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Ex1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Ex2.xml" ContentType="application/vnd.ms-office.chartex+xml"/>
  <Override PartName="/ppt/charts/style7.xml" ContentType="application/vnd.ms-office.chartstyle+xml"/>
  <Override PartName="/ppt/charts/colors7.xml" ContentType="application/vnd.ms-office.chartcolorstyle+xml"/>
  <Override PartName="/ppt/charts/chart6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7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Microsoft_Excel_Worksheet3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Ventas</a:t>
            </a:r>
            <a:r>
              <a:rPr lang="en-US" baseline="0" dirty="0"/>
              <a:t> y </a:t>
            </a:r>
            <a:r>
              <a:rPr lang="en-US" baseline="0" dirty="0" err="1"/>
              <a:t>Utilidad</a:t>
            </a:r>
            <a:r>
              <a:rPr lang="en-US" baseline="0" dirty="0"/>
              <a:t> </a:t>
            </a:r>
            <a:r>
              <a:rPr lang="en-US" baseline="0" dirty="0" err="1"/>
              <a:t>por</a:t>
            </a:r>
            <a:r>
              <a:rPr lang="en-US" baseline="0" dirty="0"/>
              <a:t> </a:t>
            </a:r>
            <a:r>
              <a:rPr lang="es-ES" sz="1862" b="0" i="0" u="none" strike="noStrike" baseline="0" dirty="0">
                <a:effectLst/>
              </a:rPr>
              <a:t>Año</a:t>
            </a:r>
            <a:r>
              <a:rPr lang="en-US" baseline="0" dirty="0"/>
              <a:t>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E6-478A-8068-FE027702070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E6-478A-8068-FE02770207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94774703"/>
        <c:axId val="1994775951"/>
      </c:barChart>
      <c:catAx>
        <c:axId val="1994774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4775951"/>
        <c:crosses val="autoZero"/>
        <c:auto val="1"/>
        <c:lblAlgn val="ctr"/>
        <c:lblOffset val="100"/>
        <c:noMultiLvlLbl val="0"/>
      </c:catAx>
      <c:valAx>
        <c:axId val="199477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4774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COGS</a:t>
            </a:r>
            <a:r>
              <a:rPr lang="en-US" baseline="0" dirty="0"/>
              <a:t> </a:t>
            </a:r>
            <a:r>
              <a:rPr lang="en-US" baseline="0" dirty="0" err="1"/>
              <a:t>por</a:t>
            </a:r>
            <a:r>
              <a:rPr lang="en-US" baseline="0" dirty="0"/>
              <a:t> </a:t>
            </a:r>
            <a:r>
              <a:rPr lang="es-ES" sz="1862" b="0" i="0" u="none" strike="noStrike" baseline="0" dirty="0">
                <a:effectLst/>
              </a:rPr>
              <a:t>Año</a:t>
            </a:r>
            <a:r>
              <a:rPr lang="en-US" baseline="0" dirty="0"/>
              <a:t>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3A-40CE-A8D0-1C3E7C51D27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3A-40CE-A8D0-1C3E7C51D2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94774703"/>
        <c:axId val="1994775951"/>
      </c:barChart>
      <c:catAx>
        <c:axId val="1994774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4775951"/>
        <c:crosses val="autoZero"/>
        <c:auto val="1"/>
        <c:lblAlgn val="ctr"/>
        <c:lblOffset val="100"/>
        <c:noMultiLvlLbl val="0"/>
      </c:catAx>
      <c:valAx>
        <c:axId val="199477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4774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Cogs</a:t>
            </a:r>
            <a:r>
              <a:rPr lang="en-US" baseline="0" dirty="0"/>
              <a:t> y </a:t>
            </a:r>
            <a:r>
              <a:rPr lang="en-US" baseline="0" dirty="0" err="1"/>
              <a:t>utilidad</a:t>
            </a:r>
            <a:r>
              <a:rPr lang="en-US" baseline="0" dirty="0"/>
              <a:t> </a:t>
            </a:r>
            <a:r>
              <a:rPr lang="en-US" baseline="0" dirty="0" err="1"/>
              <a:t>por</a:t>
            </a:r>
            <a:r>
              <a:rPr lang="en-US" baseline="0" dirty="0"/>
              <a:t> </a:t>
            </a:r>
            <a:r>
              <a:rPr lang="en-US" baseline="0" dirty="0" err="1"/>
              <a:t>mes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>
                <a:tint val="77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B5-446E-9637-DED2D48BE2B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>
                <a:shade val="76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B5-446E-9637-DED2D48BE2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46832767"/>
        <c:axId val="1046830271"/>
      </c:areaChart>
      <c:dateAx>
        <c:axId val="1046832767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6830271"/>
        <c:crosses val="autoZero"/>
        <c:auto val="1"/>
        <c:lblOffset val="100"/>
        <c:baseTimeUnit val="days"/>
      </c:dateAx>
      <c:valAx>
        <c:axId val="10468302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68327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Cogs</a:t>
            </a:r>
            <a:r>
              <a:rPr lang="en-US" baseline="0" dirty="0"/>
              <a:t> y </a:t>
            </a:r>
            <a:r>
              <a:rPr lang="en-US" baseline="0" dirty="0" err="1"/>
              <a:t>Utilidad</a:t>
            </a:r>
            <a:r>
              <a:rPr lang="en-US" baseline="0" dirty="0"/>
              <a:t> Bruta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8F-44D5-A18E-C0741A1072F9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B8F-44D5-A18E-C0741A1072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96266575"/>
        <c:axId val="1996270735"/>
      </c:barChart>
      <c:catAx>
        <c:axId val="19962665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6270735"/>
        <c:crosses val="autoZero"/>
        <c:auto val="1"/>
        <c:lblAlgn val="ctr"/>
        <c:lblOffset val="100"/>
        <c:noMultiLvlLbl val="0"/>
      </c:catAx>
      <c:valAx>
        <c:axId val="199627073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62665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Ingresos</a:t>
            </a:r>
            <a:r>
              <a:rPr lang="en-US" baseline="0" dirty="0"/>
              <a:t> </a:t>
            </a:r>
            <a:r>
              <a:rPr lang="en-US" baseline="0" dirty="0" err="1"/>
              <a:t>por</a:t>
            </a:r>
            <a:r>
              <a:rPr lang="en-US" baseline="0" dirty="0"/>
              <a:t> </a:t>
            </a:r>
            <a:r>
              <a:rPr lang="en-US" baseline="0" dirty="0" err="1"/>
              <a:t>periodo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line3D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B29-46DA-B4B8-0B652EE7EC82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B29-46DA-B4B8-0B652EE7EC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46809119"/>
        <c:axId val="1846819935"/>
        <c:axId val="154042543"/>
      </c:line3DChart>
      <c:catAx>
        <c:axId val="184680911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6819935"/>
        <c:crosses val="autoZero"/>
        <c:auto val="1"/>
        <c:lblAlgn val="ctr"/>
        <c:lblOffset val="100"/>
        <c:noMultiLvlLbl val="0"/>
      </c:catAx>
      <c:valAx>
        <c:axId val="18468199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6809119"/>
        <c:crosses val="autoZero"/>
        <c:crossBetween val="between"/>
      </c:valAx>
      <c:serAx>
        <c:axId val="154042543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6819935"/>
        <c:crosses val="autoZero"/>
      </c:ser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Cogs</a:t>
            </a:r>
            <a:r>
              <a:rPr lang="en-US" baseline="0" dirty="0"/>
              <a:t> y </a:t>
            </a:r>
            <a:r>
              <a:rPr lang="en-US" baseline="0" dirty="0" err="1"/>
              <a:t>Utilidad</a:t>
            </a:r>
            <a:r>
              <a:rPr lang="en-US" baseline="0" dirty="0"/>
              <a:t> Bruta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8F-44D5-A18E-C0741A1072F9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B8F-44D5-A18E-C0741A1072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96266575"/>
        <c:axId val="1996270735"/>
      </c:barChart>
      <c:catAx>
        <c:axId val="19962665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6270735"/>
        <c:crosses val="autoZero"/>
        <c:auto val="1"/>
        <c:lblAlgn val="ctr"/>
        <c:lblOffset val="100"/>
        <c:noMultiLvlLbl val="0"/>
      </c:catAx>
      <c:valAx>
        <c:axId val="199627073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62665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Ingresos</a:t>
            </a:r>
            <a:r>
              <a:rPr lang="en-US" baseline="0" dirty="0"/>
              <a:t> </a:t>
            </a:r>
            <a:r>
              <a:rPr lang="en-US" baseline="0" dirty="0" err="1"/>
              <a:t>por</a:t>
            </a:r>
            <a:r>
              <a:rPr lang="en-US" baseline="0" dirty="0"/>
              <a:t> </a:t>
            </a:r>
            <a:r>
              <a:rPr lang="en-US" baseline="0" dirty="0" err="1"/>
              <a:t>periodo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line3D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B29-46DA-B4B8-0B652EE7EC82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B29-46DA-B4B8-0B652EE7EC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46809119"/>
        <c:axId val="1846819935"/>
        <c:axId val="154042543"/>
      </c:line3DChart>
      <c:catAx>
        <c:axId val="184680911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6819935"/>
        <c:crosses val="autoZero"/>
        <c:auto val="1"/>
        <c:lblAlgn val="ctr"/>
        <c:lblOffset val="100"/>
        <c:noMultiLvlLbl val="0"/>
      </c:catAx>
      <c:valAx>
        <c:axId val="18468199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6809119"/>
        <c:crosses val="autoZero"/>
        <c:crossBetween val="between"/>
      </c:valAx>
      <c:serAx>
        <c:axId val="154042543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6819935"/>
        <c:crosses val="autoZero"/>
      </c:ser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United States</cx:pt>
          <cx:pt idx="1">Mexico</cx:pt>
          <cx:pt idx="2">Brazil</cx:pt>
          <cx:pt idx="3">Argentina</cx:pt>
          <cx:pt idx="4">Australia</cx:pt>
          <cx:pt idx="5">China</cx:pt>
          <cx:pt idx="6">Russia</cx:pt>
          <cx:pt idx="7">India</cx:pt>
          <cx:pt idx="8">Sweden</cx:pt>
          <cx:pt idx="9">France</cx:pt>
          <cx:pt idx="10">United Arab Emirates</cx:pt>
          <cx:pt idx="11">Namibia</cx:pt>
        </cx:lvl>
      </cx:strDim>
      <cx:numDim type="colorVal">
        <cx:f>Sheet1!$B$2:$B$13</cx:f>
        <cx:lvl ptCount="12" formatCode="General">
          <cx:pt idx="0">8</cx:pt>
          <cx:pt idx="1">10</cx:pt>
          <cx:pt idx="2">7</cx:pt>
          <cx:pt idx="3">9</cx:pt>
          <cx:pt idx="4">12</cx:pt>
          <cx:pt idx="5">11</cx:pt>
          <cx:pt idx="6">8</cx:pt>
          <cx:pt idx="7">9</cx:pt>
          <cx:pt idx="8">6</cx:pt>
          <cx:pt idx="9">7</cx:pt>
          <cx:pt idx="10">9</cx:pt>
          <cx:pt idx="11">11</cx:pt>
        </cx:lvl>
      </cx:numDim>
    </cx:data>
  </cx:chartData>
  <cx:chart>
    <cx:plotArea>
      <cx:plotAreaRegion>
        <cx:series layoutId="regionMap" uniqueId="{9B4D0F7D-C554-474F-A4DA-D3B43D6BD343}">
          <cx:tx>
            <cx:txData>
              <cx:f>Sheet1!$B$1</cx:f>
              <cx:v>Series1</cx:v>
            </cx:txData>
          </cx:tx>
          <cx:dataId val="0"/>
          <cx:layoutPr>
            <cx:geography cultureLanguage="en-US" cultureRegion="AR" attribution="Powered by Bing">
              <cx:geoCache provider="{E9337A44-BEBE-4D9F-B70C-5C5E7DAFC167}">
                <cx:binary>zH1pc902svZfSeXzSwcgQCxTk1sVnlWW5TV2li8sRVZIggC4gQv462/LjvNKiBLN4KZqRpOqTM4R
W30a/XQ3Gg/6/PNm/ceNvr0evlqNtuM/btZvv66c6/7xzTfjTXVrrsdnpr4Z2rH91T27ac037a+/
1je333wcrpfalt+kCNNvbqrrwd2uX//PP0Faedu+aG+uXd3aN9Pt4N/ejpN241+89+hbX920k3V3
j5cg6duvd1Vtr7/+6ta62vnvfXf77dcPfuPrr74J5fzhb36lQS03fYRnCXuWZZJwLKn8/PP1V7q1
5W9vY0Se8YwQKsmXv/ny2sBzT6rxSYnrjx+H23H86rd///7YA41/f7Ue293nD7tr73Tbvfz0Yb55
aMz/+WfwAny84JV79g5t8dRbobnfLbcfb+2Xz/5/t3cmnzFOJU+z9LO5xUN702dZikQmePb7cnxe
6s9mf1qdx+3+5bnA8F9eDi3/7vCft/xxuLY3t3+f5Sl7xlIqkEz5A5Onz2gmCGeC/2Zx+eVvfjb5
03o8bvIvzwUm//JyaPLj2/+8yb8byjtn+zvjS0LoMykZlQKjz/Z9aP2EwfuMpyLDDH36CQLNv6TT
4ytw79FgEe69E67Dd/8F6/De1u7241ffDde/fHUw9XDtbscvTvl/D0EpfQaGTimX/z/G3Av5GYEF
k1Rg/BseIELdD0H/rnKPr83jUoJlevyX/rBi/wXB6jdN37m/d6mIfJYhknFK+O/guLdUiZTPEBaE
kS/Zmz66Vk+r9ZeL9OXxx1fny7vhsrx/958PaFe3a33TfrHJ3wAdwAYhd/VS9iCHJBilsFKS3f3v
y5/7nD6eVuFx2395LjD6l5dDa1/9+J+39nfT6IZrXf+N5WmSZs8gOSAqyJdw9MDwGNILlQhzKFE/
IQQ/tP6/pNLjC3Dv0WAN7r0TLsN37//zy5AP11utv9jh/+704NzPyKcflD4wfgKpIv1kdf5b7ob3
76eKpzV53PRfngvs/uXl0Oj5f0HKfjuN49/p+FAWMcEIklCwfvp5WDZJ/ozTjCAuPy/A3crct/zT
6jxu+S/PBZb/8nJo+bf/Be4OYbb+5e80fZKCW0OUp/L3EuiB22P+jKQEY5SJz0k5sP2/oNDjxv/9
wcD6v78emv/ld//5aHNhP/6dxk/TZyRLM9gCk9/Kzwe25/IZVDuMc8DFp58g2z6pzeOW/+2xwO6/
vRpa/eJvaUv8ecvi93bN/tpdHz71ee51Lf763U8fDzpPwaO/xYZHc8HnsHHx8duvMSTP35tHdxIe
hJR7e6aHj9xej+7bryFTf/3Vcvvp/95VR7YdXHX3Mn7GhYTkjBHiCFYNthNjO316T2TP0F3bKaNp
CsuaCvx76+x1q33Z2t8/7W///ZWdzOu2tm789muodbvPv3WnPPwhyiljhMKn6G6u30JXDn4J/z/a
T23RFpU+lHr6YZP+l2L6cO+D/huS0UPJOiuRoxNIxoznql7zbRB5lGgCTYf7Stebd7RfSXPwkr9G
JHmtMUkiZYPF78vuJp7aoimaA1rIdtVm6borvGb7OM0hMd2XXmDMR12L5oDnI2qzXVkPhzjJgO37
kluF1OoFbg7baufnm0XTXjdeft5nfG4S/uuLScBH70tPi2FbLG/1oVsGvqup2vYsoT/EqX7nm/d8
kPuKL5StzWEyDTuX1l0vqBGRdiEPhW9irGnPkT6Qsc+LcntRD+U5Tm9IZff1zuy6CoecPmh5kiPU
9nHIIQEmYdm6TtKsOYzlmL4cMzvdEFWjdRendgDMQsxcqHrSh8mTC2ief99kPE50GgCT90u/MG31
QYlpvWzVhK8KkXxOCf+uD6YBMjPH6TR4MEuV3vRduWNlFof5ux7n/YUsGCtWrlJYSGVz1gmd08To
SOEBMOt5bEba8uZQd/2rIp3Lc9at6Bi1lndp5L7miIi2G3GnD4P3+mYbTHkxqlRexEkPgEk1bdZ2
HvUh+3HrdqSLtEgAyUJkqa8ViF3GzuYD7tWObjgO72kASksE67kFLylXdRrKJc3NvMZqHiBzbrDr
+nrQh5mXY67XutgtYuojzR0As7K62MoFkoOQGgKKqHdwGjLEGR0H0NyM2ZZy3PSBl7XZ04zZ3HPn
4lTHATZZOk1ma0F6p16M0/dt9zzKA3GATJpSq7bE60Odzlem0CofbPcqTnYATEa2CsmNqoOg5KJt
jLmu2oz8HCc8AGbPxDiuC1EHxVjz88DQ2ORyHGwc7nGAzM2guq8pU4dirI/b0tKzx8l6itM9wKdu
/YRLBIZJtW73RWab88xcZI7AAUAVpshZZYr9MHQ5ossunT/G6R2gEw5KelXVTh3GiY55NtGPpJgj
4RNg07pNJboS9UF0aG/W7ucKqyVONgqgiYuM9xvp1QGnjOb1MJ4NN90+yih3O4j7GcLN3PlhAMWb
pXxuSKZyrZo3cbIDdM6isibNQHEFYhGx70djXseJDsBpVwK7WAuiB+74hSP8ORpWHoceFICz0b6i
wwjCTaXyLNsPNFLrAJbrSMfBQD47eL3sqhSCN+MKR7pJAMtRtYNHrAI36RO6GytED0z693H2DlCp
i6SzzWTUgSlN9anA0mc/8XZpu7jqDQXg5Lx1XeW0OlSb24nkh2ogkasZQNPzZFoLApLbxD93ZYdz
M27fx5gFWAcP0dNllZpmvlUHZZZfkmR6UWRdH1UspzJAZov4tK4VqQ4zWdlbhdb3NCvTF3GKB9As
bF/XRE71ocTVlU0c7HvQMkZl5fTu1OZ+TJGpSxCtTQW7wduhvBD2HKd0gMuRVLqfS5BbLGiHZLJf
pybK/VIZINM6DVtK3FSHxR4WpXMp4gqr9I7rc98YaUmx8r2uDqgW655Y+xNsaKsozKcygGXRNaC2
y6pD7Rp7EMko89YMUQVQKgNI2gRJUmMQ3tU/yao7VBWKKgdTGUAyQZ1SJaEVeN8q8qHDEtoFuI3z
bRGAEimUdYsA6UXZvQAAvUldm8YZXASgdMNSJlMCoFzLa0jKTV5MTeRiigCTWtR4mcydp+i0PYjS
fRhLKeKwIwJMLnNt0rQE4dxlucpOaRtX+gDZ5KGDT1kKewcPbrIot8skWvKJNSouCIoAlxgak66a
wd5G9ChXpk13pUyWOD8UATaVWhPlk7Q6pH42OVpKtevWeo6qk1MRgDOb52leBUhv0fJSN8ttvyUs
0g8DbKpiKOa0glA4JILmktJDs41FpNEDeNJSLHNfserA+lTtgXzkdtj0VRw8eQDPdCinEnlQXSTd
butes+7HqPTAA2wORmyuLHl1IHWicrXI+c28CBEpPUBnsqSdaqoWoorf8koXeSmiyuSUB9As28Uu
TQ+SVa/2fjjrbYvzkrujg/u5Z/CFXHoJkk3SVnlFflkn6GDFWTtAJufI6+QurzXLgPeVz+xuWs1V
nPAAmF0viG7bEaAzyTWft3k/SxEZw3mAy2rUzFRJD8Ldi9qfzBxX9vAAkzyFk5l5m6qDa/2LTuur
bT7EmSMAJBrEtgrpQGOd4zIf4xI8C5Bo6TKN1ThA9SDWC4bdJSmqfZTGLMCi7J0VVTUDFjf23CxX
xNeXcZIDHGpP0LJSSDd9pdTbiozv7WSbuNjEAiiuZigbvsIStpq+G8RV1xdx4YMFUFyBheYGComM
+u/L6WCrOKdjAQyxpskwjABDTPGNx1u+bSSydGUBCp1kpXMG3G7tiulUNL7fkUWWcQGEBTA0pW5G
tN45dZsMhy1ti72YkrgUxgIsEsOJb3sLwkvbXXPR4RdVtiVjpO4BILVkw6wkiJ/6TeRztZ5cmZA4
3bMAll3pkOhbqF+zZuh/2Ip2YkfCp2yNQ1AWYLNEqElU2UHtoNWbBq+5Ev4cBc4sAGc780rPI+DH
GHyutLe72jRx3fU0C8DZ9mzmw3IHTnPi1L/yaxeXbrIAnF6RrKYpgJNYcW7s1p8QWdUxziYBQhvT
qJERiLLepZ0/8nLzY87VtEY6YxbAdEDGwy4N/sCQ0O2y0dNH1af0bZz2AUqnbutIuiCIW/j7jI85
XuPOutMsgOhU6HShdxExreSuIsW4Y9KgOIBmAUB539bJuoJwvbTnqr7akjquqqcBOrVIHbQyIWw1
YnytRYKPrPI8Lm3SAJrcbzgt7MQPs3Tziwkh+6KHs6S4MoIG6GSoKxvjNnas1VDuh5naC7/0WaT0
AJ6NxQpSkWPHcu7MSQ5uuyhc6SPNHkCU886t2NUQCYtl3hFe+kPF1Bqpe4jRRGx+kQM7NnKczkO5
4eMK2/y4gE4DgKLCJHKwPTuKqTMvZVZue+2Vi9Q9QKjNitoXRcmOVTOjPCOjPiUVfsrd71bvjwSg
NCQAWUh0NksUOxrVqhu+rdtrNZItb/teHXFXs7gQTAPAsqZaXYd4duTFgC8he6O8qMsiDlchI6j1
VbouvoVPIZl909OeXDRaNnHBhgSoRVAz9uvWsaOb1ulNlvTrWVd8fR0VgUmA2lrcMeapZcdlEmyn
Zid+NHSa4uxOAtQOZqvWZtLsaH2qzklTkddz71zc1jbkBXFjpEsdeE/bpG1uUWOuljRL4goZEqA2
sQnpEQfLGDWJNu9Yv10hlyWRyoewHQua+ATEixS3xz4ReG9E+RRJ7U+AFZ5zCpXWrclSdpyLfvge
qELqbHD9PcLtddP2Is7x71iI9zsAK6/MVnSGHSlO/Y8dRsMbaaSvIz0/iD0ceyFYDZ6/9NWbPlnN
i24WS9z29A88JwLtT1WCaza1qZ+TMVvPBWKRVRMJAk6GsJG2hKCc0bX/Pmtt+mvV1jzOMCHTqZ7L
ul9LMMzqJrMvEG/PE5SucY4fUp0kGglv70K+Ed4d16Vl+cA2FpdqQ7qTIb4x1VJkx3KaqtMqND3M
AjUXUeEsDQIOBdKhGiiUCU416XGciTuM1DyFqjvoP5KuQsJTvcCpwlQloHvWr3uHFnM5sSyOeZem
QcBhTd+PigOasmxOz1BTit2W+uYYZ5kg3qxbz0YxIQBTPU6vqqws9xvBbVyZEBKfDCUC2FoLOw6L
fdsnGX0+Wcri9n1pEGamprFduszsiFz7sRk7eUGcaiOFB0gtjdAV2kR2nHTG9iVpplOVJHGE3jQk
PpGpr7eGrezoLap+7qkmJ8W7Ou5cMSQ+NVQNRBvCjtiJ5GQKyp8nnkyRR0Yh/8lWiewUHSG/9pPf
FYL4XPPVxEEVB1AtmPMaW5kdU2XQzljPdmJTRVyYwUFFPxddp0gKUKWNSd4VwJbd405IExeBQwqU
4BNdZwIuOcD5/KWy9bpDZp3jSnocYDXV0pm1ATT1dcpyZJr6mIiKPuHxdyZ4JIrhwONrSjkczkNt
MMjWvhwKbXfQxwLX6Xm3xtknZBVVHRNgcpYdSbeyC1kl5Y+QBJebqFgW0orsXFsM/2RHJqb63OGa
n0aHI7vLKCiJDVd1msw0O26bUKd1oOYoZ1bExWEUuH1aguKQNLKjKGsO+8CCn4AaoONazCG5SGfN
BHtMyCEVTdiBjml9AD53GueXKMhQWYWS3tEtO3pWLQdr/bIjTS8jpQdeDzeLKjZusAlPxtKc23oo
8i3rtrh6++7a3f1atWKSc15rfvQZRBogLIozFyLyLCwkGGFXLHWpoGZCznQf125kl0tp/fdx/h4g
1mVNMeMOaiZH0vSQJos8D67mUfUeXNZ9aJkZ9RA2EqhVlZu93ieKD7dd2aZxJEAcUo1WzoYl8yB/
9D6ludg4PxUzTeJiDZYBXteka6wVgFdgZLgfBBrrF5tu56hoiUO6ERBp55rdeWVtWL/mFXQm9lK2
8tXc80HtYxYYyzBbwdGESnnDjwTOgfcjHbqX7YLV6zjpAWxho7MJW0BnrtR9n6eKVjuM4VA/TnoA
W7YubEUdFJYemAgwbWEdcqBs0Hdx0gPYZuAmnq5Qg4xomS/hONEdt8HF8QJxSEISEg/NWmbsyIAa
g3cWpkj1O4g8pIg6QMMhFwnDabsuIeAce5NuHyZR0F8HKeKaNzjkIlHgZnVzCtKBty8PIu1+rDPt
43wyJCM1lizznHEQPq/ru9lS/IqOpX4CVne+98ciBId0JJO2acMTAeuaYvd6TjzecaPbqCSLQz6S
QFlSJXbkR+mWtrgoBG7fOUBBEufzISspgTtjHUqNPGbDJPMCrtUdEw8lVJTPh7Qk1dNJ0K6Vx3FU
5KXRBr2QY8N/jJMe4JU2mbBVJeRRjHBNL5m4fF8O3RLV8cMhLWlEcNEST0QeOe3VRecrk5fdOsdF
Mrh1+iCJ26LdJpEweSy2BihVGTE3VUna2zjLBGnWw00GOU8p2J0l/gPQzJzJFVBC30aJD6lJjFeN
rLmXx6RJe7fPNs2anSykj+po4ZChlCE7rpVoi6OHg56rtnEyR2ggcS7PgyybkWlxqbXFUWd4PfVo
KfZtplxcsAlZSm2dyZbCbeQjaVySTwYl585pGWn57KHb1COpNRVQwkOTW18uriLPgfLi4uDKg/Rq
NFyEK5uhOFYdlNsMUfLS2YnGMRlgXkqgfFVII6q5OPYtQoeEJOraWON+iXPKIL8OZPTllNrkWC9A
UmSzSo/ZDKeacdIDvPJVtgV0EJJjJQ1+z0ir991SjR/jpAd43bqGIKi3k2Nh/HqYBC5Oi0tw3LKG
/CVjk0GNUhfHctR6lwy+ec1JQ26idA8pTH5tm/Xu6O6oiU6vKpz030MzXe/ipAdg3VBlHJt8cpz7
ef0xXcvmecHRFtW5wSGPiXLVpc3UFUe7belx6dTLujDtKU71AKuFWXA/tktx5FnSHbBfi3zdqiou
ioWEpmJmtkuaOTnSOesOcJNAnZZ0iKM04ZDSlBZkKrMtS47O6nK76HXXvyMF6yJjcEhqKo2D89eS
JEfMGwI0kmXp8C6dahQHqJDXpDgRuKegv0GO7aGnW/xAaF1HAiqAa5NNdh0rCDWTH/rLynt1Qcv1
qX3aXbR9pKAMeU2Qp1PuRQZR2E/6IoVbeB8atpinNpl37ZnHxIuHUbjrmrn07ZIcRTVl5a6YVnSC
u3PTsemrps5Zy/gWB96Q5gTEOKENXZOjH/mStyVJ4dpSO0ZKD/pPdcuQrssNQjJZyXNES5oPsO2P
K/9CrlMNDC2ZmLI8jUu20OcwIY+9b6HXMsQV9lmQayvZercK1J/chItjRrLlrLoxMjqEXCeXpLQ1
vB1PbVPq/eTnxuZbW2+/RoW2LMi1dMqqGsOV+ROX67B3VTbuTdWouNAWMp5U5RNWpyY50Qmqy6rV
y6lXWdx9MRxSnopKJkVCsuKUeTtX0ERI2C2dhzKuBxXynhBcZajGxpXnJk2Q3XcWDttZM6yRXh9S
n+axb9tCwPAN3lGUz+k8vXBdU8Z5ZUh92ojkNUXpcB4nR5N9p8sORpRUJu7CNaYBZpvJEtNMoj8v
TTbsOgGramEKSpzj0CDj9plgqGjK7NwpmCUCrITuTUPcEtWRhrbSw8DZNtMCfrkm57rvfvBLZm81
X8afohAVcp8GGCRSzKbRZz0Aoohlarnc+MS2uJRFA8RWiULzKGhzVrS11YWBwzCdQ5+Oxp01AIv6
oXUQsG8rJ5vmrFtpLmwNXREgtfde7uMMFOTcWbYoTTBwb1ac6JetsPqqLSLLhZD3xKtsMI3o63Pm
FXqF7TzrPTCVtri7XzhkPhExFnKuhuYME8dYtUtZtn5QfCo+RNkmpD61ltQblWlzLlfSdXs/+u3V
OJdl3JVpHJKftqG1DuY8lGdpmfmJlas/TA0tP8ZpH6B2srbaTA/SVzuS45TAGdt+LGpUx3nOH+hP
CUyzHdmiziPrk+K5LDFcsy8NUCXjQj4hD11/XVQx+W0E11SJOSWKmJNdoBr5a/Pc7XQeqddIgFwO
taD3vUtOjWhMupOguDjKhbbqJXLr0OeiIL3UucNw6DFF2ixAs6Wdap1oq3OJRledbGl0CmTvxKk3
f/2p6J98qgDOVkqReSnKMxvqcYdVb8/LinhcIghpRbyfk9b5BqTjbVgO24zpe83QRp5Ykz/R/g/E
IregQepGnYt2LWH0QWOnfOrHQjwh/y4dPrLmIbVIuj5bkwEgATyCRRwaPZPlNYCk5TAthzNygFlz
5RK3Tw2ZRgPZkFhnW50hRE0Xid3cFdz82uI8KWQawXlNY7opKc+zKLbT4udyzXtMk5soPwqpRoKy
xKBtgdEqfJj5TtSDLA6MLUNk3kkDcHtfNsp0PejfF0ju+Ozny7anddx5Kw75Ru3MjAT6Unkuq3rq
9+mE8K5wHZsioRAgWc5yTHg9lXDNpO6H3NN+eL1pXz/RF/vEw3zMVQMge+41uA2tz4VS/ceUmho2
9XenCi8mYliWZ+VU9Lk3vnE+T4Ve6ZwjRTO5nwZSbc/bWfrxYLmAqUdRLhEylRT0pusEQQXOXcL2
vh6SnalLFLfrDJlKTnctTJhMob4fgYudi6mEuYwIp33coUZIVerHQc5paUF7tuAzrlsNN/912cTx
OXFIVmJ4IV0ruhr2J9ut2cbmukNFHTelDYdkpUFLCTxa2ZwbN6m9Il3j86n2IrKQCtlKJd/qpOy7
5lzPhL5wNWanhSkWubYB1psSCEolS/nJq7q9vLvjkEMoGeOajSGTed3SznTzwk5u7CnJZV21p2RY
2RKpfYD0DCGazDBe6QzX0vlO8kleo0nETbmAycMPixw7lHWRra45Y4D4SzwN9Ssu/Rx34hOyrArw
ELfNQp9ntZrT6BnLS51Fnsn8gWVlN5ZosuozybbqiKwYu1OJqnqJizghzwrhre7mbkhOQnHxHDWq
3i82HeLWNeRZIaa8agVsHjzS8hWpquItrUtfRYrPHi5sgwvdbatqznSU227Qq75Kja7jNs0h0WoQ
s1pMbboLwKv+OcOq+9g5G3fVEb4o6qHuZlxqp0Vmz1uxmp2SWb/PXFLE1fUh0Yp3iZPzjPR5zIj/
aLQo2qNd5jTuNhUOqVakLInzcIR9VkLjW7ylel+TDD+xKbxbv0cSMwoAO1XQ+aMKDsDmQsLxrBUN
0Uepx0bCpCG4+PREAfB4KQyD4h8uQcXtum0M9v1G8vb1mq7NSejGRvGCYRL9Q+nO45avA7lbYDjP
Y0yvp2bBcbcfUci3EsUCO0/O7Fkmgzu2g5GXBcwFP8bUIfDFHA91tzBUw/YY27MjXlTQbFl4n2du
iSOTo5BqhdsFAYlu4afMUXvAbkIf4Ng2bigdCic9uc1yoA2UcB9DkGVHYVrnBRmK9m2cbULg9rWi
m0+qc4/hmuhuFJud4Y4A8Lni5Aeb5s7LbW5K0D7Ta5oTGK++h6Zs3IEqCslWlW5dw9JGnESimg9c
kmnLoYOxPhEzH0cuCqlWwttmzYBkcfZw8Il3BOYh6H0/Nii7HDkrog44UEi5Uj7bFKOsPQOhDu3q
chxPqPNxswFRyLla1TIXtdv0uWndYHNTetnnavKofWKL/CdxJ6Rd9QNnqYTD5/NMmqHNZVmpNwLu
5LyLcqCQdzUqA7PQodI/kSR1bxTw+3OW+bjBXvBFAw9Dw7hotHJSQxHeT6LMLZtEl/daPjW64C48
/jH2o5B31SXFBCNvaXtuajatoLmibGergjIY4yu4zYXSnO3H3orhMNnWNK/jzBbgetMwam3ouDht
m6fQoO3ceQC+ZhyqQ0oW7CPaqZuBKF8sPb+owK6v6ETjxlejkJLVraJrtzZrz6WrZ3yQcK3rhbWu
mSK1DxIy3A+WcHEfwz17yJl13lrjzxLDUJY4RISsLFUoNsK1KHlymNYfRgHjmmcg0T8RlP4EbyEn
KzGk3zrh6rPItNtpmId6SVlnIqUHNA8j5gkPbVqcYDzp/AJmmXX7AcgSv0R5ZcjJGhK+2urOMnCn
Fo6EBtb82nVZG+fz4fSoArrKKdyzr88D9jAE1Xv5RtF+iypCUcjJWhAdKwpfn3ri85DlS0+qYd/P
c/dUd/zT1vmRWBGysuxqVlyNtoVUbDHMxlnKes5hYnnJXzg9jD7nbBr9rqV+FLkv+nX8qbJ03C7b
qUzJIUO+JR9QMxbzTme6qo5rg7ftJm7lgjxOVlfOVMv6XC0omXL40ocq27dbUsVRFFA4jEoaO7Zd
n9Vn1kzbRQvsh8th0eYJyP9JJucB5GuY1iM3+CaMs+Bz9b7HPepyvk24OUFzoVVRjQXw44fZBM0w
Ly8BOuapTmEs2saG9uOUlklczwWFBK91MqPpTduCifwAvDRPzqXycaNwEAuQ3y9kyqZugDLE+fGY
WVJeJI6tkaYJavAJBmwtY53UZ2CL+FNTmv6K1zC3Jso7w2FVTTsPMFqVqDMeaXnCbaL3GpgWUZ1z
FDK8pgYnci3o3RcdJO2uGp0+4mmN68ujkOHlytQ60c3qvDBZ6F3ZV8ANrGo/P3HAc2fhR8JKyPBq
0rJPh8IUJ4XnlZ7YmMK8rdoM23Y0xbzOp6zUrvshbiGC1tfGyLItHjahUzKlcC+1xzlGMC4nTnqA
4mIgdOyqNTl1kpFLM/DqdQOD3KNaXyike2E2rzaDO/Zn+M6c/lSk0LMWPpGHKN3DIVa9sRqmHoET
DXA2fMM7LX7Ek3iKS/YnRUFI8OpLrapR6eTUMzteJGOhgVDGcWS7F/1hlBWZlMMblEzzvBSHzUl6
5XrrI20TVOEwS9IRuCttz8qWNs9SwV/irYkbHY1CgldS1Rt8xa0057Iv3Af4APpnw1YfxeeA+wEP
Y34pPbR2vbbnoZLiVQehaFeO3fLxr73mT/JWyO9igx7QUqnqbInt5Qcgm0/0wJdl5YelmLf0w1//
mU9tnEeCRMj0MqsCQhCHwdeDUNn8E4yusGPeADWF5w0ndrlaoW1FdV7TWs/7olya6TzXSWueZxn0
tvIRzYy+Q2Ia1K6VBe7hqz4UfEkRNFnUdDnUONkOQ0awuGI23WD8pptI84LAR7t0sOlS7ytdYfhy
g4ISx9rdpBY4SwCiTyLfaSR7f2gpHuajYnqhNi970ZljXQ1SHeekkNznUMhjkzv4rpR5V5UJWoA6
Dyecb2fdVXDcxegCZeG2rtmVcHBkmzM0zyS3Xd9lK3xxyNS0BzQuHF/21kEBZe2QjFfJAhe39mac
Er9rpgp1MKhIKHHZlHRhUJt1VYo/knkA2+xY/b+cXVtznDqz/UVUCXERvMIw4/E1dhzHyQuVq0AI
ECAk0K8/a/Z52R87jqt4TSUdRqBWq3td8IZyHydElTcigWxp1AbMy1xSLuZnS3ohb5tmFcl1zFGp
jpmy6zLGuVSxDvLBm8PkdaU2uixglU78pXV00t+Y9F3SZFNVYTRkdOxNXyyIoe4IWXGeFIYxSBCu
idTjLQ6uVuezxYX5AMhAqSCDSP32Rxgh0p2kNB2vCSTMvKe0lR37DYkMTU6NZ0X/wx9hapulZRmn
3zzVB/5tLWPTX7opFevztVN2zhsOoQeDZ61MB5qxjckLoPLz+Hk2VIOm0DT9fJiMKctCtrTCa2TN
UB///om+keG24JFGWRgnLGtU6ChaDm0Tic+9v5T7ypMtFhGoakGVj0N4HBg9R70yn01cTx///uxv
HMFbKGJSRY1T3WVwwN2ibsqhVwrn4rC01xLvN8hWyIK+R/Xy/4G7/GEzb5GJU4qWc7JUqChcSrAd
LOSWTzSWgytK/HmXk64R4ZHpmox54gcYkBAtmIXoAJmD3OPSfpW0NOMBPNuxLkTnqfQ+nPqa5nBQ
YDoXaq7aOquHtOtzn7U6ylPO0/FG+aoL73kflOxudktdHT3mOXlwNIUiJyW9JtkCGD471EuATxmt
wOnkDWOqc4o00/SZWWOP56vCYOWw+GO9vlr03SaZNRW19Aya2TSclKRsKaJVT5BjF16yRvd6Afpj
yMfeLPwW3+k02ixeOcEFH3JjVXOWoIKzHCKsM4cKCtCn0TVd/aH9NHrEnx9qTw1DmbsOOOkT60pi
Hqq5V90NrLPi8GvHK4iHZc3KZVeo2E1tfJihT5ImuQiEC/Bf+tTk2kJI8naq2qjts9BOtIlzsmAl
fl0ELLsTRRiRUW/S6rSk08QhhN/1QzYB0zAcdaocP/G18YH3iTqy5gAMGPqhr1xUZfPUAHWHRqEX
Zgu+IHLVVlVDrlSN2Ic6naGoGEdzFRwlpB5MRi8kQliZON9crYGn/INgJpleNQHI8SfVcblmCYPW
ozs0vonVCxti5z0GIXIipK/mYTx5HlVJwVhTDhJyVYsw5yFM1/4EtA1vXry1lPI2WJIZGEZSBSMk
PWp8bvegc4T27FhnhjvktIp9XIHbju4XIqMwC7Xy4cWRzn0xLE29fJBL3K+5GuveFHVQa1LYFQ4H
N4bH2s95H07rKdFoACLHRCOaHkNtVyiLyRS/oDJg8TKo8beQD7BDfXBpLYfrvuktz53BfemJovpq
Dzj0hToE+ELpHQFJTmepDGL7zhH6Vn7a1AFxOQwhreFh0jciVgd4mxhx8iAotrMrtoWfRe3ge70I
+XmJByjBgR6DQ6QF1+/r35PUWz9gU7oPtEysb8bqLBcy3IASSe6brt+nokS26lVlkK6l145+IZXH
f0Tm4kJgIlvv7EJvgWa01TMzQFIgd1dTZid/eF4TVb5zh3pjbbYwMxa5ceiC3p6HuPavaSXF526h
8zuHzz9C3n9I2FuU2UxVvLaNo8U0uch8DjSoRGsWdVOjdEYBq1o/KGXceNmDfOgO5cgWgNFAu/UO
VVpCDVfF41A/jBVnPc9qoB/jnPmoGQ4NA337ceV+GTcZVaGcM5VAuOKKADbHioArw046ZLT9mLRe
GH4iSpvuKS1pR66Txevpkw96hLEZdpsjAKJDa+TrSGZM67IZlSkiObR+fxkbREnetT2v82ihfnBF
Q+zijzTQssu6IK3L73HUkPURk+IpuAvRTnNIhRKopXPS6j7KoCGzLFkws5E86BEGVQ5uFXqenjpu
R5NBfgeyXllfdasrJmGRvTOopa7u4HEVNsjtJezPPjoxYpunUzf5VylOOEeKUs5x/J27oU/vgxC6
Nw/K1UHyuywHWn1r4MzC82We+2jOdFezNHOmp/0nRoOFFmkXpnGPfoILQeCQ3lwdYV5i5Uu/eNy7
02AMy30YNLIdo0dN1aVDKdeC/VhAFN7ZkN7OzwkD23NOEZb0eRBls9p3b9vOzfnoyTK+PG4VFX5/
zfbZXJAt+aH36sjHRaeBYlmzdPdmCDV9NsqPdvZctiP5nkeEp5cFYR8NkJy/dmRQzBA27T8ZQCkr
uCyHSTP1Mdmlxoqwm9H7KGRS9SvCpg/96/RON/sfINh/cg6ibtp9dVWO2MqI2gbiwMhv1cRF0v0s
Q3rEAONWWBRqNMk0sy9CvczBmPcTyaqyy5X3ns5H/E9J+p+nAI/5UjH/yyq3mQldQzqrc7XqgN9E
EOYo/RPTcGTvblda4QIIE5VJkBuV9Cy8a6z1khOyy1r+sjQgF/2wTox1lRG0j2eRVZ7z9J0XovTo
cq9ZA3ZksVeJ70Nn1zZjlCxrkHlrG9Prqp8b1eaBK1NyFACyNd894PbhveNCYP6+sMs/WUCnrQf3
hI7BKK+7Mq3bO1Yx0V1HPFH8y9zNw1xnqp+W8SMZhlmqvFm1DkWGH1Hy7x61Pi+zhtBe/PSsp63L
l3Re+KdyreyAa2ToVaDg9OtYPvR+KJbbVi9oHueTbxJ9AMyrKZ+UgRHoXQ9ZOecdcFdZxRMb0Jk0
mV1Q5LLDqtZofJHjKKsTfB06dU6TOYkyrk1r+gPQM7LF769mN5zdGAKn7hOvGl6pkkF3n/R+OtS5
HcNY3/YAPg5tji5DkvxsQ+UP9yBmDOS11dJQcjB+W4OL3kMDlI15RyvO8WN10qzz2SDmMGCgmYT+
dydJVA2ZTQZRq3wNlpK0GXThKcOcmII4O0LoojSq4KUt+3uBoi96HHk0IUISofiMMhnRNFoLDov4
6EFMuLjcp9QZeZWCqa3wg8qwX4968sHCd0lSy0fg1pSlB5TxvTtV0RpNd9McSBSwtRdF5qNLI6pl
rlOGszSLFsfVVUX8yPvSAgU0dVkN5WaG6mRpu6WHIsQSWZuhRWun+QDN6GC0OWyPsNVvViENREaI
v2ocVUvHInHCtFryKR/c5EVQm+qSMq5zP0hD9c0Ek7Wf5pomGEGU0WBGuC/CU7jOw5guMKT0Ah5U
5xgHUfy1nqgUvzXB9UkcIdbvaJeZ2MM/y+MK4LwrseBX+ae1LSfpZQIOlIDj+B3D/1t0KaSIsSds
Pye/ycSrQKAqGEr4Pw3J3HmvntNzJPKxcoH74cO/1vsZEibbA5wq9JBXQqVtESg7LN1NtzaXDcYG
XQ0F6to+XQ5VB7jwchPWaBWMR0FYrLsChBEdkDyaA6SJA0vq1v6iUF+YnxLADurpoHtdxuik8C9r
uTS6ADkSG5iMBJ85Lt61/uFPWKOfg5io4li81l+vO9K1DM2NaqJPyQBBOT8Di14+QuVlLKpBf7d+
Qz6kNJXhz96avslhpe5+UPBADkG4Mtgr+9w9h41v+U9+8Yw/cZZWzGU8WKqhvFsuKJJbq5s1RJNj
Ccu04a8zZvR9cxe6KqX19YJbZS1z26Rj9XlChgj7YhQLq6sDLWPbX0vBVzMcIDnNxXAI5Rrbz7FH
JvfLC0o+fpoMU6nIdAXNHpLNQajdIxpeICgeJLhyfpdLC5iPy5BBvGXIAHjgtToaSA2O9IoRMNLi
Eyyl4qnMWrg7D79hwqNWm3E432oFqX4Y4CJbh2tCTcZmQMC/1OhkJcFxAb1VpjmcmhvTZ1OXzhwF
jhcOZMjICivx1wjpNH0aaWfjL8HqYSKRpaYdQzybNTb8jeZS0D/W1ZQMr0vf9mi0hUuo5vuSCLp8
s9wAxJCJlaj6JMvIjHD6HhSIdBm5tAn8o+Uxg5IhplYBurqN8YlB6RZ2Q2AOI1gzkDqUuBP7r2gq
raRgYROHv0FVwFY6Tz1Pe3lkDXSVjmhSTeP9YNCt7DPcHI07RtCdYh8rOGCS73itsy2zZEmius1w
PNj0w9xpyiAI20M2E/8GE3/7XQT9yPFFi4X4Y+bxSy1/agalvQHOzaixH+Iq8MAB0JEjZ1KHGLVh
+mqAEPEGW/5cwQOpHhsm7fzQl0NET1gbHv6QSdjiei+SKOGfQH2cUcFJkIW4yaqp7ew5GUI3LPAN
SCzhGeS4IDSYo9rvqM3ZLGf+KUz9Xl+RkU72dbo0O70cQ9GqsYXUC2ZouQI7xzzOA3LN3SQwK4IB
Mql9dGHQzztw6dKkzaAz0TzDJ9qgMQqKARUZ7uOL/Aw4Suz6x4QMAqJOY5TGQt2sTDm0k/1JLTeQ
U/MiklHaTfMJsvh+uGYl1EKAfUcLc22/A8YV1mgPpJWFXEs1jCAo4R4A5+UGLpi8egCbDuNxWZZL
+A0m7xIXb2cwPLAZPE5GFWcdRYzPU8LS6aFtGtF3p4oIdKxOHa6fCSl87nv1De07Mq0PNsGtrsvT
aaXc3QXO4V2BtoKBOFQa9UpKcuip14r20MV4uV0+qIvcQKYdOh6PSicTExkcsFY6FM5C9qTL9Bjx
LnmQg+VfSq+PUBYso6bLLx+/3ZW4hlBhfobWptDNXSa/s5n0lk5fhTSxQY7mMlAvmVu1TZ4IRsjt
HU+nGjUfbloQOfhdl86sw1FBqCv9hCxIaJ2ZsE69I6HxPMenMVamERnodnT9vgLNMQLt2KzkWgzM
2edOusnchRjna5LroamjAPWFQxJoMsDWkZI+LegsTXAanjTzR5T0ga7RpF1ou7wgswvv68xWRnkm
aAsxSC7SoPolUtmNz2MyBz0/hX1QJX4+SPQSbiMyJDzOcQFqzJTXvurrqxUNdZIeUuN3ymSDh+z0
ZD1mkJbDcAi7D+icxPO5TBcdPzrSEIOeOqsBZcup1ryb8hFrkmSezwNIaYKkO9u8qTh6thnzaSA/
onWI4zzroyrSX73FGv5LiTKcFHpPrZ3XzEDyUHxJGwVH3syzUgSffZOKoMqGsQelOyuT2Xl9tlRz
C7v1yXWqwX5Dp2mNcFsNV3ETxWaMnwx+c/qxdtEgNd4ERdMPdIKh7iAIksSIFzveqOskLCPxIt0c
dT8YrRVds7ALFn/IZDr68Y864jgGMlrHsv7MV16OHJ5qHuqfbFFROZzbqRJlneFMq+jLhCYVabLa
kAoAgCHWGp9WudaMn6IatSzNa0ISmOlKE3k+rgzw2p1RRY0QCsB4VqoSvc4ZSA8UsYt/i7ojTF4C
idx4VM6/2LV3zkzNK0AfTXNcBmrHJgunNii/tC7tp0c8SoQkV86ynW4s6Sf6IW7DxMtSiAf7GWu7
uc+9FB1YmQsJr/anvgyX8ewvUtIjaKxdj6Lb9OknzaplvFPDxNcvpWNjM6Nh7QWtzvyK9OGd57An
HskqoI+bqSF1aOPWPI5kjRQrAd3OhrXnIsKpYbq2Q1kS1iFIyZhysF9TAxd6lSnMY/H3WwE9u6uo
xSn12a0lY9eLSProFf2LJfzheiwYYEM6QnO2bwNzv0A9tLqG3iyDrREEBWxyrbtp1L99BSBrQQA1
xqUemKaqvypNIObXRsHe9GMA3eTqyVgvmPushyHc+tLUUzNcQaGusn6WAB/Rv4wEKnI/XZsAkFME
owFFJKOQTbPPTTpQFPWGWxWd10HYml21XEgYfNWVN7eZX6o5+uXPjYhwvgLv8GKRRLA+0CipI6zB
4pV4C9jPw3CzOLQQvhE0OB5XgPSjWwx1RtjIAUn8YelnmHsE9Vinn+q6FqbNcUsaozuvAcn7C4WL
t3hoIMtAj6PAPvzGpwF7Mm+iMo3gfuOnAbyq/PCXKXsvfVzhxLjgAmU9El11BO38M2T5Ev3cS6qr
72s6oguYIdU36wOznWyx2+SquzvurWLO0L+23WuwoJREPyZm5CwUV8PtSKolOAER2DTPUaSqtgHk
baXtlVQh2tse6rqXGZK36mEujWlOk9CeN2QGFBDvuQKrj/5qpLYzYGcUkpgdxP/9DMciw1fpCzod
iDaC3I7hXKYvneokWuBjEqmDXwOx+WnpQii0YJUdNsHkmIZ5wxyjJHv0JqshxjM3ZScKEw1eczCg
uLAnj08LvR4ND9mVcFZKWD4sqbwPpGscz1qH7PO8ANga5X03zj1OG15OmYvFNN8QDGXjJ7nUrWny
smNS8yK5tCyeIEwSTUexmAaZ0IY2EMfQsYic1NQmrCAKdPDpgClEaAsYYlbdLYpPZq5Zwv24wKiR
86MIsEOvW9fFZRGFTuDCy2p/uC1NQ6YBO7qvm5u6Da2E9KaPGcqZrHpODhR3XnlvoHA7necKIxc4
/ci+5dmMJ4yvWMfr+H6JkiS4bQlEog5R7AmFh4XNDssCnjhyUwKT1//gcYtBwcz8wX/wJapoXOJg
BRM/cDU1YzFOejS3saWxOofloJHz/dmQcx2O/nKLQQecPrNY6DD92vS1Wo5J7Uz33GAXwz5TOH84
jZiNuofYTKFCaQW6TmWgoUHT9g6cBeruTYyF7mQ+ewuh4hytPPTcAZrJdVfnpbeyVBaSxt4+IjHZ
KlbMkDWA865rrljVxQ4WTyhtr0jby50N6q1oRQX7gw4VXn1FaxRkp7iLkvXMkrjfN3/Y6lYEFZ8g
FGKrq1EO/qnDOOvRmzt62NHaQp9mA/9L+OJCh8R+NdJ5+pVQvASlqvBpX/TN6AGlDwHlrGmPk08O
KAqeYF66D8+6tekx4JsaH/4QR0cwHCR+weZ9ZDOy1aroVGtTTOLlsexw6qRzJsGi3bUgW5mK2qFf
LuwSF36LWizFpbcIpd2nXEO2KhW+BcK3XYK4cHFFPzWUlmU2xVx+2ffwm56ez1ZMcvse4ds0XA8u
pOwK4Iyo3ocC23r0BAmcbVkcBQVcD8ozAcmySEL3nrzuP3z4P7Qk6ebxOVaHr2uNgXEvKyWKMHZS
ZH44lucISsRwrAo7wQ86ph6y8NpCu5x0uv5Vpw2u/gK95fsaeU1D0Qg3AbfkoUrHNfPCcQ1QFyVw
HTuEc5vgL0wq5OWJYiyh0OxXFK1oCV37Oy9l3XTNTe1XyLITROswApL7qMEgo/5vzxVNhyGGHtha
BPoGV/1evIOfuyzQnxZug+KCbcGquVjsOWW4JR8NhvrL1VT69ndPtN9gyNwO+7huW7EBXP9JjPHV
WpR6uluIveVsnw0D2coM+A2NUX2KFf6BpznI4jLbtSu28gLCQs0XoDa0MsecAkD6c1/YTeqEgyIP
F9liOKALqEXVO+E2dAO1VGLwy8FhGSCd5S6LsW9ktNUE6OYFTc4Ecdv4puZ15vzXXQuxlQNoKpfU
Cz7TAk7X6VJose/k28oAEE93FfwbsAQg0AOYu2dWhAbfNssYH4DHBu+tqyCsdg3ZiX3LsNmEgJnh
ilxjGXxx7IO8jPedSFu+f9X3uMmOiFtNJ/Hb0HfGUJec84ecsbUlKSe3BoO65KLyLNizw9Rp3zps
CpYu1CnwhwicVNAY6vIoedkXeLPhJrBuINyK72GFFQlp9dEbyM5PbbPnHJxWF4rbVlFCrWO8acN3
8AVvLPJ/OP0SDfEFUiNFLW6Gz/F83LUSWzJ/b0XioRO6FkNzKl/TfZJBZMvhr+OIglqGsEuKdgjH
3GEfwGVL3weHfEI/FYGZ/123h6D6uW8dNlvO+ej7rQZxgQmo6rOdd/m+Y0S7yRHNKrHnLlPqudDX
yZ4EjKCbp6Ugh6NuRdCkyz+bXZIXiHr59P41x41q1qDbd1lbcmDswHZlX8TdoKrQO6p1qJAm+b0V
WbqnQkXUTXKASnLi0CzAGjzK7807IM8/7jIE3SSGYYJnBXpemP5HBedX63t4zrfibrICKUPiswEP
69AR+Yx21Y6vNkq3rGPjNT6mknhc4ODmH7Q/7Au7AStYUddzf3laAwD0b3/fC9tyjDsjGeGXKsdB
As0exmYPbwiLsNlhPeT/KoyKcKrpqxbtwmHPaYm4m01WWU3KvkLc1R5KDXzSnqsP4m62GeaEMGfr
EXdyXwGrzWyw61KAyJuNNtTwl/znK/No1q15sMs2A3E3W42XdJy5wxMH7tCrw56yAVE3ey1SZi0p
bMQL8FS/7ITvJJuNtoaNB+kbBLXtIa4/VLuo2FG6pQOHgPY3ekHcpjm1z5G/5/hF2M1O66iejAQO
oXD8QJfrfd5KiLsBBsnSd/MUIO7qriDe1s/7Es6W+7vY1gMr+v+X13b4wvbtiS3rV3Af1g4UcVV6
Up/DXe7gWIbNVksmscoEammFUQcdZdrbU6Aj7majjaOJRH95XII8BkDVLnEixN1stGBomEtDxNWv
lc6qx13pfMvKDQYey/7yMbjqMMic7irP8bSbvRZMiy713ONpzQlU0Ljatym2DFwfSrQY6Ck87w93
s0sXFTPxzU4ziWhs0uNhYy8D7LPc9+FuCbed8lfCO4QdgbWKb+P6nT7MGwXD1kuBA3jRlsslbnKu
dZ9RiGvv+hq2NFttq7ASIyKb9b7rl0PAd0kyYIk3u81r+AJsy4qEjjGGd3Q7d9uWXFtxjGhw80Fd
euzPe1/cZquBqNLDohNB/fBbWd3HSu/8IjbH2ginW910CDx+8R/Ve7q1b30Pm702wI+9H+CsWITi
DIbGskvAMEq3fNmO9hPHcYllOMaHXZ7CCLrZa95SrQNQqfgQADLT2aD2pd0tQXaCAaSaJBYh4kX7
y7OHXTtiy4ttQCkkqUJYh14LYI/76put58FUrZNNL69MoKs3FXZn2M0uoxToLQrFgAIQuFu2cwk2
BxqQyRIOpAhqfkRTJvaIIuE72OyxKa0CWKUi6njrHtmeRgiCbvaXAvInsJdHHR/s7bTzy9psLwt/
UWCUEBQTzEXlwb4rz5YzWHUaMjWXsLbgp27ffWfLDGw7CFOyEKrh5WPwyPd9AFu0frew2U8iBJUm
W3kx73KpitItNpxzngDiirgpB+/rGO9RskPYzd2MXoY6C0NYgFnznXngP9PdVE1KJAjKHvzHXZZL
eNLNzko14K7D5XOt79Nvw+ddGWs7yfXUDMfLEk+aXPevez/WzcZqnQ5WP0XQKEvz3/sedLOvoCgb
N+Buo67/UR3n111BtzNbIFg9H1Ciy5KGz+mHfUE3ZxZjvogdMUirdxFgp/uS9XZKq6RY3KWzWLTz
k1Ev7a7pb5RuPQR8AngedJhwI5dHnTzr5XnfKmz2lU7GFq4/WIXIL8iUsz0DfDzu5swKIOenh8tB
QJP5PKF+GYBP2vfEm/2Ft7aMXoonprnJmn3ZcEvTZDaEnmKJoOVjdB/u/BY2+2uaWjp5l7WteQ66
hN3lrYTF3ewxBai7qld8C7Y7ce8c8H39r/+wMUk30mTC8+pjRTLv5673tWVh+ssKmqNA1Ga9dgCY
7bI5itIt/VJYaCmwS1KIxG2yflh39kK3SIIZwBM4ViGu8a4n/zYO9lUcWyX/QYA9AN7mpTaKHsW+
u8d2pG5n1tcSG7joZZZ2B7I37maTsUhXcLJEXPlTyEz82vcpbMpDKRJTWmHXAkjvYu+jbnZZHNKy
lw2CmmOT71JGxse12WIjAzcougRtm48D+6bEvlJuO0iPmAkYcLCoOKbmJuGQ82zMbN/JjJec/Z+x
bJRuISJWwYJucpUq0GIEyUoC9r2AjkZ6B8OiFdoRu97idmZ/URSurcTa0JN/Xxb7gm76l0zwhTYc
kjHh9C0w6GbPu2i0Ubqd2SsYqvsswlFUhv5Xw0HkAVP1XUnNy4H2hzXfKvYvQxN4ZlqnM+bsi3ct
6z71okNQY9UPae9Aosui0oXRAVwwL5nzKkxBngrApvEiEBodWTNgfe1U+FDeHo+LLKfxKm0DGt3G
pvTwRXd0sXMR6sYDWI0N4H9O9zWFHQs4EVrNic5KiM+q8SFxzM73iyor0D6mKhmuL0bsvXdgZQM+
FObI3txEhVx6wQ50rFYLrCsQo/TUxJwuJ8NH3z63/QSfvgw6Mi38GUpZStKAhwTm1XoaIK8NGh3M
hqYqJ+U69Aeoe7Rt0XJvmcx1mCypuW+TmM/NfWMn270ns/jGMm8p1sIH7nKBhOEJkGvqAzO+ihGU
hndlHN+Kv8lMMNGow6RUA87TdgRudQXk3MzhvmvxlnENTxgX6WWGModMAB3reeg+tRBaj96ptv4s
Qomdv0lX6dDGHexXpxMPw0od1w7aIxocW1POn+uqLWtAdhyw7x+XHpjr6xFfBH+AGICVYM75sr9N
OCfkOV2qxDv1ItVhnXlgwIX+vnNqC0SBaYZwTnNedNKrOiQ9EesDHhM7Yl/+2BxYnt/BVSQI6mKF
/x5U7BsBjln57e/B30isW+sJJgBu9uFtUXSmLW2hlpl35wrKBBRGBY7vnIn4m5MMmmFg0jXwDYwS
CfKMiIMO6lFJLXYp5iMVbj6TGBkmoGCqFAkyQzF5Mv0KyUJQwf6+TG9tovR/4QRsiSPltKqKhoJ8
dzZpszCIWCzkvZPnjfewxa5Ao3BMQAusQY1I6/kYLGMZvHLLyzDTYPWCPfj3H/LW/7M5jEgSlKAA
tyDpQVeoPHMFTPyzdiFoA64vpbevp7GFtnDC11h6dV+0Zo1g/BeIh9L1/b62Gbn8uH+BO8IZjIoo
MH2Rgrrb5FPTDfNNAvr4e2aUf16l5D/CCZ1LRq1jfaJ1JIK801pGx7ppDT+Va5C+V9X8+atKtkIK
dQjuRdhW8ylMdHzDfFV+bZO23rVKyVZQQRvwR1sD0SRMppefJRPRC2BX1a6hTrLFAqV+Uscg8Iwn
PyL24TKZfAGEBUzcv3+nl1bFf4uPZIsKSgwrrcftxQA6kGDBOuvr8r5LJzKfEijGk7uu9ZYxd3Xk
TR8tLGeXD3//n996KZc//9fH1YzgVqHrP53afuVZ2TNzY+Jg3XVxxqTjf6On82TAQGHrVagTUC+i
qTvB3+Y9I6FLOvrTqm3OepKUEwfBlF5ZI6v+l7eib8+KNkms0LdqiQS/h323JPdOtOjfgHIYtUfR
BK19p5n31sbZ5HlKPVDTlFqvAD1Kep2BDxzEH+nI4+VzVHlJ+rzvJW3S/Siqcoo8F19NlTd8u/jT
jAVosqBU7Iq/BSPB6DI2ISwVrkKvC+8YT+l15Le7nIBBb9r058Z2dS20GMOrnnjNo6F+vCqQxBfA
it7ZPm98xFt8UgDNKbCqvPiqDb3+SQKBe24pqT/tW534fz/iKWxIIFCun5FgyFnyxEKhAT28eufT
b/I7hK2oQ53WnutJlSjNwY6ToPa/U1K+tTabDQ4pfx1okw7nRXlJBheE6nsME4wff1+bf1gff9iD
W+BSr6eggq4V5E7sIFGdxrL1IEXUJyx+xq9yS5cF0Er7ZlmiwxOEawfvafEYOIuRJc3wuxy8NbqO
a1hdP1nouIZRNoJF+40JEAiHfLFBBX2OcsbyLHRV8zH1befnUT2qEhuOUu0fqTXQzsqWoIFZKmYg
PA0+Vymzqzr54zBVxyhsjFcsiXSohmXse89w3vN/+NJZdkhGr2aFtII3HxJYQMxZXY6dV/x9gd5a
/k2Ocr60EDaN5jO3HcuFG6YCJHS66wafbIFY4AZSr9bGnIVXrw/zLPtHIlj3Tlq4VEl/erebtBOr
hrVxwKdzRCNhm0yE3SqPSbmy5roZ2DJnnVfPKSQx4LsLwOGuFdvitdI26pyvrDlD3H+9I87Od0ld
7sNdJlvYlkBu8BIamrPrKP0dg9fz4tmxfacQfOMc34K3UkGlB5rJfAa0s7HPOPwwkZjhxgJXrrJt
Y3mNbif9P87OrMlNXYvCv4gqEBKCV+OhjTudzjy8UDknCaMACYlBv/4u5ylHt92u4tlVGIQktvZe
+1v5IQ9Qs4Gzm6b+u22j5mxSZREVfh4O63lIDP2XQfzIU5CDxD0n1ltP5mxSJV0jPgkynctoXtRz
I/CAxa5cBYmOI5y0a75bRg5rrXTUVQV6ALKZcluM4mrBwG6oRIy80rkn0pxavXrvhFzIt20j58Qo
fo+7j6kKzx2+gdNDCEz7mIVrEd7Rvf9pXXphGbnSMNMlE+/g4nEGGK8gyQP8K3wQJEGvAlhFEq3i
y5Uw5n/q6JyAQaNiPSRzCnLeFH8ztK6CpxlspfDURqTyvnkGNKdjOFWJPHi+GtrTKAEkUGmxQKX4
L8BidfscmBo9x+DYRICnxnAWJe/HtowtyPblcq/yfJ1bLz2YE/4EsPwk0RLT84rMQ7ELbbjOgHf1
ZWGeau23pttRxrl/Zxr8OT6/9H/OfqSkLBIrCnLu/FojKwI60vxRMTUXx8RWEs36FBZsx9wDSPk4
LMTzL7QdmuLNPEzVdCjRbn3Pzu867V+4FVfoViLrxps2985xnEx+vCNyHpdwV8qCwYQJUukgv5cQ
ubHyXPlb0KKPb4jC+iyFn6hpHzQ1z48gVS/1McQptn+KSVSH3/Oi7OwPq3wab+qIAYvDOT57HgVz
Ag3p59KgY0PK2L/A8fVeK8StMXS2rK5eRVd6oj0vciWfKbwci30JzJsPP9OSb+qcwjM4G5dICqEU
0lPnKJjGBVhO6kenvIDP1/71/ePGKcTVzsFGagU2g+XnBl8bTXdAEI3sbdRO7fwAnxO1HsXSet4Z
KJtB7/ux5lFamzDa5NyCB3T2r3VWA+kDP3/wZqk/GMbbtPWrZdvB9//sK5aegt+nkochvkJ7qtE+
SFPH2+KXyNlByoGzCPr/5KEH6/6hgH3wOztbu/Henf2iWAMP/U158gDKcXEEYsB7Vg1p7hRZyfUm
X9gDXAGe38xhxbD/ni3odoLvbBsBGpYyC2oTDp7X/Reo2mEtszAcCvsuirp6PkrmK/a0SpL0qWbr
DPg76fIwHVigi7PsyVinXmmiJUhBkfMTc5jLJOmLNM7FzHblAJ7zR58vi3qQFtrH0+uz+Eac6gr/
KrSJCzF7wRkQbP1LtYEEUGXS2/IArvwPpBStO5EINBk245eEwg/oqGKP53fW4K27d7aSsge/vVtk
e+5iNOx3Sk7PAzoPtx2hXDlghfqh36quxt1HyZdomoXaoTFsuDNNb4TZrkHGDGcehUpLc04U0VOV
Kl1FIqUk6gH3BTXe/gtGgKhhXdpQNcZ3gvtbQ+ZsG6SAUUFh2+AM0goofUHNRpUx2vrl4fUZdWN7
dyWEQ2cZ9yBeP0MPLcfdqJagwv4OsvB35LImuy3wdUWFDZA3cRnV8lzVPixjmgif+v1i1nzd+Pbd
XcQL4bEYwImp8oz5OpmVvyl8pe8ENTdeg6szbBLgHJc4UGdrJlruAuwhIFmstP74+lu4dX0n+cIR
BlLYaIxnDQBKuetRfBOpAXLm07brOyECCmCiVqCvn+UI7tADkHXl8smXYkjeb/sDZ2kbBsIjUGzX
Wl44612zUN09mLbW/Z15emuErvP37wxoGMpqiVagLPxKf65Xb0hL8MA/b7v967/+dXUu2gXmnKU+
Aw5uvi4zk1DOjM248fLOKjYrg6VryM2ZE8A04XnW0Dmr6aiO227fSV/kvF28xjAwa4Er+xUBC5SC
TDd9ef3qN3Y+6nz+1QTLEgKm1NlDoxr6xEeTjKhjTnN3mA0b4lNvfWoe21AUH17/x1sv21nMCAGq
qYT+9AzYGMpnfRhOFlw0u27MXrgKx6oYumANxunsS59BKda3b2wdbmLesNgF08xdzXWnPXYullqA
Rk+by2zVsG1wXMnjAmlugvArOS/ADu5nn4nHFj4KP14f+j/FyRfiJVf5GEV5hJxAx8+F1crXOwsC
ff8A/cMaKegh8hClUln2bZxNlFfVFzGsldmrOSjFm2YEPnH/+o3cmAOudGeQgtaFNiKr5mbOaMDn
BeB8Se8Vc26dU11CzlBXecSEUWcvjP3apOsMYlqRtgqcZFA68zV4QNIUhN94GJJPzO8Hdiibiozv
vTrXeb0bQ1hybVvBroBTtUx566Aw40mLtD4bxAcxeNW2zfOPB85f2xvMibqFAWyHq4cqSU20KuQ5
lkhvPN24es5BgHcLh5Xx7HdtlTWLHi8dX+9lMG5MhdDZgOqxXADLK8tspHDqgUuQfmCEt9smmivv
FFFidR6O+ZnoWj1jJys+tjEJ7uQao5ePH67IcwibLgbLrMzADu/i7wE0RPZYcY8UX3kCr/t37aCJ
2FZddbWfygdTHWbcZQZ/uzBIK67IW2KYHbYNlasBXSgWfg5hRpbMVlJkqQohzomH6v3DpkXvikGH
PJxVHZjkXDFmj7Zg4N4R3QDWu+36ThRRtQmDXLxJzmFo9e/S1znQogVA7Ruvf53Bfy20aq1ri714
ORu0Jh0IEqHHUZTBxtFxwghkwOHksawIouE892WeBvpLr4m+M1NvrDKXvQSdReEPU5KcdTTVWbza
+jFv642r7M/x/K+RARDdHwUIwFmoAKw9w20t7t/ovup+b3uzTsiAjD44ZziRZdHYocCVqyGEeW0E
F6vXr3+dIS98Fl0VZgK8+hpVnTprTwTBF4vOg/mb1yCg+72o2tBt5yQXpNSMyvJwSkQGcZJ+F+Qx
LDISvo2MELvazKUJAXwPQxiqaR1zsHGtnYBt7tttoYmrzhzbYNRWVnVWR3DGTQWYpEMq/GHeJOyL
XVkbytMApSGRnDXJkux1PlTvAILdRmGApdt/F2/o8zEI47XIorLyyFGwomFPUzsmG8N0V9cWDHAq
ajvinWH3Bv/RpJu+WZxhTq/P0Bvr15WzTbAx4HCeEJlnR8hGaZKPaIpELeKeSPtPTuClNeCsMQU3
OA8qvPncdf7Ez0mEbM6u8IVhRxnzUZxyAKjzaL94ZvY+Sma8ICuQkx5BC2+75htor7J+ForN+WfE
iwk46BSGguueJV1IDsS7QvdVg8JyWndyGQbg7+HmeGagsgNfWPM4fN+vsoWNd9XkGm5na+U9JJ0G
n75TnVTHiLaSPFQDnYI9UPWc7Ro0NvN3PpzjPNiBw53pu+5Hk+/m1Xb1P50H492DyAkdnsokqKpD
S9H9mFajJhqmA9Iun1v0qlRpRcj0O/A6sT7ZLtDm0l7pzuVuBQ81QDm77DovU1CGjtMuAPUYbN+1
ilnyhN0oj3FcWsNtXZ+xS6rqVg//jVr5GWtYLQ9wgiqaLNbN+GvTRHJlf0HIbT9UQZfROpgviT+U
T30+R59fv/qtQpuLrprowhI4C4gsx/5gz3BpXdBlN4RL85UmFeysJBCI4fdlbIsiDauRVPuon00A
k1BMv58NX/zhbW4IHEpB2FcWvIEp9Fi4V0FSkHDXt+CrZ3Vl5+HJLj2Z3qLwBl52Av0fDq4iN0n4
AF2ugjcjxONetK1C6coLLVIsEPL2deb3V44wZeOPgth52+p25YUhwvc6GCRK+mG8nCEVgaXk2jR3
Mr83qlduK0MJrvyawBoItnktl+XexILK5xj8YX7q1qVqfmlZwIRlH3eezw9gCLJ5W+bIlZrDQqir
lirWmdZrcIH10JDVnbIfX59tNzZF19RriWqCxK3XZPOaTOBjj/q9hVXNvWaHG1GBqzSfr63SBnnz
TMe0528LDrPPtzBWAaQ+7pd8W2zjys3VAFi+8vI6m0vrXUHVsPlJr100w53g5uVR4q60dI4qOVUU
epHRogsJ9VEBN4ZBh+XXLW+Bu5rSUozErmIYsgIyxjoNOiF+etVGUSl3RaUgMQ8TDGJENrRQFjYg
zZ9NJOWmQxV3RaX9FFR8hg9nJrti2sewcntqi+oeBOvlGcRdTakOW+qHUNllIpkHcbLST8RRlo3l
aIXrx00mdIy76Dl0BVIyJ7nIlAzHN91Q6mzgubqzfdyaP27kFAoSFybHGoZX4MGwlpxmuMkets0e
J7sZ9+GMhpdgyBIh+9NIQ74TUxluvLqTXFiQsFjLkvZZKGHmkTZVNXHYJkWRfydo/ZNU/P+wiSdO
2NT5cN5VHhmz+Gq282jh4q3fwy6hAl6xisz4lZogGlJiksjfN+O0oE2tVONa1SmfKjY+as/ARbrv
AhbAcWtgfvVtDsOmh80GAqvyqRZz1byXupL53rdBnvw70hXAZ5TSC7YLS6P89wO8d8p0JFKJ3VyJ
q1dVHOmyH3fI35UyreYh8M/jWopwL2ALlu/zte49DrtryPUyeHmZyexhbF4XaTkqr/gYwpmHfqoX
AOifq7ZHC+syLwu4jhpamXsZjRvLw9W8QisHdbjqMXbNkK/v+hhuHR8q0KHZHoaa+TaIAHfFr40B
9MQbWpUtI6s+0nXMJcw5jNxUnOKu8lUZL8bHdRmyduBiPni2KcOvChLr/nnTEnERfaPvweetb2Q2
IAV0CJIVzjET1Xdu/2XtBHdBfTDuUTEXvsr62RpL9lXL8jzlqKej7bHCXlKe8hqS1ROaaRoLa/uw
zX92UTCMGx/vuu/8lTyoArNMZRvoLEdUmOWmnH6UA0yytg2es3vNnOSjnGeTRZAKoUvQQ2zaarjD
bUoKcZfup4p+aWC0o7JkGJoPyHysTyzwpuO2u3f2LwOHCzR5tSYLq7b8Ok3WwOBujKpNOSfYY/13
6Gcj66H1puhcm2r82CBcHnY0JtuiP+7KSHWyBMaKymSAFvRZoQP+meMYvilo5q6M1PaVgYq31tky
VeMzuhjjHh5JebxtbFwdKTETD2DMpLKcquYNvILm38isi22T3kUBSjiiVfBuIlmlITHZWZK3O1L7
4semeeMSAfm4hn5g6ZjxUCwn4wfeB+rh0Lvt6u6KLYtg8CXXmQ2j+Gdu5Kh2xPb+xhfrLNl67uAQ
2odTthpe/ajV1D7nBt2V227eCThUXQ/YTYMpq2S/PM8t0tsomN/rHr0RLLm0wBrR0SD1MGUTs6X3
ZrYRKS+NkDhdbbt9Z8nSOgT339LoHKm1M3vhm947TC1Ubts2NFdWqePeL+conzIGV6QiszKi9pyQ
Wm0673BXS3llYpg6EXNmu2J4I6p5fES/bLwpz81duSSveDvgBLIi52DaU4fOJzDgm02+G4y7XEGB
qhqcBL05A5uKPvah1/3wre9v+1S5MknWoJt3lD7JmnImKR0xc5Klru9o5W7MTFcjGY9MlpQBkzr3
Tfg9XKr8ufb9fuPV3TULzYMkaxVmCaTbZ9G01Ye5W/1/Nk16VwFJxmAc18gjGbxBEwi/fIiq0wl5
3Pfbru98ZlsFS1JQ+MMspAR5xiBABwwsVradMSNnycYjHKgSUtIMyk240KJXxPB09JS3DUrJXRVk
pddFDv4UZrZnCRwCS5xk2dJvW1L/J0vM44KAFx5m7VhH5R6W2XkHv0C0/2w7pLnKRMKFnuHyyjKv
CZt/YQu1/lspxrZ9TVw+oVFxVXWGhhkIdSLteDn/7NADsO077uoSLXoP6Vxomq2+CH1YQ4yjt1MC
zmXbtmNXmSgDOVscisOMJKHcs1pJslt7FNw2Xt9ZuHDBRaNKMdGM1ZKaXTQMIFnISmzD13NXgghy
uxqKumYZx/lBfslJ0vB/1mL0N9mWMe6KD2lUNzRH13pmmA8Xch50/sdO1xu3fOYsXtHCSdhDS2ZG
B4RoBSStzxZYuju60xubsis9LFd0j41hY7NFwot1L1Edlxd/hAHutnDBxR0WiLe1sfGaFciYH2F/
Cg8Xglws2zZ9XPIhzW2cV0aRzJZzfuIwQH5byn6bNoS7/EMLq5FBrgXLOqH1z7VP1Emx/F6n2K3B
v6Yl/jp4oh96kb6vaKZ7qPYbL5p/YIem2+JMl4do4iZkShiSmVrNH3k8cwtnZbmx4Za7aER43GkL
o1ee5V3TfA4nOj9pNFduvHvy37GxcdGssY9pH6ARELbrlVIjTMex/2/64rqyw6lU9Ypynp8Fso/0
buQebR9WoDnZxj9w1m3Sw7IVHsM0Q6E8PNUBPFvh4Rtjh9j0AK7IEBoxIF1gqJvZ2LMPVc7o85rM
8baQwRUZ+rWCqjQxIWzX4ZB2YotKQA7rynEbrZP/n84wrBG9zvio51UPXCm65cN/EjZ+2jY40X9n
Dw0ScN946WdMKXicoqxf/VoKBtzLtus7KxfW7oCazp7NYKc5PiSTsR/jAiXqbVe/7hd/7QvQxQdr
H81hphkspndlyefqxEcPrR/b/sD55lZjO3ieWKMsmI19m+dc6jRHddPbeH1n8fbt3CVrH4RZkHPY
HLdB+8yDdlsrKHcFe1PNqQff+ChjZV1PRxJrGZ8aCFm2xZuuZA95aRtb2BtmcNSNv0dt6P/ThP7P
TUPvKva8gQHiwBuOkuHkp4UY5idoqcM7y/aPFuaFasD/afQ8HGpJXCZZOMa9iFMd2qFPESsvaifp
muSHpEpggtsjANLJzkhLF9jOJmtyoEKH0ZrOeVDBkRDNtnBHXCz83Y+28+X6CR6K+cakqCv1awo0
mszFyDN0q06HVTQTw73AnHXbBHSVfqybamRw8d1ep774Vo1z/s5OJbEbL+8sf05LKgkILhk6c/Lj
6pXjZ6GieNl4eWf96wRkQb4wmnW+5437JI/y7pnpamPDBv8jnvhrg4FLpp3CAYdlwSb7kaioM4ca
hdVtdH7uiv2gFgHie+xpprxA/Fw8CivlZKj+2baEnMPyGM8DTuFhnEW1iOibgY4ztBpNJZvP2/7A
+XSXNTLSEfq8MmI6CfczIpjcNd6wMTJzxecFrVHrXdc4k6jAvbem9fdwr9f3ZAPXafLCHuCKCcOo
KDxFW5qJ3CtOU68rtisIusu3hWauijCs59wjTZdkNShLz0Lo5hPMpvW2T6urIiQoDCKXEJMs9oz/
yJpxeZ9Ho9lverWuhjCpkGnpUcfPagTzZpcUXV3tyrq9BxK47gAvjb2zdJtS+9WK9uhsKJU3Hlg5
+t1xqnVe7VgUhO+2PYXz/YYPZNnQ0vCsTLrggGqPOsKmLX+/7erkv+HH5LFJQniWZBDuzBnxveGR
2GYbq5+7QsLEG2Y+ANSeWRqQi2GJSBka0ralMF0oXijanimL9pGAzMNnaVANP+UA62xrFOOuOm5E
cbjI67y+wE3XLDvZobaPFt6434bd4648jnY2DxJa15e58Bd6Mcvcy98InvhyJ7q50YLDXYWcnkns
h+FaXbhqadCnfhKq5lBhHaMpcDB6QANtZPJjYSuU/3dL15XJg5RqzoGlAIhg3lZadBVttfZIVE5d
fSkArniIO6BLq7pRH16fxNdI/4WF6Cra1qrlXZUPzSUoZ+vB3QgD+dySJaDIYUkFFKtVwLm+/mc3
dlxX4DZFg6lHsebZggSH2qF8gW/FgKbUez4MN7YVV8YGKaocZV+2F0oYX3eodAqe5gSk0MOAE/2d
Mbv1GO7C9/3GoF2luXg5H56IX4hoZ6pOftk2Ss53u1k8fy1jv7lYGB/+IkEsUujc2Z098dYLdz7a
wPYahbXTXYjt7MMEmstDDzH9fvZY+74o/XsojpcHKXLVbFHZahWWS3PJYQsOq4GJzXJvhULL/uvD
9Gcn/P+pG7l6NhCpisCQub9UdduJMoUON/w510AB/86HYsrRRrpYuJX7bX3qOINKuF8b1FeBIYiz
EPrUT6/fyK0n5f/9DsR+0Nh8FeJSo7IiUxKotUrDAIS9O8vm5VcWudo3n+vVFnUjL02TrGfVzQvo
g1LlaTybcG8rew8x8UcD/9KQXtfVXwHvVM1RH8T4J0Vz/SmhnjhRSro0Kn30dANa89W7VgB2eun7
3YCI5mTLKdlD2G0PDJ49H7eN6HWk/7oNdNMUzPdqcbHlIk4dEB2HsF+SOxvqzYnjhgWFgbNEoDGe
hWgnEEDQFJ9SOVTdjrPafzuTkiy7phchdFuFWsMjRPT+73YgVbmfBC3DO1P4ZcFv5Jq7NmY0lQkn
dZFlPYi0jyIyvyFNVCY7GSpBH2KpouVJNTr6WHcDwpfXx/eG+jtyDWBHg+4r4KzHS7m061mLwKTg
9S2fEfc9+SShqJuWb3saLj8R0kPruoThvuhlUOwisKgfwNeekQq8ftl5X/c72Qbx72LiyWMRwfs2
L6PqwwrV8gO+jAUOzPOawcvmx+s3f2s1OBtY4ntzHJpFX8gQtcekDtYPYCqvp9Da8JcfTPcoXjeW
tSt609CgNV1r9IXlOAbuGOX4ogRRqe5kr/6cA15YbK7cDe50eREn+XBBFaet93Lms0incZ7sQYWe
HR49svCvIDHl/inpYXF/GvyC0BRJcNHvq5UOzU7ZPg6f6nLmxwHWkgA9JRMnx1p2lX9q4Wg6HTaN
uiue682A5ulmmC9B3cvPcBk0+w6KmH8KU1VHivaBO1Pzxtt1NXT1OsGv2JLpQme7NikfgiSdmpid
kFwpjp3qo3sFtVv/5Ox1REDWGK2FulRdUtTvwN6Pg/0ICtw/Q1kOw/NczGxbniVyzXCXtbO917XL
hULvO8KMsLDx3q8mc+ej/qeI9tJccra0YgLEnClmL2gCpv5hmmJLsFfrtj+OKz5FP3uVz19l44V0
z/uxpSnaOKL3RdMFOEHWfp2nEq6G427FZHyiUnbqmMNqBPyOoYg/M6tI8aWvhdfqtPWA55Opactw
3HkCLnjPvQbba8AxMVfqiUZU1/tp1Tz+6Msg7vbS7/XwLowHG3xWcz+JRx7XcYO+oHxt+rRrOy8R
aIRLTF6ciqVRRb5fFWSzRQq5Qre8Bz4IGZLUl9GAxnc+JIvcB8XYqb3BR+gyjpCXHX2fNF8m1KHC
XQjLjTPacK1/qIDsfbtAuvizoXH0CwIZoD3h2bbNwyFydYVdM0Zi7qi9MEany7zm4ZtZR/LOcviT
73zpxTrBoA/BaqTbQl/y2sv3hthYpp5Ce+5XA1MNtSPKCr2L57X8Nmk69TsNpmGClA/Jw10c8ij4
CDdqOYFEBezznhqGLiVFvC94Awkg3JqZDHVSfACioCryYadUQB+54BZEJvRT1QcuJvMP7SK/SRGX
9u9aLkhz9OkKMm2HYBINZ3xchjvHruvqe+l5nd3dxgubpmiVF1SAmHrwlB7eJHVtxmMCp6I7mMEb
S9/VO8asAytoDuSlnZeIHiY6sDhNzJCUb3D88Q91y0R+J9V84zPiqh/54o3tuuTjRU2yf4P+WLns
7Bzqz6/vy3/yPS8MmCt/bEQsA7AzxwuLSG9OUUi1yBiZve+hV9Nhh81T/RqVMj8oY7NJPeR8k5MS
fP4Uww2xOVYKN/WgY7C3ANEOICpYTfBFrzq4x0a9NQTX1/BXOOcFBSGo+gSXkdlp7zVRtAtDBB+v
j8CNIMqVUOJbOJFeIB64encXaa6DSu+LOMQb7BXa8HdRR/JPkR28dCbG3jmk3ZinLmezgeWjyDkb
L3RsuEybVsf+jgWjeFfF3vj+9Ue79SfOrg6TBbDL5BReZE/Xb51XD/9ipYofXq3urbdbS8E5y6px
CtiK5rILaOa/O1k3j/lcUPTGdrbescHv/932KM4+NjFeRMBZFY9djjBx0iz6GIF3iQbOkG3SaESu
UbPvBwsLpPIvE1onn4GJn54gMLxH5L/xLly55ZWaNodogrl0fqPKVA0eVJ1wGdbf2VBtrJhErugS
LmdkhMZ/uaARJDzAvqD6ZIFTu7NUbj2Dc1LNQRaYo3KmF94S+ntBg+lh0kQux5UX67aiZuRqL0ca
4TNCvPVybXJ68Ilib0w72jtRc/Ly98HVXvI1zCvVJ/TCIAbZDx0tzh6iwgvrC54m5bTWxwZicLBw
SGtP4VBuaxEDCva/m5gAp6ZfBy+8UHh9ZsoYOqRJQ+xP1nXwuXt9ldzYKV0+ZdKIuvWTNbrk0tjD
FC3ee9hC2+O2qztrPSA47F3RGI9VBKJnnLSiBUTNW+8czG7NLmeJFwzJJNg8RHjxXveVWnpVSHnq
e+zpcP/6E9z6Cyc6KE1ZDQwh0ONSxNHDXHbRj7Aqmn3cLu22QXI1mgpks3wBsfuiNasvsYgr8Pgq
fY9Ec+MJXJFmn5RzYuEyfxFJoPbBAAIcnTV9QJ9ZeGeV35hErkwzAcVuXFC8vgxGre+bRCU+2MJm
+vr6O7h1bnWFmhIqEdXLJn8szRTLw2gFL8SO+axQO8X9ofsa9PPsn5oOdcdLPFNf70tk3vqTroPI
P0IVb+y3AeyA3+j8X5d9bRn6CimR3pLFpZ/kdA8v3Y78fv2Gb43H9VX8FX7YJpddT7v88aqQ/xB1
eq527bJUdybMHwDrCxGYq/wsJc4gi23JsWlAGn7y/RDHYhEv3qFWYc/l28ZUPUHLYFCAh0Bx2tn1
2tcsnQfPJu9yr7UZkBELULey6rtdwZj4HltK533NCkR2NG6QwoybOFe7hZfoChYckyYdplKIXV77
85xO1G8tApBFvomNQa6sqNB/lMaV8Y7oKW/CnR/pfHkoSmIe/D4IqlOcT1EBZhix4a4ufPs9GRva
pAR/fPJ8gB5SscrunHugY6TFih6nQ2x4+Fg3Bj1uwsdBMUQVsn4zWeF7732b+PkO5dPwoUA3GjtI
xJveHj1plqekXrr1qENUT/ZrQVoKrzsxfWJLZN9UYYgNgiwLi/ekNtOJYmkQFFQkTLpNtc7LnaJX
QP5spC+9KyeioiyA9+uUL2+LCKRE2PZoZKaH4orv3y3BQpvTCvf15YGsYMc91lqVw6VCGfcEe5ko
zkacrexJTnLOH/T13sUyReQKOEVh6+r5eU4aqFvf6lxzAkhvn4j8eWmChaQoEkr9XDSekXvlzdVD
bqcgfLPIAv91pnZmexGXpj7UgAz0B9g+gLpWws7myvpr/fwI8kBe7nvR1O0JfaLd+t6D/d6bJQHe
4JF0V8j2rhMNoQpVcsR1e27n9VdMV1QpU4oM2bM2mqsM6GX/Zy9jUuwaQxHvAw0SsLTy6YQUJFV9
hgVoSGpqGOhBURis3C/RcR3R6E3VzbE5LGvt6ae5jLr2KIo2MMeiHhf/bUOH8Ech1WhhAy7ziZX7
gGJSPdve1jqlEHjPXcqAL7SHRDQsyHJudfkQki7+VqrOVGc2rGQWMEkoR+9NWPA1htNFAZcfdM6U
eyrHBc47o4XynAxJ8gmdcDihtkJjZYlqjQHFhkYrOjdzTD8IJqrkd2iSWe29TlcjB44lyS1SZRMD
oiJeDdLWxRT2UQqcX1FisrXDDLxeN7D3jIAJllWofweAiMC6w/7QDUPbQRp4AOx98ujiq0OPFPly
gvmzYB8ituZVeexblYzHIi7WJV1iZsLdDHiHgQch6drxkJt2fTtfv5XnWi/w2ZpNozI94ccLaRtz
giNHWx3GQnnfhmipkj2RpEG7vkUf0dvB95l5iqNG8a9UU1oD/8WupB9kPb4CkKoTmV5RLN1bHXf8
UdLBK1PYeEx0Z+K2KVMdCO2DKpBE85cyGnsk7yNBflUR7Z71SvD46FCvzMepjeIa9iLjuhxMV8Du
DfRMD+A3xF59B57ZsDRvhzYI6HmSnlR6hwJbiIJSI7UkT97QC4L36M9JXO6035H2pBIP5jN7Hkut
+52PBEVwBlWhRV5vtJ6VOJtyWl9JMJFfB/tI6t6+RQbZqOowBaMcxr2n/bw8InfNq2HfI1e4fBs7
3iYP9eQ3lO4HzNbli+Edg0tw1VfAGs9k4vUv9Em15p9cL+rnuBjWT2mAOSuWXUUk5SRlQR+g3JDo
sSa7MIKJynSmYqJy3SMSm7x/erIuttwj5QJ6VjsruK8ecl/PfpVOqpnARuvrePz0P+a+bDdyZEvy
Vwr3ndV0ujvpbPS9D04y9ghFhJaU9EKEUhJ3Op07+fVjkVXTN1NZnZoaYIABCigppRBJpy/n2LFj
FpsQzJSFYG2FFaQMFBHWSHhn65VGvTBnr+YVoDXbHJttUdlDNsuxGKcikv0Emuc1ocjshypxoqeI
oKnbcw3WTySAV1o8HPOZaFf5V0dZw122TRMiznXztHm1ExrRswvgpN/MdVeydjGYY40JHIOJT/0s
YrWt1nbWoMa/wOHXDqt4MjSHt0LZq+wgUhXlJ5cmiiT7CONbVN7M4HlabXpjzBrid+gtySANDm2d
KF8qiCM24L8xKE6uk4x3aoleMVFmLziJug7nEsoIsFaMJIGJWvFgQRyfppu6jSeLLa1agMPG6rk8
E0Kuj29OCgxR2hdR7E9zF95CUTOfZG715T1lwoUVTJWoM9zvZiKFod3YS9SA/nlTi+HJyvM49Xjl
9oZntNqhp9K2G2sNuHx8ItxCeEFIDnYM6as0XdlJE6IOadlJX27sDuUrf0rg+il11FnbOEonIjkY
/zM0gFnYvzNrNsgKgkLKWJCmGvXGUA5KIuhpKAaZ5wQdQm4OCldGm5R4VmVl3QGnXK9XTQddI5+5
tW1Cia4rGio7KETxnWOydpW5nCcyzWunvgUKZT5Hqo6/1sVoOpIXZMbpjmjFWnJMOyzsmpN7nQzp
l2jk9ClW2oq9qeDWEf5dPJVAtKBJJBtYnWrPLIpououh1bkqmW5HD1VwhCJTk9VeKPSon0McrV84
ZBc6v7OZ0MsMjK7AGN2pDnTmJJMXjohW5LXfxIQnYzvmr1btgH8lzNzFFpB3YjWPbaX2icj6c4ds
dV6YIfAeCeZvWq8IpWm3EAihhTcXBXpVBp4lb0YBrG2ZYivn77Alq4rLWDCS3OkaLiyBTiEBJmdW
ldsUVkS2RPtYwnyXoESGeQLCbI/2jpSiFoWoCVhvaJRHbVx1WAqU7yo/JZ3S0ohJa+0jJ4srrHWj
ruQosPNIJ4yNlzoiwzOMg/O3Omz7nZibzPDTRgDSdGezctYmUfSAvB7+wXGpumOSEiuXhZrLNdrZ
kPqZeR/tdSN6uIsl7nCp3IS5j8aUhvOCRVH6FsZWqI9ZTIQKSHFtiyV2Zt0MymGlHFDCeurQDt0F
alCkPrhpjXjL4pUDOQkMoyGbmPcvaWxVhlRYjFyG/djpAD2ZBvpPgDq9Itc1I4+zwjmXLEdUKKqq
K/3KmsQOPXiIcnEodCKRLEcoYdfFdUsK+zYYmN3RrxMsVhaJUiIOkA7GTyFMJlyPdShFejGcmLRv
QHniYvRRW8Aoqlc7hxt1cxwAGt7C11fZfhxDjmBUnftYIC6tVim8HYrAzrWTeIVG38CCo154GTIo
kq1saiRjgMZMku2NKHXntVW74Zc0ihu+FFVEd8akkhmyiiW7g9V9VR4Y6J3NNiNckyBjBWrOOle2
8BREAKsghVhOvxrTkdxGGj3sPjpOYO1SdLpdJ1YJRigQ/xTj7pRNB6/Moot9eFwmUG+aSH9CcUyV
YF7T6dKH08gla5Li6xCVzD2PaRdXmHiAy32Eu129z2B/ipZAYoS9B+i7ngOcZSgET00Z7h2R9KhQ
WRW0vYsm72BVU5H0FOmkjT1GeHSacDA9qJogRoMG2hQtEx216V0PpYYObywT4MEwmniW0acDMFtu
n2Bj2+aLtJydEXoocbVDYUTRUzPM0WJA5NLddzOt6vspKdSrwnqz0M+m+3PKRVvKVDlzvgShGcLK
/dC2y1ApiK9hoeYjHD5bjTgmYs1Npdl4qbImJrKB3rBeQegzLdcpJAcuzdBis2DYQ+fbhCa6XSnl
qnuckaReQeWumWvPrBNt5xJdqlrLPERcsmraFhbOvRibzAeHSj8nhkvbTTGgTLjh3eC+t2ZaRI/a
UCI6wrFTpTtDoLy4chGtVouoy8VdBwsHek6ZgFkO4o4xC9Db2IFZxRt7LjxUxzmKsrhtJJd2Hw3m
ykUzVvJMXbfT+2jKsf2EUDPj5yGmkymRi1bmyojiApEQNH1NOMfP0EXUZp2KdVHUlHpYRFrJYoY7
lIyyKGmvACiIgyrLu9AbUmGzetkkLNIwu9amQ1eC8comJyzNOu+wHHoKZ2q7ZnFowweGQklBDqXS
WnuRmYDjGBh2yNpBDj2kwnddA9kFGcHJPRqXCLOF3uLt2/RrZMFmS3gDv3qFYf+dY1zfGmAdNHp5
ByG+e5BAwg7UiCJWYi9EweEvbE6atCtaVKR6JjYZRiHNUeVIPZswDIvEy9um6O2FNiPISz9CbmXq
oPQHRYmsCCyEaOPC7csGZweMU0jZLkIzA5dFQpA3JEtDNaHRexNNTLVGlu+0NzOOhOmeGlNiB01N
zNzTInMMFKXQaFatnSZyBEFBCUHCudOCZ+8aVKOBwTSuH3CMh1bvsi9QKworWMJDrTv5UiMQtYM8
aqwR8jtmbw13ldExGx53aJytZRGLlBUBDCVibGyw3kXcjAe3bMuQNnR0wixwEDAal8Es4HAknbmy
aBaMTdrqo+uWJfea2BJj4sE5rUm/hiE2b+ohtqDuXeGMlnUHXnDSPGczycZjymjdW3K4HmebhAE6
2IjeLK7i01TPApbc6JiJNixOXRy8OYeUwz1q97leorndTFdNKojVSLt1QrNYuZNT0n2MNYiHQ0IZ
sgMZQ2q9hsM8iv2QgAJwA8t0216YID/3qR+hGkUPLSReSIdDI89pguQRSSQFOIgW1hXMqmFBK2ur
KGGNDvfeEVSLzoblqY0CyHyDCh6tUDavRlRFmVMO/QqJls3X6DKf0WMFTAKdXOVgOfO5aHRiPpug
7LO7ZrRo9WBCJ3N8F7iuseBZaxabvja5sanMPKI3EE/q4j3L0WG1I0MxNjemoirZNnGoRC07RGD0
KcnnIj5NdgtbE9+gdmorSZkZAb5oGtttn2dYUnRfUoTaYI5EGbphUqlUFdqrME7b7muSpZ1YN6x2
3C32Y2PcQqnE4b2fhhMcnlitGcRQXBOSpwG6NCm5mRGdlCcbUknJsoDXG+RxQqtk465C6D+FyMTL
nm/cLpqqU4KMO72pmsSEwFOfZhA+hHhPFd8T1aD/RJbwVszmoDXyMn2FV2laHIYiRGDmOUnY6o2y
tVNankNT3T07oXaMXTZewSWPW1C7TGTEsjFet2XEYKRojk4TzLBAn8Gr7OrSXBYQvsKItApZgO9a
GXrIkKOKQck+0mJ8aUkUu18dMYbd7CMXMJPTNZHgd44aILBWO3OaPcW8jekOc3xymoVd1V2jZV84
cU0kSYc2PaHzjRQKnSMDdAX90Y3VmMN7LGmiLbNdCkoFrND5vIwSpwKskBBodHrcpNig5WxzMrxl
EfL6TRU2U7RNAROVqzoh1HiLIYUMyMqdwnLndrN7aOM2XDQjLA5fRpvHUUAmNjnSSWzrtjbdqjvG
E7zWoQwprMDUbtbs4Hs5picIuw98V82ove7zuRLPaDG0k3VTV9V8YyAPXcSI3Ws5ubSA6r42SJj7
UW7PZNlNVs22uoQJ4sIaMjxOiyz5pRGh+RbzpOzvQ9iS2r62lMODvgNaFeRqFtj8tMrDQzQ5/YNy
M+iAhy3sj5ZtVM7vDPEz0rIaDVkdfOZYXHhZT9EhOjTIo+eyEoZstUY4I+OxHk6WC2+xTWPW1TOY
wir0IN3fbYeMx7ASsbnu8coniE4hAEDRCHRhAcAvg/z43ijg+Bs4U2650h1c4w7poX0uJvyRNRSs
wSnEATSZa9tupx1WJizvEyPS6ywXqT4g+YRZiSY1H4OscEpYqkVjlQeIqAu2jKI6i/2G9j2YgsqN
LvY4htClzV2h12gdiEOZoNPbgY9Hx6s1yBLmrePCUlK2haGLFHKtKabxYJb4usimiknW6Yrdz52L
7LJ2uJIjEuErZCsoQRqryPNcDdjRkyZ1mx1BE124wiAk3SqqW3fCkhAOYgW06RAZkwh/AD02+SN6
SJATUigvb3QEtytJHM32wskbLntVuVvXgdhYUOdGjNJInmXED0kfqY1GPlEFQ0PBjSLIok1f4bxL
PYhOavuxFSm39ugKGsIdF8YwowM6Axpj9HG4RwYTR94g3P6EeuIMCFfZ8U47kHw+DmIqjh3Wbb6o
cVBB9jEq3MVYdXO5vMaBT3Xm6h0zIbonp8Foy0VKi+4OnGYUu9IyM3iAu+bZDsuavTf2Nex1zO5t
Uu0YBZM9zeJgop38NcZpm3o9ZQCGBWVIyXM1glU3h+mQSwhEtPm6UHkH1YKUJCPEbiNkZcSxi/48
jhROBRkpcxEgTOOjbAfYeUuXEHRETq5TzciHRIMjIsyMQkJKfAr3OM1yjgzXILEXUnB3Fxwp9wYa
vdyVsMApXOTg5ig83USt8uqpafiizy3avWGfz0p8yK0OBgAaKzBY0qL3J0X/w03OsuidpmbZSO1U
xiMETK18M8bcOUO0jBtnNDRo6hkadVQ51jy9i0NATsvU0OUXdxpbLcvGDncTMeYBhqkiOwLbrpvr
aiuhleFWakfQC1R7MSBnQC6h7huJLBUcRauz4pPZDV26zFHULNAOivD72NOiX/YjuEi2V0RCkQ3g
idLwgL5OE7zlzPLSgdD5YOeZOOHRJ9jmNNhNRuKaloxzZPESWmys8k2UZh/zRmcIEUO3oYtMJ2Ly
a9rEmYzGGBEIEkgEGAMUxq6KbFGI26oBskwyLuFKFvTwLreg9N2SLwWb8nHRmXaFnupwDpv3EQyu
XHIXOQiKKIiskyHW7y5ExRCk9m7NFjXXJSztrQI0rQqA2hvOVJZ7bj61x3Rm7TvJ8/bQQAs1Ri9W
hzdPIRoG41+nnumCOCisrKYaGAkQziq+WI2mvbSalvcIp50UWLtdzdwrNXR+vzBExOXGirPKxlEE
vwHPzpDGnZBiM4RpFB7bhylpmtzDxl3GaxsSUGRZ8cgs/axTdn6AQWhR3w04ZMhZ1Il67DphGqvU
Sh3siKFt2qNvzTwjHhzawMIR8eSaJ7CdUqBy0dB0nglLuDgYHBsHSBIbZBsNvZok1hQxvKk1mjjI
aWqt6YQKgITSj2H6dOph6scLVek1MTvj1LcidBfx3HHkR3QwXnpRjwCpxAhEwKj0O2hJBeZGnpVn
5RQG9cwyqTs0cQ927ltWBSJUDavRweN5OFeLENATXbukE3chxi5Da2ZWVmfIUTuoqWIt1H5sRqTZ
667MYU8HPztj0bKoE6lXm3qsl0nWtGI9txzujRph82UIm2ySHQVIuW9BOj5VKFgBAnZnsWQWF9gt
4pLjTZtTUp45FJNCdJgk+uDMcSSO7gBfQ39E7DP5cM/oogUC/Srax3U+RotaOe0FhYzobMI9JvKi
Oi15AE8HnUvV44HlYKTwUNN2Af/pvIRR3tqtuPMSgl8HBDcypxy5EtYfgu+BrESLpmvPQoSGMlQC
IUhZxckEw+OUu9s8LYiDPcuJyD0PR/g36dmkd6QpQVkHutEXMgPb+p1GXTneIWEx03dtA99G5mBb
rbHoWN2RTYWSYoqu27Gm42nkjVHcWoTG/NakArCbAMetu0ESmoQHG6T/KKgQDD4kotBZkKK/pMWx
HSaAQKErKpYALnlyX9dTmkvtRvE1O+8ZWQ0ptfPW7+cyy0F8rMCmn2TFXRHdkantBiSBed0DtIqY
au0nYusSbRJT0tbLCjy8/hCqFDqPGrwj23Mt3GSunMjwrByhsNsnbYrbgIa3TIB9gYdUAu9oA5i6
kSwwE1scEBllTMYNbW1pQ14Vyr/Irq6xW4f4azDhgi3zphLITJ2s7tZ5nwjzFTAGhAys1LaWJRCl
rpasoAgrzMQlhT9ZlnWjUiwuaaCsqv08pUQv3VbF4cFqiZ693g3b7qEeRQTViMEt0o1RqqGWvdHO
eEuFa4PCbaYWlzncUgYvxb4VvnUUZdqgbk2rCnQCZdZAKIh371D70jUPgA0n42nSKPtcqIkwx59o
b+iAzl19AVLIN1SxNN7WLnPEzTxHTQQHPbNhK9uuO7E0agROwBqRV540OMZQGm9zwNWxH86cNc8h
gke+iosqvOA3CdAZYLszqkOtrtynEiVJc9MkqThbbQPzzbgvUCgIzZjAHotDOQEAbz9UKBoUCJYf
KYAA5YWmcNIV8oRSyJSHOkX5q3ASbKaiKLc06+d4MSkx3uKwaSCDX197imxnbFG8Q3PULBvmxCtH
J3S8gcbhkPlu3mqUO8ZxtJCc5mm3q3FIWLsR4hnANNHQdwfDAfVwtRN8Laq8fRQOKoAbboR2AogU
CDClMCUOGhWVLbaEtMllWRVhEbQjBQAq57RCxIJRTiHJUc4JX7azq6w1gP8GjfKdmdlLm4/J6AMe
FEj2ixZ6unE7RV8IHdxsUbA5DLSBGusaQuyiv3NqxhmAGiwc6abQtUXkhm7D2YPvNtxxYZka45ns
qNRFAE/hydrl2B+bTTTEqbkOueXqO6CsfbeNRQdTUsN2IqS3HLZNELfF/raNDLNJPCOseLydsZSI
AJhhEOETbBYaSpY5vLRsSKl9q/f/x9fxP6M3dfyjnNv867/w/VdVTUi04/bDt//aJ1+hS6ve2/+6
fuy/f+3HD/3rpn+r265++21/qZrfFl35emlRaf/4mR/+BK705534l/bywzcBiontdOreQK94Qy9F
++1yuOfrb/6f/vC3t29/5W6q3v75j6+qK9vrX4twW//480fr13/+g0BrBzXs//j+Cn/++HAp8Mmb
pq1V/9u2Ky9NnNS//cd/f5n8tm7yS/n6F3/u7dK0+NvM/p27pnBtnMUMjgsg9Axvf/yE/w4gzaQW
9M0dh141c0qF2s0//8HY75yg9oHWOtdER/uV/tWo7tuP6O82/giBpwfljLlod//ft/3Dy/z3y/0N
JIAj3Gfa5p//oN+Ec/5dw3dcCGlBi9kFWiAcxyIfZd+1wpFhkLS+5316zlqD7TWxjcDm6YtquyqI
Gdp1gAZXL23auousdJTfZahi21ZVXTKzmYJWl/CBEjlMZuGp4ZVGiQiUjvaeMZpLW88P6IGxgjor
u0WHKbSCva+AMnM0IaakyWqm1Ag4gJwtNGUQm0KkfwmPDRdYsGJ+1LDT1MBleyDZhTrlBHA4wVXg
D7gooLzgFXaFin7LtO8Yab4qHDNbzM3QXBddL7MeoZ8BuxKvguqyB6/wrWoVVo1rL5xpxqkclc+6
QTkEjt7JAXz6eu2I/IVM9CTKYpfU6WsxJy8woEKxG//ghuYDi3UvjaZYCDU/NTkYFnD3u+3cfAfK
RyOxySdLe5xNnAbqOYYPS4DG+F7OvKoWg+sYASQtM9+pWgtVpOzdEuGGlWO4cdqrug7PXmKAisDY
1G3k9PuxAhThJIjrk94dYQ+iGq9r0heHXQXuowkklBj3X9VmegfIPF9Djj6+Ee0MBBvV32kb8nZa
2lNveSZTx5KmsR+hKONnoyOWBSrlEp1qZAfT7wNIKdNyssdjpZ+h2THKJi+f876s0EMgAIUOGIXr
PyE2fR6m+rYElBHObRVYJX6ZcwQ7gFS4h2PrK0mI8gVBubsk7R7kpcGv0Q0RFBFDdBPbd12ZvBo2
qmJNnT/rEZJdDljemyavE7x7BBygDJDMV+hTCnqYynnQstZAyUHYgIAhsIKofhzN2Maj965XZ+l7
yAzUJa732OXProuk3Y0ISk6mOsLW1pRJGnfQBWuq5yrFSaiIQtI/U7KjZaFWA1KUw3SdOiNt9i4s
YqSr+m4H3KjbwYCJoSCGEBVYOtj75zzKqxdCTH1K5u4RLslLK+mEP7uw5NDJS0VsIaFLeBvb7Xio
xvK5CevbkKXA3dPytsHdprp5LM3iCKshiOIOY7yAGjmCL6t4cbrsdUo75TOWx37CoJbj0GbclCpn
C1ZWVLrIpL0iNjZxXd2i2ogsJMbztmX2ail+Rxxy4uFULhHFZwugVKm8Nj56zZQlBwX01VcWomEb
DJKHLknLXRo66ERDfqu8dMqPYJyCnIMqGfLkW0R9lTe58TufyAn+BKMcuhzTDpZXgO4NmcdGjhJH
gUlom+AMGGxC44uReE064jwvhn2axM+zXZm+EZWwYEwxtGPl9KUXM0JXLhRw/RAVnR2UFttFH3I7
aKN5j0Ln4I8c79NMHLrInTDCWLRkV+FsvkmsplzOAHB9oE45/Kwb+Gu6teWlEUwlBiK4Z4JN5nOq
B1+LFC5sM8LwMtaP7YgNoZvA3KrMsFlCwy1+bZX7lSZMb0IjeQ8FdKiqWAEhgOwsS2wZ9ZofURp9
oZZJ13ZZMB+E3HLpRhgA0EIaH0oM3NNuyXyEbg8YSTtgrrnPU5OtlMhMv0fNS8YcFXGziV/RJ7of
i+xdwBHoIU+rVFqsaDymQyETkEt99NcUKJi05bKDJuXaydNYUqt+RKf3S22ZF2H2OdBgnSCELceN
DrtsAeA3lgzK+zJjyvLE5CZoUuqx05a9FSjQ6mUKzVu/mrjedPCKXGW0rG6EAOsE+Kh+7ND4HQhR
lbuiL+uXStkd9NA0ReW023+bNwj9qutiQywusKTcerY8I6unlUkwyUbsRytDoFjEksRdctb94T3w
/yAg+R/Dlv8PQxDrKob4PwcgD2/l29y95SAR/xHRXMOWb5/5I8owuPu7MG0bCtTEpCa8EhBM/BFm
GA79nTIo5gHydjgX/GqY8WecQfjvNsIL5sJFwzTR1YJ2kD/jDPN3sBVsfMY18SHbYpBN+huBhvUj
VZdz9CEAubUQr3AT5tUf+a4w0+wKQ02h/3Azy0K+PifymMibSB5ieTi+Le8374+vm9vvBunPcOf7
8IZdqcz/jm5+vuoHrv5chCEvelCCnrV8OCl5F0ktH/HNy9sukuP1+7dl8PTlctg+HHaX+/fb++3r
aZCf3ccnt3HtuvmOPGsW1ohkDg+v1AMxX+r49Ovn/Na8/qvnvBL9v7uANbLW4tfnVPLx4QRMTz4/
PD5sX94SfPmI/56R9Mi7l5vz+ub5bh3J9Vke1+fzenc4n3feIdgtz+vl+by5fhVsNsH2+faw8za3
G+/p9uDd3m5vTt7mfXt72Jz87fb9k/v/pov6i/v/STTYNpUDp7XQ3z/vH0+b1f755nn7+Lhc3m33
j5EMduddsNzsgvP55nyzuLne4uZ0e9reBofN6pOx/LEp4qc5842h/N1YqkRlFfC/61i+XKcNxvLl
5e7tGMk7hdGc5fntLsFYApLAl8jz5Hn5dveG4b0br7P5C37zSyWPT7F8vzwd3l+fLqdYbi4nzK6n
4ztm1+n2/eH9VUkoEWJWvj9oLIjH0273dHndvt/G8vT6yfh+Ezj81fh+aFpgWWvZIBKHvr/Y+6u9
f/3/QspgvVgsPenJwMM3cuWv/F8P5jd5vF9dGGnW9xOzgmFEjlaA0McTYhqeXt+3LzcAxOQL0jR5
PmCsSrl72jxcjpfDJ2/yuqp+dW3se99fGzLLUSYmPLRhr7T9BWXZKDsmqPG3VSeV+fDrR/0mpPXx
cjYQcIdTxCyCfhhjnpldHmVp6M+V3icDiAl0VQjwUNi7dopgoNnzPF4SVJ3L/sz6L4wV+BksDi9T
dj+Md1F3F9Hkkw7Qv9x3bYG2WQcacab5UaQgg+K/6QzxdTbfvYD6I8+JfHk5XnbHy9Px8HpryofX
z5Yz+att9/uLfhiKOa6BRKI05MPNRbb8y7XpPyPbcYIDKND8NvRLsSXtJy1rPx0xNoWpBzAXSq5H
2ketgcmwugjE8NlXGp05DknmGsV8CA1PbT9//fXb/ngt51quILZDcUZa7Cf7zhpsoFq1kfDjGRla
M0z00rPBOtdp8plpxl9eyiYM57NpcSAGP05jBdKQ6fap8K8auLd8BuXJm4wWmTVYAfe/fqzrkvh+
Dl8fi5tg+kN/TwAUv97Ld3ufAwQF4LHj+KxV/MZteBgI280/mZR/dRUb68RmDsqJCJd/vEpf12NM
ien4Lu/mZThcnfmc2f1k7/lpFl4fBioBDmO2iZaYn1zReUIzZ7Ic32pGexEzSr8MMzgXXsmdcAPj
KKtC8Qtd9hrSCL5lC/crUH3j74lrcfRf4jZAuhKCuZCd+dZF8f2YdrFmmZocPwUpxY/dKxWmmVvv
b745YXKB6jiwJNN27I/GcQ2Pa6cMO+p3DbLnDMoFUg1V/EnD4E9vTjCGEh2oS4JTCtrNj28uGtIe
HQvO6F+1pL3aLVHdi93PBLB/mvG4CrGwmNFY77j0o6ag3dhNytG3B0oNgTCchnpFBwc/iBWAqvzr
YfumDvnDjP9wrQ+ry3VztyAC1wKTE/5iGdzMHFRs21XXhesUTJPcKL4oENJ074CMUK0wzwJD2wsy
ditiD6DwjQEf5wv47r5jQjWE9hA5peR+TI+/vtePw+Jib6OInym0H0zE+B8GPybu0EVtC6KxEYF0
J5QaTymbqEIrUth8plHy8WrOdWBgr8JdxO6o13wYGBOcznSwMDC0TNWiFfSRihjcx7QuP1mofzWp
CMPEwoNdkcgPQXrWgnGFpuDRD2lh79EeYu7ggep8skAAmf64teF5sDSQfuBZgN1c7+K7ZahQWqlH
8DT9BAXkwE6TYZEPvXUAhQCwhYj5+tdv66eZdYV8AatSaiLj4dZHyfKkNUycVPXkk1195DfdQ7mv
H91XBgle2X6pt+nDdJwP8WV+T47uJgxqf/gkAPrmRP795P54Cx+eeRg1Kt8DbkE90Fvz7Nywg3q3
l9GGnsATG46ik8a9eUwnqdfoG7ihd+yTrf7jqH+8gw8HCrwNIR2J4r0fQXIElNpVHbGFxYeN0p+J
3XycRlgelNpAzIkrEOeYHyaskYJnClPUAe0JqMcSMde3dVSaj79+rd+U7L8fU1yGcRNbAsVMxbny
YUyjioakcubJB5dpLXQ1+KAlPwoQiiQk2IHOEqAhm7i6p2RYji2Isu69A6WXuAotaQiwKcWWu/px
HhYd2hZIvM3rYVWwxi+MvYUuKmLOUrgGUOSLC/WzqXlphydCnkYOCh7IRdO0nM1XCy/QhAAJwNvM
bgNnuPKbX1VbPeO8XvA6sz7ZKf9ieG2CEgZ4NJaAreA12v5+/aTMzecQjwv+vvsyohfmWRV58Mno
flikGFxEcIxy7P4WfIU/XASdrV1rWdPgs6kwF33dnxzQeP6Waw/2sm8XwbEMHpB9xTZ+fJIRxmaN
wSAuz9sS1bpMoGIPgtP/xaNgvMgVQSHAZsiPV7HdgYeOlQ4+6uJ0xx2G/sGp+0wy/7o3fpiNggBO
MYGuUGrR6/r77q3QARdGMQIoaZaBnj/k7q1L0xYdkXO3VFFCvWwarU/sP69v4aeLOoRh/EysgY9i
IWEEIlWBJj+/h+73xqnriy4t8O7n3DBMMODdTBLww/w8RAH6708QlOuwxhEeoFHww7vjtIBveVZi
VDnN/BZWwv402Nbq718FewlDOQxhG9KmD6MqpgTkIaP3YVznLGBz1m0IzvhPWsvJx83xOhFRwoPL
r4VngYT3j5cxcgVqQ1OgQ5lZVJZ5BfgYer7HfoBcM1SdQI3OxmLRQHsFv0JJ0AyqeXLHfMV68K1h
jOqg7am4qwb4WLP/Rd157daNrOv2ibjAVAy35AzK2ZKtG8KSJeZcLBb59HvM3idYU30seN8d9AIa
6GWLIlms+tM3PutLge+/vGbIE2QD5AM2o3Aff73UnjSi60BtLGdM6VTJoXkR2uqumUM67EVlcud5
qjlZyYZJ40FJ3Y66FsgZvIphFGO1m7/MunhgNCyF6RLWM1F7bEMxuIXXMS89bfx5ck9q6HgRgUK2
q6b5q8/3cFp8XOPsDD5t1pA3RNx+9PmKLkg7y8UnlnERK7ITWIaSCZ0T5XVM7nVNfrE65kmm7buO
ieQvYpXDi/9wccukHSuCwONfh4X+8cnLIUHaZxY9rZNmTWPfRbATDz7Dg/s5qwbri63q0zpkndsm
jr0MKVtc9OhIM63KcyrMbDbQsK8ZdvveOTOtIH95ZlLvK1Lcp82DeQTEgmaIZIct6xisgBVEo/Fg
LdG0+3Jr4oJy2UzrdOrJUd2Nfq44YOYKF9b0KyDnp73ynysfIhIeL5/eUZxZGeGkhjEsN4zCdZEN
aXqYujReu+x5CLuTpm3SL97jpzOTKxJC+5Ydsmd5x1bVOR076uq0elEKmXG3pFUkIYJv/rxbHb0+
75CvexzKfBT0991/osDfzoBaTFYl0WhsWqsQzgWwjWq882pPOzE2JGGwbyHIdl+cAUdLlIv6h/TA
OVwzCCgsfVyijejSJpBDTRe7G1/zCoppzZnDfLzInJ9/vsGjx3i4ljApTASHQNrlRP14LaZPvcQp
mcuSMkcnBJz2gWmwv3OMF/9cxTo0Smxc1t1Pzu7JukjRjTNO1oMDktXKip8DhK2/fW6sh5ApK99F
MswudvRp5wwqee3KcxOgCYJd7YzNk20uXcVoRD9+EX0fJwAUPUxqARxkrDKTWzr6spcVfWmvinqT
+4ETnPqdSyWkSZ1DV3AQlXvLMKQATd/0y+pdd/PQ/EA1YKioF9MCE8BqWhnbue9nz/VQDS+oZpri
LWiM4bKtsmbeZg0iaDqOue0WG50E3niuVnsMNqB2wy+q2J+WAWE3My8+UTc1Kss8OvuNEQnhkCVB
bMos2wUrJY7Eor/758V2tEt4ZGucV1RsnJDV4ByHoIj00Vdh+BAroIl3NgS9Z5yU1A8rd90swrwE
O0Db9R7+fNVP98aLCuiLsf7oklnHIVUPLgBYKS/KWYswbit0SHXRJl/ENZ92CodtlwzbJmhjU/oU
ky5hj0J+qDZh2NteVLtSN5uZdAnvFrM3ni0KC+Lvom2WIAaSnKCYxfNEP92Z5NnJlbmQDeXGfjuj
8YowiGm/2Gkt5+OR+c9lPItbY6CJWsKxzUWJuVCiwrTe9BpJWYMi4WoOCmiLql8Z0Ay6+76iUZ1m
OaAEDL63Mhh1ZFm93vsM6J+s4WI9/e07PUTmpBiuZ3PcHPtN1wFWAHWR1Qw0ErLlhZh3hTF8hT3+
vHK4CjGqRdbE2X1sr6I10tW65yrFIPL7IMuymxkpwN/F3f88XrbGQ+kEMQYh0cct2BgDo3Hw+dgc
MG3n8HAmpl2s5n+wVoh2bNsi6rSJjT9epcxawaR+WBHTq2IX6NneCN/4igD+b0+MvTCkrMWFxD91
49/Oy9VQS0/MWrFfWdV765gzoJAe/cGfX/+njeQwpcez4s1QbSKZ/XgzxAQjIgUuU42tcWsUJaTP
fAW5irprT82xPPXz8qvM5dOxfLioS2hM1dTi1o6e4MroPE7hVrUJArAWqC/NE7c0jHgthvrhz/f3
+TGygRAfE8txl6zyj/dXCjEytqoz5msc0jCr6RkiWquy2/z5Op9vibXA6KRFKA9d87gaPI8LE86I
rjZNWnrMWZFy9NE4Mj29DYW0nbc/X+7za7NpTdiHXFqQZB7fVmUN3kgowuUY7D8b2CXEbpkXID5d
k7j7cpnLE5NXu//by/LmOKgPfR4K+Z8MKpamQANcGTEDVP289azR6PcCdfc1M7eLiCz2LIbo0Vh/
UVU+SnT4sg9LhtXohA5H3z+t+d++Bj1YCJDNzGCnnJPzDPXGaemnxX7VSHvSZun3RlUaVz2TRRsT
X/gv7vvzkUQ9yUQHFFKQMQlUPq4iJlYGjTI2iX0zz5lhC9es3tW1VahoqR3Kz50dKOuLJfV56XJR
xm49Tiby7mNTIdTHbe16SRIniNm2BkOPB3Wy/uIqnxcuV+H5oqqgNMOS+nhrYSGBYWg7ifWgoEsN
jOi6kcwYg9mUBQvriyPw0+WIKG3TJxTnWrQmj4oW6aTh0wWrwaTmau6nunjETM49sXv5lQvkpyux
Tg6SvENqyqo5vhIdSbSZkx3EZaKbs8arYEErq7ydhyHd/fmzOMoWD9GYzcfAOyJr86HdfHyGGJCH
MBBblJW2PzwyzqwRGU6VkS9RgU9eeklG67t7ZpPRFUKsXhv9twE7ScehPkOpl5/k20ePtUI0Ta+q
YqR15jgyOqfRCKVr+Qj9y/3bROdwLWELWjz8Yx8PSS3GVNQtHII4K6bubGIW89J286/yxX95fT5r
nkqrxWHL5v3xmUKHb2pE0G5ct2bZoz2EG75NqbOaMeYEeCj++RV+vtzhK2Doy2bvPkTXHy+nXYjq
KScIOkFPQaOxxzhptHXt1zAI/geXOhRr6P5TUPOPvriUWcYMIR93ZvTmslGid38svSG6XT/ZxhfB
9KdNRHBfv13saGlaOfBFVy5ujKBu3nV2M0cSeccX++O/PT1K4ZzpNOb57A7//2/bMxvVYi+2cuOp
9tHkFXLwMZjxgwtnCMRXNmj/ejE2LZ9Dncz+2CNlzTE+sCeeX+YkYufKykRj5RoX9uJ9hZ79tO8D
zDp0TxAzcC36ch/vC68XIGEFl2LAdrzNVofJaWZkz6DHIQdtm/qLz/hf3hbVCpO6k+361MuPnuMU
qgEs14jxQy79B1Wb6Uno4wDx5wX4r1fxXMYOQmp3n0qmo4W4dsaiO85zt7husHo7rWEj/HUizLOj
/k4rnio16f3HZ6czabcHQCmophaLlbHJ9hZGD9s/38u/vCHXCajysPk6yCGOvlt+9Dq6jYnSWKb+
L95gt528lEEe+IE5fCXgiH++4L+sPjprJr0SyrxUw48u2GExbFDeZz7DaIC2mevou4xK9OYbhW5a
lX++2qc4TyDNoSri8iTZK45r/LmqfFxZuJrQThh7RYbSsFFzeJnOXbEZvPBazWb6RUGG1PdwF7/V
dqnoMhHiW5wpNsEWBNmPLw8+xorBna3o3/fyobOSfj6RTi4vGOdxGCLvBPicxh6NHw7D/pcmxgjU
3hFWbmtjLXy4fc0ACgJMz11aOEuIfs7SDJsV7hpPgwjmGGROfV+CUXIir2j1GEtvcKodYZzsYtW7
2X3Cp4B0HYLgedAZ1RADWoRP0HkeHAHoIPY3uxfjj1oiZIFw1HUqnmRr71J/TZikka776vKXL8vO
xYKjdHyE9lXgh8Al066kIzn5Uu0gmCwPtVIACrPDhEULh/XMBEz2FhoI55raSeS+7JPiQuRLSv3Q
ScI0BmRVXDPKUjdxCmrjBMxnmaIxMr2XFg9tFU0TpeJIjmV7MXYDgpAs7w1/twy+3SOgLdIfMEO6
aSNwnc2j0QQJvCDarc6A/QRUwpQKEAMtRfuE3i4BgFYk0wMJYQlLTOJ6z9x7jRbdsODttF2xbMqF
4x7UopV/F3YwrgzhQ7HeWasef6WWAbRUQLN4CIPKWU6bRgZPAzKRWyaa3BJ1r+E+QMfMn/RYyfx8
6jwfhYXy4fD0I7MbVbqWYQRcD7GgDVtRRWbXGzdiXIvvqUW5KZbgiaYtxiIBrYACkgFtZAvlEh/L
fLninNHvfXlwncA9eF4jjK1KcGXgI04Muxs0UhvXmbepl+U/Fqx3fjhGDxBugIEhwCoGfMcT8w9o
8JrpgliYh7aMQ3tpCnTWaFjBzRuQZuqtU/jBT8QMlR1BMvFrMJi05ONqzAFySRA2Lz4qmIxbLt0n
NSzDz3kZ4ZAk0nuGGuL5563qsjmalA/TzZ5mO0Imq6zIDOR4lybGnMLNPShI7XHp9Hb1/MSK0KCv
xcZfVB1s1dg5pyJfM2MDT+nQSzedQcRpycVipwyc03Hq6pcSRjeCbtX+wpIxfMqqqdDxSoH3PO2G
+tnq3PGJTprxLe8t9zVtGECLEjyAitij6NdvfV+Zp1nuEogBN3SXrQsLkna7Mzk6bjJlXstwnb14
RKj3EEgImlHbhPJmVHnnxwR4B8ko7BtSxsyr0MAu5ntmFIyG6tQYzcibk5a3VTrpvWKHf1BLuHw3
AhNr8nCclilCBTUjlXUDOcewWO2tvRSi3pE9psWupTva8RCz9XtFqXneLasx7kMbaAfzpKXfEKlO
nYxn110fsebqz1OyyXxrOJ37C0hLW8S+pf3yxAtVv0UcLpJ4IHZzKW6CcEOkOoR3Rhau05lJOemJ
atIqdo1yjEtAL94zsFgtT5ldaM7NJO/yDUxKeZsHAcqkMZHpabn2RbGhFRjIWFcmqhSD6R51OttE
FEjz1upy9JV4A46q79CDwwYICgWseOARjAix5WBubHutHow+yB4N5brX9jzafJRLrVLGSGrpxbLK
g+fV0v1VXfA9RktVp+GWnmUrdvVgQVlytPbjbjSwm87BUAYbx9c++DkPf50ob3GD3FgUExh2JA7h
2QklXtSazngqFqt+5BDy/P00LmqCamw0emcZtlgj20bjv9NBWdzg7XIQ905CPEwWJLdN5yzZGKFO
n65G9OqaFzKCm+hsP3Vj0A9jGbl89FY8dys907nuLXMDUHE4Bw+c/sox96yxMM/kjwld0w1ouvS2
bRrj2SYRf189zCSjXlcTFTirrlAnhyUy+Gocljh3k+Ytz3vXiYZ2rbJrCGUGIwHrstwXNUhjxp6L
9LWb8/q9Y2ktG01Qrk4ssAgq0pkXct9SPdryIEsWBsgOeMTFg9uP3k8C+D7fOVM9X9H9t94TXTfX
BhI6vQ2Wpf0593zU0VSOzksINUKfgA/Mu6icy+o5wyXGZLgl9HElIu3e5E7f1mcyz6dXBz1cGXWr
oV+YVdLmLuR5X4qiDRMeHULPrcc09c6DbGluEz3wM8FQQtwIjHAu93adq9usSIxburLGz8Vc56tD
c+B5bhOYJmAgrMcGrOxEIzWf6GR4a+bs0I5RH82Epgvirj29Rpi+7hkSwOmVYEo+zHpisXkwXe/N
vHBfs8zhRNBAVPhAK6v/mXpqYWssEk4SYdU2RzMIKrblMWtiZU7CismPk0e4DWFjnq9Nzjm8l7Ks
bx1TokNvl9EBMqmrrojLIixvBneUv5TTJKday/E1Gw6KtgneHghYalUAtQZbPnCweS+QMwQspdHS
j2CXix9d5XXDzuEkamI/FfW7oQfvOazKSu3SskMY6GCzgCWwY6hnq8SAMNaG6cHucVcm0IHwXpR+
kaZR5s+WxN9xHng6AJoCco6y/FauAftNKI0cogHDtklk9ux8sZ2502OVaX+OO7CXwOvXpMx2AnAX
rxSXkh7az9IL+Hlds24Wgll7t3opksvAX13ksKXFVcNc2dnO9boa/vrYicckgEx94hnTdG8bDPNt
UyNrTQxIXWdllL9N+yiZkxRmaT+qZyfouYsBBWy775faR0CndNiy6brBE2xf5LgS+hceV43iBiDY
T+CYclWD0iYegWnYh9M3Xa7+r5G+MJDrFOk1j2UMdRwWc/BazY391PfaP3ehATxTmRpAaaXrKy5H
3SuEVHCZNDkUtLEsgfHHuV9c9o2RTHGHMbwRDdBhrxI0hKBabFDsu6RUebizc68wEQt05UNJhxZ5
IB5CgkhgLovIcFvjZZKV/dJJq502AGdhy0A+Cdh0KvfJZKoYcqOsEpS9pZpZh2OaMNJYQUoDekRc
GWxyAr6Cu52VzF/tsHT9CM+v0tiVqm3bH7h4yXxjcL60G5OJ2/tcOGmISjnN+EuZJcrYyXn2e9mo
9G0OzIHp1hUM2s4ATfydsBNFEwkCFiGjLPlirJXW1oWftHlyotXq8dn1h/1waqds2WoHjjarORhe
CwXffUePsVphu3QQq7IaRjiyx9oozhQVWHejAUoZRGdsoz6FCVTW2CybCBtHBJXF+TSmyJwZt5uR
9Ma5MXXhXdC1lrEF6t/433VfpxAVYIpBXmIcLt203eClp/Q4EGcGxtB715Ke23raQWupzvymYg60
zCeiiziHQladQ/xuje00tTLba2Uu5W3mZOosLYwFbyT4HOaZIta2z0QN1++XmxFkqshCwlvFNS3M
aju19bTEzSSLZT8DkWUCkCZZmGwNMzfBrKtO5Wcu1r3Lj3RdO5wFaLT0HTAHPAHCM8Zv6vFisECy
x2wn7nQPfbmbzrXKFvfWkZyTSJoZthm2/GyngLORzuG3ta4YNjvQ0cOTmS3CvXMIeWBv0qMr7tsu
HepvwWyXCzx0xPLpkz8FGtybDxjle9GAwEO82SDw5fAUpAz8SXGAB0Lsj2BlSpOUgImhqMS7FEUq
56gVe3Y5INdWdW2SIE5K7HKf43I/1OzTD1bPi7uYgBh6Z34+DmpftDIxN/jk+eqbhfXreuNmVAC7
07TSHQN5MzP5uR+ljZ+ptyBJGlhCeTc3u94xapPBcJkZj7495tV171oUkvwhncS68TqRmGckw064
U1M65s+yo/+N5nombbFi34WyEAscCx/b2a2XbToxfPAQpI4xsXPMyt30VeLqe6T2HXpvnSqD3SBt
2+/jZPFpKZFZ5Q4C7kCkByWBhGwECxM5nU65MK8vP+26ySCcCkEZAg8kuhivQKAqNlcEHlW/U22t
1nOZUEN4D2ExV1tHF47902uaIbhsvVqquw6egrOXQ14dosaxV49oKfzD8T+D9H5aLKlgm/j+lAzX
NfAdH2WjUbQDPoAZrC9cJVv5yyyDklBN0uqnIiGyK3xGqzpuWqc6bVWuoAcXhsCaVuG5tWwyCGLV
Ls+ysrgIAWGMCFsKX91YEFAH4iZ3+uHjkrZcOwOF88gZBnP6hZBDNFs0xupJFzZbdODPsBhcLCJG
2D9reEeTCIAMJuBeG2cLA8FbiEWg5ac+gwYeuRIjpSh0ITntVj1oX0YA2gAqQ0wFS7O1+1X570kL
T+5KjwbhnVpW51uiEVDHDVH9spsOwME7WPm+s5H2qo1zpgOQWJi1A+AM4iM0rLEvlP0geYnNbiaQ
BHyXFI35YoWV68GfSWcHvpuUfrtfe4ivQCcCC1KiGGV9WRZBkl+ufcL00IJDogJmOa/dPbV83f+Y
DEeU5wKyovw2A/YvvKjMyN/QxYOm2ofM6Oen6QQrNsodTBh3ch6690To8bvlr2sbJcYw+afeIrCA
wZ1UFCfAeNO7MMwwfU5dmndxbzpzBQQGcloMFQ0V20TN+4yWrCPjEPwOK81n2d1AiUJljk0ROWsX
5DB0TDC33mbyiI74L9ziaSVbvtZqSXNO+hBwVURLoYAI1+pFveilbMKbkqm/5CVfrSbDGaFygvNR
LUH5pEuKGrhFm0tzkTmjLa4Uv/h6Zbj2PF/W7QicnCgJfP6WmBa0mpsxtXnSmZr1P86d691ktfAL
XFgK7fjEdmtaPwp4TN3zWvT6LdczHImTJuE6d34qgY0ybmfV29qqzTM/GFY2LmKgYPk2ZQ6G9Utq
OmV6kkuM927ASdSPlmK5bPVkJjcQ0MnV86lJthPcPG/HAyveUz6pcFvgNuCAJsfpI/IzOeUbbj04
r8wikOfhYJK+Vw4+vokuAGmVWkwXnhgEnwJ0pGbbQ+aEVwvz913OFmNdFBg4Gcay61+FSgMSsdEH
f+szScfXU+Gi1nplgmEnYCIMGLRgys42UvGdFLdd9+ukq2+WY0NmrJfAreOg78cE1yHpXixF2jrb
VrX2uB8PeidA7PAs96PBx8PQiG9n20GV/vs6FHu12G23B0SnLkBAAcTrwmx65myGs79agNK2UMV7
CAxlUZ7jXD/kmwl+5bzN7a7fWr0yX5wxb+yTtjh854PZD8RshR/mOzqUyyZHsvVAn4IqAmFDciez
inpdJmZ8PYp+Ua/ebHm/tA9hMTaUXu86WUNF57fuL/3B8Vmwqy2e5FBMgnSZ4b9ew+mPZW7nP/uE
Mu2uz5UO9uSUTXc1GGbnpVFuahPL7ipffvk+AGmL6CTxgMN5ovwp1lpc2CEM4DjUU2huhVmoeyok
QM9dIGf3FYQDd1Pba65BQ3TT42o4FUO32NPiQMcA3Y8hCP009mYXgsQCXq6PLKcz33s8d9yttuhZ
xMsMIfekMCzKrgbk9zdeXOVHy2LghYHULH0ORGVQGHAH2J+I7ovv8EPtLvZtyeGZhh3klNEqnV2n
jCWJbE8ZP2ZMAvEXKdvSsk6kmGxrC5ySKKQgSZzicWwsiKBa4SSZ6dGlgt203Quw3LaGmZFk23DS
9dto57AqVTt9t+Zs8uOcfJ1fGPtKII6kDN/Q8c2YDuBS425GHN8wWwAj/2DmQwJsS7qwK+xFvWcN
BZ546cq124dF6v6CDNdkMb4M87WTaCYYPSJjqpcB4MSIYuR0vmAI9MsQBfgQ4DbTgzUzWKbLxSG+
OPgQnEDdDNdYTEC1sbDGcGwTzmn7q5Gl35KsDvl3KE5+Sb5D0L8xCnNtOIvdpd1mQ6h+gMix+pJM
gXjDzZk7Dg5GLJXtn6/O4AAgTNICRrBjUTtjY5EkwHXY/tC2NbSxmxgdzZO8SsnPHKlISuvaWzfD
bLDZWpqoNuI7Dmz22RnvJEpJ8xAjScq9OF+X5Bd+AeznKnEx1z14O5AKicC5IRgimq2CRGM+oszx
rc81V3bbGixLDqoRZ458YGpBQh8uT0t3xjHXq/PC2w5Q/96NerJFLOCqftdlmI+bBMgSH3s5Yfc0
tRYF4r5XQ3alVJLjksKWNuMQUVXsPnVQzXE5dDZxV9l1F8SKfRZntQqsuDDH9cl1ejqx/jJMKs7Z
9Egy5dRPmxRRV3CoLvlv6ZTMWUyjvbZPQkEv9dwdBqRtedqOP5d11NQaMdvKY+nKjKhCOiNQT5pr
MwKVWa9xRqWFioxwq3tI1kt9ZRhZAGA+C/NnFmO1xAFHLg40JEV7J+uKCY8bTxrbgEJ/w8ZBDMF8
KrameCl3dbqfcdhat0mCQdduwmGFdMfEg2aTSgBIEahwAL2U1RVbURNSsgBs2GZEsK11FQ61beI7
Igc3Qupe6c1EK63ZGsaAjakfSs+J2tLNsMJNcCY4xVNGvE25NMjcMwpVG3CFKRQ8W9+HdX1GGarv
Nvx4Zhr7PBmRiYZDZcHsFYu9MZVVD9vOxl1hY09YQuMt5KpkE5Qr9iRKLPl7rfogj7Veney0QmCX
ehuyFaXv4ceC5FSMwlE2Gh3/KgnIYGLGAs03rFAxH+sIF8+72tQjXuwymSKI7sw/SMdWd3LynW98
HoOMB7rEF+XQWiLCTnq6QtZKHcOoS7yFcsPctnh4pBtrzvl8qHp9K+zWtlkLgfkjQa+Ub8N2oSSU
OYwlxWNYVNhhWZq/rYvGpyeyFlTCLUjPOhqy3DQwB0wo7VItMe6Hos5TDvfWfLUSEIyRQWUmO10x
ytb7/KCHjTCc6a51QxXgkqavOZExTAu4AxDA58WKRvu8ngnIYXKVZnPSSVGnMf7z7FVpMAbfgi40
OP6Ip/LNysSeTO9obGT1zUC2cZX7RP8b3zWoFCVL+9oZvpvGNYD397Dv1wdBl2qNpmZ0LGpreXWR
lwqGI8ZkB6m9yL5T0UPYXMIOP/GTQOQcaDxkakrLiMk1hhDYpi0ESKbOyvNBVn24rQOPsFdo/4yd
c/3ei4M9xJp2SKWJ8Wa1p6RqAExywMa2OsRsyTPmIfvv+bi/Yt9cd2/NvRze3iScvWO43gc83/+/
QL7DnPL/G4azG342r2+/k3AOf/6/QTjhfwRyDTrX7mHmlJISAyX/i4Mj/mMxr8IkPkMIYBoYyvk/
HBxh/Ye2o4kyTNCwQ0RIN/p/8/as/xBK+szWI3xD8QeK7y8wOEc9VZfyGMZwzmGezWQm8FhEV/Yi
GRCP0ALIel2eaKtYH91ShGcN2dIFEi5U1b89mpv/biz+jsD5dEXBIAlj0/ZhApxHc9RuNGujk2NL
2aRqBgLSTHDkrvNsmcT6w9DthJ2vX7SnrUP/+bcWJ3NIKPcYVeBVHP53PIbR9iJvsb2gbE71ZogK
tdRJNOqkcCJ6nz67focC1/cSJsw5mL9PFLtc3HFw03WG6mXubNXGqePop1A681/KQPjtGENG02WD
T3R8ROwfG7BOO3l0KZwhIpNdxwizDm+Bjzp61/iXGXm0VnOwaUS7TF/0t49nlFk8NpoJyhGMnjHv
dty3zyfPL7LBoFehBJi11gycfVo56xB1bTaZp3l76H8A+R+uJzpV1nmfT1jRVe5oUFBOew8PvZ5Q
5k5YkBq/6IdbR+33w2/HNBxNcZePhK/jaCLD1cQus4c9UJe0GqmqY3mHsrSOWmBfOZR/HCOwkjeC
ZiO8YfH2tp+1721AaT4ua2N8nuDD39YT0PbLbMxTg8aQEXZf/pr/yD3+7/JiAssDscakm4c8SzA6
cjSRhb7FC7XgYZB7iNM8TYYtd1Ocl2Vlnvjm8Kut8EZkKnd4zNLZfembIoXvW2G2MgRNdcilxA9P
ZsSSVqPGW0Nz4sG84zycAuqCp70iJ6P0iVlil2fWshmVsH5OQ7hIgnIFQ7pcymzfpyFsPo0z73rD
gGilb90wt17WpPXck85O4A9HHYcM1o2F3aSREbaOc1tAhbW3zkDPnxl/mo52ZOdZG/bUqQetdrgB
rsVN5s253qd+01B0T0vUwZLNLQXiLz1f3vuD6CxelA5e4CaZ1QYDIWM8ZTAOet4iauD6VCNKNHuG
f+DY05iNRcGaM1ZS/1N0T6N9zRxYspzSZfUp6beQwA9wXk0T1FfGsMWmRf9M/YziwNqEfAxeZrn5
BXoRygigkvGI8Ux+4totJqhoE+c15Mm1fTtgb7FBDyTqGH5CfumuvjtcNvlIsd2mkmRGhq7sFJW0
l85x2pbkESZ1DNiF7Zr0+z7U4BBb4J841VCz1/vFMM2X1BPAsvHp5A/S5ZjiqsKkg9Y7fQYiSsvd
yZXprwc1yvE8GCmzRDPx+nI9QWwoiGX66pGhOKQpYRoGv6pl9edIDA5BsDVpHdfh6r+YSINB1XcF
SXPqVhjAIJEoT9bEFOcGc7Kw/43MJjIIRra0rg3M12DIynJXUNW9DNLA3XkLOi+I39Rdt4Zogg2z
y2u8TrNUeH6mEy6lRsoatCczntFfrPSRpux2DZzgF2Z8s0F3gu78OjZk17UFxTG05XCWFOVMYQw+
uH6YXIWh0+C0WbjDy8eK07Dpb0SqG8qDtmyeoJA6CuemzLvvRNfqU2EczBXxi5pvg9JleFIxJEDF
aAixtmoG1Z72ouv2RimtM6cKfta1QfPSM9ry5woR3n7taJruRrMsoFIKAQfTK9mqBmfR1lZgOrHN
60MmuHrncyfXXxYpX9RPkiA2t9WraO3iEo8o88GXJnMOTkg/M1KrlieUwvDmgdJ2mnrT+ITpuLNx
JGMZFSWfTatdEhsKrDshQe5EaJkXXjwwd8zWehIyEu8dmE9sNRrhsnZd2iU7Sl/ktGMAM6eZR+t1
TcnHkG8m9hPVLAowFgpiJ24V9laDENNEX8sJdhBp3jyZFg8GWvd3/DjFEkv+PiTWEZVt2yF1iZiY
ys+sQcPOLwNaxzgDbQUeWPcF8ShodNkUTyVzlZt8CFS6nXvbZ5vhddtRt5QpA3VpSMw+juxf67ys
Z/4yiXtKfOIlx675etC2jj0I4BF0d/8U94X2om09GJOdKdrzTtjsKm3vOQT6mIzJnQezZkAB63Y7
rKuMtzYIh8ve1+t2srqOeYU2yc5md8nA17ZT+d6OzPSs6OmgCGWGoq41G+WNHtIg3Gu/FZsxH9Y7
7HuY/CkC97xMMXnUxWhkl4s0JvD0PcZklqosUjDse+PRxsKVtvIYxo3JyWWa63UZGj6nmpQzWlKf
xZp4qXNpj5mP+KZPb4IG6+SiLM2S5EGOZE3Svi3xetnwZJwTf8TKzZ1a8dgzUJfH+ZKHOa7ItJ7g
e1LqzG273ZGYBydFhjthPM1ufrZMsGvNvhLyAhtO99RpzGVfZC2Yn8ZQI358zXTPyV+9BDh9XlIV
Ukya6yS5ldY6Y2sXBjRL+9Xu72raNCSL6zTdLo6XmTF+5h4V3jAoz5Vssq3CyPSGmQBmf8w5B9hg
kpJjwtfHrOL12UlHF1Vd63q7laoSp0/ausEtng61cYud0tSd5liYhyccyEZyqvgUahJCCLA9K5Zv
u3SvRh8RdTh781bZJhpxjxl9PGwpkIxiPNOVuFHBTD8reGgT6OglVhw7HFT2dmnve996rSsKb2b4
NlrdndWGWzD3L0uaXg+QJ9w1v8kN6Z6KYeyvXQcWPJB8ZuycKWVPzaz7qvMupWXmu5GpfKGr+ey/
mDuvJbmVLMv+0KAMWrwGQkdKpiL5AsukgHZoOBxf3wus7p6bkRyGsZ7GrKysHu4tZAAOx/Fz9l57
Kpk4OrlFyoEn6HRE0tgYvM1PkQymbYOaeSvqgNa1IueUARr5DuXsMU9NyXGsjWRjE7ezYw16m9yV
/dtoN9Np5BIeX5+KtojPfYQ50DxX9Ab0dU/ORaIQWW311icdz7HINju2jmKk1hZBfRoyY8zpTgJ4
biuMjkvz5BWiPGgeoafXoG0HYCBaom+9VLakE3BDo/hVczjjhX7kaw91GuMGI04+PtCYsSi1rLJw
9lEU6ySJwYL2sZgk3WOls6maWW1wh4l5k3MzRJ9Ew7DDjq1IrliEhFkGRhQfS9ERFTf1ztXYkGLp
9SkneUoNSfDo5CT0LOV0k2ODk0A+BtleWYvUKR31uQ4BgGUjM9Ox6Tb0L9BmYNK8aVzm3CvmJmiL
qqp0SSudPPiqtCLnT1nEPWcbdCyDRnvpfGkGL2FmUiakKzU6+XAZ6SvjdrEpP/HONleZ0hVzEw1m
/qodhbvOVFnfzWxAoIs0JRBZxcV3P+6t5R55G4X8HekMwFh71VRpRmhWpAegJkrEtAprrrnzpWbf
e1oahQVahp/EoWlPzVCnwyYvUnHokjiOQV4Tg5jTuQ2DODefJtfyPyemXQ7HpqIvirI5tatDn1oR
X45RyV2iV83eFqNYT2McrEXatLdVWYpkz9ekuEUBMn0ZzLL+ZGdOe4QX4t8zfhTXlmO8jH7WHb3c
Nq8ZdcXPEEXK1ZCQ3PDV4Rh4wiIe7OOoMH5mNGGe4qHtNuREDd+4s86X3oj0Ew+OFbM4j9s1pDCt
D9PCaV/cpiKqCra3tUGtj1ENRu5kVojVOMuFuTXUe4RK5P0xHJ1gQQNq3RS2Zsn9QMb31zrHjOGT
eXQ0mgoTuj/yd+bSEmKb28Sot3klFkb5kk80TUeXmGDGZGQiEAU1biJZpy+ZR+U31+So62XcMNGs
J57kEFhqa2sOQJ8JT+zV6FqnNM7GYxm1LuI2l//Spfem9CGjscLrNkTDgZlxvLP9WZFlknTypjKs
k1RF9WkoHDrpKrZQbU0ELTVa7d9Jpzce88QRp7I3mhtM9OpO1ZhIOTIJ0PCyEvQpkWLN+nTQ1Jh/
5Wia0F2S0z35FtrO130t2qD7n28Ti+mlXmdy1aBLgavZOM13gfrvqjRG49S2WvdkcVbfZwoicxn0
ybUpq/iu0fNTnHW3CFHFVa0G3VxzADjGnnYQWZt/dqNKvjrRUD0NFDu7onDv9TzdUcSplU604Y54
mwb9yVhg/ne6sIaETX6Wa26NxhiuZ6301s5sZnzQCkkKeelsSSLvN5lOImPelPWjJTmjVz7tNiUU
w3EkcugWcmMnVX3lkTG4CeJ+uCEOTDBxL5OT6SGw7Rvo6YY1dbdWnkcH6dInsgapTqojIL0epfZI
yWWsW0doJxhrM+15HjfPvWlpQiaJB6DMNp9VjF7Jt+r5JAUUFDE4bwm56dQhxNoSQzJuyjwdd3lk
/Wjstgq2BO+VmzSyo1ODfBhaWxdAwFbmrVaq6tFIOnFN6iFBJza5dRu4fFTTSptW85DLrc9U7KRq
z0UxpNSeWEpnTZKkOpW26B6TOf8ZSL/7XhKJsY4X2c0qAYK98lJTrlJwrrs6zopdofca5T7xTWtX
VFdlUn5XURVtqb3FyXaZfzIeQUFqNdbXHOFDiOCYtJ626268CVA46ZvEfuhke9CubFeuoPKIZk7q
o5vxiNOciVg+3w9+bz56pEjup2YUwL2ahBIEec/1kCHaFUM7wyMnRwrNaLbV2Xe/BVSGP7yWtivz
U74zUYRen4TOa9DI+U51tv8U2DCPwr4vJHqQetgkY/Hsz8hk8D/CQCkE0eWB2b6Qm7rW+ig79lXg
jytpuRytSFZrV0WjI1Rh4nGltShFqYr1TYpL+SqqXWMr+/iBZzLRik2tdZRE3XYI5LMfOSJUaioO
k9LvOtuYNxZBYxxjhNoWpbdLSDHaIBsHg9DULJERSfJ60SiDvFTjVsiU7SjnGGPwbXlM09TaEyef
HnzqCw50wvpWuDpOu0F+svraUXwLguRFT7U7JiUofEz/B+Ys88jTNjZLbt8hSNMd0YNq0zb9DcFb
8sRewNFNktlDvTbvc+Sd+LRMvqVTemXSLFfoRWy/DCPGQpuAXO3dqFXFigwtHQGN4expfUVbiuMv
JYzSHWYb66VkznjNEJHKqkrcFQmjw9YjjSvs8uCtC/wHk7EEijNm4nVt0Fk2imrrmmrPsK9knmdb
V1PuZ99FUcgXWTJCRMQxTQdftitLzeKO9Db0INLLvQdk9fV27L1yYDSjU9Q4CSl78/wZrcS87Wxr
4DAGCWHFB6zcNGNdhDNE0OHgT+5kr8oBVTwDh5FHSLxstbI9Tk12wxGBLEiKD6I/36K+ekES539v
VJ+d+BfLW68bEvcQNYNzjV4+E6ukbe3P8VDZR3esxhutcNRrrhntHZPKiWw2qZq97jivdq27fej6
bX09uq79Wth6fYeKLDs2NskdrSmsO7sr7VBn0LySRqrfc6B0jkzQxK4WeMoswyb/BkUd+nvSdo+a
8OV1DxnvHu57e9MQ5Ep6FsmZA6KGh76cNFobtvza2qPxVsq+hG2PIXXnCJmjAOpytQ9ykRO4QMfr
4Lhex39xEuhg7m8ayronWGn690izZ+aUvvpuscJ3DNqmbUv6JnnJiVGcykh0oYOGa0fsJyVIEOWY
IGimGv0avEqQ8FWb0Cq0XWk9eSb65k1UORSdcx+8IHZlTOWVuvNjhBHRE8/dNPddXWTP1ryM9LJ6
HO4jfOTHCYbOitDD9lvUTMGegav1uSI7/BgL57uWFuJoE+fDRNnyHinbH4rRSa+ajBPtyrXme+lb
+ksCcGuT1NAfgcwkb8gM8x91TcZIYpIoQl9nB72hO47lHFxBTKJG6vP60WcidK97rdhkLJp9kOkM
gDKGmlOdkY8x9OauUrH2yZTiflIEmuDlvB8q0/hWLKM4CybONTK/L2DvmFonht7rzBm0+i3Q7VHf
sSMh3siruF9zSmJQo6dTtC8Hrf48kXi3llWuIQPPciQYyaIexzlZGp23doslrSXNMhf96ySZfJQl
jRyqWHsbMW0M557M7jAAArPvVauiT3WhcjBIVkDQ2NxO067GHfbDk+68aQyZXYN8fsDJMVXfkn6y
RyLvTUcY93HpjYquTidux7xg/CKdRhpYY3XjaAygT1beMJs+yZSTtDcxzvXkuaH7JFcGsRGodGoX
4WQhh68BhVcOG64JdkRwaaxCbzZPgPHt+5GJGDGsqqR3pmx8jUx1a7zrRCuqLE/3VushvKCDR3Vc
KvTnJxJFCfI021z5+0BEQX8QMw2Xq9qMaaVVBJWbK6NBHLNuDYN0+x6585YBd7zjy6egq8tguGM7
Fflr08uUNnfuIjNdFq3zGflrZ9wkRNC4P+nAocXl7xh7xfk169k8V1phD9GWcEWOfLnb1sat7RaR
xcYydtk2o2r5PhpW+WhyIAicoBg+BXyqo5Nny+K5h8jyzOmJCDpyke2vc5u7wy4VPmIcHaFIyiyu
TjaOI+2bgbeM43lmOsm6mZK03ChOrddxpabuUNJLhADZR91dayK1O5J72DdYGkzUoTaRN5DJgDAE
PiTW0KuKSezga6SUmmN8n0C5g2o00CNmaaVTHQpRM4gb6LmusUe5zhNuzb7YVWnLno7iqyg2sVnT
OTR9o29gmklC4nrNtqobhGaEcuZe69KGpzGZ7y0S9dpVa5r882JGvLHrSiTVq7lrprtxHnm93di1
x09Javbm7dR1/OMo5dBh57TyHqOa5bk1UG8yWpWdbDf53Bt9OMeJjWQjamnjJQhvUZIqYotHzXD1
bRUv3ZHM1KZrN+u8OYyRVr0w8JD7MU8K55MLIYacdkdrQsuJ3EVBwGv14AjLv6YqT67jmAFEaCHM
IJoIWaUediwIHZ2q3njkkyCMD73BzmY4lXmirwqZ0UUfwX1FKHSWOPuCgLQaHYJHhE2VSu9+JpvE
I9uUievBGlN0D6TAyLvYISyPMKSmXyFrIFXUzXodCwJFGx0n1JyPWYKreZ3Oro2adlR8QEY7ndzD
jCysX0dmyZ4xVfX3BKNzGQ4cuL9INCF3nWWJ72jzhmfXlAE98Lq7tTvd6FZm5aF2d+YpIuCxnORu
wC5q7x03MrpDUriTf6jalj5t0toVohTpdFddwwAdG1h+h55dOSF5ccWzRf3+osxpvgkqLyjDGr2f
xQe1cp4cXRGF3gaTx7d5SLzXGUbOVqNTzld6IvZ35ZMfU76kvYgo6EvIYT9HDC3J2kgIz9l30qbk
p/8syi1tmC64ivne7gKnTepV6mN02fKXQ+0egUisAFj4rHjlpJth8lh9Vm7KYzvN6WdzrtpFH9rf
GKiId/QZWDI67Dh/jQsojvd9TxL1aVa5LkPEtam/rjDgFQTVlLzK2Vxa5q6cdAorTTPMOwcYvHVS
hViUHK5jFgfNTMWAUKrx+HBHMbB83H2kHSVGGZwm0dGq91EYodDNSQpFguHgku2t8qi7VIkbzmos
bplR769dZ9C/pojPMLjopXxAu4HDMakG3gqdgzvv3FBqB9WNbPXkWFNSqIhbWaVJwGrplwz6xO0o
Vxnpl3s4VflNR1KkeWsxQDVpSBiUVrVyS5RdYOl4NXkrx9CtNY6BmG9Y77ofJz+QlsHnIBNW3JA8
YFrremTKifqoisNpaKuvnSMtAm6layB/RMf+QD/Xf02bPv+qzCaZdlltFc8mRWfNy5pbz7NOL4Cp
PkploIz4MWq8crc+r1/GkcCbXgyVw/Ts0LFlBz2VgoN1h7dxRVZT7m6SquidVRZHaAxMK9Zv7FY4
b9FI4xnlAC8oaGUeXWLAwth50iFGEeuXsegIglJbW7hr6HQrcuBzn/ycOGu08ooZpqrXATyiGzsg
RCgcCl3fSbCUzDcj8n90z4qtdYpUKGHFG1F/0E2zkzth4Ija6c5c8MVoSftak89jFxvId6oLy7GW
1abg58gVG1fhbYbSbG5FELDn8REmkQiIXrTlgFOKqyGT8qrDiMk50YMD99m1y+qbAjTQrfmMm+rk
cD6a7vGmxJSn2EmbkEA1IKstFtQn2Xt1FTZlxZxDaZlPNsEyxUIgW5YHfSZ6CmxNYrxVnQxuwNC3
aotzEIm2zjeSqW1Qxw850lpzv2yeG5eXzVtpyRA852SWp5xH/f5TkNI3OfitFNUmDeIfXWCmoQWf
lJcuRZBD8CEOlbn3+2fHieZp3Q6tNaPZKcnVxSfL8hWNLa+ixgzqbd0JkoU0fxGu0eUX+xHB0bTD
a0dmYizEVWSYIjrlflC63wevS9RdFvRNfNO6PS+vU05zf6VPI2rqnkaJeeowwMz7Cvtnu5yfUUc7
QR/N6wZHBtlubdn+bCst7hmfaflzbTW6OkmEsNEXc3bnBvvmFBUHqzPa/hVlfz4/m9FSHfiG9PyN
k4+Bt/HpUTQPdpSphK9gvqkNAlhDt8KduaYDlK6F29H3GaOGd4ghSpocAu4Sx0tZD3mP15svxZuN
HGZGcSbbcrijK5919yVBok/zMKN4Bb1qTVu96mIH8agzQJ3WNBytIk7X/qifcmGYn4ZY5NuW1uCL
V+TztzjVo2tnrgyOv45zIiAS/ZhDcm5UdR3627na18rHLRy7THN619/nlEu3jZm2mJUNqJFosL0r
ijmuZNY6xtvI8R5gFPXfSFKPWT5B6u10kqTvmGMXP4y6HX92czylvFU4SGYsip9S8q+CkwSJd3Lr
xsWGk0tJ3KUZBKGMI/Xi6VO677J605sBqqCc3IWvkx1EXzq4d08ape/a61kKhGg26wxR7Y8yLX1E
+JZnXuPb6Q+kjem3WGEdb5+gXTDxAyuy4Qp8Ieu0yvo9m4Gz51jV1itaJdVbndToxrJBatNW6Rbc
NxTrr8hIs71WTHQAfBmcXMuejg7qjdA1tOCokpLJ4ZR7N0lQmxtX9b0fTiXOqLU9ObbGIASLUFkk
80OSkn3HHAvB5SpuaXD5sz3tMWmnr2bfLcq2IL/lDaq1tZcUFJVe0g3fpBUU9A0ZRTH0HrOr3oae
FOa0URrG0qkIUFDJdjsGUHg3wHyS25l+K+rZumO06sTg62yjxkVpNlH5MDtF8pNZNpudMXJiS0pd
z0JayrUVktVnhsmY9ESg27m9oa4VR9nXmNSbHBB/UwwVj9XIcTOnETmoEseg7w9f3Bn+FHLD9sok
ovaAMprhmBG9wHcUfHucSFscqFXlbOZMti9KGj99cAk39TA+AU1UfAqrfKPoaF0xP1W3Uw0GN9Ts
Nv1U9dJZe60PZ5KuJ1nQEby6fkIk4WLgeMQW47+q4leI5Ojc0Uxl4c9w/LY67gKS5BrWRhCnWE0j
dC8hfxoKTZJfo0PhLV7maNTk1nNrt8IxqDfJG3xG7cjgLfTHtsbnhUh+l8wSLaTGBXE5SMShktNx
iJz7gbT38golSbViYu0jDGaSuDe5Z0yrOejf2YNCBF47srrGohUcOCAXWHQdyJb5YNJkEwlz+sgH
22zLAKmcGKqvE6iCdiVVUj3J2vdu0jlTX4IaVzC8R2wxNOhfhKFJOrqINDG2tjQsLGzcyXaQNLJQ
wxYnB2ngjRKmG29hsYCa1+qfmmeOe0fUfbFeJELh/yGZWvGoo2w1g4TBt0Wq1Ibb7qnQSfFZD3FU
HbOUplRnZnFY+FJcYE68hzIg7SA2B2T2gqcxHShmi5rpH7STlv1SFzWWsS5r2Kl9+LGnORrGb5LU
vDtNL71bQgmoLP9GJPXrspB33F9IEiq3c+6OGNLJAf/JQFtoqBcx2NjRuqDnzZZa+hwOPFykF65p
/GKxvdOxBKAufNPzmOvo8GHPBDdt5wZ9WTB97kd76WZmlc4cSmfzWqEg6tttMsnhcYIJQIAmNTVi
CD/bM/TnxDfm7txvEsAGb6roSKPvtVTn8Op1U/3imL2jHVyNjjnZmkFWOW+Mm6mha8fOfpaoeAlp
HuEA7x3MC/SgM6P/5gUVI6ABMCbC+ioQ5d4pKnGf0dbQQtiJ1s2IbP7J55QrEVtS1t5XrWsgA9Jx
m++ToRyHTZ9JpTa5jLyFc+cwnss4GDVvgYJ9vnbJYWUX5aWjVQbR8DFIByaoTdZrBz1SWCV7KRvU
8i7OJMcS7ifimgteLc4Kb3KSfOuSCRRCQmm1tTSKy7CJbcteZ7FGEiH9vwj7OLIUd90moM4OfqqP
yVp1hMa6hc6ZbYIvx+7ZNvXRyN2GuQnn6xfU5w1uXKfSfpTCT6k1cI57OyZW6Re3EKazS7PR7zeE
pKpvpF+SBa216MJX+Th1+iYbJ4QBTUK6S1/TieagWU1sAXTHoKpl1tAcirKvc04zOY3jwGvbUzCj
3175s8zAEOLJQRvrochd13XQch7TUrGLyw7BXOVaVrnJ3H4YaTYkBW0BIw/YvpHNYLgrhvZoG4Ue
bJtJ4WUMlD7tfr0cfyU6fazQN5R/VJv+P9MW32lSdz+qJVK5O/+/+v8wkhGB2D92kSV1+l0m9PXr
99f4tfv22v5TifrrX/q3FNXR/2UvkFUPJBuURLBK/yNFta1/GcCpUIMaYGwXyOD/KlGhivyLf3YR
an6IZIQu8C967tBpkVC7/nJs+hst6nuVJiZmojIWiDPBRiRMY6R+v9ciwx98A69fOCbFdJiJk2EG
1IsL29z7HZ2m25LFhYqBtjjSW37z2VUWrxKOUiyGTnNK9OZpHMaXAW5AtdQx6AvVBcHr+c/iUi6Z
Czb32+Bt9s4+IZNVKtjhUxP26INvE1VHu8BDVfWPZ/0bWe2Hq5iGiSbIRUXK09XPRaR0bkup+PTi
y0s6LIGdubM7y77AZnxPv+PmmRR5YKscYKUgsH8JSv/xOcygs8CjpDeel5MdzmAr+jJmUpxepX73
iCvtG5ax9sJPe68YXi4KU89k5Xp8Zdg9l5/+j4sqehqonjSM9G6DhQDazpZJLwndmqmuKt37O77n
cj0LEx1XWuhcfA4XXeo/rucppcONbjhcWd5nzOPemsth3Inz/sJa/PjQCKwArock1bdcPrnvrxQp
ZCJgHnsCwJLpqNjfQxPz+X9wFXAppmW7gbmwNd9fZaT/4KY+c4ikSZr8mKkm0liMULMuXOjDq2Ui
6+YdppkMWw999/sLIVIbsYkFPYI4WvSDzPNdMFac/KIUg5lWmT+7vi/3f17471XCv54WyHhzgeei
vAXe9v6iuhcxsB2KIexNDDYuseXblk77VtC6u7AQzx9XoPtLAAIcW5O4HSTJZ5cKHHeQjYU2V8Ij
rZi5HwA/lBeucrbcWXzsUKx1nR1woRSeycGbpkCRB5ErRM+Q7/M4BRNSXJUvZWQYF7am31zK5oWG
Ikll61vnWnxnpradJoaIOiN0KwloR9IZOBa1if6SQ9iFR/W7y9Fcg7HHA0NtfrbcG1qgfgMLGOyJ
66Ao8oWgykya4jQW9GrCAUm0uHA3z54Zd5P6nYWBJggeh2efrUlqtqzz85TutnS1Q20HD3geur/+
YSY30EOq7ltO8OGRQdwAQNJVXISa8BAz/ED53GfUhbg9aeq2F1603/2oZWNyPfYo/YOHwoYjDniX
Uyuve7odvLrYcG68xJP8+Lj4Ei8X0QO0T5Bp3y93YeFsrWmvhlNO2R4JrVhXLXLXqqe5oPf5pdSP
3/wqvmAsRZ4XNo3z1Yh/aoDmxsKfozIL2TRzeP8IRv+8X3y8Co+I8oL/LHXAOe4uUBVDVOXmqBRS
6uOxa9f50FXbP1/lbFdi2bHWKDUWAw/HR++syujdoEuRMRWkGiTUxvzPDYQWWE+WFV34Qb+7lOOx
8VKkgYTVzy9lgkidJSjOaS5cXJCwIpAIS5TpKnv9+1/FnfP85W2yCKV4vyKGeRyKeg6KEPXsYz1E
yCVTc0BHzPz7z1f6zVPycETpPl8T1t55lRbpRp8OMXHzwkFOi7Bm0MIprbz/4Aexqy9BlcC8+Vnv
fxBufax7aKkZUmkdYiuakDcmttf4RhdB/VcweW4Ya4KQIIjILA1cP2dbkcxE47deXobwsfQVb9d4
rVexf/jrO4eXzIV4zEbLcPDsrS01XTqKVzSU9Ic2CI2+2Kr4u2i7Xz/F55yHk4oqycJO/f6+paOR
JZHBRbRBFJtUtPZt3DfyAiL1Nyv73VXOno5Zww0UZYt9GWvw3q8RGsx9M2wKU3oPf75rHy9lUz6Y
JsRvWOdUZe9/kENLVTWjlYcwA+Ycg7qTr3O4Fy+FP2gXntBvrgXnm/YKuFmOW+ehURDSmOXZeh76
Toac3fPEVS/j9JVThH1hb/j4GuGeWr5NYGYpWvSzOygjxtQK8X9Ysa9unFZpq9w0LoG+P34oFmru
Ykc0Hc5w1tlqEJknC1+gekd1HI/XeJCrzyRPw6wYmVPWYW5qxSXT3MdrcvwgZIhyAvg9O8X7ByY5
Vi36yyKsDcvCgq8vHXrHIdvApFRHP36hjviV1/F/m2PLkneWnQiOeeAbnETOLljxdIwEz04YD0HU
hZ5VB/HODWqUEn2g/GdNukG+gw8+wGgZ+05tVFbrX8yu7j73hj+6IbYaUstqYdIUcgFg3NoDkzzk
JPlU7ACiddp2sDX3NNtW/PVvlzeAYcrk5dC7RFGe/fGguuLYsPgcybmsSRecAZtxHJijN62IQIn/
/dVcTteGt5xquGXvn03XFvWEdoSrkailtmXumE+t3fRtCNICyfmfr/ablUArk+41zk6f2crZ98+M
0iyFRQ3XxcrRGYBtygg0L3IUnpZToaawpks7+dlBZ1kLQISw7bJZ0Bc+95PqMdg+3GIFUmIdlIv7
Q816GeZ6skxWISra8sL29LvfyNsLonex63KKe39HB93uOtx/7IRy0lZDbL0EU3rdkGQfol36O5z+
r6XOzaRHBOU7wB189pm3itHytBbeS8wpBUpF39WPmmryQ2an1l9lpP/7WsvnEHc0fRJO9+9/mV87
rVSyEKFDsMUmQchyAqmZHYuymy/UFL95atitlzMw9HyK9bMvo2Dc7PoRYJg5qOt10+Tek+nTLsUI
Y2w4PGL+VSq+8A37+OR8+mmELiwv4PLuvf99lW8Oc5qiHJFu113D4IwgwUgD8Wpm4IO07e2f34aP
P9IPltpiMZZjnD3fFzXwPU3iU6IN9Kd3/ohBYjWk7XBVJFI/ZlE+3WmwlNd/vurHTxosGt20HUw1
/A/n7B3sbGVX3sBVWwLNdwyg7bBBnB4WQFEvbMRLt+L9Psz+ZaEipMQxTeP8hloZoHFgDng5TUEL
elZ2edfARhIrC9XRczHnxQOsHPTqqQKVd2Gz+Xh7aTSwXnFr/+oPnf3QIqUagrMP2LJteyLHIPLC
ryaqJ6BzfqM5RfaIdRCA7Z/v74fvOOkWjGYwzbPR0X0727/zsVELjYKvXVAGh8mPi6vASvwLt/Z3
V2EPtS3Oe9iZz7e1maA0BVaV8zkKvLWXty3WGH+4sEI/rBVaXrwIyx0Eqc639P0b0fdTOxoOtaMB
h3KzFGTYEeH2pYmc/5NL0U3hrOgGaM2Xl/MfnbxiHtqeNMKSHyTdven209rWVblhpPXfQwlmBfGP
6nL/leYav8oAzMBexvZyntJTGikiaxhn4QT9Y4V2G6hQ1BbVX3aT/30d2AnL8qfbdV6GSLMjkkPM
HIxAl8UrPUqKr66PKP7CG/1hoS+/h9YJOzS7MlXW+1sXw2ztnBjLNMFsQG47n0k0Pp0Ay9RkaIep
0sxu25sYTv56pXOUpZOypJ3SBzrbpHMrczJXqDJsnaA5tozmX7H4Ic75Ty7DuJZDnw2eY1mk/1gZ
cQvCznMlTBfXGpjg1ymEB4122O7P1/nVrXu3XXEfyZXgZQKuwWT1/Pd4eVUNM8/LbhFCqI2bxI8A
EatV6YA81K19ndK8EaDH/cYfdl4gzAsvwW/e6n/+Bd7Z3gEGoPMGFyWlHDQXTtbgipfBnp1Pf/6l
ly5z9qFDozepjpcrHDGKXZeB/4RGfLzQaPv9RZbtA7XoUv2/f2wmvlRNIi4Oc/j87dbXsTliswj0
C4/td6uf5gPQFo/lT1/l/XVEm4750JgljIIGOYU9GZ8Qrkm6UlR89qrymujKSMSlQ8Zvfx7QWDZF
qj16ze8vi/G6CvSKy2KHRYGZzNn8UsSDdf/nR/W7HdiyaK/QrqcOOgdroLnV6FhS30ERQGVZKXur
EOpRuErcTn/9UeFlJiwpWHrn7JLW+99kpsABEEvQKqjxy2MlxMdtpS0m6j//qI/3jutQRHKIt+if
fzjBW3hv7IoNyyK2Ben3aMc7B0D3hXru473j5I4iBGYOy5BZ2/ufQwiJXZt2PLIS4OJnc0eqT+IF
KOuq8sIvWhbz+62Dkspk9TE7pIton905qGij5nKUDBNZRtus0ppd3aryFsNHtc9F2V3oTxnL3/7u
gh6ndxuqLRXc0uI726sypwYnpg1TmGX4um/ronCq14LTUMvZChkA2vpafxFeH1SbvIbz+OxlCk4o
NYNWP/z5cX64z1CRqNMZZdIqYQxydp9bYWYJFtMJh26jwe7Vy51OMwPiMV6mP1+KZXL2wwk6JTee
aTCgIPRx50Vz1AgR9VHqhQhMNHZKhT0/uPVwbHSf4SnoaCLQ1jWDu5qxNeHP4OQ7z7ftmPj9zubT
kYUFbdjHJp/y9DUjrUKs0xJw3aqbK+em4KT1CRWV6xzzCZDaqq2lMWEo9KzP4OZ79zQ1AAJXTWu5
E94PInmhqrWAMJmOpBIr4jhT7lkbs8eTixhnqkhLQl4P65oSbTIHeYPKqm4/RcFk91nYD0AEnku9
CPZdmdjgz0m/TaM3G8eGC5qYl5U4B30GsJwgngeMmKG382rrLTJBlqtQuRQZ9yrJgXGHFdEjWI/x
fpd04ILW68pThXCk2gy94WKAxH1iWdddCvcery2qUcJBLKV5V+WIv73YBODwSOiB07GEh/vw1rLv
+Cij6eg5YNzCTIDt+EZme5nS4UsaiS5aQNM1VnEnUWUKfS6zF2uyEhsAcopA/BOpEUFwIJZcOHfV
IANv25D60B36Jfs07FUVGBu3thU8hxgkBgLWKsiaHaIfN7jJ5wL6p+zGCVRh3jTqVs5toT0BYDS7
UzT27fjoq8py1kZqwNQGbos1Zppn8aMxI/UjqwbNvLIGSSQMvhPXOzYe0PFr1yZG72C2Qg4HYnvR
7iJRFu5nSAmGs8CcXR8gfhR/R5tt+siL4ejoq6yxRXyySElJkYx6IklfNDuJcAqxKcNwt+1WfRPK
Ypq/sowoyb7ytuXROmocET1EUeG7R8NBGrbtyBnBuTgZabbBwd26r2DwsPytxjotF4R6bzbxJhcd
6JU8aSed4K5+gPGoIf26FbmJ4LLEpM/vkSL42ZqB+QMaPxhPtGplvMcdkcAaamov2eC2i+wtvHrt
tuNAivq9AxD0aA1tZJDAYiMhhN7ptGAoI/0LsdWdtypc/jaIW2A4APelotm2cE+udNT75NKYUp8J
qhkxjnhtChRfh+rah0ZJ8bLC6oDzoTULEJldhfO/w1PdrAeajEM4JXEV42oXOmt7zmEuJ/pkfTNG
VOkrJ5jJIQgYjyUIf6fMZx1W2W3XZ8Y33ezydF0t+OadzLXpMYiE3x4cfZDdJiG0eAoTu6tIyuiE
467Lom4IHql180ecWX229mPTG3fzAn9bdcY8yW0k8/6Ll5WWfR0rnwtDoAGQgAQELKGINRCiWOqN
x1raybiu7CqQR692OHNB7anzIz4QHd+8FPE3WXFMAZxgoioThtt/9UAi9E8kh6QD8C1NcuLNXaog
GsDNQycqXV17eWz2YSOTKaH3ihnRwUbbePlNXekYeYWTO2pVlH4C3F8by+g6qSPfCuOI8OFj1vwX
e+exJLuRZul3qT3KAIde1GIAhMhInXlTbmB5U0A6hDv00/cXpHX3FM2mZmo3iyY3NJI3RQTCxfnP
+c6YUR5XlPavrTK2/GUrvDPSmwqjlQ6dhsl6OVjOEwt//tKFS/rA2i2qHbwyr3wymq5huQlgPBxn
1swfcMXDmztJtVwiGpRv4aQLebma81gRsOgpH+AMnhoJfSzy2xSp9ZRPDKojJlg4fF0gEcYBEb3P
4nlJW++dICrx0aUlJvgiu9V8MJUx3Fp4e8m1G7QyXrIOEebboPhfGLIL2yNwuwrOq2/1j91Ayi+G
dhL8TGsathcrOcIeouwoiquO/OIbXA43O9DDVBsHPEHZtz1bePPGAF7AhQxxryewdGCs5pwYgfMU
lMpc0dUTWidnNt0XqCzai4zREa+lyYU94LwPwJwP+xIUJ5jQwSVuVrlddWPeNIl2iUDugjmz29hL
83mKKbs5xwvnVtt3MiURm1S9ltQvVZsTAHyc5/F3yji/v9ay9ckIjflk71hL4EalvlyXWBvldl9v
SGrvytTme+CB6nrC7FRZl7U28FeuTs6S32euDfZitAYRW7Q6Vhixm0nsZaDJUEQreAYryei0dGNt
LzJ7rUFx/u6mXrx4dRukeyAxEhuEXVusDdRGKAXcep7gsWx21j+kRq3lr7qyVfhC40eRHfyaj2u0
tFxFYIzZ4oEKEQofRUnfyqWVhnYfcSuSKjbNOaVdqScWRRykGil0UG3Z3GYNYecXr6kJL1VhHWxX
foZh7CkfOjTeuevYJanPqmVSMSYMeBBLqKRhriiDH6bSMA9kRYfgDTZp7sH2mMYT+JcFXs3Gm4dz
uTD1DkNOlUbhGUV6JEe2tT+KaT/g2HGSH3Pu+999SNj5c6lmSOw8UT18WphUkM82o+eQ0EnPfWbZ
qKH5QVszw3tWK62PrbSz5QT5m/a6gtg1juZxGUxo21mt0hcBUqV4NILRpIhnCcD/wZYO1OE8558e
KiLS+aPsUvA4VmtBQo5lMFIxEEx+I38F5gYwhqxjMPKUbGXRXqt8nqsTZWRhfcwyJ8RStwVEG6KC
+4x6aYyBuGcc4pnFqFtttjW9D1h/9Yc7ZDp7KKZO6k97CRY+QkWag3yRcAkcOmzY7M2QvFeBbYOI
Ymnh8VyBRp/TGSzLh9SDwoxjwAt4hUE9EZJ+5mTU8xh3RjP5x8WrLecXUTjTuoWK7JsvHi092ePC
Kz0eVjz/9a1ytt7aM17M6WXIVohogT3WLzM0w/VhpZQGILEjS1y8ZDrIAlerM9LCJXrzwjSwsAKk
HkGQWKtvn1xdrPq1yzc0OWGV5HZow9ouQTrPwbGhvayIFgtaWVzqyaJ9BmTfdFTrRELMCgqru9Wr
ogZsJi1LOlg7Ax/MKDchQ7/TYWTMByuH1L83TL7DlSMIRu65V9bWdWUVALoXEG1e1E9mKfbYUIjW
y2wTy12mjUo8k/WhyFiNrX81Mc4dPrvQnOYbJ1tb1BZwMZZ+zAX+kUjqWQx74Hmddec3ZRkczMEJ
P4zBNPWzn84zgGqvC+lIWkZjdHdsTyiiBgUMjkErrreaLV5myqE+umydjVeyYQVb6SrXpz8O0/+W
Off/zXn7L7mx/z/ab8+D2v8zBPbq+/dH0zb/5L09/4k/vbe293dPcMeZv/Xwj7/ZoF+ZCODaCDxu
xujY/+W3tZ2/M6FA7WV2L/ASgXf9T/Krbf8dZR2PkcNd0CT3Y/07blvLPd8f//u6h7iGIMWIhw8J
jk7S2n+57qlhCtpMVmTevWLAKjBV2Vcd2hPHFaJd16axEFNnoYCF0a4HA3p3mYyY4t/9QHnBrqYB
4GssC4uaJK6KT8Uwp7+rs8M3Uahud2nKA0z42iC3JhvZvGcVXEZRK6zoJnsOCjakhn2maAvh+bbG
jXgKfRtRqSaqCsBF0jiVeRbQGfgc8w/UY/epqcPyVzk11a+0mfIpajbDf8TEQTNCC/DxSsIP+SXX
obgxpnP3AUmg7GpU1uCBzalTmGoeW4plLFDWsQGp14EjdYobUoXNOaya3dCT4Z8d/9p7GuGcBYky
OPkctm7suktrWtJd6ICE4JhSgxsP3LEj0EIH+1tWdF/1TOw86Tnl8R7SgtMbs0k2AhRUFjs9uadY
ZLP57lAHc+17S/ti59ZN7WL/3NEJAlC/Sqt1z2rn7xq4LNle5GeMSzD0ArSLqJYI/68L+NtdGSjr
xTRPHdMQe28D2Hp3cQ7OUVNPlHAGbO5G1Oge7CSTgtqGeN2UQ8K/7T8ax+gB2pJ6wTBk1fMjMcry
RmvXJFZrlBxxxlVD3+TOVMXO0K0qyVfLTA++nt2HgvjCexCkMjygYjlLlCJUDVEfNlwf6tbOoZOM
2R06OS4r3/LZ7Iqqo3KNW1L+towtRB2yhVUepcscrjGRoNaIiYb1x9EaxWfdTtXB3MK036+hVf1I
lLKvgqRBf9qI0Ftx1RjeN69XLxPV06kRQZsfBvoO5IUtyCxFXTjK3wqSkbH3zHLrds4Shit54iyU
e1WA5IFeB6Ux5lqs7gu9WZRyYVKF7W4G6S/T3vqf1m6dM/XfH1hA3Ur/crpNPtY+tBYaAYS0IHB0
KNSbG7wu68zel+nRVH8Knv+znP4NK/e/Wk4JZRS/i4//fTn940/8uZwSPED+hRFnEUrAZ3Ae+v+5
tBJXQLIlQYWri+kpGbn/WlpJ+/6dqxiSEuqIR9jh3CCsW/qV/vE38EH8N4Q2RjeMbzjBu//O4voX
9Yq19vy3R1FxEOIv8/+ytHbnQfAqkGq8SVn30PfeteW2EA+D/5u6j3/jn5bxAGIFst3Z3o1Sjcf1
rxBn3StrVefgslkr0Pc4lPe0gmRw9oDlxNAIFrKy9awZVI4eII4633XeMj/6QG4+uoFAfGvOlDWN
IJUCisOO3MKISQnJTTEXVOOe4cHd8lK0oX3SozbuilEMCSqbuKuopnqz1yx4bIP2JidwCgvBDXfa
nb5XKK4RF1n7syBkggk8e03DrSYc39m8MI4kBAoCde3RHyAoE3X0plsth7tJ9MN3aqeViizX/x3A
sjgUoUOSkBAA4hfmgGklGtn2zGw2X4Yx4WxnRyVX87UGHLfO+x2ZddXZyboW/aPqoa0kneOE+W5c
Ux/7jRyyb+QXgt02uss+F7qlNtgdTBEVnNUNNVClFBp4XH2ZGbX5GOYea3XASR6UuJcwNKKx5mSG
htggHC/t6nORB708v65scXBF5jKbgGz5tnur2OnupsoaP+sl4wJkjNIpYnp67A+99CiBmTk6F2bg
lHnstMPqRa0ejDfug949hgF2Wa8tHqxxDQM4U1AAEuBg6MJk29z3Yeu98KLuJFJ+mAMqjyy0ruzk
opS+rm0TUqtDbTJb5Wwup9Ggc25vKS+FITzpJw3yCDATfBPv5MAwqRKLLqw1oppi68jSD9CqWPmL
F9HqcjjRFwroMasnHjcO9X54ajsm9RGnDKDJ8Js4enKkAGQd8o1b7m4kXMmIYMTZd32Wn/yxM6jY
W0sgldWmmmcXTNiw53cYfpWmO4eREzJGAhYxej/BEsAQI45d892GmcytFZCxi1JHwgyzNoDtkWNq
gS620lYKb8i3X3Q55W0cWgXNqqNsjO8p1YpCxqIWXwHth9sh9HX4MmBxgXEjQoqr7DIPjXgKA4NI
Gw0vpw1wDrXBvkPdBWgTsHy1cX5yubi2n6W06lvHTHuVYC1femBgbF2Rmlvr/H8P/ddWgWSKJj+t
2p3R+L2XUDs6kk7HBDXtpzO2O7vXw7yyLrAorZ3+rhRIs4Sq0PnNqQ3RwCkzuDAKAvE7eK8hRBHt
0YuWGyAzd9TSUILVc35pjz6Rig+vtKvXVeWqTmpqZ4b9ak28OJIsT78LuF9xIMAjN4NJhsOUqNTP
7oFQB588E4Vz0ekUqcuqudAi9ZUUwVKauf5WuZE75NsrUe9Lh6EYFRUBqwmPj3yrNtN4FKVfBQm2
fud2sxwAA4WG1hxTb7aJQ9jyzJAThvFMUhQIQ1F4gOeGWplokY49PCOkjk+6aYR/MbQVOAxWMBfR
HDQWDbCzWxwbb27PBRb02TSeBZJhLaB4Nk04rsdBTh7g59Zx+51tTqK8M6dl/vJtrdDtOEQMEHqb
FDenYRh3mdUXr+aSjtkrHhL7a7Hc8ZOapfoBtoy0k3aGeRz7xgT0tSNVYhGmlJmzBweZG2j2RN43
IcsdOrO+A8G3QcNGyaGeypUFrIYxUw9WKIIy6pge0UgNh+IHOG1W7EppOB1nl76jByblnL2jw8PO
d6Zc2vHWdNaNz4tcBh/2fwonLbCLMd9Tc6LanYAaaMZ5OvniFLab2130NjyeHYMB2zpyFW8JtjKv
eR1rRvnxTAsMrbYI3zHdeecPEpMy6N79ipruh/Pq7bbGHMApCrM3fglbZZ9DlTJ+5raAocRbwumy
KuBV74AOza9B0Yv6aFUcySn4ghoQFziMzkXBUlNnipyInZlo4JULLA7tjh/2THqpp+dGZbWIMxNv
x3Ud0qfy3i6ZO3wHymrkD0DEbfndpqJEsBF974oIzvysHsJycYJ7JF46nmNAXViy4CHhidmtdWfO
jyGl3AXB8cIC3jT76ZbxUSH9PURuSm9wdx7o+xVXbt0a9mFUaznf8jpjWSA3DVUmMr2p8yObr58e
IR5U42VGSp9faXHqeqJ3W2Sp/UPSrZPHwfbAikd6mIwAJKjvrv6+5USN9FquhFdiaYzW1tMIZKSs
SKbf66c5NFcN0LoyZfBMlqzULM7QWR46eCF2EqwUSR+b1W0RS7Tt17vZplYJkBf1cpHTV7I4ZegO
Hmln4fh3SDV170azaNlD2WjHV2nlFZwD2KT2ge5Y7m9ZCq2AJgacg/A7ypG5kWzm3nmAN9M6x6ZS
DOmMWoagbeRaWeUX0mYfvqzaA/3YqNBN66RrVV9+btMgBqz93iSumQQt8tp1O7pq6EleFQ15c+vn
V53mDT2kqETpk1mJDUSw6Uz5QaCsS356rbZdZdDPNc+rDekmqIv8mvV3nr8HjJKwIYmvuPdzZYJG
zFlfL+etnyeK6nJb8Ap5S/NQhaExnPI89T47C0EkMbiMjLtC1/RjDxszprtxtcVv15qz8UeRacs/
CGTI8doZ6z67ar3SFxeU+UjKQ1s0qzyeWUZNGAg0V3sHHpWlnHadYrriovJnm3Myt5W5lHQiMlE4
uspC3niGwXGBU4oUiVqhSbOmbu6RGAQlr6XUtZO0K2RLYYPpp5aPE0fqZkfXAXMlvOZtZrwEbBw/
1a7Y6mKX4de54cyw/LgtfazrwLKFAGXoPdOLjU9ygNSuFrDrlcz3RBFEF0MqYs2lNWw30QZ/wQC3
PiymDcuSERCQkbWD191uz01V5lY0Es1LuDDmsaAEl7rIgVqHzHGN63Nm/6DEQuIdqiJEbPcmCOgb
7nz/aHf2fGVZet5P2v8CDD8duVJ5sQ/1Kq6ytNv3YNLPBLivbYTp7QkqMkfqlWv06vGlL5fmLkQW
pWEht47Kc8rXZs7Tt6WSqgKcaeZewq0+5E2uRUhV9SbY5Bg2rjDn3JmwuU+rdukeHejQO8YAAyUX
NJLxQEO5NyM1UllF5Vm9N/3N+AxT7zePib5bUKJje/B7VANnvFYM5eJF4E1itarVLrfH7Y7ED7zi
1etOyKzuAe+Z8Zk5zlWQL0MCO14mcrON29SDDdxhCz2VSB2PkzfCTyr80TBZxSgxpEv7Z2wcOoTt
sGWfbCjjyqgruMHQBgjdqZ8rFIYIg24QzXo2H7rUmBKfJMgF5WctTO5GPtKQsV6nVtBfDwOzwgY2
/H6T8AFKBgT73AxnllOOT0ObdqdV88QQw1F2BC2guEKuf1yGMNtZuCgSO8vdmDI5eh+1Ivq/NNkr
H16V+Nk4vJmiOdPdFnENb7H7oXMyvU9XhnCd7YiITPddHjZP4lz9Q4eccayH9MehqOM4038dcTJO
+MqQBwLV4koqzPW5plmu3+eh845LAFFj9JYLsK20XztmPcwJyEfpJoMReB845P07e2Fb90PtXnts
nIfOmp/9Rck3poLsH9Von+rFp5pT9u1XH1IvR6Fbe6JOo76gNuMx7BHec/hMa0J5goo2CdyjtJGM
Y7oWDRiJwnsC4wS/Gnm8/QZEi/HbLj31I6AvXbSOoAjt7KhhTDcjhuozpWBxABuFHcjQhBwIPRnY
fofvDT09aRpt7PqJ4yn5mteycilT8GqXWEHlXrgDo0PSW7PJEH4df8o+n7L4f6TTYb34+sffiNb8
q7v+/2qGD/VJ5fc/Xff/+EN/Xvets+H1z/u98cc/Ny38IW7tnvl318S+F7hnT47lnL/Pf97oAxe5
1ML96fpEJXFL/ltFWYgEfyQJ/lswJbPjIzeQqCJOgwobhH/xpDBzrARNLOFZ/ANyooQ8VZUVFoHF
rmdD8GGB1U7UcTiS0/DTAfsbzLuU+JRx7xl9iZUlaskzUbCXstE7YoeNwtbGtU1wZqFHBAA/IheX
1c1JbyCmOgvHGrYMGl41mS77oOppO+f7SK8zG2bmNC7TqbE9WrBvssDkqB1xTmf0yGLIDkCn5ODc
tsNiLdcAii0n2kIASXRUqFV9mZxr4G5KblyfGEuCDd1uwB1bTpvqduDKlTh0S73JljYwakigP6ba
4DydduwbR/j70oIL79BBXMYd6GtIKfC6B2bLwNoqsNHudlVnU8/4eRh1caIcu4PTxh2kbz/1Ysvh
ZWsZI/PmhZy/a5oCktKaRX6dagbjL5V2151FE2Li5HPIkpPRK7nLfaPr7sPJ7Z74Ds1HiCHhZqHr
EfZfaZOR8ETqnWe//npiKI/W0IQs7YcUwfusb/cQxOn9vtNbynElWnWbllcO+O5DhaIzvQ6g4S+Q
nawd4CTnoxoU459i9XIBAx+dgrrvlmaSjH1hDC3reZomte4KohKrH6uKKucjL9aAT3Yg+9TQw0GX
KkRPqMmTo08D5s+XWeYsa+NqVBR9Sf9yoTLVBebmb3o/0+STdKCi9gDPUnNnZZQKHktXD9thAUng
iEdFsLh61ttmlD96BG8IjcqgPhawdOHfGnW+ZElvnr07lNvCv4aUNZa803YWXqpA9NVvBAd5CAaL
9shCyuNau9nlJJw+zhYvfJxocArZsFZOvXlT+AlNX8btyIUs0SKQsQbmB9UWtSenw/UOdJ9iDkzr
zXvQT/kee1LpoDfnYFGd9txEYbhmTruv8DV6i9pAlRrpvvJX+2LhYvwidH+uGfBWNUQpAIsnBtHz
HS51ar7cbit+wfVlnGh0alh+Goth786123m6b1xSZ5toZ33br4gMcgcTom9T7C8zRbRNrtejXjP6
Igbm2JTG2oN1ZSlp7HKK4IrrSeJJIfzpeeZlU/ElLgsF7BWXroEDGmFbM2qmzaIOhm4ni5GfEmto
++y1spk+EALsvZljeACI7eaIKzmlwY0gdvfNJ1juMqCIJ8lbZ1zlaevoI1e9iZmIqVOuU6JUz9Kn
P+NugSeW9Cq1d5rb617XA5p13znT9+y2ZH22Qh4Fx5bXaRwr5pjpxsybM199Tbk4W2XnbMhhY0OF
eMjNsd0Y/sfjKBSGonDTt1WOF/9S5Y3DtjmmDgfCseMSaPS+WybzTDoHGPaMocZPm4xyqKxsEYy4
zO9onwyO9PN1u2kpuJumo10F105nZea9iU+Go4pb+9knaVH1QpN13V0CcQyWY0bDTbXHBWZUu5HL
KvDVLccaIpqWiVNqiPRqcYr6egoCtK2ZWQgtZ+3TsIr5Za3WMKnk5JoJiwS0aSUqL26yNqfTYiWv
I3dN66qdVZnpaZsW57B5VXY31b6wDtmovSxGxCC0jufUiMfSCK5ajvvXpKvOtNmSQiINm/UlmFv+
wj0wgPbw86lKfFvaGw/E6t/Q4ZlOcNm8Zd+Ok3+tc8wtiSODpj0wHu7HaFz9NJ5GLvaMW1RA93ud
3QRmBWu14vixHxh5i3em2VMIqZPKCg5urB3xpI3uFivz4MS68bcd1VaoCVWGdyg6Uy4SjmClfz33
k/ucBizfkWhI7HFGXAU9273Q19gUGd0vC+Lum8Agcbd1WTgmKcoTbLQWcYOA8TClV7js5GPrrfoK
s83CqCys9lhBFjsxa9d64MLu3DZGlj43qeyNn00OQZUsTevRbcXU32tYb9cNM9Rap4AUq1TEknqO
gc4noNZjljRcPdJnLe2ij501NPu7Hr5PD0RLkaqfGVvP90D0SvIXDbWkuijcd9CQeUcmdZgpMkIv
DPce4/xjky9dYpHS4h1vrDwJ3AncMyxBww4RMia1cOdx/eKBIIdB13LXVG9c+ouTkUqalUNQLUvc
mWl777kdwgSJ+SGZuMHct5iTg7hGtL0PfcDosHrX7M0HGv/Up/a5EauBKPatUelfc9alPtJiMXmb
qaFlws4NoAoDudd8PKtdGeQiiNyBhyQqB41R1kWa2HH7g7M8OoSS8NnP4W4S/kBhhrs19hFEWmse
NbYdanYKvF7nPzm0v3tPn78FDcobBK0yO9LV0llHPaHLITeOHLRD/ltnRQZDwiDq8TCwvWvXYRAG
PXYpZPgr7EcnsvIMiKJSQHDbSAweFck6QDHkR1OpPMy22dLt5bvzbVC0VCamgNa7/eK52PuCkTXe
A7yX0y+Aiw4/UW7nZ3LxwGiR/qz9OLBEkK2z9rSl9JTd+WYJodOprAmIrl4Er5XhZRcZFkGcBmKQ
5m8EUbPqkwbvVBendZ5SVlSP1t0iTcicq878+ZYz08ryRynHvA28WlldcOYpma58TLJzggOo4LUD
QS2Rk6MFw8nRRohkPByiSuL4wbsbY7Qw6qcQgWNh4kplZcwomuq1UnThHod/dWPMsg4oV+Hmzy9F
phxQY1E1F1ZeZpQA+rwIB7bc+cLobXzcluE4O/akc66rzrI0Sgc3aMkx51pxiTxT2Tt3s0TUu4vz
2Vibyo6ZHyq4tSVX+gccbXN9bZphddeE5+oUWwBaOWLXbd2oDWpxL/Kuo217xLYWW9wkXwSf87O/
hJ32iRmw+cvsNn60sXTCJ1NtZ+doXTcPeV4E7/DijbfSLsLuOp3wWAIRzag6wjYHy1FiDoloYqqK
nRBiuuuJ/LIZV7PtxwEdE8VLleXZb0kFCzOXYWwUxXFp5lzhaR2by2AzLNoTlXLZp3rTGyOck/YX
XymMNncpmoegdfuFZjYgqEcROM5rOyvTxEdkDj1TFnOGCIB1ntFKMNjrxWCYMKGZsa7kw12GWBHi
Q7dRPrlBk7PZ5d670S9FrHS2GIyujEU+TPZwLnaXwTI/bkLNX2Qo19fValghm2kZxj0N7Eh/fk1c
Fjt16N1PBr7hg6ZMYHmCrpp2DKFwTe+ppinDfWpnHiL2rMIr3uJhjGbyu0dG++79ZnTiY/G6LqX1
igx9TCka1jFqFHp+PtD+deLOTWCgQTg9vQ6mzxJeOM7k7VBMhc05t/S7k/IW2ewqGYTtpTIRCXv6
smHGYwQL57Q9ANWZdeKX3vxrHZ3qS/ta4/FZaiPRWmP3qZs84O7piI4j+DwEj5MYDOvULFD/kso0
m3Y/4T+k6k5AMLhZN5y/UQ2lGvFYB4owYkaZBBJLqilKc9oPEPiYvaGOhDR0WSL7PVUqG+7cBlXt
NGDlP6zc+h8UT497IDnhdx/9gJadJXIM6ConUtc/LN649XgKPczi0bZQAhJPIsAGR+bedp960KMZ
Oq3KL4mL+UE8eVSvH+xwWcwoVZI5Ue4H82/oMa51WsjmNmgsDZOCsZ3CpyFH5ttPViOuXI5cuL9L
cMmRtxltubPmCZSZUaLaxDOEBNRptqRqn2UuaJh1MYvjOtXhcqqLcT6kttv5TuSnknRmv0zbw7Bo
7uyNsQUXfWNhtuNQf8bEexCR95iuMez55eRepXVpuTwWYq72/VR0P0WN753BhefSZMeOiiOwy27o
ybDBLxqbZUekhcWyC6gzYAbabT5OaPIBjLcaEfyWQ40+tLhpevJrWdJSpgb6g9iVaQxyjDJ/x5w9
G5dsu0DzqwxD/R32Q/sbARYcJYfn8bpfuCdc+P3gj5fmZmQfS9vll9ukvHuJXFPsqfLD/hIEc3HN
tbOPKdVky2biIvhYrEjtxUW9MTW9EjPdhhA1JdNQODfGVydytJdgzMzqN8D0Zvoys5TCmbJTNrk0
2P6cOGdP/kY6Xw95P4FnUnZx8iip4KCWZb/96o+pnpYupvxgcM5lVPmz4W/exFdp5b03Ff4zvzOz
AK9jPQD2G9JzhKtwQi2SlQ+dMm2Hp8kcRHqNBgaOmlUJXzOTV2lfW6HhrpTkLXX/PNtEy34hFwHO
9GhoqB4WUmbqhGhWtKjWOLFz+gaCqr5Y0HnM63nhedhRU5NhNU0h2tJtbecMfaBQHxifr7+cZjPN
XWcZ8xB5KiinG7F46fsoeJHRWKllQ+YdtzU7bIVwF6Rnv1y+Gap3LjVxldAHSbsakr07HYq1zx7G
zTefrSAQT4ykxgtpFlv37NBvlShPDG82+1NwX0KmH6MpcGeeaS8wE7R7UCNnMZAGtIE6igPDWHgw
mW/3WHeCzolD4cjbxcuqI00tAf0ZBqVrTu4fFEOba2tJCwD9lfUMiFbyVOrU7SK/QQ+kLmfSFF1z
hEtcRuTnzoLZvfMw9jY7VWz2gHXJsbdDT1UYar234FPqK21mO4TzkL5kuMkcQ4EXjVh+jyYB5Kth
4BQUNQ2j5oy9SzAMadvCivtAeX6cYrQA+cxiDHwtdNv6hQAP9Xeda3GlWAiiUM0jkfEigjDlL5lK
TXNU5wguwjPBRMB/5YHeneUCk3b1CWqKy3GaycfFbFLzplw8vfOL0LtdGF5cO9bQcIFYpM+FHBh2
5BERSj8CypcmjsuZvm09DJv5GBTNiWHLcjNb7TK+tbgVTkw++5OoVz+/DAI9XY613r42u/b9HWUo
8qbOnOmwhBCSKRCcSh0HDbpPsvnV9tAI6rSmKC9wLlH7PDxWSwlpTsALF8zvtpb4SZ7rr83N1VNq
+5N30qrNnbirzH7m+uiHTx5Dpscxp7nShtiKKrMxpItSA5X7MDrN+uEaq/VozI71XKxUlRFXNbZd
3eZ0+QRiwrI65zNH215wKBPldqOXhnd0C4aV9tNKU4MxeA7ntTrjFKy8eYSuzbjjcOY53650JgB6
U0WY+AWlOXxDHVwM+WLv8Gfky9WIbJrGhaLDjadE4JPiEmHFBcY8Ox4twgpmp5ktari31atbYsU6
mEGnArzXnP3vrZ5T7B2X6iD9bqYye82wRzXRwlN6wqDTPpR0Uc9cyfuuAYYL4/O2tbIVy8pShwKB
FVsbOF9THTgLdJ8Wbh3/dTAmD5l8xNlzZWQ1+fS0Edc0ao7LAzua+97bpXkRYA9GEB4K+dqEbbCe
lKWKWBRueI93hsL5sVLVY0Clqrer1qV1jzhxZz/einm8dNcUF0E2U5d9kfpN+7pBWuijThXpXbbR
wxFRwciNJ2Qj4YTMjn/cwil4WkI+XDs9A1qigswfpotm9Q0/KYUxfeCHsa9tz0gPND7bNxRvTp+b
43QU0KAp7TL0fPT1KXvBzm5SCinmVcS2lS1XGTH546DadouZxruPFCUAhvczhtHhWHT6hiOxv2e/
D61D62VbxMKayX2RStqKe0ZQ6t7sirlPiMEbxWNdNjw5+P9m5i1rn8/szT2Wxwsq94bbfERNGL3K
zh8Luo1ii0fM/iAfpC4LMM+MDErX909WswaPDNu9HZ+W8iDcrLpwMj+9p/0guDNtP5sThtrSOxqo
68ngWuEpdMuGKu6RhtxlbasnoiXyiFGzy0lAcendj7hkVvZlv3+XdDxZz4Pnz+KSVgUat3m/2yLK
7Hm4GFmqQKDUZzkiBs8f8K1UmB7YK8PHvNwMOkXKmoKXaqy3+3QgKmVQIcBPhNxwrdKay3/o0Lux
N4aQ3JrpGdPRqDCyRv0cGG8cqRp5gWG3+aIkzEuo5yViPwnFbd0w1Cl3cBeu0YoKyckhbNNT35i+
iJETreu8TCd317stRY0Q7etGPdEy1I231UZ07IdWr+UuYFdab8oNt8q5IoRjjcR+tWEpn17K0uzW
uMtnJ1l90+h3yqVJsEw26VESlCvWqBsfW3ed9Oio191AqfqTnRdE4jx7Oc98WaQ8GmZqvWITguWP
5is89d010nzPQxXk+04xCt/njsY+dK4dE+H9pi38mUZKhuuu7ZyBwmNyEnvoTdySKXdwn1esGze2
wPMWKXcyO6aHOGLjAIr1f3B0Httx41gYfiKewwCmbRUrKidb8obHLdsEcwBIEHz6+WqW09NuS1Uk
cO8f76N2SCgGMHO+p3fI/qlAWeqMjL/FHM28ofPoKSK/Z8gfzpFfUBVI95B94lW2H22em1eKtUEC
ptJI8f/+HIwP0jZHb4Aet5Q6kfIvkSNwNtJdjU9QfNKGU9/X5Xw7BSOFWdUje6Q8mFTWCTo1M0Py
gEOtF6oq4JRLaZrPsfBxmEHi6+fAt/pDNoZMrBRPRH1J6F1M0cbl5Tt+gwni0M5Lmk2bZ2n9mNpo
uS8lNqhhcd1fDX4xFDFdV81nq+xiPqyXzL+WIWk/8WtRiiEDAqFE4zKsToG9Oi5B7vtoNDhVyHNn
oXNH1x4C2jfPJX7BLutzldoTx2nXv+S1kyp8fzKuX0STAr85RcrhvaZU0VQSuGVHoxo2wTJuhicf
Ue2pjYbu1zZ2lDlGrc0q6cyHlE6EfY1qCHxpiUywAwMJz3SmUNxmwcJRag1x/WceW58qokSekNZS
hhpo557it/W80OJ5iSYvfMJl6f6qJ7Pc83sNlKT6znnB6XBXUcYVnzrpOfMpsk74t0t6jIbNou15
hmo92SAv/pYqER/1uHXyoVv7ddkpY/OfVdt0L0XnVOdcI0/c5emkrp5C8LcvfIeqPzfdRIsGzsQk
n98alsCyaKDYTatMvjFaiv/G2lGXAHj2MkYxwzZ93NUxqG31oxzF1vnUVC+6OnpEw/7yAeN5jeLe
e5nyUJZXIE2KDUukoNWuvjlFDilykiRrdaXOOlmQO6QJ7Ul7X6ZbcNQ+MqxTQ8U9xYfaVwFB/FJw
+fcY53ejJ2R6l6Nz+NnRsCP2K4YioD+/cijCCcb4L0AjeZn5mqS3+hA3p+O7noGeJ04zBEomPZmV
mTdw1uGRMtVQoO5OsZQgNNLgCU6wQR0QfQzVgqTnPpqj4mWpZo1RK+oWc9i2gX6outA+cHviN889
uTefufWL93KUUcmxJSEiwskkUUabhT8/CzljXlwY+tb9NogWdK2RZfm8UHfwQtPkPD3SythiHlRW
uv849/JPbHVRf41Qhz0s1eg/g7DzFQStc4bcFmPmE++EUisX/jUsh2r4QjCV/J7DuHnIG6pgwroe
PwleqhX5SwkT6uYsyZkyOUOVHYNne1zMDbZ0FWaWMweNc09/EgZOr8m1RYMj66doS5qXZpW2uzpj
glCjjIbkd8Dr7R2aMMi5ZQZ3zcohr48hMS3EcfUbF7hyRLxfyg6ZNwGCdMsSwZdwt3SiT/a9Nare
Kf719U3HRX1q/SS82rFRv7fN8vIKWpR3hR85SZZKJziHqYOOIYmc8q7BmdhmcBjql9T0bGGgXciQ
QkThT9j38GJfknSzqKsMNUVDEjh/58ACp1D9AqpVToAyrNlY47pWtz2ZncL+lzDk3GNHc8B6nWF9
otpefBek6p230ZlfOVdWJHe0fh3JZMnvQ9+pmkMMeSNPCjNxQ5sqQMEhHGhWplphqF43Q0bfYQmM
8o/j5AITbA1lJSsl8R/TnKusVUH6z6Wo7bXoQ+pBiXE+VtWSDj9L7dERi2+yrQ/uimpHJY7fc4B4
ODxFZB+AzoP+Giw+czfBLXrlNGxEfx5xOxDSFAFe7pE42vEFaAR3R0g3+XNMg4q6w4Wt1jupFkm1
kNPrpwA5bfLeIXUen0Nv0Dn3PvrjZ5EkdCs2SZCcbBmPrPZ9aO40cVRIFRLEjKekWGjsFiUjwDrj
p8gmaBdK1fWUFyed8LJwCNPClEWEBB7dZU6CL5muY3xokPLjTd9occ16z8FkXTde5WUgnnoO9kAV
ER1E1Mrf/BKqoZZe5jfNgaW74oGile4735KxfGymxfQXMSBaz9iHkz7Dvz/QpmVq+TMVo4KAwZPy
FtCv6WHScCLkngNbF2KGnufbQgxFS129yZrak5suxWPmpf4qi4JpObAT6kXSPou/NkvaPgSTdoIK
3ZyaEWGX2RrZCvW1k5py2dsGdHcfYaU/YTQO3jY3wXsj+fspbl86gp2wNSBTAkTFRFd61W6SY/zJ
n51fZR0MREyBvcItzb83X/s/3VTZ96S60VSCyiu9q4MC47U/BJtgQlrX7lpF49b8aExqnPsEF/v4
EooC1hO3sh9B1EX9O5q66CWa+qW71pVou2zbVHyP50+w+BO0Prx0aHDj85D7yjnl7bAgpymHeP7K
Ve73v0RBftrfTa2b5SCKWf8FVvfuOOKcbl4CCjDNnvxxr+TWr7X5M5HhupAmPGOfNetc0RoNgweb
GUJ17HEB59/gVMBlDCzmJoVP43PPx7kjj9Y85GGt5aMlNnpPLAoyYVr/CFGngIfitcSzYfMVYWP+
jR6E5SxdvfpMPef0X2/hUHaimgc1oOOpt+oyAZMXF/bw4DpX/lzuQ9JtCphCHFVrreOHJurWm0t8
Rmo8Etr2BN/geqdgABV556KJJ1CeiIxDfsiSEQVUY6bGssy3K82a7Qk70Bo9FpqepENLqSZOxmDT
w/Lg+yXqcA+EUeE/VDdsHdzjo6x9ntKtWOZ/6+Bv/lUtXS+vfKniDrLBW3ZjO1EnpGq9iSylEMh7
X6kCXq+mH2kp6zCyf+Uw8+Ck/wfcbz/phgjAn/Vxxahs3rq+9Q9oNuzn0NYsRrYMlLzSJkWF+zqW
twg8tAiXaHQsftwEnCJIWlP/B7juHGa6qlZ6kAZfnNBh1Q9bGJSUo/iDIa1Zx7dvgV1+ArSlBTv1
Xi29sXv6yHirkzhczn4zisPs0vteMnX2O7WyIuTDGKv3MM5tQklhVzoPk0N16sWLnHUfrot3MI3n
3sHIDj8pyY15e1e8VDbz6tF7QJ3qvdJr5eHbZ31gDraWUABHripzJ0GB5q0s9EPTrOhuBN3khJHC
DmFLrsPic+3r8Y5RHOJsFVNlG8bdqPnwE7v9dme58f6gWPjBvYfynLIboNP7tRcEEp8Zblzj4pgA
i/4smlaWR4I4xuhpY7tis49Vb4mHmebyjU01pmUzZvQ7U9zoEpcQ0cG+/VJqC0KbQRcN5X1BLeJ8
YI6o0uigcskWd4/WjuqoA11jC2LEzSM9Ij1VpJ7mX3G8mC4LqY/R4r+V3rlgx8ACBqNBO5cXV3JP
bFkxq7a4EBVe0uuz9nrYrvR3CnJG00KE8x3ebJ30qIoxxnUXysgW81mHZeE/9/0Sl58RIkuc/Jti
BSWwbSIFbN+jUnYefZ/NOlPRuOiT7WkMI4ygqt3T5rkYzjt4mpSY1TntaaIu2aLKvfXdwRycOaUF
g1xV4nkm3CXN0Yh5QIJTkW32NkLA1PC7NRzQuxegcUQvXysw+yvqOgezQR+GAhnirfuwoAsV+aYj
bxp+ZKSnFFBagrMiPz2HligF9dhVQdz/1/HUMOVbzOOHkhFBMxTHPlgSj4sIzT0qOroKPAey7Ka2
dsvxuV1pf8AfIqt23BP/nxeZNMhy4mwV6GoxFaimIKFlHYDZzg67Kx4Pykjn+lSUjceQvALO47DB
9zifJZD1uid0qS7var8f5RMnh2aehtqFDmx1XXlE8rY4P8I9H6MKad/2xt7foc9t1HBMO0078zVv
1gFbXlnqJf7bi3iKPzBEByhrDWk1B9ORZJbVVRyLfQmEvd2N+dxwPdKd4WneP/DlH71TtfqQ4Ano
DpD9HG4dEur4ghXEqx8B0igHTPVkzGUjSSc/9U2epn8nRDutylAwhX1/TtOoDzKkiTZFp7uGNzlQ
j/QxNAfIKxNfIzSmWCJz44AJQhMXKYMEtUxs6qttqio4y7iU6g4BmfZvgLTPJrpDP1L+mSq4sduw
TqcpyTVYGqlWaijcDM2rqofC295SdwpCzK83Lp5JSQv3RDuNDZjGkZiQ6ZaOQdjtYvp73X2PNXvZ
60To+W4lr/XWAIB8C3eDKTRWjbRY7UlHpACQAoLbYo8wtAaO6nVjcXRPZTTlJ84G46rz5PISZaS+
Qgc3tXXMXyiYZiqOAYnUxZHfL5wuEjG/eqGYcHX/VUnugG3zVgz/jYUDsfIvRB4JAyy6TkBiMSxv
6b4gP6SnczQe3IKbyA25QclWB99w/k4rsvksMUFXnxr0JdPRkdY1QMJAwZBy4Ho7/OPN/BjQ8Qo5
60/0liwotp3HStm6J4OeMqhnFLId16jEbhMOezWYqn8b46pP/zkqKu1ZToPb3zdly4Qa5npbYYxL
6f+uotaF7IpAs7y7AvU65ZB1OMX/VBtbtMwlcu6DD7isSOdGQTzT+bfW88OCVfPdxZiAFaz30ua/
anV1f7SankgygcHdG7CkHTKbwusv24oS4X0OqN7Uh1o6YfVYA9b7x2WEKDjMcVu6J6fvB3xs/c0v
0uP80BeBDcT5deMIooviwo6/OB4HvU9MM9Q/cgfR8KMiG8dpb25mEsISdP/bHcYOhV/A7/x+OM4l
Zx23xVytiOalgx0Q2Ww59IfcT+R2TFXhigynsnW4Kje5/k4iVfhfGjA0vAeIYnjepS5XwFsjIqc5
dSwPZFl63qDwS0SbqraGEyuGSIYVJPWm4YUUXTODibk4leeobSnocTo30d0x3ryiGQ8zY296Bcvp
9WVjPt4+B8Feex2dHPUzWqppTLNhscN6Qafjjw/LLEJyVGYiJeqjK0yvH4nY4li4AI2wnK29V+EF
9i1PJKtPnlQXQ6AUOV5gYfkRcWLdvLq0y+3buWNL4Ex06ChkpVoXtoqgMQlLTM5H89hBX6XkfvQj
kU3YEqy6mriga1ghXchPvsdZ/bxG/I9z7JI/V+0qV2G62ImxT5ixUomC4FmPXJj7TUzFBKhj/Sm/
RKbo22NjvAZVNtk1wSvnB6IKokqQPL5W6O+bzC6l5jinIaC194VDZSmz91K2lliiuJt/iEY7/d+l
lW7xNxrGuX7lRO5hogahsFlx1vj3pNSM4ghQWesfrGBJcd4KEKbf8ZQzqhxrH2zqiYfcjB/bOqBw
J6BBTOvrLKUW9ySsaH1gxIQ/s9FW4tbDGGvbT1tiPOAGQji+XTfaasMj7Yi190/E67DQhquTlxAm
IBrgWJ7iYvEVEpMq5Id8qmybCwJgVm9cu0sbL/N6jLR2p+4AHDguv5fBQ4HONh+SYpItM6EjEKfW
yuoOGEQuIwquKEyf7JbwPe02lCal/K6TcluWp2Xu1+bbz2OWQmCossdH0CzM/cE95eIhPdcNqNW+
HMd52vu1W5mdN8eRc6iXYoaL8r3ac4gXaIV+FbiuBv9kbvT8m1/3yUCxHzcpWpy1IYdo16VTV33R
z0ex+iEhLG26ufrksq3H2oXnIU+thch/KEJvFo9sUS1mQjI7wvWZ/B2+7qFGulWfkZ/QsNxyh2NT
9X0M/YdBt7aA0l9UxLC6LHGyHpWY+Uuxjvsv1UKSzI7QV+IoYTXwHYxj+xEKz3q7aVPBH2nk9LWU
Sry0zi3YBx+Zvp/HIRIZKWXkUHcY4dJHh2Q3BLst3mSsobdQllNOY8V2mBKaunHsgADqQ+RObj9C
XyzyNce25R3TXBOcpBdgvye0XL758ueb/WtPsbCIi52K2fPIJc6j9oRkcuah3WrPK1lpsZzde+sk
Hte2L49TPlICSuchos6yRjDnevnCXumUDsiwJ6bnTuXpmUJyOPQJZ8l567bpcUUX1u46D+c98GGf
YdDERdVUZnsVVSGepIK2gooZqy9CEaJTuQTRNQyiEn9NOgUXL3ScrygS/PHcAeGJtrz4McxpnJVE
Kf1m3BQnDGbence3sXeXIbQkVaDlmHtIv6gLxXVyQ8z4pGTC66gyeO6WdnmS2P1wk22zm1J5mEcQ
izZ8LFYy+fxgCx5SnBYQx2DQlz5Z2jd3Xf09lqP41felc4va65s9UK0/snRbBH6cED86NuMDnczz
Z4yMeN+X9CHG7VBkw5iUe5MbdXVSnCXI2abhjaWJxDiWCwkpm3b5feuNTrof/CHeAzg2nxX5dpkT
d+s/Ny4i+wS1UzChTY04yzqXf5Qyjd6HPOO301KSiSC2ye5pJihOIx2+05F/H3FnIWPeirB8TOag
+tVi/JhxZ6rwA8EsugxhI6aDZQ4uU9Ql+zaX+T1tEUCMToEwxTdlyzc8CY+knnFAbNnTSK9yXUyI
JieVyaFqD3PY+Ofq/9pcYPUU4H/F+8Ol4D4GK2snXg7cHvIWfYMD10zvrg7R7fIDy4egXrEWpiUP
YjE17UNdg8tcPNQkRPrkNMEPdbwNRBBSDbpPpmnLUsfax0gvKCXisD35hSsPXqeR4nCp+Dwa4xrs
ZN5Ve4Q+CeY2g5mrtkkB2xYj504VeCKsMFB31cDL72VQl2zqK3L4kIAxdLeAJqcpkuILKKs+Bqpa
T0GyJUdYMsDCmWCW/Wqq8kKtZkDfcdddbSqZ1qsl2sAnUbHqW5FwC9pWkwjhQNqDGCQbXqwxbO60
Ldl2xy7ZScnKSOUCbCGPdIvGCzfhzFZTQ85isF4REpARtx1zH9xoT+SZOsAUht0jiGRwZ/xbSUht
xyRz/CFxMpb5JkNNGFxKqg7Oi1tPEuaCsuCcs+cy62k4k3+nL3IElWy6dr4r+YefiGe7t5Kmlg8a
nYNs0aDC7AyJPON1N0+jqcv7PJHpg7vlBtlXmtaP3mLAoN0oil9lmyIpwzEpaCTvnWser+I/Aq5H
DPppFA/iYv2+co8BAoePnuyvd7fW/Yff2fTqr5N/aJQHMUpUVHFmaoXVyBcZyns9Y5AkMeXIG3xr
evSIRgM6uZ9NpXroG8+7N6UcHkrkLJ/JOMb+YWrr4NC1UeLtbwaH5CxIbsHg24T1FfsAb6E3t+3T
1GgERQmXjBQ87jv8n/J+Qs5SHnXjqWxdkpn8LxQvewY//HHJtOrHGkaPuE/E/Gsc9mcW4+442Q2D
7UYMnb9fdPfF81zflbkq7L5i2jhMTlo/DE0eOzvog+hRczmh7YTn5JaAkzqT5sPrRo5e/g4Uvd3P
bOif2hXNFVZ7OvSISYtd0IMOkiWYY/Rtlud0SLasqQLS14Bpj2FQxY8UXo/3abMRvLA1GJVLj8H5
WRmNDT3fxuqN0DPzHPM97Lm1fTz+nDl/LVrW4eBv7FYjUrnfzF+pPXd4w7KejtpXQiL1mZgglttd
G6lqv41r+bPinv0qG1tK7htnYG5yYdtS7MMs1U1EIudi9AKVH4Xfw5Tnb3KYBFgJgwtIi8LMdQ5g
PZq9HdSyHoBCRJfFcFvPLE6GfSBsPxRa4Ttch+n7nPg6vCiwrNNMkVX/tCFz8XaGmJ2PIu/cxwKb
CwTFQJgaGNLFXSdz6SESyCcwKvGONncJXwFv/osAMwyf11XpNxBI+lSIxZjTbGZ2NbyjBfDlZitR
ZLlqFrJj2u5v6G3LRUahc+X+r6b3qWqDNCNpcOwvlUKoexjiIXmP0WH6u75ZsdCupZT8rUvoY4F0
x+gRo66iGNf31H8LWdIfN0VEgjFmk5ceb/mhLEjrPbljKu2p8HN3+6R9N67AJFf+/JkPvgky8DMx
/ylW6UOrNSU8IMw+ah939XGGVLFbXrRFK31wcEEqA9/RC4ZBmRLv96RxlRsASvJ6XnIX7uG24Xs5
nvtwtqyROZWCwR3XnaGAvoxbhAa5nQ3DEa2MSEbAi8vMJdkYGXK7lQXd32RI5AsTI7Z09R7YsLxP
+OGQIsATkiPAZz78REjeMq0QlT3fMYGl+Q7ncPAc4rLvX5y0Ee6R+uopufRAXIIFkrOQUIOBXLRw
RgGSx9gIsrFIsD2ujlnRL88FyLZThFPzQzqknSKsQz5/1Bw6267W80z3NfsfWsQ0VV+ijFkUkz4I
jzShD/rPwlK4b8hz01fOLue3y6gxZjac+e2dnuFHIfzk5Ro5RHb1uNQzIk6CVo+iErE8E0i0XQH7
y5eivRlGtoqYta9Bj+P4k6RXFA0bUZPtXk6ODzjqJBCy3FOMwDEgbXk3o8+sdnklbsrD1c/H8a4s
jIrfpeBjOIX+lo7/2mWpHaQDfP7MqiPHPj5+Nca/wGrNETAD0Wsbx6nkKhma+oeyDYJb2uyrMdNF
Fx4LNL7jN56aQXNb28h7HSZAwvtbpGUHyrCq2MvIFohvKZcSU9PBnYlJbPYERoThBRRyemcp9SWm
j7q7eild3GjTXU89y7XTKXGGuemRVI3c/z901ZKoOlicCt+hNwFX1nHLF0JRX2pB0Aqh6c31y/TM
DOKQj7koTqjMNX0JUhz7uRh2Tgwe2eGvyPG7DYd6DUz+BDvqHEM91d9TQJETaQVu+7vYFnbWrQRD
2cmaAE98VN1rvJClR24iBXeG/Nr0LL2yP86zW6/3DuBrDn9R3+zVy6jMdxqGKx11Vd7eDauo4pcc
+c1fBMimukS6HVcYOy7omz0O80VfFN+tEopfbquB8VY3Ooswqv5SCWeukGtRdNaY+u9R//51VZxw
UFVxGXRfhJXhoQP+CluDeXnkvinEFvMzEw89cPCNZIo+IrHq5V7yARbf4yZCdZqdWAVzZiqYWVSE
tlXnwOJ0b/YjuQfoz1npUvc8C1ZZskHbyT22rcipZCcUdWUPxkKFNKum5qV87gx88wlXum4/HT0Q
nBGNE23ehNLEpf1VuiRf72rG9mHftv6CW4u4BZ67uMf3Spio2vltJ1ZcfwZBDtj5hmBHUhSWLsEM
FrOGSrHtTVP3PbieXO/QRcf4O9JCh84HXo/UbxlmzJL+GSAft4eh1sh9JlOiYbFIwOoHSaZxl7lL
UVdAlptWxBcIUJgDyRE5kakFeQLw0Cjv13M5tSkNslaF3X/jpgHzrmZFk5lnJvKJPA+dNs23varc
PibTMNhq0YZvTWFna+8iaotAURi75s3PxhzkG3EK7ULro1S4tXoc0ZMYyQCwWggMPODg5OyHHmpg
kE63yaJysz8jpQb1FsxFUx3oqfB4jJleImowyAWfmktda/G98Uk1/FWuW6yHcEyc6YskBbPswg2K
fkLyHyBqmuLEIlyScTBMR2WGTh/kQjQCrwSJCt2T1wsS4rKZqjnvQc/D6ry4vawi8QFYVUV0pE4y
PZUCcJ0NSegJdTTZEdNI8DSGsvsClbLOCX2RRftP19Lzv71UwmOSH4fg18VrnQXo2V/Gpi2CK4sv
SdR+DLDz4qsBPSpJ4q65W0s+nrcJMHw9CJSv8y7Pa3EJayRQO7e/4VOjWV2CgwBIUcevLYRlM/QX
B8/VHWcSsd4L3NQVnT4qQlrgvmtYxaxGixRkPgMTniZTXWOZG/c4pZ04BmPs0d7s4qObBs0ZdFBB
lU/HUM7GS4+rEIpLFFcaicU2stJchkGGN6P9jGp2rpzoz1b12HG2cKp+xY7Wp8Vstjz5QRuHQEUA
GTykFm69mWR0c6reYqhIZV52ZWXm49DoaQXt4Qs4hGLWD8QX0dM0mb57QQKbX/0h7N8s0ticbXJa
HyO8o5+a4M416/1e7BYiX8weonYwT4FD18vZTpGH/AkF7HxBb7Hd1UGAqQQtbiMxinFNAhGDECxE
AqZ9dRrdaeIf1Zu+TI2snupUsYTp1S+fQfej/k4QucqT75ryJQxTOexCAhke/BFNCks0tGkAJbrs
Af+U+9TNEKk36hPFes0W/Dp4Cx18tpmC/YYmj0TxJiGBlCDm2r0EsvfJi8UYMx67CH5+H+ekCgyx
X/4MPKqGTDonHjtMDZPWIDZ3HqOtUadmRsV2EGXeu1m6ooBHAkPxU5mAtVATo4rh2AlPzg+bEmxx
WN3UhlyhhorCSLTy6zK7pV+rdIb3WLYJRdG4czgHx1xtF5KiFu/EZWJ+2x6vAR4cVDpkHMoPPyXE
dO9qp0NVhgdpultQcGEE3dJsrJdyyYZmFRfA3kAec2W7feBI6DbS18cfkSmJcqy82f6VIY7duzFO
l9dWmlBd4nBb3j0TxYAszlydwiGX/ZEWtrg/trEWZ5Lt/ZX12WvFkwJJee7qcryOwowk48Z6ulYN
TsFQMlVrwjsu7takF3pFo0tIgMB3TN07+ASpLXsh6uGZ7Zivi1LLuZ2IhHPd73guqnOLG/PMqyIP
bCuGAUwBul1Ju1/Hi4ctBKNmPW3pwzAhEjyPDoqYoxtY5rdWOvCkDspW5DI5qfRZm8rwFI9yOrgl
cyqX5jL+1cXKassOH4H8bYa0kbEc7ipwed7mQRM4JqFt3rwWrVOWLwrAg0SyB/wbEtqYe9pnaej0
adBxaTKzKKheXQxMTUvtVwc/REIAWpDOl3726M9MGQfeprQC1QlG8r54L8n4bId2ZHL33fSpNypn
vMZouVvKIHqxXoWNbyVdk0acwrU7cvbnZyqAquNWO+3VLkTqG7GgO5q1fWkxP+6dqUBl2C2TfrRN
ja+F125k42xikxERNGXhyOABX0y+iA399okWvWQfAHDeAiDK+jo15ETQb1A46PwdtJsRoDlxyqsO
PmYOJmJ9dCxOMnGQN5XlEt3o92IGAQ4aVEUAPb17mRJdOVnkjCmygjkfThv019VBmsPsPWMAPqKG
QeC8xRWvb0knEBHOSYR1qfIRBUpXwyf7cxTac4lAHL+1mROmDF+kmQeDcNau8Y51UIOTSS93/mAU
l6e0iQj9JE/J7rbcDS7+rBDEdCru4x0RiMhfaBv+JfAV/RB1S4PuhGrqisOsP8pwHg+u6Mhl164X
vIV+WG4oBGApfoyOt17UKLzgSHofLru29FN9C5cjFiAkiPOPM8/R85hvTnNusQC7+y5wEAMPtflu
R3yDAtPjS2eHOmtRM5NaplZ0DQOh7PsRhvYyQuY+V7WdnrUOmvy1hBV9Gmb4F+QMEbtUjeAIIJ/i
hp2/qCI8dKx//a70kM8qt2cBNF0bfEems/nvruvze9gE3jLySOKAJaSIMGMDcZ11hWqtJWcwcZ/m
ttfEuGikEI5doQw5Dap3ObpddZ5zNzp4cEIMP7OfQSavwGWIoyuiwN5E6LEAa6xZCMGosvhnJqXd
nSPB+ndNUHCoYl5xsoSweGo1SaM7+ugG3mxuEdcCqJE+rqak4NjsW5YcjBbfibNhB3OXZD96o3py
K6+MDkXPsbEfK6cDBWHkeMBhPEwZCGb+uDK7/DCjyy8Y6VDyAeVGI5cG4fI75g0yxUJaBuvllaVX
Jg8EwxWXtp+C+8SfCE1M8VKkx7GHu99Fy4A7yRWtP/6EJqkYUGHppssakD10xDjUIuOFXk0qgl81
YgUcAe5DzvMxnlEezL/RETR3KrbhzQ+yzHi7U/JS/JyQ/iNZ5jE4QSUe0Xo0xU6KETStWHt1Nrrq
fvdBW5sdsLm98H8Hj0HfoZnlW3T8awwA7T0M2NUeCdaXVydQ7dnR8fDJ7tppgszS1V7MsIQg3AO3
KG6SWBjcWvFYgJKT73DVt2W17WnHREPqLtVFrUaDPLv1P6Jr2S6GNZz+EcGbC4JweGDxOFIq2JJE
tPjX3GOseDexdhkURFr00YHo9RJfQA2z1S5UY9ykk9W5Sab62RE9PUMkgeO2NJ7BRuXhrBs/lCTU
zd1Z3Uaoy1rrhcMfTFPjHQkfylJqg247U8qNyEJAstoc0HAzjbg++YEnHGxElBE5UDMMtrM6w9+l
eGoIC8m4tc0Tw+s0feIZwXmOQC3oLwmzU3LexFJcN+usvyIFXGwHt0UllOafjcXx83IDkc3nGEcW
Nxosb7+fc7/+qiz4Belm5fbhoajhiYbjRb2Ys489+rL13KzGzoBILgrK89TGfnIUvV7u+BVJX2BD
mP4l5AF/+OTogiePKP6qpvQFRI9HJgEiTCLrRe3r+BTDieQN0QJDgU8D6UyBDRF90ZLf5GrSbF8c
jiUcDlt5UEBN4J6FcIfxPBcrjukTWWWGFOduQXyXbC5pE6oRgRLZOGOEOG1+Of3nR/PwotEkkCjd
CEBHHgWYf1q325c68aLXrlH5HqPgrdHBegdnWIYD50uVWT9Bq6tRkq3v4YIcIyTZ+ISWLh1fk84t
5J2MpRxOARdABepaE39vQiI8DoXF85tBL/n3qoWlcvDGXMhCdjG8xbQA9puBvUmBfylyKY6kS8xP
OVK7awEw/u0QIfM5SYIIuLSWHKNygsqmxWt0dBf3dmxKshxYOEQP41MSa6xCFZ3XSiwH3FKcOsbx
p5a40w07CREw+GOUW87ofmc+ux67hOW/y3sf8kv30Av/I+nMliPF2S36REQwC25zzrTTdnq2bwi7
qot5EAIJePp/cc5tR3VVOg3SN+y99m5Mx6iGWRZNomZUAWPHwjtPxQToypt/RKLMqZcaqADlLHwb
f/VBtYge/uNFbDLc++nwQFvpekRk+NVzjC7yL7FGAc8Tg9ZND4f6uLR6IKYWHgs6yGTZ4wjoHhdm
MGcYUvooiaxHmDu2DPhSl+Xlnu/FehmGAM90tqBWLSI2/ox2hnavh5DvtaIT2Nu4Ez5tInbCf7Pd
EXRhzUgm3WFB6O3MOVU5vuR6p4WWj5iOorNybIZIpR6gQIepHbDoSmOFOnaZmNk0Zjug5X7p6WlO
6v/ITlHWFMeciTBi/mBGFNr1/UrJEg51hSS9MjpY2OCG3SKZiWOvDvnNBioKKJ/KhaeM/4y7RRm+
viquH3rdqGvCL/we3RAGsypxAp67HkNxNteY0yTR2WBUh/pCuwnMFp7NXzUGOFJ75RMaMeg+2Rtl
syUFuBHjAlQGASdOg1fyRr3uvegyn5VSJMymZLJSnQLRYcQtM1VxLkQY5VkWNyFoWuHl6QGoHgAB
2hpTbgQLgOrV6YeAbJCG3x6reLYMJ+0JFe0d0RDlPA5eFp9qRsntngAZhfRFsFXHC6tDUF3Iudd8
jIsLSYVlc1CRpGJJ23nCZzrq64if5LHOSvreyDDkf7IFLN8zIkkfVQN7taNjpTnDPn7z1ibCvirh
fwxrElmxPBLTofgrQow8GKo/JpZlr9SZiBl90p7rO2TNOTFCsOkR6JnRLY51N0TRoY0CS90DU4yd
+36Bq8a20kV0nwytPJENZ38gVi2+p7jU5Ly4EeJY7qLurbfoo2zublCgC7o8dTSNlUE+cIIjHlmG
jwEbUryv3YQw0S3uiCkpv3JTib9e5Ie3Ko0D97o4tcnv6AcQMnK7T/UuY5bA4JXZ80MDa+ZP5FU5
QUQB2lUuL0zeoipI40H6OOttOPpOcgb94no3gRbZ23vA3eAzMBMfoMxgYtiGBs0Ly4uKtZBNRyY3
mtLbFRvWDRqFYUppOq0ZO0xnpkPCX/hfVcOvYWtugZETaT7SC/QOVsYiG+LoMOdUfLhekJgAa0Ou
fowSBC97yJLxeR6JnfD8rHtsR5mPfDXARXZ8mgFLEeK8s2rM3G/NvIwfply6f2Ekp3ZXzSFW5iak
QtuIcpwf0xZRwXayF3AJLQqoexEydnqY0sXw7XgtilPR9myUo0wwyE4SJOzXhczbmyW6SlytxUPJ
EvDQiqNlMgUzzpr37eyEl8qLkj/2hNiBUzhU4i5okaxdYV7Vy262bSl2yHer9pJVg/1Y5U2/Y2WZ
3Np2Uq8lkmIFRhTJ111LfRFBTFp8VnQlUr9w6fFLbQlsH5vNUtbMzVJm2uZ7HPmCqtXImSBxD6QN
Qs+NzWNaJNCDkem3+5kMnFMwNsW1nVz7BHVpdj9Z1kfoqksqh6xAl0xRN8jh2aKj92FhJ1F0notg
ObHVmnHBSe2/zP6YxI+II+jouhab7zXGf7Ew6re8XU0Iy52aYnbhroOy7mIs2z8UlouoamslBGN/
keLjFa99o5qJvWgDgAg7VuxSH7f8vGzLyZ3AyCUz5xU3DwcDEgfXvXPGOHooEz3tVK5GUMrMVvi4
fhu+IPGPxxvqfGDLnZNxDERM8dhUwD+Tt9gPFnmHX7TUPj0O5gB+K335z6a089+8urMgQbJEMvFm
0MQjGZPC92mzFkUFlvxBcdJGCS1iDoDhr+NrdRBRZQdXSw6oVPBCqQCPwEiABOAoZkQw4TeQpFay
ZOyRXC7FOF95UeQ+CBSMomqKdyt+st/m9jgeF4uJIvxBYM6XhjCK5IBaI7gUM/U42WfhfY2xA1PF
7KU3fLsd+gKHIiGk77xWiRv+mKiQjU+9gE/lyQUUGJ0ARuEYAH2AEbjdjMj6K8yUdVvpa7mGu+4F
Pqh+p5mzg3xwZpPfj3QQ2bH2BkbewKtHs2lLL9dHr7XwAxeDFPdlD6P9G5tM4L1J/Fc/MuCDZn3d
FIdu5BDEBK0grEnjrBeOCPeo3UdxYI5rL2efeREU76EaLg55CNAXYdLdj16KvBLQDkGgSzPNwfc4
mdA5pQOJXwe0Tmw4MhVyb9hFM86g1cvupWfBRfgFOw3EhNumKhncz01Zin/VQED1BwsIOz2hbCjI
m2VviFZEhpOPUD8oyGvtPLrdMgDFDgd0rCPW6wKiKRUFG2m3U/UC9rhbX30fZ0tkmzq+owleND9r
tPyEtLL3LXHmHwlbqfxJmEA8MBxayl2v+6iHx8P2CwYwgZT/1abvYR7nor+wxOQkYzdo3VdimfZI
PCsMowKFs1MMp16V4Q6YUAv7AwE7LOG89d03MO1ov7Rfix8ABWvjZooiLb5U7EwsJWe0beM0UVCH
vBpp0rLHgS/DEeK6+Jjf0dSi/ALTxdF8gPuESlQyvhX72DbLeJoCF45UxWD5wysbxioMFgnbQCMM
l5hH+r5k8gPWS6Ki2vHDt/hwk5i5zFiw/O57Xj4sF3Byi/yodFqT58jdh4PUMVZ71oqfcxPIVMdw
cLCkPo7N7A43yxEJIskwzFGNKv5ImDur8GVQN17l6QaLybkUuq6eAmPEsiE2LvjDhD+6ohUfdhUM
6BkXCpUl6Dbk3SvKS4WfrhzXiUi+7kGzBcvahblw/uV1sQg2WOq9hy5gX87oZKrL4JcFPyKphN3a
pmj98pGkYIFpxfWnbygk8TUt0U/uF+wmNi5Nez5OPlXDcaqtxAfS0hG7Vc2F/a7Q0zNQ9EHxn1N0
wMOJF00Ah+uyvEabhGiiviyBUfeyqPRrD7wcNisbueoIA8eUu6CoSYSC3NQ8L/TL28CA5+1ZfE+b
2InAqyIMAReBNk0gGjwOiHX2Fq3+f7z+uKIs5VJ9ObhBAVaNUXLupnGKTmMp2bJj/FreukWb6RjW
xIY+l33B7i5FvFptCU+AWYCaK2QcH4FR+MJevvDCqjSMb6pgirWlMe8+Ij74BOzC5oSrKSkuYZgl
eGMziwGoPylHb3Wkli9E9cMPTUK5seVA0pdOJghSImCEmCJXOyw0gC+QoxfmBSwW7MOAwawgLyyO
V7IRcvLk4Dk24jhiaGKbxUqGZpyLMzgMHFDdrUtFjvLMDotDEzXyOjlcfzcsTNq9xk7lX/zar226
cXZlZ6TuvXdHIAe8pdiL3O8CSkXk4NduOiwJVlB3h0zIKHuo0EkXn7HXhmdI65WBYDUqAYGBXKFn
PTj1W9RS81VxOu7Z65TdXdm0CwlxIRybGbiUb3+YrJ1+k7q1TpNqgfguZp6fKysQA8tm1f4LVtnt
1lR97z5hLPCqA0WphSawEhCe/CzPZsDMVndfUctcISewM4g9X0nmhEgkz1E9JntibLCxHOhBKbmG
yNTdsR9oJhHkLz7TWkKob5WzrO7c2as6dFRm8iGnj/mlRmW/g18Gvj5Mp+WskzD0DgmKRGRSBDCt
Me7x2J7TZopPXhvnT0GA9ggsl9O8tkiy/8ReEm1dtE/3eaf6/6ag9By0thrGRmrbVy5SzfoSpLeN
1XLaZBI5Ek+Xb64a4fqlZWK5BTmiMHC2TJyf2NXgEHQMO7lLnDGffJ39Jkfd5MI9qb/nxbIPyYQj
khI9sfmnbZBK+8ztWG/QDyHopGhvu/spteGW5gZ/j2TG4e6jMCayuhzrv+VsrIvd2Cw4pPQDFGY9
JWlskefGJsbELznLifuu7cq3XI8IiPnyoZwFvBBEF9j9robFJF4LZbEE7Uzo4VcMkDKu/guEA8Mg
zg3baHmTqOXRyYq++gsbAbtE5k8MQz2CDDgoZ7Zj0Oq63yXu29uSz8tvpoX/RrgHAbWwGhvrytgk
52VhG+gx9mg8sw9sNDZvJvcjLidmKysWTU93LO4FZPCSS/Fc50KfUyaA4WEu5GLtKhwZRy7WLOWE
L8ZHrmLJJjslciiqamfelJ1THMVYjcWhkIV9H5BQQH4BdRBIR54oC8Ri3PwyIoY4GmO8QAih1hlY
NqjTQh4SkagaegR+y+rMizmgG/PkuUft6W+qeE5cMlAQJIGu6rkK4ZthlUmroQ13CtJGxl7GK/7Y
tsn2SO7FnYcOgDqaeEC6dTdFD9cP4a6tJeY4HgaxguVjTN1g/4ML4Z4CnA2wowbDLaYaCjd2aayJ
HJxSB9wi07bxI6aXJPbql6KRGS62DnfOrcoGSvMEFP6B3DzgfKM9uo9gGBb36PS1ys6LgzkDjlaY
vXZMo0HjOL3MrtQa6VVnmFrAkVJEcNwv9sbv4rh5YmW89I/wFVFeQcRT0f3UC/Z7zVxL79KyVefZ
Bb2IhMtK5bz3B93Ku4UAzhw9jtXgbfNiDPMJu66ZmDEPJ/UgAd/ip0JZuEM7PJBwiaK0QHCfus0/
uUTNQ8j19e0VKnqeLF+f4FBzLpUZQmbHXsnqwdKypifQxn0o2kp2B8Qy0eMQOM37EhSl2XdaGijg
ucieY7wsggyBJrf1V7o4cQtcLFqjHENHMtkYRizr2mfu8C/K09r/9mk1/plqxpbaF5P4Eq2bb1ME
JBGW9F6wXqpG7+Y1QR/wU5tpeaVOBsBvgdFuql0aqkWcKhqs7i3USdv/rXSU5r90GDn2BkUeziVa
ekznLIa4eQX7vgWhbBX5hypKG3Ahoo7+dSaI34M0A6DBpptrH7UFzwVbVqVfGQbyZu4HXBAPgaWd
5BHJIULETW3PLI3nPCIoNar822Q5ZXvSsprPnt8ggHDn9oUobYRVth9jX4Sg3m9knHQDCaP9fCm6
IPruJACqPw1OjN+m5xhlmRk2/R8T1HH3QPp05p1hGQYNyrKIXkBhBmXK0aAx775p6+T8FwtVW5L+
Fbn/SUj59ZNYKR82uwAPPSQx4M2xRy2ERTyiodx4IokuBSfvNTDEJcABEe6PdnV48mIPkYnommjv
JSFPuRq7ZmsLYRyUG16/BzBAA9ZOMaYZIBjLuUAVNX3K0Q/lF7wNt6DOmVP9rVxpDLdyHn6gNTDq
mSfF6d+BCErYEVM8DNF2YgqIgbstnzgj1gRxkyH9UIzsZdine0Ww+52kDieuN3EAYmF3G/1TXU51
ds4KN/2HpF0QSs465onCdbyQJSLWuXc8/Jay7j67YsJ0UaSpPOHwGJ4VoIBjF/Xdjwb69CDRTaiX
yE5z1CuWG1/DwZ3khk9hs2xGDwmsiqqn+GUWb5zkMBYIVTDSelHDX0OQ7J7taJCAbUXyx2/NqwPz
N1lyD2hxi0wQqn4BXvuLk5t/cqFgIhaccNgHmdE5kTwYuJfeZ6mC+Gmx2boY28ntXQBv+r2E8VEy
fCtAV2A2EXAOHel8UewJSCxZJQtYYliKeaIna8x2AqSwORQpOpVPTAwFIkBL+/pm1z1PPwmFftjd
j5gAu12jZpg0wZApkoKFZmDWohnaYT/Mc2hdCiOWH+nGeQpyXVGQk6K6a/uAtmHJq8jCY6v6AHCr
6tz2TKxcE6B97aa/A1lV832RRQyAdV+k9xM+iJ88Ztee7lNWd2jUbJcdqgfOdAI+kQBOU9WS3ejT
UUKpvmQbpqbplnjAs80WX5N9YoDKBqXBCvDTRn26vOSNX8N9Rddx9CSrJ3Z4HDyQ3BJ7Z1w5y1PG
pYtwmSe6Hr6bsgmvBVaUhqVhmwf/aVnUNhdqUtK2ISrlmVmhkDK5YcJqq7c6h+K476nSisPslmRw
u/CJD8RFzMW+6Yu4AUFRJvUfG/Oe8+GFi4OEwYdQ+DbiWyg/IjQIrEXRzCbZBWal+8LSr2DaksNv
LG0Rd5uWo2vv+wl7CQfO/7HxOGw7evr6XpgJi3WO0vVGKLRQW2Gs4Inpd0JSkQPD9s/gZiMPCCTR
cDhS2uA3gbhI06vdc0Jh40L9b1HsRQSlWzsvHrEpoDbCeBnkYmPj8jw2VdOdqSqt5bS4kWW9NgMY
72M0Zmm+7uyd9H7xLBB7Xj358k4Z5vvXgadHHkulyElRPuPZXZrmwz3P7/IOaEtV3EEdYmQ5oDhp
Q9thJeLk8jebetKxpdeQu4jRouC1iHxPH+0AeNV+Hh1yyakPMFd4dOqQi5r5TDhSMcEpc6t9jPCb
4RmmjrPjBRDTRTSyS6ldLJTk6ySEj3ttes9SpHghkgRFSOH59XtMJG9Gh9NmP2yz0l+onjYUEqOR
ZqPh5HcLi2SLKtIDMmUFKdk/x3EJKvVddnOoT8VEt1+GzD73AtzOIWVngQe2EtAN4gC83/uKOSuo
nXmb9z21TrzxPHahPFMtKZnIQvUOzxcUMnwWcJcYMK3LeIiRQL7aZtmQZhU1jwziMfjnVcM4OkL5
hS4osAlSc8iqu2+YFQQYP2Frkou+SDwOSjNRScKZZOfFZW7Jc9XPTrKLisVEX0RfkNTC2N2oF4iC
Vv4c5gwvXlgkUhHEDnj2E1XHnL0tnIPp3k0zjFE0TeeafSL0mUQfg6xll1768wUpPuA3KKOnGc9v
t5HEU45851pgnFnfZNuGVn/kMswDEtTQH0gG7z1MFoQjk/mN+A7ne4awpGhsHQdHG2r7RrFlHXga
XhYe2/I8oEfABTfglkUvG0ZvJOuYH/goXvdhYajAzNDwMVKGOpcmFOK+YELzj84yQaVIdCb7+KHx
3ovETbwT0+3iPqNVpj8tyYF6QpxCCkc9G5bTqUmvzIvYlxUpi90AH9iG8bXPgE/7/m1oLFCRgTPh
NvKZi+85sYJPFDPWc0sgEHMM5UPaBTtynUbIJxk4V3bkpmt/SLVnc9z06kDbhVvJt2v3pNE3vGYZ
aPxrhL95BzrCsqGT+bm/ReNSPWaydxc82PiHt6VjWP2z+/L2bHnJWuUH1C8zze0rQvjQPoZYHvma
TNkxFp9K0P+BIA47kMI6tF0iHkM9CJaac4oGEXmBO7xncd3+MQ4TaDzGfYs8zw6Tu1zM4FRYP7hv
Hov05jzVi+lXio/KTxAPkmuquPxww63zsw0ZIY1Y3zblfLYCsuEPVagfPw5IRvuXKR1LcRfBq1xe
o7jP1VcPMvTQdDFQWqKZSn/nLtRVjwsT313k9POn6+LtXJdf/2AcIkyyJWDaJkRilYx99+3XM3VG
14wq2OZdUd5DSQ7Hmzd5TExaihuQV4GNptIO+hPG2tQ99z2lxhgF7M1lyx/cVNbcf5PJN31aFsZz
kFYSN9Kgj0BFgpCnQTZnTSAd47yAj8gWbo7kg4g0eptFVsXViaDQPEPCcBOUYKF74s5Y6hTBKxqW
PQOH8MsGaUEIZlgCO2ljRkmLcukXkVjvauoFuDlWPh7BFdDXg3su/yOOb2KlTEzUgxkIYv+RRYTI
bgrDWUC6GdXRd8aKKL0KJPB2RJTvbal36y8ZujBWuxbHuKmCyNswq/MfuSHES0X3ivDEy/B8NFH5
C6BWXgF6Twr3tvKeoBgXuzrnnN5TSSwvvojL3dwLqzl6uPn3jZ9gKk2cucRjAomFg8k+2hTbb5nB
rr5JQ+1/DTP+bxphfk0Tff3Osej36B2t/N0mmeAFZ0P3hBvmB02q+YVmn50maDMM78vqUiGVOXnA
BBnB+x3phcoEZyHI6Tzkq4V5E9mD3W/hrZs7R+Wxtx+sUjDqqVP75vvk7iiyGw8of7L+VNWNAH4x
uh8uwwSGRERJcTwMSXgid5rFtr9ifJAp8CkZFWf/ltwvX3Gpzr9gJi3oFkHisePDvOLayKnRTObx
40SQzoviY3/Bru2fqFApxYhsgiMKVfdWaRP8FIXbYRAQOr6SZh7Od6mXheKI0RbbymRN4dHk9H4o
lOBkCVw5D75DcvBApbD3M7T0W1uC34W5inJUz8vVRXJPpQnxmVU6EjMdZzVrKztddr7t6XCHpij/
aDOZvVd0/RzyKn7Iukq9dF0ONot6pvwYxfCZ91XA11UiaFDKa64kP/tfLSCXt8ybcECKochP4cRO
f/Hnv10WGeLnl+BWdX1RniJevL3HrTds+sAVj7Lpkd2EmO7uRxJn5d4M4YhzK5TnWXp8q6IbPqk/
5n2PM+bgtmk8/QZ9bYcHC+bKoYUZUJCimbMeRfaNSpYQOcjuAalLfayTkzU1sbuzBvslin3zYK9N
FroRnt/MgKFEYBzfkUiYPNtMEjZcUtXOZ+vFboMEk4vqvPzMlH4/+6U51JmgzsJi3hes+rroorUc
QZr4Nz1lAOD8ub1YY56+zzp8wWplHVz4fFcb1fOpaZzoSWAmPy5VO+uz0wIJ4Czq6BeQSjc7x/Pc
S87vB4IR2wNn43vGZxMzOpQZftW8zxzDF3B3/G7ZNGXsePo8+mjZYy4nH5nGzeeyOhVZYn8gfyC6
AtEzS1UB9iPsl5H0Ls+PfLrH4QdppnqNixYpUBUWHwgx3XMTwCCuRld7qPBBQyLxzv6wKcr2eTMQ
RwgmcxMqPlczwbIqRgfdNE3VrvU8KFilMCEAXsM42A3s8hFjw7jTWRQ/E1xHblRAhDiyMCtkY1/4
VUZOD/QuBBW1fUKTZf7qqZt+vMKpKWeHb/SG096tzIRWtU7idytKUKul1m1Zf1JEkO1MFAbvyEqA
wXZRi5DFAghuQL10sCN6gKHXp5KInS24OvcOOQWNaCSmcd15kmZXTW1OkGro8VEXaLl1jozDdil1
wJ5ulWai7QOm3jgkaDyxoAIWzdyHSE64f27pcRymPYkIqjuDPlDkvIyDeorT5cR3He87uSAHFBbr
Pyy1Py7SgF3vaOsy5eaCpZppZRcOxb/IydTGGlwuP8W3ukBXLl8WImqj3Rgack8gHiisTHJL+1lx
oQHk+kzpd9eCbez7dSVEeYhK6okcjejLUsE1C6S+AxeQupc4dThUHRDWD/aIjH+A+rTFHQ/BFFXN
lWKpugbTaj4PkVr8Jp3D9x2Qv9bFZRQeSArpHegbPNGWY/1XkDe5dfMZ0CI+gwNzF83KESlYJT3R
bAGIchFHon4pW1HCuSwr9xwxbf6KhGzvJjFiQacc/qVyb/7UdftYrQ5LXt1E8D8TdrSxHcv5Nl31
2CqZfkZwzDcDG9HHJArrA2R0AmFNCtZ1WwSxtjHYtFzquf/bWE5148KaLgGVVrcxYHk2Y0+2z0l6
1M8Ut5DkiLSsNLE76xVacWO9e6kNQJdZLt9gPJyYUtgMIPmYi2R2Ied8vqDsQW2dFbgXEIXIXVYJ
pgfUthtK+vhDTilWgrEVJ2RAADiKCostWZOvqlI0mwQCKcRHwYpMJQ5334ZBziHz/29Erau/LKfi
Zu/PqfMg9ZK6GBqYGQ3pAG1eerC5TN78QlwZvA2P3yp4lUP2ViaJ+0COS/HsszbfVWqKII9T/09b
iTpE7D21kM5e1WNGy5p2rGdhNmzY8PdrZZH9mRJ3eKHX/+pIiD6qAuwxjnoqBFakRBDU8ptFvMkp
/Dp5p1UR+duMLTZsAAZ03zOUnWwbBl2j72xFyy/H/i/T4WSnIs8As5rG7jkP7QjqVJyvwvMaBZAo
VrToCPIdd7j7GniGkJ2g76pvWTjZcUF9vy16n8E2bLP2OEMye0p73T3TpXCWhLrTf0n00JtuXJAS
6KZm1NIFAZGUKdT07QLgZ6+WMBsOq1xhS1dpttoCFtSSa7mzagt9x5RiRXRLeh+0rA3bjNC+uAmz
3R6z1g4xsdq3OpcYGmqsqnah+204jSRCFG0kB9InO0rZFnUViVzdbgRYyXEyvwObQ//oGWvYKhNj
bTUfXZYG7PFXUAdqJ9g36ac2+Eqh6MWYfFEqZ9Ok4ZmzZw85zvBUOETJEi744Hm6vLeF534yo8m+
tLC7czzEoT46VXmEELnKj4ibXe3hbvZEZLcfHoQLf7GXOHe2pI0hjUnIMPQMBuwil2ewbtY5Z/HY
Hq2B8aCvRfhS4cp+EV6Q7daQbHK5YhhoQrkflVT2pwWuzTpWuV38jtpHcsOtVf8pA2WuOWqsGLg7
MV1bl3n/6hen2CeBo+bkGPOHZgirO99E/VbqiFE/3AcMHcB3kiGkXW6xC+Vo4/1Vxw6pNB+7U15E
GAVyVl21SH2UftN/6YQwCrfkpbAxlrdUxyiqik8GL/xjY3yrBzancVlfMAnEmy4y6qOARo9HZZoZ
rS9lqt50Ob+m5NtCNOFNOxq03AiB/WA3wxTahyRznzGepU+SlcNXkXhr6kYtGGuvuwZ3yjg+8ThR
cgFdP7JkYKoR2TX5Onb30EeQP4u5lK8GPsW2LLXXbxEmOKtOMXtdtX7vWB7m+kJQZ0Q1lWYtgUAg
Xu8XMOp7glDULwbsWLPMShsOuDhHCRYIb6Z3cy1v3w3T9KclF/RSj/wUfwKT82TldbK1OgfQv4NX
57vTpbmrmc54R0qgCDw3m3C8aDzgCG7z2mKii64ELvcf6BPTB/MT+xgRPisJulLebYzaPjuXDuvs
g1p8HyMPRji9cbBp/XMdn6toQky6GzN7+Mvj6zTHmo39m1vkpvm2tW4el37pngTMhyeD7ITeTsYO
zv7IlCumH4TNGTWbT6pUbAPrLWBxmp2Cxo6VJ3T7sH6mcfR7ph0dNzgi18I9Ca9ZKXpJbe70ZKb4
e6TPEwilFO4NVEvWy4Lsdv4rc16BRQhIs0ybkImMSwbYcNFFc5fPETcvv8CiqG/CjBoIx9KVl9wV
Gcy8Nv+d3czhVkVbHRwA0gTVEx4A1+wNOLEP0uiotTQGuEMWNs2J7hCNNMnA4tExoPeiwS9obKsl
esnSMgAopxH7vdiMfnOODXg2VBOjp8c9sodmnwyOFd+jgHHD7VDVwT4vAntvJH03ekH4hWVO5N+B
xpXV0uCVzy4vHyKzpTrbqpYrOtOhd5wjn8gkgWdb33X2pLKb00LUPVnEDhzglKg/OQLNR+Y2pPfU
sU8OapZ4ml4S40O4jbAS6Z3uNTMfGzoBgxyM/dvRZ4x+CCKxfKGyCfRG+Ev4plU1N7vUbkL5aAbs
osTS9ehvh001BAACgz4vVhacS2+X7TC3SvIJ+YDD1QOF17yyurJm9Dir3/fbpm1tPzMfPQGigo71
CU4KOn3+eOdiNA0mq6bIIrNJbV3FHEqi3U3VfKY74GNihype4Jcwgdqy3XD4dGxA8XVlfhlCjgKu
SrI9v7Gbl5ZZWuyQU2UEy5PEoJ38xGFgpQ4zUS/1nmNUFJiEUURmb5ATi+Q9qUcdfxls8cNFGwT8
OFZaYsxL9qhW3hruH5IJ3SN6gMGcMt5OMrc7K9MWOI42sfOrmySeDY4akhP8tojUh/JcprmYyLBa
FnsgVUn2E9HtzZBXFG38pwKdeehgYKfASBOMXzQeOv/H/tEO/zMV5BMDWiEv/A4FRxUa+ZxViUzW
wFrBqAgAHrSX/sAwGfA3V83yjBAkXh0rZF8+x4VtqZNMgAURm8IFQh69cjDZdXa8q0NJDlKKsoFc
5Z5JWDaljIyRRauvMp3WTVTl6is9bQJEHdYFNReeEn8z9IEsT2NtluGgY7/+Ij7Drs9WSTaBgwNo
3LmFXRYn+mfSEsPZLMUDZLtCHInW9qLzBFktQcTZUGWCkHEv2hvpSuDysGoK6FdfgPHAetxYfjcM
d2SoM7NBjd82ULWifHrGyYRWuNEhTbPLXT4+lMMkglPdN7E5RFZOlHg8tfrLdUeIvBtKpMm/p18x
J4UfEgF+1Yv+pV/5HK2zhjOicnVolVftL1GLSY4tHh2D2uLsSIeDA73ru81H5CA+QGtulzpwn0QW
zCsla0DQpEKyUs7IwaL53HdemB0c11T1Pf9kKAkRlUhwOQBCQkyt4b23ZnFD8qTNK6lE6jEU2ueH
IngGNInnyWOjag+MXcwMxnElLX6AoIwStrINp3nWvlEeNOOfEcrPHyLp8D+5rMMjDGRY9q+IEvqP
rso6YLaM12+NNQ7/Yh9HyAmXKyLWChHpA5NDr3j0pUup40XTnscu+8FPIdTZYp66CQlbfyw4Dqqj
NlVWHhrC7n7DkGScXY7rkGALhpXpqYTklmH8zPmcEIfrOxBhIeFUlpv7u6Xs3PkfE/jxuU8lCcjx
3Ee/MOJsXNRkJjJY9Aaq5hCchr3L0rA9t37R/lXgRJgk2RZpdGox9p3NXu0bB+n0PE+d9c5rS94T
+iAyzaKxIJZdBYnzYOhT/EPj6PIuG6D9Uo91HO785gv/QCY8O+GeEQEmDYz+rCxkEV8r2GvWLsWI
QXPICeTcmWpp3/HkhIz5aY3QUTsuWc7+JBw6NTf0aIvIZOsfyD4oBKFNHVKRKnTlT0Lsxn0QhMll
DDCPc0WbEtINMdMYFBWbyp1orPB1STFy8Hfg+yAcNG0BKo2OuCdBAXcUSekZI4ZOZ5qhXRXWO/Rs
QfleQ0I3p3oc61+rmpCjjUxjeWbzycEwBJLo1y9wpeKcdxLxCrW8fOE32rAF6Ct1IehDfDoBXduJ
sR9h1o7SyI3zJhoPfdMF1iGi622Pi8dYfYcXhX7Ts31/OvSI3jTOVhtLn8Ll/ZUvJunuqgAe8AXZ
a5b+7fusLvbWYIZ0bxkpq3MCjjGHDUvsGuaKyXkBbQ5tO2S7tyZ4UpqN2P5uoh8lIxAnccptRTI3
cWJ8mcBBO8Dil5JO4lag2LqzYWzmBI7TnxCaSJfMxjZ8pg4BYaqr9RMPo82EorEaAnCCosIHb8aY
fUVkUyt4VTGhJq4dzm29dK444myB1cxJiZ9YcfLe8A7Un04bkHLL04uFINVQkXZkg8Fe40okEEJy
EJ11mufp65pg3+9HgFnjloGB95SDCvsfR2fWHCuPLdFfRARiEPBa8+SpPPuFsP0dM4MQIIZf36v6
reNGdF8fu0rayp25stm0/BteEgOPazO5XrIGFivurD6zSaMkS3Fp+pphq0NmrT61b2n9ioBaX6x+
GRMSW6PKTjz0vG1LNqPfo6Xx2WMBVk9APyFDehjwL2hw9kkknBoijc23qMKS6Ey5oHYKUnPsf2aI
l7fPXFIfWzaE+GUoNBOYJsnz5pt6dPQriDA5/+fEFRUgq0og2n3nrsGYwLDpygMjoJGrTtsClzT0
5fTaFzW/jWIWI31Hnpwi+DsR2tE0NVG3nUcy/CsB53Rcl1Zl5r09WnG+N1kYuvveQgBzWj47KzW2
/U8o2GjvZKnGi8CGo74VCnKBhSHR/RE93EouigpRuXdNLiUzUwk2ZkROuJaTG+Jn0gzZhElzOHyS
nBBVJuzZoJugwgp+1dIko31gEdBnX+x0h/bOkyTMD47jNf41R162V7Ye1HIom45WMbcZa/8w2zoP
j9wWIxJ4dsOY9gkvYOgzDhtS1waivraVCl5qgpA0TIGBSr57M9TqlHD7/1HNwmaGP7Z+tjR+zU0H
F2S595La/sOLPD0MyQhGWmWwXIg6CPtxbuEXbKYRTsxJN07wh3OBvZz07CxYBxgdwxP9Ikvw1cIL
3QwhpqcebiHTQ1Vm94H2jL013MQWLyHibwIj73ou0+C0hBHtx4xWaG65TsH4QXnfVBRKchhQiix2
uc2G89kFsXYsgeAwPoz17xRgg14Z3eMaMT4E561IasSA3htAItZl2z9oSCFMlJVhCM7azH/h3xQ/
T74NCI47O7IBy8XUN+Vh2AxPGebAY76w179h0+x7Au/ppWnFh92y3N30EBsflnGCtEL7XbvywbZs
28ZeCOBb7ikEK5hwUEu87XUYi3cSqH3+NA+2D5IK5XvtcO6y+LCchwCekE3WuZJIX431KHCdX3IU
1GJdIe3tlJVTQXhretA1Nq1tiTB+xCCRwhaZqmiPUYxNvhvl1cdSGRKtlUtJ1H40k1Vc9OxiTTIC
RljfRvwuTBwvYgsfrVVstuKlLPDCLgSQmtz5V7SkoNJq4kZqmvo2TYWfNzrMPT9Dew+Uje2py25V
YW4qC2eVjQ30srqav6RbaVC7C9kUmzjKyXPclwRxextX4Y1TZcQJrxSchqaKPiDG/AfdyAO8asZH
HIZ8//Nh4UuAUus/TDybroCCJw48NNQdNsfkrbd6b1+EfAyLcU5ptqgyATU/5RngK7e8g1uAu2mO
+n/K74tTrWzJorXAnLmNsqK6RE5cHLoyl29NWHIHsromaaRhA6/Glow4/sAwzVfcCcE28zEigxqK
o1XbRw6YNCJD+3SggxrvN0m5ftEUfxdjE9xlglQzEA3saoZ4DLsTuCSut2z92OMmBV9wnxWpfEix
ul1CQbkQejS8ogCRFHelan8Gpo1hw9w2v5jFBXzEJB553w2CqsvIyz9sPbkOYlTDZYE0pvYlHwF7
h1c9bvjttdwdc9fC3KlVMelt7wzZdGSBa8cbU1Y9qFkmC5IvfDee+VpTsIiYXKidCdLB3gReq4rv
YjZsDnxr4sjNQW2BEKgoJXzJ8ELhsFEGGhluaJmC66DiDegAfrEjWF4fWXqyQTHshODrt+HxUc0f
na3Sei2WLtQPk5X04wV1hSiHJKPn8dmP8DKskpgQ6j6xbmRLTgI4VQrpxF2XzogHAJknwjhpe9He
U6a8UWvp9eF6Sfx7eBS3xVmf/osSMmTQAtR8q/zhBKH3EJs8oA8npn9kx8KcalscEhVosojmM17Z
A0eyW9uGfjxkMvrrugpXjJllwD9e8Pq8KccYlNZZWrUzt1ElBgQrGGd4yrFIb2onCZ7hZ7E74/99
/t7WDcfZHEbqy41Z7K0hHUXcIKR21bUjWcufd6KMczvh1iXhRQCZICoJWWAhYdANOwyW3jP8sYhl
HF6NBGdfrrJ9WjDybDmzWUrmfRqFMHJjvPQB9xFfcxqY4XimZoS+mAIL2ni1480H0kCjWet66t09
qVQn2rtAjY5NBNIFK0dqDGJJ2+YX8hBtu+8Ltipb0Sn6JyLZKcAoodU9eMOtESOkb/6tshTevZ6g
yLX1CmiyQAQxAucmzGZOEmXbe4pj0A75JNEym9FB7J41bYoO4a1ap7/AOQAv1+Ecf9mAyzCY9G3W
bvKoLNk3ubF+sakh/F3mDmQ2TU7c91h0Gx74gSduP5sJg7cl6Un7MHWWZOg03NtTO3cZvYFU7rm7
Zl5oCOIp4vFicpjc+LrSQLcDLdkvGzywPBExJDMG0udrlg2kbgcin5uP00GBsvhz+MN+1Qi94V09
59Z05tAkEE0PnEfEjgfWE19vEqzBpEO2VBEFL0wEUWZRTSNvRAC8Ck8R7mZ4czGbHD5PdnEcWwBY
a9PN0acVO5azDvJbSgjvau1DM521w3KhU58YSkGzMSHYu4EnBdU3Dv4Dyqx11O88XE1YPN1wbvBc
DF2IwsR7Zts3HoQmpwQOtRrCEmqGaZ20OHeIIz5Sd+NnB3Zsln30HYlnz8SqAmNoTBhuJ9XzEYJA
Ioc1S63GZVNTdVc/xxR/y4uONng8Dj/OFBcbcZ3XPG8FM364YYHFiVMKQW1OQrJRQpymAXfL76Ep
YNHEyjtiV3GTZy/ETPfAcr2jUsNv/OnTF27T7sB7OsO+KEMnWmMXkT6bWAxY1G2F3XfKRUIXTTEG
N5GVar11itP4ecpKqiBJ7fX+PpHW6G8ZwrX7mgHkt18ETy4LJnSQRcQV+HxusJ6UxWXA+AcAiUH4
VEhL/05uf4OXV1O9ZxBMnoeAiMhWNYIkOSyaKbzYUmRhBYXalJAZfFPPWzk1EGYDHICs4/ubL5WJ
VP5BGWZ9x+Tgh6e5cuK/yR9yWqhKN/udU6EuFXXVSClwXfi7L14Z0xiKgRITUIT7R7NHZa0CWewT
413TIdw6UI4It2JQSxPLgo0RZN9oBsagzSqcSXErT1WCGYsIhZqf+b8FTxFWW7VdXLxzuxTp2VkT
o+9+WL1O1oZRpfU3g5V2wwNCbZGyO+9rsKti9HlNdviQ7pwkrPwPKya2c5yLHIHH04ZKd/iPQ7Ge
4ny4mJFM/2bGaFJvkZhUu07I9l1xQfD6zTVMPiv1vbdy9uezxpXfAY5VwSNsZspoaNto++PMbMpB
q1mvAM/CSAhnckgP9BN0f/bQ5D9WlzELjx3GyaNDpFgcfG7rlxlY5R9gorh9rB2isSvlVMv9wBDz
oLvcv68TxQIi5jAFXzM21lMyq8a6VF1bfqd0wf/z+oTKr1Zhh0UYUBQx0PjpbSD2S0x4pqNCMtIW
HDVjuz83uyBfVyvL7yUrxP8gGYlfXOn1Y5jM2NFy4n17/E1wau3EpTOMFRXsN027CGm/7IbSigI5
sDhzC+Y1TwiGWXKf7jtVLX2+ZnT2nsoWpPm2qCUeNWV5LDO1Aur1DC3TURuNvfBH2bzLqZ6w1Zug
ZixYU4eRdTsddqxvco0KdHOZRVeS1/Rz+SJPCIeTUIU7kuGmIx5s7GATzGnKIpX8Qa+q6DtuM42G
AklpcWdGupafsGU5s8uUlPfS6rxXqJjXoplfQC8+llk+PVrTTF2DnsQFNxl0H50mDyRk53vNRyoD
Zj0VxxLr7VE6BpMF/uT02JlO7rhligP26/aZTp/5yv5+2fLCo5hyCqwvLIv2mVpezmd4N1vV0dKV
g5raibCb3xPZv4y1N+JUyPO1m7rBeSIsdCfrDqdzEVqnOpzsjd35nwsflG3s988tiJpNDWoPNwJd
dnh3ataxKI9sYFtiM1GQmg+iCe+s6MPfknDTk9XDJmC+zw4p3kmansvoS0ngSIkwrMoU4u0qbsqS
U3XodnPkyS8fjNK7ldY3XtXgVI+1COw7d0zjNQaurzikjgZAZKAwqSqYD0gh7YWA08vCjb/qyQPA
07L0hnhGTo/hlP02Njy5eR6sUxElIMJzmAx2qedH7IL0YWiLDqEw1Gec19W5KIb8R6kE3Ede5QdN
C+CDZYblXfKl3PCMDcgE+csXT/b5yP1JmCEFNPo+ZWQVUfL9f4Gy+zMUpRveUse/OZP8JgkXfY7a
sL045I+IyHf1AdvW8DZgCmOV27UPURvwutbwIS076F805XCAM8iYANOZ+XfVP3kaROteV86rjU1y
HfrSOULddg+e6d23OE/kv4FU21479AFhOhCPjuiKV9/P2w/XD3nfOw15Y4e1tdJW+UwzWLtfWpsI
A7norQUERao234tK/aNupd4CjkDEK5EkzsZAAo8bvNC+cT3UXkxb+xhSAoEXr6OQh0Kj/Vxih2VU
wQ3mYjzbmKIQd2VrsjcoQCX2aAZHXCTDbhCyP/iyHu+AuELxHSQCAO1DCIkR6iJ5PvxqyCZHeAcz
Vpd8DFnqTOGKcTl65GaRFSTrObgfvfB5IEtyV6SkXzmVu/Ho2Fb5jQP3SmJEfboDyZsoHTDGNtOR
Rqb4rSminYWI9unzHDrPXeXsGywQREpRa0nMdQc+QI/kgz+yjstZlNbwR/CPlCpvxtKbukfOuM+g
XrL3wvfGDThapCgH6lNNqSJc5g51HY3rbcpg1ac1eR+mf3/veC3nAkxB8qluF7jrmL6kawk4yoDO
qLaiicoDsOD2kbYxsp/VGBwX0kC7UvRH4nU2PhEV5Rt6vnm09Z3/OuMC+eRPMdKxYD0rwnifVsGT
AbtEfaEKjl4aDxcN2L6B+FBNufNBOal38IGvUegNm5C1co1sk4zLbyXSGbN/b3aLaAlOjcO7sGx8
4vTHSvavCSyEeBzQKXkIcL2N2fwsKQOn9NZK3qVu4/VMSd9LYVIqQBe/DX7gnowPhcvecVXrhVAC
KTgUeZyhzk/Sdf5GQnASK1/1OXz/xFVfi6qeUuUDEujkpQUvirmmohOD/42ClFhrr6lk7d/ztDbP
/E3kivs62Aty7gjMvvnP9uzoIxixPqYTfPu29StvuyTY9xO4YZB+scls6iURL+7cEtvwHWKdTk3R
KdXXV5E3+K5zqHEL1s0gf+UNovahU02bcimh4WEtV0eZgCgvFf4Er0GBlfgWWnCYD6VvswDtmuXT
nmj+mGIs+KwHnTML2X7rjfQQCgeLRQBf/djG0cfog/HveT1dsyTM/hA9cUyojPe/XTT5LshksCFT
QLqDmTBGc1X9jxMgWjPx0miDMk9nTxsA92tczEUdgypxAEE0lEYhbA9qgdjbtqcwxWlTyIi3H8r3
WsdRe0jG6v8PUlIYvInes8E2HwT7mN1ZWDUnTuP0q0ykc9ba/LMNfgSIaF+ZJ9xz61CGPVIFsIvB
zK1F7xiYHnVyzwqL8KfLlnyDP4skf2nPO7vv63vSKQAnCs0ipUtJiDa5rFvC0azmAOq1332ee3d5
aOIH4U85pkArXduD/wb8NXlDgGHpjMftwbLK7HNEWniahCY7WEGFb6FP3lE08EBPgftYmkDs9Txl
j64lzLtTYr/tC9HfQKQ3uKulwnMb5nofRWB6GQRdEl5AJO6JkpD1lYNZo/E0L41n438txnbbRLGz
huRkduht8jHjO8G0nFJ8iEmbvNwSdH9FDPYLY8/oXtnOxETHjTi0CIMbp+zj61KGwBkS+vBwJsZ3
JqBQmOc0fUhYu9xvUl8EaaapY0z0Bk4r8phnuCpwbvBlTG/A05pkIyNenCvfZtXWJ653medM3ZFX
ZHsvEmezILrfW4kSF7iS3XmawvZEeqJ9DzQPSCmCdosSPH/pJH0CC4l3NgkfAeJ+2Z6vcJ4i1q0q
h1COTGvnGgO62PX+3J1dR3H7cA3upBzco5jL6y0OvKW6CiZ94VjsTvpxP0f8QsagHNq1GhNeZqHf
RSuD5+shI0B5MjgangO/F699ryWceBuo4TYm39mvaskD+CxzXx7CrraPjO7iMM26pRmD5/2RN5PN
2NE4n3Jx42NBtv/ULjx9ItYMGx1Lsx2wcAiMyVo/zU3VH+psmt7J6NeHsK/BuPGLDWAKshB9nlq1
3EWaJbo9WelZR437kjshP23Y5RGyEn/gG0JjeLB0Ya0LK32ZMuiGFAWAApUQkrz1aFMJYQxU2YmI
FkbXMGGN7yFFAmP10u+2i5uNGOP4w9j9PcAw/8nJbuSyKojjs9vJ9KFshuqVnBrG1xJ8aTTQOMvK
dmi+6hyRhm2j/Vs41KnUfTNsdNCWMKAbmi2sIb5S4sFGEc7xD0Xb3jcMl/3Iw5XcDoSNixDVvK8h
k/BQxBRdoz0O7qabKW475R17qhtkf5PFmZtu2B9R1og5E8ui1cwYr2PHy9hCV8vWLvtkH08IoXxy
8nWdC3fGacmtErfMBe4im980Nf3en/rgrZ9M9oshGEcFEK+NT3T8b64FNgDODL3qKQjeZ4H73o/E
WVfR7I/jhnx5eUUmKSCE+7b17JA9+RxqY/BE+Fa8k40f32ejTHF280zYUmf8lvZtT0mG9B5xNMEa
4wQvmPimml4Aj/RFTqkGQRw2NB8x1QkvPElxv7l9ssGPGO505Vv7pBLiL8pHwB43xDrs/5TZPPZf
PArdif047TOGZQ1PMJ5BWNDBnVVTT/8vrTysDcuByXXUV+IxyxP4NIvX/Ryg7JWlOWawhpjo5oD2
BhVu6BKM8Wwmw7fvVvaucVV9bTIZZdwgdrpJhGDxm4QUHDRxw3igsxQOcySPFFtH923e6++eq+gy
lkHwSuhq2MxJz1KAh7dPp5PLB6HVSxGtEJObdYx6/V0o+uJZRU0XgZh8yEiUXPOUVsSN69r1Z85a
9ZccZbqj8pI1W2H3j50CvOAUafarHBffkzXc6rJi74xBL79foomaytny3mrcrpumr4ZdEongZvhT
4TuGDv3KajI+um4Vv83tcN80S3/qc7D9NTU3PwkP5y3ZDo6NuXNWKZiMGxpFANcJ6X0WhdWfMEN2
/4LODDv+e/GLFdo8h1uforkBmv4JqrK/c3jrk+cK5ouMxXSsE+7tsWJtgwTp9PcZc5GiLvbG3zLV
f+NcD/c1zL473ycvhr0Tjro9ESosq/yXjT+ne5ZaN3Kuab+HidpYBL3TBB5rBeQ5+YeSVTzwDFCf
82ToommNqF8X47wRn0O96GgbXKueYTtSwfAQwTcublnwGnHI89+NhbOOGH4wUq7gy5Ne0DZNzD1b
D1VydZRp7/O2NyDpp7Za0bg2PgFNNDu+ojZVC1Z4QlmP+n2A0oSZ4f8JttZZuusUJubUAxnpTvQi
DgcaZao7DflzJUeeWStQuD3csbK2OHez5LPwByqQiZ7JVZlM5S4bE16YSMJvfqdrIrM5e1q4rNcC
WOeekrEQFpRN4ygxkAm7KaQjQ8CClMjKATb3/7YJshuuofkWMysJMiYHHuX4h6o0jg/4CqPpSsPJ
IC9YiIoNPRLxM1wNwaQPI6kBvH9rItPrEoz0TktXUwQR3ipYwpwGaOF0/4HdzB5oxvKzLzOHfNwm
3gl8/187J+NH0m7/wTqk2JT8ssq1t4Rym/tciwky83sIypRK0ClpVqMlGXV7jNzISqOn0BSEe5hk
rfZTJLqflEv9/7uT8AtXoEdlOrhIjpBhuxBrqY6L1eoMtTZiacV+hsJH5htVbDX7xqeYbNFvrKGf
Fm0soeBV3l/iDxpBBkn8wqkTWSufbw4Zla49BqTq5U5PwRegUtjyzexSLwRE5uBSqMcnKmVsY9dA
HE7NtrUAU4UtKcEf/wOXosRdrohLrEH+6PNCO87z2AOCIGGWnqNsav+lWnfXOKoLQrit/sw4lU7k
Z80moZr1mcKP/BgR472wQu33lmQeyiof6+XsWfU2dPrsUNpaV9vIU/oqLLm8WVUiz3Nh+SFWPLyC
mBsq/HhIKZI/SWfvIMOnm37ys5PrVO7Wmqb+ig/UPkYo0R9Fmztb4nMFynbd+fdlbvVYOZnM5KNy
rfYjY1HJoYWEomJvJkCyqOwwYbb87JJk/pFOuTy2YV88zGrxORNosghbWzyITtIMbar63aNAddPH
3n8QrTqaKICYdlVnfVsjdTeTa7JDAD3sZtOvP7vJQb+/tVLEVSqRrvz0p8D4wSagds6SCsfVaNyM
9D0ZMwgdSQDEDGDFY5zimFoBipTHxEgXgE+dP92QWyuTUiQlRz7ZuVAANQhWdcyaThk+kpjuXwgo
67uaNx4NnsVOjRh3B/cACMbdL3gdEI28+Y7OSfO9dLkFLWJB7c8jQ8gCh2ldd4xSiIwJ0fIprI82
lxkJ/yhO3btBYYmyEf8xbpbyzfBqilYA1N6JQZCftsiXfMaxMvcklMenJU36Y83VVpN/pSbEk+TI
XegZeHoBObB0GcMtjQzLbqhkuc+ieHwFm9KfqbmuruLWOAJ8w8PkynKXTSLoKDS1TkRXy8fdAakZ
XldOLuDqV+STKZXh5U3A2uT9jpJT/4tBapx29dDTDogDWZwlDm+xcyzW7RANGKU1i7z9oOAic2d7
H0i1OZHnzIxAQMOZmgnPCS/zOAWgM6bMR33vsuEXZIZwsIbJlN87XrytbjJcPNEkqby4pUZ2Hi6p
9/rGt39CcBZyCxDOOeE3YweEDF35FP35vh1tM0akF3aNKE99FbD9y3Lq2X6IKY5PKOCJ2KXN2Kr1
iPtkOrtph4uXkrokf8R549CZxPvm15XCdtdVySLlDpd/14AaTvNPlEg8T9SPpsuKgA8WZlFMfrWu
FL8MBDdZPppME7KY88olplaMEBARxjHd8z3GiUypEM7kiMdhv0zWnSlvQBl8sRjMNDcbzUtB8VxE
3q0RW2QVu5nC5CktPCk+hirSydOIG+kKNQmDRFpYhJ8hsmxhBTL0B65bHxTWDiaUsg47/HlCs96L
ACMdK0vciJlBtPwjqkBSKFz68aTNIpYT9Er1AnoZBJxmWQ0uoblNYnkg4vARrCubX3JT3JZeCl0I
LFlh8df2RxKTEa8rtK+a9OLZIdrKlyHrK0qLwqQvDwYMGMD7CQwYmU8F6A0mu70fZUckJa+LjxGT
KmMhMTm5woVMC5xpVHReMs1fJbOdBSwfpN817D0H6YztPZ5ZnsBBFbHzNF4K26O1oFlspzm0/xWd
RfkJ6Sj7nAEB4K3ZKHCU/CPJ1nTZLCDiVb5/GschCO7J5ii+90pQnWxbgXWehanirSNFXW00MBR1
rkQUHChhs9vjWJRw74IpE983ninTr9HNn+uPwa6SlF+scvYLL6xeu4XyGTgJu5bStPGcCdv7s83A
06VMQ3UH9sF7oJUleE84zHnCooO+dDGPpK3AbEyRL3iyvV814GsibldYndYneFP7CJHWILQ6VRPu
MF2KcBtULFQ3yF44Mmg22o9tOT476K2/Vl+8UgwMsCWJ0FJJr5Nh8GClmPkbmPAJ0y0u7LhwZmy1
7fQMWyU886Rh8Eh4mr9jl6eygUJUVDXA8nFhthH4zVXpuO+8HBEYTGXtmbSjt0xPf7ObZzvaUnjs
yQFt3auiQ4uxnlGCYAPqd58+4bugbBUHQvrPHfB18GUAVS1/Zo7rdzBOJ5/g6GqiXLtxx0c6HNa1
TyYcHNwjschreAsoRgyRJG3fZefjXZxGTYs5JNxthc9qIwZJUA/KIQWLibPDQUWsVar84HRdiSUk
HPYONYiAKGV7T4oleFQ9Evw6pocLWME87kiWfGBwHO/Qre1znqjgaPuh+PD6Pj5BxqPTKrSi5nNR
bXRXmJtXKvZeygEr+2BH2X8zD/u9TaqaJC1wkQaDTRmxkPbMyinCSzg5052AMbguG1vCCiWzhqch
fWlZmPkrr8cfCvXwirws3hAEwzv0uuY3iYV5DJvbkBLfARoCWYmDIzwHpVAPTAChvo1Sy6G/efML
ptLJEeFTCu8VMBSkhEoEWFe0qgjSLx58ihK8FVjo9yrUfxF79R0om/hrBpz0L6Z9m5ex8R59MIa7
IlbTyg2tA9swZO8q5MK2ieNcBikImcmOiyerm9fE8p8GRsyjgKay0zRD3oNxKFinckSx5zokBTmS
LoqtXe2kapUjWOvNBEb+rjZ+deYxiwYXXtkRZngrWnmGCxwTf03tlLlwfBZLOXurUEMsLkeqS2tO
nC2KMjsHnHp7DCY8F9ldoXcMOBJn/1OTg1j1g/sWslvastapVgTWHwIVxffW5NzlxORWAynrHWgk
flVd2W/mJTC7eYrUBiW43i4W5NDB79QP0L5+h52133We957OBCCpYV8zx4OSBFjMBMtiIbKD8IK3
VJ58g/1YC0qzdIzfzmhyzo6JXsoEShzFwTBg5M9C4BGMo6ndc4CR+linqXxnJX72F4ziQmcZncg+
muogPufZ/Oe0xV0H9aBrjeMiodrt2Y2rfO8G8ohb1dvI0G/QdOL0gDW53CY6RUVs/HnX9Np5RPIP
z342n8HooTXH4wsIHY9ZaNma1JvP+Cy/UjEEBG00OGzcyjs8T99gH1mwJTRIYuMEEEGt181emBAF
XZxkfBxstJSSkndOCftE/waunkkFGz15glSdO3vtKkjr9lPgOd6NbQMPuB1xDZ8p5gzk2gTcDXwz
wLAKsZpCLLwsePw9FCTnqb15GxhfGWfn0tt2BtTEeCPjcTzhotaNvG/xfuJHF+nGpgEXWY1mcqbV
jSD3jBve6Q/Ew7CmjcKsUlP+q1w+Pn24WFfNFHgKbd0dwLeMax1mzSV2+9eI3eNzol2kphyLo6Fp
tIvdvQrc6UfYPs8JL7wEKGC8wYAEAbXQOyhrYLSI5x3gHBX3HZyYveqtHwOueEWRVo9JmKxFKGVH
NwZH0SHIdPBDoSAukaIcG8rnCbrahv1TGQlzj4HsjogyzeK+zRYnnOtm63pzfCwDi9cuk3N2SusB
eQMkwH4MbMEKgxBDBfYfVmTe0lhLN4FHspay7FxQcGjJT3LcfY8xrfQhaARi4DGOHXMFzasnMiqy
+xbG0A6UVLtpI5W9psL6Ac8+jKcws4Blkof+w25sA5CBVL3H89/gm86o9bbqyd8tmrpahNNxOjJX
cw827nCGX2Md8mBQj7Sv5J886PFHAfHnd4nelqm5eaT8Ibg4rtlF86/XZB4akSYRe0OKgZ5YSBs2
BBOldOTRROgWuT0Uj2Hp+qsodKwr1w3GlfG7xXiT7ycEwk/P7eV/ZgjxzohkntcmTzrnyPqXZ332
OXRe/CC5lc7oijvMBOEdKYeL7wa0q+a1lwwbdgbvtcGIzw0LkKrnmZDR8lNNJTbsZiA0ymefJdl/
WRfgKI/aYsN/iE52uqj5LJY6ec8smqrD2AnWCHQhTUDye3bnf+1ozFObUlzugR9BMih/7DDG95Eu
l5DOgodW4fWyk+rSVq1mK+oUmJcLe1tR0LNecH6UK98P1W4eh/CVtTBpjnLgSTnQWbLPHc2t1AbR
Jbwt2YcM9ZE+JTAcSWKLs5o0F6Dyqxf2K7TM8rWePLuB1JEWrzyvOJDYuBFe4/j3GuSA3GfHBGhU
VsEDO/yH5DY2AoQr74plaE9u3Ts7TPnNM2XcMdXWFDFtHJu6dpkQqawY177wU9FPPvSv2sIUV9Wh
pM2vgZCkAmYpmy1zG934Imyfr5MwJ3uY3sM22UU9FquacM0yuROk9VqxhXaq/xJ3Voo2DwvGSsBI
iIp912d58FYsVLVMc/5g+5Irq9X+qR7jXamLn84qgdrA9Y+AB8qZPya5MoJNyX+dtQxnEj2QlkbO
a0gu5t6LIheZPtP7Oe1vP0OXPEgnvV1+0vUvVph0+0Rk3QtX6by1xwb0h1f15Ucgpfy1J5H/4i+D
oZJmzZZWuuYvDuLHLCMMsx2G/qNzlwcjc8SFiS3WuqcKIF1kd5WO2g89pJJA/yR4kdesqnICU5N9
GP3aXFiO3SqjbwiXgnXNmJqtj5VxzRXywwR3AkI6HZuFg8YjiH109ExmZOqTbNVpatcGo6otEmy9
9wc73FrdcNt3qFe2QM9SFzGJkKQ7F3ZdvHYLe5ghMFR2opIaNodN8dq4nKuBlRBuhfV7GMJoD4D9
H1r3Ary625ZQxs5Zgb8yA+d95Gvi3TVWup9m0l+jW8f5pkME3+jagWGdDaPFGpi9hq9eNV6cFXtz
QCqCoXeyK7CcPk09hXdrTy8X/55M3WjzbIYDHXefkTIHwBsV25WqAS4TPRY5cawgxoFBmIcmrmDO
jnTl5WfGr2Q/YZq4mPoDKw827OHFopxMwhNRpI6wKKCiL9BM9knQhAzedWfoZoMpasHY2w8jdsN6
LA5214pdG3jVkyEhuG2ym1aYV3Q+dSXDcCUfEi8/CEPahxxJ941/v927njXv6Pdj+HYC6HzDoO7M
kl5DeDSMJDCcKwjO6iaDO8JvfkglZ79d0T3zBRL0dJbTS+1heGfL6v/yTKeTwSVIfS1Uqe8c0of0
iiIdO+HwpX2fsMvKiOyajg4uahklN3WTIaoAsQlPG6FGZuoS9eYBD+GTEpieZ3oKV1BKfiJTN2fA
M822n1OmRXPrGS9YHJ+1pdpjL7NoMyUUEgc1c1uW/MyV5nL0Jm+HUeMlFfWDUpqrFGl0AruRBIeR
ceg6sM0kJzThQmYPVY5ZuO9MYD2nRHMQb9lTOxh0b9998ebegHR5xJiDRbM8WH76tLDewYlTNJsE
7/STFfeP5f8oOrPlRpEtin4REZCQJLxKQqNlebbLL0R1lYsZMpnh63vppftG9O2qalkkefbZe+0C
ri6XCjtCq7EjHZj8r42PgGOGB7eXYXGYEbAiTpAWRhMWpYhiS0nnvDU8Z8MwUuxDamOD6TdPcBLd
a/oyP/vSkswKpV33Gm9zSRZWmQT/9yN/Tq09tSdQwqSXAN5lAAa3vWszrz62eQqzKYYq4wf/4i59
8PBSwzplP1MEvxkH/NMKb+QgJldeFUf7wcrJ/M58L+qYlyPMEifCs8tIi1jaT3sdB9NbIJNml8kg
f6Pt4GzY5lxdZdwfcjWs6oY8/nIJ597helDf9BBE7NQ+ksAeyNUyFAVkb5YZt06zoqiH0zKx/sIN
vLPvl46dFXNrJYpPeXYSJmegw4+h5U2o7NBfCpdyhPNKEvpaQsw/qxVYIt9crb7DSnUvreU+avgF
rLiQ5k84/vEnpmGfXdIABr/gwrHB057f1oK9yTDQI5DzdLzHbZVtZ+10XysrOuQPKrfh0GTnbEgS
/1RJXKoNegh3eTQxgNGg+aD1MG6KMnUPJKvKHc9acwBt0JJogeTnUS4HkFlhVubeSUcS2FE+lHm2
blDr+GRkaX1xCwV/T3Rsi03y8c6JZBMrqrPGE0m6ZOHVeBFqrl69OenfRyPNY1Mk9r5L1+nNgf+P
fodcdO58dApZLZdypEKnERV3QxqB/4GtDrlOTvdMlaLKaYctEORVlWRDuadZST8a3bn7oXN+F2F9
lkE//RmZ4S4EAB3OXsIvM9sut/uX8kGXh6LyfHyFxkACyPI17g/0OUxsV+P4Cfv2cEnGxM9fSsQa
bz9J1KCT73Qc+5qRmYAnKsQm1V3nsJpp1IchPRF5FEQ/qQxB2lp7nN4YHmuPd0DRPSsV/HGGLEWr
at1DCUErmv0FT3IhQgmJ2Z8jj9Frv3KRODQBz001KJhJMyGihLYf/Ovmvq+zZ/A3pG4xrHvF+nfs
M/N7qdTfpe78Qzm2RcT+Oy3wEVY8y6htxxVYzHMuK+s70E1MadQ9sY59mIhpIGjghW9sGEzLYQNO
9i+0XvKVgrfNnae2LejcPDA49VvTUx/DHx7+RXqf65nlm3PXJJo0PVFyL6GVDQt1L7ZrmJ9knWGW
M+2IJXYxDxyZ0Adwi2PFtoflsxtEA1KIFBWHJcWW5dvgsqo8q2nKsW20NV9TeFaYFfuUnSACA40w
GZ/IHsOOrw6wArpTWWMR2voYyA4411rWmlnVftADQ7QXiownzxWsg2Z6VNiz2Plaw5je72MYJ0Yi
r02GEc8eHlbsy6BWfCWjtYp/cdteXzxy1PaGWLo4IlGNpwGgwhuhZQVOBFPgh1EjZH6siNWLPU7T
oUhDLJc9/7ptd8k/iJNDFFJ+eSYE/01yoz6uGNjvZjo6YKt7E7u1wA/dw0wxdeSqxnvh9t5fihnW
GOYrBLxwdJJb7Ld+lIV8L7G6Y9DQE1qtyL9ohunO6cgCnwG3BVSqWIcRqx/ONoRRlunokCz+WS+w
KU+xIVLARz8GK+z/yJCRlXXTQGyAS1GQRVtjQIoFcQ3FZIPmUBxYPLh5VDoYNzDzp867KMaPfKmR
IZcFqg1BfxfTnjT/urQC7AmWFNVdRJNabgXNupshxWbE87Ob6yF4xGvjX1ucumCLwTIaj8XvImlR
4n3wN3MHZx9XS8oGbPpIhAu8FbIc7BhmuJNZ1wELiC5iVLlRTWfa6NdNto7lne/jOJfBTtW14yJ8
JBri0sYDixRAPeU5BuQX5rXpPDsZOS2WQVFJFfvqNisqwtE2bAHqME2PfWBIW2cwvb2yC3ctOgw2
U07eb25XmNnj3nuPU/HJp3pXwPHmbhIrf1hjtX7WHsTCppuwtLWCAs01q5+cwh6jYFzwU+fmheZR
lvYxIOd7x4XzL0H/gP53X+eg7zkE42FP8JvcFwyI5rypwHhCYVGcvnx7lnYXtFh4tN1wU8ppKKPj
LaSPz9QXekcGaijjgMVSV0T5/SYawyekDGMOUFqw2e9Ixm4aN+cWGU70RMEGv+lc/VvW4KcnyE+g
BhZJb9FyhUOpxG3Ze5hAVwrZo14qwewk8X5CJIS+meXNXgT13Tmz1vyCq3wng0Zxu6/87BcvkmdC
njQqOITYwZNz4afGa2WPQd90/LJAASGxsPTzI+9f8zyTzFxORM5dolT8bcFjsHBqoAH2lMR4T7lw
zj3O1yOianXM855SEEEtHxu8cMd+oGHN6WDVFUl+mbFnvAThvEshCR+U7bL+Lu3/1sQ6jKalt7KE
q2imEn0rFeHzMtGkoGZqRspFnwJN+xQmMOsryRsXyGNrxzxN/gor0DjfdTekek+fKKCQCTZo7cv+
wCW0PVcrVi/KMPUtaBdxbLPpTnGgHi4UIzECN2THk+cXtlPhUx5aL5Mrmp0H9xZ/rIWGW05ipvLH
YHNvpw5gTE+HZnAHrC7fmqY1IPtU1l/6Cr7KPRIRfDfuKJdozpe1uthQzl8VUm1zxiyAXjG23Wms
mgl8aRvEj2PPY3tjoduU0dwUkB7SpRqmvfRXYrE79n51R+ymEpe5vR/eZjSvczG/5MKWO2HG/wgV
zXq7jLgt0Ye4+emV5kcw54Ri2wTKDh6pBCObBD2wm5kMj1UW8gOcbfl37kN9jtHpsDUi/bVB+W5Z
JA+TBR3dxg6WAkvftATeEyK5MxvteU7QJkvMPYVdYLewS2hEMXFg1JrWKS/BSqOrXMrpofBKOG+O
Ssy21EHF2zafbLHFrED99jKJD4715odbwPqpGS7nqF3V/IrWOr56K7zxnBj20UGRPJeW/XFnYkcU
SnRRYovwDftzT9QnnTCHu33HitLWZ982wYnLBMiLYlYRdnMEO0EtyxNEhaUkk2xy8tBJ/CB5KxU3
yx2d6cIOeDnDUvGxbgW6P2KzmEJWHRiYcubUoxqn+Oo4KxzpXhVfS1X6vzX1QS/eWrofdLmyFTDV
GGwEMGieopGyoC3LqoSMSEzzdYUkEAI4AC+pvfY95xf+NGWj98PoRagV9COuBHX3/BEF17JREoLm
FI/Xs6/i7CUDv3adArBlaGKws4BC5vM+W2YCK9Uki+2ixu5v0LCV75RBfuKk2gc+Q3bDd9eqsiWN
wE2Aejfk0Y5A6wzfQUY8mmpxNFMkm2c7cFFYobNg2dnERI5ZFarHZi1+wRNPopU4MdE4Zc6p3z5W
3frWAKcSIysjMEwU0lhr+9MnqIehavBi+xN8b99T7Ber0tr4fmVAQqRyuP9eb3GdlX8qrCBRaAaD
DysLV0KsVrEf2tg72hCd8WyWzefq5wcvq578NPtX+BwCBPBJY/c54QTWELy/9GTuRRhSUQqeWfk2
SaEk5QOg3QQCaFR3CGgE/LrqY+z9gl0ZwG10WA7YFi/T3mLsP9mjW1zXkbR9h/qMcsOiSMfhscNC
diyYEhQJt+V1oN/9iaLkhi/Nggo8mHGfhb28IN8wOqtqODSkmR8SkEI/GUwB8MFgnpCTQ8aPUjQ3
tSzhka20wIFFCH2djdp3KvhRVHxfqP3hygFT/cCRA5NV5nwIPMZ7NXNHwNG6kgLzmy/NJiGgeHSl
cKYf5Va2g3NsAvHuhHPZkGkpza8Zew75XdhR6b7MlHjGWf5MbYN77u64hFgEj4G25CMeQbaZLJZp
pnUKMPVp/JyypdxRZSnUDid9T/fH4IYR9Mfl3Qy981/iYwIWAfmoIW+cmx4c7jcGjrN9rMPW38m2
qW5VmM87l2TTCwhDGe4X/nG96Vx3hIyNyenCklN/uFKZdj+O6fRajKV4XPOYr6ub5UeSkeWZuyAb
El8QEAdXed+rc7lldUSj82ThSfBN2Y8vk5L6d98m3i/uMf25SBbroEcnv4Rp3/voHZZ3AKvl/EHE
T3/sxcHwjkheLl19VXN5nbzx1rBIIkofEhmfyqx8Weuh2NPgcW9XIfS0DSffhb5rUVdNPdWpYuLl
L14NaJruaLYKVHE05ifLwAGJlmMdIZYXHnF5toQ1cs5mrWuwsJPz0pqZX4Rnlr728svJO7OfmFby
rW3Tbi89Fe+nuaY4jM4O2BwhXYZsPk+pgf6JetWsCywjFtLHenaSmEhH71oni9OcDFhjppdOGGtG
g3HiB2NqMRzznp/F6wq4CBBn4TMZeyCmqeihJnOEtbGjbRSHSqzYuHvQZA4SXOTB6WJsu6vkXDAT
xDJJDRmq+EgylJ5g3/mTsrW8AUig3lvzUfxL1VqehnJSFrsdjrvaphEkmkjC3QJcZBf4VOGeb2D5
tFTy70jqL4od6MepBFxIqqDdTDxt+UR4evFHOtTBT5Q/oSRMRmaENXyPhvQv1wmCeO+U06GT1lHI
qiS+Vz+7zBY44Yk0IOhQ0ZDoFM8LcDBWAg5LEMe3xMHVhg+F5NQrcHUyu7QEoY7qGfgUi809lj1A
GnONw9sf/fm6ktdFCzIyRsBF8sOUiGLqBiFsrNpvjknD+gDftBuub7LvUj9qW9V9j9quStoZqiXb
xTMm2C2JOB46zBHD+AFMCbON1wz2g6I3+xzmhRW+0r/mR8oxAFhr8CkRDdHin0MY+Nn3knjczFiX
diPGgq+0g7K3KVLPvZp46elaw/S9z8NsjQ843OsWDaga7y2DbOmLuUc/mUXXZ68MgLMbAcJEzq5N
UO06a86/ZCqKvcsU4X8zj0/DyRr1lO89u6N8FJ4WDjWfU/silsw8Ny14KhBcsfqGeK+qpxQB03vt
pMdeCchDkz6PvAyaKIxDXd/Aa0vGPpqjB30eCX/O+1HmlryLaOlDl1HeqKcsd1/ZaxJtce0k6DaQ
UGgd3DKHJPssJrCMTEN1NMKYoBJar+UDOVGX+uraCrjjz3IZJ8QMKn3ZVCFgnCpPFSgeuCKx9zYj
FK2MFuZAeyOR7JIZbKP0OreXxRdO+TqDbrEOfaYmO944o2nQQ3Bp0Yy1/m4r+uguHvCi30RUxb6s
ZbLe8F3mbdTGXbK8c1UjwI/OntV/Aq+Tz1z6KnUovSAm2jggIHWV7B6t0i4cut2Lyf8i19zom6sd
uR5YB+Bu2awO2uB2SWGt6A1i0wDrsAD2GVsxYbBMeLzxGnq/9NaavXLm8euRqhm3bO5eGHZD+swb
90RUUf72vJwic2xscscrgqbXOHeGx4xFYvmQAKjFSYMx7LTmbeU9Og0A3ivtCPULw18hjwxAE8du
MZMbjh3Aops05c++KQK4VZBjBmiPE6+LBTmBt2UYViVPqycoFhhUo50dp072xfXQpUTR1tX70haD
+QRpp3J+gtjjwRKMhzbOWbwb6mbjM61htnOq0j6ZH1i0L5KGX8atLTj99LOp2kbtpnggwjLywT9U
mfSmM56zuoMd5wZHLGCd+CDeS4upR1nowedu/Cenk+ODZYiRf7LZyx4m2XNDlexQI+AtxRmGTX8r
J6c+2vcwSWPTP7WxNBI7goZ/t/YDyflAUSuonqxVEn833FinZx/3MWcYfdJuZXmUtzRdfR93q4EM
k9/F2fRvJvDc7GqZKrPHgDP3/5XWGCb/5fSaT2dbTKJ4KHs1nEYfxZTuoLa8Z9GnFk+ylcRnjePI
fsGaPb8QSAT/13Yjjdh+tYKxp/omZfp5xLwksL9lHBezm2H/WqU3ZA81Gbj80a4EjY3JIvKzi2Vc
Q6dJPbZkzMpjiYBIa8OxtnOMvo5JClwybvKSjCFdBLJsydsPVUkvZJ8vDxYm7p6Fs8w+rbVGafdq
+pBvxo0tDLAuEC2ffm91zec1+BwGvMMba6YmPkaC/zBay109x/ZL0Oj6JDO//52I0FfwTYR0MFeS
C7uEK1zZLINoC/VuGeuBDlcUD/TivMkOiGIU8k1jYqcH4RJw4GAnbsCJQ5dL38Z4tvEzN9+unwwu
N4V8JPQ3s6s/6cSe/lAJNXytBYpmSuStHOYIVjh6aJvAvbnbLpxYn+LOCCxdZbfiCLeN3ZxzsBwg
VYtkQGyj2qWaWbtAkQYZRFTeXcX6nzPIfvqgbyLp9vnc5HebR5rR2mHmLMgP7WR715ZRfH1xHWxw
BYQjVW/I3Uhy/zTxUGY0avOULrQv4COjpm/jDBZdP3WNCBSN7GrRYNH2+0tn9YOHoJmo4NGGwx8D
lsjEr4ZhBrYiPDvnkNKldTZo2jMeU2G9A1WDRUA9xxBAeL0TlNNt67CuZozrBNjYc1Bg0jdISDkV
2mWeYCuw4+ZeZ+3UcPBcKMHYFHh1z31r3goDX0HeDb4femjd8N9IOHi4kTdtIMjLkbCLxXITK8yj
s3Q2cmZjq1KeA9pb902Ma3LbDtCrHrJpECMtCm6dnnTADeE4sOePcCz2726bAUbTScPwejfanJQH
sQHHLoAfqqvUH67/XUTbG6aiBJzmUyhYXV60g3XvpffvDsN+aQQk0pbVJt4+un8eB6cMyFxnJMDp
x6JcitaAuRJuQ/puDHEvl7U5jc7dGGjfnTT7XIfpPzoxnOARudKvHrFberhAQycwhIEdlHekyFwq
wlz5xKtHpXbv7F12nurmhknKZoV1xc5doavuuKQWy8Pc84J9spsW1Qujkbmoamo+yHfMXJVqq/ss
bWGiIqu088W9rTpl3E7YPMvEB/qCWbt710TLUxYvrr+zWzaSB5HEULj8NDjlVRv/VcD50dAHfQGM
HZ+paZ4eVOZUkHL4E3h0GHdui72zJ/aRs9+DDSqxE3QMYiy7+BtQPDct4QWoEXs8o2O6x0zfzTsv
lYAB8VB52MdcjwUsacU0ShyCwpe6CtN7x0U/rMHF9wQMrmkgu9LzXSD81sihPHTQB1gS1cp+D+o7
qhkIFtKiWLMqKthSVtvQLADySVwyx5WcKtt8NKqkn651tyl3549sUOGN/0z2ejh3h7vNdElviuWW
2IjB7dMDF+8OEzE1G/LW4tM9WQGLWYLmM55DIKd43RIjbVYW7vLhOp7/IdLReS6GgrX5dO8guAat
2/ZXm3aT+tojwcR/KjZ8nBxCcZ7Co6PK6siIieKI1kQvU6Ky0sp2ITHKpOQ1wff3aE2ZyysHU8pb
MlfqQal+svINdTVWeV1sZh7oVCko+JlzX2+6ylJf3Ewd69m2WZN+2RBFD1idyo+BQN30B1Mu5DPe
5276pXquJwd87Hp6qfMlpfBlVnh5/EUvu1ZT/0HPrfLI6Kjm2QVNu5CsZnbd+XTm8GNriFdc1iof
8X/dKa2fg9XmEUOxfuE7EY8PJPXEG20jdI7bDA2njO2qYqctky9iU/2ywyEX8mjxI48vMRxJkpza
RGBABqqQJktt3W6uPbZMQqb+oxwZkM5gGCu5bsCpLPihTJLdARIu2f93hI0Eu7aLHr/EIQFYO63+
+k7ALyswQUbssyYXzxdX6GO8iPAE7L5nxc9jEtnLYJKLOzNPbwt89tUtNz7sB6Qs7r7lZHxwh71g
jSfsAs5Ho/zOwuElpSJTFwgyuKrDkwv9MvQjmhv8+TsET/poOfz0xA7lePoY6t5y6x1dV90XdGxa
wo3mIuKSqeguSW/UGYEgzbc4Ie5ige/xhfNyryWR6MCcDDZO4InsJD3fCU91nqliKyzeGBs0WOyI
qfKniHjX+oAEvH4lnWO3h2ExPtJLu1D/M6yUV5FNm7aY97yHGmAenD+Z1vmuoCl0JcAbd9YHbs/4
FKhWcRiCrXJfGlGb+Tkj79nk2xI6ETmxwiSB3Du9o9vnKl0mVheQUAkRSCyofAnMCIbEHU/oseMD
hixBSfICW8SS8kHBfwl3WJUlhIq86ZxvA0ze3w0tt+ZtDptkwa7iZGEJgkrV09kJ7zuqJhVSm10D
XSRkjFaTXIZdPvGdZPtF03RJ7zaPA/PXnlBgskvmQf6Xk7q/BnxLj1Rxq54qv7WZXzzLRg82Uwz6
vCeBAkK4zD3i9S2CvO+Gc7uTC1y5sjV4anFVT/+xJErTP4GmYfhKSrokeCroA9wLhMwYF2beFf1z
6g0s090+qMsD7B9HvqCRw6uflFsfUhNbaAImrojGUVqnR8LyR98mXRrlTd5cMBCU0WhsdUxmbKe7
qkF/GmYJc0rVqbozJxM+5rW9Uj3MXTqRU9dFGOvcPVL6hOeKTaCBi5MP1Vs/B0XxUNjB1GBwX+2/
YWqcvwg1EH0byw0d/nXgg9+GB0bu1haQTTL3AMI3mV+xWu5L750kp7cjMjGAE6uti03gmUsd2mBj
7XQZODVMuLKEBBKDXMDHI+r49zp3UzRC6Rg8cGTJCrmzry1xNoln33OK7LcH4mjvfmlp/7fdpe0V
Q/gKdEk3B+wJ9J2wRspdfD/LsIcyNrPsbwZ0G2iBXsrnkYshAjHYMtXort9Lg0Ud1TKYXrjB5c07
7DZcB7xlR0V2sOdWo+XCW8CMgR9saw/v5tLM+Mph/Cfbhr5MPMzaWopnqqLX4DAOXNVOXe/F8hg0
iaPfynuyCOkdhMzveVxmmIA1pKn87pzW+ryCKCMOrmwxMBOsSfaMK7z1ngFoTeTBvDFgGA9TC1YN
FdZ6ms5wFdOWPr6aa88b7DjmqJ3w7yDMJrRkJP1sYNe68nbsGGt0nj4FPbWDm2HES1hgsS4acnM2
KyjKQSih7CKtpv7HK+978Bx55tyqAM4NIylFV6I3702WhIdMOq7ZJ8JJA4xc0nur5i587Yeif3Pa
MP2ZgSrY3xI4wx3uHjh/sR1OuMwLOT5xaU9BkqQzhoRCmokXeQrep+VX6cIG4dTqk/TNGhbrFyLR
8hImuRdTLRHAtwXbB/nrIYYn9xwzrP8YO0Qs4izw38Bh039UFtOw3EpQ6Fcd9vzHA01w6Vj1xiqJ
PG08Qfupgdo9+GnTRpVDMHTrOeVysXLWi/SOOuPbnLbp7xAHlrPH455WT4G2CZTEIamsCO2YU82e
uUckuI/fwFNa8rx4wTBz7ykBc8O1kk0N6rugEoXNB7s6ewjDK1kXralyNdQEVT5S2aXCgltSpkqx
JqmT1HOigaaOi9AsoAG40arNLo/3XoQdMJ6fCAWFXyRByndW0tMYtWyvT6ryofoDBHpZBauXMyOp
X50TNp//pXY7fgT2GFxJNFgLEkaw0H4tgISGiTP13/RYmklfVoMm1GCi4l31mI1s/ugHtvT4i1ob
DCqYeFZWZmAGYyKXoY15DMztikDGsQ7hPMAQ4zWWucz05TZbFvOsgtKhm9gLUk1Fga8M/BbaMP68
+XF0wvE2ml49iqypXn1YhvHNmgsaaUU8zvQka9WHzq52dMe9L9ZhEwmolylwfZMds0HLj9Sjne7E
kl51bx23F0LnpUidXUhrjGKU1tBzN+QgJxAzFnB+hzLBY9x62X8ydcy79FoAN/lo/ynzMjxjgzH/
+szuH/Is8C66TJLyIMKRSqSQcARy3VRlf6ulu2Nb3TUZqdix/EcVs9x67NI4DZkNuRJfFmm34gHP
c2eO7sh/MY4tyEZhWhPSauYgM9CQhe9+e2NvnQjZd9MHmbTQRnZnIAXi3pI6/mkCXv63yqvQetlK
rE34V3qdl1/LachRmAR4L6oDeKVgtIvdmfeLw7t/V1MY7GxCwGPHcVyz8crYgZuafDwjwpznIAyp
LtUrVcErN82T7+d4YqdFhzSbL2Py0hI0G6JhcQpQ4mvqujfMLtaAJZUr/3mmJIPfY8kJy8RuMD2O
vB6ehVqXG4XBvn6iYaj8VdcJkuoUJj7Eh0xnBNDuPzsAtTiVapLMu474i/XiCYAX9dFJqAoB7b60
oX62vBAMspVLwHmbkTNHNPci4Bz8vExDkB4qlg2uVDUxJWxYnE4W9A4tZ9he/HnPMaRTChukHqrx
02IjmLpb2WviYchR2Zwc0ZrBRQt3vW9+PWpNH2zD6YOFEUEOGWlJPxKgcpp0ebO2O/bqZMCRUmb1
7lGCBhEc60j+4IWd6jN4gUBn9IZXVtg+SFZOn34M/v+7hxFRopQ0CUN+tVCMmsN0ABsxew0ZZwDw
TJZSFvSD9MQxnc+qanuwLcuYJvaVMbLHuleS1mSJ7jZeQUaC4AhWucBbLdR4krHsrdCGTtx3Zz68
rvGPlVOT1Eja2aICL5An11dFBz6EWwk0WMAn/us9dqx/QOVWh2SS+uAaRu4fJe9fkoFKjpMKBZvJ
UWfVnzl3Rc5w76y7kXJztaO5m2/jNBiE1nSgcO2/dSLBeiwbxo/HzFK6uQlhDWbfYg1Lts5Ye+XJ
6mbbJ37t1fJaJAWGSfr3CJ7Q0nOc+f6DxXQn3/7xsOSXB5JsHJs5o/3FnxIoullRmhvYal7lcaHn
a8PGwA43bZ8Y/60kcOm9kl6oymSD+cmKsLZhI9SQrDD8hdMnm0BYDFloY5NHMUrwcmhLXEuu3u8O
d5Dqec3r7NVHsWV2Qzf+QzUHV7vAS9pnp2vzZke3QnCpea5/EXdcYSaT340YyBCL2GU6c7GRjB4z
JPWm8i9Zk/APoNzDFqR1IQDU2VmtfmS9lsE+TVfX+B++o5YjaAKPtGxNLSFinrsZVA7hty7MqXN1
Yd06ZiAsHI4r51vDecpGlJVCte7mTiU+rpfQfctAAeKIysK6PGfszrchxuRB76YqF+0VN21W/apT
3LPfnu+PA7WFmN63ftz107bIbCt+Si0CQmzWPW4I5GEb4X81ID2UtUngj4lPQkAsyTB1hcUJ85G+
itkDasOuQf4O6YSLiSTRdUytD6eRf7BWxIuKKQfx/mo5cRH/hA26FawyDmWwut+an6h/5LFqe5oL
KtsxV7ej+/hjlAjg+3wQ2iGEaSsVsY4iOZf00xqRQqBtWLGHAvfSe6t6CBbIB+ApVnWtaVVRrIEW
pI8wKtFz2N8AtnxD70rxr7EH5RISEMknCeUyRDWEIFQxnPMAy9CJA231XyjwNglwFCvuuDNr9ogl
RX3urVzdeqtjB0sjF8a0Dt47VComdV2p+S/yOTZWJs8F1wJyoy6QISnBmscfN+S/cOt4GRpFOA/d
W1GmtbetUIO+Fs5i1qGWn1bcwJb5reNy/VSuo8WTlZpPODre0WhnWB+MHBlLM3Cvex/sQvLuOfaM
mLE6hf+XGcMjvMZ6S7yWqQk+VyoikmQvxArEY+b0B/uhnAIulhfnb3XTJPFtIKO/pzIDYHpXrK+D
A33v3so8JsO7N5dOGoXjAjuVkjJT98+8dnIMz1VVN5/CJDyepGDSXxwxwVe3TArBpVwpn6V53Hty
LBnahBHMOKKolSuGicrznhfmA/vUU43x3QRDkH1iMIJgNsu2oDM6iN2XsYkFOSFTMBKlk/clqKY/
k0MmU8t9VSZvPbyu4Jk6UqYtnpzw9zLO4yF0HULKs64urXO33COSlp9cYJcj8i8pysD1+4h6ZlCJ
gP17SGDYBpZrJZf2k6BENr8WQTkt7aYZBf/Pu0KK6MjV9k/PLvvu3PfpuYJRAzlp0ATr6qpV0crE
TOAlYRbcrn3oZj8xwMmHeaGb8ezkYcOuruh9fRDDygUUKp8+pNmQs5RpDXwXwaWVGC1bL5p7Z9/b
1lMXPFIIzZWbBAib3aKpgl+snPXz4IkRwoasxm6M+Pgt+6EO1dT+cuD7WO8TIXFru5L42moOae/k
KKeF/9Uoa6SPwR3Tv4r7aXlqR3gRgj4M9YCYPbZHl4DyuAMyV+GNCrtC34IwmEjDMWlZ8h/6kyTY
bUFa0C8lnukmcpQijwgWE0I28eKJ9aq0yuTJtaC72dlM10NkrZ0JXpK8JVLKHSbesuIE/AG6C2xV
RmbOivjzKX3Vk93gPw44melTgE7YxIz1u3iVwZ+VlRLlzDwF7wnYDXwWBdxl8hQWVZncCkW57dZq
CnfMRML9L6wJ8G5hJ7MlhvtjL1yG8eaza4JgAFyIJCByASuyV7e3qKkwbEHhPvqsKSdRRRJM18BO
STEHAOPCcyLSO6NW2T1RFJTdZD+5hLRHAKbu1mUb94ZH3i72ObeT+4bcXoLfNcBZsFapMPWepXRM
gJXy1/M8NfV71bctC498WBKclXdsJ9Mtjr59ygWVhO8AVAWkXlJ+D5xg8y0oQlFcnHzI+m5vL1pZ
nxrslvqlhxAuY5/w3jlD3cKdZxz+NyIe8ukbhIOSizGX55uYB7tYN56LjevHtv2cz42DJQRIDJdt
pfnS9AEgFn7EXxoA9vpJWsBPIOnkVTq8NvQEvrK7nRMqFILkH4DtoXg2JvDAe+NUOJQWnyG3YoXf
ifpOGX7T8OTQQeBmy++lp9E4LRO2rMRC3U2wJHiwlZ0wQrCguHOTkiS/6iFpfso4CBEAHMlfiRv4
ez8Y0Zru6+/ljL1btp9tNsc/rPCC5vfEi4KaSHzdXI+suG3fatAMkOPRAF9iaZAGCgBBvD9EsP4u
rFQTiuNiR7CPFnI6azSHjhywpV792Z6O5WrrS5tOcf+G2Wd2X+6QgPbQix5kwU4PZqFNZIg5R7yU
xPwrdUVV+sqKSfB72gWZU9eireZAWYX/QzMRg2ge9CmrpXzYmzBQN+ONxUmowkTGye3/FLE+svQ4
87Gj0WtjHvxV0EyFLIZBa+WR3JNTsG1MVNl6cJqaIWjg2Qhm10Le8WIkFQQngBq2XJ9bC5vVzqvk
9FUn1RweCqoqF9hNcUhngpujRmxBsteUD3J4gGeA4h+Lef2qWYJhFHXqNV+IQfBu37KT8u/wS24Y
m1HIQL+xoAvWU0IAtGDoWQKQa5yL5pjKsWV19D9nZ9bkNnKu6b9ywteDmAQSQAITc+aCZHFBqaRS
aWvpBiFL3dj3Hb9+Hsg3RZBBRh27w46wup3MRC7f8i5T+UQ7Mq+h5Fi5/NWFdvnF0TrdRLhnGqwZ
4I3GP9jmU/9s53X3DhCPOuKYo8HdSQwAF/mAFMHkKncp+edIvLp5P3+TbRkhYiXG4ZuAD21RYYIe
KvqMLRyxruaRYCnAhjB3P9FgYo0zzYk1LjLXgt6ZY34OJzeL9eJT4JYZFntccUAlu4L42kcbxQOB
SnUxQCE7fSDcmsFhuGYptwko3PxQdHRBAzDIJvro4AuPmT1aCee+r63voCuLuKXaEFfUBeYZ4KQ8
mtANGCGeROh8BAEbPc1NlhYIGzi99tzPzoCFWeXa4sNY6a3wuMsgEZKF1T9qvG+eE6GV/ldVdpq1
SE4Y9Sn0DWNfQcTwMNWd3pvmRE9Wi+ynidSq+au36cFuqcQZv6myFNEX3BjmL5WmiNrIBdW2cFjW
j/ghRl8aujhbcLCl9Zvew1x6uGW6j1mHr84WzVOXPlSMERFUYpwNHpHcT555F6AmkRJI7SFSlUv3
Os7gNe6bTM1QWIaIIzp6FZJ5iACbVH7xusMFFe9o3cbcASlUd4i3ekr0YAB06WFQHpNW2CreBZxP
Qt3M6tSneCCz3DXdPJDdy0l7Lp1Jg2ecLQXtdzNw8uAwxDB1sFFyrf6Hjuxi8nlqxiRAgk40lCWs
wYUmA9GKanKA1tS413rcNcVWYmeQaZvOLOnDVA5eIIjZl4Y/9S+QAYK5+keJuuuhLfblBI0SWlQ7
UrcswK3l066vwrwVn9DLjXH89jVa+83nSCKV97V1in58AqijlcFvl2A79vf0zzhgYL5H4PIHpwNv
jMNaBqX3PbnejA2HqYQbpAhZIARxxE8E6oM1kX2+p6bvzLuuMIofUa0X/SE2tYoGkl5JszvEPGQd
dL0RglC+VRkQTnmkXRSG38Pe5MY6TriFTuVez8HHWe0///qv//3//u+v8f8EfxfPRTphZfRfyF89
AwJpm//+l67/67+41pf/+fT7v/9FGoJKpaVQdCFqcy0qXPz5r58vER5v/N3/SyZB1sK+Kn/6dltV
OzKf4ZCKVP9mG+QTsP3gaUOcx4a7Ee5E9lI7dO7HhL5WBDzp9q9R5z/GUBS58Ypw4XTa7tJBPf8x
dO8me+Dd/57owD12ulm6f+lwWtoHo8+m7ICRCnTgKgkJKd44MqR8yzKEkrZEtV+a5yMbJj0gLdSG
b8SKyaHOJmxZbMBxStnBO8iRv3QfgavbY+ru+XQlgnPS0U1q5mjAKezczwcFNkUpSYH3xgBkaJ4c
2dkIR7amlW3ox9J62gwcG67msrH0Z8uAd4oQvuWmvM5SURYq6abu8HktxNGmTBtTxKo7ggIsNRd8
oobBdTLGZf9p0Dvf8YKMxObd7UmsPpkUrkRS2LFc0zBBWrnO+RwMFmi2gl68TErvgSeV4w/U8/qH
xhBIdUmCmr8mwwhOt0dd/l9f7VqpG0LHYIUqJhvF0s1lV7/atcXcJKHl28UnpB4xsShzJ3vXJzAL
oRHP7ZZysKK/jMfsKXRw57izTa0ro0tTmexWg/8SxvnoHVjZumlE8ckvhvYlyaT1KWgWmC76iHeG
Wnb8eqLSsQwJMM92TXPZQq8m2hhSoyFgFp+alswyB/ixhUxU77vEHfe1Es6X2wu7/py6YbIhwRs6
FvvSEKvPaSHYU43QH15wnYS3ELpLm4U6BsJyUX6k4E/fyCY8vj3q5YIyqkUB39QNgnBLnM+SGgcT
pfn2UiSE6JtZs/8dNlSw6Zpp8683j8U2pTLmWDq6p+s7hr1ZCUps/gutc/mFQBHdEuho0VKNgk13
e7Ary2lKU1eOoZs0WtVqp5iQwG1K14sx0ELnR73u57SwcZACMuCvkaxjK5lG+vRwe1z9ct+YDOzY
fEXuUVcuP+zVvrE0wKOGm/ovoK+8UpN1uq8lWrwBtRZMtRsk6qNhrn9mtv7NXDx6tknT4jPgo1hR
c9vaEB8G8jkX/ZdnJEs+u25v3jnEV36jTcJJFdqm6CjE6jdWYRkMDeIVL5OJM8kmzGzKcvClzce8
wfcxSovq2+1lWV+47G5lcE+xz1gSrpDzVQnJlmcn1MwXg7MNMBD+QEtRAHy0jYKzREXqaNoa3Xvo
J+0+whJ3e/sHXNno3Jc6v4Pqlm7L1UZPeh2aSBeoF7sbjVNqNlSSytQHjNt3d4Zav+zckeYCCeKe
BdCGXIY8n2wQj37nZKX9gqCduyvh1e6B35MT0s4/5HH5WBL5beC/yp2u+6hsFAXggHrOjrfnfHlX
W67uWvwYwcyFtXrlWsxcwPGP1os2uAZ6t6Ojn8o0/Qs2PZF+gRRrn4ppB0c2ujPy5efmWXIY1HF4
0lmG8xVw56F2rdI0X4B80AHVrFHtRupPe2dOrHc0pT6kYI32fmcv4BCnfLw98cuPbfE88TTqOiEF
aIvz4XmhHDgDjf5ixESyejwUI6JP4byTUdP/+/ZYl2fJVkpgVGcaHHtabedjYTGN70bj+C8COONe
NO6S0IXWAYh0u83FGB9uj6cvh/PsYVJgK6XikoGRLJCSOh8wA3HROyKjyxdoevmIuWEsjz0dT0rD
kW/Ve7sdxCnD5gYRqSnA5k7NtjxNmNrNzw2Sk/8uANvLDcBW9b2VhlZy9GMfRfUyjN+7oeV+uP2L
Vytk2+DZOQvKFvyn1N3VNuybqUMwVs8fjTmfj+iF1cdCy/Qdzbj0JQjFvfN3OZ4Uhs0nQbbXpWK7
Gk8AOcIAPanoTro41OYDxHVERH10/mlYoC7u7G9P8M/t9eqTMEPwSsJRqHk5nH53dZ/24CUKAEzV
I33k9otratnBNI18a4diPEVyln9pg5ngAzcCBymzNjnMdK53gvzlwTKM8c6jvr6A/vN7FBEDGxJd
Q3d1/PQUPZXOQE4JvEyehXh61vL3EJd++I9f0oI71eG4aPyIND7kAGYQGUYZ9ZOJQZHjSdxOv9xZ
oFWu8+cHAUFypOQ6pKuyOpC06nTgki2fJMjSfosgNCAFE58mNqcViw/YRwIipjCLmBFOjZPcW50m
/klLIwp3fWbSabz9i67sEV25rms5wnCW7XJ+iFyhDQT9YwsYwE73bqxPn9CWmg7UHeTfQqdgdHu8
1VW8LADvge7aNkhnQxirPZl02N90lDkeKxSjkQ1GxWl4MhKb5nYlweQfnaq2x/c1le3PuGv29Z0t
aiy3wmqLEsfy6rP+OjHYKm5vuhTHmCZsHsMxnU4tFnUIg4rxqxvV7wn2TWS0wg+Lb+3vbOnVkP5K
3qWKcrmNceoRqyTExenrjBsFBgpRYN35J+gRWArsId74oR19mqRSx0imIEEyKoxAZn/eXsT1R3NI
mflgiEGaPC+UVs8/WmOiZUjWnp5KfjpuN7aFeI2KPvD8qa2OXcHL7fFWz4jtOLbpWlCjhUEz3P1z
E78K5UKjDhVa4NrJcdxeQPKk+DzSZ6wCuG6bNJt4vO/sy9XlzpBkozzZknnqQrdXJ9eGm0Ct32k9
sxXlUVHxxvJjQq+oNZutbVXjA1qLxZ3NsXqtGdRRFnmAbhvWouS42py45U0ZcE/8CBzl0DnMYKdZ
H+yUdsmxEmU97RH80rTT2OhlS8MeXMM27uj83Jm8vPwhrkByxOAttRyihtUHzgXQnhrOl4ezjxje
0WcL25cMOHnGy213zV9mp9vQejsKfjsZINKTobPWjtNn1UdW866l4Sq+Utm1KJCgIiyi74Nc3HIA
86K4+T4G5Je8VChy+DtBX8391ZgIbz7oQPa5eMKuFi8loq0hGWwFVA5BC0TsgUW3IRFaOUUYRUdD
qYtTgzQQxj6ZOdIzneJCW3LQSETe0GVdj39jBLp+C09KCz7LAWHmLzHY+vSZ0Bo5wnEYx87Y4B+B
LPftPXtxRsjNXUtKpGpI5wx7WeJXe9YArocdAhAlu8lpjib+YG/oLqKGY8zlb2oqzp2PtmyO1xcL
e5+GmjB0/nL4csvF82rApIG6jRVZ5olhbD+ilVt+whM1uDPKxZP2n2FIqw0OBS/tal4l6i0xePPM
A6uBjTNFw1NtSoxazF7i9lwaJy1DYxH/7xDaE3YlaZk1WxVOyZ3Ycn2T80NIKS3gMTrVF9dcvfVj
ItG7xB3AC1xz+GJWabTPsaX2coz4egTmFwnIqCg9st3qziJcOR4GVSmbSoEir1gvtY4wX1FGOpYh
MAu3dp5HHzJkjB6GZReOcDpOwH0UPpH4D6dUY55vb60rX5p8RrKviOhN+eeJefWlw6wx5ikDSBnk
OohX4KDZby3KorfvYANMm+CZBMIr7FWs0A9FpzAi50vPMBNRNh3tJ+n4k7UP4iH4BpIf8f/bM7ty
aPiiCplEYiZ0Y1abK27CsQyzMPQaE0ccs28eIQ+CqO8AllkGdhi3h7u2mZFf1gUAcP5iO5+fmVok
U0s3LPQGO+UZHZOa+83n8hjHZI/KAy4paYnExhSX7wKf7sDktPoHUVe/bv+Qi6iAzUx1nJKTspcK
8Dos6c0R8EAdZB4KqgbW6qMaHQ+ezpj8ZeJVOm8qLKvkj7EBtLcleTKinV1QLN7MjqUFvxM1ivKD
3xmoraLUUs+2tqGzYcldrbuBITcFsWTsxdE8lO9nEEn9h0pXMP1dgcZRs838zpXHIjdrADggatHm
vD3Bixecx1RSZSf0JBSW5irrRyQS/2iDQowDWP3vRSz20PY96q7ghvD+uz3YuvTDO8pq8pcFhJii
yjrxANSQOxGPBKJ5qcz3IbJCv6B4opKdOJN95FJTZKP4b857A9hAtRhz9Z9L3HjSd/yj+ScDLIy/
VU4TPWGYrZd7PHyNXzExrH5nC17Z8eRklNwVJ8ymArjagVMh4PQ2kYcU5izBaWNVawaq+WLNhlM8
tTQ1/rm9OlfuTZtVYVlIAaWx3vOjHRuU2rXEGya332ErZIGIVZEXc43tS2k07xoZYHNYBvGX2yNf
bAL8wCUyqlzbPFA0Xc7n2qQ6pkxVxD60cZmFxWMEGcDPLnrMQHk/3R7syiVJgG+RfMHwk1RWzweT
FmQAvaxw0ZPOeGrhV271KfkfPELcU3SOlGnYJFaraH7A4KGPIDx7zZxQzQTgDHZU6BoenmgqIaTQ
YTg0gYPz0+zh9gSvfUdCM2EL7sulWH0+wRlcjtuaRexhJpRSvjOKQ4vk8C50GD5rIK1CjzK3gTEP
h9sjX8bGtByWe5oNy/ugrw4zGHY5dG6SeK1jFupDqFH+ecAUJfxkBAZN3RGnRqwtitF/+9ZdYqnl
vSfLh7dzPuW6NOVUa37sldi7PCRDqW0m0OzvxjG2/x6xoMMJIyjgtFBrLe+8+RebdymUU5wXNAop
qMnlc7x6dIGOB5HTzYZnQ6LbFvxdH2fDRwowFtmd9Opifclw6EbqtAGZJEf0fCgLTEdOfcjwsHM2
YODh6aSAnG8CuxkfJqT3aPmK7K0XEYu6jMorBL6fuPV80DoFrj8JqbwU7Y5H0ixUrPAE2uRzGx1a
eh931vPy7eVJINGxHepnwuZpOB/QUBneOUlm8eRBHYAZiXl4HP9T2dgQ4F4ybfIoY/Zljnh7CNMD
pqOxL0Y0a964m5enSVfUHmgSsK1Wm8q048T0A9/0mrZyD00LshNZinxn1kpuQOqKzzn8tDuzvzi8
y6C8U8v5YUh3tdqRjyTmKHzppU1sh4B3uxmwzEC8vnEJ3T0EDlGjVlamjjXQ1bdGdoxOq5JIwyD8
4S4+X3pT6DW3e2yhuEQj/lutMA9A/aMo3oPJStDICBq4Bm9fZvo/NnckTTzqc+djzhoWjlnQE8zh
GgYhpYoffK1wPziYnRyCReoNQGwW39nVV06tu0SSdLpMQ+frrkbVaXAMQWt6k8ikQI2qaRB2CnyK
sXoIjvb2HJetcpaCLeuKHCRHiMec5+d8tCxVXaxpuemZJTdDG6p8S9Ne30fh9FMiZujdHu7a5MgD
CBcJPHjQVzu3g8kWIf4kEYyYsm1rRPjkCfAsOeoEd1KOa/t1qa1Kg3CZSHkVmFd6NcwmDRYv7XCJ
ELJzjxpq3ftc5fLUAnn/0ka6vqN8WYg7G0e/Ok2H24mci4Rz3cOokT5APzZ0PYnweuaAbp7LYosy
zlhvKmgl/oMbAUN7wGpD4K2Ld6+JS0TgTi71r1baaPT7MPY3/LMxGpnI7E1iP+doTnwBXeEbd+AA
1zaBQkeB240aK9f4+SbwW98P6ggy8OwAQuwBf6KUobJjHpPSTGGi3Vmfi0CHTbcgJ9hwpE2uWuUw
MyD8spoCxMWztv2Nn2N9gJCavX/7XnNsoTs2MEV2wmprm60zVkLUptcWVfsJg6XssW1Rd4qa2bxz
N15+b6oXuqRISQhPgLOaEM4EloYqhSJA7cXWD1vjoatMtJ6jXt65CJdte35gl0KJgHXs6PYl5iUJ
rKaGDaiA7jvArQJkkJURtV8BiPd7nwj8ASS9v5tkCT9GIMpye1EvH3qGV/TGgR2BSv6z81/FFBKx
JTQnctebQmd+l5bmU1IidEuJzceJHtihEaIgcHvMy5PMmCCLFHuUyNhZhY2IMeIHOC16FZTqXsQ8
ImOmBok/o8rfWwU2y83QQ8AutF+3B77cp0vsxM5ZmpELzuj8XDTOUFYVaCDPjjPbfCrNBoF05JKr
5Ovtga7tnyWbX5IqyghrKEWvWX01Se6LEH0ID+vu8l1kh19qwdLeHuna9mEZzaVqywdc55lJ2Ipo
MgLHK8NaA8Fmt7hRRnX8qA8DknFJXvUfk1Rl34dOxH9bvI0fb/+Aa2u6BBEUaGyDJGD1ApC7lpqW
TbaHctT8wUceECMj8v233zHka4SHDieFbs0abNTHytQUmgmeFcZxj7JpWzmHhPLim28ZxuH9BI5H
0ZkmyfkeoXw7O3OpMLYEZvpDmXP+CJWoJocTv2+v3JVjQLDr2AbAv+VfyyZ6dfSUGZrgp13LG8tJ
e/CFnu2pcY/bvq8w1wZ7RoyN67JFq/TON7s2MqEfV46tJB9v+fNXI9PnWeDh3DlQxrPvSCbFOzdv
YXnwniJZG6vsgKxftwNTdq/5dOVkUJuk/UVDEvDF+mQUUQ+fNOyUF7o5NCyN7tbUpsmuG5zocHt9
L19Bwi0XkieXjaCgsnovwljr//AuPbjDtLH8KRqOmUlRhToxWisaToG3B7xylzIthwYR7y7/Xi+r
Vg6qLGOuFz1AS7m3Tp3lom0SSRwUh6LeKWQ/bg95bY6KS0Znq7KLLHn+JckbhgpdNum5PRrbAQDa
R9OAuyBUYaIxk7h3rptrnw+IA2VKmxwU+Mz5eChiz2KSlfSkaYAu4BchQjZjSDI4b7+r6cqS7Eoq
UpdljaidxqoUvfTmwnK/6X3Y7xxrLO6c9msnAakPi6IQV4pa99iMRkcEEPUVr6xQT67cTPuKF0C+
C/oCcLvVGM0WJcYfkfLfCNnkYqEOIZXjgPMzQfqtYjTk6xMM+gjUdXC/+QYarP21Kdxvhg7G2hzh
RdRLWvbm7WIQDiKXuSQJ0l4u89cHv2hVWPYJNVAKVoc2SIKd6Rb+5w5Rkl0FNzO6Exle2Z8GaohU
7l0+JLij8wFRJ4DAPZBk9m1j4m8d9ScjN/wTxkS02q3my+35XaAvllVF6JWEEiFg0H6r8yDierIi
t5Meoj7t1gpiJG6AGu6iYYCWMBIbbPpIIrjRm4pUoa+fioXkM9D7RdohbIY7C37leTYoMNAk4vHi
eK6+8ojR4lTYg/SwtG3omjt4u2/ApEBRtfGFPNaDW+4beAzHCiTWi2PH6f72klw5seScCxIF3RwA
dcsXevXJTX92/KirDaxwBv8Q0U33xqpuHsKqCO5M9sr9J3WAq7QcHYAvxurpRD5QIlDaGV6cOeIR
kgmKqF1nfy3iOfp7UvH01Mpe3Lnlr6wwoHEAAGQEy627unRb11K9Gi3TywVCviiKu92MLwQaLpu0
wlF20yMp+D5okb3Zos2uHpU5hN2dmS/nZhXE856C47Hoh3GWV58Z6ckY0T4SoAm3xe9RM/gf5z40
5refJnAzFuXWpU2PyMz5tyzSAQW+Qpee7iv6Lh16pkXZGDDzYeTJnE7v2/eOy+0LUoWvyVV1Ph4O
xQPmsXS/ak3Pfo+aaXv4x2vvC6gHd97OK9t0afQbS3ZPKLkGhaLeF2i1mZqeoHK7Rex1xLiyRT85
MEK0y2/P68qtRPABBGdJQQDPL5/z1Zlwk3juZcmrmQFU/+z2ZHUb+H+4LEk8HLB5dR3/zpBX5sfm
JMfiEPKmrbcpjJiY58wxPLhb4l1dWCXFvgb1Pht509uzu3IiKGVaVKf/03pY7ZImwtTNj31snvQF
o2OhvDFsAlzBdzDnoHjLfvyuycHeD2gakGJO1svtH3DlHoAj59Bs4zSAvlxdwlOUqjzyS6iV4TBr
0OPlAn1D9AbZDWPU0ScCuZNsIWY51Z0TcqWky20LxQnQNUkRGe35p4XDXDVVEaaEQZaaoAn6CM0J
G/elGe9szLs0B32+KEzeD4Yeb3sHK29nDp2/zVbZD7fX4cqtQCuVFBeUMxv7D/Pk1TZLRk2QVYvk
cdYS/W92RrYt09h6ezD/epR1JbVHiahDHT95tETs7wx3NLH9QBW6dbLiq7Lclzkqa6+L8ns47muf
mYdFcZLocEEDOV9qMwfI6UJafxyghJmPU42Mw2c3sPRPNC3TH+0okAFUeqrGO0HblbO0NH8ol5DI
o7W1emfiVjNshCnjRyQg6qOTN8YhjnU8K4Lo3vv9p5G0utkd50+k6yjoQesAph34M4nTxaOqUxMz
FVCtuPZEWYa/RVd2bXnCva/z9wE2kfj6jjkw72NVQTiesY6GUXTnOb+8usBN0v1ZavYG1+TqOSfo
SWZ/yrLHmLi/wiK0nqKtIOb7OJXW8KFr83ssn8vVXlDbXJYQNRYo++o6gRUVWEKLsaQNx+yQpyJ6
qKys2SnDvBerXO4oabmUZxYeFhBqd/VhsWhtcRmC1hbbVfMz1KMcJU+OKIo+eQvnPDSynZhcVBNv
H9QrU1yAhLzg4Hlgzqwujd4uuxgfWd8bEaSreUnr7KmLwrzYlklCy/72aJc5B5Ua2sHsXR1i7Xo0
CWcV2xHQtQjbOu9TpNAe/LLDKwaTb9Rzp65rt0a54NQpd/u/bg9+uX9o5y1kBOarqC6s7uYCZoca
8J/0rCijwpd206a2yh6Ove1u0iCq7oQQl3fgkt3Q6afEyGtwwWyUGfJ1mPJ4rV9RRLVS4zCAYnm4
PavLD8jTalMYXuJAyEurUzEoAwlfPMy9iaD6uWic+b0Gh9xL29y9l9JcG4tnTVC2odRNZH9+7alI
pSV4p8lDY2gBdmTIUKP+DU85uVecvTIUidMCmecwgfVaxV8xTvbtgJ64N3Uq+onXVvqcx1q60+Y5
vrMprw+Fmh6dQHCn63sOR45SIHbVQ8EoxmcURfKjUZj5A7Li9/DPV7YgFIkFckIQuzQ9zxfQaXq8
+txs8HrUvg5OjXp2Fg1gPgoEAueh7e5M7Q8L4vwOt2ibL4AcRdMe1cfzAWESi3Cw/d7DTzDDbNOx
otMUjv6nwqys79hPiENdOGj11RmlEzvgHduVmTEcjRSzGa7yEitaTHdv79nLy87iwiFzAYxEDW5d
CctqvOGMGMcrtA5Q1TCm4EF1fuKFaMkgxDEe0AZ9I9mLogPcQdDLFIqX63wd0HeZOeQpwpyeRMD3
Lw1E89exClHORA1irzeY1d2e45VdtYQGAAigedlcO6uVd0ekdbKo8xp0or0cPeQTNf75qFSjH/4H
Q8GFAbhArk2X7nyoSO/GPkz11kOnKyXdDvyT1AJzH5KY3WmvXZsV14y5lFGW2uJqP+HA3SF8Fbfe
2EfNs6Pp7oGAV/9MocO5s4BXNomiEE3hhJxIWeumZ4TIRikq1XqiGlGc12r3OCgcVVUYD091NaFV
NRdvT6kpuPG1iKFBuZBxni9l4Da1ozJRe8UwAzfZIXfiA0VLsW3MsKcOEVvGAG0MD7Tu0cIqXJn6
vxFmKZs7Ld8rNwWxF++yDiiRysQqHui6FJvjugADjsDv9LHF7iA85XWFGB1JjoYGamf66fbNG8mR
XEwLqIlx18+zaiYKDbPZeEpm42HCdmsfIQJzNDWEk24PdW1+yxKThrpEl+7q2cKVa0zwjSI6XwR3
fOH+zufIfwB3NyFhoPX728NdBh4WXS9eR5pSdNDXaFqj60kbQ6v2XE4+avww3Cf8Mo5lXnzEXyg6
NotVF/I+zZ2zeXWehAEkwBQRLoAXiBXmk4Y5rzc2VvQZZY/0r8G2gh3qC4usYlk/3J7olSyQCvVy
aoh8gQSsn5iYMKOs2rL3LFhYANDiBKPyFDex7TS0yMw0NQ4lwRQ5SEtm80jClAX/Tmot+THqSXO6
/WsurwvOEtSipd4KUm19XYQTgubI0czU3aoh2GHCNr93+6SaDqLRi3t76vIjLycXAYeFWbvsrfPD
24d1PJlpJTy9KrAyixN04Hc41ckvExrin10byW1cp+JkV3dJeQfxeHld0Rb4083mXuS9XR1YoEb6
hLSS8OiRVFvVxOUPfaijv4tcQ1XGXayCrTZ2fr55gYGiE1BTWoFPtcZZxmi1mtaAK2+gIypnxq3z
Ic+MZucETXZnJ1/5lhQ4AS5RqiICXEOInMaqQtOiODUUifyRq3E6IZqC+KBAfO/2rJa1Oo9aoKov
HC2T+rngY55/yIA3ctHUn7wAxPSetqqFdHNuHVPQf0c8bwEGNBoYmLgcUZko8ztn6MpMFfB3Pidv
AdnC6hFwkOPNFlKpR8hUHBpSkc2AL8kGVbl7AdqVoUAP0Q0BIAUNb91UaoQmiT2TyisBwz/o7pR+
yrBHwgG1ju5cgVc2KEUh+oIUp0gZ1v2ymvIPztAjs0IZFXj/qDUemPcM93pUor9lJQf5sea4FG9+
yui3oqqgk1/Ca3eWNXhVCwIfG01hiPmjxB4E+FKgJkVwreZ516KV96t06yF9I9kWrDN4GVuahPQL
kWo1ZosnocARO/cydyizw1wJN9tXYYKqY2Z3mKAUVH3vXHbXFhh81tJ0XaQd1hhO6oJlD5878+YE
u1S/sn5GyEVvnA4+oGGXv3MNh7vbB+XydWGaCEkAf1he0nUnTR8X9yHXz7y6ks2TPTflvh2NDBJW
lR0GrbknH7AeD7jxUtVbWFUU9Zx1VKJ3yOnao2OeJj0tAtTpJS6W+NuGQfc+bkXa5ZulRSXu7KD1
fbAMS2thaZsvWkHrHFcURR7Cl5YnfK6a/lhOCNVuM1nbiGF3yMbmgQ4RLrOcXUgD/2FwxuHh9kJf
PKtsfnQeKUCBNeFKWKOC6woX3jkLjBPeQS3F3GrMh8+1BX5p785RJZ5HHDvtva+5vr8vkQ3BOist
k+BpKKmxP4SI00d3YvGLAh2/iYKNXOCzcKGgS54frDCwA0Cs5XRKy8raFEFQP450VrcWtBmgFCFG
NzBctw6WUtTwkuBQYrH21pR2+RE8tUsIB1MJjMr5j9B54bUINslpAKbzoBwGxEx89JRqfwnMjO+E
qOs3fhmOwjqpx8KnJ0w9Hy40J/yNMqM/hfYw1s9J5qawk8IJJ/B9wzaJ1Qbx2gTjZlzfoomWJ64I
d7bjMqXXzxO/AdgYpQkOuQD5t3qeUKyPMNEw+xMWecY/9jylX9M6TN/XTdjfme7yCVdDUYBk54Fy
oMC55qTOOP2JZrA6RPJyhdlE1TzYJGB3nobLY02phf7hEkdwga1jRjezcjrxQ3/q+3J6qlNovUhV
4EqTjmLjoG63uX2arnzERXaFR3ZJxal7nn9EN4afmetzd5J8veFznxTE410mpzHD7TCzUw+Km+Hj
kIhx8SZIW1Pc6Rys72pa8kRLhDIQmwHDidU2sstEoToeNCc2WYxHQWzmU7qHXgeZJKkUyle5FnVY
UGYSD+97okoXhLNleKbOE0V5hkBnWaBXT2KXu73ClH0+YcQVGO6xr0nsk42D/1O6R067dh4den/i
S24ilUc53WlLd9jWs+id7x1OK/r7YXYceUhtI9K+awjslXvZI3/+oAnkCw4NBLOg3gYj5YJfoV/H
6bPexQpvjmIhQv1wXJyYXxqsy9HRjEJUON/6hUGV8Ezo9Gc4JusQyozcCLxvQO8rqj7nYYcVdIup
TaOlsCn6Pn/slNHupR5pd6LUywMjweMucDxuiCWLP1/ZRGJaPdqTfxICJGlM7rUN7Sn7+ubpMQqd
YZOkjt2z+n41rsGFYXb+Cc86I94ETbdoRZn9QNWws0rn4NiAwx/UmBgmWNIs+PTW8QGUwN8gzAA3
i/3J+SxDVeQjFCv3NCsfbig3Vb3penpOc5j4P7EHDHZJkHYuWl12e4+ffnlboGhDOkPpDioh4eT5
4CjylSjbzO5p7HX8gYSVvYsrJ3vudQQfK4dRb0/2yngUYtDjW3g/sBeWP391WFxEbvswHtWpSSo8
jQspe8xOa8hlTamRADRBdSd6vPKyopdDwEEasmAa1o+abfsE4FWuTsHcLlQQ3M7ngvRDTPTIVeVL
1CursKCRAZgmigiepwi26qCH2VPSuGl+5zhdWwKw5RSoOZ2LrNL5EtQpegA06VkCLCg8LRg/oxZe
Pfi9SJ6yUovuRDtXhqNDYkMcA9i6UA7OhxvyWLW4P1mnYIyzTdhCDCmCyX7QA33cTILuwu0vfBnf
AXSjaEH6bizVxdV7MJqsJa40gdcVWBls5tLAjhQFEf2nXfj5u6q3bDy+JrP/ggI8rkQudiX58fZv
uHwReA0YH8IiKhcXF0dm00j2ZQM+a9SLY9fg1p5EYYpJA0WSPEDhMOW6e2M7lxoq7VyEH/nvJd1c
brNXWzujyUWRYAg81PTcXUbP9OAWKt9D7L+nbnEZtDDUkp4s+Qk9sNU3lYK6M54xgYeZuGbsEaEM
igdLwNN86NPGfSvYlZlRt1wSeBRHlj7O+cz0MinxMjLwZlZac8LrUtvkmZ18x9b4XmHi2mkFFER5
iXoXO9ZanY7Sl/iH6h2WbZY172WCgWduY1VW6siH18NgbuMRZVTk5PAzh4mEA68b7m9vnyvLy4tD
Wk2CsMBgV/P1Uy0QZe+6p7briv0wWB+daY7f+SBQ3n4XEDEQvHDxs7rrkk+UutZsIWNz6lmPg5Pl
otzUEm+Ebd6n9TYNsuiNepPcOuj28KhS/SWJJ9s8/5jRbKLNP2jIpo268QTiwYKZr1dHGGXtHV2J
Kx9zKeBRZqIHvhzG1T41giHTA3wUTnPZUCeoqkb87ZeV/pfdJ1ijVPCmPXNqRzyep048zaYWf8MJ
0LxzJV1egX8oZGxioFmkN8uV9epklsXcSmjL1WksNYdCbYtuVp0kT05R1yedDP9we//8EXg9j/Sh
rBGykEjRKibLPh+waDE5xMKkPLk41yBZYqeZVnhokiv784wdBROWfoZA+aJNc2hds9JeRgxRqnfW
IJLqH7/SJsuzo0mzXwbMUfGuqZtM/lRxZwc48wwyjLam30XZaTSmstu7+pAj0BzV+BhtYsPAxxPj
QYx9NyPtXBFtpiBw5bfQVZj3HPS6asK9ZSY9eH24FMZ3gWPcLzS2sFh0kAlXD+kQB8mzkxdZt4n8
Otcebi/R5Q2NgjG7gqcCwgXh5fkK5bIwWAh+f9SU/sEd5xc6puORxki2bybwvGL0xzuxx+WxJlRf
5PuoeS5dqNWYmmZidG0nyLhi5LiLauybRW7Z2FtRhHzr9IBLEVZBvCDTo/m9ml48ZXmoZelprCbj
q4l7RbBrE6cZt74yuvFQ9iMY5bnmPr0z8mU6Rk8fwg6dSs42+NXzkTM3yGq6wN3JRgFohLMeCNAn
WoCBC8WQZO+YEb6RVY9368wdd+fmvPysZIBQFSjsUDijCno+OqyvqubZGk9Wn0mUueESUkkYH3oq
O0956swf84WIfXuxr3xXl5YEnTWKrzBGV09GB1Sanjs+1MoYw+rY59AGj8IoQsSxm7e/hUisKYnw
5tL1pt91PsMowP1h0pv+JCphPdgNfuEEOO5mjuW9OtXFYv4BhRloAyjSAppd50MpRJunsQjbU/n/
OTvPHbmRZVs/EQF687dYvrpbrZYb6Q+hGY3oXdLz6c+XPQf3qFiNIvoOsDUbGEBRTBMZZsVaYC1R
0szqHTp/w9MYqtq5SLIUNdV0DVN6s5gSe0Lth+4WKDHa+guj5JXmUMbNqQ1CaO8ph1lPTj15Ffxp
Vfjl/s7J43DlJ2FYIiIHrQSglO1bfGE8JUhuIsxy6prB2430t57yofI2IRRlu4nJxe2UEj26XSFF
umtz5fW9fZ9k4iWRFLJkj3DA4n1KY2BRyB3Vp9JgYB1GfO9gFkMG4fQsog8QGmf+RN/J5BcgKL5F
i7jWkRV5N7id4Bz8H9V8+gec5CVnTeqVKCi7mjjlswELRdtZKB8gBL7JYLP9fH/Nbx5DaUuyhxh0
hqm5LbxgZ+nQa0LCe7ImAyRrgWhmsilaSEz3eBRrb0Z1oK3c0Ldsgikn0qGpBu/00i2YMGwIO6hP
dWNV0bHKtWj8YgsFQeuSstCLw9j8exs/ck1NWpV4ItkqXhKmBk42Kmln1RT2uvJfmxkq355D+8vU
wfFxf0lvC8rYIrjgIBNbEXkv1rRK4sC28k6cFHY46ejOVkUW+ploG0q2SjBpRwICL9+5VeV9IVCv
rF2UxnrzoiBgGiSbxqjLdsUXv7HoBJZArkC9yyrr4kfBKtK2qFrnpwRdt29AEvsf5PeRsgG21x+o
S4XN+7eZIjaJpuQlkvf62ndUxWw5Smnkpy7L64bu9KjF2whxtvlHYKbmV6NFNXIlxtTlHb32IUy7
UH5kaMLgSC+TEzUdjNiiTHaaAXbkzmbm4sSVbyFYOEFiIstkepRVU3Q2DKSKPtp2kQz7GoE262mq
dchsWmsayn80RHYMv7K0NnwVWkwQ9+lsqiBeHKpetxsiz4NzDgmwwdpEFYpln1VnHMWxnu2qPdw/
UW/sneTCJYZwbUBHyw5FVBqNU4x1Biq3jI+FYunHVBHjTq+sL5UbJSvdB5maLtaQcjEpq6T5JqFc
+MEqz0utipPmpNLfO6dj21wKZ1qrI75Soi7MMN4HeIInjZd6WWsXkQfD1lwPJ1RXeudEhltAxaKi
LrKvXYcmd6CA5be3o4JIwucavlTtHBKrwSRtZEX6PZ1RGnlGJHoIvlKe8aIPiYn827S1vMLQd2gJ
hkj9pUTKUrJ1rNBkQzfTPlnDiE9nHtSFFH6qM2NnxWnQHkDZx8qRkVEqboUoaiYBgRzox7gyew0d
6MqxNumcTc5HaG1VGHKCzJt/tCUitYhgour1d6FoarTLA92sniJPi+NdBmHH4McNokDbzK3n8Wtm
mlC+xLre/0Z+Ip+e5kJru0s2RYoBTa0RzRrxeVQUyll4NXRDG02HViPdgOuwvCcoDwOXeuSECtH9
Q3b71NP4IFaUtMsMTC8BHWBZ+A0kAacWMt3x2FT6iEh3GMWZz8hM8+99azeBKSBhIAfEwrDDcQwW
gQUT5OHk0bQ+jXbm1NEWOnGzfkaq3nEOxTTG6b9tHSadtnXRLHN28Yi2ysv9n/DGBwPLZuCTSWUq
C0v/pAwiA4481dQWxuKbwUjFN4HmDKqnKKv8f5iSN4mOD5McyxfPK3JnsuNCnFpoobVvMwMTw3cl
JUL9PcLTZX68b+42VGRpmU2kpPjKL7ioYQ9dnVQAAewTanDNYy4Qg2PC9ZRpontEczXbgB60Vjzv
GzZl4Zi0Hr/LMNfCaZgJGFVEqVCFFVPRbfWu1YVvK2b+pQ8bxYecpvsUeaje3P/Um02Uo2NgH+RI
Dqoxy2SesMamcezYANkK89FB7/oc061Gz7Jde9dvvPCrKXgEGayVs3mLIyuSKGgg0LCPTaTUP83G
m8UOmc30WYcM5ZQbc79yI980iNOXHO8U45cwSaOMGur0in20zfnvALbrxwG1rq3mzr9yXY2/3F/J
2/AXCkEcPhMh7CFQAPks/FEXQZhmRl7SMY+lqqQftc5Sv5sdwcQuSQs7gj65KNFJToY2OOmK02ob
NYA0aov0rL67/1NuEgGD9g6lNuChDOHwlF//EtUNmtBtHP049Ajt/qtM0dQ4u9x1h6R9qEYrCSUf
WaY+zQkgF9+uAf3tk9TIh2/3f8jt6fJImmHVkL0uh7mf6x/idQ0NzBi51WFuwk1oROpBt5ri0IOl
Ob3bFOmjFO3hOKugY69NIX2LjH2FEiiCt25J2SbKDPuTLkJ7/EaY5nqf79u7ccCwKEnqHxCa9F84
Y9f2EnrG06gq3cFO7GHX5Hb099QiJkXpRxwis2Jc223Di2lW8fa+5dsWKVcIKQGgFjCJaDctj6yY
XQHFTXuInAbdNkhFXmLUfi+KEVQ7lqjaMuMKw4/mtACdNQfKxHJ+aBo1PtldiZCcCX8owIR8Cz8d
ZF55VZ4ymJ1JzLwatdO+sz5a1RCe1AGRwywQ+pOpJc6Kw7u5nfIrULZiAJxpd1qh1wsYA1cJTfQO
D6yTfYnquj5lpZr4CQoQexTN1lhjbwD/BEBgQiBVJRcHmrB0dQQDdjFUCaAu04yqPWzuES10I+gy
6CbnudbDTyNMo91ZOEEafuhA2mdECsB5HlwUOtTP3hi5ygFdTUptGwUyJXMts3uNRK9iOn4j7gMq
BdIsoMYLH6nAEWy1YycODfIMZ62Z9I0Qkdg0dVz60aDEf9u5buzUeTAexzIgyYTnYdvWCdK2VZIc
tE51t5oZIkYVRclHFLjNfWNZ9baZy/QEm3/6gPwgKqBwJX/x2krfeyK2/AzneKqixt5Y6KrugYwo
R/SCp5WTe+OX5NfxfLtgliBcW9KQQfQHgVCpiEMeOsWW8ars4VUwvKyEvg3Srn0c4Yzaqm3XPtAM
i97rIqR5yk2Q78gG/PIBSoUGLfEYNYe8nICc1rF7iEQ9+71trOVRt94BcCldAYOQhVRgOXCqMeM3
VraRnOpc9US/1dLECfaDJcZkb8xlUD65up0YP4IwKuafs6D8p64s9k1AwRQSt8ug90MgA0Zrcb+s
dFAzUfAT0my8RGHZ+AiHNo/WkNfnxuaiK+08H+/7pjeN8sEMdUmHvyQXHyBwFa4dpidP6G0f+6KF
aRxmcbt0jiryIvM/qa7nSeoXqSmaNabxm+cGIiBOl2yPgPolVrz+5GkQlV5qanBUBrjAOssB3907
6Y46U7qyuremqCTSw6OIY+NQlhQhEcmMHeeTdywbOztSQtQ/wqDh+DNKvCuv+Y2j5JGh8E2iJ+v7
1KKvvyqcEEBWncA7jmkc7tUckji31+0L8wBfRaqn723vYI5aMz00giPZD702l44lOktI8B4zBuV3
KmzqfgaZ2lGJUMlSKgiK7x8ZY7GU9NBBFBDxvrYvyE8W0TZ1TDUwjUF5MIGJ5KBDy3p4yGMRp/uo
692a8mHuQMhLOS0UG+GoVfEXcr+DekgRiLQv7mCqsMuiTwLRLBOL6p44upu/VySlv0kpUWlNZgvM
8kz6muxMO7WngwU0YG62aE6lD+OQqvZeG6s02ngw/9d+0I7jhODVHIzKk8f08jOsJGZ3TCbmFX2I
uOl4mAHIhqOTVNa4nas6CA9xGzg5KXiuzcYa0mPhUJiwBd8hJQ8kckem+9e70luozlP5CR/UzAgO
QoivfWvZn41gdHzH7Oxt0jvgeaZ+re61uNEYJsEkfmMslUjDNBeGNbLY17oyVGUhRBqq9pMZG2VX
p61+0iJzOEoyj/39I/GGTQg58dGGPPiQt1x/LFrJcWXNbv0whq59DGP4Coquci8iMSdIxsN0C/xu
bcz4NSr+4+2FAhyiVUxKwCbklcsEPux53i1hzRcKOKa663t31pHlabOSHpo2Rb9KEQx/1alioKdc
Npnpu/CRv4SoG0PgkDBn79e13TSbCb7QJ7OuC7EP8shxHsMqdL9as9DDb2WSK1mLJwbMB713Fhko
lOfRVKPkxlJUGy9EWfkJnqw22fZT67if1Vpzi22tlm310XCrWfsqhrLPHxwUw1JKKsGUln6RgaHO
IcX1Ok6iJIwPoQcUqFYg7DCAOn2hsgdfh6/WdgVEx6m8sd5qYVOIbYfe0KVpmF3b846k3/oKmroN
ffPhBA39rO5ins0PI6N0v1J07f71GFB0Nw1q2O/zdOwAvZlXGjdabri6xZNVetHgzVBaX3JPE/CM
aT+nKYifTKZzjlOcGCsR6M0xwxxBIcEATESkpAtzAhxcMAJphDDSSi5N0Js0Z5EEDyhb7efO+lV4
4TtnLeUnAsfgKoF5BzSwZObz6Ac1I7O2l6oT04tVzeVfrd6Ji23Qr/UkWd/9q3TjXOEAlEIJ4MTR
byEbu75KFsSjcUho+FRH1nSAWC15mOeoPAB6ng/vNMV7j6NA1xBRHDkNc21qToO6YDg4eKjJtz+p
Ypw2yBe137NxXBvYeOUn+vOuAmdh12ATeSX4AWx3bSvN3VojtWwu+MqSHMww2/xs6YPyw1ASE72y
1BX/NkJ0P4FXDZ2vwMXjHUTuDF/cTA9ThveQQTm2LoVsBqDg/KinTvvWTq22BstePN/SrUiSJXy3
hEMSm1z/1DksqWvXvXGpS3P6XjCZ8w9xhfEy6cVPJRHVSqlMfvmfK0P5iEkS4lyLGTdKwwvfWaSN
nQ+FOV9A4/SXAYXix6G16/d6aBA2dBkBglBaYRBIXq0/ah1lV6FQmVbDRUvK+muSDkj/Vll+1Cqr
fQ67ON6bw+isGL1dSYwSm9Anpn7Ek3RtNJl6ACKz3l/MYZ4gEak0z2ejrQOcueG+EKW9RvF76yFY
TebmyMXwEqBdri2OUzGXSkH47ES1qvqVAdl5HBhx7o95O31QQ3SH+slLVz705tIicixjaPyS7FQv
HZOiwVbPlJp2aay53yqpbW/Iqn63s7dGDP2GJToi8rbShWdObnGPWiYv0yLr2osVwH60mXrmcCyT
NHGj2ZFYcRCvaInF2ZQOkI4lm0hXfLGcKjNWdpuF7SVIlGDb6TzxviIAqP3VGU4rNjoKl+3GHabo
e9+afblpvc704GXVA2MjgwXtc0gvrD/WXdvXW7OzUnQ7dOUbT6FX7vLW6s6z16JcZmtxCKeaEJr5
4CCcTteKnkCyc/K++9ssbDX1YeEpP8KBqqd71ZymCjLkTtA0cZpx7U7erjKD/KQlqDKC6WfI5/oY
McY3WhqEAhcL+bZDDpfopneC/on2xbASTd/eERwaRXIofKBtgBPm2pRoes2aaABcSqf/XdTk+8HA
Iybn65ONVanlP+90+uTzgESgMZLUM7i3a3sByL7BjgZoJTPd/D0iP7TrW70e95MTTmtsr4v6gTw7
vGFSNBQMJo5u4XWcyQhiUXrmxYLseVsVJsQBXPuLVYYONPz9lOxR9hTAjfVsPhhVtMZbcru6VC1o
Or8Sb/DOyY3+w+3lNKbLCcneixm641l0nVn5XqrPv1xbWB/MQsTByn7eHh3eDnor4EUhL2Qk4tqi
l+ZJhri7fQnqbt5F6OGcwm5wd+EYzyte59bZIVkFw61O6O2okPdemwqt3jVDjYTKCFJtp0IbeuzM
kZexgvlCRQ/nh6sgSHv//CzFSon34H+R0wLEeyoRhFzyP5Y0EWUQul5QXQiaswQQozPkfg/V87wT
hjJXD5C+OX8xJBaoAICDej5UaqibPmzfebmNJ7NKN2IuXeMpiQZnX6kM5G+o6Dn6PqmLWD1kgS76
3f1fvTwH8kczXYZiKXAIiQC9/tF6DgmBPTFUFhMiJh+LLnW1bcME2d9VFFXV8xAO1jvbJ1LQlZog
I37k5RKCvnAisztafW9P9SVO++xvwh433yqirR69JOmavRf004/3fiVvkMRgUE5noGOJJ3IYg82m
MWguoq/LR72Z1SN1cPEtCdUODkdjjUFjmePyhSA/8Fmw5QLmX5JGs5+9XuZIboZA3UOScC1ut6Fr
5MGpFIhhbWxIQr/Yc6X4g97N3979tWAMISKAqJGqx5IPxrUKClSDVl+yYbTNXW9Wlut7XeVFj+NQ
qrsks/gh77Yph5xAvtGtoZyycGhS8joPHAs1sSkrv8ajXkPL3brqxtKa/GPsKs3LfYNLd8IbKdsw
sgpLTHyTWTemzbOoK9NFTsUeMxrwe+GBpuyyZi0duL0j5AIgovAklA1uoH1V4OkNdCHjZag0Y1eb
ZumXk6cewiL8Z6YwuZLMvfVlhDBYA2cnJ3+vr6SEeAwG4+mXAt7LyBdMxXfbITLbH1YVv5dzE010
GW5ILLZssiHGeW2t96bYdMFeH7JxHnaOnn8bGC7b9rDqPaR9Z650Ml+v2p+RE/YYayLAoXUqJ28W
kZNLuDCAOq0PpTZETBInhpc/tZ3rtRsAWBmTVHpcHcYKUclNWBQG/S8FRp9jzizQJxQ1vQjGx6pI
N3WVuwyqNPrw0dVS91utiEbfBLCfflIbTyn8IldGGs+MN7o+ktHZLkzg+QQwrXS7sGBwnEqTKCJ/
CiHX8yOnyr/cP6LLR/71U2XJXKIoGANc+DkCO8Rb+1ochk4RT2GTROCY1XpPJ6ygOYT+zmhT4tUK
Mzs4XjCtPLjX5qGVkQSRUGdTY6MTg3u/3tlCy1rdpRG1n0Y7PQZ6rp8nZUh2BkWXdjsoiGErU1wA
srCq72GqrtGFL9Bv//0A0CNMbeDwmYNcHGTHqr0wBfi3Nxp0VQudqeVEm9WXCOjvFj3k+XHUXetD
q+f9SWhNuKuBe24TW6lWnuZrd/zfD0GFh4KYnKXj11yvRF5HneLNropceAAYgMoVHJIhDLpd3XTn
gInp57pzwj3jHebh/hmQf/X/HXcchqxyEoTIgVtJprZYgxkZbhAXkX5IHTv8nAZz8NAQxa9s9bXL
eLVCR5AnjgI+VaBlmTGLy1ntzNk4uCbpOYqV2os26WLrJcFaweLaGf6vKTrxhOY0jEm4rtcyAFFV
OpFpHGKn0z/ESssTJrTxexCO7n6eg7Ww6ubTKN2TbkB7RZcNsq3FArpK33qCStQhLnomYVTmXhAi
VfYDxQP//l69kktebRZ0nzyZBAnsFqP2ixtjhbzlKAXqB2G17fPcdcFWU1x3w6ipdlDb5FeaR9WJ
LHn8ggDivAmtyH1U3Tj9bBcoLhHjNQfOIQgJo3S3E0HXebLRPdedJH6Ko1x5me0UCNMAnbNgzPDQ
h27OGLQUmYTPYFfYXf3x/jctesXsl/wmSZGBI5Kp8eKbNKuZKDZ3+qGGMPUTb3QCV4AzH43UEJSh
QVGrZtEf9V4ofpTNzjErbEEzVhE715ggNXBhV73/m26OED9JohhpbclMYLnMahVpRk+f6eAaqfUB
BuaP7dRMR1FA7VqW8+/71paXXy4AUQJPG6VRFmFx+Ut7HmmhGsaBsRzvc+pBZMYZoGKtNuqhmk1t
UzM99j2pcI3vtkwDijAQRjqKwctkOY2I0hgsMQ4VV/McaYBmEiMKNo5TTZ9UI1YuUTPrp0Bp1jpR
t9/M0APlEGYd8Xe0Pa4vqWEFgmLpFB4z6sVbre36vZEg5VeaGemlK8pdluXo9nbGGjnz7d4SYfO5
kk7bIrVYrHZfWYUA4ZYeZ4/5pqp0yl1pGdFj6hKlQc61Ni+0sEdLTeonyOiFZALvt7CXjSasM2HF
hJBRMT+/H1KFyCwnvXM9iI/HGbpTSqz98f7W3pqlrMUEG+86h4ppwOsFFk4Mu7IttGMeGAoqkCh2
IZ7+y6yHcR/P4Rr+a/GU85Wy5O2yqRaDq9QMr80x7NCFJtTSR+TIxLbxnG6Xlr3xzSji6IeleO0x
HV17y0qrm5zdXgnuF8fp1Tycce5/guX8n2vzNiJR3QRZwzHjPT93oBU3bawMh7pKPsR5q+6yOP3O
GKOxv7/K13k8NR9KBYBciE95AfBkC7thocZeE5raMauD+JuLPKRvpkP4DPeZfpgNojvav/lKhPqm
UQqkgK+k3M/SO+kxjHiul+vHUVjGXsltF0oGHKbZREzhk85t61ZbUxp9Y4OhnuG6kKUyDXFDhgXm
155zUz9GwMsOyBMGm0TT6oORwEthk1z5XtA1x6AsrS0TOvrv+wt9e5wpsWsGCTKzYVBVLR6JAc5X
PZ4d6wgJ9LjLOiv3dWdIDm5kJZtZjd6nGSg3lh/J/CDhPzXEGxj7FOtGOtSpfUzc0fXt0nWfIsAc
jHvWEE+uPOtvfRwsRrzqiAbKdPz69MJ/UShz39nHlDN8RNdZPOmDRE8O5vA15+KshHyLyYP/vo4R
P4Ys8LyUvRe3tS7nEU6U2DnOTBds6sSYH6phyD/pZSArw5pxEJFdHPTMROEN0ORh4g3cJGSuhz5v
54ck0PuXJkFdnRyhfDaqIn9uHWZFKk2LfDBBOXAUlZBoCMIhf18oKbeG/IzEjH8D0lgCHSmx9kYZ
JEg4a0P+bHW55RsaxLy16NZ4b27dCm5bqpiokB4QpevXGzP3gVY0Tm8f69JNjp7OZIwGHOV5aGwg
CIzG+mUWu/u4hrXx/nlfBJWvH8kwG08UCaOUqr22bDe8kJELkgcFFeuv2eMHbGqjhnyn0LTP9229
cfzMP20t7lYFayuy461zdEINyXCHcfXJ6eyzzSyBL8zeOd63t9CI4fjJEXUwYUDEuF8ULK4/Lp6r
zg5owR95mroXpeqfC61Lt3oTtZ8H4UW/ai+56F1lnXrYQzZQtI17AhU5iKrU2/s/5mahAZ4DBidu
57WEmmBx95weZWiV4erj6Ci2D8OzdWZe8zHyGuPTey0R5EoKWfDYCNMtqXiBoJmOQnRLeA7PgZLM
ym6oHP0Up7r9TodC+wwTzFiwuDSAlh/Vue1c1oWnnXS7zi9FG/1U3OpXnI35i5ar0+59HyabdYSw
chqRmukNyQJCP7UTZobJ8JFt+qLxkgevQLUx6/M1RbHl04cpkgSePIkGo1e4eG97MYneGTkYsdpM
m2pqbXkmZj9vA20XTcbfIjedlQRleT1ebZIJSRVBJsPUxQmxpoS+pNlYpwgi/r3elNoWcdHCj20R
79qZWtv95Vw6HWlPjjRREwEJhLO8vh1NBtd/QVZyAldebzutMnx1BES4nSiW/tMr0NKrY+7NDOn1
XNX7xuVf/keCCemBNI5tQM88ActmsxoUTtePlgWYsla/G1WlbrtAII9138xb+0jVgaSDKT/+Wbic
Mq+sznMH64Rim7K3p+mLoTDCkzjwU0OuEj7WoVOvvHpv7SPdD4o90EHdztDYUOBWbRrbp8Rwwwss
8v3HxPZSXPhU+no+qH/f/8alZ5FL+Ye9ZR3CLCrdTqkkncqx/KKKoX+ArnD6t48ddw338JYp0gw+
Tnowjs31kaGmxMSdGBhoqalUZW2ZPzk8VFs5lbHixd5aRWbWAYwBW5RULtemEnUoAhcgwMkN+jTZ
BHbo+nWcpcQNsFxtersoVsLdtz6Ot56pOwpVkiXt2mIeNqaRqZF9QhVCHHA0ymOnB9YpBaD6blMQ
O8nui4uT1siKr01Nk9FZiYickxbnv7LMmJ7UBA2tKqjGlWW8/Sg6AzKuoB1HuvQ64PJHK67rB7cp
nc450UOIPjAvb6BZMkiGxvp9wApyXCZo6fAALpSVTjLu649Ku6ScgtBwTobene1Myia7QwtSzQW1
5jCfb0T2/OX+2b89JXR3mJVkHkaiOZbCO1M3o07ozsGpDYW+sZlrPatCkywAjXkAxfk+vrXXb5Rs
NBTgmHJA+WzxLuRBP44NEcKZt9TeToUInx0zNVbKQq/0Odfe0ZMdJEJneqiUbBZmDC3MrMkcQyQD
vfzgZFnjN3PWv8TKNG2GJO+fqprGgZME0UttxolPiDpEPjTm8S7hj03T9PqRiZyODqbeOyte9RW0
d/P7iB3pWkrQ0BJPbPYjFF2ZppwSuw83DTCBX+hA9Q+iG75mJQxISmYbe6arja3RVo5v5YV3sKyi
2U5BpJ/7YWyPxZiaRz1pDMkv81yPM9DQOgth2XcNnw6l+MtCttBHTQ/HncGmpyh2uLOtxP6VJoP9
CGtWuqtMc3hUzME5FWM+Hvuq8baWAE09JE648l6+cZVo2YNIlhUlru3i0pZ23hCod8oJyOh4ziJY
E6eksM4tWeLKAr9tSsLdaQrQAFs8zWUqGtMqJ+Vk8UA/MYgO7zSInnPYF2LF1M0LaUvsA61KOgIg
xL3FUctgfEshQ4nPTt9E2zhR9JMXNerGiRrlZLjM85kmRFL3r+3N92EUaBItNwxKzaFrV8GAIG7E
GJMzFGTNIe6s5mC4cX8ozGTtNX7LFCVPSRpMa4+S9rUpR2HwJbKD5Ky0JYo0oz0+DvrY+mOTFysz
4jfOiK/609Tideyy3pqs0U2gN3O7jYi0YjdFRrRl/f8OQ9qY9xdxAZjEGUl7rsRd8YwQLy4OpDcx
N+vUEAP2XWn5hVKW2zCNqp0+zmj9OEX4MFhgPazCcfaTYnSg/5UZADE8CnqiFR88SHc+T2FfQQhD
YlJWWfjekJZf6KCBB/iE08UmXC9+4BSVlhjQsOD+8w9JZ30bdS38nmFz75lZ+T4iw/9WhG4FQEla
qxww49oeSi/hACd+itJKX+yTYhZPSdFBVlI4ygYig1rZDHpU+zOhW7EZzSa52EjCrQSAi6nR15/B
lA5QLWZWQP0tsX66W6tF0ajp2TNmGBwVFaLcsRpn82nW0xj1pUx4P+2mj1sqPvn8T6MHNFg8hvDr
9/osCTZ8ZQSn+s2syeJIgquH8LVy03OngjqcQ3iumOLP9xa3e8XUsnDHaUT3gDCC2Q6yzyXWQrRl
n5To8Z2rNNOfwjxzNhb4812kOcPjGNS27yKL8BzZkXoJQgS/7t+GNy7f61SWBRjvVev6eutHmAXL
Fi6xc6H1495t1OhcJmqzq6Zy+mTR1Fyx9+YmUyDiSQByLunsFwaHOZirvM/OvT0aHPB0AMEyt/Vm
8Owo48/I8meGAUJ/zjrdL0f4c7iUazqIby07gGjZ4yAEspYheVAJr4eUMDs7ozN+GoGC7UPk085m
1n3lvwzfDMXLfHtqYt9uUehZeT7ecK8yqgTBQMJMviO35Y/4sp3rcAqqOTubXRZQNGrcp8au4jMQ
ijWFvtsd5giT+VMpBUtLHeXaVNUzwd+PXn5W6mjalIMzUB72lJ+Qdn7Wuzhdo22+KR9JIDpwa9CJ
BGMMby68F1NnYGc1rzmPpeP6agLbYgObMLNLUblRigImlZxxQLXzsl1vGN2hMWr3I+1H65vTm2s9
2ZsDR+hBPZIjxyXjJVsudV20djYp43hMnaz1NjVAkWNGU93nqFWQhMz5U8w6nKaqN7/T5q8Pcaz8
875bRilU1ikhh2A5GFzSr/cA6SyrHEomxzrDG580FAA2llNGFzg5xsvo1Gvl8WV0Qmmcx4MKAY8H
adkyUEDRmGCrsLSzZxbW1gQHvzV00W0QKNIh5dAzPw0Le8V/y5Dnj+gWiIrkfgQKSvTFQ7LkRTLr
oC0nK1Ue3Kk0zsXoRM9Kq/Zw/Xe0ZdveOo4lah15UawV6N+0LAkx5MAwlH8Ldz2OIeWhibE5LbXU
cxl67gGpwObUl3BIC/gSN62qRSQ2SPjd39hFPYZvhpmJAh5VPOlBl8XuBGKRqKeb89iAjtqmvRbs
k0G8s0cprXCpQAOSjpImLvndrcZpWq+Y88dx1LpjpLbGJmzH6FE06uyn2qyc7n/Vwju92qNeYZAe
ShjsMrjNwfsMoTXlj5nrJFvbEuFRjC164LO+1u59wxS0ZNREGOoDjrfEGDGIHvd55uaPZLnsU1UG
jrPJB4hLvTpx1xJEGbVeH1HvytriHgKTnpUmR7ySRojh+LFgGLYb7Iw2fvmJQN545oWuP1em8B5h
FjM2SDprK/Hnwh/LxZV1BR4XHBO4poV7HFBuSbPIyR9LYebhNoe5ymdg0/gkDPNiKjm8mPd3c+mQ
/7MogRzUZmU5Y5GrTC2f7EyssRXO0yW1pkcEp7zfRafU5w4hPeBvRLlV4n1rPSdQ/dCi0gEjbsGP
q9aGKBcoZzyT/H5SdPJBiE94Iq59YRc1TYP2cfGYzpZC51dktt/XjckgdgqgrU3YjVwPD/rg5L4S
ZG240Zg1fQRY3OysyIRl2qBKGFau/bUrYZt0YAkwtkE+abuVhXvruGjUmbh1XAY27fqntoNG21xR
i8e+R8kyZaIWCYDQ9p3AVB9ihUilBR/3o3Yb80tTJsYudHu3X9m+hS9/XS+ZYkLPLkte6iJgymS0
7CZ28aiq1gwiYrB6mud2dbDqPt0ESatsHD19Zz/5P6uMczuSU4tUaXFKAyV3ejdnl8LUcJ6Ar/5V
jHoJyGWadz14Ur80o3/LWnW/zKKfV+7pW06Bp/L/GV9ER0NQj9BMNMVjRSPvqYXJb8uMnn2O9er7
/S1+6zISfulcDkbF4C653mG3UoKorKbicaqD4gew5HTnpN1ADYiHepOTCe3vG7x9qmADAGlHTwuu
j5tuhbCTqqPwUzyKuK4+iAi9syC2u8Mwtc8Qlsewmrrj556dXvHpbx0jsC709FSSKzo011+qGsPU
qIlXPCpozBxitY631sC0rJY70UV1oMyfQ1Ah97/2TaPAkB0YGullL6dYoUKmBzKF5WMUd/OnxHaq
ByNEkNARubUPzFB8jCt7jSR5CRt9PbvkF5IvEXAY7+b1p5aZGoTpWHF8osz8OUHIf+TlmnZNnTQv
jWb9Rl7VfnIb5VvNLPsjCh6CIrJtrI1Rv/X1EHwwpkBgJHtw178jGLUEPpe6eMwzT9ubk939UiOP
zvSQxT9Gzwoepq4bVvb5dSMXb5wsSQHlpEgEJfFiowEluOk0UebXBTzuCKsrn+rOYsDfTcYvxqSq
rR/W6vwzNzNrD/AoOjixN7ElZXkKgrLa0+yNHti4tTrPG8sBaTXlXx56MpFlIF7ZNFY7O48e6eXA
tNS509axhLFzBPSIk+YGh2nKhsM7T6B8ZAhHuW4gRW6an4FShXmKFM9j00childAqjdqV6LWQDCQ
P/VDB4+MJeyVXbj5VswSdvMHyCNi/sUmVKGpWEyGR49Zq2m/M6SkT8BV0nNWDH/F0qkZ47QWiy5s
AkNgCpjqCYeN1gqcFdfHrRqb1BiyuvhQofESH0TgDm62AVVbWqVPO89pn9Wg7bK9p7eT/b6SFcZl
bReqEXBPzOwuZdeTOcopWDndh7Keywt53FcqXMwwjY22geRkXHkUF34bKCTJJU0gcB9yIsxYlCe7
qret0rTaF/53EB1TkoOVwvuO0s0R7KLxfP8UeSzdH3cKc0DxAWLKaRwCfW/xGorSMQvPGMwXFd00
f9TJYPIENgAbqjYCxWncDapAej3Kioe0HJRP980vHo3/Nc+RIpOXz9TiNIEhYKjbiM2XxpiTndeP
/UnJhQoccvK2yah/tgbX9keqztv7huVffPvd/2d48d1GExptFFbmi5uk5fZ/qPuy5dhtLNtfcfid
boIzO7r6AWSOmlPDkc4LQjqSCBIgQBIkOHz9XSn7Vh2l61rXD/3QERWOkuUUmRyAvddeg4EH1k3l
ecndXx/l9MH9/epCGYMXBS6Op/BjgbSHoG1McKhS4Tx2FoJGB53mek7iYqtbmZ7VnW+/+Gp/foJw
S2GABIQCLkhg2X5+W7rUiMItluCw9HpcIzcuyqMejGZkoYW0TtlXnI/TXenjJn4YfMNQA2/q6fBH
lnGpoiUKDq1thkyRqM0QgwY/el/POURDxTqqumot4e5xp2Ftm3nc7W5aGLh8AcGdVFfHE/mIaPBR
UR7zE443/SfsSZhkJqKswgOPCrUKh7bcewZq7kXrr6xa/s1FRoIW9CvQPoE6fupyFRWyBRtsDA+T
Ha7b2JK9X4Thd2kFmFLx1H4l+f03TxIGP4BR0bWC8XrKW1CeSdnSDeFhhrZ6q+ohfccG4OQjHDpW
LJhT5AEGX2kn/s3b6cOLBiLIY9gb1r7P1xPpdX4lvCE6IEcPhNK06nfpNMAAW/fBxcKgpxBaHwJ3
mr8Kdjzd64+3Emg9ysgjqHRk230+NBuRATYoEh6aGUJYGbUY4QYwV2dgTK5n5iLBUhTlKoyRO4RR
+bDW4ABRDo/aK9ZX0Yqrxt2aovuKuP75PoA3go0epdeRso4OD43J5/MileAcWE30ehRKpGcAO6V3
xkq3a9Oc+T4Iv1b1lX2oB12Ef8+1/+PgOCy00eA9QWZySl/jow90FTFmr1MTl2uBOIY9LiLPRRR/
JYL+vC/8fijMKSBBRbhiDM7c5+8ZVKhYEn9KXmfQ1DYyJt169OS8TaMBBgxODH1/Klz3PkEUGK0Q
YPq3dl1Aojg46GpHsA3cEiikPh8/lGQaAG9Xb3qCYGSbwmbRvTYtt9E30XIyMurAO2D5Yuk8ARSO
hwW4CIs6oLbY9eEm/fmwXtmquQ9a720xtQOFXMojsYIjVdTuYtk11uQgELnDrQ/RYXINGqhbXc6m
5oYGHgPlHTYSbNUzdNBflF2f1xuc0THgGHbdgLsx4YNR1OcTQ8UFyl5Uum9gSUJeEwhB1hVTvc1D
U7ePiWrsV0L8z6spcGwo4CEhBZp/5F3/iSyZOLDxs3HI3wF3GERmT+M9YgknSuqav/6dffKPQx0L
kWP2DYrZk4Wb9wNeOETav0OsV/rnVTqA6wZ5UyLviFfF17PlyCLEuxaHX9zx0+uKJx0keogkANDB
iuPUbQDYNkKn0qkqqLDxcFYmyt/MsPf3aRlHzhbGA+ory/c/XVfQemEKBNwDGZBYWU9upWWIhapT
jvxYJ8aY3Sn6MGsKrOqDq4vNX1/Yzys4LixsaY5LN7AOTP3wUn1+bBysYbHTt11BqzBiW61qzPWl
HunckPJqXOLgCt5pgvJ4qbd/feg/XVlQbI+wHB7aox/G6aG7xQInhEEkIseDZL7UaBozpHw1AJpg
heS1mAT+9QH/dF2PHP0Uai5IqEDHOZ1+m9IZwGxRDN91YNV3mB82EQVlbDivF5OaL+r0Px8tOur0
oY4C5od/niyQglRAzhcxckyNwTUE1UjU1FQyTemIneqLo/3pPqIFwoAHGVRYn+A3eXI0dwmKpfBk
xKlbBO6Io8E7lHYhZwGGIDIUR0YvpAlpOOsLfw6Sx7++tiezJjxIuLK/mzgAMsRg9+QNHQHfSt/6
jFOMQjwX1sJ+NefNWCdyr6cUKV+dLipEeLtd8soTWP5T0afuY9+b/u8lgOFcjqm/R6d/zBmPucgn
58JRMi9xOsacDrFfbgZP9me9bixueayQT7R85crwp6uPESMgLcS4Qb2FReLkLfLsUExAJ6FYUGNv
DhinDmt4TTk0kJLtuNDDTRH5Yx6iEvniLTqtN+B2fIzpwSuMrw2Q9LhP/1TSIuQk7pLa4tCTX9VP
c90cEMXs32vlYoQce/NOwHz+i1XjwxHoX90Rxk0ovFDywVQUGCnIeyfboGUldiLtu5wGKOTNrduO
Zsq7qZ5Vhp+DOz/ik95OcvKeor4ub/zaG9RzJIk9N3BnHGmoxXwfuqokdIrruTkvKxU8grkXXhCY
71x3A4d+vSzC0dkYqC6n71gSx/Pehe4461HBddcxLLyG3zuE//gx/Wfxpq9//w7mv/8LP/8AutmV
Be9Pfvzvi/JHp41+7//r+LF//mefP/TfV/at64fu7ZeL58b8sh7U63NfanX6mU9/Akf640zy5/75
0w8r1Zf9fDO8wfDtzQyy/zgczvn4X/7//vKXt4+/cjc3b//49YceVH/8awVO69c/frV7/cevx1r5
P37+83/87vK5xsey5+btl4e37vXt9DNvz6b/x6+O5/2G2f3vU3WCWuOYHT++/f6r8DfEhWD0jWYW
D6OLAynd9fwfv5L4t+NrCf4WxtGh+5HIavTw8avgN6gPIc1DogoGDi4oJ//35D7dr3/dv1/UUF/r
UvXmH79+aMz+9WiG+Dz8uKEsQGEKDhF4Fp9fiKKOvDFEKhmFLzeouEGN/8tMGj2FjQ72Viz+92ae
Cw8kdeRbwB2oz8oUsbhrBUHxsybVnrMhgiLZ0UjNqCSMEWrpyisEkgTPQaK9syFx6waxz2OCIcTi
tQv11Jw8spQ4YCyJsczFrOtvKRuHc2di+aTBbGkt1o5tR1Ln2wDJjM7Afd3wIQhfKjdwnoMatka0
IeMqcMWShdHig/Rj5x08ekbU795XRvUfuvZP1wkKPXRsAKfBlkadcbJI6rmSrVD+O3g53r3vKpEZ
hLaPm3DoWBbAYQv5HaTm2yJUbUl5NPwIgWKOiP+ICcgMRTHdOmVFXFrFnn1wsbuBQmahK6wcfqEl
uGGrynGtS/sOLpSUDEO5gt/v8gWF7t9+D4TQgvsKfBUhTCeNgG9NEYejfm9hunOoGXvjvpg3sqmQ
9BQ5YZYW+rVrII8Gvc3fFJZHh7Se5gy6aaSPxLBoZ31BXphkds/CPqBp7Z7bavR2ScG7M6FscO0j
N31XEF1+Me35XALhWYWZJ9pmFLZ4bY7qhs/PaufDxxXk4HdVs/pcodk5eoz32dxbDwN9X39Ry55s
0sfjYfqIah33FHcVQ+fPx1uAvs+Y9LwNvnx0RHgP0TpZhU3Vb3ut5BkbR5cOePGysdF49qd6/dNK
8sfL+vPL+UFH+PzQQdAEIBzcH/AS0Lh9PoG6MlPXT/qtXKRLqFOFRyMJU7WviLH13hfJWjdjCIKL
nD4sV6115xcoO3mTLWU4P8OXh9sVhtjJOTaWK9AUESAzLLL9bpmVq0XMMc9hA9x44Nk45ZkFWKtW
msTOgy6dlYXhW7g+4nrITO/8w5I6DsxRZFd8U0oVB4clhaCDTJov5t4nhu647h8Ed+irUHwesduT
rw1fY11w3v/wbWdbqr1ohp1IPD52wIGQB+eWeo3JrvvOAbKCNcKm4LgWMHMpExndggDHsb0PBpdM
jHq+HHpVJbRDSOW3yHH7Sw6rzWU9hclNlJjwYeLTeIl/1WWctwHFMqR3quHdBQl1eTclyQ2wwfhv
9Z/Hrwi65tEiESgmSOgfjfNPdQheDl3YLnxpWiQIhEwuKykcTpGIrGhTsa8SV/0/vTo4Hv4H0i/2
EzzOJ+PLtjo2p3P7MvTp9BiyIlzNiJ7LlUQY826oU+/ZF2m8tc5yxnvWzJlg5uBZ1XTUs1iPvLiw
57Ccd+o8ThXiSIhCQmYXBM5G1mm8Q2fU+hmMKPshG+B8kC2zZ2DG1No7Ww+OS9tyHGkJpsPVLN1V
LTnkGK6O/Y4C4PGyzkE1TMO0A6WzHN7x+pOrMLJ+BrfPNPpb1f/HxT+mGaAQhFYXCoBjkfjTxa+D
Mpgm0EJHTHkQbN65kE+EMZ2gGDlr6EwNtpcvDvm5vfnjkEdOF9awo33KSQXIyzLuw2b6AXf5ZJeK
fsk9GRd5KFj61ap1vJWfFg28NFglcZ/RrR4nH5+/Hfbq2vE682NO7WPU6bagTW/kE1GgDy6pFllU
jMtWRGGCG5LE8nvZVeJiDqJx+uJUTkI3jt/644mDLwWmMBg5nZyKSOs44V76ooPJfRKIeoHzUhp0
117VqZFOthE249Mc31dsdH1AUIXzyJUZH70qgt29HNsrp64iN5udlN06RfjcT3buMNiAnzXtefND
EdXBHWVRrVqhbOlLWgxtgGPV8VdE/o9g+M8XFkoMvK9I34SLHfq2zxfWLWG9KZ3oWQoPYAPcnqJX
13QLBNJeegXb6V5TlSjUNxIinlWD9+Zt6pKUmhLGTXlcQG7edkSktCnFeLkAul+RkpdJHuJbPI9w
0XifI4v1wHMWSEz44t2iFzWXopiDR1iL2IdWM+8Kq7D1oNnfwju4vBG81+B1zAlc4EuIm0vq9kUM
7ymm1dabh/lJyKEjq2CW927Th2dRyJezoNHDOYGRZ02JraaUppB9aFog4uKG1LJf6JCUzq4stPMV
n/YDWj+9jEctPmRgBK38qfbCt70ZTeE9dxhbPAG7iNADwRPdUATvLhC7qLmLc5JO9VmkEeMa88nJ
ELsm91XdFeD0uF51MMfRT8AWN5t4Y28LDu9XWmBXfMf0y+QYsQk071MxABTqjf4dTP2f6HqaN3Xb
d29vPdqe/wW9zrHE+X/3OhSp0eOzev650zl+4vdOx0t/A3EYJRrgmyNC5WKN+73RIelveGcwegDE
g23vI1bjj0bHQaeDmRpkKiC4YWEERfLXX/7odBwv+g2gKZpnfAh6ZMxT/06rcySvfF4aoRY9Ugow
UUMJj9XxtIjHVLJw4YLQ0LBbJpt3fmfEi8NFLAA9kNHNkHMAw/6YwVPiypldDRooiB/JcD0iYBM8
GIRik1yTAvhMcZy2XJS1Mwj4z48FW1uM8xCqWXtyOMeTJ9K9i4U3oclkTX8fT2j4dv6C8qkcyGS2
0TL37CIdC/nsjktbI2+dk5TWjk2efb+uK8rT4ZpNSYDQbZ+vsCOLxzLW4TqCeyxtBRdPgVWhykNW
v6DXwKY7YTXBkl5dOkVaPjKQ9mlMejcPZep/c1SIxd5ItQraQV53EpUrgiZ69FATsv6CuZPUR+LY
dTIDscjQvhxTuyPHyXDXBNgQMcxph8EJ7rypaa+6Gn78SE3Sxc2AzAH4z5dwlYYH0mWstIWeroIB
Glw24xXh1r8kgHpslrTHVbM1T6lXkCx2VY+CqyPXphhjTeORobQLFuh6GLQONBjaabMgstNmPSJh
924ID2PawMXjysSsfCEKNR5iVu/CRvGd4lNxlxZNI6nTJsXWjzDqmhFheF9aF5/ralOtwoS9d0nz
VINylEHeOFLc2mFvUKRl4zxZ6vMUauaISATuNOIeONTaGXXO9XGJgtyErLUjnRy2GuFas6E965uy
3uCGOfkCsdW96FtyxRm5KLW4L/0Q+9ScdGnuTWXxsMwdO6uLPvCoZrZ+BemphCGpXLbkqC2kMA/l
F9HoQPrmYe/OYmQhU45zQwYBiZoryA6nvYlxtya5LAHVcNrcQdftUIz/nNs0sjyDM3uQYyGHeE9F
epNyvqxhSwcbqtkN90x68DlM7Lz2hbeStkxxPHMZFRPWfGS600lUmyJuyM74M6LYrX+BHdbJI5HO
52kbXYat8s9cziwUczOMvEznbXrYw18gLK65U1B+XzINA7MlWCL4T5ihho4Z0rPJn0tMVnn7ECnp
HrBjN1mbJvyHwcAFUUt+tUHYW5j3CjOgFl7U2PQ9cLKn8rr0E7MztRdn3FnavULpuu7q+nwRdbNV
BWlpkAyVS4ux4YieF0XWCq/BTahjGJt4ERxPwnlYHUMC8U5xc3ccJRxaZ/Q2VVW0G6+c770yLUBA
9+EaXmk+IzhT7eFIQs4WB/pr5ZHvox9Uu772iwOr0nGmBWhRmW4ikY+yma4SNfGVz33Y/joW6VDw
hloWiLJ6J1RrSCv8C0ac9MoUarlUTltkhQ8P06V0F06bOg1edRGA3eSacWfaqYS1L4/XwPYeSUeg
cWpFgvYb/MOKoOUFkeyhQL84nRVFCjOTEbPkZD3h1u8L1/FLmrYz7OOK4E6xtsMCxbt4zQC7PsJQ
giFSe17VMyShmPAy+T2ZwPNnFT7Wd4i2IAHkexpaJmCNROTMDa8SPqG8EHzMFQI5MuRyw0jMgQs5
RP4wNIhYIb+N0eDv25EEZwKxxxkByWivCVu5cffqWfFSEhiuIDGAr2snLDPTzOFxt9fmYQJFZt50
EHN1aYabiigiVRSKwhFiHF4MEdweXzAYWAMVj2GgEpaKBzlyOsg2ta56FgGsb2UfpBlCvaILZq10
c3hAI9yUly05xPCxamiDq9aJFQZT5HwJC6w3nm8Cg+wZ3LqbyYAAhQZMFtQfic6VlWtfDxeT5Vuj
3Wbrdc1OSnHlQHSEOchQbb1iJhtS+7ko54emsPuWeFmEY5y7pV2lLH5Bkt2+Cvi6iYN11QNiboMZ
mU78EkU6y6yWtz0yLOjEFrgXtLnbSorfbgxx1/XI8LPeymiiSTz/CMpbl2FlS8KndiEZEtjXBCHK
sP+9SLxuraolS2S98jHH0FVyhsw2CuLema39MzbpjUYCJxgPm4W3u7lqNtyoywSS7rirssamCF0F
pMeWq9mfVwrhD3A/xYJhvcwJJCWooWiDNNvMNWbvhGFLid+UFI4hB7+asBwgHBhbz4Agi1Hq3Anm
697pwNF2gzssaSnAC2KRWBvxgAIrKuEtpMQUZnCnmQF2jz5lQ+OvvJrftKNSK5uoq9b3zzEDuRW1
WHey23RoBXNEg4G35crgUsqQvzoeWvk9ymlyQzpsr9wRJlcJi+6RTNelK0HEPQakfAtTBSx7mIHA
+Cma+8xi+Vx3YwmlXiqdVS8akXVAxlZhn757UPBtbJ262aLIORzTfzQYENFIjwu1GBFldl4GUDfG
F4YswAvGwVJE/py/wyidXUUIxMtbdLYZ/Cv3U5IqFKn9sMKILVynVbDHQghb5rH1aNnAhdSFBy7R
QA6b9ErH3ZwN/QAOgpPovPWLZgWhQ7sak+O729tXtugLUqIsxiDuZVE+3oj0CuQyb8tGuNEUgb4N
XXYbOsioRLnyDOi/oPURRwkleiqksmdYNdccaS1j5VySyV0uZBzPWSXHG4udMIUkOptgsbGTU/Gt
srbIJxvvh9nsC2Zu3MI/b0cPy6KV22QACpt0Lpx8a13mqBvGbQ+Y9AJj//h5BNF3L9NWbRAwbjqa
psg08Vs50LEfyBMI+tjKsWwbqCiHVVxj1FfbJnk3pPHOo7quV4ibE498cJ2nMV4usHfIEo2JSimD
of0brKz2EeY2u74d1Aqr3phByVRQQGnfmfXg9+4OwOuQ6AbULJZqM/LkiUxFmDkxux0R1UWrCusd
iNABoo6thc8Gwn/oGOj6OvIGDf5nv658bEVls3xjaT1maSevxLLQxobOdwRyYtUDhIF7f27HpdpL
0+3s6DwhhnmduO2Q8cSsOWT3GXT4N+FSe5cQi5zXA7xFa484G7gHYaXwnHfTjMFFsYyHxRWHIcRc
d2wInt/mrJfR2hkAMPJUvAP9BiayOBHYMb2gRblsKpvqrbA2zjkKU0RbzhHKOAjY+tad703Zaiok
Sq8Glry0J/5TQup3RFd467auku3cNGegW6cZXNG+RRWCDQurkQJRxZYOrEYgdSP8MrcBiODrhHfN
RcMmuV/kRPJ4Ge88D0VTVAfPLCEI+mjNshPWnfLYIqfCkgOcS66qKvQzZISR+RymHObaxHEHlQQn
K9TAMm+ZE21EIvRr4S2dzBBoPd8Tt0/HLOpY8Yz0U8BEifQXTLhq41PlzOd6mvobjSuG+LEAOKgz
uQ8eQysLXMNHeJm37GbH4udhbBdni767PuLwAfyJTejk/aDjZlXinrpUtnZ29yBFzVkLMkZBZ96i
G66QPXujjC+/B06BAyJ644pVorvoQ6TltOPELotoWq77Ri4+uCrtMmaNhP4CCZTtd3caAUOiyt2J
2B2wG4GL2XIXDxo8TyhqgeTccZDu3Xmw/LuIHeFv6qRp1yi14/0UV49VjTBA6pGFbIyFuMiQIng0
MzIIK4lE+bIP2/VU1maV8PJ6gecnDafpZYLF61ZU06Sui753mzzkXWIfyJQ41aZB2BoWbSca90vX
mWnjQlJ82QElOBsIccKIkml2bZEZrWKzqSa9kNcJlPCtk5Z8uiA9lKp5rZMDC8p63KalnBHqNkzd
PU9AlqZhr8izRSDqAxLXFps5cgrPm5g7Y0wRJDduEEpXdK/+RzwLDDRx82ficblSM+y59+5Ql9GF
1lqpM6zVnbPBMl46uVMq0dOu1Ogo5iToZbbY3gXY484gKm+6KKjctRebNqS6jNr0G4LrE3OQvMMt
4VM3OYfJIDZoi6lwIAydlAeem+4iDK4mJEXH+2UoG+8RWgASbJsI2EfWhTCZzwfAUd+nqUkQAF8j
Xw/KvarguxjbjndtgwWao3qZjRrQPqEjo+0SVcNqQT5Fgxe24MDnRRi+BC6r71o43QKrh8elvW0t
Etsv0Vpim47bSIznSFIBVJfGs2gtttnOPqtBK2DCbAjKG16ncFH1uRPq3dL5Sbe1pYSX72zLaS+s
aIazkaHA9kEu1h1sv+nSzW1N/aIHTKsctC6VLt9mZYud3xPxAqvCNAfEZG8Yhge7ZFbRNa9hLqqH
pVzj/jjgXSJsklmMpqmj0zRPJodfA3GXd2WR5DLmGR7LHfLcllzwJYJ7unFzETv3SjpXfm3XniDR
Dg4U8bYVce5XRl9h20BcG6Kdac27xwrDgxWciNuVBsGPinRYx4a0B2Qh9ToLdHopRls/ap08M2OS
bRDZBzX5bVY7MSLYAk2uPdbyW+ZGt7LGeXZwVl8Gjlgb1gPCbvdpXaRZNYzXfRnkY9OQtS+dMyI6
uF46/p3xSIboK6BgRj6MUYOE23ISK9j0kczVwQ30qU9dne7RFzAQNj1Q9Rq98UT/1utoNen5YRzT
y3GuvrFhDgLaDlN/xNIecKuf+pZfcx2iwUN0t8S0vRfwG+l/VK7e1tGMTLE63NrKPEUVbsAEyilg
4YDHyFYdCS2adle1DZYh7jx4yj20xl1zS64gQiG0r9WepeObm4KU0xSpvvQccxvIRVHp1tdFMB7E
0l6Q1psyY0G9WxoLkwBzxmLvup+cgkLZ8J56gELgbyHYNJ/7PkcValG+62lVOh4K49beLFo+zmny
Hf34CCdnBmcqHxqQCD0RXsPIbTbHTVCV27p9r8BSiSJ2LRNsZb6/kv2wxuJrs9GNvgNUPOMD2MMt
koPZYoK1w6rNggajkMlLP+N6hPMOE9inOQUxxI7l08zNlLERiuuFPcmk+hFo5Z0RV30H4rGbu5YW
WCRzGKXC+FrXD1PhuashsJvBjZ+h15K5A0dR2kXluLbuGNDZ19sOu2BT9JdxA5edzHrLcx/gcSxV
hfO2dTaqIdgNk4d32Y2yAZPlXBucsoe/5Bn1BBdZTaGa0TRJ5GtXOmvdc5f6WNAzOPWeTdI9T2In
r+DMQeHTnShaE5j4uP5hjKt7JcIbU9lNG4bQNCG7I4sTXOUk2sVpufNQ3SbLkC3496IJ4ELey9vG
Mdu+NOhf1KaovFsXpbs7FZcQSzxgIsbu5VDDF5flsbdc+qnAeNrmTZ/suXV3unE25dJtY2TId10L
XpEZQCFBRMGITHHXG89sz7Ydm/fJ0KObF/fSc7MokSskIu9Uqm69pDEAaeSedGVObFCeg1u17xv4
lJfBzjfOPQO1ImuG8g2GH8FKtHCHd4N+z2a1Krz04M/MbPmMFxz7fAvjm2DVQn9N8eJncu6uk8VJ
rmzUXgE52QGkeaxM+cpQGC7YovOkF+yy9IPh3B0twbhZP3UwCDxLG09t4UmTwwemPcC8luQVn2Hq
3znpNSSpsDCrFGYfrolW6KMeoIj2M/AHkVc4TiL3WV/fwDzCA0DQnJUdtt+ul0jfA3dB1u5tZNpV
AkpSFZmLpGR3IWahy5imh6HgQCocgeCvBvAznHMnP93UGFWBxBvslybYE1gjhVasAtE7W0A6LtXS
W2EeeAuDiN2M/CPsbTD3ddqzpU2CtZiBIAHouGE+MgJirOsTMMnt4gCNYc6qrOw2VLXatG689saa
gTMWviwBfzROuo9FswLChBeljAlMi9WlX/mYSaS7tsByJQymt1EMluKySuoURU2zq2BYXSRyi6mM
c4G8CAyJzmuojug4o6frBYAQkuQiTTMVMBhPtdRtEuo3E0YVvM8rNtuHrmjytC2+Ge3jiTUbgy0b
WZQZyKjXWK+part8DKs87lHH1zG83rxQHBhL13B9X839QTbxrmuTe9dbEAFSHzxc8CDtdoOHbk2h
RkdQ3YicsSgeBuouLtBB7afUMiQ6KLuMa7Tgmo6ifU74AjptcdeNaMUR5oFY2sIZaOiIJjNuu7Xa
e0NCx3Yhy3vSlZkcRAmOdSTxTrPjAfRAMVe6g5HgRUFw6qZFBS2jAwcjiiZVAnubECigC++RMm5f
bav2oxi/iwqqrZGtezLlkVy+dQ2mbPAhDFmDYqWJAMUo6Kmc8Top/JUK+7NZtRcjao54qCFgDx6m
hfVUkPJbVYsrS7osGMyZaoNL2ETFF2GNtSNkADE6ATedmMGdaw6f5i64EmF3qWYP5GF4qGHFRzpq
15MdComHRidrV6MUH/QTELTdBNkkG0qJzNPCh25vPHdT42ZtBHDXc9ASToN3XzCd9zXyghP8GRqJ
6QIagJgmqrwFe+cpEUGal5O7xuRmpqR060z4MObC4GpNPPBEqrZ+lqRGQLg1dJiGIUHObQUwlQRP
wYSCsm2KcQ0X4oqqEq3gbGH139QBLgs/5qKIEpNpIPIlaIibMTJb1INPwjguRkPdKoIpd46StMms
SW8Q7nWv2JCOjynaKJSyJeQaS79epISoDX+11AxUJBO3uJlbWHk70r2tDa8lWcE9dZoHJ4vLzvez
wXIl1ktSe03uNaJb1qND2MHwZPbXZaJLfRZUi+CIw6qC+6WGhA/3AyGsq2CMyF3dSI7YrZa3HC2c
bp461OoSKZlmMGi5RvaqkUBj10L04TvoWfFBL3Y8QAoNjj9PnQnvOaqnmJqkwRpRyGAAptk4i1lF
Rdc8jX5BRNZ0s6PRSSUKOx38Di6XanQO7Rg2j+ESxmPWSd22GaL65scUZBD02YbPkDMUwOKzimOd
yMogKe+9iUWCGmb8hvb+GEdZMamFbQVCd8kanG14oNMmCLt2o/gSmx3iASNCcdv9aTUIMwDCV4mz
mcDW+u5VQX8zJt1yRSZRcKiUUPP+z5EL/5eN2cD+/6s5270q+7fXX2775/7N/Dxs+/jcH7zCCMOx
GMoYGKDCvhO+axic/TFui73fjsJe0Jd8qFogOPonrzAmvyEFEDgnAhtAF//nqI0kv0GTEBLkKRx5
TiBY/51J2web4V8j3uMRiQduGdi94FjDI/6EqCUJ5vtkFOFbQqAjTVcwVmkcmSH3sFwewnBoxHPg
dKFZqxZxHEHee1PIp8zRzH0pVBco+HF7E/pgeDzNA3YiR7XbMa2luUCgWIM4Iw30sHkJ4bQwAW6M
Iok9rwBPh7zFqMoHtH6ocZ4hkGjYD7/2MbcoIujofdRipcGpIKisq684QAaYV8AMErmscDwKMVQg
8dzilIu6JvOZV/uqencwbsZnfrql/4bcdeQ+/HyNQL7D1BPeFuDg4aqfjsFjUpcDqErJGxu1qtpt
D7Q22MrAmg5bvyl6wFlIxpLlO1TqpcfWf334E2kOUlrA+IaIATE3yBKE6O6EzbBUGKrATLx8rUCd
E2XWa5j2I8sdYFRbrbtpLLoetVVfBBzEDBSy6noMfIRg/R/KzrS5Tl3r1r+IKkC0X1md2xXHjn0S
f6HiOIceCYHofv19sPPeu+P9VlL3VO3jir1sQEhTU2OOMebO8dZgEldDwNm4SqTshHbOOMZ1/OzP
N/k7a8mjhIwcACvcjXEJqyX8cI9zzjEEerr1GnBytt19toZZ2B05XwzCTlo9BMEzRj7p8Bd21od3
s10XnicMD0wN37qb/870UGahzGCJ6DVbmHNBMtqq7r/mXuqSUU5lYYpPbZoPw5DkuYTf/xeyECX0
f04NLo/YFArP5uWBceRH/Xvmj4Vlz7l4tcI6hFYFhBlAfTGxNVzKlQ4K58JypHMrKsopD1VvbzWk
Ht46g/LnF/A7bYkX4KMWxPwQw14IyghCfh+IAYVUuVRt+iON19bXJ0krtHQ5UPjt4+VEXXPmrfz5
kv9+eFp3bnIxFAIQn70P0ow8zNO6XGz9ytbOKj8uTsAh8ejryXC4KKLUC561YdS7pIdvEDxLXMSA
+seCIs1fPRLEx1exaeVZJSxUjJJRLfw+AFm8lmCxg/WSFzokh5xRObMgmhlHZnK7qfRQ3QLCLZyk
ZxgH3JVf2Ll5aIC2FzwjHd0+xE3eaGoCvtTufTMWbf/y5zHb4uk/YglFeiBqXEwhFBLDaRb8+12a
KQWE71bQPz3AkgW3rmwGCwhS+FYyI/CwHpRbdduiGSaECGRhKjN/WTUfGkB53AbGaaDlwdZdBA/X
D7cRdW4PTTiQL23tW8TwkugFPgu4Oiw+HVJ94n6fGV19b0q/JaIC12jHvwCatHCo6XAGeIv8S85v
tZBe6Vo9V0o2fwkrb8Td38eLQdq0mNFGoIee//t4zYLjITZZ4qVP3cBqDuXQqxrd8ToUCjZvt3Tc
nEXfY34mgdHQXUfVulgPIEjpZU8RoMx2DeXd5brJ8Y1LkxaiIZCT8W2rvqezF904dy7OMIRE1yoX
p72yVwpN2KkV6dT9jVPl/M75I1IBKCLVgmCIFyiE5S2Q/oPRyMxsu7Ed1XPoS79E/4Y5AVMxJU2O
9c5ZQ4vQntJeeIuetfH4mXkLJ9BmI340T4Og37mZxN8X9Afe3HZzW7dszJZhn26B5MO0qOaqbzbz
nGelWUXdQfQVAJHr5GK5Fr1ZGA6ImPX6BIK3LGFicj11gIuAE8F91q2pdaEbEvEnbZkeO5Yi2BKE
2cMOLD5VdJDh9chexEyhBYHleE/v3Wp9Wql3TRX11HrbtApGnxckW2QxVSKQuqxPUUMNIU2EX8LE
SWjVmg3RXvm96LdT5/buqjkrSDC6t8vHUWbRezqSc8mfkCQP3HlhtVtuMCi/qb7j7g+t4RiP2hkf
PCHX4UbrilYs9MDS+EFYWYqJcuaxuX6DKph6T6M9OkyyMMrIMzhYSlKUP8eGjyGc0Q9R3tL+GQ65
j8jr96khQGEyJ1b18+o0PcLFGR0KgM4kS1lfCoMSyTv8+Yofo5G7GTRgNbVlpezdH6/Ya5v+RY2Y
vokVF3Z/NxlvC39uH1ZMv2Ds/AA4kZIlVp6uGfrsls6SIfP0z7fx5pPwz1WOhVFAjxm8O4HNsBv5
8OSrGE1nxUHz1HhtMwhQE+NbWFHlHdEor/rWOeg0lMXd2EdbHUnl9MQGGBlcuqij6Jlq/LPcjOa2
aRQ8zELXEdzgyQnG+yGy7GLX+essr5lEQIMU5tJCQUYPnG2x5zbzUCKzjThzl+BArPwResknfKJD
tSSi0mIeT39+4o9xDWOBiJZK21PztJytP+xWVZDm7dT14eNoWpsk1tfaJYkd123e0tPE8y7QeuMS
C8snFnzJhrfM1grUNqWFoTafPqRzsE1ptyvWRl9QFxFbiOzW3naOXT2qvjgB1VasupSaIRPWwTKO
1Rk6Hcvoz4/0gS0Ka3izuudoEtD5DMtG+0Oo7kTbrLJs3cdoyAVra1DZdgMDdsvb0n1bx+jvFu4t
hSnKEidWbiFFK4gv363cIY13Zn/7FiSavvpex2XoXWCttI1Dt0wyOGMjxqeKXGyPSLvOoD9WVBjE
UUV6FP1uYb/gcf/yaB+yzE2DA0fRhZUfba6jHzu7DXPlhLWRy6PIxi1SDbpjaq31WsgfAyCB2yYL
PdvXp9Btt/2xsfA30xcAOnW2HIAjHNqYxHTemR7JUjXDAcAMw+EKPSfRpC2smCnmwU7aopshbF4U
rpoIawMZCRcshtTmX5yxHIaigTsQnIeBat2w82tTsiTy2C351/v4bKGwghz6fwmk/8sp6EN0orEG
ZhhsEX60eTr+K9V1ptULlqCzUAmEkujwnt66OZzJasfJMs/+5mP8ofUmMwoLcbwQNg9Q/vuX97td
SlJINYdfeuMwQwaI20wo9n7GxyuVJ/0DfYPlDOGDxhEMeI3EnJSFoMcoTXquh7sw6KO0PKaDFxEM
WJDjPTAMn5rhNvGduWWj+vXaMhgtDOUMo4y1wiraXge2Y9uLwGHN4Uu8lPF4b8tGcid+VbE3VcGw
nVP/PNp0bCDa/yMm8vDbJkCQoPEkBqgfT1Skgz2tZ+flS54vQQ2SbCqhqLHYaXkO3NXTy6HLdQDc
G0OFL4EedVd0VzY+uLMPTy3vrGudNZZ3mzZ5SFF/knP2wy5q+2KiUBlQ/2tl/eqV9arvGyz99fcJ
UGz6RAsqe16xFmtjH+If+WNPcWjyo/GsYc3MEg6B3Tg3gvYS8b5tdUxlbh5Q1yVyjroVNmw7am8G
tILrUCXjqqelxnbTL70SoyrHeA9BPSxeRpMdx0zmpOIph3629cwYLoc8JDPbhWs9rSvHWqaiupyr
JcXqtldAxmMcZmLvN9a8fpkC6RZPxquzdI+fEjXChfOpXJIgG+h/EBfuVOF9icUAohq8pCT83Wva
1dr2yZmcHINo+mzm9kFVsvEeF3/MKusxlvY8f5mHWQy3Vj+01j07RmhefarQ+nENx4ySkpLSyfvP
8bzW1SktQDeOq/QimAtxJYULvK7XvoteHJgb7WvuKjnOyB2HpfsZm2GCwQzu2DvlxZC2nQ8hq7Kh
/ZzShoLuGa2ZVVWnMVC4+OQ/c7wZBkaZukik8Z8RcmRKr47uVf5ZBPYQ2Ie29RQ4vYnTIq9vWn+u
uuxQjtlAE5wJGRE0l9RrJuPfI0gT3WVQenkWHZkrgaggyaw223rdR8UUJ5nlBd2wz1O9lsvlRNk9
L04wsNhtdlUM6WbZj4pWBV+lZQK/v2RyTFa6mwRpi3M2iqwLTsuCf0rwqaYtPF+G929aRVHzszdr
QSqdsve6l9V0sTteIXxWdJN0ZrgW4W4p/cqEp7ktETkkvjdu+6LtWwWPAx2TTeX7nC5IdnelDw04
+7RMCiOAuzK1yqk+hpWwXHVZGQqi4yf6gPkFNtFxvGXVoR78vHoKszRFQ+V5dc9IWUtHyL4lane5
f22JVIf1jVN0hVPfleVURulhKgkE8DtRiDNUhKztlpYRzNo92BlALqxAVZU6ot6KQrf96mZuy/VA
weP40WQR2K/mHMzIunSZYAfZOUG+/RHun5Ql6bp4y+m9vOfpdzTEbUVwLPNpGzFRDxVfJP3arIe2
CbeQD00ji2jdOlHhtg9rS75xoi9yw+fU+6PmA0Qm/nAJsy5kL+lTrlbnDofM1im21+MoL3f9/zhw
hPhg68UlWJJFa3JehdVWUe797LDX5sShCyRI4W6KnCXsdgVdIEHnmfKmM08DrQWKlvGy8lUi/qWB
7nwbleF2ywWlIrU+wNSYuILgR91Las3bBAsoAPLm/cXiezUSJL43jkizC7bYqNuai45tz2V3v55H
UwvoXgDccr7nz0oGD5XvpTHlwokeEDWFVyjY9uHX7KF2HfMnw9LaHi4dkDUxGNj48P5+5bgxyPz2
L9H71a2wC209/Bpq6/3j/zPI758DKXCr29ClzXy4c+B8jC+0t1KFphO1WHjozl1nLpK5IivsBw7g
maQS8f6iqCkMTDVO3kZTsHXiBXrRRpldgk8xrApGaXSbmo+4Coxt850S6RhT6KRsPkF+9V2+iRjN
7l6oSWwjKBUriLj2/kw5XJml2ynZQku4WAzlNhbN+6t9nx5BWmGdeQi8gt/AQwonWr2bgyVnnmZU
Ovl87uUB31wwgg3zRyqbHt1WeFKxDe/7RFrNxoChYiy2v+JQRuH38LcRzK4erhi//j6g1jqt/EPW
QnrhwbL9tiovV9enn9wp2xAt+zAVRrKm4zLbkI9+4v0WY+h2Lw5OZkyf3idj5eH1SLL7qQfL3v6g
O25fPFpl86WGh85HGpjCfGlNkOXTo6nhBxeb9p2/m3f0ERIXVb+gsbgW73OlKFGhhadfQx6XI7TU
w1zQw3uCcjFLLl6i/2KfHx3IQvYjmRt0/L3qrKEtdnafpVzcL3PJkWmoFdgmMrgNueE15eYylNm2
nA37K9+rFhOU0RHunDsvVyLGnU1eDJ60mwYGulc3I2L+DNgQyaDh8/nQ9XwhafTrc4PbZ31eGkpB
z749OUBFHVh+fR6rIQUUmHTJ1Z08kyOc/XTmFJAuUGOG/RQTyssjTByXCBPpvDaYijVssc1htto0
7i9pEI7G5psdzCXxJqulrKqLX3AywpAcAzuDCaJUPxZIA0LgKg2HyIbnva0ZJP81A9anE33sn0Qe
yWl47HCJmoKL4f3R5zjrGSKq0mvFE1XwGfxDsNoOUW7Q3jZ8DnQuBhO8apvi7/hp1FcTI+AYd3ve
oUCSaiX4QnZ8viuAQq2kqFdwZQQVFUxTIIslwHRcOZpPBBjiMalH3/TMq3eQZXX8Wqc4XnQ6dS+z
tMOtOlnfobeUYzmoYed7yCdOKayH4LlpODu1u6EGmPCvmyrY1tPgTQUgfFZFtGndwzZa2PP6hUhT
HjnrbYNnCjgmzcE1UQUWX9Ztxq/rBWcvSoWkZ6l1NUGz1cU5FuUGUkrDdncbVqkIhs/Q05olPcxp
aS05CiLl1zClpYW2JAkBgYJnL0P+2CVshjEvf7VQRKfHoG22baPZrDLtRNNSlsn3PpLlIEGi0WEX
YryaVp+G75+r1eBpqUmmQRVW1cXBM/GW+WVNamUESpwdt2mkWpggR46XG0pVF+SrW1uPRk7qOYhh
Xzov3lwH9RmCnlrSo+fKfrD+OxVOiR8YO5qofbpigX9bkN6dUD+BSE7V8MXOujJDn+AvIp/h25Db
dK+oRcfO/danEdDESVcGavfOcte+elo943oyMewOsFhxYJXklPgUxcYxzPKmjN3dyDctyLDhRGVq
3v96kvd3SVtqAOKd74tle6y3cIMPxRb/4iXbognZ/7Z4i77ZPtG+ofdwb7fvYUtk8YklW7YPwv2A
tH3g5L7VNoqaVnXyIiNbTM/rsDiKvmNTuK1KiID85NeUJackEqHG2370jodv4dTKdnpetAghCGg7
ujN5mE2wJewW9NyDThW7l1PXbqs8s9YNDuypE/HFIy0bLrvVZn57NvWHM7jldudVQaXx+deFfB2z
pXVMFevh/cTWFuUa4lzXKuN9rt4DFsLT7S93kbOB0VbdbSBkrwNU43u4BohZE3i2xnowha945mGi
ijfi3Z2xue9yb+Ya4Vhvt2XeFpwlK/aRJPXNtsgVbCuWZDvN25wMsRaB1kHfnbZpDjluHcze9wEB
B96CXhXhw0R47x2rvM5dUYfRX4CvDwd6sBziAzMY26wwoIvIB6wiH6ghgFe7D7mUAXcN13VmNUyS
MNtZ3raCMLTcVtdYdNu9/+V09/vZbrv8u88eqm98Kz7irNrM0pr6EKjqPTSWYMDb+FPdqc9/vtSH
Ig2radNlUqQBsuL/P3aJx8qli1JSyf+ZI3Y1S7nrVOp5nzbrOZ6UJj3bSzVFyRuWnvZ4Zb+C45/v
5XcIwcfUEFTIQZGJoRa6YvGhRoVtpgt8W2YPSEwJYwUSAEI0dNFQHFZJ6vy3cf73BZGAAxxg5oNt
D6rW3xHVKte2A0Usve/mlo0iq9jxL+HtEuZ+rew/P+BHHxKeEOzW9tHORlsPoo9A5lyXXgbbMrj/
FTGmfN1A+yUQi+8fId1F47FUqHs+m0ks5b4x7RbPhSY0WP3qsR/95Y5+n+mMOT7CmKNgG0Y3MCC6
D0DjEtswuhfR3dfvi2oir2ONz6ZKietFRG/U7ph7KA7dPXbI247YWfl2I6USnVlhzXCyP/qNkL6d
zISWZUeo7/g46yN1zsUiOE/upvd6lnoPs39+iI+vkRfn4ciFRSKQrIMx14fXGOBl5M7WeIb0uEWm
9S0RUr3fms+LFRnvL9Y7/9v1fBp52Nv/6Of0YcxCWOS8YNucf217c5Z3ZWJLIqtMdF9k/1/QGr4P
ToTNJc8X4Y6IEeeHsouYUpDosSjP79sSSfL2NsKqZl1Acds2jD8P6PYH/x+2BD4L75OJupFSKNvy
798HdFqQH+vVry7C1tIV4q4G3t8zcrj8r0vw35fi1UVUlrDx5JD58dngzjeLyYLs4j0VGX3QEeaR
2zV8+fNTfait8ddhaODR5TKKnAOIrL8/VmsPeVrOKv5hl8DUv5YVHYG3VFGLZjtOTtHYotBtPI1z
YahrKh1JTSqK9ZqgvRE+nzZB8C/39U4R+ceAg2EyBJhRYCxHaMPR/fc7s23qRWGR9ye9wk7uUZjN
G0vC4Clt5H/7taXQvpN9BuaLtCpFIxIkg5/RheiaLKKXJttJ+rbM4salD3Zp3zWpn2XyYiFn8eU5
nYsKPcgudSmFfes7OklnB126Xtth4GJWd4Ajb+OcuI+0DwR4I2ZHiuAufq8zVgGHJPEpbRunm28h
iY0xVB4zBgUqd7uEQnLBASgs0JBbpWKK/EqcQotfy5PqPd3h5BCxiQVv4fX9CFS9jeaE0J4thSPr
lp5MIyag1oXEE7U+ty4q9QdSv8CEZ4GdI3/Aes+5FEVb3ht8VocWKZBjG2eF8KnjttgHCuW8QUHy
DsV0bOf4Q74nWG+ZHRW/ifGFs7slF2E3gnhx5sFu7KAiySWbitPOeGVTRSkQpM5NzzmPOkMNZVGQ
jsfijPgw9qDgBra1gRTw9cB/l/fzIapiOpzt8wpDnvEeZCik+gH/f4hkukMClk12k3RbLwv3Lu5i
FU6HrMPtufuC19i4yi/UQbZKG7kpnlLnzc1BBl8KBQqe7Znn0ByOue4cB1N6h2T4vwtH4j668oN5
cp8df16G6Aycl6rPbRxjVX2g35xlc0InoKEJxrqOGv+hlQvvdj/NiLWWxLZATMYdKSM2y7vFW2CY
VnE/9GtCmXwqOOXHkaZeW+R2f/Kgqk4vgd1US75PPQ4C0OPDttFfWxAhWLvReynwV4zsqNNnwU3U
sJ+UxzbHtd+Q3b/lfwDyW/66tMO2Gb5PjfotS23DuuIoqenmYKCBaztoMETpMxlyG25VudCGrTH+
wuYiowfVxlZ9bAo/85M8y6YHfykgLi/FlJ4KTMkvClusl42exwsQFnkf6sDd0ZQjP4fFUMOk9Ub9
BYfH+MLLfImNCQ5cL4iN6q90g0S2FzvIdqNaDCcO4UBdbutfR8p+lqhjMMBUwU0wFWofennO27Ut
fcTw3Dsg1zGfsD3BApvTwnCIFltA4qVD249cmQccLtW1Rph23Yz9cPB7oHEIMhlsZ4OwJ56wrcKt
D76BKl6LHgJtnSuUbV67+UXE3VW0ug3O3y3V6Vb5iHwrNEA7r2zD48SfvIw4J77oWZoT1NL0tYur
+lTNTr0mS1z6xxwVy4OixRt2N0BHfWIJmT1O8xp9rzGaAGIwzZcpcouD7Q72FaaveAtIyxI3HvDh
UQ99+7Mvw/QzoGYBj2oQ8SsEYo9zlqOc+9Et8+JIvx3r4PTNgOGLBxBCKNj3y2yuRK9x2cUODYFS
GKd59BUpRbxcwowwP3rXK52DNApr/Kxo6GU4Cj/6GQ1+2Oyt1NJXTQxNYu85Q/l5HgWMbTgE134/
ON0ujXL53S57dTOHnn3dB842Q1N/q+1m43Q1k2bf0gVnvASVt5Aei9ylAW1RvzrTJFAXr5GDqSt8
x28TPaR/dpY179zCWb/3fSldmA4KWuO69szcvN6sKhypzV6tUzVfBSZDA2Y7qjgvTkgg5qi3GydR
iyu6E9TqCgc0fXSVca/9upkTEOgnf1p+2CZNz57D8hl7A0047KDyZnODJhQDW3HwwqE9q9zT3xY1
kyvalN0ziNoV3IwKMnTmq8QywvtOxVwmwkUrKwEwEtduhs8zVl+foRQP1a4ahuyR5pAdVmy03kq6
2aA7cLQqsZTAnC+BFJBWLLwZKZE3R9Nd7PZ5vWvXsfxeNmpFgGk3T61EUqDU6HyOKW5cKldHO6Nt
3NeL1vveY2twU1KHwOkDIJiLQpKnLXTHSdlkN0FkySKp0XN+1xbJ1j4ibywTv+y7O4xRqiOBPgh2
cbGGFwO66jv4Q3BOplw/ulDIT6OZnVOpxuC7FunjxPn9EfOVNTp1ylsSiOzZz4UBOeVDaMyB9HTB
4IcWPIn2OirJVTZgVDSi44srderIj5Fq4S/wGLdD/CJmJb6UeC+9jOu4/sRbPt2PoXRvPQgPJ5ud
Yt/N3fBA3msl/tSONxYWNM+oG9qTqJ0Uxhgw9zlfbI+9DKkyG2URgVP5VXCBpVK6U31bnipcJx/h
nAnuf3SvUESJYxmI/ht4YXcXt7m+cJY6fmgavV5nGAYe5pCQy/G8Kc6tZw9X2njTXdun+ovG9/KH
qEaCg9st49mj6zF2E2L65IjBXM86nC5RzCB6kkivTylS3z3HdpifwDHx5Wrp9CZNc/15daP8MQLS
wZ8gGr6w4WcXLLbwdnWsAW5VUBzrOPVvqLyjxBmauN5H69IK5rtuj2tmybuK0sBdNkvV7WCs2Aj0
y+6bGoyHJ6m/rjc69vAUBxQEtWjkl0zQvZ2Y3cwHEVbRhUMtcjeq1fsUjYgScqOtVyt14cbdLL63
FvFuaWZy8H1ogNqjm8oXYzgcbKmrekjqWOFeQBeIO9Cf+oyHQftUD/o7v4NPxVA4T31DBlOasDzj
0Awt1FdOcRVL5T4bKzXTrs4n+xYKknks3HHsTrlbC28X06D32kuljo6xTZ/2qyZHHEp9mf4SI3X4
fRSvTZiU6xCPSSPS9kyDd9u5XqwuZKwDexr0DaI5ClDOrJ3psvW65pOYPetz2MaF2gWzRvGYx0rf
lxlNEg+UohdahtKxdTOXaX2YmimC4xMdyPv1fola3IJPW+phI+HBbhVPuFHJKUMICFawCbBDMhea
ypt0vAXFKfudME72ZQpXueykXQc30AhTZz85pIjXAwDB8OQXnEo1cUSrwX8z1m6hO9EfDfGR7852
W35ZUYJh2LjMnR2bK5dgZ19GHpWKU1cvCPHzsffNQ2xlVQkzKKtjnWgLa5EKE4p4figEbJ7Ezb36
s1wca0Uowml3Z4eda9/ggDK3O1dTX7gNa8LpHuLeupcgblelO9Cc1wmrq8FaEAJ/wrgmiLGMHZsW
66M9+FGDhhZBl+tj2DJ4ZTTsl6AMahfgv5esByROGOg4i9scPIemwzf0AS8D+r4BP+/WYe7aRDQL
BanQlNVFW9BdHoWdP91iiyGCfTkX84XINllVENk5kg9auKAMz7SiTGr8cEnciap8MLjD2fJxqaZt
UIo3SehVGElgwBs8OcrSryPi0r3QanFPUqYOjQTH3KX7MSlcjkwEzgAUuQmNXXC/WJ4MScxMtBT1
jkg68AFpW8Vc/CAIdRFdPVSNADTrnBmrjCZ0whzbuln6mEpbY2AeKTI36UWJRu17No7P65pnj1mu
nrNY+WXCMaF5mOCcHFLayJ5sNg+UbibQlOXC9bpe3PqscXM8jjm+LqpTq0pC6KMqaRq/edBtHey1
DhYsHQqP+DoOzY8hS9djKGsqatmc3lL5RJLszP3U7Vc2G+8OcYt4CCE26X0xgkExH5gwCTy96dWR
qvqsOrxpDn0YZjdIhuSD6fohO5g5G9Gutk0WJlYzx5eNLLs9Rh/1sepS/6GtbOcQD7m8rlIfrVo1
e9euopgqM8RSVcyxaO+66SbKDs1pnV0Xp5aQTXhvx/SkPCgnkGd4jdNwqTTdNOJ+smdsiLIST7F+
0zw7TYqqAaKmuewDHu6wAL4/rKlG60g9vjthBIwlGYtyQtZd6TO7PJt/EVT1vijJL7iF9J5dpzjS
3QFlKh6lT2WROc903piPkInik7Tj5hiqsLyzSlvvxibIv9pt81iXMNQyDm7H0E3Lb3Jy8Sr0hZTf
hJ3qK+OKdE5SPZfRrgC0vUoVGlC6HoG8FzOmXXRF+VRyLLkaJ6f4UeUifEZN5nytHDHdjFSU977q
5KUAyn6iKECvVGLarNCc291tkKaCvJXguE1C74dXbYf0pW22XXt2+xc5RlZBT5qCAi0gtwwuMTUr
5K7XxTxQA1slIGY4lc5O1MSRJMBI2b+tVe++4PSKC4Zbcw+4IoR5tKv4uztgOeZEvij/sgkMGlGO
8GOtybWq7KpRcviP4tSWI7EVwn5m451QTdESZLywhirYD6q0LooOo+eNz3B01rEySbFY6pPvz+WL
GSPF9sDJ8yhNCktLpr64oaSor2l66dQJ2khX38y9US+VO8x4HQF/jkkx1vOPYVhYKyxKzmlGga6+
jlTTxoRK4Xhoy1FcAZ5juDoV80oyD531pwe1NT3SfXG49hbOb4lFOjLscf+1/IPVNXCR7XX0nzCb
q7+FClVz1Yt+X9tWZ5/NFDoPVP2iGLYSOVwSDFNenyaSKhos2+10mLs8L0nlUHMmsEsseRb55Fg7
k24MwaWxfXXQakT5AFOGSbTz8iYvvWo8ZmNAiaepdiUSt1QftmPsuEuXrnDJqQV2Ql/b3rTVJ1c6
E61exj7FfIHJK1e1047J6uVkYefYep8CnGQipJBdIb7X0Fmtdjda0VymRwp51WzfVrkM6DrFaXvG
fMPQRa43u5AN11/wPWHfqhMDy9xbEIcuaVNdL1EKpLPrDQcwdVePoFZ06YV+jsmANqorvmZZ5cls
P7FUKO+gEhKbzchM46PhmJGrtZcmN1bz377r5xFjP3hZDW2wOmqAOA641IROCgLX0O714ll2eVca
DE39J8+CxmVKGNbUJkbo9zz+z8aKQ5tx7Mt22ccqn/2vvvbd/OEdRLbUVggZ6niDbF0nndX1ZqlI
vQIew1ZFYR2u4WvmpfYcnOB7r6y3zunj4ptRU45NRBsBwFmcbNNyCtgiCMfDEz10RRfdDCSU85mm
nvbi7UzWm66i77Xt8rbY8kpZvgi6Q40NPoGDWdprYXg8zFaQ27s0YPR70aQPYvBVERwCCLTFZtVh
ukXCjyoGchzODll3VCoqiccWPl0V7KhbF5IZqbuKiZhLXJBERd6pGOhfsOBA5I0gvMUOqpepJ++Q
tbNX1Ac1wQSKwQ5aGd2spH7RIbXqALu5YUxjZRLH62LvEC6r8E7UI5snFZn60YL1MySuRBSHayBr
5wALpnnFp50sC1Z+jvGXDGjutR81/Bl6mLkdRdE1MMsb+/8qLrLxzoe1ewE+XdxIm1aTlRsY/NaW
pTko0UAiGzF1E8qqH0rMn8LLjhQuTESrFg9LkalqT3rz+BrmSE0toqGxelUrEmNCq4dqO2AfNftB
rMs9zVWmmQTBorF9OHBCTEvl+yeMTIaGBsXR/GKteDIo/Mgm/MsivJr9/VS07Q9N+zRNY5SRo0GL
mwanEV06+YF0QvcXJver8TWz5g1xIaN2W/zU8uyIfmxMrWNjnAjSkNvhSZXanpTYwtr9hdPL8Fs9
1h6AZZi6mdwBKBY+J9Rw6c8NhsZm79q+Gb5CyYDOkWgF+28H16QbSZAcF74T4NY54+TdJF5HHn47
Uwick0lUIX1yg5q2PFiI9RDCEX3A+VPYz6FZNTQbbf2YUpk15Cf0FLyYcM6sRMD5u+hU3ZXYYcXe
ywqRgrmRxp8xk5Y856qOgaPmu4WXvffiFEl7CefjpwWpCvCwVNmNRRjunzlcTvnnsGz0lnUJt7gg
gwmuNI6jxQshUiwnMXrlvZxEegt9M3vNtMPIR9M6Q6NLMXvD8KmYce21p8do9s3dpOucR0BeR9U6
bCTRNGwQUVR+fI/rvRPuY9wyLh1Ai2KPirf4zyQ89I1+1XsXrVfiAzxp/6FLM3kcsPb4GugeZ4MQ
fmSOFyTKgX5d8DT0l7ODSK3Yu6YfEZvVLcT9uBjj8TLb3CGhsK/QVLN0wiJuiuuNssFpeKfacHGP
VK6o/9rYV/X7bBQjoddCh4HJnwqhPYqM9l9J1i79rTAKx1LXGaO97WcqxKquVl+mORxgQw8tTwlL
IXz2dB5hd0MC/qmztoy3x/MZlz4Lj00042kMTabCtnDPhl7CCAMuuVuxFu+TNVAqwHgP4t9e2E1x
WLuZ36HDX38JnaVR+1Go/0593h7cFM+PafCXbyHRYryehxZ/NByaovvep8MIl/N9nKXgGl3RJYXu
PHXqXkc5LUWhL6VLk2gnja8tK3dflrqormZL9XdwCMsd3DT3O2odzMLaPqSTbeFjCrQLJ69Y9gYT
lz7BnXtIDwZT5pr4q0V9XTru4h+HYPKfcBRR8/n/MHdeO7YjZ5Z+Igr05naT29v05obIPCeTZAS9
Dz79fFtq9IwamB703QC6kapKdZJJRvxmrW8xuZIWw4AKRnheF8ZHFqDEWBUIRAhlwlq/9oi2oSkI
TNwWDfRE+AeGSJ+lM7cTgIY7dYT6PEot8Af35+ZeJ2tiDG2ZVXyB4We9N6g/ktU45B9WV1TvbQ8L
Nc1KZo8oPRFwJSOvfN5+JNqkk7TVQUjWqDzO7YDtqGPu8lkmg7ZvBR911GbSu/ZDXx16B8osHbk8
MRfwdlqs+69MjDOP1yBxv2tzsdYz4WSPY6vMvewqwOxi9Kd7taYXSHpKRjxeB4ins9LSjUgEoHAq
smDelg5coEdcvFnUMtwihbuz7bCxnGFN+WIcS1XBfRST8Z7GasaoDmag7gYdSydhS6Qexb/InfXI
duz+xafc3xp2bHwDyZfvwEaVs9JmHhxWhHe8QP55Rnywrceer84fvhBO97d60BU0ur7SDb6D5RYk
GiSL1rCLLfdBW9JmdBZ0XEQz/NOnqTHbN8GwA64RjUpDjsMCd8OoXjU/t59EagFdtZnq7+ua4EQ4
PFMuLeuPGpj+t2tZMw9qv7mgoNNG7OZxV73T0VYkCrV2V9nOtRdpwynfgUxGM9U2+LIRL8xKwDvF
cFFb1dVWSHzUdjLxkJiRVelzn+71IQWIuUdgrvqXOJsn549T2pXcicovejuM7VbvNdCsjj21HF4S
lQ27NnQbIjAyV48QBBoLZaOvqyyEHdHq835QM1PMlWvOzsa2y8n/dMuy51BpapnPOeeYk+pORJ2H
fiLSlJskCG1stF/IpCnjUXspPNp8NMjrbQeJalpXPzpAZK+LWLQiIFzDsFPkOYIXTSQqpjqJ7+J2
3sGGNUgikkVvHkYLoEu2yazZbdvXyp/iUUQsiH36PqxM2SwuQlQdvLtucn3XWOu1NXQEF0gC0ICu
iqTOVDhBlOcGXMjtbsZdjH1TBCET6/tPYruJHuTbNAFb2LwNWrKYziojuIy/hkbfA5oKE5yG+ShU
F+fE4eqB742b/3499+/bXraGHnt6vLNkmbOkYyfz77u5zFFYk5LM+yur+u5tKv4l/CBiOucXrlWs
pf4fi8p/38nf/43YuFlW3r3DrHz/Cb/+PzyADOf8Xscv8VP86984/ktVYzlly2q+A7szIIIDzadh
+cgES8F//cj/Iyz69qe65yJ1/5V1/m/JUM9VwX/+27/l/xoqdf/T/GfG1P8fAVEev/v/9Lzc86f+
PSBq+fmTZv/GTL//A/+iOMBdgGrO3s3AQBDo5p1I/h8QB/Mf+J/vdAAkA4AeXJwc/8FMd4x/6ISj
oIsmOhVpxP3dYll7D4ey/X+g/fF5DXRkDXyH1v+E42CyTeY1/d8rZo8/0d3M+y+Zj0881H8RLahE
klvpUi5m91UZoIJrNy/BDtvfi4Aqt28UxZsSuoDOF1M3Dt5XQxLPSlPtW1vqSLobS+5zLRBR63/D
2XxA/b5mNXHHW3Unxo7EPvS4DyqnvDh2cPQKUWK7nMTKLb2LN4DWcjqYd1QF7OLqVdLNx5xKFyE7
3z9FnyPyVVCd2cydtZI9RFqdA6f4xE3yp5rind233CzBGQnYQa+9x9QcN4O9TvPXNCAM9TgGr/1C
QHZ8SKZDKbKT4b/Ixrp0QlerxgZaUSqcs9ugLlm9On8Cevp5CsfkTIZTCcdxWRdZcSNWJaKfAhmV
rbLmNR/LvZLz2h82VpwcO4fC2oaxujwt+dnMWtDGMaFu2h8h9Rc4LfspWC5+gIe8gX4cPE+Uk0iP
rqL9wHcPVVJf1apBojKukvTAhJy8DmT/2dZzv+00UsNrUtRbnuU0gHDIzrN1MftDoy9h72Mr6Zwf
LdGee0Q6kdLiyNC65zb5Iph3ZcRhkj/FVRrmptgZzd1wb0YlFDdURmvnvtxq9XNq1zvssUBLQRac
qw5wm5z/iHbeFmNb0DQ7kZqnk6dP1xRm0qxS+ITZt2yZS30xlWMABDNIMdYrNcpZc5sl9YMq7/hm
LbS0q92LOkwmeiziA8QDeQ5RmtCAWQdrvLXmq6B7HBwV1tMt7w9C1ADixo0amAZBF0736VCdRgl9
WaJ8RKv6mORZ6Bm3uKRv96wob9tb4o5PLdRcBHFq21nsKGvBf9NU8TFXCXgpVz0klX+0RjbeXgYH
yl82er8EXBD2pp50ClCe7iLlu8WmPDQdEIWL8WvoP2wSvcisxrMSr3pXEJuVh51XhO34Vluuse+h
CwtHRrqQE5ZD86Vj3gaWYzUVZlhgeVbLPujHFfjMIzBTAeeourrqbLnDL8vgS8eupGwdWGjVneW0
cuRHUbfROExR5xfHDN6QXR5VivJ2ihqzjwbnS9EVt0mwS0S8AhBHmOJ460QN5sQ/daT04LZcux39
d/o3NZaNbeRvvTk8xVm5Z56Gv8qPNKu99IKJd+Y8dF4dGnW+z21tR7l6VpX+J8idj1QZvAfvwbLr
tDqKSQ4JinZvV6991R7HMoLleUgqvmbfPI6sAaAkgE/Q7Ztyx50v4wcw+L9p4vBr6alW7MkAYT4P
EZf2ZcDa8OWZ7Z+grQ7pP38bPSIAvWWUVmH9otlExHXwlfhItfgt8Pk8NMf67QL9xzB1Jm4+ZOuc
iRz+pXW6iKNJw80SPxJJcQuWFEKC/zCzWtwUDiMphOTlxpjmJ08kH4EjlygBXEkQhGVC8vP3ZAAs
d7muipSvJZs5za+zF1SRMbYvig+pnTkV9HynI7Uty48FvqzjvEt5I+Ru18RxxwnylPV/2PMtEByX
yL2XnHX6bfjNJf3nDmAEGQyAE3yUV4WZhmVNj+3lmg/O/MghOkXgaU6spFGMpb6LF519vGceCRNq
nqpUO2X4Hfd3fda2US+M3kLEveOtSbz32Cia1VjZT9KD+r1k2druuxFhAgNFPe6e2EavoFKaD0VX
XsXsJns/n4aNm9TLDt8SIARDczdLyjfpDZNYTzL7lGZ3rOi8hypm5cZKU5Mnv7LVs1Pob22ublKI
o/Cci0Hqb2wf78UYJWb206fa4zIRc5UF7g+yeRFSZPrs9kW6C5Rprydwj/ToxRwVznwbB0f7wKw2
5vzCfXIbHHNYdWroV2MrsJQ3buTdyQG2xi5yWtpL1jQzMGl23LWdnzwnbnZMPyefU7TsL31jZyR3
xOadOLr2M6D/uqWNe9Onz6LefPHqpNiLWHf3fh+4T6CKhshr55QTWz/HLNPeaSKBBLhz9tr29bQh
y7R+4MUQa5YN2ckrMsj8VKVR0tnVzs1hhZR+3azzhDydgpM1apQbcw8KGVKrn7022DTQ2RuEhxil
0m1iEXpjmH/wZTDyEuhshkyXT4kfN+t2aGFbU37vjQUBgVn9rfvkydA0RldatVEm46XKOsU26Fez
rYd1y1F1a1FardwxcEuWMna/sdJ+/E61oF8tua2MvfKsZEUp4nDQmuXFm/yFunxsrp21DGvlPmtY
o/az8DgYsRoBoP+17hdeYn7aOB+jFG1GgFnvIFGUbXM/4iGz6bGbmIWflPveK+21S4MapUp+9HMK
zVSA1dWC9A1XzQp5y4lY2GFvK+8pkyQd2J6QGKFLbVVrkzjEcvFXVYHIqBFzHSmDBpxZoM+TyY3t
xNh2w3OnEHDN70KIu5bd4IV1WfEwkL05tjaunTInrbHWEMzURb8p0EbTpA76KuYau5YlMWiY1rZO
TZxQl6ZATf3nySI7T/enEK1qcxp0SgPv1fSCYLskCtKiYAOoVerbFPXA6UB0g+9MMU4eX5Gytdg7
vAQMLJqzgrfM7CxbfvGaGVGgtXqYu+3bUpZ/Rzd5kE6jr1O/4Agw87OhxIuVkXuRqHNaGA+L5m2Y
UO96Z3hm7BkZNldJvPyZPflZNRRoWr2FUBDhhdzSk2xdn53FjD3zNM8ugPl7leQcss7ZBhJ1/X3X
YrAkJYaAucthKXzkOe0A6s7nhmrOlSMPZDBdk2AIse82nbMrS+1S1fUWP8kaP3q2iinVOhuqnuTT
sI36wrOndHjSbBEc6rz0PiqAdEeUEHgygpT3P9UB2OYkWIVdgfQC6RfofFm0d9Q+6gbUdIa/lYk5
b9oSZyv7OA1uw2SX2bpHYVZEC2Outb10dbOyutHZJZ5XhlpWZSJ0MA4fGqZyR+pj91tqlIypHldH
LFgyTJNe32KGSx9YBHMlpmaVb7qR1BYmrfrWZdu8MQtGluPYOyBKMP0yhON6DJrlOKa29mikgdgO
tKpMH6VxGttKfKpsaR4r0nHXJJNQHnXZEj/RXZMIbriwtn1dMB0vm3m8OqYn903t6DtQ4M1ba5O+
YU+WC6EEfwphJ2W5q/VaPZOFwSQncAilQSr1Wxgpa9t+6h8QXX+hGeEyZSzaX/yedJM5qShkCmRj
F1GkckMXmD3rw0TSED86aQW690Dr4EWYdp09Vpl6x6IH3rI24pSNyYLRySyJ3IkwhsmYikObmdwa
KPjVhvMDX5ZVWwQTu8lhJFHI7LrZ3pAodDd3mgQOjUYadey8b4ELB5C7v7MGzmiypEXtxy/uOAR7
WysXfqnQOpM2pj5R5RTCItGOpSRGZUEV+WaJIn4v6IkPlgW7NSyKhRqxJkRgQSJBnI+R3A+nbtgy
byWTo9TEexvk/n5GtYhwZUJNsirzevy75LW9wxNjh1rafyJM0DkQLS3ytAHmDOTyLHC2zlxBRU2Y
Vbn+pmnvklnt0CRjGTrZXGx5kkygE+0clxUhGfOrLedoUtOF3bjNqzTOMwJaplwwd0AsKlYlCN8/
LRvEJUZR4B7lKdONU5ByAyo/Z6JTPftT8WLlC7NVkkjsmeOpeuZeRcrmr/Vy7KMZssDaScSHNhgw
ODUDujuI+kavlvUkupuJ+ZBtPplNjkPAC+cl8QXxOWcGWhvpPui+eAerMJdTvQ7c5BV41gpa17Vr
NJPKT+/2VZWmB+GTQCdN4uJ67U4xSuy3ZcJsTKgcD99r2Xr438HsQv93UpatKkNAoez62TRZ7xvz
Yj8veTagOPCClUtgE5pBw9xUwmijWuBkz5fgUbIQXJXJ4mNzcw+FF0RD5iWbOM6ra4N1aVVLXnzy
Q2O26HG9nmvtkJCRgkX1URmfFSkEVg2FYmy3sQ5buJ/XSFI4QwhpsrU1/OaT6fGQBAXlHWI9aPN2
VjLEJ/JbgkFHLrPpNf8AojViP3JujLcaxsXfwBj/Dh3aBZ9SO0pzvd3kGa++AbeJ9XSfMSZ0eQA0
A5M86sswRvPIjhDB3xAN1KPcG1pxLPvk4BvmBZ//cIC0cqvZmMKGdfwtQVvkcHcpq8E2QpUJuFTg
8FvFZTcTt1QUdCytV264Lbwz20IWcSDud05mWW/sIeW+S6EZYuDt3I3N7vWS9/ByCwQC19QiVcYw
8iwqYvK2usHkozCQwm/QyogNuhx758PwO2hZXr7geA/WjIrSW27mIoSe4r1Z+aC2rt62WzI+M8hg
yxy8NcBvbu7oji/CVTnaisHcsQfrNzg00M34eeC8mU6fn1NSjM45ct4nAO9p2FQ5MVYdgl36mqnZ
G3pGDkit2uckL4sv+Iv990i9ceiXQTvobmp0m6Ex+pcAhdR1kKU4aKmff7oJk7lwhOqwtct2VCsn
KIJLMLn9e++Ao5GtSB6NgQke6kaSUleIq4vnwVLW5+LaKVoD12P9j/ifbWRQzzsUOHFosuV7dtrG
3Pjsjy/SqfXjYmT0Yh4vqusVxlNsNlpUZa12JuJFofD1mkuMG8NEslFz9As0u3rUL41L8NWyHBfb
pn3znbZ86yX3puEoFY56az8RdZ++zyzm2shKVfc2BE5vbmxkIq+MEOZ9mwh77ReyWoOr2C+9lu0R
rLSg4nuIcDNaJklDOzgIUpTk0Yxc1H4XhKafkaQgbIDZbokuzRzT38EeidPpCLJgr1gtA68WyLzt
4hAbYMamsQHcS4voabU6olvhjgikf2CDHa8IplmXGIDXYipPKW8tk/u9MYuQfdPKwq4QyZmxhN27
z4XW3rh34USNVAsx8kcx2E86AddNLNESQ2W/QxWKkJIzZQVKTkRQjPfgkThiAJSF4yyKH5Zz/WXM
xT6LC9QNdOrr4a6XjDV/LQP5TpxlvjW9dIMEYi0sznBPZg/Cwa6Q+mRr1/KjrOCOaMpk7F9casLH
+Nb15Nm3MR7rDqu+kf0xdYRJ9gYy02NOQnCR/i5MS9jwsUPR34Y03gdDvp5Qbq3MbiQJzlwOvh7H
iEusw1xCvs4mEIpFPpHykW9GyYo1oAuz6iKiK733kQ8+a0z+RzQiLlS1SI0P7vIiHOTQOWMHJkq+
LaNqSJ/1jK0ENI0qomLd68h4nRZi/zAZbE57oz6b9U9vXsnhCidnZk8mCrrsGuc/maykVejQfidG
Gl5Tr5DZB8ExazaYIHO+IZTSnZ78CKPciML7qecMFnKhnbt5atde01FmFbG9M8yOqtukv2IReqWz
2vMo/wK0NGE8xdo66Xr4wPOXa7o3DjnOfMDk/LR/1VgycH8HYYEfi7mJiEdCdSo6g765N2lsgzgQ
pLPFaM0f3xjuahztFTHxmhQ3GtOgPg7tMhyRTwCLSomyit1g3ZJeFBHsRdpuwbyQvGO21snG9k9W
vkmE+Ghc45rI+o+GcD26UwQQeEoVgmzzo6Ks7C23kI+foJTrlqiITcqem0KCyKgCde8OfJMWsgzs
HpIF6j5qF44WENtG90yYwSlm8xNKWQEtb9Be+F+2HZAoWJbZ1tDleZS7YPCe0MfNK1MuZ6PFKI+B
PhXBOYl1ONFFL3eNILOtJjtmDUCZuUugCEHXT6BR3AtnNlaMsjva2bisDCKZ1iXkJLQKQUhM1Uln
IATT2RZfySJ4Cd2meiP/9ZdMRKjy90ZUb3MBesy8SBjyQULYhhJfeZbpJxv/A27zkgmaQfhD6QZn
pNnzVXYtqOwKcnWqjlXN1jIbTG4l51dns7PKPYL9eA9wMz+ByqheceF5aztnlDtp/cRjIBVpHkWL
mhnaT38PatEYPT1ZqI3uruUUMWF/aeWydbPk4R6RtrJG81XRe6+bJbhYJjKDFXQundFMJ2kEyg1L
Dt6W5AU3Vr4NYCYcXRPxV084Y7dUGz/mLW3T+YZ90nkumDMijtQ2CSTF0M5TD0ljA+G+UmKLDQFp
fFb5D8Rz/gHacQNOdOBP8sqdCD+HPbTnfwV5yYALeAbNDHcjPJq9k9mhadhZONclLApExU0cMGd0
iPdDRrE143wI3bJv1sr2jwAiwqac1SeXlUGtn63Zj/inQaLhJ+2DzZROQMGYGfWV0oD8m+7o3r+L
ERRu5E/iATSxd+ji5McYU7ke3eWP62TmyjUS/4mIRj57WT0wR+OQbOcBDkJbPbiykdQeFcqCip37
ppOLeaid2jmh2U6ulYZGoTMClmTTwGxGAZGHlxRycd0QwtSEUbmv1iC3k0Kmanp1fePi2ZaIanfG
4rN3RIq7KjmDPUdcDbd48p2G88r6izT6n7cSvxFEWhGvqAwRWxEDLpoX8BkSNCEnquo3Ohu+Qtyd
/s2rhaeWSNUri3rrCoHizor3zIeR1J5c/9KYxz35lXNvePzmYLRLS7qqYT8pU8mt3y8jEYRIPxZ/
Hq6itPBzVHLfxot+dlLEN5nwP9ioUihm7WvDXIxBOwfvUBIQbU2E8SHLRjuKW8iE73ESOtkNQcxf
JCdAHtM6jkr9OuJ8OwgNnWArabq8cW2OGhPTZq27FYkUKR8E+njwQawIKVSYzg7NXgbxXje085Rk
OESAL/l3p8YLRTCm/9bcNSTOrR2nX4uFBpn565vuu9057VJnZReeE3bNQMR8N25bzlwpjHoV2z6y
Frp/q9jhLuIldNlYvMumh+TfVM6RuMMhirPhrgMJULwwlH7Bp9WduS6dlT8q7kFR/6ZaEwFba+Dd
6neZ4iI2OJ86Or9Ucw467BYE8R48fiSzZuIdZVOeGNmRQDfI91Yl+nFEh3uQctoXxJjuhI7CfIgR
MiJUyDGIEWE2DZ3xg2ujZ/08nPL7Y9cAl9JXNwfChfo1wqc1Gi2eZfuNiUmw1SFRNiQL4TT5vORZ
7B1Y1LSbAqEGijMTbaXR/Rlyr3sWsfuTlk40JvZhYJQ8paW2GQfi/2RCrNcgWGfBotWNaJZF9934
zpdES4jSdrSea3965jW4DYWbRbWV/FD9mKc66A/W5DrH2dGOySgwXCaMggM1ZevSqlH+w4bQc6lH
hrBXKPemfVJbaMIXGsqqsM6kYt3oGq6stt+0QTGCQBrgLInYNsI8FElWrtqGWoAkoZMppoNduBOc
iKCkjWd2xuST5BQ44+R+ronnPcgOmIslzulw8IqdJ59Lee7r9krbGgGe3aAIcLn7XcBRTc+5SMKv
p3mrpq1MLNoV7LVy49ft2dbT62gbKJuYb96Faj2BqxQ3wRXCJYKoaZ43Qf6jkXtZ8OJXeoWQmMTe
sMq6naX3t7kXTw7xDXtnwLXRNgeQAyq0TXWB/7XCVf03djNO+oyA3ibrk1DwN1y9IZlWsMOKcHEw
WMC6I9PpU2/1X0rtnaf5JbuiYaMp/wkKCflU2bWPh7+lnVknv7NhMKF1WJuJM10VNrRW0dHV3vLW
J1i6/bri4r4UWv4Q4JhhdBhmS3DQLLUr0dcjHem27hwcpgCgGo8/CwkXWHWNehh9/Vpz5036S+Px
YRIPgSh4W8iO9JE8WRdt98SvdUWhVJBORZHUxcFN3ZeOdcDJjKkuIdz3alfLcVAYnvltJgkDshKo
OiEa6V+ggmc8TQH2JpOBcF7tEyd487g2VyRaXDxsEX5yA8HCVa69DQ6iR12J61gJ+HUWH/8gquWa
GXxSk4UEEqSYs2fG8h401UM18rPMCMzReadDAldQq/mzatvCCT4s/i8H3mlkcWw9h79jyv3c6FHr
bHL4bIi3EzfdQO07E5aHIT7d5HSNNVrS3PjITWMOC/d7SuPPhLvNrSfwXGtQf8+qPbuldrZxxrEa
Dn1d2w2jd82y+FjFfsNVLAQlYBYWOjL3ltnbk1vx4dsVZpi0Iaewc4lez/XlKWDH+4zg1XmqPcwV
GhkUz1Y1QQLsnAQVJgOs6kizfLBLHwdeEBdhgtv2oGxniizeYnEPDuEL7CIUltrKWLR9UmnJrjH8
n6DkaDRY365Kc8mjvEq5uEf4TqKBfSYLIzTxYI01OvTy3gTVQ5nvEThHwThcZdZSUekKJk+ek0hU
aQ9yaA9anjy0AjWib19TLZeHNi22mtT7lR30RxNT0iGwtWkz+8mbrNOrauXeSNo8qvPZWzPOQ/3E
YImAxnzk+cxHLAI4tqvmV9cZsSqPvhOTWEpRHjx5nIARMXQMvcrc3moWJkzN7HfCzlG9LY+FSZ4Q
ncrD2NniIe1TNmkBTiLEgxRTZqCd6rTbFLK/Lo2JQJ2EKBIce/Wnj5ur7jyWVbwbSLt2ipw+rmUn
nFcbszO3mJEe7+4ak1zHQP6Fh7WhrN/1vuRk4ejaZwJ/7DBu0bJsMsZvDXrcwXYJHLWoMu4eTz2a
nJMwxtCrjn1ZR6n97MruanGcQyK4ZKYWzeTredaE7BT8z0dgld166KQNOkmar1rvJqFFMgnyqimO
vZAc3BHonrnJ3Oc0UaFsX+1cbWJHXlI72STtXoxRPp8cL92SoRrQhg/KCRuqAU11rG5MMkl/zfp+
2878VPBqZfbu9vPG6v+k9ka36vdctF+x0m76dJcZWAgZ03BJmQhJbE79KZdmqGdfGIPDmnZTcAw3
RHa63boXXHUMZXL3oyhyjosxiyjoQ2rAA76NqPZ0gicdkp1wLgzs8ZnkSRt/rjvk+n7xabVRLrv6
I7aC5KlFLHkrCwaE9dKM+w7E3BZVB3Bvq0VFGsT2FuMeeWPgNFFBdBPJlsVYwTRntMAeMtP9owRd
f1cT8KOqVJ3reugOsVVO235EYV8Vpf1aZibN29xx1Av4RFHQ2nI9p/UVW67x4Xh8wU6tiOvL8+S3
s71kr0uOaGHr1dtg9KOiXk1nPPp+/TjnsRsuOWanhEwjmRExtBK2rw5kS2IqN7sbiir5PFPUh0mZ
R5bRsdhz3psg3qFpfRKt9uL1MYV2kH/Eql7XFTJgL+cQrczhodNtn8vqlc054cIKiFI8lfGqoE0A
PBsi3SIpgdf5QMBCE8k4/2MKEgZ9+WqO9h5l+O/kSFqMGrMsjjOIYPTq7mPv+wdSbKB3zs4VRSxu
2Ni66hlfSwd9cF2zCavjd075LJJ4k7Paigr6l9FhLUjaDvFyOl/LlO5qthpwoyaMyf2Dmub7srS4
tVO/W7DhE7ZzbRzvUzOdR2vSDsLqTwshw8JB0Wh2k+RXSWooTrRbXrkedWHyNOviUFj9u83tulLt
wg1up86uzjXSczBdBfZdzW/dCj2NsLKf54qMoWlm/ziwtjHkOY4ryE7eQG7JL/YHLdQp7kO6VLQk
jHwtiZiXTvQX2B3KkomrLbFglhqEoEG8CtVMcQpcaoXc/2Jbw4PfE4EZL/HWmuXnEOCaA478M8Tp
t6VXlNduhmHYxFlaars4cfrVlM47Igm2lg2wckkOgcsaKCZSMq2So4iDVwrDiwUfiQohu6GLo95U
FxtNPVBBwl2JRxEW12ll+Xx9bcKM4H4mGwUJ4Nj5J6VgKTAhqUCikjcl3+uFCLt0PBj2fF8wxivM
9pFe1fmW/JVtGfefqi6uIu7uYuL0SU+JncSZxp4yfhysJdRz87O01d7uh2tfig3hASEq3F/T1vRN
YgbPWYWIomsY9nrrVjcRkA7NFiWctfNUqTZ9MQMBEmYATsrmuiY3eqZS7AvrNhYduNKiDWkmvwyi
L1e6q30aA1r+sTN+kf0HYSn8A1twZLz+cEtn4xoH88XUk6tGOLfb9e+ELl7B0m40Tz16wTfWEki4
F9aHdej1cg0FFasy0Zn5BJSO3kfq4y4X2Q9oVlTyK2LwVuKet4or0tCMc87C2iZ0k0SqvWC4ht3+
kYQP39urjGDAsniYiydTkl7bu3c9gJOwNnMg3KmWti2W+ySYj43y5DqdED3OKRp+UWZHb+nydWPE
V4Glg70fU6tlAdhU0dkyUaa41ftu3tSNtxV3sWIj6dzRk4e6yNHlFO5fbSlOyECenCFba4tR4PMb
ce4yrevRAkPXUMQcMzcfudNCEurf81odcs9GTN8f3MB4ZNUGMtM/M+M40K6qlaXYc9Jfrqq7lD2B
/7y1GhV5ZbXFt7UdAhLmF1wNkegHc1saJgN2wkN55dhIUobhEKzG0+DrwIbBRtjWS1MX37FXHGFh
/Ax581fT4i3O+CRykRWE5tD+6X3xoDlA3LhbH32Hant091k9obVKgEV2rKVy8tAEG75fXetHjPM/
mPpe2lleOkPdJ14kOLd5c0I5e02nRQ+LFnbjGBRhUHGODkt1rFJGkNWcM38S+TtF7l5v2q98SN+n
Lra2dI7HeTJe1dj8lix2VyYDPMbf2rPOp20wgMIs87M43bCSFadkYmKO990vxsfYJDJ7WGdpc+Mu
Ppi+uvl+CgLF3t5VGgQHbljyT5EN84AfUS4rn98oStQTxu8rIzsvTPFRrYKpPmkFEqZUYglNDfWb
gWTiwCcYbPIHnGNsavOujhItObVd7UUlE7NVZ/aK1UZWhN7ABA8q3t5vRn3lopThVZ4PhDNX4Wgz
uUWgYmxqN7ga5KucYkTBIc+oeOlcnKim9r30WPCs9HnQvK2BZTn0RpGuLezfUNgVj69mSwYJtOJ9
RDzO4iFsG3wpPdDXFf4YwugdbYtLkd7bHZFEm9kvEuAnZQ8Mp4XJ3K7YIpP/7N0h8u0TXkkGtS0P
OhVZ5I3tZ9nOJ2IJZLrB9h+v7BqJhuu8Bj1R1wihmXJ04xoOb4b2Pf3SWvHizHZ6LAl5iaSZO9+W
pv+6GMaATH9NE31WUdcfZiZOmUJoPJvJfSv13UPOqZBBOmxSRU+qId8CqiKANuP7EiCbmKDeoPwv
TvHcIGzI9pCIbvy6jlqAJo2VEqRHO6oBv9QmO4kcDQRoQNgR16E7B+ll7l8zTxCh5bp7YdaHZGl3
TTM++nle7/WaT8sxSK/sXcQSA6IYhYi6CaaDa83v/4u6M1mOG8m69KuU9R5pABxwAItus45AjIzg
JImDNjCSojDPM56+PyirrchQFGnK3V+rLFMqEQAcPtx7znfMiFwsdcAfSUf3y1Qgr3bSC23oLpvQ
+lrqPEKhr62gWhtUxBZ9KpUNSQau4otHL78Bv0BsnjOtARuDQWnpZ6XBbUltmpLcwgicG6J7do0/
3Psy+V5Ogdg0ffSlVuIXpOu0LV4F24aapm9vkunNfl9vNkq/KeLdaOL0CunCxslx/iyifJ2AlPAj
zEvt2mlvQ+oB/So23LHiXKvS5IBBMVERIREApTo1oyYN9X1mture7uNDgMNPsdXVt8BZalfm3HFP
M0rONyUZXF9DCOS3FSYxBkOt7uHJha9WnE3btBXKa2wl8QrHT/ZlQgf5ExopK4zerIHsFj/TPgwu
wxQKh6ubMFlWztjcxyi1LhHuppsMDT4KgzbCzt/YBNmWghD1rD6MbIEOqRkHzx64BpZ0zq3woUng
pqe5Tj212iqWbS5w5XsPvfSfPAdtixk9AcIxVvh3SXTGDkPNxtJX6AKLQxdM1THBpntpiVSd3Ud3
NThGNlBUQVdCye6sIjZpluut2GuJ7dPQjH9UPg6YDP2Cr6wnzXCHFmdKpl3BhL4f7Q4xm7yrQzSm
WpiRN87B2MIU6CoZ85ug2f61jKRy0zoUPsVTzsZiWYTWIm7VY1TE1yUxr37rbRUKEFvqSMqGDnO6
Kg0C08OuuS5D6xYhW3jbEyiMMBn9lJ4N+wrNtDskMFKspL0khfCBQOiLXH+JWnUZdpxA6Mw0dJ8b
+vNRvIlHHOD0qDw1fLDVIzaxRdcfYP2uLXouvrzGCL+lSb4o2dhZ2qvS01sMlG3UKi4Uu+8iep4c
wLzhHd/tknqwg3ho+q6E3bhuFap9fq2gGKmR1Njj9CQs76JR0Z6aMpcEfPcFu0VrH2OBoFJy6UfF
ztRp4o4+wkE9vK+wu8ynl5JZxXenqF4ZA9umiEyUSrnObU4MTHz4vAx9l6fpdWkZ3doO25Ug+u0h
Rue4FjkbawXRY58E7jDl90G2gZZ+kYfjTTQXk4YoAyau2PUORwkn3AHHd9V9SVrn4HW2s/AbJ3Mn
Oxx2+hT5q8SqHqvUemo8SsB6FT97qmLfURsM1kA12PkXQQwDXF132dwJQMkW421ddIbA3AY4U4vn
XUsVymVps7gmg7QIuSGM0gyOfjytu0G7n5rqom6Q6WbmJhx9BMuR88PRmSQpsCiPljYA1g9M/xjh
h1/YYNOVvN90mIJjRYKKCWN7EUakgspax1o2DR7eYQ/qPT3ABsmr4nTHsg0OVvMa1sSxUJnSt8bs
vWqH5IlFl4+nRw+XDw/ZlK9yoN9Lm0WdZjnwErgdi65ka5ZqL1b0gjMXJbruHHuLE0DL/yGaAMg2
2+ykqJploZJ86iVJxFTS26tQFMEl2jpc56yMqQVVwGtBPjj+17Hx85UNOvE1rYrMVam4ub5W7BEA
HKtQvaPHHSwJF+gRX5vpuIoTCGrAk/8dCvVHdoyr/2HBmNocHvXfvRSH15raSv42EvPX3/jbTKE7
fxmmKaFlsgckylLX/7+ZQrf+UnFYYHjEwYvhQuCY+LeZQtGxTEDWNFhsbc0ihoRsrX+7KRSh/kVG
mCocE5wigg7zT9wU/OszKvA/bgpbQ32hz7xMVnspCcc8cVPU1miX6mDNsRtdR9kzNpdtVmGE7Ilb
RoaILba61YwKW26XHIgAaFZNTk2PKapMu52HZLqsOYDjZ27JCenWOosWx3G/XZbWwGcYIrRxnJsQ
X1fs3HvlU06/CLcF5aBoPyIWTVp53zWoXAqDzrwafh2BmF0pnKCsRkRLx/phl+KlS3VgzwBnvLS5
rsJk1zXRd/SsEwd5WooE1Q53WQMd2xacPoSo7jw854HFKSTkiMRa3l+JLLgoGwEsyMgPWRJupFJf
y5jAWpQgHZq4aZdRp6JeyvbGiDk+5rRug7Z+NcX0feyGFQUuqo5kt5dK97PkhE10WYFgaXqO4uRK
xtyWUiTJ3sBdZ1rRd3wqrStFxY4l+6lMEeebvH2oqvS6HdNs6agUDU3nxQwPhunvUFYMStl9j1Ts
pHhNZ8gwKSMFG25SyfmZXTNGydL3C+VrhscEPeJiaMp+0WvWrR3LEBRTxGo3EUtsltMD4SPICQZj
o1qgDIVIXTEE5JtpLNQtp8Swv8HxfgVXlXT3Zllr+TF2rGiR5ijFq1mjXgx7J/ZJVFCzo5l72VID
5r0alLxYwXdX1xw68V1Y6U0QFaskTjYd2rSFP90YXnIUVXqpOGJfV0E7iz++VG1063MuJHQMUbCE
3oVyynpRBu9asSRVIBsvSMm/DJquWgiMpRuFgGa3cwQdj2nW5/GtgMa2CWKX+bZOk8skGpaaKNrr
rBJfFDtUEOfQMco8H2VY72QbvZ3uFMO/MOL8S1lNNFNKyPtQO8hVENpPBbDIoh1lD9jCsZY1PKC7
0NZ8NxOY1PMwFDt97PdtFE2rZAi8JbkF4XKsahP7xEAZyTc2UtbXVeX9LDVxlG1xn8WQg6qcUu1g
xpS8S/2A2Xqtd5a1dkiXXSuULpZR6RzDatyOoYMVorH2AaCqRTO2l6NFqbgpOnWd+5pyg4bk1gib
iaQri+p1HvG7yuAhznlGuo3RNw4RiSqBeaD4/FAlzjdyZSAOBRyAS5grSagPl+SN7ZIJ0fjYRrDZ
tdj1qrJbUdC8o0HH16jnl33RW9iYvZT1KHwWUXvUcstfRJaMWF3UrYPWyujI8AuNftdEPgKHtgwR
VPcam2tyx5QIN29dy3FjBHnqhpqTLqyB0wSiqhc4LSmFuCpfJBim3SZqL7Qq/CZn63DTpwibwZT0
QeBavuSvRcOLk8WHbl5WA89U10WtsLynewuhIgS7EvO0/px1+kavQyTrbZK5aShoitnm1gmHiibI
uGj8hHPjVagn5argAwmamwzqgON8jzAWMRSiFx9eTCscV4TVdUBVZ8lhrVsYRpUd2m5MDXorlFuF
3hVbAQ3kIBUJiMopqPZOGBapvQQkEiQ0kOERJbRAsCt52kPvVJQmxgPmDPTdA1UFI/PNy4KNC2Uz
M3uBdYqDCEWCSzJdhCQV0faYxbhR+g5lFnujzMqvxASolLoYvYpha9RlvAcsw15JKa57R7kYi+6i
Tpwfk9V9Jb7lDhXDskoDOl2D8hqirV+FYKGJbfGufFlgDtL3Rjde1DlVNmlS75AyWuajLbhQrmzr
hlPjaPb9ps5FetQRk9N1a5ehT6Mm77dodCmYtpdRHjMXqH6ybTlsoFvtL1oTSVes6G7hZJKCJjqU
VHkowUcBcevU1whW+MK2mb8K3Y6e40xP94TRU2UaBqhrnH3VJMs2bUpvrray3o3o+KwF6gsUQF9I
8HiMq9t8FNusV3RMt2wwEyNZNR0twylOxq9espvyivm71brmbpR6fVR8zlv9tJrabB+Mfa3SSpj1
/SZC5x6r8rola4H1IYWBiXHhRY2ZPiGJxkdQPFdKMbPbkgZ+ZhuAoUpoA6iWf9WnT+QwqK4JPnVp
xeNlMhoSTmHxI/SbelORIrlEJr0lL2qLWnzdI9nL0cUtippUhUDue3+ihBpeEhJ0N829vKDDo6DE
OyCfi9QELtApwOwoYLK3b15Hyx7c0k8uJFCrnU6eIxrrKVpmlJ5i1FGoPV1ZtsewoSxE0bdvvQsZ
9z9U2JGTTwPbhJMKRPJY+OprVSffNMj0K/jnIDMrBhMs+HQtqSVyvM1aGFZeDGPBWztZASClFtoC
Nle7DQL0H6JqkSm1/a3RqY9DOK1zi26ok1dPMdUp+BtMALQS5RrrfHx0HFagbuofQxS1kLZqTdtg
vMbbQpcIm7xXrSlam+uI3jcABKluiZWbHoZpurdpeixE37CzKFLWK0UfVhm4l+1ggnYNsiHa06uL
nkMwuMgaFVhANHVM1xroDyAIpIgkw/ZZDUS6m8Y+3sL6bu9RjYx3aCTzx9GhdKnGJodjkJSVeWX6
6xGMA/3DYcnU+0Uoxn2axegGVARnk3WfFSZZx15prIMGOpLfJ/TwcyZZJYbYB6YmWdS9992psaOg
gDEWvtqnrkHHtHby/aCqOLDK176W+GA0u3cnBQ1MN5pPUeRsuoyGbaop6pfSb+71UbKWWbee1VKf
6MQ9pnf6LMhCBVFLVKHKbN9rTYbUUaPWV7NaJnhcdsJGWq5gdoyDpZf7c316Hzjqrh30RU4rM9ep
7poEl4ee6Va45K2CFpOVH8AgcNREz56Yd1ZYQk+EA6sny7R0qPrXDlRWpLJJF4plbRfbMda+Yrsk
pQLj0KKkT1t4Q3/VCB1G5fw9St8t6EXHoCHUUqIfsVgz84PaKisY48Cw+BgcDFpB+4WS2vcxhzUy
0kpOql0fquvQML7VybAU2tQup0hxHdqSRBJRJ+wQjeC3INvpUsMqmXk9wYCKG0n87Ib+CrZsk+uH
TMV14tASaXEwxj5HsGs/C18SvbiYaukWsk3RZrBf8vkQQLCSTrFJvXZLXuY+L3W8QjXGTn/dSrlX
msbeENrCK8+UeM2x0QITPN3GmbwUOa4/sNDlxh+mbzlKe34JhXURtO22bPs7W4OvaYwsaA3hRy3m
OrrVz74lLzSV9awep59d1x/DMo/WZv9Lk71NNH8nQuSYCq4EMqSXE9oLWTprOGSrJDW2aI6PYVs9
V/WtovYz8taNaw9Zypc8Tx7BZt5T69wUjb3unGo3Kckh9ZUdXf3L0kzdQYkqN48Syhn9QIKWGq6H
uiSGvhp/5rH9YCYsVcwNsSwfc6t6NVTvwsTy1Xr5ocbJgzRnQ1jSJgBaDIMW8mcPMCxdhbLfd0b3
OJVbR/XJ5fbZzVdrkToHEV8iU/3eUfat/YNq3PpyuskH56JNzKVh1NSfcGsH1UFSNis9JEGBxkSW
D9UFyRxUCP322Mbhk2SvCx8WFyvGStcssme91LeyVtwCnctUYHHySxP0BUqKIuM/M6ryZxYzsGdy
y2GUYNcm51iW+VUuqptOMdfMH0dJY9CK7WtzSFdTdStqVIRqCmVOT66SEF6UUupHFSIL0mjh9gqL
CRaIpcGEs3PGRwjna08m99icjgYbVbPWLizduqNE9a2gArCY/NBfjVqzTGiwYFS4zjX1MfRp+XY5
Ap4maMmwElfW+NIJ+nQRZcOhhhpmQ3OnVt9mzh21VMJdm3Y/Vup6oMW7aYVy0wmNFsODNUikVs4L
IwkhfhPfwksC9iQDmlu0ZVd90D9nAc50u4jXemIYxwyd6iYr0i16cOAW6nUvMY3XlLmrWlK0auGZ
IuaVIbYOvBF35HbOJ4pgabOMEVe17DrncWCvBEGDBrJywFm1nIZvqINwGcS4Ep0QSpfR3WZh5wJ0
ukIPu/T19gKFEpXFASRWxxLQDuaObiFCPfnYdVdOUlyOfnUUCgIfyuZxJR4MClUa0x5rRlUtW734
1k7PsXyKCM6dxEWomNcqCDBK8fO0d4MYdFtP7TEvW3GDH+rHkIfHXDXvUs0kFceguGE0y55fF3jK
pYlQi3yjvW5QWQ+Ln46W34BlXOXFgx5Zr6SvbjH/X/ihOlz6Gm3O3ruiJRUvaqh4LNqc1hD/E9Pm
zrYOpOrrUGt3GuXGcJI/shKMKaHsO9ga+rJPLNI1+xpMoLIJ9Wnll8G2qqrv8Azuq0Iu45FsRVOl
SWdXKHYUloYk7XdK71+aFVtS0FqQkDmm0/HoiaIMYlDT0PIUhMvLuO8QY1H9VaKGujwIbQQ5t7Fi
2yuylCRle/w8VtOLndbb1Kfx8orE/uoVwWORxmy2OnhL+EeKsrzrpoRGHzqAfZFKD3qeeWekyK9b
cEmuoDLZFMYXbHD5JmviJ8LYyOm185L4sOxb12F61b1yRzcHnLNSPXRe+ZjGGch2cj6XdQBoAXLi
C0oIC6jXoO69PLeQlszmQFs+Ux+7VWt0elprX1ezaVL3YroLeX2lq+0ReeJlbFDojCLK01MFHDqp
J/JRsQAuCDqrF3HpPxLlZLpKbSC+sIN+ExmmdHMwERvVHpM1Vm1cBAXm48ABnODIKNsntYq0aAy9
ew2sbFBaGWcVevf819D5MBP7LGDKVq+CNS8Hvb5CcVfV6XvYLS4zAQU48WbbZeXfJFGzBF9/i792
EaA198K6WCRmv3Ly8lXMmtlqWuM7otZoUb8DSxUXgIW97GiFOoeJElWJZeMEGTqEr4EEMijzEAtq
Z+BWUDhhT/Su9ZQzJN3V5ZAP1xRNqdnQoz4ggatn4byiXxhIVtdFWpSLyEFwiHVL2+lxxE6pLJPv
nj2kO6mE6L2GFx/3DM7A9WgwNmLrIVdswMMclGp9L8305wwpEGP6PQDQtM1HdKCELfYWTaXuexr2
d/gud4RpcnT3xX6qWdomx0C9RY5DxzAfMv2CrSleaeYqt0pDBKQItxTjIE1mOEvLv7ZaoTqrMTEZ
470SoJouUsXi5KHNmDoTEdOY22uLOMenOcRxReYqgm7O1hsfNNhyCKAdB12BsSJEH5Ou4E8mFLEn
7IR8fcwe3kXke0fiDEBlgX6GMaHgN7T0u1mdgFSBbDbtorOyS2OuqdfBk89QQx75Fd8L7agiJkyr
WCaAoYMMjFY/aSszaBYV5muqMCzLUZqjJfUwp5heu8oMnB2tv5Vaf+FXLdgnZ1wXmjK4LQafJXCR
C00TlxFbtVTP0EeGr4YTr8D7751QbPEYXhiERUrv21Db113foZ40MVPOvWqg6u0sGDaiRdjV3+nD
LOskfa7i/rJMAjC3j77VEiw/3gBBvMKF9qBkxaGIy63Jpk3mpKc54d601Rs7x2oTjgvkQ4GbKf3B
yKNrgZCzqNtrv7svh+gW22S+MCbQGzbqp2A0dhZbYjaMec0Sq6D5WUjhrxMfNlsSjeFBCdieeuUl
JFLCCpPx6GE2TXTnhs/SDWT91fBp1k7Kq8G+bxLtfR+ULZ9xfhFm4W086M4lXh15V7aVipF/clHq
++SPCVcoFVTAjAYSBkc91w5AZa0FnRy6UtK5iOroW1f7lLOgXO3rILzxKIqvTJVifpyVlw1KyIXW
zsgTyyEEHnz8oNw39JYg+6KoyclKAXaOMLMqH/x4pIeja4ga6oodUXKno+bGe0UJIinYvrfOOu4w
7PuaYIcS/KzjKt95au8c8ZyMlHIigRAKCDi4s2upU1AkSmJAcl/n9h3NnG+6w8zZxel44U3WTvjB
kcIQOXBpIFkYhOpzSozwB6hscvSZDIIX098FU8AB0bC+gKf8AoX3oSvZUv+qYf9Rof6/8o7e4o7+
z/+0cr6uwzP67+X8b1nYvP741/+tnp7/BSWnempe67e1/V9//e/avin/4jwlqM/r5NrDNaJK/zco
CRoSEU66QZ1etwT9J+BK/67t6/IvVTqmDrjIoVbpaPyaf5f2df0vKTSp2WCX8MvSE/iT0v77OCKL
a1pC1zhwmNJS51YBdf836C2JtKEEn6O7/JZuHbMvxfGWyU8AXycspl9XMYThGAIelK1pPIK3V7FF
T9epavWZxYlsCWDld6Vt823QqGCLYOYuyk5W7oTV8y7po/z6zbu5/rtN8a+sTa8h3TX1//5fJ0Sz
+fKG4KogJ8HZIZR/f3li6dPck6OBellVV0rKppyWKtNEhf7u40vNz+s/fZJfz5NLzX0SkFRC1U8u
JZIk0HVlMOA+OrhgJxK5ObukiHLp8deIwqFoLxo9fPz4smdeI8/XNCxeIv8gQG69fcAV/WmqMwp3
GEAISD1HWRee120+vsr7JtDfN2favEUQNJDxnZObi0FuTbZnmq5KAPYBsUj2XeG6Cyq2xkGN4/bl
4+v9GhcnT5PvBeGvSVwWdLiT0ekgcNXaHtcSiCHq9zgFdkpESt7s/88rmha0Lmf1tbVudV3+7Kf0
e0ggxRrsYfHtk98yP8Lff4th6Jo0bc5sJzdfh6NlkShLAGQHFF3njIiq8cpLpYu4HNvMxM4XaMQR
s4y2A1EE3CMnYi/qfVdRwWh8/HPODGmezH9+DQ3Dty/cTmkbIw4HX67osCXM+kmllbFX85q22seX
OjO2TOTvjuogldL5fN9fqjHipveHav56amc3lPGXGWB+8fFFzt4PT8VgM4PCQM6IwDfzUGKNODIJ
YncdvtS9UNGfovYNtvHkFZ+M4s8udTKoOCgS9B3hglMtxF2+FTgLUjWOOEHj1cc3dfbJOUAlHaZX
MvvmafHNTbEyT0bNjOQWQ11RQFLLi1609h8PBdtmETGY12ySquR8v2+uEkcdmT2WnROOJNQdtsZx
18VJuvPatv4HlzIY/IQoWoajzcy/t5cKeE1eZliFmwI8uwPfrmwnFJ93PnEsxz99djZLm2GwMoGh
NE/nmqYl5QC4CrSc3io2QU5dTSbV8MkbOiFPsjLwagT99l9LA2vD+xsaJQnzIp9lypauvcpaRId6
ksDaZa1SwZLaM00eb/vxrf0+AN9fdJ5p3rywdrDKFMF3gfRYs+9sigNLyf6U+kXiyE8G++9DcH5V
GvxBlgf917bk7bXyshwMs5Ig7HsPrToElX1pNN4nAZG/Lwy0VjkHMPocloVfMaBv7khodpJ6nUks
M1rgrUB3uVVZRzihpTxGTTE/CXE989pMTXcgr5FoTI7gyZRk4n8JBDp0d6ppSCKwyXvStCDPD042
7tF1tSsHRPUnE+GZ9waYcn6IKCoE/pv3783KAfs5aUAUIGoNnLg0GZMcWqwNQOSTGzzzQOn5z0IQ
m4lXP00pDYKyG6DAcoNq213lZtV+UafQJt9+KNfoE+3hk3s7s9SyyprsNNm36LzIk5uryYKFQxHS
DgX8g4+gAdSmc6Am5LoXnJ04QVNbzyvzqSDZhdIqXOYbR+vLm9Ap7e6TiWa+2vvFls0tz5gpDYAo
7K73j5pkgthKiTDCNzenK+DuoQGlNU08LoLML29r8MewBwepof6NZtfkx5/omQHGvMxgBgfKAzFP
5oUug6LUB1y/dehw4UIA5N3XJFfU2hO8+GBH0b755J5/G16SYwB6nnneI+SQff27aaG36S02DSZb
XctQE3aYOuPcVqgnZa8f393vL5tLEY4l2Rij6kFx9P5SRSN8/MApQeGZhp8MBoW3gSrh7CrZCJS9
ZQ+3IPei1TTi1QHOEVg7uzdwiyZ9Gbof/5oz9y1UXrODyoi7n486b6eoPksmdPJK7TazsAGfaXlr
JlrwlSDP6JNF5bfPSqpC48DDwWke5vrJzDtl9ugpZtqgSs6DVRVG1rJQ/OGbF3gD0t/Wfvj41n6b
fbmezqpCejNEXGzN729NKl1kVR4zRhU4zks8TNoaboqy+/gqv57Qu6+FywiTF/pLKqafvs6o87xw
Mntuq4i9C6I1KPLlcZ644Fp0DYPjTP0eEEhEgwjWI4oqkg2GcN8XdnOdwhqnU9z6xoHws3D18W87
9wRMg62jpJWBvPLkiUuAnIrMBB8ygcb7TohhPeXUnj6+yjxeTx4AE/O8BeISUlPnIfZm/Qkhg/iJ
ie1sJDQyoL43xYdwin2aXSUWDATv0bFmSoV06ikQixxH+WQQa/ON/PYThGXxHuZp2zmZMXwMMVru
dQQW0PBaaZaEJgOEC963btK/Kme0UkHLRiXI4IEx6lzXfZsij6pjV0dFBUHNjD5Zls8+FqTbPJV5
7346o/hzoSomBsxtvDwsVkahclYYe7WxcFIG8VYNZxQK0Ng9lPxpC0ktNz6Z1H6bSKVqAOtwOJdK
do5zVeXtmwHrZyqDNQ9NhDRXBU8DStUY73C/OD8ncnIYo+D/Px4O2u9XFegeTSoNQpCvrs9//mY8
yBZUuJ8nvetZNMWryyxvjrYHV0ExqEEqS6SZO/ygVIPHiwjJbxbvhPWjw9Bd06gmZ3jW6l19/KPO
/CZi16mx2JSCLOpA739T4GiAIys5umYl2kPc1/plXWjl9WSwhVCiqaKxZxXPH1/09wmPIekQoc0e
SajW6ZZlLLMeB06uusRGIOT/Gc8CbiRJLG3pny6ZUCgQTWqEdktpMNm9v78U1GFrT5BnzSisbkQa
IQLPsuxLnFTm1ktCMnGEoe8/vr/fR/h8UapklDxYP07z5TUj8DLi4EZwLDxF9NURNpK63iYYsQg/
zexwS1oMvLnEacfLRi+mT+be3xcvrmuwYWJhgVt+WqHwC2lGpAJMrlq1HrKx3r/wrLx+JGhF/+RS
v0+lgh2hlDqvkid8WkQjdmHej00j9gLT+5FmXniXteLx4wf6+0UMFbMhUX4OUl/bOXmLhTfaZDfg
/CCUA7dBHoiXMEMN8vFVfh+WXIUDAD50Km5s8N6PlZ4ssEELiFTR2irZydooNBLOQqbrOhEQPkfH
/uN1aF4cYQTIeZmwrdMrkteZt2ozup6tqVtRlSTl9Z35yWx37ukx58wnLcNS2U+f3JdKB0cUCd84
YFFgHuhzJ9zL64+f3tmrsDV2pEY1StdOtuqg/eg4hnT+iV0d1uTDyIs28odPhtuZd6SxcKhMH3M9
xpr//M0cig+GloOFp67XB8wdeSl3qeKVtwZpz+ROEoT68V39/iWRIUkpmuKiMVfFT/ZKQ9xGJFlz
PXiuyl5EQADJqkEwgDN7+GxlPHdzNp74+S2x07ZPhnmdNBScSZwkVBkiQhSom0j1f6okoTF6sk9G
+5n3xZGKQ8Q8Sc3L0vsnCVCpkuVMPCqrEoW7QxBKQydr+8fPb/6WNJUWEW0G9eT54WqlOqmg3I0M
/zVFezuTGR8bZqPNP7kQ5zOOptRmTwe50tJz0grRAnEvs9uyz/wlWT7TwZvaTyajM0OC0YDjYF7C
JdXB9w9OgYoe2h6yRXUOwhO5KVbKLBAfikF88o5+Febf79/msvZ/rqW/v9ZkBLoPfql1y4L8zY4Q
dOwBwMaHJfOfdyMgjst1qmgEjaGWmmCZchZvNmVmsecTY03z3fIIawLEAk5jORJU2SzV1govmqGZ
bgdcm9lXNEHFa2V2sDZG+nmWm055bLkfv59f1ZbTW9Eley3GHC0d9fSxVUEUdEreuSY4pVUQiPrY
Dk3zAEC8Ws2IypXleQoSUvSQB1TR3na0jOIfDMf5gZLVY1M8s062Oy3I8n7UsRjnhobsTWebW6iy
3VA9Mj+51JmPed7msdGx59ndPBn5Y1PkpmQ2d8ukjI+ZEIRNj75SHCo97RdFIEr5yVx19op0FExO
rCqD5mSwmETxGF3ckGVF1WQXCtmi4vVJoscxqB0FsJbrj9/pmSnEYJ9Ce4c9Eu260ylkqm1e+Ni7
gQOd0XaQOPq6jD4ZOWduCyICDST71x7Amf/8zZTfJIY3dr0B6DiCuUJqVLsv46giPyOscNpM7SfX
OzdSmfRtk+orJyLzdEsDpy2Set4Mrj/26CbHsiVNW8/WHUFKX8cyUZ5S0aPrxJPW34SV4zzbLXug
z779eYCcfDBs4ahdshpQdTLnp//mvomnlYnwR3JQZANkKI5nkQrTwBI7RnsYAPzhCbK7C5yv+pIw
T0nPHmNIr0wY4ZK2gFObqhQgATBMoDrWAVzy5dgRvJt4fIroeWlTAWZpP1miz8yPcztK5VCBA8zU
Twc+xxc1zpXeLewxVBeZVIatg2DqGgRd//LnI5ARzyftwFNV7ZMh7/S+oqopqQZ4jb1VQNA5cm/E
0P/gKnzMxO/ZqjROl8pecexJL7KBQnLhbZM6yveF0wWfjbt5ef/thRvSYSNIC91yTh9cRvoq25De
1VJf/uhJ+WqX6RQ4K51MO6gH6cyOx36gfSOQNQPERkzYZVeryc4R8qcKyXtrsitZw6vwwfN32BOI
g6+2g6Z2dx8/kbM/ld0++xSyis3TE84QmsaQ5Dx3ahzTbizC9JD4VbT0J8/b9AmeNhRRxvPHFz07
sCz6rqDaALjMwoS3H0Tp6GaXOzkRFk18XyEmWqoqmlqfuPfVx1eaP63f3sSbK51MOUhckObkXCmD
hutm+NaOwQTM9uOrnL8fg3Mw3BJCP09WxBbmhEclbnBzmxzIym+BEuCU4svUHRy1H1/s7C3ZKLZV
xi8d05PBBcK5LbFpD27cx6RQ5mqBWlYtPrmlc1eZy6Zz7DjV+tMdLKZJFgyzJkG071uAh9jh4oKQ
u4/v5dyDe3uVk3Un1tS6xDbHQOAs96XNTTxYQz7eGQXInE+e25mqtEHyHFtYBh1hTKdNj14j0jXy
m55hQDyQb9gdkDGoPPvOT+37Hp/MfhB29TAUavJNj03l4IERuDDS0ZafzRDziDgdlzTOGP82eXRS
nozLTrKVV4y6d0ddS5jph3AFHOl+0KxqE8jsZydCN2tDfx82EKhJU8EWYoefPP2z75hakcPexkYG
c3JKiVAcqoDOe7dyymJrdlqzyMs6/WQV0eap+/ReaWtpct6sURQ/GbBWYdi5lfPI6wog55TClojZ
v16y1kIu1D3ZEL7hW6tojLNnxQa76GFHRvmslU9jR0Xok4FwbtC9/T0nX6tRYLU1hr53bc+GOljx
AGhnABrT4TR+PL7PPWFyBy2TCr2OxuHkCccx2xI6ISwEI/B7Yn1GmFyx/8kkN38lpw8YpddckuTE
iYmbP3+zv6ja3u5M1PVuxJ4d+fKUxsYsRBT6jaHGaYZzNSkO6lhTqBLQSuN/MI5o8+gUgdlAspS8
vz4tWx9mlklmSuCk+xJ08kyhq24/fpbaufcG7YuihMr/jNNGjl4GcYtha3ArMQZPiU6IpGtNrfJ1
7BzzQsuHGrl41NWXoJyCFzN2AEP4HdoYuPLgKnu9NvBV4WtTNnUxyC8gOHEdfvwjzy2nPNhZVWBR
GJ/t9G9fRRmXYHg7taeqoYpt6oOjVclAvp5sO92ieEXBakB4/vii82Rx+v7nzaUxl4aw0s8f4Jv3
7/v4B+OUiW3MkxAIUn3dKghqW2k+ao3yyYbh3JC2ePy0IthaG+rJzKXnrRxIo+6pM0PVFqWNsjky
23+w/KBZhAXBmEbpNo+FN7fUkVtPZBHPkTTUld9k6fXUdNWXj5/bue/GkvrcP6Pl7hgnLys0Rmzb
6uxqbFSYdZGWAoDvYxLllKr57ikGIYqegDyn9ton93fulVlIGRyADDRLTyuUdOm6KEco5BKm4lOR
rAICehTSylM5E7ZTNY2/fXyzZ9+bJSm9UsxGsXEy65WgCTt+EXEtPdg1U0AIUrowWn98lXPfKHeE
nM6k8EVB9P17C4NKt/tQG1zPS7VLUQOypR/T7LCTDJ98aufe3v9j78yW40bSLP0qZX09KMO+mPXM
RSAWMoI7RVLSDYySKOyAuwNwLE8/H1JZViJTI3b2ZdtcVFoplSQCCIcv5z//+ULMT7hbEYtwmb6+
VKVc3/CsciaS1hmvysh2H5Kgb84mlRq7mu/9PDXy8WNDzvp/41EivpqrQMriuSZz/Dw4hRl0SLRY
6GsHzFneCgcsT+O+U9D51ReGsoEyxXko4Aj6+ioEVPq5rhymu25tpI5oz96Mdhv9d2bvkFgQynir
8TBaP8dPr5pgKW6gehD9FtHPEI1AeP1ZyO3vB8avJkYql2wnsfHw0N48M0nbkqXcadp6bjJewiyp
sh39/2iwZqToxZjhTSVmNb5jdPmlBBCxKHFpIDOo2W/uDiBNb1rsMMfBNce16zS4AXjXPTA7+meJ
nsgsxQd6WNpCX49R1txUi/z8+3v/5c4zYqOCuoKeg8zy+kPAwuxa2jomTB6JDQkp0gftm+K56JL8
MC+N+82EMP6J00IXE+5EdmVa9PSKVoDAfv9RfjWofv4kb6a8ovF9UWYL23pfEHzQZPa+iJR8p17+
i6tgHGdxQDlA5H+7IfBE76a517LJJkiV+NKUPKzNVAnrnW/3F9dh58oeGmWfXfTb6i+MeZuu7N7a
ellXX0xFS+gddZ53ntkvhi6VXpvqGMsr9bE3a1FjNlIBD7K2bgi5yND+/LWmk+ygMOlQCUyJkrQx
PRx+/01FjIk3izrD1UWUs7kkRd3XY6awM9mkWWVtR5nZt0MJCyZac65Lu7HjIZnVcSlInzCTbAbP
KYT5zl3/YibHK4P2iLN99Q29uWvaYElETFNofNZg3tQch3ZBo+b7YDS+//5Of3klpDE2jtSCGDCv
7zSMrCWtwgVfEGDAkySMb7eU0rg3nf69NeMXAwa7TMjSxCJINOybS+VjIcaEXJXtjMdsMwXE2Ntt
lmx/f0PrXPb2q+P8hsvCR1FBBXpzQwrOrvLcNc4wwM4U+STGmZ2q6PsbdJlepg3RLO+shr8w6bBb
+umi63j6aRr3S1ArfZRDbKvKgcN6ltkH7ZKTtORRoon5d4m7HWiQJuumo1sgnKwDhBb30c6NU5j0
uzaH0JAS6Pb190/jl88c3ZenYZucdt/sTgcHBmqB7Lrl/C1Pcz3Tb5zW/d+fckInMldTHztrjlqv
b7+rxoBSh20Rq716Ckv6jXOMI+885R8+m9ffLZt6rC6cdKjJc9h6fR0zGMg76dKBPeISjGcBuYUf
Fxr7XGv55JBZXFahKg+eDqnCNZPMPrSBaMttByMRm/GQNKDRGlKe+jZxjDO1WL33YciVkV4z0zWX
07AQXDAo7fpksKWheZR1RHvfHE6hf05qXiH2uVIB0a1Q+sSeDsjoczIJwNm1Slq6vejXPZVJNs1n
yzLMyAYEbaYXdZYRQcxnIGR7bGbCO2tlgCGpEyxbIGJT+mZyNeFQMQsO7FvLTjtMNB3NrZMCuLWz
xion9b9xq5CsiiS9mD2xPIztQmRD2ixcfwplBD5Ou2O6C0cIaUcghqDqYPXilSA1z0j4LS35FDbf
FULvUJIfPA9JbW9lVLaflFoArDWekzf7zkK4izNReKQXa9w8ZKx2AoicNROI1brt2uaSjY5/0GOx
ZvMaUXUM1dBBFsXRKbE2UhA7dYAT0y0GITCb2hX+fTLRP7N1p340NvB58xVtV0wAI7rcKx+cFOTd
Qxl2y63tjeC6afFcIHRLExByNuRoUmw5A/Kec8ILbeQMuo0cDRNUGuKj53UOnXqBOoqZvgLisHIB
dXDMnPsGcaTEQD9L42ho9mKbqBuWM+EmnrUp0pmMCIrtYRB7qVOA6qJjk95t3XV3HdiefmuFJYJ4
ShCZcSCorCzimpz5i4KUaQIZk8WeDl0+mU92WhekDXmlc5WnM2kGUcY6co60BJ0j6O3Ojn3gzPJC
0rNk72v6Bupt4gzyFDkJBr4yq5ZsGw1Ba8ZWogN5BnRCDNd20BiPidAahAo5TXROU5c4hTCXvsyM
2Gc/bMZrQlzEKayXmiK3OdoAzZXp05tYjB9Mt444YLlqPAYt4JYNJh6CCKy07Yntn6d6Ik02TMMr
0pYjMNp5lE6fhjDsCTidbYeYnL7XBv+sQB5U2nS+T40LOcgwneKgDWV8pzGZ2EB6d4pxP8qGEWs2
1XzHRFxFwCCW+smrgfOBXkSOiZEcs8/gZEISLvL6pe0I9R6Jdy2ukzRwn8ocjCieHteySbHNMlIZ
XSJIGTE1VuA66h0Zj2lXded1MHeknnhz/tQQMwFVugD8eDPZiwF+b6DGRAdyrr6R0QBBuSRaCBRO
IPRnmvVHcSZ7wot3QLW9JwgNoz5Ytp/YMYUq57rMpsijlDpl+wzDjrHrK8iam8ydeSl1U9fDzi0j
Ye4CFcC/tI0lui7pJg4JXOSD5F5ApCmJuKBTjGi2vimOUVdN5OgvqTINQqxGLweYHpbuE7k4vIoh
MSwEW5ADXG4nnC5qhxnLCs8joyQ6KI9CNotNZPiEr3RLfmPzLsOISjG+xDqhlyEOkwkksVVUzXnk
5i4Ma9HAUldqEKjivg3YBsBrpDd2WlQdVBebEvWUwfzZSrMEvDCGni4ufdsguyRfFBj40MhoMybP
klZnSZ62IsPYbz7aowkJb9B1WxzmSPF22iZ8YHzlpAadqdEfFFFi+cBSAwSvo8YOf32LctbcTlPo
3RvZCP9QVouqKaX7I/2/WZmPwGc6OHoJJl96kVeL84Y2AOPW8tpyPEy+ohOXYpu/HGvdNVaxrSX5
WisXuguACBiTQT7NF3x4zWTcggJZCJjpTSc3qod2KkOfyPOJmMAs/l8NDdJ2iA1rq7u8uUJdi+49
pqIPnq0MBDsZdTs/96tjIatik1pjzsRiyFjJwH6YM4ukVJ9+4IcgaUg0oonfaN7Zf/7FcRriKKF2
hdWIEgA2nTfnzxT3pCbU2SVKJr3ncZEpCJ59UyrwEK0mFMqmPXnrJOU3VqUScBFt8i2OX9L+mWzE
0D38sY/4/83A/8E2/6ct1fa5f/7HS9Pn/Xz1XL/87/84PtfP+dfnn/t///iJH/2/RBL+k3omtdMI
Ox39TOsB/kcDMDHI/yTxE9EXX2hAnW3dFf3ZAWwR7km0J3ZmwlDw4q2q/Z8dwBaZoA6O6pCS+R8n
j7/VAYwlli3Rv7dMyNLUWvHFrX1CkYmn580R3O7LfoiEVZCibErarEY7fw5zF2FtxGmUb0TbkL/Z
0aN1RyINCQ9W10gNFdHQLIvmDCLKNfW0iizothvTsMjiGbIluWyqLLgAuUykZE18xrKjftOje1bG
WZBXIBjHQc8PTRSxGierVTueyQp4En2QNjsW8mOWZPUdKqAjYtkHJIH7aQgSdqQDiHl+cd0qJk5j
bjY2xKV0t2C9TTZE5jiPK5nbIZ3RdS4qmkU/ykqQAy8SsFQ4OsiUqtqG+l+pXe9g+AOAbEkgD6Zs
s47OSAObHv3QqIgHi2jl38jSJAqK2cQ18HHPRHK7RnhF7CJqt+bU95Ja0SQ2uaynB6sITSrBtODF
5mKV5/wR7qPdzNZTWkr7S5CC4SEINcifB9tXIxMh2QDsLDwbVvhgT8WOPCvzcR6IFisJrc/PxqWM
vhC4JU9U+9hx5Sz3IjZFJd0Ne46q2EIqMz5YBEoYMW2n5UeEHsIXm4KMwc0yZHw5nRMWH0XQkYgw
Z5TfNottdvYGtgKTRtBbLUyMyDI+R0j0Fv0+iefukQfAZTgqeAbtF2KoNXLIEbWTfU0SxicABJFc
s85wpE8w+zhb0oP6z5Z0CM9YfBiwGxG47nKhx7L4aNAkEXe+DjWJj2UBQ6HtPZhE2sg/K9cQzM+1
17ksjJHzouVA7ha1qgkUOPikfcdG66NGK1xxlAYJOe5Mkguz9djsXaC2NlErEYwmJj6yV5JBu7e0
84HEBmUE8ml214w4o17Aef30rt/8eE/+383l69uDAZj/oaciP7jRm8Mk6Ra+ye/N956dNbucL3HD
i23v+8h7r3ixnl1evai8nohTuNMjjGrEBrw+21RDTukfBvxeeJIo1IWtFqf9OCTxbddlEcFTMtcX
4GOiG6swxx+u+r81v/82xuF14IN+oQVMvfzj8ll0/9gPzbfnnrrOf66X+9rCUs7TrP8/r//Y/fhz
+tKuc+yrPxDax3x7O7yo+e6lGyp+lF/053/5X/3LP2ftD7Ng1iY4E78bv43Xrfl57saz9tMI+Mts
/2FoIEW8mu3/+Ikfs71FpgMubQcpCq+MQxXmX5N9wHxOgZF6MtMtvfTMwn9O9Q5/xU4VzyzmNSpT
Lj/z51RPjDO9JFSh+dG1NE7p6F83/ufQ5Jn9eBC/GKqvxw+HaxzdAXsFPIHI1tFb20sxwXU2CRRm
G27Wn6tiBA7pEryc8brcj0ZVwSRYJmLyzfFkGap7Z8fyRkfi8ix+LHS4fP21FvrmTRkQsRsPDgH8
+My8aZtl+JJ3yQTk1RHbn76SX9zpXy6FA5YqR+DRfcK78tbwgVHZnbqRcCaHAOQPUAb9uK1ICpO0
2L5zV395qEx03BUqHCkfGGbWj/KTruOoZlLEr61MZ/IdKGRCJ4cFCRMzW7x2v3DJD0x6NVaQNIte
urGbnfPf3+3byitUWPrLGHPUCKi4UNd5/Rm6HCAih5t6sySUrc7GaMzInm0quNzhkhPz7gxERhLi
XX3yUiQ+oKGleIyGgWRJ1AY2sE4zPHqES5MgOMrO3jWjEu91iPAa/TR9MfzQZBjJ7DMwNBA3sj7J
n55UPoeVtSBvbxqoPpfCKPTRqInJ+f3D+EPu/fcs+cdl6LRjCON/Zef0dpjJoRCRtLJyQxxXTihU
OBGy4+il5ZEo2/wEmiu/rgeiU2PSjkcgdjrxXpTuCZCoE5XdSs4qN3kwELovpW6N3Yy1uaKUbUX3
KUiNMU6TkKqgFn12KCH5XtVR0BMXlTqBPvSR9ub9nDm4V/BRul9/f3tvtEvEM4zQZMVj92OOwRL2
+iGis9dYUsgvtoey3PulGe4l79xmnOtxB1xvvPn99axfXJDt59oozwUdtLvXF0yjAvtCC2TbwiXv
elW5IQZkqxP6VJPyM9ms923oHQpJGbZ1P42mfzRD0LZhf2j85jKFqyw7Q78z4pkRXw0lngIlKgtL
HE0d9Ai/mUoCzzA9dp+kOCsvvxdMZ7s6gT0E8ug0uXDhsPRV8e+fxNvhS6QH+20uub7mvPJvXrJF
kyabukhoUOnhjtlmuW+qTr/Tu/arq6C1c6EIsR1P+uvHPdAC0RV2wtiBaxuTbOvEid/57zy/X12F
pYAuNNTStSnh9VXmyfUT3axX0VV6TrAKuXdRUP298g9HHkwI1H/w+FLdZdF7fRVJdq4xKViC6DXP
teuMbA2V++2dr+UvLzw0Ag5JGO7YHOGEfes7mSyf6p32vip0MTK/MvB8Zz7MVvHiW4TvaGGmT106
VeZZ6rokT1flEni71NKpsZUjNPGroXda+wq5haS0wSTp9sqpvb476wiTpUtw6Vt53rs9iWHFpHr2
pVMH1D3vgsq7rfUkqxPQlNC5SO2Un6VAMguOLgSPbpzZpEWdJNZiOCNdooFYrTIIUQT9u5A0U51u
QNGYiHxDVgDtw+NMT0FOajUGzAByZO3pcqvSYvrSU0wvtqofQUIvtVr53x3hs9eC8t3ZNKupejI8
ZyaFvw2M7qLK6mG5Gxy5mA8J0QVUGwbVL7sxstTXaDKMdK9UvYSx2QOTW89jKKCQSjON/85Eq0PJ
qOW2b21hbJXu5novhRemh9ld1JMpDLBoA6EzPcgf4V1TgyvN3azCcDgmiyABsmy81iKjp0vmS1d0
Mls7iVp6o3KXSGE3ocU79DnoIIfSHLk3ZvIeNtQgiOoFqwv71QYzTIZuq4jIAyRhsIZbnWftVm2T
hEhtOWem1ZEdmy5V65xTLeP5lJ23nIdlYPAzXWp+bue6LXcC+hgppxTJ5N6a+qzepmJ9goQmgYue
fS+97ScaI9F0a+9qtpHasaMrII6F6IkC1yDDSqBui/40zaJ8UaOju12QFqA/MVVZDyQwMQjITL2z
+tkyrvllAAzKBIg5hnJdTwdbTAJoeJksT6WdzyaQxSIDVT01ZkTc/9QQqkhT37ndMQmvhLR+BMjq
lNWNoTupYDbZZU5zZUamYg+C8aOlonbeGUISUEm3Sv0pdDQYuTxDUGRjmueXs5wIwSgoYXgxM7c9
bXSg5oFYSLN5MTjxy10/5dUpTxVh2SoPyQHrzFp+044cSjDyuT7jqEY/Wyr9hV7mVVFtgZiSBW95
DcHLcpmtXeJijIl1GNRBrGVFLrB2atoxZ6qyTtzkk/PFazH60nXaR+Zmqo1s2GcBiMCTgMYzEuI/
FscRAukXObOMxe2SYnUUvgtckbAUABBweFsmwqZj0c6BDTzPgYzcM19WIEfq2bC/hBMMyrhbvcQb
VU9EYaVm3V/VcmqCc0jcjToWiZz1jVet8EFpjpRp7dJGzU2lgp8OMNAiT1NHQbLXM6ngu7QRNrHR
HhXdjb0Io78iqsadDthTl+Bm0ADSfEMKcZN0c5o8WD1H1KMktvG4oKOgOgqdy7juVhB0R1yhH+dj
5kOHIzj4UzF2Rkcu+6TbbTIFlt4TStp8nil53IIIpBuJQNMg7CnVSI+o+zLxir3bEfC7E1pY0Ita
ihikKwuXylC59NUBrLzXbknCpHyoTB04cBeHpd+wOc3uDTkDVAmCxiWl3CP+fENfgQVVNsw6FyZi
up6mlyhYu3ZVeJKiI7PQruALxMugm6uqq3C5KLbuOAVGWodu7HAgmje0Je6IwkmsgzvNebY3Fzt9
otakrZidpfyWO31wabdODslLAJOdhilC4Wgiwj+hVIqTb0n/Ax8puUyKjgjJpsUStFHAhRxaXSUp
5BUVJkxsinBY7TX+fe4o99wIVTRufbNyL0sBCIBA6IB2H7/Bv7nNq4ImLDMX0dHOCGkhu5k96abI
HAWowxTJvRss3LGunfRblA7WleEuAYWYsJ3H2A2Jed2izg3LoUTUF1vHE6O80YjU/rnnCxfUljdG
fuz7c0Xemt/JZ+VRHDdri9BSl0qnFWudVY/WRGFlJ5jEDguNZGSdNvQj7RHraTnwihoGtUPsbs/m
8nqZcjQsYXgUQLKF5Y4eH4K4s8G1jmHe1c6FHxnGqZGjvfAgInFb1WhHpJ3RXwg6fBwpZgR2NW7s
wsJ7WYRF72/UZBvfeSO6jzP++OdWtCS/j4t0yNogQZIXl94wICiZIDwzCBMUwHFKZxKJS4OjovDT
yIzNCOV9M4nA+xy5JWXbLNNhR6o/eB2CrDMy5o20Nm7ADuJeNYmENeOFa351G9CRe+m2OR2+C0yI
GEGLuM610G/vesdJPxasWc3RTe0MEcxoae9RrW9cw0HEB1cPc3tPcKcNDtTKMwYOKsiHsp/CBwS3
5HuNctfFhmTPfsFJi8Bop5zz5kD4JZzhUGfuOcW2+nFmYwc2Pe1okMym9cjj5wm5NtJIw3CTUIa6
HIaku4Cdy6pLtK248QVKKPKith+qJOvDmAkl/LT0Utx6RtU8tGXnWtg9MtuLaf8UoBLbxqTrjqjB
eYc73wlvA0Ca05k1TG55mClYGof1gVw5IDvGY9ZRa9lmVEVLZhk5fq212/BNkG5esqgaouY7kAMZ
5YVHlbNGr8SLDeu91rUOuWbEZGLj/jDOHA4DrF4Dw9fZJEZQDnFvr69VlK/fqm5kfYXLqcm3PjDr
BpRNjtlrU6nZsPb46YP0xkldgkLRbgs6Hy0/gDTT8u/g9M1WOoN1buDSMrQqP8UhMAXTEJ4DxPZQ
DVoEVeZaMnO/D5kLU3eiMt7Uu67Mfb/e/rHf+1sy1P/MzFHSy3/a+v5FeLp8mfKvrwli6w/8WWUI
/X+uAg/OznA1zKIX/Ut4oieVMsNqcTdRBvBFrvrSv6Qn+58BpyhERcx3WGxXt/C/qgzuP1meERZw
cyNkYTH6O9LTeiD796EcMRufEvKP6a8969hM1gPJT2d/5WgojE0mL7MxyoMtbtfZui5dWdpfDUVx
clMZ6Aannrwig8xrVSyPPz2rXyhCbzx+fALue9Xj1q4ytLS3jVT5mFdZCS3pou2YLba2Vn5076YO
QeyzF2XiOM2O7d0wE0AxJzZ88t1jBTS7ZYq2VErllcSkBGLwO59rPQS9ejJ4qKnicEbnTPvXz8Vp
0+sxb1gXNtXzbhu2fp6uezGSnMuiTIEikQ3iX3WTAwChrKeI6H+nnilVEhFV3Mi5LFmx3MwIjl7b
Ddbu95/vtZKGisLpEFGbfhc+G/Lkmy8O22xDKXWUJ3MqbOMoHe0P525dgMaRos3bd3zXb6QsPLso
NsQnWIgc2H8Ym68HSulUri1Ybi9yjnB0fremM58cYYQ3xmTW4vtUiqU/WaXjdXsNxhF4lhs04Rds
J4PappGn7qKSLNtTavf1sq88HWEdaHTuvSeMrGfkn744jKKrlss7QsVsbQfi1fl5SFvtbAFjsq3T
Yk7VdK6bXiTnEqMcRwc59fYu8+vmBfTLcFuWCh90gbLmnUnMLfk75qr1Uq8+CnX+tYxHUCLjnP/z
+qM0OflV1ZogzpZR97G06q66HMeFNX4hV0F8yn3ZZ++1tax63ZurklPk+8jJ9FeHbxvdSN0j2om0
kFNLh5qmBEW8AWDR0oQt3S+eZFOnCpMWLjefDi0tsmY8G0Wo734/QtcR8fpjrH2KRA9aiAwWRdbX
N+8AByQvT9QnG6mhBD8gWldSsouabHpH630tO3EN5kMGJWoGT3qdGl9fSiapH6KfTseyMOZhK37c
k5X5zqmmslY/qIad8fnct5579vu7/MulKbWinKNr4zZF+HsjMxu+WzlA4eTRN+DsHkIfWrZdEglz
3eYLNwrHPFE7KASG+pszgIdzF9se9l2qEL7tv9GKDHNOO+U04tgRcgUtuadKt/8xHWX+yFf7+xtF
yHwzJVqsYbQRRfwNmzJiW9Zn8dNi0eViSlpDaOhixgya1Ojm772zzPrMSalc7njR2iYuonqJVVTA
Daq0e6qrIIHvIOR87QS9IjDdjeiXZa8SSMx6dd6Gp0Tl9g47PbTXfvI30FH1EXKg8yQjyH7SNPw7
dvV5PKnG2jlDfwWaN7vXSTDCaaqiRJKrLPMpL92jaSxTb7zoquLUqeTwnaBA9QVXhd6nhlWdZ87i
XTEcvtQD/UyeWfaX1iTCWHig9iI7sc4AYlMksKUdnlRp9YdwicIPxuSF13nLqatOwQRMAuaFmYn6
Qk2t3OaGubARbqA6UwNtYhbVB8e31F0W2FBsNFEz7eAVR79p00OT1A+jKJdbje6y4/yuttoaEgTq
zj9LuzZ7FkP/PeBIY1LoLyXQXGjoCV3t2xro4iGKJjeWntLRgccA5prSzVUf8iQso6AHRgjrjOKz
3IyeKR4TC+uq7eOi2cCOVc+qJHgNJEiwb7yk/ZDKLtwtZtJsWZ6tL+FoA5GZpZp3c5uiD3nlTUfJ
89YLe4yDtOHfhk1W3unW1N81BMU4LLyoOa7x4uCivLG5pYvc3QR8EtBw6Wyu9Q4f49pAo8ZnL8G5
FlONkhd2O3vHSfRL7GVJf/CIfD1Qibov6sY5tpk/QTijtTloJfFNGf8ZeWm93PkQKY0T54XlooBS
/CEJy+xToZsqwesXFdclnKZ7K0ycayPN9GONvXTTZnD0EE6Mk/TxCUx5OEfxjEkNr1MdWgctZbYz
qrpvOd1SuNpGei5IBfROtoWy4hNCa6ZFtMdHVHg1hC8qct3V5E7ecGyT+atnCS+e/M7agE/ozmGZ
TScducFHPRr5hBReF2eZYcCQAILen7WmerRTs/rmzJ51LsIOwIkD1zLzK30lAyymYiz2ZlDm8WDK
y2GeqJALcrMeUPhyuk34hjSn4n1l53Zce0CBigGmjY2JK1bjvFy6CfRG5mS9s2w7gfPuZfeBsi4K
26viOWi/+bLFZilQmMVc31seYG6rxMXIwXQfKGfkaDGZn6w8PGivduI+HQQgREjZbj5cJ60eD3a7
TMCky+JszUPd0UdXxpaBT5MhG457bSGijLpYrsY+iA429tszuxbtTUMky72/JPVVLvP0Jk/S+aJI
HblTchpOhvANTqKB9px4GdWAokbUDV2Rttbpjs42vIQUy4SOkyybXhwB/y9uB3BRtE5Vl1bWF+UJ
YkxVfczKpDI+gduuYeNGIc6UzQwcFYpeJJrim5UU1nfJN2c/LiQE3DWUQCE5NrLv4X8TvPQUBSpP
HpVgfUV+XPIiP9J7Ypffw1brIcaD1/n3a6XzmyJlF956MajlRrthiqYIc8SkRa2zqv2PnVKDlwWZ
xIcW7Z5Pmcun6uB376bRLAFNG9PogpLutMohwOkBibLI2GZ1A+DpfVS0cGVQ+ZIQ2COn0XPt4O/b
wLspLzMrJQpUT2IIL2AGLW7cTU1eHr2ZRwDirpxadYGm5+qrgJnYdXeyDSu2zZZiXnkcMohcJNMj
5m8gEUYLXKE6JY6OeRRhl/Owe+GJyisvJfib5cY1JSssTsMleUFkZD9DY677bCt2cvh3uwXbEEMs
jQnfZXsMm4tVCTd/4n2cpMWzQUoydQxfsD8uNi1gKVY432TGFQvabUt3wbxUC+GuVh/oOzAIaXkc
kOeWm77By/2h9sO2wmFJwxVKTe0g6MkxBBjAF5vYIa+0uzQvzYLOvpW267UnonRUdm5GkNXw/wKZ
Hf39YvINZXRm5JFS+zygJOb3o+3sm046dw6HoSK/kGYDGjI2ELuK+tJCaivTkzfU0BRiCCUoWeRC
sPSGszOafLlDIzG9cP5vDsTd6453X4eOuWtA8+BHkmgBMI+yBSL91irN4FtUAySuN601Y2XdTLqf
aRYpOh0cvFRW4GuzNCi2rnZL4My+M2JRdbKwvSCHtUyP0YSJ5zGaMI2/1M3I12JgOib2iH0XPXDx
yD+mA8fPIpQ7HMN5cWHTQTF87scRkOtGtmaFUjjrpHVf3NrsBW3OS+L1zhb7OLlb7D6UuF3YLC7n
TJJud4f4E6IfNuyjz1qknPxBYI72yeCYF55UhsUo+US3C91jUMjqPLmT+CvIX+lWSZhqKIcqt9lU
cyaL7znbFrjRWdVoCYs2cWXbg3mabXaJczMNxQdDRtkTar61M/IEWSSMpD5MXQn2XlVJFw8yca96
x5s+e02H0ktD81E0mQ8gbM0Oryz/kX3yk+zS/Jzba/YjKenNJnJGf9NW5cmnp67ay8GEASTqtr+J
hulZ6tVvq9z8kIRFeGn0NWGc4LPZE4ju3J8SOmxgKR8IRGFtmZB5CUpGhMdHfiuYV7ZRFwXXeaCd
OMojf2sNcC0zKa2NwlXobZJVzJWLbvel4UXH2TaGnYjSxcFizsQS4njdLtrsqzuqOhVce9z9WEjH
in7bqKiOWQhfGeusbC9xKlflebS45rm9kIee1yUx35bOdgW54nus0o/WXIMzo9O8iwG7SnJOXe+k
JzUfXWLwTiQx0dzXu9VJN4xqr+dZozhS8cFx7X2xU1EdnCLxMOAOy4Zo4ua8b0J52y7WBKu7nc/V
knfAP4sXl+LXnUzpWeisYNi2C+E61tRmd23Br+usNHjwKuDPceOGZECZTQN3JxPBdUGEBLsEB/l/
wJkXR6qn0cMzBv2wjEKBJuxbWtI1dL2Z7K9cmzuqbdb3KIFyVcyu82gnnE6RcFuoSsKQJp3HRQ4d
tuvBrnlKSdK2Eu8RgXT29kFEbMUnl2Co4kqPc9FtiFCGDlh4HQ34UUeMXuOFaHGiCcGPz/YATx2k
Wg+Hi1AhVG4ovjSR2F+ctE1OpTPa5zZZMJoAslQfHEE+24ZCMh0VfTpTo2sp1W8KrYbjRIrGU9ur
9qb3FBsq7j686wFTsOb7QfmhAUgybedU2085xIeHHIzyMVNde9ejip5n60l7685Td25KRP2NUl1O
z5emESPP8QWavhD+jqyoPokHt0y+9cMcPXpWLsPYHwRy8mDM/BwCD6BDBYW52cgwg8E2FP0Zv5gU
FgnDvdp2vTvE0xTAhBqgXx1rrFUbAYM82ehijrKYUlw+xO4ghouZxprPOszLe4TeJNlEclieUJB9
FhRRFXuaViLnKuwNcOk4AuQIhYsIaa/ktT+GIT2lPSfwWyb0KuM/qIprNSXVWT8QxT9NZjXvuxE0
4i4tpEPySAUYjEQSf9hH9TxdUiBJuzOyv8eR5zsb9SaaqCdifCyo/JE3trOyZXqudRDsJpVb93ro
olg7RMVRl0n3nZq8gyKVft8lNRJ2Uz1bbemecYMe7V8csZ54tPDo5kV0BBXnVrA1l8jfG3Y2H9Ks
a06Sc9PB8Yd0K6nrE9qsqkxfRewPbyS9+A9+HsBvG4tkfADL1x/DQpbAvsv6UjT1JRWg/uso++TS
r2R4beus35t4Y85ckBug4EaiTWYSTfA6Aimk7cCOI9K/LhazYIjR3sOZyuyNM+HX6tprFwOTcAtX
rjKW5SsvK9nCpuM3n0BhimcPnfvgDuE3u2GDye3A7dsZi+MObFdGDld5VJy5tOnsagUBYWvl6YsM
CzCqK9pbNbl1KDoa8mZtKc5XTXdp9xUND574MvTlGO7pEii3Bpko9z6n4K2u6+yMM7nYNbP34k1g
yqyuPqXBkO7lmES3ZmKbH6g0J0eTXSyE8Gi8Iq3VJZeLTGJaBvpdTlr3R69LuiusScw6Bvae1i3t
TUAY2LlnanGo3c7bUeIxt1XYS0yo8mINNf+/1J3XcttY2q5v5b8BTCEv4JQgSCpQluQgWycotwNy
BhbC1e8HsneNCXHE33O0d5erXd0ueQFY6QtvIPppa68eh5bmO21WJ4UZUA4Be6QutC/mkOBLbobq
VVaYqtfFWUy7tD1gn2sQjcnKNXaGRUQ180A7J84DdP/Tb40hIi/JFNeXUskJdLrpUNgBKD27Jx1F
t9vP3bCr96NmDN+mwfxILzC9Tls7vLYS6v5EWY8om4mf5Fjle0keeZeQebQ0vJFy8QdHGR4DkwB5
Szeqeqe3aiGOU87u2iioId5E+ahCQRGNY8HxsDrL2CjlZN/HhaV8AMnoOntHBnFyoDeQ4NPndMEz
sY+2dToXs1/sbB9VPJI+T03d7lGgtjt8/1KSMk1LPzkjRm2dleE4UATWIx7Li0G3m13Fpf6lH2T1
OEQjcRQ+r/dFVQ/X0+yGnNlCu6HB0nk4LLfvsRmUXlIioRKPGiEdDdqn2m4crzUy5V2c6J+STsP6
NZqoyqlZZG8LNzv2YDB3CAaLmzoyeQhZ5d84ytpNiOXoU0nfFmjYIDAKLzivJ8wHUryIYfhkjhzv
xkZMt+xtuuzSdG/hENq0ltN/SI2Th5Q0xBsxgn0o8IjfQlTpF1dDexeqaAWjyt5Cq9fr9CovwXlP
eha/T9xKYiZIV/Ig1QmpLRrpz+ZCWMNks76DuWl4Gi6Uhyyula9UMjnE56zYsaJFenDgFe0oWeM+
RCdR+9kM+JbOQmR+ZZohDvCW6bdug5m2ljbGhiNHtGR5nIw+JD14jnGU050un6KuSe911Jofbbhw
XmQs9rrKhIUmdsZHNyY2U+ldHapKfo/NtOno9bd2uW+L2ADmnVbPs4B8pVoxCWrBvc36G6EKEw1/
tfhrcy+eaAImqnYP277EzpO7Vq319sYwa+c4St1caDbGA43nZEG4CP0go+AmL0KzBhKQCY+sJjI2
Y6IZ+y5WhtG3CADfR4lTvOsNDB+xEWcDxrP6M6KgQWQfkK4OYxVuKdTR8lU79a60Ud/0RmLC28LU
u10TVxIunVbY11WgCr+d3WEfmsqVVBElhq6l7sKqtfINNPbZhIOldj96itdLNglShvb9PivNeTOb
if3cpqr+daYWg1kmXvBb4n0+GL6Qu4aQ1ecD/MhM96kKU8VLc9N9pCdXQboUNNmCPDtgp6F5Wp22
+6FukqvQbGD8huM4bZpWm26VDDgccbRlPal63T2MUuACSUGYRxA3pLTWR6WZxq922xY7SrK5CeGi
mcmiRPUlD4fp3qknS24UgPYjDMd5traUG/vN1KXZc4buWvsFY1xjQ3Tkyp1WpLxY0ZTmNzcPxx9c
lhLalxbetlJJtkaJsMAGGqb5vjdjQ9I8VsvbTBFQCwViJpVnOOGwjUuZxsCJEzipgQ00sIUMr/2j
DiEuMQaHXb8l7bKedIsbLEuNZogWtperFC4tX7urb8EmBH33hNmHHGosasH3GXXsdZrTVTkYgRiz
WFzf23E4TlqkPSVSdzdqZT413LTHBRf7g1oJIUcVKtK8TzutHstgqzt4JFSebfBs1/Ilh2kiKgN3
RQoVZBdJ9DD3VGDoodvz6HI1CMKkG2hr/KleVVVxrFOngao9BfyfqUWLXCFutGawkLRUG3A4Tam6
dzMqsPMWyowpP4So/x6zTinsYzVAv3zuC0NPj/MwTIGPO7QjtiJWu2JfZI7CDpxrh5+CpkgRMYrr
1L11ayb8cdKNkc5UoeYJc8KDkSPElRGZ++olfebgDsZvSuSmXUd726qDj01qt8ZOozKPkfYQOvmP
2G27+VHMakZRr5oRAPBSQNpAFfq8iW6cOZyTm9Ccpbg3lE7HOt2IYirsJUKY/GZq9UQKpYZOzWE4
5nSRr5wp7pMDainiLrOAB93PiRXEz3OZG5Q0g5nksZ+MVkSbUm+Fc90lij6+042WxD9FvEoHeaKN
KWdrFimQOhDWpTxR1aFO+usisHs/zEqlgjwwW6ogKbH0Vd1nU34DIpfSt+oOwjz0nDQ0G2QQjk9W
mBSO6WmyaEufNkFg7h2t05Hudbl3sO8cVe1qQnPA8WjTdC7u9taUX6uUF/otmixmehwKsFo/lbip
SIIkEfpVpRW1hhmxaqOjS425m37OmtMgUiTC2bF/CstIUHjCc4P1pGnR0sMqSz68oTT8O3ClLR8t
NdPJSzsbl7CdHZhtDGhPrZObXDMYuxCEtp85jBP9nlgoaYiQtfpBLzPtawrjFBp9TrbWkMMbGGPB
J55Ndk5FhyRYYhnVnvw67uRS2G0s4G8o2tk/AeNq8sOAhRFTl8Ee5jdh2ctisSbTAopiaSXBEw5V
ZCNVEIKxDQgxP7RaEFIeHifcisUMYAuepDB3TZBwSGkgC42HPpzLclcHFRKuhMlTgtmAXlgbBR/3
4j5JEt4Tn+uUwuKsJ7i/ZoCVPqPM2MF6b8PBiojjaFt5NkvjwBU4uLcAVYTiL7wG81jMLQphXPyz
/hCZLfziIW5okGLCRzI4ORitpn3eAYieeWuKHe6N1vRgQsxMLpWzNGQyMZXCSwiJmXncxYaNQ5WH
d3eAuIWGx+5QV8RWHHxjfV1Ik58yhRQOMR9NsOt2cGbnGpZVEV0R8Ug5I2KwtCnNl2ltjLHR3utZ
7+ZejZhTfRU0llp7E0y5+VZpM1tuyrzq5G7qc0f33Rn0/d3Q1m22TcZeuWFxKe5dD8rqambE5tFM
tLT66raaomwnYad7CtlJdU2qqU83tG17sUsaxy4OMNJz9TFKy6nYchBa89ZVVJnc1TPy55QVoOwd
R7NAWKrNq2A3E+wTwxau7d6SGNXxxlFTbO0r6sfJtYVBJcVd022epAsmcaOCjKa6phmd6+FiU4Lr
SVIzQzFC1hDMLXkf5kzRAWR6035fdFpSgtKS6e7DJp+2uNfoTwKPMOtzWSFxcNTnsPpuMNVfqRGl
xqFzQYbu7NHFxk6PkV7YThwMgb/sMI5oh6T+kCFqO3tdkk3//NqcXaOxRh0VdcSD2s0CyH+jt8N8
KKQGZjGydQqDOcbA7bWe5NawQ0e1sHdYX1QpTaGq0P0UK+AbgMCoFcSG0RXbSA3H6dqe0A54Z6hB
Wd8kSpGpG0LRvqOWGmFLNxBjaI7UtsUwU3+0SxH7CQtX7ETngrwBrJjcyMmtwytEKqqfolWH6KdR
WtpM5Rk9xYQPZ1LZqRXIEtc0RfL8s9n07PlYr+nipU2eUjjFwYTWnDcbvNy9ruOvtquEmaV7HY3G
/aA3erhtM9khkohmY53trU6U2J+NE/3aDTS9IvmZUNtJr7kG7PSI6EWy4G9VlumOfiyVdcWqbOwy
E3f6VE/FdKtPKV1qGhEN5yd8E06vMS2Iu5NmqHGPd4WdX1tzota7zoyVadggvq0Hn2IRWfXeVSxH
0SiUE2lzTufB8C4zqYm9c8c4KndO4rIi9K6Ljf2YSfpZkTX2sL+zNoWVmGPkDYUljcssu25zRxHb
QXWSw4z/sXXQoqxLrkg33I+mWZrRhh1cAUx11I79mpRNhJh6W/+jypi0u2tjzdpplMQ+N7UTDAh1
J5nu/bojfrVKxzzKEkRVEu29FdtleOQjWeVDCQCZkgXN1O5TNUWdfffrxBQg7bSPslHLZIfMb2x5
E5kFygeKachor7Q9Ewedl8avCQZqOYHVIjro8zgnVzpTeVUBRku8qTe69rvd6EG3ldx4nD74Gtr7
iTjsY2o2jrlFGKH9UmlClb6cnLnoF635Qe+8aOxtImUmGRXJKawT5VCIjmWhTQExsaL1ZXU/mLQv
qHx2o7JXAd+67xQqn7Biy7B3njN0obKjOab2N8oM9XTbKp0JhZxrUX4gIrLkI5KMFMEDXRrygwj7
mu07lvLKTBRb3mZFqM6PDaQC+cEGWtRTBmElxVeB0kTmN/SrJlXbxSqX5I2BJWr9g/skQxKET5bH
2Yb69azctfTzq/2QZKp6sAC1UhBWeh1K15YUOhgXh3YQx9+CvAlBmJphVN46jZWX0XJMaTOGqjBS
kBkB2hioW82loTCAiyynSm4sp0QGpM6NXPq25KZ/bnKJ9mUw2AuIh+aAS4sgdgGGbDTK5sTDDWh8
+R4BIFk9kExM8Z5+rOXciqwfTPzl9Dw/VEGefEmbSUtYor3TLDXskS7HochrR7uj/pTXPpleZ1yH
NE0ptjcJbY/fMZKl9gZR1xTa5qGN04KrC5iE6NjFeT7fhWoqv2vxxAmg2FqkdB5+JUH13Fh6Z1IL
GGR2DBOlGt87VRUDbw171lnhFEyamrhWeUXpoqoOCqj+xssszDTeI9ruaAfgsWp3kLNQPtFoag/D
oE6VZ3ZJkdzi2Cin0gttOY1gaZTwhxD0Pr+SsyrF51Do6j9C0ZP6mzpBHIesPUY2LpXoXY3EAPQs
IzXddLke/uNKfJM+D+5YB1+tKWBtBJQ3MXjK5rE+TF0UyKtmSuKtgezGAiSPaEXcGEVqpMc2JJD3
A+w41PcT9Szw0cuHPRhtrHS3RU4F5Q6ysVvt5rzT0yeLPj8HfZpJxDq1KLLbbAcsW8dUA22W8nsU
xdDtNmVQOjYI5JqWYpa0ZFRI/IR81/zeqMEg0Z+ckXmbeGS0G3ojTeYHRI25Vsu4s9t/8qJvFihw
OMSAaOhC9TdNpVfloVlMAZYmSzzfzk2n63cVlfJio4hMIuFTDqRncK6Vsps+g46sY6ojgIWPed0V
5qOE52kecqRYkp81GXp6TNwBvQopAQYD/lU7R4yekk5tfAU5snTvk0CY4s6Zu0Cn1ULEgiZqXmnL
ru8MZbohZ+h7X9WoiTzBi4pdnzIwaF0/S0oVPZl+sBpqhVmYB/W27yi9NFROSzvM/BxMhVK9MxTZ
ae4RhD0A202cEej2/sywOBC+je1YoQCX9B0fcQQuLTxlUKNdgbssYurGls24l2VuG+87c3LbpyJB
8ffrGFk07VyNjvv9jHm29dnNXK6flwf4K/DohzLn1ynz+IVE+29a8v8OX7r/US4CEO36rzqhOP8/
wmleGF7/2c5+08QdWfL/fIqbMC7+56rNvhbf2xNS9PIX/Iaa2ua/6NJSd0J3BBXdPwUt+CNHp0CM
jSWi5GAXoa/9W9BiIX4uJFlj0StZfKT/L9QUfCrKYMSrlE+QTLe1v4GarsBwXGAOuiyLcTCKG1wk
KwbdNDcNfss2Xm5mw1E3QAspWqD+85488ecfn+n+F8rsLfL/MhbLGfQduKPFYe0UqaRSos5kmwTb
rqBEOoc4K9q1Wvlu1H56eyR9wZb9AXN7eS0QfhZqimDHkTk8HWqckckIYl5rHiKvMNwb6XwqcnR+
tYlaV97QPBqlvLJTfO6Cofo8CRRDA/U+isPyOTd+yvBxAXf7lpKrWyQfoGXBCzZS3ZOmgSPcJTOR
FWDt5XldexGyBcWFEs8Kk5g4DSH3oLlLvk8m2dYqbMaS3HGYxYb+5UQXWTcvYNVexOpOvhI6Jqww
ZBmpxtjai9bJH9CxLIvp/U25i9+gY3lOXT6EtfyZ6W72YI/NcQiiRcViKI9RrIzeiPqROdnuUZrw
TlTT2tZVso1jh/QS1hFr2TNaiddKfazkp1FJh12saZOHNKm1mWbKdohW1Z4Tus8TIXeWVuX7obEp
zLWj32HPTuORsj5RWwSqhLDCUqNtQGq90XBa85rGxZg5rPy2rLKntqF6NMr4EqL21cKxgYOjuLdo
4gEosZf98scnaWBzDHHaQfN3esRqRW55xpR+L7I8Bs5iim3fhp/zrrM9rQ1ucYG9zho601UVXjKj
XkkWAUxdHoV9ssgjkNrYK6jmRPHZzGl3bFV4CRs55Dh2YlqwSXIn9+YXTa9MdUH5bNMIdJfW4qGE
eyl6L/XTIO3m72Cz68dZ27O6Zl+KFJ4luTKsdNBB4VYa9IiN/lMzzJfUO1Y41ZfRWJeU/F2gw7hD
nM5DPIZQYKXrbOs6yDbu0EmfloC8sAM4K1fnBN/YQmdhYfZy66sroGhuUo7SYuluFcxnNpB7no1x
zDwR90fYuLjsJPOWBqxxjTES3UvNup4EiRQmBuRwh9bOVIRZRLu3x/yxMgAZgq48FIX4jkQAREj3
2KOER8FSDZHW63dBoUsfIPheMRV7E01g5115Z8yx9OrI/Ui09A5ejXlT0XTcws+uNnW46N4hveeD
P1uaRN2dhki0FvdXdZjDhMXsfZsrYl+AWaGC1DaeyIKveLh+T4vhSxiq9S1IKETHwnnrjGqzsVyO
lDT+KONy3jg2CAi7bGePcSI/LRwQCbIoL3zns2vZMlnKAn4FlcnV0R9BTRts2GFbkWWgGEevTKiP
GZBeDx3tsUhG5Y2mRvbOniKFsuCWwhMCw5bjSX7sLwOrZWNx4FGoc8DnIAl7uraEC5TTCQJnS68u
2hgtuJMcQNhG/ebigIXmBPqOneq9fSWto7mXQUHqgoami2etB1XnIeeQYNAivJdd5+7IJLoNPYsj
cpOCJihwhDD58vag2rnjbBHcZQO5yNyvhaqLQRVUnRKud6tHGpoT3JnGdC/5pqVUXI9M/FnQnYaz
K57xR4pvSP8ODtXCC6+/piq8bGjbNIiEDMvFUHp1mgWdNZdVH7rbkKabN+XAzQIVgkgkBqSf6qhC
WtAAwRWOzXXQgMyq287xdaHcVUQl15iWKCVE73Fskgtg8Rez1dU1aLIuUW2A3W+jt3q6HlKEgkIE
JJytm38xRJ29y6a7KUV1Ckga2gZw8Vy1orltXMHQne2Fod2nnBZW3APpsbot3skbDTcjYCkNuoqV
+wX+oUWlhm5hYjzGetN6UZsADXZn/jZQ454obDo+/QYJkmPtDI5PPefLSAM1dJtqY6dfbZWUW5lY
HWOGAW5yQK+JqrQSFh6k2QRp1LraDHb01eJYQz0FPEapzbcifFcLyMZKTj+gCNsbRa1xpczRH834
0PTHkq091WIbzyHg0Dp7AJ99Qev9VUzJ/oKlQ2kMVwUD08PT72lFVAt76LjbIYGyh5qKF0LN1bv4
Y6zrvwH3f5Wk/O8ykHf//4osLULv/zkheT/8+P7jVJVp+YFfCYhu/kuDR8YyZfswKQ6z9UtQT1P/
5VK+h7JEUK4S9LDuf6cftvsvxGewc1BNFEPoajKFv9MPy/qXQXWa7WCxW1AKdf4m/Tg9FVHt4AGI
PG3yH8wx1LU7a58ZUQHEyPQo10xQFXrxkNFzh9gFgidV7OR7AhdnRwksCS7cAssq/Peu/zU03BTE
1h2TZzBXt4Ceh8hSpoDEuQW0Ta6b1RGNWtAdtKsuqOycHwrODZAjkB4vZ+MfQaWqm5GmzwUh9mDW
25ymgBfXmBIoUhkuvNVp3PTrrTCEQp2aE03XjdUxqwE9bIyWt4L/a14PvTVtzdqcLmiVnJs29G1M
DWcI9LnWTkB9Tu4WVKXlVbPtwmuYFhUAtbruAdtegfclCyASMfyiT0btwhuepkq/31CYuGajkbTE
6qenS1+jHpIkteXVSofkQW82BZLAWbmDnq545RALLxigTv+xoy7mrr9HZfYoVzEupgOno7rZQAfa
ZtS4ywCPqIQwdR8Xh6pJ26u3h1qmaLUwdSSybAFMme25dphyOmqbWm5DJ4H2kW/s3I72CRryD3aD
gKKJzgTJSRb4rtOMx6BqDf/t8c8sIRbOch6QfQCJXMVq8OMSDcFHtGC4a2/w6CDZYTI768I4p9fE
yydlHBTOVB2rRCKy008qVbQNwiQhwaLyeVV1Buw3x25vwQo34DMj59I9f+a7Iv+KopxGBdRZajR/
pnaOMmI2lwjTS6HwHuxw4L4G2/XRokt4YY2e2fA6G2MhoVFeoYZzOhS4VxXEKbnjONTfsqYSe5Q4
u4cIdYwLI51bLARVKOoKokom7HQkwgeEcy0aLAatZl8Y8P49Ow+1I/Tl9gOQtNEhIayiTyryKrfA
SH8zzP+jTN6Z7UgErVHasi3clO3VLAr032k+Rhby5rrywQ36GN2MaEEg15BmJtfItjoaeRe245kD
iCUKsR4hCtiva5uXEl2ZMdT5wCA/bZKkMvJyuhO7cByU67RS+n3fuNaugrn/8+3dcW5qiWs4A7Bt
czV9dcBOZlL3egdGwu7Tp0zrrf2cpda2QhD5v3nHRanOVbF0euXUC+6LM1QLKNXbbolaZS2vZDdN
P6tW2kekHuL7pQGegmQxzUvXyJm35PSBg24BFQAzt1pWi7ZTqFYWqv9Rkh1aPU62reamfgzc4cK2
XHHNX84B2NI0xYHivJRJT5dwS9KIdSJjhaRjW7fOgE8idwgmC8FpdcqQpI11OhK1/d7IS9XXEvFd
UaPywrG7Mtf5/Rx8Z5zfOB2gcJ4+B5E+EIWI54hoqXiI6X6UoqC+gm8I2I4aj9/Iyj00zZ6TIa93
Sq/+eHtpnTkQCdF4EAizGIkuQdefBxQCTnOoRiZcoaKrt6NipTdG2kc720TvCKzXpZzs3CSDaFyk
DghNXnGyq4KejmmRjYHkr3fovxhbFRs6P1QVZ/v2q505ptBLYbsK6yXgW73aLFHPt4LcRCEEdXeU
UJzFZGIa3ttD31wFOe5FtZDVD1EN2btm0YN8e/wzr2pSeDC5TheWrFitZ5vuTKRlGbs2rAJEiC1r
Y812c42WwaVS7plXpfK8GLKQSrJuVwdEBWKlUJXI9Ghvq+8gQuDrF9CoQ0C03WUQoj3Ae6Gfmh3s
qDSq/bff9Mzt/efwawJy1cxKiP4WEsbNsmRplu7qdiovzOfpUn2J1JH3g8pPYZL/WtcVQEsNVTQZ
AMgpn20MPbefhAgNdPFUkHngJy4UH0/n7/d4BjNHXMt1syhv/Lk1DGQ7AMJzwzl92uxR7QkPaRTn
XiaSS1fL6fy9DEWFBtIPdrGaazqrC03VwwDXkL7z1apVNwly07t51r+m2FvsWqlqIImqcmv3EAsi
YuwLp+Hpdfp7dC42+gA2Sdba4UvpNbWNM7Pz8dIAw2BMGHbodnsNCrvx4wwyAJA44/7tNXNu0CVB
ZNVSchZrCrnWhwpgpKRBLC7Jgd0Pma+2dD9cdU5/CidJH8QMZuDtQU+v8Jc3dXHU4n7TFoFKcxUj
BQhxO3DvGl+prXkBsliHuJpsakFLqwBwDqDbUO/Rq6uMCx/5zOqFoYqbFxqryKusLY36APXkfJSI
oXVh5HXgAG67ynU9ZMA0X0cD8OrvXxWO/hILLubja5kOAQM20fUBRobaV8CpQ3EtrKH2qtG2b7My
qxOP7nTzWKXdJY+fs6+6CCiT4xL4Ltn/nxtnwYWKIGJqJzEkN6JAMAphufETbryLR+146dOuKo6/
plXDng4jM0RH0U0+HVCVul0AQm/8qjLcXZHbll/ZCHRtQmuuPpbg/KD10zGly2W60Y+ocJauPbe5
ERiTD2hZZBdmexVg/HqkF5EU2qhUXtf1qFQZcfuZ28ZH8uwj+8vZuSE1hjCxOq9z0QIYG91eIOqG
Dz5u5KQejJ1jRv2FQ/PMIba0clCa4m5YAtfTT6MbqJDT54OYZ4kJXshgeJi0fEXITVyowJ1eAr/e
GHETijrIFRFPrGZdAeMTQfTu/DwU7tHEaHEvg6r7/PayPre28BVAO4AK0ZKBnL6PxiUXTXbZ+W6D
jJUeu9kOgwPto9rbPZ4rRfJ3Uenv16JXStHedJAU0U8H7IKoBu9dd1DGoHT0SMlcU9IdrgYjifZ/
/27Yi/IPElE6a/l0qBoNxCnpTYAh8Ix9AOrFYS66aWOGPSXsqat3b493bm3AStbwZn7hAi2n5R8l
ohbLyKE07NavGznsemF1UMfcygvQDf6rvOLXVyTgQ5sX1XX+vTp4zVGlcIJ6g9+VNhKW1lx8KFsn
BX0Y6puUUB3yVBZGm24EOvT2W77U8/5d2/g9NoERKT+/ABycvuZcYdMx2XBTHRjjNCRmSBex3oMv
kt1OR47hQzy1wTekEdsD7k2ueujCON0pqLTSKgiy4F0XoV6Rj6FwAPPoORbEShRcmVoH4zcTk3Ph
ljoTDZB/gSNAuWfR7ll22h/zEuhtUOsuAKGhSLWj64y3IwLq9y7yXO8QWejfqbFifMXlotgZ+Mtc
OrqWFX36vZa2DVRl1HQIXddaRZmVANTWAUuC11U2GZZrtk8/xwLVppSYFC20dZwagtb9WjWKvW37
voM6aybOHqnt5uOihffpwhwudZLVMy1CV+jcuIJwYQ0ZMasKMjYUJj/AaG8not5BZkF0QHODeAdB
E2ereMjBv+qZ85A37fQwVbH95e2nWPbDq4fAv5IKC0E9t/npvGB/hhxA2VLysARagnA9YDzoxl5v
e3S3EFA9zFkbbrSpKS7s1FWeuKxhlxFtR3Upt1C6Wo7FP5YEZEPQXr3C0AB8D5XVznuuLdXY11UI
fllB9bK1h/BmdIMq8g1p6++0hXD69gd4fWC4NHY43uEuQNRbg2kiEWhzWSD4YyiV2JqQndiwWvJO
TNC//5uhXppjRKTGehGymcuyCxgqnc3unwb0vh+0TQsrRUT2hf12bl4XKCygKKRthFjttyFNIYMY
svItVW8xX1Fy8J22og8LY9v45sRN8RyIVuaeXrvNxfPp3Nrm2uQkxioKeNXqhhmTvJ1S9O2QIY50
qJOR48VqqHqIds6+CivxhvZc4oVTW3jF3FjXZvGXZtovywsyOrbW6svNuooSoPXXeNtllZ/0Dv6K
FSRrGF62fjNbankAHvz3ISKqhWiyER7SEgf5crqe5SQ7MEJK7id2Ex6gTUo6l6OleZ0YZ+SOkQu4
cA28zjcYEb4bHVegWdhrn44YGJUY4sDNfUmRadtzex+nJBeU69rgJqkoBEsXvf63V/G5fYsuI3ee
ybiLqMPpqLIE5aTLtPRF1wV7Y1FPGY023I2W2zwoVi+uURhdLGpD1DrwM0/vbBwCvr/9FGe2Ldce
3tGUbGknrGs8raOj5Rt2pd+YUvtn0mS+N8SY73SraS6cEMs5tDoiuazpBNFjo4S4VnqfVVxJVAWZ
BZn24Y9WRxGqCOBbG53awGxJ5vrCtJ77wkvAucjKk70aa8RSm+nIUzkFwg5oA1lbBfp8vnWC9ENg
oUIEpdiUzzUnauXH1IL2LUyqDoZ7AP/2r78y0F7sY5b6MHiD1R7iT6SSWXHtc4IvpHu3oRc24mFr
BCgrbN8e7Ox3RveRm4ZSGhfS6bqaQffXZS9rH2t469jnuXE/24N14Bn+SfXRvXDzLZtjPa3CpG/i
omOIM8gq6h7FHMSy5N3KQpsOAKgD6PWmeHj7pc6cw1R2GGPJzqlyr14K82kltnBF9XsMZ2BvGOl1
kMatB3EoQ41o4M82sLCyaj87UfJfrFzCYA4HGlCG86oDZdgNZBdB3G2gMpxXwKNkJIMRkZJR29tR
OdsXlu6ZOSSMWJqZlNtZvOvX7aQoGyOgviRyFEBQqWiA5MyIOGS2eJClvGRIeOYcYEeCbTMpN1uv
fIRx/ZzVHMEdvxLxeJWnroPAwlw8Vii+fX57Ks+925L5cqOwPPmup+vTqFqtUlJBDAmHwKvqFMZ5
kCs3KInlm9AuiwvhwnJfrBYoTE8kNjWTUMlZt6SYJ5GghtP6sBYrL0Ex8J6EdBJebCAp0NnlcNto
Tcn90gWjP0+TuFDOOv8AsBjoUC9raPXClhQR9xcP0M9B8dwEWX8LUwxuTNHntxVmnhtr0VTBL6H8
nDT6099/brCE1D/ooRKlrEZP+gw3sb5tfaILDDOx7402bUVXWkq0MDnn8wup6uuSy4urJXuUGg/X
21rTU6AVigkO4DpnTsUhTpcAZRy1raqMH4qkMK5k1I/eNCvI7Cl5snjlxXhzuNW2xhXzb0sPPAwt
XZA/QM4W4NnpalPTARFuEwBtXA/dsRkTNFqcwNy9/ZFfHYKMQqrIEQhClKx5dcAHblpM6WA7W0Nk
8y7pEgR2ZXOpNbVM1clKxk6M63OxryH7UtfXSMk7wr3EYrnsBnRK1PFbkwdirzWob5SRER7efqlX
ZwJo7AUmyB0C7AY7y9NPV4WCow01uy0qSMUXNDbGj9BNBTTb+FJv8cxQC8SZdi2hNqKhqzjXHfOO
ytuEVzU85WlTKXHfbYwkLDpvhNSX+G+/2esPyTQhXUogYkNMW2OHLYxOyAlRD2km+x8lD6Rv4aa9
ayALb6p8UC58yFcHACPRQFuydmRVOIVOP6SWTqExi1Gn8bLoSqCwdZckRfdOHSx5VMu2hXXm5oDL
22g+yKZRzEtbchnhdOXwrkwj6tnYT9G9PX0CXNIrnFt6pHY4ZFs0sVFh8XA/Np8Qn+vhJJkoGJnJ
jDdCmdcoqODRPBEPo8sCIjVtxubCBbdcYK8eiJwK1x9QYFQhTx9oqOo51VDoRrxGMZ+dSk82TRfW
93qYPU5KO78HSNL9iEbNulBtOjP1RKHAuF0b0KtYA5Ly1oY0WdOKysp4uh4y7LBqNexuEttQdsnc
2hfOnzNzT22CAgXdExgt6xgUFwoDJRV73lJNWzR+jY5IZUCAxtyaBUISbhmjQyTCSsv2bhzQX5Gq
TmHv7QV/Zn/xFOA/DPpVELhWW3nSej0vOJi3+jQlV2UtKq9SJ9hm7LALQ72OuhcQDbf7YnZJXrOe
Wl0vUFxXHZin9OR8tAulP5SpvJkwSNiheYRImyILf56HCf/QLvGCqW3/fpYJSBFLwO2dCvf6q0sF
MSSJjOi2F1p9VQYaqA/EkvwKYK8/9NnfqWlTg6GyrcKlgiIHNoLI+3Q5V5Xo2rm0VAghuC0IIKdH
TUG4rHUK5QckbOzdUtxY3oMOgSAbBKEjLnz2M+saRtcS5VCMpjK3qqImQUwhdWZdUw1Lr3W10/FX
bRHaxC39x1CyzC584jML2ybBWLwo6YDa640UAnpzkangWrdyJ3lMQyO6NiCBW55iWzWwf8K/Gi2h
PI037axp9+iF9c9vL+szz0DGwcWBlDv64WA/T0pfUWKBD3BwkFecGTXcbO4o0TSZva8QskNE0RLN
+wzS/r7W0eFEUPK/uCKJLRb2GHSn1x/BRNgDTCIqPcOA/mLSayk6neHoO0Y0XEjrzoRVJsw7dUGL
EUmisH/6smMoMxzpoZiPfdGE2xQpVB8/MPPWiZoArH4qvrSo1G6dSHEOcBsyFKgVDUOsRjTbweqi
C2Z3r49wbjKDeiNsQYKEl3Pgj7ojHHUNXRY07ywzrI5hbI8Hgtlm08s5uy6KtvL6qJF7StOXPsXr
aItaFMVe7jSDA2Zda0wNwukRWZPt2JrxAR83vCjZlhdQsq93FJHPAjheVpel4t56srjiicY21mPW
lq2lv3fCWscoMYJub9TmFq2SLLywhV8f0gxHtKotiBvr/3B2XrtyG9u6fiICzOGWZPdMilOyJfuG
sOVl5sxievr9lXCwt8jmaWIuwDYMCPboKlYYNcYfIN5tAypJD84Z2ZhwXPMyrKJ5vRgQqX2+dHO9
v3EOQ9En8wCh2DoJ3jbUVAhXcYsK3dGi1AJXoEKBBJITuLNzdjQeTiNJB4eSZ4CX2I1qjbsUh7HI
CuvceIdea4xwS2FcRjcagwYB3ZPU7mhVktIBAqZXJosF25GpUnQYFr7NTdc2X4ECF1e2bhMMep+9
NivcfQR6ooca84OTA/FwoA7VLbamzqN9N6erCQvcGCfmNEX2cGzQYZunRH1fDX3xSLvkrBlzGI92
DAQRAxjwvpWuuciKx1S+Qo/O5qODGM5XL7Z40hVR9WSnTffP/TVze9hSSpObHTwPtjI3nNAyTtHS
I95kM4F6DDE0WazuHVohmI0jUoIMRGMHOHvlT4OGSN/98EfDle7MGNlSjMZlZPthhxm5sLxgevVm
8VBftIwHwExxYAye+bzO8Vl3XH6ubYZq0mGD12VbEqq1r/w3y5SbMT4zYY5I0vuCFvYXpbcNUsYh
Co1+cGBMxWdp8WFQXnE2hUAa8vsylwHnCJJZjaEnR9uzFxt42GckUI27RI9ofrcPUzPoJzN79GGR
/5GQDB58uuR2/9pA0ubM8NqpssLexeosEFraXXsQKXA4k9H+N1fjcgxULc2BxqR4XJlIbnx9+8cF
+kdxlFuUu1z+xF/ukiFZpnXAiytUIWY917MxXlaU4sNGWYdQiOHsQXS0mChB8RjjGqH8vTslvNkt
ipKKYoiIz/IDHTbtCs6z/kMDU2/g11fnf98f4MGBS8WLIoEsD+D3LH/QLwPMC7WpS2EYUqnK4GJc
sJwn7b3EjvhxP9LB0KgSGFTYqfhwkezO22zIy0KrVydsAFhnffVXvVrpJU0zuF+tfda8P4gG2hqs
NVkJkK2fRMtfxlXnhTKvqYrarTAoYRlUIhxhaGGbzx36wMmZw+5tPE4gyDEg9GW5wNuluV0bJaWt
4LQ3L8jmO1zQSOYqCINn2RTM0TieJAE7nqDM7G2wOnR2ye95zuwdlBtU1tBw4sHQVYv+YzZT94e7
9uXnchrVDyqauH+WWA18Qkw9fkob0eYPkeNhpFim0zveAiqthQqRJDdyv5HA8sy9/7Xl19yeUtyo
rCsIUyTjfIntusLngo54lUShjbfbIzuzCfSlmJ7uRzmadXYKNHTKtTLn30bp6xENqGyJwjSb6oem
r9Mn/EK/lo7XPw3KcLKCbw9BmnBcMDgbI0VB42QbzaDbR+bYRyGmoGOgAyoPvKhG2DKu5mtiOeUF
ltYZgvR2g1IJIm/gK3PBsXu2QU0DMbHEXuOLqUKi1tYS9V4k566kGWcNmoPxSQkIUhRwcLK+tg1V
j7Au3QYt2axI5uchdhzfxGzjgpcwbsuT2r6stXd2sxyMz+J9yPEDLUJCgbdBszmZ6bNhjJotFtAW
tUTqbHLEF7QDhhPRgtv7BAgArSBeoRRcga5vQ3nuGFsCR8jLaGO3XIzCuqIGWP6hlRECjTRwjesy
Rfi0OOvQv+8stTnZFEebFqc8bhKX1yH/stsVvAbtSdoXXKCe1v+Bp999RH5OFAHyPgrKbZN1VQXy
rf7s6t0PVUAw76u4rsIJXzB/GLh+vMkUvy3xlLxvgdycJKk/s9DdtrUokgCrZeeqVD23U4RImoG8
pZJc5nEpcJTRjPQ51RvlY5Zaahb0U9H46Vzqn9ZJbz7Au1jeRxXC3g2stm8tivofvcyLwVqAUp3V
DvXjrOrER11Jqj8w4TN0n0yCjmarzGdzK7/e7qfLPhjUCFnz1p3d7mxMgD5lNCQXoVZf6kYtntC8
TSRpCmUTB1RQUvbDQy4a3Z+cfHjAM0eBqiDcD0WlxxfwI83JbN6cTpx/MAtpC9JP55+7KoCEjVWT
lOrIJid5iqu8xwXVpJiYe73xaqlReX3jcUhAthCXAn0sWfDZfr1oqGpF4FIcUJFHAz7p0WMQ6AM4
mAtIpbj84X68m70L840wIHYpqtmcwdt4TrsKEyFWfKDTabq2kFcAKYBKWCd3Du+HOphLsmuiQE4w
AMXt5pJEGPl0qzKDcUIIze+pHv3rrXXxxUN4JaxqNE/uBzwYm5Q24dyl88iFvjsMFZ5liFq2Jrrb
wr1A1SpgaOOsa5pCvN4PdXMuEYFdR1EQrQUHYPl2Go0h6yhMQbpQkfAKp5VXtbZUaG2XzupP7oQn
SrnUr4mujKGLI+8JlOgW90t8R+JMSCnQt9mTxBIlovprZ5A+oPWEli7iF28dOtTjh/61URRjvrB3
oh6Zmkn76vXTgqpu0z7GOa7q96dCrtDNJpY/BTgPpEoKHHS1t1PRgH/QHCRNgliXcqfoFYZVX/Vv
35gkDSwlRKOoPO9ZW6gojHga1uj3ini8Cq9qkC5Ah8RtUDjJa+PsiXg4Kt5suuSLynfxdlQ4wevO
PAsTJYNGf5qquHonWowg7s/dzfUt547HgwS5cQruU1Cs0gCITL2J+YgR/eOWAKCmaqio09A0QRp8
0M1PC2CjE47z0c6UPB6NEgM0dXP3RMrIAjVzcYwg1Qb7O+5A5YxfI2rKq9lq2WXAheftx5wU9ULu
WFr53eDsOr0dbc2ButOOKw3GHDLEkqBfhfIcQPUsGk4m9vbzIS1G6QSUDPUTSvfbz1eiiL/qFfF0
oeO6l7nDE+1G62RUt5+PKFJcBzQJCdieT2N6UZxQq4YPheLER71zs4vRecuHqREFyM1F8TIf7T3r
ZPfffj6yL4NnEluB8+en8s8vDyWeQ2xqwV4wYRQ+ojeKg4aKzkbqRuqL5RbzyTBv6mCc4hrSXZQM
HW5ra3dn0HkvvQaFlSDDS+liOnP1JDzduXjaTFoUUTytLbdH0dg847YdnHOEhlviyk8JVG93uCwI
8E/gqY3A0vMojIfJCebB0i9d75ThAjbZj7Wxu5YC/TOr1OerYivGq2oB4b2/U2/vFqRtNMoatKLY
rPsDdxhBvNoZpxyq2fklwsEvUDWssW1rOUuvjz4v64r6PCkdGg67o6dP4wnJY4QjYjFYodMYc9Bp
i/KoWw4Wh/0wnaQEh/Es5lZyjuULdbtX+sLQJjCjLCcWFn6SJRMo7OKd4KtCku2Xk3fw0VQCHmFn
ShFA8p5tPGFPNu8GdBxyF/laTc0wMknc8SI0/aw5f3QMSOo2NXDIoOAdtqHSXsltHEutoEPA9uKR
zYVG5b4ZYcX+ALtAJZE8ljLxbn/E0xInUdtZwQTN14+SAv0r1IMDJNH/RjRcOznbjk4dQEhgrOgU
MYnye/6y/dehTDJl4nv1OGA8FIjIBora9c+1U8WXUYu9y1yg2nx//R8F5aKSNi1QRmhPbYPi20gn
2BnMIDWXgWteN8V7HZ7b3xwa1ntltJF3n3N1/n4/rPxA2+SCMiLUBDaeC2d7T99rEkwK5gHecIca
9KUUbfqgKZ73lZduw5MFHXPFbqbPDWoAJ4+To13BhUVewyXpMOjtgI25r2p70szALZr22ptD66cp
8mYY7Qy+6PH8uD/Sn+z6/VDp+qLfoLncXe4ue60KvGFtNWYb9t6U+Hpc2VAl0Wr+x+MisXzgFm0C
rAmPptA2Ykv1cVqrPqg4j3zXeNHNvokMl4kacaXFl3puHN5P6dAjdSxwkPS9pJimwAWT961Pbe3f
gprzEFStXvaPAP3zHnpihdPlorXr4DuKnb+6yALGPj0AkBtWtooKc4ixeSuqgTwEahCvII4D0q3d
ch7qZK3HlU/cztCDkty2fQMDF3wMEliiraiwTrXbQKda5xcD2lIn8y6Pt928g+ajYoNKD3tqv3s9
o/caK8Jbp0Ep+Y/FMNE8LO1O/TEVWo9DXNaJL4MGFtXHnLbqMBA29K+ttti9vw6p+b1Gl5pWedK1
1kM+iOgT2llt5OuUtwEkd0W7BnnjNE9xabWo7tF/gX+UlNQN7g/k4FilPwze6ae2Aa+C7YLNlrW0
ko6kzlHMGS3spfgyzUrs8wJfLm8PBWmHO4P9AdB7dxgYuNI1Wm4arB5gl3w/+jUaDrmiLoaTzvDB
uSP5Qf8bancZVjhuaWbKqCxLaC+j3hTfsdLUbZ8HYFL4A86QjzMmZCeTeRjWknUnHss6ud12MnFM
Qk0lZYQFXTjsWxqrQ51yQp4MQxnRfPe8VLlEqLSfxD34iLRQdQ0lFyhZJBvbuInbV3PC7wnUzigf
c7DQfjO47btIV3/c/4ZyW+2WPTcVBQByOolq3B03TVtXs4O/RYDxQvGfopmdq2e2HcpqadG+4FKq
nByoB3fxJuAuzZgrkMaxIFlO+kL9MqKH8ydmrPbJMXo4gWhEUUkha0SXcTuBplq7U6E3qHtoMf6J
c+u9ilqvnvGSOGNLHYVC+o4uF0wEmBe7pZnNc8qWpr4htHj4GJfddDFTLLWbovrn/rc6WI3kFXRE
6OXxTtwDT8fSmSc9iXjNLB0IKOQsroo7UeBtxvghz1rtdZlL64/7QY++F9g2uTjobvEI3s5k6grP
qbEqAOtSsh7T0Q2hIP8XeTWlIZ5QkuvFN9t9L2qmAs0+htZ3nf5H3FX/wY7DebXb/GS9H30thkKS
gv4UZa3d1zKcEYDqOBsB7tzp+9pquU70OG7CdY2Up/tTdxgLopN8pAHg3Rf1UEvFy8GDA+0Jrw3R
qFt8ChvF01xgaHI/1NFXIplG2cWA/k3jZvuVkkVDE3fifNT6bL6udZw8OEP0ZqQjBTzJ3YVxzSyx
5rdRDH2q3SxbGFA2fF+kmxulivWKt60SdKX7/4QP/7/CS4eDkgVR8nb57NwNCs/1xWxcQX2C+ug7
5GZ5bUXI/avh/ck72lcQ+f83jvyOv2TS8taBuU4cY4KipWkWbgZmK4ABees1bxb3ue9K8fv9oEcH
L/w/YCzAhhFq2AWF1RLbRYX7rtHDN8WTq0+/jemCW1HiOFiCuWhj3494NJ28T6j2SHlSnlzbYWId
1GdCZeknSHqiPFt1Ae4d+smz7jgKq0TSWxAB2F1di4vzjW73lHjKcXj22gy8vp7Pwf2xHH0ySS5D
ORlgKAtyO5Zay6oyHXQjANKUvkN9pgiGIu3CaklSyMLuy+RF/94PeTswSi061R3QkOjJ7zkI2G3q
jTax+HHQ1EPPauxXbTTcr/ej3L50ZEFHaorKHjG81+3A+nLUkwSqLVQSp3hIGgxCcLDpPlfYaOEk
lGNv1aFeX9WZuNyPfDulROYQoqDMaQVrbBvZFKh8jx3jq0pnfG8oRvoNVLN4qYcW/aK46K/KignK
/aC3RySVJFl6lIhamFhy0n/ZepQ3+yJh98G/wqq2xTDIR0FOeyyLVDz+N6EAdUIR+lk024ayllqj
zQVUIonFFBZO2waIt+qXdS7PVBxu97aUpKUp4HFKAjDa7bTByuiLruztfBTIwQPMC+0kx2QYpv9v
WJIpJ4Xco6UpjxHJhSQB2eOjsQaGkBPzduF1FQf0L6dHNXHNk291tEBAZFCR+lmx2de+sg4hPGiH
YE28Pv3A23d6UKYsC9R1GvCBblHDxYAzvP/VDoYmEwOEWiE5gpXYr0qq5TixSoKeEk8vhV4kF2/k
dLkf5WAZ8uR0adfThaTvtztOzBYfK/yEGRrWzjDkqgRbSbv/iNhX/uaXDAmOrJ3w31JG3XfeJipQ
o12ywfVMjUI6NJnvJi7+bGtTB5qJu9NsxWd05IPx2TTqZZeKJXLT7tONFjgUJOhg1YvxdxpZ1Tcw
EGWYFljN3Z9K+UG2DwrJjwVnQV+KbuYew+tYJe3ZFd9a3V2mT2aGLSskYyeQzl9B0TYTws1KiWV2
Ur66CSbR98PfjhRKBAmDSmcGBRprl6JgGIRjwOIAzsfg9E/XjtQ2rGDFXdZ6icXJjXoY7KdBCToI
0K13b5lyWmdVrBUM4BbNrjZdzHfdutgPPE+1h/vjuuVAID9juj8p89RMEWfYHl+V4uhFjZVFmEzF
CONnnC/4RRbS3Wd5iYc5f2fN6B/hmwMRWJnfmaPbfbr/G273InHpUcmbCeGYPcQADI1iGxgRhmjw
zk9qildtnK7J9b+IIu9XskxyPlNO+i9XAs/wHClRtwwnXQyPKaktGArDPNnxt0e0TE4g0MjaHqPS
t1GMocO+o6KGZmBx8M5I1/FJH8b4ObWnpcQWeehPPuDR5HF+GfT4LUiTe+x3bPYIJAMcCNfW6F4H
Lbffj1gBn1xyR8NyQH+AVNGlruVu8sqM9wVWaBVoObzkMYhznou1ntE5m0t/wE3pJN7tncAM/hJv
d9NhJI5UiEU8Z1HeF6ChvlGCXR5Tq87garp/Dl7inWy6myHCJabhJeFzFOsA7W2/HPaIoiljVF5n
vTP9MRPSz9LpHk2JO9fS+gy0f7PJiQchgPKTCyOHZ/42Hl5waz/g5xgaSpJek66h22MAZOBXDieH
18+ezubwlLEM2TtgkUCa3mV/M8djjYBvGfYdhpHSrCj+zlqaPzqrGJGtS8uKTttS4C4gPNxrPeMv
FVfzEv8zNXs3rIn+26ob6IkuGVK4eYHvQDePgIvNqvwLqQ9+f1nW33jJ94+a3S2fKWCPyLUZLRbv
9ZmfyuHMcWbRdeF2pUW6nTlc2vVlZjuFaTnb7zBqEBcc5oar2+MKcv/QuFmHcuIIAwhDqovu0Qdi
dox54r0dFvbypzW51V9TVC4PVTYkYObbHldks0jPVO+OokosGPxH/r5h/lVestS2MZdhrWgL9q1z
A/vBwkUFnZxrOSgqIH1du9wf6tGsUiGBeQw/GKjf7uRasdGIWlspeMEhQtZl+hLitoejx1CdwbgP
Q9HlAVWGjiBvuu0HnNZ+cWJgAeEA9su38PQM8nSKwoS691vPYz4ganoIuwMMkNWmbagEa3BzcvGQ
HabSfXBopYWjhSWOkifJ1fDK6Pf7s3h7n8qA0goDAgI6EHvMhTLLXh6AlVCb46zzNbP2rsCci2fR
KfW7KV4xlpizHi3evP6HOqh+cdSsPrlRDxYQUQB8wFyj7bAXbPFKcIJ15eZhP6ZO2KVGHa6z2fjW
lC4fvMhr0UY3q5OgB1+Vo5N8kHo6F98e09KXA3RF18xD9AvTS5RF09dVc3oaL8Aj7s/yYShpLAJQ
FGmGPQm7rSAqLxOh4k6NH/q+iK+jq4sPvdUVJ2iIw1AkJT9xHmRI8v79JW1IS2M0jUoh1Nh62D2u
7lVpW2x4qu6sxHGT4pL9SCE7QL2IOvN824aKy0yCk6Ic4RecxdQ4t3BZx5YIC1Hvh221M+1XZFM7
CVNASursSXQ0UmDZUqCLZwTFiG14UnkenzzIww7BX38UCqqtjaoHeIiJk2LOwV0LoBS0g2wNcAjs
TvDVyZK2tEQRrsaowh/rmi9FhLlSHXXVo1YaxcP99XK0H6iWkv3Z4Fkot2yHZggKI3Y+F/jN6M1z
6VhowEj3cHR+aJ9pZelnSdaeHD1yELtLFyHw/wu6u3TTpVzHDgXNcMaptOQJWCxfYHLbD3WVO0+5
YSRXL3c0DB9MPf/j/oAPY1PCAnABihqA5HbArjYvw6ivPFfmwXhZK3XwyQytQO2NJOgq8VfuVdqz
mO0zuN7RIqJcLKVwUWsFZLIN7C1V5SppWoSYSceP+I8vv0G9jQOOqzMA6GEosrWf16SUadqGoppV
VA0mxhAKtM9rqTpf6tGZglWo0UmF4igSXnIQRyAfofuwGxSTNptw9fIQRF0arP2qXKYZOGY2O931
7R8OyijEd5I9cIi7nVFRC8xsleMGfdDqaSmzrvW9onxt2055MBo4y1ySSpDo3fzb/chHNxf1R5os
hHfgze0SYDvlJe9MFifdqmih7mXGte3U/sld7CQQ3bwkvpO638YW4zRfl430kbraSap6tFNplcOv
4ljg1t6Nf4nSXNZM8nAwM+9J6AkKfWaVBG1R/aW56GTTvzmTcbt5QnHuSngJLSLyfka+XUhNqpdj
3CzETCF/zmYvPiP4454U0462JJQUNItkHQPG5zbKAN9+Tnov53gV88fK5HviKBZduS3/dCKrWYN2
cJoPi42GxcmkHl0scPRgdNHF4Q7bDXCqRvSLurIIzVGXXqVDOl3mPo8fLSvvvmVD4/7levGc+J1b
LkG/uqpy8guODnzJwQeFgaYHWclu8CLHzTl28tDmkgt4PgMNSUSG8zrVm6wyzyj/RztW3qBk74Co
qeZv46WFTdNUIZ6VWUXgLt4aaq2dXROvK0527NHQIP/w6Kc6xLbdhcq62enT2iDt8VLd97CDhsgf
9Y+FXS2XqV/Nk3V0OzTOVyndSauMyuK+h2+bnbZGcZyH4zy9xl0vngeVRLOI7PbT/RPhKBIADDko
g37IPh8ppLKXZ/Z5WGaNeJhUNjvw+BET2NE8WR+3kgES58FftKDljbk/97y+MikEl2SsSjr/off5
2PqmSFGc6vpp/bLQyftnmos56D2RXlPbEmiLVbav07q4ltNUn5yGt+cQP0aqo3Ikwr3cowgLVXHM
Yc05h5W0+FrjrJ1jeN6bj/ZEucqPyqb/LRZNFZ8kDYdxqbAgM4wJ7w1hQ+g0+ocxy0PUT3/MipJe
gBs474RFGZzX9hKWwjK+vP07w9vAjECK/t1A7D36XWbZ1nloTloBU3DKr042qe8XAx+N/yIUtxoC
eZwCvJO2+3KdRMz/lM/cAWm8Wm66smNaGwOT7sx36nZf6uAzUM7hxpaQ/t2R0yM8agmTUJOpYwKb
w3QfyHHDFmfPR9Bm+tPbhyZvLaA10hV6j6vtUlvoVdGyWyrrY+J2dcBdXl3dIVlPIh2NjIcCq0Mi
NG/uq6VKDReWWk5RIpWCRJAV1raM/TlN+y9DMVUnELrb+1HiQsiaoWHwqtx/NFNfYsWpHewPtba9
jo7Sf2zdTv/89vkD6iKl/iWTfd+V1/SaGn+JLzJSpqNP5cO+WDltLsGZc7kf6mhAv4aSB98vb7oq
NYcqGQjl1rn2MR+i7AH17vG/2Mq8o2g+AuKHr77LwWeuQi3G9AalsHx+8arBfR91SIla4xz9jYsl
ioLDaTP+YG1IexGpvcK5xXbeDi3uq1Lluk9xkMz+iXDNvZar4eB/AdNsidSz5u7BTP4U2AZRyqMf
cZltuAgpKgwHzRQVgLa/9ok9f4IX9Ta/M5jNoMh+FsLI9mlW7Bdg5+mlmbREEWUzdr6SRXXQoib8
55wo8wfQpWcdiYObDzICdQUyUXbavhaG9J5LREOuxbkLoH1ZgZ0kjr9kp6IjR6G48CgsUM/k9tsd
U83c5XE+8MGKqOxCDB/661Jx2YAZOethHV2yso4Jj4pchWx392IykhyuN4duWEyR6mNbov3QIsWs
/CiV2iqFdInBmSBMZk99iKdSD9A/KR4qUVXBVNrir/vb8GjoEoqAzyk/i4rHdvGYMM0nS+lSFNmV
9KO2FtF7Dj0UitT4DPh4cK06tEfpVNKmlAKI21A9pld2uTYptFTwlljVdgBwBFDrJO1GBIq06FLn
3vr41gFy+wAKAGOE7gCaZtuoiU4bz1VzmFZd6l30WXR+PnMgWFmanTxRb/e9AYkYTBjMd7rAe4MH
cPxOgwlxGpbzVPhp344XUGr4tNRw+j2tOdPKud34QPZkZZViH4Pcv9PgBAMNG1DTX9cu+Uatt7zA
FVQe3jyB0vRKetywXjnTthMo8tkuYLUn4TxMRli2WYtSVo+9DsYvJ5X+owHBWuVhhmLVrVT7VCE3
V2lKHJKxKyDd4CRPlPnD+wOSS3pbEyICVWFI56xCVvN2QIiN0hYckzmsEKT6rHZedrUtVKc63oYP
Of8ZDt5K9blvlzNEzMEC4RKnukg2JFtOu2cKHHNn9nCMDbmBsXEZPHHtjX75T7VmWEVU+XKy9g/j
UTb9Sa9gC+wyPQyXot4aiBd15QJsqi6CUhXxk6e3y4NdwN49+YC3W5zHA5ke/VdNasTsanxFM6Au
VJIh91kbPTQQdVE3XfUgShGbp1llPhupyE6SlqOgMFM5w3jZIzG2yyTG3CAzn+c5hCNfXfRcOBen
x99Ks4Xyztbj+nOKp9lJYnF7bkpA8P8FlVP/S/qi6h0YCQAQdELtKKjb1X2hCTUF3VDEr/fX6+H4
SNNR9mdn3BCRh7zoprFhvWKKu/ytaROeGW6qVNdUX5SwL1lKVe28mTLGOxD2IVueWjS6rrtPaSIp
VM9JMYe5BUmFrtsSzmiQQ0HKPOp7lvv2Y4Z4pGiYB8iH/O4rNmL1MMyq5jBzljYg1RkuJhqUweRk
zvX+hB4cADztfsoA0vfiLtp+uyhS+rEWzRz29G5eVpQVLl1kQDTKskzTHlHCUR4iTa3e18YUncQ+
OOJo78luGGUYiiK7dYOieiZab52476Yv/eAtH+fWzL7eH+DB4sQ/Gb4x6kzkGvtyCFmTVuHdOoUi
wchdsUX6wPXehHm6tCfvkoPFCcOPnqU82BAc2KUzXprnS+1xeroV3fkuH1cqkmr1XFr0+4om639X
yrE4CXowPuQNKOHJc1Tjwt1+wEVVVkoz6RTa3uz5SVWoIQLr/WPmTL1/fyrl99heFvC3IYdDS6f8
gqbCNpRt9ZHmTVD8WZHpnwoguMCEIPVKFa8MMwr/J5Wlw3ggNUHiAD6i+rGNt4C4aKaOfMhcLPe5
LOb0fVLEDSTjOS7/bj1RngS8XZAMkN6sVGnj0bzvOPVu0k6zto6h1uGMErfj8JLCxzu5iQ6ioDsn
AUZSEAgxjO2wkmTNDb1VRMiChc8MDOIZc6Lq5FA+mDyKNvAXgeKwKvcFo3U0eqFxq4ZjYkwGGfU0
PkRTnH9TOpG+rFoXnVQBDoYl+VFSHYL6FPfsdli1NdUpTV0RerWpPjTOqFySc2b97R4jbaURgTyO
jLNHJ6+unreevYpwsPr0U9wN0bPSLSkn86RRThbOJ0RMupMvdjSXqE6QpiDlJJ+W26GlqSLIVywB
pql0/0b5twhi+DCPyYLWdjbOZyI3t3uaFxh1RynRCSdgD9PsvRayV1OOmECV80VP0va5M1kwVG/P
RB8Pvhr9FZBN1NtgYu5RP4vIvLUfKpZ8NbbPbWZoD3nCk+T+yXEwIHYxcDA2MTXE/YW2WpnSuRoD
mqOi+KRn3XDJzBpnweRMWvU2EngRMNaw6IHJmPszg2ZV4gxZTS7iqt1Hs1etr15ZrrqfTq2XnAzr
J1d8eyIS7edXQiqZI3h3eyK2NaY45s2hSJN6RAC8krD8NXUdHzELnlcrXZZHEZfL+GCR06Dzs6QW
+lFVpvKEbVSr8CMciX8Mq2L1Qe4N9W/TtCw/FLdPvy6JOf4gb/UA6rXooD0ulJgNv5h0Yw3vf6Db
bQX5jwID+hhSKGOPEhkhM+RGnA5hGlOv8ZO5rH/LaRvFfolEiY+yOswrbzrZV7d6BxQoqQ5BJECe
lSW/u7w8Tty+TJohHGF1fZujVUH3eLRW7dIIsQwPqZjsqym9da/dBOPcXiLjX8XpGttf88T0To6w
232O8DZvRwnhQFh97ys/J6D/JzoMKI736UvPS/myxEURGGM+vOSpE5/cN0fx6EmDGqE1zpqVm/OX
xNnE4j3XsoHkq7T0oEQZ9+K1MG8TsJO+wDXr5E643eyUufEh51XCAXNzofYjbZUCImSYOmkL1qFj
B1b5WbZ8FEUelXRs6blzVG9HhfknEG3AmOFYZd5Djf3tlZZUd7Jibze6lCKSkoZc2OQju+RgXDut
jrGWDWPdTS/U3brPZtTmvsoefDM6RIYiR0WxmUbwHkOQLQDZC68l/cdTDLfpcvqzdDBiJSWfH+2o
jn+/vxmPhoY2BZJLqF1KbfTtBDZqaUBfIi9uzNkNOmTJM1+vapTKDLv48fZYMhFh+VG8p2SzjdUr
jWDBIFC19Gbywu0XXSg+5e9HZanOXKUODhkWBLmq9GoiUdiNq5vnipMg5vGmCvVRmT3Hj/Sk9htA
SE/tYs2BzjP9cn+ABzACJExIjlGj5mIAWb4dYaS1szeo8oyeWwFaMU2+lPkkgqRif7mLJR4XFMKe
dNzhgr5V12u/jNr3+z9CxtjeExJ5R/0WlgwSrXsow+zF3roWfFHRCjT7Jik9wlUwuX/fj3O0ckiU
keqSjDQU8rZjdQvHEelEHJQ3s7CkpegXjdvgG9vMJ/N6dHYhNEQcrlmeqbtQ9BKWSVkilM3Yh36G
lNy1ydAxyNzuxc6n8Y/7I5PrcDeDZJXoxMjEzwBKuB3ZOucpnrHynVpZGn6hgDVF6jWtP66r9rgM
KBImifD80VjPdNYOlq3MwXiBcAIw4l32B1BD08suJ6WI1xwHcaNALyIFNmDog/KdbmHlz04zP9wf
8MGn3ETdza9RxMu6TtQcDMR/HnO3WF60OJ6DxhNngi7HA5SVaKkdyrLZzi2DVlp14Xyb1Ti9zqa9
gGqpKW8IrmOs06cXN9fOzC7k/3T/QSUkFVgx3XVrD5l0onpGkkND+i9XUYqOu/hDNK1vh2Zzu9KU
lMkVj4W9NmkxTypKsik3nhd/H4rMeS1WJ7p2htDPaKc/n7/7EVHqo+5NLoUXopzmX25zxAuidagB
y9i9W360kkI8jXFkgiJO6w/aPCv/DEs3hHrv9M8IQ9evxpQPa8DhkL+m45p81iP7nzgxo4B0o/+X
hisl2MJaQs+NxVnL8eibQ6XjnUb3G4uvXTk0iiekCRuuTz1ZpbQU6uBFB8Iy09PoUZSmd6HlZHy9
v6Zvg1Ji5hxUOY3pfOwX2mQP1pA7DtpVapMufuvmzWe1UtvJp2CfftLWxdWeBHSf+OQGv91MlGNU
Xm+URPGB2DPUx9EAMrJQ/B0W276uQ+u98Lov/HWMojefi4SSHD4kneki7eWq7UGN7HnmoMoWpYK3
64xNqHST/dFS6rb3896wH+7P6uHg5DsRcAjgmL0Iuaq0HYItgmt1sKYwTT37WmKi4ad6p50k7Len
MIOjr4pwD5By1s1uiUdCz8yKVVMOjnkd9DX/T65U7kdsevtLM0L0swZIoKqan0H0b68bInM80Zyj
eELtZBvZiI22tT028tKsc+Dlc/SuLrnekmhC2aDKm+7L/Vk9DIjDEq1rKl5AVrcBSV3bxUtlruw6
7YsDhc8v6qwOym7Wr0kKOPh+PHmBbU8PF9VQOljYssgX7G5qY1MTZtRwCJd4oD+nnTE9exr6Owt2
TyHyTMWXGjDHQz02q2+u3V9vjm46sp5u8AOAQe8esrFetIKeIO8/26SvHKcUbX2jdDm4vG4Icvgd
Vyhm1fssFcNF09sz1NrBIt78gP0lO7WKVk7OEA4tTTzaI2BIhnJ811vzGdHp9uYhk6B1xe8F0Er3
eftlZy13PByFRIjXdR+iAYmsqTucIRGOBsRpx4akkogq7H7BTpNlN2MrwtamZR8tHDRLJLCBx/sn
uP/xDpaq7HzSmiBHkVLr2wGl/GGjmUKEao5FaqSZuV9NiBM2S6kGiXKqIXU0NKiEZAuMjERvl4uN
VTc3VqOK0Mrj6tFVOEiToV7fNyA1T4Z2q0dNgYVXB4Ic9AGxpdqvC0N2QTtdgPmDrhwks13nQWS2
a+XT0/JWH/Nf64rN8lI9LLqKjXiC4M5HVyRWSatNoC0EXEITF0rM9Zd8iex3upm3+cnBeDgl0rUR
0T2D8rj881/uflpuFIKKQYR6OnSPYkSSau6Sr2lceF/uf+yDmgl5IT5h6AkAB6RKvQ01j27stRoz
otZNf+36GlM6hWpu02XNpe2SLxlUqQf8cma2reoGLkq5z7C1upNPc7Dq+B2kDpTaeADsr512gYEr
ClZBLQov5shYLb/QWWy8ag2oirHz5scNV5zNBJP9k6ruG6qJno5NmcVTOCepeHLckVLlOFJvsyLl
ZGwHhzGcAaDnnBS8GPedDrWsweMt0xhWtoEFAfSwpzUrsxCPkSGEVZhCJ1DHx3ZN1tAo0zPQ5cFq
osRNIY7Y8hW3W/TChkWb1i6NljRWn93C+LvEdef3sTvdXwdnIc838I9sMIrAeyR2iyRLpaYRqs1V
Y1zEkDdf16hNT7QADscDxpz6MsZJNIO3S9ZqCzPhLTqG3Vyuz9k6TZekSDXqpUpz8uUOMhTKNKhf
QHUB371Pv1rHq0qaL2No2Un5m1j76rmIPONV03PdHxs8qf6Hs/PqkdtI2/YvIsDM4imb3T1JozRK
PiHktV3MuZh+/XdRB+/n5hBDyMCuYUC7qi5WesIdysSYgqK3f78gBb6bKgolKQOUnb+5AjyNHQXY
fAiLvDFC2DaEuU2Vnue4tw5ihd07APrHqgoDkodL//aDImasut6h6df2fnPRjUJeizKtzlMWf+4r
J/swOGb/xF1UhIO7ZIHyRXVV5EIHX3vvDiCihlsOTRmY5OYuMpQQjajyMaxmFPGCfOloNelGPn2L
SxusdDyjF/b2/beTQwCEhjoMgZK2rrU5G/ZsuvmS0s/1mz6h2T9YOFK53qOY8deZsB47aRH6UG8P
undM1oWlB468Kony7feeYREq00FOpSVrCnJ30j5Zc5V+eHuUvWNCUL1uIKIwSOS3o3iplTh2i/2d
1UvnHEVDFSxz1jxPZnVELt/9iuwbnhEKRWAabofy5ZwqLL2GEFdjRBONCHZtoobqjAjk3/1UDF9y
3T5K+ffmx3sFiIIdI3i7bge1C8NRblWNoaaNE5tSdVWoK9d8VrlzZLawN0Fq3Dq7c20wbFt2ebtE
5hjPXDnGEIt71+mT5FODYrTzxZrWV0pWqOM65pgfNYX2zgTAU8oAXGm8Hpvwclxm2+7RWAhrHUF6
Sfwe1kOnLioxxjNwwiNxjqPxNqF7ZESTVaeMl9R9GurNEJ/zpq0u+uyLixysIxWxvVWEyAKIkH+s
y3m7irOGab2aqyHUgK99w2sPV2wV2eqME3hy0CA5GmuzTa0J5n9mggAAfWKex9nxH8qZ+lc1x0fw
/N2hKBPTVUaTiu7h7bRkbzWoQtL7t+rC+dIr/FfiodDPk+b+Pn2P5i5gDTpuazq9rUZkg6+Nlcne
rLTWv6JmJ65mCwDA53hc3r5S9i4uZHBwRiSGJuvZbA4eIFE65jCEcKhs41zyPYeVgHB0K+9tQhIB
djuqTOCuN1dXnCUU2W1BUGq7yUdby10aCk76UHu27NAPXo7O995yra6t0CBJW+E63S6XwBgerRoJ
VpYI7aK7yr40JUZs0aTM34/tyeFW+RSwFK85IjR1ZWkuEYGuPpfnDLfQFzaGohzgpAdD7S0XwFy6
IxRFSRo3n7GNhIkBcDKEfjR09yVp3WdNO3Qn2P12wMhdnlEavluc0irpTmAZc0PJcb5L3QLnK3dQ
vDaTedSP37uHAZj931ibdeqtyhKpB3YBoYH8CotJPHraJH72OZxOTY+9MIVV9h92Pa06BBZAllPl
XIPEf2VjeVr3jUq5oqhqVH8XRgt5S/YiOogKdjf9LwbuymkGaXM7zGBLTnfMxsAkHOChkUv7QUib
Q9zhAB/yKh2pI+2uHDysFauxYpA3b0sLxKuSc01iMHR2FFi1Ez/MfauR7xlc9cHbl8fuaAACEKVE
owgj7tv52YNUDmafoDaqwX3n+vJeNdNq2KP++v2B+H7mmkWi67bd9pGReoYGxS50pU4FSMzeHTYg
X+Kh0g5g6XvpAfkHaSSZOjr2mxDEXZrWLRM+YI2n1TdtQljAq8xslb1OzkPf60E5aflpmfJvb0/R
2Nssa5iMVSOSN5y8248pXV/LipFMCxHt5dEdcfmunLm6pmpA5F1pzjUv7OlDUw/Jd+STosfWTJPl
hFR3dq7iqru6qbT+0CNVuE+5G5d/K2uY/3n7R+4t+OoKvUYt9Cu3Gxrx8To1fN5AXx+dz2k8Aq7N
NfmXP6RHjiV7n4O+DCAL8JJrF+L2czglvNTG42EqIx9RWu6Ii9vNSPubQB+w7zriVO9NbUW2EO0C
TABxejteXxoJz8nE857NiImVbvrNXgXQq178l0Rw9X5Zt/MqJrGZGic3pj3J1NwmxYYB56f2G1La
g3tKaixETr+/ZutzIVADgt21TcFkBdOjnY0hbGrbfECDoL/rHOfHGsscjLS3ZGDg1tQLzApo09tP
6Gq65uZZ1ANDkx2wC/yrwR3WICJ8dOhaKY3ftnUmdKGwSeUAtBZJw+a6G+ymF1aSKsTLbO1e5iYi
0OUQLxzSPjpIvvaeXpTnEDmgeLCmJ7ezI6H3qtlmrGqwh09Z5vZaSEo4eAdfcWectcsKcwwGIy2p
zdvkmd1cFgjUhs5oxfdOMTfnPGqKH2/vit1RwAGAwiHXetVdhdBTDLgOq1BTMlrOhRTRiwvUuv79
gIVG0P8fZ7PXqeIATMyZDcisKZjFVIPcipOD9t1rswi6/qig/drjNHG3OYdj+8lg4AIb1qYVzw9u
Xk1GUNU519LQ5Nl3vU+qn+NcterOqnKDhETFkO1tQCU/MbMyrbM+O929oUstRqPHM7OgNcXQB1C0
+j9E4csPUqrmuU/K3AxVicgWd1Jeyuehzcr1FpytIRii0lpOChZtRqUhte9FRzZxbqtseWnnvI0O
Pu7OgVvJfmjEkJNQONtUeUZ3BDhmY+MrhUA0oEjmz5ZbDXd2lZao889H7Ka9TUNEyHL+ApNv+whZ
VNp+jRpE2DmR/3G2Wvse3IV1FLrvTgsyBZwR4nZW9vakwT9OxjjnoY9qW1y40dIX4jU91IQYHmWS
xOHbZ2Hn6l/ZFDSeqT6S3G2u/oWO4mL1fMZCQ7OsTcvmzmoGnErLyT5Ysb0vuOpX0vBBCYEQ9HZq
Kqekgvd1zz7NHKpfRfbNoh98EMTsjbLW/yEWoSBG2+x2lFozB1OTJc26Rte+gygd02CkNH7w3XaQ
UyySQ4uHO5ggevuQOX6f2Z0petSmE6WHrpjkB3ypLERjFU41z03byfHd2Jb9Z9za5z9T19WMs21k
GJu8vYR7MyZko5yDqxHUg81JMKa2WqKYll1kp3OwSMO865SpH1Qb9jYm8m8AtFYqBZS42+/ajPqk
Rwt26IIq2A/pFNXdNDUl91qfT4HI1MElvV71m5YvAj6cayLS9V8265hNMss7S+tCoOxUxZrBmuNr
TyIKADexyulEmyvJPvmpJvIA1b/pz7e/6t7BoIDKBUM/hWdiE5LOXd52Bua2oZeMWoafjuY9WF7m
PMNGnw9WcHcs3jwP9D7J9FbTJnY0YWvaANI35/LVPM1DShkJ/9o164N9u7uMRJUraZ8y3FZoIcfl
2s5Gpw+r3u7vMztrId65C566tbp3Vs3j//AZAe+i/gZagB7H7bZpKQcTznK/2N0QPcaVZmGa4xsP
VmwcdTf2pkZTebVDp3oEhOZ2qAF9on5ALQDacOdc1TCnp7j2kovXRf1XjfEPgpW9RgMsXooEa60A
Lu9miw6DN6JsCvOhoLtzKgYl/KCfpsd6KhcZjEU3fSkXe/5fXdiqRrJduldQDvKja2Vl+R++879/
y+Z4EtF2tqQKHw58G2TwYWwiFOwggxLL6+8vKfcdEJdfeglb8EccW0PjDpBnUGpTeICVBpjNtLs0
7WSf3x5q72pDA3g9f6vh1/aRN/QxRRyN3DeeteyUmeb4ROFV//72KHt9dHDSqwgD5ZQVCrXZOcJu
u0mbuEHbynOxTMvjy5TrVQjcH46xK8Ynx0qrp7gEjdc1zsw1G6mpv7SZ8qAwUGi5AvWuXsrIce57
8uWD+PuXNMP2NgQcC0AYsU/2+OaZNhFNLFEXUzDJ2v7vakm9d7Y+z9O15Bxf67rDDLnIvG64mmbW
vgDH97/HtpVdMN1Nfya1ZRTI4k7COligvZuLniWZo8H6kD/efrmyRiHIoOQN8rT1klMzRuIOSKbz
Rwex9j9s8VUSgNyAlw5Y5O1YbapQephmkgOZqs/Sm//G0sq/b5LE/vj2htiZFUwmYMJoD8B52x7s
KtbijuYJwqrcaDbB7mh1mJ4RskEOQP/+YGI7Tx2i0DC5uUhoy25ppjZSruMgoBmlkbADV6GbXtqj
F4xNXb4Dxmtekkz/YU5jd5A67M5zVW+jzs7LvoXheF0FNTSHeUQZcgRE4hTnBtXKqz6II3WFvXiJ
KvuKiSYhQrt8s3olpKTZMhqOcmkld82scJfyahX4Kc7FWi+8kxF140epcYloY4KjgDX/tksTI9Oi
hNCLrhvZwfbCjgA3xT2tLaV8A3kx9ydttvLcIW7xX5aUZAw8xuozsXXVrSJFrX2ilFbiwzcEELvE
gz9ig6LHbRagMGve+9hDX/pKLw6epfXIba4KQqb/G3oLXhUQMmj/Iw9fm137fdLpNLv4hnxGv6B8
GKfE/9ilxRHEZ+eiJvCk48xhIXXZns0u8mOtKMCEDN0wBihomI8R7KWDDGLnhV+ZCvShqA6sPiy3
N4BVqappVuSJGlPtm4zTKj01du89L+NMM0rBFD1Yx915sX6rCyMz24Yvup50Kup0PqYdz0tQ+K1e
BWbs23///o0DUfn/xtnELlAAY1yRKS7S1qgv41RE56kyxcmqRXKg6rU7JRPoDsYkJH3bYDM35CJ1
R9H1QuUwTLFEOMGhPiop7u1C9FRRi2ErYhiyqRi5FmqUdboulU0ML81ojWvt6azmtgljMpa7YnaP
yFV79xkhLWU4eNHIPGwGFW6F+qb6VaKtygd9RqC6d/ATwxQhPjhlu1txLQWAY0aMcps3GwtYiL6n
GeVWaJuXWCIbwSK41CDQ5aEsu+7zf9ghq+SQBakE1L55u/dHgS60nAiFrMYqUIod7FNaTP0nCzPM
+/8yFGEXyQiQ4i3FypgXoc1ro83osgwe71yFjUjF2ausIyL23orhQoVyOv+l9rw+jf9qRtktyvCG
tl5WTdV8Vc0i/8Ciw3kaSyN6eXtWe/t+jdJXzjeCI9tXlvy899S4tof0VLxAic6/amgRHOyL3QlR
2CJlReyNpPx2Qr2uwRfpeeYoy2kX3DqaYMza+m4s9aM3Zm8LQhEBlYx2A3qMmx0hcR2ZDMHrXedK
XtBO1+7yNs1eFku1F2S3ooOLY+9I0/tnUqsmDZ/xdmot1HKJ+wAxaDrXZ9/LkudYTlOg6FkFmMuq
QHOX6M+3V23ve7JelDeBFhGmbAJfN9XqesLzJJRFJl6g7Y+4fKv6MRpRSH97qL0w7F9DbZMN8mKg
rzV1VF3ExXRJ4kR7zitPqwN3jP2T1zvFO2wywTxy3fnh24PvLSbvJtKkhAzUwDf7ZqnTxK41ijir
D9A7Msn3udPqoW7Oy7vEjI/M1PcOA0gtWANrKQe8+u1amlgeovI6AvO2dRg/toNbeqcfyTTtLh5Z
20oQ46bcxnwNdk1NkVEzcpJFnrE1K89jXDeUnqPu4NztbU425ao3R50BkNjthOIIYSZsMElKFzWD
vpnnM47UZdC3jnmxMgurjhi96bcXbfcrAkmj/wGgCTjs7aCZWZip7KgBAsrLrnWPtwQ8j6OW2d4o
3MPsfeqN4Dk2WyNC1cNykxz49FTUAAQwjZn7qDi/PZe9tSJURYgESDlp8LpB/3UTTwvEWmdg96cI
b35LUip7MHVmGXiZe4TK2p3RaiK2tsvonW92H8VoL1cuxQqvFs4ldaoCuow4YnHtHSkCUq5HC24y
UcjtjFZ/9jRWOqwfre+RT7fXaMAprnWRFfeeV8nw7S+4Vw8iFKAEuSIQGHPzmNGk04FUwIXEBBn0
ZbL411xL3CdbW+LzGGFLbi21c2mWVAv6zC1PpHvRdTHn33aFX3VhYGNS5UP3jcbQ7cxn3ZeuV8y0
afAze7LsPD0VgFiwM8NbQial9j3PpHMQnO9tIJTKVo8QTIuB+98Oqs91FBXuMIZ2XmnvBl1BRWhE
8kmkIP/f/tJ7+4em54qKQBvhtT16Es3CH2GsxVPrX6TfZV9GPFGvb4+yNyHkpYi3kAQkpNxMyKAK
ZBkTJKc6MrWgNFIZzpogjtX8/8BSg3QDS43ts8qabC6SquVaxLEbXpzbR0HqRFXQGNHwks/jfNAf
2bko6RTQEgeVg0Dntq7eZR31L38VCYsd92KlXRnMeT1e0D9rYSt44kTH9UiAcOdpXY06SXDQ418N
B273xhCpJBdGz4a0tPQPMxXWXdUO6mR1bfYPvbQF4mfy0Y+U9fvgelp2AAlpXJP5b5vkNciGES3s
MRy0BJIWElqnKq3rE0ndz7d3y6s9SbFo5TWuRBzUkrfRkTtghE57rkYsOe9OcweJv6Kh+untUV7d
aesovHGsHKgjmj63HzLOmpIifc4ogxofXFAzzyUuIBfixE/xoP22fPk6HFoLcMrZMGRyt8PJ3Brb
oU7qsIqFuGq6akNtsFO8Vg3rd08bPBmiBPSluEF4GTZvgjnTpIyqvg4bf1IPtl8sYTenxSNCWkcx
+vpX3VRIVvk/vgiMKdJTdEZvZ6X3svAKSRxiueNqE1E7gde6GVKumn8XgeANEGZp7mvK28HoT78t
07cOT3qIvik8MQqMt8MXKHdVSQewp0DL6EylrPlUFyttlKgsbMumOtntfBSqvLrM1kHph674fB6E
7ZxrvcUxrJBNuFoZnToY5pdKw7LTSiJ5eXuP7g5F+g1YjaI32+d2fu7Cw9s5Vh16i7dcu9TkcnGJ
2+vWmw8egleXGbMihEBGkrL46rdzO9RqTeUm5liHvHh6G+DH0/0waYVOgaxt7WNl9c5HaBfxl7dn
uHPWARStYIA1oQT5ejtsw09pR2nU4WRUyA/MPHqJrPr/8B3XaZH38IgDh74dZXQmSRbMPimHvrxa
jmaGIhFG0I/SP/+HCa0wAK4wSqRbr1o5e5pvR0zI1L36k1VwSCmsuSgJvT3O3tag9AQ8k9cOSfTt
lHpK3XFu12h3JcVZNOk/k/LjsBj8o87R3kgr+Q49PiZELf/24yEh7GtUTKrQNRZxJ0CkBE3q609D
6tS/+8awCelQsUZAG1Y86O1Qkk2ijR5FEqdOxqAaRv0qlonHtLPz+7e/3871TwcELjubAg7MlknJ
FkgG9MnLUFauaoJuzvX0nemN4z1gAzGsehRZcbBme2PSHQDORbXwdSMe8zcrYYb4m3Zjck7wUArS
bloCAy/saynEUTN870z/e7xNrDDlEas5YP3pKIPXuu61UzqZ871QkYUMQxxf6yY7UjFat8P2SaCs
we43ePJeWZCUvNdOpzdlaGpleaY+rp9yqiuP0yTcVWG7CMZc9wg1hTxZk2senL/Xc4YtuvqDkEpC
c/c2c/YSp3XrlnusREvsPpeLFY49zI5B5v1nPRube8/kwLy9mV4fkZWiSs2BdBm23FbdzjdHm34M
Cgz80wqWpdQeJnKKwEQC4revMvYs/6G+gYoSw90eEVURoLGjG+h/k/O1G6Y5mJyo+Fy0Xn1wRF63
SmFYGDBI6N6BqIBwfDtW6ri5tjCzEInwPsFLohNpUGpV9iOfygreH07Ap6YrZH9Sk9G9A0/Ok5tB
MDN5sWTyw40yVBOEDfj14Ci9fjdIsFcrjV8EF7E9vs1QUQ6xXT6DZqWfU6p1Jx0vlS9vr+vrA0vH
CSAEqkqUCxCNuv0AGEL2eSwIb1Ld1IMs0ZxAeoP/orL6uzn24qCJuDcpBiRnp2oAMHrdZv8qHCyz
29oNJc9QuL19aSF6N+8xHnePyBJ701ppsjA6USl5Ve6k4F0ubJwGinGDslgf56ByXFcGpd/J505p
RyX+XyHn7aVAbYwkaaUBAvTYoocRa9KpwbFrRRrL+0lO1bNPUvjSa9BrMGWs7RdvjmAIRoPXvYuU
r35krt+FUeZX39JSuI9dL8WjPpTkc5bfjPd1E9u45KbyU14bSWgUzSHgZt3er340xrhrkRb5hi29
w4tImC07aSHZ9qUXaH6mf2xw/H6wMNV89r1efyqd2fo+G5p/kFrurRAIhRWCRuSHfOvtTpgR05rE
YBFX9/Y/apL+s7805TkR9tcWYO9RdXFvOGBFcGvpPK7I5NvhrDLxI71NunDGgeivUnOmO4W7BRoP
lghQ6Tmq7+zcl78UyjwuSyKYbWk/KV277AetRYDDHJ7jvjUCqqj2fS3Go7bjznvAUGuKR/i/wrxv
p6bbca9nmOAANm2H5SIaVZ9LnQThQTYc4NzqRNiBBj2o8L+uYCHihYEGLxHSZdSONndnW2Ep22aA
/hccUxG6Sjss1oxobIM0l9GXWKvnT5WuqjAdo6jB19LvpkfHmkUdtLbMj7TTX7/K/Bzkotde7/pA
bCqfZRfloqvMNtRHpb6nykY2XRTTU2uM8SWl6fYj9qYqv1TmmHyay0xd3r5Jd84SbxU3qE7tla7b
ugP/dbX53RLBs+468Ptz9r3GWSPw4iS+bzxNnkSSLi9zrca7uvKOehE7e231Vyc7ZS14ojcZBnxB
x+gn1YW10LywcUf5wdRl/AiCIf/49iR3h6I6Q3t7LVtuITw9RGg6KhViLyVexcUi7UAB2jsVCXju
t4faObHUflZlGbHWSbdN00oZUPIR2wiVjvHMddHasedpdrwsMPq5OHdmfJT3vj0k2KnbJRSphe8S
Yp54JHv0TV0RJSSHjqudkkWbn4bOmQ6Asnvf8/9PEpzC7YiN586ppkUtwPRlCaXb0i/q5+XJyQAR
/YfvuR5W+sG/NK5uhxq1zkgiO+tCn5TwXVmZyfMy1Bom1HMCWyj33Q9vD7h3ILAQocJNTsrdtJlb
Hbu1viTIlcamSoKoKqt7f0j+Tsyk/QDjeX7wOsd/RvTgiMizE2RQuQBtheIH9GNrEyAjadB1VtK2
YaQy90qS056Q0fr9pBECGgWZFRy0Ntk31+7cFMpyybpDqdc/qzJf3lmGEcHOnPvz2x9yZ5Pg00cT
lYIXahzbgmjX1dUiB5IqN8JLEum9JhxHXCEQuD1Chu5cooRBTIsuHwzkbTffng2zA0ZZhK1lqe40
GWnz2CqYfigAad2DQDPrazyM5UNpl9lTqgDYvT3X19CvtW/F+NS7SJA5/LfbdBHe4JUraoG/fMK8
d/xrGCjqNVplX1uLuo0Ru+IsiYiCsnf9K2G7ffAbdq4ButAksIQl/IZXAmKpPk99gkm7XYz5xU3t
8f3Y+ICSp3NS+Pnd2zPe2a2/iphwyzkqYCNvJ4zweTdFGRNGqyJ+zCs3/jKoLjkYZecwMsqvGpTu
kHZv3ohcGbFHEMKcMAv+MeiZG/hW0bzzvbp+zLA4+EQUUxMHLkf3zt6WIsiDXs5lgMjVNtCbxByP
rU5JQBrOXdzWIixT+ksySce7Luk0Gm2GGU6LVV08MeVf3/68e4sJs5gO19pko555+3nNNMtXdgz7
ybAWrhzve0OIfMmV+EfXYvPgkt07qrR/uO/ALhLYbhYTjI8dlwmXwsK2mYKqK7sHswT8sNAEONim
r5eUfjyj0IExCcS2PNhK+G06NAiv+WM0f4xdJzoVmGYE4PmcKyLtNd27CLZTxA95+5u+xkATRgNj
ovyBNhAw1M2aNpHsVCzrLvQciaVfFjvJ2VRay0WL43ce6LNp33nL6Jxz0Qpxnr0uv3SkNtklq2I7
0PumTYNUZZ4ZTFbchYM99j8PfuT6rW+TG3C/VCqwPKeASHh0u/LClWmVjOiEtpOcH81lfYlUVgWq
n0r0rkT/tLif6POHvrTHONAn17lLrPa3wW18KxA+KBqtbHM6I7c/AyUJt4YSh9pVZbn3vTb8kJDa
z/Ng5xcDldNzGi1HpdPXmx5W9soRWeWo4OCsf/6vWFQuZpXIqIPXhPdMetaWaTCCHMVM/ToaM9qP
ft/O6fXtD/567xP72rTtAPzQRdtmdMDNPCtX5NwKr5ETzUh5mgY3et+luXNQRvgFY7hdW490lbxi
1famMbJZWzVzJPwC5alI6+3yElnW4AcZvS62fx2PD32C/vgVJ8iGZHoEJXMaSnf6c2m1wTr7VoqW
i7444p1QbVucNE8NP0azxYNCE7P4ithtPV+wGZZ90JV6974acnGUIb5eI9bG4YOhG7F2OjdRymJo
VZSnbEqVkgvZo+udwEtp/8gqzqFGDsXLby8P2QkhBNUuCjDbdA2PZP56L2tDL7Wli/Jl7X9cEDd8
aZ3RP7wHX19OwNlIDmnpcPHyL7c7sM7S1JlbDz9zqBHNu8y0IufHmI041Ys4L8QzUBhnDDScd/tQ
yzU8Jp1CpdHFo4+eXvJx1aGe27z+ZtJO7IKqcs04EHoVv5NFQsFcDXFEBUVbni0FViiI/dr/0tRm
YgUU1LBbiEbhfUiXMn5Z1FKbge4hNX+JUid+70VCPY1C02VYVcRDQZPHtJWz3EIYEWxhV50NUTv4
FEeg/k6jphwHn3IM/u4GqF7zaarHObkscZnWgYQrKx+KLFdWkFVok5/8fNLzYEb+zX/EyUWm2GIn
6XDptUaox4EIL/7eggTFo8DspYnUoI/KrSX16IM1ZUZ9hygZ7helkbce1TFX/LHUaB79dn4FKILi
Czhsyla0I25XCOipGZsuVWzpJX4gcWA/OYMs0Ej2/XM+x975d/cflCM0g38BJFYGw+14WKO4Rgfw
e8WZxN87u6nPPTpLH8oRCfm3h3p9tMhNyVGRTSIBICO+HQrFf9lA62xCc2yKaySM+NGbDZBXXjY/
Qjs5SsB/tbxuryP6euwqLr71pdlWe6x+tgBEge2dIwff0tlsl29mqhJ1zfg/PJWWFf3ZobkrQyLY
SH7I58ouThWlmuXkuZEffanENH7hqU6qIKMZHD3abWv8VdVN2wQ8Ls031dvph2SqqJ7EiVzEM+LO
JPrNIMf7QktRiyPbMqdTm7mNHvRm4seI2PnOV6+z5HcHR+2XxmjLKHDcwqnhseeTDBZYMl/buFDV
CZBM/b8Sb9LPelpqP/oB2BzyEaP4GncI2wRtIrt7Grn5Eialaj/KVNP/BoWOSnftR+kSeHNJwL6u
xjdT2eorOm/uQ95l5t/zgDlJ6NpL8ifxXVufjQk3l6DOMel9v8SioE2SNt7HeMi7rzA4FwrqWtQV
p7qDRv5YZIb4skCrk89lF+tOULBP68+Lisf4gxdZdo+WQZcueWhKvXQ+RAUy4SefsIuDhzTAQy78
6avVx05/0uArf9faIukgZbXJTDXIbZDcRC2I4hWmlFmoQJgVVDWi7GOerQbTthGp5xFZJj2Azz5X
gTFQNb1U1CZelJaSvpY4hPQnN7LnNFBDKx8X5VfjBzUt2llKemIH+3v70q666ESyNM05u9A3Nvt7
5JiBEwYJNrlt/WD0fv4EXST1Tu3MHxwMts1P1sE8nlqCF5gw4CVvD1PfS0x3lGNgdarnpylX3kVE
6gj086qauLZ6Voc+Xqa1gOdYt8PQjbcb6HuQydMy1s6lkNMjlabo7Eju3aA1/elzJB316A5Nh0xu
LuwxyIWupdDPjeYI84q2xzqxfx9qftH6nVdk9qoGvgVsIhhoJtPsYS9REta9eCrXBpp6jt+iSO4m
zrdR4mZrd7agR2M0KCbI0SmXO0RTUhRNy2bqQRaYGs7udd/WXydM3i3wU2MMpkKWYxyafpt5QVer
Nr2LcGWgslX3unkCX9JHH2snzaxz1ZlFHERTEhnnrHC9S9dBxTgbqCV9aIdO8r/O4/XK8fMuEKOo
5AX04jKcMI6cy0A5g/fPqCdNefWtIcnPqeYbH7kpvPKc95P/XvbR+EdbG/YSNEnkJNemkv33XIeL
ehpsjeMdRx0ffJRuN51it7J/NvUAyjNpOvUc5fDnA6nK0b1PyzSJzpFZaz+ySrrPHgJieBHDe/VD
IDIcs5QwlDMoKYSf7casHtM4noYnW1fie9U29oznTFvcd/HSyVO2xI1+0Vsx/aDz19/P7ZSCC8ki
40XZoncCDYLP85TJ6j1dpCoNJ7lgANcIkUWBUqKyTtL00ndwvtlVdNPml6xOvQd8AQjrUJCmm1LA
vRIBtkjUr3soLupKSoXQZpbPy6PMixIQOY4nJw9ZnT84B/xCE0zAg9KVIyHOFhif1LlWjZdG2jP8
NDGln5FecoxwyJyGYDTGmDFovTarw2go4g+yJFr5pETT/hGnOnrPEs/BL7T4ShFMkTn+KFGU1MLS
nMq/dL1b3LsKheLllGmF+D4lstWIdDqZnUBBON8p0s6fh7wXz7HA6fU0a73/v4Uf/3lqa3wZ0Nlw
f/SVkRYnXbP9L/oE+f/cuXFUh3O5GB7oochEjTex6jIEphL1p9mL5HtllLF5mvqGZA5vYpkCzbGm
JCjc2e++VoXo/hq0XJ/PYOTrZ2BmtB+sxHCeiqUxs9BXTWEFbQPLF4Aicjeh31XppS00JKFaVB+s
C81F76+yz+e/Sd49/urGVFZ/nwsHKvaSG+ofkomyPcdiWr448FjmL54lMSnFbl3rTknZjtrTOLdO
c/JikabhkHjux66rks8KUqTz6GR8vYC8GQ7d0nYJaqOlmxRXzo/81FqDwDGsbJc+5S3shyckmAv/
wZF2NZ6GZHKn87LMXhyMfZqX57Kh2YHRzTxY92U3ld8xvO2moPE87RqnPR4BSNHEfyZTGT1Xo2hy
zI1q/btTmr0XFJYlP6pxWVqkD0wbSqpGOqiNTvfB1pzcPLnxbP09tLnXB7aCuxNMCLI8m7Fo2aLZ
kH+WcI7NK1pS+WM2RMJ58owIgKSc7Vq/xwDDdk5pmiVOGsjSK82Tg4ns09pE/KPQJpOzOmXppzJa
y2pTtkwvER5pEQhf6dZBEWXjcPIn4FeTZdYN8Ydh43tTwTJ7dkmE5F00JPV7OPjuz7ocvTboF1xa
TqsfVXtBrkYNgdWyqR7s1Mo+SM2WhOOWqr1vfpaKy6CvNvJZN7snO8r04T3Uuzz5aGLh25y6tK1y
FGjp4QakRIYItX6YPnmW2YoQkRnRo9xaT589Gg7lqbfiCGyOFHlFS9VlYGNKk/yitWUMxUlE8fLY
2WObPxSLnf5Pi0hX7/NUVvMZH59YvzQCmdKTIVPPDyM+2RKIaZL4Qc3a+AmHU1mdezvJnpEgB09i
xvilPcA8devkmkZ1FQeVXPzi3SBd+Q8dCs87g+qfrYtmK2QEvHzWf04jDd4A7ZLRCVsjs/4i0yYG
qubUui6KcuNp1Sv8gPZIEZ2aOuqB5nijB97bTHMqjLbT6w+aVvmSo7hY4yldIO68M9l2NX8q/E91
bHrvB8+w/5CJPyZ3S12P7gdYwSq/NJUfF5cyb/SPc+Ys8ypRWb73xpg1wfQnxgMlyRe2tZnX96np
FD/1Ih3qEx6k6qM9FCK+4ldbTg/zMJWQdKrC+LoUbc/VbE7xw/D/ODuv5TiZtl0fEVWkJuzCMDOK
lizLsr1DOZJDNzTp6P8Lb6z6PFZZ9a5ty2oB3f2kO6DkKZhT2N0nenXuhH5UO3+sVjTMo3nzxxGb
N6ygZ+VwXDpYKfLYuFXwOCkL663FGn1xAFC8BYkxpLmKnHYuGA0ObfBLLVoowAey/cixNKcIOxej
vprt1PxeupvsrzfdWI/4Zjg6KYfOu67Q0OtPfV0PAS+pU+9TzyNrNJXtbY+zKrMbg9SUjCLls2QD
ktlXftbXH4zCMAcC4dB8LZaps6Ne9uY3yLaFHaXpOt6plG1+mBc0vK7RrRo6aACuKI4iD8Ozt0zb
nBT40apoAOeTHvN5nMK4V6TGuoVMcgAep9ybMFcjyvFlv0iAXrLa22Lh+kVOOy48tMbxxe3W8V2d
W6sZeUoh41jp1OyvO6tHzRsvseIz2aWLtbwVdl3sT4CWr+diyovYxfG7JyuwjGvSUwGxil2/1SdM
9roKCm+hXdxD1w4heVH2LibPo/NRKcldWGy6+AF8N7MjQ7p1diV1sdpR50x1+5BKPstVt022vCsD
1FqeN1Lu4rZjkpJHTFW2EGvLttzRL7n1rtqsJow8p0l1snKspzibrNqhIhgDmL31tqrIm1aGPnq2
uwRE2jbQ5RiG9bzrz+SH2u+aj2ZdlmlUya5/NxiV/1W7DT9WeplA+WdR67u+hCoRZxk31bEvwjKM
QBSUL4VR9o89M8gxmSrLX47Ips42pjTVWMYEpxRte7+HOdJ5s13GlODqWPfZSvMhs3MzmoKF3aEG
Md/1ltwmYDyLNd9a1kKFuHNR3Fj0Mn2PLTftcivr0/eGYek2zoDUfF2yMnQOkzRT5N57k8+0mkrd
W7Iz/dNcqEJd9wImxUtRFGRwfqnFy1CaxhjjXul/Cja6Hgdb1GUT+bZOkWIr6uwOSfc0iGge6/lO
5K72o43fClKwo28RjrZRR3B9HRoeWWG460F3AQP3oDdLinb8OYmjiiePs8Ze3vl6LXHzSk3vgYIq
uBpsPRtxy2o/8CfNUDfOkOIYnNqpj25pLz1Qp3RcT/0W+jgul0J8NWmbh1Haq/Q7iAI4wE1fmfmT
X/WDk/Se07+Ull83UelO1m3oTRvfprGcjzndBeR+jMo4I0NkBAdtT65z4kKXt/62uWEkV8v8SbdA
YEO5aPKBOUgPcqnJnUwnzdPzEsyFGZdS5CruxSzKA5oV1g/oCsb+STKL/Ws51QEdpUAfkXFp3zud
yLAKXe21B0NTyC2yIbJ/gShL8KgGF6S0VeN0QKhouzzusjKYbxxuqfImmMql40APQE+QyvOvtwZU
drTOUqVHzqWSceON253bDnZ6CHRWr1EBVI7g6ruKrgYwszmuJ93nJw17WUPKkAzKQUVgF5zpYDoX
tmH5R6tr7RfR0gM+ofHDSZCLaT5SGxVV4lttEN7mFdaLkZnW813tiKq6qi0iVtQ7BUqzKSOTJ3NQ
1pjkejO/4qemzGOa2UqdynqWL765MEeigMgexEwVFcscwbdIhEjWkbSszAtGEz+lzGuDa9JrB446
fdLmRNfK8A6ScamJMLvDAW5x9luODGuMPPJ2VTZ8fLDGppLrPCwUJQx6l4KDVhXeB8A+BIyUGBuN
4UMaCt7PgKrQpyFD1Icdmq9BbOo8IKtsxZdqsEcZ15gBcSOxt4nn9E5u1SJ77hlzAKplM6kyaFH4
co0qexzu2qWupkgihQBSzxvqPg4Umzf2tlo4RzejfRClIgQ9zreHysXKGTDXudffhrLwWu6fJvxY
ejpAXzFUblpE2ON45Sn1ZmB/jHX6gFwM282oAuL8TPbskq253hREcs6c732LXFhkYxM1HAND9uWH
oF1CxhkIoPmRENMywenr6es3CDkm2neqIelAGIoIUDpMkgZOD3daGGI1ojajGU41giTXm7OUPAbq
UtapEVXjxg7Eky3anLbaYriKixU7rZ4exJbPoEsBW/yUWebVlAWFf6s6iUuK3QatTxw08/oh5S7/
rMVIGCnZl1tUbd52y/VAbu10ivwEI1/7Z1vl6aNqWvlp2BqjuXWqaTUSlOYWqJcOkjU7eyWNS+i7
z+a0rjKe0tn2GCkF4U2ZreKRL2I5saIWOMK/sP2kaKflY1augFwqAGxW7E6pU8aLyPwbeykAicO/
6e/EvBLhVRG0Bew2xqKHdPbcmoyrNw6lMvQah4PyfnliE+GN6Mf8Y47JCF9fT8snjSIHTnejoX50
bkhPy5pc/8rq3MmOg8FxHhbHWlvafbK+XSpzANJZ5f0Ht8vINaes5DPPIx5JsSexmo+UYzdj3C59
emNLdOfiuSpH51AseVPHUybzpwm5YAnqVYF3KUI02276XM8pHjXe3EU0Nccn1S0CZawhd7trdOTF
z9wv3OpQjD21uGfNGUq8sMK6w1B44xypKjSet9ZWXSzoFnYnu+k1vCrdBJFoPdi1/AQtscakHBim
ptPR5k8LQzMn7IsD29P9RvxLv+ZG6WeRWnqNSziXeoOnezr+EHLU9p3fbPWQOOHo/Vxk2mAQuvU1
5TTZaTRUZVEe5rCk3Vbh/9MTuxt+ZHNwH/thGZv9XcuMbWyW5a5XAB9gYDxSrD/XtMivM5TA+nei
RRImnmiIvSjDBWSJ6XvDQTNbg4tx0O6z6eTBL99aBR4W1hjkh3JaBv92btzxsdVe/hlpNq8+FFQJ
VUTXdtiuN9z0fqL7P14FpF1hXNdm/d0yK3MmCBf0FLQK9JPdz0V2Hk1AlucgdWYOoLm0v5rZnsuk
Ijur6IK2zqelraev2i87I8bOxOzpwDQhHZh6Vst5J771keg3V0ZicicZ60D7j4YSjEgQhnaBw6aI
2IHaHHzNzRdYd5BZQHS2MnP8CO2h4leNc0C+h0vkt1sw6D9G/Iu+6XLIK8ooplIHwFK6OqyWAy2Q
qU/3bUyx7TukVl2e8iWf5IHMrC7pKSKdOfupy8fA7o5+kD/ZjBJ44/PRlJP4ZPYTAwIvLJHcdIrO
75ii+k6bqMUUv6TnUVNMxT7uRImB2rsswDazvao5atph/ggHJSvijCTqyVh6YyQ5WIyzZDgTRPDf
FLF50mVkVEhZRE4641w7kOZ/lI10MGhfJv3DaDN5X8si+95UXfqyrEXxRZMx06dG7PlZWqgyx2mb
bc8rTuV2lLsG1NbaDdbIQU0ki+0aD2+f+qyIrCKz79RKnXOALuGbybpY2WnCWfm9Wrvx/RoUtFyG
figrCmpJVFQ0n9FizQkQMfrd/YfAX2cjcrNueeS6po9QLsb8tTfc7pfs566HuVT4Kp42t2qjDZ2+
R9S7nCc0d6orKgL9S2yj8z7nAP1c+g7QXk37pKPsN2nbhrnjwRSSpjdHKVK5QWRSh+Je767Bs6Q6
nKKclsNXyxq6/ACixS8T2WOsFSFrPDBVEZt6oJez1uTXYznFDGRa9SgoQ4trJ9wgCJR243xWudc+
aNuevoZVX023cq2DmbHk7IvIlF7W3xYqD9qEEhzZ6yWcu0MxyLC7qhgb/Cho89+EOD621+hI+o8I
k+2Scowc+9hdN8tMIAL2t8FojB+q2di+oyvZfoCB61fHtm3pGGtmt3f+sHUZ7kwessAgtqohGnQr
XpoGrZzDJoO+3/tbw3ucwFI7slyjVWeu3/44uk1uRJ6dcoEvxDBmYmZnmHHDPf24WYRq+M0jzUjw
fgJNJ9Pq6IyWWfve8pRer2lruE8baTJjvomKOQFFKosoo+e+0Wasl6upoUka14U5sGeUQd++aXC3
i0q1tlacB0ZYJ+voLE2sdI3GmQ2q7l2tHLmeszCsgnuXmeGvGofb5w5FNh3P655C52sVXGVpM5ek
aaacHzkCdIWww9H3Q1a2Cp1pb27iOkQDN64q5TwLt2NcMeIFsQ9cjNa6lbkzXud0MNJoVvB1T6vK
NpmkRevX1NLWwpRz3vrv87oUz+ByO3lAcS8rD2kucAoYlHZJBhic/0rnebld5bT9qCvu0Tuzs2aO
JQzw8UT6O12LrbOH8ypr4+ytZqaZBHk6PTZ0WNvTQM7yNVwWilin3+xjnzqyOTSuLB/xhTXeuX7v
Pg0MT4tIS89/hLLcfJboVRZJW/mijwbD5lcuK5bjsSemlppwdlN6AMtKuFAUjCJ2uLyrQz6mO9x4
GHfDyHYdv5DIli+5DgiGfmr0GYc+YHBVqFKfaYpsGo6rw6moqpIyy1/NHrVFs0Uro5IkB6EovqfO
JIZonEBkoSu2ZDUjGHtoIpjr3RLB0bCfSUm89269+EOs62C5zrreCqPeF8ZVPa2jezN7wOYn3eji
XK92/txsdJBuc+Qc5THzx74gv58oS1ynF583ipU8wXVgICSUQ0Us8YM0jFdm/c8oA4nyCPusEwdd
rzI/MrXNHoFI1fimWHSl+s4KT8Dn9WchF/9OLUbFVK2yzSsA/mXHSElxEKomrG4tBlhjZE9V8WDY
FvFc6Wkok3Zs068ZgL8+kpPiNsSZGU5YUG9uE5mkUE8p/tmkjnVbjYk3pcPLVreAXlXPVREhqqie
IS4a30s2wPcRKEMeM6RIP7mVXb4bRrKGeJulw0AcfZeT3hTNvbzoW51MXjZgaDg19XXdaiM7WuZg
XAfcdl6CWIrbHobJT9tzNdRbE3v4IjRRX3hEm2EQ1q3rjtpP0Cgg36L8hcJs+0V+DJWddXGupHW1
0aFnoNBJfSoZhYlI4zdIittMc0B3XY4tjTPPJThzxZJhZMD5Qq6flelwWN75qgtJicRm/2gAYXzr
XARe48qqLfKAEV2LEGGCqNaowsfM2wY/CrtUvZubrbAOnIzGR8tjxcrPDfXqnjyrNjMKh3x7GR0x
m3G1ep1zGA2aPWQQli5jv1vcl64GxH2TY69kRwpkyd1qrKEVy7Cx3k3bXlpy+Yj8BnBp9yHdgnxH
kdjWe0HyjOafK5jjNnV1zZQjyOOmHI0nXyIngmZWab+rqXDax9Ruth8NKIfgqnNb/RwURfbgyeBY
ZL05nBfDoi3WeMqmIeCulQu+IAzvxnCdPzGrCPoz7KjmhiJI/jDqjJsBF1X+R9UY9sM2b0NIPjmN
gEMpAd71xB+cqIKNpm1K5kA3x3dryszKyZO9yJ4OWV8FBy7WLKRrM2t57kB30TbqawZAK27v9a2q
nZzL0p3L+9VNl8+SWP3e4eMUUW2M9q8uyMl0d7W829EJu+XEM3bv3LLsSV3LJaVF7vBvZoE51i45
jKrzVoc1JajPNo+wsXDhxTYTIEA+7KMzpzT16emLL97ikzbYKi2+A4ZA+WlE27OMfIQ6wjsmunT7
gtalM4V/jTAPKztUcH3XBlQmgCXqXd5mjRl1HvJhOLl7Y5Z0rRw/uCGeYDeaicaQrDXEOUpgD3Zu
7209ZiA4XX8FPlL1x9Wgrk5QFiXY2CrPtlNIt/0ZerSz94sF1co6MWs6r7SrdDQOFSyyXFkZoKLM
b9yIBnhA88cgdhAevKxN3K1FVJBMz6qPxVaBfUzMQIemjBw5r+I4OWNj3Dc0nfGs7at67H/2uVL5
/ZIFc3qeh6Iiy8Gn0lm5RQu7spO6XgwQJ1MGhlPd64J59Bp7gyP1s9RSbieylj4zojJ1ADOFC2hN
NOrs3Hiyx8UNUJq3KzBRUdZ43IOJL622fO9knpzSyERKtEYudJXOBxdf3fZetsZi0nwh6LjnwfQg
VGGbaZNZt6ZhvJh5MzdX5TJLvAxQTym6mxzBCv3kWdNGfmUEW9D99LvCJp9h3scaYx9CXYh0Z4iZ
0n6bTesslsqe76RL95xRQT+1vxxjmrYuZn5M8XVUvZelv9Jw87GGRlG2vhlanG9fqqzOxh+BRey8
N4Mu9eIFVfnlI3MWZX5oJq+ayjgNvcb63Bm9ML1jXTMcPKfWNDFFHpwt2H4YS7cjeMjh8q8tWNnq
xDKKMWK2O22vhESMBz45rmFyuC0fWXzQZ7TOLCMKlDug+tSBSKDrwigFlYeKtwNbYtC+OE9i08ZT
I+yOTEPPvfBfhnRSK5jm0ZQcKQHQIvjmScfzv2kvqPzxVDAgzfLIXbyyH+g6FW7zqQ+IMj9CylXU
/4LFKW6WoqjHd2KV1o6pzWukvWG8pP7NouBonApnmppbk6rcPQW4Z8xJTc98e/R6/v4uMgNmBOjz
49D3Iyuypf7g5aaxfEnXhbDBkGQNz4r9zaN5VhWe6Ifr6coaJ0JmbtrMUGipzep6NTTazd7gV9N5
aGZ8Qsa2LmZCpR7KexBQuTx2s6+7a7WZW5lMonGqL0h7pJLadghUQrvTNc8KbMkWlS3568Ex1sZn
iEGDJV6F2wafKk7Me+QBy+V2WAUlzGYSX5NxGZFFQNZ5/ayzJf+pls1SVx6XQHVY3Cr9bGSqM6PM
mOZn0dIFPi5miGd81zg6gj1fY6JE+HMTBM2q7ks2VKlPgeWEyznr+aGYuLGmVxnH5YcWssS3A3Dz
egKJaT3DOKKvJGjWh5EO6b1FsGiMB0aoWX2ognL7skq/ew8d2vqwBpnpUyUNRTLIvGiZHpAjRrmE
aBsxO8nvWurthwBEI8hld2hElHpp/mXEMMSKJ6HGKUIsdP3U2Ns6k8hOpnmwtC2/r7UwP826Wq4N
9KxrcDCdd6UHNO2pzLzEcDgXmFhWV05ZSkAC43bL/Geqky6b3JuO0zNHm62Z2/RrigGvW8zVbe1j
gjm7I5OHzOn7Jppyux+ZzzWAMHoaP9+azVo+9F3v0zL166k9yBo8+2HLGfm+L7kRP5iGGmhGNz0I
OS38fGWg4YA6qC0PlEfO2/1QSOgkh6qb1CeARsH7tGqs6pi1qe+/7zD1fpEYVoLQcRfxI+ymaqUB
Iwbq6FU0bSzmpUpUFi67tkPlo8WcVbTV5gWX29thtGbkOmrZXE3mnJ9n0MvdnYC7VFBHC8J3qFr6
FyjLMahBd5J+z2yb+S2cdVHHvU7LjH7zgD8vgb9l4ilT342k8NUXmRGbkmVtAHCU1OtE4yrE2VZv
6XqmlZW5hyEYmvwG+JTR4FxYNHVSpJt+3sAHDAm14/qt8az8e2lgfxWRYA7XTta71nGVsviixhl8
cpDn5cPYuwUzSzvoACqu28h4ZbTVDfUSNSuS++HdzmfIYqvx8jEG2sMAhqkqY95xajE36Bt8VSMM
RQeC1VS7RiTTbXzKc8rhyKw65PF9Mh11cJd1eRhLZ+p5JYswo5wbaIsy5dfceFYIwiqbBq7zMERB
/WTRxnxhog/kYaoQoI7ZljSry63ob7KFFCuZ4OpMXG676aDYCvm5ko77wQyXtI649tk39rCO9q3R
K1VEJiOgT1k2eDU13gCGuxsUo2QuoyA/YpaaH7XZGzr2mVpZx9oKh0cxZNsO9hP2XZcp7wFpHRRf
m45LPDK2KliTvFjXhwIs7pNTSNncqNDr8iR1pzKLJWiDMUlFmgUMeUgyjoFiHL73DWjlT0JnPf1L
S8ijZTdlc9S9G9L4oQCk8TouU6xXS39pib1uXFvo4LzAqWi3gzQBu9Fry/0sMfOwQAfdd4Ybpidr
98kqt6BINtcIvvrdEDixxCNhSjjciCeUDXLAGMkNoXslzW68mxYcrGKkkOisB03TXtudQds6t6jk
jiQI9kcpJvWTO5SpVlWYe4eIbrZJ+blYQaxKzJ6fy1Jt5xIMRU3f1WAmCx6oela5Eh+sBWniG4t4
97g1lkc+8G9U5l9AMuDh6CoFqB6Z5HSXokdtPa6apIrea1+qY7Pk4moq31zlkg2L3i9yR0h+o08X
onl0AX2nSJFes7VB3Pf0nf2ary86C7BTBZhjWZ0sLpAff+PR/gLk7Yv+xn9CwaSLuP/7/+DtdWYR
iVJkqV1chG+QTO6eOpwETg2z+/++FK7IoHNRjyKqXDK0UOCx6rXq/bi3ABQ4QTGeMq/Sp9yS7Rta
JZcw2l06eXdh/+39gB7dBSQvn/uWYzcFcVqCq69STBEqvylOnIUKxGb77T/vjx0gjOU08mYgAS++
XLX2Wwp0JAQ3sNpX9TYtVwH36Bvv77WHAsEMh9VGCPWv/QGdvfGrpQxjIHv4yc4gvp3Uqg71JBj3
lkq8AZ98ZWtY2LTb5PGwI5jQ/7k1bBDhwwDJPw49+a1wzeqQzWDKC929pQvyyvnCt8xErIp7nc14
gQqFEid7aRRhTANEPQEE8O9qst433t9v+Y0/YJHsihBeHhvCQ1jhkpfbCyUoDvlMxkjfPm21uLPn
lA60jfMcpgLcmTKYYksJP5apSSUnwbw0Ve6cwNO4+4BRJzZ4maf/vn1CAe7bJYzCqrnAs1Pt+VA1
eNGDAj4fFyGwFRBbDiY7/17ob6gqDK99n6Kb6OL47FysZJc5dG5MTmMQOeZhtAo6hEYOsYGQc0S6
1+br2iKPHIDEsTA666BAP0Xb3L+l9vn35nLQjmTwBTiXizW8OKFGbg3MV6j5jbxavjFkYQK6oqPw
CSpe8Zbp9N83K4vtFEVnV6rn8f/cyWU5WCmzEDpkvhXc9X77te89g8EVdyrsC/dQZdP8BtHn1TV3
IQ9O6w54vljTWwJlkP1zesQkjj3GXbHUrn9swr4/GJm3xqbVWMd/f+D9l/65w3lQ7IvZTUCRoef8
+aBAThZXVgyeRjofMN0BwoMEXI+7eWc0upVMbEuCN231W+a/r37P3VdkZ9/68IP+XLl1JWKczRKy
ewf9vAzL8nF1avqu8zI37/79lH9fFxB8UUregyXB61JfpnCGsp9kGO6zmuBkzqs8WRuThn+v8toT
CcpfiEfcFtalNgE1fErP1ee6XYSCT9wx2dJtc7OCnn8jXL22V4QNLwyqqb9Pi/58eVsVDtJHrSkO
wXTdL+Oa3rsghD5bqDWYyda66RyRMZQi+fcjvvYiEctDiBZrRUi2+yv4n+BvlCbNUk0ZvM1286W2
sbs61OHozId/r3NJpLW4dqBd+tA9BYNG5yKSDIaFZ8LqhRANIBKiGsuJK0frwPiiAtVakjLOWvxQ
QCXvZyfI33jMvwMnyBqYAEjFuKioXvrA68lmfsv0OU4R145dRN6jEs+/wziXCCGa41tyfa/tHAQe
d+VWhyb/pRpnjkRHuUJyjQNtTkccYh5TPIQObeEFb1zob6108WLRG92KVfJiM6+DsdpYGEWUVXpo
MAK9+vc3fHWp3azVRtQCabKLA07vK81U6oaxaxTuN2QscKJwiv5jX+RvGZa/9r2gU/y/pS6iFOmI
p5lKhfGUh+hb21WGXyPNIgy/BbBNTCb//WiXt6YNZnCneMPx3kWhxcV6VEIIv+lKJ7MxWye4SQvY
rTU8VrvngOMs09HP6Pc4az28cZNdvtTfKyMkBONwD8eXzMbS1jAebVsnwVAFv5quC68q5sMI6lvd
G2fwtaWQVzS5m5EmFO7FHeMh2F+vo6mh1E7BL4D3bgxp4sM4KeOtmuLy++1PBZlsVxNGVZio++e1
Utda2UUG1tVwljvGM9ZH1cwqYpLhva+D+i3O3OXtyXI7dRcdGZCNqGNePJk16qwpg3BKFqMASekF
J/GbWgHTgglr1/F3MOp748tdXmn7olwnZGzuXhWGFylrISY5+h34zYCJ6K1tiOo8IVTyrGASH8k2
REJHqLvOtQy+5usyP/3nLUs6w1eklnJ45ouDP2VM3NTajEmzqvE0Vseue+80mX5o8kAkzGU7MCXd
Ww/9yh6Ct88R2U1YfThVf37YSZP6s8iYVKpkqOPZxhaTu3q/MlWANvj3I772WXeuvhvsarlspj8X
kxroCLnZmAiUGeOw8eb7TuXDQ2qt+XGUoNGMvjPf+KzWK3vX4r36bCgTU5BLcfO68DMzq/oRvLqy
7216vIxoAm/8Vo9deJbTPH/w8626LsfBfqQerF/oIDuJhM8r8c1hrpaGTUEbC1JHknapE1m4jL+V
Pb/6VwJh23UGAaFebvmFih576RLosgl9T47BFrFLxFnVxnBWnqi///tb/E52/jex3Le7DyMGvjpI
B/Ov9G4A0qjWRSc5JDKoi4v/PIZ6epo77dwXNm1iO0uLD+FA/7eWS3uD3WpxgPaU3lRFPZwnv5vD
4xt/1L7J//qjKExdNCXRl7lUl1E0Se0cBfak6r3mhrZdc/TxRj/7WVEd+mHd4m4Yxd1gbn0i6g78
Nx89kRrJdhxZuzfyxdf2K641Aak36hLupXYPyP8s7WxG1NucNzcAzsdjPwbTO+qrb1Wf+cyoFvnG
dn1tTTQiSIcRmSWAXUQuxDrNzZizMYFSVIKYsad9lDX6j+UaTFXE8I92RJO6/hvB5NV1sRzYNS6B
NVw6qllM0becNh3G5o7H/GFsd+FZjVMp05gcnq1holxWSfeNT/7qusgi7hcfzO/LL96N+VJo0Y6J
adfO2S8rzwOKPJY3KTTxw9StFkMVWGhvXEX7a7zcaJw2ohqC2kg/Xmg2zECCte1AEUFqc3ouimU4
2NoTz//ez6+EFDyC4JlzplGavBQeAH9aizHchsRTXZmEyBRdwScAhDFkv+A5T/FgL3ZMtuAg1aqd
N/K7V16tzYfE59O1gPtdpiKkDquqrJytVJfeTekBtw+wdzqRtA7J2NrA/+TwlsLOK/cYi9KOIVHY
ae8X+5fghlBtSBjTmhm0v1YE7JWmfOWnReyLefrvZxRtJHuP2xgzm5dhMxh2wWYvGBO3Xo2bwRvU
Yw4auDuakCqL2KzH7LiG/vrw7y/72rulvUOWx4u1cWv+M5SNUC0ECPwxMfQ2ntbOas6j6M0EWm7w
YINxh1mo1sf/j0Vduh27k9GeTv+5aN8MhVkLgrVX5d3N4tI3V4Ewvmd9v5zM1r7Hf3et3jgpr2QI
ZAZsYZv3aKPg/+eia1r6Xu2mY9KlzUCT3NFP4xpAwnVCBXf130/4St6OMwZkZ3bt7id0mY6Mtj3p
aSYHWyEjO/DOrsW8OU8Gc9BohO4dO2h8H8dqU5/+vfJfrUTiIYNUPGZ3pa3dGffP5zTbjai/huCR
aB4w31jlvWSI+QvSxnrMewcDVadX4nvQpz1kd3DNgEEM27yu8QZ/Zpoz3/T23OYHUFFwDP791712
qojUHCy6nNQVFx9BTLNpcHMTFwPAbsHYgfwHE3HHZN2M0mz6r1KAv18GzW9auKRpmG38+TLWPLB8
KalicgCWkRiRO7DpZJ4Ke7T/ewDYlYUBm2LaZmJA8+dSzJqcIYdIlqTg0k9kwR9bTvmJC4ZyJlTi
XWg3VfLfXyeWuQjlIcGPi8/FQYIL13kAv3WCGTjtA6vV7+aiXZMwBZjiYhv3/t/rvXZbIMoXhA75
XYCh1J/PGLTm1k1rOyWTm5rnJdcWpPthfIY2aUHLt1K+oTW/keG9tmdQQsUHBonMXWXxz0WnIkdc
ERpCQlfcib1QAkyrC+MArtDYJQycNz7kKxeFA6rYdficeIlcrtcHXMBMredErFl114tCvSjbXU90
2KrP/36frzwaXXWk43g+GsDe/u//0+USG93PbStnppigN/1A+tCPPYiLhgYwjtL89kZW9sqCLuxs
Yjijwl0L8M8F286FtAK/Iqlklh5bb/7ZuIV9xnQNVDPA7jf25yuvEvlNlIEZEKNBcVkoMYfXjI3N
ORm4sxKAgdUJWIQLIt17S3X8twrcRSa0p0F4qSELRn/54t7zcpBnXrEsyVjm61k4qB3IwtCPmBZb
B28eBwpSs30o9GBeDz2UHDGE2ztz1tmXAgntb7DBXZQRHHWedj8X3xHpU5YqfR9QBl6zH8pzC+/l
nGXV+Jac2W9Zub/++L1spQ0p/nbK2iwHM07gc4lQQwfCKIW7JexF3GB21750AEFIYtcl+xQSjq86
WaBTAtLI+Dk6XQGPBCGB4fDvvflKCGM+wJjNItXxGYD9uVVMo0NIVbFVLG80wCo1wa7WNKHiAiAM
aYvqvBnhACmzc9448K+tTLee1jbTCZSNLm8ZoXGNz7MlKU3/B34VLvn6Nt7DRBeJNdr1izdMRTQP
oX4j0XxluzIUYQRFxcZ2te0/HzmDMNaOvbUkqKnnoNO8KsJt0EmExDfv32/3lZsUne59Hbrj6KFc
PKMz1plDNFzQekh3bL87NyeAPkvU6wVs5Lqpsy/t6Y0HfOX47zcNDhbkBaZ92VVfLaFV1UGI71cU
UUwAtUC9kfk4b/PScgMgCdLH/37Qv94pu5n8UuzTChp8lwUKyIHOWgK9cvqK4X6w8vZkd+58Aon5
1gzxtaXYsChbkMQEf5na9WU9eaX/f5ydV3PcWrKl/0rHeUcPvJm4fR8AlCWLFI0kii8IWXjv8evn
A0/PXBaqomrY3aEjUmUS2+XeO3PlWvBnzJjNPeV6oR13JjAlYtxXzjHnTMFMpTCCpq5xsDieKZlU
jJGpC+OKEmJi9mmlto4G5iUA5dQnV+bKvIsfOQdIBwlVwrNOyBXc7mIlmpTWAKSFbiEEbX0HgDvS
KZvLIW65PFQn6w47XLNmnRERTvelJCUFDT1FLzK0DiMKvhA1+/tQKxBDomCM6hm0g4O21ffWAM75
suWT1TDTKuoclHHgXETeqDHf7YN6bMFkMEfUKXwtt01bF6ua+ky3aYVxTWx8/CpKSb++bPTMGGrE
75SZjZZ7wVJaK4Bij3JXCQgTYDjoN+TwMRsJ6hkNUNv/xJSClMHcOE5Ox9NFp3JOAgM5o6Ua5G+1
mnw+9HUA7C3j74Td//o5/G//d/7p73lR//d/8fvPvBhhCAuaxa//fQh/Vnmd/2n+a/7Y/3vb8Yf+
+774nT011e/fzeF7sXzn0Qf5/n/bd783349+oaCCKqOH9nc1Pv6uqQN6M8KTzu/8/33xH7/fvgWu
9t//+utn3mbN/G1+mGd//ful3a9//TXn5v7X+6//92t331M+ZlffpzBZvv/397r511+CbP4TVAE0
aXg/phqZ4L/+0f9+e8lQ/okKN1dfIqLkAWGZ/+sfWV41wb/+0v4pkyNApBuHwjYINvivf9R5O78k
KMo/jTmcJkIrgmoakc6//u+jHY3R/4zZPyAh+pSHWVPzzUcrnEw8TovgtaRCzI5w48luAK9ehPrf
CPSxAcI/BU1Tbdo2o+zVn7ToY7pWszlOt1DagwziIH/CfV0IxCLjBgZbCQiF9muuN57g7YGNWoUV
x6qmKxv6sQN7s0dg1jBpIfEbbe7H98dcMcwgViP2SimqmD02SIY+lyEl4u/G+9+d+r4T1bcV+z+O
EoJthpdzGZTPDDNEhQuvzD8Bywykh5vd/fp+667Xtr2+OazXrrs+OPx+cPmv6zr2lp/cw816Z+94
z+HAr3vX5bWtu+e11Z4fefd6t7t3t7x64MM73uo4O75tvbH5Sr5+fss65/O75/X9bse32XydvZpf
Xu/Wzitv4RFsZ/4XfuaXlW07W2eLXd7LN37a3PP1N67LV73yL7uVvVrxjS/uwd7tnu3dyuEzq9XK
WTmOM79txef5vvnLnFt+ONASnuhxNr/ZOvsvq/381tV+Z6+cO8flZ1q93eQ03uHp1qvtreOsd4f1
/KA824ZPPjrf+dYtb93fPW23T3M30VHzp93DIbVns08O/3x5yN7wQxdGzFrEA1JwqCpsGA+H9f3r
bv1Mo1bOd2e7d56uWFpkT07mxnKJNXWVyA1zY+0+vPy49+17e/XtzhHtK3beFDEutWhxhqzLugiM
2Q5D9LJ7fGScHfqbIdneHNwbx/mYYshpwxanA09qygjamIeD+/rMbGGcLo8Rfu7YOy2X1TLKUMuF
AVkVFh5u1jfzhF4f3v7P3/eva9bGPXP18HpYvx7uS5uFc3h9ZSzt2w0Ta/e42W02m9Vmc2vfMcP2
zs2W6fzt9vZtOt7azt2W8WblsSxc5+HGsVmfq/2Dc3PD7Ntvt1eac601sy9+d9ZQxa7zIvrLfXGf
WTf02LVZrS3c+UmHzY/wzsSEJ880TNysX+/9FcuS5X4/L3i67ZH/7ewNP82r2rdp4f7PtnB6+4+7
3W7/9PbD07Upos0O9tKkXDjgtDGVKJ0n5f3u+X7t/NnuQnu9Wc+dfljj49ynw+wmGRgGYmXjA535
V/d+/ew+7x4P7kuOb9vYLzc/1nwBTbnf2JvnTx3d5+JFHncb5t1qzzwv7NXd98jePzHUrivb7gMT
4tWyP6/u8CRr1966qwf80P4wO5jLY/vGZ3mpnfMJ913Hx7kASQUzFYd9sF/wuZ3Nc3/brO3Hvz0z
zcOJ3jjuzZqHWOF3Lz8BgMQrXb3YgyYq58d+7uoX3PuBXjjMfu3w5N67zs1uh7fevrJacNZ4fHaJ
zWpV4l7Xa/qcrWc77wLuC4OzfnV39/c4bObN/aNv21+ZRWvGhF1itWcVvuC19/abL9ttdve7x987
3/79OH/pj+f719B+nuwfvr3D2eGH7h/59fdvZiM+f+vcPeFj+fth+7R62v5xcPnbJ/uZXWSwbd/e
sFS/3t7dfb3bb1efd/vtr6cHdgrnge3AWa2eXPv7LRvR9uHGfWKJ2qv9/hafvd/S9S69+tbNtPwP
3c3mikX2lu2Bfflw42xXdyz1tzd+eeKfZ6fw5N48vLwwEZ1fV0bk8nqnJux4TpikPgWDLYZd8oY/
zN3NwWXLY+nbjrv/e5NzrswDyo8uzgN5SScbd4bR5ZjFJt1xuGf9s9Rmq/PuXdqsIvvHvNfjLlkX
O5s34h3Wj/OuzEAz8Pz0yAd29h0HgjU/zZ/d7TZ3/L19otPcvfPwdrChW9fzrsmKumPl7t6OC9v9
ngU5T/X1PAfv17M7DewtU4jux1uvXfzxzTyM7vblwEnH3d67fObyAKhHHQGlEedZk8wL17v5mmXM
r79bk8Q3UYZtM0rZZKFzR6oOKTDhmnXZyvEo/9sKnOggFQnZggQ7tpJTcO6ZChVHXgZpl9ciuVdB
bfTqDxO1a/DCXNEYOm2VJnL4F0nwkGY+gYAkEtQtFkBau4V5cx2a/UBhO3oAl1t1zgrBE8OgvoPM
6zJcS01OGFWoP8AEFshfIZxNd00xTO5lK6d9N8tQahpRIUogiO4f911VJmLQGFZFrbwaGMCOB4hx
4krTWju3xry2pbIPni/bPN4i5/FCjBKabvKO3KOI7h/btDKlLNKOQqq8zOS9KJSa20Gec6AoU7/S
vDOmuPlxzyHQPm/Ni6khF6mYp22MqQQMQmdlE3x3bQFLJpX6l1t1pieRokXjmUAXZCTzXfL9XNcI
akGKllZ2F9bRrg0jfatzfbtVc8W67yuKoS/bOzM/3ttbgm3GJp9yvcNelUlTsU0lD+2pqNOvCd2c
60JYqsGVoY3K7XnRhV5qomeVayWJlzLooEWdIrh9w3Z6VfyuvNKoc51INIhY0Aw7BEx93IlWWZHX
j8bS9kdYb9sOsFOg6x7xNXN0Aa9/DB/+NhXB3ZPyQTNsFjNcHKA7tfXMJpRLW0pa1YblVV6FjQwo
BpWBK+v5XD/O8VAqZBCXo+bjuGmSoGkxdd4lUUIxcQll63d1NMm2lfrVlQV2fOT7u1XvTS0WWAeb
LKWhtAp+k/uASrmNSbn5F4OsMUWncfkFuqeXj8/G9yZPOjIUhj6W6MgAemdIkLV1CC/wleV8bs6T
MwXZxkUf2MtiLiLbjqyEEFDGH1rtpzgvIgc9CeVKouysFSb7W8B1hkccjxQ1i2oZWEZp5zX0j8qQ
6+uwy/UrIYtzU12nAmNGt1Cgtbz+VpYBpWWplzAPWAoUcBY8Fwl0U3/Sog6eLfxVc2VxnZ2B5hyG
BJBKknPRrkgIEgCRSknJhaFvYFb8Bgr/h1zCMvfxyUBCS5T/BkAY84O82/Yhfw/8XsNlBJ5gOH2K
XqaaSNdwFouyoXmaE9QBiKkguDpvJAuPG8Cd1iYatYelAhlEjdaCA59ftCoKqCCzPodQSNc2nhfH
G0VrILUilQPrG/qeHz7mgBSi6AMiP7AXHHqO22uFKRfLjl1GogxUf8hqNah3ATIq9ZURXAAe/24y
mCT2zFkZA+zjsaWh9s1AGvIK2pkg3qNY0a3LslCeqfA++Low7Cu07VbkeSSQl23qDGMcQHvlNGga
7NpRKK8chU49DbgsinqIg8oAH5YlqP3I+Ujo4OMtoDuAkMMHEAv1B9yObg+/UQFjUac/1m2TXkPH
ny7SGWc6i5GASDg9Ho0y5FStxE4xKMAfgKbFzqRAJXt5Jp9t3zsriyk2doWF9AlOm2td58JRKjt9
Cf8K+rbUhX0jD1O6ly2ebRcDTMfp4Emshe82KXKGKZQeRde1cgRrUJ1ObT6GxZnnEb1HGpD0B3Ah
Uj/H8wixSi+uDZiyY9/SH3NzLFdQa0YbsU2iH01YTevLrTrXj3OJI6dm0kxgdY/teej4hInGjqST
CilcChqFG3io0XE10/ogd6PVIDfAKfDKpnvN7qKdOqQVZZnDRYj0QHUT9Xm+g+tkOkRoq920ADoR
soykK+7v1LPD4slpE6Q2B3gyoMeNHQozLZMK/r4YAv+XRmgBKMtWF236zILUJciE5uvl7p2/8X9i
H2/DOSckQNyrnKyt5VmwVfw+o1y/RJ+gzlwdmQBXgYXcFqBRveKCzsxPjSwhk4fCBtBHixURq9MU
97oKxVffQmUZT+0ajpCPH6aRAaVEidyLSapaXYxbNtboSM2kw4JR9BslhsALTcUHkSpCO4Ge93L3
nWvTe2vzLHq3X/W+rNeDjrcSQ6gnHciKY93xYBEdr8yM+XyyGCcKiam/YnYAWJHm198ZYh2HSRDA
S5LAzrmHZo/Ef5aK+zzVzFVh6N3z0AtCbKeEka5leM8sBYtEJ/JuyM9w0l00khptc4obdv9JaKyn
pNTke0mUW6eQtXKXV/oEmUUAyuJy156Zmdaspahywtbn7PJxi7mT6I0i9RxFEf2BcdlKbOrsAxs2
BeHjvpoq9LfTNflrtsdjUybQ+lr14dYRgry70duy3aVKo+1D6v+2jWc0gZ0gsXLFw5wZUkIcxB04
iIB0WlZJV0EpTw10z7YCvZ5vQz9suuBi6r2WK+3doOZw5ZpWDR4J3Mrlvj2ZtvOmCyQAtPsMH36L
/L6bTRpsokVZ4lFg3S5sGQ7qNbGY7koV6MkIYoXoAyploslxa+lbKrh3odJhzk5hI8FX10YT0iB1
slWoWL4ChD7XIrwLx09QRybAzeMhjNVQBXXQQPNnwR4MdF+YXjtBTowrU+VsmxAIZciIDACtOLYT
TjAW92ILUa0E5w2IMPVGTNp0Vw5tfcW3nDMF8FgVFaqGQDosTDVU8ueUrWOqhNKJsIfgFtP4LcjF
8aOeeQakkEyWoGKgAMtYOJcSqYlwgBTbrlQxXFUCZ92gD8rVhyfdvM2wNdJ5lO0trrHQoULNGYa4
MBCMNmRlAayE4MM+boWpzRyYSxCpVj0eIFaRZPqJB21sTK06qXrhR9da2Yfv5DMEBFcBvh4Hxfn1
2Iwhp2UgUFdlqyW0n8gc1E6sQGdGOORKHubMzD6yNL/+bq1m+Qgv0BjB+Kp3X0yQZatM9oorc23e
FY+2F5pDaHL2ffhc0vvHRtCsL9McGUwbBijxtoyG8ilVelTCfU2dIB8dhs3lYVpgFzl4zBapfAUU
DLgF7OWxxalMZop8LKq+RQeWUkAVP7pJnjXTLAeaFwCc7BBnDTVrk0HH9gcqoD3KAsU6UPr48fLj
nOtkBhJQlkRsFjjF8dMgZRdISFCg+GcEr0YrCKsy0Lsrcb5zRgxAu1SrcvMkDnFsRC97NNgLLbeH
kHpSZFnh6Hdr0Sr0K2vg3GgaFkgHqrXnisPZs7ybMkjLZ6ICM42dIR/jRHCJ2mIvrCWt26LYNF6x
dq5ZVJ8weaASgqBmcTxoh1of0i4vbKPRqI7rxnJX4EHdj48QZR9UD+vsWdRKHbcJ9qBKGX28YVSn
FSIoQboaYNb4+BDRbVyg8IYM1LLn4iwXYisM5jOqEdwlvaU6Uojcx4fbghXilOxYXKTeUufvxsec
OgEBUuZ+HCrpIR0H2S28zLzib0+jHECMKBbgJkEehVvbPHDvzKT6lGti+sZL7oW3wmgqa6lM9nDA
Ihwhdndmrz0Wgugx1w3vhlj3XofL48recnJ45CFAjlPRCJxTAiR7/BBTKbZW4yccAvROllbNENTZ
J1jjRHS+2r5XnKEHl7+rOmhkrkzMM8uAszk4LBkaKI5Yi2Ug5IEmoiSW22OKGhbUiEjL9UV4q6i+
6rS1x38/Pq4zOoohBbgqLXfsVjYGeI7xImoQzFBjpVpD+39tJcyPfeyr59IryoOYQbNI/WIlEG/2
h8pgWHXUR9HtMPIdAnLGTvXQGb3coNMexJRJTRD3bni1lpcpfKUuVho9mMcatRNjnpQz73ogfbZq
RfuFAgbKC5dNzn5/2TpW3hxlnGspQMgdTdogLrXBL1FCKbJUQKCq1L6UCLb9KFs4TCUpk38QAhkQ
fVDybVrJ9etl86fTFb4Zbi/ccjhF4tWOzSPAIUKdAxm4mFS+m+jGL5R/X7WM4FRpZcDY1WsnylP3
OVvkwkomjQjrsuS17sMolNGnsTNB5sJKNe+WpXINOT5PikW3QhkHabTG/GTvWUwaGRUN+NKb3K4i
oZqohAzDl3IaU9WtCk/9VMYdSi6xGRAvMlDxurZHnJmzlG9xlOX8R+RoWedaTYURZ6S2UZn2yrXm
x2PjWJ4UPMNqBjfc5TE84/hIk3BNNoj4z95v0VhFFmK1b0QWvl5/wi/Gz5JnxSjbV4nkqnWgPcVK
yjV58Pq6Wcse9Pu2UNfl56BS0fK6/DRnep5cLPjMmVRhBowezyg5qZtqKnucfRmwXLu2+dHrnOUz
Ef2eZPTiQ21+kUo/+PBWRieQQp/B2SzfZSmqmFqJVhbMZG1Uk9xpfE+BMrmTwvpKd58bWy5d4E8V
rpIQGR03MM2yyAN1Cs963XqfO8T1jNUooZvchIhmbS735jljFmxQRB8hMFSWlGcN5CKB0MRooxBV
3xdSjh5wZghup+f982VTZ5yfPptARJpjDTGI43ZJKI6MRka7kPP1fkWNNH42G6PboCKSbElmBl8v
2zvTNOLzII7nuicKERY7JQygYdqOOX49N9BeDEheVhVVxDmf+fiQoSlO3nJuGpHixckg1NPCrxuo
8a1RrXzYjNsWNeopU3aSnBEHvNywMz4VKkYahpejLmhJPBUNmZ74rYAEa5pC+JyjYg1/K0k/xzNr
+VczVp24Kdlrrtycztkl1IhJGLwAkixWXtv0UoJWOHb7jOjN0IbqnQyPulNlYfC5z9X81uwC4crh
7swwAk7gCDATX/HDYjl0RqemjeDj6hoiBEiVUCyDoJ4D+al+xbWcmaFwFwEaQJiWahJzMUNRpGyN
rkcoyKunyUnaSd6Memdu0YBBTihDcOHyQJ5rGlfqOXVCrJjL4vGKKHvDLwfTykhvqvoOshTZTX0t
f4Q6NbkyQ8/sivAHwWBEH9KwZbBA1Uu58SHpt0U/TO7UitBRpGrB+nKDzlph36XWkEyg9baRvDsh
iyjopbqGNymjpFxBkWjeBELQfzgORi0cFFMcQaEkk5dF+nVA2k0fC6wk2mA4oNCTcYvmolC6IzW6
5RUXeW5WEJ2a7zEcKhB5Px4lGDT0CvLbeQI2T10zPaBz0ts65ynbKCGavtyF56zNdDbApwgRc687
tlZAro70IIu7Gkt/n4WVsoa43tiJw1DcoILQXmndmSHDIxOFtuDsIm268JKxgdgUFPuZ3XdFQU4W
wnOUE3LJu3aKODPZMTEHxYjPQs8xP8i7uTHA+Rw0Iet46DoD9RZwA64BLXNoh6FXPX24F+lE0pKz
shwEKAtjqIcOWeObyLBYgZa5PE75M6tQsbA9dEpUov5q8HHvyI5NpJQzCejt5bY95Sa8v4OcwZMd
eqjX+a4qI8NXt5qwQjR1oHhTusabd65POVRDp0VFNnGmeTK969OgiYQiFVTOmHWyl8kkQvGm+Cj0
Iox8uUOvWZr3hneW9AJIGIigjMrIJux2uOomWWVjjL5uGBcM5WVzZ7YayiO5y89nE/aURcPSpjKT
oJYyuxkgxJigVPw06Z7lllpdroTBGvcGku5f/wOj8Cq/wY+4LS2MVqnVS6GpZHbd04khMJDP1AN/
RsCqWouoFqx7JPCu2DxzPcPxc6oGmzrzmyz6tTannKrhKkPDrKR4P8j2VjEkX0cviH7CG5++aqlY
uRqabzu5RwTqcotPz9JzRggXyomamqvl4hfV3BiUBL2Z1hhm/eFstJOg8r8LXtkeJoRVVzWyuQeh
qK/sfKdeZ56urBTO0QQUlttR1qhW2BCftD107O5JZ/irSInkh8vNO/Wl3DqhsgPxyt7H8ex40nYG
pOWhTBE3B+rg1Z+CLnAbSvayNVov+WvTav73yxZPO3S+5xJSgyWQGvKl3wnQNwnEihNE2oRpb5dh
pn2y2ilGZIqUylpTMo1iZl/s0KzxomuIhXPW307xEgRl8zl70V4hR4hG5RgqFkWQuAYa0a3daznC
SlafUKEeZt7Uu8UgFvGWYLH0+3LrT53EzE5MjR4pCQV1p8UCQps55JiMk5CHWNnx53tcUGQsB6a5
/rAlQqREhkjjvAXYj1vK3UG2poRdMvMsI3OzyexH24rJ56/1TkN9+bK501VKOTPXCM6FjClhhWNz
dSTE0dDUbCdyUv5iA3EhIohdKfaIwDVZvvHTsfwG43axiUZF/XLZ+uliwTqhdJPDN2wfpnxsvWl1
WNBrrIMai26kQheRvcrkDy/J2YpJkp9MD/DSxUGAFWKC0O45IfaCtY9G9Q4RaWH3HzQFIh5WPUhP
lGGPm1JTWC2ASJvl0abiE4B0D6lhUeyu4cDOrPyZ04hQpWEBG1ymk8idammftUhJw/bgWiVljpaU
+juwfsPeNBvhw0dSgDzinOyAt57b0eLUVvvyOLNfIQEkRMoq6czkTiPutUr9Qf10uQvPzUVQl2QY
54AlmPTjLkyjUOS+heSgYfT1ToxK1SGYkLry2Ce7oq7EPXqW2oNWRcU3auCKK0vhjI/hGEeXEnUC
DL/EBWvoFAP74PDtDb4g2yURxU8qHJfEMQejepZhukQLQw3LZxWxzupK40/PBZywKF8l2UMEXF+i
pXJhKmSN8Aukibn4jcEIdTuTWYxOG/gwhAdADB99YdD+A4eDYbAFDDJuZxn7b0JEKf2OS8AolbUj
8IS7zpyCF8lo4ytn18VynymrQfOgUDBrSjDO8+vvjlpeF2SppY6hK/a15kpmggZJ3kVXPOgyqPdv
Myb+TFRY9Mu7GrXgswAvJIwROYrGSlrkgydhlYuR4JR6Ld6RT8z2sSJ88mDUXZdkOx+8tvngdD55
jIVHUAuxbzjchm5YVak9IDqz4WDYb3IjRS/Hmla5jjwrq5nAG0DG1eXFtNix3qwD7gOtIhFJJYJz
3NdVHuZhZLSha/p+u9dKfVwhPtmt87C7lmY4N6zvTc3r+t2w6pNioOXToZ1jWeGqQQTIlYc6vzKs
C8f31iBrDgybnOa4+Myvv7MidEGsBWEUuF5YGf1eBAHrOfVYxNVOGSNLfDKKxvvgaW42CoqeLB/1
5XMt/qIXlVEtKw12Nbf3Av/QDELjZszgK4fVM02Dr4zNYyaQg8RkcVRuKRTxBAJMrjWMZnqDyJwS
bxslNeQtpfrQBoVGgce/PEEWDuetaaQuZ5QWtrmMHPdn7kECFI5q6KaDGHkkgAsotR1jqnsJLaTB
gNAe/pau3/htSbb9svGTKUM+n7kPLgKgPb52sSVXXWOoAtK/DpLX/lasPKTvAL1esbLw6OjJABiW
OUYxgNBfLaE+bRJSvJLLkuOHo985sPLn91E5WCtBH4RVPbJbp1mRrRV58q+485Plh2kIHGcsHKyH
oPyPe9eKctGLI8THJDEPpE+yBm3/l7BpZEG1wbfUzZVs1Dl7rAv2fM5yQNUXazCY1ERGxFV2UJ/s
7KSfTBfKh8TRUBB1L4/dGVPE7qGbhgYQmP8yXVBQzVXFwGkcj1vHyisRTBrYl3FpZXVlABcngnkA
QUGQYucPFD/LIkdITktpaHtaVYsoEnpZsRE8xE1lwfAfm44cv9ejAxqlg3LbK1p/ZRBP1uVsntQI
hzqQO8zU40GUUUvkDBzI0AyjtiBMjWyrekVgWhQUzge5eOVWd7oqIFYkB81GTE4TnMSxvQJSPy/y
cGtyEqOumUCEV4ZIgl0ev9NWHVmRF2sPdR5LQODUc8joG45v6rmToPFAVY310HWKdsXPnDNHdHYG
ZlNEQfuOG6WhnlyEpu67ODF0KdeFWo1h4ARagnoX+oNQ92boQCfhNcbcc70JcIgwAEd/At+L3gwI
NYLflwVHMXP9WxCTxszrD8KBGKSZghntTbIHQJWWF8MkH5MAlk7VQVw0+WaJeeaSxSiuROBOm0Lx
A0yOc0kG1PJLfp8ISgEfxYbIlWWyPpoZ5isB+Nru8sQ4a2WOEZESJTC1DE3VudIHSHpGbqHKnMwo
d12HYn1tPpy6D2SiAFABhaMkFMbx4/lAqN4bFYQoXKEbczsIRLa3Xoq2g0ey/nKDTra4GdHEmQqN
DyjXiEIdm6ryucI2hBG7pEzs5xS36bOm+eUaDcjBrc1c2PsEUa/M93PtAwmhkL8FFkDZ68LoRAf7
Jb0Yhahmoq+OSLecGTYiwf2VlXzOFCuK/YX7CnGR5dJKgi6k7IsMzqQ09wVyjE7emdI3FYDh+nJX
ns6NuXIPDBIR9TmsN6/yd6cvcYISsGhNyMX7Kd9Adv6nUvRr0IPT8WI+kI4A8z9vm0t/WysSrEFU
tTIBjfFzm0+TOwkqco5CVh/EoEgO2SRU13Jj55r23urCT3j6mFOu5aHyh9bttisQZ8vrTt5e7sDT
swhJTSJobJuUn5PfPO5AbRjDuBS4lAhmG35K43ZCn2jInFQt5BsUJb3UDntP2arotH+/bPpcA9nE
uNlCGUwMZNHAYaoLQUBj3o10fXD1Vo5v40a8Fkk6a4WgNtl9or0Uqy0aGLVAbT0tdA2569ZKkcdg
yKRrcd3TKc+dBkc48zYif7QMs+SGmGZSE0SuiFBnu8n7opbXU1TF6bZM5aa54hJPNy/MUdcNeRa3
KG6Tx43qfNSdykmNXG9CgdePy+kh08LEjao5VoUMgHVlmpxZAkT9UPWY4+YcjxdjFTSqKnRGH7mm
wWmjaSRyVgYCo1suKs26A1N+2xl1na4uT5Ez3Yo/BnSDVZ09czF4jTAfvsoucn02n7WWRdPOC1tC
ujmX+WsF82c6lcO/TkqO5Y5wyaJTrUwcDctHjKtuGrTnO3AO8O7Cfa87oW7VwTZW8zD9sFsm0Ahn
FwlINN2JBh6PpGr0fV23bepmJEMRuVG9Z0hble2k5N3Py515ZiWQuGKZEygmnbtEUDWtQRYg6FIX
DL3hdFKnwaVq/fpPjBCJJs5BGdjyOixKhQ+er0ldAND9KsiQEs56a7qyg57MC8InbGPk/YjZzEDX
414buLyRXIxyl7ry8iEh7O6KddVvglHSv15u0ImDZL4jOsbRg/UNffDcq+92mKzKKj9L0tKNck15
9kBmeTuIcylwdXOvEi2Xnbs3A2iEizJ+jfqZcPvyE5BCPRk67k9AJTkgz0iQEyULrnMxBZ+IxY2a
GFMDLkwouSWfumRCl9jRU0SdJ1sP0ymxbGon6yhB9SEV9diRSN155coKZ227pylVxuB7GIPFUHd9
YhbCl8DIiFB89cY4yqKtIXS18AshE8EzHSEUPQE+5rhDPmsl9r7oKagBZF2JUmFHujfaNFZUKc/d
UFhC7uhBgOiFHQZTqXwrjSBt/kiNWPRfJ3nSlbsqNar0VxmrTevI7RhKKySKwxLpL7TA0n1bROFe
NCI9IjkWdePLEMBK29pZ61eoQcpqmLXOKMVdb9kz2WR1ENH2jN1ICRLzC+EdWb3RqaMUf1k1dU+f
Yy6ESmTnlERJmUPPpIbbJULUZjx8Pnj7oorSxiFzm/VP0ijolErmTeSh1UWSPHaisbGqz4OqVNF9
lWuCsk0syyNASFty7VuZjK0yuUrZDyixV+XkT8qq6SJiMU4iJpZqbNHGEfpNkwK1svXE7GTDpTIl
DA0ntUortcex8EQ3DzxlRJJ6krJfSZHpcrhpYAn8WqJjjpdNqrwQ7sDL5t5dgxAlYOdWqkMuKl3N
o+ogS16k1hcpaFWmLJueCr0A02r50EashlosG6dFmyZ6QBG5YPEjgdhaXzVvNOrXoq2SAAZXUc3a
pzqPCLraXRYlVcBV1rOkbaDIzfAIvXQTc4vwp7YkXxmJghrZiVy101d9MBL/c6iZXSmsYQ/ou2SX
tF0bPBhBW3SdTcmMqT70vZEnPQoAfj9GzpyV5YwdjvqQf60Q/hG5d2WF1XyZRqVHTCxE2F54MGvF
T36q7Niy7yD9bfq1O/VVJJtk/EWtfcpRldd+y9Ok+jFBacTPRSfwOyNCsdPsKql2xraE89L1rbxH
irxhIVvPkTemYNbbQjenzehrWfbN1GIxim3wEsHI3oJOQf+Kr+xk0W5aqMM/la0JDHIj1NZYK7Yc
ZZXmO7HfKG1lh+Yke7/rKpM1prKn15QtCOMoiS+mOk419erqMFWd40dCOX4rAmuS9r1cqNNnNata
/0mxEGt5prJ1SFzN8oTeoSxiMmxTbLwMBZVwFA8pdE4U+xOMn74kAugRRKxbHeNVXxq34xjp6pcm
MttpbXo5HsgBdlejfFR7ueQL23JMyLzaWQk3/rdMRc87WKfiCEWDbcTiBEQki4SsEm+USk4LxAc9
+Dj7TRYImpE4YmASBkTIPSYXcNMKVHFaqCml7fRLCwSyWK4X1KCAbCkfxVxdAxHKTKrlJGEaJTsS
p6z/BsJSQPScinIvu5VlXwClCscPsGQbXT4//q6V1VCgMOKLk/ioB2hlmFTtjJ4V2VMDRKa1cbBa
+zONxigIbEH2rap1ZjxEXe8NKSnV5i7ORS2pdlWTBEW7qQbKgmun41Jg6G6h6J52mymRnrbwFoVB
FuwavHUERlqymsJW4K/RHFkVBASJw7Y3C3k3KSnu67OXaGPbPmaxUsbWqs4so5c+V17O3YfTHSpA
0ZyTFIzD0EzDcGMCGqrlVeFPCNr31thKq7oeoQRyLaGPqk9pVI7ltoTLA4keKW3yOLLhH+6tX2Yq
k/NYN9Go/2mKsDduJDGuxVcjlOv8OTWoxgf1B1gJ4CFFpPkvRCREz5Y7TgvIeoZddyPqsBY+j1yQ
2y9ik1fJJkl8Xb6pTbioHNyX+MNoUsiNwnYsdpU3JZte8yQIIvrSl2zd7/2D7snBvUXlAap3VnxP
Xq0g35MaVq09m+jbxyvCTdUg2yS98+BeL9BZiylwLVXhRVaIff+kTaHy0ujRrHpGMZK14bFIOUhB
3I4OOIRE2QC3FpObesw8DZ56julOHFkycrOtbAoIjadIJt6i4mYljzKKVeWtxA7sfSrVcBhv8XfF
y6QiPPYFlefS+2lMoZk+RLFgGg9NKU7WC1igMl/XuRAabiAV3bjhrDo2djdkgEZXpZB6v3OrlqpP
wFbDdD344WD9YMrmzDlPAu7yUOlylv2yPDXSKSqs6IdVPnWV8jtUO6LTtpAjVOzbzBFxeNCUlPSU
kI2N/pSNUzntAyFSKetXkaWPvyAG34jZVu3RuDHWolb5g7QduCh4A2KfZlT96cyxF3+jRlJmvR00
ktoKTt0IqvxDrgbkhaiezwZ9cqnQ6OrEgQXJ9wfbsoJQo1YjD2ZUahUo5VA7+piV2W+jTUUxsXOz
rKmUDXy5sb6XaiQWX4xQTUM2pZyJHtggwyZdduJ8VFA+aaU2bTIcqTlUG9PsEurPyXuUh1DQesUG
KANdkJkP+HOgB3X7LQUXWtnUUIUtrlFCMSgGBwLGUsoFEkkDTP3kuONQNb8MPonTL14vpL/8rIhM
opXIrxANLqQvEmTR5qyfLSiOUfpV+rNuJ/MRgBc7tpWKwfCgZ/2w9Vlf3i0S0EHm4H3KF1Mi8WvX
Shd/qwH1PCZjHv3S/w9HZ7Yct44E0S9CBBdweyXZ3VqtxbIs+YUh+cpcwH0BAX79HM3bRNyRpW6C
harMrMw6WLurcTD+07jv4RNLp+X6/2vhvSSDxbDnuIQ3/T5V2086hRhImiC17jJ9G4xfMDMhMceJ
CmkyUmzm4OpYHGQtyH2718GNeFj2ENfzbB03BxutnLQacTvIEOJhRRBMbducmzAo7phubJeOXXt8
1IL7+3pcvUmexmrZkWCva3eaJ1edw9i68iydvrwwfOAYMlo1OojaiqnKx64fnEwjGs9J5PA2wgdi
/e6jxWxJxeaOyQKleSi1bXEF0qha1ww/9k1dL7WObCp1jHYMp7ikxD3I7DqvrVjMTYnlhU2bpo+u
VDevBruaPXZzR3ANpe73r8qIF1RoPtytkNnsDqHIfeMZF5FdWT1T7rzfiz/0OvVssvySTVT+CkpT
/Ktgdp7cGesTvhEhnHNVD/BITjQ7vA9Dk5CeSwZRkmIaM4Z3Y9EZ9TQMR79cPEmW8LUZ2NE5b/7q
mV+KLfMpl1Mk6rQJFnIr1cDRDJekk4RrxM6QNfzMw/dzAAm3imCutSg8L6NHGaJcHvQi6BJtxyXS
RJ1Ow37zPpI96G5LfzhMjrK55jM4ZvUvtTgmNsqPuvkz8GjqrN5bcfbZ+ibpFBODM/Dh2CP765SX
Mex050a2/E9gWHrwUsX4+/uNW77OqmmKK1kWu5dGdCpIMMjEHLLEbccH1YZxdY68Bj8b4pnD9ewP
iwOlnxA9nA7HMtis0ih7UxG4leTV75zgdGzd+LxHSxf87FTZuNkeimZNOxONS6qqyZj7ICpH1qxL
PymzvtwjNx94nuOP6XC8q6FsuuB68FtT8ENC0l1Gm0tSIZtBOl2JbSvT5aglyeOdFg8e0qrh0x2U
TUVMzUyn0GxlXpUT/6yvokSddKLp+MKoDkqU4n10m7RNJC9xSw3f0jbp1Zc6fLN/hZiuvHXtyH3S
VHXt5/2SJPN5PUqHz+IufUa3JHHj3pF73BRmDl69wC7xTV+wB5BVvi6fj6jsnXREeX9rdEFzSfYj
TZ4+xsTLw0GSEovpVILlIqF0j3byvD+LTKq7uh064qccv1wphklTZ32hKYz74cpfs+fYP2JQRZIK
LWv32dtW7AoCJA7dm5onDTamlnXrf/Ba2gOjRcPNFxa1Ix4r+tqXYxPYujiDV98OBE0k2YDr95Eu
avhOyS2r2L/iUQX6fGzVvnBU++SZ3M6+ORWmXou0hKOurupdTOFZIdVRqWaNKToXawEcfIiCvMtq
MO6b3MW3IIptzuYMCLmcEl+jBi1MVVwOTzt4EAVl2V0E/fT4u2r8PR3jSNVkFW3ULpiNSHXpzopk
dzWz7/oI9ua1OfyRdq+naHXZEBPMLLxfYS30hWhGQ/iLjOfxll6FqU3xWJorQAb+HafZgiVfjGQV
ngWW6je0fvflEfv9XzUO+39Yv1Qfe6nauz5Am3f2mdIfj2ZTL30hWpM7HKi3ze+d5eIov3+ZCQug
Znbu4Z8jE7Y0BQ5JR3lAQ+FfQte46tpvu+UFnj0oj4x5n+ntWHv/eWbHzp7YQBrzqiAnL10Et1aG
jBdvrKKVcU0z2DOg6tYPH2HlMaY4WGZKzmj0nfksojkyv5o+idU1key0w6t2otNB1vjEC1H3/noa
8aqrCSgS1XtTsjmfIlpzupdms/uS624q/AuleLhHRFGw4usfIWs3WxKm8mjwCUBIkfxzZs/8c1aR
/FtkwGSrm2Ky2eZspOJys3CfIbAjvUO6nXcqAsZzdC/fZpHG7aaPfd/ZdCkrv1MpET7+X8gSZqA1
cRUtsph/xUU0fHa9Ff6Nz3b6xXXCuM6As+cJHw5Q4DObK2rMmqBAe1JVk/uqh0LzugxH+Sfsx/1H
eMjiI1mteNp8b3tKRLKry0jHg3xyDdgqjjpIp1PdNNN5l+TZnRLXxEVabbW938nJcc6t3M1nhB2p
SgNh17+Nj0cCLi+9H+aF8aJL68zaAbgpj4/FkZpV+THuzZVWi/+573Ij5ooEr4+R4nGcoi1u7r3G
c/55W7f/0AIc/OxPS/ihy7Z5qQIcMlhpbJebLSxpkQLIFJ1aND76qkWEa/Npr7t/ZnLEZ7+YxqO+
WfuzHlYsWZbhaKuHpp4ktGmn+y+3XWab7TZR6mSFbFuUm+12KzozzgwIdvpXhrL4Y/2xfNq4wh/D
tlrfqzWIu1Tzrf2NpnW+Nd3k0uv3PPMU/xVDZJES9IFtW32v7coF2YIjbUsOQVVtP5KZMTxtjFqZ
qkhu40fjoH50vc7059GpAxB5Fzejs16s3tJmqoPoAnPpvoerCohEqRfxIOeA191j7TICqGKGzw1r
7XMqIxMxlaIkiGGbhE1Ou29Y4VDGDDcHnK887x6D/cmbiOdLV7mul4gQ7C5N1m4Ns2HztjLdlohD
VmgpH4oprl5RXrQvu7eBAzH4bUvqj8lEkB0ODGHahbF5Vm0ZfOkhae/3pV7KG1MJX56SmCbmPJOp
tGZq+2ZUSAEqr90patezMUnywp0+1LkO6p7AS0ev1/PQhn8G7Yt704gjOLtxVf0uaVi3m6ick+cq
Kaxh91GxY7D4JigyW03TKXZNpK4mV/ZNVspR/hdPvkEE1BftrTzm41Xu27hmc7CEPXZHVuyp5clc
OgjP/ax1dbwVpbHmjmoRdOfEU96pk/G6ZxOSCdrZsWS4K/jwfDs2sW8M3f5LoPzyp5pZ9E3rdQq8
tBT0ALmnrPOvrZvulnW/7xIOehWeZ12PUcYWzfoYrVZj3Iu3A1/AsYfZwVrWA55uvsmq8Qj7VMci
nE4lbXuQiVY614Qo8TETliDwgez2KEp5n+VfGL7ilzPK5bdETv8HmsDelu3WmIyoweR3vOvhP5DA
9nHexu6zCQ7/euBjzhksOeOvgSXCLQPNPzq4PSmu/X5pY37vZjlRolj3U+H42ktdWUx8s9QMcBAv
WJ5bzD0Y9j1UEVTPaHrUTKl7iolv494SOxb80XYJ7qOwmT/aWsnffgSFli6yXT/VgutUalrwz2zp
hrCj7DWtl87bEn/AMNMkb1VS3h3BZObU8iXeE+Th1KxWme1u3EqaFMfd3NwWUTuw1jWJMLXMHe8C
adZ7XIeSv9sbWQlBuDFc5NgUKrV6NoxArJUy/B/1MF2KTuz3RfwdChJCxa7pVHlRmS3VEG8nuibb
Z3I5mjdk+sWjt4W7TjvmoyPryu+ubZJ6uOpD/AhTPYbRkJXkDdmbeLbzh6etfAmPRFK7xdE/Df0a
/yZG27XXiSrVy7g2w98VifU99hGDPddhnZh0wAXjzTEAqanHDczyfz25z60mkS8tKmwzKbFh9GRI
XPy9+SOjHCpi+VppzdWxD5atn3BWpr1Znca/bReGZHpff9hyv3fFWx0P2NIxMxQMpLHEyGmha7nr
DsJc0lG2k055xcNPIfa2PFXTjvFRw0SctaVSD73PPAEOBKd8aaeiuZsPjBIuhUjc63hR0VfZyf7m
OwfQ5K2mxXDX2LyALEdTjgy52DMTi7jK42BEQN8CiGGVyd78fQ3Z9Hdv1yQ8r+vgnYNQ09H3a3PU
mTfPy7sz7cljiLgPrX2PJUmqgq6dswTvx1uozCFIId7qn2WniPUaScptMWTV9F4xplF+uvpl93NL
RLRn3T76R7ZK19zJuLQJV+FaP8e48EZpN651dPbjzT3zjMeDzo1V585bxDviItbdWXr3ljxog+Wu
ZTtuv1KwRC+R2OfqBtdILseKtrpKqUXiihxyoy9OOUZRPgcxW+pBSZGRgGU3hdseD8vaTsnpMJW6
tb2dAwawwPppIuzyUO8ht1ofldCY7Tb3V3UEUXQ6UB6+BcV4fEyJcaacZ6juNrN6bp7sC4e7VUX3
exVq/Ey6VpZZSIfyF5LB3jfRvlY5M3P/YzVWtI8OVgxr+ZyMgMC5GfyVVJ5iq+d317cdbUe9ye2H
LLwyzOM+nuynOoSzpL1aeQtEvPIUHFp1JsPFV/7lWwDAinM9J39DkiT70zQvx/6+F5v7M4Y4vLLa
qXhxDr29Dd2e/CVOua3Osdv3rxiny9/bIJo5233RvTs1t27qMHH/OkSTYLoUJsPZnUNOaRJu5I6J
ZUvik9mKsb6awbqX1Oule9yVbULPcjAW/wzlArzoGg9nAB8Au83rUcUmxap0MKc4bgYFzOF3P5XB
OAHr9KMn/W+uzPsqG9pQL3L76NS1/DH5oCd+tYmnaMmdw5p7mueJWda2dso6EL36xHZ+14GpjdOH
sDqMy7/t8Q0pWGeanuJGxPHJi1GcZPs+2T076qAHmYq21cmENcfApTLOYzbAaf/zbORg+8tzILIy
SPbxz1RsuJwW0Tb5RIwfjDU28jeQHhEO480iPdFi0en7oEMY64ESz2PVZf1xBI9bs6s77Yi9z826
MwqVB7K9rDIzJvIEq4772fPoMVDAlMiAu7GbFQSN6Z+befMc/u96+OH6DX2bbQ6nOx+gvjIL+zp8
6lpUA6mx2wjiprroB5Z0fpSuY7j9x0K82VLAEGfMCbHrx7ybRQVgNSblo7YY46QAJcq5aFS7ex4Y
3DmzoEvimaPjyfu2KJZnSJWO2d4OvftdvtuP2siNMo1VEz9e002nonD1i3fI5GHszEqscjM1j0tf
ul4e4BHxtCaYN+LnveL4Tg6oB13lVhudgLN4rjhvCZDRa0cENRqPptRuNgx9fdwrqRjVAq7BLo3X
LSBKkBjINRftsbe39Ry7V/M4rjod4f9fKk7VirKmjSuwCjmUFOOaF6pGK1OmBrkXg2gYlJet9GOy
2UNkCXlQNGuZxpiOF1m4FeZD9u3qXCqm1GswVf9hiPbwX+UnZO51JMzbbOEARWnQtodzVkepjnwu
PP2yB6ITqevWdsEbQ7YRJEwddRlhpwi+Ld5YJkZ04R87MC96WPVjxz8tyOBp94luf4/vIYnmXwUS
OQfCHygEL9v9APVzV4iAep8OkdliQT/q1txNrSvbT1HVB6CkTNQLyd3BeOoikdhMMB88Jqahc2K7
aK5Sx1kOcGbbquvC99jrXQ20TBrgzNDnEZ3rnG1wfB1P8hgYAIwM5ixoRvkzmV3mapely2coH0J3
6bM3GqFtU+mqYjgpS47j41bT8ub4cavrTlX0GLoUesr1XulPr7BOS7+3j3eN6lr32lsL8TIf0n9C
+3t0RCUXCQir08/zqYPtuz+GAACsKoP11/9JhjTRyfjlbbN5EH2xvopimNpTMk/NV+ArrtNRm+Nz
t2J+8G1ffU0DFh4MB37xMNo+pAQVg/eqW4lfrwZ9uoq8wftbbJQ8PipnDF702PLN9POfqBcA88eh
cdza4qplJRkrF/zamuDEPScfYNCWZ0bVY8z8MrBviKTFnx5mgossqcyStpsrmnvcSuGTynXSP0cb
Vxa9/0HswehF89fs4NlCtx5+CUwcnYxhNP7heXsD0jub5ZcwHZ11tW7Ofdt8VxpTVcVTz/W5Zvvq
6lvIEbZvETJHIi3qxQ3vTXDIEGqma5+Ma+l3+ZX9g2dEiK2h5r6LI02xmqPQeZ7ivplulyLyDART
p4O8jFpgSiy0Y+9qmyRWWQEOK0G+ur39xzf0XaxoNVU2Aqe+unsFWKrwx9vTQAJ7lFiTBFdcgi64
dldAhHtHNzypb6eBc9J79o6y5/eMH7T3aRiL4V8hOimz3lQTo7D2h+fGJMuewZfXyzmRPaYvnqnd
p5kWxMlCVD6PC+3/TDmIK8gn1kc2NuONM9Nklwb396Ibdaqodawn6Tqy15KNwK84aBqZdu4mu4xD
Yt/01oiX0m3mGip4nj96VYDWaoLkVLoZPT6GWJP+nbl5HkCa3Uf8egfvcUILXwDZdYrojW+G2DS9
O/8uQP6cS+Pb7bFz3KW7LcL1ONKJ1ys8s4wI/9eIb8Pjb6/hU7cs9PJ+XJPGuK6LqDMkttVnr8Bm
WaKcGWjFrBQ00aiqR49t2O00r3o+lcUCxW+Q8vH9Wo+mYm6d8Em5Sk181SW9woAa9NNRENOnfqEU
Z7YxnNh4cKJ/q+/YZ2k3vdyOcciVY9m5cbNIB+YDHDyS2YII+RJie1td1xJ5/Pc1hx/mOA4+7d9Q
gtthQ+MVGbDu8dYY7b5b1cZuqj0lbll6H77CaAd4xuQZs9UGCvj31kY6Slung8MPymi67hbBv9zN
eqKllVEbZJOKg3/wHgFsByqCb7K4Y+eqlwtjFqbxzl+wE2DxnqKmMwV96N3ZuXN+tUJO3kmQV1hn
ew3LD45cQMZHFfhvjpfc8Kx2334alFzvfCASWhg22v4UsR0SZnLSy3rZ8U6/AfBx9nTgCP2kW+rb
vPQL4WRDfAj/Yt3Vf3eCvn5FpVr92cBm37HydKsLPHX3OjV18DUfQ2VSmh4HzB9u7nMcJnlvknja
51OgE/cvwvHxSL2iwQSAJAqprh3V7r97oruCG6/qizlfUYNwkFns/Mf7aCbQwwmeuNatpcVDeTOd
yPWsSCqda3m74DYB3WR6+VX4HUiAO8RFXs17uJ+j+kBNWG+BI5gYBrGU92XQdHxmmAGRGc6rPQ/b
5rdZx7O76d3BgUtmIfNLjfv6NPYHTa0oliLILHA1gcR9YJpsdFrfuT2Kdi5SjImCd+EZGKG+jL31
3DDAPkdKuGOWBELY63quvBfksDgDOG5FbxANeLgMqws6U373AWlZFOND2/tjS3Hf+59ihh7jlibt
Iz3cMXpyllCX512s3Z9opDvK6h6wOm1FGXCfee34sk4m+I+dC/CZXm1DlM4r+zjyTeJk6N771nrH
nZplLVJfFaBNugyiB7S6o8pj7uEjr9Z4oiiJYGO9TuMOcS4Jb2kvRTtFza1H+QB5rqbVPZFTWb80
qrTAPcEu6u8oXl8C53nAyuMaHplnN9TDrjrUK3tdYZd2+FmU/Ph85GHvHWvKFQnHsXHTfC0Y6Moc
xse9CfeuUHhYJuFNqGJhAPR387Piq3wdj4MlY9Mk9ZAJRe3LdOVV2A33wzSegYTKx6X69udo99B9
FU61/Wbfg9evJ8caMqobzZJXMl5kVooRKYYsYu96aXj/PtAJUCBl1EN0eT7FVtFm8XL23jymbg3E
gLkJTmH4Ji4MsXU4reQCda5/aVd837gNouIkDUNEKnFMPfd6Fc1dYPciTGPjmDotNc5EWdsDqF7F
Ngy+xmCqfveUlIovIdquB5eWKI/RQMnnQ7XbnZXOUN/RnYV3++hE/SXQva6zIOgQ1dA5gNa4rnbn
vNOeAIA5Sg5PFQTDu7YbH2Ty6/KpY+j6bZgJWPERAwYHRzwWv1RcjpZtyiNCBsTV0ZygeufbcaRN
OXdg6ipryb/dWJ/15x/utg9/RSuC+tZ4YXDF9vX2N9RtcHK8apt+AN3Dea0sRVqK0hT+S3RX/2fh
Vr9a0NdXOYZIJ4oRR5/MVyXd2zrRmue1HuXDitwDhRgcLD5K2hooBy1VZj0syDHd3OePqBkoglsF
Ws5NskZz1qh64VHsEUd/jcdepn21yNcE6dFH1brm1ZmieEs7rzcfPQbRbt5UWjzRTxwoVCb++Cju
fkm5za/KDE6SUqvdhh0odCcox+RM02LLscbyKOwPZrdjWdMaAxigBtzjgbnGaI5TdzPyI3BX+ct3
ou1JCgbUdIn18tdziDXOaoagMS+gNa87PiAtXbH5tzUtaZi1tV4GNCt4VmP26WNMq0dEFrz63Xjh
Lqw+I7kHK9bS9vDxeZrqMJcoYeq84At0M2S5Ee9qwTnIas+vkS3jGQZ/PiLYSr9rMksrPGCZzkRK
3fUxcCeMnBpfMZhq/1NGzwMq/KN96Fs6z5PV5QitBb3b5UmjpTmbBlp7MmE3ZTZSkk9WsCV6Ogou
GLjx2PwZlaM+GAjY4647cbx4rnXYWhHT/iJL2zx7VhM64rk7LBzXxzBm6DVgptt4HR70Wkw/Oun5
v+aeSf8J2MmX2YTy6o9ls+69HGz3cwkVLTYK8AZNWF34r1VgBzbwbe3/ENDc1dXQl9NHpYdvBSIz
iEp3bNzWy+b0SqR6S7gvhN0a6CTIxJcwRNTSVNhcpvvUr1+ahYs/ISNoSb/h8376NAl0E3BcyWkI
93rNpuUof7mri5hohNH5TtSooCuCYed7rjusp9Nt89wn4+/mqSOYbAS6lM0HijqGELvq/wzK4i6t
lu9TvCyyHq6OUfVvA4QwBzppTZ0JgAEnhTsgEx7QCSjqCFV1X61jH2Wz9Gbu4Z0fOk+V3CqiPSrA
8dYRtr2SXYFwaCnN+lQuBRKL5lton0q5VxY92ibemM3bBz8A6uabb8TDOK/lI+s0mOcWbi+vPXcF
A56/JUq8cEGAQaQatjiPANVeARXHd6fcveAUOS24rJ5r9weayT7M2CsBuGJeC2GlGzeyGXUW8Qat
V/9kN+JhcjH5PPBqhUrOeQXY8ihR7L2Jyh9N7lfWudoF9Ds1vDQf8RgULwFdDN9TKLZP1z9g+VmI
r4mYcQPLoC726tUt6qC4wZJ1f+gnHGPOvAoUNqR53JVDQA4yDKyeSjp3fwZv6saQq8IO852Q1JY0
WstV5WsrpyMVoS0e2LfQz9qL108tVzlfuXiG3PYtVDyd21BAS8rgAxxvp/xFc3k1+GzYg8XWw8XZ
J5Q9Rorxlo+6IG2IvKrKLCtXXzXnh9+Af/t5cbrw3yirNjyJWfcf3+WBKQ3OAx9vOonrqDAdtobw
pe9TvLvsO1R+2XNDiRh4BoziRzuzXIA8Jix+HFFLmt8BEIcWoToGnSfFUI60RLK+OYIeBHss0KkD
YKD+OE/Cqh8qGbg8u6nbPY7P7N+oAM4JzxtnaJmhQvXsrKb5uw9H9KdCD44gs/Kd38sxMRQFLa47
0lSobUrPYcew3JyCtjzU/m9OYXOHFP+vKZZ2yvx+pNuLavrz6Ig9HCH71rlqvBE9kzkgOSnYzVSd
mpiWPdWCSTRtoOsQGyW7d40op4pPON2RyxT2wv/oEcNRrXyu4abXzlW1TLwSAP/J4+KN/uMIAt3n
xe7v75PHrcnhk/un1xM1lDaqCW/1gvYr7ZOhft0tdBmY1B7cs4O9c8IRV1anDWHfjDfUKJnmIwWL
Ec6uc8ODm9FqKCNeVGJKhGzfAsQhIG3ooiddU3CL/n1mifRt95fhR+/Uxr9q2tE598Ks8kJxnVQW
rcNaSVQTQIJEAYEntPpG9fCf7jeTiKYuTiM2SvWVSYIOvqGrw4UK5AH2EpLCogM++dDb2le8TzyE
YkbHtAYhxIeO79Vek2a2+MDj9yyVgR70RoURuTIz+lxgCdAK7o1qPekxav0zKUFA2s3mz29D4+1f
e88dhCMXjHPerHb6GSWuaO8Q+ta3DdWiy6L9e6qCY+aPQC5Tl2lE7/WGD6m4ZWsRGjs69uZDVnL/
guPjt85qUUkObtXGD7PsAIRJNzyYB/C/hXXt42D+zR7cGNxWwVD/QnSwrjRcetyQzNQCzYhhlUVl
84gC66oEUlvuWKdd7jVC8y2LgbuOK9IRx7p6gGs13gsKi+OTxkujhzeRLJbXtVSsgpxmLLiiawGV
/4HL9/5mSt9sFzj5eMgTpmI0FpvAHZL5GnC7jA7xnmCJhm1XHCY/qk0lFWqwKqa5HoafCzQ+wiqn
dj4F8og+P2oVFCfEIQnSKEbTLpcLGiGY7u8XQG4Ws0Kvj/WUxdwpIR12hNIMpi95WYcpfjo2f3cg
Kw8+JhvK0wWl7X5/6OUAfjuoDDnEyPZcIpre4IdcNYFpxuq1xh7Bz7dhmHH9QQVIk6k6C1a8BJSc
2VUM/THCEBfJ2Lqu6FJEpaAYBMcG/hYbRzUeUXE1gS3XmBTR4GaD40EZQsH14RnbsRFvJqzU4jPI
veJu8j2oOYmMHM+4+WBc7mftQVr5ovxJ87jrU4WD6g1mMi4Ii9MLwXC8cHx34+CqMDWdLVJlKe/w
iAA+17iCM0wjOInQdh2N+xEoT7E/3GOjiduqVibvfC3/q46eGihqkmhS4XdgtEmDBjjdKNbPczu1
vxAm+uOJqd686rLqqmtB4w23UY/+U1R6OGwZd+RErmG/urCGrnu/09x8TI2Of2IXnCA+IqmoOLXJ
wUrn4XvrjzmuvT/V4EVB3jTGuT6Cchgf5mSYn3bbBw7ajRgF+/Dd2neFr+ZMOhuqMDpyweZ1Hy6/
+6plzm2wBaXII+IscpBx+UQ5gENixwxJrt+3QiB+E9sjZerQmd8oNI5jg6PRPv3/HpBrotPBGdZ7
SiM8MTqi4o1NjPbK4qxqcgQP0IPIfKZ3y37ckk8I3qYbMlOcf6XpY//iCDC+DJjA5SpxQtIjKS4i
Prm7z/iJ8fj6X1d6y05DrcpXPHb1k61mzQ0zhuXHtFr7r4yQ2Z3VnKjPhEt6PoW8WDARUxNPWNA0
EbpQS8uZceIhu2UleG/YYqDxY/RWf8Ho+49hjOo9dbGGf4XFBaPZl9XeD8OefOD9gpoHxjiYYAGO
BsmyL+L/2qY7PmtmKz6V26Jp27pIy6ypm2D9pvMCnTl11P6p8XYltMc9WLeXIHWwnvX3TseiE8Si
/XB0iE8ch4dfQtvdLLv11tSJvD3gPZCiQmXUlPMpHhNk19wtxCnFpTzKDEJ2+kHqmGPzyAmdu6Ds
CRuo3b0dLvSP6vc0UJVp4pAebd5I6Ufw2P1Fbto8ste6ojOsvU6cUIQXjyv1qcpo813GtHrYfnpo
xX+NcDcvQQiPILkd77qh9Z+b1pf909TsG1Y7Sa3tlRdr83OplgUb1GP2sQEa27W42MFvnrfRX0Ce
dsvSinUO0EZ6F0xTDy9W8YkpSYSnWg6Mi2aZwjn3Vt6aU7nWhvqY7HN/3Uvjbazj7jJOwFYD6kPg
r/zninWev2N9jCLDa23A0aBxbfMZDwgnLlhk6OJeM+Mg6CKl/tmgm/uSjAY8avfbzKUvwdoLWSEn
syhgkDesTvu5z6Z4Kej0/8MU6htmtWaXFAJ6wBOrOP47+yAoPTrWg96n2nCRz6ubXKZ2V7CsbAh1
VwZ95zOzykioceMtyOcDloN295jcbGnZREyV57UtChNAkrwoWJOhj4yiR7Bpus2ArYDbZkZ+l9fE
S8aQBxvXE+Ia/9WzU/1pYpS9WdtGdLls/81TNjlx8dg3Ep0RnT9NLrRrpc6D34U/Rech5NkwDXlc
hLse2RQX256y/oaaaYyc4UVFtf0Tb6H7M4TQck5ucTgir5IEcoJcqLLO1NzRmrbC75/ceI3/x9l5
LceNZen6VTrqHjPwZmJ6LpCOpESBlEi5G4QMC957PP35wOruYm4mE4eM7uiIapWwc/u11/rNR5wb
i2+y1BgAlooiUDech6QPcYbL30NJk3J4zbX2Az15AJ/AcbPLGuJVv1PQfW83/B75zofzfDXPQwFG
hATq7yaJgm8q2TQQtdWYRVRiWWKuqmXSBFKwX3CXANwABwCB/+LnU6hvQSTNlOEtuzyAsOdvamDr
Cu49qm8Ex0Dy3U5DJ20X1K31oY0NaeSoThWD3F8cf63LJLpz/MS5oWxIxmXw/VlaElxj4dqmBLVl
jHTC/YmT7QdBA08NFZSl2xaQHVyIVf5PMyRVsW+cKta3E1gIB5xXO13ps5mhdSEvN0wsV2m00/uQ
tGwKokPbKZltecu70+BQ6ebLpmiCeuN3Pbk99JvU900/6/dBwinmInAZ4T7Es2Rv1yXhDOLN9Z8D
hL/3UZW16ravZerlkQ2rgJFmQW6MtgpSt58n6SsEROZ4nJBEt6NZudNGC6mWCtylSmqMEA0HnUKF
eJPkzm2b+LPh8lgPCRp8RWFDyKp0P0TafO9HfacACF/yzIjBdT/0uNGqzTyQh9nMOFD4i67gRMGN
nNFNNpWBBHyWZ7U7aZZyDV2s/mA7AYBjS8mI7APdajGKcsph5KSnPK82E6XeeUwGfw9QVA8uUqVx
bqU8REXDcajYv9P6gWoG5fBm63PsN1AsuOsv1Vh3JLdp8VFu81riLdpSdt/xWM1jaIhxUdyqkwIs
AMxYA4nGl6l3wZHrdtUYTuW2lkdF39gzFOjNKHfdj14bpGE3dLUS753QSdhToWMSaQFAnYHPBUG8
VUgJRr/HgMTMrpslpd9kBQR4ArMpAXLhVGp0hf6Yk10PfWTfGFGSVlutn1NoWgUYOw/KD0XtDp4C
g1Fp2W8lyZVmP4WzP26nkZTVPggJjLcKo1hvZw5xYouYKhUDm5aSQlZI9T9GlUUsUWF9IQH07AlC
JvbqQ5qPmKlH8D4+Fu2EwstiA3CNIUL7FcysThGyaMzryqDuvNHmqQRabJcxWoy6r4C85eRyJQop
HxRfAfIykkkFiTcAy96m8Id+F3453RepEns6qHR5AQySOyYba/EQLco/bb/n8Udel1wh2UMirtig
YNNaqfydiG9oNzxRckLQvrY9pdQq5eDr9vw9kAb5GoppL7+DTKb9HgxFW5IzKfBMvISCSxLD4Ux9
VM49yAWaAoZf60LK7BgcbAABsaOsMZZvQ0wPkk2hy0xYL8vGXdfUlJWrzqS8m8iNczlJQTscBub7
08wNPl7oZDMuY7Int63Wk0NC46x7DyCCW7IAffKB6IDrIpWbonfnhiTGwY6qmgSWCpvgEznJlBCk
6FXwUnli35pZARiW6ybwqhQksdszyl9AqPfe8tADiiOn8MEkqWhu4En6v5KSDPKm10ZeGPpop8BE
sFT55oQTmzkow8kCn5WSrshihHV3qOHpv1KSbSjDqmV4F+p5y8tXdqpv6AyZKUm2PP0VKFUNCsJP
SCnB5k5LMOl5eacUIAA4ZMFf6Aaax27UYEi+ZRdP353JnHvieA0syECq1gCFQ9gITlpPP+oRXIYN
VSjzp2HX1i13UKPtCz+gzs3SrXdyG9SE+HWplZvldJ72akxyZxePLWlsw54BRoZ25i0Y1GkbjtV4
TeSSN+ZFQEV72oW6YldIy1XSddNza14kRaFd2uREVNdGYJ4nfDGWitdABvxd+/LsmZGdtu4AsKK7
aGfybzdwz3y0TSWrYGxC3Sh2uHi11vu5NdPyM+8C6bPkkBilDFTK4PPNmCi3HUrlW5rPukwMyPPo
lxPEveTy/AKj6CuQpg5lBWr8i4VjqEPJxckNDgmN1Bg424AkPACgaLoHXdrjt+FAXdprJVwet+gm
fGjP850XLYEnTh/4qxHa412iyIickYUUyN2pMhlOBfCHgrCufpe6wne7pOoOVjKMN5KUIvYq+QFT
13bbNOmUw/nmRcL30jw+rdDxbWRsqYIdE77hsNYtsJXMhXrFcygFytxdyKAENdidpUeNwnFnQw/e
1WMKLPh846Kr2GPnqbPLVB01c9FPOW4dnzDToHSXu4nPlburFZ+NlGEJuEt4VUTAmsiiBTCzqZ9H
vKjgiO6SHLQJQQwJ78psv678IpF7/jgeT36RILEC4Nmv6ozpCAqdc5gS5jYOHHVDqPS5IhTm4KEW
XsNG26XtYKDvZU+HPCcDoA4B0PCJlAN4EmdlpEQJgMefhYHhonqraM+UxaqRE7rTeRLnWUC6Fe5c
ALAjJRuZNIVZbM+PgqgNsbS2KHxYi7opmBhBJqUc9ByLd5AgwIHtn3pkacDjoEsRFo7G+BOTX3VF
ROfUMkRyTzGNZQ0qhiB9AUCyKZKGOjx0QPXGBGZCmKuAxW3l8RL0nHMoc7jbhWa+zv6BFaibII3N
ZQXSviKsQLuAgQj+hXIfQnhQrkj/RuV9pnMXXJIJorR9fmifd/S4PWF9TaYEMaUsIR7m8rCIqk7X
E+2+A4+hgRWv2m1lV9VHx0iD/fmWn69sWkZ8xkDU2MKPavllT6QdmskolEhnZeOQJF8FYFu5eMvi
lVotj+OJSSDLBkYGSZzjVmg60pyKHa0NSntlLNA3O1OuKMoPnyzw1ivr5vm+QH2b44PqMQVBZvO4
OVt3fCeTWKl1y23WkhrekHH8ArlGuTg/fM/3hI7OhoUTOeUe9H2X4X0yfFC56nqMuBv8Sq0uiWDg
YkEfjjYAPGEl16RzVyzXT7aoIcQEAx5qgqheqPDCrrKOPV+G0vDLn0h0OW28ZBLrMLlBrdFe0Rk5
tUKwTrAhQtjIP4nq4gOOEDqVW07juuO94sxlU25Lq+nzNyxFLIjQhFd0nVkTxjICTE5EwVjOlVWB
dW4dMEdjtdLKqfFDrlwBPIULCpj44xkbLHC6SUgrLQgBE2qhM1/EoVrvRnKsVPDJhZ1fIqcWoyM7
oAcIyzjNhB1mFrURTPayRJTeuR1yhEE2YxBY0q5LCWpWThJRpGjZaY5myYyijmqEaFNSOF1KDAzz
uFaC7EdEQQ98aAJ0ZS7f202+2BFLbf/5fBdPHF9cDIiQKZyVuDyrx2M6+/asGYBEXTQFYHQqln9o
JvKtWhbvq9S3yUJo+kHXADyudPfEbCICS7UZTSYOF10IVHo1KkK7Yqc3fmd/UyFex9zFSn+BWVm3
D+BH78539cRuWAIyrFk0hStJPFqawWnB2KXUsoCHbg2ULfedpK05kp+YRUtF0c1UUClC+lnoFnI1
QZwve85XE2UE9Z408UFrGkXeK+3yllAaKFGh0sXOSv9OtsxFAIUNs0D00o+n0gf3P7a4gVEs6eWv
sK0S8juJH3kTzhg/OdrBug4wOf2Vg/TELqE5meACrWvgbcvvenKQ1jDeLQimjGtSjldNLvc7hGCl
W4cEysqBdqKLqP9p+JewUxan8OOmqlRW58HI6CLUv61UgywbjRrebUT96LYEpfw1UZw1ueITHXQW
aXjsgwwSKLIwpfClkWDu2SMRc7eVa9BIMFv8QyBDUnj1GnWAfDiYbOB6gwbmcQdjOOekk+igjx7Q
1mmBMQ2VsSb39nwnLIYLMh6rBoJvpqgIKPc2Jh4VNjAS+gFeMiTA+cK4X4nETrSySOPxHw5PFPSF
07ODrpLlhkMt2gIiWiq5AVgnNFdW/YlWsDNEWh4JRVVG/Ox4xEY57EeidzAWYEYyr0Zbp9gWtdSG
K8v8VEMElIjZy9xxrITjhigo6UFO+tSdB4RJo0ytN+AVVwSHnx+Kj46iyGXhDk/0I/RGJV4Zxpwc
J91Nrjg7o2kXNcA/yhHS/w6CdTl9e+2SQ4sXr0YQ6sbirCIcGxGobtIHBMyaVvJiC+1yX07juD3f
yomOWTbHoi5zt5k8845Hb0C+NaiTipe4U1ExTEPrPV4yzd62unBTjsGaN8/p9ngB4GNKeCeK4veq
3FkWaR0QCFJD+Q83UYqrfgDRJpbj4rYba+3X+S6eWCB0ERczLhkk/5+9vJHHh7TCQE5hHkHcLSgu
FO38+vWOJA95MUNbTl1H0Bl2GhOKO5wDt0tl/8Ye4Ts1cTKtmFc+DwvIRBncJBZXJYx4Ye/6Zoja
1KKeqeFsB1AbURZIM8MnEPvOwRlsKLhJMFLBa9rscH4YT8wc0RZygQZWhQqplOOV0kdyVFX4lbiF
qQdfYQAZX2Hm6c0+LVDtcM0ERNH+fJPPrxV8KRjKpZDD5Sne2eGg5s6Aibbra/l8MABlfU8lCpLv
JZXX+Y0PgVdxiyoknXu+4RNLxkbV02YD2uw/UWoW20viV+QG3T5spQ+xoWduU5bDq8NYuucge6nC
t0LxW7i/inKEym+D+3JSOz9Aa/TReJNyi62QppmxskBPLR2uZpKBy4iCmTuev07DEQuYKs9Se4wO
SHsBrUsjCVF634qvkSOcrg1ydgeN2Pru9cNpMYyYjdgsH2NZWk8iESsidR2YBuB/sEw3CpJPuwJJ
xZUn6qkFaqk8iQkhDV6qQsiM5FOpITgPMNlMLLcBr/BdGxH1BH5bXUATaS7O9+p5+MG5zEsanVte
PRzVx72aUVMpYAjC7slCA2ikHlCSNKnOAvVCKGtlSZ7sHS/9JQLhf23hvY86FdBQVBpQcfHhEeAO
TNGkKZwxvUgyQ24+zrB/1rJhJxpdjFJ4+zCi3OPC7TCrQJXLGa7NhGsbdSpoXBNY+AJtmyDLtq8e
T6AJyJXyVuVq0IQDJhsSmLZI60CLaiEYbaJ5rNKv8L+saoQlPg3q2svu0RvlOCe82KbwurIZV0II
YQrHzAkDk/KE67D3sl3Ut/L1MKIi5kRtfuHblI+UqGoOIehIfAAlSlRuMFkUBTN08lbW74lDx0H8
hHNdMzngxRgzHEBn4hBVgK+pgx1musD4AtTiz4/y6T4/aWZZ1k82Y2y2aS/7OOD48zyabt0tAlvY
RerGJtOc1mM1S5fyQI3NTlGtLVPK0YiX2zjzxPKKV9Wp9cWM/2WuwPEgbNkCQTnf0ulyAH58o4NY
fdDqKgEWJgdXfcM77XznTw0xCXAuFK7PxdjtuO+6OeNPgTSjaxlahfYaLCJryoaVXp04GAjbKIcg
kK8xl0uvn4ww6GA9HTseC8joVd/8OKCWWKnBD8y31+KBkx3i4bWolIPvlYUBRCEZkIBC1FFjJL71
a1CBFGvClajjZCsQSzh4yH9wiB93CG6TX6pYp2IVHET2Hqkivdvy3IIFfX5+To0cFj7cryTfSUAI
sXxNhG9DbKUhqZX3Euj0rVX01m0Ja/jTW5pC/NlZomt8wI/7lDVj0zoSk1SObenZfhtS5bSB8oIo
GuL7NzSG4xVpOOJsRXyKI2kTohBN1NtThNl3XYv5JSjxbd+m2f58U6fmijiNWxBJZq55oV/gmHSz
yUjfaJqR3SJnYX8w7d5eOauWr4gHJ0LJ1pIi4oYQ9ZjztDenaGbd5Q3YSbcDL3rJ4Th8DslS7csO
xs/5bp1aGST8gCmCWKKOJVx/WgtxPDMpn6GplW/iGYpcHWMURnAfrkzW876RMtFZFFx8pDPEvg26
4qQNuOqFUV0fQr+6Lez6CriceSHXUb/SsROt2WgvY6GA78sCOTteh0OnSTiOU2I3Bsm8CjJHusPe
CfqO0s03yPT5K0Hn8/VBdl3BPIc4QoXtKuzlSDYB7UsFxHbq7N9KZZ7Iu6nDx/PTdbIVnA7ZxuQz
qHse90qSenOcUWgC1YYKq94H9QdgnGu+SifGbomFKLbwQiDxvPz5k4OWlD0MKRtsfd5P/Y2i+Ats
AubvlZ4N5he18tM/X90tliCZJhXFeqo8Qrc0M62jIORdgMoYEXum/o5y65U+1WQXeBToHEsc6Fwe
YlypSghO5HPPG6/QUNJt0I8hw6znG+AYkNRk5mxlNz+fLc51AwtOHpaEmGJRsOpLWDi9A6Yvrbr3
1hz713I3aMOrT3doFbKFe7nF6a7awuluZ2B+AIEkqGO0xS5Lsod5gZvVZrxmhfWsQ6am8Ay3ZN7J
Kg7mwqZC7beWOhkyolJN0beskMpd0oavztHTCu9TwonFMIEOHS8/wKAgvi0kh+tk0Co3yW3kcIZp
SLTrviuB7sWNA5AOrjybH7XLarVWdqqfy7HBs5wThKrj8S9Iee4spF8QTHUKXiaqtfC9HhnZa+9/
rpPFZ4uLmZuZo/G4GRmJ+E5fcnlQw+ytow0POUDji/N7a4m1j64U0p6LZchSD3eW/x43Ukd5U7eN
+b2DJ1wW0q0ZXWSytS8U1cX1hgAH4heeDStr8lmKYWkVwhG5XX0RDRLmEDwhir2j+X3srpzQfp/1
O7XwN6kZb+f56/kOik2RQJapQGCUQ9oVFrRweERoS8zAQ2EGm2PwAcUTf9MNWf9OQnN9Z2c+gDJu
0+35RsUV8tgodX7qmiohhpjfi1EeMoZiDF00PJJbOALpbrYne6UV8Xb+qxWbmFfTFnM9Yb9RiA6Q
BKZrIVSnAWCJtORjUVLawC1fA02caGwxDIGLRtUbmwzh1K+LAqsyY0Ekhj5tDaX9kQuNG3Ns/Vcu
fPp11JSw8A3T9625oin4iQNEhsw/ILDy2pBtaYX0D/4YJNc4SYRzseuUEPQ9Co0cMsZhoHJMwW22
9q9dCVRoYUJwTpFyIklyvL9gHcyxYUJQ9KOy5BXbhKgspq89eSn/HLUi7GIeJOgCjDweEQX1XbSz
vsmJ8u18T54vANIRyLPaSLuQVLKEWRlTqVWDGTk1jIvM38qIpkMKSXfRlrDW7JIel+7TY4kAg8ZI
EVAyocgkutQN6CToU08pi0o6SjLEjBKEbat5X0tZ9QEAbrFvza67QABW3YxRrF6ilJuunI3PdjFv
ZHxPFPBS9sLjFHqcVaisZ6H11YlgAVRILW5GM1mLpk42AsqDMaVsY8piI0i/ICUcfEumKnN2WqUZ
Vzl+dc7hVbO3oGJ0HkLUUWgIDxThrOjSdHRCcxxcDPFC0MulfY92CjRSPQ5X3nhCj/5qiigXu1bq
2FgaHi95zbeiJCe4dc0MAnhDB7ddKimvOyQeW6H+89gZbDBFNMJcFEhJ5SFsmxArjhpW9HtNnteq
diKE769mKDEsBnw8Vw1h3NDO6SmiSUDpe6O+iMdqeo+SXPfB6ALjEPJght01GpAx4XANCUYqkKW7
4NJAu2XDlK5tdGETPv4ck3rAsgUJiJ/lI+1cRUYPuYhiGlO30ZP03YikwT6C37Ziyv2IDXuyBx/b
AiqnsnAo4BMbH8+jrmfIP0/MYxjXdx0EH+SztMPsJxfIFl8YRf29i4bvnYKFju5/yo3u60gZeiLq
q9rkEm36tTzFclYKP4iL3OZCd1SgdCJiCJoFzFwbmXxZqR3tIUMDNrnKG0qdN+hn5sk+ieZM/Ygu
XPRrjlCkXkEsnRj8xcpWBq4EaAIBvuMB8etZ7ZAA7V3gYej4mkWxBUNcbqswTrfnt+uJPXTU1PJT
nryxKmVSw2lZdmFrSpcJC+I9wWj3+p1KKw57FDTbchcet1JDbfXzlD3UzUG4V51R2pcqelNv6AvP
KoU6IJUIU1hHDk4LKfJrrKMijr/DjG4+SL1kfjzfyqnFAdyDLUF+hAKucOqAugjKPoNZnURKfMC2
NbRghSjBLtCD9r1couygdmV5pfVxf//6prmjQJYB+Hi+UaBX58qQQS/USM5dj4ox/MAbQbqE7m3c
ZCjLIZ9mmjec/Wv4wOfLBPA87y0gSwTTHAnHEygN1HekOkbDw9ar6zjJi4vQadZKLs+H1qYMyNTJ
tswDT8zXh3LVm3KZTS7UvI+yafzodfvOn82rHhUXdFvbC0uvX4dt4fAhI6miGECaVQWmK1yLcJAG
nt35BPsUwYKvTok4+EWpaJG5QWa2DNFtbAKKMMh0xp/PT+eyUo6PGVvh3gLUQPkFXI3QNAgaCGUJ
TdsmoGxt9ONdUYbVDr8jCA9tvZZ5ODG8tKdTCgGXDIBVWLmTMvt6oKKJgxByshnzwrxwsk7ajmVS
XkD4vEPwr7xAk3jNB/D5ebbUBcEqAS9l9YgZ8xDPQQjS6CwibCRtErmQtoneOPsSna2V8+xkU7zb
IYOiacitfbxQkRMarExCKydPqc9vQjQOEi8qe3TS2kXw4/wMPtsWWO8BqjB1Vu1SsxcubWmEQm0b
EDGMEQkPqUbmqkzwTzvfyrN1sgDWaYIDFLAij8vjPjk+uLMZKSr08jK72U1DGOfb1AyN31DEbCTR
ynjNbvjZMApNCsOopfAAbYwNNjA+y62iJw+xpbTbrEr7lc49G8JHND5QBwIs6temcDWE8xTKKCMh
KTpV3SWSJdkGilC+siyet0Jqg2o8tU5uVSTcj4cQcdE+tirIyk7SGLsq7GeEm8x5JfZdvvJ0QxO+
sLHYWixy1UaQ9LgVCFoK1k8gXjrflz+OTo93UtBdTprVu/gQjR/7Yq1C9KxJRoy3y4LeXsDb4rMv
VSxt1Br4FFFTK9sRGXNj4xStdKMgsOQ5drvI1k3t7vyKXKb/qKO8zYjUFvghjYK5PO5oOg5dLyf4
QbX7yO02w644aNfqNlxpRixmcmYctyNcOwSMnVmltFNuv3/Ot1hwuL+vbn6c78zjk+Rcb7Tj3oxm
E0IApBX1ALDAxdJjp3xA7WWLDcrG2FF9c9/V7hUq+u705Xzb4vvzWQ+Xhfsk/uIFner14qwlXeib
YQMW3v1lXVtXr71axZFcNvyTdsY0RxYipx391j9UsOs/g2u+8lcmTLxhxFaEGwZWfpxKS2/mPRYh
G/QDN/mmXNnLz55KYivLnnjSFy2qFT1e5uu62v1MNncPxuHH509rBpqPHr/nloVw7IJnTicloplq
B/x0gwyB+xnNTW/eWPfIeF6urIRlLZ9rTjhyHYwrOT5obtj8RPvV/ZW7V39uPn1eaebEgfF064rv
86zJGwtF0KVXCGFtyBdtsA7a2Ftz++PwrdneIxm0NmErx4XIg2ptrXTCpc1+y9uODRbtvszur/sP
oXvTbH/wLHDR3Fy5WNbmT8TYa2h1qOkyf9Pm57yXDxhj7Zp9+CG69N300LkrA7vc9WfmTxVOkUSH
SgnLcOlkuMn4j+4i/LlBo21lOJeteq4h4cjQJRyJQoqXrpKj8N37MCKKurvqE2utT2trRTg0bCtu
7HzZaLbxtfMvIiSTSxXPszxBkWSt5vyYajvXL+HwiG1JNdAd+2sAUw+7hq21xwpucx9to+2fcO85
iGX3z7VePoaf5xoWzpMhyLAUqGhY+6ReNZ+LD9WV9tO/IeOI+nb5Y7rLryJPuzHuVlbM2vAKB0zQ
jpFZLCtGY80gwMD67C+I8ja+a23KXb4LtvbG3qxBt5/lW4TzUxVOmknNk7RZNgY1yH10oWzvss3s
PvhuyfAWe9VdvcdPHQDUBAHzL6Q5eDbHJ3aT2FkuL0sWL+Kdwv7Qtg6Rg75x3mUbnPxumxuErQ/1
QX/vXK6M8qlz9WnbwigjKzOl1EiIVbbDzvyc7sP9sJ+2yb65VC/W0manppSSAnULcHXUxYUHQYxe
dTzVZePWiMDLCiRcVKr06aHL6208357vmngQEPaT+iTfoWmA/cEtHI+q2UaqH6b6vJG0Vtsjk4S4
slJHWK1N88qZs5wpT7cITYHwpNYPFcm2kMc6biq1VXNUewy0fMjq7wonz8EFa+nKGSqO3tKKThGL
18BCmhVTKzpm1dhConrUQs710J60ruo+bTbypGZeXGbZPYwm5ebVo0gSh2cVQTt1UHNZP0+iiQK9
hLopsWzEd7LcIc/Kmaq32S2q9enaWhRfcnSQNxy5GwD5BiwsYR9gylPPjiVNGyvvc2eDBEZzjwYc
Ukq1UWjJXar0LbqvmYV8LcntRnKRSMxu0njyPxtt3hboCPR9f1llpnoLoKTCaqiOStstZeyTzo/L
s+CbsivlMVMh2wQ0jPLV8cDoeGnkrWXhZan0PdYjUhpMnIZI14bbscHuFTVoox/jPUan/Y+a4uOv
oHECe6tQIJz3camZa0R3Mb5cfpLG+qDCheIrdkbHP0lCqynCLH7c4LSQoDesqS6eFNk3cv9oEgxl
b19Npcq1G/XjSmj7fLNpTBoINVLCJOk14XZC0FUaJlgim7q1v1fgN+5bNIg8hDfXgKInWloYNSaV
eLIKwHmOOxk0i/Odo86o6sUmaAo4T9tiihENpVT1cH6Sn+9rspikvSwSDFDRxKp8YMljVqBotbFQ
xNm19YjPUxWsVFCePXKYNsiVGqhMashcAUuPn2yxgPqEFs9dv/Gl0HdHjEXdOAs0lwWVXUXdXOys
1E93qhzr1xT00wcjm5SVE+z51uM3AL1ZWEsgzcRk2zT3Q1BU7C4bSWdzFxS+9ElPZGCBToskziUq
xii6vHp0l3MMog9oH4Vk/XG/MyPMtCL14ds3BUI4k57ss8zSLl7fCvjmpV4A7ADC7HErwdBTnpri
HrUXbD0RREJsGE/tV4+fLmt0RCGxRrnycY6fzGEyaYnVgg3ZREOZX6d6o2wjCRGaARHRbdaN/v61
vVpgG4AqKYKwcnRhzaiT3KRY0iITP0fBVVxI86WPNcvKI+H5gWKrBtRNOkXV7RnuEPIvVb3JbjbY
xOZbWUYGJ0Wr/UK2DQnQhjEgEDs2/aUvNf9CZf33r/F/gofi5q/bs/m//+WffxVoPi3IMeEf/+86
+lUz93+2/7v8tf/8a8d/6f+8/qFuu/rhH9c/yuYf+y7//aONilz8O0efoKV//ZLtj/bH0T/s8jZq
p9vuoZ4+PjRd2j42x29e/s3/3z/8x8PjV+6m8uGff/wqurxdvhbws/741x9d/v7nH8us/ffTz//r
zz78yPhrG0jj5Gr++tK///WHH037zz9gRv8X6MwFuk9KDbYHEzc8LH9iaf8FuJHiMjQCykkgif74
R17UbfjPPwz+iCwiWTjA32y3pW7Hxlr+SLH/i1zwwpTn1vjj37/oaJL+nrR/5F12U0T4ldEDNtPf
gZDEZyGkQwsRAqCWA5+EH65Dcj4Mey1PrItiaKdXHRh/f31Zpk82F0sT2dNWCm58Z8KTXQ+ifR3X
6au21N9fF6KOBJuMzO8V20tq8v4Wvn4kKPXyVcfQ318XLsbAUhPEZxzdK33FQf4muq66+nX1p78/
LpwCyFc16PGNhmc0zr1m2PeLAMkbB104NzFPN2HjqrqXheFh1Ip3aLWsHJovrRYhF4DQH5KDsaZ7
kizfGb4fo2aOl8GTzfKvpfl0KQrX6t+DIlwrQ0EpCjFf3ZvKIvmCwUh3Vctt/t2RRwB1tmbsUgro
e8rW6kVU4cFoFeZa0f6lngmZ3zoJTKUCAuJxrvFQjfE479Vf5zv20reF6C7znbLB7FX3jHHwAscB
fCBb4dtmW3wsyYkklaYxaF6L0vwWcDs6+sDo3/TLxSy8JXGHjEqqesZk/iqr+d5MtYe3fVrYvLg8
8FDyc9WbUejfzsZwXQ6q+raTQSzMFZTjpwj/c6+NSx0spiQjXIrq9dt+urB5ZbNLA71FHweh8Atl
CG5DPBje9ullCT05MEvE4cHF2tlNliEqMfqBvlfHbg3L9MJCfMwsPvm6oaWm3Gr4G05Dil2maqBI
101GH7zx16vHvx5yUt9bfR3eYOMabtQIPzatKe/PD42Q//zP8SAWZ8CX54ZVp8FNbsR3alI522jI
DJSqYxULESnvMaVplAfT6QbMpPFJo0pk7vCoGz8h9U4mSipV4409FbY0QHG4UlJbeT5YiTrU7QsV
eYKVZ/UL0yTCBbp+kmEPhpXXpv4nfIYLYkX/jZemKKMQAEEseHPZnlE5smtU5c8xVFawBy/9cGFP
E0uhnEPZ1ovAuN/rmK1HY+KvzP9LHxfu4w6pV6z8xtLDXBH9XX32nW1savnr0Db/WV6ysKsrbYDc
kGWlZyVddBVnoPzMPtTuzq/el3798v8/2XoOtiklj4nCyx1VcztHH66NUZu+nv/68htPRHGiqhYA
gH62ncbykIwftkWgRe6A7eCVUWfh9nwTL3VA2NuaX4FbnkbbMwcDofkwdB3trVMrXL7agJdAWemm
15lOeNAcbNkbNZfedlzLwl4tJk2tNDBtXmWp16afvq+C5PtbBoUc2PGs5iDm1Rn9Bw+TUFNGQqqb
vtQ+8vlv+7wQPttDmlZ1pWCOBUbQlu7G1tqd//LpBUOi5PiH+3qUVyDfLS/CLmGHLrL5We3TcONE
nXJ/volH6t7zRcmL5rgNU8LgiRSk7WWWjfuuozRXVdB+KlsL9yU7wkcIAdQcC4Fh08/VnyDctAPO
YfP9pDWYTeBsfWiDEsHfuM/NKyUKGy5E+G1hOCZYzDQ/ZUPGEK8sPnZFdGlHI47xpd5e1lWmOldj
pH4+35HTK5+H23E/dGwHtKiVFW/AjmSPF7e5jwrs/N70dWeZoScHg2xBMsOmPPdalXRVlqjtNsc7
eIXb+8JvfybZVmBtVamz6kVd/KsfBrxC1JVs/UufFt4C/aClYSBVjofH8xfNHG/mOf/9tjERzpo0
z7N8mgvHwxElc1W59HzLedubFAmE4wHPplwP45GPB4b1znyHt8HK7bfsylPrXVgnyI7h3MNHPQvx
4w9GmTa7QFZml/lVd+1QVD/ssMQSSFL0FWmkF3axKBGjtU6X4aRleeS1pvfwBpMrZ26NDRU4Y/um
qRA51KDEeqOSY8cr2FZu6aTXVp+uAKVfWEEiRFHJGyMJ09rxTMWJ70YsDqjG1v2b3gDAloR5Vn1C
dI070U6qq0otvpdquDLTL427sGc1rC71lOqqVytp9MFA/82VQkl959vkgs+Pu1DU/Hc4Avnl+Ocn
YYni1azZXp+kFuQGQ3FLU5UwbIiaO5w5i1sL2vdFlnW+Deu2nA9J5Eu7ATfoi8UKE2X2lgRmYZm7
sYzzX+d/1ktTJmx6Mo1Shj+b4Y1aKOPtlRwUs/zytm8Luz6JTLM2tJgIw0kubDkPNmWM4dbbPi7s
+hx1LHgVDSFGUqt7HYr+PuydlfDrhVGxhDBgxnd3GuRe4bnZxG5Zy86X3g78tx20IlFD65VSUv1I
9TqSL7tkcYFFYuB1UnH/WWciKykPqUb2im96QZK2l1lY36cObNo3jbpY+IyDTk9qg49ruHKYmRrA
9TTetlxIfx5fnHjbDWlMbmIsx3exUyK1XF2c/9mPNMMTR7lYeuh7KnVFUJlerGNoXttD8FPvrPCT
6WP2GXeLzQww/fajniI/bheR9Qm7MnTE8+wuj/R2o5ij/SWspmqN1/XSChP2nY251KhlRupRYSuh
EGqqfRv1uvnGeRK2nhxMjoPhS+ZVhollofpzNjvlbTtPpAniPG4rlHdSL8iteD80SOvrcvq6ktTf
y1e8dB0/lCTbSj1smcxr267dItCbt11QIvFCiZUGmxQ99bJc/0Sx/YCYw/b8EnthQkXNRNy/Dctv
+TSB8HulcaEnrlQnX/qyENqjGmUGs6mkHrYDP+do3jdK8rZlIlJYsznLmtaaZk+S5J95rSL/3yKA
/rYREfYzIiaxXE9q6o16rrkDbjpwSiv9bavQXEbrSZjdpHaSUv72PX8skfqMi2oDCnJ6428XtqeF
oQ6QymjG4cJyLsY00fFLxV/3/MgsM3fiNBKRHHIIIAcvE9vzdflhzrN2h1xK/rGy9OJC6wZt00Tz
/KbcE9zN43EaSgXLVfjuHs69wbtCDbLdqKXNG78u7FbHLqQ0NbLEy1Xieclv7+R4DRH8wroXGRJd
AEQLQpvtdXFpXaqOjmLNaPVvOwpEwn3Yd0kyD37iSX7aHDK138uBIq8MywsTLMJn5mZQzBj1GQ9G
DXTcaEq7a6MbUhwl2kEGzVZG9hJohWsyAi+NlRAby8aMgAsGz55k8iiElgQHAoMctd2cX7EvfV/Y
yw68zVLX1dhrOynalnq1x+pd2b3t40ujT7aypNjJoGtd4uGMjAliG06bvjXGlc32QhUKcNjx5+VQ
b2KtkEi6VFG3i6w82swYHh6yRvb3GZL/V1XvYF+iYH5W1I7+0BYKUd/b+iZcxLWP3IGv47YDVMa1
u+RCWyVhvjQnws5Oqkqu5LFNvMBOt12oPyCG/7ZQTIQvZVJYBYPSzJ6eVhipRPh6ddkbT26RRRvO
0qgrWRN7MCN918iDfIM/65uGW7eP5/r/cXZlO3LbUPaLCFArxVdV9eZqq9t2e8uLkMSJRC2kJIrU
8vVzKpgB3HSXC8OXPDgAi33Fu/Dy3HNCfLpwicqyAH/TD9Lh9qbGxPPK4YJDV7baAblsfYIwNaDG
S1WAE/QauvjC13RnxBHw5QrJ0wZv33U/5XjcT77PW7J4OTCY3F8bpgEFP5bPdJE09Y+eYkYrXfg1
JPvbew8iJzrsOCqQykp0MUb1ekgyyD2Pu/7k80nxDvN650Fm2wbiuapYMRt5yEDtfwgnECL6re4E
hzjRO1oujSpKTKtuBgrVMb3zW9px/Sar5ynBXEYhVHgczJ/hnHp1QjB5/dok4PrskxnIm0KDweW2
r9bhWLHIc3E3pQOFNM6gYy5WXvaPPeh0m4Npu7r3ivagRXI3b2pj91AWIRSyx2MTxnq7Q28YClpe
dg/OSfmndDJ2lQVz2z4Xcu/eJRDChRzi4mkd9yF6o2ReujAYCrqXyWFv2g+k4j9+v/Gzu/xaFv4i
TUMWILJBL4+1McX5rpyj6O8hliD3jhbll2shbvLaOHum6QZKDVnMuj5ZowuZ0SvNywtRwCUHYWTS
FnwRsuiiRgsMfZRAwOCJT/kFApdRMITCckeSsS/s0O7qEE2r/Bf8pdHH31v/0vadIBbspsR1YlFF
AgqrL2QoU4iI9+GVDuOl1c///tOhjPpR8xq6HQXv9UubjD9MPHola0hKvF56h0zvsEHMuRi3P0Dc
9DeoM71ewzC+6aysk5J0LVaeF0A19z2XG/WLu+6k1SqpiadFmMJCAzWXMQVSevIDTIGt5vW+m5RV
oOwu56I0ifzbQj7zM4/Vi9c5cfE5WYUnAUCHZQHdTqiGRdundL82Y3fhlLjwnHSGYGtWxrIYtpHf
9Lpb7zXIP7yKo8Dl4BqiPWtFvExFMKWDyEHfrPYnjNck116tL23fOYlljzaWnnbIhVYkGTCCRZOb
DaqpP/ws7xzHDVxceqmWodjT6qmzgzyufdN5Zg0npypTbxgjAxNHI8b3mI55EmXj1WWB8N/r4wh0
LlSd9h61l21euJ3ukuQaOcQFi7vIkqRTe9jpFmG8IewQtstLn5K/vMztAkuA0bbQZhNjYWNIqzd7
9ACV52vDq5c27iTp3VR7jfnAsWhBI/UhKzFFsDVDdaX0Oq/yRiZ1CTlZss94uiNDMUvK1ZErm/2h
RA36uX5m5pBMpjs0fdp5lhwu1GTX61hC0ncsyAo92rKLtuYmE9CQOP7+U1x4eg/o2Yw/pQ8QLoH2
pNRTMWB4kv25ByO17zOoI34Llzgzn/t0tFmLJlvF5B3AcngdxjMlHb4s4J+Y3sUMctIHEUDq4l07
MYgnjNFktnwe2uYs3Bbth5mDxvYuay2BgnZbdYWZ6MuqIeP9sJQb60+CzJG5s0DwQy2zWqEfDoYZ
5ZcOXLyLCZnahjUcipoNd2Dd+Tat+svvbXfh/o8xtNe2y8rMRjUZxkKCzS59t3JFs+8JEbj+gJVw
OoOONv1Zqa1dHgYjx+52KjUgZxjFi7xqXnCnvd6CrlpwH9haFW053U6y+Qs9J68cjXG+10tXEMmy
GlDXYm/1MePqNqiXK52TC/UodXbdZHIpp2wfoZ87GX4zZ2alx3kXzYjrDIE6/e8/0KVQ4PwFVKlg
0G00FmC4O/JAsmObAgvos/gvc0MjFDpM1oZgyKOD+Rh0bLypTaX9vqtLeIJuK6CL7TwWmM4YX2Tf
Y0wVs19ehR1GGl9/2pQtewfslC6irVRgFdI3KfrcXvkO3MivF1/AFyMgbzAWY8LXPCozaF4TvzPp
QmB2SzZMxGwweleuh5HbDiR72g/wSF0IDOiWTD3KdSzSJgEVRpU8MKKumPztIw8FrNdWMVBfsKUt
x6Lcu+RAa1I/MMEAYevX8sqJ/K+Y+zU5gbnt9W+EXRdDpowiWfS8/7OV+l8L0tV7hHh0CPdq/Q58
dnkipFTHdaVbrlvIIxtO9W0wmvpDH9n6OHeDivMVctIPdRlm72q036c8wP+6Yoi3nRJCBa83KfkQ
BXqA31R1++/UgU1HlOt65+eUTmBJ2dy3mOFqCxuJD3s01sfEjn7FPzRmXu8coi6kWRh8kq3dP5gw
fhhGP1gA6JZfLx1Ftt/rrZsKDAbfmLQ94dXmh5dJXFgOIxi+SLQai1Bl4yMOHr83up+vnLlLX9ON
JHuA8f0SkVw3y3vKnsuEeF36wYL72iQtOP9KZfhY8DF4gVZX+kRYs33yM8rZS3+uehazhhGmIQsR
rbivbJk84CnuxW/xs61+Wrw0NdqtLZpoXKr2kNVZl5sMTvT71c+WfcPJXVrKOlnniVSgm4dKffBA
+sS+bzYq3+kk6d71caS+oLIy/y86xv97MweF9Os/paoAylDJhItRR8qDMj0Y1AmIBLZ495tvgirM
658YGcQDpnUYCpD2v8O99G6adq/r0S80ulHdy4FTFEeC2eRLi57DhzUdZr9Y4yJWICFf1y3YVQoA
+8lBCXS+rfLrZUKd6LVVuqkV60LgtcISddstmI9gVfbX74/QBad1MStok8aiLnuF6zr7EVdgqF+H
XvhVLsxJdBCfKzfa4v6VTtCQxMvhmdQ88bsP4Yrx2i5hwyFR1BpVUChd72QXGCzGdd3PLk722Gnf
mUXjQUDt9bcBxbTurpHcXjK5kztK1ES8XW1XpCOZ30HV6lDyePI75y74pBrKddG0UwUIO4+YCfra
yu7KHefCvl3wyV6rpIkzLJ3WjB1FV/2tdu43kAYd19cfc1zmsQTZLS4vFFjmNa3+0HvoWZ+7CJQI
g3NkEQhdatbtfRiT56xUy63HSQFLgZOcqFrjctv6/aR1OSJ1LN2dZnHzwW91x/nTpSQZL+ftxJCm
TmXcg3WtDo0P6gd7P3/qn9ITxHizbOiT5LQauT8EUSMOndi98C1n/obXqze8BNd71bITSewL6zBe
UvPSaz4Dizvez+geQ8ijSk9Q3U3yJd3SHNpTy5XM+uZZx+qO+88g1pjG1GwnzK6OgJ/V7e1SDj5t
eizuBIApIeiCYBjstCTseyXFbayH2W/jbpZuqBlqmbTRSU3T7cY/y1L5nXM3OQd7BXUCmYWniGt+
ZPUUHSYpfCo80M847m9B2hjsfAtPpDEnsOoIKPYEXs8AWNzx0EampYxUGp7EUG5HzVl8bKJrqtAX
ToqbnbOMcVWPOjztYzAdVjV3EPCcvWCQ2LrjoJkM6j2w5XpSEA3/1ofZou/rndZez8cQAXW8iKSl
OA8lRidWP2YCd8OetqPfUXRBYTWDEk2M1vEJQ2y4Ni4K7C1d7FNxYeOOD8WZ7VJoYK4nutg1V7UG
Gf3eegEZYHYncq02XFaAmsNTG1QiR6PyXZclH70iulu2VMukGpTQCOZKgLx+0Pdos372W9sJW9xu
cZRC5PUEjER8KwnFTCsXwcFvdcfm2RK1aitn4KbnLTxg5uhMBOIF78AHda4XUuwp+vUsPKWAWEZD
nmIAxvMgOteK3kD1AnOf4ala43tqk/dRi8uLl03cugWYNYZJkTQ9dYa/LHN5u9rgGiXfhdDili0g
U2dtBQbnU1BHz1O6f0o25pf4U6esGMAGOTWSryfcH7vqMDWhsDlPttjrpQuf0wlcZ2QrbhQxPChS
7+ch+dqY7quXyV3IJu1klYoSiYiVKD/JrNK8I6nXnQVU1s5hadKs79ZNrackTMVtRfXyLNbVXOl2
X/ikLmazGUDvIxUqOQUgA/Tislu01/wCi0toXnV4eiXahCez2lMwL/fbfo3S+dK2neMy7km68c2G
Jw3L3JLY8KcxO2NM/b6oc1j4vOqVBLA5NN+Tgyqj5gVixMTT5k4wH3ce6TaV66mbgV/KUPLegH+k
8/OkJHxd5AZa9Drox+0010EMqjUILkjaXuMCvGR4J6DPjYQAcS3WU58uzalOw+keY47Vn352dwL6
HLO5W2oVnSitC7PYd5tlnjt3AZh8oircUrKcEks55MY2e59Cvei7185dCGZvxZBiMH454ck7eTdj
IPAzxBC8xhehLOFUoxg8GWKeQt+uWsEEXNKbuAl97udY2qlF9cJELHS/nZohHXOwQ2+HGmiPGz+z
OH6KW0s66g0b55gefeDZ1t+UQ6n8HOlMKPXzbTHCI05TxTA6TVrxEAgzncp+J1csc97jL81MWMZx
U2aXOupwg0MQqObbM+bqR8fT/lO0menKH3A28ls/4fgqnaeOMJUEp4nJDIhmMUE4YMKoIyhvkUMi
6XebiR2v5Zid7saFBSem6u/g738uy+iz3xd2XLaDhIseZRycMM5On84y95CTTtMrPd4L4SZyijAb
xrjWQbvvVC/sA4VicI4H+r+8du4qnk8CtFjTvKynSI/t5x76NxiNj8prN6Xs7W8bOT7LNkOZ7pfl
dNa7+DQEujIQNx6Hm64NyXGP+ulZTBU0wMFv1X/5/Z90XvuN8+RinUA7XUZsqsxJdUFytxFcXQUh
txAtDb6O9bQ9z8EIkOLvf+zSt3EixzZHamunGAE1sR9JQ/5kXPjlMBdaPab1kgwSWUYuUD5X+q8K
0ome23aCRsOXeIz3yKJtAKYIO9hnwTPrF+9coeQEI/Pruo32BNY18xBWxN7grjn63XciJ1yAcg/T
NSazp3nCrF2J8alcZ56O7MKro46hTUD75dSB6zbPAvynWq+cy0tHxQkSSVgOKxkDbDxYIGjTzeQ4
sX7yM4uLrW7wNJRJilPfVwrcMVDLMvT/qSXzv69MZ00NuNpPHclpXdaxa5Q54QLb3AtGytxsY3Zl
HutCAnDRw6vuhjkbuuVkoQv5ModNxvKumYZDMNfZaZ0b6sWBhr/D8VYyk61MUnxesYff52QGENJv
nABrO1leb3RppUztyQoNDTxN2rxrx29eYSZ0/HVQCSAaYrFIAVA8X2P+fjWrX150QcQWvgSo/2hO
HM/mNzKeFFqU7Iffxh1v7Q0mkak1y2nCKO+dHtYMc6ZB4hdpXCgxZo8XiEmOy2msqvQAxUNoimfJ
5Lm647CqtM08z8aedjGavNWpgaysujbJcT4Xb6UpJ6sbbbjqwmY9oYEb31JE5McqVtn9lpatXwZx
McVm3+vFVpU+LSQqoEL5L2YTvUa5UrDTvg4JMqiadGxx3MOhmW8SA7RKkqSVXzRzZy3mns/lXJbz
icSbKsJB2vt2TtiVivNCJP6Pp+OncMZ5jfnSbl9OoMFXOYaLPjUi+eR14F1evnPCTsFWYk9LTB+a
/g9bbX5++p/kzE+7zuI2hCRnuJzUAgLWbd7DfI+MFwwT39OpjqkKoj5YYJOIQjacbrM4nuW+7vys
4rhSAKoi0Ash8NJwa07S1PoEhRzP5xUXCo3514Bp22L1bSS3YtfTYcy033XcxULzFs/ChAp7GrPg
89JXBdup3zl05W5xxI1sG9hchb28aWT5LCnZbr1M7gKhYyn6paHRfBJiNYeKTvIwyitrX4hdLui5
T0wLTntuTuPM10M/TN3dikdckDg2nj05F/YMwdNaVCCJPjUgoL/V6LreiS7xLNtd0DEGT+k67tl8
yrpyfyRk/xpYqR5+b/lL1nFy3m4jXGnBCHxCR7Rt71VSdR9aOjYPugrTaz9yIYa5CF1mlBzgxvMp
bOZ7GcRfN1Z/+P3+Ly3tOKvZwIgEUpr5pIIpygFmmvKWblcWP5eMv6a9yKXZE8IKyE7UiI8iYY/r
ZPnNshp2u8Z99imYQ3kIh4oexnK9dgd9+8+BwsvrTDXHYQj1AGtP0zBhmjml3Q2tdnH0MRaEY1+v
Hi7JFjQhnU6N0I9rkj1HjbzSTnv7HEEa4PXSAtKeIZ3RNk5lGD+QZSRHA9XR4yjsdKVCuPQT53//
KacAU97PmCFDEVKH6z+K8uZmMfC6fJL8Whn19n0cipevfyPjs1HhjHssHxvzN+DS9MboSB0bsQUP
Vaqj+2Sj3Tevz+E+bxKDb9ztVXsC59wPsAg1N6DJJT7fmkHu0vlLqhD6ymDkBodMfTdwc9iZ8kmQ
WNoxEm727VgBg/RE2UbDvId8D3iJBPFcPnq9c7bbrtv6CtyBKyqefeafzKr8qILD2Il3wdS0dbXT
9Wloky9z2rUHGaxb7vFBYRinLhlqQMhKUq1Pu4auaLgtPMd06TW9srN5f4lGWN0JdfWAMfs9CIKn
jjXxj5W1Uw750OyL197dxh0neLobNd2funr6JwjHJyC1r/QE33RcKEM4QS2MZWDpYOenetPiuZwW
kw+J6D5PbNEvfrt3IhvvUpOhTTo/sbRtPpARN6y67+Ovfqs7wW1aUfNsmOp7qsG5dT/1Q/Ye/FzZ
lRR8XuWN7+r2zurKasLoqJ9YLeM/U3S5js3SDHdbVZq70VRX4RRnY7z1Q47fpshi5Typ6WmcaZq3
w8T+ZFCr+bJmW/VxjsehypWJq3s/ozluzHk0VOOmsyIck1vByYEIT8omt60WNWm61yiKnqjZRA4B
bExvJDb082K3r9a0S9ZUfZAVrRofVfApGJsrGeyCB0eOB6cqBmv7GGfF3kDlSC/r3R4vXv0iaOY6
d3QhM273WmLbUVwdtpb1ebeVk19QdrtqsSy7ZIgiUpCkBkpWH8D3ePQ6KG5LTUYYpFtoSIqGqftw
J88L9QP4hm4PTZiyWhW4I4u0B8QnCHJeNZ4GcfIryUK2mGnH0kZ+ogpc9rY3N34WcRyVQv+rVjUl
RU2S6FDXjORzr7zALDgojmN2IbTYpzYhIPzgfd60JMgxA3rlDe7CEXdn8RMD4SqmDSmCIVxyoca7
EnJmBz+7OPnVAolUqS0mhSLLZ9xzD1Vb+SAqYRTHNcOqKe0Gzp9izNQNjRO0Q66VxhdM4k7ip0YH
QD1i11q2t8H8BeBqP3u4PTPghHhis40UlPaPdp9uB+2Hpg7dlplFZ3LbS3hOOMcf7JQeMzZ71mBu
wyygpjVWY9trNZ57wzfdkP7rdULcblkVRvOm+ExAg5xVB9z9vyc68Ive7ltdwsettxJrK2B+8n1Z
n+PQfPbbt+uT60a6ReP4QZzko+lTsDdb5tVyYqHbjEuTqGpTuuIAYnrNJPRebJHnCXQ8Mi2nqcUY
BS9Wu4X5tuGuYWK73/pZxXHKto/G0YgFB0Wt92lCjmAH9du424bTLV6pSUzLYmbyZgLnP/QRrpS7
F/zdbcIhg4U64dh1bWWB+oGsw5VK8dLK58Lupxvw0i6VmUpLiq1RSX7OwkC1e+EQISzrFLm91Qjb
mvEiHrfPwRTvkLowg6e5nWw5VvHCVd+MT3toSB6Y6HNA0msSEedF3qhr3fYbnytZV8E+PYFv54to
ku52Y/tHHkNyzuscuh04Pc2aD2uPHxjEmoswGfM6RX3lt7pzJU2GAJVJnEK9pK5BYCGDXIIuz3Nx
x0ETsQS7FWx4ajITHWQ1dfmG10u/nbv+mZ2lRKIdO09Md1PzKXvArMI1qtq370WB233rKIYq9x5y
NEGzmj8S3oUHtQ/mPmzbJO8Uo/TK4Xz7/ARu021QbAVr5AgFlqjFq1wDTsybmUT8JU1T+NjvbXXp
RxzfLW23b9Ruw5PWWfuMiUd2ykTzF1DLyZWK9Hyd/tUNArcF1w8tAQFvAtGCOMZQZQgc93Gv4qZo
hj34OAK5dBx5AryopLtXb5oF7gi9yID3IxM558TopeSYWpRk+vv3Fns72gEy9zraCdaMS1aO8gkl
bHhvxrS9nds48srmgTtCz5qERPte4tZRrfwUT/sDhK39CIsDd3Z+QHMJV+3qrIlW1++HuKQf96DZ
r2AQLhnG8ekwrUpS8t2i2dG8xHb5vpikv3JML63tuHQFla4+ChsN8ZT2eWyqZ5tCDtnrg7pz6Ys8
oyP6ST8ldAzzoR1uabP/4be202OaJxDMjE2vnwAr+buk4XPQdZ5LO55rDPoYFvRFT9qo6jEOx/EI
LY1rb0cX4oI7/Ke05UlNMvskMyurXPe4fwhq5zyzAPd4Wv784z8VDmoIum06U4IOGcFghIxPgTYf
/SzvuGkQkHAOt3F7ogF7R0r23aTmh9/S0ettE2SUZJn7rFg1SXNtgkd04K8J8V446e74XzKOdRpY
UYOvfGvyWLYfIZboeWQcD50hBGTtUi7g8TfP7V7+weZw8PyWjoeuo2FVsxJeTHjQzINQf0gw5HX0
srg7/AflZiPM0POiFjgo2yyno+CdJ5uWOwCIYqHR8yTnpz3NHmm2PZbN9OK3ccdJZWXDVUZEPTGF
2BJvUR6h0+kXFN3xv9GWkIYf+fRUJ/x7FUfVQaGP53XJgTTt60MexQlKtHSX0KoYnwV6pU19zTUv
VFDu7J/C12yDBhmULuk/A2AwB1Om382s03vFPPulgTvqBl6eJC03gl9hePloQB/LTLz4pWl31k0G
6QJ1v7J5SqWd73kAWoS+l1cqpgshwJWIaDqroUAxgMyYpdGdIFkCbG/iRwwfMMdRex3VzWLr5inE
tPutAmv44b8+odeBd6fdeqWyWqpZgOqcv5AqrPOM+pHxB+6c/pAkWQCGV/G07uJuT8q/dzJ6zUWz
wB13g9BhN+3gEHqCyPoHkTT/Jhsogvxs4lxhwzbAoxiz4kmXhr3nYpbf49pvCgg7dxyV96InNIZV
0oZ8BO72xyyt9dz5+YT+lKCZFi2JhBJPahwIMh2dc90Jr1FX7NzJozoaoMcY0fqpy+jXLIm/mE77
EXQF7vyvSWcGHe+xemo3CHUtlbiPx9ILWoeNO3mUasiHW33WFiaiPGRrVeep4l/8Tovjn1BBCRuZ
YOdUrOqQJb3NmzVt/XKGO2PY7XOtbWbLghsrDhPP+M3abn79lMCdMWQ9URvpNfpuDf8jzMy7Meif
vcziDhiSSu+dahT6QCK9A/8ieBcCzzrUHTC0Nt3soEVWkCahN806V0cFnkFPkzsOGseib4NNMbTH
+Ff04I6DTT/7GcXxz8HoeizDihVtv6i8qzaSi9bX4o57AjMA2t+VlIWSRN9zHtyRrfN7hg3c6cIz
Mzfe9du0iNma/bE2W/rvmqLL7Be4EsdD1UCDYambuNiGMbudTBzcmJb/62d110Nr3ZBlXqMCb7Kf
2Tac9sH6VejucGG4Qz41XdKwqCY+5OoQNqlnge5OFhpNGwI5jaUgXSxvbLDmqan7Wy+TuIOF+96W
0EeoliJeMgCOz4ko8urmoeP4OgeNvJGxrYKlAMSJP017RMfbrpqZJ6e7i0jCDEamIDIyF2JvW7zN
iOXQzdfoUy+Uci4mCeIItNvHaC4iomUeRfs/fKN+x9CdKxzbcoaKUzgXRIU3a13RnLWZZ0h0AUlj
YyNLo2Auln6+3w35iIGhj35nxfHNBDCYYUUvuRiyqM6DPapyQJRe/BZ3fLOOsnideDcXlZS3ac+/
cbBQ+gUVF4sktJ1XKK9qUGfG/SFMu1sIYnuWWi4aiQeR2duK6WKO4s+taZ+Z7f2CijtB2C7TNIDA
8KxeEvMqDzJw6m1zknghakAg+tpB9bSUvI+oLKxh6mZDKXoUIvN6uKcu3ULVBMOQtGe+eDL/xerq
JEevEQZG3fKzTxrbYchuKHhdR3eLqaI8zAYvIgqsHr62iiALFBFXCHUELbgERUUe5Dh4PeVRt/7c
xnaJmmqRBRmOXRwnwBpFpdchp7/wz6gs01kKPkFq5d9drR8E5hj81naLT11P0HLioKBvoi2HuNNh
qvwSPnUrz1rYPSUJ6P6MZl8SjHXo8ptPRMFUy+sP2eIyaANpcUzSkOfjgYHixdMeTmorB0yiDUJ0
RZZhzWEuu8MSX3H6s/f9+uxCE8crszlsw0qmOCMVBykMa8z672SaMV/mffEKtjRxyk++MphrYh1q
8rm7IVnztCbLeONnd6f8hN4CXziPu0KCWZ3E5YMpl69+Szu+OdW73EIKDkRQ3LyLtvi2ZOOP3y99
yexOcpvmCu++AwauBrASP8yxHA8N6L8fYrZ7bt7JcI2iZh2XEsSWiw5vcAeL3zfD4IdYpW4BqraJ
9tATUMWUmdu4n2ok0U74ZQq3BA02EoBvvRoKWSV3bXqUtR8Egbr1p5lIW5FW1AUqIpp3Un+aW+EX
bd0C1Mg0sXg8GAoybibPRvakg2vcEGdPecNL3eJTzLaJgwkREVzf34DRfi+m6cvvT+KlpR3n1G3I
WLJ1Q5F15ovZso/JJP7yW9pxzchm0awmdZYSmcGuxAcoIiRXEv75Zewtizi+GQ3t0vZDPxRjQIdD
GtXRRxDmNXdZOvNjlpTLcS0pOYzVeE3u4j8o6ls/6fhsYvdeaJapohvn7dumF8Ac6r5sbgxn4tSL
AL9ugykfyAz2gKnn7Ue+U9CcKjZ8baZs/ZjK2RzAOm2e2qDs79qu2V5oH8/HSrCPUTN1B9UO+0Fz
3j7OgPbkbTuY46SH7E4MU3M3LUt222zlH0r35I5uK/UDtVFX/83SMgm2eeuLJE0/dJz/HZSB13sv
WoyvE2OWmComVA5FROc+x3OMwcjL5FkruMU2H0Q1iRRnbNZ4vqc72/Nm8oMNU7fYthydJFq1Q5FW
FfRptThsSdsevbzDLbe7RlZhyVpZbFtww7awyUvO/FqPNHJKBqUs46FYuyLoIX9KMCzFI/GP38ad
koE1wYKn5KQvqmD8lib8fgsHP8Vu6hJaZOPUt1kGp2FN9XdF+r/CJfMrFFzY/Yanb14amKQJkvm2
ZTcrKKpv/UzihAbB5qC0mlUA3YfqIaSqewws11fqvwux7hfgPSN26TrVF00YdHfbsnX3O0Slhp3V
h5bF5EhiCQpYm/jNMFEXjE+UbGsLXYxisqGtb4zBm2HSB4hFXuZy4fimZv1ABykREsK7iOG5gAzK
74ZMXUD+trF0LntcBa0Qn0m86ONY79zrzY26kPytHGQIue2miCkGNm1D61wkfg8d1OW12HdIUtCw
bosR0gR52YYdNN/ZBz+bO3k+jaNp7nqwVysyfhNrHOZ8ln4tD0DbXsd4KGmTCK0lVdSNLXGtfwQ5
8XrlsJwvUG+kXReTr8FwFoZ1JSGiWG7xkWojDmisjodxSsOHuDf6pCrpWQ65PBeCtQYkkEGPDqX4
VPcPYF71K8hdjH4LWSTIfM59sS2yzSOZLjnd+o+//7rnuP6GkVyUfjAQufUshPLhxm9rzo9Jk91R
3n0P9mu0Bf+h0N/6jXN4+umVT4pERPMe4w+YM7reLKn4IRMpnkmHN2hi6+BlX8BHXQXZHOetpe1j
BMAbmDxMND7HJcNOhmAR2yEo6/Vvq4PuWhfy4tbOZ+enrQFFFoCDB10UEex6zO2AbNpV5fAoJOCX
hz7qFb2d4lDcD7in3NVsih5jRsJvchPROza22z1Zuvq9Yiw9QiDQi0GJ0cBJwzysRG9H0hc725Jj
Rzu8u2hPin53WmCmexo3MfKwwez3bbKE3WHj0Oz8/Yk6x4W3vrYTLzDwmIJaVCuMlNgaTzqLPJaY
YPFc3QkY4xSmkZED2g4BAC/zDrKyVXveO9yJgRhtrhkKzLj60oWBSHdMMWoaXQlHl+zipHpZ1mZL
Ge2LaF8OqqP/liHZryT6S2s7pXLAGzQFenQFQI+OoyLjJscAy5Ub04WWgzszQO0wkVRJaHRUTX3Y
MYV+kFsE1qeu95RJc2cHOokppFilbXHm1T9Oc//ObuLakbm0f8fHMZYgUshG9HjEzJYHUPnsh3YM
IjjzyPyuKu4QgRARSnDV9MWYJvpzt4jniMzyi5dDuUweLdDrPcXMdgHVmgASifxLNUNxzG9xx1sX
KCatUi7Y+Vlhm6nHLiPPfks7rlqvsZ2ysifv0QWHxgBtypxl+q/fL/5mck955twlwl0uoQ5kW3Tz
KuNDNbT0NoUOwxc1Ai9pWLo9ribqfK4AKXfhWGWvWR3asC3KzfSHkU4vumM+ZsLaTlzYVN1kDR44
C7PV6oDExw+gPfOKDFjdjQyql+nWLPCsmEafFo6OQhAu3ZVz/+ZXwORB+Dp9dj16QHKCa4HK4abs
plOm5b2KshuBZ8Mw9WI7wc+4JhomntASHtBW5Tde8UcuZ79hQkodA/WgN1/2KDuvbf+JaX1f8eTl
92f0zdoq5e4kh7WQNkqgWInG3ojWfh0N8oFCKu5OtoZ/reKs/fT7HzrPOv+ScvFDboGFMXpw2fCu
4FWSTXmXqhHSOJu8m3e6PMhtXKHhvKopz0raQitO22uP2/+lxjd+2sXj8UTKGum+Rxd9sO/XZaMf
2RwDy20reTvPxOSQCeMHIQVGYpOKHELZiJdUMvEIBlw/KRnuMrwQiuiypPiIMgj/h7MrW64TZ7dP
RBVIQohb2LPnOE7i3FAZQRJCgBgET3+W++r8dNKu2pfdsbfZSPr0DWv4Imv9VbdXMebwbjeZmG9G
0AY1xgQsMQdtAGtoevbtv9ftj9c2PnsTxGDb0Vm74rPXYHlSdKBZO1t1TWTHh28iexetXlZSIq4k
9qYoY7UTkg+H6558E9vRsrYT5nZIIUcT5nocvsEm6KpeDp58E1UECEO96YW6lxWBsyafhozK9p1s
5m/vfBNLxkhV2palxsB3+TFH/ZCvs772yTfBBC6/JIgGxEM1kMM0BN8HOV0ldIAbbyN0EFdVN3OP
9UxDwUBmsF9cGV8zgsBnbwLINNm5rbtF35c+pIei4HEOYqs8XrVZxDYBS0lEE4UYsbg+eIZ4y8VG
0/pO7PvLem6JJK2P4CHFcMGxZa1ONhX1GS3+96bVf8wd8WI2h6h+s6hBCaDuq5DJfcxBNgdCttwv
2l7VK8af2BwlmiTlOiWjvqcd6H6+/gAf8uviy5br0cbN6ISfJGYd7Uff6+/LeJ2kebr1eaqVmUk3
9/re+aTaT86OOdzey+vyra3R09xIG3B0We+hO8YzydJLHcIz+6rtuCV7LA1LIbSE8pcwC0HVEOLK
S3wVFhv51uYkhejmkhYGD/exBEogDVUWjrj7r3vyzUEKy8VOHVTY3kAI8a0gdZqFNnjPLvEv6cq/
6B6R7lARxRqk9igLpvjzULhd2JsXlaqrYPB4PZsbb6lYjaY/0/cr/dH2EuohWr5e93I2RxXG62To
2hTnSDUvoHA3+VSH71m8/yXK/IvsEcMzOS0HpNGdajP41/oM0qdXtbV5uiUeRDULvBvhuGsitutj
+rKQ6/we0i3vYGKWECcQHvk6fXHdwczJdcFla7IzR2g4G3Cy7pXvzvWsPup6fs947C8J7Rby1Xvh
hon0CjIcpjc3XZskLyVtqp1tGnA0Q1UBFs8pRJyTpiLf/TgW71Q0f1noLR5M0MATp7yBaASD5awD
533l4++rtugWEdYxCoZGSrFFOUmO6Hew42Cn61yPgBb632LMdGkNuS6v74OAnKa+aGBhdW1ms4WE
8QGYEDaGSJv0RD9qYtmOuGl6J0P4yzW7BYXBsiqGMnGFIqzz6YlXS/kID4X4N8zt9FUtVZ5uwWGC
OR+OdsI36GuXNWONDl/jr4vMW3hY42LWsx75cBtXv0wh7mdw0PKrds0WIDbNGFTL3mnMezHe9O1R
aX6VTgJeyqa6maxYeS9Hc9+XQbsnnByihF15i28hYvO0tkQa5Ai9gD5pQMrHrllP172Uf0X7qZ7n
EkdpjnsAfGlH1bduBNThuo/fJGWWLbJnCqU70Qkky/iY2kyRpLx2v2zOKlyhImdYa+4lZ8+hnGsU
7elVZHYs6qbESXDLyk6iN1a2kc4ZCZosLrv3hsp/OavxpsZRtRi78S3zI6vS52od1lOgDclj2IVc
V11uQWJ0ILFa6qG+D1nVQac/t+G7QtR/efwtRqwkAPliEqjR4+/rJnOx7ved9s2TrNrpHfbmWz72
h6bIFi1WhUUNu+Yerf5wbffizV5xbKIRyRo20JwkX8ayu0qeiadb9Fi8QM9ZUZgip2WYPCyVMGch
2ZXFyRY/Bu+8pq4NSvGpbo9WfeO93191wrbMhWnVQcXnWAGPHo/7icEHJuiKl+s+fHN8aT/HEJZC
2VYMic05KcXOR/4awgje+ObspqyfOwOzjfuCEJOHydDsAjp+ue7JN2e3MUudimJV957xH6ZdZhAY
0qskHvHkm6MbdsOgDR/QWLHUnGpWDBdWN9c1VraAqh7waNaoub5vXQH3zCH9XlF33Xpu8VQAOomZ
JKG6H8WQnj3kXnZLWPnrws0WUKXqPkl6uA3ck9h/6Mis9hDxu2ocytMtoCrpw7UXIcoSXVflpeK9
eXRV6q589Lco9//m1wvE+1oXYnA2O/tTENjdiveUYt5SgD8EsS2yb5wtDxVV2OZw5Rowak0xCV8j
iFQmGOOcGhvxd3Luf7KkP/2pzXGVq1/DgANhtdR1nXFZFplOQnGa3DCe4x56D0Ppf9E2dSZndcBg
tpu4DDLV7mSglHbbJ4QfoKpHjkWvRB7FYfVI+ch28LYan9LBVfmiiugERRN+sEOoDgX0rnFlOagy
7MiyzvsSTmOHOW3hrpJORZjJbmCnZJyX7n6AoMCerctLFTTm0Ctv2SHytvU5xudFl41+BkGqhBL4
Ry2JEbkfAjPtgPAM7kixgt4EbZl9GLq22Unwno5mUC1w8tWaiExUcX2Gz2/UQEau48UXNkbmGRJk
GHBE6H9+EsQtj0kakHMikOiEYdI+gv3avHNV/aXe2YLbqpXbxWhctSNJ7glZd03fvJOive3BP63q
JpTBo9vxIOox/oDdzoFbWUB1s072cTCV56ui5RbgRqjrvZbYo0SsYHx04WfbDu/hh/7yav4FZoMX
fYKVQt6dJGm+emr3ejbtVVYh6RbKZrpCTB1KzXsDYnD2EjJyFVWFp1sc2yTWAU5uaCg6vdATjBKh
qojdeV01sgWyVUsrLOSg0cGZXJMLcOH2s3B2f9WCbpFsZT+plrYtYHLENjkd4wdHkyuLna1DUxwk
iUKTFalfUJ542lQ5+i1XZvRbJFtEavTmjNX30+IOVE23APBcBbLGim4yjhC+KVDW0tiJ5QKN4yAs
X9KpZB//+53/43vzh4O6ha4BXR1jNInptmRlAnOZvv6FMTTdeWDxsnUpwk/auCUf2tAeKYLhoZlD
WuVdtPCzamYv8ZP4qas2mNjOreI6UCG8hCXg71bdsoJ8d72e3gkYf7nUtlg6HhV0YrKQ9yYISvhY
iIWAJoqJ064b3kanpIMW5HU9gS20TlAzc5QX6l5Uxa2Nq0fhw+sMM9KtBG5K65m86cPcz+WqkWwZ
lKe2uc6zK92q4Dbo84QowBR4NM5nIOwxYIr8dbOmLbStav0Yl0ki75uOhlDOgFkaBjjX5UNbaJus
5hlmGYhONrVRXjQJblE/v1dr/e2kbLVwE0jnpXXfoUXOFvcslYd5JaBEeyCR3Ztrmp1uF8jU3Rlv
oMZi6vqxEbCr9lNd9Hkb1+OD72f6zl7+8/1Et2g1cHuQZJdxdbOq6J7PX/SVFot0azSVAs60LgF8
kwte7iC3/CqC+DpbSxptahCrwRcp4kDfdL5/TqviJ5uKqy4PugWqaeAya9ibVzctAC/ZINAN6qrC
XrW16BajZohPmrZu6xuoAtE7n1i/N1FxlcsFp1ufKRgoxWlRpfKGq+SeQ+Nz5PXrf8f3v+yTLTit
CD019frGNEqH70XQv6wRu6oUpltoWovbeg2klDd49Y9JEIIHavx1tx7d6tsaJS0r2lHelFJZxIi4
ydryKk8CvO9NyQGPzCgJzBxcmAq+6oG6DA6+19XZ4CL8b1VWDiZYSmRh4H7Kz6S0N6x+Tzfxb4u5
SaplXTFdWkUuQ+/UnW/kuTOUP163UzZn00F/hYNAWcGM0N1DsxLKQK59r2/45ycnWzTUWPiYJawF
w55Ufof5XJg15XpV84FsEVC0KVnJ4TF3qSNZ7OHOvuTQS3unPv3bk2/Grg2duQ1aXt6YOvB7SwqR
waf6+Zp3Trb4onVoxepxii7QZRzOsVjXnenJVdpA4I9v+wNWzPVYReIC/H13Z+ZmPIUmvc5Yi2xT
NVPBO0fpVVx65qfcqphmYzVd1wUmW6naxvaRnhd8uotSnbto3fmuui6BIluM0QIljAggUXEJoCiX
KZZ8jdthuCqFJenmkLp+qUhUenGRAa3ui4B+DfjQXbkbN4dUDFHdiXBJLrxSz4Wl876O1/d8of9c
s5MtyEhUdQ8FnIJfYPfODgmj1aWVcbezLZ2uukfJFmvUtVGgfRXyy+DHaAcU//IxhaTKp/8+Tv8U
c/8uZsgWbIQMDWllVSeXPnEk+QpX1OR5rtMwq1YZXYZKoR9M4T4zdQX0qJueTthayzNmJtPTMMfl
z8F1U31gYJ/uirqmh1i5+UMCgtUD60RykFA1fonA0T1OfE3zMbDyDLPSJitWd93QnmzBNXE1RWzq
dHyJKYjKKLvonbNcXEV95WQLmQrCgDQBMF4XNhdfusA+R85elRCQLSw7CrBl3nKZS1BHy2UVnc9L
VNrvnKu/7c63AP3/up2w+vFJ0vn40nFuYEjfAcpPeB99iACzu6ohRrZwLIyepIcbZ3wZh3J5FaNY
9glkSt65p/48GSJbRJYNw6FoTLpeJDXpB/jJ+bNC8CzzbkwdzcMWXLsMztXvdWv4H3twZAukctqN
k127+DIDULizWJQjlCH1DhAfeWiQpvz472P3zwjhD8duC6oKo1UPam74hdRjND1bJhQqnh4KvaLu
TW7NDF1dGtvn0sQh2w0+hoNDHdkRK+h6QEfTN0dA0sfsDCsz9lnGvvyo9ZI+2aBxNmPdRHEeTXhP
p3W+CB+o3VtS+wTOb/WghqA8qtrNH+t4Sc5j01cuCyFPcpN487IqjLRtZfURLZkFVgCCTtER+OgF
Qn9B81JTG9zamg9zFidUZbaW7nNJ1HUQYrLFhDWDbmrZFeulwRRwH0eN3yfyvSrwLyucbJIT2k+9
dFzzi8KpPjLp1CE2AGAb3bcfnFzUO93cv9S+ZAsPg4kdJHXTFlcDeHvhuTVzt0P9VkYZ+n9yD4WW
5jPvXPcDDmXxXpMKdnqaZREmWpnsZXt01SKu6iGQLWBKsS7Spayii7PrTxf1SVYYvNp39vKfz8wW
MhV09g1R2pMLG/lXDzsxN7xTif1lrbaQKRqUWvEayXsYAHkyNbLPw3AGiGllIu/D9Cr/Lw7L6f+N
kxpDPhlhbIOl0jQPiuHYJNFVNGnglDYfzl3ZzatOogvOUvK7TURxADgl/P7fL1/8+eUnmxA/jktU
yjFilxhiEp/QV/EX+N6ZW/Ti7d6VpT3MrVguCRPz8b//4l+y+y20r4c7BZ90xy5Ks/DCsFV3Av7g
V5VUZMsciqoO9lqDYZcOc+OLbGBz0ssova54+Dd3CJXtElN6aVawuLLeIiMpZ0Fe/vvVwID3bVX/
FNc32ebauraWRIYXG/KqZHmlVkBjAMigwRsTvBIlPB7mibufMk5t2mRqVR4qJkTNAXT8pSBx0Wer
xn3QZgVxjeKPZYqsq857F41TlQ+CY8aVrdYtQKsECa3Zp+GfI5gNfinD3+XYpcBNhE6M673iOobA
Q7tqtKZ8OXU0ytrVqOaeAEWz75eUHMvlzQPHhRaXhZ9GeUIjNhH7iqbRl6Ho+iNL+1uiFyWzslkK
sH6bOMwZNLB3GFrVqCErXMDpAHPuUwd17Nta0fEpkmEBFvmKHmM2FrqCuWP0u5TB+rOYQLqsx0Fl
XZgOn4vEQ9O0rPmrSf340FVNeKgSvh7mtTDq9+KWHlqqntfFQ5/2wxcD3YrgWNm4rh+S0WF7ZA7Z
n8EmlyrINI3gSip1v3MAPmZgzWCNFz2BJwn/C9S6tLuVGBX+hOtcm2leP7d6ZbcpvoPBeHHwee2i
YscDrXKtRvOU9IBsZ6TvkkOL5XwMJSgW92ldQA64iJv4oY7L4gGWBvJUjyYKslFGJNdrXbjTqj1p
nwOgsy0kbNIvgeq7TCQlJztqyAsrZfijYOQ3B0D+0irZf4pTUVpAuGv41gUrUo/U1/HOtM7tejaM
ByVKp/dCBoU8JYnVWT+59lPraiJyUlde3vRVSsYTxqUkfEgDr4sjNCa6+aT6wtOXzrZdsofyBH5/
BPzR51MKV4N8Srg5dZJHZyyAxVM2KqH2DEk0EYBmg+7PkMkkDtSnogS44CZxOl2qPcKmVUMeNLVo
bqM3rXFwT+yUr30ZPkrIbbK8htfzoSitAXp5BCgy2A1utuV50DVsFRo/9geJ/X4L74n5MNLW3c4Q
8kl2jZM0i1GUNLumNn37BDnNOjzEsCcLD/DhovygYp/2xa41K3oC2aAC2z40STCKu7gruupT03U8
fLAiWgeewUWAhXlTNbrDCGDs6uCI5iGYkWBbzZpdOAPI8UCgN9QfCEQx6bdpmOT6GBSNkEfJTdB+
IdOi5+iWWkrmLiNMrBMcUqepuYVXYE1vIV/Yyh9yLSN5G0mHHzV4J/ETpJLDIFuwGPGhknHDDxjF
puI0N0Uv8iaEdCjcbsPagkjillTcoRWflq/AFtL+UKwxbR6ExS/sVmMxiMlmz4biqZh4QqGw4vl8
qLqWyV+aN06pDMXZVD60FBvxKEboKV+sbRVkoVoj0W9oy3FUd8O6qulRi7Hcqz4owAGBiNOUZC6d
Z/65ppS2rx10eNonwSDDCrsRgeOJeXtLT2sDneDfilTBBB/4WXa3IMwF5Zkahy0bVUpV54FX7fCL
pr2idyJUenjVferFidJYBi8l4HxIIK2D3vDet4qyXCRzW3zCbzXjY9vFa5hkMw0ExAYSiFEc1bDw
cc+MC5uPdcL8eJdE2Nc3yWiCZN8RvrSfeYRSBJVmXWEfg2qVHltwB7s7iJoO1SlVynRfwlUQc7ew
1pVRPmEIPpZZxwfKz4kahuZnXygoHOQ2mslRRXVsT7U3S3nTNnaNALZNkblnnfD1evapAdw0x7DR
yt0QevYWXccomD43AAoMh3bsWnpLEI2WeG+lLdRFA05bfJ4Y5/rF8Aaw5Ax84oKVGUy+u+K+Rqww
Z4/vpJ76arDgiaaFg9FkU8T1a1MsLrlU0wSv3B5QiGM94+d3zbraYs+XRnRPEIuDdWSmIoCOT0hj
ltns4mYK6xOs0KVvDmsK1uktcFPAiwccUoFDVmqYCR5xESX+NkqlHM6zHefmV6KRLZ2IhWl7Jiej
YTzT877ftU7X0c+1n4LxaCLoaqqsh6L+kvEK9nulg8s3kF7wIh2/WZL48LGpG92oDJEGypuoY8Ku
RJsKHqBfXZ2qcM3WyOKCSmMji+8ll3PwIemiaLw0Ha/8kZk6EbeRjibxQ1kSRS8D0JPNQXE6FF9o
1M/kziSsGz4whU36eyLBlJwrsG66EDJhJGLfWUiG/kRXSGTduGbywHgu+OdfyTQBFJTRidD+c0Kk
iw5WRtTfabgf+9u5oyiOsnoqhf42DmOR3ouodtWrx0GYqozBnLp4EQsMvQ+qmIGrIcniy1tJrYEq
Gl2iuNoZwuhNPQRzcNT92MU3s+5i+Q29I1J3WTRPkXK7QpIUfZYQl0n4Y61GyLbiDxnIYL0dDsyT
C4ZR0JwRCOOECbDHUaxvJYnWRuZrWfLp52qg4P0NYvVq+DasMkhQni1qeQEAQVcfqZ1m/WusJV3s
DghjPsYHLin6SfthaCNxqytE2SeigtBVJxOGlYDuAhmG7jRWnaflqYVx1/LL1HOD60HGlBV78Jhh
eJCJmrcxBKwh3BbzXVJJaFNm8LIJplsiOgBZmrRgCW7bonBtn/F+6ONoL9OFC7eraBNbdkzGaRhf
nQxnTAnntZMSBHuo/8ivaowhBJfzcerGvcHknEH2b4GXCwciPYIpUjZE0h+LWlinjwXlvIx2EtSx
oLmgPT/SJzIZPs859SnvvinTjG2bUR1V8mKrgdolZxIiKWtWiznRl9hP7Qor02loIPyUpmMTHlUT
6FZngaEqPq8iWPQpCWBY/jsOW54cZwIjnGOF1pPYxYCIz7lLjELC5KWrYnmIbFKU8NQzE2/2XE3r
cqz5rMlrUFSN23vYkv9Wa9JEvxIzUX0CTQ8TOcIItK9l80gCH4cZh0sLO9ZIN8RNWpLQnxwEx/xy
iteIXkRbNQvu69noQ9EHU/jSUF2ue54GRayOJfE6uF1cMEU/hCHhibGIQUgvxv29Lxvp4imHM7SG
5GEVRuTO+sW7OkeXjuz4BIHLx9KUjXiOzDR13xxMes7B2Df7ch55XrdjmF4mWQ7HFGlU/xWSIya6
4CtTJ869TucOfO7Gp8leUKHSIVuB8WvOMzJLRA2p5Jil3vknEUdp02XIqmbWHBc9EPIBtje+DA6Q
r+r8xQAXBef2yMXRDYsJQbqGows5/zyhTVp9LwPa9Schk0skmD1XBO5YiLCpfZ3bNBhvOrdquVOQ
gRPnOHK9wL856OlnAbpw8rteisLv1wki1Rdk1px+GXrcXA/KArL9oWjXUJ+nQWADcq/fBhuDigdz
9H3Q4UmEBhDthPXz+gmYS3dhzsifGDrhMlTFeiptPP9OEleNDipi0LAF6q5oxtukrRb1QBfYHTws
Hs3d54Uu7XJqR8zFq2yqq5jeJDVdloMttLO/UthpxW+q66F4ZSNgd89wVDbiuShNX/xQeFbkOzpJ
1uorEL0BD3Nv1oo/rCZV1qJhUw8hvlnIm6wKa3kjqWMLzm/vJh/l6NjKJbNQ9SzPAv3tAyB8HZTM
i6mVR6KnxCFWeK0eCj6WATLKOjx2PGhzmZp+kPtJCNJ/jHnYTVEegtEQPI+2k+28x2CiiNtTXav6
mCYCV/WQFCKtYHzRBBTJ2RonP4tmFrTL+QRe4D2f5lieiV9jm5F5ghW6Yeo5UaaEAYpOUMcdoB3I
AAmbwzE0d0z0TVtlWgnT3ZNC1zbKRr6MHPdz0BOHhQtKWOwZF1WjzVW7LBn+fzDRvI6r8cnhgkD4
62Zf9D4rnWx2dOl9+zOGd9ETXxmq9zc05U2DNB2qE7og/Yp+HQvKj9i1EYOyb8vnsxNIorNwMkt4
Hw2dwDC2AMemvOVcNDBe16CSjHt8cH3SHof4Y5W06ezvujRqu8fZFkuyq8e6Dp+QKMhwvy56GcpD
YEIO598U2cqh6fkonuBLUM1HsOGKWyYGh6F1XB6RckFNEaJmOjXHXiIteViRBhoAdbGv7L4PY+26
8xTbuO2QUb/196poCu4kFImn325WQ/J9jhT5BO8D8QvFKYLZIV2M5dlECj/uWtbHPxeeQh0Bo8TD
4EKyQD9aFCVrcgQfOi17NQP31h3ZiMq5O5emtd0eBX6qxY6NQPt8rNqqnIcdJrJDV0JcbxVUHtjY
k/ExTt1MHhmvglf55u+IvjgqA5HTpZFafEJlLIabUbdlY/NlZoAcQqsMmGqoYKG1yuJdxZqhyfyQ
DneVp+E3R3lXtblXgSLFjkxtECWZUXHPvnQRC2Zg0qFdoDO9zsV01/lZeZkNBTLZEeOusCZ75yF0
9VXIVsx7jRMRf3iDLI2XtEvmGIqiLR12qgOSMGNO2DozoOSuedsMVURQ7rb19M3SOIqOiyAFZmeJ
D/rgE4Ks4T1q10Av+7V60+PO0p54qIh3bV+OR66ruLpbfE/paR5TMf6aRAMrW2B8DcYtbsVkIn52
sdL9rWlYRNIzQX7/6oqQZkmvofc3oEdw4XWtc1RAbbQX8xjvGlpSsut16F/lLIIj3M7ZQzMuAWQO
Pf4bvXf6q4PWWXsYVKfusFf4DTQ4UgyhhiXIh6mlZ0OX6SPscOzzCCasz1iPnsYO2Dg2ZBGmRUsG
04LEwiOVMY8xRNP+osrRGa11QE663q+ZL1P+JGD1dERK0uZRhLIQKqxrWOzMymTmZv3oaI8I74uV
XqQ1/Q1Ol4tg8+o1Gt3petawk835ANh1O87TKQ4HJCi+j7NgESaHjm9/VO1U7qJ4dSdH4+KYlMV8
URIBSkSTzaHHH99FERo2UdUqJGwL/yZY0d/oaA33iesjKFspnQuYzeZx6exxmlj76iaHoGVrslMF
DDB4gbAbmCaBAPz8GThsjbKMIXEaUHKvtQv3lULMAHQYkkoDdOmEZSna/Gh4DIp/ohWUG4aC+hyB
otgH6J8QvIOggKFp2KNissN5CfyPgUEGNJqB+sby4Hmk1R6wLfgSZqwkkcsBUO5uBFIEVAFs/N11
PHppa4QPJoPptbZuzjvW80fet+oFmPXibMq+uCjRNYgnYD7RoOPgp0cg7ku6IhHlptw3yiNtqtIu
OM0SXN6lU0jpOLR2v46LEllbpOpGASfyUUFBKjOclgdIV5uTbpEEZsr4leVxYIobVNXI7YA9OnZQ
P7shSWrbLEZoOJZ24vDNoHSo9r5gwtw0Y+y/s65HAozilj122kqU/+D1/dJxF54cC5YPrCrqoy2T
See8WfHSShnvStWF+5p27Y9mggvKCJfe59K3BDufSAxTwKbJKmyGQxeXHhiolp1iVZr9ClICnF5N
c6ol3O2h9TbMBxN0usrCrqh+lTXAaiql5Rf7poRBpsCYPa0i+wm6XH6B6Ily/CJDqw/SDHzcRSCN
PMdl2T61rI6/FVErf0+lDx77mSMxg7zEy2qDgN5RLqqHqW+K80yqNMi8VTMMBSrkAIse7REUef1t
QBzsTnxFm2unqrI4qrjwc87aGsx8mAQtpyKNympvwyCYsyTUKtq11sZobrlp6dE6UmOz07i+9sVa
LNGrMx73cibrJbyBkdY6fCLxMCc3aTwFcg851MDtUa0zlrk1rSDHlpR3NOJ63M9o5KGJZJYfIRQW
XznwBnc8SOoVa4cSEWXlhH4C7slgPySifx5WYmnWj9TVvwupNJzukEPdl4p4DmnmgVWwTFndYxkh
xRxWNV6WkdR91kSiK+8xDQO4fEX6W+71wMoHRtImhXdx91aO1MgvcoGr/hvnPjkD52cPhAf972II
+xU9z7m4vBmcJKCyhmmcY3eoMq9DO6qcEMkeaDLjGM2TCdtdEsXgutV9MMcH4qGpn/UJZIRy6Ai0
ZgfuJAWFO8Httzcwn7+pOGklMkgTP1Wkc/wu6AfxM0wkINNc90hoIY5oXsOWJdjFmACEewBikKYk
WFW7r8UyfEWO5z4Xa1r8sl1PY7iCwK0v5zNDalyNzUQuo0eVmS9TCgY0Utfwi7TzeI+gEH3ru2r+
1WMs9ziLcYHKQaixJ4N5He7mOeWXuSqrH7we4u9I2ZLPTWgS1GRlMwU3y1zZ31WB/C2D0MCidiXy
pPtpddWaM0/Tm6h0BMF8cOSDHpC9ZSH2f5WtU13eEGQgADarhrhD4d3aHErHJnvmkTXwGntrgST4
Y2mGj2gG5J0GTY26q+qcAv+dfJaiZPWujEdYWpDY6Tgf526y90Mc6tJkSRvq9RGKGYhsgiH+Pa7r
WARfPLK6S9z7Ya/HyvHdGnp0XEU66HQPgMfwTFpATfOQeVg1FrQo06cVs9YTOh6ozRAUwwKNIVHb
224IQ1hINEtwSor/o+isliPHoTD8RK4yw62hIUmHNwM3rgzJLEuW8en3y91WzQ6k25bO+VFxXlRS
he63SowJHfSbfJdOzQZ+RAZBqh9VYB9GldMxcx1sk3rrQv/4bUwzXzYb2W9h7f3w6hnf+mnJHsu6
jk19PyuP8S9Qfjtd9rWuP8Kj9pbcZp99WZUQf5uj7doLErtjzvQGtHcK+z5uKefu+h/dbkVPybQM
j2NU1nFRBrLSBZhFuGQDO4i4QxK8zxd+R3LnIjEaSPp1wib3Qy35nuxaiWyLbT0WYeh2cVbZUcXO
gebD5Eb73kuy7nyh/NmYR6NqOJ7s3sEvJLksytPmbVxZ0pfxcL+KZv2sg2nSqdo7+IxQ+aSf+toA
oOw7Q7g/rb7zsdTtGgHOiiqv3N06itrbhLyrD7TAaYtUw73yuYmwCDzTXOsEho/WZ8e+unx0n9a8
Ar13DCa3xLOZO0t7nPZr1LbSvw6JH33XM7705yis3SGd22PgheBmC9UV8KBqCx0BkF0Oa1vCzJ/7
+J4Y1N1Gqx5xDQ3hsjhPzF67YUtYTJXFy2bXrHDNsual8r7uX7eUSXIRRrTf/NquRjxRTmW9RLvj
kqo6KrmdrWkUpFvvkfM8L0Pz2ZqDRTqod+DMgTEJbsXxHRpbIiYQLw4mUThmVENma+3NN9/2Ccf2
osXecszH0dPYWMsvbebauwStTAo2PIAVe13GLuUL6z6JufHy6JgbjFj0qVf5EDIZaBYzeYqTtTpr
glqilH4U6zcBOdENRCIOz7un9iscSN/89kZtvy5a9OxCuuwfRnvu1XNE5eMVCPK5wgH65Aj7uHNY
u4dUkp4ypprsdMDGgWbI80AkQJsO9Sx+jElHHbLteMv1yyHpZ4Sgi/PhrhUr89EHha0mzYAv14eR
8FS29HUbVB5sgbDPVuSM39Q4uUnO1KtlMXhyHs9qX1qu5JnFjNpvNy4kQGWS9tJpotfFr8ab68QN
lZdMln3qe715rYZOAkq6a3+WTnf8qbwZVrirktV/HN1FmyJJlgFhkPrqtlJhzHQR1MNE69JqMazZ
rvIjLNNB7Vf5Fh5yKVw/SZpLG9pxmIGOeqSY+VW/5oMd1km2CjvIw2kN4Tz2cJe470Bs0q8A1DL1
/CF5DGJryyw/rn9vXtsu7Bj0dJ8aW0usXCR1nJW9i1PoDgl58YnngTSPo7BTUcneXI9h3FU+SIzJ
adcR6ZP3Cglb0YE+XaPZC5/ArYO86TzxGJc+z4lbRx+hccGrYtZcInTqsv8QliHsoyXjjlGvSRyd
4cJrWtKKD0aKwUYEkq4Jtup0dTxz9obhsFOqaLtiC4L+RzlX5uSuM0t/NfXwLEuiX2ct95+BPQdB
HvUQCNmqGbmLua45CZA2xfZzJbbwvSOccUqncmxfrZacUoJtu21nWSd/IJdQE3sRlNYGOopEGZf0
Boqb8eJFuMvHsrZSqLT9VQraPXIwfe4Bdwb/S/HTjOZqiy76FEnVDv8Ob1yp5J5H0AJ7lHxIg1zE
fam9xs2GwR/Q45aVdTwrPAbtWUtrUUzIJnlAq2+ey1mUVREONRGqNaI1k29R0h6ZLpV43ZrDX7L9
iMp3mDX9d3SiPS6YpZpL0FFAwT3PzSRUf9eDi20nj63xi1lYqqd65ZlKtdi74J4Msmq62+uI2sCh
AWe4zNT/bAWFFN2nAuwuhCzr76sfLj+83tn/7Cw2dwDwPHXevr1vneN6jKrxEZ/aUvlPVL6qK69W
vea756suG3Ts+Ww3XeTddWiVpndH+iY8h73sxuuXRH7PIAfWR0Juw/4eAmtIfu7b4cDGaaZvDgzd
/x1Hvf/WZNWK02ovznsjYMdErZwryoXwfl6d8g8LTzCdt6OsmdAhY/6akAKjTMSbg3zGGyOI4VCx
95ZyfwhCgL+lnOr3eF2f3DLw8z7w2+XCgPAVDbFXzBTK/EnkNi03UcIRFkMojvvWJ2w8Vp5+MGsf
nCs7PsYMWK4KwHwjFiJV9tuV3gUBQCodVtBo4oJjmquntN98DewAXJpRi7uw5vWb+6dSkCrpYkHO
GAyl/5YWvJijfmlTKeryY+/UFvF4TZHMhaUXDp5VmVtgbfW/3k8YgoPGjoIUMhOWJRL1ehvNoORF
GiIpN4uss8zz4/82rjYu4+moATA3HyJYxcNd2SfO62558g/Jj3ZBZLYsHBuujFgSm4POYzL04ioq
PNcWd8c4D6fV4693bFOdplqC+SUtl0wPyZMOUVydgIVHQS7CUqt8Bll7bVtySlNx1FDv2i5vYy0Z
eZd2M59L06q8JC6GW8UiB3yM3eNU1tN0D2clykwuiXtZo2H5iEgF6jKjOUNwnES3tY/Gi7eXgw+3
U4dPbGDw3ZBm2dAFGhCgFN4P2oeXk+mFeEE5EOcmjOiDGYP122xNe+5COb+qyOqe+qCtM2BOeami
0vrgbUcuasdo2kHDnPNcartYJwAE7kJxprqk5Q2i8LRNYxG5Wd/XvJf9MTDC7fg9wrX6dBw13IN/
S1a3en7UPXrPuGTuzRyorYs7gQHYWtS32RvcFEh0Y+U00y3YSJ5J+w4bnp/4Xr736nVBFZK73mCy
YIuCC+V828V3IGOHYd8fWDZ27NKd9UzzQ31BkhRcqYmIT/iWj3Mohu7BdEFSDKr5PXjVnPFbDWOC
Lut0lq2zprus91wmW/LcNoH9sdbSzSEm7SdAXQIA6t75zcPu5YdPpK3nLWWZb/RK8cO7IpVeZafl
cJRF2RJ15wkwQ6+3xWWqnSonDY8g9tWyPpGblQCa9Sc+w/4crmV8WmL0WDwX/p/ILp25Kg4PeDBv
wqh7qaLanECkoUXLbcs9Hc3nyOwRlbXl8mteCNvemvm4Kun/YeD+q8Qavqog3PM5HGwaheGsVnD6
d5sgjTO0r5vX1pZc40Rbj9OqPsNRjkWrKtgVUSYnf4LaYwVpuC2byH8HWZiI5tHtnR2U1QnRoeIi
35u/rm/kBRySfhxt3gnorj86igi7bGYGwKE0lelRtu29qU386nR1lB8aPOJkkQiTtpUm/kFi0k53
E9l5OTi/I1Q5fJ5LkB+J7tGvVASLF8OhW52hZBnSZA2WNatQT1Rc9lgXctUia1IUDz9vVv3DbXrt
fFbr4G3tHQ3uQ+gXIpJWNldH1dNVaGYuwja04GOe1d7Y4oG2BNezTnuItQpUyhhxBLwAfbB8W45k
Gy6Mbfv2BpTaSMiqXfvJf9W0+L+DloTjJ8IaIlVIJ971P/JUDxqQNjytY17RMOzejuSIzWdcK1ve
8XE33e/ARUkAza3H6slVbeg9HDS85L5Yevfb7jmHuqP3vIdu9MxaqdcES5nm2vuq0mOjU876XzLr
Sv2NKUpUe0oPnqOR8/ILTBv2UK+pQZ1TZbPfCDDd3Ul+4rlnhvajWDxCf7ZOoZeh5MFfuqZwI2Pe
q3WuKfueYm0V5aKaPQPUjRgtfYN0nBvR9Py5wSjd6pMSRR/Oq7R8cotJNFAfLJQjM1LHcdNndXfs
H/Zm2folqeO1OnlcjXaWdGq8Aaq4yBnash3/Laj3hvexCfbh1XGbTWdJzcW/5TpadUPv49A1D3Ia
VZ8ljn/U7J3QWH7KtTwMT4Mx2EM3QRxel1LDTS5wtzoaqsHzkczcJYnn7w+JI0vx3dCtHVMKDlny
sa/BMabH7I/rRz0oHiaaNFzGNm9f3R8Qr7Hz3AKyiH9VbIZ/c4QSu/AkQvU6XwI7ZpuVIAxXqWfH
y0CaDuuZ0ceIYoqpYk1WnpI61X5bKRthAuUZZSpUQNiasOZ6OMXG1ODGJlhIO8ziKp63N1NBzuT1
hOrJSiOJ0BctrTRbD+1rl/b8z1lHFHwFfJ70g4eNuI05ncIS6QP3vtFFUjrW/L0NrGH9S9u0iN10
t/SmB+axKqm2THGtgylzPdWQf9M2im9eY8GIZ0Z4sXXtx2qK+7wZkZvddRjUyxYyPjHlLdmD3rmg
99H7lYzTqZd5NPXkEU+b3pJzRMT3qK5r5AjGIhGHx09/obs3w0eNc1eQMZwwGPdJtP5XAW15L9ts
0yydb1M0h2VqCBNi/A2dI3i0auZcSGsXhYbt8wktaVAiGBhTHM3bw+R4kdffs5Oy7aaDO+ziT7AH
QYApfQnrA/lPJYEs7ksvElKftnoBA5ttEXY3BR/W/YbAGo5vEwdW8K9xjA0xGdZE2tsXGxuo3zMr
RGjl4LZafvbcuH0dO8XhhMPA7lQZy6wC+YMF2nDu+TJFd+U8YYG7DIN0j++2WKIx9yYT1+0rZMG+
ysfYdqPezuOjVsev0BHh9tlFc9XCcO9h92sDEZjVqfY8UZ3GuN7UmE1ucKibOCCwqQULFzvfgAf6
8yGWxHsdD4/RFL2TURl8qGAzOvgRMIU2+BPSFUnZP/B+ypx4+7p4yWOz6xuq9G64OQGrmTxxl0Zx
l5ZzwH6ye5wTfNJ9N/7iZW78m23cWqVq9VbSQBpT8fa3Clf84uAE3iaT/BOVXX8uzD+bgeeqgnjK
Wg95gTiPvji61zKcuK4Pu9fPHCZhc4Xc6oO3Nq7n8mm1u8XcrBF16l3TjObklJPuczTrQdHwuDGb
LCr+UyVNm6Sb1yheUcFYwciojPXRc2bLgp+/m4saaXSXI0vyCie0j/mRMmrf+gzEEY4/UXy5f5S3
HTHQAgQqsPYa+w8BJDU7B9SGdy5DjeDKkUn3Go91YvXpFtphmBOv6eobUGP3vUJkMz8lrBd7BjEa
qVsl67g+7R7vbzEmkMCpN2/kwWWqQlL8sUqzekXi2NuUsj8cT7uUKz0vCwaPI2sa8NdnC9VLcIJi
Xvq08fZgZyDZ1L1y1bxlZdmVxP3SZAUrWe1Wm/Ly4OaULhE+wlr9b/Ya2tunPcSuQw4MCzng6LJ/
bK6zaIbjQA8/FieRZ7OiWPNEGF0TzwD7BWhLM5fkdpPGrs2rBJDR8KLXhLCkCWLrDGt5fORSogJI
g6OKzGXgAXDfyzYAJRo7q8tU2XTPkx+r8Gli2mVoqcy8wRY2/V3b1tFxDZdOX5Gvh7+DZLOrAsGG
/d0No+VN8M1OWbWqndSAPkQNGtn6VaMRiP6EYPO/ypK35bK1A9UqbuCDDEY2o+A1gn337xAlLC9+
7e+A/D3VR+kc2Mvj2lpNe9+0lWTa8Pr50x8Tb3skNX78CZe3/enLqG+zZCwrP5Wz78PqCXwiFurV
bE3KJc6apal6Lo4gugAz8p8zkzBUE1+WSCly6m5jF4fFIPrlHMTR1uSqXoEh7K8XWboJbMg+6p8V
BbF4rqDTuSuWkYbe2HfbD3da5N8OovCPXIU83g4/UD93C9vBS9O1qrzXurX0vb1bS3IqYch1gXDy
GPNkoNPwtK9eNVDhXq88tjUgygnPV2O9hug7MHsdrf4FJfelM/6C67Hkb3IG0d+II4D0FrYuYWJE
42VrPaOAC3aPxL/Yib2WC5XygScAXLxedASqdvrnmEo4RYWUhWHLTuakzYdg752zNWrKgWxZSvXB
WxUR39XvAFyrstvuKQHG1ilfXB/9nZKx/VU7Ujk8Q8dcnaJjHcN7NGRc1fWE7ytMCOTNDstxLwiU
GgKPKoAFM8nxZQldBbipkSrUz4IwTvEKUBW+AsG24k84sVOQl7x8l4OxXrCYbkPmkILWY5maJ85+
a+6sV8HZ9eKXm4hIdFqCuAi3qkV2GinLr+/XbvS6b60/DhyXorKCy8oCFl2SGMjoFIXAIycUXvWc
C3tFotLvMd4dcgbR+ERdY+9vil/ddLru0udcivwh3id6AXSgc08Q1vTeb4C727lz+8PLW4x7z8JI
Oyl8VEk8V0e/9lm1J6SGp6ubIFxJg0VG8qna26r82QVdEzwACC1lnIVjGfspINKhCk+FUXCLaU0p
n3rKya+9rD0fElorzqW5SaY7E+/r+zgdqkqtwJ2qNFE9rIOE4jz3+yyuUc9Jf1n2eVpTYNOwhuDg
HLof9+lw75GP2u0bKfIDovbB3/nxxAhQ+T04ZukXxEj5/DOWddH5etT8FGHdJ9dwLoe3ZFujdzsJ
k29EjSxUfTirbf3bt7H6qv0Yyr+u8fTP2F4iedpgsJa0KsdNFN0BdJxZjGXhb5ezj9L5Oalm6zVe
w+Aolr6a1IePs986ddtgyj8DY0b07RiD5UULt7u3GHVeKQRVaFBazffVlcEOxzDPUWpbfkNGVhzt
E0/93A2qevbV0NlPi4MO9aErjfUw9ihauDmH/XG0GKtQZzdE0ihTwamg/MRw1VddVwSRVZED0Jkj
gC13hPc+oJu7SseE4nmg8Tdb2RJSmrb0kq5BmFz0gL5zGSz13bO7KaGAy62eRqez7OeAU7HKj8bI
H2wmNKhHymfqkoA4w63tO01el1xxGJmmpZyIZPyNQ2xwkzJF8+hyRsXV8YO0TZkhW57mL7m8+9xN
ky1e+qXR8i2OKGC56opuVmZ/XhUSbzzgpX3xgtctNDXaaxeB37li+u9NGpX7gfYFrPKNjSSRhdLu
QlzRENzEWKprwryA0ILALu8VRcvm5yxb0/RBRx/yymilRuy9Hkt7KGqxodhx4GBABNdyEo+2l9g0
vNoEudReO7UnsZZ9fBnGJagfEPE1AMSLMuU/KIXG/CDwd5TvpXfACjFIGb6Bo59uJYCsf0IDb2Kg
x2XmFycj1VkjlK+4iOCYLok0y3rtUPa+NjNN3qfRHcsuhxometc5SqjuykKM+ZV3DaZJ7wW7eepJ
115fD2vmsR9bYQwuCW6+4AbBzQ8x1C5CxYa3Cqd8MIXpQPqZunnLVvUXvz2qA4LFoOUEIz/Ok7T6
U4fG56pWjoq0wW+xZAyq5nGypvlOxxOaICnFSxJN8s4sbqjSxApRA1k76ikN1xIUQaW9m4D/yuRM
Z+O90qXnfWei2MMssnzpXf0jOP41I2/RO82UNW1Ervo5YTkRROasi8hY19f9ZkwSoq/g6jBEppL1
fR5322nuZ9ihtejJBbquukaBYJSMnoPysJi4Z28ms26sf+kkHM/RZmz8Scbb7AsS/kCfkvWImgwd
B0GRwxfKcweWSWScXVbH2XcmKmfiJAiizKeIbsjm2gxXZAj6VUnLr5g3d3+nkk9ydWXIwNbqeZkP
VAi8iYZVLbL/IZ3os95Ity34y5UP3aBC795T1phcp17pLscOJsKsbNnBf/NUzz/FsZsCnRd2BD8s
pS5Gp2e396nzWU6umEYGQmt7CtRCabBo2j1b5lkDTzocVrlUtjmrg7xBJqy2WIJ2fQh8pz/hmJzz
jfHugeJeN5d4Dn6uNOHyQI7t3Vweo8z9yfTPTlOO/bmr9/YJaqS/VM7WPymr9qgGDFw4x21fThS9
RWmTHMklGJv9mU/ZzAUjIUFmQRLaJmPDRV3qjeI0C/iCl5HLhpRhzFX+m71Vy72f0DuKpGJKueNm
xKq+TlB0yzbSwILHyn0xTT6ciNQ3PzjEj2D0N/e/RjvG8c8rLiL3u9ZNvd6Tf989uJMdvLlVGH8r
Ub6JDI9RuaSxBUkcYV6dUt037t8NddSR2smy3qpArpfOaxHB9AcE7aC/YIO26++7fo4Fn732fnuy
DeUJchXvAPR212fL0C3VVVCMeesdV4wXKpYTj5HANUywwn/gG2MM2DQpm4yW6q5MbP+xjGsg0nD0
LXMKcOc8bdVubvwh35FtEWxCEMHxhvcQU2sb65ZspGq2L0eA2ojowtaSmUYvd5wjgszu42MSV7Fa
Wzqyfl2Qj09vstVeCaYULvtrFA8ADUcoPJm2OrL2RwSz6MIZ+qz/wsWDDl/18nXXH/LsuEFszhBd
+1YMXIn2X5tKhDUtUTq1GcAEGsPV87ojN+y5+xO4MGI1DhYVjIV1OP362M8Od8WBsUeeN3uguFbB
jlavkEv19DBbCYtFCrmnGCwbO7GSu5KEeI3Yp2M7SlAcBfeRmWFIdy7oC8cgwiwzjCUL5iqXZ/Z5
/zMZpxDLkb9UW0rGpPgIEbfd2ZGlnoPZMj4RkFo6j4ybc5k7Eon8N7tuLWBB24qLaN2Ylnlo44vi
mWBuY8CusoD1EVrM2dSRY+qa97SPQqmfqS+rSsC8zVEg35MoUXSgrX1jUllmfm8tsGR0cngnKjSy
7taRja+YEkf95/tyyzlQxLte8OkADc7UKNT1kYSZGqCkqhSdNgcBcCKnuA0J8OjFDkMXrPxS8B07
nzaLSVHNfhCcuCrRKghkQ3BeLZN0qtcW5cm6o7C90cXZhxm36TY9DIgqmpODCGR/dmY1OZAm/Zyc
vs7h+EihJe04DTpUDBleEqcqxNGE4fO64Q1Px3DcwqekD6LjCSFftV7RRfh7utu8VbeGV5XKvyiY
/Msuxprdz95W/5zI0qn+ulgOXGaUGqijgnCl/rQt4x+JjP3wOXYk6WShtCoXp5HsRB5W9jZn81a2
IZF1GEQyPRpsJqlC+6ZedsPdy9EvOkRYWdfzPGUTFwhkxFwa1JzZ7iG2fUhmRRMDSvC6t/7j/138
64btOJ1p+37otZTlzdFeVxbrsIkPOimrT+xhwN1+FaxRrvUeAN8mvh/PH7Cx/nDfrxGkDzAlsk3k
rApdtqem02izQacUqRsXXBUNQN6ijgcsmqb/XEw746mfoprSsDha/opqpKY1PKbxYjz2hVTgpDhF
qD4F7Mw8Pypp5v50LHusXwcy6C1EL7WokrSsRk1RSzK0vy1I/OlxqEQ8Fb6f7OcwstY9XWVHe3Dz
5TJgXu7FaS/rGvMIZuUs3ML4Dzoz/1WVY/1QyQgGNK5cNtt4rRGbHIfZT5pRYstwydjjO7wtH70l
IhsUvh/cJhXd4pWXWY59+ehZh/3l9jSDh6CcEhPr5h/rPvyQ61Q/DcMQ7Sl1mcF7MK6Wx45ux82D
G+CavK0T5MRf0Ub4vI6hit70l4wLgg4O+c4H0e5PbhMc0FHWdtx4kBwm6XY9LtMUlM/dgbTyrWdh
f/a5dNEQ4KvLy2Dajge3qdvoFENz/2TYMg5dZZyidYrO+fhmmyDReAE1yut49xag/rmmrtY9Ah4c
qX5MiRpyDfPzNxT2zqiSwNpQwF19q9ZpeOdthrgMSvcyw/L+VnVwvG1bED64w3T82gkxPZGJ1DxE
dhR+hiWaBtgHBIa1bn4TdEGdSecGO6brYHuwEOZN2azVBusn9PceQwOr6ThHjz3OUG4I7k6HtFqc
iS0QeeSa8UdShxZ0Wnd8IGLcng7Yx2tnUWELwZnURbPtwb21yfrR6RY246O0QL8iRTQOq5gboTAX
80k57nJGOmJ+oiuzntaqhmFHiXmPsVQlBYa24Q/SKDvDMQNaP63We1yt+lXu4/YZYvF4cDCrPG/R
dtfyIJ2ZldSbvSjuLjvS8xnxubiLF62v0nJRV1stMybxX3bhBMtvcAncOFPVPKAKwwXmbs6DGJLg
B8LhkRSfLfm6GHtEOZSzyOshAvvirsN+iziFEZz08psUiGotvpHf1VLLf0MXYmbZjPW+oRp6Jc9g
fWiXbb76iEAePK/RfwhRta6AfeuVP4rNhrG6usVhmzyI5UvRN5VOh5LQweapmYu7ZdQ5JxlVwIkz
CMgwey/gTGEhEWQHwGMbmpukgZvERY8LRszh+Eom07YgAYstlbJ69i+ui8AxWK2hcE29fu+XHsgV
cKtK8n3R1WWqNsNarCH1dcPSt3h+nY9R73Kl2ohO0415heMShDsTXYI8wox6RgMYKXGbLIUUQZey
y+zW+ZzayLqKqCnvyniLfmyW7wHKxcENDsT82htrRrRhNx+rE8G6zKv7AMGyXq3lmO8xwtDvm+i4
EG7S3I2zVedWI7YPaNHhoaHvOTVMvl/uQ+fssbzGh7edMEh9RuhrL6RKLxeWWe8zVqO5n45AvgAa
gr56E7M2yXWZNUZLB91i+xx5tXVGG9tiTbCT04YJs07D8vh9ODjNGszg30Iz6F8CB80L1DiGZ2qj
89HqlnNvScMNyWOE+ljPOQCWO2X7EB0fPL+IVpSM/yvht9rcXWzxb28Hq4AIYGeFsyYyFsdfGs8l
nfNNYg+3aW8DJws833kTVqA2qHm7v9tFO7JIN5t7Ywuz70YITy6bzYLz5TzKhwE9M7qCOviodrrn
WjWLOh1AP7HKr0wQ7jHlrTsjAgJV2d8oUBzjk9/u3bc49EFhgeAK9iG0ctEyNc9owkB1AAqs6z4m
Pd2bcIBxLTEOcUYPKZN/m+O5m3+HQ1h/x58xQXpEK0FjfnsbRdW/JtMeypfex0VQVWP/faINVqTJ
TlpLWhk/ZsHBF42jrkNR5FKBNLYeEi6EZecuaJq7uS+BvUvPbHCA235Xj759j0Nbny24l75g9m3f
N4ZC9H+43DBjWB0M48qw4I7eNyJzfw5xqPAdm/mrcids7DuXkBSIydBzM4q/j+XS7BqRbjW7MNC4
tnOmiiUPwRSQD8392W/24NNFlPc44SXJ3XjgpuVrDblFVlagCm4iYypuM56y7cNGZDaTaM6nj3nN
J3bN3hCTq4kNvbKG+rSihsDXDt8Q3eGH9F7kGuoXcRz7RTl9u8AuVzOqJuX8a6mZv8OibqPn7y10
h4nPAoYoSyV/FciqSPcv61/meLW5d/25vZGAY6J7yN0mwJrPanhBor6jbkJb1KQMO0OZrpjSLoyC
8U1VuiwAg5GT6NHL+lH3v/C1QSSjBDOFPSnzX4kH0/lGlEHyQh0eQg2h6rlr0tBb8QBiRplPUW+c
a6+R6mD5nE878cHocFVfztlim+hOdYJUPlJTh+3OIZuA0cw4FIhOm6NB+MbjOQgZ2ttkXJY8Crvj
WxlSwtRX2k3OLXE8P4UMp78MFcFlZ6U6HUFnF9hn5Lt7xDS8e4vzd5S4V4I5LrmXDii/1evEz0ov
boW8x/Ufqn4wBSW+yIzBcwLK7nHuAcCtHexdbTl3KC5WcEhj/TQJZjwA5qj9T629f+1NbX0CMfjD
ZccBfY+5jNbLtq+vq630jebRAZFnItVDS7VZ2u3Ceax2frYkYLbljQKS8pha8TBNa5KCfm3//LCe
ChwHAf8mO3hfO4GFBsobXg717hsZYOXNRrzyKIhPPgO3jfiR1H4ywAd+aollrAri9+TbIhXLWtMB
xVSNJx/3epC/htoanq0ktC5BpI53hfoL/ydg1JGZZB4bvC4NSGUYJid3bruX41i9k7Mewf+cncly
28i2RX/oIQKJNjEl2IkiKVmNLXuCkO0y+i7R4+vfYo3KuG4iMLw3KmAKQCbynLP32jQfSu8fB38S
AINZv4mx0/TYQjHadcydHk0l43MaTMPHmyTmajDZf3Vdq3/LIk4f+Knm70o0iMXbntphQwGbnWih
Tb6puuakof//cDMZYnvReCn82tMJdiWthmmyMX+LdNN8cpFa3wWmzB8TY+6+msocTMwbTlqy2zNq
QOlLlxXMWsoQgKKuwQIh2Agttwv21hj0V5R8QA7BqhWJbzUJzWzEEQ7KqFCWr7LHM7vjSzM9hG2X
FLumKsSzo/OZSPG3kvdlIS0aPQbRVx0vVvIeB4I5k5hQiXv0Tn7oKA13luqy+Z8YFNm+aa1OPshe
oCtqtaw7qxDfxanTNf1j09Cm2kW2XiMBbCs3uYtCNCYlTWES37ZBk6DBiRPQeAec1zJ/BrXiiV1D
XPMFpbD2alQ0ofdeYdXRvnSZYPspesdwj5nI/l5FgVNCCcYps4kk329gSEauf0yF44iD6nM6qVPG
QwCo0fezclD9Fbiyx04LTs3Uj17tV3wG4NZNtggmn4JvqM+o7KaCNqPCTkU7KeltPD9RN1GDYpLe
W51mJvQDkNmMe9W29p3mTrXxJWcg77dZIPonPoJu+zIMMozu5tIYrA+g1eZxk9YaK5dizrx3p3/l
5U0wPSD9ktmZSIMMmhsH6aS52k2djC19ODHvIXUgCR9VbMmtVtW9Vu5N26m3iNCNhEGFq1cV/2lY
ksiwnSJXHz4jzr+NC6l0NSxHVSnBmgCJOWfw98yPBfMk74XZbFqyM2bp9KmK6MDGl8ppTDQNRT2I
nZ6DEpwOzTxR7zKWTe0LtBRj8Onu1GgjvRuU/WlsU8qg1EH8kge6RW5DYluNujBGkxK3SW6rEB2Z
i/qOnKRCzfdV55nF06xQ3j3ojo7428duOKtHU1K3o3K2be9FL3TVgna2uvFMt216t0sPMcgGn0y3
JzY0oqepyJmoOVC7ttNviJ51y6PliGFrNBoD+3xuxDM8aXVxRok/gwbhaGKRKN1XmpHy05TPzoFh
YX0yKR4+qNH8EBljcnQLOmedci2fuEbra83w+0uIg+XU1Za1myyXtkCFqopR+yQ+c87T+HZArYmx
Xj6KXHCQtFEb2lIhRxlaJ9/Zecr52UiCDhmRl11IFZEvfCK8g1W1fKXilA+xIZtDjFXgDfoMu0dt
c+zZ5DYdJRcYx8kyxvEH0gbhJ+omk2mCwmD87WSPRS+jx7nS3Ps+LYu9k6Fvb5oks2mmBpm1RZZk
PE5kIF/oBKZIdG9+w008JM1nFbhIhaLKjt7NpsIOXsTjfh7baRvmTvVxrHX0/1Y/fkIho14dQ2OW
Q+a2+OLV5nD0zAE9Dgef7gXiYYNHPlajzzhl5N0oh4HYiKl8K02chT4Fpbc3Uzndx3WXfbSyaviS
gitSfsSqMJmx80/NsAzOs6uQIIo8/9iy4rZ25GQVAqvOJcI5FN+0eJy3uC2tl5n0s0uqu0m4yaGe
f8ondN+YdcqDTZV9ltStx6ZGLL2Z8Pi8VaaRPNXDpFD/UzfvLbYDqjoM4puU9N8XXSvDL0U0CE7t
TWdtUzFG28wzxXOlN722GyXcSnLcMOAUZv2QximbzQTd4LM1JnhvYmcOn2vZ1CeE4fO2L0bnu6Hp
dA5onUmf7wdy7boxTwODtUsjDOPNtLLxEYi6+65jGzorwzYE+vU2QLSCP+NDqDCo4odMdp2jErAr
ZLyRqzBcG3dufuC9xHFpwsFQE4ZWbKcSHUMbhvdOBTJuY0ba+EarQV1bWl20gYtuC+8i+dhimHgN
e+FsoRdOeycMcwzmKG31jZK2UrtMM5x8ixW0ISO6SJ0rfoSE5rwmaMs/GUNrfEkG3S5RGyAb2mKd
V/p+0srZF+koXvKUeeDAezLuddes+s9MUB1xNBAkVXvgEu0b7b03jHdoPk1sh/XG4VN2xcwdyW1a
lE6/0ykNk6veVnZ4iW4lih8kdb1tpqSY/T6oaAEVUV7tCxOF+aGb1XAACE0XuoOPeBNJeN4XR4Za
tNe8AdNGaUz9be5rlfNR6H2D3A/6ybUCV3i0ikjuSx2p4inQWqzPyKyewPBg4ZnMigOA58b9fGrL
wtx7DUVeH2uK8Rg9LgqMtmOL7jhXdRLyUd7m6VENNx3lDb+xV3nm0PnyrLTz2de6bc/84Vg1Q/81
nvCbjHaLToqJnCl4qT1abTVojXFAyr8BHVqjNzWT4SuKFrBVBv0gDhSojW5I3aT2BWczROZuOmFk
DSIF8kQlgi5sgfox50ykkVOZPgIKmo911aMmplQ68bvQgfbTzWShY2GmS1rtAjfI7hzkxCfQScO9
GeGLHSPUlo0+8j0wKBB4w6oy0nfogNA4B95of0MQODR4UNv6tae9+T3jc0QuVeztcsPMH9Ts1Z8U
5e9unIbJp81cHArdxc2ZJpVWbKcs1J4T26v+mXIj3yG1ZwLZa6r0DZcmvDtLJLZIZZWFEzaoGTdq
xfccLsrrHLhMw+3WqTmWzAifAxspeRoJtYtkj9grMDT0Ts5b0wclw1gpCGlOU+ToiX1oGJDs+R4F
j407Ta9eaRXMa5LklXasfOlynGVIR+I83/cN9w+BCKO1GGXAUwVbjZWOa+ufgeJlrzUWCj6cut9m
O51RqMmy8l0Ek1SGgj4yonImU4UKE79Peu2kM3jeqkHnCIwWQ9yH0HdCX4X4xKSB5vagm4i47hhL
Yn4xRlOL6aOXTLeYNih927tI2e56ofIjJNjsgxnTPYLtlfhUAvhSvArp4aiFnG47IFbv3WygnvKQ
jsSFax6T1oBNMzMNeeDjPH2KJ1s9aTUIB/yGFG+FqLCVeWYyHuB2emJPWTSHd2lS2BFvthIXOrI3
dQhTm7PNd+8j7IpW7auuiVpmnk7+pg9yvp01Z4iLc6iM8gOCF3m2vbhNPoZVa8LJMRNfZaV5VKZV
uZ+tsplz9h2MdH4cl9WRPFhPUoZCNBhsk815LrvxKUHM7G6jXCdDyZx11RztAlkkqjwhadNGemsx
tcial2zqknzf3iA+h7aeYeVBsXPDg6MX/UwN4mT5KwkDfeI3cahuQjcvCb9lQxDzJhe1Yj7pQsIK
nnvSsuDWTVMVUxiYRU4NPXljbkFmouX6rY+TOv/R5i5SGSZkaXY33a5+qok70Y60L7R8i01ipDMq
pcIa1QKFUWfyiYXxBQSA67L03MKunrxCj6zIt+hD9KfMGgb3EEraDb6F+4/JOp9Zx49a4eIbiQdX
HWF4FE+MJ70nVYn+pR2q0dgpd0LBxiF3zC9am3fDPY3I5EPhDerT3DtT5jsSneHedPIh2GfQn45l
ZVX3JFky1KCXxhQTros4jSxNP0pr+TFuFTYuiyrwW2wEU3AyS47snxMoWw52I1i+iF+n6X1iGFL7
thqadxwUcAn7jrrt3lZe4B6Y4tjBrkb/fQlTEb+POPyeTW2yPrUUFKhO0JDhTLCj2Dp1kEoImgIP
A1eM8lE+M5Ib6uckKH0UVvRwczajSnr3AcCOnUw6LKMSr9O4A1yIRQbNVvtUMhPZG+2sXydIHxem
8zbyKqRD7QFHohduMvqXr6iCEj4DaRhwLomGHxVD5wM9Dzv2887u7kg0s7vNMADKg9gQf+8c+p1M
yeTwzmgneQbTMDx4tP3TbW3TfeOPtartZJT2MRBmWmyYlVcfO+h+h96NnPs8gMeSSdP+0VVMcQ6h
GAa2aY2Zds71rl4rXeOQzW1zFajlx93oID1LPEKsdlFAicbcPMEY7uGjKLzc3Eu05PYJiRf/LbtR
qW+hhboVOhPEHxs5awmqNxrUB7Mt7G1XY4wA8sThlaVtgtSpcrYorx4xu7QM3L5GMwa0DXiC8aBq
V2fqPE93Y8pIj1lBSPeS0n0Dt7t/r91qAFWRtt5w13mTS2pblO1tlRQP6AkBWSETy05lMhZnJuTD
NcvT+uQEQXQtyiRAkNaar26uifSUZDlshI4Z31W2tXcwEw8gmGa/CL2c7qzAshlvB6l3SjmZgGKa
hqObjI3zWNSB11wY9nOQgROSuEa5racRNpunRa6PehXDUl0Fjzjt5svUsDDbTpb7phE5qD2EP6CM
8hO+b4v6rsChEUFpusRMU5mAt474Anifs3EQR/k/QXTzv0Wj+hJaBMd5NyKUX9SZ+5k6QOwYA81b
SBzNA92kCQWaCPTQF1rbiV1oJrQ0TTNKzwNS3ENpgGPUa7t5I+Iy0e8SPqacJbtq21XCPlpDpyrs
GVkrt6WbatCMMmeH/elTZuPmdkT9KTcqcRWQ02D/zMOh8Gb7pYv15ls+SvWoHDhJrI2SkLvZfI4i
0Hp8NnVaddnEdHFT0yw9uEaa8DszZC0MKqWyEaDn32CCTPdmMw47W1DqbFhMBKbXk2nQX9MDkHsT
lBsC4MH++Yiw5Snv65EpBmxRjn5yVC+eMeZ7jkO0Gqp0aL6WsL3I7LmBnNpherYFHGi/qfii9W7b
H5p0ru6a0fKeZ61wHqDG2M8U9NqZmaJ1L7D90EjnQRcnvaW9W9MISg8gR1wdwmea3Re4UIQ/FuQd
na0sq95rpcTRQjhGyRmOTJHgeR0wrvLlnxTOb9Ocu80ct8MxCtvgXhbBsJVset9sAgVeJInVtEQK
8B8m88KtBDLgR3nPF3mYsC8niXc0EoRiOmoeHFPQ7j83do3FpcZtt7ER3h8YMrD6AnIEp51Fbyc8
yjKtX1xlpK86JIMNrk9tb2gVntcGWMNWISqrNn3Tx3dlg61+LvTmCaaofZbiX0XRYNT43DV2SoQN
BnVtqxfXRJotCk2bllkw47mIkh4oFUE0iLAJHr0fE+QnRWV6pwx20auiy078FuPrh7ByxHns3OGt
qfXv02zGb8IR0ZPbRumD40T1NjSo/fS0y47IeJwLYoNmL2XpwBWXQXWsGIgcGKFxbgVYeNu3mGui
FA6/BBHUvF1LXQ3eNcGFhAz1NjdlUaLT+KyLyf40NJ2210YrudBegCogumznmuiUw1KS6GaAE/vO
h9f95mi4bibe1AeaGgI/lN0N10hT03unjeF9N7fJDqqKwChW0tSoj7CNU06ZeQxe2LrLDHht094j
TySBSBITJPA1SUqjOid8rCKse4NdNwQ74UfJNhD28sHYKM21g6sepSX9g6z13O4JRXJsJT7soJwh
AWUP2yHL2ZM5wmjQeqwu5HP5I1XUbAM9CqIWlynV89xcmRGlGTuBQVXwwPcVFMCmdDIEyRe0KEGi
7Wd4PCGnX+jsezkjDX3S0GOW//wZMPwb9rLjQR3+D9C/DQcUa24oTkZgXD30xzXwh3WXXoCkgZ7k
7jBVxomb87luxlOh9FXBW4Zj/vyrKdKEm2WFOOEnxj95aLJ2XYQVees/X1oTSLnSVNknWhwfGmt2
No0+VLt1t2QRSxJqAY1ClRqnsOkeqHU/8Z37Cx3+dw9ygYmeAlSEaFiNE7UPZIPwWUtxR6z62fbi
JXEGHWGVgaeozIOvVjt9cXnVV177hiH/zwvISA5RmOl2tEQgXJmluIu1lUEt9pLMb+JhNhgRnSIM
KFszNkx4TVKte5j2jTH/319ewx20dbghHBVxBKZ7lILrIjDsGwv8P5fO6wqKSWxXlNaw9d7MZPrL
3b5d4BcwcXuxJpUo9UhP3OrkIFTS6DipHK0ZirUY2vLKUCJ7sTotl74kkj7+EZH+MKv8AeP8dt2b
uFidY9rJpBFFdSKj+0uqykcEkT/WXXq5NmuzTXP6JCe+qQ86JRxRguuuvFiaY90ppq/xdNJJbZDj
oz2l61IYrMXC7CClghUIp1PowXWwxC2KyAuHdS+4tViabiX0mj75yLKX5gPSovoOeXK37lFai8UZ
NQjxG9kNJ2fo7xsRHvQy+bDqhluLlcmTnGuFAvRUcNYg6+xz47Yr7/hiZUoTWmYrmv4UNGm9Q5Vm
79x6Mlbe8cXyjHsBGgKl20mQln1VI6UrGQ/xuq+mtViXKaST2jYRdjc3qELVOf8EwbrAUkr3n3es
hK6HGhR4ZTtCJuNpJbVBbq3LDTasxdpUWl5xmJxbEKxui3uBdm0QiZWPdLE8pddEKYjfnLAkF2dL
eFZW+b7qRTQX61MLG5n2oapPaI7wo2Spu6kF9Lt1V1+sTyscbXjtYP7ZwCGqaOFrMibDuk+QuVie
MaYGw0676hQIcfNuuhxmU7hj6376YoVKge5qdsvyFBazhCrTXxlYlf66iy/WaAEwLBHUyyecU+kG
jM5e4AhfefHFEu2yJs67no9brGcvoJCoIosu+cttsf/NTf/FB9pcrFH8jro5JTY3BkP5i6Elh9Lq
PjJyBy9YEUoqhFbe1P3uXeXOp7FkANEU89mWXj7vga+EH3H/pneJzdjMDRqPWufWK6fQQdPQfLdH
5GDoHbtbPIPy0YV8CNQQ+QBNkF5pGLHVhIC3Q5JrT4Z9qieyEIb+mzvSS8Dqu6H2l49D4aUPmY7U
F5nneMW6FJ9cyGubKNLuss56jpX3kBDn1g39p3GKaFTNKSJUSr254J+t3EIbXmRRpPvW0cMdGjRv
nyrv1hauPqR4sXZZ2AnE81F/J1DT2uh5CBqY7sfRDfczdV7zSlrG0czUUG7wQGrf4WW7RJjYPXIh
0NW9hR5dDOahQpByxrZd0nFKoC5H8YNXB8ED8NidHjb952QysAO3znZyA3OH+eVeSPU2o224s7rs
QSv6Zk+7XqM+L8f30eNk4Oj3OV2GWg8q9yg06FUYkOkPyfiGxXZFDwVl7FEra4Q30xdGrYWxvcDN
Zm1yoqjjsEPdXN6LKrujcC2eRxkEB1uDFO/g+bjC+cMHOqGH7cFnWsZjb5uPvbSHPUVgjsPaHbE+
tt7oF4yjdox/Ot9JvOxTEqNBjFvtINBTPabQ4AAWXisP5nBeJq9zlkuf01kx7RkGH4H7vFTaNNAd
wW/MeXPrZTKdtsDIHy0saz4KashgapyOQDbIfUgjSRw4ZpxETGcNYzJGUdsXYRD4kqdfa6btMod1
xkMAhvfomAJHTuHuESs2H2kpot3pmYgSkNEJDH70uV8AN8eYfSHV+VCA9L0zMFj0saFj3HQMdS/N
xh2ZZFs1OHJm2q1JckFVT+058Npryct4IznvCDGP4oNUnLKATg22n/fTkR7TeQiL16GdDiKVXbEr
mbU4ludkTw2ylvNk65cEbOuuAa3tR66Hv0/Ame2BMt9jBWz9ttZfBfKpvQ4ynhctoeVuyzw9MXiS
BxcTiiOxxVvhgXSJA7PbmwhCckOr7ofHKHubu8ALXHpQdx3+wW3NlHMTEq5O/MsMRLvT/5mt+UPb
ktH26IVuA/O/UYC4xHhm3jsBPy9YwoxXDSRnGzGNl4nkQMBBUz1jJmZUxrCx7c1TOGb2m9V1WIaV
1J9huDhneyiZdwJ6zj8NoJG4CdbgM/30pmdITxebvobxGpQdqSDlXWo6+jmGf0zTp9H3neE91lrC
sGVIzvDvtjC/7hwTEYw39vvmJszACyp2ta02nZUmPIJpOsg4BCYF3AO4CO+0f/PBYRgbP6Rgs/b5
EJ/a1Lynxf7VDXt5FYkB6qxVrOxprua3Oc4yGCJxbB/IyTD8ctCBq9TRKddN5wdRIBM8FnjQRLJ4
uC0c243nfd3H5tk2GPJvjW7U98DNL3bsGXILqB8V59y7OyRIgbYtpup2svoSRSTAgATKfJvh/j8i
KLQEuFH9MY719CiaghEh5uhzPwcfs9i5mSnnPn+waP3sjbw8IVhhbUCq9rpbH6u0kNjiMNkAmWKb
Cawjlpx33MTio6dRxOHvID6ZIXm91aD7IZhFa87/7vUHGyrMbhwmDdFKdVMCukrTdhLr2GuEtXAn
G+VuZaoAS7mh4llEOFGnWC/OzZQ9oEILLmScPGhs4VVBE9A0NZwMCM4I3hng8bEdCHj7n4VTHYtU
HXnBtIcQf9s+cCMI4QGzgBFRY6lypDR2DXIOVyzLOajn71WBijBtzPQZtaOB9HYI3+hPgQ9zxljz
VdFpF71EJ+wPXcs0PfPK7puGdETBoCrql0B1/yDz1O4hRaIsnniWzEe6U6gBcJx4pNu6decnThXz
HiFHNW8RzKNwZBT2rbcUBXXvkF6oYdfSc/xyk5V9EVM7EQDcp1hNK2PnzShBIk8V5Buox3bAtpq2
BFOaVhuiylIjj8YqHQ+QvveFvmJ41Ns6/pTpZluees3qJ79Fr3pOht5zfdNrP6sG1bQJdv/U5wPi
07SRE3Map33vwPX4hdfOiJgs+wXzPnqqFrsug+V8CwwI/yVEb7xSAJuEkLBpgKAdPaQdhzktw3Of
DXe9LdQJ13wEiaC2HlNXz7emQ/tY8/S7hsSonWmDXvenPHyk8Uic12x1A3qlxIz2Dgk5fek57r0G
Y7/+4pLj46ejCg925QK/89RLH2Xik84zRQWb400E3lJalV29Qjqbu61kemluZWK4b1nvMUKrdV1e
63w+Qi+fjpaNUm4kLOVQJ8wGAKin72EaofSAilowGjV/AKGRT6ViLNpm8XdTZwaHBlWUb91U6PdV
74VvvWrzXY0bfpuxI0NlKSM32XCoyfwo7lpMUjGUmCQT/YPWoRnoghyWm9tKk1mS8YKfUdyFaGt/
TMRkvbp1NT1oSc6strBz9PPWKHaegWXTzFtmSqAxH5K2nx8tfabyYN7FjhYCGM0QneyrJnMTMl9Q
OzG0Ncbaz/VM8c0qTZwLnsBRkldFcx9GI3A3Ysy6DwMW4ZeSZvkZv0/xirWw27W2GX5ExF1xQuiq
od2ToTUdUReN5SkVZGbpwoxsstka5nFdVLAJJVm5GSqqZ222sDtZkYbkwNvFQU3yhDOZ26G0LgNY
acbtmHjSIXu1mmAg2CP4wEBFE1j9VHYw+JRysIPsZHb8C+iQELjF9WvAScxHeVk8TmHCk8td7S8J
srdj8v8eQRn0/VzKDVYuwRXJ5NrTY2kiwGJhVWhbdMnNw58P6LdT/q/+hUWx2EM40TxCTK4IOydf
NwFmRSaC1g2peAC3o7IyV5VIjIZ//ltC5mwcD7zkajjzuedPA+ts/uWvuJ34f/VX/Fw3/vlO/OYa
+qJAdKvSUVMRJVfpDFhnB6DnMu1W5Sp6+qI+tLu4L7zO4EEOgYMqF34L88LXP/9ycfszf/Hn64sC
MZnRSraOllxFIwbQJPhofaQFzc4pa+NawxE4cqJHAz+72Azr0FK4WUy5qjz19EUBaXQ9ZVgVJ9fC
Nt6TMCW2ylgV7+3py/LRnCSabzO5Zlb3wQVc4zOZWlf44gv++YXMauLabxKoK5+KZGO27SuyGucv
5aO4vTa/eiaLpYsia5oCrUqu5UR2HPPnwHluwNHEmArnYt5A1yu/ZW7aBH4w5AGUUlD9SL5nvT2K
arYOdotkJ+yRgN5CxbZGYBon5n9gmHVYBrWT1l9VYOh/2Wl+/fZLb/FzdVsMDNO0+ApwCeIY/X83
DB///H7+7tqLPcYFRI8keA6vvWm6fAwnUAzz27prL3YV0tmBDplOxG2GaTSVr4i9V176503l/6oR
ikQG6eHKPPDmx64TvIaDe1z1w/8nXL4ZamD6gXaJvMJ8bJEWfqUnla7cbxa3fDAqAzXqlBCx073I
hBwVkHqWv+ane/rinkMeobPYh/G1jv0YS8zGtmEJrbv24qa7k2cNSd4mV5x10240EDOgSP/LRvm7
F3GxxUtgf2TbpvHVznPybbofAbm6q3649BY7vAhMcr4giF7RB4gNataHVtc/rLkp0lvs791gzSP5
gvGVULu7gI8UjN21i3Oxe9uGpwipzeJr4FYhQgAE7PUwrHpToHf8vMW6PbiTsPPiax82742R9Bty
afrdqrsiF3ccagDSz9rSLpntPIfYb0qvflp36cUNT1NYgY41cumsAOtilnLbmHLdviIXd1yqjlzI
0NEuXpKTWZQfqrFp191wubjhZmXjMDGVdum1Gpg9ObIbq6r+NrL8zfqRt///P7NQnCpUODQ9Ll7W
irPNKnpJOsh862764hNkwyILYFxGV1jBuwiWGUHq66682A3T2eRrGanoasn6UAMimazh67pLL/ZC
K6/NsDcGtHIzEliM0tNWkvi16lxL9PHPN7zM6znXBT88nVWzuSktfFxF7rqXxV1shyA8ssrIeJyU
0/p5sBKdCCQnWHUslO5ieSaqFjqUPO2iIKEfqrRCeDXp6xaou1igIdLJNiRe7pKG1aNWdPcwI1e+
5e5ifUbzGIGgj1hDKTZJmrFkNVdq3Uu+DIwfEXk7Y19GhLMaRwR25EeNXnRc9TK6i/UpEZcWZVzF
V7xq2S7RY+nbGGG3666+WJ9oiIDaDVy9GR4m7x3y1rrrLlanJro4UgTdX81wPDpOd6kJB/3zpX9T
GUl3sTyr3s2Ry2kcD9PG+mAXWKZTDKnbukzl/dA7P8K0KC4EP/VXret6v4O+sOoIJt3F2oU3Y0aM
MKPrWGIqAZTW78KxSNY9jKVYbCIbdUQnG16Jt4J/MIFi6MJ1u46zWLn03YeK7JcIEm0MnUVjuGXq
4cofvli5Dghc5C4WfXUg3JUFTx2i/p+f9u01/9+SSzqLhet1gzsO5LyRneHQ5Crmz2ZUrxKOSGfx
YdXrsvMgQITXVDlnL65/lCSYr9uHndvf85/PajfQ1oaMgzu5vvEPdFyNA6eyde/hUqBHuiMx8cyQ
rkY7QGf3gJIG3bTypy/Wbpo6uKE6yB7EokHYSDTH71ojWvlAF6sXbDIGf1Ti11nlHwOrffVagqvW
vSyL5RnCHq4RIXPEK0V/tILiNbIIPFt18aVKT4pCDTlq4mtqmEe3g1kV56skEpwlfn5ZSg5IRgV8
+oKQKUS5PBsbYsGqdXdlKdPD8UucCqbEKxwzTNSDySEyUvZf1v5tsfxigS5lehI7itQzT7skmmCY
FN+ipoiP2WIIrFbe+cU6zTNAxKkwtEtLX5xBUrgHDbeyxltK9qRGw7/NsvDKhKHw0WI/N6L+uu6V
MX9+rgZGyCTIDO8ScZCZkv4ohbfyoS4XKaESSTnrGmTKJLwWwuuOrTtY6zpH9mKRAjwnehwy7UUj
79YnS4G5czC9rrsri1XqtrHFzIHhFn7rXRCP98ot/nJXbl+FX7yMS8EecKBJ6QC1LmNYF3urKQdM
RGZ71zut/UanKtmv+hPMxd3XEpS6Ya+8CzQEwlcn2GIohdbtkEtdIIRnV4KXDy7EFHWnpAya44AB
edUvX8oCJeGVOW7e4BIwIdy1ddYcANOaf7n/xm3H+tUDWHyuO6Im46xjqdLgTba6TtxFOiWOP6T9
+zjgcql0Y7xUFb61IegeXUs9ZAXBsRPpnOQShE/R4Dg4RfLe7+tc38SAssnghTde2/qhy3DhdFn4
DHzmSOLBQ5MQlqvbDAltt4/OQuQ4Q1z5cd29Wuw7wziFzFHm4BLxBzHbIsjMqV/WXXtxPnAMBN9S
aPIyxQYj1iB6dEaCM9ddfLHvzEkGRaCbqKSs/CxHlxgiXs+/POPbL/zVI168+2VRt16im94Fdc4Z
fNJjXczrdoalDrEttEjLUdpcMngrDQYjnYzyymryvwnAfvfbF1uP5w2JgunnXfoMiuPQeV/ivP+6
6qYvxYim6NBnur28WCFhE9u2j4fYFwVZkH++/u2t+8V9NxeHBKEshoUDe3KahsoPbHIHB7tLdvAG
5nWbw1KUiJTXiIHUeBfl6Bdmn+S7yXxlkWAutobJjmcIAF1wCfELY/ssIyM+QucPrXXNCXOxXBMP
ajc5UB7OnhtImTbfvtAKeffn2/+bV8dcLFhAPh1eMc27hHihlaa/TZa98ocvlusw9+yRc8WKMlA0
FTu9ilZ+pxbf8XnG3W4CpbpklrW3pfSulS3+NqD9d2L9qzdysZpMyBvkWyU80b5LtmPcyX1jzKRZ
B2N1Msoo3fKNzN4ZFek41ZRDSrJbabva9bJDkvG97HP7b+1A8Zsvj7FofAWOIEmmMoOLCyzkVMmU
8J+BZhvBDUggiaohrSpKQvURHXVA5JiuTPDTQ98QMSGc+MS8Lt6mplt3N47NRErg3O5vI1gyPaM4
RdyFqezPr9JvVrKxuG8UySR7kQN6KVrzxj1oyX6CVfICLsR9+fM/8Zu39d8J5n/KT6ThCKsGU17i
0PoWGtgya6fdrrv2YiMKknxG45Hz6YpKy9dLUtv70Tmuu/iilQClFD1Bk8pLWBqvdmNUaPiqz+uu
vdiBHM9ryQeQ7kWqxtlF2XywLdWsuyv/noj+c8dHjTiJsJPeRbe0eyAlBxKpn1b9bmNxTziywZpw
OW3Ws/FaKJI1GzLH//Iy/uZNMRY3JcpZCSTdexcCgJ4AI98BeFh56cWG3EM3ROvfsmUG8hGDwTvR
het2Y+P21/znbjuJ0ZiN4NIE0J2SQP7QEnflpRe7MXxzW+i3pUMGdOrbxKJttKZcV+kbxs+/O4rr
puwzKS+eAwwz6Lo7e6zTdZ9vY7HbWyZBmyVt9MsowwI7QT77YeWuewnF4mF6QziYRHbJC+EJ3SGY
wW4q23r+8xt+e9l+8SURi8dp9aC1GEFL6k2nPwyEO0HSC+ZtNgAI1hPh/aWuva2YX/07i2ebU30Y
DaA8TvP/uvzTEKwA8PBq60BBO+JpKnwzKlcW6WLxtEfNq1EHV+6lrvQvXpE8OEKs6wAulVfSLZSB
Fdu9FAwcN7bTPcC/efzz0/jNlvBv4/2/i8uTepvjIbkoe3wmP/Tdy5t1R52lIMtx/5+z81hyW9ei
6BexiiACiSkldbBIh+v07AnK13aTIMGc+fVv647ccKtVhYkHHqAhEAfhYJ+9ctRQFAH2paFR3yaR
68/7wKnbgmMrskTA5L6W6Hi0qfkIbsnXjofEsXFrFd6LGQQRhcbLDjU1iYSR142WrxxdbLHVQlke
5EB8pl1B2ZnCWOoNrH3ne9Tko2SDdvquJCjZr/2svRFvL8dBaIsPSlR4rdHSATkO1PYChGsMa/en
cKVpiJebY2DmT05TyRZ7GS0j3EOnMN3akgOrM5ADLLndVGqRrfYCpH3KcjGH6R6G9Lh2cEFQq+e2
D/jWWnHxzoWEqxDIsBlzBF9jOA1z9Y/buATP9wHUyfQ97FRFCiFFAiMNsDPUL7emrV2A6xzqbVR/
pDTSEmQh+b4Bf+vGVL2yNPjW0bUEXAuCacGRWcBqjRti/hH6m+zGg8yVpz0UGTwfFqjXAxgwN5gu
kqE0GybHw9dccvpWrsO3hnTQppcXK9NCTLBRmcczDlvm4DJuoS32mSIfvis75aCTetkRvv0QyAeG
Oe3NobSOWbD5CzLYgfIUqGaKTd9n73bQRG9dKV7eQENblGOCvPeZCkUq+xy2JXD5PoYgb8EGpffX
DzueitzOi6G8zIw/NoccIAk49Pg8FYQN/3ABmTSgku2NDfrl+RXakkWdEXghFEykHP4epx5ejEAH
3rl9YCvmIC4gGyoteDrXPer/6K9sYp/cmrZizvioyyFjwFPo9acTDzb6OPClPbq1bgcdpvzkwwAc
Qw7wR8Mg54fRjdMyF9qaRUDWRVfC/iqdlwWMycL3HmEssju2bt0Vs75u+5lgtoTwHbrr4U15jwT0
T6dxiawdWc+aoYJTYjHyvE+qCVK8+mVOC11oC7omuZtLZQZsQkXpx+0+wUgSHoRuHbfO0j2Qcu3c
7ACqDR6I10ahBmCOSrfpYiu6OPzENg3nshSeaU/hLJZDm22+Y+PWrtiAsoXUTYW5aABPPfgjVKIw
++Gh49BYQQrPIPiV+wbjDgyTj/wdzJRAa3AbdytMt3oG4KgEyA7IF/U49u2vvYXFvFvjVpTCewgv
T5DLp0DMDY/giTZ3uh9qp7xIaOu6YMKkR3gIBbhLk+8+g39UN3x7veOXWff3pSj8S9Q1wCsMvNcg
ZWUZfKjBC3pse9U/ZGtZuC3rtrQLRwTwQaVkeJdrvUNVhMB1wezw9f6zK/23tlbmlz7hlcdSSi58
bd7c8YK6+eeEtraL9ntUAVSBxvUyAhoRwNpld7pnwaH++VbqBci7eDy/zHV/OHYL8u3GoFbNbVis
SIX+CvaJBVrPo/C+qcwBilTHjltBOl1sX1vRwBnQ9373RfGtDPhHt15bIYpqLEJ7eK2ncKp+t6/F
/UyGL25NWwE67ioHYlAHKczG+XFdujaGk76bjiC0xVuANS9hwdoA9HD1DWZnx8FnT04dt7VbAag6
vAMAAJeFOT9JiZrkJmO724ourF10noMdCmAUywGH8VVyg1kOkZvbimvLt9qp5HzG9TbFcwCc9wsg
EnTEHCPfFnDxaGwX7s0s3WDQDqad+ndfq/+5DboVnDsca/tBLixtqvAJLnNPUcc/uzVtRWavgQLQ
qL1N295HFWPuM/MFZZazU44x/Es/4PfNnMFaKB0yoAVY459LObqFp23f1geRAFgC3xNmAkdRl/7B
5PC+cBsXK/ZBTNe+ymqacmV+MTy5GOMYQVboZwDnEdZSkvo7e0/68YzKVMeToq0LC+alUBlgDekI
wNsJKCfkdbNIue37tjSs7qSW4HqStDTmABDz56JobzwoX9k3bV1YA8EBYBIdmmb8t8zyf6qG3Tl9
SVsUVgd46IM4P0gB08QjuPZ+t5Nb5hMkiue7ZtT3MCSAGWhKitE/wQP1bpa5a+NW1HuVzApg0mkK
oNJnuoMTNRfjV7dBscK+pb3wZtTQp80Ay9a1F+9RMD25xQ63tuQNVh29jEyQho2o/6Vg4X7MgJZ0
67kVmDt8dreimYK0B7r2gS7lh2Zc3V4tQm7FpgKxxAcKgaRb5213dOhgG7+41Z+EtiCMUVgIAVsQ
pGNbf5rD7i1bxsxtyG0pVQ6/FORYRpLOGZhkWZnBg5VAmuE05rbJWrarqhhbXGoBiHlaswURBNMv
t7atEJpHWYm9CPxUFxW/D71qPNAIFW5urVsxlA0ZeJyk9dNqr4+jCRLA1/91a9oKoZyHcC4Gth2r
4Q78cPQFJhJORRyh7bC29EHXwfBrT8u1mNYDKmXZ5xGQ1U+v9/wytC9csmxpUwVL4Igtvp9OgGFU
xxBkdqQwFQVWLO/qG0f+/x6WXvorVixBKDubes/8lFaaqwODQ+c/MPeoLxb+BrY/UxuvrN6WOOQR
geUI9NfH1cMyunvZ9pODQHR6/ede2VsC60P5wO3IjgGwG4Vw2Yk88a2bovn+9cavjKWttGp2ltNJ
qi1tiw6OEwM4TyXs8wkAS6OKwDx5/c9c+Q224KpdqQgHX+5pvdXr/dYt4lA5H7ttrRXYzGN7AXOl
cFR/klCgHFiZ39hpxMuTzZZa1bOEJfxK9hQGJxn8wwLzLZ+y4LT5FX8z9U3B3ULdllz5GI9MB7B3
h8PT9i3UHNYfMiC3ngMu+8sL09nWXLX73Omo0HsqqZxPKGApfusuEj89qPgeBSgf+OyA38F3aidH
wak8sJAAMDrvBXWcBNZEzsDrGGZYw6U7+xViKY57HzZZbhMseH6SyYBlbfB44qdkbWCp1bVvqS77
Gx3/T0300uBZm/bikRDUHnqx3vezh93AAGPlmidjvjVHVUQarjYoDFzWqj4otpPYyKI+wG2lfutp
WcZiUA2e+AMAp6Leo6dtM3hLzWexgwANL6qi9WkFwjeQF07DYWsjFtBrg8GUa7rCRBMscLxr7/7m
eEy3xRGtbsWlCh2t17Auwsv8fIer0+LYd2vh9b0e5LXVrBcVDeo5NwMUHhCJTgNji7lMABnysEdL
CvBgdqzNEpNVO2aL/3NK/OM9B4pbWQ4b1iHAIJJRFQ+AX916lbqygtqaPLntY65lA8w62753RgMj
HPH3ToNi661qJqIlI/WegiLwY36/l8VPt4atfMiIYpM+git8WgE4E8RSIB0NfgNdHafKZdH+Y8CN
vxtUdOd7yoIqOkdL2x7Accxu7I3Xhtw62k1qrttWtXsqGDzFNhHWJwBRbikVrrV++f8/+l6OHfy+
O7TuB1zFIBX4Meyk3E5g/yk7/2jcQx3AloOKk3Zjxj/Bh3p7L4bBcwwi67MCQMOqwIu2tM4bczIb
6lElvNYPTpOGWB8VYBzW1KSb056RfwPSF8dGEzdP1NCWXmUghbCmW1E3UV2gSYtR99AtZjc2istT
3Av7hK29womGBnU+rikRgMOvylBzlNoPE1NemOJh0L+BKyiUBHIcXX+RtauqiC7tzPSUrjkWm65H
rbe/uWVMbNEVkhm6Y0C5p9AqTGC4EnLHUSjsdrC1dVeULUYo3Y1p0MO3F3je8J7gjdqxdWsbWVqy
Qb4hhrSs2YMZP0Ie7yS8ApjqeeQOVALH1LAhHUr1y9dPGrQ4t8iyVVesWsNZ4WaW1ny/y0tUsYyL
/+QUV7YLFgjsqDYJxgGq2nNYwnYP4qtbpcWXyH9h4tuyq63uC44SvSGVbd/f8XYbTxB80Ac6EvWm
nlXwAyaat6rWr6ycfwmhZoJLcY4fQmEKHPNKzh9WmOZ9dxsma102cmzXfaQ9anKm/RH6drh+zpWb
WCm0lVCgp2eow6r6tMzn34vyU456abeOW0dgWpdkaEKYpaJa5gv31u9aeo6blW1pNJaznEmNKV8P
Q5MWQOocL8uOW6jaSqiGe1R5oDumgDQfZu77sVzhjusyLBCmP4/WusjBNEDhE4xWu+IMq9P2aGBa
6nRGELbSiQ4l8D3jAsO4Yi+Omz+hEGIdP7h13dpnIZZrdrmpNgWc7M7zKwN4Z+tWewYD4+fjEuKq
L4ZZdOlahN7DALvg+80MbjEqbBEVPCEzJQLdpXUdfEQRwqFa1x+vj8qVzIywZVMrypzwKbsupQA6
PagVDrLLjK2jOSjavPcIP/Uy/CayJX9jxqw4sxrip22tbr0jvLzLC1tYBZNwpHyWtUsjYrYWJS2G
3Q9dFPys83xN6iXICICxdPmhAfJ2nApWcG9yBwE7km1ak2FIGiBLTnXN+k+vD+nLK6qQ1v12wriV
EY66qQ8V93H2xq+tcbsDCGntw/4yFQTQozYd6i8rEhxxM9SLW2zbgquw4UEHlHqTgvAH9NiIyohb
eZ8rQ2K7Z20ryI4lKTEkS/TxjuAfp6G2hVY9qIZbYRa0i4IfssOPlXnMrVhV2Eqrlg6e5GJtUyxz
3V0It9ITJUw5HcyFbZ5V8kb9dzhPp1AREOkAOkWNqWPj1rZbwmNtMh5p0uVwsQoHMLN227xEZJ2Q
oVUABK+gTdrnfp2Irp+ToHGrsxWRFZhV0A05zPSrdNDkcZ/HzxXs9N2mihWV4NFXhQr3Oi1E9B1l
aLCtX/Q/bm1bUVmKSkENsjUpi2Bj7K1JwXEGd2rb1lc1ULX6Gu9yqccE3MOrtsgSGAlot6XQ1ljJ
dWK+CYRJo3XqDtoU22H1N8dt0ZZX5VGzgUUv65RJ9cPTCrzrcXCLfds5KyiCXOcRNZgrAznt1BvA
ZddOSRxhq6saNbILIx2j3vsPuKJ8udBuX/+gl4TH36d7YYurNGW6IHwzKSodBHDnHj/yHe8Eg1LC
6QFdhFaMwt9no0o1WMmZ96kPAZ2k0nO6r4nQClEvpEEBir1J2TpHRy/sM0hEweJ+fXCubBS2hZZf
iYlkJKvTqIZFe1h1b3ZS37oPXht5K0z5mIu19po2hZXD8GFkwXIMVdSdjYJq//X+X/kTttiqiEDl
UpFu0mBHOO3DWBxE1+Qnvfq7k2RR2KKrNpv3JQIwOmWiSedtfACL4EbG5cro24qrvPF33JDLKl2D
SqdbM6tTsdL1xthca906IxfluLZqHdq0ghlx2SoJXv3yxW3cL9/jjxRdpCk8hLymSnO/2h/B74yS
tl3VEXiDW48iL9/KhW2ctcAExJ+5qlLitf5HD4RmHVOAbM+6iKA39gpx2vJA3FglrgwWs37QULRD
D5ZuBezH9k7of4fdTX4p2OUv/jFUcGUAj3Rtq7TfOTgVzQdaUrc91nb/8sGOgTYtatIhHMxp7JO9
A3rx9S98ZUBsgZdnpNmQl8a5o2nCuCrASiPK8YIlrMPBqP25kwut0rHJ4QDhAbuRdZ5TKgH1ms8H
HGZ9sOiCFUzKydMWQW04a7B8nUbF1ngBENIOwaLbtAR/OUZGqnwcppnf6PklMl/YqmyN1xiEdACV
06QjJDDRGxbwvDhANbnU8QYGzm/DWzePDABcng9SD6HavLW1gQmufw/+88d2Vp/dxshadwAbDEra
LHVaVuUPZNP+13qwAHq97Svrva35ahYIpNsGh5Bc5qY7GFFsn8ohQ3lkAVdMt03RdgKrJlNeYGwm
XYdlPkRmfztSdcsZ6Upc2dBOnERQBrMFJiWUyQMRU3VqI/CwXx+fK4umrf5i2uOyGgfs57LrzssC
nDqY4KBR4TW+ADo8CNv7rTLkxgJ07XNYccyHxl/2bq7x9kYaQA+WADI5FDESo3+//oOuDZcVzCzj
xKBGFVukV8ZRAHZFwDM3XwIAqZ4HQTOoYZoUGgcihCUVme47UdzyibkyNrb6tl4A3hz9FmEAN5eT
zLtfFRv1mzIIzI2PfWVsbN1ZJUNaLQOpUhMsh0GBPsDW6pPTuNuqs1Eum/aqwaSzyH7nXvt58Lob
B6orc9TGY06dNwClulRpx5fxHwGZ5dcO1Z5ZXJa8jxvd1W99FrlpiYUt55qrWfV4OMdn4Jrci7XT
R6lY7rZU2GquOap3gYQ7lopi+K2D4YHAJdptr2HW1J/FWrT71hpkrPP6uOb0nSjH+uT0fW3p1Fob
VM2V6DjIzdFRijY8lXBbubGRXZmZtmJq0gCSBHIyKV+LtxR3llj24w+3nls715QzkkPEYtJmFY/N
IPI4k5njfcgWTOl698NGtWW6sOi8+subapzcbv62RGrapgJHE1KkdZfD0qxrgCwcxju3Qbl8iD8O
mV4g2VSGS5EC6VMdoPbxDhnZ3a6g1LreIh23jtNOdNrX6kuJe+JuxhtNX1kL/vJPHJVuB5QnpmJc
fWSjdaseWduPbxYAv98DYEZ+V8qU39xGydquJKqxa7VNOm2iST4EoJYckM9UN+L1yoJvC2jyITOC
l7tOp1E135dt7O+ygGxvxtyrbyydV+LK1tFwVWyZXked1lqhPGco9oPpCDs6DY+tpBkVMGJLlaF1
vj3OzZqf1k4M926NW2G7DcvaDpXIUNMxv2v59KCG3Q32I2zrIiLWUTFDs7SA4vFgMlBMPc3cBNgi
uHzvP2KrROVsPYdbli5y+l+ZV3egNH50GxQrbMPJTGEA5R+03fyzGvq3Fa3/59a0FbSKZe0YaYOm
l+hhMs3XwHg/3ZoOng9IL3Y1D1mXpXoa4M/DgKvdhJs8T/wlz6Nr16rG85LQDMelGh5n0n5167e1
oQbe4iOHhqYVCT4DC9rGhQckmlPjtjavw149i0JnqYeU3WmFIBmWC9pNViT+kkR589ToQHoJ9+v3
mq2pmiK3kwCxAjOrUR2WrYGXRLoN341bE77LJuW26dlyqAAoy2ps8yydGjq/i3K2nDoZMbe8q62H
2rxwIVvDM+ihyKX6XMMn1ic3zhmX3//CZdyWQ+Ua8VNRdF1P2stj6bHuHYePcw27/2C8n/CifSTS
u3WzvfIua9MAIb2cIzItXlJ2nuaH1Wv0scnE+BQZQMeRbKvvtrbzDjvj+b3blLXimHjA1ulQe8m2
T82TF3njERcK5VR9CEOr56sEWWeSrcOEH0TaH0OevQ9hcubWcSuQc9XwCtbB2EvEE+z1m6MOeHBj
E7zyHWx9FKMDjiK1l6V1BCOmSrTt3U7G8g0AygYeTHKKK5T1v8FbrWOC2ZZNCTXJehwHL6lXzOKo
AMu6BKPVaahs3VTO5IzZi9waAewbFp3v2z67cXa7bFIvBIgtmwIXmhbQIcpkmrfP1VK83YvN7Zxj
i6TyedFejZKFlKktjNtl+zoq7jZ5bK8of9lgLVdjz2X+9oaG4gk4Vzc5o7AFUkGwDlrAfSqZ6uHR
bKqKA0J8tx3Gt8J1YvBC5tmikrKsHs3Avm2oX3WbJVasDnlIxzmjXgLN5C/SLu19QEY3pxBhC6SA
k6u6Hpz3ZPSrp5xAL9wjn3Zw6Tm3BVLMYG4HqscWAFpsHJn5e+hPbm/B/C99lGw73S+1TLZi+wbQ
zIe5XZyOZ9w2XmPjqNXqczDqd9iE7nT+sfU8u7H0/pfu+zs0uS2PMh1nIsNGksBsp043Eo5A20bT
26yYwIXWuETcdyiZj1Udqvsw4957LHH14wY0JdiQ/bT8j8gxex8QQIxiGBqxw7iOMgJWvhx/MZTB
fAobWv4sxM6yOMhL8WEq6jCL60ogj5NJOj1p6AP/R30GbZPXlQZKxyU4mSwyhzHypx951O53eGBA
UfBSVe/ynHhTvBbjAjArDsJx68lxinNMmbQRbD9sXhAcRBbV8FMy/gLMb47H+aUPzxBeFN/WyMth
zxnNAIcve5lklWfuPZjpPopladGlRbqJ5rgtDmtZDi4EpSoBdUjHezHgKd+N7MhtcdjGB+j0e6kS
DohLs4gmngIsIq+HysuvC9xWfrVhnZfTpeMtat6felz2HoEl/a3DKnubBc348PqfeXlb4NJapoa1
7XnHhEpI59+ryHxccKS/8ROutW2tU1oY2N/MfZQoH+86ntlOnHVu0Bhua71MFYkdkgmViIkmWvHP
8Cd0OqhyW+qlZuRnjByiBKxsFVPvo0fIrdK7l9MO8O5+fs6KmrDxETwyUSVK4Ee6ZffVMJFDPexu
gGNuy75ENQ9T1eUqGQXo5IJtaQH+rds3tWVfyw5xbumJKEFS5pHsBTk0Mynctgdb9RXM0EGH5R4l
I5+34wV9dejKpnO6OqFw5PnQZ40evRx+7Uk3qF+6IT9Bev3n9Sh6+fbBbdkX30cYVPmjSvKZVUed
BfMppOBrFxHQPbL29scd5vk3/tiVsLJlYAZpmRVu6SpZ2+JCPa/f8yp0SgWjmvj5GKG4nPW5xqqz
jXI4dHI9ZUvoJhmE2+DzxmfOhqjmAzqufHPX+u3bbFBubnvcVoKhNCUAiBlfd64jBiuCqDhxUUXH
1z/wlTG3hWC8WgVcA3AqGgahDh7piljuQesWVLYQbGhDYB9DLhPW4tkPDJA53lnx2a3r1gNvVhB9
wV/LRNQTMCz+L82U20Jp68CmfO3LrcKowM34IeoemrBzuq1wWwbWZqDHeTuRCUBPKUpsYejB+w9u
A2Ll2kKvrye2XHotUGDtq/IQRp5bCQDKrJ7P8agke90Vu0wacGfy1ltjBqaB4zyxohPTLqOqZjJZ
G/m2rqb+mPuFdpziVnTqjQ7wFMjCZNX1fV3Q+VBEuWPo28qvISpyU+pMJHrVZ1qpx2h1PPbbiq81
16IRPBcJXbI+rslyH/Tyu9NUsSVfLckJyAaFSMrhy8jqd2Uzuy3itsNWBR9tPyy0SIxGtMtAPPqs
fu/W68vZ448UeIWViURbCzji6CXe/J2W+0e3li/L4x8tr4pUtU8uY+0JPyFe4T2sPdJtbq1bgWkq
sMv6rRIJcnkcxgDLeigjcuOg+19q94Vbli2RmiqzAvUA6RvMihHuWz35h7UQ2SMwLji+c/lLemEe
b9HKzz6vxA/EcvWwDVh7ctVRHWelv5wEHTmeGT0UF2TY0N6tbZATvFEbddiKjrgtrLYwhIYRFYs0
PFlJfJnUg9PDI+fWAiKyqeGFQbu+EAt8TBo/rosb19grW6StElPBgAteQEPEYXlGrSWNgzB0o5dz
WyW2tLXkOdlEgnTHT+FX3yZEo9Oss0ViNVDlggSSJ1vtL0ft98sd5futBOWVUbFFYmVeNAPJMp50
M/vIy7aIIfpxygNxWxW2SgJYD17AEl3JA86XP+W6uyU8bCcwbwJCm3uMJxKXZ9jQzMjWlJHjJmnr
wqTMcDIbYGoBO73fcwRPN0bdWL/cloPtpoTf+AyRn2atB8OcroFrxE2Vx5WCMG4LwkxA+8bMmC0X
EVI8X0AUoQC2KCbY3w51FtH3mQr6T74CMPWgRtnrGFwreV9v43IgY7c5Tltru1ZDN/ueVMEFFPfW
29sElVVOFf3cFlppjfRCv00sGXKaVG2TEJU5Nm1ff/U2ibqNaOLP0Lp5AD7Tsbglp7sSa8x6G8Oa
pv2ppkHS6ulIhbkn++x2M/1LYNXydoA4MkjwkHrSPD/nK7/R9JWMwF9aZqbxoCAx0qJpa2BStyc6
8O64l4Fxu/jamuYu0LUZmRckOEg/7mR44xxttjqsKZbCh0lWkIwVxkT4H1ojHaeKdZImOAjIdd5I
QiM1xaGnz2TP3JY3Wwjmc922LSEblreuOMp8CmM42NROL3XcloJ5tA1QjpT7SbsGv7a+w7uIvtHx
K5PFFoIFU8i2cNr3ROdyO7fVZZKPcxHPkjmewmw1GDfrnk9tsCeN6KpYKvWtLeSte/SVrKZtn9X3
fa2zqNvxetbOn2qWFR/M0uXf+KqzB9YVveOtwJaG7Ug+Msm3FY8B8iPqK6EVHd0OOrY0TAUV9JAL
X5JoNtuDlzXNIZxCtzoQbptn+RKPGKRB65KGxzEaujujfeY2M21t2BhuewlXVYzKVC2xN8p3HdJ5
N47v1+amFbC7mcp+xyUy0VhsDhWpzcOgo+x+zsvgxlp5ZYWn1vkVtfuTjGpUPmcNtCww9jr0TXDr
dn2t/9aO6vmeCdrNX5JwC0HdJm2VwFVFv5sVa93O37YiTOVlh7TYsCQ077qHwYONdYFM9tHpJGsr
wmAu08AiG6NDIUeITRB8o+Hkdta0YXadaQqgvsyKopUCpgYyjHtgm27MnCuf1VaEFcHU9cD2rInP
m/mOgoBz71eoW3Yblsv3/uPSWvmSRG0ZzYmI6mOv+3dLPdxYjq91/PL/fzQ9d1SqtprmpPa295HJ
o0OQTYPbZLfNGJGuG0bW+n1iRu841T/BhXF6VOe2ZVvAuJjNvg4JkwS0z7o5LXPp9oDMbUnY3LFx
DTavT5jXZAeWRR+8IndD3XKbwdmFrIoKvxmSXH4u/WrCtad0HG9bE+bJ2UcBA9qeWPNNZ8M/qG51
i0xbEGbKtuxMXgzQdXg6hp1nR0fjFjy2IiyvKNJfPBtww4Q6Ig/8gye6yG3DsBVh21pXWT9fOp7P
+6Ft1Bsx0uDkFJi2IGwtG/iCgOqTADKWln74Y5PFR7emrcDcO9ilrii3SxTsXeKCju+1dNz/be3X
1E3YRqOqT6bK/61m8ck3i5PkmdsmWMgc9+Uyomk1mLdqu/fHwe26aOu7Jq7yVgITneRkyo6m1eQA
ZsOtx+or66CNHjSAKnctUKrJgFewlNZE3F1S+G4LoS3yQpKuMTzz2mST66egJmnelp+c5omt5mJ+
AcRGk7WJ2MR+Zyr/l7eHbsUs3FZz7XvblQWqAJMxW/8NIEyZxpuHrSsjbsu5QiVlvW+6SdZwSUXf
HrZldUt623KuguclfPfXOpmAODxLIedHn1RuBpDcFnS10HtMDJqlBEdbfUD14ZGtAPW5fU76fD+m
RmsSIFGf1HBGPrWsmU5h1BG3vLot6VKLAaFhDbpk2+Qj5wmdxY0jyiVD8UJu2va8qmcWFHjDqBOp
Sm88dXMDZc/gT83PEGDbD2TOo4dwMXvrGFHWUTcsJZCeZMQ4MeGfVDjJQzn0P1w+ArNFXgGv4OMr
QpOEvfezq8MqjjpVOe0ZzBZ5KdSNkt2TVZL1zWcCQLGWxOkwx2yRl8j8vdNjUyVeONGHaeBHo3bp
dPJntsaLb1oGahyrZODQJI8eioQjHxlDtyG3jrhYH6O2mYoq4ZXfHpu5R/Ul7PkdW7+sQX+ectc2
r+CpXSd7Fv6omi1RE9wCX+/5f6fZv6c+s3VO0B9FEkWodYLRmR6EavM67up+O06sqt7C2Uvf8Y7s
7/slnNKxGLZTRRryyGuvwNoXjuCBaVMdL4uhjBdm1HCAFWN3VsU0kxPvofoKumrDaMON+mAYjgNN
kc0piLNucn9ma6j8CcCmTiN66Rb+mhm576bNKdeA4/jzoc+DsNgI6G3J0Km4aQHX5BNzS8MzW0JV
sX3tSIE8kgkUCFzdO1U68smZraHSNJop1rLtPDfVgwEH9ylfmvzX65Pm5c2P2SIquZfLPJFiP3t6
/lUN8rgE0k2LwWz11MRUF+mt3M+5T2E7RQZ4WqE6yQ05yWwTiGYtozXSSpwhQngLHeUSF03xxWVY
qB1K0ke5TNS387mi0desXXTcZ3h+cGs8sGYiDhyev/Lh3FH+G098b5DfeXJr2prkTcHmJR/1fO4w
9E1M69n82w0tcfOvoPY8L4UG10KGyzkwgXmXqRwGjXPjlBih9kSvi1bzSQ3DOVrjZa/1r94o/6fT
wNjzPIRtwlxNsj9XXvO1CvSHvoncYJbUnucUVd1VEG3NedLbEA8Zf+zK4MaqFb14nKG2SDAfL+8C
HW/OoB6CUZKfA7/W8dyWJC758k6DEX/HzS1XoZdXA9Cjn89MVQufl9D5nrGg6QMlOY9FZPSD2zew
Nj/pywrlftt0nmjWfA8rOF7NBMWLbq3T532nm5wbUuMrDDBsfqe2Ut2Tec2Pr7curnwHK2ZBK55m
T5LpPLKNNnGzRPQQwuwji8kS1IcqDNycVqitG2R8iCAM94czSElR3MAEKA7UVt84gFy+5N9nBGoL
B4Wo4DnT7P3ZF5v6qAFdO5u2JndjBLXGjb8hX/4btn7Qa7x62qNsOcvVkAPIdNlhC2ovXYKpOJYy
z+6aJaRxtJAASvwsG9zWVVtZCI9ufyzFQN7wVbWnHfbGJ291E9RSW1jYgxLYrftM3nhZTmO1cxw9
HS/9qL15PncXw3KID9C4yU0dQ4kNs3a3HcEWFoqeCmDf0LQUkKhEY13FI2j3r0fFlfXC1hbW2z7P
TRjMZ7kveowpaurOXRmuNyS0VyarbS+3aS2ykOEEauZ8UnE3NHmS1SE9V2tEP7j9BCuwSy9o/bWi
83kV+omFsCYcIUR4ve3/UkIvRJvtMpdXPeyXs6E/43SSSww8DpwbpF4/chhDnpDQbR8U0FmPy1ZU
hzFrqzt/rtSJNlX1+/UuXPtCf11PTTUt+EpnXqGgJYp+CNU5XU6pLUQsg3Ud622Yzx5ZYbvzTxG6
FdhRW4dYdDv87diIU0xVvocmg85uby+4OluBxvFoWoN8cubc+7DJ8AfL3HzD6F8yxDpXSH/1iAWY
y4sQz0ZDVP7r9BVtzCes2GG/u+3dxQj7x7B+CLzRMYRttzljlnoao5y8qWSFA916opV0ehuh9gFd
Ebqaesuw9FQhqqva5cCW+qvbiNhhCxxMzhTazia9XsyJcVcVxkkyTW2JHO7mBSWNLs9TXX+jFT9r
6t962r0SkLZGjk7+/9n7ku24kWzJX6mTe+g53OED+ryqBYAYKVIUSVGiNjiURDnmyeGYfqdXveiv
qB9rC6X6pYRMip2x6sWrU6cqmUEiAIcP99q1a+Y0sfTJMbHzre8576TNX4gVn4lR1gS5tBYwUO4d
ctSstXtnQeTgNY26Ki3hEchny91ZY78my7GeVPUiY3JEg0MQ5/EVGhHfnXfp1UFociMyCAe6x9iv
njKTRhYqoC/sxs+N/OmU+QF7yZxp5mJU5Ai44olI+WHu4pcK3s9d+/Tvf7i2EzdCVxpDoqvmqi0p
jyBfKjbnDcoqssXyxDykuPG2bK5T1ULx0DfnMb3Ymh/bQb41a2NOjjD9eaOZ3dv5vIZBtqbIgsnr
lyrHpdWUhorxRy3IS2DXcwO+OtfqzhvgDuDhtpkJYr/+7CBNOm+irEl7OWuUThUjR6Hyu6po7lVd
vRDRPHPba220dKQg63W4bba4hyH1d53h5+U/a8peB+kjCd8XjEjyWHfzUVXivO1wzdiDeyIdChfj
Qet8o/pwKtPtWTN7Tdhjcea0iHxPO0l+T/IlmJvz4D62ZurRGc0dXYrh6DL9piryIGXFeXnsmqmn
Z5twaDWVF4YMTaDKaYmWxLykh/HcFFmdbIsnxWjzjEIwT98lzgyq6zKfmVyu2XpJQkdGupQefRs/
ZIP/oPLpvBN5TdWzqh0nNpxWTRtfVWMaioqcN7XXVL2yTnwzjJgmsUU+1+sU5M5YRmfNwTVJr/B1
PmvUhy66tEn3aLRmkc3YS7nwM29zzdIr9OQRp3Sx4H37MBTdZmrsefw2tibmKbWkWZ0v+YXfMRWw
0vvUjNN5sduamZelVMSOLt3jPDhw0rG7ZSzPvPRpqH44K6tsilM1ONkFhXSNlwWTeTjvTa7OSUnr
0o8nXHhsDDbYOiytOi8uWcu1cbQEQMDbLseBDyzIRDcB1AZR5LwbX6G2k0PzmLt+djHYDKbexedW
tO0LYMxzE3B1UMKSPZdpnFUXWEBFHRB4obIATM7+vLe55uFBkmAYc2KKiyFPlr3QcMQUw7mQzpqH
N+nc+Nzk9QVM3z92rPncyfG8/mu25uEVTlwW5VQtR6hGiGCmAwloep5LGmK9nyf50tYDzWS5HEvW
RF4Zv2MseQlWeOaVrnXZWlWSbhbQ1nNY/hAvqFCakp+ZxtLV6iRGqbqG0/nR9tNUhLzLJDqjs+E8
GWC2puLFQ4rNyu2Ki9jhHx1QIzKSnRnhr8l4U+GQztWyushYDHp+Y6YtS/05+vUqPeUJfwHmrNl4
oyEGnFO/vpibpn4cc4/cwMI6vdWD/5Jlw3NvdrVYFdo5PLWw6mIZ549FVl7SlJzFWmJrSh7MvUns
Tra68GtI7nuNJIect/aFFOXbEP/F4KxpebLn2TSNRXWBJkyYe09lu2W1N291Mbsh5d4Q6rYmceCm
ff9uEWrZjZjDj6Mz9h9QFtAfKM73OIIEdbzLh0Q8Th0gDuF2SbVDO0EfQuzEjTeU8C7SqRHbxfDq
hRf7zKivaX8ssaBvY9yPKD5F0FbLg27K6XnJxJ9ofyyduTeizUXZJcjKZpf37gtb+7fT568G/TRT
fzhJM7hL9ehcqy9SB1twmMbguYNEb+U+c+ETH/YQ8uAhyVoQdSHQtJdwW29Cx4mncPC1tzG5B1SQ
95kT0UK5WQC3d3PHCpdcxHpId4keSJSDgbKT6FT9YFslr1yWoYEz9f0uit0ZL8Y9RTUV89z70cbJ
llPeXXbUzzYl3GQOJ8foi7htX6pfPPeuVmd8bNI8aw2GU5RfutG/IPY8rQ8YLP08mBJyFrZqTI2w
xCNv26GfAtr78vfa5n98nv6Hfqqvf38r5l//iZ8/183cwdOwX/34r91TffVYPpn/PP3Vf/3Wz3/z
r7u6xH/Xv/LTX+C63783euwff/phU/VpP7+1T91882Rs0X+7Ou7w9Jv/rx/+4+nbVe7m5umfv32u
bYVWtZsnOB1Wv33/6PDln7/R01byHz9e//uHp2f852+39svjn3//6dH0//yNqVfQxYAGv0d8ISBC
iyuNT6dPqPtKuZAYIii9CwlbHNRDq7rrE3xEX1Hw4SmhEGim0j3l0Ka2p4/8VyAwKIXreNRFrRSS
Af/3vn56M3+8qX9Utryu06o3//yNf2Oh/bGugNAwD7UYqBG5+ELxp2q3p9q8X3rxwXSLFXdJO7RS
YR/LMjDJFei88kmTscuSqK8W03QfvX50IHmu46qc9zNLXRJ2Sx1vBZn8vInaslRuAuKMnyz+znhL
kYZxw1hPr6AUNFd0i8DYJkGW8Awe2iUX0NXOS4SdYZ2OWRU5MXRoMkhKelpEJp4YvcqmFFIdkXXS
asyDuSa1zLetKN1kBxFCJT6hRp/N+RYGSRVEl1G25Lncy7xjQ9SaQqqgECwRG0e3vhdW05K2WNyN
T+qdqkU9YvegaCjaWhgJ6S5cQEXN88DJM3nMhaMtsCioQnYRfBVawHXF6V0enbbh/EtWoUHjsuYd
t9t5nlO3CeLEq9KtRH8zD9xFdSRokdE1YQ2vPwoyUdWc5DosPAFlDWO4qMEM6UOUSfrLttaQzVV8
nNsqKE2WN19ZXZd1xBZeJghsmZbtp8wuSXsF35Ea9BvOeVWFy9zlPGinYrAnTQPO8qBsIcIVSG9S
6tCbTOVf59qr0P2SUu3bC2JKm2+cMak1wsIiHwIFOPg9CvDTNyf44ZDE1dIHkybwY+2Kor227aBE
MEGM+havi9t3RqY9u2gdL8/nIKssu5xKZdOozSFqARrVFF9kVhsRtrZy+m2ulxG3R4tlOFntkaXb
FcD8vvBe+kUIn4Su2ABJo3DBtEmeICOb++qIKrGuN4mLX9Qxq2SINnSmQjln4H5UOdP2CMSTvFdk
ICpA5I+/TLnb9GybLqV8WycwWQuwjcKjsqpFPg0hQS0AfztOcxX4/YIHRg8wnlIO1eK/d4vSwxFj
etlsVM4GHhSLQ/kUVdpNLJwcpzZRQVnEug1aEC+HFsId1Ko3oslTnoVUnVzE87JOv4wxS8adFBVj
BFK3fGKPesxb9oE0tYbxytA6jc5COCgO9FDVZmHZbsjHeIymHp1KgS2WsQ4n3TAaWZ2yN5U/tfGm
WxTKzW6mcVNLWjdFWHu88hHZx0UXzqXfzLscVlg0mJIsuQbfzHzxbFdoCJqpuYeEm4qLcGYNscE4
CxQ1XT3oa6zY6R6zFsM4ElPpIJ0zzkNHjf2b7uT4G1K0C6ggg+i+v6mH2fhb37LmwWdjazaIp+Pd
6AylF+ms6z9CLo7cgrrhfVzIKO+bFvZBwTCx6nXR6drdK1no8bVNTt2UpqGpCgwn/hglVkzeSdAG
k61oCm8MeEelCGB9wZaoJcpPj7InKkVxXdQHjxcQW+8h/nujIPb4AQRqKLA3czK6YSNn3HUV55gq
MhHDQ+thiwkkmYtx3xBvrl93i7Ns5cgL9XFKSF+DR+uxeHrTEwoUkDY6mceAjhDICopJmerYi1TY
LbaqmUVZTXl/W7sKjh+V7us5yMcFCXqom4o7cLMQmZfZIIdb3mhCzly5vO9z30luEIz1AIyddoyn
DAtwXiaLiMxrvUvNsEzdwNAubiMWU9CehwV6qDvqQ8rRxSzNCRkgd0Xc7jBhOMpoHGqWbtLSbcWF
ox2vP+Q1b80lQDzlXGDdJvI4wrpctdHot1MXOpAVE6FDSacWSPYNFcPjiaHWnykjyfBx8uMOQdMY
2yY0PvgZ7ys1ZHRO0ArQoQs/oCg0jCZIPNm4nyBHopb8UGWOpqUINOtItvdHiGW8W4jhb1JddiaA
Voz3biQDmL7aaI/tqBi6btcUdiKi/EDhNFKF/uBUbC7DBHhgQm6FxjmhvAtqod0W5jbv32cmz53X
g6WNvalS4TaHJDHxHAgsmOS2TAbW4UAqqjKaWAptOlb7NsXb762/LTSjyQYRD2E3ujREhsqP+7fK
NTwNOwueakBLJ5t2/tzEcdRmY3kVDy08FCqP0EdFiqTblgDoqoCSpLwyUGKsMXBLnmFRnaYkSXlN
Q18aYBtmFLDg4e2YOUHmCYgKOC3LyzCHts3VwNwFh6nhfWoDmNTSN70p0MLROkU57sycxNdxnSZx
kPn1OB9qryN1SETfPhkhmg+iWpZ56/uZvBzaubnUOJtOU4OQY6lLXgRjSvxsv+RInYNkNAs5pMLg
9Kxx7lJEtdhUttKphd4mthCFDrNmmJPtMvfDI6y/mi/an1QOxz7IZG0zBI1tEGe+MCEkv1w3GKC8
iCkDQS7odsRAoMe5zroohRuNrYO8NGCIGubAba5ta2hL9n4pIIkyKp5GSmoX1cZ2TmEazMePCv6O
UzB1MP3ZxlXT+QGO7x676lBoEkJLMs3BrYnzoye1NwXzsqDRmGO67nPUiMatzhr+EaRj7WRoy5ZN
u1HS7Ztwqp1u2QO26ZcbAS9MEfqMsd1goQB0xISabATFMrGEXTeKW0XaJoVDG0m+iLhoVejYfj7S
Iq5U1HRU1VvWNEN3Zau4Q/ExvinapcYly7G48v0BYhdQhaoeS2uau9ExQm2mATyEPIDXcMVgh6Ix
x1JdufO7WSROEjUmjR0I5VP6xhPeBFJdm7nZmyLJl/qQ9TN2fgQfyVvsJOyB1TZP9x4UXJ843jIG
tMwY/TD01LPvKuX7dueIrK7CzvETelSDN5BdJQe0jVa9XLAH+SW2RXhwc3fTC3T2O28n3rD+S4ru
GzjMiB7OhuFI/OUSyub0U9JO+rZlXr0ETuKSz/GUxCUsLa3FaVO3pd3MGOsbOrAmD2JIdZ4OvqS7
E6NLvnSehUpRl2i0OU+ELZ+LCdN9K3lZZqEyBYXWlazkYz4xRQPEcS4kuBVjF6TnOd4wHFYH+NnB
EG5DJaEHXmIgAlF5aRlkqTdcohfJJHhvDXnXVT1YsbL2EVTorEecCHULNw3GVs96Uw0mxXbcF7j5
zF3aT2WnZR9AYbJ/RFbZH8EdSt5DK7u+QfY3042ccw8dq009XKY1l9AcHyTkOgRfBrNBXt/2UYUT
9mAgZPB14Dx5bWQffzXTQD4gNfTgwDQwvhMFseg2TmF2G9RKd/TQOwN5Gu0g3GDibXxP0tF8TQC1
xO9bWMDmONmactr4gBjpw1TQcrirhchlFerEVnKHZiyXRE6BXOElmOrnWvopBZCAo+CzrTwqqL+G
lPyh5amDhwqSFvAy3kRTFJvaJeZtKvO+xMQcupfy+T99pyc5sg7KII7pE29dX6LImAZoushAunl5
4aEcuVtgWL6Z42nZ5AUG+4eE7Hvi82OigyzrB0ALz4jvkx53GT19oVh/H0znMxwKMJKtZ/1W4LwN
McZ2A1a4v9FOP0b95A4RtZW/YYgR/xYg9e3bQXcQDCrDDHH0uuFtydu5T9wc0XONBhroy6DASKsv
v37EnzG705fAEwomXx4hcED+sxhj36DVHZt54AyeCJtZtB72YEI3Oh/qF/hQf/1dwpWCeJT5azJf
7GYGXPFaBBZBV9Rrp3zfjj55bbvMvkR1/AYf/ZSi4sHQWOQp5LwM+hgrCAg6duMCNS6BnAa7j5hl
hbi1JMu+a9s+LPti3DSIuqMWxgxHCTb7J0dJsUlYi4Cz0dgXRuW9n6a2f2xA1jmCNNL9vaaI3wff
k1LAQhSvACvqZ2Rl0BpG5SMGP6tVvbFDWuw9J4t/ryH/LWTlMv3c1ab+2q9xk5+AljfNU3Xbd09P
/eVjs/7N/x8RlpO4xC8Qln//z/ofwIr+/b/+8Vh9+cd19+//XX1Om6efQJrTJX4HXeQrD+YiAFsE
kb503VMjzO+gi8AnLnh8vo9iPlbMCQ/5Drq4r07zy/WBgngcveKnj8zvoItDXhHXxfLFfxTmjsfR
9P53cJeVrJxkAH08T3BFFbIDj66bDAqPIvtsLRzRvNAf++ZAAK9M4eixPSnS7uQr56Th2GcL8tLC
xgdZKu4FbEnYcUicoYjKXJbvyKTbax4jokLJeF4+zu3gRMjv6jtohPcv4runIt2PK/EU2ymXCIr/
J8Jd63zlXo2ESj4MvAF2DJtu9zpJ9YxydW6yt5ohDE6QTLxFBgUMqOxi/aZQov2qKGWXrGDekRk6
3aOCgThnEhKwR6vciwlZE0J0ZxgfhrKp7ijSZW+DBT5vegLNQxeD6ATwu3E+dzEfn0g6NDdjNU1b
btnwCf0g6aWjY7kZoKcrAojGZK/nmm6BhuQIyZfOqUK55GYJlF7MV57HKmxwur9mhcND2xjnJYuA
02r/Y5wUkTDzxLzjUEbwUTdd9xj01FeFPI2ThOsG8a8Siywu72oP8Uw/B67bfX81/70z/IaE4lc7
w82IDQGn1+847jew9vQH38FX8gqxL8H5AVluFysYO8R38FW9UoIypYRLFIMrDf7m+z7guK9w1njo
RPUZ/oLjn/7YCOgr/Da0dRXFVk+wAv4W/Op96xP4Y6Zw8W0zwR7AiUsJfDpxGz+WN+ohiVHfkLd9
nnADVLJQAdGxf2ibsbunaE7eGF8UV4lQ9Vs0LarLETDSJ1L1PByymEUyKSHJYZm56vpheqBTPN7O
wJXveM2arR3NfOBwN7lfZvfOcfXyzh11Ek7wM3sbF3a58HrCN8nsTEPABj1vRYufK9hLH5j1JMzm
+uI1gzU8RCxjFI/7ImV6mzmdJVFDebxpk374kKt29gDpJo2M0kryj7xEGS7S3kIFbFyZeUPRinSB
Hh8INsWxKY/CQq8y6KCyJIOpaRa1LQWTRUgKP+8CbzRONGsn3ROPIL/wOQO2wiFv8rZklUgOPUoi
90a4yAdAN/felmMud7gVc1nGHg/bOnavvWaWYe+5Y1TPvDmICUqKQY5soQtagrbOKtNR37hHY+tq
F7P06qTBdZF5boSm2Ol6lB/gdHDdp4BnQKsMwFb42rKPPHHGt3ocj4NRnyBn/JpVZhOXF0udHseh
fydLEvLcdptxkgEh3S1J4i9O7A/Hths/QBGjPNhmoG86T4WeBFbZMSMjtHN/omRSr03fHjFUJzOl
28lvm4032G3SjjMC40R/yjJeREmjPnOadWHC5fQIPbUvcGDPw6b03Qd03D2krX8YqXNEqpMHiY6L
GxgpZTveTvWXiohbUXVfvcV9p1zvFqTIPTxrN3nXbU2s8rBy8E8tykORTZk3BF6KSy9x3W2zBkz+
uYzppnO8G9GUdx0Ap9cZHR85m2fAhfG+hQ5731gbjV2+7AAFMnrBbJYj7k3vTDYCS2OweBVoKEJc
irSRfK1HvC80FnlCZnnoJFNCA1EwdPXm9Y47kEcf7AH6J9n9CL+Y4yQFAJQuKIYPQ1EI+8VJ7S1y
OsjSPLS8tzzsB4O4t5wThPrK0E3bQGdncsDjjeKkkwsg8y5WAbJqF2A4HAOPle9Q+FOwthzga5CZ
R4fI6toMWmwUs/rAEwohhq5x5zyAfRAqg6hTpIkp71FRANANghx8UPqg1fZqTjl+kv61zFo0GM9m
P3rmPYo9m46VN2yco1LT22yBnCpkMKKeNm+tLtC0PBkScD83aBybGOon6QOZsy06ZmygTj7aRPhH
U+B5bGNfVyZJ9o1NXzObo1++X+aw9NRrqHsCRR3GdutVZJsYbq7KvCPHheUqBNUOhQQMf1APDgkm
ueB/vEUGXt7IXUnNm9bNDTDjNn5dkckLTVm8dlAbCsqqK0PjlFCph3FPlJQWcH+tAbal6nASTrlz
Sq7fEu7HIQIDGzChAE5BgQBpfW+/FKl+X6bdwSm+9nPu3hVqaTdlK5z7Snjm4Lb+Pmna903l4cwu
BbYn5qImJCMrlN2NE8aDZCPfwMcdRV3RjVFs0NhonKQMl54YQE3KinBh3t6bYrV1q9HdMePJT1Ci
lFuIpQ9h1yz0YZ78G51X+/jkDMebbJ9U0ydd5igSjF4giIiSLMqSur81w+wDSUdZZCZKB7yMs531
4ChpMkAhcolMKU3UxPxzMuSHuc2jIknudWM+e7PNP+WV2Wed16LuQMOptWFceimUK/IQ4/8m9ewV
ijQ3joP6NXFAOwGKs58U+UDQLjgTv96nOUJDineQjqgloDUiqLpiX1Uxv8pk0VzjcToAXEt6BVaM
3QA4iveOZ8dNrdhR90A+RDzuERbKvZek90QsUd1D4ctP6Yg3LpP4DvU8fTQAX7YlzOcCtAbVwdDH
+l0RF++z1tv1JGHQxXyQSpXB6Cqv2gOmZ/EGm633HuZT/jVjDXvXjPDkiZX+5KYUaxf2u3M5A7tv
QVYGh37YeanmYVkM3udxaCNsPSoJaM+dQ+OjJsGmxLlgqN7YxwJow4Xn2v4T7F9HYEeU888VdSov
krE3sshNOeOQliVtVC6t3KVuOlzVaZerS1rX7jvYpLbh5GWOsysJvyr8zF6VkAwCeNTF7HpCvS3s
u86NsHP7W+3MaEvqeHYhXVjuQWUJKFPtQ0unq8ZkO1aiDB0kdViYhkRAt9NggpZr4PI0BbTK592k
PPm+0XpzEh/w4n7fWb1ryn09DcXepVm1ZwuiUPhmA0IyeoDx5rhnhfjq+HV7wSZCIj0ByQzMpFBU
aD1nr/ox29Ykj7cSz2L8Ybnoyta9Ns4UajFiCPAMwyTu+2lEy/aUNjegiZAgNo/DkqXbeGjkO8fO
8XaSpYl60vewmjPjPvNMvAHBT9xrktePDiuWO61kupniobxk0J65d9IxOcx55ew8lurjmNUJGLq+
c+UU3fzWSVXzkMIM0gkShCI4PWcVH0CvoDiwe3HTI85+XaakuodfePUpccVym04sjoiYDBD0mGxV
qeJrHzh6BOJsfDDuvHz+Fvz9dxz8G6LXX8XBh+pL+lMY/O33fw+DfeTDLkeSqbC9uIiW/kiH1Sv8
7GLIYYmjKDl98j0MZvwVglIfGTT3kKx++6Pv6bB4dcJ9EDUjz/EAHELC4m9wEE4h7h8hsENdTwKc
Y3xFBIO81CBMMclNzxOcFChozO8TKqYXOoWeufy6wyGTTg6Ro0pukq7tuptRLETf6Wmpv/4wzNe/
3+iPyOLPSOZ/3f66zcEvl1zZPBYbn3KzvG3c0idBwjLuBohaT4uCtf13AOgnZs2PX/bcw6zgJYOz
KRt1JTaTAcAIdRIGnfd6FuoFEaefE9c/Hub0kD+wrKQP9BnSHmJj3ca7dN3RK29HkhHxekY77bRz
5CK6oJzb5ubXo/fcA60wvUaRZpCnLxwKX07HGr2vNvSMTdLNr7/gZ+D3jyc6ffEPT6QAvZPeMo7T
Ch7URzGjlIroxNDkNYfMOr10LeqJYWvaakakXnhuuyVVMnQvNFB8w3b/YnqvEecGu2/Ozcw3Vuuh
DYEE7QDffm1y1qIO1+pxKAM7S+c1GuzdfGNxgKkqcLSi5TmUa0jDAs/6cQgKPZdDwRE4jYrykHX1
V5TbzhI6wMWxcfx48RordQSZgG/m2cgPpJ5rAEI2+1vA+R9vb7U3FApeF4Z1fJOzNH2CgmMNzUwE
ReGvJ8czs2/dbFE7I2/ahPNN0cvh3h2BlE/xIs/bedbdFl0xZk1DW77pa2dZNmRyhi4STV3LM29/
tRvQScOwo8iwG9SezcJZnBgTbYulFP16fJ7Z29aoROkPIwd1B2lBASWhGwmTR3vP2gUtnTDF8uXb
WddMHH79Zc+9jNXeQzPY39amcXZVPUtxbVKT9Pdl3ztfz7v+aqsxcCQk48RRYKrdcjNrz+kQNkHA
7IW3cbrOXyz0tQSzX+deYekc72pHLeV27Nxm2BTj7IIJlSJMPvNr2M8LDqXYWI2NI3cQvqL9vhJ1
RTZL5RbTpkn7cXph33rubaw2DXD625iBx7VraL7c5d2cvKmk8O9+/S6eG6vVrjHmk0Lqz/0dCCTp
pjCdZK81eDjt+5yjTeuFoXruGVa7R6I0BHwlSopd4c0Hp1zIG1+Djx/8+iGeufy6HaSO05lgcMTO
ypZOaByYvAex1M0LJ9dzlwf388ed1Q6ylooIsRsKvIG+0OXGs448S7GK/6klBLBONRdzpnaeGXK8
A2iiOBAPnNOzpILwBav1DH4TB68Co++7ZVsdGpdX4wYtFst4fd74rxa0pDMzrjOJHQhR6b1UxlyD
vtn+vZLef5096+4NOXdgyRIudw3z+nTfL2xCaTwvR3LeElvX26d0Bu5JO7nLjW68gynpAFYdLIBf
OptPM+UvdqR1F8esMw1BbLziNp6bLso0pF6uSwce9sAG4jLfTBq9ox8gJc4+2kqP1Qs7+XMxz1pv
uZhQhamXEVthoYrmmDgmhkfSAj2cFE21I/QuggolLZjWJQAQt/kEGYJIILOvbwfSC3veAK/7QOZY
oCkgd+JdKR1Ye6Sj3IFtyF5Y/n+teIK8aLVAOWjzaUth0sJQW6o3ixsP/YbHy1LsG8jwz2+0Keuv
jeON5d5b4GF4NQF3qy4pkJTsg8qBarxwK89sFevKOGtQievzedn1McCikUmwiEr3LJlIjprbzxuR
quiiBtkuO6enSZgzcHpASPHOu/d1R4qqMt7UY+rtGhkbForFf2rQXnNWTyBe0moXKqAJ5M5TJned
04w73buQSNVM6S9n7UFrMWrrdkJlmfZ2upnUA8fJfGXQBHveEbDu0wAQBTKlI/0dL5CFhdZV5RLY
tAOc/Ovbf2aHWItSm7SdOZ06tQPPLKYH5XUd+TQ1LnaLhCbQjaxS28DgfBGN/tyUiznLkgGvhf48
p9hYFVgAndgJFZc2aFBqKAOYBzlnnj5r5eoFvaCtFZ3c2BPVTcyDjhZRO9Gvx+2ZBbcm8ojYJ1UG
jaydsbrfLZXMgCw2ZwntY8GdctkfclaUKhMHZYhll9G0DGnvZlGMQvZ5k2otXo2MrVZuWi87ipw3
IIn7vtLeS0HwMwOzFq92BdD7qdDLTsu5v7QwR0No0Sbnef1iaFbLOcls37AOOx06Wv0DHaY8ipk6
y+gEV1/F1hmBdv8Ym2XXummxNX6lw4F7y/bXk+YUl/zFcbwWggZonyyL64xgx/MnpJ35sPVAVKx2
/Qhe+6+/47nxXwXWbEDzQpbH445h8t/4kFTcuF6dn5eOk1VA3VcIhcZFjDs0GoiD8rmNsrk6b8nS
tQK026OZQi2Z3WlTeBeQ55WXzVScdesgXvy8pnBQx3nusn7X1lnshh2nJpTJlL8kmvjXA0/XMtA8
1iZ3FsA8TZVOx7zXPazV4mJ3zmulax1o4KPO4Nqs36KwMJpbNhJVvOGdEmf1WQMiXsXSOQoorR7o
hJAQLVh5wx9mf65emPjPjc3p3/+wn/HMydHMFg8buFm4ATOWBi2oymdNebrWr2VN5tE4UwNG3nno
KOI7tMfE0XkDvzqnctTXUJ4T32/doy0N+CDOvfX1auXwKIMe2bDxQZoM6Onq5vyBWa3WHIotcWFw
9Snzk9Aq1BKFOE9iitO1gm3icVUTSnB1jz61qVdsdarPQ7boWsI2n8ri/3B2ZsuRo9wWfiJFAJpv
JWXK6anssmu8UVRVd2kAJISEpqc/K8/Vb7qrHcFtDyRGDJvN2t9K2hqNp4eRpYhTVC/wyAn4ga5b
ebNt9uNK7Hw5hXO1ZhD8soyqanbKOjAbYytRBdYPPjEQnR99tjbt36Y7qNtktxVl06FnhVdqc4Lr
LZ6qg/Cbt+Cx3mmyJ9Y6JVWo/b2Bk0A8kr6YtvbHZI73ZLx/2ARss/txSrcO0SQeqaMU77BdKzKD
gi7HrlvrNPavz7Jeiq6nhj5MeB55ghrSCZKHCWOt080ErIemC2QYCk1udvRJFBbe7CVOJkL4AWup
okYylUbVS7kHUFlk8AIMS7Wy+ZfTh7UptbSFt+iwSZyscIi5TbuJFhPvdqeAErfXt9u70SjsrffQ
lHPqf6cde0bp3LNbx+2VOgEWuu/eXLaN94jt8dvOgFd0a9sKJdO2lTHt47ns1iYpwLl6HXj1ngL0
D7M9ts7Tnk+eThMU7Hvt3Oaii+9jUCkce26tUzzfgvqzJd6pF9tf7U6/wDzDhUseQr769lsm7Vp7
OK/3Es1Oc3Yw1EuhEMev30kN/WlcrHW61CFqegM9l1Bdkq/BjH0gm9qDukUaNoTWjIIRUQ2mlIOG
1GWLfzatcoLoYGysRVol7RgD6WLKEH7juZQKXefvvbz+YWBswmwKCVSrPDmXIAOkD8lU0wdQe9QX
p7luU2bZzGYNxwtMR5RBA5+1fo2T1u2T2pzZIxjSDhaFptRXXhRNtm8om3ty67e1RoM12NbWR9te
N70GZn8Ig8kFtBYymzM7rFVVz349n0jleTlqNO7bA2JEt35bK5RSpWJUi3uniKQf5B5/S/Qu3OIL
GzXrgVSC3RxjIpr+GfXj50o2jt22VicMlnZ/Q079NBzLDTRrd0HowlXEaFsnqNrDGUbFuNtFsr5P
hq3sdeX0zMpsgm0rgCowBp1W8tOxmLyLPzt9RBtfC9UY5HUcHzFo+E+9pc/JEbntUza+FqXYHIXT
0VzuU0dfUW3Lyg7i7cKt49ap6ffV1ndwrisnD1IC1vObtEq/urVtrUgu2imMKfFOYYvo1iPRD5jz
OB5stsM7JvY4CoIjuWlRChxOgVekaezkxg02j7Uok2mJ5yBcvNMYveihSJAJdhsT69Bs6mYMxmaf
S5NAzLH6kwJJInp1a9xakyve3/e9r6YTbdTNKvC2P/rd7DhTrGWpjSHcg/nRKRHhk2/UrzbYteOo
WMclpGQ7GZN0OmnpP4VoezOLY9u2qIuubez7G0XqFaCCe5PU3e0YbE6cYJR4WQFtMwWwaA4NJkp4
RNlBuk8iatwCLBtdu6UmWOGjNpebv89dToIqGgqGCMiJM4vOWwtUrTIASwJrqA7UD29dviCB/8lp
KqL07U0eZ0E9lo58jIsxNSjb16oqFG7HbnGETbHVzRIjp7uh49v2ZAawq5fRcYXaIqxOxgRiZ38q
QXJ5EBAcgg0QM7fN3NZXmVpDG2mWuSRKPAeeyDvduAUptrpKhx6g8r6cSsZClq+S6pwG3W+3z2kt
0B1Z+SmR8wSBQfStnrbbNg5fnJq2hVUA2lU8YZ4udyrWTAzxeO5l56aMQPXW23kIm/M+XSDfKfEM
c8DDbXiM/cnt2f8fFbxGsYnDwkKXA+QvwMAY7d2hZn//6DYy1vJcPR+7YmDwRZf9rwkRHMhVP92a
tpbnjIOnUdEwlTyqP6Ka6kKkdJuHtrZpQUlQ1IlAl8cyNqdlrRkQBP0vt35bx2d7BNUECuFUpo3K
ebA/osT1nbDz+qf/88kFlIG3M2UFt0RACK/LRi6ooNFx1D2MkYLnFtzDnYz8QnbVTr9Jb/N+6wHa
Acaq9b+LJvjiuRnNomlriW5QPIoorjTW/zLdLJOmGV0Ct+cuEBHedrxmTQhCKUPHA/pFArmTBZ76
7PRRbZpts40KJUfNVIYAza6nwzcoDexhds7dQhcbaRs0dZ2YRGBKbt5zK9lrOzrexW3lkmjDERdm
NF3t6TNKjz9UfuT2DGXzbEWyVxLVcbr0K8lKL2HzM63X1knpi2qytx+UAQkTLi1mYoWi6WzXY+mD
zOQWz9l6KLlV3rxNjS77RZEMAKfzuLrBj2Etby3UWQfGBCmGHNvj3bKzOxFubgG0rYJK11qYbqx1
GVc1oF/HDoZ46/huZiudUswSsjGuSzosTz7qIDWZ3fptq5d0i9eJaPXGEhChLy3Vz4KPbpc4W7lU
bYHktep0GWFkshQi9GzcZZI7LX1b0TP73eh1Qzri3aYZc834s/FStxDUlvMQgntWH5KxBAZPdtmK
RMUJNjOR48BYR2jXpVCldTvWTQr6GKoJo4+iJU5mMiEKXt4uz6ULowpau7E8Us1yeIQ+4iR1fD23
pTzG65Mh3AZMlyENYOHTJzufwHAESeidw/TazX85TG39QswlIGCzVmUczC9tPT2vfHaLF20n67ra
V1+IeizjPv3eDysFUi54T6j3h37bWiPIiklabz3mTN2scd4j6VdWVTA6vn/YUqOdG5NoWaky8UDN
zpdVyd8GZa+Ol11bbEQlI8GaeqrUzT6hbjjqMnzZ0O32YouN4nhDxelCVAlkEANaDnp4H7d2t0PD
FhvNAuq7ye8VELBxDcDkwfgPvm+gSjrtNbbeaGs16oA3jM3QdEPWzvITfBjdzmpbayTYsEqYemPc
+2vJO5joZ3i5NzduPbe2mgX+IbsSqyq7Kjy+kKGqb4I4AeXArXlrr/Gxv4dsx2dN+2qczrEBbj0L
qyFycg4CJseK2vGIyAcwbDHy/rRetE4+NaNwfFOwhUZw3o4Tz4Ag7usu+R7jUeEGFe6L09CD9PN2
H54JqJWHHw4lZnyaRZC+ZB5Y6CeXkUdN5dvW9e7hjV6g9XDZTRZSdcv791RM///W9M89mNoyo7Hd
IPVN2FAuEa+rDK/FHRZt3KKkvJawd7mRal9fjJzExQd4MSrnphnDV5S4xeNTAH8J/ZLGMrrheJcc
bjreA5QTAzRUPdbbmJD1Clwd9acVKAaTE/CH+Y+habwxB6etZQWgI405xfB1MYUADX3PI7xSbxcz
eklXsnhrggtMttY9pwTZhK8e1LH7GRx1wC38eEObq2jn41yPKTCERLDDnCVjcBWaFiA9vm9xEFRP
cxB53c+JhuNYJgdLl1IDosgLNR/hqSNLmOR9DBbDlQFWm5uaDnV6HyU96sLIeLAXiFXWbGGRvqgW
POuSAD25n9dr6Xmx6KAOT0u8BkhhC4CC8lookOHJkqZ7nujWjzMwezW9W3uQLi/Cp3NQHhjtFeRW
vlyOw5OPXOBuXUJF2cVZV+nqeBG0G2KnKITa0hot62VZ1DKA3lubzzoZD+RQ+2R22hqoLa4Z+3aG
Oj8dSoBNvAwIkfsGrGun4I/a2hqCkQuDRA3lPqhKFgNZu3IbSesWXFJbXUP7lh6e36kyAt90O7EJ
/rtgRoV8LJyWr62wmSVYvB68qEu8D/xeVXAbepObGB2ohLdbgzKrXkaYBJcNSSHfmacYtiN+2jGn
jB61NTZLOB7wD2WqFGN6JKBhjj6eNoHdcnsCR1X42z9AboGJuPGHMgqbAflIL2O1n7rNS1uD6IPr
giuOUGUTyb+rgL9Uceu2olJr4Be8EYLziH7DdL2cUnELDyKntDW15YfhAs0URW4TXOZ0yyovBadI
0MFxTNjbAdek9iOO5+SyZrCO2fj4O+r0q9NMv8Lx/jdv1aHweulj0O/NbtQjSgfbm8GfpeMha6Wu
mqglpmfRVNaaB/cBblao6zDzN6e+J9a4rKqHcwfgxai9oUFm4rU7tW3rGCDYei8F46XuqHGE441G
51CUgaPpraR067s1MitBqXTY9gMKXYW4jYCWn4GV0pGTfXcI/OHb7zp1fQ0h04DJ3pv4tul98h13
2t0pFUxttdfV7uaQE+I+pLK2SxVUpozJ7ORQh75bT9fMFyZtr3tA18oa6OyxzswspdtqsnGlVANH
tuGeXALR7P/dQG3+9yGNdFN+Ulv0hfxt3zVwayjDKF68C097mpNqXcN33g7/UFdHbQ9ylJtWVSSS
vjzgUalfYTSwwIgg7uGVsE6D94qCs0fPS0VXIIrjAB6nuNSdGy8MB7evb6tm1hiOKb3UfdnqzfsJ
nr3/S8OO1C10ttVnqAKOiOkQ3cL5ArQuT3bAW8imV8LpskthmvJmy4sAoUYS43oAVzOt7mRbozJs
B5WXuIU/tgDtIEajnpb1pe/TFryztQNRquPB4nhI2iK0aDow+gw/sBsGUfRhvqA24JfTxmRr0MQs
wSA0R18qDY/prfZ/H3Po2HFbglaPB50msErLhQRnwfgtA2rMrd/WpiE9jwDtO6OQJlimnHsBHjLW
46Nb41bIMzewqaDrAjag0cnJNKzOZNg6RoS2JfnUBT3sWKgsEfQ/xoA8ibF+h+VyjW3+5apo68Tq
De+McEPoy2ljzS0VOsngd7S6HWLgX75ZSSuPYGzJfVmCKQfvmC5JxtsmNn3jtpBswViQboMPOJQs
47Dv8jFNbnhAd7dzwJaMadXXgGu2fZkGzXo/aRnk8dwtz/89Y64ZnH8ZeFs3lq58X1aK810cwYjA
Cs416UkQmJedIsTOvVuwb2vIkj2qksivh5IYf1ZZA2+z6+QHNq7477/jDxPI9j6XXgvie9pibobs
xczkYw1XOremrUUFuMScENi/oGw2DItWI5V/GHAY3Vq/fpj/qTfqMRk9DlXgica6+rjsnnrpm9Ct
mgm32betCzglGMImcd0lk2clgfmf2zBxHHT/besK2QVSyV7gMRxZiWFMnr0AwDm3gbEWrYGR0m72
VkAhAIQTcM1q/HaIdFgc27duFADSVJWatSgPHf9E7uhBxs0Xt65bQXOwELxWo0IQhZ9D1WXjZJa/
V390e9yktqCsRR6hh9MVhl0lFRKOU3KRUfieZeQfVpItKBtYZ7ZDo/NV3SDtRBmstPnmeIbYkrI0
OuI9nJB/o+tM96JvoUfIu77vFrcrri0pS5a1UohsRXn1xiiSmpCnAfV8H52+rK0qg/EU8gjrCF45
rbfhtiOUPDKmQvNO7//fx/lf9mNbWBaBPrtFkcHUiUwogTelvQFZcxn1GRcxw85wxYumYgzFNtx7
O24F9wrYVvkNxnvB2UTsuMSBt4dZelQGhILd4/yD7MON5XKEfQ2c4prq+DlUe2vOvcKZmxtYhP7y
ZRDcLaqbb/e2Wc5+ZVY0AQZGkxHZBsdrQ1Hf8syvnIrXHlRF0BFNHBz4t3rNGwLl52OnGu8o8F9P
7YPPqmFxC/VsQRx0jSO7FiTDwI92j0vK03sGRzjHA9aWxA0eD4eALLxkG/k7YuNzSusnt+li7TG4
a+7Si1Ze+vAhzAQLLmyY3gNpXM+ff5sq1i5jjCeBht94OSqwOi56OsRapDtUD8WKGL6+wD1FNG45
DFskB95tGAVLyEtPedEpAGH0fChRf3IaJ1sk1+yVwR3R5+UyBA3sFGE51gH6+9+N/yHEsW0uKKlb
w7XhMLiBKzBU1QFQ1fX2Y+uo907+6E8/YYUIpErjmqmRn6bN5yDyzqMe2wxWYdVxaVdUtL1zqf7D
J7fd3yFPqM0C56tT3c6cw/xxo1CHeQI+akfCcii6HbNKtoiubpA7qbTAoIFlC6Fb9AUbkeMBdiXc
/2/M4wHagURAz0uKF/TZX8+zT9/ZoP/0JdjbpmMfWs4DNbgFr8d4vqRiCs9DkuL9PKoXQZzUBfQf
Kjq0HbVt7AF1AZAgat3rr+kYu5W2UltIN+3p2La77so4DuczNNcJDDphTvHfy+EP57stpFtapCJ9
Ax/SFoYCZzioyQL2hG73OFtJRyJFhYhFVdClvSUwWguGyG3MbQ3d7hMxDTDFKo4jOFXpeEVAu90P
bQ3dDhBaO6W8KnjL7uLQuxsjxyyeraGDrJDAgaetCtWt4203TXMJk7AXt09pRfdVGDfL7nuY7LSe
TkrpINtTEZzdWrdWKYGrAVD7XlvG7aTuoHr9AnsyNzgstTV0dRTX3gKLxFLAyfVs0rm/IaPgr25d
t85db99wFZK6LduuGwvA9O+9WL9nz/WnBWSdu1tHRjPBorGYAUjfzoytn5Tm3DHtZ0vpmiGdRxGA
Wd8vI95uh7LTg9shbkvp9mbbalkjkBIz/CV705P8EOE7O+8fhsVW0i1Q5x+o8MMimpYhg2osVxGI
wk4f1JbSHQCGTcusWlQtyT3vazXA21H3qZsgjdporFTuqLngYYpCq+FgWSIqfTdsvHWrg6S2ms5E
fdXHo58Wcj3wMvYMFcA7I/P/TfxLGGhr6YLooAA81U1Jd89f7kgrQxQY1WB5voI2NJRtmB5+Fo+L
DE8RsmtrPs48XEDIVNF+Hk1KxhPcB2v2Q8YhW8oq8dvYLQNvq/COsFnH2cAYr+8jkYOFC8ZEULlx
FKgtxBMpzHX9JITHYbzpc1jNIBZ73PH52Jb1+CsDB5/P08lfZQMNx/yKgs3tna/274uF2Koes46A
8MT7dNpjemSccJ3H3G33I7aoB1YukeePGPVDAgCxzvtvohu36iRqCxQ3b6RAqczXG7Ce60vrk8Sc
molPfeG21K29u2/bGX51TVxsuolw5uxwcoVtDBzSfrn9gLV/65mbY6mUOZmhUSeZBCv8zAO39L6t
UEQUHsJfAlaj9IpDW8Px6nISO0nmYQL1NrhV8QI/hBmNLwY4bjHBrGMQzE3+SG15YtAYAA5Mb06s
oyr3Oe0yJJl+Og26rU8ceJIQ4lfzaWEwhkk8DzV5W0DcQhWbKVlDPkwCz5/h8B2v2cB1/Shif/7s
1vfrIv6fFG2wKgVW4zifvBRPTQE/6lO7h44DY0VZrV5hPDGI+QTsKHvq5cZ/RuSInSJbYkvwYCsr
x0rAbQVOvrpI16bJsXjdHu+JrbA5UAZRtQsCq1ixn5P04a7D3MqriS2waSRSyoMKzKmFwUy2KQYj
kAoyuv/+pP9+TSS2xkZQPjI++MkZvsnh8tQY2crzHjGhz4FWOAX/+2f+tM1bH7da/CqgHf4IYHS8
YoGNVN5vMJt2a529nZeqqeJ5jtB6XfewqIbYJk+H/S+3xq1tmHc4vKFn1Ce1qT1v5djBP6hy2iWJ
7SSZqoDMEp5Wp4Wb5SwbOCoDYHw4bZNwk387Lrv0o+jQqz7NzSHOdOKfDtqFbp/UFiQejQyOAbme
k0qaGA5BW5dDkuomnye2IrGP93iOk0qdPOnpHEaafear3Y3cRGw9YhUEQtMuUjCFHpv8CKXIE5Dr
nQ5uYosRDYxx8OxcJ+eu64/XA4Z0nzvSv4eS/8NSsuWIlb+u1ECsfAo1RT3K9XRSjL6XI/xT69ZC
hXUo0tV7mp4DGO6li/drEP2r00Ky1V+cMlrBPyM+g/NViWw5IJOdm21yUgsSW/5FxeAPB9HpOVSy
h8yx26LmPqKiT9zWqo37UvApQ8in0nM60axL2a0gbsc2bG/fLlSAuMZ5Z2haBghWr4qF3k0ZS2zl
F/wZ2qqJx/R8XNFHfKVBHjTJ6rbz2sqvjogG/nVDUIDCddNr9UQiN5ogsWVfJITsx5cyKCLIH7re
uw/69tlpJv5D8gWMUKN9GJOxyEhaBkqg7rpZpfnk1v51cf1PnNQrGBEKM8TnYKAbEOrBFNxeS/Xe
4wnGaOefN11iK65aj6sgWavoLJU33cDbc5GPU0xgZYY61bi61PJYm4cZzo/vX67/39np337UOmTj
nVX90o0Cd5wN/r05Fa1g6sQ5Vp04N9XGRTYOEnY1We+PONu3btd9fBmEihp5xsW6g92hOPiyX+Cb
6lU/fH+F7K4n0FbzzO/2Y10zBDlqhBciTdTDMlUrjS6wf4xHWDgeAqaiGbyZ4WKa6TlWCISGCJ8O
1ovjUP9QGuaGFI6IcSsv/sGBTC52XOjjuoCz8qpzvvvd9gKE3Lq0Wchh8QNU9t5uU5/R1HhRkKU7
0PD8hioeAX0vkbOcJVyetTDo4BQP/SfFJKLeLu6S31JJ/GNtxmApIujO/cxghHi+LCtry2M3G1yX
OPGn/seApG0Ml0qNu/uawXS4br71bcDTX7I2MPpBIecxaJmB9tXtX68yuht1yH3LekCjphxecRPl
RYzCyep04MmGnTxWbVNeJZhpKWwV1z2UBVuOkNzRZInScxuaQ6K+ahz2G7gEwEM5Ukv00BHTJgVp
/dXPmzgaEYXB1q1I4NwMO7qxjsYe+k1Yx8EgLsXlMM6RIdnqAT0bex1ncNaNUTeytGUVxAgbsZdE
0tziaw1Nm+kEkV2WUk/IwsiefR9nGRXrfmzxL9Meu39Wegj546EB4PzcjCyOH/258v37o2oSUxfi
QI1KcE5XQ0FEOKLYiAdUaCT4XqptFTpXkyOtzZmAaoxoTJLh4Dd75G/rzzGR7VDnA3ybm0uMCqT0
lW7xNu256AM4idWJd8VACiP61UMVywHRFgg6sVnMace3HIYLC5FIY5eI9zA55BFPzxFv+nyItlVe
HVt3b1qukeUy3REz8RMsUP3jMRpq071uG6v7BNNhYObc+SH8wIe6CRgosc0uCmQhmuRbMvv9cJdu
B9I0TUjMprNVzUjmZ2kSxgwR1Dz7vp/DBc7vnilPdHQGYIVvdz1bKbLaZAZb7cAz87zUKLck+xTB
4rOJAFkjwvxkwkPNjF7iQL3E8PFNiqaawu4n7j4J3BohmRqWYurCYXrkhtTRK+RZozx3e4wyoXQg
Q3h7hB7j97RZ+fFX24vBBEWgvSF4HLFom1Ovmp1dlKTd+KXxZEIYtjdeR2EWyyBVj3As5PRn0FVV
smdVncq6XNdlCW+JboPha7dG+9UydiKoRq9XGLoD7RxG4lc1rzWvMz7y5GfoR6P6guryo8nxuoSz
C2r6YX+AjnVK8D8PXvBr6PRyXCRT+/7KD/i/56rBSvrVBZjmNzVnx+OckvpM2Jh0HxJt4uhEklY1
H0febAccgtMFxrWCgRuQFFcScXSZ1rnvf3O83DR3XTT6ezkMnajKkaVU35kxjVneBbDq+gZ36iD9
i668ekQJuXeLZ6TjFwoIZAar07qoAQjyiq09kvUWHhLLcQN4kP9VpG2QFkqgYvA53hvRP9K6aull
HVqzn7yx6babdNckKuNo4+QLiSpefWzGtFa52mcPTMSOpBNKFWQ0LbcLrCP1w0TgonrxVaTEJxh3
VMMHE6ZxcyYNH+Ji3roFe+caJro5Qz9N9cOYLtEvASZAn1fIL60fmo1obCXNsK2nKBxmXRcEr1XL
He8AOD5XtVEoYvDipX5tkikNLlIpFWVz5enoZ9OkncrrfuJzlyU9rQi8hwJ/u0xCTnMxr4x4xTz1
jGa9OFb1zZ9T9KAISU2BM9zQi9arJ511mzf1p/6K5IHzLrbvx3FFYdopVHr9zsi+RrBXq3twOWGn
ED0gXKr/rrCE47wTDZN5JNdw+LKPfhgCcCQlkGeZz4+jvcDeUq+vO/zpdJU14xxv2O8PtQ5D1s04
pldYqvJl+sXpPNcfl+ZI7+BloXEqcCBr0o8CTV2/pprhDB2mEZ47T/3KZJihkLIPS5HSlJ+WpfbF
ntV0To67dZtqJBo32EulN6TaESiinK1pLhOs1rzs0G3rvUQh16xogsh4xUQWmhbxfhzdZ00Ov7tZ
5mNNSyMHryrGlVUwq4aD1xOhU9e+INnLdp61QszpGej4er5NOa4xjzuSKMk54C0OvbmqwhFy7KDZ
7mVNYNA8HFcP1UDp2EPxgp6qdkUJ3THRjzPhEhUZfTDPT+1GYnYz4N24exyAu2vHbNkDuOgALp6N
q07phfrpNH8Ip9Hrf7B2S8Q9XJ8nTLS+kaL5y4dJMKaDBLdtOg110i5n/GVbdwolD6ZPEYdx+u1U
t51/QUVqJB6MZjDeOmFPElEBvyS/+vsALxlg86npwptpaOsaEmQUu2CiJIAp3TbdvKsb1Ukf0l4G
qS85TQrWh3DB3Xv20ntpcrtIkX5OGEd2EJj0sHoNaCM82LeKl6vo9QYoFbaf513HL5B/br+HaSTw
aPVwAMKfvee/Faq8PkuUYYQ3EbZnmi3pyPcbuvZfuA7gNtyK9iNuNWAkHcSDIaHQh4zzdGOY+pLA
9OBxUduSqwnB2hNneDY817PHirVrCwaq53MU98v6IA4GO+m27abwRaZj4p2bwVN5sw0sgyMDwTSQ
K/zVTXhM33XHcC1LOoBU8hl3wYduRt3nUxOAplhA5lTdrfgHD0ct6qK9Wmcj08j9regCvX+FVXg9
5xIFRPs9kID+j0brLQu66AFW9OSyTJPnl6izVf5lhALrJo2T4OWgEjCYJsWqfyUUazFLmbdgPogw
ZwznPkm7ti+w60zj4+GZ5LQkaZ8bUt2rzpOfwOxdPsQGW3wRCukX7Tj8OkgzZjAkb7/Dn6S7D9Yd
tPN1Qv78hkd6DxBxzNuwF0SH/vxlpDXKRxFoHSHwhTOIg2D1ccyDbFi94JXBb4UV7apo/ytZfOz3
Hiqk7lQ3QVTeQTRc36X+vC2/oa+Z2yzFK+tREI8t4V0Sz8f2V9zL9VwvM6TLWQNA/4dknGFlPW5e
o54bgc3wuz/IKtOTp/wml3w3IKpUdSCGjOtY1bcHo7MuoDmaYXo9RfJhlQgGf/dz/OTPh6RF39Fa
YqgalKaL1BurJ6ZUtZ0hjOz7j9Cszd0LIATRfUPaainluO/7YwwKgir0hof5SwBUzpJJw1YG2+Vx
bL6aXtfke9v4y4fOZ+OT0vposhUI9mlBxvrYol8DbUf6MsOQ0fvq4ynM+xJE2EmBbZrnEFW0gYjC
PY9bvbC8VnCgvW1amFOPo4nxOhUZU+XxES7nZDZdV+JycqiHFZqYpxSHbayzZZWQWtXhI0tln+8x
HBN1BVke9m+TeZ2pID9uTM70EZ+2KG0vu2zzau2/STiKZfHWrpcVOrpu6L9Ajbfnuz8EOWsCHgFu
ssIuQQ+pwPGFgq6kqwggbWYvahEoRPaTghXgktL7tp+9vWh0Q27CFfrbvcKjaNBH84mi7jcXQo9Z
64cAMOio/4So93vEww+GwpiBzliiwX5VYku2If6MvtZt+rD4aT6MFCuDUlI2XCx9fnTwgRYeCV6o
XMcLPMa4zmgn/JIHKs0NCgmfJiKSW6+Le52TenjEPWNeSibiMFrwzYgcH1UzNihfp0DBnlXaieHB
l2r1cFaAVHCXRrVfdMM4b+eQtsHygfZEA+iMh/v0NUiuxtaLgH3R08ga/2sywXqnmIIKuaWk9ebo
ce9VFZ+J7lb2AQ+afv9xmqPjQxgIQUslhsHbsumavugD7LioiYAGMikXqnA3Ofo6vauwZcKnPQmC
+mmHssrLYS0ul4/TsY4ouEddNVtzYDIrnscpbdUHPiGHicGrxXjyd9RtizNqcekpqfy+LzSpmMpp
2wj6EBh1dQqOpmtwnUC629R5miwhK6QZCTVoBDXjvZzjU5cIoLmyQ6IA8VWhlNf/XE/RcK97g7A+
b+rOy2kH9CCmbrItWbxG2CSYAaPiBjbbCkFlvBHcBesZL7ngBOgVPkV+4M0XmI435NkMWJg5C6Ox
4Htj+pJvOE++hUSvy5nFXFD4cWnA9WjQ+kmxx6L5lS5hnU0+Pc4mMdtX2Lk3DFeesOqmRwO1HnY8
jZC+vfVbteLtv9o/JPvVePfQh383JQknpwTuQxvCN4S6hT4CP/y8isWrLzzqw/nViIouH3ttaI6H
nJF930W1Lnm4tV6hePMp3QzcyJX3985RZzXgXTbTW9fcNLMCICVAXT+CPT8/jjlVWYwL+QjZL3+Z
NWE3jLO13AaTnlYZ+3fc/z/Ozmw5biTJ2q/SVvfoAQKIQGBsui+AXJjJnZKo5QamhcK+73j6/0t1
/9NiSiWOyqrKTCpKGQnE5n78nOOe9zYnoArmJf0UYWR9awFp3cWWUBFtCvpXchqPVcXNcNRTtHyx
6tR6bEqp4wuRxMgL1rRbvevGEO2dOeE/jP29vMY5dPC1WnAjGcx1T9jSPEZATu3daNQQzPvZDQYD
ykVoyEety85fKn1NzQqPAXru2q3fmdElR9x4WFot3nC6R9tMpCrzi2Lu4d7Q7ETIyQiiiQ4Qm4yt
w/sZJs6MMLlIBjfasjBouqWi5bgq/UXrqL93hOMclZmx4Oy8DRJT3eeyLd5Yaz7falWn95FZdxCp
hjzLGn82E2/q/Ij8bdkt9ENcLtQookdlzfWxTxftbdKyUUGxDuu8K9tUHhcIuc6bydDuqyifbBoN
iL50jYuwcMcp90P2isb4YYnNL0kfLv0bKZVa/DEpZg052RqnZZOcHC4O+TKvGAHp1lpqekU3Tccq
mxO7SjeRGi3jOFoOKm4U+5N5bGMr9G7oLt/1uxHnCvNxVblQgbc4Y385OLWMPpCLFQ1NM4QhLuqk
TpyrlAb3tC+OypGj1apb/WgPeW3eNvZg11u8gpYSk41OxYfKGL38vcHOpJGZXBKZbMwujXt/kAnJ
ldcPbhK0OVH35Ie2Ydu5v8hlSD7PWtrN1ThX4/qJVmUTAX7ca8ntnbORZe2niNTSLb5Qodi3Ok/S
+9kCzdpWpWMXu97l4NuQo0fuoTkRSreNWwj7FiFXKi9hhNvWxvJm6R0spHrz14RbtLgdul7XZrB4
0Rgfu6ajEZWP1Ywm/ltTkS/3gD2uANeBhLxedl3ecRLFpUsMVRds/VcZ8Mv0PpOZd3AqKBp2V0zu
e6uzM+NDQX0Z4GeuJG09KavEAauDyN8PhzGjA0w7zJuxiFr9VuFS0T/qKTb1u65rPJFupNsYBCth
KY3xlZrWdI58QwjXJsoJ2yLwQjsXN92q5+Wrg4FF/qVNUFBudUpvzIclj2cPCw1ZtXd0LZfZvC1H
/Ir3XmKI6k6xPzmDTbs9BQi0R3KBv+MSx4iL1Dbj6cLO4swsNs7azm3l50qpiMYGFRk16UvaBAtB
KoE1cU8/3ac9IeK097Ioax/zzqjGXZUavXfoOm+QzNjqTe2mEfk8fsg8iZ5UxZnXfeinrBl3dWQW
RuBlg3WZNFGoggYeQH+1pKkTMSVugry1o24UtPXYkGE1CqOhx2F1PI33RBNeVZFo9lM464fGFkvf
+b1c1/p2yfPcb2lA6yNEjAabrnM6rXbLpAlfIqseh8Nqd0AOsTe4ftdPxM9+P/RTd+9akxt/HWnW
o7drZprxRk3YeVV+1NE15WJVhfy00PoxSX27MrzwSINxRzlBl6+pQXK1mMZ+XlnBe1dIyz323Czp
R29N4s1SYnxyW4mu3SZGsw5weozQOJCs2X1ggoxzKuq+CQMMw+w39tjDqBynOKoPXny6nnhbvYVf
cVUlAXdgXTxKilLmLo3jst/Uhkym7TgjzQHGMNB0rm5sJTc6nUwgoGTJblA2DIc8TFTJjgyHY2UC
3V17IurFgXg7/6DTuJpuymzqjn3jlnm80csyB1JycAAuRuEHjFxIRqKC0zRJ2+y6700PcQTOOtMh
d3Uc1OtCpx30TOZF4rZ2ft30dpdft+HQXQ51XaUfRTvrbFvprH0NjGJvC8MmCuP7KH1YVtdpg3x2
pkeJvc5TixW86ccYyiQsYgIdP5/cYmfTR30IGnLVKtCU6kcaJuqZegXnZkc42s5BPoCBBNgveXOA
hmuJfCtm8TZLJvKghvoF6RzHHHFdeWUPYNgbq1cc3WmU8bt5Gpv1anW47N5gXFOJq0IlQ9IFvT3W
yWWlIYZhCjjPG1Ol1UAzdOdW0NhyM1bunGLJEdIPuiSocO+t2AaOCTvyfF/REPG4pqExQ5ht8nWT
UUQnSgh7ZHGfw5JmMweRASH6IbYn+qnqgdW4ykhcaNg4mzCe1p7j7drQXtW/otwm2qsJIwPi3okm
qDfOgE9ToHVbT7cF1dBPzkpm+6GMZB+/jasItVzW13UOEbBwXhfCI7uhJTBJQEaTFDAgGipy9o31
2zgB9QBj7nZZNyyWzxkxh4m/gkXLTeaqOM4vl8kFOPERmFkf2q4u7aACWhlvlzpap3uzbgz33RQ2
5XA7jImXHHXskdJsiyHMksMYxbMVc94K+TWbiGk/ZEs0FeN29WpssrOqWd9QOSigSo1ATMXsz1zx
7cWcdhM7WzSPwo7tHUUe6xJ3BS4SLfE498tJDe4b9sOUb724j0latFXOV5Meyuz9VIDG+OSwg3Nt
GUKVT3Xqedkmq8JWvDbEWow3i6nT8SasaPF2r4FUxTcgabipO9suv8qy89yL2YpyM3AcnLKvuMgi
LutolmLahMqddR3QJAveb7BacNVejdgamUeFRZN5ycJys+OgbKemZ585l9deDcDqq9qeMDqv4/bJ
lHYS34g1LKH/hWZWXuA4b4g7BI+uqgLaN60ThZtyqXc0gZ3aHXymuggoh8jhUzkVnUFnw7XXByMH
Anln5kVDAqGIHDdW69UpuQvxbHEzAPxlAcKIvht83HwscWkqIYnaZW+UFwkEifHTJBav46lU2O+n
KNHTppV1nW1z29bNRtBKps/8pi2WeEcglZMROPiPwZrMT329aHNWbdI48eZj2FNrDBB4RJ7cYKFg
dhiihwWFaGqYVXRU42yvHM197VxwTlaU2RuuMB8A1cp8lJ5rummKcsh3zjxYzZObyCw3CJEsp7dp
9ooNztc6K3KEWBmlrb4LxoLr0AmMvPX2StRimQ8Zbjr6cWhpwXJ1WnNzzYMnTuoEqTXb1a10k3x+
a/A0nuHHJHvVsDvZUBPfj3odnZvhlJpchkaVzdwxEF1XP13CKLpdCqsjJmsHW5kjNSVwJjegSCKn
3je7wis/JwtHNgyuxS3Mp7YfjWY34C5BXMg2J/enzUzVHjuvGvStjNMx4kbU6foliykjfEjTqcp2
TuSUBnlwU9slTZRVm9w7RDVcDfQqdOSu5mhvnuLakZP2e8vDZnlynUG/tsDUEvq2ANz3nzx8WLPH
2hgq466KqNTcj17adJgBLDoXgTs2GBKjd6vb/BAXFKxYJE5t71qX+E5taYA4NJdI9yI5BSvFn6rA
Xq11E3djStXry6mmBHRFEKHVVTY4TveqzNOsPbqRPVUHY6DJ+QfbNEnPVTkr1DhVYQx+7orJuKpM
zHvujaEbknfGSkPBwCMAKLfLUOj2Jul6FCqFNN3x9ZpDXAu02VGdSey8xBumjYz+s1ZdHb62wYYC
UdKYIB3Xo7HSd7vd2Bj75YepjuzFJ8xI18By5364WKrSsy9a4PFpn2dqNR+tuJfymGSU8ILaLKjc
bxECmy25XQlCD27fzdLYNa0QQ2CrIjV89ty1qrsTFFVKnCd2JtZQVbNLDItCjSqpzSx+Tm807S/N
XMtNG7vSuejnwVsvamc2zBIvNjENnp/ZEU3OSL6s9Epabdc9yg479Cc3cobiygTUdne5jAfv1TRR
U9nkEfAeskKYZHdJWebqMozyMns1aV7M5SJ01h3NgV44ABVQy2lFvqzyLh3cIjrOaetlb4hnQZFA
DNWSNCAKugBqdjBXS8xgYDPXRoCthlrqDQU8V3u7DNbtyXvYfY9bqNlZgefhAFlsC2o43XBwi6nl
xfZuWrd3c8tLo9jJSqAbuXC95ZXNa0cV5ck4W99Q9gDYGtnJO29d3StyBWVcCiMEQfSVie2cONXf
tNibqVL1PkvdRl6teYVk2hJL1b+fksEDussGXDl2fVTPS+xbExgsxUkBW8psOj3ibtcW3YdidLS4
q/BL6MTu5NFqkbrNkq7sul29MQ28YpqyzVK0p1ZwfaduZBs65cFBgjtdNGU92JtoXOrySnQYzPhz
mJnWwVlraV8ZnWUZO8qKfbLJdeQRV9dNV4OM2UVif5xdGr9fhmuUzg8Ayk4PUh6H7frFLqUdfaqz
yswPpo068WAm09JcI/Rv+9c5LtLxm6qUznxlOUa3fF0amdZXyTgU7nYdpAb78ChP+9ToBsohSdfB
z2t653owi24K+oVen4eWr5BuhlWILIDOrihzO86JPjnqnQdz9SYfaSz+xpyyqLtu+9Uqjy6d6ogI
QLxD5Alev9DMvXOd9BOgiQHyJLVRd6CDhGBBV7LOiy11pAyggSP0lMdMp0jEM9rRDhbDsFq2iW5a
FA61PL07ryZNj3xAW++2c8fcwCEgcZMvw+lm/OIO4GzIv2V0aCqPIMTkpMtf2W0r+iFwIpD71h9y
Bw+Gyaa1kwsUam5sIQ0IMXbUhDcidvtpx/mJe+GYl8n41KdzPV9Vq1vIt0QBypn9tEmH4wIWOb/V
blGPt1zXkX3REaf4BQYyjU/7nmjelDbYPJctJcc7omLPPXYx2oAbqhoFEnUaFqyk7k1GVi59izO4
/zgMRqN9pEBiAs6sMwCLtokfIDZY0WYcaen+kMJF5EKkKwZui96oQ+/RrU0PInFpUoEC4Qrbpur9
BIWe41eayr8dUK1uhycS5Qg4jITU7D+Sja2J4ase7kPqS47XfvWjvEKf4WMrX0/RbkbQSTufcnZU
/B5NNKC0P0y0nWn2BblGkgZTg+P3dCQRnqW1ae0Y8sXmr3FczmiRanHKoiq7fGt671LntRr/EoPZ
PLfKkbk9zh25+dZOHjQ5TyL/mvTEPDfKqfCS88LEdXfcUiapqjea1x2H5Utt2f/E6Mk8N8sh4RY9
TC7iboNN0MRV0l8Wk1Hh0NbBagEOG1Ps9F2vEXdzB0AU0AbXMANQWXKOX0+L+jk16LyvWzSDsSVG
6+4quoDmmwTlwDWkuyYgXKJiR7VNH3490p+QkNTpG3xHcmqbbukc21Y7hPSN+6pfqnDY1BFhJqpr
MjEQ8NjICQrnpXxBXfwn5MRzH6sUXhWHuZA7pell0WPXsm1AtF54oD/79DPWVk0nvM6NPQnjoviU
tdbjpOvwBZr1n332Ga2SKLkp6iiUO8pcxOvtckiG3P6LH37GzOotqy+rQckdSNcWwiPwqgW+8etp
/rNvfrbPw5kahvQStYtMo+NKHUPybi7fv/bpZxIUkdU2rBreC5kanra9R3fGtXr16w//kxV6bumj
Wgo19ZyyXGLXE1+6MimmwFSLoB+PFkXt1wMs5guUJLL+S23tzHN7n1hHk4vXidzRRlS+dZq2u0kt
0JlfP9A3Fd5POHjn5j5uuthqXCJnV2gvBufyymUCwuWfp8Xq1aND4Mv/KR2rVPukTl+na/LaYqXJ
i7BLhphUIYq3dDX8Mo92XAu/d4mI/vXt/uvz/N/RU3X3r+/R/fN/+P3nql7aJIr7s9/+83VV8O//
nP7O//6Z53/jn/un6uZj8dSd/6Fnf4fP/fe4m4/9x2e/2RIW98v98NQuD0/dkPffPp9vePqT/9cf
/u3p26e8Xuqnf/zxGUy3P30ajlrlH//+0eHLP/4QJvv1v77//H//8PQA//jjYei65OMPf+HpY9f/
4w/DUvrv9LujxudJpD3uiZg8PZ1+ZHl/V7ZWJ2qXi+qH2+yPv5V0Co3/8Ye2/q6l9lxTOQLePvW2
P/7WVcPpR471d0tLyzSllA422CiG//83ezY3/5mrv5VDcVdRBe3+8ce37nz/WUoOwITjmZIKCI1H
PPSe5/vbrmCRpd4KixxkdYcUNlEBhLZ2eDc7WGLD007rrN9V4FvtHYTIVT2EWqfpBZ0WveUOd8ba
zvzY9mxdbCb7ZPidFm0P0Lz0utrUYWveZ5VXPcbADQ4ctDxdQHWyRG6rWIXq3ollGO4MkkaORqsk
sXICgPJq7nZdBheyCEgTEDE0jRge5Iqn0Il/YN7psu0+eya137va8NKjqGdrDcbOrKgBVNxDey9q
JjMInUG+s7Db6nyRglhtzAnrCz+b6/xaTuEEypgkCszM6Vva0A9gGeS/kBl2KZjEgxE5ouMrjPgZ
mmKEkGpaKcnqTnULryo3vKa0/J6dhXH4d8vo35P1bHKeXeL/mhupQV6EYKL1eRMU2DWj4J25qW9U
Udr6y9S2HRNSe5dFZrXJ5tfDWae5fr4W6G/BWrO+/esIVv33V3pIewiWXE+lIjXS9RRnRqLbpCpy
pk+mIOMGrkya+BKd1pJ/Xikkvx7rqXu3TJRI/CWBGPzCGzgR3599I4lbuu2hqDL5hTo3yOgiY01h
fVlcCykR3cYxKrEZKrq0BjK1p3Xv0gf61AjR69RGNOVcbcvCjV76GuJ0D33/PbSDNMrxKPfbUrBh
zwSHSmFYTctF0lCQADhKFRUncZuVWUJ2H/eTuYPxR2ZBF3Izu5wjZT+ZVt5srBlQ0s+yWqwf7Wjs
vEeWvHaiPeWTuCHD1UO9fgGYCt0HcK8pfjVBgwg/Q7rtanmSqE2y/K271qHexUbH+197pg1p6bwz
hZnqeOFOrwFrE119WF3bLbYqtjEg/fV6eh6DngaSDOJY0Hhd4bjfltt3EaIs7ZDVQaNbHxOVnlpQ
Bl51k1aFplxdzMmCLLTIhxce77mS7duobBkchJHkepZz7hZa6KmpSxWHESSDKPLjrF52tkKO36Ze
+0Ig+sMTSk53LdkuQgvTOdcRRbbpYYqZD7GPw+tcbyw7E+EFeeyoj0g6pLjsh2meX3LjfB7Q8IgK
pZhnC5vhlWPJs9Abwr+mvWCkIt+JVhXMKLvuijBtBr/0wu7RWoD5YV7X3Fn/e6v9H46j07BKAXgq
LWxbnBuVr6KYlko4FDgcc12bwJLTfD1oDXsksSrn869HO22pZ1tOOa60HIGNF6JH61wo6/aZGEGP
0shfjWy4aNvaxc3TtvGSy727zhXmtlD2eox5wS8sIfHNRuH54Pj+Ss/EyxhzcO98YsMQWWTS2Kyf
Lpwxngwyz+lg07Tlmn3MpXY6WlBEfO+9lqvbs8ool+a0eaPBXu9ntWlJyv2Qb3CrQYWrljvqSGN5
vVC3VYEJ7A1BZ8YRi2syQ4cKKWRYq/V+Aseq6HODicR9tZZtv1OTtcQxaNvULA91b6rVF1iPqfs1
HJP1q500tZwuzE5lACrj5JrrmyYZjfEpoqtC9GZyJsh4gNo6za6dKRHOTVKaVnNfQiKeg0hEFRbW
U25H7mVmustCw0pr0mGw0DVluemiyim2s56bFurimtD6IaC2lYi3qVH1ajx4DpWn2h9S18vfoDK0
Ez+eo9WaN7UbO7A17XVe3w1aJDkomywlWHodUV413SE29KHO8ym97CPTjm/aUZfpXi1V4VzwGZG3
4oI8V+CYGSOnn/Iy7sMrETltvkEh4nF0dCCLurqJ0WOkxYGV687Tpp7ljCnJCpjDrR4bBjqPwRWh
3OaNKGb7rrDmZnG+lniVTu1FUxe5kWwqm9hZbEuDrsCwVOxwcYQfLeNSHqKkMPSTZxTe8Ea0OIV+
zZSs3cifq9itPxlUUESQUHJvggQqTNxvPWsyuiciG7c/sXrj9Mnz8rw8wmwlJvFpq9mIK2PGdw5q
WrTG1ca1TPjXGTRAgFhn6oYqEKku87eOWKG1tsqqpqMYVOFdTNTVzEBGdT8e4nI0jBtlLhG3j1HS
oONVXCZLeUfsUn/F4V57DxFmz7EKhlpa2buOlj4xdzr1nNxXNLQ2r4kKE/GwwHW2L8d56aqdPYgF
hhF2sfKoQZIStUlKGc1vlrqFYuUhSdjVlUOq0VpZ7gZJjam0xEq2bF8nZmF526qfSg33zogGtX7S
pUF7W79myiBd57pysv0Er6LsrzqobJbaU1qx8hphdhbTBE9H0tquRt/ZgdmV8KkVtM793BXZCe7n
XqEc7PYJLYSPOjJgV2zd1HPS1y4FzOFxjUtKGkHTpmZ8mO3OiFm62irmHUhmDlWiM81kdaEWAEa+
BXt0zGM1RiNeR6MX4oHkrzO16skfnPLE0RhgkKtN5BhwHVt7cdKDPUPDCqi8QqUIZiMzxR2sJ96s
X9XN6nyCW2clByYXXwUntHqTBlDUOI8ikwSk5jTN6YdZpKbeyaZqKEWKqi6v1kVbyzV6mimBM2cb
I4UaMTXuxRSa43y1VC5mVXpyrejakjpKHukBE2XD9ZgWte620xRXPWwIegnP9FAx+1B/wgY57N6E
mKQlCDXaNJ+hSLjoHEZfz6EXv+lGJ0kulAOgOBwL11HqMFILsKOdnkmWxC3JohG2uBvSfuQeA8kZ
Lnze2ZwU/hpaTv5+mSbRv8WDTyd+shqW+Vi4gzlcumZRzQejReBzbYRx/4ByxXE+L71085cuxOf3
MBmUiTmYJ8lfPCIO9xx5g1cTZ4aG+tgsdL2pyqw7dEXVbGa3Mf16frEZ+Y/j0TDUpeDD7UD8fS4F
TU3bsQZksrssnOKLMq66iwrGsQ+vZHlY6VL0woX0/C48PR8MNcrH+Baw4Lxzs1AjVOPYT5RpKCno
gNU47+Z4XAOnD7srPSAshJ2sN4ayX7IRPssJvg2tXG57T3B40n79LNYY8G1t6PhDgjbEXXzMOCrm
YJnz8BIqTYNGBTlfLpicoG5bGURpMSEoamg0hXCztH7L8+wU+WhHm8SvWlGfMs9tR63INqhZpyFM
7sg+poMlDtR4X+o593x6GcXls5FYudI1XSnPLRdcCKa2XMPma1sVuYUoqYuXTZUTV+4beh2UFGOA
+V+Y4/NUR7tCEUG6FlPskIedgr7vomUVLnNduX34tWGXjQHOV/gCtsJMZ9gx8TQesiTrw6CnkkN+
CofwoMPUXN79Our68dGFi3pDntrWEl6ee0TOUiEVs2nT6ne4Kih7X89RWwxBmWsb7RD5YVT4dmPb
L/ngni9x5ZkOHbddTi7BbpYn/PG7xxdooIVoHOfCHhN65YXxvPR7LQbroeR0jPdVJzmXxTqqAOPm
xL749XM/zxpOy9x0FHmKC/1Io2K0nw9viEgNjqQOC6fPvMih0x8jMcU3kPO9lyzwfjIWwI7gjADH
kc65aDoXPQIf0tQdMbZ3FRFp+bOU2V2t0nn7u4+FIPO0nFjLMBTMs7eaDybMUtkYO1hnLuSvOc0v
o8rAk9PEfvwFm4nnacm3o4ILViGBcoQL1iWev8MFL1oYnih1urTVB8hkULUdSnqiRkZg6xI6JlRC
+4Uj4SejajxXbXYOaRj5yfNRIw1xHpTLoIKe9/cVLnQHqLXDBhNb8Qo9ZBZYxihf8qU4K/LwsEpw
TJA5ODbgsXNCCL9fr7p0CUOEl+wrF1bhvkjHicCe6nXuC6tQO8SHRhgF1loN6zY/dSsLusV0MROG
nh+91BXshyUFNEL5nu/kkIZyhjz/NtEwhlGtiKoGvFynoB7yNn8cEer6cmmS/ndf+beDioQXro5m
pk97+bu9mkI77sXQ0eeNekC7S7ICwzGkhIGzZJhoukX3ZaDTwEuFu+dnE6/c5XJXilOJu4jc7GxY
Bx7LHDdht0esZb5C8jI9mGU3YdxMXdYHu8Fa7dfb5/mZ/G1ED79ogBKSbQ7DsxVtZpZhD4R/e0js
W0G3h9sSdce+FH39lkX9Tjhp+QClbb5Ck53e/3rw8xORaQT0YjsByXE4nZsKzXjD5CgteoixJJ1o
EoCLkqp7nTti9Keys3aTUeMOlmbzC/N7ZqF3em6B+IG821XAXc55oY2Wy0YUj/O4H4do3Sea0rM3
F97ndh3nw5I4BTyhPguoaifbfBymC5Uptc9MfAPdRNNfbBjHzYD24yXDlh/WOcvI5sVYygaKg/Dx
fOVVteJy6NtlbzQzUmyJmMro1o/Y/b50cv7w9hnJAeNwXMB7xzkHO2gWUgxVty57TG1EMJfCPK5x
1x+yVBrveyPurizlokmlQepLfpo/e0gluFyd0+AU588e0olKtM/eAuHYIcaTI5Q8O48+erzbL79e
Y9/2zH+ADmYakqFD7OwBtJgCsufzsWCfzElKAWnPG+i2Q47myexbulwVOjs0qACCSoR5IHQT3cxw
NvZ9lypYWq35CmIwxd+8eesgw0aY35UQv63iuoDx+lQa6qVT5/mMEG17Nlc0VQoJ+sW9eVapoKFU
w0AaFkoibeuYG7OzfjCM3OAAiMLs1q3d7qGARVdJBBCTuf31qzofnqPVc6T3jXjH+XP+prIJpRFK
rnU3Ve54KI26vJfN+DGz4nEPgpAHXTx5x5IWnbtfD/z8guOOOQ3sEuwiAnQd89tm/e60lQXW5mqO
zZ1LWe9LbsCu3cRua85BYUMt8RtHjY8J5aI3vx73+XF7GveUUFGv8jwEv9Spni8NC1+wyG0XcwcV
W+wB3aGmVLPY5zEkOq+b8sNfGI85ZmOTXIH6PR+vXuwZsAcoXYZud+nCIrs2Uqo47Zp+iq3ZfOF4
/dnjiRMK7mG6y915dpQYNnTIQTfmTjmVd1tCw5VBHw/SH0jGgd0U9Jzff0ABXEujCsXyPTd3r3qs
Syyi993kmGjsoYHsF2DDrR2OiKVnp3rBHP35OfKvCWTeqGVD8xXESM9fKHzKsZtrwQt1kshHrjI+
TPyfzagW/ReGosG0YDBCIYQ8z4dC7UP4LMJ1B8s53nbLgntUVc16m4VzaLxwK//suTgdXU0lBkz6
3Eq6txC8QPO1duk0S2TMuBqrpq39ErTu4ddT9uNQXICnrUdcy0V4zkYqJpQ+UyrNnRg9F/45fSJN
GTZvMrQsvxU9n2ZLSRIvDn0cJ3+MNXpPFmjslLnLILxupYPxRhulUKwnsn2Tzp1bzpfshbPlZ89H
Rn2aOabI+mb2893ZMqh4MkfdmztdJa6Hp4NTvUarYecH4qLipYvtxyMUQwlM4rltkInL89tbeAPK
fzoS7yDtD82tVbnN4lO31mnvz21nNxv0BuHsr/Anw1dYDfR58sID/3iYgiCc6tw8r0Mx/uyQkZkw
FuxrLQgnRkd5rpgDGtXVuwYgIKhTXEKcNc1/f2pPmR6Hjc3dpbyzm8td8wLRIoM2yk22JwjgEHHb
XSJHQ/5jLxIJ7NL+9pYEx2DjA1Bxa0Lmfb4lebmDo2HB75JUvRvNfNpZ0HYDWeiXOrj97J2eAiWW
L/US97xsbHTJPNhGZe9M+OCQtPPhQN5EjJhn6340aEtvG/Cjf3tnasj9FuQIj11xntkm8AdS7BBs
bqcl3vSqKpBQYQbU5Y3c/nqo05v6T4z0bWeS9FNQgHjLfXG+ZhLMVRpDLdYuKQqB8MqwYeEn01WI
PcBDLorshfF+silZocR9rnvihsiz1LJQWMpMKeOJCjk40o/5zomLL1kz9xe/frJT+n/+ZGx/bCDZ
k0qchxbUjtAjDcsKGTLp39H6tUDdAPX+hZv9x2FAHkDtqKQpIopzk1EPtv7clpG161AkLVRNgJgC
UQn77a8f58fzBVwFRg1BEiASd8PzJa89AxOZ1LF2yPBZExxEuN5VzRczLupgDMd2C7417lKveQmg
/XGJnKg6UuJhSIDItns+8qqNPq+gWO9GZ0I02NhfNbWBK5z934MjqhfW/s9GA5mkQKlIvgkpno+G
6pAaABWh3WzjE4hQY4i2mEyguqbnxLFJFrf7zRFP6LqjqHKbwIOSgPD5iCF+FRU09p7yGD4dmC48
DcI9zgpLIsrQ029e8IzGtQ4wBukFWtR5IyI6K46YUSGZGIzRPDTEhHujqPCMLHKdvkSmO3+Z3wYj
0rXBHtHrnvcslKSqVdwzWD2IeC9qz9xkOBIc15H26mZdqRf23HNM4YQs83CcyydCGCjzefsOnZiU
d0eI+rPVywMO/nDcvDyUGyQx6SXjddfh2oYH0Sn5jl81v3m6nMa3iNFYPy6B/flS7TJCJ1rl9Ns+
ylG0jSrdIRls/Kxv1xdWzflBRo5OZM1/xDNkbOc59OyNKCEnNOVTp5b3Y5rX8V1Nz4j0qJI6u/v1
5v/ZYJ6kRAGQTAD6raT/XShjw1ije6tDmETbs8tQZ+UWUeV46L2u/v3nAm48QRGSxanPp3CmKZjT
KBR/qxU3rZ8jODd9aJ8d9b+pKT/89oNxUbP5uHsY7Qff1EGFEMHYexEl9R1Zkn7MGi/d9HHpvPr1
UOc3ORPGbQB5hnVBsn1OBkxdeJYNAgZkP31/xALgQGrhbJVCkTLgnojOY61eWI/f+jJ8fwn9P8rO
ZDduZNuiX0SAfTNl9pmSJVnuJ4TLltg3wSAZJL/+LvoNnjNTUMK4QE1uoUJkBqM5Z++1GZTCJede
KmxMl8u1JfZNHLR5LTeGFNOj5jBNwsRtsWYr+rtRbhgnz+yjLQo4PVpRqptwGBvg7IZurJ6B+8kD
EMSbMaNvvAsXcSVFP99ha7wqvwV5VxkevXzTdqttNc5BAYGonjYxXaq9S6jKtm3s+FacwNWw/OdA
+HM8tpZr22WiUodR3kIpojaoJQBE0MgO7daB1jiluIi6lqKD0d3Yn68+nWXMRWbIL8FNQL9c3eNR
G8HFqY09FflravXBVnJeONSNLv91Mi9D2ZRv+dUp6VyeOKyMrAFAEmqDBhP8XokIPhsKcagmL/8n
Ti8LLUNxt+cjhRXLIrQ89V8LQjrPYhauqzbS1uwPmdc2K1w06sYn89a749bGEWq5IiLvOx8lIWze
NImy33gkTRxHMxfbIZEAfaQmbt3W3pobgAJdiiNIhtmHz8eynK63RBODQBGmtQ6cGbAZYp2npElR
5efK3RZ9fyt+4o0HXArRS7mVpY4Dx/mgKfRJw8hgsfUZVFC7q4sjy8+0McxSbP9x+Vl2CmSnNnOf
3u7luQaYY1fhjR43uJSt376lj+Uqs6poNTZp94lswnEXcS397/1R33rARQaJ3mwpr111HhMdGHBr
qE3qDK9WXxt3PdoVimv2dKPk9PZIqCJ1jy2KZzx/lXZZUdZ2LL4z6CmQJzRWlEBigKV/fqPWdHkU
ZvKj7fz/oS6OiF6UaJgcJ7WBO9TcZV5eNaCDIrlyc6tbPM7JozbE2QomqrpxwLkQz/358CjToozg
Gf3lqzh/TMxsqYe1Qm26LlgAg7Y6BHGcPBbeOCIqLnNikapUOh9r1yW4yPWn4FEfovFBl608sVFk
hymIGkz8paQT3NAB5yqrazdekc2fcbbvLK9o2efYwF3a/Mv//9f6EHF5DPD+qg3cx1ejKqZPg+n5
N5aHq9Mlg7CdIt1AsMmF3DofZHaLnLINP7kc4AQ0rL5bv42sO39IrI0xTsaNUsPV6XIZz3VcKg1c
Dizv4qGQVDUsqgPjCdvcysVZbPV2uqX4ZKx9v5cgWsZ4JWHQhEUzVrv3v6U3ViiG5/bKSYySg3kx
fA9voo9ShGzCHYt7QxiDvsNyNt57dTvjyK2L/qFzOse+kav05mvmYol0YmmXXSo2ZqNQ46Az5Qr0
GWtutP4Ja7m5dsuiXQ+5f6sZ8MYcd9FIMOv4jGFl6Rff1yBRNM6uMWwaIQqwotLNXqh0Op9wQ4xd
OBStvZ3Q4P4eMjWsG0w0Yg07TrzUk5FLMIAN0N8hIu5k0McUWDYVjHXsj/7P93+Q6yWHycAlkdIT
vweymfP5J+uhpBY9DBtz4FLazHljbJzWqA0sUL4V3TiDX/8MyzmC3iGFIIf1dPlr/vqk+Ngs+DVK
bawcagKylfk7/gxWmahLeFrNuLGgvjWeTY/SWw6sdCouvi6jgeI8zP6wGeJ8wBftTtFCwSW8J5R9
FiDI4neqbwz6xiv1/lzyKUBbCB4uduHOpqXek/O7kU2a7+DbWF9BKTc/IzPO/i1QZllKfQOq0HJb
5DGZa+cvFAXd5E96MW2SpJcv5mBb6IU99fX9SfInq+p8KTwf5uI9Slu1ygXQvRkQQ62l1yXfjFbP
QIdwQn4VlvS0e8OqYQbRU+i/Ig+11hUC3E2dS2vHi6Yp/v6fdPWSObuRmLXUUiiHUxI9f/CC+x0o
SMfaGhG5HCWqp32dRHo4cdPcvD/U1SSirO+jruOMz6bF4ep8qFjEc5TnLfGoGPChKBj2Ji71JtQn
UcEozfvxxgb5xoCG7nB/pIFhedTBzweEAYTRyzPMrS+d6k7nd/9i+Xh68PQ590nvAWl8/wmvNgWO
VXTU+AdVOIM3ez4gN7eCDPnM3I6RXj+Yaex+1K3ceo1tXChhiS6UohzRedMxJgUPR2Sq3coTvDqP
LKP7OEJoRC0N3IsZxmEP9F4OzSGuEvG9oon5AUd7/02XXT2twC/Ga9nrLiYNU9yY3ddTiXdpBtzK
qKbyDV2cujxAwnaE63NLS2XxNDlARByLpPK4BGt8YzJdbYA8p0OdU0caZNIOu5i3jeUVDuwIczuM
WrVOER9/5I2+llOcrh1sdfuC9Jb1+z/vWw9Iz4BPE4WXhVjz/Od1Gr1RbEXmFremdsrBI6i1KKTn
fKvjSPdvbLVvTCZkoKaJNo3b1VXhfbQCzbFVZ225vaYwRabxNAu/WdeG1TxbDfwiPc6L+2Ex+xW6
Wb+8/7DL13i2VDFR0KJiwaKnwalteRl/bTFxNkdz3xTGdnbz8hjBqT3MQdbd+Bkv5F28Rs4QTFZ+
RvpECNouFgUdrWbZVoO91UY9+irGSh1kakffZFnE7rrrI254eSILIkRnZ2xW9WQOP6g6e/aNv+SN
54XXri8eFGMpbF38IaTcO7KhN7Yd89j5IlCbQb6Q4sZd+XpJWoRGrA5YVzgsXG7cLgS3ruJmti3a
9NU2MRcB5+CXRTFe3kX+P6YA/3m97NcuTX6L7oNz+ZmQDR4P3E6IXdbVrwTu8BrIx62+zTIVLqYK
/UYO8T6LH4fRi2UPdiFM4U7aW3sib6wWNXSospL7wOzyG9vV1fujwoAjl2dB4siBcFkW/pqVXdVy
tcOnuE0hfQ9hHCMNAhFUPRqyfoqyfFi//xVcPRrjMSkD1OBsIzSJLsbzzHSxbhtMzyT6rKOLWyP7
ryRZDa11K/jzak1jMNBFvvenrIr8+nwwzSM2QmaZsZ3Manqeg05+LgvIp5Y1J0duZzTi63levf+E
bwy61I5th32LZsCl97XsNTCU4Fq2iDubu2YI9JNbe9D26VNs3EBOawCit1Sdlz/jIupEYMNhyPXw
K19GDi/WSMdp5mDvlTQdt96EFnEbmGJ4LGRUNyu3Qxt14zRw+VMuY3JvoW9E/xTU0sX21GVBWQdU
QPd0crPuftJFFHaQA5IPU9n/Y/WNW94ixeB6yIAcqi6Ok55wBDFZRkAmgi5/KZLtN/2CJ8YTMuk3
7gLXz+Vy2KCaSBOHES+PyRChNT/2VHL0Iyerw2F0oDdqiPfWXePjPXp/ulz/chTIgdEvTWgLSe7y
///1ARYRjQwrySIMZYG9L4JJPurZJNZzH/hrkwXtxj37jafjLkOLlgMFr/QyWta0Wp34ntg9OAEh
A4Nex00I2dfaO33lfv7nZ2MsdFFIhxYh98WzUWizR1DDNIuE8yX1hfGot4Y81t2oQE6rWxmNlxs8
1gpqwUttZGlvsNOdv8q8i9ndJt055K02r4OZXCTN0euN1edGGOnatE9JuF5zVCx2UQCt9/2nvXCc
cBZnfJehFynMsupcHKFK14jIpyj8A6zJ5HviCyTrEHu+66Vdfoec2O2dOoB5ZTmVf1fa+rQUBe1j
Od9MUb08tP75S9gSqcdTicJwe/4mHKsU6Uiz9VCNkOJIVJp+yWD2tq1T9g+ZQX5u2NhavM9Vk7+8
/xbeml98NtyYqchzDrnYu2aOAhL0kXvQcLYdO8RQmzQp02ewiMOv94dafs+/t8nlKTHY8k8242sz
UxlEuYkHwT00lQ2Csk/rtfCJMtJUr3BjQvR+f7zLlf3PeLSyHKTjWIkvI8ahcbYOZlWmszFxn1V4
hU5+3QwrQ+rtup3YLle81X9f2xelg8llEt06l5GLUzJhCbpeRaN98NIk+TYYxG25c4+RypL6ChS5
cWOLvn5MND/4IPC0oKCm6XE+eQAE265GxBHHNXtcdVhv14GNDS6KqsgJBUS/R603CZR6/+1eTxyG
9TmhU/xz4TNeDBtDGF3WW5uFkJQuIxbOwZfSDuPKdG8UQt56QsqNPj1J9i338vPI+jSSQ1fah0m0
+quM/PYrjiTbC5vMBXPP/jPfVyWi/X99s5RfuHj4iyRnkUcvn+1fa32q8CjVfhcc3KRK7gVW1XyF
LsG560rqqdq4AIJ9N72xT199JsuonO2Ytwx5VYrxSqrRZT/4hxqd4GPsdUstu1HZTxuetR+SbOPf
GPHqp+Qqx/2KlqjJ+sPCf/6cY+z7kT+aziEjfG/lRlWZ7NNJp9oIrf3WMeT/jsPn6wCpQX/9nBcf
SFkbZq2kbI6szupj6VTYu5vWHTCxEOkQoNAL8iC0o651PsAIbfT/vDKh98ri1B30ahijk4U1C7Dv
YKo5RNcWuO0K97JDDdozZ1piVVbSvHW69qNXmfVPv3Hs73HmWWpt6ZP+ia2bUDvTiCct9B08F4c0
dur+EYRiVG6Ioyux60pXTcBetdZ/HKBGFxuYXY2zt6nWEMBiR5H5rSnGdFjZPnOTYJbaK7bW0Ov1
emibefgiEWVYz2xwgCJFmWKr0NuJG06VF9HnGtuduTMrwtg2tWHEX6ra0OK1Waa4dIm0qEi/WDJD
UtdoHikreActG8cClIZbeJt0sMVzwdHrp2eW3nNnRzNGbW7Me9XG1quZyfo/HcyYtsLQXtWhZmtg
x5siowDTWYTu8Gfa3TZp+lxsMsJbeioyMnlUc2m6H7iGpf6+NcrpwaOB9FFn4n+vOCp+py056aFn
t8Exi2BDryyhjzWxXL5PyoFR5RhGcmV/w0XQJmFlGLPYxGThWDsoyuOpL0ftVyvswtwoTdAowMHa
KVg8eX9qyAe8V2Bjg9AayHI8pR7NmQLigTXcewQiCdipZefeg6euCV7wDS3CyZaYRAqR9laGEKub
515gRIZKmCf3i38eP7HfqF/caJ07o7JJ4Kvwcf/KPKNOwXZYxfe4IASEeIK2FfqTVhB/cefQ2Cge
qd/Z2n8g7eajLGM/+A9RbJlhhzVFCYJRG4h+Fc0YHCFZ6ng0dBWF6JFFSRjISARV4EyGeKhoiAHi
Nglj2xpuzQ7b6ka9cxIUQg9xk/rOaiDwBBB6QmmZCDvQ1asUz7X+qzGGrLnXofjJDRlJtvsqAxBZ
K8hEWf9Ql501b2KrdF4bBeZ8x7rR3nlSEXYFfVIazkNEvYCAB3zm+dYrQJMC9Y76Lzr88cnA0mvZ
dx1qM9mHdEgJQVvb06i9AH2en2wf9+fP3nPqqUKj0Zf/NZaedd/NKdJ+Nqrj6xFU94c2bCKcaKtM
djNYCiB5ZkWeBeGE3aq2Ej1+FonlVetcm4bi5E0VKHECD/UpZ9VOc33VzbNcuhQkwDzzNQ4tOsd6
OOI918dP+GBa71dOooS3rebBa7c5PY8JKDX6vq95hncozKeAkj+T2flFPyAS+6JTsM3rpKzC1o7N
Z+ARs7Uf6Ug9otyBq++SrYR3O52Kl1akwl77A8TxjVX5uNjQRBfd1zEPVHeMZVruvbwjVFRNTu1j
aER1s69mI5hXbIgKsFs+d9Op6IUtfwOWTuXvQbOb5hEYTAJPcjCiodkDNsApYpd9e6jqrhe7asIs
GdYUUctQC5SeraMOtgMVWssuHnI1FnkokZ/8RpETEBaUsmyHUk1gOgeZec2GN2vKR3hTtr82Usf4
2raqekwdzfW3JEOMRBOZtQPr38wzPgw598+Vq49POP3rgISMRvbxvYS2ocWh11XZnWG1ifnC9E/8
Ux7r3r0f1xEM3aFOg0MmzfhzlcyGGyov5l+gzSgBXbixz2/NVNnafDHH1hbNEA5oXE6lVlga6V9d
Ad5Vai3Y76gfs/XUCf1LUM5au1YyG4YVLby+gOBMkCq2X8tadyQVkakEjwUKNuxleyfmxrfvBJGh
P2D5+A82aZZkS9qLFW8q7CHbeAPv4b+WIOYFi9DHw2oc6jFdmfqYp6vKHSPyazwh423jtD0FmqxN
1ZJ8M5jAM1X2omE+fFVFHPw3unryyW0tdJvL7bYOG9I/fg99xupj5cF0yro4+Ti7NTmUJD2wcBQE
E37RtAElu5nQycCg6cyHjGkKY4y0kK8jiUUFUax9+mMEMH7vQfGK19rc9PeJmfvxCg5FP2z8XhsP
sJDrb0Q/QR5TxDQTg9qR8BHTwXhtNVN6JIRKIWC4NzZ4lBHgbW5rYBjb2qsDKxzsgkUoqAot2TWD
jUmiMbpgN7ZFQRWjHTRjNfY6P9Isu/whSUY/XXHamp7MSaiEqAunLx6CJB+/dFZcPGVplM5bLXBF
/WBnBIs84X4NQFNxaI7kYcyq+LUjAGbatBZ5mk/FODunqVPeHGpEQP5oom78jnffybd61QaUqpui
vUuoPnqhKjr7g5ygq4SqdwVEGUz98cKfd++8ygDc7I119akAzPUSebUhDuPsKbUSglgXgDdazrXb
wPlJhwMFuDXHdbElnJe4uKhrSA1W0eQ1eLwXXRPYNXVPRJBts+HY5f3gKPezihqdXC/hBEc3Z4NY
u9IG7dJGQsmDxe2v22Rd1usbksEwmURZn5O7l0lxZ6V0XVcwSxK5TusC4JQjIUTBcuscde/UWfmg
uPmCw8Y1SrqMLO0upGmf3iHgC0YsENTw7ohciH5nbWSwxflJShmPKlRGHIUlP/ql7Q1cjtIi24w0
wl56gnO/d5ao7E1pzt2eW61eke9kOS4Odid/KtMIOhIBR8UQGmCMIPkG/Fg7Ioj7j7k/F07IEdB4
mGpwMkA/uOYGuenND1VBwnPoZKgGQoN7SxWO9EdqdpyqrldIRYmRtHOj81iGAuOXZ6eVWhFT0t13
mt/+1GKwz3eWruSLUVJNIvqhkuUz5HN4SgPxGV9JqBVyZahyeMk0Y8wPfSCMam8aTRSf+DdIQGs0
uUAmzaR/IIsjz05+ItVvckANsUpc4XRfjLrLm00sW70nBqi0jD1dxLGFEzdN9X1qYxPekYLafQRu
nqU8IGL+Nenvvh+mUYTINR/N5sPUN25zTNolyr7jHGy9gFzq0p0/m1G+Fo1L8kAto2pdu/nwQgaC
AkcIvqQOFVoG+95B+USmSOzF36A0qZZUGQGsmvk8BGByMDPT9dEHWDB1OWU7TYfZT1CvLtJTv3gi
QnqNUbUvcpVsNEJuol3hSetLmgjEjp2bt8mq6yfOZUEwT88CzJ3YpSPHyI1pVi4lJ85pEBC10fH2
JekTH7VUU9Y2dkH/E5/i+Y9ZbBjTqhIGSUOBRTqCNARdPgtEer7v89h/IT5M9eFC1ibVe6yyelUm
SSTYX31A93nT86sHNTEYR6r4JfmpnVElX4Vn+G0IeNfY6dWc6Wt34oC3xt27PM80Q6cbGxdPZqRl
NkG2TaTpYVpHaXbIo9jkQ1QGzD5qjmBFSEcCvGCCYaw/urZjKLIAuRuHeSWiT96caG1oajHdq7oJ
6t/1wkY0RoejoOOx2xyVObr7XhV8AHkepSeiPPmF8ohSK61UvS82Mog1K5RiZCVyAGkld4XI4APY
E7itdgtBvSDtPUXIsUzqrCRinEjzyvYT/Tkdod88BvMinvBJ/RD0J4gECSfIL6d8nEd/Pc4yf3Br
s25P+DS6Nej+jDgTr+74fmUzj90nBHSkX/hJw19ArmH5uSpzZX3SGyNSZA9WHR+AiXBgq4g8jgBd
yMQAceX2RFaMddOND2Qa2PnBdKYyCIklLbEZtElDqufQKnompo7KMHIMiHBcIRTfe6Ai+bX22yXq
mXymeG0MBclFhWq8YCNFrz3lQV1aP/yE/zIp12YbEeYnXCLfWqPQHrvGNjgasHI1a3JgGFb0Zlnf
S/iYHFNAV30U9aw++W1QpCdH9Piyfa3wdlrbsX4T2JuOq1yDEHxnLqj4g20POskRwaKnrw019R8Q
1HjBKqu6Rt3bsuQ4Q6Ex0x45WS8AgVhU3jPeMe07rU8r+jEr0X7oSOjq8F4L/ZaV8K2qgrUQUbn6
YruzLgoYTk4tpu9i+wAuERF+0T2bhjBXUa/ZW72cXiXZKbv3ayZ/iiKXV1+gFYudYqH6XJY8leP4
QoNKcgCy4GV3Vj2M1po8kcRbR8kkSZdI/ILU4KQV5jFKWIbCRg3mPne01tz23UDsu8uZ5HMeJwB2
iZ/2vJB6bvqbLgO/gmvEyZ3eJn27NiFkf7ID0FJ3BMsYvyiwVVtzSqbk3nNyfrxu8hNt3ZMF8EdD
2lkfGy9LzZM5qnK8Q6eRu5vJLgZehsxJDNfr6sFXA4siOYdBPP7Im8bGfTn79qtr2JF9MMrE/wxK
nwzhWozOV7fDgQuDrNZegZZxCQxQmKfbzgZxye3LJxFppFNBODyRZxHpFqk9rey6aMkgGelq7UTP
t3BMPUfMhymBNLWlPDSfJleZFS4zIzE2yeTmnycoyMnnRoumcs2VcEQ+0ucWmQBTd0t5dFWq9Ry0
2oh9EVVgbLhsk1JTk8prrOSoBZX9UUlrvsvL1CxDRcYfZerYgzxVt7tk7D+9P3muqzSItBFWUZHC
+4bo6bxKE3Oz18HkZcegc4+wL6IXr6yCrWWotLlR27sqQSEgXLzYDINbFKPo+VBahAvaqXL3MBJj
GRIM7J+IAplWTVt6n6KouNHBeaMSz3iLqo6OMH7PS8aJS6A7vYDIObj4w8h9nLNHbVb+vC4gGn4x
W4LCvNETJzPtoxl9F3FGYT809lFHQPLy/mu++oEBbdKGXAT5UD3phJw/O8dC0q0qzzl0Yh72LWad
bTYiMYBcVQhu8nX7Q/bmf1kSRd6NeuNbQy+tasIIYCI5l35jo4GRyO/iHqx4OddxfdlyVGi3AX0S
jqpR1X/zeE0nL9dupSC89RPQBgA1A+MGQcmltsOyhR+X3uQeaIlEaxNnmReyNKCObXyN0EzC6vqV
orxihEaXcrnOJdnjIc18/0MROMV4w1X6xhRE28f/aHfT775sPMPMaoACe9R850HuGsKU0DWSdXPs
x6KBKtQSLrn551+eIRfBB518CtsXrRAZGHWLOcE5OH1JynOfxDvlaNo6Se3kaBrTuJOtFnDXsMuP
74/8xlYEdRkTJt/2wiW4mHPSGEnFGelUBF3nb4sozn5SeR3CJU7qgNt0DCOIVOW/T7dFqIRMi09v
cWqdz3TLJHNnqZ8d5Jz42s+iCCxif02yvZTpqXpNOSVe2b3Ki20yEXhzA/7yxmxfGrYLCwuX9BWl
YNKIkPB6jYfOIXCTFG6diKVUj0J1XgXkoo1+wU+X+4pTfHljI75uPaKkXWBOCIvQbfzZp/+q7Fcj
pVQKHO4h76k0kOTCorTiok6aAcCJCi6135erEYDYg5sO7j1W1VvIn6vlHLIQq+vSsMYhB/nn/O3X
/UC2feI75F3W5racRHyok/Yu96r5hubm+tvGWoSQdFHp46vEEn0+lPRUI82ZdaWnpjtsrcrUKnZI
n8JZmdiFuCPAPs3DVm9jb0vyfCae0BN2yXbOM/9ODcZwqzV3Af6h90qTw2Cd5bkpCLHon/9JyKUr
gzgj/0DOkbMzWw7xoc2pf+cWwXwa/ajNjgnd6EevEF1x6nWZpyeitu3pVMIHXsdVT8WC1MZ2o5US
cMw/fpC095mULP+shzZujfM/L/AlW7DfZ8eCSLIV15VhS1MUzHbsmS8z3j9iHrX2xqBXHwSD0jaE
iYc+A1nfMmP+mpSztCX9hzw/OqWhJWHrxuaH1svFCUpeMR9kkRo9NZSJJOZYz7JbZt+3hqf9g74I
JICDi/J8eEcXJnuunR111bks7L7RACWWJFy2hSH2GdkiCEacaNhosTs8v//CrwdfJJvLYRxHAVio
iynKL6/MmU70IYpbeUzNxihDM+AuGstYHXUi5w6t2yliOPVef31/7D/QsrNTuUeHmOWANQFroH65
Glhci6amnNKDPlXT5wJUSrXTjW7k5pXRrpaKxs/dWAnUJTIpu+iLIipqXjf9UBLn6fYNmbddPUBv
nqteFD8NHxrKSVLG13d52Vp7t8/Hb+//0Vf747JbAFxY+naYly+JYU2lNGp/dsORKbrD+BB9m5qk
2xJa9nsYA7Lk3h/uarVahkOehTyEYjMgp/PJYQwj7VnhNociFubGprD62plzvsW6iHXm/bGudsNl
LDpJTEWsrwx4PpZeGzXxx6I5xHYqP6JhTudQ1yy3CDtjJM51aGX8oYpKdaPNfL1O8kbREdF4xUHD
in9xI+zRZ7IyDsahDeB8HamqmpvOqob7lKPXdxi76r6dnLQKYVCXUZjVoJfbBei7QtsQ/6vwB38s
+jAceFT9Fz75+VtAYUuhpRPWwajd6aukZfpgW7EVHMrAHqobe/HVKwerwRmLCqDrA726fHLbF+D/
iVA8UNwyweXj0Tb2KRPPP2gmkoXFJ5vD6hbFVNxIsLmayEjiuVJxroVuuNQgz59TdLVIKy65hxkn
j0mwwdjcWxW9qZpEWLfxbqiKrybyMhySBdTp6BmvzrmxBgOdmtpwaMn6WDfdlD1iQMh2oypuna+u
XyqgUXQ1ixaO/t+lGt6x27IkN204mKme7UqwRZssR09UxpQ6w74yP5Dmdgte9tagiHkw3/M+rwWb
SEG8jhgWgOl9pfx1UrnFsBoKnU4PjUu72MezEC+ZKMdbWK2rJRx1Iasn8BLcBjhvLycs1RqihIP5
gIQs+mrPsflEudZ0FuyULo8waDwBT7YkUiMlH83c/uOqgVQCHRfXY4ObG4eL83nUl2WrcTuxCQiu
AxF2upeEhV3URwLDzU0uyxdhRP+Gw+QYs6gcAVMuiiaHY9zFipGOuZZN7KWHGs7AsTAc8gpnTs/t
SqO+FO3ff8SrT2WhVXBqRPu7aCqvqkdBQkPA8NpTIxpFImza0MHC8Ej/EMD8C5Vd3vA/D4kpaFHo
YbQkvGeZbn+dSdIq8Tu/UN0JiZ5Bp3MJA5Zk5dKuCODvH5tY/CsrhhIOJ1WTAxCEHzbli3mUBXkV
MZH6kx75sbFLOq/rD01Hw/Dl/We7AgIwEoIpFjysdQx4ecpraf27WaaPp0ygCzukmnSrVUrpNv0d
y9F99h05TsFqHlWaE1OZ+t915m95Tz8le6RLq9JfNSGKbggK0LvFJrn+sRf3NX/gcif1UD2dv3mN
WMvRjHv91JQUJ0PTyKiZoyN48vtJ7Us53SjCXH2+0CdROeFN4vVz6r1Yh/Mi8XVrDGjeFuNIRKU3
2x864bxiyk52ceQa/VMmLH2fDSrbvf9DXK3J4D8XhT53UdgMOKPPH9VIlNOBfbdOWWAObh+WloVA
2Rkjt7xrCpXcOGcvH+XZcW8BbSKC5g4CiQUP6flwc2flBO5V9cny69b+onmkp27LonOaG9/r9Svl
Zg1iELI3CnraP+cD+ZVDX9bVmlPBiSadNl1TDyqc9T7/WjqwUA4awqv2qfS0cvgFBrD+/v57vRwf
0CZFJGqGGFkcYA/LFPvr4x3SWIfo4CXkBGnldyJj7NWUO+YmM3tZrqK2zn4qWHo7vHZFfKO4cLkP
/Rl7qS6w/0HquwTa5aPQZGQyds3uSlp7Io60QOgoes38rVNl9WVM2vHr+w98+c0sgzKDuVQiJ+Ya
cVHB4WPP/AlnySmN+OwJvOjlR1sJMVNPLvOQxHZKVu8PeWXgYUwXvCPIIgjbXOYvVkgkj/j94hkS
DMw5rJpJdFAi7x4tErPX7ugW+xbF0qrPo8pYtR2CNa8nYOr9v+KNX3qpJfyh3eEUvgTgZOhahKRb
dYKobn0N6NM9kGtWnnxSF4aVE2XjMfA0tXYC5K/vD31BdvU4aDC12QQpTcPEwqd5PsskCh5jtrrs
lNBNLPY5HeCRbijNLECJcfO5JWmVlv3Uwv6Zm3k+NBPMAKLBNRrnnRp+pXFrTtt+Ql2FXt9aj9AQ
9w2C7ROthOznACD+xo/G1YU/6u81gD8alzIfBVOT08rlktPDHVYuITvHVgXZB3dUvBxNIV0NyyDx
TST2lXWEH+JkK2QtxfiYEQ/2KnvLz8Iqyyvvc8uG8qkyhXxB1qU+W2MaF3stM12oxC6bxV2AajH9
XpeqGLdRQJDXXQl7Hn8+zeY79DZl/CURdvIypnoebLzKVV+srhuGbTSZ7X6inYvqu4m116SJRgMk
vkWLKJRa1ogHGhT9HbknLbG8VO+qbC1l38tPEz36fDsK0RCehGlZJ/oaIZvBL6E75U8YZcaGVVVL
foAsmeSHGlSiYFYihVkt5MbHfqyG+nPdObEMtcnoYxA9lnT0vW1V9UsCUPLBSOb+RzUuaZMiNofP
Me2nJNTmdHztlNFoKDrbXBxy1+KmGLDkEWtvd+kJtJdjQ/711LaOHCpNRKUkW9NK/OgYBG3r3Y2F
EeX4t4Oh+FQjeskeWqPT1d7qnfaDchdvgCDNx9krZ+5IKKnp9KyydvQ0ItxFXt63RR4dbAf1Txhk
ruifJleMONBJBSTaiOCsnIAWKeO18MaG3PeYesA61Uv1WXVRWT3YqRHXxHrMsY5wcHBPk+2IaOX0
PUXhIJ2hMjeSTOWpHgeyhOJ0CGsQAD8qr8893B9izNcZHc9+HZdm9d1MWlsPM9XR2HO8ZPyv12qa
7ynSsRdfYd39MJDsrIVdYZofA8iMXGvNqZjuG9aJKqwHUXpEEo3oVMqps05uVhLJgAW/lZuUHsEP
lxSuJ5XMeRdGtjfJ3RyTJ7iih59YodZbwdZTmIJ2BoiObI30fmpRwsl8S/t/QKrNTDNX0LR9fSus
uS33qhR6vOFk08eoMkX3mxBQ8UvXGyfbDPTki0fbi5r8bvYj29iBuxfGfRAJQhpE7/pf5t6Zm0Mw
IHXBaK76p5SgJuOOKmLxyxuTXg/n2aRzssuGRjLXuBA++/HYDC+9GOPm1IBHQxPYW+UP5B1+/Irq
IcmfHFV646tDpy/fEB7kRetybtxoT1R304VOn1cIFKhO7RQ3D26pozU99lZWphvbEnEH5GOMy01G
hFkZlnwDED9sIeU6isYanUDNKnkY7YEyO6oD3fjIh6tZz9FYIN/whiRNV4Wl7F+0Y9USLrUonvIU
F2M4kxbafUYIZX71gRWPj1LhEJV1oRuf0qRHaxYZvuauJ1TI7jdgKIqr9GQj6Dqa8Wz/NlxeUoja
R29XXj6XT/Ocuv/j7MyW28a1NfxErOI83FKiZct2nMSxlOSG5QwNzgQJzk9/PuZcnEhyWZWzq/eu
6k7XhgACCwtr/QOcN5Hk2z7RnRdKcVP+YvJ+K14q25tUWFD5VHc42FvzzSC0otU2vl2PBowZsHDD
Nh+XoHolXKtX+oTL98rI9F96WtJCGxKgN987lbc1/RPl74IUgb1tbsXNsIuNMe6BJvRLvp0cENiQ
Fgb+RTvoRLs3FLWYMC6V/rnIkZDgPu2chxEHJutGTb3TbFVbxtV9004WSuKDaLc+sifGJvP01NrA
muyfJtVQ2m70dim/aXRSAIIiT8z5cIam23AeWvlADzXuI73xYjwJJ5fam9klyR5HLG4Ti4vhFfa1
FCEofLcLW15690ZvT2201KPn3MSVxLyjMtDtj2oIvF9VipXlhsKmqmlbBfXXwZ4Bfw7p2H6dA8mh
jXnPHq1UBN+yfrDtR88UwRb1SKffa20c74Laxjl7EKovb6kY1QVyJhRx93IxEWUAYUp2U0pNYlaT
8ToF8tnJ7LORVLO9r2UmE5TN4v6ucZa+/rSaJUkzbAHYG1uglOljYOf9vO+52Pca1XZjW7Vx5UYr
Jv6AkZdMtqRqox/GCqMvInJtfUtKoxE7GYCG3vFiy7ytDzhF3yRTquwn11DYQYQzmA49D4Ohqp+D
kuvtaKeFWX2UvfLUvvVbYEKZNGX51BB3NDQPpPgdK8dYTDDd5mBHXWnY09YaO+DHM1BIbQsHpfG/
BsIMjo2mpctGn8vSC+MW0aMtMFy33BYCAP0dcHZ/vE0T25q2wLSxaB2zntrP09x1cf0BYfdhvKf0
tYChLkFmAMfCVVZ130bkStK7MTDVQ+EHef5QDu20L/Wk0D8PwWTveS/hgZo2ptZvZ7eTBtn00NxZ
Rt8kW973ZnkncTDCaK6yxgAifOw+4ysTvNjliOVLW89ecoxJScePK5jsGwGk/tFZifa4pKlV7JPZ
MNuvDlWOMUqKhWCkxVqJoI1s7PwL6C2j2fd+nOwanVAb6ZkjjFeeDlrEwjX1w8qKudP60hi2ZYG8
aguqUJoOGCB8wBTsx3SRuwkrTslJnuy8e1jMWXgflg6DuN+oJHu/k6Ku6xuqYHZ3qy9d92tWAjxw
LaULyiC2M1rBBg3gerviKAA18bLYLU7Ztj+olI5y6/qF/Tuo+Smo00+JcQNG3LC3kysc46dMXKN6
CJYAscvQAJRdHGP4ytmdvZhG8l+Ml8LqWBtXR5zJKv9WpEsrNn6B2S7aXLZ/hy+Sc8AiYkGXpJx1
agJUgJN7z5knJ2qrVrNuZ81r7M2Y2mZx70CufU29dOi2maPp2n3SuIW4t3uvEJtApLb3EA++jvVD
wCOsrspUf9EnPdjNtHXwLMRjt7xB+KiufgjihNhUdWODtfJmD7UuMCUuvgn0cW7Wz4lDpYpXZ++u
03a1DUwOrgVVrw9EKGQRdCEQbRzwJLsrEWfOZVhjtOBupaHpcidsvzxoVgYqU2oIOdyUlcWFj+pO
dgOqxhxxmK8Q7vSWac5uyBEHAIlpx94dDLQ1HyusgIONNoq2jwxRiH7rdp1znIJxFhvJj6zD1mi8
LBrroPjRAHYxbopgALjYpYV349vJQBrj1zEZWtCA2rW04MUUSKz+8LI61XJyar3/z6s9oGJ1h7Dm
7aCn1A+HxPSzR4wcDLML3XLJHtHgKpy72fPTbRGX+B9ry2S1oWZV7hwao6cctKilFUekwDPoNy93
seLtNS/9noqsINfF6/Ipp4SqNg6wyH6bVv7gf6Aeo5Kn0quy/nketGpXOsFCSkdHK9hhoudVQCdr
MQOda5SPXEEoA1QiUCkShvcRPk8uH9uUislnKkjZQVJHqW6noO3ItqRjNtvRkvNXrR7AuIfSRcx6
M9Ayl7ea0gdv26aFo0Xw0UDvNw4wtaFyMOcYfSeZQh+YmKzCokm08aeZ1mIMPVlbdsTmBqSGDftM
YZJa9oaAU7rf89xGET9usjEnUlHa206mp9zbJnWre9FpSmya0VKPqeUq9wMyY2kchDpwYXlfpxzO
yNXABaOW2Fn9RmiZAdq6sC06FaMfVI8gzWVL4RVB22xTkxyXD6Nnw1uZQGcDsgBqvWbcFPk/NUCF
HJJHu9G8FfPbEJndspwBUbfqC3rGTr41ar8SUeph/R1ZU9U/uUumzT/HRauxqMQT8a7Rc0yljVKf
gkcRF8uoNmiCxOZHGYzq06KLPkcluA1aqAUKD+kKJlGt6w9LaSTfXc1J2ru4D2biFpUR87Pmd/kS
Qrcg94SJqkSksPtNUBzwC80Lg7oBN1BgKGkheiB7zHgyeiLbThWV2FZiLG7d2PHMx0QfnB8A8SXt
9S7wkp2WF8NtagWTDDFuwoKyA4ajP4zLqFkbsP5pu0WK2yhvSuwqOdDAbL4wdIkbVzMv9T5tWnfc
sYkaB/pSNmG7rQIrf5oLtWg7RxklFUOZNBsTW5ngw9CnpEt2klTGoVxWzGgxV0m+T+J2Tl6mvFcq
AmArb11RpHpk5BMPPANUsI0rJeDLrVPXOp1mWkFanIZOEzQ1kawJqs2AQ09JKtLl4w9fIyEJi853
pkjgwKlvIZc5MnQgrs135CMmKqMroXppArcNXar0MQhYeokY7FhdwFZQlRmpFOKBkxu5/1gFwl4i
Vhl+cqK3vDQ6ubhfStck+1x5KOJezaVqYBu5cJv6boL2U2B2TLCqRTQW/pJ8sQcV3wRk+aLa9mPQ
HrzYHLI96qLpFwP15jkqZrixXYgaqOeEpuyzOprSCr3eoe3b4lYNDf98rQv79xSatJJkpwXWD7i2
d5JNPOWg38vUdb6tbtJFGKN270dgQ8mcnbmSE06X3dI5PCK11NgkOTGiDlPLKfKHKXU99ai5Zv3o
m1Np3gqFrg8nGU6nCkEYdiOmqpPOdyvnfDMMbfzV9YH/hC78s+1S8CoMXdAlzUaOU+XtRQKyKsqn
Yfg+93bHHCxzwrMbohirD+DaPSRKSPCx7jigkdfYfqRZ01Jtja4OfrdEkDwGBeF27c8ur7NvTanb
06Esaih5egzHsBpT6yc8kGZ+9BRo1t1oVOJ7Yi3DvNdL38eqUqvz7pOK225f2sifbZOxtMbbvDPN
G0MiQwVaOGnSfVl7okZlKl9woh0WBJm2wplrLjIr7cFCUA3U/C8orQ3tfuT99YrHrvGfTF24JIVv
t/bO6vm2ExdZGQWToy/bCm38wQ0lTr1NEsoFg9+Q/BwYpKng+YUCuPcnw5xy/QZAaLHsKyrM3Y23
1BKrDntwsNUqmvplLhtAo2ArXMQ3yyYnkurOYh+9DFfPaB5iQ0YGwHNj21ipuelpyJfHOmcSN2Vi
au6zCXZZvTRahx55upSlvRWLkyBTh62QF9qps/gbEwra8j1W7jR94BIeuy2Ru3TuBorTvHwdHYRZ
k2s4LoNR90zwOIj87+2Onw9XhCgmcICkVrzL88pVYZaB7Q4XcCaJHTZlXlYfRnTgR5JEF0FjHjqY
ZpII2uNjn7fqEzwRhQOwW5nObuUZ7EcXwFVoFCW0HSdbjGa34D6sg/qodPmYc3he25RAsbWCOPPx
nRyyGRJBgz1AFFtJOX0I3KbzDly0hvciUoN0PwRQ1L4asaOyjw1kYePBV9RcN62HY/IjxCdk48d5
LvXI8prgB5GVewznm0SGDbUEHmnNDFS7VbBioqLHTO8G+Sr9qFZh+k3bYxDAk6wbQLvOo/jtiqzT
ece5WodxtpEi5nylynhZ07UcnCMpZoMbs2mfnlb6WgPRRUvT23ujMIvhKXMNQbD0CzD98CnlrvWo
R3wu2bnq9v0i4+XIoBwQ9kcPygO/dM6pd61M4StdF/dWrVc3bYOvMdfj6kfqpVm3U3VTDPvMbt1r
Dp0XmADabdCQ0VDjf4GKGWfVzS6HWCRMRgYVQgrHS7vQqHtJk564EDqMLK/8IaYcAgc6tWnotiYO
yBRZfhmDKK80r9/8NTQBgc2BjKSNe9YpUd7krHrG+X3pA7/gul+WPSXDoqYKIuVLA/64u5/zlqYV
zI/vmZdQEgC+Ao3OgIXx/ke5KDoTPPiLzJycyzHO1cm1aS4SJI7EQzo4xcEsluxOGQgtEMVW0exc
Trdm50GsqK1rslkXhX4LjBQoTTqT+oojOyu6NxxQNNamfO+h3frV7FtsY20L5odtDfeQL6/JI15M
lY2/avcBDUaODD2W052P+rpYKmvO92PS1DjljM4ThsrG48JvZAustaixO3IYk2tf/GLnM/Kqx7La
WaxK6Wc9nMnlYdzaQbHHnMvKonz22+yT5fTzBAMTGINEH5TADc1HbvxkqpLtMJPh3HgVqimz3sIP
wqRyDqI2H6oAN/VJX3Y50cm+say24AEZQy76164I3WK+jEdiQC8GTMm5WnU1lSVYkzx7UUItkQ2F
tQztRBHboWNxyUu4vQ+UYvB1yGQ+udDVqEmEg6v+USjvzy+hab5SRgC58GtOP936JPYx8cteLGT/
8m3Sx8VuTJdkZ8il/RoMsxWltroGbv0TF/5qMDAsGAz81JA444hcuh9gcjCkk1e85FUqn9CmyOHf
66V11441krjxysgPk2Ro0Arjoty1PlAX3+tLyrdIvUbVDODwStvjXEx2/VFUybHVIIii93LelMvi
wBh1QaCQJRb3IVThfgsDrYd8p9CBCZOm90gGYfWIrazmtqFanJmwd4ta+4J3Q/arIbj/LGH5VKGV
AJzcmEXS7/BoG6/Ags6b8/xWD0TguoArqMM9dxol73DU0iTzMyejqcgEUdMKgxTuZei1nRpD2ps1
fKu4MPAO5BGobUZw6P/Zg1Z+5duo+X6WdX3AqNScr8ClzsLPn9+GSh7I0NUGxjgX7Wty8HhWH0zP
5LnqHmx28NlUTopFXiXLO4cVvYaJe3NEBAJBXAGR5D+nu7iyAzVUWj89F2kMNSvvk/gh4FGDtgCl
szSUk1VcU/N8e0zfXqFhIND0NSj+1T7GQ6s0B6S0n1MKn5895LO/5lC3jsacZ1sOvf3fP90nf1YV
FCHfm465e6GtjLeUj/e4Mz3biwP5vlI1yNtifjGlpzXbwNLI8+JAfeQFKK9ApM/i+5+hgTesLUEw
6Rf2xe6E4AV54fxcyVzd9r7mrHpUzs/VmOAm7x37Th+E/1JWdvfy/qTPGpH/OzK4JTAosN8A9Zwu
slsawNsVI3OX55/QFMDno50pqGrCvOZg/MZY9OPhmOFHZoOrPLs1hUROv7Tn5TnvDfXVmPzuflXA
6hGG0G3zSl/4jd3DYEBq6TUgiHQucUf7bshBGs/PucQ4PuzIfY27sux7UMV6jzxH3iCg9v5ivjkm
XIIAiJTHf9c//2vHjh0mYBMPzmeCx0+ktEbuRGUH2k2dtzaySJ2S3ZWc+K01dZD9AstuoYLknq2p
QbnISrOWaaZd+4yD+FOlcutQzPOP9+d2lgisGwVK0P8NdHYaoV2uQOBlfiY8r7R9JKCDFrmeti+9
lxgHk1u4lM7P9we9WFDgIaT7QCUhaaywutMFdZpi8YvUm744bcprO8DFjxs8D5zmJq2B5iAWBFPz
ylf8Qy/7++5EPgs03Rr6jRUDdY5mUI1EZ93z5AswYEuG3dLjZjcFONWHqczKj3WTF+adMDPztkno
d9z4S2PodxWU2mAnEkthqmQcPVe2R5Es3ke7qdQNhPPloRnNTdM5m8Ib4PSiqpP0m3JyZ303N1au
8Xx3tFU/F1bwpreHOHkWdjzddrFo2o2bqMoNhcwQYQFyY320REKfA+3b9jCkSGCEXDrj1yxIrPgX
lQuxvFbZJH/Vw+w/TCZ8j804ZomCHm36+ZVFO38a8B7jdQJ9CPwWERTE2OmnsuXgxTMI7ZeW9wGM
HZHB4DK7eYp3RguTCyyBQ9cko1jxgw4ete7CGT3kdRxqU+1cWfmVbON879g+ZgQkPgadHEDj3tmG
1aVMlOfH3YtRjYENoqL2EdmutIZH60KXsVTteOUwXmRd65jgf9ZH2wrwOAfNCartzVjXw8tYGf0Y
pryue3xf7KKiRrSMduQZ+fAryGThbxoM3R9FMI4TOhmD3d9OeKi3AJRKOmtX1uI8Sqy/C3F8Hm1g
uVHZWv/8r8A0SSgVVjzKF68bykex9PEtaCKxrBcadYR/O7QMBjEVYwQ4DbBUPPt0MAoDrorRVHix
ncT6Ece9/xOvnxHh6w4sLE0ofyyv7L7z4MSQYPdW/A8PQVQMzNMhldWBSvCa/kUr6f+2QdUcwODp
N0oV48+WiFjfF4jJjFdIgusWOgkUoOrWVzCjYwHBATgdtkS5kCabrX2xEDdVO7NzvSer99U3w8tQ
TSsJ+oSryqvvsyWrr33UP6/t0+HZ2EAlKduBtfb+HMm/vmobo3BAydz7gqQSPQ9n8ovp25IJfDad
1vW6F4w/qnu/HB22XB2/+IalObfznCB8ZNpd/loKKw12o02U3dHDVc/+nCHVkpvKUNFiD2YFS3u0
qy0dFjMLBc0Al5d977e3dtxM2sjbAb7atEt4LIC0jhH20egOGmO/nSRFDbQO9ODFn1cAOo65LVwe
YWSRZg9JvstrdgLI/r7po1HEZryjTaV1j9OUBOMTrYTgN884X/7GI3K2n2eVe/KTg9oB4w7tDCs4
1OtctI9urAfXDMMvogf7F3AWbvQUGbAWPYseqd57jb+I4AvyE4hReGjOfGmnqryXZirdKGjZKFfO
zcUmxjEVvDHbiWcrr4qzqxyUQI1iBRXQqUobIA5ZYj91My6jUSlcscr50A75bAijjm/eP7FvjsxZ
pahBbcs8J/6iBLJQpB6qF269kZNCKVLvzP7Jqwz9Q5XNNQoV8XXo4hoI/t6/qI6T1zvok4Dx9i88
srxccRFz+619EFSIW2U4R5QvvGDfDGr2bqjFjcPGbxYE/TNNv/cl5e1Nj/ZJsscVxk33gV9TMNWH
tHstaUlfS67O14Uq1x8ONsHFsvi1Z+c7TjK9tqZae+lzt7VDUDTyFTXIto7i2Z5eJ2fGvRfyv3bl
HjkP13/GhWm/0hl4vZ9zUpJ2ALEyVeKgObEEhFMj0tAO/qd0wB35/U9/jh/FQJA5rkh0Li1Y5/p6
EP4KIvNoAC4wNO2lnaS671QnX4dYLyMtNY2NNJrUikq/DJyNKgY9u+Nt4N51jqeCK/n6eSxdf8dK
erZMeEDc2We7P7dp22fBFL/Mw+Rbt5gTL18LVVY0UEekbuwVAbSpRL+YD2XKVXnl8J2fd+4qk/nD
Qwa662OjcLoMi+Hn0oP1ecA6Qs8gUaD0M+DSfszoV8PKpf12ZeUvJ7yOSODmOqZSc15DFCaxB5PR
/IDiU7+3c0dux3IcP+D9qfVha3E7Y7cy11AhXbV7/6uvszk5ecwW2KWBsTh8TxSlT2eLv683dkWX
HxpR6DtdjfoDjkUxKIAucwBnjUPUZZbz5GFnFFEQr6587MsN/occZJNi8xgEeX86fp7MsQ/oMz+I
YR7vNTycdw5o9Sjvbe3aNfnWOrO318cRWSASD6djKY8eSWykxWFaZIVnnVN+U549hhqUsh1su+Ub
9dY5Qok5v/YGvYwfAVwk7Dj0Va4Dgs7p0H0zavSeg/zg4491g7Rk9qwnfRM1QGL2iwqaY6zRhHn/
276xk6nZAqnx8NJZuZKng05TSa9GURFHNgsKLbAlFIBTA4GFTZpm+RSCqzKucRremOn6sKczjogD
WeZZlVMzEJZq07o8APRz912/dF/YWQvZbJ66PHks92u3aOLftxEKOgELS7XG454+nWrWBXhkWEt1
AF6xp7snrM1IdSUyxxiJq/eX9Y0jQ3kG02VKa6tawfmWXTisyOWWhxpb2+9lPAWRYSNgM+aZvEO8
27yX1KW+CbRuHmFtX/uqbw8P0ugPRZs68ulUWXyhNZ3LV+3xcr+f+tavsBlrqeKWfe19bmZI8okR
0yJMeLBuG73L3Csx8q2PTFkDNWsdjh14+9Pf0KUT1eo4rw4xBMID/4ba5h56qd2kI2caZLMIJ62+
5rr+xvnFsdMlycVlhvrj2UeWZRq0o0yrwzK74tYNJt2N0LhWu1oqV2ymums2ehVA02l4YL3/0d86
SzydViI+EBwywdMZ82LNcg5rdfBmQFqbEYwt8BI1/Y7Rm8IVakGM98qevnhIU2mh2eNxdClC8Io8
m28ygCv3Uis7Ss2ce0rLLfTQdOySqHNQwQGqWIAeFIb2AVOjdtiRQDt7r4VKBrRIz4orb5zLBGH9
PVCieTaihAIF+XQNTCeZh7ZL0uMcCwt8Yz0O8Q5ZYCojgS2BYSa8g6YoyGXqRfrUZXLbiolfnlIN
8698kItjQBRFTH1NVMy1n3K2OLOexv5gWoI8Met+zsAYHpJRgpPtswmBlE7pjdpVYJ+cTe+aWXZX
eQBC3t8Ub/4GqsEYWnGBW+cfyJqLIaNTnx5b5Szbkb1zq8m0eM3z4XXUF+8ltUpkT6s4WTaiyZMr
8f3iFLIEdLS4tjkTtD3P7rN6lGPtIG94rHThRZyXJqMhHGP/13XBN4M+/QO6aemVlPSitAGTi17S
mjOgC0sv8iwA1c2QLyprtQPCe/m2nmn0bFLJM64wg/SltCcPbeNmXlEw3YMNzuC2m/PpMxoE49PI
xrzSAnnrI9ATX0v1/CJunNNdOfEggT7jiaM1oQ8SJhVMimmuFx15kUwPrXL2HkSct7f17Ndbzu1y
ZRdchCXWY+1NrG0i3ofnj2/DWbm37oIOsJuKL0B3gsMqyfVQeHbx4mq2i4RP2hQ/pyUfD+9vwIuo
xNCYQ7kcS55AdDlP5w5kdylGhx1gTKq+RQJJ8SUaiklNOu+dQfq798d7Y8fxHKVnRU3Up9u9/p6/
ngjWkhoDsI70SIY1Pvd60fEUM/WNmzr6dnFi+2Mi2A3vD/rGJNnbNrhDXofUNtb1/2vQ3M+RsR7N
7Big9PsE3Zuw0hgueubqqV20a5Sst+aIqRE6AKwt18z6538NN/M0cKGS5XSohY+gqLZsTKoOkEET
xDVdAQzYMovgSnB1+H89ycOhR3KXr+11TM0ubnVNjlDRJz8/VlYpUalN0FPrFx3CTE695f0FfWuG
gbcmosAWDDLE0xnavSKkQhU4DF5ahBPF6mdpzOh/L5kH0M7JedTqyaf3B33jlJgmYhr0BpAgoAl+
OuiSuJqlD6V20HotkKEIsvxojZW3FYUzbMnWrWFTAfi89zLXu3JC37hJyUWpwqJ0RCeIFT4dHFUH
3cwcNz6Iesyr0IRn00J2as0EbWcjBnbqttukQG8dedy46jayLn3KsJCuw7wrxt37a7EOd/KxqRDS
k+d9y0dYM/TTn5OQOM4SsP8BBXD9zp0doJ6pGnR/W3QAD6587ovzs47GvuIBsu7rc/OI1jRFrno9
OfhaGkTxUOq7Js73fYVEDArcc/D8/uyujXd2M8dmM3UTXMlDL/L09+JhZxl6zTCWiPi6P9JCdOb/
Y4YIpfGS5MVOZnL2efUyk4j12MkhbeSr0HoISZ2Xf1Fg1JhglX799wmuvT0HEBjl/fNOG03hLKPc
mB30TqWfgYCW+9IT7Y0W0zXfkBD62d37I15uGJ6PBoUxc6VQo1JyumFSV4yU4WR2cPUen4lgMAAi
6pQ+Blnq11bzIjxAEQ+QIcBxxIEEf14D9NFyNKi5Zgc/I9Zp4PvjfTV4ndxObTkvW9+LrTsjAWF9
8/4sLzcOA6/tRWoShIpz5T9jNnNHuU56SCagZJtZBoW21ew0NyKA+OoFbhmkvvfHvAhL62RpJ+I4
yAEBo3u6svAWkA2N+/zQdV39EqcwYsALB8EHPEn9L/FSzL9iqy1xKSiS/Jrv1GVGTZWLRiqFVkhH
5A5n37Xu0tTWcis/kNzE38vWRz+7TCyx08rY+YEIYIqiRjOZcLgT3u5qVlMEc6D553jEz8B0lbD/
v8I7p4sQx0lfQsfKDjSmliFqMycXkZ6PM006zfvy/opf5GvrnMlX1wwScbHz7QXDelaB1HIoLjqC
w0E1qR/tTN0Wq+z5Jg0oGYTg9OT3qhIA3aFq5If3f8Eb+4y385+EfRUxPS8wlmmy+PlCzQn5gd78
JBeZ7HJBa2iDHYK40ZeiMP41SV3LmVxBNMY5VxdtN4OmxqRZTn5Ymr5V20YE1K9dX9bPGqy0W3i0
wU8YNl2/y3pLdNwGcXIFx/TGsaaZTS0RqBDSsedpaoGVhObgh3AAm+lroTQ8LEtbbfipU1YOIpoR
o3+EWFpfOdUXtX2m7hOTuXtBD9JFOd1ccDxJ4Nq4OJR2lqkoqwZzvgU0WV75qm/Mj5YrLxPKEVRu
z/eV2wOrL0tRHYJUWV+dzof+BzF9oyAMfWE5xNME7fjKzXP5GAJZxz7m+YeHDqWns8uuMSZce+Ks
PLgwRsVrHtuy2KEX2lOA0izxTCrZ2luda73/ofc2ogsGom4tdNyhv0NWvVsirRmza4+iNy4MVHIA
aqwtWDC6ZzcimuCGQAqsPBhWkySRhFIU0hbxh3s0v9vpSob+xmioAKOZx/LDjDhvutY2UIde8kWh
sfXNJ9DmSFlS8/TyXw40vvRKzH5rOB7/ZDJAwKFAnsVsemJtrbcg6uC1DVDILd5YG+pd6j8Nc7Jv
7weLN7Yv68feBceD0sO5JZWheixjMJ6AfeFYyy6JsQ/ax1mVv7w/zpuTslb3NKQgyNLONhJ6DXVG
aKgPs8zlNyOA24QWPV3y2hiuROA37jwUFKjf+CTi66k8PZHIiiLcg+bEwfWXHtcooxnu4YUZt3jL
83ZXrvEFWevsplis/oqW3Buhl3sGzVwervR3zvtZFch0K7Hm6qA3JQ4Gttuy//PY2ylYrM99l/2j
qSq3DP7mRJ8//TOa82ep9jQDDrUKrz54ujA/Y19ZbBWvMMTHivwxiWUjIvpRQDnf/5pvzRPhPrAm
PO+JSGdLbHRNl85WIw/IKDQbbBHSSFp5vbVmBTIfSekrN/jFeHxPAOgm7QXA2fzN6SctZihLzVwY
B5vW8D2OAApwi03nHXIvbFQFPfRav/BiwzLKetYpQVG0oW94OqRm+5TZsZ04CORTb5JiVk950mE/
UE4KMPX763mZKfEhadqAikSQHl3As1uksLoamLdhHjJjVs9e1Ywf/RHy2k1ZAkFCJ1A6ze1gGFBk
C63ABavx7kALXNPCurhk1r4koYAKGPkDqdvppC3ajmgkGNYBRzP9Fs7pdMTrCKaBP1S4Djo7HMqu
evReIJDXXcxiU0jDxJHk4WzyVTHWs8ht84B5VHHMkgGVQIRhP/azMqFTTVPzQ58sbOj0bjlWss22
k/DwJ8MXcRMvDQIFc5tMv9//JJdbjquPnAaY01oPOq+71XmudL13rINWFemPQaVFjJXFGJiQjmNR
3rZpC/jj/TEv9xxjInSHiBToMuSMTpe/47Ge1ZNrHWTle68ZnnwfGiQWII0lZvT+UBdxnzWnokcf
GOQhakrrT/mrDAQ7cVkvUPswTKPdbdBYqYptO2rXJMfe2lFr7ZaQSHJon1dThd/rdjMLBze0Qj7Q
1re/YxTehkoY6peD10cR9pZ17Qp46+OhLwoWCkADIK2zhXS1eapzftGh6/XcDXtngHCYKsRY6K97
X6c+QM/n/QV969ut8nFkZ8T+Cxhu2zW0MURrHaAh2A+a8OxmV4wTohj14F8Tn7z8enRMmBhZAsGJ
0U6/Xo2ZrlbmmXVoU8vUPnjIY1hR1yrd/fn+rC7uUl5NgDP4grRqUPI8O5rQUQHMLA4uxZaOKrHd
re/xII/1zwmx7KbykTXfjtiG79Ct9Yorm/Ry8zA6cRGl/jUTOjcOpmooq6R3nYNMDUThNYnG19g0
twgHtVsB71ILA3dubt6f8+XmOR3VPF3cIm/SojA1RtXn4TlB5uWuhgQFL8N0/ssgR1+53N5aY7JY
wi1peoAw3+l4LdIGI5aF7gGh9iIqfDOJKCWmYeMK9YgaSbPJYlSa8X3p/x8zZa4UB5Bp5bJbt9lf
QSAbBCY6/eIeEK3CdrOw9XSTVItqozpA0S2ZBRY4/764a2eLWh3p7UWJfZg8vBXbwj00RW7fQj2L
I7vHv3ILpNAFH5u7zY/3R3xrE9Fk1MkI6e5xbk4nqc1AFHN8uQ6ddP3j0E5meTOleO5sMmHCmDbK
mqZup5AXvsYDentohgU1abD/1z//a30nZtQ4SFsdQOMnOCTFLYaFLd3DtjXUHbZMrDwY/Ws2s2t0
O6m/QnCg3LIWmxA2xnf7dNh8nv0qw03xiI6Hfuug7zMBc6t/+7TUurAooP8CFfa2KJQIZNjcf93P
gAipQ68cPh9G5/ms+6HTYRtr8tinwkSFSXVHIzX6iH8WbyRS3i9GO1v3XtkmV0a+WO+V/+CByaW1
wYKfQxesenIU6nvNMRNZhSyDYUfNONQ7a0xThFek2Kdl0V65tN9YbZBNYIPQXwRqe95uaKT0Id2p
9pi0cHbaWjQP6AC2OzSf/AgLJyPCx15GeIE2n+2x066c4cvUke752h1c/ZPt9bOffm1ZCSeokDc7
ushu9Mg8aMFvF1Tu8qRb82LvPJIlvFJdR1OkLmlV3WoYnbt3ORajV+L1xR3IT+GLw2NaIQTOubSp
nHKbD5CrI4wp3E7FYuEwOaevmTE6VypO5sUVuI5FcwFYGXU9YIun0xZthj6ZsttjkSUy2AjS2ud5
9HojwulOPbRzr4mIZDZGYClLKhybVrG5Bmcfyk9JCjXSnrRMYS9YULon9kEtwS5JYFebad5HK3G0
+CZXw7ivOtXSAxyZ1COarD0aWrD1vU1S58tzoaCJ/mPAYmZUXLhsgRitvtinM1sKRCc6DAGOJlKp
26VeTdfcoN2mGLbddb38QFonr9BfL+48xvQhbiI1wxkidJyOCSISHKYnuiMOo94m6Fcb9YlW0rIg
gaf78t9Lw+uAK1B/pSwAKT+LUUCLgjZ2hu6IPot9lIreI7FfuxGeru2pF4J1Gfomi4xsqcpN4ls9
iiJYJP/zUjNjuqBrLyCg0Xw67QHZjnrSZX8E1pQ88Uu/9UUqdoM9lZHet+Zt3JnXsFwX1z0i5Q6Y
DsIzctbOOcxnEhnUsf/h7LyaGzeyNvyLUIUcbgESpEjl0ViauUFNMnIOjcav/x7ouxlBKrG8W+v1
1nptsIEOp9/zhtkcn4sWd+6gZklDIbEwlRmlap6EU7oHQyfNzwdyevl8vK8qt7dHwwr2cNXi30SW
WdvvrDc9MvOpeAacTr6KXC2P7tyNTtBWcYVauO1lSHQwPlhDmYjrWfO678mAYZXS4fd1NfbaiGxu
UurfAnf3u4yMqnDEuuWIbXHsG819UoeqonvHDFnfIR1hel8oIN5vt4yA+wrccXZ49ry3nyyX6tSR
olI8W7nMvg1Is64H7Nt038QaY68UWrHTRvoKSIITv10M/erzV/jBSkH4QksFRAIe+Vb04Q1RX8dq
XT43rpHctzip3SYKsakEFOJbFDfOBUhJ/2C+6Hi/OnwwrIX17Scbi7wgpF6rnumhd9e97uRHIjAm
3C2XZSIhzqzvPC9OnlrdKUc/mqSqBBVWTQ85qtXbArOlL3Lp5hFvOBO18eK0/4DULzuo996usOxh
B19ReaCFmY9+3RdjHszWEh07cou+GAjEAkcueJCWBsdbWrbmdZ4nXKQ+f636WuVuZuba/eP2ixiZ
FtlmKc6Kh1Vro5fPHjRkMmqIlSU2wO7qyh+sXnyHKuXhtZ9jokObzoj3BGfnzdWq2zdColrcISin
Jv3ZL43y4i2J2YXo0kzLnxsgj5UnI1O/YJmdYOvgFeXoiX3T6EWlBJ+PZJtyAjuUmAUOPygW0GVo
bL6doS0tnq4mBpyqJ+26valnGDM2GJwEOpjxUTpeLXdox61bWhkZAQX0Kq6wrI2eYmLAH3phih+G
Su9sRyp1gdFpudihripFgHPLvxd+7Lpc/nrtUDJUWvVrNQ5Nmj821cOgNJ6DNY4WgtvH95pO2I6Z
GnhD0aj0s0RR93WJX+ekmXVIXK116ir3EiV9Uza8/oYVxId2qgLbbu3h1UrEimI3WqiUibVv1Wm6
hnC2Rj5H+f7z8W6qhtdHwWvF690i9QTH97ffphkVPeqQ5oR65OU3YpbxecmM/1j3//9TaEJBS8AX
idf79inK7FUu+eZa2NbY8SRplAV51iWhoqbmObZL8xxVVnqhEPzoLUIQcNbmI1TO14Lpr8uGPeJ9
6Lh8yZkvHYxFVZzwHMdKS5aX5H+bPfB1fKSYAFKtICnQwNvxuRGSpX40mDQREbUtHQq87TJCmps2
BfrQrQsl9qau///nQYpdgQjQsS1nyYiWBQBc1cKuzvU7ndhHn1grbPXymZg4jnB/xALjf3mfgDmU
9awLeyurLHVpc9n3tFC4KsTDISe0VVe8vYoZ24VHffA+oRquREuEAjTsN4sQi8JZnwiGD60C51H8
pDHzI5XJ9L4tzoCrk+V0F3T4H7xRnsjjSF6EWrLlupZ2tog2avRQxPG8o5heDlSFDkaDRKMRXvpd
sskdP197H0zQtXHJVRjyAyLqzcmdOO1ij3zlUJnxpLQnMwuF4yY+bsuXZB+bM3OdMIwLSIVIHw5P
fbMAG3U29dyL4EjO5BDnRlPvIDTTnyAYHQphuYTYJjb7CKXohan60SDZR2lMwtWhc7oZpNm5skrH
Ug3RYpS7TqqD35u1iVmdu/wPs4ZzBlUJMBxoyqaW88iVs43cUkPoQWrotvMSZCRl3ekJ3RFdGcT/
8P3AiilDKFrX6Iq3qz63oyEeJRtMvE4cW5arGXZUHhNT/v7vMwXSM3sLZwK1+ebzZQrXKzWvGFQi
K/23QFxsPxDVpmLqjJ/zy+dPe7/6QN44fjiAUAXCQXo7Lq44OlZzbNQNsAr2Rl6+T3VuAb1Mi5OK
Oe2FM+j9FKF1zV6m2mAGLIPNexxmG3mfXpnh6jx9NAtbCxN9ab/b+N0+fj60LTOQhbA+C5bnqjrE
9GK7s2hGrFjpaIaQV53qtjGjpPtlC6coeh8L8649TDM8stBCsVzd2p2e58Qxkkc9PTVuaWMsJRyr
Onz+q95vPiRDkc2M0AHRqbs1O2imZWhrJbdDNyaLtvU5FfP452ybJG9aEjevvYuTbYwlONyo/1a+
ry8EiB5m6EqnXg1e3n5smqGNNkeTFcZ5iX1bUbn6qcLYNZR4mwWOPV8SDK1f822B9brLIhOwIFBD
IHj7wCJdBGUI+cFjX+fhKKf0BWZ/dRUNibrPCO+4KY0Id8poqi/s8du+GmOlFAA151rPNsiV7+2j
E2dA0THOaqgn2CqS+20NAVb3GGiXY/NjmWilllXh+Sku2NfqPKsP7dTUh5ocnifTaed96S36hRn5
frGhb0H4uAJlRE5vuaHTktQGFr2URmadnC29H7Ha6qpzUtfLbWO5F7CUjx4HkxtbjdXQ590FH2EF
R91o6iEJMOOXVl+lb5mLZZpPVxzbzwLHrwuz+/3ypn+7+inhcUM9vU3w42OijJKxERo5KJiPu/Ky
xhnadTit+SUXzpstQ4ePjPMXmzIzC8c0jCnefuRlZTiaMadq32PparrN7Nv9qD/OA36bdo8ftLUA
VgF8lj/ZQV9wDnSw4ojnvVXb9YWxm+8mOwJE+M9s3ZSh76DfMne1edRIUG/icjgUg4efaBYPSX3h
jvX+s/IcZjXwEZdGOhdvB632Ol58idTDFPuup1J10rNdaOW5rCfFtwr35+cb1gfDMlZnLIgd/AHU
+/ZxfW5XcWLORpjPvONEca1bYgjU+8+f8sHEYTQcC0D2NJ63sH3jDrRjKlUP8b43n4Y5WenauRDn
saJb4X/+sPd78Nrdpi2LKB3h9ZY1Ldtc0hmK9BCNefIjUTzrB8YL8XKVTogq9401zMoh7cz8UuT5
B6OErbIKDNl+kdhsTqRBc4a1YluvRct4xq4UrwQFWlXQS0X9+vkgP5gmKzOGZYiYg2p3fQl/XYlc
DY9P8iY4/TB5OyVsljA+G9One5vsEydPLqgcPnzeKt3jM7L4tyc7fqEwGOBZhXYOgELqWXFyKFiu
3DY3dzoGE/v/YXzc3akCOU3fSUcoazu7GyQOg2WGVYMuNQyYIqJM1suYjOzh0omyfpw3hxnnNYub
4mXlqbhbVZqRy8RwW9cM225xuhD7ZueLks5t67fRK1DcO5qfre1oX8EiI9k5Re8dFmmIvVppXWA0
F7ecd/Np9a2gnqBxSu8BauTbb7wQoI4RT2OFFVfAM79a7jFFbMPCkfmFvfbd5+VRjBoyJAJ+mi6b
QjHJuiXFEscMAcWa27gZ8QNZZuSKWd/sJ1hSF6bTu22H56GN5NSCVspTN0vFSqNIITLXDAe9g9La
l0bV+IvUhkt613fvkF2AexKycUIW7XeIVW6Ws9NMuX5gaWbhMJvZQXodTJdOf/58xr4bEkoX9h0+
FAAZxLFNNTS7RP/FJZPA0ET8hUljnaxcTy40h94/hX80Qpx1g1FZzJubEREQelUO0JW0WjHKfZpn
iER8cmbm3r2wj75/dWyLq3MXB9IKC29OosUozAFlrnuIoDBhWW3Yx6iSzU7LVZKFPn957+YfLWQa
FTA1CdODvrMZVuFonVUbrXtIMZEIcrUbyKNUjOvIGM4Ej0YXGNXv3yL3WEh+a7eAynWLYwIH57iB
ILIzbTnvDWNZzhG2lMfPB/VKpPt7T4GeQ62AO8Iq11oV528X8GQ7cizrod4RDabZvqF1RdWRBV2P
9g4DKT2e/Gm0HHHDCuGV6pqsooNtkLx0SpXXsGIv1z3OkN4pfNFVxRAUOTgzxLFediE9bu17O1rl
H5JXui+iWdw7yFfGvRXlZkE9jPFhQ9ACsXK2/kXM46D68Ugod4Cxn56CmmNxl81DM9IqtNWb2VXn
H4nQ3XLX6pU8oz7HeNvRJYFaZad7ywkci/0vNxuEQJUjI8O3nU59iIVel4GnF0p9q9bTMF1HjWOQ
n1Pk9m/P6M0ywFQ7eYq6Qvwo9SUp/MkBILmOezyIMPFfSACNrCG+relKDiF2dMoU2labLjvkUWUd
OmZc4lOfq5mzt4Uea/du1/S/xViX1WEEB9pHS6Rh/mrNi/htxKWBPG1mNe6FaaSCVKLOyksz6NCC
FLvCzOayQUclXIo4m9Z6ftQs+PtEcbsx6Tk73cvHEhs+YpT2cRdb0R/DnMdsT8nRmUFKIFF5NTQz
LuRuUra4h6IG6VpenjmCHVCIpm2IabuHz6aKFjxSQq9PsvmqrlBE/imbFvc7AZQ0sRGNUj5PkWMQ
loBRVOfBBppGc3dhLm6ON3IFyaHHqQMMn9dhbeqFoeoWrUkmAiDirD5kJMPsSq3WChyozSUcUbv5
6GnSq0qp6n03uNGF528XOKU8pd/KV0OJTz2/bjZ/1SsT6UnSk/hGRfZMnq7T/4imsQptfHVDR6+H
pwvD3T7PXpNIYXqye0FyxSnl7fMsPSJ7J3GyE3r3JgohN5ZduMwdDld1ZRnmbsHuSlzRbtatK6dv
XTK3RjSMM9GaHsQCpNQHh1ycJZyilk5723Z4VSFH11in+IrOL3WfEA+MuHhWb2q4eNEX+s+kUxoV
Re2tnGP1JAbDaDHQ9/hPhVXwUFKAT89D7MDppWOik+7o5OAVlpHPjt/1NmlBVim06K6c6rrfIUeo
cl84MTUQTYyq+9ZPReeEaa5gUl+QFvnU6GLI7/JoNK81pcHxfT1uf0KyIn+pa7OsuvW6RDMOYlAT
7YjfYf6vZma5VWENz+UKIjfGZ/fC0ZvHHtbUN74UQRnatCw3mdan041DTv1e0LdPv4i+zNUzv3VO
f+ZWYZn/xEhtl+thkb1xiIzWqQ8xQWuVG1S5pudHO+/tq1nre3GfzlWFQ5ni1UXg5bNx49WaTH8b
cNAO3GSjcZfTg/HMvaWng+Jno07wUGBbOapKW8u6Dk+ztCv1l3aI27k5ijRJmqOLu2R6IFYg1p7m
JvawHk6FjfcrLTDipggraeN7QxLQ+8Wm4fd7oKDTzkBmWnxoaJ/FLE+9KNe4HCMOMH93p5fPZyKX
ts3So09CF2oFBHAIAuffTP0+SQVQk1uf4ozYrT5oQXGcsCZCdvEThbAb8udY9l3oOqX9RHrZ/K8X
sy3cN1XEoZ7XhNn5fUcgDZ1rcMrj4lTpT9Wtktu45gjfl5MZTQEsESJlUhZEbPidrkZKQE651H1U
U3p1xxwXWVBBcuz8Ri7awPdS6/qeSD7RPCztopSh5ZZRvUdVZGHT1FYG3BDki2p6PXWYHvqDVJd6
DNQES8qwnk2R35Dmkab7qi1dGGawFhP32ZS9uXyDKe9aL3pX1D/dPjEcrDA1UlRcEi5jf8zg77hE
S2l6cevJaHL/pDLyGjYiu8/kLR4ptXaSY45tWkXaX+glBemOvCbDSCG0GEX/nc6eE8iiQYg2wZIZ
TtmSWE3Jfoajly+jtk1JjphqZDtJFkdhBgB4a+q1199CFKqib7ZdEnVRmapsr9LRqWWYxaaUN1ER
NwKaYg2kFOHhcYoImiN2MC7xrXsQqKRHX1fnxQktIiH83AKDeeiEqI6SOGsilmxzVK9kpbjRWaG4
f0C7lbi573YzgTpIzDpJ5k/nDNnXHGuAl4XUu1EGWISQOh70Spt0BH/BRt2pRqrIXVQ0ubVz6tWd
mr4GzLqg1znl/MqoTbf2XUMSZbirp4ZgYDupU/UOEXrk/HIWQ1mOmTTqcj8k3SgIp9C8rHigZLH+
mTE0zZ/AnZedQsCfe7IyN/7VIaB7bMZ40q54/arctc6cvQysn/iIYxEfmZQXp1V2kbXoB6xKMoco
lNqwgmaOjZeoN1LLR2mTkvAdG+0h7atF/qggjGl3xI468kfj9QafiRCR4nbOk4LOdRvNT/HoOlmg
q4PYVWlPW3aYiuoYo4dIdlI0MfM4ShMrZ71Gme7jnVARZ6jI6LupIMi+Qyax8MEzSAuh3Tfl0RKK
1J+cJZPpdb/mKe3sZiKzJjL6MtMPonBS58rrmP0YdaWD0bXkcmh5iWeiqOTTgjzsj8lfVAqIXlho
+UaqUfthkZMP2JPEHHPHuNWSyN5Ls+vNIMuaJftB5LVmPouI7BXKcrvs53PiKpl5SpbEdUJ4C8Z1
pzi9OMoGBcpN4rWEVi+vCXEFvisTTekkj32EjrgT6fWoF79pn03emX+WRZkaodfaq07rHEZbxkWz
i9NkNvbkOGLjUuOj6vlG3vfN90lr1zSD3tZ/qeTrGb+mpkn7XVIuQ/xAsGf3D/IhS/qVPRvyIIVu
1oHXJOkZhlQubzoYTjPQE6fLvhg05Qo0Q6Hsm6aVTDG2nodBuVSrMVTbBiEDLLIyeUGMVdQ3mSjH
r22F4dq/VF8GPu9tVDcn8nuE5s/In3/HapJdYie8O/LhHLHR0v1eTc4RNrw98jNz1Cel7dWTks9F
cdCWSBI/5dCZmwmI7DUtgL2gKF8u7e/b7Z3HgopQ0uDXi7Rhc5WNJRSDZG6sU065WD243dJ5MgAS
6X4ZepLYt1Y3LZGPIDhR9srYlfMBxgS7GSQ9a7n35oEl45K5+a8l5YJHX11NA2wXy8PmF5OM/qcQ
/ZQLfxBCRVpWae616TmtviuncZzyC7Dyln24go8APHhrr7sp4sgNFGByF8tn2usnl8TOYT8a9Vhc
6SN0KYIl+5yCue7TH0VVu1/NymrLPQmzjXPvmtLgDjDT97hWqjhV10sNjmU+6SZu9Mj1KksWP451
JDdlVRp7RWGTf+7zITuZdaNZXyozN59da9AGX0u9YryyCQVzL7ABtxQWhoff64rQYyyMCYC1uaZ7
AxZVmCBNJ0GyYRMWlareYDMEJW3oqrtMrkHKgzlmmGHFc5TsFLX/hrUx9o1EYgwnxZXf4JKbf1QC
XVpflnL6ao7TbzcSun3h/viucOCnQjXVYRNyagNpvp3QJv3WzsEO+iRsKRsB3afPSATKGlrR/syE
6gM3zVS4NmKuQwilVvEfW0q8LOxG1r42JBqwgHXJ/VW1m2NCFzSy1dMA2vmV9tWwR/NRwufLOHJI
xKV2/Xw5vQqB/r4zQ5x/NcRdlVrQ4LaoA0MdCNuo7BM0j0yFfEEAw86duFycncbI3FudMmpNU03d
k6IDgki/k7qzBNro5JHuG2PnOQ/51C+ln/dFMT1lme1mYVxZaHNmMZI3RQVb3Nr8t+a2K+hOXRjD
erd4MwRgrfXG//9gN/f/t29tLGInt4zZJYDAFVcNBRGRqo533bWz82dEiRTwfyD94vM39/6pwK+g
wa/mmxDUN+vWM8Y20keA36ZwMuvQZZ2HsbhwJvc+LojZeco9Y3CvXS3VL7WZX2fi2xFzM2WaMgyu
loS5vx0xHG0FVKgpz32uetfI0fs6HHKDg4bA6/ZeaVtBVl9rmL2v9Y2l3yV521uhGcuIlLAuUqcj
Hy+9lVk2dZUv284qDuS5FS9zrBfjzsgaJQu431T/9ozRCJs8arzvn7/A9Xx4O4jVN4iOJRoOnCy2
BKq475NRVyvl5NhjKNFy/BDWIP9wllj3nIXxXmrJeFf3lvVHwiK8AOwZ71Y7nuOEOKy3Bc4Ta6u2
16e0qRacps7TYrTaLvFicV0MrQ1OQ+lR7uY0zwkgQxXbfnEASltOfqu/16fFmgMCtUvnG3ne5Pbp
DgVuhCcQObo/3XJMbwg6deswX7hyBvVcO/3sJ1DTlH3BHt1J3xxdfbiHBW5dS33lj8+mCYN+Uht0
436VNOZv01JMbqKztOcwHjR72KfogeMzvSpPP49SJ2AYd+dG+dYMXJUJgzWE7QZrBpOKPkSDyOqr
SdSrh88/2lYjsEKTRHpZBhgvBpL8aTP1xOIBianZWdjxvPiGJweiphdxC3ZeH8ABsjOOtJOvavHv
Zna1k1GMw4/Pf8R25nBIYlwJ7QEQE47TFqj36iYlJXiczlVHD+iqiKhFfNa4lp3o5oFqkqBnqztT
64hSUqxaTc8myZmXXFg++Bn0wjEUM9kI3HfO9fOyCJLUkuGcO7IzSGZ15mBsVG0OLJ3EZz9x02Fv
xblyM2Ew6ksyvy5M4ldY5e81xJtwoJIAu8BChPK4+RqdlwDGpUl7FtESu8RoesPi95PbuVfLMGqp
n0bz1F5zxep+mu3g6vvSNuvbfMAMc8HnoHVObRHHAjHNoPTh2KXkH3daaxNPP6i6HI7upI5ZmE1F
f41TXDX/iPjG3mkStXuuTOLYfcUpmlPvxaQkcelqGzu0RnI9IyUfq/3nH34LkTNc+u/rQDlc4Xhu
rvZC040lVvCGV1z716y6yrTLkvw5aYfGvNAXftcNX58FfgC1gO9Lx2/zrCwbiNHgfneehPJr1vLe
9CMcDK391Mr00Iygon7aGU4ddtVQfhVRkuzwBhi/gchNV1DiLq69bcHNRo8+hR4VhOBVRr45cSSA
puhk1p0ViK9pMAwTUaZVThK7agFhBnqfLt6FU+6VY/B2htEn4CWsyQxsHttym+3EJkJ3GM/pSho4
21bRGMep1vvpKIjIRAVbt+WUnnsV6vcXaZcF0Vkm2Za5LIbiZUkAqF48gI67NPHQ0ZBxRhhhDZkc
aLTTxt9mpRPn4OAKEh0ycPvBX+zYSXdVnmf2t8kqC84so0qFdduBpokHFEwcutxrhxeFVFQlC9uy
1Otgmtiq0aTlqn1JavgOU+LVw7DCisemG0QBvZkMjSD8q4qn+oz4criViaXGkE16VKQabUmicqJc
i3ed1beLX41D82tp3ZnsjCwTkjwb5udJp+G4S2F5pEGT2ck/RRPX8jgjis12jdSNq8mKUER8vmDe
sbb44RhEccNAwbf24/S32/VQ0fVPRN2dHYfJe9fXHOo3aQIwrGmSiMQ216xbdems6KDohZXcKZOZ
98Fo2Dm6nSpPnecLv2h94mZC0V5F9UDKGpE/WwMGvUP4n0OBYNc0mvNsk8kdjbNxr2n13di6yb0Q
XnRPea9fdZaFUafazEazcljn57iDLXnhFX2wqlabpZVosnKQt8KdOSkjIcbCOPdgyEA9i00MNWHp
B7Olyb+o9J4vPPHdGQrPciXM0iBlY1kTGd9+lHqcCi1S1OFsiCnuAtE41RwYA0HqOz5mSSZ2Zwq9
f9Rw8B/2aC1tQCPgIog2eWFYF77I+xfA8PkRuBSjRHn3a4RjRrGKPOKM4M5Or8ih7iqC183J/unE
Im12fU0+6IWbzmYnp0KAZQRdeF1ROs26TbNz0p2ZzdKmO4Bd+xRoclyeFEnODxVF2rUX3vgHT6ML
49A354pNzbLW8n/dqwpLq8yZFiWKAG2p9kuxrD7bujeejLLI/v18hm+anQxNQwkBtZxGLovu9WD5
62G5tCeryQlZX4alAzakLUIvUjFePn/M+zExdWC+cAfBCA5G9dsxNZ41OxG8+n1a1ou4mbTeTp7F
SCf7KE03ii7gLtuL/NreWXNTQB25xWN7t9bTfw0LsRQ5jFZmP1SsI42E9MXrc26HY+Ryz2PnEweh
xFN8VWrUYAQv48Q87TyyG3/iaUzlQZMnyf1IMLMm5JQLUYG7rsJeJpjMJrZ3dpa1Tea7SMJ07fD5
y9rug/x6uviInuiJoaGm57359RPwtWMu9kPv2eU9HSkvA0c0PSIus+Rmqe3yuzIusb8QFWwfm6ou
HsumES8Nmpv+QtW2fpm/dsD1t/ATKOVXm2wa4pu5jzbPqurKTB6r2Ok1PzZjO0iKWfsuusT5kszY
AlPxXTKl3ixznrqKOfgXK47GyLYtgoybGkFM04Mrquh3NCblU6S4y/JTqdq+3hWTKeQFwdkHb51n
kgwBR5mFAEvj7VuvSig1oPPqg+TbeFfNDAn73Jh15a5ez4XuAvyXuX0gKKWse0KxiXT+pnDILzvp
ibjbA8yrhCV/Phk2dfv6JiCNrbI7SD5QEjZFc7OYUYHt5vyg5st+cAppB0yOK4xzTSuYG7M6RbPJ
TgQAXhlHcheIEf/8F2z5tOx+qwUPdFL0Q6/XqLcvJneGdEA1rT1ULUJqX2+mlDzRRlmUF0NE6v0y
VKLap93UTUGfyD75GsECKU8VWgQ1PxlJXms+rHKr3MUu29Gl9vVrf/qvOcoPZKMA2V2NDlY/zc1q
7+oucnJ1sOEaEGWdnZBbeKTZlC02qAR7qqWCYTWxI1fA7KiZfW1cHC3IOgI6HlRXeFPYwQCg5wSD
yuSIq4yi+qJXRkz2JsnvV2iRhfi3gwpiYk+hgPzD2hNlH5YZLnF+N5IBCtxXEXE0B5rZDV/KuUwG
uviySXF/bRrFHXZ6rGhHrZSWCGdNeuVd5JEGGSpenOWI4dxJPrhtZwOGKEMy7LuJWmifFbGlnIgN
srpgHBfxhHaYxJZiGiKcHJJSZsMtDXrdfGhyPZbSL5RM2Pf0oAmJqmQL9mXjhzUe9TlVD8qSq8oj
v6p4AXOirS/4oEVgFSKlQlZzWZ7Gdr6Fpm+W91FNLskl+Gu7ytZvhSMy12CsGkDjtzeVRiFgWzMH
7UFgUXBd4cUD3kCicFBljVYGlZkV+i4v8lSEMXv4Tp9FK/04WTtqqicvUAE2uAq/BlEcTRcqOwtB
9FbRNdTCjIkqbh+HJboT/ZwcPZDnQBQ9QEcV5f+6ZhUdtSmqL+w2Hz4YXBJMjCXOfvJ2TSnCbPQc
T6fH2TOTI62ykvQh6HT8z+V95krlpeeyUPqdnV/KUttWdOug2Vy5JEFFc1yaz2+fnTQFc2GWyWMj
nMTb9WTNe+DHcGMDpDV5YA9RYTylk+YEi9qkjwLrg+fCy8oLG8v7dwCtkB+jQ2MEXNvy9NfolC6r
lfFxdJjpZqTpPrb78rqcZHdQzRYDBdVOgmKwlX8+39I2hxpvABTklbkGdg6zWX/7BopGp7Fa1sqD
q0UzjnjWlMhrUjYzcwdhUKICHSbNr5vau7iZvo7q7WbFWO1VtkclDyq0OWbUFDZe5/XFo1gbNYDV
RlustxepagWwzMp1rN2Cs34hCaPxyVavli/zbHHdGqRnZMkuVeZMXAtloqnAZUhEDzrb3fzvDIFJ
Zn8kKkVxI6Gm0MnMSpEchlj36oDswqi4npsxaX03yXXp2w1RbHQTO40mdV5151rEdbkrelbhfpho
05TEM8ugVNUZqSMNfvgtqRY3O92Jpu4mQm6ch6C19RQCqSgZudNtPvZPFGb1vY0Nx3ccsdPowapb
IqhnyB7VHp714iGDULP+QHaP2QbLYA/EBtqj6vxaBqQLQQwfKTpZ3N/ZHIZO8PcaSWbfR25cXlcZ
jdeDJLKKXGZd0YmeJESUJn83tL2zawBLSZ2eCM0Oyl63YQbQtmq/QF/P+vuKXKLyLGYLcTK2RC7d
1NqaIq3CAKhM6QYTvpKHTje7jyhDnNp3kqh7ziE1cAnts2X+Ztml9X29yruQzcb+HspNZR/GdCoz
2pxdgmuDmEQHeVUVR1yXFfGPMGV3zNM5g0dlG51yLQQlnu82QiZ7O6PtyzFVTdA4Ak/rzex3J+iq
7qa81iHAxLI12++uwPvtfhUqLffQnBXtCiqg1SeB9Jx4T3aXaQRUccbSHltRqTcZO3DWhotYjUq7
cuR4WxzJkp7rxhi+dbYm6mv0nwX4BhTAP4jN3PuKgKp/9FrOrq9DYKh2cVU33k4vIT3gnqAXu6WI
vSN8JC5JgVrShQy8JIGzgF7MPSVtGsmDJdz6e+3V9IOFu2TPXCsLbyeVlcZjF0bVBvoSQ3Q4wNVT
s5fa6DPvgFtvIwNatHDquprwFeQqVhIFnSTSdNxb2HEXV9KYC/UKT4DpZ1uUcb7DNrZuJJvm5H7t
uXga12Ncjg66soQY0DoZJqc8tkWmZwEbwnTWnNIxCdXWCCNVJZhdujMxApJ3TISi/IHtnoxuo1mv
xZVieYvlW4qSNQdnVIYSsqHIyzMow2A9IT2Jp+ulVa3en+ZE/7UsMmdxicZTz0IvXSunV5u2iR8l
U1ns59psDmRymdqTAptmiUM7TbBC8uD86eFa1FBRlY76Ff8gl76iZjfYn/SRVYeZC6OjvC3rUjTK
nrCWzgiWLO8fJrPOint9GaXlj3mpRBdY7+83SSQt9MwpwsHvQPPebpJr7g6moenwCOlF30GAc/dZ
k6jXUq2Tr/U45qeGnsV/PZBZdOu9Hu3qip5unRgBp2FvoNp6zAsaLSWOF09u5ta/PKcHpK5Zz9oZ
JDu6q7DAuMRDfH8gWRYiVm4c9BdXh7m3Iy5dtcfSzbAemMyLpvmjO49G6dssUCSfqW3iEyvL6RbW
ICquXU/wWHL8/GT64HC2HOQhGGwgN4Brszmc7b5cIJ2m6WM1q5RGXRHndz19qSuzbKMvxqSaR8uQ
6dEeFudh9tCsKEOqXLiBbq5fnI8sSgIVVro6Z/M7U4qsmwtPq8vHwiq1PA5ybE/jA+trdvcxNFb1
ytI627lQD3z0VBxsqYgACWgrb4ZelGC3RJU2j45KTkWtOcmfIaqWI6z64k7t6bNcuFt9UIxiletC
8UYEy+V2awQ3NYjFWqOqH3snXg2iqjmf99C9TL9r69rBUSVx3VvZin+qGItI+so9pFiquZsOBc/9
55/+/eyzcaiBYQHpfPXRXdfjX5hFk0B3bDSteRTYaHzvh6a9LiVWn4J2+jmngTMHZcyuIGZlvLDq
Pljq1CSI/oEV0Hq9q4ccTulibutHY+yz22k01N0srPEH5oaWL3EP2ZfZkD1+Pt73n9uiAOLVg3Jp
Bvaqb8dbaK3S1bLJHjE8iu+bNOMUVERd5v6cNiGtIhiGnz/xdRyb2sswKXsRwrK9vFvgwu6oFvra
fMjTBXprpdQGaIbtJtMx5mTV0D5bRbjg+GKEQ2tWCvt3lHjDM7uB0lw3/0fZefXGbXRh+BcRYC+3
5DZJK8mSLLcbwpYdcoZ92Pnrv4f6brK7hhYJkCBIAHM5nDlzylv8Zr2Pu6Rqbns7t+QDPQou5Tg2
lxd+ObB5gkuxpKFWzVbwG6vnHohuNk8Ch9UY+ZY2xF2UXG7z8YtdbB20BQBGEKRRGkUq3T5dSsgl
FTiGQb4UHraam6BFNVcD8rg36kE/ID1YtaFHiwjYYOk1V1b1rEPBZl17ekSt1dRsLStOH57JbrSK
qc5fsIMedwjosmXIlGDW5k1UqiE7lJghPFogEm81IY2Xj9/9fPa1Pn9tlfFPRuOwbM6ejxyeAVpZ
6c+cltGKNJkHFSn04PyZgkE80beyEUTSvXYvG7f83NdpnoerhvYrAIOCyWHhfPn4J10cJ2KXx91H
N2KlTtnnO5txe6PlcIhlJvJnC8LCQfetJQbWbTsHmQ3xcVjUNQmGi/OEcC5HF+FQqOUm/c/T77AA
JI/phNvPTazF/t08WMUxbgrA5FUTZIcRoOrbx+951tVl5dEaX5eX0SMAoPMJZ6qRE/RTMj/3k1Z8
bhutevaEIfdpTnb98aMul5ReP9B71C24mJmfnL5ckqSAiMcgeanTWn2tRvP7KHz3rqS8L8Iep4+t
q9XyvxbpZLFQUylSIZGjm3P2HRXzPVBuTfyM9UByR83mR7rRVKR5sfPgooZ/15SkffjNz8MVDtzl
0vJkaPoMdmmIsbtP33cxp2pCACt9QVFJHCBZgYU1BpU8xgp22pV7kIEOf9xJYMSGkO0Kuorx8bp3
Tx9XsZmpoYT3TPrRqKcSL/uGbGvJihF+ZWG3f3QPqv7nBU5tCvPAKGg7koLLEBH0CaTzesmmYdt1
BrwNs9Z++02TiV0rRPEJgG0R7yxwICpcNCkA+NJlSm8b3A6tPMR9oPPDtu/Slkl9GjebznMGgSAT
tIybcTSq/hPZuNG/GcIP8ofM8RudKiuzjemxWyffYadBbz30Y1sKRjIofWEqWbw2Mk9zUHD47NAq
H5Jlm/R682YQEDC4c6VKolm21hC6ROmHVvUQW0iscQc20lL98Vt7LsK5b+vu3ula7bsE49w/AIBs
v6Sq0r75Zd++5YthyS2cq+WT6xSxHSU40HZH3eqdZ+T0ljcAwxSfhSqNMBtoLUeQfLAWF6YZ9yEK
7+n9aJkCJQQ9n+Utoo3Vcx8bfXdTlu3ibComE1EdCBBtCcOnMuy7YtEjRKdHtPrcaUkO3jzrkebD
R/3STIYW7Pukrf8ZpZ9xKrDRa/e5r4/pS0nlrv1R5tBUnwBwyw1pZTXtHLzj9buYNssxkVauhTR2
u3/4G+g6Seb4FrjDaG3trhdlSNNmeNXGuTG/Vqoub1XLvXALPcvyt2KMe7mZU6P/bnGnV1u4WygB
0MBrB+DOYLvDGsQ1iTP/3d2YvXKACZtZVbkPc54sTE915lyffKqlaefr1ayONr0L8eq0smg2MdXe
FLVGYuWHaSJXC9MUB6PIsSvngGAadj50HFHe66te2nsHF+T+vpnpnUTu0hkDdjxNFt+iFTWYw3Yx
Y7FkEfVWUP8oTLA4odPgM9JDXcs2czL0+2H2U+sFSW3gFJjDKaAlpKLYXvE7rTA1AwpUhLWWaSOq
yv9G8z5w3xoFQnaDrEj32iR2IKPOlJ68Q5+jrDZzZ8z2sfBh/t2Awxc/+8TSXKQHhUYpP1j9UG2G
epRvCdfU1wTY3o8iLwsVajrexoCwUE+TIvHvOwXRY9vEY+x9o/1d1Rtad7MXLmYNQ81j/6ehgFQl
YI/1zm+Cf9c+9c44PfTaaj8EypihQU9wwwHP7ZiKicoyvuUSltGnrFvceA494brPfkzTH6xZQcdJ
DYF+oBgkitATyMamD9HbbeZtm4lGPNrKmqZd0KWJ91oNkx10IeaG6RjyU2ddbtyCEVLkpBrKddMw
5lUYtwCjDniMah3nJiumree1/CKwIZZzL1PVfVPl2L+toLffucHmjkY+7XREN7P9UaKAJY5lPMjq
ZprLGsWH2UVCT8jJu8nawilu9CnWEAusMAtz+rItfsfK72xaAr3pRmYvzbcGHmt8yOo+QGizIPPe
jPUMosNImQvegMLOHZobY2E/gcav3QjF2bF7i1vMrW+HrkmWF9k7uXEomxnJKuZZWrZvsqlwQrOr
YVKwH+E/+NwWB9StJsaL+D8hj5FicSJrIepIByE/bIBOWROxwUvSjT74sY1Oci+TW8+LS5sVNOWM
QmthxnTwENfddLGyH7xl8ma5kZUjxI501aVRaOf1NzjCYgx7J4ZNGsIHsBYUtWwLE2xppruSBMJ5
7ay47++HmHZaVBh+qcBUun0V2hiXfxnjBhJYbCt137OqvbNpZpD/d1adGsvOHGhShLZmSCSlHafe
ytZkjJDZsI8jMO7SfQ5c4BE5hIgUE5epyRCcMqpMa8MSqt+WP8Bs9i7s1z/ZLMY/i6zLV8vAleWA
enBnP8Td7E1QKPSlRSan0mjGe077sx4AuD5AffEGcimVm9Fs1VZ6O3e6hnBO2uWTt4EAVpl7DQKZ
/5TWk/qnGgOphV5eaX+QjUwGSAyBs5p0x9411ZtzhDIpEXLXIKNJAFfu+rmng1fXHYCZoXnxkzSd
bjBl8W/SBmGBTYYcSZeHTt26/yRZIB5pdmkaFEROo1HqivFTD/xvC50/c6JcsJO2TmMXfwxPKfrA
Y1x3kRPggLuXeDAcvVkUwX/OsiBurOkjyQ5Qh3OEXuJ6oISMVL0UKIzV3Fd9sJ1yw8dLXR+0re2m
wwanP3XNV+WyhCBhBU1OU54h48VQKFC6xsJ19YsFq5CrPVBVse96HxD9MnUpEbfrRjMSmMl/G7O+
GcNxyZLpShp0mUCTOpsrhg6OHxMC6zQJamjEYslhVC8LfJBfDc8F/ZSO0NPSSougVek3/zWphUpN
tU/ngnk3OfTpA21rtFnN2XoGDZAc29TBWlm3/fLT5Mzt8wAoEVpz1Y//+T15LPAZl1YbtN9zu1ek
jQuzTUbreUwDUrclTXdcKf5Dli/Fg+tWL//9LamFaAmjPnVZdANvnUvLbK1ncJDtj2mWTqjLpI8m
wENz1Dtle2gaPf+v3RRm+C5+IjTSVpWzc0G6qga2JIc0f3F6yhGMSRvkQqpieGyFj2KtNtda2DFd
gzfY+td0ei73Myg2JJDAaNFquICfiEIv6ZwN/nM/1rCoQLEC0cZGOVKWk7Yb1FzFocWCwIpqmEhf
xzE2r/W2/vITQEGiBUFRuOporBn/v7pJQAbUNPRZ+dLhYxzOY4bA4miUlhcmTVAzIscJJNFH71sZ
aMGAdIAzXNFRuDxOhELGeigcrBLt59UTnVx9yBqvfaHMsfYMFccOiSbDvrVRqX9uTVW+frzRLh4Y
rJhTTAdwMQ5oK521b9E4lxpwbvPF6G1xj0TxvBmF7dwy2WluYYcMV7oul71aGofAyh2aOmvL9Lxh
6VWIusK/jF+cqlQNEyS346IKAI6EvaYl1W6shPs6Lr732Xaxag1Na6weNQCF1yRTLpsg60/hvQki
nGsoCqef23PgOTZyiF/ssh/RxbHLB99vatQISmg4Rl6KnWmU2mZM9Ph7bsZ5JAxl/Ujn3niu/QUh
iY+/xV9+0Gr+sALL+BZMm88qytliDOQT3z4bKCQcdUYhaIyjNojkN1wp1LFasWlAMtEeMxdcxROD
giQLOA2OWeu/ugHDvY9/0sWJQBDJWZVp378VE9jTJcqwcW2UkeZMYHQ1hTgm+D9xOx1/2OniHAkW
32antQ7Q9fWbTFROfWVJzrcnMoQAZhm9r1sF/tzZJwpmM3byPldPWoOv+i2UFpV/8rA8ag/wvFCs
9WoHRuDHL33eN+GhnAooe1Afmaucq+Oibi4Kmfv+pwxpjd9dR9W8b/mv5t7EEmDculOh+p01Fo26
EvbPe5LEPwStwIyB6aVDfx6AkJEHsqbRyAfGEvyKuwLZ6WrBmkKawRhsnUVq33MkHuyodds5vfn4
vS9a+ytQE2wDUjj8ywruOP3aIPaUgmGdPFVlM/2cTA0qbrkUdWS1efYdFla3D2z0v4MKldvJzvrX
uh+W0CcBv9a7uogT/JZV8RKJTXDTa6v79LdoTWy3YB3yJ6PAwH2VydtSRclDjJzUnWUkCqsmtMxj
hEjaYh/7S/ZlUEtsHa6syfqcf3d5eDxN2gBtJa4l8wIYLoVh9SPN4qd50MsbNc/Fg60mjzoQiNKb
QsXup2dP7YuFweYfGpQJfGPnSpC+3BYufS2QxMRMmnPneLYgg+Uv88F56gdGnJFb9rKCF2Hrr0rv
7HmTYovTRzY0JTf0TK+/ZgB2eSC4DCF3IqMAHQBQ7+m36NE1lVOjT0/IbxRPmTEVu8Xrg8iMy2qf
W6N2wxJdy6vP22uk0lg+cCMZQBlp6Z0Fw1hzLCydk/6p7ZY+CN24xCt9zB3ths7ONeuxizjDY1hb
kh/4TxyBszgnQA2opjCMJ1/PMSdAUIJeRdHG/4hJj3cJLiZXqobzwLq+lw2kA8QYhiTk8adL2uIM
OEqouU/2sgSHaVjKezedxPwA7GK4YR9nX5hkO1t6uB4nbMlTf/vxzv7bKxPVSXRAq0O2OTtgdjUb
ldIb/WlB8Cre0fMa5oekR+88LoVh3OSM8PIr4/GLjcxbA+Bn9dDvMCn5Tt9agC8p2mzWn5ykFyiz
dEt7oLXS25HuD551pItUfKMjGBeRXcXp74/f+C9rvt4lhHSaLSTWZ2/sdg1nplTWE3da1YXQ7dTX
etXxzTpEhg7cXnJfpnSpoAx4UQzJ7ebjH3Cxpa0VOscULSDhACCwLs+/8kuGDdiEaab5tDD/6Ta2
qDX7JjPQa1NBnIgrW+y9FDoJXfSsjdWqxeS1Vzrd6ePatER0CoLmUynR+9s0zeDAM+gqezwCReiq
fd9mqH0UcdpZsCFdYJmVk03aL8AklkXHehisQ1+CM0tEIBCkDYY8t0IcBgEvRY1dt8Vd18567aEP
6qQ7ZmXSiSrpUCXVXu+HtdmmWxjdqNmEiwuiNcd+swCNO7QpLXFR1wPaG5MvnM3krEl/F9jdoxgm
2V0ZDVzgcTlvTNsoGoklzPrOpSTbQXQV0yT3KZ8nWk5D9SQRoLLh9aDIVfUx6Xwqcu+uF3W1badu
3Nu1W/7s/XT+hnjMsAc7ql/7URd3CzyZFbmx7kbMLM9nXqltDk6Kas2TUdLs3gstUcER24GiN6Lc
L7U9C17TZUR5ItjWnVlo+4QoJp6lUV/1orgI8vwY9O/AA1MQBBeuu2DfUrVM1fJkmmWao4+Sxhsx
T/MQeUbtbKE5j6HMYutKQfC3x8J0Xq0ByHn885wDkpSH3ktlPHkIrTg3mqtcsOpVSte6aepBO7bA
onZt03VXBlV/OYzcZ0SB9Uaj4lz//78O46TgcILr058Ao2X/uMpfNqnSzAHwUKA3V97ynMe5Vlag
F3kg9S2Z/fltxmVXBniw6E8xnJHvCRihPuqpy0oafXm6ASmwyDvg++Mm7WvP3DbJyMDCKKW6McAY
H33lzcMn9HHcb4OZWWbYaIvrhVOi9I1yOzlvx5ppxEsPQDuNUKcR3gYto+YgYDMPYZXVZbCxR5FD
HlHDin035k6EaHQGxTX60zlkAJgyWxp46qqOBgr/3DHAlFnSjFbd3ZUjQpT3SdzSGV8Gib4+xAwR
f6ozm7Ym8/GiiOJ8cd9qGFrjEfXf9CHQsAH73WVm86Xkt2Vh0A/prndkrt/qU5BreyhHYKwrgNzj
XW3lww9pKplvxaxpu3jOrPJKPXCeF7+/Dwmg6a8mTLC6zrZKJvNqMYGjwxTNs/ZzFzTGo8zdhjkN
MyYZZrFcxC1t5OFRYWZWPll03voQr3SZfoFBXl7hl5xdZNzZ5OjQkN4hscxa1zP1r61LCh6kDbPO
Y8YqqwwO8JItkZ4ZrbVxPSaBesixqr6Ywi3HzTjDCQylthTWlev8QqaAH/JelUH+oGohepz+kNZR
wTI5rjxKHJabPiqrsR2/VQ4YzIgpU4Zk4ewphgeiZUYdlu3gepulNLrjDIa8uxt91TkpCEdkfwxu
lIr0K9T6wFBGVFmF7v+xRTKhzwWG5+jVas4RnkmqMnLxLlJX0oOzSIRrkunD2AHeTcHBxXm2qimS
c2OXxOaR5lbfftUrQ9wwlR2NDc3pWvYRzIjY2S0K7sbrx4nBu4Tyv67q92evtjaA2Dg5/IDThdSH
AB3JvrXvEKKzJ4D9wEljhMEERHhEDIux+CxrL035LQiEwaFrs3wQUR6Pqm3DJjO7KdINGaP52rnJ
Nwje8FexqfSdnQAFzGXudNld0etgdE1U+8ChghDX6W7lhXYHYqz5bvp99QxmE6mErAg6ddRioa/z
JnMucHNVGVM90RVtmPa4LEdGUFqP3eQj/Zz3ck6OKBCpWz9F+G2LHGTSRdYAZJThFLvwW9H2c7kr
cn+6R9qSqqHLMJzcJYZRT6+QPMSXbgBRu+kQ73vTPJAnx6q1UwgnbeW/+aJAv6Qo1PC7iJlehOQ8
LaUOGPtiXwXUX3vX0+q7vHJQ7OwKk3o9gzd9QFENZoSHR32BmpochH+s6ddDY27pLe/c3JmDO5pO
WrMfG8+4yeoAf8+0t4d5e+UL8wFPPzDtLm5VpkjvIkBnpXUx0vY0+yU9InxTjxtGIv3B1hn07FER
Xw5dNhlfP37i5eEEm8YDaSOvLMyL/cwEFFMyItCxqYTd/w6G0fyB6ro/7PPATGpshhaDq6KJS9PD
GzfxIgSU0HKEjysdBpBuiS5YirLwwpzd0JPbLBPGvF+Sypk2tqxMF1muQHyZ8d4VD07iV96hB1Rk
XYl21loVnK4dbERALCRwhK4LH4BCnx2EgLX0aKq6kzdjJ8vaQH8CSeswaGt5k5pjLG6Dpq8CEOKy
Ss0iUsqbdiO+BjDXcXQ+kgV05rbyu0q2iEya+ldHNMGjQ78buW/bzAE8jCbI0QckqOfPTY3kzFYF
dr4LLKL8LYKu2Uu2CKPcc2R0SOyOq5ZsM7XZNIfYQ6LZGBkiNiEHtHb+fsF6fkenLpCIzX78bc/q
KMIFBAxattQSjJwInafhojcwCE26ILjzAJ//qX3PAWgqkL4z7PiTrvG1woFBCU2atAyufQ7r4nNg
xPHOgmEIw5c5e3jgzdjcF65/N1KocRF3coRV0Lqy/OWllUxeKalyD0WywPhJy8gRry0yAu4vxx8F
BhKoMA2Rq5nGT+Rfuk6FpeHNjxZQ/cG4NSROfa+0AoGrhLmfD/0UpU6tfeGQLmg1OXGRPMRNqosN
QpR+O24WOF87GBFZ8CUx0uDRjxerZVcT5BRNA/SNyOmC6gHR2So7tJNqfk3GBHziSrX1vuanu3Qd
DnHc4PsxyThflsWRnMZad+6mvi4q5A1QRgweDKfBzRaAULuzqOz3TiHLbJ86WvHN1oiVzI59p1lq
5KeA9P9pVOqKW50pmgjLTqPdF6gGUoCkCVbuPBQTzI1R04qRUaGk3j9Pym86bVsx/yQDKeGgQdUr
ci5bx5fYisMBSIoNjLzA/eEUFPYvRjP51b2fiaTdeK1s+YKOj0leNElh3ygLtugLw87S+pQh+Twc
O0i3wDzSaamj0RCzs7VBYlAMFLVpAEjxl3KvSj0eXxDNZFltb/CeVIF2xEPgZfK5BD0JPGFyZ1Wj
lFA38ddKMsziwqLDMG+RcrTlNze2ELtoOTnaKyhSWnxdOUnknBu4E7ENOge5sGBGtbDUavWPEJmP
sGFNyfTl46P1XhWff0ePAQXUXTwjADifni2R6w7iKb1xl9frXNXNlP+TdDXJ35bWLPM3w5dlGnZG
vGxRhZ7Fdk5XmuvgcQA2vWekCa6X8dya9yTamfGo3pHZUnXWa4IK/6pEV6Ca96MSzuC9JGnGVevo
Y2Nxqy/p8K1ucy99a9JBbbEud+JgGzStHURBJ7n9/WSZXgJaVQKuBFCCOiX1vFKs/CW68JuwGXdB
1fvIGJyuADwiP/eLYL5zwUS2UIqC/pOl2VZ/z5kz9TtbDZAJgqEX7b3s9EWMV37AZSZmeXApGajT
EHIuWBQMfyZG3oNx17s03O+zTk/uld13yAjksU5LQRZIY6GpvKjdx19/zeRPPz4JGBwKUkHGoODb
T189zSva8n0lj8hVjhkEf618mswc0zrdqb0rkfSccU8Yp8GNaAGENpv9dt4O6xxdWR30+jsjKQZF
KeQnVnKI8wwdZOJ3WX3rG2wQotEa6yxCSAqjeURYNGNX6J3pt5u8n9vxrpnltPfx+LJDfUnk8FTW
ZW7esF3HIkfkt+ySK8t0+YHYFavAPENx7B3OpQJ0I/NlKgbtDlakb+xRNNThYi7YQD1XsBy4DJzh
i9ETL688+C/fB34LS4V8H/88Jx8wJaomrZPi6Keyn4BW0jt41fsEjW6wQ5MzXBsJX54FpvAIEpFF
wbokrJ9uCFBGfZNKIY+dDCp7R8o22puBFDr+RDbti0dfj40aEGeb/urxD2qfPt6Q61k725Crihmi
BqsoEG280+dTYWFJ77TBXdOX8naK16KfsKo/9QxQ7s08xtf14ye+tyJOH4lfxaqkgCQSZ/tcMJA5
cV4XeuJR7RoeAlMTo4cnqHqqvdP0SjXf8qQTmGFPClRqijQdEJvSSf1PRjIX393ESGLkqgeEtV9g
paLwaupz4V4blv4lvXUQUQczxAAblYzzbq6ujV4duCo5Yo1M7hjO2pAtb8PY9Q/ajBJKqAoBDyZb
x/dZntaPq+nTKsPcxcZjWtZdmezgEmnd0e2gCYSuWaTaQ1DmLpCDGTrdQZss55cWG5oSm55vUOI4
XQzJle7C5VlybJBB8BCYuyGlcBZyyr6pl5b59rGaDOMWN3qQQoOOgfdBpDlg6lCzuBW3sDXL+hqz
/F2J4uxbO9xzVL0r3gDm2un2SqtU+YYmvLtRyumb4wP3K0MQ/6COvXpMiB5Lp/sY/3Rx7G7g+vpI
0OnoMoeICcVtNIBTmV9mhK0Vt3dfFj8XXMHVq2S6unzBSaEH6KiJoPreNLN1cNxsSGKEV9O1lO8S
5LW2gU/LJpqWogRg7HlNu23HQJuOjQER5E01Wi3UYzqmbau2qTbIMgnnOquYN42DW3rHyWIG/HnA
8eAGtbja3rUFCnohQXuFTmMY1oYok5Y/OaY9lQwURTdK6HL/GC0d9+pd7bcW0evjQ3TRoeHcrL3+
ldAAOPw8QHrSq4H3NfQ53EUfo8w3MeBQplZ8TRLEOCOAUuhC7YwaKNOtqLzyp6wMW+uvDBz+srdA
D61jNAY9TDzOBg4ZgtNrPyA5+kTLYqMFLZWBny46uOrWHvdL6/qbTDnIQH/8/n95MDQ49jNQDwBi
53AplDIpRRIsL8AXYBJNFdns1JBW/ARNgSssCnmEGHOtLnpXFTrbzyTfTNWICjaedms4/VdnzEsL
stghXu5WZLfnRUoOrtrNaJ7mYZX7wx99qmUcDgjHB7ex7S/3qivLbhu3o62BabcRVR6F9O+knP3t
QJbnrS09I94tAcLscPuDAtlvHW3Or3GWIQbWtsXc3pO4Gv4hphUx36XBLN27YXaG7mc+YzvwoHno
Xz0vjZ39HKaGjonWjEjCODGK2uOWGQMS+5vWzuJy2KBOdU329v2SOl2VVZmXhJY7DD7zu234v1Zl
HRx4VqkHAKorCQmaSb7aWF1Wzs8NQjVfOLGkCAhzBJ+pC6rviJ0P/rSBBLy0wKMZUpT7spTab2C0
KNZ+vFX+8usIPxZNTZchCFSK8ybiAOYgjX2YwHm/wNVD1GJMb2wcsccwWDLf2ydG1d6Pae/Gr2Y9
FSTYGIaIBlUiyIafAzjA1gaRK2H/HOZaCfs/b2Z6v6Q6ULXginGOTjdV59HZneCvHgdnlLe6L6Fb
KEV/JbmxOzbKHptmbGltYNalupIjXt7/aznpAsczV9mLc0TIOONcPqBjjxdF6/+DCw0wTk+JA8CD
HoySWwv7Sop12e3GbJN2Lgm4vxonnNNoTE/WpozN4uhM8Ozv+jwW7iGIR3+vRPkEs2T5J0M/LUQ8
eP7sqhFYczMG1ZOOcGB9JYCdY4Pfl5w+HkkyXMvLDjOAVR/j9bY7ymXQZhGBgtaHDa02f0I9xpkM
+5ODttljjzauFqFT7+RP/dIMuOowaYSVEY4QcFOsG3RAjC9NNQ62i/ZB3Gmvba7Z8RNRSEtvWiTD
6sOqAZ1+WgCmuddSZvfiSxKEwYujI7wypMhgT3dRzqVZWI1oj0npZ/KHtKy0fAYc7KM1z3z21gac
XCFZTrxEUhWpQkgNuRi/qGTMdsLVsO3g6jIQHNFoh5cIOdP8iYip3vcYjn75AuK+fNYZ2aFGkS/x
jzgbvCRsYNHnm6ou/FfhUdmEjTET7pl+xt7eKHPYC4h2NMLON6jq2+OtU2UCRmAaT6tcgSQ96DYd
1k/FIe7jwkcdwXSSHy5+SsPG1jLd2TLYrZDCiVNK28Vs8etxnLIvHhIntwLmzYH9Ix6lod12k+m2
z1o+uWte5kJ1gBPkA2o1THHoHCWYgWZANG569mUTGqPddWGtM33eGgsjlRsXQdP4kE4GqoFObpLW
oWvq4cneMVz76WYM3d+NhuukDvFuh6+Qu5kPXq4d/Vz76qINj1BAaim0kj+OYhcXHmpPawlH1gyo
wjkfyTgojzv4ySRHzS2N/lfqDPDeYliet5glaaikpWQdKwzjWvS8KFB4MKGdoYFHa5kgcbqturRm
FuIDhZ6XFXZdOVp6aN3RbP7Bi0G0t6Ixau+g0OauoplQ8ssZS/f7kjeZ6kJ9yoL5e+JQQTEdlEwW
CS+iKvubzMXR4DaxDUxpww65618pV8g1E8RzxCPHG8AxY7V3KDvTwjOIgjlli1WYpTwGGs2PvSFn
b2PNDiwNS8VHpjUIs+MtjD12nI/5vqCBkka2NKyQXpiHJwZa6leaD5fxj99E9ga5moCDqNlZuEcM
Q+9UXhRH9nw34/li2xLMcaW8Y5tAOorwZuGexj/E2rVJo36VXhx8hxyGB6dmVWP/5eOtdVHzQktF
2HD1plwr0PNBddJ5ZDEAR4+2W1e0AWSBV0naev6N7pI5f/ywd/7pSa7A0yh7UM0GCsXE4uw2zkkW
8qyv8BzI/DpFJLjBrgjDDz0DC4ixYkTTUsDfrOxcpUM09yNLsPHRWANNUSRaM3wy4GGUdyTaCYKo
eAME6DXbtCrG0K+SpUivHIGLE+AzZGYOCV0SQiYp9+kJQGyUKV0/OkdvQtmtzyrvxc+7WYUmPMsX
qOuQ3gqwxY/lkHpXJqD2+oefLJe/qi+s8wkSKyRHzpYLY3PEu6ERH9kwfpndaK1Rf+lsvcJMZ/QT
HEo6z0oZ85c13BNz64hWOnE4zQo3Gw9WHSxOPgesRqZtephiA/Ir7fy5uq/zMVNPq+TPvIfQmCOt
gRGWGSlUkZ/GZphoMSMZbqWRrwX9kiG1k4n5Rdc123/LDJX9sbNSYPJkiiGLjMKa08hkiv5ZwNWa
whltOW+L0zf0Q1yGuuCu1KfKxNlraAMYRADOBWAe22wcuSHCaMZm1vUy+W72lTqOMgWhEObgEq0+
SnB6eJosA67vld14HlaJDEQFA0ENbzVBD84uTWsEdZnrS3mLb33+0rFgn2qzWzDeWTx9Dyq6f4ar
irOWs1orUXTdzU5f7GD4VQe9xrCKcN3tZ1sZt6PuTEfZGyOxw8fF6ONfevFDbZ2/1qqDJI0s9iwM
p4hDS8jj6hbWvHPw81z8ruhuH2b4Stva1KvHPPuPilxEvxW54jBSRGiV5589k55BNcatNt7mDYoF
YqqHKNbNMoLdPx4MspFQWN5wZcefRyNCAxg68JgkZbSHvbOGVC1ruNd+0x9Keyk+Ox4qgmHKtKAL
W50W/pUNsH7ffx+v96cRinCApw0MMv70bHtdoDHC0/tDjSEjja9S6GGPYlW9mY0pZX8GaFb910/J
G64tEQANbDrcQk6fmZjD2DR4xhzA3jtf0WRSy6b2k6x8sAGmYXalqfxz0ZFiXXnw35aWi5D6DIjJ
igg7fTDKCwEe90Z/qLpWbbzRqZYddG/RhkAovGv2FhdLS/eVWerqz7AOh88lIJQLBqmk2L0p7Cnd
TJkrt0GBsBKe379UTX7/8QF57zWcfEqeB9mCB4KDWk1QT9+uL4IRvujiHhSi2TluS82c9KCWV7D9
J3hk9hh5/eIuj66Y61uVabV7zLEsqT81haLQbhYj+YFXiimQ5tI0VNU6C7SIhAGobUxXOt99I9d/
NgS0aWvOCD1t3LGSn0sJR23LfRcEB+GX5hMCYghdZiVyAcdSBe54CERepK/BvCCftSu7GKb2lg1n
x28iKRzjZ8oceGSbj1W3jFGj913+pug7QXVvEgf6cSGdJkWzsqJ3V5Yi7qKmL/o3Ezk5caej3Zbv
MH7xkq8ZdW5/0wLH2jQ4pSU3GNANTWTZs0M4J8iax5EEeFv6wLYi1VgAJM3RG6oGtINlUPmUKdzx
ck5KYMreMKjPngyy6s/HH+sve4N+YEDPKCCx1M/dYzXDpgZCCeBmrhJj+Wym0gBCVuh/xkkt/UM+
Z+aVg36x95ljr5IRNG5IZZxz6ftADKR5Ti5uMmXkD4BHDbUDpqj/0EQnqu3Hr3eeMWCr8v+5hYVO
N1nD2QkvqqqjcTAD78Gc06KZQL8QYfxp48eYmYLCrLdli7BVGGjFNUbLX14UdNGq5onsCMX1Wbbi
iNGPC+jPHPIpBnZh6reJUVv39mIObx+/5nluwmuutEwfxDXpCYqRpycux1KOIk25B+6RMWzMSmJE
gp+ZvPLt/vIcH0Azs7o1c/TOBUGNoEXYuRL+IUErwf466MPo3BbK1vtrEfLilkXIBKENGHpYFRBK
/kfZeTS3jaRh+BehCjlcAQaRtCWTopwuKNtjN3LOv34faC8mqBLKNVOzB2+52Y0OX3jD4oYMQxVb
C7zUH0CP+080X/uLLGxENNKsmDCrTWiWOX2XrDRhFvvlFbzJ1qQEhMQxGfxiWIVcva26QTsXkSO2
SYyfp6mV2JdWmlY8wJlPMpc8xvojZYH+8P5HXAbkr4NTCp1Ro5CSsGG9/Yo6QoBxXfvqWXGQ0oIG
7sR+6dX21FWHEeVX7bnuon4/WIWG8ZZkZB8dKLkJpsKGfBLBZI9bYTS9QfEc48SPUd31T3Gc2erm
/R+6uDNef6dD34gsFEwgxarb36kILHwweVfO1WjJn9XMjyIvrofW47JOsk1lV+Hz+yPefxbK2vR+
5kd6lqhajEj9TQbqUKlnDMom8dRmY/0SqFIybgarUxrYYrLyDfHgQBw0q9Y/vz/6/F799Z4xX3ii
NAT571xZX5bJxqbTCnoA6rmdtc/rQTF+Wb7ReVKG3JyEgecGsqqzqxO69LVkTiv74n65KeRSVCaD
nvWrnEVkxCx10OKTdhYFJjRdXmCIaaTqi4MMsOIVtt5MK7fm4uZ6nTD/QbWItB3hm8VGRBGydTCZ
188+5jyDF1t69yLlEUUHPSzVT++v7uKk/38w2q5Qrlhk0rrb3YRxn6zWRWacm5Ha8ONgNdIfxCHQ
NjY1efiIq1xADNb8O0MDVWxb4V8L/pu9nCNLGkkpe+1MnyL+KUnAIDyKONZRR6ByrVvx1hxB0M7a
TIoz60/dzlFFe6JvwL2d6RUR3UaDJJ3NzpefkNQEnxfA7drkdTusNBzvqXXs2ZmzP4P8TULrxfOn
BqFZqbmvnwsxOdgk6ICsq7a1Cs8ItWGTZWn9X42qDJRzCS/ayRBb2F7qt/e/8Ns/A2+uWe+L+1xZ
fGIpR/lokCz93GmSgvKZFu9MNJ5RFxOZdFKawDya0Vj8GoPQfgSm5EMzDdfoB8tqz7zRAF/wOioc
U5Ne8u1HwBO9yUteUj5C3ZYHZUTeZ49mhgB3I0L0MzsgWZ+meDAzWC4xyixO30/zhRIkD7CSy3Hl
sXnjYCMNx3tNVxgZ0SUJX6/0LImrWD+XaQwUrAqDHZLb6jaynPhD4xfVyr19f6wRgCMKQrqcUenB
3C5AEMHfwXPX/zSVMA3cukqLL3ICqj2jRFGt3CH3lyaRCOdLR3ieuGT5kjp+HEiFWsRnZSiy9qmp
oknbD3XfbTRTCrC+tMPO2mRBWX4zMQz66sgdslYrqcj9uaMhRDbC5U2F746C3lBglHJjzM95W6c/
+T2tF/W9VnlxntrT3veFeop9fH3e3/B3H5Z7mt0+C2dSMYJzfrvQCo9SJ3o0HUBODNmOXqwLkxpV
0KaodwXN7pVp3o+HdASI2RlQDqB1WVvNkfAfAYX65zweAv/QaG121QvgZWgiibrZxvow/Vu3Cvg6
Q7Kgcw2EG3QZWGeI/iPEZDvn2miK9pA7RrgvEwuv4MLIhn4vT6Yeryzrsob8OujMmSaXZWfdUWsC
k2ZJkqfikiiqwNsHE7PqK3JM9nQd6kGPNlVNiHpUSyf5SAEBIvHoYDI7K3Snw6Fsyqrcdr0ZSCsH
626vI1yEAwRJ1ExlJTS+/d5OMBoFbDLnnFpN+xJX2GSh7GQjLkRKrz91ZUy2SlczOWddmpF8W+EK
weyNHQCBHaiWDH2YtsTiF3RKWubaOIpLh+/WURWh+s3PkdW0m0rEXqwkYq1VOv+NN0ERc0Y7Y1bh
BQiLZujtnAcfKwBUPpwzSuqTdMq1JD0khW1zmgdsvmN7KvRNEELr8SgT0GB6/4jd3WU6GgHoOZDr
wGajXXs7fKJ0AOmR1boEoHyiXR9byb4uYhHsDRpHK+frfq743s7znIE7Bh3228E6rQkzvy/jSyRJ
zaEAdH2djFL7DkXvq4NA3A5NTRDqKA4hyfP+PO/fzvmbIhtKHAZmSF+OreWI71pIhF4iFHA+I/ir
73H7kg9NL1XfzMDIEa4DrtD4EricPgv/DEhUrRz2Nw7erARMtQxG+KyeuQgIMxMjHyTYrbNW4ypa
0RBumudwEJLxRD8AYQDk0oleQgj0s1HsIPkPupTFg6uUfZRhzxSoH6penaaVbf+aQ9/uQuQ8ABVA
gHgtzi+2QdbkatbZsUMUx9O+xWzbKDdI71mdm1TyiK05rsM+rtFCbk+2WYelh3dOvQ2Ak4kHG5cW
hL2i3o88ZDoipObyIf2Cq5mtHeHwSDrF8RE93IiOwK61nOEPNejuU4Oe/HTBF7DoPdpSZbENoCv8
XPnyc311OTcUYhzsVClNYsRxu+uiKJ4Uq+k4YaYtVVjsaZZnosxLJclqIMiHAuF/RUezAXmZUzKq
MDasKv5gyd2aF8XdO6qbc/kQqKCpo9WwrHm3PDuWCU36DIDLoD2caOKzMJXK2tZyLzo3tW3AWsKs
ouf3F+GNgXnUqFDBfSMXWRYcTFTxc58r6OwYlYJDC7SNr3QB4m6PQDhGa/HUXQMRSGtF/vvrhYhM
ptVErxfv+mWRiosA39xkEJemMZQUNXyl9IBIlwp+rEO0Umi/j0xnvw1UWylzkOTJywzPLoAmdSiJ
X9okEb/B5NTxvukirXnqpd4xtiPCQLMFjAmEMQV/mj8joyYVG02JS21Ty6W0cq7eunVIV+bn7BXC
sEwcJCEavezM4BL2mfVS8Jo/trkMEUvREDhF8Lx0aR4OhzTVfQgyUjeAtwua/ftf/1VTbHEEXvUw
Zk4tBbIlCBhALkpNjXDOvdRmxUEPpcl2MWRQsQSCqDht0zDv0NEL4wrpxM4yvgqjRuqw0JOofRhy
KfNffG1sfFfSE/yIgVcH4KdL60nFNOsTrKggdRPKWKXnj0P2POKmYHj4sRvNI3pcY+i2eio+TiJI
flstgQfF7kz7UDmouu5ErEXhsy2HbeCB2bARaTQQzqKDECMojfCxbx4VpUq2Rgv8cRcUUjh6fgnO
Ym/kjbRvExu9dMNHbx+mruw7GyRv8vBXpAQlpfMWj504GrXIqzv2PdYidY0NpaHUgTsjKcHrOH0k
u8S32SeA4d34oYEm12/aXArKo6xMsvZDMxJ9PNaNro7bAU8ubDMCOwcZGJbTE3af2vfCyRS4OnEU
vrz/8V6zuuXHQ/malwPxNhgGiyi4a/PEUEvTPzd6Nv43Zn057QNbMk0AaW2oezmeDbBFRgiCblrb
aftT5SkTGKQ7abKL66bq3Korm0cdaVbhdnbe/kKBsgy92M/rYiWgeO25LH7uDAFQyPnJF/jJt9dt
mA1wOIQjnYMpS7sNLE3YRbnwR5mxjSA4dWqXlE+iqWV7LwGpqjDl6clk6tTvdLdAE5Wkquq1rnSl
oZX1LVu7pbVUR8Kdek35Ofky+0BL5OKH0kfxs5XKkb5F31MeNkqD5tgW8nH6ZBQ4uW8lIC4MXKeQ
2JALVUt2eRfr/A+iLIekZL3cIujGctsAXlg7/3NEs1wMGL/kiEAs57f/djFkCjJ4Gzn+mU62Jv/g
ocNoxIXQGAhaVGOhf81ojmES3I+Z/Ajx1zk6oSzlRwhQcm94fodNak7VZy2HvQ90QWzgjwU6j6uZ
TOD2h5mNpefmqGWXmAZ69aRVwfQtgqYSPoIzNh7g8dQr7/D9iFRjKbsR2NOAhY1wO2IwaA1gDCe9
QKNSZSx86LuOqdVVrqhHWkz5GqL2rQHRAOK6oztJLXr+878wnCClKPb7dXFJzd5+4AXEjmVsaTMX
AJ2UvVz7Rf3w/lm9f2YppQOi5R1/q/KcCCl1JqUtLqiI14arY4heJ9qkeG2aRZ7WpkgtVjS3Voa9
z5uIb+a2E1U/1MuXYUUKw8M2Qiu79E7pW48h4su5FzlD+R+mRJCQacFPDsLJc+d3whfZBAumtlXr
vj/7NxacE0/2RgsGZTxnsac6qwvVigjmgggYxjQ1QDfuw+CbqcOyzsu8WAmn3xgPkiutGlQ96b0t
c5dmEL2EjlN1ybEI2qe5/93JgHXBRqr3+BQGl/en98ZjztRoxbJt0Bm8M8zMkBzqx1ErLz5uBMou
GgM4NDZa5D5BsjbuKuKNYEuMo6injnoyj1KXJ+EFYlQTr6TKb80dQg/X4yvUaWl1KiOCgk9EV12E
7/d7oU7FBy1WtAkCZ/6Eay5I4Pdn/9rdvr3KZmofMSSnGF2tpR4HHSsd6YIWBGaoY47pB7LxkwLZ
4DxMhUUtParaysaTQTC0jI8QEEMIpE8yIoGZS7zbNwCxShuVbDmTNBTdFQsmOnqVGBHqMSl2qekY
64pMzjy5nYBHtFwjARSvVvumdXnc7YJKhkjY2yhOA73Ma+OTM1hrLudvnOEZOUHDHewwx2kOaf+6
Nhw9krTBbJJLWbXJVQ4Scwd9GSpApPXHopjiA+/e4f3FfSMxpB0yc0oIFU3YbYtHM4VMnVX+ZF10
RD0vfE7QDOqgfS/7St2bUh19oaPc7AKnZaWFMItjqSiS6vkAmVJ8C5Xxn88WXSIVcx7erFk5c16l
v1ZhdJrQqhGAvIhQiTFfHvElTjHeGsCV2uqHIkbGbiVyuN/SczkZbg0NDPDUd8yasOjjqIutSwJl
RUJeHfVWFmF8CSOEOmBzVsNKaHWfnTCihjPiXPCb1XFvJ9ljmALujRFjf5q+BWGje8k0haZblVm3
ff8TQ6bgb7s5QMg2o140v39cW8zzdjTfiEuCvMDhlram9kegN4h7QL4HUPyTMkw91DsBnbVDsLIJ
Vbz6+hhFahG0Qn/hZCfOV8TkpFp2OVHleEJ0VMJDwa+j5MHIzUT+zXmrTRRvos7e5DFYuh+N6uP6
afgTwLQIR9/qAXq7OA4yJoRgRRviLcTUh4M8ILdwFY0m9MdZhDl2CwPOGguhRK32gwIVPIjjoBYj
cX5H+S7ZALCSxiPeHOpHVaS10XroNclo7+tGq5JRjo76IpGj8RAUwXAlx+0mLBB13DeNVPN3eOLg
BA2fs41dKfKtL1andY9zQB8/VGBTdkY/BM2mjKj8bnrOY4LuD8BIV0jyEIxej2Oh/ALbs5HdmJDT
94q+ms62VDrWNjGc7megY225sY1cfkqbXn5WBkMZTdfI9M4/RFFe+B/MQNjAZUPFOKe2X2doASbK
FyOL6xEYuOJ/ivIB9mIKQb7a5Fqj/iYeNbTPGccwP+XCwKkVDl35c8Iv5EfVUj7bt7JSnzjPEgoy
iEZMbhznY3itchquGq7qX/GELM+hLsrRo4/kX9KYghTSqnHspR1luk1eJvUJQdU88sJysC4m8v2f
fdF319iK/V9d7CiJS/U9Sw+dKsTXwkmd35QmFX+LgnUpniHST5qXxuQBboJ6g+bh19Mkj5nW+f1j
JPf5TzRvyKJGJaL8W2pOgPZ/gvMISh4qHlwj9cJiEzq13CAzn9U/J1gi9ilQgqjErc7Gggj3MCfY
kSQK/aM9+Y1zBoeAHYAkp+bJVsf+hXJnHu0gYmcnwjTb8SoTuw5ehQAdljEcy7M5ZU2zhZskGjeK
zAJLe2Jz62JhOGa5MrI23w3Lyn+0hdrHj0wq2ExjZ7fbCej8EXxzqrp6L7f982jDk9tME4b128qP
y9+Fjxom4Z7cT17uW23y0tI9VDFLyBHA17tasa64dPs/e5309hk27tCdbDmWSs8qWj/YBymetRRk
xq7a+GU+Tl4Bx1NvoBQYDducbtuPqqEd4tU0D9NthEXkfLwEZsBh2CjDpqXdjrHeECjkYk6BBnY4
AxS9SC7RGjfVTvnaZTgefFOKUlefBJrV7bPG8n+lgpN3P/XAwkvTxYNAzQ+BSPoPcqdU+XfRg9I9
04qdkKnqK0wT8RivrV9tLaL+Tx2EuvlYo4A57VK0DUa3MO3mmMuhM7gzZUPjE6FVasS181TofmWc
YlHJA6yVDprdWGG77fVjT9a08XEMeUTs0EiP/B+TbYPJxmB6aCtSnkyIlWbJZ2KFB9sn4/ycGnGA
aaBcNIdkKntizaYZJzcB/Si7hkgnazNOemldUNETOd83ru2NlMp15zVV2T9V0zQpB9IfaW92keHs
4ZyCSWuEiX9L2I5ht8ucBndEtUxG5IdRsxAHcwKFdu30wqkema+fv0QQM8kmkwplPKVUzU9wIoSy
1dMm/d1IGMisPJV3AQOvNjCOGdRA250m+O29rlEuKXCiHgHWqMbZR3o0hh/iowXXQWc46hPErL2f
+PEaoOHu+aJRBdwXxTDCbfC+85//9UYDQhN2R4J3MZNM+i/OxbWhZBFuVEzA6pXw7+5xNpA3J02k
+zfnb0vHRFnHgQlyio04RZfv8mJKfwakNqXrj4ZxUZtqXAlw76NtGhIGLXdmBl0eEMXt7CYqSwiG
qRjKoPG8RRpUfgyHPPsPXojyqFT1cJTNWtsrk9GNHvpTfukOnf71/Vd7mVnR5AayQu2SW53S+BJN
HdLlTOELpc/qqOWqqxV0wZQ2D39KeRLtKjkilZpwrhuwSunRb6zS9p9bUvAYcBOidg2zzLnj0qU5
4E98xJJn2Lilv5MjdfgtJS1dirji4T3iQqqu5JP3hVQDZUECUmZMQku+c7v2uNChrMUtcam1MHcT
A7OXyCrFx7IuiQ2cQikee1zF7c1YJ/XPIvczl3L3CKpMp9j7r3Eh52sWWyfXIRiFYnf7YxBKo2Ko
ZsPF7hHLHCOl8VA0aJBuMBrr7DTSGr/8jXNFD5D8DqwQqIIlzhfEtDUlrTZejCKB/1wGxkOqxf3n
scn9NVL+8vKYNxgNfsohs44krPzbyZmRLfnCFvlza1Sq2Dha46AeWWLH6VhR8yFoq+oTDcj09/v7
2uav/TsWZVgdlWDa+TCg6IoswvugL1CDq9Ti2YYk5j/5WcZ+4iDWXyYtEPtCdLnYpBn51kcNG6Ev
74++XOB59NmKgoMN/I2e73LSht8ViC8+UwRCIz7NcuuM7Fh3MOsOk5r3B1veXDj2UeICOkpEjkC8
tgjyrSmONBPq07PaN/KAjRNUfHCLeIzSR1N/6qIIgpUh79pptPJJy7ELhP6KTP6yBgrKskcnwCmv
qaQh+ezOglwaDkiZhQpRXKbiAXRkr3zO5YFYnXh+cjYAZrSfuVBpfVa2UEYPnSwLxZxAljtXDJEd
7cDaqh8MzTd5YDUh1V6QIg9Hht05O3SvEOLPNUyf/5MlMXwZQZZ/S1CeM5/fX9D7LcvkkLkhcZpx
x0s+Qxv5YU8u01wbMaSXGav4oSI/uMbNMHrSUJunIYyDP+8PegfqZEA6SDNTnWoPYhTzjv7rsUtb
YReTneVXfMeRRUordK281grFSRitZRwCXLw3mFOm0LLHyrCOtlJg+lRLlbZHb7sroP62Y7EnnR0e
nJEo50EdpWa4vP8758f+9mDNyqhcVES3iCIui/WhASAmLmv1eayyAp1kaiXNXoMjtnIp3h8hxnFY
VnJwSo1LIVylyQX1Zk197so6GnfZZP1ngDgLPaWTaXL8+6S4DJkPKSyHd3le07jQazTVnqVMwrMq
FllwsHDLGlfenbcm9fc4iwwZCHuU9DLWGuQCpQ1VBRyCiy7K6G/o+gAke39abw2HsrWsASmEmbNs
zmHaZBWDPWnPId1vQrYiPBlGmPySgzhbq43e7wsK3yDL53uXIZfwgzDKGisIVTINP+6/9VLhm25H
VfPlX6dEVX8m4cznEy7C4jkpSxlhV3rIVzGUCm6wbTPxbNJr88KoUn++P9jdIzILsMwqPzR2ZUKU
xc1qIkiq2PgvXrU8bqtNkGbOTxI/9MjtVh8/gBILr0YYFX8myFj9ygG4u4XmwQEgwiCm68t7fXsf
ABbQpph6xJWsCcdABxa1Br3PdtzIF4m/b4o4Oyi+OR3+fdLIChABA4abya6348KHgZAIv/QaNJVP
KwfHn21mteI6YaB8zdHxpTbRymbo6kZp/vNjBoCBMgqIMUTuwNwuRrfwuJO0ooRNFVEs1foY7tqQ
ST/0uiwObVCv1eTujsg8HqE1mxZwL/pGt7MF2+kHKbDCK8LKtnQMeiUtdkPrJ6BnEMNwNu8v7t0p
QUpshl7NilX4aizlvVQTAU5CLxxAK9GkVE5S/T9nKtYsuO60pWnGz2i7ObCEIqktQ0pdDxLe2XS8
2iHlke9Ygmuo7Ja2wOWu6tqPZkIl7UFtTcffajSuqLH2ZlmW+8xwxmNihUbiJmZfTw9+aDSIsBoF
4ic47tZ9QNY7VtOxNMukutp2UDzkslwpmItJberF3YTHKro2ZPVuk5HRN3tY+egHYE5nYnhfRT+C
sEaZ4f2VvfuQaKjyYlhE9DNIYtkrqYjkrAa9getkShZojMH6quA7uS/Ndk2A434oyPyUUzEtgtaP
iPftnuknVUDEC6orutrNNQhiR/X6sL7g7Ge0u/endR9pvcrTQ0rC94Tc6FVD4q+wALxtSOqoVtd2
pqLt/aFOHqxedzQPdZOm+uPITVTP+JbJ2AdaWzyD+J+om08DxQ7Fr1P0HbJpCrKNXFvSeZTTUvWs
sh4ADXRCx3RQF9OvSNh0IrCRVP8YRGsP9A7GYic1SAIhEx3U5VMJvyZdwbPc3a+z2QUCODNhgjB5
qaLCEa/i0Ezbq2LVHUp+WKWgZl+0nwa1yr+MqlVsdTyx9xFV55Xtchc0z18PEjEnkQr5XYSuOGkp
fMwYr0VALQ8RwYLGOUazeutVoVzW+zQQ05r9wt2VPp9GmocQhzigAKVuN05b2jySkJWvSqm0wx6R
rQxMShHhtUC41j9mWMvskjr+56eEcWkfIqlANAAZZ7Fhq8oQYahV3VXVcBR3+aryMdCmgw0/51tH
fowpsqmuVVTujskcHcL+ol0rW0Rwi2CnC4YqahA0umYtNU0MvYBxuE4nJenO762k2L5/Uu5yenqW
FuARhPF4PLjWF7MEawSqLRuDlxGs+iksaUUrQR99oNL3MazyvamHytOsbvpIoc54aJnyY1n19crO
mj/iXwEy1wHgS2DsoLRkeqny4kWR5ShCDV73j7WsljvfH5UNiNx8yzGuvLEurU1nO9m+1STfi7om
XFmGxcZ+HZ5iAjJ9QPCAPC4e0MhP6j6nE3RUtTjb55lSPsRKOjCoHXyBuOCsjLfY05RuDJ2qDeHY
zI7m0bnd08Xks+jSlBxHpxzNowh61byUCA7IB4IXq/6F3luKIAGiMsXK9fHW0FTq2Nu8c2DwFitd
TCP4nkYkx0Kk8mNummnoAfYbXyTLhNFIG+QPCuRrst3LffY645kKNON/SDrVxb5OfdtMK3tMj6DF
R80lRsn39phFF7j3GWIppVnseefDcGOgyPkYp90YubAgzV9mBej+33b9669BBhK0MTA8rpfF9wbm
0Af2ZCZHrLXnrtGQ+tuuTbSrLlEBc32I9OEOuNL0GS171Lv1vqgjbJrKKXrSaNGtWGgsrvT//xz2
PikHAhjWMm0zi77t5FROceDuf4eUO7YzbdgFu6DhziVShw4UGgxyoDb/mO3MQxNWsQjoVNLGX8ZW
yVALuQL1c5QCo3wwAyWnx9VbP2nmi5eVVb875IzFAwInn6xqrovf7npFHbIWW8j8WKMvd9Cw+zY2
NLTC8xjgw31FUzr/RudAsp/bzmxetFkExpUBJO2RfMqg3haNIr5KaBTpJz2hRLeJ6fcbboi28+/e
7KyXVgtiZScrvTw+v//jjeUFxW+nwoCtHIZuVF4Xr1BSTk0XxnVx7EdlvNal+ByNVfuRqou/chW+
OdLMjuUfyqNL4RhjNEuUDUVxpKWp7ib05A81qKVimxazgtX703pj53EFMSsuAkLfVz+FvwIlp66T
wdeU4ujUwM/cyEr74RAhdfgIAF5RqBto6TPQFb1wkamw+5WN/8ZcUb+duTUUlOfs5XZHaHI0oUYX
F8emTKMnQKPmp3qq6X3J/ZoB3f1MGQjJsFnkBnmZpQKGlFedXo9ZdxRocmzixipP1C0MhLrV5KMk
mcFHuZloB4o1S7RF9gL6Cm4Bh4yODDMk8r2dI5gB2cKUqjlKlR1+SFtLos1HSXJlKe/udWjIVH0M
DhayS2RMt8M0dmiGKn3z42QlynZoJBS+RTXtZWlEtK2q6odBlF/e3z13B1rnJZl7AUSjc6dpcamb
tRVbhWmgMqHKoQ8dJim3uI7qV3nAbhy77dz6lBeVEbpwwQT+LlXS/Pf+T3hj2vDI6YK81gFBmd1O
u86lKVCxszlQ+LIOuUDg2VVmKkSESn7s5RCL3KRFhOT9Ye8/6szOAgQz6yVRsF5cZXIWY+0QCHHM
lSEOXKWT4rPW1GLz/jD3zyZ7hxSGdBT0OtZj8wH663xKYdFS3+zEMXCiSH6hfmw5Ho71ef65msCq
umOI2nwIelWRDqijZg1kHZEL17aTLG8einYIlcv7P+r+q9PrY6Nxl9NOJhe4/U1VMTqdSu30mLTm
gHqIUYLP1YGrc8tkmus7Q/zbj/x+q4q2OGiNsWajeL/4/ACyEMjxLMudlaREZUfF974/Yqah/aeN
ktaCU9Cnfz5RGOzNgM25ZIY80Bw0/rX2ZPLVWMN1OdKwHb4lWvKZlJL+AB7vH+xm7B963s3D+2tL
tYi/9SYShqtApkxMgoIHVZbFFw+LBu6mqQ5HcBHWCbggyHc+howNUpm3j4WE/te1kA00osxajM2p
UPwSOyjFHDe+oQnVRW9QwUcklIJj1uk4RqE2OhgeYkYRoR4aCNYmVQZf9rIAUVBAXFiyueFEdYsw
rG4wPKeQ9SzHkZR7Q9oop0aRM/+UToPdIVQ9+ckTDjJB8RwDuXPc0kQe0rO6pr0K7A74qzKEr59R
tKpAofdhqF91M5faJw6U/YCSVqx8V3AVcX5PnVLHdO1w2Ni2IdTBDxTQHcWtBhNX0k4pEyyZzAAY
RZK3dPYKKW++NL4oPvsF0IljaeTaDwRKauylU8BPEK0BIWUbjEhNwyvKKd5RNmuTfTGgUv2FGFT6
nSl0VR5SRQJsMS8Lvjx2I3+pu3T4g1ea8wFcIhgF9l5jb+zRmpx9J7fYVgpD6T44A1hWABt+9aJH
Y3xFGRItEARnHbQau9roNr5TxcM+R1XvKsG7mYW9U87HhIBDsK1rMwu+TCo+0fuo1aPhN8SAoNwO
g9wlnojsVD8Ayo1+JLXRS55dWZr00cS94znqM638FvZO98kHxOpvKt0oVEBXk5ieCqQ9S1dTK6v/
pBZBLGFEoYXPuD82sSdMdPC3eknp/KCUzcAHi4A+b+oQyqRL2TKt/rBIKWFfkQWZ10Y22rF9atnf
/SRp19zJX1Obxf6mjEdtmHgDWMSSTYs6ywBD2cDiSOvlz4ENvwjfrWKu0Ka19lVFe4h+UZTqzUct
sQbVx6ZVmzdY0cpPILhE6VV+0w5ulQCc3KUNsz9EwaSFkYu7DY5zvaMV09pFPDczlj+bX0uLCdz4
7Cp9exnMzrHdKKMDiSwSuSmWptAq1Ch/yIO2ffFDa7jEo50/RPgPPNa2Wj7Ah1aODa4X+IVgxfZv
XQqiCv6BPzA/QJA1l+LyXaJniEyZ1bG1w8KjG15iQif1xgaTxbUGzBJ0MQ8GyIGHbu7rwUaeF+ev
mxC5Npy7rKw+crz5ULw/Q49wYe38oqLQfUrBOnvon5cPFvzhSzCUwc5PKF39a2RM84y2OJBMts7M
Wbv9GQ6JY0sxtT6O9Wju9aHqPiKmH24TLf/HShfIGS5fqIHg9ojDaWTcDqU2XUfI0evI76jlOYmz
1HI7MXIzYKlYKl5XBMXX96/+u0gGAjZ5BYsM5Zb6wPK5KSjF9qVaHnUlMM54kuQHGCzSRzVPp984
ugvPiYs1wPh9gAETj8IPMThoGsiQi+cm6vA2dZpRPwU2MZobBb35faIRX+4nM2p+qVlZi50RGnXl
EdyOP3sA3QGArUYKv0ajL6+8uXeFGOiPcE8Al8A5BfG72GlTAv9OCMs41WLSDhMJy65JdGmjqK3k
qUOnrhyj+djeHGsTpX36pQY1JwqbzmL6Ez56lV4F+qnqMAnmPeh/RYlaKTvwQ1q+le06Ogvc46KP
WRpra9bMd598Hp0C46yi8Nq0ut1l+lgjwWv7+sk3OMQtSHuK/1V/qgyjRh8pt9NPoCUleSXpe2OR
UUkhKbFp3UJBWmxuoxw0u2tt9ZSPRJOpYofVZyAB4a8kAGf/OaLFfHl/b9+FjDQXaD5SsgY+zp21
WGbcMbNOcnzlBLxU/WwjYrBTJkXd16Ol/cJb0cF+PDP9fRzr6l6n1FesaLW88Z0p5UJpmkVpyAEX
8broa8q3wOxPVSjyr+nQas+oD0obyEfSQ5wO8gHfsvJjIedN+a+3FooBM6AGVivQKSottx9ZbRtI
XsQTp3hsZv9eYPxXtcL63QWisAbQv7+qGQ19DLj7M52eGP12NF3T4IpzF584rNGhVqR8G5eY3LgB
Me4m4157kJwi+11Oifzc15HaHwZ1iP55uW9/xWLOehfW/tTLyqmsfPEFHDpXZgE2AMsJf5i+KWqh
e3iSC1heTibyh/d32zzH20PNpQ0wEagF/+J8dLsGI55ZAMNYcVqSllfG+HR5qSrJD8jZWWvtifud
BdqCFigyCXMSvBSbxMAtlc3SVE+B3MfaqZVtoHGoaBx6vBbDDSyr5pcvYXj3MfHzds3B9P4oU7MD
8KkitwSPYFlc0KJgzM3cMk/S5FeSJxCCHjdjG45PVmGF4CNUY6V+/OaIQAnYstSNSE1vF9c2+tbJ
qZ2etCwttkmXidpFz1Y5A7U1t3Bp12CHb3xN8ntKTLzI1OiX9G29VXy5T3rrVCqJc9LgeqbbVEKT
bGtkTbmydd74mhrPIHBW2sA4mM5//lekg5WnQffFQrfGNJ0npJTM58iepqPaTaUby1lfuI0Rh+jA
+9ZK6nc3T0IreFQmcY1Czrks4KCn36hVOuWnKBd6vZPjQSYyjqcih/RTZmsdl7vvSOWbHcuFoCLy
ABv1dqayDjhDLeWSmc4imoofHtBQimkBaQE4siH715WFHsc1iEX1K174rsZdRZaY6rgCTBNJO9zr
LK9wwgZLE83aKnmsfIlBKb8oSaed//E6YGQiCQ18GgRM0H63M6V5ZnSGOlanJmrUs2xO2lMspbEX
lUC0V+KJuxedsey5NTpnmuyixVhBys3uhHp1aoGKHAzRxEcaiYZnlB3Shgq5oAvdba2K+8a3dDSs
3kDB0svjn9sZCtrBaSYG9YRngCG8ug+la1UazjOenOgbYJuy8qbdPzO0DOnF0jvhKgB7t7hiJ6TE
oLIozUnydThxeFFXv0w5wrWPjD2jzOfCB4w++4aRfoPBjfu2KRt+4FCXCnM6O//6hWlMOxDsyFKA
wSx/DaajHK3AHk/IsVk7Gdv3J0mMvwjb1u7b+3gZsicNGmrJ3Lss9uLY5E3aBpWl/I+zM+1t3Mi+
/iciwH15S22Wbbk3d1Pdb4jOpMN93/np/79y8DywKEGEgwkGk3QwV1WsunWXc8+ZnwJqCNlRnU2S
8172q4M65FR285Eq+XbUAmtXAaqoX+WZcCZyjUKfJjeY4zL+fn/xVy6LXwTrHfg7mPZhV11kRZAx
9HoYRPNTObaBvYlMpUk3fkSK9DQDa8g3IbiMaBOEedQecjJv+/X+D7g+8zhKvJaAtxJ6LGPoiWmY
gObZ+AQwIfgx2vBjbehioJA+V5Gq76M0tIdfRmtrq8UElYP97qXn0WNED4wemdpbN08U0965axwW
stdBAGelY1TzUwoOKrSekq4ZbfS+ckjXoacaiiD5zYhq0u2CYC7ir0qQJs43NdYhYqQTUHWxK5aG
bvH9jVkeFj4JPBRE7bDPCaKZJVXzqMS1zVjZAK3B5OjNM5gsEkc3CtvGerALafgEDDyD6nQMRghf
drNPgTd158qqiqPUhm3ntviMee36Lo4Mu8WRIUDCYxA0MEpxuW3+nDuSUjjKc0Ihb3IHStjNQwjC
qt7WpjU8obk0nWBmMeo9iHA1WyumiEvy/rNhn+LmWxZPOM4w6aX9hu6qwr6oz5WtlYfM7hyTx0Aa
kZ3LreCglj16Ys6UgvRyU4WZgmPtxPK0dVr4MhWtBB1+/0uJO7L8QWQngj+RmIZrffmDIAqU/JBR
3ucUgeuH1qKYiGLzCDz4vp1FHsTGAxKkU4IwJl7k6tFNW2cym7S0nq1UGvVHvbPGxO2NBIWtNE/r
aAeBGdKveTSDc5tm04821dhYa6pqi1Dj358hehdUHATz0MKJIVIyV1oh2c+JYcC9nUn8aLdGU6d3
ndwI1nrM18eNVdO7YFyHFiOchZe766QGoMjRtJ87APYwsU9KcUS0tzw6BfxlVRqNW0tSTLBWqPis
fNlbtpF8or9JMQeWJ/F0vvMQUVdl5dinNnoyVLWPOaUr+lA+GjghgzLSQ0ze57ghqsDfgDqaa5TO
C98odhqcARwMtBEI6pZtYx2VtH4iIX2Wmsx41IM+BxUYGvtZUppNPU3SA5N5a+HAjTU7yOVRPqE9
Q0ywuF4KDt9I5NZ5Jh2Pq22qxW3h0kiatqB54qegGZovEG8ZX7R6UNboi2+tmGwXoiWkVqhMLowH
Uc+cIsWmZ65pubN6J32YYl87MSnnNXnY76ig2/v712qpbgXtAnNJdD4JIkh9+dqXX1mSumCc52k6
yUmgxdsp1hv7Lw1F0dfC0OGbDYzeydxI6XvzNZdhhT2PdUmHkj5M9DmzU+MbRCBp+nWee33cpEYw
GZY7jVYeeDDH+HUJGSIMHnDtldPBV0GjrjiG5Y0UnWk8AmVHKoBC+OJyAXVvS0iqK9ozCMICXsVY
gRjEqZ1ThxCVtGJs+YkoxNBqIb1RyBgFBfilMVnNZmaADeUpkKxop4BuOyLLM8AS28+Hgfr21643
1sogV66PhQmOO2AuqBkCc7k0OoZzWupSaJ46xEcCVy2Vxnqld6t08saKUYV7bTNNbmlK+SPNrnQI
21HeNJ2m9af7p2V5PVi0jIS46KtyYrigl78EdokZVVZHO02t5XRbSIlmhCkKZejNvSRNw6GsrKF5
QBNFzn6pUemMq/5XvCfv3xsqfjBN0z0l04O3d5mSgK6E8bCp5GeoSWga85HL4GGOG11z466ypK0f
zMlTjFAMlNt0Ab7XQ46bdCetCYwfQzHAoLZJHDp6L7WPC4AvjGmpedPIiLjChh9GI8IigkznU1bR
pd1g0GxeyyAMzV2qwJuBVAJsIV8yfwACO449oqUl8Mqj5Xcyw8hN3fWHwMiKfhfoIdo4rSoHnxpC
/HAPi2LLP0idOnNtGAgapOd9phYqGnSwdfd1l7cu+YOk77UMuUx+TjPSstSTFnl2elLJVjIaq8zd
XjPGZqcPQ6p8SRERPdaBE4yfFK1R652qhZq+Hbqos37Gwzy/MoBBZ0oJs2SNG/7qQjBrLFS/RApF
NdZaPBJFGVsh1KPhc6DEsrI31B4mqkqTXhp/UrcGk/kFMi2rVdFF2sbtw1eJIwjnOi3fJQ2UNgcD
FAml82xrFfPoDD4fm7wQyo3TaH6BCzD9YAcFiwR8VC6EAybQWepR5E6sSYkaO89dbthb36Js07XG
AMjdKteQrFfRr6D7QfEZj8bLKfDCl/csGWmPNXUZnsC9zcpDAim26YY0kzV0A2troiYnFzZcDlNb
MyhqpTFoeAjJt5HgAxO3OF25+dcbzi8C6UQbWeyBtXgmGt+m/R0MwSm3a+OvKVDS76ToI/2ksGIs
prXW2gtXbl1sAW6P2RuahuYS1kq0Bx+CqgWnwtDaJxWze1qa0aM5jMZKUH1lCnY1xm2ETqyo+y5d
Shf2PnkW6mY1mMaXTo3GF6mqoS6tmrWppaUrhxWWUhx9A9JgmnHLaJkZ0QDOvdZ8Sp2oknZtUzm7
vvUN051Mrrcrla1zHGA+cGs9HH86+WR9vu/Cl/G6UOPgrWfCBxSIGBa9PFrjUHdlVafdSQ4ts9im
jeakz8zYZNPv+4beJm0vPDWWbB4s+9+a4HLUhZFbs0oGpSYdKvp808waSslDqPnbMvO1z1Mx9VBl
TEoZksSpSrAJILiX9ry71MDdJoLx41XpzLI+ZWqvkFuk3SBvar1QDUheDHr0bt6azo+WfD13UVIW
nB4O7AErcfDV0WcdDhAopJ/EWNRyHUpdd5Rmg4a50K597BpL+cQYgfLow2LwT1dLaxidG/Z43DiM
zNEwI7+MyJS+UWrFDJsTjEDFJtX97DcvlTq5iZZ9zspiTZv36vhTiWYgX0CSLJPS2+JRb6TY6AlH
W1hHKigZIxNysdFM5t+kot3r/UNx9VwIWzwXIPq423ROL08fOBgntmGkPMlVrZ4U9Ab2DmK2T0pQ
qfumM8Z/1JCh1w8apR0N0RZQH9w2NhdJ1GAFTOwVlXwKrHneOJ2BFhP8JwelK8HXAfGxNn1SJL/u
W726aMIqURtULJSWaE5fLtWfCjUznFY+lcoMolAyouknKMPweN/M1dcDOUVMxGkBT2jjoC/NlPTI
dE0ylJNV22PhqrkOnQePyxd1sJTdfVtXJxNb4kBS4WdV1PAubeky8WUkRcppjJA55A6oe8ho50cj
ciTD9c28/HHf4K3FiZqhClwQvOQyuijliDpY3KuncGoc2eX0zq48A7RCLDdYZcd/wwdfeCxSel4C
nng2SIwcX65vsvMqsZCmfZn9QLeZXKM8vB2duKPdi1oT1aVKc1wnNuofRWkmZwBASUNlsjIN5hbl
+CBRbZQ3ajC2XzWQSkxVm9H4Sa4iNJOps1nSr55KL8qGflGm/2tGCF52U22l/S8CNz/L92lXWtWm
T7vsxwDh1Nd61IgR5WwC/++mU1R6gGKlWd3f32f1eqNRd+ZYiDkSdnsZ2Pt1OIJnCJQTArZy45BD
1DY6YybpGto9WmgzyQtB1CdqbahSQFGtf461Uq22sU7sT4e0ybrHGj4r9ZhEo02pKTZQeMyypEl3
VkP5Gjo6VU1+FEOWhfmupos+PGdpPzIPMwUowYaugT5s97VAiGT8SSSsRFu/QZ3j4f5SFx7IAIrD
+iimEOfDGr5k4ujhaoKmty49M1Wk81Rk/YsE781GA4i0C/0meSgNP1vZ32XR/1+r+AAqmhZt5uXN
GdVEmUs40T1aNulxJEB+6LWoe4oHBeiels8/EgqhDxXYmscxSLNNNBXxzw+vXDwqjK+AOiJzWvje
dsxkBie72oPqpXNt2Si3I5rEP7WuHF80yIi3PEf+Ss9zkTGKhZMs8xdlO+rbS8CEoqcktZXWeD1k
abuBHvYWQsXpGIbq93Dq5qORFpKbZ1O/4vQXvgrDgmQPYm7chojsFq+aUxhypzTF4LG5w7FttOCI
95J2Yyn/zkq7WXHD1+sU1TnRRYF3hMBOXLB3xTKw73glmHo9B6qnB8tk8qWaELAvrFDbBloaf2mQ
tf0yON1amW6ZLIiVMl7BzYXJgUdgWR5gEEBJx6idvNJ3+sduzjJqgrpDky5Vvsu+nOxL9MKYxIEt
j+FKe9o2DE09jNKHJ/DefglBEqOxVGOo+l9uQjjOVVYM7ej546T+aQk4Hgytjr2mqoyVz7uMLt9W
LeaoSTqZ2uZOX9pK+kgyU6OZPKcfHXLyaJ47+IgDYLHJbNmhm5agHGma5REs0kY5/9X1ikIPuqfB
cQwLJ/xOlOVkm86Pq09aCYXlNipHTXpMsiH7ZRgpcrexquQ6ajtTGzCD7hvf79/Ihdd9WwP0KHTo
RWEbUPzlGmx7qigIGKPHntLZm0owJy6Jc3nQfa1eiUeuLwTEAqJzwBNOn09dfpy+KuYWEWPPsiL/
a6jA6rabs7nttr3VRtquUqEDOtxfoLhk7x5UFkiaw4NCiPKGQlhcQiPoITXTOsXLUIHbqJrUb0kV
gwneehn2uzpUDnnlQ2yaqHNAXSQZV7KdG4sGaEEFW+wwPJiLFz0V8lONHaveQHKxi5Fjfs6ySXaH
Ujb/ieBo/3p/wdevC+1N8gR4y/igVxNIqo9MaMj0rye1tr8zrQQ2O4zuTKV29lJQBls71JTtfaM3
F/mGDgD4Z9IwuDxGpAq2FAGB8Mqorg8wx6XHrMvaF2NuUZHkOK3cvetjCwBCtCw5uRAFXz0kKOKm
czZpXkCf6czUUQurPNQVX6axN5SViuutI0R/FJwlx1bgGxeLm2d4GZNG86y8VkKmMhxKYUPv1LWL
36dOXrSkkYE+xNVOSTPrcxZJVriy4qvP+kYIx+g2YaGIfBfnmF5lGaKwbXrgPhhe1utZOkzAMTdG
UMiTC2lh+cKVK1eKLlePCmZtZqoozwMz4Sm9XHsmGfZgMCPi5TNzBiZ5MR1Qw1G3cSwZnlX3/ZPV
oK5hw8X+8MEz5QirlNZBORIOL3MmbrQkMbJteGUexb/SSIofncm3vuilmu+GqMz3/8Ee6B0K+FTY
wRBdLtWeRnviETc8PdZz3LZF+we8Rxy92H0RHuoqXSP7u/6mNDtMLDH6BaG8pl1ajNuQ8Q/uqofm
3fBdECN+0nqFOrZS0/gJ8/57DQxtjTbihlXmxsUcJDP5gqrr0mqSzUMKDFjypsj67oSBvykUpdtm
IsHfVK32J5PbZg2qfHVhccHkbXStTSIxiguXRinTp3qPLKXHPET2u2xN3kGtKr/3vWV9v/8dr4+s
MEWNVJTscIQLX2Qnsk7WNEieb0byUzmE5UEbQ/1ca078bdB1kpsWWR5iVKZr/oNpWsMg3chjmJO4
XGXRl50yRmFw1qYgmb6mKFx9dYwsmH+nDOFUm4A0eQ8RAyMv+cDkz4r5Ky8squBvuFGclXhtLs1P
VSzmauvwrMdl8Y+dT93jOFrVF4ZeZZjrGU36qNsXBsGrMkQoSuBLTjR9dNBgKdXwDEdqFkJ+FH4f
mNb52ZQQpEkyogP39/fGKYLsgOKvQEsyzSGO9rsQN21rLZsDzfGmEsUB4iaCiY3UJUYJSyEuaGU/
b5kzqGjQ9hIFxGWhsjd9ZrQ0y6f1qSU7o6J/6cqqLz+o9ZBWH99LAH14H5irIQxffjz0waYGzmqa
m4pWKQ+oqOj7thUcu4YsqcbWbMrq+OHtxCSJEaGYwMGql9tZJmZJABvBNmx0zNBrYS99q9NiHEEg
VX/ft3XjbAq+TcBXtNPZz8WtDGl4axb0COc6ccotTcTkE0gztHymNt6Dsf7zH8yxj5RNoSUESny5
NIlhf2PCbZ+rbo5rt4lb/VGN63YfKOhBMwfHDMx/sUh1hTqtQp1ocflgJOxg1k7Dc6oWSbuBxzPq
H5s4t9RtPedxsp2NBEma+0ZvnFCh7iXSHXaX1/JymT182HNCy9GT4lSSTxWkH/lmKKOp3TP5a6w9
yTeeDpzbG+oIYpUrbAKQzybMnCw8+1FBF5H+iJTvUfyRDnM8VuWpbPpTkufFylzJ9SpVbgXPMnef
XtTyZVayOiJ7zqKzXauQb4NxNTZFPfJSK9PaNbxpC98Njpey31XpWy2UZE6GKjpDiKceASlre+Do
3Qkyi2Llxt82xTyDjDGICRberG4RU9LKmmWZ9Ce2YyGrO79LzC+ODAP8h08Ke4ir/n/GxKv5znXK
QwmNumyH5xL+28otrH5q3UA1Y+nBjvO1gv71QcEa3UOE5QWb4RIOXUtK50gaSyudXp82ED2mGwsi
2dxlarV4mSETecpxF68fvQ5vMEq8jADsXM3VwbEaipZtdKZiGz0oaeecQTQyCRRKq1I0N74eBQ8y
LSbnqe4sH4fSZIBvCNXo3LGs704JBXnqW4KGoUjX9Ctu2iKSAfMHqIVa/uXHq9RpzOphDs8TsszP
qBlLpxSSVzi9m7VM7pYp0D8WaQZvOku7NAWjTVoqsByc5xC9IrdqGjjXjW5ogg0PgxWuHMvrZ0Fw
GDF/IRNzwxO1OJYx57JTzSQ+1/AvfDaH4vsQmhKzHp3yGg1d9/X+AbmODS/NLVY3mUVowGUQnvNh
BkEEojDj8RkG55fdmNUnJ2CG6LUZSma5En7Q7r71lcUuMxop6ijdweh+Nvuopx6g9q5P9PRZQuVg
4yv6mjThLXu4TV54bj7FW/Hn7+587vsMQfL+nZ3aHp4SJ5a+BbbV75xkMn7XlP7XUAM3DTK2w0Ce
aJgsBwCLVi1yno/o3E+O/00e1fxUmIh4t9DLHwFbdx+bVIL4jmFw5tLoO8FAAor8coGO3mlVDyTv
rFNQ1tyGOXT51E1hNexytAHmB6erZAtZjXGON/Tn2hWa+FvrhXuHQUYBJgcYemm/l6wWSjXhwUt9
oHlZEj9NVuVluVz8zW6sdQ5uXU4YpwQmGd1FctFLe2kqRVrY+NE5Lev+azp01Do0UIFHM5jzNYHo
m8YcIihGP0R6uojY6JP2DF/J4bmQ/Kb7VLd9dVSLcipfRkCJK0X66xIykGYmoBiz49EQiuyXS8sq
TRmAtsbnjL6UT8+5zlAHGSMDMJIzty78J+kvGzDPRg2FDhdcNygQqkryPJKIHe9f1BvPlxjLYvwM
nPU1w1Se52nfpyUXRylM4xMy6CNNttB39oPPyYYxpAujB0prwKDuW367Ihf1SvZBTEkDbVOB3C5x
N36bRVratck5zhF62VZ+O33XTb/emE3ioLmK3+e/Bc8j+ISi9JAOzIkdWsN5meauP7VquQbUFx96
+ZNAz3JxiSBEg+Hy02hlZgntg/icZ0Y2bVDygfoSqbngcH/tN26TQRWdFg+5N6WChZ1ghCHBAGl4
VvVyJEGXpfgwz00KH8rEFHVXNdaX+xZvPAd4RRIPukKQFC/LiGrC824YYXZOg8x/miZapfBvIzTo
+ur8d1Q50tfGVxoGuWDzuG/6xmIFiBDnzF0WTfrLTU3MEA3gWc/OWp+fq0ZuYWQ0o2obpFIOpZa5
6ptvfEUYtilDC/4renyLLn0vo5fYAeg9q3HWDbuiYpDUhYTDbFeO8I2VQUlGSUDBNwuGocuVjakS
gE4ss3OZ6DKKBqARt3odCZijURXbwmzW5v1vOQ9YgykxgSERmgKLKKKLNaOG5Cs715Gv7muLfvDU
zOofqovBIxKb0QPFt3ZDJ1k3NqIvB/xyjvexIk3f73/WG54DtXnKTiKrBjCw8NB9pQbzxLc9h7Xq
SJRKYwR/4OkDOdBYZ1QI4FTWEnl33+pyy4HDMnKI5yTXfeNnvdzyogBmSbV08pAgag4T/84xjjp8
Zzn0f6zEQSL04wZhkqDHho8iEFpc1bnueYtYKX01zX4a46A9FsNcj0jC9N2zMjrRByN7sUIyedE/
EXngksEDYFqQSbGqelqW1vlDCAnDH2iEpGbbJPNaZ2/58glj9PWI/ihAg3UV2/0ubkqpDNY2UFrP
n5M0RsDBzpqvkmMF4Var8nRe8UK3vh5qEbQueWw4iIvN7FS71ZBdmb1yqlvlhIxVlj5DkKH9mONg
2lXTVK/ETeL/8b1HFwvkqaXmA4MWL/vCYtWHijPm7ewxzze7oUlXo5aN/GnoyRA3xUwGDw1f9pOq
zXzoIqHldP/8LK/J2w+gZUwxWBT3l1jOyijLsi9jxWP4w8hctVO1r5lBL04KHP2vXuriz73upN/u
W126wH+tkpYyTUJ5dHk5g7kzepicFU+uKiV30XF1VBfuWn17386NDyoY4UUSSjhzVcqbMgYYojKS
vdka9OZgtE3db7tRn6NDFKvya68OZrX/DzZFEVbcDhlajMszK7WZHchOoXqZWjgdIgUxXXh3SMoo
fux8CnwuVblC+nnf6hWqhC1lPwEcQC3Mni75jLW5Hyh8DZoXN3PxOZT1bCvD75RvKoJw/mcIQFxn
aK+f9HBXjwNjfmptrgSPN+4rvfG3ar+Y1FmeplhrlC6pOp2ysJXWm8Y2/aMc0s9yjdRcG71exgxi
xaCvoYknXwUfvdjoWR/HCi0AzUv8aXbQkpaqbcn0buskNdR9hkPpptGs4hnRurUa440DjH/gxoDu
AJy95A2Kyswp6VPrXj9pXbYFgI9IstMGa0RmNw4wTzdThpQ1+LbLYDxP1YrkRdPBChm18xhlMTTc
Tejr52Ga45+0x6o1vdub2yoG7Ohc4+iXcPo6kWiFRz5LG4ZgOjRBCQizZapGd30kEp/b2UlR6B51
/5wO8xqC5YZDhNJKQJIpxNFdWMQszB/lNB1Gnhc4QX+XoLbqw5hnarKPwmh4HKUhn45N7wxfDRRS
Gjc24N1ZecRv+EQIQ0k4KDriEpf5FpMzZQ8wVPEYpoiTp0liysa10kkZX+rQTJQjN1t+UupQjlZ8
x83VU6+DnwFuNWa5Ln1HFDAzAz2p6pV1qCYvkj9m20a2Y3mnpf1gbaDSnkUQnBfG1uBfFrMioXK+
70punTmaH///R6iXP0JSoTSblVL1KllpP4Gqyn5mlEh2Zm40GxI/7Xjf3q3tZsQY/gShGXDV2a4s
uPCCwVE9VQKNwcuc9nDPTeor3OROvCtb9O6AekfBRzv5woHwqBAiU7gH6r+I/NspbW2lTzQvLOrm
dwhjsn8KM1mS9hFgTJjCp9j+pYpBrvsLvrXBPPUk9BrwP8LExQYPDXj1Utc86szNjnlZZ+8DcUxd
1Zyj3WyM8+G+wVs7bHGWRVrP+Kgs3Pa7MKqnDQEcpNE9u1Ca58QZ+lNhFTGjK1ViZ3spz0MQ99Su
6o9HF+DRYGfCuKh3i514ZxiJVTu36kLzpKFQ9rkt/28I6v5FhfNEdsvIL+oNo0FhuvLs31wvOsqA
ByiBcZEvzWb62Ct6UGse97T8bCHd+q3Peno+fqX1//iJoUFyBz3v2kTHrecPJIxIIvFgYEov7VYA
KiFyUDQPcgx6a+XUG+M+DcpBQtyutP6LnxJEepRqaOfT0780Z7RpMAD40T0TNT8vKaX5M8Obtu/m
6lxyVetQ2xWhoJ+/f5xunV8ePuaAcZICP3Zpd1aTsACqqXtl280HKW7jYKM7TWeizenk0DaklHM2
923e+qSwIxBP8aSD4xSe891JSnN9Go060z050l/aMlC9tuq0AymlIfrboLI1afp53+atR55slgIU
1HXE5wubEnA0DclWzUNuKg4QyA7TPaKTsb6/b+fWsSFXBQhC0igGBS7XBi2gr5e9Baypkqw/Ulio
6WYeesCi+iS344o18asXKYdIcUCHUX0AAri4HEiaR51iNqbH7Kr/pJZdkW2LsThVdX2Wyjg9KPhE
+xH2X9XNfL9cMX/jQ+KHANfzwFEJX5IdAyFqLckqTA812dE8SL1vBlAh6oNX5+NcP0D2weyankVT
umL5xsI5s4jLg8WDc2nZJ/LjwTIZYceygWAS7Iva1o/VqHXb0v+HQAO1yQCFuAAih6LI3bGIdPnj
jklQ0lLIBANJRrI4UTH094WeyZZXMAJ66DNlBp0x0t4IHWOGMXaEsYhO6hovg3n9yWlWCe5JAgva
Owuzik2vD4JPy6sGTY52laElPTy4zj9SHHSqW5qD9h/2WgC4hNtHqmA5Rjdps8xnjiyvk4ag6zbp
GId/lV2chVu573xpr+VTIx0cfS4st6st9bXmn6zxRNxaN8VsgRUU2MTlOzCq6iRPMCZ5cZ3VSAcN
pitVI3LMRowydEq9ceW9WzO4CJ2MAoXtdPJNby4tp97JKKyajz5YE8TzQJC5ShxI1e7D3oP8nTYh
GEOwtUtFoFpFTifNKz5uHiLyLDEy9kSvKY83etB2KyjEGy4R6CwNZdCeYjxk4ao0dYStWvcNL0hq
3XclCrW6m9v9mojUDZfIrCfCQ9QuBXhk4aSgPob0pSFESiDtmqFdgPnwSziWCcQHozbV3sf3UCA3
YHIU9P3Lg6LLKRM3s2Z4xQQP7WMU2laz8UuTtmdc5fZKs+pGhiUqLYxC8JgBn1psoqUHsYyXNzwT
LXF5gzxOsqukMv1aZ2HmGU4nf7JRy3oMe7jo7i/0pmmw9gxtUe+5oowx85TywGDq3shLC45dk5uj
nuh5fFSBG9WPKgRbDJSHU/S3xN9/kJ8BsDNxCvQMfFSeIMR5Ll86FCb6Jmlby9NCSKnDvo9/yX2l
b6bKqlfQ3tfvDFAqpDg4Prw0BIOXplQkOQZEd1TPl4N62EhFU/4NF4057dNUM7qdLUdMSstVTi/2
/h5fOwGV0g87zBge7+zy80rqPIaOmRieDP3EAUq4INtCLaar34Q4xMMQpIr8577J6+uCSdiI2F7B
V7IsXCoailKD0YPQrbLuOZD0KNtUpLAbWYrCtd7ytQ8Afy2LFgYhPc2FxWsiOzND8WlkempfRP9T
rElp9kHqVGv0Srf2EZILuE8EWo0Y9/ILjmqrmAEk7p5hz3W+R2U2mrfxZEnGwdQKa5uY/rhGgXLj
1AgtajqZQLhoGoj78y7MtDvLbIykdjz6rVq1b6qCllRcxabA6TT+U2n39h+mfqu1SuV1cEL+S7WF
RFiIySw5rtjEiY4uiFG/KAxnA5N5sI/obUZ7dNi131ljz9tpUJAFk+Sw07dwryZrzdYbG/7+Nywb
U5XaQIcdBNE5N+TkU9C0UbxLyqwotnYHg7k+za3/YVco0n6Q7aLsLgS7Fvs92G3Xwz125smZwydE
gXptU0VOormm3ecw8cVl7cZT1v7w47ZbcfvX3lBYh2hDh8yB0oPYkHdfO5pImREGC86qbyivExUA
fyPka17rVgdxM+bxZ6LTAhJ+5C8/fGO5rQRH1P7JosyFe9KqxkxT3ZS8kTrMky4xbZ0llvStBQ10
uG/q1mcVEllECEz7X1HGpIxdzvmYBGe4WWoX1pPgsxP707ab02/q6Biv983duEKm6CcIUg4maO1F
EgwKRkZ1KpG8NA/jfAPfzzjtMjY/2ukNU96BW08g0QJrNFc6uTcck5hZxyxUiqTFi+ir6QI4Gk0/
PFNmn8x90g+BdWjRk/wPG0rtF4JKEmDqKuJ3vDs2vVbGBbrl0Vkp++zAIzPCScmgVmrPfXOIDIkK
+/09vfUJeVLohNFbFXQ3lxbrrI+ceNSic8vI4rCPgAfkBwcl5vCBGQKrPmZwA3+5b/PWd2R4kdid
bi4Zy+JyZIkPHz2y82e1haxhmJH3ziTkLoyidb6YnVHvGj0zV7ZWLOQyOQXrIbi0AfJgfFkwkmaG
S1SkQs8hM7AjarNFcVQjLfvS1Aws3l/gTVvoLpPiA6+jzH65qTGFOQlMEZj5dKg+y4lcbnyYZJxt
0Q1yvrKwW2eTsIuvx8QHmPnFrcgt2BItCIXOidpmv2UlKYJDm0ZVvv34ouCJIUZn95g9WDxgTTjX
jZZkjpdGVr9HD8zyN1rbBtrRmObGev24NY4GnQLRnaBgfrmFmgFpgiLJjtfbgwxVZxOHuau3ch7t
mlgL/75v7dYeksfSXmdpwEHEn7+7d6NfWmFKpOEZNPdfYGUCAAQkqk529+3cehZ4iN/gVrjNJemG
GN6yky71PZoeRvbgBFZ0ok9in2YFECsEaHbeg4OCaPB3MDpyvWL+VihAYYSMlXItJO+LTZXl3mYs
ppK8ZHbszJU0hOwYry+eiqZnLH10qj1bHB0QO0maXZY3+ff767918wXVHudUsI5clQuCMCn9GA8e
dqV/8plqOyXkLM+5Mae0HRCSa+pMW7mNNxqYAMoBSUIpwaAHxEKXX1fPlUAu/MjxlGCqk1NR1L7b
WGqoHZBx0VETzBGlt13I1VT1iXZZ9uIbfqOfc0gg/tzfgKV6EHkK1TEwxeQPpIMU/y5/S0DFtS+d
wveyFPEUt2a7HxiZL33oGJT2Ue4dxGKVpN2mxmQcJBDB2Ya0VNn5NM2mTWpVybYy8rWpm1vPAFJN
3DY03kBmLZxI0KjGTAvQZ6CqyPQtcrzVcCwTOWLAewq6BylV1+i0b5rkiuumOAl0BC93AnbeLlAL
3fLGdoZWTdKq9sTPG+ydpo8aoVmYGT9Wdl8c8MUjAGjnDXgHeJVc6tJmCUVGng2dSRm9tBUvlJ1m
2nMyJGVPabluXCYsVM0tYimrN+g5J8bOmNWh2ZlBQ6cumUf/i+/I8PQmRZgfncof87Mmdci63P+l
NxwFP0+Mt5HLizNz+UMjq3B8zQh8GjllXLnOlHXOZiKf9tpelWKUFlUj2xlaahufjbLRxo/ZZyKT
+rsIIfkuENAuLypMNg24AugNpySsvumxWcluIsnKQ+UAQ92nFanvg28J9mIGN8x5f3/5i+8kzNME
h/cWrkUYYJaoZgSj7IBQyz/BzlSgD6d2/rDphdwGbVxUUO5bW2w21vBEog8u4IGiOXm52ZViCYGc
Qj2VRZRvpi4Nd5YeZntHiqMHw06Ko8Nl3TLKtKa5vXRNwrSoWRCRMGPHd14g9sxuaoIunNWT2Qbx
Uz1WEeWS0Ny0saNZLviKbFuWrXpqK1l7MCe7dZGEaNaKJ4uryK8Q5SL+QweJIaOlU8pDOda7uNef
fVQvPjUdPBIIpNc7PymmjYqS19q49eIdYHiTuqkAgIIo4XAv3U3vkPMWU8vjlyXzn6qOfw5CWjcZ
SZOytNU38RzbD/e/8tWZAuzAfD49Q8CnzI0sXFzU2lIAsDo+DYUUPQXdaP7ldOavyHGylVLm1XYK
WIVYGBNNbO2yjDFpvi7Xg5yc5qSIUUdW/LLaavkwmbDPBN0vJjXbNVDxrdVpYpiDoFO8LeLP30Uw
Xdk3NQ2Y5JTGbX6cg05Cl2cA+YWmWvD68Z0Uw1q0exk5AKt3aasP7aYJYzM5jT5cUHagKL810BN/
aXnUr0VMt9bFDA4MvNRO+HaLu1lgPQt0JeFullAC1QatFVvujuA645Uk79ZnI4SGSA7vIyCIl8vS
wx6X7GcpTqcUx76TT9EQxwcjRgFlFwdKuya6fH0N8DZ4HGxS1FOW2r6aFhMANny0iOrpDyOK7R+2
bzc+AnZxy+0vZjgHADytUZVdux1OKFcQFD5VaeAwYivenRakxClV2hZf0OnD37mR6Ls+bcAKI3HX
7stpsn6ZkqNEG8Ts51+0AMYfKrLUu/vnaBGO4gX4FSBhaJpRqAHedfkrutQw+mmO2PBOHj/L7LwR
Vn8nwdjLx9ouapeMZta2qNIEG9hL11iYr743UDaq5aIYh6b5VXtjthhtttNh+qS3adE/QXuq/x9p
57HcthKt6ydCFXKYgkmSJVFypD1BOSKjkdPT3691btUxQRZR3mdiD7xrNwF0r17hD+0OiFlSWei4
qllIxO+twF25WpcGe7LmZVqIRByrAhB5Qzr/9fLbNq7MGtTE0UnjyrX9olLSD4ZRoVq0qeqyFz25
T4SJSkvv7r0mzdPeicCCK2Erua1tpsBNfuH+KFq/78XgWT5gSGd4cHIrmx6dINZNnzZG9+P211qm
rvzut7oF+ivIEsBLi8bS4JRoN/dV9xxj67kV09ThZRD1wicVMtyNaDAzdBoleBd5mvIhToV3SDy9
bDcDLibqRjVF9LEN2nBlF73Riv9K6iBSw6WQ0xXyJbB67mIzz1brBULp++c+njrMNIssizZZq9jH
sIzbdodvS/0JdbGomXx3xIuzLW2zIcet3WSjxWU5vqYWxMmNGutectTGRNFWIubFTpfNQIgmYJ8A
jsNwPd/psehMobZJ+qxOY+luIkNHgbKzkue8wd15K5KhMfde0Ll4rLtB3RxsVLzWMCQX0cYmx8HX
ET0KgPRUu+c/wrXEgHpA3T7bOer5HbzGH1ZSqc3O9Qp6lCLtt4XpzF9ub5vLR6efhTwn8y9QARcW
C63V1XWv2O0zSKhuP1ZBf29PyWj7Lcr6TqxvhJUnW2Uq3dfSdvqVmH5ldSYX8FlArpLcLFmVIrCH
sVO97jn0VLRk20Ht9pZjDfqBTpcafoc+3r5Qr5VMrPpslHJWiN2u9LsuAs0boBPMqsQIOBejMRHS
G+cGaJ91xQ72rhKR0Gvu9MtttGBT6Ur99fYrv7KetJwCD4BMD/CzxYGoHfqvNKWSY0OFHfrjBMRt
4xVp+aLlmfhto9WTHm4veRkcuKEZSHEGySB5ykX+MbmJQOK9K44haa7rTyKYQsUnqVQMhNe6AI9r
24hqjl2Zm+ouHxW725P61qXwO4BWny0druSjkXZGjNOpWUXquBIo5E84jxPwf0glpK46Ug8XaZkY
Ik+vhvioN1OeP4/NFAJoqrvgc4qS2BpY+3LnoSfEW+ZiYf/RBVycNg0Bx3GoyqPnFBP2z8oQ8Sfj
bahVH6rW/YrqsOGjx2A/TFWsrqkGvBnDL56WiQ+VG8cOmtlyVlgneZ1ACY2OAuPVY9qPhrGBCS7i
l9EOKuCIozl1nyMgFsXW6dKkfI761Mz8iuD+tanTKUBfznI/E9DqcNPNgRfiW0Y5ts/UnAqkmSYL
sK5bMsEqxwSvW8sR+nhwU10wBbAKstCZYb/fqMIwnwv2+ROyl8lr7kEd97s4Ll7hjOreobKGrt46
YzyP26ZCW2AXCCPLQ0bzDVaWcJWZZzeB8iERsZ68RqHT/ggwpZg/2kYCdjgMPXbOjOgDcaRK9Y+Z
4gSfbRfAyoM9j1OyczInyH6DFmnKdyn9dONTEauwsTwjq42tFZlhsIVL1FcPeWtmAwNBWfgAQajK
PbRsa3wA4VOb7yr4Bl9HoynjjTU6c3OvYM9r3PdJMtVHthBIxLGf6eMNwssA3Shh40DhVMtI2d8+
b1d2F+UqwizMugF7XqTFKjaUUZHER6tth4epFuNHHVu9x4D2IqfPbKrfSlpZE+qiWpyzzbK1Bu3l
L4DHAvKFEo5fAHTufH/T1O443WQxiId272sliz5GUd5ua0eF29lk+KHFimo+m3EZ7IHKrgGeLtfn
FAN1QHqAXeQtidZZ7cwokusBvTqAiPtEeKDKPJSsso3uppKn5NWzbZ4St6ueOlSSsq3HqDNdudnf
GtHn54yCixjL75BkgeVoM7PsaRaeHh/jYp4dH7PQWP3g1kbzOAx94/qanueP3MvOqcCT9QHljOwE
5zZ0389c/vaXLCnL5KMWMGf5amUonL9Lskax1iwlLu8El2JNyi+TdTIXXISjpkIsBcWE6qhhd/Qw
6Ql00yjnavKVqCdSc22Jn7f36JKyR2LmMolkUkCnGVrXcs04xyzI8/ri2DezNuwUdSg+xm5T1DvR
S1ptFlm4ffup1sTJpznyjHyjF8rwNGhJhROlYoSp9fX2b3q78M8+l0wTeQd0gyVtftnrseYCZYUh
115qUWfecxlEXfsyUcTrj6GaNMO2b4BY+KBCveh1skZLeXLScsLnSRV95Ot1EmUfUcETw0Zte0xA
9Epp011fT0X6GSeKoTy0+TR4H8eym8KdQPH8uUabaXyPDGk+7svACNWVJOdNVHHxUHTzkW/jXuOP
5YVvVF3qdoVpvOBZPt+rUzj/dDtRGB8cPQgPRlt5yZe4qjiXXjTE3oOHLEB2b7Zd+8WwK5FtI9wF
H20zM80vdRZVj85Au+KAS1ynPGpF2uefPCuOp/e5Q/dxUxdO/iUL9LhfadEsmdESjgUvggNFa4gL
eslSiOyhSJw8645qg+QcDE5DoOSqChG+74fGif18VrzoLo+tAd/0rKv8FlDchzk0Q2OXMlngvx7t
tlwp2S5izVt9Tree8QGo6OVYNo6SvivyfjwWuXC0OyTrwuc5rsRDANdhkxZZ/hVAbwz71enHj/Pg
xiupy8Xp5QewNpBo2rKXQaYPEqEPjjcezQ6fRB9bFPNXbtextRk0UARqGw0rj3zZImAYJptlAOVA
T6DKcx7fjYghsIlL0VGFrf5DHfqHaQ6TvTQJ8RPKcs8f3RS9M80JxEtDoftE62QNWHtZK8tfwdBf
tgqZGXnm+a8YR70yWoqSI5QoxG67qjLbrVKM+oMCWSjc9Eqhjfdqj0a0QAyqeGeMbhLPfl/lxij1
PWACjspsJE+W3fbmVhkaCNial9FCH6wG9pY1aWsOrJeBj19NHxWCKhUzAXCRDGuwMACfTLRSmxLv
zkzvf3B/5PNOdPr8HLTzT4cfmQJYrZ2d0iiocSVD8aoIW/lHgC4nCjwwwkNk3SDVkEc9f4EmbOGu
TOULLE1nHyXuLxPRio8qrr7PadaU3r/20lnvTeIbAgqsymVPZ44lxap1pyPhvEZmv5lfysY1D26s
hx+ibrb8efQ4H05XW6fbsf2ivpWIeg4oKQHtO3h7549Ky76mjd3bx7np2899kDYxot+h5uwCRskv
RpP9ieFNfr696uXRpNKiz8vogNUhd52viqPm6JWN5QCszPPeBxWX7nvHnr/mbZM8dVX85/Z6F1UM
7QMyesmikxL5S/xq4/R1MyiRdZxnMBp5pY8fu7buNtIofiUGXIa986UWjzbbaa24IrGOdpFjdOdG
NSYsKiiNbVRFwx5lvviQenm2G40xOULQX+NhXiZXUIpoE9K3BzdHArNoWYQCSemEgdtxRNkwvTfz
smzu6qCeU7/zqvoO2WUQMXbi5j+9Tiu/tjBTkkPWVuZzz+DohzH3yWuFP1S3wQw13hdpNK0NTy63
nSFxdSiZU//iIiM3yF/tPKXXypEcVD+WyoC4uTp2W9Wuh4/IiKAppitzdgiYr4p/HTLgKiWl76SQ
E+245QjF9oyxTkjQj7gQq5vAdcpNE5nOq6DRekefIby/ve/emNNnSQYyAKjEgvXCLp3/yeI5vSYe
zRIyyXEirGqHlKzC8IM0szW/VIGgPEStisyzq9rjvdYNwGHbsPEULmR4GZseVr2ySWIr6A9YN2tH
iqhxeDTmTsFgajLV36Ueu9PBaYv2rtPUKQDHJarUr9zREfkm0NVkK3Qj83YgeQbr0LUanlh6nPYw
KGPTTX09LyZJLHHmcNvoipW+Wp1lHuD5d4hBqcrwgX5gXXwDVap/No1ZITBIXpDfx+VwH7X9FDzU
wMBOOXorr3HXdMHjQJUs/BrzbuSki6G1ft9+q5enGS0AgFB0B5k7AKs53zxW04hO1JpzbBmXRdsg
twJlV8ABZ+jZdcEa1+lNx3j5ERk10AWhCS19j87XA62jAONXraPW4bS6MYRJ8pcymfBr1VIPTuU0
80Gb4i73qf57sTN6ovU9sDTlLoodvf02iJwMJBEzpAM5+t12wGU0P/YwkEOWI9Xo6jU5advtF3Xt
l5PbStAEdmncK4s3lZeQeMIhbY9BCPbOqXI92upzYx4dGqbWx9DslA3QbEX/k6ddukuZXrkvWtUW
lW8XqGHvYrAfh7qkVwDQtRN96quAGrrviifEptHdIvvAGw/ntenyZRSVDGscFxHuwIZ3qYgepnFn
V3htHDkSSIDFIvLVwjEeGiFKv/YUb1uM1TevR0GfK+SfJ60UpWwuB6wzxLqL6IQdklukQ9ceJy7O
V80Lom8CcCriyrF5mKeu/lw3fb9GYpfbaLHNwBmBIACpSQ60vIqVNlNmVH/FsRkxwtgiwRZsndI1
7sqxCbajWzftPeExv8tDgefY7a1yeSNTQTAR4G6k3+wuFxemsGLXyupjDsn9Tq2gW21UNyBtpQt5
KkI1/X57wSs3AOxX7igLXVCAsIutidqTsPMp6Y+iAlG1HQMxwuTu8hCp/2jYRH0ZUink6afby155
ybQ9JIUQxw9Ib/Jn/XXxtGk1z27UDUeXOik78QMw0nQc/Pi2Q9iUza+atov1VMxWIT44wdSuxK6r
68Oi0XlA5hvLLBdGakEWJrqji8dDCg4EG+TOmADFTl4dZOw4G9a1MiGUcRCKpa4Nfq69dolQ4Qsz
yeT2PX9+Y8CTMtPS/pjge1IBDkxid2+6ffBqFMjuof2p0PwelXilr3Flf8kckyYCwQgSweJzM+fy
+nLyeO4ZkJQ+xNAMI0xPfuhBTDQdAm8txbgS/GDzgCiQI1Ou4aWqSWGnRsXuHY6j68TjQzEaxR9i
fGZsU8dOm3fo8Ke/UjlBPGiZF/wcaqdXtnU19sFGV3rbfGcMeqoclKJWcC8N7bSkPebYuY/kaQde
1HQThMj72N7d3qNvWcF5JJA8JPpANMKpX5dtukFPdCGmYj4mWjy86jAQjW2J3hejfCMoH8cwTV6i
kO70ZkbdOdopNvntdu77tn7XRFEsmIUi0OYLXFVAvmE5WvmTx0h4g9pU6d2VsAgan+5sabwrNKGn
p7Kz02EjstH5o86t9gXWO+cvpg3tHQwxIBI6zCEezrcf9HJTQFxBtUN6N0rI0qLOGjNHKw1HQdXA
UJO7mkvpU0jx+ZTDA91yKvqVdOxy6kkXi8Mnpfsl49ReVDuthiW2p9b9UXOrNJv9rhgTJsF21fS+
4XZ5d08YNFM8x9zZ/BZ18fCOsxR5OwvV22SrFxauo1ZcSSq71sWvmj3bP/71nUi3J+IhvT+JwFwc
UCVHWX9szPmoe5Fm+B1GpXhSefFDT3m8RykZo73bK16GBFaU+koUukA5lo2weiy9eVCG+diadeIP
ZqY/hKPyMXBLApRQO/VnQSQ63F708tPTJ5FSKtyudKKXtGfh9rlbI+N9FLqYtkWRmn46wrdxM/Vu
GJ364+3lLlPG8+UW4QeXGHz6gkE99hN67LBf2m+IJZ/yZNJXLpjLzEWCVGm7UNdS1C+T09Q1Ry2r
S/VY5lOzd/ohcPa0nqzsR9NIe5VUb0aGWoaJVqOYUzfdxGM6ev/I2KTKoY+AN4cUI4C6uaywuzj3
nCkKrKOjTfXsM6rXgQGG6q7BAW3lWF35ljITJ7SDzCPkypf/151qRm4lChQljk2fzQcQFRNKjFaG
X27d2PfUPLm2v/05r63IBeqAC2ADUQScrxgFtYmP8agdtUop3idOGh280RyzTZh34XYemrVs5cr+
kZ0pqX8GAgggwPmCddhoDWgt/Vj08zjvzNzq3Rc1Mz38cnQ9MFfqVBn4zi8A0kDJPpP6K4BvF28U
yzXd62tPO4qYAJMrCK8ccDOs9ZUm+GU2IsGEDDdIRGSFs0CnKFE5gxlK9ePQim6jNSZzoMwa9jnW
zRuqKvUeTaJki/8pbeR//oScEAoqaUOE/vbiE/ahYYwVndljmlUp3No4uDcCgCdY23dbFIZWUaPy
WZbvFF4EfFeSGDbr4hPGFb1FXAR1PJALczNGyXgQqGQ8FlkYPWpB4m08XIRf8R7Rn5DJ9zZx3U07
VLlW7ROuBFyprEOTBmwL9BMZQv46LxTZVWFgL3fkSs4+zLWW/irI/u9Mwu7gF1puzltN0V1l5Zxe
28Q0p9FflG23izZjN5RTLBXejgx9jYM3uH3sKzIC2UbgrFxjV9eyIEwgsEybdlkz038yU5iT6tES
Vf+tSpT6A76D4KF7zQpXLrCra0kYBbWuNLtepBEC2YRIH3mu0sjHX30QYmlLTdub30XnYgh/e+Ne
+3pSvhMLO1VS2xb7SEtMb65ppB5RrPHuUKpHyi0pmr3XqPNXZv0wFes5/nR70WuPCEAEONDbFl42
rkRpdl1Xz9oxRsX9FZMI9SHXK8wImbswQP0Pi8khBooC9EuX+7Nt3HIKmHMcRTon5TsVLcid4Soo
/cZKZq28ziuhnM4M8Dj8foBZXRSeg9sNQ5oQym0r8bYpWkwqhbanf6uqQdl2KIL/o9CUvBst8k1C
AOkHn3AReuYoj0yhZMbRUdxqC23AKOATu8lW6kH4Wm04e7a0tsKtvfIJQZHRueKCZLKwnIdNTt0N
3WwSf+JS/8q1nWnf6aU0d1xypvmv6ClwRdj8MQECJwvSQf6Yv0KMS3XgzZNNfzWus/uh6H+XDXyL
NqNBzv5MjTWHnyunggWlFD9HggR2cSoctyjHmJ7W0TZKtfvZS024O3qQVndgTwd0v3XsQ7ctKvPz
imjntaXJPRw8dsH382bPnzXOrAQRjMQ4Ko5SvgDeytODY0y5ewCzln6jQhrgvebDf8l7bORr0Euk
aULDffGS7TBti4gYfpwVO93WjZN3Oy2eg6c5dKuj2mWi3v7zySRbRoAbJUspMrJ41BB7JdVoDP1I
21h5ibHgcbaV6JN0n9pznq682CsjOduRR1KCNQBqLOdgo1ZC5oI//DLXVINu5OX21slb2gaFMj+Q
oMX7XksLf2jz9kExnDB+jkolfKCfor2//eSXWDkcq0i8qOMlDQEuwvlXdo0sTOErZy9xaPOtRd8a
ph8XY/xe1PP4jlulvW+SqUTm3h7gjVsjsnXlWP8CNknPGhsYsYH2vqbPfplB0WOmsSH1kzhzy8mS
VoOFc6y2fgmggqR+HJSkFWC1HgEA0Q/WB+VDCrTKjyd83FfuvbfYeJ7SsPmoZiXjh1O3dLkBxJbC
tzJbNn35G81mAPiRZT2iPOMcIi3N3xd10e9aPTZ9uwvrh8FK+pVAc3n4XB1qOSMnyfW+kASmNY61
cOGOLyQ0SbcZYyBwI+2RV9QiEs93dZiJTaXqa7Ytl9cG+5HmLGgmJlyQD863Q4EMYZ945fAyBUb/
e3a99h5KUKN8Ar3PFWyZoRP+800FwJTuFUk5pgoXHUtzyvEuaiP3mIfaIapTXfebNhEQynL3fT5X
wffbW/7ywpBlJA5iyNdxB7ydzr9ieDTHQ4vYsoPDQCt+931v0R+1gy8DXt8fbi91ebqw+gXfQ/4k
LVvZyuev08xDLtsirZ8xvJrvO3Ms7rtKOOnOG/LgwcyC4dhHnbqL2tSoNxX6k58so40E0uVafIqM
SfyMU020Kzv8og6CcAH01GBoC8QF3Nr5z9LroGpBvNTPeadXvyH3jlCdmGWIu9vPf7GbpGcTdST6
JlLZfkkxbr24MLWgm54hdbjDwSwiTozZUqJbTVj8Dmfb3v/fVly88CCxW3NCyvW5g6jRbBTXzO6C
sG0eY+AwhzjWD7fXW24m6R3BBAh8AZhydvHirqrsRoHTFOdPZWGm91zLxpMwgqMWpf/MDHxbChlg
pFP4gzbm+UfLqnwqwjLPn2InYMZl4jsMwi8TJzC0WIm7rf1dQ9Ft2qQaUiq3H3MZjuTajE6gv9Pg
Buqpna/dNdaoD52bPY0jM6k4q2xYgLnrhzaTbrSqXON3gSL019urLraP5JoCZpTJshzxEo3OVx3n
KXUbJQtP09hYT6gudlu7douNmaAdw2mb1ohr8rL7K/D/z4JgGrhEmKEDUTxf0Gm0VtVHNfjSYRuR
/zCLsj+BrgvuqqlSvacE77j8PdaDlv2iJfrgbao5XJM2WLzqt98g5wjkl1LG5KK9zvCsD+ZZ+YKi
dhBtq8JTKX0qAOm/BtqnJRAvuwqACoV1ubv9vpcX3/+szYvmwDJWZ2Z2/vwac229R/r+lIx9v3O7
MNmUamDtRRQo3p1jpc6fimzxuTGL+qAWbZTsZrtWVn7G1Tfw169YbPS+aYamb7BBnAzRDHeZUY6g
aWNjrl/tOB5/D7OZoNKR1OaaoaV8vuX3Z3LG2ZLTugsWVhbkmGulhvIFghn24eVkGq9wrRO2PL6/
K6FjkeK8vWxgfGxveBGwsORr+OsesmJLrepwiE4Al2v1vaoXuuKPGp6zW1Ke8J3ZtG76myR5OBRl
0axFrmuHC/VWQIHSNoIAfb68M1sliXQVnoIaR0SvzJPjXBTV19SDE0BaV9grSfa1wwUNhGuH6aTJ
yT5f0FAmLxyEE2KaMbjDdmaasANBlxjblhjKANhUnHHbJ+6UbFoBwWtD+1qpVpLva58YcyGGhBKx
xN13/ivmquw0MZfhyUH39G4wvGBrTI21rWxA4reP0/WlJECKop46Sv77Xx9YsTLWn63wpI1D+rnW
pWCO7sE20treWSsUry3GZUsyD5mPDuciQhsaMdJucdnFzHN8orNpZvsyq0os3rXY0v+t6H7bu7i3
A+EmeaBeWrxFkodhbtwq+BJVtQasJjWiaT8oTTjvoP4Ozv72m7y2V0HFU+C/EdaWGml6046hkGJL
VoXC5eDo6TYtS/dliobQD4NpTfr32suU1ZB0/0C4cMkupJsXZr1aKl9MEkO/9Bw09LI+LD56ZpSt
uclcORcuJb4n5Q14vOVkyqyR71RwS/wCVCXa8Jzzgwa47b6by7tm6r2PhRE7eyNVhtR3BX7jK+fy
ysOSmxKIZMHFX4tvWTJyA7HVhKdWm5K7ppvad10E9gPeE3nF7Q+5LH3lxmExmu/MM4ANLu2mLJpA
FLWdwg0r6uLZCRXnF13TIt66bl/t8iGp482cqrRQu3lWxaZyJaivAAzUb6um/GfPOvmDQKVChpNz
OvAp54c0CMd8zDKNrVVqwwEmB02rPEKutRzb7kHjHazhUa59b741/VQIB87F+87TWKmbyMpPpt7/
CZ18zrd0dT1j0xD77pxZiY8BFKFdEBjuXW2sLX/tc0v1PdmsowfxVrL8FZVCPTe1LA7wZbIS41vm
DshpR7P5vSDw/7r9ta8uRTsXJQBVymDKf/9rKdsJu8bw6uTUxZESbFSkfAoftdah9Ec1q1bqyCv3
KTUGQ2+Ny5vB2eJCM/UxGVsoEads7oz6vSitXH2xE7scPtE4drzN7PV9/jPQtOZQW/R8Xm8/7ZUg
5XKPc6HK3i6j8POnLQFaB2HmJqcyNCdQGEgd/6G4NT86RmP1+9weozVA9dUXLJFzcvhC13yRryKE
xwdOleRkFvY0buzRcjIyNsaFxyAZtW+3H/DaarIrZ9NXlgD4xWpBO9bGGFcp9mFjkDMLqMLZOea5
m+s/4mEw//2OQf2HWl0FMCblX87fZ9blAJZUJzkJE88yfyBKFtu2EfNd5YhoDdZy/eH+dzX5df/a
q4EOb1sL4+RktMiAvE7VXAfvgGhbv9w2WtNauLYYKC3pO4e6A+nB+WIWgHuzVzAYLso0aN+PSZa4
m7nDofZVh0BurUTdaydDwpahHhNzLkBodBaFMtVTfNIVo899q6Rw0gvgUn5u0PU7hIPrCQPMat/8
QiN4aP/DyWAWyZaRoD+kcc8ftwQmIMLSSU9NUzvfG2dyDloypDuhNMZrDBp27Zq5+n5Ru5TCfpgG
LNUzWtPuYh2Q9mnQanXeeilaBb4eRf2wydVqdeZ6dTmGCWiegL/nCj1/vr6M+rZEnvpkRwbM2qbW
5nTTqE6+ad2hXjEfki9rUaMw6pCtBhi9dLEWid4UtE3RZkl28rrBrd6pUzwb7waoJCvZ65Vw5sFM
Y5QqlcUvkA6G44V9XRn5KchHO9trsWklox8P9bS3KmWeH4STmWsKK1cXRR8W9UcdUYdl4jUYkVP1
0o2yG4MCFbQRkJCvdOPQbFuRGvZeQyN3zW/yyufDzpWRKmpoTAGWhUmInqGlV2p6Uqw6QqVGo+Nq
1tTcQRlDyC3g+twOpFefkrvqTWuJ7GNxU016PYZzI9KTVU3DV68Y76ZQN8pNWWl5S099aNeKPXn3
LDcN8zm6KXxRkEGLu0kD/Z5MCOKc5lwU782ZaEtPeba7jVURZZ8Y0QOjV9XOyf/9VkZkGGFWNNu5
GpdD5BkGnIu9Qnail55Xe6tEuMZJm9x4ymas5DfRqBtx54dloLqbWsl79/Ptl33t6wKIkOWDJ1X6
5b//FdjRjuuRT7Hzk56n4pfbe8qT3Rt2sIEQPx7+fS2kiCgYZAYCJPN8LU9BvTcOagw2w8p6jLWi
+ERpFAR+orbfby91LQxICQ1mg4xXSCfPl1LMllQE/ftTEYTauM2n1gl3cMjWzAWuvT4QZUC3SI4N
Qs75OqK29cFsneIURq71g2G5i7NkVyATUmCIe/uZrq4lYen0ROj7mYt7ArEtG3duLz+5jZXdofYj
XrB3dhyfHbbG5ru6FtETUDgTnot6OeyQ3oOmmp2qFA+s+zQdmkNbECIOOF4VH28/2LXjp5OnkQt7
bMNl6xbtgcgTFhalaZ/YeH+olu9CUzmmAyInfjeOv2vTGO9vL3r1CcHBAPIk30eH6/zLQX+YRZex
8eu0MR+zNut+TVbdT1urBQC9vb3YtZBGcxhhLKnvg0P2+WK5RIlpKjs/yYrMOdSFkU9+rNVARtRZ
D/EAL+Do728veu0JKdIZlKE4K3ko54t6SC8rsYkNq6vWIvZHDzytMCb3XRk6a3iKq2tJ/jgiFvQE
zMVatP9sPZiD/ORZA3NvGy7aTlgDtlKaEa1NIK+9zTfVQR4NaO3ycMemE7t2ZiPnSOc93yN0lOVg
j+t6p+V15D5QE//j4E8W5tDiQav+/yUXu8UF0V3iyVac8gY1lMc4M/pvWFbV1cat1O79UDGluv31
rj6k1J0iKDMeWiJUkqrtmyFrxclW8eWC6T4+B0qsJX6Pqfv9pCXFh/+wIIUSQUyKNJmLqZc1N3Op
ebk4RU6UHwY+p2/bsbrp8rp5x/U0r4Szqw/413qLLTNYYZ6ZYSFOQ8W1xxPyEWk9mr/JvYvvmVa6
K71NeciWtzxte7qNQHGAVC5i9dSwXcKmFidHzet8W9ujDhFPuNVKanjtLJAhSO1xZH34+/zclWPn
dSENHEyHu+prphnKXRPm4rWdvH8DbL7tSgn3JYHAZof77nyluZW0mqIXJ4wBE32XAQz5XmXRagp4
7VNJvUIp7Yfh18XYOyySJCZ+nBKnDl9zUQUfkrnp7qD1vS+q2lhJitaWW3yoAdgwGNVEnGpXOvD1
eeH5otAUQf9fD8ut7TT/oeSEegWmQe5+vt0iNSFv9uZON4tTTVlqbp3EMfZ2kNfVB6vW0zVduWs7
kZ4EKm1Q5aUJy/l3izAVS8NoEGjUW85LonQxAnpVaa1ccVcKW1JzkkvpUQolZbHMMPZp0ExWcepQ
wg/euXqkdoestKtDSeXy2FqYWWzqIBIqzKNyTcv52lf8e/XFnac6jUxXXFKj2VBfQ5GGzT7PNeH5
KfII6tYr8WC6HcKuvVf5QiW6VQ4HFyGsqG0EjxKtOI1dngwHXdGGal/06hpU8fo6VH6QBVFHXQ4C
qzanoU+pcEKMVil/erE2lC8e7Z9/lIJ5O+BSCQYBZCnEunS3TZxxEnPccRKqOFcOUV4/mCOyTlnh
PEdCBMV/uHTY/DKVpQxixHq+MetyDhSqQHEyx6Cv/GwIxHYKs/murtrO3kSWt4Ytu7pHQVtAXACk
yLjufMWiMtKyahRxUpShfnDF3GwKgGF/ZsaCB05r84phWHY/6tx8tzfLtazT+mvlxZGv22Iwhiwt
T3OTuDtlHKa7TGlyP22K6DBjWPnFKwNl+x8WBXMqcfb0tpdxBhGfMoyyRpzQXEP3SKkD1y8HGNEJ
qcxWJYx3G3cw166kqxvWwV4cgxWgNtaiwC3ToWRSHhJwXGYnB6VLHXcnQXYrV9/Vd/rXOouv6c0q
HYnEJmkZqh1U2vgnBoKaVLliKL+LkSp/SsO2fbz9Uq9duKiTcz/ZpJ9gBs/3UIw6GpBBWT/MuTIe
ErTt1H1ljKXxiDqrNa2E1avLGchyys49JcsicaFqaLqx9tITmiu68gMzqy59UjurtHtfTouTr7cf
79rHQ0FMZf4CBQRc1vnjtebI3Ru1BSylmkadpmUkhFXt2WsOsdciNvMBSQGj6Yoi4flCtlZZAgvr
7OSkIv7RCj2c7wScxWJfwsqCB2gZ3d3tZ7u6pKz8aPYy9TYXzzbrk6FOXpufcObKo6NnAab/0wut
bR7CFj+JTYZqW72SXyxxZ29hlScEiwEr99JHlBl65aixo2AJOIfW92YGJrwnm8q135rZi3mbm1mm
H7oeedVjNmSag/po3RoWmnvmEHW+IyCLHeqqieLHiWTv0+23cm2HUZeC9paGxDTBzz9E09phVyE2
fDLLcP5QQKLs/SnJpvsw97wPt9e6dmSZC4Fd4ivQL1nsZqrftogNJTt1kD/rrRpF5fBBb80k8FU6
8RsvTb657pzbK+te29WA3zhCPOAlwAINh5YshEPb113mfYY13SrxRlPHeg1meG2PyRQI6WLJbV22
uIqxbpWknPJTg9JWsNXjYPqD0bKKjHBQfLMabTrcfqXXHk1qzNDTQJDpouHtZAK48hSzqZW8HV+j
dq6zQy3cYtjcXujaPpGHx7AlIvcCM8INZs1pQVXappkR+b1Wx92dq05ds2+iaXBXbsyrLxKZSo4q
KBVAm+fbMi97TOFtIHVFO46HGGmwd+6MO5sft7HjbJJoHIP/8ipt0gLZpMHecnES6hRgmaorxUlL
sEDbzSJgGmKCcf99+01efTRMvWRCx55c9tbSvESLuKX4tZU2ZvzTRfivxoixDhu9HSN7mwDgW/PQ
kxnGsiCVL1OK+ksayuLo5akh0gn5ttPo4CJiqUnR+YE9N1tndifowMz/HoHbBXd5kpYv9FXLH7ef
+trZpwyhGUuxSqW6+KCYKxHdmRicVNzkYz9oVa2E7NuGUKdK4FZqY1cIdcbO/+PsPJYkt5l2fUWM
oDdbslht2N3je1raMObTjOi959X/D/oszhSLUYyRQqGFpBgUQCCRyHyN+Xp74L3lBtLMxEEAE+Y2
uVe6YBed8vh/sytJ9knW0cE2x94xTzSDu28dCLb1IEnYnSsJF5aTQopnm7PLda2NVi8Vb31pTek5
c6DHPkpSPbQ/pHSNkVhse4ymXCTtsqMkd39sIoHAshERNuvc5LUxCfDp26pREYiMtLACDEkEOsfO
y79mO+40d9RA0h10w/YCBE0Fev4wz69JKrK5dOYidVTcUyQu8QHPujmwTQLfZ4g6aXxUot4DsIDo
gsQF8IljuyVx1R3yznaWUndvJ+XVmOMHfVKpusvDHD3FVpv93aZj/JjKVvuqZmX0xMVUfFGGxfh0
e4ddLzn3J9UzFp3OPxfMZaxSkrmyVkCDb1LYNedck6zA7os0hoaEnqZbgymBIuDM3cfb417vbMZ9
F5HmuoEesUloRtAXyWjZ8ZtmjfWdmuth6nNwjd7Lk2EVn7rODvLRHVyqGBPSDI1BQVLZxBF5nVG2
QjiSl3afWe5orfm9SlF0+uZIWtu6tJZM63FOnC4/L2H2k2dC50Sums71EU3xOqTxU3gA4O1N0+CK
gGlZkOuNwUre0oaXzQpT5lc9JWvyWDRglf1wNuf+TsKwnheCVNie0We6dXf7E+xsQn4EWgvQQyjZ
Xku4UxoojYKGvpWSwSLaXfX/lNpguHXWmb6VYGOAySagNTbx8paYE/8yj5A255XSHYoKXWcDQudT
yL6gkwloWJzR3zpstbr2CJjO8ds62yaKGHqtFGdqecga3p737kACb09jn7L49uxViwxuSYnityaG
14uwcZZM59zK2yNczcFA22ujVVvTaNKGgTSnuU8oUqDbjIRFffAh984SqB2U8wS2noByuXJ2K8tZ
Zs/JW5ehKedS6ZLlOx0xsOncmDD9UUWUmyPzV/FYvLyU2TWQUGHsQOpDyfNy0IZWrVRGavIWIUAS
B6Dv5v85Sh69zFU553egKuLZ1aZ1vCuXxswOvuHu3mUiJASCRWluRW/VxBgUrWkweRyH6tXS4ulp
jPvIOM8R9SE372IUuqMqNVc/pVqru8o8TmYJ1cFWfpW13Den27vq+gphPciINNF55G8RaH/bvr0u
p2Ho1OlbOhnlay6vLb0WrOl8s+Ac3R5rb2Mh+o5qKkUmQtrmqMRdrXTKmmZvPRyk+Rk5GBVp8rad
naPiz/5IwhxDmJReAy0TNCf7uGNWkW4upxrkbP8vRhT1UVdlb/nIlanfAS3gn5vaRJqrXWNJGeAe
NX+R57j6Sxr7f5Z1saKDrbM3JSGTTA7LQaAScvmh8hDluwK75zd+xpT7qMIO6JrTF+gOkGd7MR5V
QUxguHCAhWyum8IEB1+iAf+WxLG1fHaqKU9+IGCVpC7ejHXyktnxGEJClJvhbpT66EM/meGRis/e
Bf/7r9hc8LI2YgVRNOlb33fy/WjnKBIWJM6nfmr1RyM31ABkxTAePLn2hhXBQRgcgSvcAjZSmrjG
UMfpmxVPZXaKokh/QJ9H/grOClO6dUC/4gm27HokI7+3kZBwB3MkBHquegbJMGEW36jpWwI+PgBM
Sf6iWhhVCX178whSvjsadfT3EgRw3E3G6sQLvPhpTt8QKsv9ZpmdL05SL5Tw5uTL7UO/t52I7mC2
BD6f/tLlvq3GstGNOkshasUoSWJMUPcurNM09aIuMlSvszRAuHWW5YkbwXv1ZCXW7c+3f8XehFEl
EQ8SniTg9i9/RasMwzrCwHuzQ1SXPHlOlPpTVSST5Wpjhfft7eH2rjYkouldv3PXt7eMCietn3Ku
0JpCz6/RkF+nAdeFFJXGb2C604Ph9mf3/4cTseO3IB41+qKsRYHLrallrY93neV8qtcVeAWP2+To
Fts7JO8lJYEaFznP5XBF19tqq1TRm4mZTv5UqHLYoTWJr05y16aO9LcVNpPhx1Jr1ufbC7s7U0oU
ADq4P65KZ1yDywwtCri+YU6fMV0SDi5SnZ/sEpHJ22PtfkRo0BAOBTvhqjC7TGBvW8aKG2XyMFcz
gqYeZBeYfnyKrdn64wa2oFvIYLchAyOnsonwkp4syMtJ0duq6+V8igszck7SOkQHAX5vDUneKadT
mOA+2QR4a+rB20tD+tb1TfIhbdtCFF2krGi8XlUH9WBae8tI6QVkIQhcAFubo+cUYxEODen6TP8J
U6hVN35IS6X5tj2lr+usHd4duxN8BzTaXMlk5pf7U8sohpqARN7KIhrP+Rg7tSdlVY8eKWpAp9u7
ZHcwGsuiq8aFuSWyYVsQVSg9xm+xqrWFj9BitbgqmiY9SnmoVd0ebXcxgVBhFCd8lLZoTbPDvr5N
rPhtokXxjIVD/ayA2DyBwkkNL5ETcsU/H5HyI8gmoXnPq/dyMRXYOUs68L5BA7hE5Kf/12jD7FPZ
DJOvTGN8sJx7E/xtuO3N1JqmNFRISb9VmGSdynXmGYcmhs/7OPl3pZrw679MT3DhDCDaVw3KYYbY
jzESnw/9xp8A4Z6NxcRurxzMxQ1rY/wPoZr2IFVjkkVhfnm5nI0ZJo1CY+FtNEtl8WqpWb52WR86
d2T62sPtye09djgChmDhoySyrRyoSFFNExWLt1xpZF+l5ndfA7MPzFh2JNfWugohb9lxVyyBftwe
eu87UvyESAzHnrx1s20ww8tl3Mayt6XX/sqlWU5dnHuzQFdmPFQjOf9+e7y9O4laJwtLhKHWuhkv
y4rOKKUZeoZlNr8orfblqaiy0h/NSrsnnXXunbBVV//2sHunn5IXfwlt3yvONOosMNusASDlMKsP
80QhymtNSExlWkvFwdnYHYxnhrBqhnS/1YvrrSrpIjnOQamN3RsMaE6IYY2D31r6MJ//w8zAovIS
ADQDhPhyo+ZyUvapkWORE0GVQGm1+GRLOQ2jzoj/S0Lxjr8DMgO6f8twLOaoWEcUy95maWjWewvX
oB9mHZcfETUy3H7BNcFVx0g9YjxvNqmAMnICqaqxR3nqbIFPGampU0sx9aJ+lQO1sr8rehdjZbE+
TUWdHWTCmy36/0azuOGFQBsQ6c1FmKUSOBCjL55NecJ1NkKQWXUX/HdCv1ai1uugTj2ujakNB/vm
emC4bnxCSqVsfEhFl5+yicM8yfS5eE7DeHmM0urbwDJ3UF5C5T7JZpKAOp//rPXLbKkT0tUGxAG2
BTmmy0ELGKShUUblc2TbC9C/XHO6c57oM1HdCDW8/6auOrir9iYKXA5lKtQ2AOJuJjo2UaimbNxn
Yq9y1vLOuZc1TLcijNc+douZe2jPHw26OZXvE0UqBm43TxySt82gUTwukHjq8rlZtM4fk1XR/Sga
1ucU9McRq1pn1X4rX1F1pb2h6XR0OSh4HWxOZdckIdASw/EjBXyL0E0PIecW8nz0/t4eDQZywE1T
6KcyxOW6mVWjKWE+Fp3jxyGCLeGi659xIh9dYfH1obf76uBe3B2PbE3oOBu8EjfjTamqSFNtOX5a
1da5K9mZJe8yHxDP7EHoPhhu+9HepyduffHSp0K02Z0K8cyOJdXxc7tu/k6kvvHr3kzuKBsfce53
PhloNeaFFwpJ27acqnQG5MhWxy2hqIxTFam9V6r9HzJN2Bg0SmkyiqIiuMNth9NopjTUytnxZ+zL
3UivTF+PcVRQlbI4mxJiXhWs9Ts0eFT/9kVxPT9GFvcE0hHcvVvNTbwKCzU0R8cfU805m8o04OAX
HbGGjkbZbHw1csBMDL3jE8eUgH6beY5NjAZuz+V6F4q5iP3Hiw9Igdg2vz2ks0nR6lJrHR8hWGG1
OOlULCD320Y/+EnfOe7t8fZmJTBGVCVEO22rLAPDrWl1DPP8brXSc7LymqW4p55vj7I3K4HvNWgf
4T2wHUUO5brti8j229U27zOIdbHbqqVFv11byKzBovzpvDAAAlIPFk0RXndb1IlsreEw90p2Xke7
eu7NpXmGA52ebs/r6hCTKeCFgRoNoYotv/laUaaYvZZhhdWsauPJJnfo3JapD/7nSJfmyg9N+H0R
brnN0AtBGG2z/ySzlqROxVGoi5r0W06X9M5wBmn1CkW1/taLof9I/E98rbPj2O0rI/zQm535Kyq6
AS8ilFf1g726vezEL4IdAZKLNUbTfTP7es1xGwin7OzEXfFQaF35OJMznWh/IClvrsrjgsT3wWN+
b8l/H1Rstd8PSBJVbY0+zBkx2/bcK214CiXg/WOKY/eff10q97yokRAR4uWXQxktqyvFDKXHVYIG
DbanuHL3S0k1OC2P1H/2JmZw4QkLGJqbW6nJIcwGSRtynD+6BHo1LwXbpBJpd+YZ0HxzpIJ4dST5
eOJZJpTq6Yds5dFHHEeWviizM+Tk5EVGKAymEBosKeoL5yK1/hBKpIjNAqiHmaG6yBUrAtFv3w1M
QjjqKrfAojcq6qTT7KOrUZ6aiKzs9nfbPDrFUBAJILaQggnw0uakqLGuRqUzhr5eWpH9bYQ7W9wb
WVy1D3pOW9fLcR5RB6zSDXx/xmbCiez2L9j5ljyQBFyU/UNjcZNoy0qvRVY6SL4aTsbPsDVT5TQX
Wv0xNJKqOghCO1+SQhrTlAGnAkDbPOjlaIUd1MtkElk1A3ApExx3ekug39Nhmhy0ytq1PoA4Xq8x
B4N3IAkMQGNIZ5efs8wzNIJs0e+fCstTi7U/1ZM6nFeoMR/Zs8Opj9oYKZE6OpjudmQhlPJ+SkTX
EEb9Jk/rQxOjKHAuQYG3w3onTCX+Thyte4GzBbsO18vO8Uy1aIM0i9FM/LMvK9rfgh5NWw/mIliI
y3m3qRVZIUahgVzYduthQdn8g6mJ5o+0VQ/iq/izfk+138cCBIxHO80LbEcvx0JwraOoEI9B1I1q
7Lcj0iEoCS/NQ64lan9ymixNP9tmND30aRlZT6QMTnR3e8LbIM+PAM0EZo0AyFN1m6dqsZRnmZNO
ASyH6j501OiTky7257TunE8AQ/qzUajO59uDbrc0I8F65/0mNpdgzVzOvOfXrFYNlChuwGv+gqtN
MefsQHXqfSlV1v5HSRiJ/6zcTkXsclTxq34LUXYWaypCzVMwtemavSqrlRunCbCj8V034fZ6PKun
r7dnuo0UYkwgJOgWiC4xD9XLMWWpMka1y5eglLrV9tEaGscT1miZ4tpJNx35J+wsLNAVsr13nzFe
+5fDjTU1zXJylgALNvNuNProW6Zzb4+LGtfesKTJUYp0vX+AQNNKQEXQJBvbBmNJkZ3GjpM1UFYi
hWsoPWitpuuVBzmSJfN+5Dp46ZEGOOgxbIEO4muSkIG25NEDTmrb68cyoTXCZJmCPlKkb3YbDoOb
FImlnNq1/KjajQW9DGDgx7ALzfTc6rHyLZRQcHkAONgfGVJeRy0yNyKHgrI6ZdAthcAZ9b4qx3gO
mnSI/oIcHD1mlfxrmCrpC4fK+oDocfqZ6+qownQdRETKKDqO6LgIh5jLL76mQ9E1UjMF4VzOZzXR
olMEjvkVxJjyVMZx+mmit/2sh2v3QVJM9L1ub/DdiQOvReqOUIa2xOX44Qho2LD4DNS1xi9IzDst
yrkjWhboW5irF0dJ/tpoTf4LLGH1envwnc1Hm46WARk6OPet3FWMWuYQzkw+j1fJx38me26dWYXz
vYz9aTL6Dh9AuT142u+OyiNOiPUIxPvmjpjRKELuwZqCuIoTf9GtJbDwIzipcla3FL378o6YeWQB
tkXpiQ2PXLeQttbFFXVVgFbk2OgxUgSWgGT/IihwoKiSCqnO2PlYhHPij9UcnY3M+CCJzE/Bie7u
Pyw42AGuLN6xPIwuvzatMKIm0veBFIfjDweFqziWYyrvtPg+h3HSfO6l2DnfHlSkjpf3JBMHVC3e
IcJ4ZzMoEiz9qvT2zIXfmncSQhy1izhm+PP2MHuflbSSNiwyBCzv5rPCSxe60zmi3N3cEr2sBUE4
WZJrb1YTK/K0LlM+LDgM1wd5wM4dIcqJtohnCAZvj7C+5HOYJQW72Krrc1j04cepab+WXVEe7Ny9
w8o4Jlo6lGtBFV5+Pp6I8qB24xzUGKh87Zpl+aZWmX0vRbk6nS1rGT5Eauvw9oIyfBCwd2bJXQ9l
DV06QuX2K4YrFpfUbJdARZHd5QBNgTqmVfuorYpy5C6+ExWpzhIQYDZQs7I2V70W5/YaJd0SKO2o
8gaptVOs9+oDT2wgRUnxU5Vt7V9zTr/qWlr/88cb6b0Ijq44MnQokF6usskjfh0Vaw30MVzCMzkl
fDI3qZsw8uZlcOKnckwG+WQBbD3SE9n5wijrAoShUyXcsTaZ1aClkBGzmesYkxrJxUkuXp/0dUlA
L9vUFtoU22m5l7BWS5OxPOKbvpsmbc4qYREiJq9qTE63Cz/oWTjlrcRXduyRkUrHkE6RBlP4uVST
tfQmacmr2GsACpYeAmeR/FCuSlqfKECYKrKzadz4uhCf/1su86QJsiSvToM6WfJ4cHXtxBXEiIEp
4NwNYHObQaxC+zDR1DmQ22l5s/VQ9yy5Sf+wvy3iNv1YeEMa5448cLMdRiPvDSUuloDSQmr5yioX
vq7B8YerUaTl3WwM8sHrbWf7QwgR5vE083iYi13yW6aLxHCdpuqyBg5lIXwZ23F8WVNLfimRtf7Q
90pUumCmuuYhk/P+R9LK2IjcPgQ7x52OJcIhgDKoQGz7CDqce6k3UpmfMMImkrMh+RriCdig3Dfm
+R9WjcQaEznJe8FgYZa3uSJSKICgfQs5yM1qea61AdfoRQhTPpRRURyBr3ZuCt5rQqXkfbStcxie
DEkeIqwW2Fo03aW2Pn9O0BR+lbVBvp/teXQHJ1sOXi973xRhQFJsUIO0ZjchjRtzrpQiloMUywyv
ax39sauX2FVqtfCBviEYCPD4k2Qn9YdQa6KDS3hvzkjsCOur9+L1Zvh4smKAvIoSUIS0/imG1Xqi
MxQ/5rWiVB4ZdlydzEVYbdzeR+LP3QYUUg0OD8WI60KvLalxlLWjEpi1NoUJOg5rPry03NSoAYS2
1OueWltJ+O/tYffiKJpW3B4EBm7KzaGdNblMVImDGUuZdkKDRvtiL3LrKRJcLuTFU7+d6S5q+Zwf
UG728jxabxxaGowU7LddXEOm25FO3RqMlK8SbxBHp6Mu0CrW19zJhtRNR6jhf/VoLMVP9M4BNGbw
21EbDJU/9h8TZ5hGIC0fLKpQINpUn/RS5wCN9RrEZYudZoYJGcSj2F3kejotU9u7kzy2d+hTOg9D
iixKWOmy22nxEW5n78EHLE/IHIp6NAC2y6CG9H6U2ga/pJTG5scymPWPOZslr+ui5D5ZZu1kSWYF
6mRoqaKvyVI9Oj1lFGWKOJG3t8fOaQC1x0MbUAGCi1vMacwNmNqTyjdCGezeoDLnE23W6YQCZP2i
ZjIc+bKMm4NDuLMrgaAQ5d4xfNcQ7disSrrrS7A4UidDKa6W0cuo7ER+ZdqlgaZ3h5+hHc71KdUV
qoYH896J6tQg6fHQjEbkZ/va1yQqdwOSiEG8yPq5DtfGbW34o3ZhKX+eqwrjEtrdyKPhB7k5gXo1
tyOtP+4wvH2DpUshnnEia3ci4D2rHU6mbrekWYHAg6Y1d7c/8O4pBFPAMSSJo621uUKlstI7SVb4
wsqYeKO+GC+KkmWVa+Ms/zhLVXOCiFB/MAqdJ/ZMbd01mgpm2O3fsbfgwliV9x6YLhBWl5s+l6tG
MTqx6XUFk71ySU5Rvaj40yfSwZR30iFKORRThAw4WZF6OZSGEc0AK0oOeGypnxoz73w1UZRPtye0
c41djLKJJ1HTAsvoGaU3c+V7P+fhW2mp9llpbbQZlcH+YpVh/gDGqj1peHJ8vz389uDCAmaL8ge+
izgRqC8nSSaYGLO9LkHWhs6zbeXNW9bM6Xd5KZKUm0R1ShdVZf0gP9nOGn8r/H7ojPCswPxi2/wp
6Pm0KuqbATDKFVw6SB3H1ZJmucuKvh5Oi5nUFFrr5kvT22N7yjOqXwfkmO1WEr9BpJ8QLnhNX8Us
R5k6Z8kUK1jsdITmQM9UPyltCsojzzrrDyFX5J50M21Eg0ANUMnfvjVzB8FoOHxWEJHxfyuKtPGK
LiwCc3WmTwvGrhDp7COx92228D4oVV7Wms9sbuNyZA9prZelHWTgjzynthfQXX1vfan0rH1Bl9Pq
/D/dUFCfUf0FUc3nJdm/3FBN3fHp4toOlhDKtTz0w6d4ltvAGKQuObVSV31Bzb9cD26C633MsO9k
TUpumINuhs0GozL0PLaDKFWNB0UbcNUmB3U+DfGgnopysbwltOajcLSNEayvAFuJtrBwJ9iCaCot
N9GOd9hDtTkgOmPFjnMqTB2vnNvLurNZGYj2ANB4XAK271i9HcI+Qu47KCwKMIinD+cmNNSHAtrx
QUjYHQpwBEEBs44r0aeuavTEmVI7MNYhfu5aQ4Wf1tTepEbVwWbZG4r7jIcx3UMbmuXlZukgeVnw
Hp2gHozmWZHz6QwMyvg+jdaRw9vOSWAuov8r8BE0eC6H4lHoIHVfOMEgReOHdrU4fohwB1MYxR+7
enYebn+wvZ2BBgjIcarLAgVyOd6sVGi8Wa0SpEnWA/xfs39CNR4PFnBv2wOjpOlLAUrgYS9HgbcD
zISsLrCtCkfxpeg6kCZWbzzUkHnDO80Iy7tRS+wjeIb4Mr8/Q8TGF1J8Am/yXqa7HNgKO9ChQ6YF
tdorq4t/4vKoY3V23xmSEnoAENW7wpSXpwGnbskLjeIQw7pN/t5/ArZF8MZQ8rmCvFQle8eJTDWY
hkaHKaZb1anNq/zcFvOI6pOZ12QJaZK7q5rTX7r9ffdW3hLShxRIAUFvycET4aDR9UgLrLjDJnCu
2/ux5IAkUtx+WRLJdjuMgA8ef3ubSkRWMWnY+NvzAvZGopwVK4GGbPwpoW33v6Svmr9uT+0q12Nl
sfyitGwI1CxJ3+XHlcvKjoHNq0FZOuljSZPGN/sOQzWpV3167BbQNql+aSJM2PN+WatTlzhHQso7
C4wZos4Ss8dQhxKx47eajWogW7YWjhLMhj7qkY99dqd7CJgUilfM2pz1/kj/KlI9GG+cEe/2Iuzs
LhzCqQvT/DbMK8pVoo3DaHayHgxTFD0nha18jareOsfIVfXess7FL80qpZNtD0dV6Z1QRU1BFPeJ
iuJDXM6c+6TqlqzRgySBMHCPXN1geB0cmzetm4069pt+ktXoIJTsxGLkYPjmYGMY1t6gf8KoceQJ
naJgRqbLD421+wzPwYYIrZn3t9d2J3jwjuEtI4ifovh+OUHkFKJ6qms1kLS0rM59q07maWyjWjcA
2CJP6cU8KIwPky6VyZcGI+iHcqqd+s9PE/ohfFyWmg+9XWeMJFqyI0fFGtnJHbdP9Ny3rVpfD7bS
zvdEMIMviespQvPb42Qvk2p3eqIFfeJE/1YUpFp3NZrOjzp7cod4PCIU7xwdAe6n5Ek7jglsNtBq
o49UqaUWjJO8/sinjDZgt35Kxtq+A108Pa2pUxyU4/YmyXmRucbFwFu8k66OA6bAsRbkHX7a9jTq
4I3AxCrGoPs8jI9A4Lvj0eBlB/EAp/5xuYdQVSN7HZFKTVI9OVmhPkPGaksPIc78jgRmeLi9Z3fi
AcUN6MIMRyXZEb/nt3CUcROkw1qbQR6OKrI21Iyd+a84XuzBx3RamaP7sHNo9iI+H0vzeUI58wjk
uROYqfqDr3Jg1QohM/Hhf/sRiJFUddznZmA3ul3XnlIocf1tKgaLFKNNGvnJSNNxVP3eScv0K8AR
lPy8Tq2Wwc3DOTtKf68XhWcTFmA8bqj8Xslbzg4uG0vVmEFJhT33o6obHrPUGL1I07NPGSpMn+wu
c15trfwP1z9jA++moURFBMD85VrMwwpFiM0VTPk6zh53CaqP0VBllifJVT0+TXafjB7lNyVyO7Du
v25viOt4yWZHDIebib43Kl6X469qXymJFOoB1uaV7q5lMd2NxWqmbiNr+UGouo6YYjChNQkQFjyF
+DG/f/hU5SbUSyOwymTx7TQuz1kTW/fa1H0hAQlfHdyVPpRaXN6tw5iWBxFsd3jWmHKnLkpQm7VO
hqQ2MFfSA8ZbnkCk0UkrjPDzFCtoPSxh/RIPwGFPk5XXs6t3vIAP0q3d1UakWKwCkXrbm3JQDrOs
1eI6Nori6yLnnzt1qh6SeT466HsjQS4l8wG6Qva+OejtWqWNGdt6IDXxPU4O4T9RostnfZzjP6zo
gQ8RiAkEKDEf4ctuQhjXbVOiJ2QAVXG6+iOqSyhpnUENFPPHIh7wajxhT+y8geeUo2BFg/f1z7ew
8Ojh8sOS8coaLNGyNDca0wiyddKCNu/mz3LcDG7c4Ot0e6jrzFU0/EB00zMRtnPiv/+2gbMl04Zq
dIxAitBA8+B5A92OTK38fnuc62sB4UsqOtTFudWv7vQVo4parxsr4L0cnxV7/oQm8xi7WShrbhWu
R4Wsvd1C7QzRAcIfFZ7NwYxq7sJmYLxQH5fZ7TqN11A/leW9OZb1wYYRx+zy0cXkIAWLIgCX0LZz
KjW11fDMsYLKzs1XyOpTGzi4qhQ/F3vW2x/qhG6524Z9pR/cfnvLSoBBgFE00in1X34+ux8mQ85C
M2hlWuaubUi2V1eG4UlFnmauUmX/+/PvSKpEfKVVyhkRN89v+6XVGtWuItsMECqq+3s71/LW1fs8
+jC2hTP50KWOamV7qwuwhu1D2g2cafMpx2a0tXGRTDL+uvnYjOV4H1uN+cGoh/x+TSK583I7KY/q
gnt3KPGMfFgjq7gyjCFuZkghsoOsVq+9HlQkD9Y2y5/SpE5PitEviz+hRfNlHuQ/NH7g2qYiAjYS
1w5SNy7Ty1VWKxy6kjixgzKUBi9ec8lPijg5T42Mfx7ehAfbaOe0QJ+wUSUQqrhXif+gylWnyIxH
Udd4AKBnP6HKVPw9abZyUN3d2bHsHqEQKFb2qrprzTxi9WahMmfWmo9HHbKIIZSQNVdG2EXWEbFo
dzwqj6RnaI3RkrpcynTMQ9MKKUCW/djAS5acl9Us6v+t8tK9FNl4BAvfW0pqySiTaTByoLpdjpdY
I7bc0mICsCzLUzf33MYpwM9ZW6QjeP9Vq5H0TsgditweOh2a15eDpWVRd7kTOQEi5sa5LxLpa2Gn
mK+WzXJOjbb1dEnLiLLWMp4UdD8j1woN5TtFWe0ANnV9XPgpouMnlJlov2wCg5mQY9MHcbiukLeF
fBR/LxdDGf016fMHU1m0V11vouqMZkL543ZQ2uocizQXUhcofAwiwJhqm1tMbe1IxXbWCfJVlaHY
lmXnTpbT/ejkZMzdWS/GB90pBl8KK2lwjcrCSdBwej0/Lfpofy/x+vlgSfbROSZMbaIXCmskwzxN
xNmiZ7V9D0VNXWdVK6FJqagAhCojyzSP8ljfe3EWFZprFqGcn8ZlsT61Bg99t2+Xme7hgC0eqlJT
W54MyRm+YSxsaP4QgwPwHG3gXaXlldGeTAUZqBA9D8NfkabSvHnWMeRFjmo+wTtZ1lfR57lX6lyS
vMkIU23xUCVV595LUwfhGq/Q1VwZvBkRqWhwp7VQ0tUbuzEJX9JVLrPvdLva8Uckq01yLk1yhHv4
K2ncuXVqGuGrNKhtr7phoVkz8jC5tES48NhtO/0aK7HI9+YyTpKJ7moxTV91vY2S5xn35+EcY/8s
/0VpoVo+1ElVJg9arUvOmzHFln0fygtNRLfjClBG12nGsLur4AZiPqWukVM81m0+IlKdRmb0YMq1
jn/MaIfKR8NuQLxm9TDWXpxEs7m6BrysGsVAmRVas2z9NSTykg+uoq9p/bC0KtwtZ7Hb5K6LpqZ4
Wux61D/EEYL+AZ7KenKn6l1uIxOtor7lQnUu7pvakfOHEsbp/A1oxlx4pZK3oa86i6kj5tcu2X1i
U+r1NQwwFhe1B8M4S20X2j7WCkrh0f6JGhxaIrX7NA2Kuv5EQEjVnqXJwL4ZGnCOu5ZjLEX7Is1Q
69zRph/5cTDNeP1pSG2WnG0sS+LnfsA34Txnktx/sqIyX+8yE33mE1R+waZSCkgEAei2MZofgL+u
jtfm+Wy/4chYzb9oa88KiusmL8PH3EQB+B8MEsqqPk39tCSGP8G31r2qwRy2cxVtbfLcteMyigvX
0hptUL2ZHptQSK7gbH1TB2TtcGgOpb56dvKlDk/4hvVJ7+ZaFUkpSkUoWz2tZkl7TarmfrpXIQ3x
v615UtWJR0fIjJPncO2t9jmRoKBhaGouWq6ckqZU1vuZfhYWzC14UOkl0kTD3XN62O2xR7KQNN9h
kjXFo4LIjnSmXD40ue/k0qjfWUuqItpfa8g4o8OtO3Y/ucrSTPEER3gFWXcqWg5p4ZZdWJuPpWNB
Jl5pklQPCOB3zkelTrTU9JQBA92XMYyi7mcUrlnioe2Rdoofm8XQdR7W2IB+dKcxM9SWQ4nA5EwT
S+zRl4gRXFaqmH7daTBWpfSNdJ1Xv5RApLrzIDnWDwk1IoFPVKrndlzSyg2VrHdcQTcqXrNOmge/
r2t0bxzeuRS4i7bOXqnJ2BLy6WFfn9eG5p7qaWpsqi8WLc71FI6drj4NhtkYD4tt8ZQ65RUAkjt1
CYvm77CgSfBYFqa9fpnysZljT1q6QXHTac2in3XSDsB6ZCVMHPLZtJFX2VMl2ezuoN+XoJ4kq8K9
Zl1XOSRW2UNU36dyYw0PUMPS/HmWO3X52BlL102gXaPQCeY2Mla3qFJL/5lVKtbhrpxOY+ommiMJ
OOpoyeHPUC+k5YdWV3X7ivLnXD+2yBpmn6MkQs8FKk6E1hZVJ526O/JfbuOsuvMxbOVBfoxhVK5B
Kpmdqj7E1WKFtdtVNA9OatSjsHEuDBO8BOLFhfl3rDVS9E8yjK0BQojWpR+rQzrcZXUtN2d1GNXo
kY/b1v/USE20z3jtSovsmnomcxbQQIqn/w1Rma1nqGF2mrvKYIzjfTQhSME1Y/fKP9T35ShyEXuU
l89S2PI/aXYSZvetuqBvl1Gtiz7UXTOML0rcSOODXHfF/MoGsUxPm+Zm8MxW7+q7/+PoSpbjxpXg
FzGC+3Ll0ot2S7Ys+8KwPRJIgCAAEiCWr3/Z7zIxER6PqG4CVZWZlXmUiVOXKT3i6eK1TJY7um7u
+OtFVdFwv2kC6qk8loRetRYWObZ+lgcuKRmBEErJNid/DggY9iut1WpOTsej+7NKFJSuhhgJ3qql
qG8WmBnZbkbVVtb7/h4akcPmd1Q5NjdiMuXxb6yFyuJunbz3+rQ4mE19wAMK9g+2RlFITig73Jwb
WTZyR9gW9iGHCQsXuupkoFR0dLRWXlADlfoOYwyxf0ApF3sxlAauxr+dx+uDYuH2tcKQA/2SfE4R
Z++vrIYE7akqJ2CbWL+HhTh4X7c2HaxES3HlsZmjK352Vb4F6+38YyI41dcYE6q7yCidITEvCuHn
dsmb+eHQ5agxme718qcoo9LeG/AgN8NczXzxDgaALR9+kbZMkSaLM3PhBaQKAkWT7cmZqcIb23pg
2uXZQPKjX4Ex56JHxy6ATW6ykKVsIVPDtNIoCAVfPHDtdVhpDeFBywsuauSOihlhSRJd9KOiyAUf
2FFHmW6hWCZzz7FyHXVrVJe7abVDG9oaGIuIy+TNhmKhIN/t8N2msODgc15eCJJEQntLQmnumzUW
08DgOjb9KkrR+LusdFtuB5fxyt5B+F43v8x+RPMrOZrUwPx0N1t22bZqbFq3a2wUtYsqZar6GOcU
0e3IifhhYiiGH0zIx+h8hHWepwGK4bmS8Iks5/CH7VYuX/umYjyhANLdvCAWRoV3Qaec0U5iYg6d
zzmS3zqXa3ynyDBr3HPQTeZPyCEBu/Q3i8Kh8g510o1vI2wLTohBURryst1N5xV7iekTmf0k7sGd
YcG1x87HCJ+e5PaJLFBQ/odbaXWDFnzp4WuApUyfBvhGryEs6oWqCF+Vt0gu7CCviYs2kk3xtUxs
fqu2bTpQuRGHdGfMsaM/I87cM+fHf2rewcJHSM1Tg5+qSHbIIi5+FbSu5ycp15qdl73e1rNZGRrw
GB4Y2HOGh88Ji52I9TNyTIGHIoC1wbOaZH2y21hU+GmQO5+92MeklYc+/ptrA2/nuibz7y0byfuW
+RiyRlIdyWnmZnnLMjIWz24Jlg4QgRi46jAdi+aMZZecnYyvlHlwjG/kkkQGyk01o4ze8WW1by7L
RveiVB01v8aVJXOLneHyNQeAHL1G8JK0/xRHOEYikiPr0PaNLz4U+DpddhTJfRxz8x/DAhzrllzm
b7sW2QsCkEPeNmvaqHt4CLLe3xaBrrGI4cwhK6dpzxNdohOGMyZaOwREus4Tn4gzbltSXGS6uxyh
sNn+JsECzCgK+Jg+N5GrrasSuMv2dTka0otcTm/jgReyS6qIv81Cyf9YXevxnDZG+N+BV9nynw9w
+ex8xUq8zZNMYtfD/hOJPZMFc/kbDaZpvkVMCfuuUzjMQblLHL8E2ObAKpNHlD+gT5JAsneGZmZD
MVfo10dVfUN5m+M7C3Iy75va56aFnW8dn2a8roG3GaHV1wjtFoazBuPhmUC7Is+KolvurBcjgybg
yM1LuoFCfDCJtPYjj0BbtVIYuw6InyDNhQmQBmiiAiFnakqSFb3iaYnXp8hcNeh8qhCc5RHQ0yS4
Bh+Ow8TzOclJVM5o75pStOYo4teFLe6Txis/+gJP8p1lUaMHlLA8bcv6OPxzGH3SYIrK0SYgdT34
Zu4DzA1kVyxKsZ75A/72oJf51FOVIHc6qkklLwL75c0vlE9eDBRVKjqDTHNhbEMcb1FvBRbCwFXX
fD2zrN7Hp2ljGfnJqq1aByvjPTtTm8ei81NRbCe41sz2cfebAaMk1138AWpiliGqGEocyXCd/VI0
iPR60wDOWFKwrrmQzGbiZ5Yf5RnpzRukPzzzhrecOTYNjS1n+4LJorJ9pllNIdVUSbimEoujmBZh
mczG+1jUlOBYZ7S6ww0CqWtbbPVWdpQpcyKQ8h99aRsu8YmmGtx36vjYI0/HVh1W7SZ1DljU0m1e
E8Z/ii3OjhOPMxn6yjjje1aLEWk3iJ2Jrw7JceWQLhv8O6lkWEfMWEH892C3Kkaq3SJ8two4gcc4
QmixyAVzlXf6ewCKCiEFFNqNhbR3TzQ3bURLssz3xeiqRL1ER4ZSazukJSYpgPkSfMRy1PFdpZck
70el9tphJJ5IhQYWa+cPKhwJ/LhwFcH9L3fyc9YsU1gYTL1/LDns6J8wO6/53wnfKO8NvP7xvh2J
xgxHcvyovVkhM02cKd/8CPVpT43BEORgv/VRQySPs7dF2YfPs9ldEzUuIGvSyWbXhBi93ckUcfTd
VHu2tnO8N29wPCx+IPbb/y7Qy8atUwdMJVfjZY3dlMQvA05xtnWs9KT+g8y4mHaRAeeCjdQlwEtc
suyahSX/xjFvASjZk0Zd/RohIkwla1a2MA7xdS83set2dhHsRse6cbyPnHd1J6Q4ng1LIBNKJgdl
w0LHVN8zkXvcB1gRaynwSdr7JNumVtyCfS9uZiTrJiHzDyAezXwSc62zjnC5qk7BWkcONEhouLJ6
qnKE1rJpbdealx5xfhxlLnDsye77Gpdtnur6qzl28mudYCfeVvlUfsVbQ/6WoQq8sxRWVFmzyQR/
NPrHIropE+KlOCr0HA2NBtnkZGlTSYoPC0L4a3IHP7oJKR2+K5uD/2ZIcZ86OeMa6CEaF5h+JF3H
a6CxQfargII4zZa5gOITiEqv8xndPrLh86TN4LXwt3CRVS0DyexaBYeL7+WG4aSdU1fSwbGliqCQ
qxbWWWyPYufWGib7KNJ7hLu0Mt9Wy7emG4FiPEQHzO/ag5tkH1TuCZzR0WRGbbb7m9F37kfTiXTj
c8uDWZNuxnAydVZsTdXCX3F6Xl3st7aEEWE4H5hBnks23STnY+GOE5brEVuNvkA/IO0K27cuN+ED
i8CY++yoAtAB5WBwTWAT8t2kVIjOVjn7h/FMYEs42vx2cbez93AgYSPpEjXPiEM7GmwSN35PXuos
MNgjxM3xEuU5M/3sPQLWV8ilHizcaB6xNrFgWMUFCdNCssuvdKdlPIyIh5KwVorEWXPc0T3UUnTv
Knj/o1g6uKu2C8FY3EauAXMamhWeqnu5pV/RjJjlLtlho9LhLVu27oDH62uOJ0sGaL3INOjYu9BP
s4elHgNoUbVsNvy7XFNn29pJVIdpR0Pfk3JO/vEsdkdvRJLQngJ4xLMQWqI0Q0j1YjKHtKy1jKY/
ItUrw1ovi6MWAy3U7oVZbI+OUpNTwHDyCKkVUFDY2xYY6Bw2HgaYV5UHXFoZVkbqSpc/rcCQrWvi
CObeUr+DJ1+LNitCluJ2DpmDV14MfaWlkAaObodVWbNrfMF0r9Hg1GHCTJBk1Iz4jG8dXIoEgakX
uvyvim4rqjz1c5eySiGhw+PcxMk7m/b6NtkWf+VMk9+O1bZvNg9bnXhc6ZM5ALbgNhnr74r4bT5t
WYmCO0Hxo1oF3Q0wEBGyD5iVJgtWKQqJsRzYwQXHbM1wUaqEt7vdXdbSTOVVv6bBE/y/LR9gziSx
5Z/Bqa6FcGmyfRKIWPDpoEy0u0uSEXtwPMdO7+pL9KAVEidugvrStqNiB/ZQSXKotpI0JTAQFJz3
yVrHT+W86xjFOYY5JCTTTdqRkjb/5ZmYscuGi+9jTqdibsuxguditR3iG/ofDbvqDOmerS+RSdym
6AbsN4gXRwgEPB5L4eSqLtPZAhdR7SM0PVIq21Xz4vLncoSiF59Ikp6w3Q+EK+FxMfbFvM5/0TGk
2LxRJvrPip0Vg1u28m1FUeadMJPEfB3X01dMtdAD4Cf/m6fCiJ4bTG2tnrCZ1gVkn+xvEC4T/jxV
2u1PIs7UXXWU89tMt9q0Ykroo0GRXk+hhsz3btEKD7maKhFgF8woB7LyETGbVtOOOrkUaO4zMI85
+vgLA5hYdTBcxx4eFsLLscW7FUTHAUhMJ8jZFnHKgTv5E/BDDC0CwastcjwD6ro4xqnLYRetO1Jg
h3dAc7HR+wU48zzEYFSa7/ERRuCapV0wKMKG2dtorgcFv0vM/FJzNqQmpt/KOcrja4oTYzssxq7m
3xLFUEaLZcvNQ6IA8V9Hgx2EyzgHhIQ26AVkj8jb7U1mgQJ2gUsTRBZrqoAKY0rWnfJ7hRldpvmj
B5uetG6FxwO01mWRnonbkQXhDzPhP9FVTq7oRVzc1TwKro0zOGR0IEzBNSUrwpMu0sEhrqvnAns6
esrxp4uxh0TakPX8MYrCqvsjz3GCU0RcxZeYQgQ4b7JkZ1ihUwoaBJqjDiuPcdNhIj/mFgT7tJ+5
MivGr2azxUdV0Oo4VTvwoG7RhvIWcKjW/+TsChAKEWbPjpK64v1aF/DQbEO9zjVegFgkNzj4/02T
Cd8DZhr2rQ6pfYd8bZadlCV+1KoRg/E4UaDr55WY6E0D4U1btfFtBgN1iEp0R4gSLGOJsfzKU4kC
t8L9hbdqbjACr0i6xrmHtCcaLKYi14V0T6+y0UqdV8gu3gk0l7w7CNa5VVqIcBoLs71vrGG69XjT
aL9g3uPwHgGhM6DSAzLMxD5VQ17x6pkj7wUHeLI6PrFywW2H614OVTNHrAO14F9TFdUfMYlqeleT
YJKXVCmO/iZF8zZgO3nfWlQVlT3eUFuFAEAfwrWCIOt1xs7G3tt9gmSUcRzKUxIO2I3jSBvbNRNm
3yuWUMYXFWuiBiOL5BU1tyH9yOP1Y7emUG242bbcz0gAzQegqxh9GptlrwvQ0rmVSAj+yyokZiC/
BpcAFqiNBBwxE/whkVOadabM1RV5i8F0JOfmC9999GlMs8qWoR/4gt8lhptV0LC08ZY7cBGKzDff
KHAIp4YuhA6aHQ0Z6GpF3S3VvvwTWZD7IOF4gvob/PEkdJH9zW+DT7sHjA9nDAOcgChexN1aY9bu
fT2lY2/lYX7NXJR/SvCBX2Myiz+kieAIOI7RlrRxyFM3oLigq6I7Bxi2cxiyPDAkLg2ICNxFz4AH
4HfGVNfKgvnn5dg33mnqi2/4biuPw5yv77mqBIPjyXRztp2O4p1j2Em6WgaTo30tK9Ph2bg4EbYe
wA33GuVrhEnH2oo8TG4wuKEfb6fyBwywxq2rsW3GhxFURjiVAHrelKtuLgmF/bEhRcj1M+NBXXzq
zBt0LOvU55sOL2pHhRvqVZhwPwMU9gPGLHxdMwwcmo4fEaigFPl4BB/7kdOuhBPC1ulRZbaTgEjW
YUOWj24bAyVZW7hlwqgGg2J8ztNazl3QeXji5ib34uh9Hb5U2ihABftc9dWm6p4uB0x3ShgwnoAl
pOSUx7v7l6CmlwPxnFwP2ISxfnUgR0DM7fDEseME9IPmYjqZfMUnuMK3VrRCzdObESUwdby764dI
nEOvZEvLOg6TR9lqI9aXoGalenh60x+g2uO5A8sdPscDg1FPlmUrOsnm+s0JpaqzCmr83YhoubPR
ps0DKfPpOhfTXqK9T+wPWliddhTKCgdqSa++x14R0rf1PNErC6pqTvUIg+auAHMUYbLT0x2wFqvb
AtTtncqhEW/TLWy2O+J9uocKiW3dUqaj7BkKzR2mYQXHgWrLdM93ZL50m4fgpFObnG6oWyNi7BAA
1wSEeghQuYzcQkJUID92GDWpoQDvhH4MnRjtGYn0G/ppcbRHhjzL1k4sxcI3Vs6/srHGijBLRXjE
Lx6mx6KIJns3+wOjfsoL8qeGD1PUbgdA6O4Wy/uIwGqKuxuR2b+kr4Gg17ND8BlVi/kIm4/G1vNa
jZ0BNuFPBMtz77HDjmcMVu7XOJXRj5zE4x/kBuw1+h4GrNqHBou6gF9Ziw1hEd9tGRGIoUym4j5D
T3p0We7XH2Ej45fDDexbDNHsOcceadYC9xemdTBaTToSJ9Ev6iJ4nLMGI2AHGXWgQ4R0NPB7mXBp
y8e1XjpuoptAj6WAn5hs4HF0lHgRe3tgi3DIdZjR6nlZlG1pJNx5REOquccKudn7OqtBJmI0xvlw
dLNgRqJi5S1WntTR263ALBBvk8/uCqOipDvMDoRI5sf6UiFFCxu3TiPbCzZi/D/qmhWapJG7j+qQ
lpx80URHD7zoGK8R2db0KYJ4dDmREmAvyvVcPcAY26aAcPj8kRh4GKLxTQUHWoA5EfkKyh+nJF8S
rHaVMSqlPBKcjUp5hb7Tu/lnJvH6napp0qoVYZ0+a1UHmIknesb/llRT3kegS/H3eWrry4yJpj6Z
YgKC5pI5Ozf5tEznaAG5cN7kKo8njW3Sqk1XCxAQvMeBOXlDJztgc0jVHbpZOmN+wx19gu5rtJcx
0UahD0mT79RVUzgDu0Yju/PJsr6Cd417nrEQjJOzcMC2txf9FZtOG5zrF7slKBJIFF9w4BH7BiSw
Cda2pCytPM96Twc+5UqfhDQIFfemlqwFgtDElzJfip+4U/FyIiSC4e1bLPFtVpoiQoFHU4K19M3f
S7ZpIJQ20r6NgFjNrQbLB5yeUEfhIqjrprNxOasupRP6xwbD8tKOawPTPQFk+meK0zr2bkuRPCGc
QZQXXj38U5GE3XG6N29BRDjOkLwBfTzWcFvgyh3940HhoKtZIVsYJuLT5EKTzQd0dcX4J+MNTGkz
t5jQx1U03VVw3/mppwkq5qTeMCdAXdIsAy2tlmjrIbmAzi2GATc7jjnqwCwU71jOpUcH+wIWemPS
/GNVxMHcRmX1Iwwa0bjHid0ewF8IcgZpmPC7uipG9hhxv5Pv2DJT0QViE5T8JOQHiH+Z+F/NbBQ4
MQ7LhftCzVT/xBuxp+1WaBhnUHQOwObH1FIk3ZcHCL+MZ3SYJ1nhuq/moz4RO4LkiorstdnGKR2c
WyP816ycY1hDE4EGPcY26uNNYOefLAAY/o5jOHHWjo1N/eOyJpS/WdT895Gk3L/BPhAfOSyxaj6A
4RV/8y3b+QmPhYhORBSM2fOusdH3i7lEq8cRsm5ztum0D/WB7v4iVo6SKAOsUtp8y8vfTmQaNtIc
h+4i4LieXWIr1/gth3wh9N7zfB/2utxwKcM3xuMa1OFbPHPuERh4gDdqQ7JNxXkFcJW0agWh8+Al
kIc2R8uqEb3k8E8G5DtgKIftU3FNwahXH0sFQQo2lprDvUin8YU6VacaeCktxBvdp4h34cgUvUf0
WZOdJBIXmpdwlEd00qU45AAXRS7upxpRdm2WgkK9FGGND1DN2aw7seZWPEzzgq3X24dk79cmFOV3
C6t695TgDSPoZUDmFW+h2BGeMUD6uCk65DMGYzSTyFl6ZE76f6vnqFsHys5lq9Px3QJ3wurR4cCF
ZYupq1aZbTv6kZHtrzlA+w3gxtjvAIHQNCBPbWn6o/Qr9o31tDwdRen5lUTGdICDjk7F0zcM1Bvu
NPaMevM+lvXYNeW2/V2s2a640YoPRPfmmCiRwfk7YOcuekpsjmF3xwYATkz9B1Gt8r2yxU8Glw5Y
jy3yBznqucUrotqMG1xcfc7Eep43srwn2uXlKZaLBlQwud9V7poGtWoZzX9LlrCnMkZKOtQbojRt
rlSI7kwz16KDLgdYKN02GNfoo2g+g9GgKrBNPl+IKhokGjoAV+NIqn8qy0l+QvVv8ldReZmeJnRr
rueUMFgvxqxsi2Mu0wuywcIZpHl2D7wLuF4u+GsKKeoJ+Ea9ttE8Hf/yFO7mO6QRuG9yqoetlvQ4
2VVod8rmJg3PlMM3aCpgETKA8V+HuJhgyYb1saKvMZWAyKlo8YeuE2CA2tyuF0L8+Bc0tvxTU/8M
oXmz9qxCUERrtmZF8UyxXtfu0QqFWaTSatiIBji6I3fc9MHq44x843zrSh1zjYhY1Kh2QmZq3OPV
aUSL23Vb0EhitNAuHDGObY5hAYET5tsx2v26z9jwxdDUsN9oEPgTlK4xRrByKy4b3skM05jJoM2U
hNWnZZmnL7h1lYC6Mc39yuCnlGA8q/0/QbCt0NlRzp/VhC+lKMKkv2HftGohn2MTyDezPtHCVcsJ
SVpb9qF8vX5a6RjA5lgDma705H/COZdgPAg3AKhI4uiB8WZrPjwUQNkTzdbjYwqbWYE0chddxsUs
FMKcrbG4VqBeaUMR2arnKsLpr3UKvnCDmvicjaEaTyqu5u1RRYstQfdNxedUi/g/SGLJ3mIbP45f
PboirO9ks6VvfomxOsnro/5EHCJOzugoG9bV7dO5sBWY1w1N2AMkVewOGqsEficEao4c31UEHsPt
gy6YkK94BTEASu5Ycop1vNtuLqnaBovmV/VYShL6U8vJHNDipCg2Ee7/5JJgjwmQpgLI1mdgS44H
vzmV4MepBvJxFGhynmmNqHZMLXpCj74W+2lKCmI7CITWZu0WSEBYP1YJMhWWxqGF30KJpypHTH9L
BdnZyTQ+x6yNmUPelqr3vQ8Tk1GX0ET+LBeIaFo75wb+IirQuj0MGSFuaDKgoxmMLho0NzmKQR1N
1d5u0PpDDGZLNt+RLWlc66QsPiN9rPuTjw40d3mASySkKMgBYrAl/YdoMC26Pd+cRvoYgXzG1hCt
9n7VS9SOnkpzt4Tg09NtMgD4FeMtKi0Q9xZVNx8H7VG92sZVCJ4jMqgBtAOUH42mDSRHuZnROEYA
Um4ZS1C8UKiLMEh7BSpDIgB1uyvFFMpLhZ0/3etiI/66EJZPw4xfpjgdLq8PkD7FOrXlSovHydHl
m5zc9hMDzYiBO4rXVzImxRW1Rsd9E4zCJBrWG1Rvlui68UB4i01rQYdx3tZXDxr3L3W+ecplJi36
mG3+0mgpATiDgRUdMSD0AXSHI71UPkPvBXnbM4398RlHMztaB/Fc1nLV8HsqqL4qAI1wYAHXdetM
E4Q08yX9xNDOITzMUv5dVJzRflMJqDe2kyVpWUniqktq7X4tE3dX1Ptwj4DPGNxmPpGlx+30jYQY
/wbqxGKlOkrqfqkXDxtmO+GDr8YYcrYyEbZoQX/4ZtB1vt2ldLHvOVzii06Mo3DDbP1y58DMiTs4
ji45HLkjU2CpUdGXlFh23B+IS/yaV8goW2zlw5s2BQGWIdw42d59KsrTji0fqAlSOGueVnTUN6Or
mWI0idReATJh49Lq0KAZT90sfxQ15Z+4DyEAYWSZXuI6noZbqQ99bbJ6/KwhCTzV9QiilSbFArWI
Grf3ES4YIGPRGNfnohmLpWd8xV2ASg6TwnSCgAiHZslR0JxHjXD5Zg1iG7AdCzEGsacDmv2HJjjU
F6DVy97B7TjMAyQeoI0jcejlldFk/ZVzIBSdzROe/d9zbXmoBOFgtVIjpe/nKZ1AokFfOYD70ct5
x+8JyakuCt4CbVpX8Pd4jYdim2bZL6XKwS9kFEODC3DBPiuMEeuTbkxsryPAIpCkCE9VytPXHXQ5
G/RE6PK2jAz7TBSPi96B41dEOBEIEISQxvlFz6Nm+CLgdnmHLBqhuyKwHPhiBJXCw04wKvWofyQ5
B9jOYdoubATJAl9T4H1ltMQXBtE9Zn8Px5pOp7DLaTVdVtMvldb/OcbIiIeuEQgKmB9yXYPh529Z
iSntQREXUwclYRZ3SzxWf4rCwYzBgbjuHVFYthesmU4Vgsgfltxu//CpRp+x9FIOCkNofMnWqgJ1
Bgkl2KmRoAmtaLoZKAyp2P9CYo2JHQLy9BG57uH7juMkunmMjnuPXtwNyUrjv/A1tw8eflvT2UZx
/WqxbJK36bKY7VKagG624JqlHQ4KXbC0C7fCLuMHjLE0VKRAstQo0CgI2DRhQBir91B4wDY6PbLm
kstRji/7kpP56iHoKLsqPyyHa1WVGcQHzkV6miMZowAYpIn2KsBXF6z50sRnX5bg+LZk2Z8C7IJU
x5JxF3hDoc4v2jGuLOiCrWmOcz46N15sukHxpCkCqAtZoyFhtKbZFUMQVtkMTnvR4a60ERbZAf+d
wkKzJ/iGQiCSpHJO+ngPAFcBxpqqJYWLJXrx1U0/p3muo98BAxQ5C4BiS4c3VBwJotfkaq8okMXR
Q6MKPM9BelT1CJ2FIjuHN1V1MhUwz87aorQXC78f3pUsDSjZUMkRvNMS5USUPP7TQNT6SQudLniE
cS/OCYaQ6vY3UZupx3F8A5dKTbdFY42/qQhuaght4teZlBYCZaxA0TaPwK24aucfdIS27BG2uWQ6
ZXZ1PxnT29zZmZbZKcdsBpoGmcTmbMzmcAU0FUuue4R6fWYzHHcfkGEnoxPmrwrJsqCzqjN6LKCY
FCBefMEOSxT1yh7bfaYNQh3WEfdAXTN8vFGk/juWsjTnetZjjg5kZgEXTpRvD6XDl9dxNR/fNIea
E7hQsWVts91k9hFo3fVUjIGS57BkuulLk+XmVKJGVF9pJat3rMSO7uTAYVZ3tKn3vxnONfAPngKR
kyXCsdoYgC188jiBWiVsK+/QPG2PiYzpPU32/MSiwz42ckpgLoCS8CSQZPADEknE3IcFKw0QBdZ7
9mggfbCYm7Psm6zyQLpNwbv0DiGs+fdiU80zz5VnPbh+jszGo1jfsASY8XsC+ccBbHmKwY/VY3Qx
jQKsUjqRxkMFyhEzTU7fvSE6/OBUlOwS8Bs/YSWUwcithCDmHLFUPmAfCFIXdWBD4qYToQplG5u6
KOolKXuoPC1pc6tz9LqhwGBcZTvWzaMc1hxQJuYcTFIzaqBosELtYIpKvuAQ2fhzhZ0j39MmbP+g
ioUWeAK2rUFt5OFksYs9JPM03sEOV8vhyNz8w+8l3rUbm/nqPcHcDlL1Jh8nk447fczzLxcB9m1L
1GEIXcffC9+rBxDV7hukKP4/7ERV2DMAzA2EBiJXuJdMjIuHY86he1ntkQ9mLui7kQlgGItK2McQ
3fpWgtl5hU7G/HMHlJMYDGj1kpW3oOx1gkXZDdOX94a4+m6fRPNdgDJ+QjLM8rk3BtPUDuuUO6pY
8TKnx/EstsR8xDJr0HQ0h31WeDgA/bJYflKFpj7owrhWyy3/5AEnFbIteL0xUvB7rkKMvgtreH3e
xO5R8RhUImoJLyqkym6Bl+FfYgC8y+MmztcF/9A1ph9PF/Q1CyivlJRxp+rcDTfgeJhNqU7MrfIc
kmr9lG7Jrnosyutu4vXHnuzJPcn3CDRqjpGoWOXUNwJUX7GnjxBQmgFztP0G6el/03oQfB54mJXC
mShaEnQWcGaCkoWP4bJM/+PoTJYbx5Uo+kWI4DxsNUu25dkue8NwVXVxBgESHMCvf0dv3dEuWyKB
zLzn3kx/8N8R8VHd9Celj06szCMcXPR+e6GPtYekJxZ+7XkNypP0c3NMZHKfKwbgXmCDDVG+CMyh
br4AedMr2u8hTZtn2SQe8iZ37bZLg0M12eEuJ+tBOuM3hMJ/7TiDIkh714EobvivrB31o+V+UEP3
lvUEZ25LBYkzv5dK0F6R9jluTaKmbgcpF70ntx1Y+zAe/K2k13wIiyiGEVem/xtFqxcdareJH9ah
0ed5iIac0W+vIeGTDniknK741nm6mRlAeydyHA5rN3XjvqhqS5iNcuNtlNThL+Ot4nnFAPrRJ5hC
ii7vHzsh878zvDilFSkOP1EbOJ8jDcW36EXwJkXrPqJmd0/O0LQXnYt52DlF7R9y7op7t5vafcog
+g5Vnyp5tF77rwOzBLTplmKTBCraj5BD6O9eerUmvJFGk9kzZ22+3Ro2atOkbnVp0IuPCYw0ghlp
6x+RtMmP4da/eMil/9IW4ii+uugkGpZ/ZGZNnaMPkBLLA6mV8j13DVV8ovUdozJs622+qlcvM85P
iPNkTxmAeDtp5nXp6n2JPgAVXWtvPw598J7wrpzqeSqRMyYGmWX9mnNvP7mxz48Sfez9LtOb6WIJ
c3i/0F44cxvUQ08OoO5p6R4Q1+KPNF/be0pkVvhydsVPbh00n1zOMdJd5l0cQegnEITNOnbSlc5x
mZPmzpGQ2YBDQiKvuO3y2w9E8bxE+HKashLXWNbLy1r13rLxB+0dJuWV32LK/K9y7vWC4aK3Z4o1
MWEdCbJXsgPar4U4H6BhNyj/64vM5+fnWcloRE/eNwMB84IhSUGr2Ihnbukafk6FQP4EAc4SAWrs
PD27bSCYRaYYmDhGCK2xSY5tYJp53/IOf4ySbbmfO+0/AFOqOwMeeecBcGxMLNfHhdywYgue54pd
OEtAyKTgqGvoI/eMCrunVNUWRZ8J4nuWD+VzjegNWuqIhXFz3uXfo83kiN8KhMisovtbjEO+G0Dj
kk1kwpSmISzZSuFWhdUQg0H4kFJGXpUw2JIi/F9/0FUgEP0gWd87meLpT3F4YRyLbk6sC1joMP04
64IQvhlXr9AnKhE3ePaNU3oXWjDGQ2sqxPhf1+rZ2TBYcz78Qg8RrDg29q9sgoA/1Tqf2z99oWT1
yNHl+/d1Y1uHLi/J+j3Nyhpuk1HUb+CPYQORUku33QOXsHlZD41a6aBk5BI/tKo+L7bLKuuw4y+a
a++Cx6O2ZxoMA713W8WJ0WfpkpnrIOjg6GkxRZu89No25l1EBZDdFtm+XA9lrLP4ybD03HvIW4jo
fRjmyRkjzPqXTOyy3Ra2HYtTQQPQPcmWSuEADLQszqHo3TZZr52IdKwOA81FlR+HmAFduUn0pCYc
eKmy5avWwLgTl51Zky+J3hDRF6G9Y2jwlbWYFEIw5eHo90AcJaa5lcWhnUVq2MPFJlALZs00JmEB
OeHcNx3QIovmUGBoZjun8gYF0o2WpLcLZN2S7/w5KtyrRFhKTl47mIxPEu1G/+FM85idzqt2J3P2
MjZ0fLbDOokj5Flpxk0yge761OvZyJYsJxkSO7B5jBbZOcRJOedvo4i5h5ORlMkrFEw/MsIYfKdm
FyiOgffIbUZ5njDWxWgglNmXAEIgpYNd5nkb5F5G3HkDh7kvgfzq+yKITbbj7y4HB9HMS5ZffBcF
1H00Lz8j/lrnzfYcjN9D7LQL7QCrsmlz8iFvnS/ysD2CZlYK1fo5Go3bXxUCrnfGOd15RwIzesD4
oEeL4RmoFT6opWnLa6SQ8GAgB8ffByg18bHpMmn+RZGsB4QZgONXTAyZ/Oz80UV2nj2PgYi/aMrT
qVRueV1aTK/MyVkp421LfEfZcV2iBVGNnoybwneEoc5tgU13eUK60Z0DqJGt2DsSvzwIzy/9X4Up
Y/GAwGn5evtBDPaaoWglbxhZ8BM4suiIt127tHpqIIVjsEfpZyfMk3G2IUzerufW4sd7HNJyyBD3
Y592YhX8o8WGTyvJTyIZ7QLw5AzGeLvJV0DITBq7sHpkewcH8Jo4IBQyUiEzHzaW9f2jKCZGH5tc
6DpPtwadIgyP/IVpfHKduIZMxok8Nmes6yNqcdwjnW+iuctzgpzomMNfTpOM7k9QRRmmkNngUdnj
JFYZEifmp1tUUNan47HLKXr2il/Rc3eNGQJz9C07Nf0zZ3lCVT2WPbMh6Snf/1aO4BmJh1p4gg3Q
Mb32RuDV0hNZWRn1Kr6acLnPJia1G0420e0yvs94hPa7DT+2vpAK/oIRfOZ+VE7n66cQQqh6zNwE
HVw3pun/jXEYygt1ZtzjTipAteGBgiq/uIYg9yPihBE/QCZZ/6/XXTicpceAdg/VW2Q8tLnVxzEe
5/aeZAWRMl2vUnUyepHTnZBZlu3cGAB0m86BH3zjMg2qPbH58/xUwS+Jw8AEEA+rxHa9sXHCSAz3
MYp1IWnCmf7let2L3FMRT6lHys7OqYvZ27lVw8N/SJhw55/UiEZL9G6x+M4lTHU5zgeuEw/BoC/j
Utyx2HZKOAZY/YCQXZOqznURSXh2ipxlbujl5NjfBcGUKkTWwVTBTseBsIbpiLHuq1iQG1CVaMJf
oxVfCLCt608PorYyPoYNGtD7vLRsaMPIwH+/ycFwBEuPz+tuBguabhiyrbYsBdT6C3dxNZ/zzvVD
jjlcrB1JdGGFmSFVptpbPpTRnrKQ3NrXTnfICZ7fBdVdlykHLtjPHSb++4QpsH40cVVV38qtct5V
entvbXZdjDU2O1DwtJ45jJXbKXWW2Ira/tjwkVj1ERnm818OXhXPMpTlvX/qknBooncv8/EzbwqW
MUQ7txyTkg4q101ykSqX/yaOknQrmqlKD2FuJgzLsPjOeswWv57viSTH+rrSQU1Pse24t0tyaJ7j
eXJpgPy6XbZzQ4wPb8bge8PvjqR1F3diiKgQHcqOnSGPY9r1dbtlAiqq+zisRfAVrx27P1lqNMqD
VCELHDaKs7hwsKdjuTvrKEiz+zaOXGYQDSv0govAa93sfQ5MTlo4xvTOMvDvzqAKI4K19mT3oD1V
15eYKxbxZkbc6DZgA3PKw7TO7iGSTGJPjb+wWRE/jN/nn76o8+7ETDIV3mlyrfLd956N8PZPEftd
8Slrkrt8+NNqicwGnXEdoJfYVSU301BH0ECVgQla2MhQ7MOJeYJH2zgP5jL4KYOp/cz2JnUvjYvB
hkykOh62A5mo5bNMEKblpkmWDsgYCbDZWNGX6U9PSOCQM4wXRVkQFkhG9iHoq2D29gT0R/70mISj
XM84qpX8jR8CgYO/whfPSjHlvHcT4Olip0ROf9bOy5i9YNQ2LBiYmVJkG7zBAM2dxy7sO54vv0Yi
WvMwxxyaieXYU7H+DddIm0tgMsInxBSNKCSxTtXr6hRp/6sQYAQB51qdqgsCkBGMIBHEuh63R5DR
19R8TsWuSGbkTWodHW2XPKnrI825wvbQhG3zpyE4rHiKCLlo/0FJ6uKfP992eLJKnjhyiHbgNUuJ
Vjoao5YO8WziGfR3wsvbkPFrOeUfeBqa6jyCpXaPEfxB8dy4+KwOaxXE8jzbylADrSQ+NWe/pJZa
NjEuQiydyRo6SMagdT+TNFxKROsZap5pHlQ7HRplRIVX3KR2Ohah4+bdrprQBk7YNhHhs9uWtjtn
rCO5123v/mdl09TPYPnhMMGk8u5dWvitS+UxGKU0x/77qxvTJPsDlT7OYtOMENQ7DQUWJ7soU7H6
7Sx1ttqTzfN4/Agl+RVyU3gEOW1yUkrIdEHDYXCfTHkdEt0bJvRXi7dE8U63+TQdFFKr/mp7huu4
IR13+QSxmCTmCu4f980HqeFmEkHZ9TsZgJtdlWcTVC7rOvnRIQwM+iVQs2B25NbZgdufg3ViWI46
lWiBpDgZ1M5D41U3UAxJ1EdAdxbv7HpLXx0zCqbx1MWU9xUlYFWLr5XRBiRrWTrpZzB2BDZsGUdm
ZtmMcVA1fynpc0Bd4mbpUkL01+ze+ibWpHIwXH1B8hn9bQWrTcWFZiqfcoAr+5HDfJFRIbiud10i
ouAP94t2jjOeMqJVs5IB9lQQAFBufB1m+lCmpaev2CxFuU+MVcHfLHbiadgGThvMh4q0roqaBF55
4RfMo/6HYRVLggOSrqqtKwImQBucdnhvbdh4cN15KcgPGBMUDOFMhiC5QU6KpdOZHMJbuZyrdxFP
C5B9OJZVezC9iYt/JuM4gxDNl2Z+w26d2CNnPDnmNDxLTsA4BaJ784xhZAQOpCXxXOXL33aV2ezs
VDNRS4z9xAsSycnGb+Tcz9U9cA0u7mq68QB9PJbtqexGB+aE3RqkM5ih9u1bYFKM/kgTkbrDRkwL
JeLKVgtFJL6tb7JE+v6oQ3xnJ5MuTWd4kpVYXomUQLE7KDswiLHhhKvoKKl6ih1bVD3XHsQMUXys
k5wGl696Do9tOEbQk4BLno+PbFgygPjO5hjr5sxrwns+99Vex6Xw1SEw05T+xoPKibVzEmPYhZKX
nn1TbLv9gv4KvlTgLtxiCpiovK/GkOHfHqyUJIbQG93izvWkwPDFc1718CKGmdOORUXNem+K3hs+
KT8H/enN2K/ZEcxVNd83jsDwSSEW9zs7YhZvzjzvckh2lqoKF+0Uc4EKWqjJJG9OjbciOWpRjzm0
aFatLKJqJBnhiUqX4aDrwZpXz2/NPAOTzoUMEBsUtOa5LmCLhtOAK6wyxBStY/foxrzZkrH+sPII
q57QhVeYe1E8rbTL9ruGSBE/Iclyy+86Z0HjueNgLVfIUsdNf/hYO3u0fQT/hFlyqfKd0yqzgNfp
hBbaYeHB+oe8MqxNFGtT4PGmxilMOOJXUQp/ExpDw89zqCehN2ReBCJFbYTK5vbmwo30/Upk8dDv
GS/GnYRnGKbI3wXhglJ9CijFq3d2KXSQ5NAN4fI3XfPe/mEE4Jg/CHWR9zLiWI3/FWM9e/85ix6m
eoMIGjTeQwM5PQ/7zJGTPGqnHHi/hzmd4oRLKp9NuHOXjgSJbQzkiZulcUzZHBvm+8QweHjYT6jr
ZXBcplwmz10+udMdkabavNRSJeG11yKTLz2SavVLd6Bch2JeU3V1UN+ijS+Cip07tPblT8iwPzuH
4NLcI9yi7m5iaXa5dYqAVYwukk/wvjLvj14cS81K2okvbz8BTft+mWzi9zdk0rKgq+cKQeDs/Clo
77LcWZvPMGzC9AUPG359+uTakztXcSKf0qyK3JNmohXs444T6M7wXOgjYU8+ZI9yCA1OCvZR7OyC
x/xCcocz30IFVnqQkBiGhUPJ6sB/gsNZg1PkEvFU8qH442iOfZLCySBzzyvOndDG5WXiAYuiHaaB
uD0jQ2lvJXc6YJIz5msp9i1iTWi4c6HH9I5tHQW4Vxcmov9NPkzbjNsZsyRp/FaLJbhTsysXsVvR
rf7fqi3Yj+F7K3yXuH/XsLIb6Exf/Df7lCOKXZJRthzBJufyGmqsNqy1Xv3ikDdDHp5MwKiqIHaC
3uIyLCumLnzp3XjDUSOM1w98a46lK3ZbBQIw59o747yWwUGuojUUH+2K6b/DsZY8UINJ92nCJWf7
PfZ7B38AJ+v4YCodyUOhlzFUkCOpE/1QqhfkiOH6pSUb2khukbRZlEkPOo7iiwYiXHiigZWWbRCA
sg87UMuctO4S48ZU3adLUUqac1kb/0swmwqedc2BdS4WJI07CfuLKZA7ayKZpHbd3SCjpGB2WOWy
uowooxUZRSuHGZvXNDNt4mF0cVj5H9PnqYhsfxyIuBreeoCR2/nW+XH00Vra9/8ISkjU+xjJBvNW
5i0xdjuJZPqBgcYhuSSCnf2YutTvD7qUafcFImDpninunfLPrJxJPQM6Cgo5LIm8xtAW3vQsLMnF
6GZuse7AK5v2OWnHG7Liapfyv09GHJJT1Mwi3qSdznR0X3QNMH2fg3EcVlNN49ES61LuA0IuQjIZ
eniL+zqPcf2mwbK0r10QqPRR1Stq42xG/tY5oXpzdyxxG+dfc8HHq6h9Qs7eY1sxZ7o0zMLrfchn
n6bbesnT4JjHSf813Mz/eDpTCzoy+e78k4yG9MYLYz4EJno5Ulyop1kaeB8rnH/fWRKUzOLp8RQ1
v4fOUH2spBHMVGzAsjWFfQTBCaeWYRyEjVDiqyHL1LwhRRn5jkaMHrrpxqGYHyAP5vX2DzMy7eYU
p4knDRPs0k2l7R/dos/reG/TzmXonBmf1SDgq3hYJun4eNi1Z+yVe7NDhBIGPwd4ZVcPU4G4XgT0
BFUdDi28sA82UDHYKq9ZGmixxQBq+p/FDqs6wWl35TYvIwIPEsodyKIynwkAZdfMGIbJZmEWj7Ci
02TpH4LCb9L3RXUpFG+gEifYcHwVmv7DI5tnw2xsCfG+JJpfOcFVuivxvCXvq8RZj7WyzDjW9qVb
sTmpDzuDfbzTscBQFuauXHedkzVJcM1dj8rjXAeaXc2R7jyrnmBuxiJ8obHy2VXNFtY4eKtSx5/P
S98QOD3z+Q54gW0aM2iqSv9AKJ7jPTetLM1zaJl4vxuyEtxfToLoecgIJmnu8A6T3zo5U5dkm6gI
s4gohVgl13k0dXupy6HDEpqXAVtcjoUNZpYn9j5J+xVIri0ga7vbhlK0cK9qae1D2VTmu0tHxYdR
uO5lTlJRPuKAU7SCfUcps5OYQORRTApBeAOMiKlvF+UFwj9KXUEuQQt1UWDqqPuYthUbQdavexRf
xqcJzD59mCijoN+T4TSljwx12/LEaYMCxcBPeMlXp6h6f9lee4wN+fTg/DEeMhLD9esG76OwlMsb
bOugXMQvMldGAoodfmVar+o8YTYNdhX3lK62ZS4ZaMYsXfJemgwyyWxjWeXrlyH6giA4dkJ18AlA
3hmPlh/IcdqnGqYUELCoXG9POBCUXOtMyfC0okIx7wdSSUHOxEjOZWxz4HKSKJry5JXGtMXDLeam
3zf9aiGXBtow+VgzFHDK83iry0oKCUyAcjdOpoNJgtWMxiS/RPNE73dVc4o9AcI+NOM/OmHckVtU
nhtpJaOqWV772SUC7MAGdlfe0fVb57910Kn2Wd3XF544eMFSjywIGjs+0XVFc9jhz83sc6MKp30h
0CWJ5nO8+oFqLrhMTHXFkFMdOprv+j8G6EyYkKmA7gy2U8JDPHd8c+dopH1VZv6zYAjjvszX+YW5
RBIfna4r/xY5/OlmXcLRjxm7OoNoNyvHl38QY7p+BrwUf7OJiCY2BhEntqGl9O/qYOnnf5T37lMe
yBIBcyxSdxeO2JMwPGnvcRmYUR0akRX1WSSePLSNLXycmcvwPLk3jANQeYq/XWaqHckiMxEykEKA
lDMG5eq1J2FQXgtu4fr3hI/TcenK02Ji6OQN/vzOORsn/saJush+9JOlwtjQKrnNoWM0d8NQvXG9
Dgo/Ig7FtZ+2bu8OND7BdOsIUCnY1oz/B3q20MBK3oKnHM4aTP4wcMUThRHnQ/zMxeP8bpoC4huT
j3+Zw7jojtDNNOYTUWAez2hHR7sdaw/He4HnK2PYUyKl+61dvR0anfxv8iSZ9zFY1Bugjg/YQOyp
92toE9ZqNB2c2Skcla4vVSJ9l7TztPX2chiq8b6EXNTPISvQ/E+AWxN85m0weo9ZwjDjTrDTtL8r
gQxIhWmi1us/GWEG4Zk8rOaiBr0wb49kmsLaEOt6TLOC4Fz+WFGfqybLDBBq3kX+b8g82TvbviII
7gyDE1eHwl/xakWuk4rrUDYT0+7W0vFskHiT9aOow3Z+ABwiBGL+fzo8udrFUwAaSsJEY9L1krYi
Ml+C2zIxlIsMNZmqyIJ/g3037gjiRr7WBHKCNIemMOmcJ5B35bl2mLWu1A6mLCVD2LSNlz1f3JK2
WCKgJJDzuqZN620YrDW4F/FrTEjBcjM5ffoMTANos4T5vVsPIrijjIqcuxz2brwT2J8CuNC6q8fP
IAy1uDgpVD7j93DxoN7SYepPHkP88Eekmvg3FiaE89nUNS5TlXb1I5DpIqm4/Ljeu2FPwUBdM3Oq
JPMakelCaEwN4x6lnFOly0+mqwFIrtolUPukkUt0aJhSB68eoYeYBisMrWoHF2J+aJqXeZfQhWMg
rWb7uoiqYoLqzT7hSjlo5NXT89rdTBnRE6vHp2nftHk+7wckx+ppzubU3znc6MXVNvZmPpir7xJ/
zjUHRcSB54I776MmtC+6gqm+9wUBXHcLRySiVt17lwbvEiUyRQej8jXGIvXMkA73JglNjn/UHk5p
QHMm5k+9X2fnhiMPK9IIFf/I3VMOm4SDLDndcJdgQ7yEcnkSEoxiwRhFGJricjaPwLK1/2cmTyLH
KRqw3kdAstoeE9ekByBjotEKTTBx0ACT9EQCGhkyE1NUvSwkGareznu29bKQIHdo9zkZ54AQ2m3V
O2YiuUKIlPq6c/9xnjbASBrTXCsveQm8GhwxjhXjzmUatu6HxeYBY02v/Z0s1lPDdkl090WGJ8bh
Mh7b5Lbb0IiUh5QJBu4wjK0KkFEV04Wliw1feuYRlXJcQxlHJLd3hehO6+I09pnQDtxT9NaDfbcF
SDFJNLIK7GPX1f4/7fvdf3hAnfCYhkl+9TNKzH1VjlRVjqRHoVWmJQQHH9iojAusNL9CsNXpkFNs
neO8JDHaZKIhcGItfX43UhRuM+s2MvUhQ/h9AYOvMGvhGr4nMrDDLQ6j7R74O/wXrF3yx3W9ujxV
fDntoen7kJkCiYx2E1OkiAs/fDlUIl7LVxUu/7dwUY5dMocFsDsiDpB8aVp5cZkrRYgVc/HHb6Lp
LeaE+yO8ILH3pTZxfzWdo9/5i4bgK2/rYfwdFoyAGGqbWp7ccuq7c9H0KKO6U3m2Rz8mDyVPB3wI
rsX8jirS1XtFugTIeVG247MHwm5PgtE00SVuU+f3PFryN+uPm+iw9mX2MjIK9HcqoLret4BQE08B
VkvGBWGR7Ig/BaXO2SgCvdIPjiN/bG3CfMvDTVVU0hrqvcf6hfp3LRtCpBhsZUODIVqGXuXtHFRl
oPQUjhKHmW6m6EQUcU7gRlJRFuIeULxIds9msU5tUWJ0u1smZuTfogzUcvY0ESFPjpNn9pYKxUJV
0G3VxIQ0aJcCc9UArJvKGVDgNik+u2o/1qWAOCMGLrzmKIz/Ma8T4d+RJNNf/eCW1Ss6MORHjNx8
RR8kKDZZZ++MVsYtn2vHihNTzuQvo6fmkgoSunBhBIXCuB7Hzzm9eHWIhpkwFvyeLlnLxAG3BAaw
PHrb9MTWEcyCeRpuFn/Go4+rlTFgpkvCBuoVhZ17VXnbCZVfv+MV7Y8ZQ29LiVUTp0EooXKuGTk5
1blLQ4DizM/X8KJTXn90eDd5zJ1JdluzoK9cmBhODRWVIpZv6lywRsVFs8PWaRThA3a+etCY07Yj
8ssFk0ri15l2TB16Hph/gvDUW/JAZ+lRYVGdQ1pnbXYshsQ5t6rRwT0jS/yUQ32LeaG1Kt5qRj5k
/NEteFtCV5OjRWBkvB82Lo5vwcrCBy1j/eiwELnZsv5L/p15cNBkJ5aGR0zxWBSBwC5YUtIi3G7c
UroRExHgj10t45q9xVM6xCcqAYTRaa4dEDPkI3ZZzWv/wmkAvLuWxbDsyC5aYStRnv30aI1erzIO
1ZPJ5qA5RjdFPEK0iY/RogYSWlO8AOVdx4quwD9Ivqj6hAyS0yTTa7l7LYYw7i+JYuzifrhKhEbv
MRMWsAA4S9rveYzc6r4esOseqdpaw8LVKPtrUdjustFN1NHMFel2PkaDXwUcOEIpPfNHRI4HrR/l
EzsxIu4JcVoIETY/U4N15kilucpdXoUchYzlsYDndeTxilE7B3c5uYXOfmXQZX+IPkHU/211J7FO
O1lbNAQMqsxhDSo23CQHktDJncP/GbdvKG+KmybWHBmgIZzg5bM72hY50y1KN4cd6opssRZuOc/b
j2ZI11M3uGP+q3HWjBhFj0Ck6VD2VvY4KyBzd+McEUAxeK7rbzx/Sq8k6o6oSRpM5AB2i2YkhCBG
KHF536Cue7Yn4TCtMUdzfa3g9IsZf5WL2yykAnVLvfMJCEv36P6k9PazR1wOT8jFwX7ZnyZ2VV4T
W8bLLm7txAKZYhpL94XVI1P9d9FaoyBkiSK0h3AZ1/8EmmLlwd6jNerOXh8TLWVkl35plJd0z0iO
KXjZKG88qdZgC0+yfLxgPAuTP4kl5uEXZ7wt7gmZ6HdLCieOmjIu55KPksFIm5APDZ9R/vXqiEXT
3KKhRX/Q8yM9/CLfGjLm/g0jfj98yKohbsBjf+GmHORQtztdzjDEOIJsfh+AfjLOqWYiPrwWPufs
ESJPzknZ2uY41+kSHmzXN/a19FgQipCaJuqiyTEtAIS8TB+Tvg1x1irGuptqBaFlFkzea81IEkXj
pOZigb9KCJPIQeerA8AO3WY8L81zhCSudqXxanVYCm8kAKWpuTvzJJ3Hh0VV6qJ41vGWxas4tuq2
PG+U2nnOdCWSfeWH4/2qVxfue+XNvmsgSXFId3o8Vz7W+13ujTXAvy3BQLPMRQLdsOtLARaaeLhf
MJ3TQa2iv5e5xjMnJwq2t54I0uLoTTQym9iGVfjdGhxWm5qB/1+u2PwpGXDcH7GKVc9iFgG5Bzex
iLlzv/TATGjwYkNuB9rU7C7hdxzdHCo8K3TuuApJV9E4S3fW1cVTTyAB//805Z8Dy+PmHT4Kt/lm
zj76G0DA9UqKkcm3TI9i+FImd+RwNSHIeBp7ARCvwVJ0cDFgq21iJ/EdDcIsoBUuLdxYEeGGzd78
XuyEQesWzwCRFLGzjY1xmMnbkl7ZZSvg+9LFhtAP14e1IrV4/o6YrJaPTeXkIxZlQZghR2bbm6eu
7z1M7viMqmPhRNSxo5iwH7DIS6IjrKwW6ZcB28CSEhyNva4tj33nq/FBU+mOJ13P+e+p4hBmsuos
b7mdZn8/2pX4phL1Tu8YCFHTkJ7t6G3DBpgTQeET0/qiGt/SvAyjQ+vP83iYq1n/KVIK7VtTbF5k
JUKFG1RgrqN/8EnSAZud8Q6vwWcD1N/s69r69WYpKh7ioOHi39DJz7/SXMVy10jpVztCHia0LuUl
R7l2JQZAVd63uW3eDRETQJFS1t+AhXlzp8i+/XA9cnPuiCvyn9H5mw8idVbUPC8fLkkyjTjKAXHg
3lY7Y57MltVvrvBpyX8oqnl8Doh5my/wdZ2+plEoz+OgYEgJiEjfMVoToj412Kghryplr0GbY6kv
ayS4Ypoqf4+oMO5BCi1+MD02jHRY+qRuMV0ZMC/BRel/0TS1dj4E9PPToVIhykPmkb99UCwoyLaE
TqSXOgNk2eFLrOdTPfnRmUBEcySy0GA2mIsUUnumOLnipWydfdlZgYtbsbsC8xsQugdeeyz9gk05
BtaOzm+1NWdPHTvRgSCy9d3NKk88FB1i1S3yvMeDSDIAL3BGPPZsyi/0V4dH1qopja9NVGXiBWkK
9ShZwt5cnEj7w3nRedMfSsBvsalEmn4vOiN6oqHiI2x38bBfRcOSOyfckHS/qUQQedN1EiK6iyUO
f2EurxJujwFgwqlJad4NY+xmHci4hWOKfBujG66xlO1OZSRpEzKem/HL9VLajU02FOZ9YgcYs1/X
9LvRiLh8aW5w8MbIVOjHumdn1NE0LCc8YwEV9mgqJyYWbNKAO6uu6WeHgdnFdgW0o3Fkv1V/P06J
lH8GEg4eZ0PXfZ/1RMSCnMLlM4gJiAXfmKGK5D0TfoLEyLWbNNSEw+E/WxyPu25dq+c6iJs/GX/j
61DR7ODp54NkaDlNb8SBmp6BY7Oi/8aWkH0yzpEHVAj/7SsZMwrPVS13Zbwm6hRZmC2OtTp1L32c
xpdlsP5HmJTtlXXFBOm4IG0fheORwBXEHsmkDDGXV0v5RN4LhvLhfxyd2ZKkOBZEvwgzEAjBa+wR
ue+Z/YJlVlaxbwIh4OvnxLyNlU13dUSw6Pp1P36Ha5KdeTrj4CSEbrx252VOo75XSzvGhbbBKDvm
AzM5Uyba8K6DV0do2IGCCAaFx00xEsXYigCW60aBv3ljd8sPXCxNwnMhm+bxwOmyinalnHxAxq1T
fA4ytG9gy9EQOxBv73glkvKWKjtn+ApTRTmeO2X6gGZRufcAl+Vd47NuYFOZF38WN21uM13p4u8g
fFfTyYIszUE/gm5KqQNLK87DwCqnaRnZcNlg7T8tUTiiKzW/2wmrfvE2UpJQvo3j2t9FbH/r70gG
sn/ED2X/jVD6im3lrd5/nKa65gKTWtd4IWz500mnfKwHt8SgFwpIckvpxhjVvXGxd0K6ZIeYaFBO
xtjV+inOJMtGxa99u0xF/sf4iev8uERjCSgqvagDl0XCLMP4Ve08ocgBsSIMTvOAFHCGbjMFTysL
4v6TSWNu/0FlkvNN5WYielLE5P0dBv65vHhtPf5OXux2R2Pjqr2hH7Jik5NLtpONxXa26aN+ntDu
lsHdWREiLm1G6az9S9UFdfyI/1bM/I2N+7ct8zi4CBkJl792Ms/tWCX2MuT1pEhAeN4A3hVv7iOj
SZW8dsQRku2ETX3ea2iwzzNuwJaNgxnOcYHk/tLC46VawzfyWDYD+G+O9wCWSCMUGCO+cKmF8i4C
tJtvpgi/JyVidCycyhjjJUG7Ii4PgxvhCYvZzmwDsNB7GOM0cJo8cPxHbSkVvE0WgT8UEKCZtyzB
UBVrG89P2ZLS4cXJfZy2i5/Lr3LWXptu29Sr7abukhpntgRzh0Wlzwj2cCaAgKgT/2/QohjcuRiv
PgDsFe4xYS+hgAaJ8Vla3lG7MGvFSpdIV4y/EhYam74YYQYULV/2vuZnxlsz5B7Kyjq0cpcXbJlv
sx5dT8jaBJ9q7I3/E3H4PA/0IaACUkpT/vGDxR+2nHNaUgXcELghkjG+oDR4TPVr3d3mIw2TO1Jw
CVjVlqFqm9HrwFazGPRXE3gZ6/pWS0lwWPU/cdnAhNBroHMWUiNef+i966+T+AwQUKCD37UmnHGX
WrOw44rKhBVAy0TTD0YwqTEJtxsKPDitAd7FNDDpymFobSZgdFA3FddSFVTDA9Uq6DXsbVO1laVd
AJcO1DpqbOcaMFJJrQhTVntlDOKFOuGGSNDEDIYJLwe3x+apC4ctVbVNj4DjiTcO7CHgfb8BJFaW
gFj8TJqN4K30z1swlQPD1e0f+gFSOiqYKHgSJ8h0G3dKxkdCnoaXN+/HDE5kZF8tLpM/EN6BM8T5
ZBcmBxccmOtPOJ3lIueTx9l43iDDEO7swTQ9DbhXsQpWIFM2PYYhfwcC0nxl5QpCtES4olklqMPi
Ll8VpAxFMAFXr5zaz3Vg3351FylYUrZ+rtbFHLli4O+AOHCeeiwzCee1or/4ceySopSOAA5cmuCf
H7uoGo7vV4d8KZ0f7PWYvKSOiwczdzzjEshdHeJvpd8xWsCDVQXVY0ihYtiW3VUy9og5XNMh4EJ3
sT+L905k7stQT22zZx+N/7o0teCXmKb5F52kfpPk/iQELjY1G1H7hsIdhBMYVID2aqhvoSSVWq9f
bdlXP2soMuCh7GjoxqsDQmzJOCYId2UYIqAjrW48P6qfM6swIVUWvy0fbQr/LCBUT/xo4bLNgHb0
xN7y3Dm4WdhRB75cvbZ1mXWPfd2JlDxnjt6A022kvmSJ4e5SELtWW4/p7NU0Yf/Im7OCRyh5oBNf
bOixDzFdv9euxTM/Z+36YeoQDyB3Zp1t1RRGD7k3cU5g0DbkIIWzVBvjCTyigDVb8DoJmbpDQtAl
2lLhXHsMCAUCON7/7n0axPoNMqBQ5DMxT6fsC2HJyyn7dx2PIdSv7vyiVCmht+G14hTH982RLUX6
XBpaPYLWOMTaFmLJLgUaD71QM2hd8LzR5uq2PNIy08REajVZ9gIxJN8W3M9ncHZRf1kqtsGbDIwF
8dgswt5qibl8WVFaPPAQX5+mUrBWqpok+lORnQVZEpLzPagujN69pUY3rzjCPiNx8j8xsl77avKB
G9MZTaf2a6tAewxA9ta9iJLqKU+97LszV9AgATvn0PDayba6G7i6gN8k96FXEx/m8MCukC+Cl/GS
xJylVRrP7XbOr5NI3TQckioRtum+nfwBza/Ie7wUVIW9YS5l2U4E5pq8XmJ9njycIbsRn8FfZ3XS
vxT/aMEiPxLnJKzXj4nnoNnGQ6U+59nRGTunPH8jC2w/q1qKiNRXYB4i2EjutvUtqL3J5a21yZlk
X+LBS9BvQwMqiA02M79f4FhHh8CFSIyqlJdCDe1HvCBqXRK+vD+4CMGGwI5jwl/LTF0ULtb8ULXA
EPAAjGbfmEQ9hHJxzH6QdXYr6plHsj8nRQaaQ3YP09BEf5ac2+VAICN2NlQmiXoPK5L94sSWAhma
5S/tAyFj6NrN7JyMnK2/k1LDVGUX5f16mfIw9AWzHE65GZKnsvahYEw+tsvdDKq43bbtaIFQ6dwN
qo31heBicW1wIWDmfMeoTzFH8Lm857tkbT3QAHlm88UnIP+TmkNDeRMj1jB3N22B3L2LYn/hT1D6
X/yEXVq/YcPjcWSEy0+2ndw0+RT0n9q79TMngZvQgdj6KDBHqUM0wOYnCoRkoh8rjTN2Q4ESd2+z
9jAmWDKn0U0q8+jHFRrPt9/q/p+dMB7QCNLakZ7PEY7nn9UDhBJsaq/T0f0VBoAZjcuqxfOGQu1j
5MfQ0YijBeVtPisiAJrsMYUKMyAijEvUyST5CWt1h5SAh2EaKX51Oel+Krkg0R8Whkh5go7KRpOF
GrhhFtm8cvosmk+sm4lbtZNeTgU9CBwNVZnR1RUTwZaZ33/nOtTRPsq8CqZyH2Y/HQ+mbwU1mLX9
2MYZA3aGajc3IwFVjTz5G8dduCbbOuvV2F5W7fvRGR24I14b46rl69dSm+B24kVU/6WNZ2GoHQfR
XBug9HWSgdpWM1F0sYn/Ux5+sR2abCqJl7GROYquyW79Gtfx9nqYA9BfzQTRFjIABDgrPRTbNUdy
MFXmEfH3E/vNSjrAeeB1zXy7wDOPIcULquT5ctva4hoC0Tr1z5KQRR+S7FFUe+Sc3Mktp0g0Z7Nq
/Va6Bf8c7RNL95DP6CEbVTnRd5wAseJURsRg02C5Lh9tWg4UsJRJ+aNQXOOTUWP05ujILtgNQ9I0
ft2af/0SkBGrgUXywziQeCmFZqjfg+WL9DEe+vYV16KWG8OxF0pFo2qqcVI9q7eRQsNXC6obL4Ef
D8vJm30w1ikdOssxJkfd7WXbuPVuVKN/z8rHjDwKkF2jDXmtsr+xns7Hn5Qtq/vXwa4ueEsMFXgd
ct5H68/hY2oRXD+63LJ1Lny3s+e2jGry35DS2mqLlpVX34Z15zjsmox4MWeKJSV9u/HI+zm3zDbc
XJik1e9kRoh/fBSnus2b1Y/hsAySbXJS9PJmiHBg0qGUJ8VmDGRHkxQQp0E8UHXPMbCD97/C38xC
jHB+WRY4QKxdtmzdMlhcOEPqed+5VaKBdIvStw88WrL6r2TPrU8Bui09HwZRfwM0KG1eiLO3y7NX
hMvzgoMVpWqeIm7wNgRWyLWaWyDwayFeVsT3jNd4PGVvoJzj+SMbiqm9db1RiLuM5m8ed0URwE4g
LpDcGKx8tBnVxOH2KiSdRNi4/P/+qdAPCAkFgKOuKPWuo7mbo6pkwbJBak+Gh8joZTn1VatveL3z
qiFvZ6dfFDHajCT2IzwHS4K/zDRCv6VL0ag7W8pY7lzDf/FHZYo2+CRE6qknBcqVbxtHMqorYCy8
QxRhmQce4i1HayKeeENpunAP1pj0yGk8V9vKCvbsXH6m3dQYeYdvLOHooGCNsDwmi0W7g9EDMzKt
5ql/IywF9yKNdGLu2Qi0ct8aJPYvs3KPVPxmYHsPWBqq/Am8GAuSIDTVO57JPtyM/WIfssECNGrW
acUhCr5VnfxKdvMNO91evLdDt047R+qQYhLW3kS4beJ6xT92BbN/1kQuxseBvrvuvfVDLhOkFFQP
iSGbi/7XstbFTqRq3BirNyjgoQarPa2YFrcOQ0lDmwLs+YDkDNuj7oaBlLGrxugTPFFGoaM3HzYX
mVecGMlXJMLMfQZlOEH7Ysi9wKDR6t5gQBluK7a1R6SPpsGEj3fhTLIEZs/qIUr+wN6ULHPwPQvn
nE9OWLxyYMQnD4e/0u60rQtyLK+R0k3wSgbMhx6IDEeCDx+ksx3gVRAYJIHsgjYHGfCaY4UIjxz3
3RPOiCp6ZfdHBZeHrTLfdeEiHm2dZ8tJwjq4tTb1XpO4JIDoEBbYl6bJL7Jxkd5YWaTQVPKaw1I8
culvZ3+qbuf+GigJDauzp9phlX4Zid+Q5yUtQtRgWoDx4CocnfOKJTIjxeiCInzwh5SiSH8d7HLP
FgmnJoXeuf9f6bG0/eKeKuQenyeODyYVySvcVFg4/6MoHt+lQlGguq1SeqrpqF8QLDjkKkIRGxXw
br4INK7+rmlZ3hMMS8a7PnZiDIEuzD1FIC0mnqrZ3hNAgCKdxayDR7xSd74f9694nJpvZliVfMd8
zG+jBgTNUoiSRUq+Nv+IuekIuawSrJDmec6y89ym2RMm7DXdjdAOhq2B6gqshO3BHWKvZi/Hr5RX
214U18eRJMy17Z1a7GQR9PVzsnSDdwjWmjl1nLGuQkux60Ldl6seZFTL6FDGDUKBjDIWEc00Q+9I
6j7eBeyUuOry3La7ifex8y5RdMPPcXTeUgI3ZCla5xgoXhVBwze8oQdCRHcUuqwTyo3f8lrX5IsE
R9a4c4r7NphXQsZjmbOd1D0LtWhR8+0oaKXmmAa5nM6NuDbdSnohau/aytVvS6+7K71t9dzHArHY
udMQ0YNHQPllcDTc7foYLdxx763geLUZPfByMObiqTwWo4y/sixSfyMcxBwI1nj6LeuwptthMB0E
AvjtL3oMa7o2qdppcOM08ztzLZaOJZ+826DBKUWhl804jPQktU4JAibJa9pJsrPXSVhCGCRIka45
ZQvHnATGt8K3sLxckQbLQ4znFLJpz053Xy95mm9DjIXFsXL7nGbPuv9TxZXbMmc7Hb5JJ7b+KeWw
1u4lHv/bPmarv0NYdy2aYicsRFXS3ticy+phWnrJAgkwivsOAAcIHXBqRsBJ1WK9ndcCNq/nx505
1eHQ9YfFRXPHm9OLakvJq+ecSrLbDOh+AZIL6MAYbmlidBEEFSGnXcIW7ElyjgQgCup4GPCumpzr
cHGa5SP4f7lM0c85SVtBy9sdDvv5zEkoyO6EaLtPJtN6OAovlDAQBgOPPRXZsCOl1RHKAZh28MPG
HhxFJ8iG6txlPtRDrPNznWN5B3zixQie3DSIfKFV8zFhvVTfe5wQ1hspw0nux0SJa61HPhXtScgs
eEzMFHRfMqc1mq6QZTBHlrnqPaEzDPhaxbqTVHYEgw2OPO0EuXBGy7gkBEgDxYkqCPuQ43acpWH3
FCxedQ7CKneg2vrDevAQx7rHcFqHvzG2VzYYyxJ59c3QpsvOiCv6GnVp3U0OWv0NYi3bDacl3/A4
QeOn54a8xWMloi4/eBw4rsUlbRF89njmCZ/PufPt+S7xNhY9Qb3HjGf8fDvBmqhObB/W51WkfTwf
BWmkgAM2EX3Bz2F9FvP+6jg3OJqwh9R1wlEzDR3WsCD0SH3qsjjwOHEeMTB23rYdSVrHlPmVYb2P
wkBN2yZjo4C5WvtMpqYx/y1DVN7IGZ/WNkZ6j4+h8cMeWBIon5CjpOKEu13qUPMGJw2gzgzT3oy1
P+RFYBvoxGxEVrADK+vMMIuxvjbhXDofGRbEG20qNW9D8DjLgeJAek97B9sAJ0pOwnCM1vFjJRNU
H3DiQUQeDUQi7MPtEw8494VGkGR90r3igMdqs204K81EzqruilyWsnYAIVTjJz11eDo8bEQYYpvk
LcEI9x+7RFHwG84IGHijhH9q66h+8Pqg/W6bKyxk7UEk93G8+LeFM/DyH1cxg1EqWvem7rzF/NRu
HndPLvnFAwfmjpl+kWHz6nW1TC+KPXd1cRHKjkHuaxwVcyPcp47tIZYPLxTfgXe9UvJIWGr+WtmC
PfEjUp4LrEO7D2kiSTiZGA/t2/PSbrd2KVBveiHpCmKF4Gcvyzwlwa7GDaF2M79Cub+iUwMe8TR3
HpigloY3/aiLZ724k3sMDH2bGwgYiCys1UBoTMIlp4NkbpzkyC45ZG84pImSx2TqzHUXMvjrc5Dp
+Zdii/Bvz5HoFghkhj9BUFZ9HLSa1je85Jw2pDcnv9p06XinPSd55IEDEAvf8ghFzIfUuvFHTvnn
/1eCfLp24QWJBV4n4s+oUqqe3Z48yR4wOU/Oussa59sZCPYKocvoocxy+U7Wo3W/2K020bNteE7i
pORV6NKbvHZy60l3Hb/8eXIdlkZX58Muy/oowQxCcnljmQAwyNdZp885HF71ikUngITFTtT5GtYg
uIFstWh4gYVHWiouDdBxI31w6S5/AD1VktUBWtVcrKdSuyPoX93i9BvSO36i6otEZ0nHxtCpiXaH
drgzAwRPkLbdNN2MXkaH3Cbz65Qbmp+8+U7RhcLPoBsGweDQlDRyIbliVWcm4mcx/L6c8CBoBTx7
amq3I3ACt2T/oMSM5Fj+A3UQRzwD3GQ6ax3NzalS2HUPAVxOfck44cmT68vkrmKSXB+DbsXzMah1
TukHyUR6ZgrGjL1x2VMml/5avf2IpWBdj24uO/fB+DDHa9hoOAG8GoyVrnrDKbXh0xJ/LGMhnxq/
1JdrRnbdt9cFAbAM/zGEW/VXLGhpuwmTFGZhasR3BAC9C6ngkB1cG6Xp8FpOdpj+jE49NCO+L62W
5zbKKmev7Xy90IUIGR04Sb2moqQIemO5kL5ZyDni62pw8PfADxP/0bO5ic9xx7B2V9cqvKw0Wchb
zJWoghG3+PiBiGmqY1z5zrzNhniEA7PoYQc6pRr3A6IFb9PomoLdVmEQzt9LkgzgiLl853Hdxmq1
bw7cbv9BQvFi+0ydNHL/rlscMvDXme0OU7vu79ESw+HQMlRgwsgqBnf8jOX8PS6NQVjUnf1T2C5Z
HuU092S3xymmJ4fnLck2aeX0hJLiedjvrvYqXjnZPchLVaPAIaixy6dDayvkYpsn+jmH6phN7BO3
lsqQi1uPIfUWduQpWuZF1+6g9amHayKXcYk6xmATzl7tPDZUkC0b6Q80q4w9uMWDa0mDA/yi/31n
pZO+UPkhvAsGX8XHMOlUHzQUgde5h6e/BZiuqEuZp4zt2zypVB3q3HMuFCdhWREFPJ49m1BOU90Y
ef22oMmTEE6Bs4k+jqLw6gVocOrq3QpAJzz4qG4/blwsCeuIeLhHDrp6M4HP7lLC2Cvfxgyej9wH
JxCbGWhgCBZ1c0CAYcMOVPwKOhPURm7VCFrc77tZUzzjd3aHqNs+pgVx7G2fDEwKGNw1NQjXQuDF
gy+3jUZnctnqjfKP6mrTvo0Ev8UDG19XbPsw9XB+wie8w3ZY3mjgiut2LciVUYpWF/ZCr17x1wMK
lB5SSGc3vtJ5CvbA7+e3pugd3M1j7NwUlCiFt7nrr/Elz2VbwccK5r+x6Ez+waNseqrjXLUXVrVE
ZTeKBdlTEXvzFUzsWpTEaMJC6tNhSW/53DFcWDamCFEexxzPjARoqa0e90mbtZ9kENfqgV+zaS5E
6OhlW3LoZ2d2iGQKuMz95bfgyMM7w4RDvSXWJygmEEjYO140rOedLrG0cjc0EHGgTipJ2UiJrb0j
fh9tPEO0KoKT6+KxzdtLBTsahA9q2En1NE6ADkTM2hmsUOV+ZWH6vGIMVCe2hOH8Vo2KDMoAuOGk
A12mW5zs18pJem/a5zHFvhPGtnZeoplkJY83ln2PyAfBk9OiCzymfEO0o2cJEk9AfvWonAKPasfG
67utaRjedFYbrAUqmI/OUud3rO1FcCx4glysO9sMZwjszfs4kIaiFB7AhU/0VUbNA7lZ9xhSYgOh
sm30cFgy/PwvrCvTV3pTm+7UlJFztPVI+YjbR/pSRuiNTzPrzuKblLwBaxeFa/6rC4f+UzCgXPgs
SP3+Y8KxcVFO71KRORNan3onrW/tSih3M+vSB2usyNVvI0LP3WUxwLDZgsWyOijjzIB2Ftoa+BML
WMfjc+4cKh1QJSa2adSoyPRhgng3XyD5wF/PgHv+g3VosDKx13vm98/4fJHK1b70IRFgJxgr81FV
SUucWrEzFFQSo0Cyb2n2vA51cBx56xDMocfJ2+ilgjtK0sLc1g27qkdXE4JCuyA+TAFq3u5tX4AZ
ZAGycvx1q5ESSzsk6z6xFlKuRJJRtwHw0sdsorJu22VZ+THWUeEfIlrmc8rUV/mwNN6Y7Ikp9ZKw
4pW5vbLKecJDw4IDTdfHDVF48X9kkODdwBEZ+/sWUVxtsNV0/4Ggy1CekivYsOAox2JsIkDjhFVB
P1/BiLeRC5SEp9i6WAmFW3RPLacy98SgID7kYDzWw0VkT9SNNuvj7GLOwoKGFZsw9ereFB3gbfo1
uih+zlQd6f0qCo0sPIp/KKKW8Y4r75cjtb3gE8WA7PIshowyafff1ftM4SQtiv6lDzvzFIEzklvH
sbh/MKcRG13o+brCsHsqiUxZ/XpDjoF9y8kuOkBsCZJXEw3ZxYNoWf0lvuSDmyP9KjDy5UMPf9Ci
zNPP7c/udDTgJ+b3gGHW/U08v89PEXYnREHyyxDyveZ1SiT2mTXIU+K/aU/154512TTewMOIAMmT
JtqvwPdJKjTB8jLAAeGkFWdL/EX1nwKwI+AAAjZpsns6FRZu6cXHe5Q5SuRQKuec4sUcK+lNEuXF
v0GFWMxCwGcjokxUeGQUrtWaZNc5FKlJpy+zXqdbu7As3rZ00CZbd6wXGhLJmT0I3jXDq2yipN0M
/djkx2ZyAogQ8Zzes1Ljgwtt6NJrvFbcxCMIwI1OViIDFgMrzym8Lj+csE3KXxygu2+0ofLwpCpg
HyczOP2xDQjpH2kluJ4MHRbt577uy9OsMfhvl0qtZPpST9/AkZ1/MPfUFX0RnLTul9wEyS4b2ghU
scH+voN9KEmjhrAO8NjT2HBydbSktA8ECVV8Xl0m/5CLeGSACjHxjonZ+cYWzfSYtS7kxiQITP1e
LsnKmkmSXH9hroeU6ihGxi0OCaxjolDiRGOeWQ7h2obdxVaZbG856s38H4Uj/0HXGwFWDUIdkziK
wHuFNfbblDR9f6Y+kNDcAmssQUrnC3uPxtx/hbIesSEOiVWBpUkFuI0Cn+BKCEOfUDe68TONOqXC
G59j8vLVrLN2zjPNm3dDWJNEQmkM3kNMLOE2HwKatUAYrHQuWKcdcACGWYcnkOpLOABurMMj908W
HG1cQu0r8Oy8Dpo2shPE8wwenS6MuDYZBABg3QFBj0UdQ7uYSkZDLzalQ9ZhNtfUkBvtA90vD5CE
RIA5Nh6ucxdp6r0o/GQ6gDigFgYDPhjudnIjvaFLFgQpL1xzS3vllWeFOZfZZJkdGE1+se5YIxi9
i+2iPyZLhRNnGPxoexQswgeREuYNdO5IzSRjwJfRLcvkDi8xj3VIay4+flqqNgnjTEyj8jA+Q7Si
ioKZ1CG15oruogcb6luXYfgKVxyVPXpu099zm2brzVJOwX+FUzK1U8oxrLdlsbjfAz1E3TZZO/U2
2LJhKifKTxEpT9JsS3y6XljwMw7sQTaGbwzHKbUJhe/0FIq48f1cumN0N1SWFzTUDO8ts318j1Jd
5rzzsgqdvLH2thEtXVBgU6aDXiGj3ZU2zx9mz0bptm811XpOYZrswounfKgZW2l+9FQc3c3IrCS1
/dH/VwDfOHpqKbHrg4w8oII44QUA5szDQiTZIy8z125YZIfe3q45FsyshTUncMJwOfW980maX/yJ
qp42TYLK/ZH2n+pvJ5z2pxnpSsOElCDEM8kWRQNkNvUeJXWVAIYC4eDEhK/HMCwWVIrt4I3Y0BNv
YK2b+CNFrS3q7e1Ed5vYclMDgRq7FTffRnHxLrt0XaTZdgHQnp1nnfLQIuT527rL/eCJLXpp9jPN
TdcV/KST/bpC9sas6tTdHYcGSv42EwWGL1wwDUWHqJdMUX4yvodly1HMLWiRIvEdYxr1Jm6KfRPh
Sd8BPyAoPhDy/RuIKXorOdZSxjxn3Q9cSdwiYraLuetsK/oPn43fXunKSCRDh8UJyPbxgwYP+Ewh
VsYHt8swrVPNjGMHstZHTfVTvCV5ATgi52kv2VRN40XW0ezuSuGzICmpbX5cAsTu01CM83i2Qx49
QzRANwhQLWL+0w0FwznfOfVK0HQ29FEw5TdxQmUigdAsOkW9VFh5BKHLM83geJFhkAma/WiMfPeZ
IZwfLMYJWC6r9d0sbZo++ZPCUo1u94nRB8OPlKQq9yhPGUv2tAqa4UO2SbyemdbMBFm0jSGpR8nq
njTfNPo35X/uFZokq2eKN5aHxSjGlIy82ZmIW1ofOgoy23tWXdEN4F3JRReS2YG40IKZXqmpqW5q
yGzeMdH/x7HPUQSYtIV9P1KJtY/XJNDHPIDq8R8mffFgZw6FO48GDLMVGnAXp68F1sYWA0hGN8ls
O1XpTQdwoDwSE5zIQUrHE7y8Aq+idsBfnybhK9Tf0g5PNfg2FONREuF6ly41AN81hIrwJgYrC0ss
VqnxuscoC7BU7/jbmsXhdV16SBdonj7LUF6IFgRSVNF0vIIZ4MLOJ7R9D3PNC0QF2x7sbKMnDpZB
ux/XubnphsqddtILiK63KweST8aiLD2yNZiQwksxXGIfaN6Ow4Yf76sxHN6axTAedJlrgQ4tuTy1
Cs15L7QIf8kIGx6OhtfHpmsa8VFMIroBPVl8Ri2dFhsaWQz1eDrsv1vtMlH3Le0KNN/imNlIFmRM
ON4oH/FyJpTjqXaI9qMempbMY1uefUw25rS07RwckWcoCuIIyeJ2LjFaHyloaL9WKjudT9ddqFZ3
gOJVzDPJdKKsdH6MyfhisHD6sv12HFy62xjqAWfYsMVKSOeeg/SR6dr/D4rtWp5H+gPuBvgq80Yk
y/gPqEUR7tbAJy27hgS6T9RO2HCPetbWl8mu1+QC/CVcq5S+xaz3yLHjdZPDH+Wl8ifrepLekTNW
K+k62p6zqSEqQUi1ys5Z4zlPhNs1mbQIy8UtdQyJe8P5PMEJvYjeymNLZ1Z6ppO32sGXxK6xBXyU
1Kc4hkdyY/0FCg04AoxsAYL2lommzm7Y3C5PSc5FeiLNufBuDjMKPrXkFYqlD4zOgZM99rhV2V6+
kIqjpbNOTebvSR+RIsCoai1kjIDiJcBqTC75gH4OAN03Wb5XYxVSlgGmaJmvIwTxEiglev2MJ2Pl
2XGrIf9TliUJRafWgq4V6Pt4+TacH1dO9vxzYPYObFhL7e0K8hz+nlYo6vbCNmCgrRnnVjgQpAMp
iuJfvCNXhWMfPsS457Qf/zXYSEfcxz2LoDZgXNhIxn50HF2lH6nfIGk+hKxhkhfq4YhZwmiMyW1y
k2CEuVmqofP/cgpZi8PEC+pvS/XNVzfSmX2Oox6YlWVBs2JsEGxNuAKb+EK6Ql8oIUiTS9cP3ssY
hzW3JdsK71ARp7IXqiLmf5Qwu38aVKDqesNU0Z7sTcgSdIy6daddgNx4CZ3hHlqbdd7ERBIqWXJU
BvTG0mdQTnMsW6hjpXmt4cu4d0mKlv3blbQDHBcsiXynUKyCTy5AshfbAdBTcsr48cWPDkfXOy85
bj70rW52qpNSvluSXRXBP4boHv/+zE90SeaQ4tid4wUj/sgAFe7XkQUH8Ih7j26EZNDuGQAWeWIH
K29y8hYuyktC2JVEh8A8yhNJAJ9PpBt0iuJW3NbbMEHKNTsxA4uFnALmhE2c70heY8bnJeQmmRPe
dSCZnRveedm6T2NY63uoG2H47Hk9e2fSLlN+cCf+i+9xR2POsoPU59BxQv+8KlmhyQUhSa0JUJfP
LOPI/pD2qrrnOk0oNJtQ6YEel/Bn1FiH+xw4VsBXyjJ5vrgZJjw0Yhmpt5qIA5y4SiufBXFrPt28
E9893pn4dSCcCAefBeEltoOhXDcs1DPPeYdCs8UitYImaG6nLqB3s19rrPoAbOLTwJKKGntv9G8M
2OD5yBGTYbtzogh1kVhLvZPRHMgDFgNVffgFq49zZjmSv8YZBJONGdMsvKNZAhM0ROkwx11Q1GH2
giQrGd5LhILwOPZAu5F26yuXIpbgWSGlK3Y3uzV1mFk3qqfE9AWDVVDfr2Cq8gNKWvLTtDBKiSxi
RzvUI5WY29qzLKQYkajtm1U3fzrrNH9myobOqZOdCu7Q1IjyYaUsdxpGyW9jugA7Y1j44FwHz3M2
NdFui7cwRGha8SqUm2VyicwXxsx2X9NzE1NjFXTNKWjXONqD6KSfBTRXRzB8ogrpkpoyeqWttrtH
UGNhEl/d+DsA6kNFFxBOa947nf+lClrbNxyiF0ChicTAuBI/oJkscOncidxE/seRgufM0HA+O4oF
GWOTYHPAcFvRaXSs44CueVKf8E/FKO0jjuyoelOIedceYSNu+Fj/4+i8mmM11ij6i6hqoGngdXKU
dJSlF0rJ5NCkBn79XXPfXLaPLc1A9xf2Xnt2OS8RkWzyKAS76bqAe8OimYuPEPf6DHagSUfrUXUV
4pd0gLyC9RcVxysUXwVfEDsPOnyDaEBt2yHr0nNEsDPSXEsm+XlujKw+FkV43xc/VBt9NZ6jffur
6tioHrCox+Gudjv3rg/oavCBJ7G1HnNIFyduoQUkJYUh/09bVdZjBsCKoc3S6KV/MrWoczThAxiC
0wC0TO0Gj8HYiX3FMH8lTj6+3/Cm8GfMMjKNjCKxgd2QSAY5dhknR6zVvgUWuPHRhvbxKM5WK1Sw
noggbC6qGIlXDBnMMVZOZVwZEtA4UWFbgKNL1nbeBne3XQxapiwtwU0OUL5WyH39c+ZEMUHiYG4Q
wxMhTqeMRArq662nqcfFz/ZTUGZySwQOr5TqIL+AU6zV+MT0OQA4NIec+DBNLLOeYpRsKGBDyd1W
93H0g69lDP81LffxJZ8Wxeej+LPhfaaGuXsmEK/N/ilUOzfNzmBH1BKE5WBpZsV5rIBhwecD14fh
PptTBeYKp/LOn0KHJgKSfYPYL42ifa0SiP0re+JzwliRglZdNuXktg4p4b6s3mh/p39CuZUNnTbF
ncDYTJ0E6yWL1t6SyOX93HkignshsMsU0Dy2+BlLHnYOW2w2aVPvB6W1/yLDlF6TFeWyw5uN90ED
AuoRg7O/YSdl2O2nvuO/cOiiEcdOrHjLWn8gExH81mc3+s5vAmMOtREHKHDSkCES4gsh3hLGseRS
oiMkn1w03ueU5kRXU6AQD0/vSdpk1JDGA/CES/QBbRBxXq5dufd6Vh6xajDIqSLrzud0W+kIrA9e
9BYIhJOHqdjOiJ1uySfKE/sFausz62e2KxVK63yvGHQgDov/n4sMyQ+vyNA64iQnJ8xg0isimtuS
+oa1YU9Mad9O8hNtCggT9mgYD+eAaT34Ve0V57BsvZ3L6IJsF12oaUNB6XDeEkiH3lxlE6u4YUD+
xanUQGvHM8FImks7WoPaiP/SXmhSF+sR3nS4uL9DShRfXETpN50RrAuUib8gZQl4sDGOH92SAdqK
FPLM+uZ0RuAfdTyEW0pH8j8Ly/YRmhUgCS91LYHUSXfQ1SGd0MoijYNefpfQhH+WTLCyjd/62bNo
5P00TGFx32aTc/H9IZ/Wc+u5BMXMPmzHcLaEe9BqkvA/WBIyKYcFkXJEoOB8onvv1Y6N65JCWR8o
fopizqhPy46qC/TfYio8mSVdJegiZIFw7av8n984Y3odnCX/sZda2tuyxPAw8JtZNENruvrlO59R
Fu7LxW2mNZpV8rfjgU7xZDMQ7NaVb2fNyspVjRCiKsVbO+bmTdva17syMHa4bTPbcs91HEbvPBOj
3gM39eK3sYDSvfatjrG578/qWs50GpsAFSBZ0VMTk/WkI2fm3o2c5zAwJNQ1Yb+Mr602cDlN6IlL
TcxJuYFeQjwo4zB32tS2TF6rWeDHcnPYGRiQ2DqGmylEhbcWU9eVVxwnNXVuVaHlme1ZnMXskVjd
YEeFmBHEg0ADl5VUhM8CO6B4HDFmpWdS0prqk2F6Dyy6TTBQzTyJU1Q80g/H7zD5GLlh0GLSNfhR
LNdeLCwMinGJBrjcdIQPIL2rFXC5dZvUVn9ZKn9o1jPdUPo0errlEJt8L9yECM9wF44M/2Cd4VSZ
EB+3Oiokh/ogMMx11sDPeFOeYFVh7Aofigd8tLt4X9UdltimKJsQkDrApoblho4zJmpZg6tHN4aR
ZZWqAfmvsQIb0TjePFqNonPtWuwTUk3McsWKnLCm1RYe/PbBaVJt7+jHmvp1rsRCfJfrNn24y9Oo
w1yuEozLncL4/Fg2cuCDBTcHiQLp8YAFkxV3OJ/aBXHjbiIzp7zqoFLqkqU95+PZjmVNvAr67WCE
ccc5J4EhNN6wZ1k/DN9spybvPWJvmr22SYnCmRwUAApruyPZdpO1zVJdBCN8NGYlc13YYUHUw5DS
Ppb5kcF6sbcr/vhTUuCCgrvGAgP5bjN41ikbmF7vF1Em6YMuUHCuGANo/qXSmASyXUyIAEr4sb30
9lRMH1lcO6SwWbMkvEEU1TpsZHcmkEYuTwL4nHtqxgJilGXPo38caI+nVUphSoYoKRVMHio1UwRL
DZtpb1gq/NAVGRwDuW8jPaO0RF/FJV2BBophCdFfgRQ9tSxah3U0uM5C1wxne2OD/QSPoISpNn2N
sngTOtZQPIqM4L92pRUJutd25uJCBNZDcbqylFDDY+a4XXVFcDB3r56hJ2bimcfxxrMmvIQu8lyA
Jqruf3rPXZI7rPTOpbKH9hnxtygPrnZAhiksIoIxQk2mzexSHxaVw4SotivBfijV/SWbBuDIhYkm
FCh6vGHCauhRH1WGZhZzUB5857xfZgttVBVEtFCIrvoEuhgCVRGCReeLkf7e1SFa7xQ+rzrM4dKx
hKNWLNbouEhEhd+MRylMQzIXuQcp2tjKmOY61Q7Ne6UhTJO3O6EozAlhCY95L4fg3WaY+1ajB0YJ
gzTnmhRZutxZ4yjKT7gjbfpADAInAXt/syASb4vQfxro3vQGAIP5qjuLQr72qEwOqOSjdxTDzRGE
GVp81HKCl54m6zKWGm1jfyvUyHZkDvXMGkL7Zyi7uA0Ekkx7bfRkT4cBtYGz1aXdq4eEhxebWAH2
484aCHrYTFx730GLyH7vKG9I8EUycly1dqCyjV01RXjiidYPHti/W2iDaT7YlxTtxlN0COBFuvk0
8X2LtfEYN180agO0HABp+3PbNPEyHLxhscvfxQtm68T/wS+fUltPD8S/TuJiOcJ7ozKUZUGE85TB
4ATZgOJk3WRdYL9NpZzmfM93kcespzEVeswbyTn9bBJ3iAiz8bPXlAUrWWs5Lx9mvhtV/Yk1Zpiw
FA+r/iXK4rjFd++0WCvh4xX2zqNCK64spaPok5d3cSHksuZH0aCTWGzoO29m/r40ZCbjemr9EjaA
k2VffQ7F83ZW0hdlnuPcACi55zsbJygY9w1F1KGsHNJU6ifDXxbH3OMU5gxlHi2f66WfTkmYwWXQ
3C1k3mQ1vuVGAZKHHOzdHrU8U180Z7J7K7GbnnjCDNr6McCv5TSK9pBYdQn6N4ZM/I07y5MHP8gI
qk/A3TdvBfuUhtgpvnUc/rON/EzDHdw5aMffPDLj7xA4kBcIAKszO+LGnB7pRdRMDEj8smdwFchX
uJGK3LZitNwXlPuy3hvkSPYxv2GBKKfINHpUHi6fwfRjcSggoifbzLMb3KBI5s4maeKQaCW8F1vX
xg9I6WJFR9FMOI+6Jcu/ecnbT4P3HcSsEu47WyXC6WZQieE+UQ7JzezWmvfKj2xybMcufl10OTzA
nmKeXeOBQPRGujS+j1qO1TdVWWj+csvlfmk8sjE38dCm0wnLSflYhUPwXwKTxBDM7pgAiWwALitL
+ipfIxiflld/ks6xIyTNXVsund+6Z07bsNjhKtqzZo0QCFcD6JS08uRTHbRzjgcLTFVrF7eKqbFL
l3XGLVcdJXo2MUQka/QY9CNim7IZy3KX9pNqN4bKjDxIMO3ECiM/JvR3algmJ2FcI5xpUyaaMCuR
OFKb2S2xJYOzG8gqt7a553lXJ7cGlCCLm91zvbCfH0PHATDf+h7r/HpS2l+nFqfTjmiVKdhHk38D
hkPczvq3KL8hiIo2iFvUPAJ7Zheb7iu3U1hsAVQhbMBEJIy4EjqmqY5bPlfIdXjPKeTkymBfASWL
adrpHs0QIhJYocBfnOuIwfi/JYUfvm6NtPJ1OTPhAZNAQE4J6i1+skG4o8oT4fzKvo8KGjCgBSUS
WDvQ0tSuEfb6xvrrMp2eZVmH+ale4iY5WCqurlVOejZWQD2OzmpKF5cAb8msZzNiM/uY8M3Fp1SB
6XulcsjOg2ir7GasDeurIU5C/MyeQx4V7t0IDo/ltO88NsC6Y6wLes1U2YN5pLL41bWx3Ox16aC/
PEL7LqePEccAotbJC4v9wDztEWxg8Dsi7kOdP5a2/DBRP0xXsn/I80Q1C8UZQH9NKFiPNX8VJE7D
/tGufvBeBFfycpE1uHg/nnzjEEKMkkKK+8BiFKaP9iIWtp5QWYa7yvZ6wmREW9oP3jKl7t7jNgoR
iFsyb5vdMOaF0UjTiVIYIIohK6SCr7xAzOeQys+HU2b7clyBic4tmhUW+ywRtQh+8UoFkh+CEOgD
Kp3RJ/MYwe6qTDvGD7gcDYwc0c2YqFO7g25fzQq0lKRbwodX4oGh8pwuYUM8904aEZzATUTfow9n
czMUttu8U0eOGcH2nBVfDuSMV9gmA1khcfXnt6PZV3JyXzFq+H8JNzL5FzYdAc5x8rpIO78LURwY
BjQA8rCrQFGgvx7nwyQyGH4NqSCvKLU59LHZcRvrSLAf8bXDlCYxyovOsIOXT7QqyxdmTfcT1jG/
jBOw7GGuh9Fu5yMsuuXrYMVLSXhZDstAybDGZYKhKaQUfCcn2l745MNwOhDPMdz8gzTn90yTM/WA
pqoSiF+ouPTVSx21XEAYWvMGD6GPy5xcFYCA9g3G1VZ0SbzbPrTAFrVV+a0bZbpjA7UJ4oHvZsU5
AnJlQWkmK+XRE/ypbBWh1WREjAKf47NBbnuF6ppjNhxb/3FpeqI3EO+nxFgPuN14G4hFTrlCX9xG
WL/Y42334AMtE/+mpI+4vdEYkKSCW63etG5ZZnc3zfsLbwkhM11WzGvYOJnDgnbOD46tczjWeURm
1w8OFyShfeTIw0BWCmvTTE4XFWadPGYkcwJqo+YHcY8RiciVNGSZX79aRVbSiKV0zQTaYpPfumNJ
Ao8cRqcHxpaY5nNqndbfuNrulz3r3Hw+Bcy12MiDYa5+UReHfBAZ73f9USrognvcBq7Z3RKD5lcv
t8Z+neU3ICjICyJGWHbpKHx0M95zKlepcJJh+oe8RLjaus0bImtXGQqWlagtHd7HMeXUSYVlp6Hz
okSPdrfrHEJMQbyWI/ub5tW1neeKJVrCbnTuqrVL2rqzXkjpHJ8KKvlkB1xLPNYxPM6VuH3LjDvL
Pt1j+slDRhw1J2oR9wZ9kSnFRYigPJA9SYAFLdKiD9B8kA9klPYf2exjcQg5aQ8j2ld+X0RpD1Bq
VPQNkCzFURMrTckTteQDsnSar2w1iLOIEs8CiDl64LsCjtwX48xI8QZps0WdlNuCb+yteSscV7sP
yTwu3Db4+5EIoap+7hNnxp+4pPo6Cq7n0GlMuEukzWSKNW21oP8tJKG3KEHaR/qJFmsv7qK/oNSu
PhM8YAgwmNLhwntf+qh1RfOMXIP0b1Qe9C+tlZsISuE8JNuh9rz7jO3hAlQTG2na6uW75n2P6a4G
YMcM6z0bLyfrP/AogG4jWAr4Yckv8A84cdiMQ5cBxKdp/xBiuaGT7V1OnerY0YWN2xb8cjXsWKmk
zpbv1cYCn5iAjVMxuMtWM98Ju01bs39Re7QePeejSOFU2o9OntHl6dazrH1fu3O795yOT8FJ2TDw
KMaoRjJrFi+D9ExBs2WhT2gEM6eNSNPI/5uWoomIhiLKA/mZhqZXAcdGeWWmjleMyWrxiJxxnu+y
BtMVzzJs23oYGy5T4hOurEgHBqIDp9sebIL3xeqDofREX93vdQWH/oiQEt1VmsNZWHv4N55v9rCE
+9nSmCeqsbtmFgXu88Co+dBak9MzG457qsa+cJAAknwQ4x9C5dCfjMWFscEaw9FJCFsVnxQhuBDs
uyC+Z9YOGMjg3jFbP5DL9DJmPUEqlA0JzLqYlMr3IBfFNYyhGxDLjJ8GGzcC8d6Va4alHOeRpYNv
icwETJ5G2bvpmJczYqiS4d8Sd8SeMHkITsRxkMnY5FF8tnMrCF+1GIZDQTBIvlLBiGCCeLAZjVlI
dhT9oGkXKao9IE/HXNjJJv4jRCSwvkzpg7vSFqRX1TjW/paUrnuDrNLItbiZFw6qTCZAR15IF24h
aDWorVx5aJIZtOvgEUFAAVQFwY76ZTD3DVFJ24IG3d/G4DncSxeErd62pJvI1TgAKdjlmUPFNRKy
lh0nWGl/Op7Q3WFShL5JWOB/7UKo3CFRPqxvOC7ErBxYSaXLUY8GSmGaUbDzJkvS1WFntfG+Z5/D
otfXXNF3DSoT3+Xb6JrxkOdd99llU++hcyL0+Rb1DeSBe7sdurS54KjVwXhQRPR1p1w4hY26h+v0
3dYNnoTSQCJCqKVLvhrjTOw7NU7GNfJ3qI4tbcyX9pt8RIcw63lErgn05SMSRb2HMVaKV4lEPH+E
6hG1dxN0LCJaYfeDHQTEqG7BqWmE+c5hIc1scYG/gIoNJ/FKM2jLnlTpo0nwCdcOWOcnVMQZtTvu
pTzu1B1OCsKB2ADcyC0LiUPzunY6tgx5PnY3N0uZE3SX5gwU9eJA1uiiyjrqlJeVWVDB7Jx4u578
G7S7HP/sy4uZhW20lUVQ0UbxVMoo2zkJ0ZdQWwYYxI95KezwhmWxuukxRLiP+EJ7TdmvcoIt53hH
g1FIvVnmOvz0rCJPNtq2lu6lIc4t3xTolO8wok1PqRVlZoULlkHPRBcfrDtwxteKgeRj2VIos7Hs
zMkNXLSbHnb+x9iKU7oZQ1L7jijN7OgjpZ73Dfha+WHRrWcEt6AJytajlcUw/5a0AFbZjd3ysUiD
PHfNy11A1xWOadDUAif77tOhvIVihUbpO5fxFvchA1CU7YGXFxFLVISmc78qowaVi/BTIG0yYUR8
N/iITs4BaDn2hGWEanLDXefJHUHdVkDEBRnl9R0HYCSResYeW0ns9dC20I2DRtlLhmyBdwBXBSJ0
Q/9WD87KYQ0Jzh11W1r8BC7aNE5LzmXU+QRwQVXLyXNEqEgdkFgXS0/OfB2q2Gt+GQZOTG8iWygs
7bWT2vsKKBLavQKbO7Z5cNBL0G8R5efxV20HobOVUzLFZwcAy0DcpT0l0fI+cV39JmjkJsqoThT/
SHzBpbBp0I1MFLtdYd9laXhzVNH8vrYl7r1HtpGufG/c3gLt4cjRTi+1WFpvO01AXraIiPPhT9JD
yIhVawIxox25fL07trleicKxjoDbUum4yX1ARrqNzinNWix4xTy2d3g8x3zLOVhU92CjJApDuHfx
JfUQdDy0Ng32dzR10KC2dieniJUyYs8EBz1LGvXjUU44N0FwVLy73Gw4PwamWKdQAGJ+nzHsIYwv
u0ak7N1qdkXGsNprNg5W7nBLkQ8Rh/8iDOKvcBoWFT9LTA8sFVmxpP6+ZuE8fncysFv8uklj7Uzd
Knsf6J6aeYEVmMAn8gne2HToxEISsYLICKzUJSXW2rEIVmH7nfj1BW14GJO4li6ShQtalzE+dnbr
CWheWpn5uyZM2N+PUrEiBdOLX/kjz6ibkWM6SbwZZd3MSC5NWF6mXDs14ekJHfQYQQb5to0H3cYw
iuqRQ3AJRPeQQLgdcPLZrLLCRFgHZr/2tEkAj/s7f2xAvUBrDhpnv2RLO90BpvUlEze4OciAxBS+
TIw8im1XhrO/H3DedLsGxXY2rUuvL4m9h38jnggUIm6T4ZTTHoXbdKQNpzIvOPMw+rhgTepoZPAM
f9LyiQ+f6M2wWCxOCl0QiRBK/ZD6BkQulIYdqEFd5YcS9IOssWVwGBKpNvo2by15QplYzWzMm4+8
73v1rDTyWUKYWkVWkfGJwlzXmUncDoM5HS37YyZhYbPxMwwn/E22Fd/VMOfVGg9eZ1ZTHAn5kQdJ
myVn3hvfxSydo9bHOVBxov7wrJV02AvxM9dYtBEoM8VKfRVkWkHGbCUZDmzDJqhPQIwwHNAwN/wu
Lff2+8Tow72wrsjFn6qQ26PPnSyQxiioZUDARM4wFJIxieZKoKUH5ejLg9vEg4vucGajcCoVg9aD
kUF6s0AKl0Od+BBysHDUIMzrGfmvPfQdnwVl3PiL6IGpH7FGTjCQkKJBp0iwLR03njHWY08wBk2V
NDzz0tZKKUzhrNWvPjhy+RC4YHUGOLtQnrCH1snwOFB96fDEMLuDHrfGCprC5KnwABfpnQ9GyGR3
AAtrE+xqyGtabzEDOyXYxUr4IliD0sc8PZOHYJC0B9ky7vIq84uPiDJgPAc8eP3eVC15FWUcpoYt
etWFh3Gye7NvhE0qn9VJGEZMLXC/GnueSVy6kUePTPv7EW1wgriz7UoHZpgJAlLVYxBg23JQ07Gg
tUIiyodUbkpEbOyRESswL8uK9BH5rGbM7405aUearmE9Y45oNlVFyb+xTNhTGTG+oFlLKhLrkFM7
q86d++TAvMabDz6LP7FhoyXQU2RJeBAELX9zyDNjLDMlL7XbE2yL1uJNF8IZtqLMK4NXvMPSJXGQ
MFLyIkQEWBAYizZTMh6JjYr+utolYrnxoqD7QzPieV90NnbDV4Isbq3QtngHApe1+YekjiicYXJB
LtRZV/o7xnpwkXPdWeuauDW2fe5ojezyOJC6TYPRz+A+IVL5Ow9MfUYwkkHZyxeaKJuinXqo8Cac
H7GDwy0AU4qLXOfpuevaOjxDYhhrLM4F4raYIHtny2aKSs2PY2JM/CzlwfKtOkPSWU/ewpkIzhF9
b5C8W32dLocSjmPHs21X0ZlDAO1UPwb9T8LS8VkUYmLjiw0N+bxdUw5XEvUHoynKBGbi9GurIA9q
bzXhoYM0MSveAQsMKpFLoQo/bcgB3sPsUodsKW4U+hP6k+RE4ow/3qMfz9JjF3q9OPtTMXtb0iKS
l26UQYAkmBbwCtNcv2YBissvVcUM5SoPxtYG+Ysb75rctj7jwCv+emzmFd+G3b0M1jLjsyIHsFwb
5F/fEGTw/ZPNywahiW6ZnKMS+hGfcukcF9LcfopYNTV8J6jjiPyaJSVFMDYOW77MnDuInH/9iDAM
QmkYLv/I0kruazBQ8z4qS0+vWfDeAm1q4ddbn4RngmdavzogPU7kxm7qUDMCRfn4r3dYNe36lqiq
+6VnsP/EsopkDj6fpOa0JTJpxb7A29MhgdBLuvwVroL7n1en2QGdNeh73Fzps9RDrE+ZcuFhkL0D
K10Flrib4xE7MHGj5eMo5FjvSjXbAalLoSReD/ytXkmVdk+6mnJm0xxGuwzFc7UP0jq+DySb7cPo
MuwiiqcI8aqOxEdurU4riFIyicTK9Zk/3ydVaRT48UHieOj6gHlMnFlrZaf4EgQzVv/IiGU6+paN
mmkwvqRLqGIcP+RC6ztYvUTwWMrHhmqjHSK4Fr8M0RShsvZVG5GUkSMUyBk+S0ROOA1ZQxM2aj3U
wQSpENhN5q5QqsVINbE/3U5rnG47rXiNv6IYd9vGjyzvEdkRIPuhMvE/XYrsV1qZuFRMyZnD/Z/c
ZYUeWv58WW4HIoZ8lIrl3MNl7zMmaSB6q4sHuwLRWN8JVpi4v0NykWCc5TeSYX8GQOCjQesWbhuV
l+bHtimBfdINQG/4dXociSe4jZmwBKIPHCV5XdZS9huhGj2fEbzHzQXFGj6JKUs+KPpmRbBXEz8P
GEC8k/ESUrCwO+RvldU33xmB8r8Z6E37dEt3frZadJhrlozVSfMrpZsEfznTGpsMjufa7sLXmHP0
0ZvypkD+xeErEOa34rkEs9scSegZd6z9+JSDyCec0G08s/ZRpHfUNsBkJ4DQ0TdTKxc1B+iyYi+8
zHUOQgfpzyLE8huwWyKFcViyfQjVFqueVYjgQKU3s6UM+e1JrRYx/lVenZAeVxh/U6L9IO4r9rpL
D11QshznSWFsUnvgPGXOyIxUpuVkhtEHyoX6/orSqo+PfIMuIGcbQfSmEl7OnqMJaegmK48Ad/dF
Z597jI3panAnzFbcvNXd3KZmxLNgbFBFjl1t3AXkzmVZWv06BPnwjvkRxk5oBXm+9WPKyPXQ27cG
MY2bT80sCBBKyozto7LG7rddBG78sDcEJKEVyVRwLpxKjd/Y8ZjOAiRW37GZeSkHR+ppxW5P/BGF
Ov+xaK2Gi14iNJorVUXxj42CJwdet3TuIUhJ/17VUHg4TZHIOzu05UF1HXTgVbuOrs5du7722idZ
RuzBiboLd26bDOR+EO96e2nb/tnEoFm2bFFvfEE0FIQmUbaTqgYUhmY3qxIXGxI6t7XpJS6KOEmc
D8U22Lt0JIRNzxWWakg3blIS5YtmCQe0NcL6cSPLPgZDWBDxkrdUxaqPvOqMqozcUCgU9U9mLQyj
U+r6p6CW+Tv2svg7Ao5nttXM3Y2YI6Qx7Ucfu3sq2/uooUhcx8kISb3u2/gD3DaeJFhOis1cHWlm
QTE7vJXPWC1CaLMMG893yccivKoo17nE+k/ovX8LKpSWfET7w75RpYQzT0R2Bw+lrdxfKAIj8HPZ
ul9FgpzkgAeDhtit0foQADb7W0XEUXXv4iXJub9Tkd/ZAvfenUlb74ZGBYqAsyrAcr4pvGA5QmKf
4BaWExxFUYaNu0knGxNMY/JObpxOD/AykRf2Bz3WE7QzEBv23g4RCPJTlQQa9fBJNgleY7HC8hEM
/0xLx7MKWvyrp7rzskM10CScZ51ooOEtA4DVQv/jbRNryGgVKj0f6SgkCmHiXZV1ZyTeDP8gInqe
La5Td3xjKpqI+7JhjfAfXhvM29vBbyCQ7kYU1ml8ZfdHsPSePYPb9dvMx2hK++GMXsbnnMdP1iS8
FEJTGA3tpRo894VD3Pe3XpJk3Xr2i/ijw0bR/S4zpmu5ZZTb22tlMHQT4i3d8ksnhToPPZ4CPCco
CUqCoRAeb/JZDvqKDm/udoOZa/SEKGKsaeNRiUU87Y6FNVJHTO4eWfFik/AA6OpVPhdOCLjBd9o3
Bfy13mPNbeq7GbuohZcyAgK9hstVJQ+kgaUOg++FmQ2imxlFMXtTUA+YzknJAUWminVuycWcDQdj
elg4oJF5ESUYY0xGY3REPtLTS0p/vIUPqJBDAx9csV48Mb0kS9hKLMBd2e5QFdnl1kaQ+OjFOM82
fkmmENMUq3jJSA1wrlGjKF6ZR6A2ZbDfyheGcsNfyAtMrRx4IzGBk+JaxhCkBMtAwmzXPDW349+v
dblXjTf6h8ZmssxSC67Ngd2OE/8S+YUWEoahVLu6SVB/+7h+kwOpOrPL3ly2ojp7ydAPv1zwTnqF
FMHnleHiu5F1avnk3Or1R4QQcfQEeuq2UJwXCbGgmHmsdzcbebIzC/wv7rg4cA7Si9FcUsUOb/6c
zOk+jhEur3Q34TSjIUfHTisvmKskNs2LomQEV6OKoFxnATXvukKgZD969PSsFkri1bP7JMC1yg0A
VypfwD1TFIGChOgQBF4AraiZH6h6HLICAlBRV4iP3l8HtWO+MMUIuufRFgTBMRLX6Id8yz+WOeSk
fyal9H1vsFGogxszG0JBVRn86MkyrubYs4a3JPGC+lQb9LRrBquNYGKk2/DeradObJlTCu4GIivr
/xybjeAO9ZoH+DSpEiagLnDPJ0TvY3EcE8PEjHFMiPIpRtkp/7noTz8GTGLutSXJuN/ZEQUGYAUH
D9Cc83XtRtLcbwiJdjJ6jeMvIVW7bdGc/DAgwQxOcoC8oAWcbADyxBugSrWiJnluymD+oq6Yx386
JNSZ2CJje3sEcA4+IquRQblCgF4115i2OTuT4OBnd03N7mcTQjVkY40BpGK2g77cxcWJNxAov+OC
XGX+HQBnQo7V6JD4ACxs3aVG+NK3/6bSi7LnIR9TRP98LRxac8YunmsmjKyHVNl+2z7TaRjiSGM7
LllAWUtPOIWWUa/eGlwrE2SLASM7/yRww7c+COfuNwtpow+4owbvwKDOTt+48mzrgYG5iR5lnOnu
QBlD2qCZfBcjuWtzpZReJ6uHCWl2sr2tfOyD8DDCbVWKcIuemm02qyZBLkkk8aBHpUdxSpnTET0L
/sJq0RzJHaNpQ4XtEHAUnJoYF85WeWlX/kApAHYxJX76rqWJj63VWMxIlO04BHxE44ujGHSgmdNm
OtpjhlFMxkb9RFm3dOuWuTSJRLnFJeqHo3OnsB1GBLTzrG5uN5i6DV3VW+jAG2LeDTyK/V8NqwaV
EETOqrPbwzKK4Yaw0risRIjak43NnDeQBgL4pG0VLKfIx9/EyGsCJKnHQGiogYaMno6xULzOe/Qp
bRFMn1aVFv/mJEwS3FSJh2ATJTY4Z0B5b1PD/YhPso1fRAIIhuG8sa4WzgfsSx0v1Bo9HtU8mjU5
3mJ501fk1v1/qWkQI1ko8FkoN6nHHwGbwTzdSuGYUwD+4sbGl+whJo5YIWMA3HjRgD8S9TfK5Mos
wVuu8qzeaNT278j62e2lajJkz2I+/EBS4xAiRL7KUXlE2m1H5uKv/XJb8XROOd+1PKRXQIfMNYu8
DoY3WKPF17I43Y2zZiJrnfiD+w9+kHk0TtR/kGNZ/ed0Mv+OyKA9OY4ZIDs26PJXE5c53jeURV/M
RhFetbNum20LnMHahmWRvYdDBRfPRv78kWJee7KQxieom1GfbAw+xrsyIURrFbY18ivIbu1Pl1Ot
rLD51i8YKpyXULjOf3ma/j/BaRj89RKULeLsQWkBDtPOiQtEfMzyLq7sDY8a5+KE8jTfsEQuzwHC
THBIRB/rFQJGQMsGhmnFoacxNc5Sk2iEZ5I9RhZxrpGUwt6oDBTOIUdmnLdLNuOi0AnatVXQCToC
uj2rwOYn6/9a2XRqTcJm+0edVadbx1R+SgFTgfLMKsc/92gOBfYqySI8qBt+V03gTUpb4YfFSblF
j9uI82ogQArdaiCQqCBXzKJxz2FQ/plRy2/LcN7eKOGldRoapX98NnwhEr6yIg02ZB6/jS1wWNth
kfqud/9H2pksya1jafpV0nJdtCZIggTLunrhYwwKKQYp3KUNLSRdcZ5nPn1/VHVbh/uludtV5yIX
GWmCEwSBg//8g1AvnDm+fUM6H5kOI7RZHDIy5mnVsq9ye9NCp7qtQEDx/Ov85KUqa4IqDc5rUn5z
erZbQcfll1W32uceQvDNVBbGJ4yWZ8sdvJpqWmZxAN+Eo33du5GR7kPPR5k2Bom6r5LJ/ZJhjdGu
W8wdIDfmOaqR0KBIgQSC5telIfiowZkpb/tUGc9d1wRPpSc4C32LUC2cCPzho6i7DLcOmOTmKsCx
7B6l3/Rd76jO14FJ/vXKHriF02AVyGytbhhee33EPJPLKG1PWtYV5GwzAxIO3PRWwnXq1m0lmye6
auXnyB/zhygjMmsFZQbgTNZO/ZRgBQlM4zvDLxFHUEdohNl7M26SfNfoZJbvNI1U+jW0c0ItVTlM
39BUlS+q6nzqEaEjJzEUGr8ddRMp53z3ebfWNcqpbSbDqV/3ocLzCi6dvgLjix9V7kdchybCVDHN
l+EGYWP07HKxdagavfTN1S1I4a3nY0DHUiA4q+BO9uziAcTvEOh4tjQRynt3limsJz/VgNqmIv5S
uSM8lVTr5Qe/EJmxcymdypVTR+ygfgWSRJYQG+vKxbLsWA2DgyTZZgFQNnisDU40CEJsDji2t0Uo
HglIZKPCpku8QaSEXRpMvb2vxyY5ytZIjti5ZF+bxoRYyURYH2g4RJ+9zMYhusmA62+7NEr3yYAH
4Gagr/0VGg5XJM8pofL3EyQoioeIutcxcvw4DdjmwQ3eDzTHa0Sv3a2VcX9WHoRvTJ9G+lwVXyOm
TUVBPdCB1nObd3Q8jrk8EjIZT84PAt6rHnMzWR1Trpsvpq2RxIwARCEHKs2nEbXQsNVQYn1LgqD7
1Cuke9TXhqRq61JrmolYwGAYzSVfNB2m1wpBqQ4n0vfdfgPcU0dbHRIQRM4aIHhVt+5syk63BTgn
d8Sr4gOmoW5n8biym4Ag+j4eobvooH03To3t8TaJoQNsYU9gBU3icXyQRILpqynuCTyPq1rhONcF
hEaUtcdFrLRil8nwRfMIMaYYNrjiR/7XqA7MXyFUJ3sFh6sGX08aRBhpkL+FGDjc62E/RwL0As9i
rh2+Im5lzA64AYvxk+mpig1CR0Zaid5sbiufSVxj5ZFiYGSU+H1G3Fzym6yKZuIlzhS4QZWV7m81
DJm7ewwsaSZaFQxP0AohP9pT7f5q3Kx+kfOvhmLXC3yHKx8X7zEVsN+R66HB6ORMeY0rnArdqChf
4iF1vrtV3XOMsgmiXsUhZDvqhoXXEljoB6u1MN/khoaBj8JKjQBJHBhhPNOVo1FjGOlAIAK2cnyJ
iAtx1ymTPTHG+RxMwod209Jdw3Kpp3zfhsSU5Cu8FYjx4naMAFdwGSL9zaiNEL2i7t9lbESgxkTI
/NI6Dr21hukL/Q4bZyB0MNlowXKKSJ0zYgxEV7pbI0DCT7f40mA2iA8ZrfMPNIXpY+l6x+1OF312
SIjMjTDdz71XmPqoPT2/N/dFQ+eSt4PMXJBWOCdpDmqWXWfc3owi/VolaRbcU0JYn5QzldDCiyj4
jjI5/5KqFAC68Cw/vfMx3gCa13QwgpBeUr2rOpW/eATnUEDHvnywkDnhyjPY/Vffbzin6XJY1SYQ
hu9sO5t0+5VupAXEHjDrTU+rS626CIkkTP26+mRy9UWyL7XyO586MRm27eW/BmQ/pMzCsYCparXR
m3IRVpstd8ldpgfYQyHNa55cUogAG6M8u4XBXnQgUA5hZHPZCdzhDMYhwXuejgjN4lniTDoNLpYq
u038YG4A1DGEwRbtMDEGNGA5j8oAuq1pDixTXmj2ccCH+4ePfREZOFMZluugif3XGj7pwJebNR9V
ng4abQy+1pURt8hXErNqCD5wvb9Y4QA6GBBnwOuR/sLWmL74U1ZlG9nU4zeB9uKJlkMj1wDsJQ7g
2GR99KZm5i6QZHdwnLG/Jb/W0td8BPpsU+XhqSH8LvbxKxmmo4Dr/IAcEGWF3uKvwfTpAG+O7AqI
+kRQ95iNBlg/Mhnc98dBYOml01mlbIk1mW8SVzMfBKuRCJcwVfdkgqNV4nUa+casTHqH42BSjjXE
Tuprra8MmtjUJ2iBxOT22yrW7GoLS5vZx9zTeU2sENQ2gN0D8lEW5k2tzY9WpKI82IbiApcOHUhG
A+P5aUxnrRTlrdpkuO5HM9SDLrakqEU4lFhczFpUAzcVshtyXMKu+0LUYfbC1bv7PgRRjK6oJj1H
A2wo1hmoJYcJQeP62p9SscfCi4yv2vDNglopi1/hrFevNYZ8EcfjLGUItZGWtYvHNzYNETFfZhc6
v9hVlLNBfBIhHU6a/i3ALOswFTRgV7YJjrslRC60b0qFsmzvU7V+qlXL5Qt6eAT5q0/CV9NCvoBD
J3H1d0GtZc8QCwPIOujmEWp52fA1KKi21kEGVrnBwlHcsnVxpa9hoSQbDb5Af4OWwP+Imou+lgn2
gVljyLlDXlkqozViQ9tFmh/6zdqk1413up/339OEns8OaVS9FSQK0CcsYdsAeFaVtqGN3wXPIMw+
BVeRa5sBKaT+sRkiOuJulkA0GxWN2tuG3NHPCHrrG3wEdRqEE3xHGrY0WelhG1G7jdrJw5GBJWFu
MOgxv7Zag51kRS5lcxsoNO67eblIppevaEs7GysOrqCYWEIcrIjq0hy73GnonrlCERI+YjFIFvmQ
lxRYibKwjFAWmQewlEiDpbda6zgjunm/V6Iv2zXlJ2cHOuXy2SHCzN+Vwh6+1eEwG8FUBophmq4W
FAb4HqR5NW3+Btpq4WZgoENZafCNv0T43GAeI0jWW5UZ7MuNFcdY9Oh6CDukwmgb97owF29Ngff0
GpG+8WnChgiejOyJlOogbRHP2lhs3sqd3WbrIO6nWzFEYb3LUjs5qHEM5KrAfAsGBgVDctPUhUu2
NFI+b0+EFxcR8EMcTCsuN7+iNkIEaTTQuW5TzakxMaSWAX20esu78QFLULwPpGJjQ5Q8TGNnaYje
/C77bDukomzQTXjux4j9+Vsb9AHdorxUYlNmXs8FlpTf70ADWJC0Q10AK9HNM5+wjCmqDYLL6DGM
K7OH18AfNzqxU3wXaElI4lZUORtTasFxslJo335o+o9Jl5nNltAna985OlFLg4zbBwq+IdwbXCrD
lcVBpPP1t5js1FosfuD7FL2JFguYdVVoWfUZ+3b1lOotvcV+Mip9L1uooRCXK653dBFCbL0xpgLl
McroDd1p9hfqcpGvE91DtEEgpZi2mmUHGpIu5B1s66EGqsJNBQM+qruALMxuw4FZUcpg+HXsYoV/
X9U29ptlT6pCHGMKmJh+MGdW221347XSgglJsl22U5S8f5lAkP4mgkhOhYmu5RG9EAeuzGncocJq
/lKANBWghOHgsYQsztt3OrJ73Cpk+gpliOZdUTfWFkgFSgiYHle5BAOGzyBuxYcSWA6RVVJl/ecU
n0NnBSOHfgvkHLKW4TEbAJORE80u/gSS+qkMb2pdpg6rOB3xwgdwbX9OUKuibV1BstiIxBmPMbv7
z4zt6GXEmTZcZ9KetopLJ7b5uS9fzTbK7vWagJONlZv00U2Zf0sdEx4N1lLFI35nwafJVBZKgzYZ
f4HTDn/p6Fm+UkoWdwrENdoUOP9hZmU16TbBhPQ14AU/06aCKhS3gPthkONnX7qZBak8nbE2t2jr
gTZOShoVap74I18YVkcUu11f4ARP4HP7k+oLFJWPsoiSJ1gzgQ1JVeWdARjB9rwRwdiyieiG7NwX
FzFatmuCznZWhhj7GL1NpTtet0oVneh2PYlhbD6EsZHTYYZpVX8jHoBpcmK6zEDcdaibtz72/S3N
m3wsoR4BLNNpzyYDzGsttJQecMj6nNM1GjPcN6QIDnS7R50vpRS+G1ucepBhb/u6RRtI4w9XkSZ2
zeHRIEYVMYVkBysfPcMxaN9gLmATyxbZSeu/GrbQU7VueedIQMtIkgeAdRbuli8RUdF45/eF096T
aOdaO6sdI7m3yTnMfiBqNRwMI4yi7rFmLHJ7i7MD3ol3pothK7W/L1q86INE2Mh4gT2H5iFQrVNn
N8olism+R7BPC2IbBipkQgazwIhnW8fII6wtDoUD7ioBcXYrHYRfn28O3PER9Q2Uaq42PSbY96d7
ON8073D2ZJNMrYYDnxOqdu4iYgW19SCynDAK2E7EsKK0mi3CevzbIzLJJ3x0yAteBwGadTwXDLYf
5D/BIXIxHltFFcRUKoswE4hobWlyQ6fW21gEmX6UcOtzGv+QRZKa/WmFAFv7VgG5/bItq3oFza3q
dYTXAAVVSn7Lugk9eaCtTbBPmxsCEp4kCn0T5ihoNrqvEnPddXb1a+YMEw3QW9HshlJJhPhw2UlA
j02cSPElt7iPDeMvZaO0Jh47HegJweun8kHTEG8RYuk3cAoNCQhRVA9Fq8lxhQm4+91J+nGHATz4
PEkbDdyjtgFHcywTWlzfNuHXAY7+N5/8vHA7ZGYG8oT1M0FkdMbkDb+D7rvSLH26QTFFlY9vMEVZ
MZQ4u/uTbC3+W1MPVooqBuxQOtCApgbJ4WBTra4xBvWqLUZIxMbnkrCRsMvcI9g6BBa0sKl9Z9PE
h1NZxzAg3SbVnnXbAqGRZlT+CozMHNfpJGV7r6LKeKHmg7vluxTGq0knUHTbW7BeVlLit2Tpuhnd
EomCoKTIaKmsUT/CPwoNRbK7aWlOedfMS2QToZvR9no/TCHGUoLQEM+LHH9NrlmE54eY1Beb2yzt
VJgUBpF6nYESDPInESNlTMZ6P8IQG2hkUcMZwD5FgQKc7YFYNC7AMLyxI8jIE2mDStk3dZU1d5FX
+/Ym7Iy+WyvpiTeSrFz+39jtyFWU5d53uET1wYUWSpGKyuIvxzSqN3iOvbvmasPKLowGD/kBO9tV
2OBpukHbZh1cHfx3l4FTP0EZA2Hi2eKbFpL9E85Lw3eZmcWDYRNzuwvp4nhbEmwsdwvTzuTENGfH
I7Oic72xDJTHawm1mVaEZ1fJmrANcDUsXl19hQEXpgWq80bapVH0M0syIluzOtM+4vWUYAnn6NVd
FmfYLju2KvdpSK7jrYvm/l5vqvjoBGzIRIfiL7jB8AASIvRmGEyisS1n5U1heoDlIRD64dH1PQjj
ESagQ+wtehSnXsnRD8MV0DB3H9+jW7NiOjj5a1DRL3Zg9F+NqckfPcmLAmHMACEyDTt7ksVMXHTH
Xn+LUpnRqG/D51jMGGuYmmOH97pivVlE0aG/G4BtuO2hIqB4RRHg+H30pud4uYo47BAtaDg5IHya
woM7CsfeBLAJ3V1Bi7pYURDQK8BrWaLSExzW+J73AU4R5G4h/UU/R6Cb0//g8jcSnlwOzT3vkVt5
JLxwvnWBx61atiI8LrEQUrOpgvNVutasS55S7Gi4e2UQ4oip+MQVa8g3CApkewM2WZXr1hbyER+f
4Q0BY/UWcWP5QTfXb7nwTcMxQVz8TAe0OeLmXb0MWJcXK5AX/HWEafPEeEMyEf+B9A2SPJX+tsS2
tLgpdSfAWaNyMRPctQWtoLsQYj+pVTZCAmP773/9j//1P38M/+n/lT/myUij/V9Zmz7mYdbU//Vv
69//oq8w/6+3P//r344pdd2Slguv0gHyhITK33+8PYeZz/9Z/Eegh0Fd1bSaCzNtHjoc8gsv6B4v
D2KfDiK5IOiu5SphWNI1bds5HQTQ0KFT6sRHklSrr1au1EeH82I/hWaPDa0g9erKY83/4rvH+tuI
6nTESYVS4U8RH+tcHx/Z/4gO1Ur/qfKUtTbHCckAVjTB/vJzzv/q30a1TSJkTNpewjwbFbCgUy3+
qUfXcZqnREb2i2lmmrYlpCxERDZCFFSJre+pVhFvXx58cZIdE4tow2EdWGdvEiILkAcM1mNUV+OH
WdKmnijkvA9YyHrZbVFVPeqpy2MuTrMyuEBhee+Yzvyb3q0ekRI4bDd6ciTMC3X2RHvmJ23c8Gs3
oYUbA9Hvsl6Qw3N52IV5FjpD2g4gnEtM/OmwHeS2QpZhfLTL4Tn1wLI7FcMMosaENTBwCz7EYqY+
QeFN3PXlwc++mHlpMbhS+DmhDRSmOB18NEZam1kdHxOjpPTNEdXcwfpO2pvL4yzMrdAtGzmKY/Cg
tns6jl1xwWUYHlIjbEfTAk4SjkCgnL5rXnusJvcZ2Q9fL48q+VfPlrCAZkp5aDuWhfjjdFRFh3vw
Mic6sshn/1N0oCMZBkUE1TFviuDh8nCLk8nnwpK1kIM48895t4DQVZAUpBXsDJVPx1VE8hCYAf2R
y8MsfBtCd3Ubcrti+5HnC0ZM9YCJRnL08gGJKcE+FcHu9OscDjg4W2VgeLvLQy69PqGzPBEIwPKV
89/fPZk2M3ormE/HsLeM8LlXMfWjxkjj1u8LK/+mSl/vsBLlOn53eeilSSXuiQ+ETd2BrXE6tF9j
iY9DN09bjHQFIvx/Szx3/e4PVuj7cc5WqOriSYlQIkqB5IemvPRfoNmVW4LYUDcEIUa/uR9+/4OH
A14zbLyeDc6s04cThZrAp83k6Lh5032K49LonmzoU5s/Gcd0bViyink8m0REf046oDU+Dlz4cCCv
9cl/zis4l1cWyuLbsgUNFWXizXb+QPABIDK1WXqE9Cz3MSkr/hZnVXIgLz/Q4oJ0DZ3mqy4cZZy9
rSSRHgBfkB3txPG/ULIEYmvqpov1X1Q73CmlWQuYexH18eWRl74+9Dv/d2RTP31l7GFoQODhHXEx
1z8JJ8Hkka1HoHPBofh73YCsXR5x6VkN3cAvCMa8wWdwOiIeWhFhlnV2jFqIxB5FzkNTDemTjsMy
DpI5DVRAqvjKqEt7p8GShHBg2wiQz0YNS2sq+jrLjmS7uLD89an4ju1hcXQIkPhx+QmX5vT9WGfL
k3ZyPqCr422GZvPqas3s41USkTygWX7qkLg///8NeLZ8XOj7utlF2TFVScXDaXaYbZEzFS+iNqyv
ZYaI9g/WDbsXbshAJFxlz+YzIMzSKMjcO+Z9Yu3p1snmQUUk7K2nREkM25zILu8vP+bS10jv3eLY
NYS0zr8S6Ogobqs2OdJ/rst15ZFyux3ol1+ZzsUV+v/GOf8mZBaVIlJJgkFq8Ebzd0RaEZhPoYql
+kwWbR/ekiXsXCvYFpfou2HPds8Ge5Ggc+rk2GGPJcBrUg8uVEmbcR94gxVe2duWhuP4U8p1hMGr
PFs0QYOLxxSGKYRB3dvFaLNuqQx9nK7T8PPlF7c0oabga5e2snWSSE4/eY7DwkdZS/lrWMOPWe9w
l5mwHVaJ8vfcj29wBG+vvMSlj5DtReqS/xjwMU7HtFNaBjLgAOzpPzlr/JaKW5RVzj2hYT6QZVZW
Hy4/pZj3yvP6DM9a04E3Y7iGMk6HHHFIbGzN4lhSTfDmQHWouu5W63KIILC3ZkAKrSwI1ECfUlNF
s5P9nPB5+Wcsvlcbohg2na6j5Pz3d8XN5DaVTE0VHTUfJ44Vjh3tPYY+qL+5cYDyXh5t8dUqimEp
aCLybk9Hk5FGMuIYREcPOvQtOuQCQj+65mc7BXMsklIdBggwV3bYpZ3AxMR0rt8sE0336agWLm0z
/jtXwoGOgGHs6k0NdjlsLj/d0lxSyFABK1RYUpwt3ARhOdSWLj5apBLdt4NXtLshnkpBpG3pXdne
lgeTfI3KMOZy+PShurwnd8MdoyMGqtYbftTanZ77Nu6weru9/FxLH4dl2jrIAj0H1zobqjFHeF2a
yVsTuiLMnlbTegjK8ZHgESj8iBLLK29saZ0AoFkSYwWlm/rZ51imuZ46KIKPbVPhGh3kQ/99rG2A
ndYE1yNJsBqqPQiQuFYJL00rnwNifourt66fVTiq9koOREGxT4+AwNGwENspk2a/URhMXCm7xeJo
0gAVIW2aFXr2nJyIXjbCNjtCqa3WBbD8Z0M42Io4pbnXEHBt2ARaROb22L9YbWtjPBnY6rFGmHhP
p1JiskTWG8000OXXWCvt28uvXsy/4HyXos6cYR8gJUro02VGBGyekLyaHJHsQw7HMOIm1arprxj2
DZw5EUMUluZT5xKcieGoaMhK4d5n7AJiOS7/lqXPmOuz6/Bx2SByZ6+m6XtdYKUeHZOcPEk8DHW8
UPJer4M/OOveD3T+ViJjqOMi5yqb6vW3qcAYZmN0QojbNoftfuXrmnef8xkmj1M50CQMiZL/dIb1
WsILVSUoBJ2ofA05V4PuVNkOjSYs5oADyReFGB5+xPuoXl+e0/n1nQ+OY9F85M3XW2P+EN9t/81Q
Q4dGJnkgGV1DHNW4CsFIYvyoI8TxjwROWNoLvr5jtFeFH1ivqNFK48vlH7HwFVDi8w2AP6HKEWcz
0BZ9UNX8toM0MMbC7DZp7RurkdlrkSNruPLIC/PNEQClgNMOaOT8Tp102EoAo7logNrqBa9NHN9E
ibHJTqI0CDdOVmOsk/l99UGrIAn+wRloONQZFBv0hYHlT6fcGBAuxqXlHgTsfjXj5GyvtA1K92kU
BOh4FuzpZ0nkYHblfFrabjDBMSzbgTtEa+3sY545aWVEv+Vgdzbdva41BNuMP7mPRQq5eQdS7WfP
qJagOiq31w5U0Eg1dFL8tprn4hVuNl0/fPAxCiL2pBhb82Ec0FAcLy+I5R+q5h2Yb50d72xZmjQo
0bYa3sHF6Cnfg9IRlK3LbnzERkTHVWWkFSc6Rd9ONcPU3npQ/Pp9EIYD/fqik97eLzmySNR2Y2fP
alB7kejRlRpuaeGCCLmcwAZfsDybzwpBZO8Vujr0GmpRCy3Yh5A8jB/4trTTPy+dDMph3sjvffgc
X4sx4vR1Yr0PZofzMs23iU5lUfbiXusyv8TQtO4Da120wg0/XX4dC5vE/HVKvkzT4jJ89pgkRwwG
VYh7gEePm0PbEH7RJ4Jbv5XBvPlUVzL/hctA8q0uRPI8YHce3Vz+CQsFAQCRZK4R9WCkcLYlJ7RA
EaZ77gFOHZ1hrGrQNBe59aX1JuQ4Rhepb9iFx/L28rgLpQ+VMU5a0jT5aM4LVmK8W6SFwjugyelh
uHDuZrNzHZbb/hSHezyKw+zKsy5tUBgcC8FxoOg+nJVbkxVjMlN43iHGzTm8Kzo6exEpLy7xg8hw
UVO2FV0ttNsYvwXd18tPvLSmyfajEeCCVAt5NjqWbJlAm6YdolQzxg3KvqQnG0iVZnTTWU01bi+P
J+Z/8OwIwj2IWbZNmw1RnX3rfcfqIfndAy6uYQyjn3ZuJy/OxasfDfpzV+bjS9SMc0pAWMLlG4zo
RmkZrospycZMTZbrW015+hVAe6n0oeoBZtaFaf79YCY2hQSswtQOEq+PV7+auoeYuaGhi2tktOnq
LsUZsLHxQcwSxK00293HJMA2ah8m83RdnqiFpUi7Qqd3DQoNQnN2bngOUBVhJ9oh8WgbcDGUkfXX
lIQw9ECmqg3F+2BcWf4LS5GbuDCxtqENhSz19KxKHVsnDtJ3D23pmHc5Gfbk7JK4rTauXcaQ43rs
YvcAIL4H3TRMvNfLz7xQ8vG4YKmg37qwrHmxvitPREKMHjQQ56D1cUo0qlugdR47WFqXx1maWzoX
EocsuvGmcba9CPiCJYFi7iEJU9ha2Sj0D07QEQdS48hK4kDedU+Xh1zY0Uz2FBAcxgX/Pnu0QXRu
HhCkcIDBVd9HvdkH+yY0Ykh4pB+uoWzR2M79nl3n8sCLz/q7f4KjALvL/M7fzalsIc64fe8earyt
79LCKyFjGRglO7rjfOmEj+XBH4wI/M52Zgphq7NV1NE0H/HS8A5YLrt3GvmMX5HvotwBuMUCmQRW
sbs84sImxknFNXzufXFonL3Pqs2hCnuNe4jZTHc+Xtf3sRF+jquh/XJ5pKUVSiXJzsUnacjflcy7
2YQVUDZUcOowVla4QQFFnInWj5PxB28NeSzMYp1u5d92SdxDwdpTTR2ssm72FgxzPJ9bO3o2Nexh
d1muiW+Xn2xpDvkgoGL8bsyeH7n2INoQzQLrZDbkQ2NEH3FNCimOJ2VHutU/xzNMKVymEYxxRqNO
l+UQBGFE0jcAEFQ6KJz5BH8p6DFW0RUimMvPtvTWONFtWCBUmRQUp4NFuERjvx26B8Vi3EoaNTPl
CQ/MP3hr78cxTscxu3Iwk25yD7hI9c+JS/7eLjfRvWANNPs2KKNJf15+tIXXNndclCuZR0HNdjqk
GFVH2ompDpphvFle7B4mczpUcWk/XR5oCcBkJOVwE+Xkxpj/dKQ0G7APwR384CpyLdOm0h8InfKd
ldSqbI8pC9mz0kXgm2uhOsgeNr9RF8lfl3/GwnZmgQhQrUiKUOccsGm4yhExNbBuGlzwzcgWX3qi
JdeMl34UhLFeeeyF+eWiDFgKWqOjIjzbzHIyWsPWc7UDRv4U4JPyn2IvENjoGGiCLj/bwjKd604p
QUwJCdTPxnLj0kszw/IO2pRh4E7q2Eh8bzijppcHWphESTaeAGyj4ASLOH2VeAeSeRYJ7WCpGs4v
RvYwSatUavUNGX9Z/UVEkL6vXCsWigu2jPlzN2EM0N47HRSJkedXzeTTFCIX6yXIfLUVxkBEiuwx
yt+QlmIED0Xgh4RlD+W1hbNU3zG+A/ODxjAE5LP1S/ynXZWD5x+R2YhuZ7CQXBQJ3ZyAAMPwSUjf
uAWWCGGAZmQQxUOSfUV8jZs1cnSSJf75O+Cn0Dx2KRR16+zDtWGIGJmj+UfELggVBba1NFYzXC9i
GPuRnMTnywMaS2+dU5nCEQgI8cT893dnF6S7AhcrhxegNAyIwUXkMeUSVN6MvQgcvA7Jt/QfIY6a
BJsXRWQduwRJHWltBDvtdCw/oxufCBecENQkwo8Yq+J929MRq3aubWEaJVLLJ1Bg4vTvDwMn6EOk
ak18UvUs8uJk0WMIo0kPGdYrLGdbQOvwP2BE1lTfLz/t0nZlUz5Lm2oLRpd9thePWo5JbRv5x76i
Tg5IOny2fduKthaRUdbWjjHKQiTgHUdT7fwAEuNO5jBl/nlJDUvG1EEwcPqgYjiddB/7r7q3Wu1A
VrvnxPBRS3f4lIox+zx0mfOUCie9HRLb+dCRE7W9PAlLmxfXLHwe8TVk4Z8t+bKGax+6zAEu+PWr
F2JeRKJdVq9iENcrY83/1tm9DlaVQ4npgLRxiTp9UEwwcDGQo3fARIOrKk4TXoUVB85N+E/3D07j
I/OXyKNrvNF7vV/hhm9FVz6qhSqbbjO7J7uoQWvgDDM2jbqtxma+XGLSRqwtSV/+i5cF+jMHStJv
WkT5D2Mjh/TXP59paou5GcQEAGuePr3vpGiTnMY7eLjcbe0a/TBZtyjx9EBO+8tj/aZ2/m2qXXhR
NBFgXZ8DNGUpIVejGTokeniEfhx+8vCduQ2L1Puga1BIMR6KhkeRE4i1U6ox8FqTCMPIaoS9jVa0
Goor0NjStV4qEBvaYDSM/0bUykiRFQSWgSPYKvzQklL3aBSuvVejIKDR07IXh5wKkkVsHG5Sab7a
CXmtdaVNbAV4jK3Cwc/dK+fc0nLgpdigGPRcKWxP30rrAmC0nfIOhZHiE25D+9ZvcjLt9RXpEoVY
6fhB4i3ETnD5FS0P7EqaBNTU1jmhxHfcUhSkUR/CRCFidOqh/aQHc1SdT0thPWkwwLbEcpNxfXng
pT1ewcqTkqYrfJb5h73f44Ne+vgkugczxuFSYc+00lsWSBaJW1zm+yuvfXE4nFepC2cbo/PrkD7l
iL2bgGXvVukXewCQXRWRZqwHByeXO07isPt4+QmX9hk2Uip5GsuQyc4+cdwm+sKNWt5pR671KvRs
b6XjkBF/LGgPoissrRRJXNwmXyqrznZW0KiXyz9haVvlabEPpnYSfIKnk5wjS6urwXYPIckXNx1F
W4Olq/OzjYIu31wea6lqmo8NChbwCnkOA4UxyL498LgSf5gbxIyokziUh5+pDrVGEAquPdlTgzW3
KmCeXtlqFp4UYBL+B+ikzSFy9gHVArJChSn6oZmFaYNROOVe9s1bp5VleOVJF8cCdHAhCIKF6mez
msYT1lykFhyntApvY7x4cLwk6XMnpdWXV3aGhYU7dxuoQOjAgbrOf3/3nbSdPpCqE4bHrlTR00xH
W41emjx06PLIFcuv9dQXVu3vpirMC7Q9f2N/oMaLUIOW4bE1YxOZdRQOGGJXTZV8sP3xt5vfaH/X
08m6Q4MQBPeD3pKne3ktLc3wDMrM2AUW9X9jRhJmHhMBAodAm9vsEOHyzz3kz6NV6+aVneF3X+vs
kLLfD3a2dJoOYVI7GOERVz/3Rwg/Wd+nkWj31YhrPyU35hMrjnL8SyR38Zcm7zCuXw1Iy9B5oAoC
hTal/aa0fDLWCITH6soaWJwOXgbHAwQO1zZP14AZW1D8A34h/hADNk9VoKx9ajbYlgOG4+J0efYX
lxy8d52di3akeTYc8XwS0p3LcBXC7F1ikH61G7DExrUS0k/wwbLb75eHXH4Jro03uEMjhdL/9BG9
IPB9GCn+MTNcWFYrtGr2M5k8I64G2GPnN52OjdBtg83Rhyx1bZJ5XCf+b0Oa4VanZgDeKmOIScRm
FT9Va/XiCud56S2AycwHFuAdgOHpT8x4fpJf4a0H2D5EWIJZhEkQenCjVZgDXXkHi4PNfWBYnjMr
6Ww+sJx20trWwqMgHtT/VE9a0+wm0lab/YSl3K/L0z/vWOefwNxIMOdKFLrZ2WFcdnJ0yDmIjmmZ
BclG1nAXn3Grm65t00sVIQ1J6nzukgIOzdlIMNTlQFwgTqOlhgdoDOT9hmUE6jWD3OVyDfsJzwkD
Ai2gczTcemZUbOG25uRByvIGP/tud/nZl1a7hIDNiQVqxLX79LUmTdEGZq9HR/UtCqvuTmZa+VF4
QehhxGLV1/bzxeseOKn8P+PJM5i7tmrfxCUjPFpWJLpb4r7adNeaA5pz3Q7uS9AW75F4DX9t2w3x
RNxA0MGnQZkHf7DL2vBQgfthvfH+T598PkuoXDBIM7K0HFek6EabKevMn5JG6vqfzzKQrWUDoerU
YGfreWp6d0KmGiHjkaQP1IOTElPZQvHDDKckL4GSSL9SEyxUJACpnCIm4NG8tZw+30AGmCHyNDym
3C2zB9cb4mYvsFx8wKfVj3dh2fvjvi0w3SStZcjwvv+Dh7ahbMEVpWl5TgxCLtIaY8ymNtmwJgiL
0VCn6gG/dRt2/hz3ShvGuzLo0s4BP1UoAFDQT3P++7uCQdPs1tP5nI9mrnWvfTESCp24HExplx4v
P9/SUGAvFHaSmk+cN6ErymhohHVwDDAgi+5sfP+2ZFaYuzTLW/3m8mBLsBisGC4MyM+4vv/+sN49
WD8ULdorsMDUAP0Awck5HDJTn+6CJsG9gVYEPT9siDR9T9OM1Ae0vwWsQIlqOap5iiuVw9LOwYo2
ESHDyCO85HSmQ7PNnNwbfQwGNefOn6iL2tJywm0xYjayoQOTPl6eg3nFnu/TACR8P9S6DH12pSia
CiP1qvKPqRFXEq/nHl/0EWu9/EOhSX9daqpLNng/9OWVvWJ5ZNqC/z3yb8ju3eTrXqyTTKpYykq1
5paeruyeEU67ENgHzXlI3RR/EpcSKNv+wTMrR1Jow46C03I6yxYxMxrHiX8ckTE9wTf07lSN3+db
x59WHYwfdedMevnXPx/2N8NzLkkMxzl7uQLeIhBkE8DNFc2uw35sFbJx3wS4brx2RT80GDlE8fQH
T6toDvJBockzzm9RuOvKdvABW3OyBl48InNeaiL97kodD7ZdnBK4tPITjYC+y4+7BIuwW3Cuz5s0
BKf5W3/3gnFPkpy3oXZoddGP9wqr81tMJbDS8fXGIR4S8X2i/jdnZ7YbNw6t6ycSoHm4lWqwXY6T
OIOrfCPY6W7NEjVQ09OfTznn7J2SCy44QIJcNBosUuTi4lr/kDTOAYAtnsmOs1FqNkOgNXJGkEAV
+o8OYHX0F1kXPRya4Ox7nQrp+e8yUE1akGHRsRtx3PG5WOGJl1GYHvsGY4QrwfPSkaYkZzggeZY4
sxrNRjSGfWxGxygf8AmuemfsN3UDe8jpNbnJkXj6mw9usrN5oUP7tpfU7I91p8AEb0nNk+Niu/M4
zjjeuokY/9OLrEc4mBf8RlWu9hkvztOkCgq4congq92NkkOCTnYcH9M5mY/0cqT6ZfBqY34MgTQ1
GxMZ22vd9mUHrYMXGS21F4oEXIertUXiCNFiq0+OiJq0pyZtF4XL2RWBYxSuvPIhL8UrXssMZZJt
cl+cL2ulF2XSQB2EQhu3qIlg2fIVmwm8JarRaPJd7mQIjjRJhXjW+yfp0tIuUGCqLpQHKDOej2zM
accjjfs3RmDopc9i9x5FrB4Bdz1+ricaCFdSq0vrSoGVS3HBqPI5zwcMlVxHvsGIj0BgwV3r+N2o
d1lriW6LUE2aXIEfXciqaGai2c/DkIr9ujuFZplYJIF4LvM0b+9bnLEE4SCaEFgr5nZ6kDLDlMTJ
F3WlBAdWsXt/gS/M1wFuuBAMaUnRDj+fr4FAdDXj1nVE80zfCF3wXugs958JhOO394e68C15D7GF
FlQ3bJjV3YNNEmpLZpEeR7PElHaeTU3cKdR/cDN0R6Cfg1dOf3HVUk2wvYVESSl4fTZtiXlJ2ZoJ
T6Re23heE3uIMmrOfyjMWQd0K/N9qIFxvbKNlkCzOp48f3ib0Z8nd1yTURyEfnoFt9cnQLWYnwEF
bvqvuHMM2ZWIfuFowiqwgW/YvIEgip5/v8kOdTtqRnDOJp7yQZ47eF1klG7DjYu2dv4V4ya7DejV
g+7/+PfkXC7UJsoMmrsKtmasYyoz5cAroqG6R3bM3PWp6DATMPVNpynTlSh0aU2BjiysGx6YHJrz
qcLTqnOsuQAZ9MgK32pWBkDWEflwBaNyqXyCQALgCto6Bk/Z1VMOtbFS8VDfewKLONymSLIj2KcM
t5MzKQGSP9l3vUCAaR81FaLJg/IP5R3kbSK7s1Hos2x0xGanq7GNNfor++pSvIDnaICBIMV+U+iv
ixlNe9m6TyCFPPWuxpM0utGdbpDfU9wgFL9WTPkIiMKo9yadoOj249+cvIEKHEQr/l19c6fvLYT+
QMpiLIPfTNxOmwm43m4abSvA2OUviMEO0B8QkUQO3V1j2ZtCiw0szcKnFnb5qyoMvUJq18b+YZOI
WUmQ5qRifBhnbLi/vj/VS9sNvALX+nLzABk8324hEtV0AwrlKXRAYwWGUsseiX2n/fUX43DHQVxb
ECBrKG6ITVKB9ii9mzkZbzLROHlgUpS7hv64FOnprSLaQG3K0dZFwQoNYTQ2gCKieNgFCHAVB0NF
/xFCYPLj/SldHoriI4kmT8x1f6gsOgWtZ4YylCy76Qv1NQub4YdouUv/YiQwDUCgSGgpvZx/JB2F
LMx9k/CpSOJuk5UVlriiV+/Zw+GVq/rSpKiyUX1YPtUbIYM6s/q5oMX7pCXokU9FW+Amn+CS60fC
G67clZfCOlkISFXeptBjlx/zRyKLJHZr4BGgPNlxhKtVog7YzDuinzHzxG791qPFN995xlxd+XRL
bFtfXN4Szz2V9NlcV1mMnBqsBRj4yOOkeeF8iG+5o74KqXv3WhqHiMLbix5/Iur7LuuaK+nIhXm7
KvkIoh/UAt70uJUQPmwX9TxQCq/8prTFOAVT74mDbvX5s117ybfGQ3DySli9kJrwXONiWTrGXKWr
UkCGIOIUuVl8zB23PBUSDx13aK3Qt5XMfCRrSK8El4sDsmWXEM6beL1vO+TRe2Gl5LXY8/xEdjv8
MrbRN62QmcZFkkdXJvg2mIGBojC5oNwZcQ3xrhcp3woprqeJMs4jOo/cVyRhxsv7x/HN54M2wpcD
g8HTkdblMu0/tq2RqkWpYJJ7bMEnfPNKze38fnRE7DuT0SFxZ7gJupzWh7UyVuOuUgNUOtJRw7/i
CL+bSyF0rK8IJ1b7gqIOtk6Jirb8FH70LlwGpYKjaR7hAPT8+WTzkY0ZY6Vy7PmaG55+5iZrEPfF
RUt/RFaz+misYzyel8Ca4MsuMfx8PA0OJNVR5ClsOOw9HAlhqD6Os0L5nADyyT96FJfhltIgxTGX
m3eVrmPQUenOkNVotbvI0cRDtcFdqLyhVtbsK2HaAZ7BzpVz8XYDcfx5vROfwXuCzjmf4zRWojCt
sTouBZTbUfcOWZigdWwPVLiLOlX8NB6aKxDFN5HdYFBe0TbPPqKttdq1Q1g1MVqx1VHDOMrZxNSo
HvMpVadN3V19BV0cDMAunxKWBw328xmiJj+h9pGLY02+81NWlfjqCJAoCI2r40cz5mVif4y1ytb6
xG0GfSrFMZ+wjtmilo7wL0BD1FHfP/dvwtky0AK5I1FjAdevSH0WKa2oAeUUIdyvQ4b+K4bXWRA6
kY7sqCuvpOiXtgksdJeqHo8BANDnizhyGzTAFctjx+PotmNz3CI2Pw0+nqbWwala5WuddNv3J/km
92aSfw662iaalWDeaaTVsWiq+Z6doWAym4w4hbtYzPyUdR69xlhz+j0WUVcC66Vdg+QQeEKAfYbt
rJ/p6LWN6DVUAAnKFuxU7vabsUeze0M7e3x6f6JvLotloqTbqP8tShlrTbHQzR3Q6111xAig/pph
D43+elWW0eb9cS4uKAx8mPgODKz1YdcVw1HmVpbHeaIl6RXYWUXe/G+jhq9j5agTqrBWTCtNlPmV
0P0my/k9w/8/Mj208/1Tz70eYelXHtGzd38Kl+KZPQN21WUkbnLZe99nQ4zY5mEDFi5AaeX7+1O/
dGA0GE+8o9i9CDme/wBTIvgucGA8AoQ46LowH3TsrjFZwDixH/Xy+f3hLpwXsDWIRxJTaRquy0zC
I2hz9lE6qszOF+pYYM7pUpQkeGTfESZ17wdsIHbvj3phknDqeAEwNtTZddkwQ82k9KRbHoHqO4dE
rcI9xLryDsIjNosZkiD1R9McIEtcxCCrQVo43CHny1qLoWmXzPFYii7bjnGj1zcNarvdh6/i83FW
8adCo2VESrY8InsdYgUEx3zfy17HOqSj+PH+Ml7YrDy2+W58DNC861xRFgkJQVIVx9YQtQaf25O3
mmzaXwuK+lhnKbRkjAp4jPnN4ivzmGJb6e3f/xEXv6UFBYrsg9t5XYhtZK0lFH/5lki5U1rK5n3U
he4NCQm6oB2Y+ffHuxDwwJ65Gug3xnyT7EhNgencG+VRZJiPKB1Rzm/pvN7Ms1eWV7bNxcmB40XR
UIW8ts7kdKvGyjWMKgJRIjG8quZH+ujqbdPG2gOOm9GV43hxcrywFgwaJ2QtCqQ5Ef62M5Orsr65
H6WptL6QQ1xulGT0jCvH8NLhR3uS8iCtH/rKy+z/SMptoTtN3ibVkdOBG2+K58scOupXzZXyC5f6
vA2N1vnv498P1T8QMGh5ULxZZY+RrZYZzvCcEFNzP3lCg+KFVv9z6RTXFEMufT34FPDm6TGpBJrz
+WkVUtjDhKlQ16Gofl8YaaLcVTiITZ/IkcfwWZUK3cUre+biqsJYBdNFMZK/56NiNkC5GubOMRWq
+h30mGvsO3XMXrVad7/XYfapUmNEqd9f1gtXpob+L3H8d21lXe51OhOYpNEWRzVskx8eDqh+J3Xh
btwh0XBBLS0v9uPJ1aubGNPs+Eqed3HSMMGQCFiEndbsCno9VagpiHblOcrrYYgRUu/VoesrXaNt
ZTwjr5336Gm/P+tLX9iCNPObEknsWYV1RAu6GEdfgsHQFKCY3Bkrp1LcpPUi6Q5G5i+muZAZgHAR
7njHnn9b2GxGiR8iYn2anp8wyqg3DdzkL7Pa9bdWB4o0yPRIXIE4X/q27OFF+YE+BV2Z81FdRQ0N
0KlIhekhStoTukCkQdGTpmLkOA5S2UrD7H5lXZx9e399L31W0miXap3NP+pqL+NGgzdli0hZ3XfO
J0TSsZLD9qDwhRDTRm8KsfEscU0b7cK9RnRZ8ACMStNWO59v06uIdyQR8yXZu7EMe3gccAbelBNs
yk3SCqxfMpyZMRLzQusxbnrn9f15L/vmrNi1qMsCCwCeyYam43f+C+as19Sw5heU+uymd0lfxJ/p
n7jj7v1xLsR7xlneKXQttDdgGz2NzaZ2kBqqsURpAtw7pLxt5iar8IfDCeHmL4aDvUg5eZE2WIPw
qMHolOPt9IjkBTupgrul39uhGc7wzKocQb+PRyX27f8OuAr28zDbvJdR75ZEWiyGHGX0peK1T6Lh
EYh7HA5zY1K+ZvUwXwHxXAgNDA2UhjbqQsFZHVWnqfQsc9BVMiIMinxbYmi/wydE/qy9wfsnQ9P+
yqa5cFgYcQFSo6QHTH41IirlY2dinnps6ib+rBqxA05rxHEVZ6jmv1LpPazDbBx13v+ol07Ln8Ou
1lj2uAlqppIdvah5qUTlHEqzy3Cvqfr6RYTNASjRZ5zM5B3+rFW9fX/0i8tMORpYBUJmJErnJ6Ut
Jz3UO77w3IvoCN7wUBfR9NKp5gRN3Rk+nl/zXAC4wxONP+sdjGR3pqRDlh9t2b22TYUblRFpR6XX
rGtS0xeiLsg+CvqIjSHNtX6kaFKGpafGaMDn6l1Yi+LOaMJR+q0SyX3SJR1mxHG4uCJ/HAO9hJ8/
hl59Uq92swT95fyoNSkUFqf2nK2nmNZTRxp4ZUUv7VruSdDgwDiIeKsrFAw6vf/MTI9VIXtsWGa9
6+/0Ou8xEVQcb5MpOpZpfY3L1M37W+dS8KPQRRsPDgTY0dXWKWXkdbkC0htE63QYLahfLmSAX6Zs
5ZU84eJQ5IC8An+DvlZDhaiCSy1W0iOw4+bWref2tq9gW+aoiT/+xaxoozIlKFDcYOcHQqkmK5uw
Az1ixItqGnaE/phJ8yFxuEj+Yij8mxeNRIr4a8KCM7NxtcUboZlr7Bn7bDJ3dmziRRXnTjVeiTOX
zgOCL/8z2mqjdFM2Iv+INKKOJR4ecQJo1yctHMwgyfEIqPFZCn0khJ29sNrySgr0Fs/NkQAeiIgI
ygbsl9Wyzlioq1HP6IUkIcSAfchR8dT1AS0FKFmYfYajfk8ZzvpW4ByOKQjI/rsch/FrvI1LewlR
MkIeXGLeMKvcQK/lhA1kWhyLoR12fZw5Bxrzzda2cKL2P/6FwbAjDwNjmJOyCgSYWMOw0pScKwXL
h6SQqRaIpAVIXXe0nt8f7NIag8MxFy1K9D5pYJxv3dxqhTKVVXqkb9pNgH61bNhO6iy3fd5Ic2/Y
mhyCFsvZ6U7D2+3Bw85NbEB91V/f/ykXghLvQ2IvBhi4JqwBgpGXxmObIyyXVLlzXyaD4QWOMvhW
+CsssuWbF/q1/X3hJqP5jWEhujELlm211nTCbFxcAXjVoE5fLaB52s7Bmdc5DWlTIwqQuGX28duT
Lh8IGZSqlwx/lTJ0eoXq6jwmR1eW6V04jxXe1t4w3kDpVB+iXlU+LMUNwmd5mloMtyjkrCIhcg4q
tqHgOpVJcXwIuu4t1p/5F2iibmCn0XBtwAupNJgZPiQpArIZ6+aUMXSV6vQMmGqpHchOH6ttpg2a
emUpL20ZlKl5APPo5kJbbd5Wi+wx0lyWsleyr3ra4jdeVOYQHQZanNG+Fi61xRB9ifGjI3NiaE0t
+DXKRKAazo9NkoCW0DVoPeXg8bDuqZvHSDcZIgfKm0VokWAf3gSWVzr/fPCYLPuGa40nGsKOGJqc
j4zwkIrUsCePkUZ7PHAw5JJ0pu0Y+nRij0aglXO3m3rtWqh4EwMZeKkaAUoBokh15XzgtHTdpBqL
AUH8rvlUVf1dJNEhxn6+GD5aEluSykWRlyaHRrNxtWHxlcLd2oudY2a20xMOleNjgo1V4PWT89Fo
uwxFS5iIA8CBU3I+q7oZrLHXUucoaX0O20oBD7A1Yms8FCXGc+9/uzfhZpkWVTCyZnA34KbOBxOp
QUaVmvnJhRG+jdpo/s8c7OkpbtXqx7LPruWzbw7IMjmdohrVfuiNawn3WRh523RZeRpiq9iaTdvE
eHV5xSH3xPyMANl4i8ym9xfT5B0PLA0XJWhQq88Xhp1djpDBT7XX2JuyVBXVh36S+4gBFDf47nba
X41oYZfCV0LkdNXCEZzElGZ4firEPPgjvN5PhSOjTzG2ijtRucOV8d7kRawrebO7qFwsErqrGU6G
LQZldIvTCCVoO8lE2XaqNf6g2yJ3mMXGtV9kY8rDwQs/aGHEhcErHlYteGTi+psnZ1GmMWbNU/pN
aA3Gm3PQXTMvWvOBSHHIuShRcC1CJiTpOd+nSHgo0m4N7UUb62lXNaI7Uep71qdZhZRsxCcxtsou
c7PuB3WH9j6V7VfgUN3394/LbzmgP0oy/A7gfr+1CBeAI/H2/HeUVQdSRJ3rZ0vPbUX4hpKP/QFX
Z4nWuvQQmfIrOAXJFt0JFaZElkZG6zthmw6f59zECD6SbiV/dR36F5sCpeOfDl59r04GsAuGC0bk
yO8nFUAGsK1e/9AMdvsvWF3rCctktfU1s+gfDGHL5NeVqS1x5XxqmKmBjIFAt4S6ddzp7G4QSagl
z+MA3PkBpEP3jJUuxtSkvWDrJ0eNthkq0dZNYtSmsa3tUc2NbZmU+XyYVKFpX5xEiXN/jp0h3kxl
Gk2wO5NZ7JWpysIHDUh1dZtGFD2wyERf51YUeqF9zTL+o2P3hnUFObGKbtz1ACc48Au5fFGrXIoW
f7QWZgB9oePU0wtQ4+pRl14ifU/DWqHTvWhnl/0VkhiE1fUiIloKcAKoHwVSksd1PE2GUskh4z1b
eSKsvdJOPMR8gPG1fTcXoxNt6970osABFqN9aiTUMQ99o2lrhZVWYtztmMWuSSP3WY1jRduE3lSk
PvCv3g3qxBbxLlXipnwsMNzM/KGao8+WhPtxb7mdgWF95w3lPnZrrXxqzTCMDg2KRnP9eR47UXef
MKIt9qZBj+VxThGUvMkqiR0ltgSKwFPYbMZ+TzemuVPTsmgxGR615MusRcOn0m5013cUmb7abYzN
YmU283ezRPdm0yo9ZzJ38nqXTtPY3+ADmoX7Ku31NhjzqMI+Lq/TdCeFN8q70Z0bKnCDMYX2Q9UX
+a+MsljvO3rY1FvHwLvwZTInBOXbLHfSIC8yK/JHdDjNdGfnQ5h8gweSn7yJJTuUNMqdoLaKPP0k
arS6JcUCk9a831m1pRyMOnSeHdKjeGvUXv65bmbZIauA8fneQj4t2rbelJu3I16zYtPp4Ca3c98M
YovHbd75XT56j0ir6sJXB6v19iD1stCfLOjpwRi1BtbFwpi6HZwemdw2CnUa1Axm5bHlMgtvKtQG
Ch/41Rh/9+pBuNtSs2N300rQrfelqoocuW278PotKhpqEoDFHZ1Db1aaQ/MAZbmgrsMUetA0uj8N
yqT2wZl0r/7O68mUD1ZllSYYgDm70yXaAd9EzJm9b8pmfFCtRko/t+LEQ6d2bqLbutdHjwuwqa2t
aVRasVek56Sf1EzP7AeRdDboXqT155s2cVPP79wYFHsxl5DyzVE5JJKGXNCr6VA+R6iiyWDkmn91
7daZgtquxBfC57JqqRmN2Inr8XQw0JPIH5xqmP+J5i5GJ7urHIGdMZIlCD7kahM6ui/6ZHAD7ix7
2keYxxQP86AqWu4bGcFVbJQC2YBPJolJ+B2rG03e1nXkaZ9MtVHK2xAn7LEKDFmXxfeoKJRoN6J7
GL9ovV2Xn1vVybtq03Z5qG+HUBfoPzlFoqY/QyWWse4PWutUelAMSWF9U4Ee2oeiAmJ169RVVNE0
4vUQcPRk9111Fb2MdvpsGCIKhkRxen8obDO8GwZ7xK2kSaKsgdHd527a+diJIPHYhHoWb3R7Cqms
Y6x0FFMcqT/iqFEfZ5qDkd8QF9LbhNCs7ZD81/8N8Qw7mBrqABsY4jid6n2jGt/nWJmGF80QBnCU
XpXpjwGp8QdTMeL63pLcTT4RCtFk141wdK3DwRuDyNK7ZtN7NuCcQa8K9RGn5PRfCdTVelBV3kUT
lT3bH5W0mAP8Ya39jMSz5quNY7/ac2k81UhgaGzvGK9ue5rxOg6FMeTQQJ229SsUhaJAryPsUGun
rVpUrlzkJMxCjACO5kRDMneWv1ysuIugzZTiSwtw0fVju3LHm5Jmy+T3bRRiBuyUVXFXY0nV7tS4
i29nIze0TdPhne57Uzd1qOApqVS3JFVVsUGd1v3cK7NS+61pl9rGDK0q3htmqpuYK1v4Hu8aOKPZ
bQ9zqQWLgImjdUKMpPgV9ibnOpd5G28QpO3Nz/DxOnmXN2jR3qNGn/bFLlVn075LmjB+svJ0ajf5
bFgxQv06LuVOHVnfoZ6nw0aZJwdbWjQf+yrya5d3dKCjmf05MrOwO+YeyKWANpGe4hCoLrOrRK9s
6O3rYkcWgCCWkISor1Wv9zfqUOo82hq4JEExxsV8aIc8lJ+hYCOSkMPRPTY0j/7jejOjH1E5TbtR
Q0nqV+fYkR5Y7QzUC5X/vN1bYi6/qF7mWUFlN6m1NUZTit1Ey6kPhF2b406huQmCO8MJ058ykI83
OV2SeFOGpvOEH2wyHYZu4Ru7uWXKW9l5iw0qXGR/mLuuvG8yMF9bYSejfVtqA/sZyrZu+/QRq+bR
TMpE7MEy9fY2VEsw6a1wFO2+71HI0zYt8lDa61QgCfWgQjRF9M8a01y/j5ZCKmiAiPX0uDNkEPKa
EU8yHUSV7KGq4wq9yUU8F8H72dCqnUHjb/FDAs5CzYtq1FronuZ5KL0pm1/SyGr7myrq8u81CtPy
c2iEnHGXawQfbaY47qquM4RflNL9oDTO8iuo8JG3UC1BnmXN9sPnQMMO29ZeQiPHPZmgf9Q6Lyuh
mFwTonyTKjEUb3cq4LA1eVGb56kS5IU0jjqhvxAVy2M7ddHBiZPmuRPz1O+F5mTXDE5WLxYmZ1Mj
BRKMCCPv+HXZIEOWKiOxjV+93IwtX3HE8KD1hXbfKUiSRQI3AacSuCeMnSaufN5V5WDp61JdpFjx
+01orQF2pTXQGWqU9LXrxFgH2WQnp4KS1MYe8/zam2FZurPE2gUo/LsnB1AIvvWqpNc2kWvRn0pf
orhTHlM4Ud0n7o6q2mjwGdyNFVHI3ZdWb3mfiwIC+LZWu7rfNtFMUpYZKcwCOGX1bQgo/7sJGrin
zNt5/X/hELuVuYGsL5OfgxKr6g6eSaHeJl7T/lOXtp0TN92iOsyAHPsbcr3SuIJ1fbNxoOsjK8LT
jMPIY3dVd+rT0W6RkbJeZrLlZrnNtehLpsfNYVD6hk1by6q5Uut68/kYcyGwL8zJReRt9QprZOlO
OgXfl+XWkj78iCG5kwqlE7/yInlNAddaP41YHEojS90fFixbZzXHaEBqdI4T9WVMcULbCaGV8suo
tHijWzxkhq3VaDOsHr6etSn13H0GndHrAc0Z2FKTkidj7qcwOvNvcY3gnb2HSTo3D7oopXaDvbbt
Pc74iQsc0hd35dIXhhGLf5NJhBbpeQ87YURpG+fJH4KbLNqGSHEUD56bF0WgA13MtrrUtRO6joPm
22Zdg50UdNF45Ii0vauKeI6/m42wmi9RqVcS93ZjlNUGlLcaBQr+4YobIJEZpreFCajUr5JQx/AY
0qaydfTMSvugs3vN2aEEjOd5MJqtg14OwYIC+bborX6xM6+6kiZamIq+fTRnrrAnL4yK8tWJG6v9
YO2KWLUQBXneqdBiqF2tQhYKxGkyNMN0ol8QbZO5xLEoTtwHZzZesXhUrvS51leCDfuNBzJcLgqp
Oi2t8wjZNfGoDXGnnpSKt8LOnrJoNymZ/kXNrTzaq+7cb3Q3N1I/i4068lu7yswrG3992PgNqPIS
oimB0G5bK4kOkapEuVfqp8iOjMBxs+x7OVSxTwXfJOWAynalGPmm8PJ7RA426An0A6gMnM86E5q0
6rTVT45JVpF0kPfzuEl2QxWGvjLY8x59Di0ok+6nkijpQZNmFLh1fk1M/8LMWXkOPZIVFJr0VT2t
sOKCA54bp7BLklsV5tXW7JvpK8Ar9SA7Ody8nwCsxavoS3A4KWsBxWa5uS3OJ95MjhyswTZPU+q1
/zhdbj94vHvsA3QaR/UTmbrepuuyOd9j/6XwxG2UZiv1XsybcACftgNrEV4paKyqp//3R6HjCo+B
eq25JhZE2O9IqG7mCRhQHOjoK23dqpaqP/fl8FxUaBHs5sYI1acrq7Es75932LIadDCh23BrvpUO
bbMJfBuR8RTHbvgTjElTbBCyFDd13BneNq7iad5kYRqfMq9qnuiepluIt6r2wdvm9+9gfMBKVKap
CZ5/FdNLqtQaRusk2979kja6E4RebHckgbVD0ulWmdy/P/cLa47bD5V/KjoLpXYV/OlGqsqMQuxJ
JMl/6WBWB9WscJ4qoF1tKNd1P3Eh0j+GG1o+NAIhMIpN1HsXEY3zefYaJQm1kPapHwf1xlRjPDmG
eR4fKXCbvmtl0TUyzoXwhnDVsqiIPQBrWa2sR46d96K0TmXTzs22nJr5gNeLM/tIcocP4LO6LDBS
qx8C+EBVoDbGdKW9vs4Il0kzVQrYNAbYbqszLo26U/OWSauoAew7wB935OhVMPLI2qgZ1MMiMcrN
NFrX3I7e1O2WocGNgtACv4rv0RJ+/qgUSoMCG/aF7ikZw2z4lJbsiMc4Ny3QIJmlyy2aYVnzANUb
DSZbusa25wU/BCka5Q8VMnfxbZEOyk1vh3L+D/N5XSa+Stch2bWto42/RnPoZIpLTqw9ztAr3EBA
5rqHGtSKD18SVCBpVaGlT/cIgPr5XOqmQqKqyllGwRWeWrJL/Xg0c9ASXpY9aCCKrqTTb/cOIwJu
o4/k0oNYi+jbkRlqHTXqUz9AOppNpTuOSjfturgo7jysq25aQ532gqttn3ORXgkKy9Y8D058PaK1
Q5K2nJfVHYUjYWfyNrZPXh/Lve5W3SaKvRH99HHevR8MLtyHBF+OJLqzACVpeJwvbkw1dQpHYZ/s
AYlrX6LgdNt5moz9qrbNbtO7MqeKJbVPGMqX3k3Hcdvq9LWA3SWiij4cnPg5XFNA2FV36aaf/5ys
C80+nzT7VE96/zW2w3obiynfObHQ/Blm6d7JzQ9KlBKcGJQFh4aFrDr6c+eDjq4C+1J09okU0dnb
lTq8po4DKKSFv/Oxxuv/GwsNDwr4uCKtH0+UiI22STP7pFV6+nNAQdEvUfy/bauqvPJt34afZV4I
ayw3PvjxVcytPWBZCl/+lNs91lbcwMjM6U0wZdVtYkVKEM2oN+pWlFzZv5cHRocL4Dy8tvUcY4Oa
kNlb9kkZWm8zJn15gy8FDlClh3C1rLb90LyEllZcibdrJREWF1EdBuUBTk6JzOn5h7R6mVhmXOfP
5ohSyXfwxZ7mG26k0fqVau5XFt2e3VQYg7mrC7N2NuytTMMYRwzFwYy1jg0/CKrIbW+kWwO3lWtG
mRcOHD1FMvwFQwuhed35S6quyqpiNJ5j0T2HYZ7trD6NAyPP9U0WYT8IFtMMzHYWfh2NedCOkbdP
Kd1t3j/5b4MMNlWgMDHpQPDAXiegXaK2Mo5794RYVwzwqB+/tHWvvEyDpVyrPr1NOUBAohbBy9qk
u7+G1AEwF4XNC+yU0YE4hJrR3IaxlQK6V5Wfs9ZlaGo21071cmrPoyh9IvDu1H7ozZMEnG+GdI6c
fLb75LnRDZoXNOFPEm+IlkeVKTeikeM/76/opQFRoFusCZay09rbibLEEEemmj73rTU9AeBtt16j
q3sIDdNRdurr+8P9To7XEyS/gJqyOLnRsj6fINxbR0jHiZ7rxBX2t6rIdBFQT2vVQx6ria8ISqMI
bP3TjnF4aAxsFf3J6bS9IOfd9nabgaQcEpnvrAEn+qOA6nplSS58eITMPOI4OQjky1UGNHnjZCRh
657CxhSbyiLxSscupxqWDb/MQrp+E6dcMO+vzIWtjUgr/DKXtxXCCEv544/kR2nzesZem1HReAGu
lOn3szdaR1VJ2/TKg/JtrGNv/RaWJNskOVl+y59j5Vaax+imPatOkgZ1W/X7omlzvyR9P9ixKh8n
TYogyiCVfHSWjAaRAuAZTopvaAcCQ4B2kHH+jKSYY/iglMpgaHHh8LPCvCa3e2GzMRpoOqCZUJTR
QF7NE68tOQ1t9oxlpqoHZVePuBaaiO9+UVJMHbdmV1nTJspR+9rm2eA6L1C1x8+CHmzoW3qo/qci
hegcJtHX0xYlSjf9nnUt+/SDy8JbCmy1gwESheY39bsES0wcQrr4NZm4dIIKq9ENWfIUbhGjvoaf
ePP1l0wFYU+esLxgAXOcr8qcFQ0WT178Wuhhdt/bWb53i4I+Ocvj95Vi/EDn8d5o++bKFfsm1ixl
IgoI5KfIU8HIOB84LkcqZRT2XlLuhxdKdPOh78X4VeT1+AI15JrVxuXxAHGRh1OdelMsKh2jMsdM
fwnborzRc6y6+rHMtyWCebUfocR8pTp1aUBeMOjF05zhqlxN0AnzIUnC0XwBiOG+zP1ofylzumMq
nocbozev2jgvQeEsmhKesGziDP9+tTnrT6mpcSMtXfnlFo20N9VQd7x49JgWeOgl5cFo4rx/zbXJ
sZTbGMJz9Qgiuuu+lcZURzscVStCa5npaXjl7Uw+vv5tCwcYrgSXqKO9zWtaNUqbbiz6X6ACYsXe
6F4bk0mB5U2cYBhL1wrvXWo3+0hx8/mz2dANoi3Y8rhTUiv2HkSkFxtEaEpnM2pWMTx0QiINUzqm
2t40pTOUt6MSITSUQ7RGgBFQlHUzt4mZ3DTYdva7Qe0L5diFEvgjhUoj37qyi38Z5AqxT+5Mdj70
WlI+ZjnS73EAA7Sc0q0tjKau/ZLO8Q/6t8p09OLOORkWD+NPmpmYJ3LzNP81m30kt6lX5nEAYCF/
jbvOSXxROljuCdxC915Uo6w/9OMUf6n1hlJFJwz+18BSeYygvkcXdLitIttKHp00lY9oVYbjjVKG
xTcTPNPkKwuOaTOlDm1AJfs/pJ3XbtxI166viABzOGXnlmxJtpJ9QliyVMw5X/1+qMEG3GyhCf0f
JmCAGUw1K67whj6/GtRavR+dqlZ+D8mI3VYWRUl409ICuDLRhAzckY5iPJlYmclDpfeyfLD7Cqyb
O1bgpteVqYXXDpRX+6gLW2tcS0glJiVxGeGeHOROfaBT4hdvVULlaFUVSklHZlSzHyF8ZJ0mfRDF
13j3aDLL53gPhtXgpVIp2WC6hhnpyAd1vrQOMqgBO8SapWsvSXpnFXRWVt6bxeDL3abRizxKN6aH
Kq+P747w7W0PpP15lEJZf438Nuy2QUKVd+sUkvauB96YJRCZbIeCudkBieoWHuCza3EqZ02Ab+Jb
eKvzsp7iCDlIcnl45Yqod37cNdtAr8V2yqrdEvwd8rtoistBFy2kAGcjW5DEANHSR6XkwjNwei9m
JtIAydDqf81OTkoEJuAVrUHQKXf0l7KHEnQOlhNUPzNnV2MZT+Pg8vNzVjog8ECUBaUpcIMTUe70
BwxJHxhJkor3Go0+cafZtf0sdcpIIJaUN3DOw/BqLLxyE/pN8sDrNCzE9WchFzhbage0Ism86DbP
AhLabUpK4hK9EN4ruwAXNrHO0yHVXPRLvkuYydk00518CTQ5v7CpJqINQ8BNyD0F3bPcK7aLus9L
2XwZUHHfFuNQHHLVzncx6qMoJBa4XlyeaX12KdLGRnUCmQa6n+Bv5z6OTSzQG7Z65wXFNmsEQ9TG
rjS90QsguHk0OaHeQdryCqHnYVJSPF1RWZLykVfWeaFSFLh6X7X3RiaSN0A3xheF0ZB/QqBgiieJ
XtTJd+l0LHXQvSFQO+9FxoFpH1ZjfayCQkYXF3mWol2UUv4IwP999T4GBJYE+Y/DQhhzOiCi2HEc
OJlD09rw76zWaW88GxJyK3f1YcBsTbheTs0gKXP9oBX5H7XOpf3lhTxLiT9+BJwu4ih2LtiA0x9R
tkpOYzt2XpKiUcu1Z462GxDhPfh1Oxy7wdY3vhlGr10vvDfVH7ub2EjlxDUS2d5e/i3z++O/n0Kp
mv4QNeM5STpOG7kf69Z5yR27MQ9O26al2zYYkrpOh4rNWlOKkfZjFt4pzSDuLo9+vqVZfnRU/v/o
s4lAiEs3GuQ+X4ouDdZmZQ9ipfnLTr3nZ5VxbMIqKOjUIOZkq0FT+86pKyY8VqOfugMnxxxrY8fT
2F2ZgTMutHk+Gw/sCvxnbICA5M7upKy1zcFxBvul7wwNNdceq/Nh6Fa44ui/66IMFt6fz44s5A0i
Yw4t8Phpnv9JytoJydsnwnmJRWncqn0pfqW+3R9GPYyXyGSffRuddEoNE9mI6PF0rKgkIixxPX7B
pN7qd9hHx1eZFtijK8WSg2VvbGgPX94mYAUUshvKNogZzaZTV9LOlsLMe5E8pRGriu6V2MoRT/nC
FfvJaZiMC1g0OpU0amdJX55QyMCjwHup5DxbZanngIrIpY2JWe9eLYd4VWReeR+GZbW7/ImfrOCU
ZUDfh2pAXXq2gmqNAKdelM6LgoW7sxvlMcSpStfHjdwDv1uIGuZvJqceOUoSeEQUUfyas9rNQK2l
WBHSS6xLejUVZIfYrVTTf/VyKSaKqBNXaI73fPkjP9k6XPIIQFAZY5ee1Z0xU6HCbDC9XikQmsja
Palif5CwMtgYUfNFS5fpdaHRPxFjSOEYc4pd/jkWNAPLWJEH6WXCRxwlWDnrNoNFtZHsILzWmYWl
dvtnyzjpYBEHTRQZdbaMtJ1Cx0PC5EWguSnWsGq9laSaYbpK/XDJPOaT25OxyJQ4+h/9r9PPi43O
r3K/9V5SPW9UGsk68DKlH+WF2+Wz3ULcQb5P957tMjvxTlsWWjRa3ouViOYwqt2wieIoONK39q6t
YowP5TB6C4/kZ4NO5uMUteHhgdk4/bg+8zInqhrxKpEprPS47DZ4SGPp4SvFvskb/VuuBuHCKTwf
FL00ipkqDVTUNOZ8g85r5cCTTfHaBD702MQoWjpEkNK2di+K61QtndyFBa6vLx+M85Vk3CkCoq4F
DWjuzUPFuuyFb3Emolor3YKFICShZPR+eZzz7ckFikYT0wnehj7t6aTihGYmVdb4r31nOdfakAxu
2FnmD12VnM3Xh5pYFOA9yA34wadDJSKIQswGA4bqkutBUsN73JDBNiNl8eVr5cN0EfYLb+4Eqzkd
ShSVX0Hr4KscLf2WSJV06AeFo9D617ZfZdvLX/bJJkGbg8eBO3QSs5ndKrqXW0kTwN+p5MpYB1Zf
PzuSFh8SJwzAzGkqCrTZkjD7PM1iEumgoBNO64Iy3/wbwbeUqZ5mwassd91Oo+iy1nAkdYMh0r5T
Ya7hGfbqIyCPfuNEsrnwMH62cQgtplLYxN6aa/F7QTFYhSYFr1Tn2gPPZLjSrTT+YY1tcLg8veeP
BPc2lWyk0TkL7NbT1TQyuzVGs0heqz7Wio2cBFl0ayOZrz5QoarvRA7pekl46rNBqYVx0EgmCW1m
a5rkUQSEPctelQ6Sr4xn8B11Ie166FN/j8hGv3C7fTIedQISZ0w7SeXmgUbqmGMJ/Cl71UrLcIEy
B2iLdlW97oZOfw8pEy+8+OcLOL2CNKTQ2KOoOa9nAgwKU9H08as8qOPWzoT10AYa1kBKO37RO4bl
g2SHZDHdCFC6VItPV5AwIvO7Lo9eJY9Owf0QlaT/nuMl0iGDLnB/eb+cfdmUx8F+n4StaP/OpxKV
SZF3WlC/TjJPv2u0j1yFAJXHV9La/8NYZGYgJKZSB8Ww0y8DPZab8hg0r5qcGaAEkLXa8CZC8Kik
YKkFcXbPkIRTm51yI76MPPF0sFaHs1x4av/q9FV1rXmBuUKA0rjp2/DQOuEmUNNo4eydvUOg5QAD
g09TOQbOHJGZ5baXxiJUX+VIJnyprbSQNyq1woW873zNJlIfxt506qnSadPx+Ccwc6K2asnT1Nea
HgXsWjxGjn7vtfUqlp2lKHCap5OUn/WasHbwT9Ffpgd8OphSGXBeGif+GxuNBvgxNR7ghYarsY8t
AKBBuoLI5mxEpKZ/L2/Ns2oDMqFILEwq1+jPyiCUTofWelNLmrIt3ymZmn8ChM6uyKyGH0UI2ygu
Rfc3RzzwPtSV/ojDpP2oJkO3MNdzs7AJ72xpaJVSSCeu4a/THxGkUu9lo1G/aRrY7s1ohl7pGkEj
CupiQ4O8SSCjfYTYv/4g6YkPKG7QlH3SGWVEzThR/9QR6PdDLCuZvF2YofmOmygaPGcI1ZIlI2Ax
+3FagIBIHRvqG2JF2o9W97Q/EkirZyreJR5mCnS2nurRpiATvSrCtLVWjiEpE6cxm4IJvX0sx6h/
goXRLCkynEFIpx8HgHTyWGOnAh8+nTmltOO6VUb1TS5r51tA5+lZMaS4cNXK1m46OIKd69TIKrkd
5frEpTvh++u2zLt9rftQaH298I2F9Zw/HdOPIhEmEiCrmdjapz/KaokT28hU3sYh7t+MQsnejZiq
qs6q/UCsbMnz7JP9wwGlRo1UMxIV6CecDthDLEp8pbfewqyUcaPo0hpVRCup3cKvxE1W5al8bfmD
7Opx2NjrjKf6h5fqrQs/MPmbDsQzW1+tk3B9efOczwSl3ylZJwEC0z3PS+w4Q1eiUby/UWP8kSLT
o92ftt21Z6HdmITl2+Xh5vcxlV5663Dz2WokJPNapec0FVQIVbwJHgF3lPGIqaRCuirzqj50Wtoe
9c72N5cHnV9eH4Pi3UWFH9wuld/TyYcu58MxY9BsBLJaa76+o+XlQAjMlNsG3dNdj8bMoRIwei+P
/MnsckdT16bQPYGVZ8vejX5hGI0k3tAp6n7ltZ2t/TDQrvSmj9a97e8vD3c2uzCI0Bzllua1Q4Nk
9qFESnIQhGH4xsGpEldDWOu115qhQqIj6VzqWij0Gnq7lGfOnyKkQJjVqVIAqOC8IKzgWtPgGhG9
lTFHB8pNthZO6Rn4+/LufXXHMhitTZjlhGKTdvXpaualpbZ22kRvQCuCwS3gtEqbWKP6Af5e2iDc
UeZfjNz5Pur4UM80cEHEErM7DJJkSKO8Td4MIdJ96dn2FWxg7zAGQFgvL+EnU8lQAHB5aBCxmXPu
RkjdeSTnyZsfq8EmcRRp2/uqmkJLpECw8F1n23P6LhxHpgwTc4y5DglVyFCRsB17A73or4Ko1/YN
zajdMLTSbYLn3P9lPIRqbIJMgLlzxxy5BtUUKkH2FoSGQBEiz4r6IKu9cSXKNJPcPNe1Bejk2dmf
PpHTMF034EPnSxf59OSlyErezDDs77ywyDdlFppu2UQAbuRKra8L3ZiskfNuKWj6ZC15XtBBYu9M
id/07/+J0AaDhEFA9Xzzmz6DzkS7f18VXRjQ6U7M28sb55O1ZDDSEu5xYvk5VSNNtSCJtSp7G9NI
22Q41m+AFPa7FlXGVQf1buGu+XQ8Xk5apxOWbD6xiao2fp702VtThuaegkSEW2CZ3PJwpfuKZ36h
HXA+magrKdR1wUdP5kOzySz6xBJdokRvo9XJPwrRFGsKzMMthfwl7Ph5yEkQBbeJxPlD90ye3aNK
Dr6TYCl+E3aRY8IzqjGaC7b55FRqeIdLPJyxUC5ATrXajQnncFu1Y7HQQjyfYH4EDQJeD3RIqGyd
7h6qkoMcDhmH0xrDnRFlIXITqfbX6vNoXznZV9E6jIRHF3BYigaUmub1bHSN27yWxvStGvQ/VVPU
e6HxcOWjtQ5IlbaXt+v5cgINoxNLWXKyK5/LVkERaiLNk5o3LdK974E8IlwTOsFB19q3r48EkpCw
g+Y+7e1ZrBc42GTWUtm+eZ2aX4+q42+6VgRbDObL3eWhpn3xT5YErAtJS9CxQBgUZMDmdjzDWCHV
ISXqu0gzHb5wpW4qxe5wIpeQeRGVeUhsQ6z9LggfZBvU3+Xh57H2f+NP4DJuPI1Qe9pS/1w4HZDN
rvZr5R3qg65vartQH2u9bnap6Ix1NeTytSy8X7Kn2nsQ3IBwzHHc6lY13sh1snT9za7e6ddQLaEH
RLZPfDBPUGndAplWavVdlVprjawBFAwz9bQfEergu8rTET5IKk9xw6hsF4KE6UWerQTaYRxhOuNc
F/PKqdljNaOKVHv3expOosnGRzW0pIWC0Dys/+8Tpw8kHoH+O4fyJTVFzDRVtPcazM8BcRbNTSsH
0Ri1LP2tPBj4tYfo+iEIM34LK+m7hgDpIbDqQ5x1+U/w0+WSYcu8Mc5v+ij1896RrxK8zy5Ku296
R0p07d1Usz9Vlnh7H4T7ljfyV2OFdukqiP6Pa8drgx/FEEATCRqAWCNBzeXtODvi//0QXgj4EVQi
yZ9Pd2NepCgRqrH+Dswx2FROaB4CH0VUqdWlzeWh5jf2NBagL76WAgUsiXlpt+mcYLL/8oUraTYq
GkR0V21Xi98o71SHsRqDtVFl3jpBCn/dSx4FbVA/L5d/xSz8nn4Eim4k4poOZIS/Tj9YEXbWGSB2
hKuHlXNsbOcuLztEfQqlKX6GpQ7LuMI9bmGvf7ILETxjhgkyCDdgUJyOO3jYn0Y6wiFurwXfEZXw
4m8NVBikSKThvYp7e4PjmvjTa2kKnwEZooPRS92qQZe1WAWtnB+7imbbQrT3yXXE75k0EcmwIY7P
Yc5OZPimE5fIvoJJlb+JvvEPaJjZbhNZ/cpPvf7YI3CCfEhsbtHkwZnFqvSrYUzVjUa7+vHy8pzv
RzQ24WXxqiOKwYSdTlOtOq1Zy1ko3MjQAcpgP3nDokA317MlNsvZ/TNptgLJmcaiRDc3Js3TrJOk
ymoFvSG0XkCXozjU5onIFxb/bM8xEIQg9hyUL4779O//ufKtruiHspV7gepuMkYbB48AdR3XCI7d
pdzOpgv6rxbHRkUtZOH6+wAMn9yyDE7MOVU56alw0Z4O7hWm3+WjxsbzoFoN25GKp3rlx7m4DRIN
0bTYtmoZHDvAyPUgFbJzVDxk1GBMjdmqCIWZukWaDbWrRl1CxtorxFWhi4hDoN9mCRpwK2Qhat0F
1Wti5IsiSfDHCJtMujPL3E+PRii1MqIAGPu5mikPxPBKj7BT7nrwWIN+pWvCfkFVKX32Ex/lSHO0
Sq3ZeGNpa9magtUIt6lEWeT58mb7ZF3QCqZpB2sHefT55Uf1u9DiXlOEa/IeHNLKS75pepGsfD9P
f5O09s+VbZdLLIazN5dIBybJBIKgFEDKc7oirYEojl4lqnB96E7VoSuyoVx1LaqBV3HeWvERXld3
hfpcnmwKGjZLj/4saqVtYXyoI09dRHi0c5SQCSUNKlKn+ahmqc7gAtKtqbnDO5BXmZM2L6YujIXb
/+yjGRMZTvRFiPKmEvXpR4NqR/SnRfvJ1Y3sb4bt3E2KljpN5s45qn2v7wyYCFuzH82FE/DJ15Ih
YKzN0z9RR2Y3L6lcZDgRuo/uUAZ7qxZFtBeqOoofdaBV+nVGxJ4s5AVnO4t+PoWzSawUUhgEmdOv
VYTehA1FzRC0sK67NaqJ9UopDSVxk07kKymXnG8lYBtv4ar5qAWeHHeyL/CaEwsR1Av05NOREXbK
nETToMPUclunx57UtypXeaMp8VONLgFoaL1R6r2Ne2FQrywbqNF1bwZp881KO0KBLdk/ehwlGpU3
TTNKvquUKpD5REqafG07tb7zCazhHOYVWtckBIjTudCOhfXXj2KzWeuE8vLB0kisEYaiv+hdOTWn
WXWl1FICvL2katzoSSIH382IgtAaLe0yX8cAMr8oP054yZ2HYz0ZGpqcNB1O5yMi1pfJ0dSnzmnW
hvrgxL6bDD+/dpHMB5lNetR0tTYqvvqk/UTaQ3L7wQ1unIU9Nd/H80FmCW/t41RuSEJ9Is10NWUl
pGMZHOwlreL51p0No81uJ9OCPp5LH98i9tYP+edwWPqSeQo2H2KW7WXCMHI1Zk0QRfCvldqVhrX5
Ku7rB/XH5YWZ3zrzkWa3TgHd3ZJLRlJuoiOKYcbG+OYfsY65PMzSnM2iaBVeQgZHUH3yvqXrcC3/
7A7K7f82xOwWCzq99iQvUJ+4qFf62nP9jbS9PMSH48q/d8d8tmbBV4BdkpYXfEbxp/he7LYBDAm3
eWjhFPwNJDd4dg5iLR2QtTOWqrdzXYP5OZ0nokkgFVHd8X2h2JX6vvJWQ3IrV7VbSsZRUV20a74b
9kZoB0WTXMkoAA8dJPlqrLb85nWHvoh5j5BcBRn68rTMQ9L5rMxuEBmiQRj37CHfekm6uyr91ZQL
98enB4LnYqqV0+eZE0xVn8gPvRD2T+TeJ0flt/NbrMU221/+kk+36T/DzE5DNoSB40cMk71H++x1
eJYOw+5/G2J2EiQzr7WE1upTsxGbaZsO7lej6Y/1+OcrZieh1qC+j/E0xDG/Fkf1UByipZMw3UBn
J+GfMWYnofT13Cp1xlBuUsdtr8GP4RBXvuSl22ir6K/88r9N2yxeqIQjS3XC7s/exyvpUTumu6XF
n3Po/zth/3zTbB9bkeLnEgLYT97v/FrdZb/N2453+9iW2/rRf9BHt372F4xklnbc7GGso6wv/YAx
h2ElPZnFWspXzr358L/N3uxlTHMRo0bJ7HWbfv/fptMOl4f49PGlwEu8jNAYx/Q0jMANaARQGKlP
VnnMpJ+2/tPoRlfrfv1vw8z2tpwJLw5Hhsn9jWPswuiY56tAXzikZ+UnEn6oUaQ+Jj4I4JZmD3Bt
wZEvY3n85VS2n7pK0Dd3HlDMFko7JPptlmaoKKLaFewljEXSdYSu5HsQlTphB7YNf7721YBHwIhN
gFtgObS5Z/fS0PWlFtae8suOYqzq5D69KYmQCdcKzSUN7RciqWkW/z3dE1gFsyGwIuCbQPfPTjeq
cPycyPF/CyNxdNcLgxgHas9aCgvnLwfRP0kPeQAYW0A+c2n9pveQENdV71dbqXbhr8DlNfKRxHi0
lRWNteqL7mKAf4D0EeOC6p94+R+P7D+FhhhobSDKOP+tFYmx4tyl8sqWcN6yjBG74rDOlwQO5wec
vJkna6pkI9Ch4YRzei5qqlrgxLTgT6VKwdXoR8GNif/iN8SX7ZsxG7PrGHLBQtHybP0mLzPFZlIR
0aENNDuMiRbLvYRINGqjKogZqg47TAzU1eVdebZ6KPhPqABA51TsQKadfpqU24jDJ0r6p5QKJ18h
F579dCb75x1wmGThxTn/JFg7kx8oWEnS1LmAqp1TPcSkJ/mTm2lzXWIxeZcWxtLEzcNhJotS79Q2
Q7aDdGg2cbI3gt+jO/IAGgCZW8k0vrVWoOytYRIECswBtKtAbSCm9HB/eTbPqr/T2LSvEBmgpoAy
3mynGHIcFZIv7IfC50mAktvb5R+rlwG4p5nfoMBrl0EAJnyEbXyPcmaqOq4pRCS9RTH/2cKEfwBB
Ty4BmnaITlH9pB8E1mX2e3gKPQTkdfFYS2g0I1kSVVa6M5q6FXcJEiPWVVmnurKmU15WK4Fgs+PK
OjvvZ4kqRP6G13AzeKsKlb+odk2I42bhOnFlVsdErYx8Tapbt8lqEBS29oNehfoXLZjABNGegZMJ
cou9w5ye7tAidrBf6CL9YWhN6TtoZsSPW7rIT6WdKO0WsZ4MsNbldTw78DbNR8pSHD9aWAC0Tscs
2by+bSb2Q64waRQ8PRfJDuuIFr528MAzf9MzqzhcHnRai9O14rwDf+JryeLhDZwOqvZInkXwoh5y
tR3NTRnqVYzjZ6XBZW9q29rFnaYMhyBp5XRrIoIndqie20vg8PPjQ9sQDjKgFU4jeM7Tn9FOKZgO
FfwBgaF0/NFJtaO5OKWb2sEHHVesx5Ja3iaT0dfeZEVueHeX5+HsSprUT6YuDZU0yCLzspIc5roR
yGr2OEZD0NE6CPt+axTe4LtpY4qlS+lsOOYaXCCbC6QSwNzZEbFFaeEKYkWP8RjH1HuqFKa+FEJ/
dyPmfeGGOJvdiXjDawmomncZGOvp7HYRfTbDb6QHbLGGu7jRmlUea+kuj0Tn2iN1pSEO+zXFOnth
T5/fTR/FQTx+pj+AHM42NRUqAx2buHzU/FL6XiaOc623ofM9GxpjxUfrV1qUqHeKp/vfdcV/V5U6
WYjJzs4Vr9nEa5yIjfzDnNnoGEmkS6IgEuehCSf9wGiTq130t+uM9KgX4leAvtrm8n6aTzka5MAJ
wGoRA2EyPscWGXo3RRON8VjmWXpb0YK965JOb++QOB/fO9WqzXVijEX43fNHr1mY9rPRgb+BEpvG
Z9qpv58uOAruRdTaXf9oZpZ97cWUIF+qXHXiVaCFJR0DUEfJjqep22UD4r0Lw5+t+kfpm6eQBgB/
P0PjeK2g7GkGw2NHYqSs/FC1j2lkN9FRazHLcTMw9t/TSs1/hkVlHtN2CF60zOuNhdttnltMvwMK
ASSQCXFJmfp0HiRD6ZyhKeTHoqq9wSVAyMtdp9ZxiWCfECCgmiRfQOqcjwlAGjkDhv2v2XY6ZtMn
uFFgKfDoYOGyrvXWuRkLB4mUSFqDRloSpp7vbvBrOBKhv0LCISOON7tJIqMe1arKy8dwRNjEb+vu
GyIk41ZyHKG6BRsdLeKk+nt5e8+DKg22BC8UMrDsLt762bEWkaHlIPuNR63B/nqS4wyfDH3Qlt7E
z8bh8KBuyGD0kmYbOWk6OyjRJ+KebKXgOHpSbK0S4AX6wpadX8h8EMhR7mJiNO7JOb6qqgcHOblG
eRRRX7mR4mWbDoFx15e9JavF88PJUET0EBeA5AKLPd0gTgPFEzMo5REh9uxaG0vrqul0j7YsWxTW
RLiu/Wx8iVukmC6v2vnWhBk4+eUB1GHN5mhnpXIstFVV+RGTN2ubxqUlHwsiDtstItO81xrsnr48
IhIFtIHZogSEczRGF6VyVLWyeLT8qNp6plVvHSV1NjYyLK4F8XNBAunsNACMhWGGViTgG+zIZnMr
UjR3hrQZH8NMjXflQEkpBYa8kjkjB5HI5ibPmufL33i2R8E2T3gHfXrOJ03Q0/VU2giifJmOj1Hm
SDdRrOlbrRqyhQfl01FsUGMQ5iHyzYnPnsB9ocHa8NFR+no9FLGONZLfL1yY0EX5tf8GhAhjTdg/
XIPxcoRdM0tkjDYdGyQ9ggdPKiWEB8sBY1VTy4ropTeLoJJdP4LFYbgA5gondLUw8NPnsWyNZFKu
B+n9F0RGNezNLraxg6ljHzfeMMUVZxUDDnNeaINYQ+Q6iEZ4z5oTem2xknyzKx0XYHgj8UT3pjmu
tLHzkptKyxpoz2lf1eaOpndDkSuEKaOsuqH0jWjtYUA79AgEW3lyJXIPfwOXrjxV311VsUn8VViP
mkml3cba6IADDZwDFw55bAMRKZOWXrwW63lr7BvMijETGTK1UEzXB8kdWVQlwQ+5bQeZ5NoJcdL5
DtdEK7s1wkd9EW2MorKjK/TT/Ow5CNUs+4mOnR+EB4zodFjbnSl7uD8NaT8I380VFbsh10dyp5Bc
Vc1jTHQULWvJc6TapBfYGUVxoKqhhE9jqJYgZ30PZQ3VHbvcNxsyJWoV+0Q2hvGmrpBs2pHV2dE7
cDMHkwxdoEh54xlDQ8kTa8VwW2LgFbzC/UrTTYCrjQL2A1gj/yfA8e2x4wXxtiTeZvie9XUkbwvU
h7qVUYyt+agh8lS4mhGpybYPslG+tYXu19eqiI0Atx0tbyLhxpo/ydmFNbanrqVHTfy9VrwY6Evf
4EG9h+ptSXshtLr9oYOISdBY5r7fOL0TG7dRiZfML1mmyNKvlDBBLmQFu0rXSjZJmomDokrZG+re
+aSwq/bBxou1DkyXwIlm5zipJK8Hteqrn/gfVuluINT1dzk1+eHgm3ncrvNe88J1m/qiWlu2JPRV
53Vxd9UIrdR32Mk43aosNOyhdK/NyyOWmKb9M7Klxn4evMEpx1XYAnXZ9FKciVVQNr6xQ2Qm8WFR
mHa7JR6DW2HYFWbA8WiXrTvw/w7WrQI2JVo5Ac4qCOEAx7YGVzU7OyrZ7Fh9bRDeKDARxJGxHm4l
X5LGI90oUd90baMGv1q10o1d54EkeRjbWMPVXsR95yboBY5/RIgX4AbPliZJCeqqyWiOwlsl30Mb
AuZtmZpv2hvdytELRUVV17am2VvJNwCh+kTANVsEZlxRGZWcwr0ZoLW7doPclavFXlXe8xPs7tCT
tcb7sGgdedPoWp/8yIDK5m8FaX6EERASLLeDrRSGvApQ7wJOp3ZIkalsP8yBilEfslUeWcaQruRY
KSv09ImKkzVLpwU41o2YvHzPdd/C6zkOvNb7XfCTMBCSsIDzjHVc6YiFdAWQqT962/ceFCJNIC6d
pFwE38LIS8QBGmpgm6ssr8O6X7VD6oxvsmQpmeIGqQhHw4Un2/CmKqmQlH3bArr/mwKZCOo9CnTM
xFotyIX+wuawg00KR8p5ufxSnL2/iIL8Z0FKHkaNdBbN8BkhJnSxdK/EVWq7mgxOcRWXZf/NjAOu
GjnNg4UHcR7XQKZWCYFp0gNEY9POAjWwPYCCSin5FfpWUa89oTrltpECrX9F8MWw3i9/4Ty20aeI
ECAW4TboDJCIp29hGmLd4JRRyXCd46waLy/9N4gVqX0VlS23jRqFVpuy5GNd7XzV6JVfl3/B2QeD
c5rs2R0AwHDr55gUSAd5zpUTP+UYyz05vub/7WW7ulP1AsPBL4/1oT00KUoCO56/yVqF1eJQW+FT
g67sPsuNXl1Tja5bkL2FXSxEb2dzi+8IWTTFbh31LoS1TudW1QcJb7kmelK6DD83oG7ODxx069su
SJIdlonqLwLcSF3nVpw9Xf7Ss74GWHVKCIQLkA/QLJhnUoFuUJIhPnxC8d67z82QwsUW4qKvg/mV
kOjexiKOnBUun+prVg6ih4AFQ6KxVuqo98pda3lSv1Ct/mgn/BusoO1IUsB0QOFhu82npEoCOJyi
lB9RxWu1YOejcYWyfWoTk9xyW/V9vK0HiguUcsLRoooY+qX9LFIrAYBXtXGVIVgu482zcorUFntK
gakp1pjEcbtoebeo0Xm2PcmGqeUjHjbpzwJRO11ER8oGoXmp+twjWWjuEquI1H2XO8RAxEb+Uq5x
lolPWvjEjMTDkA0mFs7peEHBTgwGQ35OwlHXvlN0V/u1Z2tVvg36IgE11Qmuh52qSnWouBZXkLgV
udFp29Kw8Me8vI/O9jDgYMJkIJNIW08/6fTn9IWsilq3gueq8qyNEkc9QDmYAEaoVGt19NutNxrF
qpeidKEzdT7xk1oJfyJYBFzUmMW1LL4U5HbiP5OQEWlqo4/Ac+45OqKzMMyTL1YBUJgmgJ4YHubE
gJqn5UndVWNC0PtsjVZ0gPEWHMzKkX4Efh0ezEaNvwhiYTykyRSue64hCh6ziU0lpay9uK+elTrz
MGMy2+SxDhKvXNdFppZuNRrwArXE0xcwgOfzSvIzuQFM5w/E/az+0NG8na76/tkASR0ei9CR0m9+
kI7h2koRFF+Y10829PSkIdEPDx9d9LnMRkpbLOnarnyWoGbJ9wG0AtgVhZ3iyTIIPTxSG0D4L8Mg
JFmD/a37tY+OZbCysyBaKk/MH3SSvklOmp+CvDN452ly/ukKJlFi+1Hb+c8TKHU9GKZ3qLTvpaWt
BNWs/eWzcz7T5BUQFakZ6+jgz6nkvaeiQV4NzrONqMNDlnfKbZibKIHL6HP+uDzWGWCJD0M2CcMz
ymeTPOjsyzwzrR2zKaXnpE4FGRUKvlYVrBDIdeh/ZnmcDHcZUX1yjeiWLOFPizzCY17QxLvONUmI
mrbPZMNBDxgZZGWbk4DI19GQ+/ExAaSGvDvWZcaD39vdz8s/fjZRENfkqd099Z64+aj+nq7KCDqy
J5zOfnRNqAGWtON97chE4V4fLbzJs6HQ7OQtpKyOQgIaWvQ9ToeqBZa6ViorT3SILP/I1it+2WSb
PiINkSmtv/Rhk0Lo1BminM2H0SSZLYqWlDJCwYn5pEuR8YSjL1g1UzI2RZ7bC+dsmqOTl/VjKBrd
MAaQDJ032AdE7PDkNY0J2KpMaZ5YB8VY7RN04tejqHQ3ZNcceNXDjRj17KthK8Njcky7dqpvwgQ+
ndfGAIoUBYX95JHoBLSinDQiwsBM5koI2ZEWlvHsHMMvnHSiYWlN4875Cg3ir9SSZISsjaZe6e2o
rcJGiCNTUIETT8MF8M58PHYNqGka4HT2qRLPUWlRgKe308nqS6uat7bdimMZmc19lyVPpFpLluRn
o9HzmFoBkMXRCgLAfDqZedXVEc2K/hU2Ag398f8xd17NcWPJtv4rE/2OOfDmxOmJuEAZmqIoUqLc
C4KiKHjv8evvB6p7VAXiFK40LzemJ6LVJTJru9y5M1euVYoIARuZFexlIw/y7QA981qqcZ6uAgOj
T4+AqScHhz1vcIzbuuyaaBSfLMtN39K7kV43oVGsHIiFkZH2nvhfpoCCF9XpyNCbDVLVzMQnoXHb
D1qr9Vu0HOJNNsBaactC8fxrBxBhKlwLd+1UTAATMrPXIJje57kbPaHlLtqF5cfbth0Suw2LcSVe
eT00yjcsGsedvDTR4unQyHAxt2VcP6W9Xu7FfOz2vHlucuLTGyil2l98yrxA6vGaU/PE1Mo3M0eM
HBaDPg7QjXaTtIhZ7zzVix0909eEtqZfdexaNN4QJL6nM4DrhE/1dGR9GKkRk9s/VUaTIVSfjJcB
9BQHH53oD+fX69UkslDoL8Dtxh3NjTCLfqHh1Qdl1JqnobbiTyZENaZnBDnCl7V/UXr6yq05BVmn
I5uOF2lTEt3c0/NNr4kjwAfabp48Izc+aaGokZzrxQ5l78bo0y1EI+BoJzyT94v+kuomvAzU2zhy
XEfzMqva5eIwmmnyZGVcqDZBomuPPLKdvkUWe2WvvJ5V/AlFckrYeC825+kClnrRopyrDfgT3brw
sqj9btDO8NGMXe2h8bI1//UKwUxPDQXciV4DqAuAqNmjidyZH9M5JXyF4cfsv+rg5sZLwQgDV3LM
uHRTmujGIcrl7YiOSHeZ9wFKG2kRZP7l4GpQMtptwGa088ask03dBmFao4rWpWF9HXIvyLYkBqLQ
ILekuIlkNzApGWB14HkWkF4tGyoz8PDka2Rg85mcQCaQO3EDUBunPW92zYmVlCSDDvP54ErDfUZq
9CK2hmILm1X0WZOGbmXl5kePtiQyIi/SRfgxgqPTlRObXHDlolS+wOYUOgBOeluA+2gfUVZbe5vP
b4CJsYqrewKv4VHokDu1lQWcAZWX9le4Llv9ORetEF41b/AaId40CA1lO28syE/LocZt6LQByMre
DoqpkdWx6kkrw6EHLlTCTQVQTEWQRi0bG/eLYMPKxLzKb+jwtoC5IY9AGysIkJln5+b029jN46dG
teruWS5Q2t2kQxt1CJWTJBa2il+J0XPrCUqNHDXU/HceEs1kNCMiZG+fct0na3HJzKGQ65noiYhQ
OdxoJM3jBM1VBdfNpfo+E4R+IyuttRviOr6ET6NxIriiSKH5a7Sb8yfWi1X6aGkg55VBC9/suCVe
Gbp6rNX3sKKlOzPs/Is4tYqrTCa3Umpde00A0e5UvLaj0/t3iw7sGtp9djKm7wAKisATPCInZE7J
15hjmbmqVdznXZSHDiRvkukkzWDujbIy39S07681Dy5MNknDiQYCvBePutmGBRzc5X0mFfdRMyhv
067P9wJyPJ98z6o3ponLGV1V3p+/oRaNArWkpAdS4hWdqhCAPKqTrrxP0CK69CmC7EWpCG7glHMd
OiRbW8jCbnve6MwNvEwunGkam4oEGpir06NZaGZOcqeu7rMoLR2N0rqDcvG4oUHzV4nqf9jSyVZS
loJJeR7HxKFQUj6Ry3s/E/T0siE/ISJukqnu9ThWlbdL6VajaCSboXRfSqE6bHxXLkNbNQW5pkFO
8oqVy3LmmX68D6cbGh9ITmxOLQLZTy13YooYTRx4N4Iltdsm89ci4NkL6sUKbd94QC5lbuWZb6+l
AI9Q5Ol9nw3+TZNVT2Mi9O9q0fOhh9LKrQLJCLpiYXEBYPLLr63w9AQmV6xO3BO0os5Br6HgGWHr
qcG9MFrhHVen4FjZ2F7B2Zet7OCF2Zywg9PtzHMGzM/pZqLc1MeClmT3Qgs3olf19S26BNHj+QEt
zOaEASEfAb4V/bZZJBcnkYuMkZDfRxJ9eWi1lU7ouvpGsXxj2zZqcdEOKkXpYlJbRxZ+jcJu7o8m
jhb6zLklwPhOb43TUcZF1ClG09X3NL35t6KbU5MWlUCMNygD5F9SzXPXLtDpFB5Fk2ygCQzKQxhy
OmANc0wkGI488gu5uUdRVbj2O6/3tt0oVN8A+aTeBiSx9CZ16+YJur/uEv0U4amx/ORJgmXwa8ww
/pIJ+6+n/r8hf3v7w3b1r//hz09ZTsuu59ezP/7rNn9O39Xl83N985j/z/Sj//6rpz/4r5vgqcyq
7Hs9/1snP8Tv/8v+5rF+PPnDNoWLd7hrnsvh/rlq4vrFAN90+pv/rx/+4/nlt7wf8uc//3hC1L6e
fpsXZOkff310+e3PP3j4H23H6ff/9eGbx4Sfu3kcsrp+fvUTz49V/ecfqvbPl/YVQEMTZILw6o9/
dM9/fcIx5Oy/EC9M/u+Pf6RZWft//iFI8j/Jf1OcI5lD3zaFwT/+AW/2359ZCACqUMj82HbaH3+P
/WSVfq7aP9ImeZsFaV39+cfp1p3yN9zBsC7zLCFt+oojQSikVlbAhMOlaPn7EFzQodF9NDQj5cmt
zWQlTXnqDyZzMJsR1k40Z2Cc5i9JtQ86zW1yywacIDvRQG+oqwVrfaGzIOUvM7g2ssBEmNQ3Tw+k
HwtjIcS1ZUuFpW+NtvCucBG9IwpBcBU3XnfhVlVa2RJEpG+kIQA6QBl7c7QN/prq46l9sfLzjP74
FgTVAFuhzwfnOIsZSgoaTZ93lp3kZfY1jEXvjnB6DF2wFFmmfauaVuUGj0Gu67DY0cnc7kIhLRHX
LqP8bdqO48cQCJbjjhE/SBAZfY8MOb8v2kS7r9sIjtmsjg4BNJFwXGSxdC0JoqQ7RhXZpm+55o5+
I/XSa1tUxkpiBad4gayFYpI6SR2L38zSjdSNHhjY7/Rql3ly88VP0Yofy+GtikL7GzAS00PKz3aW
mXTvDTjMHEkoQ/hieJ07ktGVvvMyc7/kS/5XD3HiVc56nP8ffQkH+b/+Pq6vXMn/aaq6fIwDrr8f
nunF/fAjP3wJeNV/koFkP5GJmVri+OSHLyEN9E/Qy1AP0GBFhDrlnv72JfwMtMQUheHdIutNu8tP
X6Iq/6TMqE6lPzKOEqfzV3zJdM0e7XficKAEpKXwaFPBY0575yWZUVt+Jx+M2zS1Uyi0eqf7lNGS
sVa5PL3w4eabWZqd79FzVRAjrXyITAAc4tYLrvTYHp1MelMW1wJ3/dEyLBzlmZd8ZW/6/KiU00uj
J8YK9mrj1i7IbMcbt18DRi8Zoa5C1EnnE2j0mbvISStoQjFIB1FSN2H8RU6eCHn3fqasjOY0wv8x
e0CfYUIlfwhb4Gw0iVEG/YBy9SGtzMsiyHlK+E601i+8YGXiWZkoV/gfVd3TOYtb3v3oOqkHr2+7
9/Xg5pBvB8Ymiivl126VaXkwRQTInTnB6WemjL6EfD4u1UPRyaZjIFO86VXf/aW8/Mu0GRPLtwk2
Fv64OTk7yi75dIOqh7Qrgo3Sau+5SPztmJv5zdBS9Di/5+SlCZwEl0i8El5SGT+dwBZ5x4IMinog
FmhkR0gM9O26TKJ5OOi9gNmkeGUHWtkGttm1qExGXvkIdhD+3CqzKm3rcdl24KRGuHRaMi6PTdjl
Hni0GpTh6IfhezB9I7B/MfwO418XbIJUbj97XAfN23borIsQ4QJtG/V8uDK8WVLlx3Tq8BxPIHwo
XeeJwqbqRNUbG/VAoOxva6l4o0YBBICCqV6Io+H0rnCbqM2X3K3Hq7gSKruAl2glkT6PFKatY6Fv
CDSXi5GLeuZJ9ByiprplktG0ljZyD8m0Vd+EJmKV1RDuBLHYanltp5Z46Zfj2pFfmgQaYTkihHo8
BOcFa3q2RBcOE+2gRghCKV4+3KXSfVVOPC11HR+CUN0AoS42lh5eRkKp3GpGr688eRe+BeTxk/YG
r30SaHNuZNiIwqQOGu0gS1HxSW9S94Lc/GeEO6OLQJa77RCLEbRpY7MXijrfSi7Ni8hnCJfnt/ws
OqSzCjEe0mxTvxlPmle1KMWqlM7MhGudyHA/WEb/btTQIj1v5fWaY2bKOZAzA/b26vFN+aFSKrmB
WdvbGO541Rv5NysiEw56jHYUP0dI1AzZbsGN9+687aURTsVTuPB4qhJ5n55pMkgRAiCjcG1KV6UU
E3OtvO1fXSLT2H4amMecwwjgKZI74VqW75Lhqi2dxroUtRVXOLmek5ueJwkx/KSWTH0Sx3s6jCw2
EDwAP31dtzDiSIH2ThXKXVDK4SYMXXieiBe352duYWAnJuVTk5VZlkkVGda1cRsXnyX5wYweKuXh
vJFXLnc2rtlDvot8YuVMt6498UuXPmrSZRffnTexMI6ptZlMMlVQLq3ZLU95rYIELPAPgHkdmoAc
S26c3rtrlXZ33tLCXjuxNFukrgpTCdSUf6CytMs0c98E/cfzJhb2wRSJ8lYl7iMNMQ32KC4qTJgJ
kyL0D13e+Ht4fsG1e9U29fTryM2Hm8oP1hTQlkbFZQ9+ALQoYPbZqFr0V+oCrfYD0LR9MXSfS914
e35UayZmWw2OtKGAfds/lDQR2IoBaWWurYWUr0JYnsGgZyjzTxIlr5pRJPr6ytxt/AMH1fXaK1PY
D1znNdsgta7N4l1tKpvz41raemh18DwQaS8lHXG6Wo04FHKsYNKTb0RPnnad0N0FUBSet7M4fz/t
zLe4lFvAeBGPO+hRuVc7CcQrzOkrRl49Nqb5I64kcQG26lUmQYzdMtBAVx2kWz2F09tuhvi2DQf0
4m3qQSvWFlfryNpsoydRZIwBqdpD4gGHbOAKKsVvCSLYmaVsXLCRZZU7WrfWKPpy884c7ckoZzGg
NOgt1CDYLf17kYxwBZsaKe88hMBP/tQWwybyNFuSSjtoGieJIJh89vwLqIOdQPjSlTdJ8NSRZRi9
+sbrWrvLtojZ7xIr2tPFve+zegOy1ZbovyiH3/B0xys0reCRc6hFozCTWPQPeefvJGIKphB+WYUm
hMfzG27JDR1bmm1smlT0RhvYC35zV4r5G7QRv3nlR8pAUN81a0xtU2JufvuBKaFDjzQcHWXz3Gtr
NUJnjIp/aDUkzc0L8pxW9QW2THscms9Ka773eJD2xSeBJIlmu/FdmNOog4ZKBmF4k16F7Z0eDo5i
0MRv7DwtXtmtC9fYyReczbwbNqTATQvPn8XWTiTAfNP0ou+o47B2LS+d9amFb2JbBFE/vwECsdel
vJH8Q5zF5abRVH2qjyeX5xd4yXMdW5kdA3gWfLfWeo4BjCdNedMJX+pBhfBhDbO5OBwEv+CmAEZK
m+Dpng3jSot4HPuHiC6ZPNu08loxeWltzH9b4P1xaoGS3tiVLUNBIdWOrNI2y7vfiWNgUaUwoNCC
C6Bm5q6arB7GMhj9gyvdeYNykYl00Sn5yrN7cSiUj8AogDgEZHI6lCzIUyWnte0wbX2h/ZCPX7p8
5W2yaAMKCnIiUxV0Ls0r65moB6HuH8L0xgV5F1UkqdeQYq8fQFwm4Aj/bWU2X4oyMsLCDw491D12
UpMLrnTPp6br5Vv69m50Jf+UQ/1Qedpnrappq1LKfuV6XvJix19itsl7Dew/3FH+YewrAe0W1aJ1
OpgkGHvNpi9tK8KL/js2kTSAipxUAxWA0yV0g0EsooYlvEyG1m6zHsYH1VHl2+H+N07wkaHJpx5d
BloPXhhJNlxS28BD/qiRF+KSGoduZUSLruLI0CyEp/tT01rkgw6Z9a5uc7s3G0dTrsx8TQljcWfS
xw8rGW9VnoanI+Jus5SORMohFR680NiWw4MQrAUAi6OhVgJFFWo01gsS+2jaGrlQulIIg0Mofze8
0Y7CNwCjN2r9V8r9pHp3XKyY0dSRjpmOAAVaXsZkAcglnw6nb1IB8EQQHFpFt4sBUEOyL7qb9Gvk
k/5ILyiehDaCRTC9VFZg/xp6+cW8SVaNig3QuEma79R81MUhSqfTQK2HWnnweX+tuZKld/+JjdnW
kIG2pnARBCTUhD1RsHGlD8E2pwkovhiKai/E3wRT3p7f+As3Ciwf+OKpCYysw8y1NIbcEah6wcF0
u7uw0DaSqPv2eRsLW5FsAjsbOiVgIvM7xTUamH3TJDi4jbbjaSxAYlK6ay1miyM5sjLzFY0u0Dup
pMHBd2Po4eiXIkt3fiBLJshCTSq0/J+763QXZEXr96JVB4fRvGnScue1+oqFhQPFQ5XsOvVYaoNz
7LjV+gDF0yo4lPSFyTddn9378o0ixiuJxaUlwTWAcTaBJHKCT0cSKG7lx4XGftaf1eRe6B7qeC3M
W3iUUGz5aWN2ZrKK6kcYq8FB9cfmyouUwmkyNd+T0r8C5fAxtKroTjSLuy6kler8Sq2Nb3aW6lEs
BMqXwaEy31rth1D7XFvfz5uYaTf88AnH45vthtEMpL6v9OAgXFeSvtcudDjTW9uF9lp5TiAGNaS9
2nQ2Ty8jWZvcpY1ybHyagCPPW8tK1/jovh7oV6c/f1toH4NEtK3o6fwoF+0QPtO3AwaZtOqpHTVv
TJQBNIKoT3r/2LVbtXgvive/YYRCD+V7Igy6dk6NUNzWoUHjUlSMCzXaB1Rtr+O1LbE4kiMjsxnT
U0lAjtfgQqR9YatVwb1eyoNdlZHiBL26pga3bA4c4HT30mQ1M2fA25QUMo7V8GO7QjxCr6/iIt0E
8tpWWAjMqBBMNIsQK5B0mt30vaoWDZRc+AzJt4mo5bBz9AC+9b60k2YN2bPkA4+tzTyHNLhu0YRY
G+nD+JgIpV3Gd9JoU2DyK/okFDvvHzrESS0DTVnPHgZ1xUcu+hWqaCIwRxpQ5hh8GhMjV6Kh69B7
5AumtgCnGTrTLsVW3ZQSjUVxoYybcohgiHLzamWzLrqWI/Mz12IVslRL03QLaCQ0UAC4wsNqGvYl
npllViaw81SuplcDCbzTIzEmvimITTk5aIjQhduCLsCgvwmTTwHXm1V+NB6k7JKoaEM9beVRM53p
V7aBboG5oRHmFfFNI+okxVAeOnwYssr2g8yOW9/JIArplZ1i/MY7bepB/7e56SQdubIsDL0kLjEn
9rGtGXdx+TyGH857mKVFO7Yxe7x4qtDTtYGNvL3KsseguRu0lVlbOobHJmae0hR8vyjaycRGlW/Q
wSmEC3N4rqSV7b8YJ05yqBYZHrBRc9Ci60qtYg7s/8pvHEJiO/PuvVzchI3wDWG/g5iOrpO2l3UU
rfTLLpuW2ZdwdU4R0Gyp8i5WpGy60pMcynV9BPxqdU2/CaQccLMYt7bnIs02SYMdlLLq9nqSrLWL
LN67vGuoBJoTXZI5m+hQiGEvoefhUMl3mT5kuwhBwbFVviVBeQPhzUERxsspbajk4jYW9m13GaTi
SolpcUMdfYlZJgYQeekF4MUOhXRjlaUtVnerxbLFcwikmz7W6eUzT1SbWhW1SKQSQJVS5ECYq19q
ukcrTjxql1HeqHY5DNeilqsrl/7iVgZITqMMJTRtDiXQOzXJ2hjDdR6LV1Kr7kOoYR3at9qN4Wkm
7ZT9cHn+hC4vK5hRHiET+dxLWvPIDTT50IZxU+DWNeGmKR6i9kJGDbOud5Kwof/CacwPoMG2gRRv
ySpt28/nv8DSxUbjMElTYwrvwRqduKEOmH5D5zmvlNC9MWp1Q3lq5egubpojE7NNY4aBrpcdTxQR
rs68cEbxRoEe9vw4FnfNTyPztFfp++BxfYwISf6J6DSM3vUQJiVVcNcGT3G8sleW4hw2J8ynICcR
aZxfVK6rloOVM6bkahzgwImvyDb7ycqtu7gldYIpYKUU4eegIGTIzcLV2ZK9OdjAuBxD+xJr6UYK
1s/d4pAggJnICae8oXy6E6Q4LNEWx1bYm04QyE6dfafpe6t1K1fGjAPkxxOCM0aAyILh0meBr9XF
eZ1XuHJQlnbvfvOHndzsTO16jF3n0jJpBLOugxp6I91BHQwNxnbXDd/Ob5jFXXn0JabPjw5eWhtc
JvRtHMLw0S8Dp4arMPh63sbipiRLNCUBAODNudUTM/dFIBzBgZZaWzMv+hBmzeKtB518Dm3GirXl
Ef20NrumPDeCiKPkna75wCTKTVJJdu7fnR/Sor84GtI8pEhVurtj1q6WC0d3v3j5b53kIwszj4RS
Uh5lFZNGw1St33uJu/X9cRe3ML58KEdvxTv9L7vx57TN3FPTG2HZoy15aEPXkfvbKCrssLrNgsup
FNQEV7QYwdEl3odasteUZuNDkeCxI6M1yM/K3M6dSqRLXRgg0Hnw49AJDZpAIvv86i1uEfiEgdkA
sCIvdbrpx1Gg+SIe8JJB871CTeBy1LVPaa+sKe0tOpMjQ7PTVXSF1iPchuOKHqUkcmJw3X6S2G5b
rQxpzdJs10twFYORw1I6aheFnCFodAfMYZNmj+fnbnF1joY02/lmmja5girPAYqUDiHa5yiAZ++8
jbX1me39QU26rGywMRoPia9s0+qrFCXb/8zIbMODETYUX2SbmSxK5H4HcbAaxC2vCmp6NGZO77nZ
+ouQkidqz0ZLpHjfpaMtJN8HsT/UwUpwvjxjPw3Nll/xUt9SPWbMKPTrRHk2B3MrlObKuizewzQt
0GhI0ymN6afnJq87Ixtkgu/e0wxQXIphg/zO7FDStmUcSNemJ4Urjml5ZD9tzs5qFhfARzVsNu2j
KA1bdlxOj/T5vbB4Q4FyBOKsE2LMHUJOaxsv+5FXBTJIsWLr7YUaPLeiU+o7mMAvz1tbGhJ0ei/Q
d0Q55rsirdEWgECSXL+fivsiE9RN7obdvoqyeMXUjA7nR5BB9QS6F9J3UyvN6ZJVDRyVKphIIEkj
6uOSbXJpRfG28rN9lu+tejc9Iruo2kbtsDHGO81o3tWNelWJtRMJYkQ3/q+1yP71nSYuClBZQMnn
1F6y2Y5WFvGdgqDfEMpJ6fe0RiGv2Z6f5yVXpYHxhr+XdmSa0U7H3oVDXvdmHB5i737wvlMEO//7
l3bN8e+fucLQd8k8CUl4yFKQPToCfJEdeR/zoXFKLsh0VTB4CqfnuRmw3cAz4RilUjAz6KN/W4z1
NCCrK3ZlEalIt+qKHfaZceHlMvwXseU5hR5Zdg6R3afBAqN7ftBLm3fCtwENI+1I4+TppEL9X2ea
zqAl74PsiQ6lMEH/cN7G0sLB3IRADp0kuJnZmY9g8oUcPAsPaZw8VLz2beBha/JyS84Ml0yTNnkE
EWzx6UCKoBgGtDLCQ1GlqtOIfuuIoIE2bZ4/VXnLZW3pa+ocSzuGkiyMCRRnSSPOdiR54XIQ0Vw7
DMgqVw+tFjtR9llyEydJbgYrW/HX01rM94sxIbeRG4LMf961EcQWNQq/CQ9maHzIFVtuPofyRZ9e
BL37Vsrf8v5c2R2LFqGRh3kJCClPtdNJzRQxiIVYDw9ttSXmycyUd8tQO5nqkTI1bK/oP9HFvTu/
X2bCLZNHgeORzgc6DqhlvuLZQFolyf3eo1DxZOzUeFMk11LsNF/dZzI0veRY/aEY9mrn0InQRlej
Xjk+8BZvNR3/eufyRXhOwa0FBgss9en4O8CEqCgX/sEaDo24kdKVi2ohNYwB2mPQBJoER9TZroV9
vFAMGZwkPf+FXQeb8UIo3bf6UICkfuj65yHNna4sHEVw3wxI6Jyf6dcbGPNUJicqL8WCpOZ0fEVu
6IM/Vv6Bu8b24ALuqMi3UunU21r9TF1xxd7rQ0oLGHEE/nviZZqTH8ZGnpZ0kPqHwqhQPP9S5TDk
dk/ojvtJuD8/tiVbsCMBGqIaTlfaLJkR50LiZx4wEKXNt3LybnwvGCNQaDtRfzl/CK0VJEnELZPw
+xwCZTU+rPLQWB0E9Tu0skgEXUlRsLJVXh9FGDvxngAmoDJ5RRaQSLUQwOTIEzWgPJI8FH3oWI+D
/iikz/JHq1t5ES/sDMyhQTBhrae68unOKBO51ypasw9ZF1MVETaK+1F1d3J0aWaINrXfzi/W0kE4
sSef2hNApAQpSksHSY/h6JOcNtcuY9/Ym1L7YZI29/rvY/1FuIyD2l7LaCzkK6fJ/Tna2TEsfbNH
ZYG0CcTXFwZsNBlU5K6RX1XBFazON1ajbavcvHC7eieL2QaSdoc3wMrpWEjJ8zWmAhG9ShA5vmou
E10zgxmBSNLqL+VadlTxyxB+GOJgD+GhoyifYfO2W2Xt7nwdBHAoLdgcyU9PceV0lI6yRm4iSp6V
xbg51GBNq7Up4VDnXtvCC0mJiXyDfD4NCeQX53c06dpAgzcG2NnwTdz74ib3ByeCZcdXJRv6sgft
Ut+P7UUq2Fm1UuxccAe4WZLvsNhQiXu5c47GODmIAqEuslbGk4S0Rhy+L8tnK3wbhk8re/l1XMca
HpmaxVSm0cAZ0mGq6B7D4TnT3gRJhtDZvTHuVf2KXulslRd5Oh+nscGJzXmWRR0NKaeYwnmNKrt6
42sXQXYduvv+aw3liaba/KNaZNBWvOzSngVxRGg3JT15ZM+uSM8tme6eo+PHKCo9i8Vj9FyJEI9G
jWPW71XT2yErvj0/xVNgNR8t7LIEXVOHJI+B2YbNpLIZet7HfbmdEruuadGQOzpyuuIGF7Bq4CCP
LM1iVzOqRtmb8mjJ2Dh0MQrVx7SUtzy5FIueWScTYmcQr/3cfyvLCbLp9+6wJma5dDx5x5KYh8QF
ZN7sJusrFznLabStgIhRKXQwGRgARHQlzFZumcUjypuECAx4Bbt4NrODW40oIg4BrbSZoyr1RZzf
egml3ItCVSPIcD5IKt21hrsxYPyfqoRyHB38cNyWsvtwfpUXrjwi3Z/fZTb3utyGSpNRl0tJGeaI
87nWY2SUNlxP9tgkdugHzmp2e3myfxqdPj/yExZtWdNzHh8sRQ9Wbm661NiZ3fNvDA2SGvqygNHx
ajm1UuW6RhOJxXEdpYvS3CuNtamR4jLV8jk0N1BkQ/wpXpw3uhDN8jSivEPnF6HmvOKbpW2ji75E
7iWmTaLNVcFJFGVN82vpbB5bmV0mciZ4ZtGRfJGFeF/78kVT3ClwOa7iABYNSTjuidsNEqXp86OV
SnqtbVwkBA4pibQtcL58nyEkoHIAd1LlmStR3uLsESzDzzexZM27wepRM5H+U+miGkDIjHdD1mzO
r8/igKbOQ8JjjY6P2daLmgokJbQhh6SwHEW7kcRsK3hXq9nFRZ89VcP+NjSbuWYQ0rGfDEm+djAS
f4sivBP27SVVgo1UtbodjP0Oorwn0g6f/7NBzrZHr2heCWsa52u8CMddEb/Ns9CWvGElmFpcLt5V
pKSoA0M9dbo7zJxeQVejc4Z4yqFZR0nG7fmRLITIdG/QiTg9niAwm13zSlx2Ma0idD7I6YYiKUou
ti59iutgl1NuNvqVq3Za/vmlR7cIXJdg6DE32x4K3E/8ZzoHwno76EBiLxBTOT+kNROzjTEIShvS
xhkchvo+bPtNhTSdPKy1oi/u86OBzJZGQRwBIR06AbrvcMrYhnFHO8eYP54fy/Rbzk3XLDDJCXZh
HGAsPbTzUVxsi/466t/0IaKT4cpWWBvRbCskVkpBGFj5ocmrGzMcrjL/uS8+ymF5f35Qi4bgUSHL
CmYI3rjTXd1EQivVIqenEIeNWnyAVeimEje9t8ZrtLgTjgzNLihgXOggT8/NSsqJzaXpBWhpX1y0
9lZupcV1oj8VGJQ1dYpOB/nIjZdJLkGqzTrBC+AMyhVUQ+H7OqSspmb+9/PTt3hkj2zNjpAEcLQf
Q3AhhlqNt13qivtkMG9rQ3ouKyPYp8nwVRfHNWq6xVWD9QZOXgJWWg5OhyhVcqL6DSAEQ6yzreHR
K5Kl7jtEf2j998N+5RQvuj4or7RJ3APXNxtlNYqDWqAndIgNcq3aJPTe0mO4sueXdgiZa4SNJnog
/uV0UGPp5kaexz+gfpzhWrlb9+JrRmYHK4hMqJ8mlE0kXdVaSQ/sjZ6t8YMszdfUOEGmjxQOgdHp
SNy8AJtvkeuoDKV4J7VFYWtCmK08QBdqN/BrHpmZLUvoNWqN+hq3rmVlF2lYKGDt4i9xGSa7OLZC
UMXSsPHKsdn2VqNvXTkSUeoU/E2KyOq2HZGN6GJduZBg3Cf4Hb0rqGNWW1emzM7cbx5/zdlm7T1Z
/wECKmUn0ztQA/W29yCqUDRkaa4a91qxIofXXr2a41pebUBbCloPtIjNZkgq3NiyAipa1ZZGa3PY
pQ/nz/+Sr5kU2P82MBubokFkE4xkmQh4roEYmttSTbeG1iakd/xbdQz25w0uhlpTfIokCjzVRCOn
e6sbKNl5A9GwlufWNm+EbJN0YmYLqHpvI7mM7KLxJqUgHnV5neWfSy1byzIvTiuegIgP6ki8wul3
iMNOb+Ay5XaSvtA7aYUl2olfzw90ybOSrac9E5AxSvazM4SCstzJbkQR0NiI8lWhVBuBl3/6BcSC
V62UxxeaKDlKR9ZmsypZmS6mCr4nkMWd4TriMBApD3cUgbZtne+E8kuiQOCaNFtTri7PD3XRXUAe
P3GOw20wV/aypCD3UxWflLb70nT633HfrNW/f/9scG47cDYQWz/0brKR5Mweg7XgeHKbr874kYnZ
jhD6URiMjhtCLbpdJAc7WbquhuYiFN9nygfYr1eD18WTd2Rx+vzolq+1LhSUkUGF6lPcC6aNxtQG
xqdNNfjPobQ7v0SLO/7I2uxuSkRBNruR3RgCXobc+3a6NBqv/OXOK7YhkNqJaR8iHHG+UpKJ1NBL
90L0WIRfw/DqdzpCsEFSGD07OiToIzidOC6GqCkHXNbobyjBvU/NTVG979dYJxaPFC8lAOFTGviV
zkMDjAI2WxJdcdhc11nmhMn7UQewW+t2bKi2qXTQKfikKIJmPyTmWnJ4aclI5FG9hQ6Z+t9sySS9
UIOs4zWvyd8hQN9QRGkwfX5fLHgpfjtLRdRCXW3ujRUlCeBbxkiJzpmiVBDx7+NQ2ZC02GQ+GpHp
iq9YOGgY5K0GGoUbYB4kARsZDFeiKg0EDqLg8FYVuVFlaAQH64OmBVeNeFX/ohzJS/0UpCtd+ZOq
BVR1M2dcCnpZNHoRHkqL3J2uC++rILqphQIqeRFe4vOTurByOCsg7QBC4S2Za3BnatTHah+94DJi
SpS5dNOZK3nYBfdxYmP27tHClCYANwwPNQXKQXWvkO61/f6maz6Ugbk5P6DFXTLVKWBLoxgyr1K6
3cQx7bXhQR1f6vhJbRea6u9kFPp2mdg9woGa8b7Xn8/bXZzII7uzZatVE8lWIQ8PAto/3o1oPlZr
hCJLJhgWeg8ThdKrl0jGG0u04i48WJ1547n1NRnztl+BQi9ckLwI4DyjA4BU41wgrNLbRrQ8jBgy
KJ3nzFjrIJ+up9n1BfUYJUGoRAElzP1uL1UaDZJGeJiiRCgagp0OAjN178+vx9KmOzYzuyUrJXV5
uIF+CGLoa+KdbF7KF0GZbNTw03lLSzvu2NLsdiTtVijlwICMYSe0ZWrHovip16DabSU7Nbex8ust
jZOs2s8pnL7R0X2cqlQRRFEND4r1qBk3+iQA7Ns02vxnA5v845EZyxjqimgxPHjSpdrBnCRkhynZ
E32IitKO83LF3y7u75/DmpdKwlbRasNV2N8jVVrDrZxq4nhsku/nx7V0XTJ/FBJpXCIdNwfijZFm
RanggoxJQWgZyWf4qC/FrnwTZvVT0e5a8bl81nxSgmMmrhG7LG4XkA1gUKFDA3RwOqul26IHpggg
1UxAflWebnQppQ0francoFlthMPp6fyA10zO8kEQbbljl2Cyk6TbuCEWSSFnDGHyQNBejfOt72W/
4fMn/Mbfo5y5Q/g607yVo+gQ6aGD5Li3KxMls7NOEuzSjy+QX4xWTC5un4k7nYc6XDbzumI+Qhhb
TiBiOd42lNlD0pOVvlJIWDRCD/bUHEWP75wbrReqnEYVyjBq8whm028eVsuWi6vFs3Pqf4IwSZ+d
7hg1B0hxefH9X9K+rDlyW2n2FzGC+/IKcOmF3a1dGr0wpNEM933nr/+S8j2ebjRvM86csMOesMIq
AigUgKqszLCfqc/RXMZ/egVenYA1ihvRW7kBLO+GM3vMNo+5HETeJewVYXTvlz2Zip0+HYTQhm64
xXsiSaVtnPwo1t7Xi3P5xzDbVmdwJQ8iBwkJa2GbyehRhMo4iv93t51/2QqghfORif3GTCe0mrw6
HFRgb5AP1/JdlVSgnnJuG1k6NUHVCFEk8NnN3HmXm3oWwQmbFEbAjO/GVbLvZO/jtomlccyAOiRb
QXsCBu1LE6oIhVRQUSGbBoz8mH3IxjNY+f7CBgiU0FOAL74qVmdQ4GiVMMSNt9lx6PRLx4pEyL7f
trJ0AwDe+F8rwuVIdB/Kq5zqI85X95k0WUMDZrl0p3DKyoHy3SrI3jXOLTGxVh0SD2zjDQ7KwK+2
XKKkZACQbNO0wWBVYVGZvtRo9zwHRsVSTtW7SEzu677/ofVaQDh/Gpxc8ENSQB/QDMawJPzUTmQI
eNAqV/qrrvpos4dQIK0l39iWUYj+vjAJHG1oWrcBdB/UnXgIdX69xrKy6A64384wedT7WcyIV0ig
okH+2Z2iiGpJY+HmHmprh9U3euhqBtFei/crWpyB/btcK8mb8B7zAXNWEhtw550hjVSX07kPRLVG
MXoWk0cROp5DDpRXdR+o0YsQlbRT76Tss40Cc+rzbd0fwYuc6vcA1du8+OxD80nJrCY5ztJFBE5t
3/awpXQtFEcBFwI2CmAI9hWQRmCY4APcxtViH/XpfdgB3TvlWyWITIjcuWMUHJoUGPGsDAzSBaBR
zlunrGuSa6EpatJuDEXLK0d+JdouLtvZhzG7OJbUqKgVQLbVdqBDVJBwV8ve5vbw14zMPz+/uA2R
ISUSMNt1ElLupRx+ZfpK9mQx4KEzGWjtma6IbZgsy7GEv1S4Gw4PkRFRnl8Jd4tB4swAM4agLuuR
C2GgT0xQn8K9RPEx9l9uz9TSKwHKKf8OY/6Ks5nKoy7P6giP7UHfZt2uH3bgdEiOUbPikEtn+rkd
5o1QQWcJzoRAJCpHjTMHoK9BCFpxBuoGX/DA26NaSlx/q4vOsCNsAHZ12kmH7EEJL8NVSBIn2mvo
nx1SAJ4e6tqMKmGPR37HrT0Y5mBwFSwA2/2PWWbNco8T8gl6iLjBWjpoLGVcaEkxDVQINFJLBlUH
yCIK5Rq2fnEVz+wyqxj2oQ4ReCQxJO/EA/mEgQloiFMMq8KN+vbcLtpCh/XcxDPTPzKH11ij02RU
sJKdtkua2COxgK78pNvUXoiE7xr97zxlV1N6Zo45wSINiuhyBQc1/A/UlUA08JynK6f+4g0QjRCg
NgS2E1oPTJA3qlRW8gG9CaI3qFQogt2kU2H6gPQObk8ETFhOkXIvIM3Nquj5b+bzX9vsOZZNZdoN
0NjGPr/zxnrTyDUFEogU+i8j/Jts19lAvzVCz7Z70HFVXmjo+eDwCsKzJMmdFrDZ+yye0r/A5UKj
A1xKc8fTrId7GVpkIcirvEcial8oJRULMA7zw0otZdEZz2wwp8nUgl0w7QUEer4lTaPTMf1QIbnT
g5Ye5b7bK7XoimfG5p+fTR62w5iDSDtyU614FbjQ8hTtC/Kd5m0zy8EL3dbgVAHLAM/KoattCYnu
Ci1phVSRUUlOhafsi3TX5fmWi6djke0Kg6afK2bnjXu10/SZ8G2mEAWc4XJ4Q8tnWjrBbOnVZg7l
1rR4BsdW0z0NRUKkLicSSoDOVK5h7haPUlQJkGDGuxLtZJeGOVxgogkqG1BVSDWqhcOw7aFT59we
35oVZniegD7nSpytgK+Wcloxml6M8HXbyqKPAAky06RCu4CtJAL12SZDhYNHA2dtaxkz2fS0Uouf
o/nVQp3ZYPxQLtHdkA54pEhRIM65eYVOCY9DbgzogJ6k/3FIzOHSIM+mqjWGJHk7vf8QzDhea3ld
HhGItFBpRnZXnbf52c6K20EJpBEmeMiZSL8VEJU1T1GW/oULzIl44OlQ09Z0xtFGiMOGfY+zJGkm
QBW2YyBb//3yn1tgnEz0IykWxRqvBe1nXgPx4J3KcvV2s+TKQIwCRQWMDLiXmeOKCwcu4Xoc91W9
Qyfy4Jt6FJso7ZoyXmMjHZKDkG44vrIz/yHNoG9YrfjEUtxFixuKQ6AhBVHO/IVnCzbGUweVFyyY
DAcHgz34x1rZalXFzELVnJT4+S/m9cwe6/KJ0RhNCntcqm/Ru06ltjhw+bjyblhqpUHrniSjSxmc
Q6h5XY6r9JMwSQc8HNquMCvtYPQjKcodkmpgAuxApBjoJMX7TcpMbgA9+VO7pj0wj4Td3OdfwPho
GPFFl434Aj17aSvFnlKD6tEaJ++iB52Nk/HTPA7jQWtgRVXsUCM6v3Iur42COfulYqoAM5jnsTqi
+x9nZM9lKz64PAZg0kCboSDJwfhgJ3acEjd44uqe9Bn4qk6DQpjMv3G8P0YYx4vAypB5c2MuEkJh
Ke505WfjZStutzxbf4wwETZW6kzqp/mOGxYbz9fNYhA2q4jzRSvfKDHQM4IPYX6ine1ZvSujXOdx
98vVEqwfLSj06g7klhPHpfbtWVsMD2iqn4U7AF/XmW1UCBBG9SOYCgSoSr5xY0yGfKP0viX/1dwB
cAVnnuX5WEpfyC0qSGtNc42ap5n/PsPO63Ql6b10Ps2orv8YYTalJDcKDi/c/AwxVIkw9VCb60fN
luQ0AzeYtIbIXZw/ZZYpRPpm7hC4XKpQ0yvIgfFwbZUTkIBsIooOmsDmhLgyM0NGySTs16SWlxqX
JXRK/2uVOVbkIC2mpkL5aaqrnVhPVBV4ZxRAbZVn1tQZW23sTPFDhn76EBpf6A45aorvqtHdFEc7
ibuf0Uozo8xtZ1r0W/TAot4A/CnUUC8nA1CAUpwMHdduZN9izalkn+qomP5vVpjBK0ldj0pp4ETj
8dZDpdR4Vse1LPmiHwFn8K1NiTZYxkjvZ3yKm27s5qJugv3R40G9Zox06lYcdnnO/mMIomWXc+bl
6EwaOS76zpXHnbzjtYZAZPBvouO/4wEs5dIMHpF8VHcYT2EMpugbG1WOzWSVYnhe4asz8cwMc1rJ
dcTNwBewI3iijYLsHdrmjSikbXOYGwbR8/EXxxdoJcH3ALYCtLIyx1fqxRHPxdjvAX8cHoQUY/oL
dzu3wBxeRd8H5cQjbAX9YzD9GrtDG67lrpecAN0js2Ae2nFQ7r1cHTEvYh1k17iMZtEmyOUN+qwj
JVjxgaXFATYT/ce4uM/kDpdWOE6r/TaOZnXdkYCH2oqBAEA1Q+AyypUTiaKVxVkKjsqsYjn34moQ
L740KKHbV5o8yPkKYIYlWTt6X/4UalQvO50WBqQFRE/4m4gMXBf0SOZ2HHCVXxr1hsTQuz6NXVl+
KzIbh6nDvSgBDavCuR2IFufzzBLjGUqfVUPmV7Hrdb0996AGnl3pHegrEPOMsvc3vLTmjcs28fxC
Jxoa9FkSnK7sxVya+thtS2CmUZjNnaKRku1kxNCkigfewuPdCuNIXcmiL+Y6QFvzr2UmIo65NxQZ
6EXdsRrR4iv4QBSPh7YVIC1IgQ4LiAglpyr6BLKb3p7ope2By8mcwwQxFBqQL5c0S9AaK+ZKDJWD
+HXIxnErj/FbOKr+SjBeHCT67gwQrUCSGFjIS0tjGeh5EuKmKvWFlXu4cge0i3Nb+awldd8VL2lv
mLX+dXt8S/vkzCpLISGOnt6lMq6uuXAImn1WcEAaPw7+DkDNlalcOtfOTTHnQNqLIMOcqwgpICM1
IG1ldahDH0XB59tj+hY7ZY+Cc0vMUcBhTHw8o7OqnGRhYpUhAEZD+gsAt9hDhkrr7JhPiDyiDun1
b23qRMMu7z+mvDv2a1t13opXHwMczSxZPtcHmVO21fxUC3KkbtWqMKFvNaSFfXu8Sz4KpZF/LTAT
G6I0BjIZWADnqNnGmoWJXX0YLPsn+gBRJsRd86qJifc03CnDAXfoQHESdKTnPJqJcOf0PLOfOpJL
g0iatt1zyVrL9qKTnplmNqFeCWHuTXgpVIktIH77AzHSCuTxDe3VVWqeeUGuF+zPQJmzStdSBVd5
3KsD4xn4Var6od3UMbQLRd6pZacfQGhp8Kcm4lbO+0VXQbMlKqcSFGSuAMJepIm+MkO7/A/d++37
KxtjcQee/X4mxBQhVGniCog46N8UVXXSMkcJcgvs0CsDWTY0S1nO8uW4Il3GsmiMjSEZkXGXxdwa
kgmCdYIzZTYHPP5t3190DdzAwBg1s8WxeA9FjnCznNF3TcrTuZAL9W0rrHWrlBSzWmsBWdxpZ9YY
RwykOkaBEhPIGQdPB/IDXPrq++0RXW00BfOG4QBPDTU8tLYxZ3s1DL0xSs3gitVRIKVKNYN2Rz49
BDV0wSxuJVF8hQJg7TGD6j1B7XulHdzc6uyaRqf8WTuWpkcaIlg9CchXagYHY3N7mLOvne+yf6zi
tIMgtzLLTly6SCUogHs01eCO5T5E6jHrfKKXP8DMKXlfemLL7X/LzASLEIgTof2EYjzormZXOktt
oEciTtqsB5elWR4K8rFbq5ux25c1MF+gzgzgmAZ7BQoTbi8dcnD5VmuIhYU5uxgBs3+lXE94SLQM
kAIdLKR2aQuaDN+KFYkkokYiUOitSZqxHs+M6dtZz8Y09OUUQ6BxcIVSooZyCCKaAWF32xeuMqqs
FeYEG/3EMwq5G9zKFGzpTbKbT1fZjW+N5RGPrjHJfF/aGN/DPKogV0HhH1l+Zh6bSm5SGUIAbk+D
u97pttB5IuCPcWpbcWQztPx97VRW7h5RlS8gmKNsUzO3v1ZGzR40/4z6P5+BXudLf4lwWdCLFv4S
R9tu9MkkqbSsagscFpAmM3m/JRqS2PwaWSF7kWftsrOd8FUMCpDBTbbFU295P1q3eFhj4riilWGt
MJcwXKYjpKXrwdVrN6lNoSViH6Is1L2X7ZsU4tiBEF9ufMqxQsZOJ7oIUs+1FPay+/6ZYibKeABL
lkqLoT7d0bWK5IobQX3kcv28HDQ5uopf7gPbxaHbQI5FUwVkCkONOFqDzRYKpV76UAaWNDzh/KvR
AVmSxKA8GP9apyvtvPO2UKun0+Tok90Yx1pYa7Zjj8h/FsKYkYoKMjqsqKiiaN3YGNjCLa4vg5n7
u9ogTWZ5gnXbodcMMQG2UiO9KnpwA1V2z5Htrt2sQRX/P071ZyxMiOUGsYOsOLZMY4LOA7tWsDUi
mMFHl5Dg3lTIGpnv0mkMqhf0QYLPC4p6bGJRF9DT7IGbyA2FjAxJQSrclpLuV4uCqjaQzpthUC26
lW/PJXuD+l60M7NMiJpUf1TSAHM58I+GD0mbV1/2gLVcOYWvyJAu7VyJ3QUom/CVDDtoktATJ7nj
Omd8Rr5s9uDgR+e/16CCk8CpK+LfIV1rTF880oAJRkcXMueAyV3uIbFQ/ChRMb16yLtSyFl98Rtp
JHviaiqGnc0Nz5y3vT23y8fNmVEmACZt36BtAUYzMb3XuZwqwUCjfCdB0EfZ+x3VxRdZS7Y89muQ
WcG01ij/PayrEwjhHZhRoC+vHlOzPEQvTgJCv5JmjtSgRBhbjQfd49KW+c5qtXELLnbiS2YQNzSr
in0sPHYBR8Ug38b+vpreNePQJt4uXUP7XQGdvn3i7OPYC2EV+Rw4yRDXUPhT0KHbGHde60iD6UEs
GFPyIIzbwutWXH7xWNIgZYKgjJsaC3TP0jxFA8Zs1vPp5DuNRJPUPwD+9zENiqXr3EqOcHmgZxYZ
P5DGQAQVASwqj9zmCQSzu2En3pWmsQ1fV1xu8W54Zoo9DWe8cznAVJ1agv3kmaqpOEdLJZOTHF1v
JRIvR60zc8y5lyHjEQk8zHGCOU5AqZmqy/3mUrO4z2jgrAxuMVidWWMOwkA34hCFmcFFlm47Te3G
R+upIhIFZR8nCA61LOBHLxJQhxnQxD6aW+JtN+E4qv7byvi376LCBy/CHyHdcRlP1Enj8sIX8Smt
I3YHRXwqpBW3ufbTWT8G9KTA//N4pDOhOQejq+Tnwui+JXZjISKuXSyuY+I/PHjIA+IP6MG/HMM0
1lI4FjCg+dkTV9F6sP10IqFslQCFZvIPsVgjJ10cE2CaIHnljRkjemnSG/mumXxpdKW3fiDgXR0J
d9eeojX2JXF2vMvAhyGdGWLWR+QbGUwGMITdDdzkJ1I50mZ8kUwBGG/NGqxwW9u/KkuDbG5GKtO4
6z8f1b9ZQZSA5h7s72Lm5WjR0aEOSoUJFlXq04rKe85caxi63hMYKEgiRFQ88PtY2mMAmetMTdTR
TcHd2LWmXqKXzKyHtRldXLkzO8zei4EJmCpZGd3oiVdJVjlcSqrXir9vxbU0nDQvztXindliDgZO
QH664bXRHWyQqFqN3ZiyE5N+B0jlkUxUsYz5L1pZGdFo7BSIb7uM7CoaEVyEV2/gs71b3zOvwdnj
tIxByi+kOr4HT6Uksj21Ru8SvR3dlo2gnIELgwwaQ9bI0CWSD+pcVADspoCY84RVbMzbRhYC9uwu
f6wwd2f0cpaFysGKHL1m2kOP1Kot4w6USO8ARBhaSqVBWRnZ/DvZ6UPPPvBZc5YJRf3L6ZMDfexE
Hza12I6Mn8AraM0RoFEjlf7rox1iqSAXR9EA04iG5ktLo5DKUlGXgwuWy+rJi0iy907Vzri7PYsL
SzWTiEIWDXTYaGxnolgj6KMR1/HkFhGPOWtPheFO4Vpj1sK1AUkriMzOZwyMsAdAWzTN0E/R5Gr5
KX+o3AKjSouN1JKQPw06abgO67Z2Kizk6WYiftBjwwkF4NAZF9FwYdRiYLBd/cCRU7ZtbN7KLeRW
CWf9am0poKMrWGtJrev4cml1/vnZHlNT9CoUCqzWskLFfJ9FRB6gAf/ko6OqCTe3V3Dhan5pjvEU
JJNRg2tgboptLzjIVUL66qnrd95DnDitxlmyZHHyuBmDATnDz//NPOtBfqxyfdakk9v81JHaxaNg
w2n2pqGV49vNQEJcwNcq8Nfb8GLILOC0KSdgjbNscrOwAB32W6m+jm8oo9O+/317eMuWkJWX0cIA
pBITyuQarKiQkoKbtI8R98x770H1W/J+5fzKfl9eRjAlAX8K6jQYvPQaEGy3YQHefTdqNRMNf1Zc
hgQHLodEYt3ZZU4LLzE7Dk2t3H3x3jX1Sl1AmMdyGdwwqyjawl2g4w54w+UXTMmEZoImmdxgm1tN
AO6TTQFmYct7DB6MnUcf28fsPvgVv96e4uu722zWALIbKDNQHDFmxZRvQAwB/wV9paqSVnSEyZZl
tB0k6KHfiQ+3zS2cG5f2mKAgpm2TVjpiEfQ5uOmx/sgp8qc8oF86eoq2yJesHBrLE4sJhcI2yKnB
DnU5sYUmpblW5JMLBgBbtQ7VKaYQ+6XhViYe+UKTG/FXTsfFGHRmkgkKeisNtd8Xk8tTYS+b2k7Z
amQtEyGKSx7zxwpbqK00P0aLI6y0VnYS6dNEAjptTg+fHfnhmwLFO50mTm6GpkS/bi/jorOemWZO
Ym3k0SQFIVy3mUoayiXIdysiSqdgVbb0+oiEv5xZmifhLJyD5bwRQL82zQg2WfRNNZ1MZUI5/ClP
3jLvqQggjNU5Iu/TohC2eCnQsd427eftAc/7/2p3nn3G/Ew4+4yqzvR6MOBEhvcjND7jYWVfLEa6
s9/Pxp9JihoIHM9rmRYPuveSSCexNEHE79weyEImB0y1PLbCzA8EIgdmQrNK8eqkgtcMdkDll2kz
kGIDTnFTs08ZkXYCRSCwsx14MOvXVevzPLHzeG6dmcfeb+uOi2Bd3Sk2qgc0pYEdHqqNZoV0oPgA
6tHKlA/RgdvKe6TYyVr5cCniofI93yPRzaKyig5p5gm5X2OqIcxlcafB1i3fVszaKrbQqxdMtacN
+hoNsKjbPclyuprsWAoPaCKTAf8EKP+qjRnlrxH4wm5y85empfFD9ZTdiR9aZ2bH/lXcN1SiHV4k
2b4/NSvR8JvF/GoBzmwzjqYpiZ7JfDu5IN8loyM61ba6G7be786toTNvQiiNSI5PP34U9EXBK6il
XyOJrGfn+Pysk5Aa9CEhHz794TzVZBsS1HhJTa0P16eD5R6ro2grtHEen/u9+rB2p1yKO+czN0eL
s23YTokm5ilmDvT3brNP3WSVdG32/6sJAjgSkQWMa0gnX5oo6iwZk3pC7PaTg5IHKW2kWkffCZ9Y
hThxh7RvayJldQcqzsJKtLzcplUboTzkS/btzboUdUBvjheIKggorjOHc8N3AhRQxMkNy59acMrW
tOuuow4GCSQ7gD4GHgbsnSPhdcGTA0V3G5neASfnZrtkDSa2YGMWUsLhC7gDtj4zhlCs5UTrI8/V
n8sX3grsnOKVaA+Ut8XtaKrECkhi9a+3Z24hzM1su8DAAT6CFhuWDEgBb15Wi5Xn2kVgTa9pSbbd
p/yEKxVUW5yCABf3OjaE98wpQupoWHnZLRzOsA9CD/T+zWQvMjNsLvWlvk0bz90bCVV34gt3jN+z
r4GIW+PdOPRm/lTeNU60qTcKle744xrD6HWQAZ7zG+g7K2NedZ/pgeB5hah6rp/Gps4hD3CncHdI
kCGh2a+1T3+nKS93zaU1ZtcIDRij0d/roUINSptT+AGxQds4iU5vARj4AG0XO3ZUE30ZJCRPD6rp
k7vjq0pejwJN7/rtYPGmaHcOD1DAZImIO7f94XonASyM1Bmk2r519ZiXthFMsZbHvucGWUnkZtuO
Kwf4QmHq0gJzJQr5AszzA2e4ssPZylvt5M+FBQG6V+O5OuaPmSPcBWu5tIXb9KVR5jD30tTLwwHD
qh+a/eTA062Mgv6CrsEqFnYx0iEgiJeRReDRk3IZFUGFG6SDjvfPIIakLY+pJcX3shAj0t9eqKWN
OzcJY9MAPzurhF9a8vKmb7RA4Nx0JN4huOu20j55zA8FT+Qtv/U2wXF0lWd575+8I+eWK9cDdqCo
KILHn4fQiiGDf4WVlBBStRvKQuJcDik6P/wC3xVJ8pFUEhrYy5XBLhnDJQBZOowVqWzGZzx+FNV8
ivxDU2+zO5wum9SfiJ6VZjCttHmz4WAe17kpxlOasarEIon9g+R523DQW8KVnF3WSNT5IKSMkCXg
Qa5wezHZqxZrlLntDaNfVIBcoib2dNIjMzyo2xjRFi76edvQN5fBefz5xxK4UsEDAKIuFq+PVKSU
FQEHf0hI54q0sBMzMqs9UroJLi0qATEQye30ZNzVmxXbc+y4ZXte5bNLiVq3ctS2sG1IAxhtn9TJ
6fuNfwi3Q/Hbn6CNHn7dNrk4r7i+G7KKeg5aZi8tjrnoaTWHeRUaR1TMcuAJ/xaBTEXzHsatFq7s
ieXZRS/Y3CuGnSkx79k87sVkiuE8U5g8JkNulh26IWofabWt9Bykj2L47Htk0PdlfoqSe4gK0rpz
uiwgaKLtil/iFK641lV28XvF/3wT29SaCEPFqwbmwABH4oE7ebv2ED+PPaIEOpHc6Jgc221xCHmy
CkBc2ktARqNchwvSnFO9nP6g6bM2iAv/oBChOkCR5dX7UZxaR6O+O+wmdCCCZcqVnkEcuV2TUPwm
s2C97dw4s/ZCj1YCvYDx0sJb0Rr2zQnsEDSn8QFEvQHF5Xzcdxb/eOTuOo70a10Vc/xl7KN9TwLz
BVCfM6/C5eBzGeGx7cGF6mdO2p7q4B5Kp6IwrqzvmhnmGJCyfhTKFmbq391uoivRkL0OwHlQ6JK1
GbgsC8j3XQ4CfClhhgsSAq/e/fDCaotmn5WE3nf6hZ0oCZxxSH8jty+pTHAPwFmAd3YXHKKt7hS2
vpvMdFcflM2Bs9Sv+pCHBK1/5nQo7iPinTxkaTYblBtQpEoOBmr6t2PG0oZBzeTP94iXY04yHQTE
QovqdvXS6e+oAxLIJTXjz+qHXj6PtQnnqXpomn/VbtwS9IWH6TPkkFcWdmHzXHwGM/U6Wpm4UMS0
JJ5HwGBJDOle5sy43UmxEykr1q7qt1hpsIEDBoUuS1XBs/9y1FUaaGAGHsLDTCVNYyq8NhkZRzIF
qE+TKQVouLDk02Ah4fB73PNmUJJ8D5LSzcr0z8vNuAM+BOldGdcLEJgxN9BeS0YpUPvwYAyP4BPK
pGMPhRjwgpBgE5+Q/Dwoa0+Aq97XefC4Qil4gOGJh5zP5eCFAfLSgzGGh7R2NbsccqLZlbaLZDu8
h0axZNhyaareUxJ+QRiABLqL91Cur6zBVXKd/Yx5N54dkFySxr2vTuFB8j96oaYF8KJefUrvvBTV
+31bPImFWWSWKreUU15vT/zCWQnRvBlDDUEU1NiYeDlUgY9QrUWHWH3VQVjlKVQRwO/0nmsRCQXP
ysCZctvk9wFwsdbAJSC0gHhbRPIS2neXA4bgSFlA3mg4pCRHgqSmKq2JSkWru1Pp9Ib//P5592M0
YzjkRF6hhWQGpEH+pACOAR3K5BdHO/I60YkCULxpiWGCopxQk8flfu+bBRJlEVJja+8JNtmKpzJa
ZWaQARJT6IJgvnsqQGzfAgJ76IqnEHRbRQWk2cpGuAq9sw3c8MGvgX59KH9czk0SBJ3v5d1waDUI
mNQZkMNrWSI0d+OXsAuA3B5oeEHoinEwRtqG6xMjCMbDSN8P+87c0LfKnH62lr9B1lOknwN5Dcl7
ihl8ky1ysjPTUbfA9dLT08kgAiHb96ftT7QJmq8dqazH+3uJmDu3oz9+p2TX29DcJndIDeEBm9DN
DKo5Cg7+WJm/O/rxu7ViopCE9vS3epKJaIOnn3x1toL/l1b2o04GqpN4m5AjkmzKCSl6x5Wc1978
kZFnNyFWS2/75NU2wLSfzwhzhdMrHkjU0ceMOFP9pHAm/3MA42jNQ0lga2TWbWvftAs3FoCtS3Jd
3reyBnP7w/uBp2ZMXnKyPXy9b52Hg3k4bSsLf7vWbvfhuL8q522zsgfleYlvfQFz/Kbo/AKHFr5A
fW/MylXp9v1k/7LtO8u0EPPJo9URRyUOsTbW0aUvG9ci5I7siPNh6nTNJeedc+trmMMXTfeyr034
GojLWG8arVeGe31Fv1xftpW3C9QwMnoYaKptALwCDrnf7S/up9paeUoyOP12suq9fErCe64gvJm9
yf5aoF8b5bwtzwJ9reuhkJb4iLy44wHOBdZZjMHYDGURoo5PwRfn7aGmTGpu7wP7g9JxnJF2TS5J
XvsM5oqadZ7nZzI+w37JsKkPb6ec8HQfk4OBHf5EsPkofODNth8anP+uY93tHPfxVaJ0/3yPHfi1
tvzXJzEoHnh5LjcgsQz6EGb9va4zxgJ0pYdUBD5mW9fPdZ6Z5XuYvQo4JOrITHnXD81sPPTQzqmB
tq9Jg7RZbRqgEF/ZnfO5z3ijIYgiqupAHkKMndkbGqdFvcJNyeGNI51pNlt/D+qfY3IazEwnyibC
yQTVSafa6FtMUOOAhN5DsDQrlEpL+3d0aJ6zNdj/whyJeFXgnoZe7ZnilZkj5COyWsiC+hBmoOYI
8tI/4DCKTa/weMcQvcYSFb90hHForKaamp9yJhrbzMjTY6wliZmMWWBnuhhamTGmTl/n3IHXVN+a
Qn6tW+T6pMS3ytCOg3qTjGwV4+mDCHXnXIzqQ5H/aCGs1KWP0bCmDHEdwmYjWCmQ8CFFJDHXt1Iz
grIzYAQS4EL8ZEwgrqeok6trjBf/r8Px0iVQX4BPQDQT+Ad46+XWHXIxh94BNzzhVhPIUBuXlYm0
Xijey60vfPhyF/2cgiHhKcQlugPk55tf46ir0JNNZS8g/ZhmbtXrvGZCjkF4r7JSOI7gev2dJ7Gq
gE65N/A0lobWTgpcx3sj904TUn0vVdYXPol7JRZJBxGYDP/kOn8joaji9JzoD47QTtlT0EqRQiM1
GCQCVTIAbRQ+hu7NBF8i3pBzwjZRuuS17Ho9MxOpGgIS9XLzVQ6R/lLlZSBti4yTWio0XRiBDjiZ
XviyruuYamWajwUEweoBAg9ZKPDR70DSPB89frpnaB0gpnU/2bmsZPk2bI10tCGE14sRCdo2+hxb
sDbRWJKqxoyUbsJNIhwhGaL6zQSy7TGWwgp5kFgGr4caqKWZ1GGkHOVcz9NtbWRoiBOKsIiJJ7Vt
b6pKMnl0nCKgL+Oulnirk3DboVIJ8T1HnNQ23OBTAL/h/Lz5anx4D1DKcp5QVHcFwOx5QOJ0Db+Y
dJHavOa6N2BTK02o7uWemw5ZWgvBNhCy4aFM4iolba4U0AtXm87sCqG+H1Lef4UuY/NZyanI07yv
lIMYxUYDFNOkP5aaaJROxPM5R5JRbnpTGDvFhLJhF1O/qKPaGQo99qGZ3Fe/BgGcBaai5VViQgio
xAEljVFkj6EUe3j78cq2aFLxV6kYHudAyYtD/TnjYivM9WGyM21e7kFqNYXoSdoEtG65xncg8pM+
eRqPfqS2URpovca86mhZJUC6OdTqCWnbuJdpY4CixppJjw9JbSCY9VVcnLIsSB7xf+UJ8eVQCu20
KryGTGNS3edeKET7KZArDKwIGifsC2+WFufFcaOVRrPvB34U6IB+m1+xmofcVsq9FKnVqhFrO0f7
SUTGnFe+orzSctL0eWJYIgcCZ1INvHRfSb0X0aBTvGHTVq3WkqqsecE05Dj4mad6+9OQOnQlRVzd
lKRVBvTU5JnevHC10EVkUCcsmu83LU99VaxCJN8mSOZBZqAFdh5sRkhXy3H1HMfQnyYl6n+jyaV1
CHpiQ/U70ndIE0LlShjpOHZhA/FCPvj9fxRdyXKkOBT8IkUgdq5ALbbb7bXt7rkQvUogJCEhCcTX
T9Zl5uBouwq0vJeZL7PArCTrEhuLyzJxSruMVBp/MoEaqh7xSs6aYuyh9yPMy9rsoD7eb6P15LHC
gGz9uBIMr52oGjVgjOLI0w50DLz8Ntu870NSvmx4jC8+cc1lxluKnUKk7Z/A4jq16QicvKPJAUJu
1C77OPJx+iYJB7ZYlHxo070BoOUDYoBaPWCdIRLNl5+J3Cq8UVqZvxiQUGiUbHbcs2nE/ne4AkWb
OQwuQcLv1rk7Bq1dCwyrQWzAOmsMDu2b+KBeONEBsLa/dgWrTkpkHFsmC/6gKt6Y01IH1nS3gbXr
NqkJfxAzOaxrxiHp7MRxdvl6gSmYyZS90skjhb0apuHojwFhzomxt2serl6PcaJAIISQ5tuyFNJ/
CXU642mJkeBca1L5Z3abgQ2Q9/ig41HOdecKSWH5vYwp63KdNBGSzXp4h7zDgBUZMEEAp8ICDRsC
4Is/hR22tVcbb/ClyxLGRdtg6bcKM4yxBw5R/rKVQ/F3rFocHUzvxbsa5f5z2YzgGNGdquUq+e2l
Ig0dxGQFb/NWbpZnt0WGU6FJnb0nA0ZRWqFKnFounWH8flRHkiGvzopffl+aCtNfQ1KcMmoYEknL
fL1PRBxA4KAp3NotyQTt8jziRYSt2coTRXZJ0UNPuqFZzg+3dMkgs+8ldTrvLGLnQ9vYmDQnBdsU
246Ymn/xk0KhOQnm71TJpw8uTUUulVfys1EZsXd1s+rLkex+ucjCaPiODQcR51nLpn7kvEE4BoLn
WdqTVaa+BRuzPeyeTTeQCPNcrZ3L+XE9jC4vyOd2b80iyFfgwmJ+21ICT0ySeE0hF8yzC8anGGbt
cPR/BysNk8WMHu7X6qvGnYATjD93aFPfYIO4Zm0a6uLF+8qZrlaVfYcLP6iRbNmLosNocYYhpkom
4VKjcjxOc+MBK49s9/Iuz4e1wJtgi7qQcS5DOzGj360A+36lpSflZS3i8LRTXDddKQK+NMll9Wtf
lRFPR2GC6+SMQYO3pLCgLPJsMMvjvi7141IuE+T4ptK8z/Scim6rjfN9uhUsPhC3cd7zhCKNfI2Z
UifFXANGfcCn7yjW59KVkDHhMU7TPDz7fajeUW5stJ1xYBwPkpuIv2fzOmIA3LGloymg5I5ndv0B
NXT1qseN/0Djtk24pWmGqNxm3O2XdRuMvwpJ9hcBpeZ0NmOCQmgukDrZ7kckpyTxTpyX2x/rLa9T
7HHYLNylzC1bl6VT0nxgXuQgyFNKA+sLZX1oa+KO/xgCs/YWFiyhahOy5T+zsJCsU7AAeOQBrmln
rgDmwr0jGfa7wtgmdOAIxxFluo/sDVh8I3rpV751yD1JIJrZdTnfsyhY9RLGBqtoQTSW68KSwO2I
3STaiIfWBZROScUVRvawuLuhWZePmpXJ0ol1J9BJw6F7uuRuQR5qwiz7txdiX05yKqonqIpu8ElW
bbAm28js2rXcDDboCMlYPwARtT3ZdOpv8UMkcR3L8FcunsGuvk0J6prdWu7u8S6SJ1JOcXhYqZf8
Wnj89LIPTSgvgWr3Xo21mrowLGtyNqUU5gFJ8eSBDGz5o6Zifo1FiHvv+AxtQckWP54a5rYa0KLO
17vmyHP5RZN4s0hgCtYQ8AIA/qmzNNAz22l4mXMX2JvOED/1VC8rZ++Fc+k36XTdtCsItPWhdGkM
uM0j/PQwameS8UO5HZmtWz6Aa0L5gePG7fCx7nOCUrWL7nBQd7jFfyKcKPl3hHlRXcT4y3aFFHZk
Lar3hp4HZ2YUfChEIeeRWeBolXUZzl7QEenGiWpOujL1gvljtxVXlqaGvR6qSXmPOHuFhk14Or8N
+0AZIiiG6RvmTfTWs2SY8y9VqI6pP1a/sMvBrYYMNMevvENXg06Y7iKon4Q1FXsbsIdkSwi0Yf3m
6y1BmSVQRKFaqKstvmmhQ/pV4VPpPlR79umwOv5Lh5Iu5+HAfzbumHzRI/rMtoGm93tGyc7hKJvq
1xWRJ78Ll8BphA61fJGgD+91qNGwhHEWb2woJnNnvUxes70GE3y7dFFbzmn9B6gC/w9sV4yvMJCr
2VlJZlA+wMWVnxOujqXjHunHXbFoNnWjumWWaVQMjw1L9t/5HOq63cbVNL1w4wDFXWnxDi0usazd
CI4CqFGY/MMHiulyBNXYf3LWwzdTBbqeDI7GucvGonZtVmNoD5STZfAol1XG23BIcL1RBXnGQZas
3ThV7OsEyREKl8Skz7hDyrkVdVQ/dESZA1VfQGcRxw37aBfHEVvJ8JTbGj6UDZqQOcS/1FXTCxXD
gYk/J383ONWGk1kDDsZxMvA0QanRfKaqKFEEkFJ5zBdk8REhyRwNTJId8pROuA0Wx5sXv1fyA8an
w0WoFLQOaYqLQPjKJyNCfglEhZfEJsPQzflA81MWLP2v4QngG+7NhNfh6rxPpiIX1zrjSO3LtC8R
RMMS407c+F3dpx7muqexgLt4uycHbEhA9ud5v+bObl/xiFCEj7UFtj43loByMgu5ZwW641OxC/Mx
pB5IOK9R67fHTJuiJXzHUN3q0no/uV00FdzvNEePB1N/zMAVQz72hdcJ4txEfijU7wfYIqDqGOWa
K77wjkxVY/7GDd6abbYy7lEjjXK6hKlZHY4tXD+P6MG0vdipkHcFs6O4ZiTkaZ8mdllfKgg0JTYm
7qz5kjMSph5D37B7qeZs7lTi4foScuApCbtVGmk2o0ZLdhjFdpVFN91qWu9ji7uz/O6VKj4zByev
dsm31LSkngxEMi5sX4m3DQytSyEKEAHQ20H0H3bbRc0QHqTZcpwKnNRwbbNg3duSFwoY/GZW1pZp
5h9YgbFrWUh8qybf9JfUj7JBZUXrezP6HXLJEmrb9pYhebQiaXYwjmP1naUjYtNWFT3Ut3uUtCty
1Tztmc6XdjasBDvlC1G2+SqF6Op5THfURD7+Hlg1J/Ctb+ap564MCIXVi3rRQpA/Se2Rb1Q2QcY+
ODurzpe1QhAO1pNGqTryN4wR5i/rvLn6lK+2WltD2M5aK9PqkfAG7lExB1uC7BwCksS4EZXoBi37
Pwv+BmYQecgfDH52dEmAhz8GzdC7y0zIvyHdxFcqOEP+42KxJadSIZF2RtXEunkUWdUzzD9gkALB
oU1b5CE+JwmfLKKDcNDgRDHVO1YefwsbnOVa/IyRHgm4GvpAldqnHWFE9jQfGEvud40HgN+ht2fJ
8mQ6MSMQ0mRDDcvWIxVzl5SL2rpy8+qrL8EwMDoVG34pClj0snsoWh62hLeowN0nXAGn1wrOlgCb
RpTDiRaJvkgwimnLl8TENsVuGNshp3hYMl3E30lampzzguEY5KFuIuygD/47+vV4deOWxz4bgHPg
n0zTA56sZagGS/1VFuhc8dQr8hbTOf9JdaaTU2KnEsOWFEFCfQrhAZJOAjs+cFrvshdsEu46VDwi
6Red3Y96HvLktE2lfJLjsZenhsz8R0S3CmzIF65ozYJyqJ35XD9hOlfBlmCOOHVTS8bmdSt8pi/5
KPjcYx4m8acN8WCnHAaT4SpBp0Jeb/VMW0TfsB80z4O6RzOhKUpCD/ByrAnaVagrjxR92Gz0qYqU
0RPLSnFdtilWp22b+W8zB/msAUrza2pEZq5GrmZ5Wxo247L2yaq7LSgoSWYjJXvXVNnxXPPD5X2t
hQx3jkr7fRe6xs24Fs0Hk/Dy7W5XaNXmR7KgDU4WtCxM5guspefdiAuMCF12phz1bj3udO40nGMO
XB6IjuxWgqRERJTh5N5Vsj7ZFMk2p1mQFPte4o5tB01S/kVbav1DYT0aRswJgiSBShYuugQo/hWz
x/yAWQr1t5MS0Qj9wnMkTnIns6UtsQSBt+9Iue6RZbWEfuV7Xnd2RB/QAyD+wK/bL5i4AezEWeE/
j1rrvXPGajRjBHzlkyTJChjGAZNqmx0jHvdZQfcRFZWzdU8RsIHBLqyEtKOwDabtKjCc0FbVtOqW
oX02OKHWVD2UE+Jxe6Tjzl+zRjZLi+YIp92RqDzrtozlU5dVDKJ3sTJdnQZ9CBitSAV/03GInuLo
G7MTgkjE8aY2jVpS3SZb2pgNxMC8rASRAJgd7H2N9uRvcmjy4zCFo+cS1bXDpSnyrB2w1jEFXnrX
PC2cNQMQf1E9LZbBH3K0O1WoLgW+hs44bEm0ZWl9nbNC/tdQc3ykJI0Y+whk/5fKA0lDQPCo6PMc
jn71EIfXxhCs+C0VuP8q5LWx1kNW8EmmOqC/KAQwsAa4lcFOVvG81Dii2wYuODj1DgxbIj0YV3xX
zjlSJT1cvoaLj3M1tyQdccZ6gTd6micygaiPlV+7bdqTGsHRMAHp+F66H9mqdn3iE7N5i/YaaA/f
/PGz3nz2R8WsBHyjivQtmLjCnWxFbdRVKsdmRgqvztpYaoE7tMnk7yDKRnXlrcIHQmglDvCVZTdN
hvaqc45iJGBGVnCbbCOap0HCDRl9V6gw5pMK/TRssT5OCKRZWD9PMsue6D7srhM4Dv7Oi2iSNuSJ
ftRWZcAHR71+prSYs4tKDvdY10aPPcxLMZc98jVRj40QJb+WVVjpOY1blp4nEkAKcyEVNhkdsnAG
4bPBkKS4GcCJ1CasJ4Fm0zXgbH9uimkmPezFATABSqrGzhyFHp+KSKbxYcsmxdqVUtio2E0vaSti
PeZdNN79zrijS18siYTTfgpVaLdQOdbIxM3TXzB7rfBuDmFCN6LaSU9HxlbbBZtun3WowlcZNcLh
knTRvkuZsf8RTxpUr6svfB/UXKAAQCInbje6lN+34oZD7pBD3umG6O1u0Qk33RJppk9E+eLaAM2J
vcRsANJ/maTXyqMBOTXNLMeLilLWLfgfhKNsjNRfjSONbw1HVaXbsONo6CuM5WBINOLCJhH4jGd2
fjVSzMCNN11Wl8llvOkmFFZ1G2K9W2D+8Kg8c8w/wQN0yuuho5IlQJgl6NVzYyzgYYO+jPczazDW
Zgoieig6JTA9y/OHNTeVvTJ2ay2M2LHFBlwRULwD0IRorpLWddTsyDr3Kt3/m7DKdBfmWaDoXWrk
Xi0NX/otpNM98aUkUMyQDCAMHqK4XwVuQJRZ+fKggwCUswMs/Yoo+812Dbq2q0V459oLvSNePQqp
vziORHvoLzxUBXCSgEfPocffNa9xBrKYfADUERG27DFDwaQw+YlSxuipbTBz6bp0QNUGpMjV/+jY
lLYlOqzJJV0qXK1ThN6/h5NHoq4oRKRGNpnAfsLrQlUQc15dqohgme8+s8NPVGQIleHTPnLZLmZJ
16ve6TgC2E0kuZ+oMtv5CPgfgp5TEHF15k0Kix9gUzfTmxqwUPSx6iHxr+25QGjimzBU3G9sLjFr
vOSmmIFI4/RiYRfLC5kDo0m7HcmYtvXUIKBnF1BRm32PEbyVHx6mA6hKB3wlK9pk1uGAGSRchPsK
EPH3OO6okLSetldWyuF7wY/itxmmQ30XCmXm84orpHhPcWnHu2MQlD/jU+6IaUzWAlcbzOrSh6QY
0uG/TdsDL0yZ5QtdNhk61cxITsf+CnA4yyojega7kB8W01NYDLmq381WY2ZgSIJEcZLsg3qLi9hw
rEm5AmNN18jqrZudlnBQqNcSOPyQ1Ll+2vJ91XcsdZrC7QoBDeptjoTiXSyhHJ/ENE2kL1Dm4k1b
Pb7Osx4hxUK3FP7ManI1AHIwBmjzofSQ5RebqWLHlPWRyPMwcIIMkRWGfxqYcMH8PfxNqxQHtuKk
J6hWt3t4hNBvQMfdo6nQwF0Eqgh+YjZMxWM8NvuLzQi0w1S4yt3XbEaEZJ/xKIFgo1tE693oGlQ9
fpO8kyIEc3Xlvs+9X6s93AdQVjimbyYTqNyof5SrjcvHGst5BPKgS8zwAoHH+Oe65NcZSVTy6oKG
SLkt6t0NF6h7BT2Zaahh5gfHBH6/iAOvyweS/ECtW07tVIsEdh+1LEAK0ey4faYcr2tbEvisSL3h
43lZVg8A7Nb1hMq0CH2tfLm2OYXj9pWkgDw64UK5vFr0SPNprHGO9hmDMei5mCgbLhgSyb7lFaoU
PLZ6JP3o5vgfh+Enaki/DEM4HRCSuQvdwjzduWbN1cNOa1/2fKqmqS+Fk+PnduBIvJsGlDcDML5I
OW1xTbjib5aUCaR1By3vHMtd2TY6q39g1Jd+l0hejn9Gx6rhN5C6vXrB9ZqhCYnqJk+0EkUSp+b+
yLWuQGCNM6pYBaQGpT0n1zXPNYAuy/UXOg2AtsAKQLEYd4BjNm+OK04qmyCNQOn4zwZ9yAdScLmd
+VKpp3WkBto4cmSo0ux6wFaQ23TuRrOo41WgDvkgEwq8Lpbl/A4mHVROh2DlSO6bsQn15zKnsEMy
B2qJA+5Y81088Hq6pU7k0rM10dWllJsunpqNjjAUWcT6i45ZCVlu3GbRLsjqKa+1n91Tta1T2cbV
0VM55cfjkI4qPS0DSr5TppG2tevEli0bGmgkcwT2/Um5SKrHoI1PgEUBCEORWiLoDwfOyu+zLFj7
Wuh0v8UjywRTlpNAscuEzAFJ77UEwulqjlYkxWhFUPK4S009vXPwZhDNkxIaUB9m92q8jq8B1fV4
B10D4AWFu7Fsl0WjI+JDkn7gYdbP6DD2R+FgLxsavKxW5zxcqvEY6rYq5frjKBqXtbKYUXJxU2YM
q6AyUOovowNAutnyhQLHlMALygqjH8bUewsQIOqWbiV5F4DcSQsp54DjXg24Czag/jBWXmIFv9dk
zC0+jcZISoU7GrvIpPFU4bR+3+KiflrAd89TcKjDECGFNMnjKO7GGdjTaYno9DoqHD7TmM/W9DIP
yT8laebafDH0+8yJ/slSQXy7hF2+5iiw8t6j6d5Pa2rtywYLkqGFn+rx6WeFUm2pVXE6eDR7p28F
JviLUnzw8kBTLksOqgfJz8OHmNcCcocbUO/QeJ92KB9G1LJm2nq+h3Hrg5jLBvsht28NiGhgVA5m
7t0KIEV1K1+a75FDXnk3o/j/emCS8I2NARzeQA2B4/QW4tNMLCBoGnn4yYYK5T4fZ6g3KJCz+1VN
ojxvVE13w7oh0QZTUgeMKgBl4j2ikccaJXlzBQVUoKCZEKYcgQF84HLIfkPsA2aoBiUOjm048ncy
4XZHx+SXjwwPcm4TiTu9JVaSCMh9TH+Wfq2/rrNZwGBQY0RHahdwiGWp/XBNMrzQHCYMtTua91gP
IgG1EyJp6WgB9M9+BmK3j9S+YLatmE44HVGVSMaKT59ufLyYaucXjpj3sbXgob7sSNXC3xdxvM/2
xoGd0TBgtl2JCvBub3Kp4XjZuD+sAgfSAvyU30pGFYAwgIav8INQ2wn6/7XphI4JvO0oX7OumFFE
o4cIA940j9l9Bd+3qTX7GH4jWQnDlLiUAdTSYjPbFTVkyAHSg8/uMDIvQZot+T6dl3VIns1gkqqF
QzfeZq13vF+fJ5u72EUDonAjBoP2LZXgkhFq9E2EYfq3LY1RHVOuAos0ufJdEaUz+LRl+gOU/6Ha
ZkMP3Kl1rvUF3zr9yniOHI51G5sLotywwnDcYvpZjuOrNQfybYxwWFT5GNECSwPrN2zyqK+LmWZQ
G3EQb9ysh+wpb3Z1Kjycoroki/XvY8owfebhSv8KlYB4lviYT54VG1bEemM10BS775o4/QXAAPsT
AyKAuxVV209nsuNRihQQTh3Le0lvAyzBNcVbxnmBsQ01l//UfqTNKUy+VG97BqoNazAud95hWdkk
Tz/RW9wg81BBaBaY0g/G83kF4JauqIeS9I7PcahOa1ZEyNFKwX828+5exAJcoXXoluMZ+OQ+IIoo
23+SXCl1jt4u3yGVQNVTs2Ise5SVpIA8wK/3W4rsIJC/LBjAkKMxd0LGbTlPKHnfKuRTmx/QnXqC
ibECWXmXjEBI28mKmDPZmTUPfm3ANJdZvK2yyYTjWm4pz6/gK1IOujyR8s4vIarzXu5ZduGOHOl1
mhv5OWGr5UBqbZH9Ahbr6DdM1mb2B2pLBonFBisf8N8ZP6dk0rTDwU1/AIBX5cXt65icZr05PEC7
lwRtFP40wPwKCjMEU8C+ATpoVzwn0AWgHBwHBMQVByrZPgUj/KNUoMb7AWdUclKzyCGZAL0PPTm6
j/GKvmzYunrfhuZ8HA72TDlyZspLM9HZYMgsGoAU1ab/1g0IKCBvk/uo0JTVWO0lHmSAelF02BDu
91zXUkIhfmCmqfEbofcGtb09Z9IDBG/lZNQ3xUDS/K7x4+phGRMydnbJGlycUBB40BFMZv2BHHgy
thHUR9XbA7/wC860vHlYhnX6hogfA3zMD9VzgQDFfx6R4MPJ1XShLYtj9V+tKBwAdOITsMFg4s9l
MZHtOnEMi0ATjYYUiqYEPshxzYMAZeo0IIOaC7Keim3HIbsTwJNnzCiX6wnLDqgAuOocYrojKkzV
B4KNqiKRzxly68antdDARkugJ1BC5JDY3KNuzeEShiQBuLaOOWREA65c2c1FPqous2lE5Wrq4i2h
zRFAGke0ksVqBHh7WZkNzV7DAaVliZjPkMFgVD7m0B2B9awUqDpf028ipTeeY4bRzt0et6FqEchS
UpzbTeG6mTdofjwq+rolFSDSrQHH2wGOr39hH+8QjSzegZHc3cp6uHjU8VsqLG78Wm6OnKCfWqZ7
izB4LMyDgxYLkFGUp1Cia+1woFYeo1IsZj3M00c8oDghzEnINNuf2LZSMLwW/NxxIgifPE5+kZE/
75aVsDZawUA9FxnUfxznaaj88wY0betVoQ9+r5cgxZMtE55cQj6n211jN8D1ckUE0jN0VTu/juXc
VGg3d/VYr5o5FOGkCdM3AHgCiWDJYvVrZuOYRDA++TK+06EQzV2tK5AufiZFgScMmPmTIaHPXBSV
wOibI9neM7RnZcupjTcHXr7O/R6RuXhpBl0Bv5sIRtA1WfY/EIwBDkuyCQEf0PqN5AK0MtNnIY56
PQ8RZKvO4/YrZMT7MyWD0r3Sddw7ctiBd1uuodKL+FwgWNDdPUsePLsGuLjiflLbsD9AfedkB6Ee
8CJeBMARCSAoIJdyU03ns6qsO9QfG4aRZIphOekOILK1s8vyyiQHUo+LdjtOVBQYnjBjcxMWJVsZ
L8LU7ge6HPZS7Qx8SFqNa9qt0DEYIB/w4Do5ocKjBc9/nCUxjMFJAYXF9ylUDmN641IPZ7xkqOHU
DPa3lZjTcP2yLbqBqgLpaIA+1GC+NBMfRZvX2TadRsRYIqzSZTuUZdbo/fsMvSIiLG26ho8D31K/
rAPkeSdfyIy/Bg/2/DuricihRBvg4l1QPaPm3mcZnixmBx4NkaP7pOmBcEwNbR52W8Dl2w1mhIMs
oyv8bBcGg9KmHeIyjW9SgqHphhwzBoCBQe4C1OLH8BiVzkEXVRWiN8BjlOoOgsk9v1crtLYnANbj
fl58g4HQgGQxekaFWpcngDjqFkckjuEujsw+EZBY+hox0zK9eeQzVR9JvfD0XuHq4X+8qmr3QCNm
l9upSor9GjdRfqG6cvzChl0eneIREXdrCSHKIyKeMKgNaSUMq/xxAJ3jpD7Qb4NUGL+RpMpWxDZU
uvnqGlL7H/mSTVhdOdvS+wN1Dlxfh9zazuLLyv5w2wQ6EoIRD3OomeLWEkNVf4HFUtVc/A5+8TrP
rhHASktUc51bsX8uYIJX32YyzekZXpZTvIVdDA1WmasgyCjWnN+resOq3CCy2i9GJ6X6S01yjNBr
ZRC6uaVpJDixVe/kW50LWZwmT4bpApXGLnpSBLo84VSenxdJcQ1qWi3b84yv11yRPDUPH8qTPbwm
MHnHR8d1NTyKbUB5u8vAflOC4ewvVFQ4mUtg1OQB7CGyCmbgvXBqWDid/mx7mSL5YdWZPbFd52BP
gcMPd9MIYACKjWMHI4WDe59Px77N9JzgbHbvBJSOu9E24PtQb9bQJAKkHvidZyn7DSRiU6SF6CaL
vbJxKNsADm++82ACwCYjNSY9E9WQ7VwkBXzYYzrV7L4k2qWX4qDHe6WG8biSOKX8EgL473a1+fBb
lAzyHI/R8xksCa5t3QKLAbALyQuaDfTHHrNWFVl8D2YcknwSXInro8FlDXGaTW9SkrVyV6I9sQ/Y
5hAy1IfMxS81ox9rY2pocdqakJZ9HnwBmIimSwnvtF1ND6WuwkNjJrSA0RF4M7n8yPe7sE8U4LXM
yXhGfCYEI1mh87xL1wKyX9ySuFaTJaItQFB4+G0EWNiLhgB5byWKHtsmoXakl0rB+doPKQR4I0Af
0BgQaGHMpgH1eZqUKacfQrvkP5WbYIA5WOjwoLtobGu3qvoBhjivLkWt6Rv6IxgdRTPlOPqm1Yxf
QZrI7bIrUD13k8pue9klO/b+JPcStFW545q2eWk6I6wtHsiRJA6NG8bA7wkjKRbBUQDcTgsxHe2S
3/or69MMeYhM0fpOYQogXsmhJ1CykqEgIwjuvVUQK3pRzGAXTa8GyCbQBs41PIn8wfJ2XNb1n9Tp
8Y+V01SeJLiVl0OXQGsarxLMAg/V8YGTA+NGBn3oS9aADL0g9Hz/thGOKf9Gq/UVgP7y1NRmHNAC
rfFthKvHdhmNssd5RnN/QE1osr8Kq6loAfOgshlpFnNQpkcJcrHcKNRFTe3+FWSN+ZWVnuLLw/hD
AB2KI8w7qoL8BIniRqjulvJ1jWDaOt9MVnaDclCUWZaERxhlBFiwoEKhVxqbBoaFLkbTit3xz2Rs
0h/ozpavQULo3fqtSUQXIDmmVwva7Q9J82mBeryUtktiIVgP3nXFYGE1mUc4HTNMV/EJIp8I4uBb
BSGgvlYRGqFfFnC3hzSwwrKFiFyO94ApcgP7SxmS1u+6hqqMYc2foBnbkC6ZpFhwwpoE6MJa7n+r
MB8Gg3HrQs6OBagqdr7S4wIlWfIlYPeIXjXFhhIW7wLME1KT7Nn+T9p5LTmqRGv6iYhITGJu5VVG
Upkud0NUtcFDkniefj713PRW91TFOXOzY7toBCSZa/1uNYm1JQU0QBpQ+oW1Lm2wtVWHZJdzxrGn
ZBeKSlfAD1lbbssqIQCQzxV7teeex6Rmfiz2s+0bnJuenfdkNvjyWogAnaJWTCPhLODQQmEwxtHG
7VLfWvYWRQcfWFOqdSss5IijC4FLi3XWD7pWN+JPq9AtwSoM5sT4jpAFHvYTDQ+1kRh3jEfvDzFy
8RIojgqCRKyUOAwNtDysKY3TnREEprqFQg8eA/j/fO05nYFYvilcueyMfLb3KXLU8QrmgK/BmJFV
r4tkoBYY7LpEx5oCCy3dJKoLinhv/Oa79EdLUE4z2g5uDoefNYFO1totHHMp5l7A8hVdfa9TQaEh
Pb98HVypkNROfejurM7nN+uxOdht5v+UVWo8IMnxTn2o0RqoBrXfFT8G/GtMrTxfKnfokZzXPoFO
tAHT99arZfkyaiXUwisnq1lkbhrJE2SFHZOmVxiFBc0SOaa1z+HoWHaQyyZSfLTGay0aOX+LfeDb
BQhUQi51axN1mjmqyzeNO8uDydsJlpXUSX1z1tK8A4kX+bKY66RZ2mUV3YeppqIvWFlXECWsfVvS
U27KpGkeYib1MPplgkzctm1kgHY2Inxhv5/9DSXoHK6KUAHN6YYvfOnNZSZuS8+edvbcRGhtp7ak
1E5a4GXuPDNePG/WdJ5ZgnOmH2wnfGthgnbnSRISoQZLeNpKUTQI/XU2PhiG007L3gfyeCtbW9Ov
qJoUPsJsDZMIfnZioIxsuisYMY3Gy9UMofAU5pKNbVp6vCrY4h7hYfzvWqJu3Od+070x5jKIV7V0
+Los9MXDLtFegU/aa6b+rmJWEfOl4qmJnz1niIcNz7ZkG2xt46lvas9dpxH78LLOWzleDVUUag9t
h2PfDFg6esRY2sbnmEgvWIAizP3Gy8LA3fRJVp1hmSx485Tpf5SdNSpUwKX9aBS6eXFqhrQy+C+b
0nXpht20ZKKpf9eoLOW8ZafRm9xNTQMXe0TQFAIOBT1b+pkdHhBkJs2q7X3yyig7ZP0Am+IStFdR
iC69wSVXXigFot1OhXjrnD4+pU1sM0PLnoAa85x27WAFs9IrFSUjapjBqIkYL1vfWp3tHjUIxqif
rKG06iX6kPBxYDoWM97jJIk4EtjI1nTGxXXhtT6HmhOBQlNX4cIATs6fS6HaH9TP2cjIWQ1m4w19
568NbVXxPuEt/GylyrI3R+AJAZNi51n13QBaYWvNERooYx5XjYzidu3GTZS98wJjpNl0qN1qxAdP
BC6ncbFybSd7VxyPRzGI8Q0NbiaX/izRL9VmL5vl3Aj3nendtdy07JwJjaFbG9/M7GyVg3rmlC6r
MJg+bDwMx0yhNfvQOh2NfYMqWqzQ6yX1dUq44PwwR1CZy8RNQRVgecGD1zhpCiZ/AmU1PyiDHLFp
fXe0rrJxLNXRMLVmXxvnwV709gA/IrW2TZQOZpjZ1+0km3CFQLBzCclpe+deqtEh2yNlE9jNnAtM
4IiGBC2esvp4q+dmyDax09T5TjaMU7zqOaKNPRgxBKhZ1fDwrum05orTMRabyJLw4xHNGJiHH7X3
SRPQrQvp1E9DrNxpoVwfxtdEM/XgBm1irjgMmVpoW3jbkVbE0KFt4dds7rOrDmoy0JK7cE/9Bgm2
ya8OJ2TxjOIYEdjNNpsGZHhfbmttVM4Ny9GL1mNLH7+MTIDwRY3TwtmyD87dssBEa+wCwWDaZYsq
jMebqW4ZicF4I8mhfsh1q7u7oMltZ10NIvxwGxQnSS5zBi2WYfwjGp3QXkStnSS3ozcZADL4suIb
i1zkD5CN4KOvvPOMy1FI/z6n22fYZYmiLdtm0GVIjGEKu4cQExRSjLhoKD+lHPkWZy8UmyZpp3g/
SOS/7FMiHlZC2/W0yYfGD2+ECC1OrsG31IkZKXGy6nRz1u+lrtf4b45Br8AizafnoWozc2uaGsG7
H6rAvOndGfZnLOfJvg0dBDAb07NmCg3TtHpPrUtMFnWHwidH4AYKVo4q3spkkgpBQ2Uq8ABHekQ8
pvPElQxExmUROMataQLLRny9psSLDBGtHgsox3JTAAjMy7oJLfaGoMh+JKy3eOnDNqsnLb2EFAGM
ELQdIh3sdy+zG2xAASNYb6QEVSG+oolnkGeqsGHo9YeCAfsZTE6Jh9Ai1/DeGKcyihfK8HMADDXp
xyxtRUD5bVhGdd2KLGNzyiP1rPG8QRv1onqd1dg/ajF19n0wRkyCqlRXvli66JxlX7SDWMiyNN0X
BgsoNKMJOt6FFY8FS28eakDElDLKWg6jnPyN7ZODgUvHm6vNODXjteVoGh8EanN8HMCoTJrlBGym
I4S4+u6oGci49as2ZxQV1F+xbgZ/fpriwD8V2JQ0lbKVercCoLK4Cp2wjW56K079NfqtJLt1hC6j
u9EuZ1tTOAVJgYaBwmpCOlmN/t2EuLn/BiVuvjYCbmhNhIeRr+MWlQsbdOxxxIIsDIuo7IgNKU0Z
PxI2l/W73kRfDcEzjsXRDq2z0wbL3UDrx6iMdZgbnBdhHqffodQFwB5ygS44uZqsuIfcJy9yyRrk
ZEFY7b+2TVo8Zh7sDh6agnGhJZ2ruWmywGUdhXFrLZHAtjeQvvStTeUUB5TPZ2f12FjDwjIn+ao9
MRcnmE/qppGc5WjlmU3xBmJlc37BQqL66WSFZ8IEcu/dNEgXck5c3BLlWdosEnPwb1AiQLLlndeg
i6L9ypdRlmQBJ7KC9Q8l//UXwG8U7V3wo2qTuIiUqDeQ2LN/tWa9wvdpFrehmccMWKbWRf7i5z1y
yFzYxXCMqBWT/eClc7cVotRvKbw1yauzPfV0/GafLLw0rn+OcnTfYlErNojSTJdp72enKhz8FxMT
yJtnpBoJYmTiLTQ9v5Grsqtwh2qzyt700BnmdSJNHBKI2JN+zSj3Zp8NrfQXISo5eWO3Q9K9pFp2
4YKP12OkBzSqXnlugra5cwx0vyqwCeRPy9yGBa9H/5mCutILFzsCIU9hhCMNrT9KyCCcRt6Q14Xj
2a0xxQsePZVWn7WyXuL+bgXludTTSjWFObx2jQ0wmBfVGO18RzlYRoOz5w4aiVJ+aUAeMRi0mgoL
Z5yv76Tu7VtwirYDXc3b7+XoezhtJBgoQBMGmvknldL4NEKzdZtIKQrRTeShnC0ZGpwPK8uNc0Le
6Oxou51s7JZ+EjJ9oqmr0lqFscZgUTpx8VAFbqwQjRSuXrZ9WpPab/ZGhVIjLO+wbbLYAqsXV5To
ob8SRh0/MODAMa5nqzD1Kh27cDo0blxQ9WoVOKsAeD+i+HLZq/gokHVobbbPTNJq3GXnwfWFJNUw
kdfxx+cw6eLheR5nYGhtuUmHqOu8TIcoc34C1PAeUpyX4U50XU3VzWfNWxpn21pCG0repNMzVMRB
k7XyascgamM4QxvhfC6S6sjGqNsE8JlI6RNxPSUBznarSJzHOqprxjf6FhIcN4oakLTIMDrmEXXd
I5RviRonx30A8p8wQ9iz9HDNdJgUQJQneaQvz45uG2ImAoOqiqWsuqFb+3Mq+kXHzGPExoaAzE0w
ejoLCE3rGlSke+szsx8WY59OtwXtHtPfszAct2V/FmvCP4u7UfBQDn0LV7GHUOsVGYFN+R3ZvKJB
l7I88ADTEXwOVSsESGLrjRlkFQxD75hYixA04o6oZn1qjE7lqyiv6PWNgB+xlo723227w2gACIr+
vHCsjiI8InuWwZ0zlm8+h6JGl3AWdQ5GQeMo/FLg3kUeuATQDJ5dL3A/SpFW/DN49nObC3FDA5vM
ywq+6SkKKZaXzjBXmAa6MLtrsK+ZCx+9IvgusNwCITnICocSal8FwPyd3beONmjoMQvySkZ7Mybh
aC6kzaTelRkFJIFTJ3XebTKL9hQlxnSKLbMUK8jpot66RTD+Kmq8KItUtjCHDK/tvsFgqG+Yjzim
fDvP5M5s0N9fazjL70UW4leYM7uX69iNs3tSVXua/druDlJB0J+FAB10R1MXD86oc2tNSBqayWge
06uQMW148UpBrIurpEfbb9phWbIFJyq4ZQ82kH2F0vJREZhGot4clEgE4ODvadL3BC0kUkVWRHFl
OkY9rLSUAZaRiHELd0LQgZ+cuvT1FXtX/4vQAae+ocXq4m1dyPJ5ZAiaRNmVVs1jqpzK2CRl7h8S
kEnO1kTwYrkR5HS9ABQhScBGhKBSByqPBrV1rk3ckDVGp3x0hnVRgmE+zYWMTsMIpXcDyCnuM+Hn
+joNXPDs1lZ2chi8RurrsLTPkuyOyfbrfKRux4KUzd8xEMMc0eFQ0tAAQjlDEUevfkPVxP8Ryl+2
B6LL240rpiJyGUjdFrnhTs+DHywZZh8eibhKunU/Bs3dYIymvZfwxOZLqEP70WnT5n12zKFGodSp
eOHkimYVqULQekgnisyIF10WMIbQ80J32muRi/kaH0zl3+Gsnh7sMkMKMaY1rvtzSdZeNcqLR15j
jsEPnwc82pinvrFKlWZa+ZwMdri2RMFhgYQq3EES9N9aq7SfAV1SxgZ1bUqueuP6jP2OI/02+76N
vLsXk1hg90je9Ry0r0GZGXyAo4MRZUR2+sOiQoJAbEBwlgijx/55MLIOEq9jV9zA+djOTWOOdMS4
idqbHNsr5rggYjuifc9WwVSNziLyC8TSPRBExZkwQw52tiPwSxCO6W4cQYV/FwxDEJw8/ELo+7wh
ujfAC/vj6A4B2Qw2TU0J3m4gtcXKGZJKZZTIaQrsqe1S1JW2d44do0HL6Ca81QSlFyxrJ2oey0z2
OOc6DEJwvl647h1bOPu6qRRkTezpV6WNptn2RY6LNe66fGXqxHXZvcOyRpfPOEHKLfGq+lnARJeq
AmpN7WJngvSeDWy6WINJyIbvZ5yLZZ9adHCdY8W7IWezuMIJH6JsTzJjeKHaKUhdguZKDhnSmfYn
DVxJhkYekg20AB3NPc71eDoo/ANPg9Uimy1baomFbVlD/TAR5oaSb0ZNys/1Zf5ETdole6K9+h9Z
jDVpgVSpZn9Qnv0qS2M6ZGJiEVZJpbJNX3fq25iOxYOX5DNgxFBPbx2H9Y8egYp7tkh1pzJODLUi
onuy0PUL9LyeP8oHGU6oB6X27ec8VuetYPLCYondrsx5H5R6KABRVS6SuiVIp3UQhK0Cfqe3mNiL
niRRE2itdBI9tWGcJQ82Si6Yf/bV/KG2xvhbVvjjhEqx7U7gwlqxFGdsNF0k/H4HFQQEL6O2kBth
YtRdKKDHn95Enblq7Dk9tFOINxevWYPWBVPcY04EXYg61yK5hUmjE/aaKcnf2ln5WC0HA6EqR+O7
4PPWK+Sj5ZsH8k74FC7EfoWNgwSDchDeEnJ6eCYgbnJwIabpkbj+gNl7vjDEtqXEvEUVET+jQ0JL
L9Wckq5Kcscz5q5eb0gojuptiN4pQiLeZPX7zDlODSYy+4EO04+XhV2i6hdJo+9QnYzJFYqliH/t
DmO5d8mWqW7mvOh29aw1qwQyKWHtOi4SaCiBZ4L7eQVe0/aHbK6cN20hN114jD4mQ1cPgNxGgJUH
KZGLXgpQuHl0aM+/4/Eo2m0RavMXsR21tR4Z/cRQINh5hmb20fltdFaCtp5Ms7mD2xOzxCaiFNRu
razKXnqZmkhP5waMg6fn6gloDNInCofymU23PIzUBGIJQutTLTVJpxeeEyff2QE6c4EdbAxuJvIq
oIqtNLgCKbblDhFskd075AH03GYFDqi71qdMDLLh1nPQZbHlKUJEk5qSapFkORtOn8vG/dYTyxa/
Y1iJ4m3p9ukNwik7AFkk2IhFiypDAVWOO2CVut41cUeggkyRTy5dK2Wk1uQIz1rOyhtwBcgy+HHW
Vt328AdiOzf+ICnY60lfn1Hk94Soigxxgmd/y6QVgJqPQ+wfK3No6nt4KtxlhX8ONTCSzNSH3C7b
bN15pXxp02gic5jq7BjCOVHLI3l6UeaEnaW3yhm63EimkgnHEy1y0Gc92H8V5SWY0Vm1Af7OQuBT
qDE3il5T73v1ZB7KZo6OBPekN53p4sBesMHp7KHAsBccXG8oTaq0NsXzvRSOMExxIIOFNmJTpbUM
fUS9nWw+5oJxfHoFbotQdlH4jjeMG8a99kZ3hxDfrM2TP3U4q7ZmbCUFbh6cgEV0H0xkK9TXvo0m
mE6RfsuO1i5eeulhTcEXnuwZ5ucbjG2WZm5Qp+q4fneVOws6QPROqyzpFZb00vXCTRIyPadcVdqy
SCVNfapvAqB6Uf5STVSjyYSvHoZbowqc4AF1+uyvrWoYqLxEQoCCXbVeuOhsc/ppE91SXc0hBQfk
gqPKxyEJC3UVsxPKVcfwibeA7CZxamDyzz5tNnn/h9EXQ3SyvCmAs/GtLCCgckzybp8ZhTdvS3tg
/PM5SQTIZYiK6H2eXF3sJzXE9q4F7Yxug4HszytC/9gzrWaOi9UgUm98aPmmmUNceq6LK4MshKe6
s9L5uvEzGd7iLcJpZdGg4t+CDUUGYfL1t9YCKR6GrEXJ1yWpWzGPrEE+tHEPeIJpZ8ygbq8MEjbH
hSD9ha9nJp2AGKMcWU7UBhN/LCR6v6DzHs4QX804zKEoEcMFpnkiwzdDU9+N5oyJOIAgQHGRfpO9
dt8t7DOcF2oI7k01l8wztgA7J6hFbEJ5kVLZcO6UNOJBKBeZF04nJ5ROf4Sa4gzji3S+NbbPBM6I
b/zQG31P1AGvO7gypA6+j3EdfWQ8gHkdIwkXAA0gO+tOu833Ih4oHwcnAQL1Cvij0B74M5NwHvDM
Odb8qubICHdWpgy9g74bn/rSGzal61rNtm3CsT+UoyZ0xUdP8NAHQHzIJvAA78ZQ4Tcl/GdgrXgZ
4ac9K/AwV5yw17GH9AfZJLsDeUFpuIbo1ru5mNt6XbV1dT9Nv8872xy/1TYk3EpbMSwm1pnSXcZc
11vGQ2COYOQyw2VSd864C6ssfiZuJKFr6IrgBiMrWSeDk1fr3DGlt0BpgUo1kcjQF0C3XbVje1fs
WU5P7s8cx3eAXaZe0LYD1DWCDuwMXJn2usGD+QCFDzVt17lxnOIYyFZHBab1sA+6X8PgtrSnfEBq
naKnoFUHKa6AB3GkHSLMoSGRD5XZ7UcwlGt/bhFNj4xoZ34q6T3WdWcrH5l11KCdEFCzNR9UMabr
2FYNtxaF7XxjecCg2NJ12C+HBlSaXBFzpiFpSB8+5doek63f+PHZoFXX4sbq8RVAHRjgdkqP/bgS
BR3Xkv5XoJ2YUrRYXtVgJYl6IhZg5NJF1Fh2tbKyaPiJdJ7eL0RwSkZm7HXOtmq8CAsJ5/W2Ill0
XhMOJu/jmrSEFZkd/Z0YfCjuLgxpnNDnsc5y9G7f2rB2IIuDpll5Dlgz0jmh74h+ScCzsCzoG4+c
saepGsbwUDF09tkXk15lltX1r5MN5Q2OPgUpdS98Pd83PC1GWfJA0TfqPlhA64hySSYm0S5mChS5
RnOCxtUmXADBBa2ZiVdTy2d1bntWoSQmmF/sqmIfOHP4TQsPvzPErXzwlJhWmMr7Y93rfDMjdI3Q
0bvtD+z7aHdwhoC/E9NHszED+4o1Xbw4EjQTnJ3K8KQLEMgMrzrmbXNt4G8itAMdMhpCNBPYStUM
0W4VOn/OiiEPr/08N0Y03rlYFalLUEBg+vx9oCQhZ4Mc5tuapv17hc0Ak7oxpPfxrKWFiQ5bzAIF
cmfDU6It3qQmDD/rLGiuK2GGFoNPAl3eKycCRylF2fwqzV59VEDD/AJd+jTpIAbTRy8L7a39oB6P
BdDWsEjK0A5+usKAQrLh5reRmQVMb5rM9oH4CFfhGfcLuqJWlQVKgdq+Gh0Nh9KUMo72ldv48yqA
glJrv7MYq+Ojur82zxFD66mK+yMba5+tIZpQoZlsB8b2PLjNPqiim4ZrnAAYJgayR8x9neANC2iq
0QGKpvlwPS8Yb3CMBO4J/Dpw8MVi6fDGgCip3sj55HAZxka6c4sOE1jiePE7joEURXATDO0xjka3
ubW78axL683kdh5HpY7kvFvDrejDEcIEK0uSbdAx+CzcIcMSaOL+/Z6AAb8HeC5O6IZQe1NQ9B4B
QQFeR/7eqm49rA3Gnq6lt/AFt1W+rmGhKrIgsNAASiRo1BYhtZSxDBgxlm10TuPEl5XACi4TbRvW
ys1DP7xilyPIU9rGWUREth45NP08dCcE+eSYs/CVT5hJNKP4a5cycTr7GDVGiYQFJ3EycKjFeDP0
0mSzLu7BgGa8mUwek5uhDaJqF8gMYyJkW2dvZqI5netpgHQ7I8EWi5fjd0VrOsfLJDfbH0NX26fC
IdY6XwYdKM/txJxBQqhKV4RsmdHU1teIbArnxSRKAhJYGsZwB0QV6yfUkjFWag8VgbNKkbughrGg
B8EGSVQpnxKvd7/nbDSoP2w4Cm/uHfiewSX7EUmbl68GjQwdNTjE66ZQWRvu88HtvS0pPbrZBgMF
CwciGo5gKVKdKbTObkCg5qjT7qoqC9zIca/t23GMRBSAUsem/TGXjr6xStD9Fw9Bl3lqkR4S8DVP
rX+fqrYObwJMkqAXyjCISZ+5zLbGcGu8mE7TV4zz5U97yD3w/l1Qa8h83C8W8jvs4ZlTrKwwqu9a
oy2tfQe24BO+ZFkPqZVEJMELi+K6zgaUPcbZCllCRograt4o3Y8RX+wu5q3ct9qkywx0S8hA4fnx
Gw3m2GxJzexOveXVzToZ3K5Hptwa0R5PcSSWqq8m3FyYEEzj2ge8J64rDOLwLsyU9T1VRlTvlV8r
H2V6QBeCtdd9Y0tpSRZqIevIcYr8PgNs8Gwf8qxBElO/VDMHoMI/V8TZVRynon3zBfU22AAO+HWV
TLV9kOTSxbsqRYlAJBq5UQsJkMd84DyNsmciWoborNGV4r6qG1UdTfiOaqVtp2lOTVAjd5t5ZWKP
TyiiZrcMadePTqdcKOquAfToB7LeVkUTO8UJ2Hwcr2wX2Y/R2y5OAM+pQmxsXe9QKY5yuCVzev7h
+L1MkOW26cfn2armOfnzMkgTVTfjEYTF8WtdZKtmfWH6KJ/aW3TDXfJg5cW6QIPHBRE3icVsRI/R
nG+6ytz7u3a55E19Eb5s/iuc1LeQFwlmgzAk5OIn1G7pqTHgJzDUbiLtOloTIbJCF3Jb7JlXsYw2
Xw4XOGez/nXXtiXPid42ZsWLPFSD2+pzL+puh7ye1r1mAIpGggUfPDBdEB8BooqAXS0b625juN5r
iWVtL/rYOkZYFMIvEm7/mh5hWgFqUsbde4IE1csgc9mRoxNXVXcL/bHup11a/AyiFwK6vnjZfycN
n69D1jsPm9Qf/+JJz4PZWXiTulv/bmwfq+U07r1baazbpWc+JuWtXtnRtiCIYVkxzPFYfDWY5R9v
+j/Xv4jMBQCJLdIV8J6+01GrloGmco2db/ohb4cN0vIdzElsbuLgiwds/vPOATEDhmNb3PvlnXsJ
k/hE2zF+RS3n7jCTl0GzE4kt2QMBB6VUOAp+0XYCO6/VWXLc7if7lzUYG1VlXyz5v58DAJwQ59d9
HjT9exD8H8HTusXg2ZNZdgu7c4zqDRTabVrff/62/3kRk9kNrG/PNS8XFRytPeYYGG5Np7hDy3dt
d/ep8/C/uAitKjQAlZl1OXk8KyO7dZ2wvyXL9ilwzZ+41u/82P5iAMrlvfBZUIJgB/QCcEXpX3yv
rhE0wpeKFKXkWZv3lvfNr7+4xOUK4RKmQFxCmLCkZjQvBl6Yqg8YLG6lR3Soql1r7KTuTuc71BWf
P7LLj/3yQhdLkRJatj5V2TFVd212n4W/rOBDd8fPr/KPJ/af27n41BJGFsy5NtNjoz+s5IcfHOev
ZnR99cQu8p5lnOVwlTyx3Fk23dHm8JrWCMBd/cW+8dW9XLx9ZYxhPCZ2evSSb6E8hM4Pp9p9/ri+
einnn/DHF0kI2+gEPY9rCE8yOvBSRHo/Nf/Dr+Xy1V9Md4l7G5OV4CpkCC5zk5gM/8Vx7z6/la+e
1vm1/XErCT4BBwFoerSxnmTGT+IDMV5+sbzOj/zPA/T/3gmFpW0Kiy/n4k7QByhDCTc9nlPIFhBn
V6LFiPv5nfzzpfiQ8ZJD0UXl9t87oZFDz8w8lGOsjj5Zsilho2byQw/qiwv9dTycb8eSbDC2B5Bi
2xdfi9eXpoinLD8m7Q3oRtLc+B1pzugHZ/U6SVA7eC7yMTezdQy9l4x8b7vwlyPMTIz2MiAG7PNb
v8xSv/xBF9/W2M7OZIT8oHi21jnxZ4m0oHqjlTYUljpmqTx/fsF/Pes/n8DFN8YEjNBtAIWOfbC1
3kuSJQsfXvPLJ305fe7yxi4+tNmrAU3rKD9m5JcWaJZx2qEOIu4t2BKnF2C9zMaNh/fh8/v7vSIv
V6xve5x6tonM+3LFdn5mCnwh+TEojSPGSRR1J8L1cAIQ3Gc8ZPfeB51if1NcuTcFcU3A4F+NGfnX
M/YdH07uXOw57sUzTu1YdhPavaNaxd06NhilgrNfll/d6vkE+etWpelaOAwkg30unvFk+iGiwzY/
1u09kO+CtLScJs18DRfenbMhUAspX7784gFfjmzxLAY3Uc64ggLLtdyLLSFD4qUBmKaTRZCHoI9t
SIVgPnPa37vDo1ldAwymADadt/Wtj7HOT+d3gQBmIh5M7UA9NrIvvvhVf51RFz/qYjNsk2QaiXyb
Th3Gy2l8TAhCCIgW60AvzGrz+SP4a1M8X4za2iZYJ7AYnfHf/UqR/imLkCfgRfcgPwutf/7PL+Dy
558nQxHAdNkpAVkiMZJqOg2weLZNRLfx+vkVfpc5/1k73MOfl7i4B6MfpU9rPp2ohxaufxM7P7jn
g5OtB2K7ocX3RID0dfDFe/p/XJdOzPMkBVhw8W2A+ZJ9WPbTKSsPvXolDnFlnG17wdHwiUH6GDvi
Jr8a7vbXB8nN8hg9BgQy54QS9r8vrMHKUsPpzyeDMOm2wBrBN4ly5daJv/gm/3UlJmObdJtMyGBu
yH+v5NdhqIeoFicnInqdSKkw3ZMbjlDqiwHWX13o8jkG5Zg5US5OHekCB3J+DeBKknP5cPN9OwX+
6vMF88/reRb4/O9mxr84oyfGI9ARj+JkNdkibx8C6ifS8eti//l1/joQLfeMETiWBTzqWdbFq5IR
2iR0LwIDvHdsZbZt68eo1kQqOdAz1qmvxMPnV7T+3ju4pEdtAypB03G5oRV42xtnmMTJq8hVzR3j
owld/1sxQ/UU5H1dS8eurhpouyunmc0foH31zgEFXZEV2xyKFEprNvEHL8IoLa7HFpU76W3yiiSR
RdeqtxbHC9Zs2e56gikWLdTH0hiMQ+HLdE+mZ/yKxTz+4kv714O0ccEQiMWKt+TFSkRMU2FAscTJ
HB7K1zRjH1zO/arVB/XFUvzHN01vS0YkOAvboXk5hxU6xqgaFfB5kRqeKXOjXHedzFe2Py4V6Toj
Hp1hJtdpntafv7u/X915G2Gkuc8m6VHY/fdzq5rMYmrHOJ8819iQfkD6h7Hpi6sY/Vpjv31+sd+z
EP+7Z/73ahePFJu/ycnXzyf9HWF6+zr/MB/EVbBJN+HK2Vv7PiIBcRG8FzfRY/eorvTm8x/we9rN
Xz/Aov2mb5XS/T1f7o+S3zGI7kGMOp+Gq+geOuGaWZHGQd67q3mrng7JqWC0a7BvduktiqwvLv5X
tWFx947tyyCQ/MU67xB/XDwjFgmFsDefoobwJrxV17Erd05avJgF3C85z2TDtR8VTmk8Y6vWnl/+
N78gAGhlXVs2IMF/f8FoSdTw5I6cmsbg49JP4Lb7cFwNqdxjVH/DJo0W3/WzRUdd+/nF/7XSqHiY
vC3Ncyrrxb7UJdGcNrD+J7tsHv2rxlsGZflQzL98tf3/utLvVfjHc45h3TGuuL/XdLVw8MzDx18V
c743BhxOfvn0+fX+3tnPsBE9AUCn5Hi8eK+ljewpyCJx4g6vOjfcEAJNJoS69/svrvTPjQL4F78v
hzGH/8WlAJ3j2REFe9KxdiuMH9/T5pGxcClmNyNUizoX67ryvtqf/nmHf1z2Yt2QLWgXmeayhtds
dL9NWr00XHWbp+FjGFpoytdx1NxGSpMRvSLlqzOGqyTI1gp0Xn81ffxclV9+xJw2IJSeJJzNvVhJ
o1X1Ffms4lQOebIN+vEX04aG3ZgREPD5m/3XmqUDkiIwmWMkL1dSYZUSNSv37cC/ZTMBzTuEk2r4
JnEvf36p31Dm5V39ea0LtGvWo6qdPBOnQXb4vZgps4R+3jlG+Q1RxWGwbGOZOuPNXOs7SK3rYnYe
iny+SUmzWpIwna6b/0PamS05iizd+okwYx5uAY2ZIlNZU1fdYDUi5hkknv7/yH1st4Qwcbp33VSZ
pVU6EeHh4eNaKc3QGvD6tmGB1pVJCsNc4ksATPRpaI5BKIFfKFSDm5NBBNuCwowv/TqZ2kamvdEp
ZX+ldz1N2XK9YPjviicQMhs8orppiTLZT2uyOKOMQtpPK5wSWQPRWGm8Nm6/iNoQOWmSwfKkZD+A
Qt7lpfqN2uAhNE/7pMplJoiVLX3Zw8Lbfh+A8D0KLwDJUjiErYkzhutJBtxvxdcGX8LuNTly6K1V
F6TMXFcTB0GD90Yh3CNXeWtvi9aCbisWpNfcBtF132/yfhW90A8clWtA7x5r0P0lvRU2CWYrZvgF
RQnkV7NifqKQn1PDG2BYo3Nb3D4WNb8wKAN06kKKKFsTg6AAAqkUDPS8MhfS6+vINb6dPIC4GJX/
dP5XC9MUS5ZFnGdLnCyMhughbMlIczOIR0FTPIGcSqMBoziPl3VvWNhBXFgsuUXFa+rxASqUDPoF
QUNbg9cil8OmgddqE+RKsOClz4rSRZTQAjBFl0fn8+qNEqRLWrQEQK8V9e8/jIyFThD22U891H8+
XtS9DWNRYzhAq59sieb0qACk1qwASRkNGbRsOEm3p50iBUMrTxZKA9LowN0aMYRZoDRbuikRiExM
c5yocQ1hiUzTRAEYMF13xidopbaq8bExvqU0EYThZ+YfgVrdxkx4KqcFdvb7i03ZXCcKwVyblAgn
upKdmCAseyhCzAut7Lg4KdX2VP8XikIUZ6i4MhK9mxMpgJtJlKZ7+RWnXqQzRqWfUM4c+e3x0c3d
6Gsxk9derRjFh7lZfs0TjOBeCI/gudIL9liKdO+XsmejC8OK0Ptpjbeoh0LwAaN7jZTfF3ojhfhj
A5Rqlm7j5DcNS7aaQq5Oj/fxseC5O3Atd7KLl4L8u2Jc5NeAAq6aqk9Gv5WKZv1YiiTP6OS1mMku
Knqh9EMqya9ZDqaB6StuDgvZqq7I/o9doXB5NN2OKKjygPEO90BPpofYiMPnC+AEC18zCptcEBjr
LVXl7eFZmDKIq03GwH8fGK8XOnfINRD5gq9jB5WhrAAfblePFz/et4k4yyA2t3h+ONmpOJ8yih6r
wP910TcFPHFyZU5wPsoFGtsw2RO0T6eyXriD90ItkVF7TTV10nuEGXzUlW1jlKZjjC02XsNS2gqZ
PXxIlNf+Ij3H0Zup7y19Qd7MCYNVoVq4ggqBLO/6rUDFj870VPbWqyy1qxLsjzo8lvEOCHfA6Cq7
7Gg7aT+piuQYzPxiPBZ2eSaupUnZZCRztHz4paMKXq3YYoTGjNTL6Zi23zXrhZFVW402Ei1x8dlp
ae85g7/IlsNvIKRH+heHy8FgagooqBLYsFZPoaT8ZWnlQs5pbmcMk6jEUuARJead6H7O5DStPJL/
GjNyQyuVWOM/7mlM72iMP0GsSmKIYeO/9HW4xNZ8160yPgTAgUtjpI0/NeVq7walofM2CI59K38u
ql0RO027JsEI/v3BaM8rC2jWSgB+yho2eXrQwldJ2AZhvXDlZh4lGjhw4gnOcFnwRG9Ph+kbhqSk
ODgyM+kq2mdxIKtSfch/yvRuHGjgFfPAAWXH7YuvRrDw/N5nkW6FTx76ItOaDtSM4Bhn5rq8AHAO
3IKlfgPu3Sno+pP8JdLfUdtv7zybDcy+wvskgjU+uQ0hNCaMkynBEfAmBg9DutoAkrS2wKUs1Wlm
bvroXHDt6CxUjWmdBuau4WJcjOCoH4CVVMNddvaM3rITPV7l5VfBXLhoS/ImS1MjWFQgaQuORTsW
o8CVyZ5bKPqY5ncBEX1sO+/TmgqNJ/Qakawh3sbLvdUbevlkHQSU6DhcvGCbqLtLcFCjPx0HGEcf
W5UqO4j4xfqiB17Sk0J2pPPPyAWVSXBkYWMJTzVwyD4IqmUhOGW/YVLwBJZ5EoVLgcbdmd9+qjKJ
ZyBTBJk/bqNj/vn0lQM3X8vf5afzqt0le7rRPvm0qi9sz52nNRE5sfI9tLHwFvbRse6/KjB6t78f
b//dSzn5/RObCqycUes+v1/tgBsxS4dB4TL83rVf/7kcU9bJ8uq8j8rUZTW7qskuwyU6Nv0Xtao9
s8AkpfrlGAa9sHBOd744azJV7guOI++yODmmrNT6Roh91mSk2UY85wngoyUx8FDk2/rSdjvmPhe8
rPtYTaEdCG8Dc4A1JkV/q8bihcAU6Ljh0DqwmKz6Ddq5Y/YhXGxbu7ueSCK5qowBNQmaqVucagwq
hl0gHshYu+ed4IWOuRa34cKrdq8Zt2Imj9rFMk5pJEB23e7PbryleVVeim/vlXsUYVHUoKti9J9u
98wKjVQU1FA8NDuy0y7DS3bt/gxenT1gU8+//qkG3gibVobIV8KYN7Bt8fbkWo78LO0eC7hXu1sB
k6uajP7RRXw/l34F6Mwz7QMLZyLfW6BbGZPrWooW4Ej9STwYH5gLSRlqYf7m7fzM9n3xX0LHZ2W9
G76S9Pb6n9bRt/sdMyhr47lduGR3L+67Fv737Ezl9uwaSH/LtI/EQ72yqCtYjrUPXWNhvfdB00TK
qEFXLl/PdE0NxCga4vYr8OrWpqv+tGWbXNbCeuZv1d/rmTx6QJ6lbRexHubPniJXcIyjvBXcJTGz
duJK583JtQK8mGnjjBOsV3TzuCQEsRPZ926zpI7S0glNLBK4GKAId0jyj9a2XY2XmPmSY/ypeLI8
eac45Vr+AuuX5SoLj9bSTZh4Y/DXg6AmI1l2Tk7xpKyC5X1cWt3EdgxlF5fMc4mHYW2t0/NW+YH7
7WRPqi05AJU6ume9AtVqtW6wuL55tSSjiUNGMytey61allmkhtopGdWyXfn7xJV3pUsfyRrWpwWr
ch9cjFfgStbErMiyDwUhVA2H8RAvq3hrbH032562yip3k9VjGzZrX66ETexLppnKMA5OHXZv26UX
cvy/Nx7zZCETi1GRtCoVWgEOHZoYrlL0vnfPK4e43A2/PF7H/DXTdYPuEZIAVMJuTwg8nFQQslKk
hzzegtiyKp7i1+LgO9GC3ViUNDFRqgAW/UlB0njBatt3wf/aZ3vfWbpVi5ImJkoC5lgsxzX1q25X
2+EKf9BVn6tNvtDgOmsLrzZvYqMKWGmS4FKMNursqs74XBr75n/fuqmFytpLbmosCFzE3XkXuY0t
/XEA9Hr7H7VhYpDAA7GkSGFB1RocB7u2LS92JAdeqQVtWNq5iVVqobvP/JgVtbyKCUMj+IBOcxQX
FjRr/P4+oGlhxS+EVtEt1nN2x8dX3lHEd5Ysz4wVpysQh13CyFHLnpwOrfqURxlwRsjJiRByeU7/
xTW9kTE5mCFSoR4z31UanCHXbmw73wm7pVd3Zr9uxEyOpbCgvmLQZDwWOHsdkccPNoqFs78vv9Fo
d7Vh+uRVCMBACIcQ7u7SZnzfaZ5hGHUjbHUI8DjDJIljLolU7m3qjcjJ4wA9lwrcFAtTXvTjaFcF
JwND3m5d0d3/WbILc+8e5WCL6IacB11jk32UwAaM8s4Y373zrvhaPJ25Rcb30IWvb2Fp99m+cTf/
ljXttu5hHTWK5l1W6nVgNr/1WKOadAQsYs/yB/9FcvJfsp3sxSf/bdHYjmZ78lrdiJ/sLOR8FbOR
7+JHs564tI++3+ZyDSuDcyLOWzBS42+8k0izI52a7C+twfz8yteVJV1KgOhjc0Ob+fKnYqXaZwey
dwd04wULP6urRKv0hZJA1FRt8tA3Nen3po6lQ5oyZH2irK8fNUKwv4b+qAX7Oj3KdCgpHyHHtXtG
vg1BX1rvTIA5Bsz//YRRt6/WK53KMAZlVuI5k53EtbzsBwPW/Vd/S13VMT3h2XfyH6K4IPd9hHC6
z9dyJw/2cNYEIDGQW6+EFzDFKzd0TWd47j3e1Wf5c+ikgGdDW+f6L813MKnceqmAN/NMUDizdOJe
SqF32RCwX9h7ej2JrTVYfd3Tx/AtfButLFxL6/QZ1jY4x05vmVfZsbtkqGav1pX46fMh1AkJN0hH
D6dn7aVxD9Wzum+ew+16LXkbaHm/w+f2Z0D1ss2Cjs/dKs3SVUY8GW7g78mZa30ui5eaMz+2K21b
H068+f52NCOyLT8txwnvObm7076SODFZot5dAiVspAPYejAUr3rH+NBvRpcm29bOZUVgScIG1Kqn
867fjIGsvx0cCyj3n3AqJna5Xo6P5BlXmFaX/26DNnkpIiFkuHhgG6yt9mIeqe4f2/2whv8FZwuC
+uxH/RMS+k3hwGhBQF8SWCycxIynf/MJE/vW+2EENhqfcHYTF1YCNz/4r/JucKJtdoCS2hE+LjkU
c6HMjcyJ0SFcq3UBZmyOoSjseKu8B9rMzLu0q/QfrO3CGsdtfHD2004Do1K0XjEr6fBNeTrhl59R
ssKx3EVBS+c5MSkNLPFpIrIwheuUe7UjOGDCOoCj9C4s2ruFdS3cIm0SCFSAsfjDuK5+Ncb1Pk5G
uu9YXvrqYy+CfxWE3pzcJCIgzjKqNBpPjssyhqHn59ox3rLtxaU3fcmLXlSUies5MsOogo9ynp47
N/WgMno/vd4Fi2hfLD0IS9s5MUrnZsSLNzARLQ9Rt2NMDR42t3HBqlrJO3/rYwSEo4aLXTgGygM7
OLmuxVOdfRSujMLEUpkBMAaVzqnCxfueFwJlyuleRmOluoBeO/XraAcsV1hM5injW/vgpkxdVx3O
QlifOF/z6O9LD1O4gmPTC740Lm3S7PoLab4XWt62FoyydrdPPuuVOziw1He2sW/dxEs8qFv/ZQ7w
Wvf0iaWCIN20tA5lyFef61VNjvN1ox1Fe+lZnPVu6Rq2JJ15D9zqiZIzZR9HbdxLB/0w/DTeLQY8
xSvYQbaLidw5Z+9a1kTDK6Ht9Rr0k/c0oPThvO433Q4eXex/tg1eG9vYJN74LEZcaCBj7McmZFTp
+/P+e6kTlQc7vIXjAPHtHhxMh8Qxj1601NC6tMiJRke64oeAvGOnHDx3J3sJj6NZhMDg5V9FQlcb
On1SsfUSSPPIoupOXrX76Lvd+HpyfLKt/rtgjzZLRhZokaW5bKKViZKQYLpI/7mt0bN5ADYee8Hh
7Trug7k+rR4f2azXhsuog8eggmmpT84s7Y0gzaB0PECb+Ofsyp+VZvexdKVN+SxcVsAtbYtDvj4d
cgJNYaMt+axzh4l1AhrCkAHmm25wewEGKYVJ7WBxM0w0lL5XB6wsFy99KTqZe7ivZU02t2xNMWnA
njpcNkTsB8s5vzV2tv//iIPGeza9CNeSJi4JoIDnWo1YlfECWPz37qOxjXhQzefmT/U988q1ShHA
dy5vjw/zvm1jHMq72s1J8IOdATS3Y4XQgh5zr8Mn1Z58t/pj7ANH+S3aDUgjCzJnT5A+urErCkLP
qZH3fV+KK62VeecEu3vJ98GKU9wwJy0+/RsDY13JmpygBIRMWA4N2rIdi6Hh73pHQ/uCEzv3Yl4L
mRxep2mVFANI+H7nR9OJW7/RcPAeb9ySmMlZaVXdj1ww477F5N67PWjwNl3cCxd89v25Xs7op1wF
xNWlkClYdzKF3e6lPipPwSonU9Vt1C/hwrz80pImHmQj97IxQN/9XkOGVLt2YUpG25dOaHFNkzc1
5I0zKcfLvKmjvx+sRrN8dnxbOpRfHh/TXH6cGau/9XvypsawZOZSwKIql2EbL1ydKC+ctjhv/6NC
TCxxng0gLY3KDVz/85iTGu0+i1oyg+Mp3BmnqwVN3s88l2p95JLklR7ftHirfr94Y5AKmKILsr47
5Bvr1/+2i8YkNlU6X2rqE0LHkqtIYiZ1hj0Ifo6/YI/ex8AmywOqRVRIVZvQAkx7po0UBOREvciU
CXsv3tLM8Ky4Pxu6AHqX2fDvn7hoq/LDh8A9Hpe2dsYBupE9OcIaYM2UwQj58PRX8Sqv4qfBBpPb
6RwEaw7otat0nWyW9na0FI9WPDnQxiiVQj6z4uGZsi94uSTvIcB5Tl/Pno6TqXxcOMyZHNv1MqeZ
nhpgO1lLWKZhHyQ3eCrWL7vXVeHVr5+2vxb2dMam3MiamPxooP9ZjVhcu4ItloAtfo7sdqstXL45
P+hGzsTqW+dzCB4va/oL8PCvoiPQFjDsdr9p9LW/fpXXoG1C64e6LrWqqTOnJ703+egGnf7TNs86
jBvZOpdsptp6aVl9ipN4s3BgM2+0LNG9pDKtwLSbOn7D1RsQ0vcjKZd6vPL/KbvEh+Kp8cYq/WJz
xfx6/pY1eQRA+FaAWR5lOe8p2JMN9PXo2Y2pJ2qyriUsBllzCkmv6tgobdHvJ07W14aXqm2lSj5E
es0I5EoQvxrpH91YBJ2YEySLtMbSNamMsGq3G9mmbZxKkSof1E1HJE8Vk+Ta7o3u2JW8Jtfoijzh
C4c3Z1SuZU4Wp8UqDDAJMqUX/5i+tZ+znbhS3I8QJjnVKvuceOnHxlNW/fax4LmDvJY7OUhCkVyA
aUg+gDIKYcO61n4/FjDnrjIX9PduTp5xGGMCQ42RIIDFOOIhG65fPIk+1Cz5Kuu8uttUxY82E3aF
9sUs3Qry36X+8zn7cv0Nk+cdAE0pa5gwOIiOv4+ffsSrYCUexvcJ8E7MaO9SxoBwk26TpZs/10tz
s/7Jc9HJLXRynSIfoIpdxV63U54lRpo7u7MTGwzhi6uvlVXlYO4+Lmz9klJN3gxVKmSGCMaX6sfh
B8C09se3zeaVwsB586G3l6pQc9WR65W+W98rA5TmKBLcMoRejr4Z3B+l/fItcXdgovA46rzM1RhP
P/X2r/91k98/7Ur0qQGZWrqwyZA5UacV7GH38nHzOmZBvsOfRPL2uJQ2WNCp90T9lUi1ko0z5dPR
3PaIjNYAi5JtX4og7gGdwCEFbWPEAGDUSJkiHRqVEMITpY36A5NE9NytX9Yvof37d7WqVlA1fQ+c
Pwt6Mz6DU1/jWuTkmVQacNDDgN2kVkt7Rb4vSfM0++pN3xbOYkVr1gRdLXBibiFEa9pTyQJPJzLS
68PH4P1qyH+JP7W94Bbu49UtiRt/fnVusioYYRoiTotzexA9NY8WJLy/5o/2b2JUrS6CdcL/f9qo
OuoqXOUO5zXegGRbOX/gIVqQOXvVmWK1oFtTGS6YWDiBFAu4Abp8yP4K4CXs3OILbbelsoI8+PH+
3dV/Sf0ZY1fHCGM2Tg1PDFrWiWbVn4bckxvTBXnU7hN954fhNpYPaTA4XXPoIf+CnMFJJeFFbc9P
dao8tUaxfvwl0zXzISxY48/o92hTD3UcZIQfpCy8ctjKhcHk2ImgJjb3RQXHGsSVb7IQLj3UUy9r
FMoonqUyVkvtYmrkoqGRhhqaLg8mo20XfBfKY5l+MfwXwEdqdSTaaLbh5UMA3/bj1Y5Kc61U74LH
8ddxpJfS+2TbzQsEFIqUlZ6kZn8aaEMjrYcODyjtfy4HrBEDPxJcFXXau9PHftz5plV4cWzRTZAw
m6l/9hNNX5AzauR0PSbI9CZAmEx2vb+bV/eQTsHoDC1W6V1qOvpAKzWHwNH6cK0mHxXt9fGippd+
3Dzw0lQa+5mJRntvL30Qtr4QClLpNUGaHyUhyzaB2SzZ6rklWZJoaRKT9CPl+62UHNwl37BC8GcU
iKPlrXkhwxoFh67+1IuXBX2YuYdoIPlU8G/eX4iJNJYsWLS6ZJ5lAmkNp5xt7i8gc8fNi7ZJV3rx
zR+es7CyU+MbU6oL4u/XCmc0LjKgQuNV0CZmVBT7/KIrUeElELUZwTdRIfl42QGn5lrhUkrw/vhu
hU0MagunwCUu4sLL4GoJK83u//EwHHOQijROJoOBQFvLuxt7pY4wFzWpAculd3Gsdb6XnuDP+k2b
gTPG9jApAQ152pfGgjEdz+j2EoxSDUliCmwcN528tLGp90olI1USk9W5lpwYpsio9oEGKI6Pr8C9
/bgVNXlmWx4H4HW12CvcOqJtxXiLIcz+32RMlEKoIqFSGbrysj4jSOuKMGFqMDVdcrrN58eyZhTw
ZusmOpGaSZ8WsCV5aVBCqrcrExTQfBKV3BnMhXLUkqzJVatMU8tCg2MSj7m+1s6fmx9BbjpJaqwe
L+qufP0fNfxbIcYvuVJDDfZNuHSRpEfbfHDOp8S2knNuX5TTh9MJOnLhQxo998lLD5GJ3Uvm+vEH
zK6UV5X2dGbzFWVyglbjtycQllHIPoOFs/oS1bDqAuSQBOQO80+PpU196HG1RNjUhTRQyXBub1fb
GND7nsWYCnB5iLJDW2zU2G20rRAf/Pqoir8ei5vd3Wt5k4DISGRoXTXkxYQIgC24L28/C3sgYZct
mMe77PVkadMeRMiqITuMk4QXZyXmT+npz7nZtBbUx3DEVoWt1I1tCRWkgt2C6LkjVBSAK3m82d1p
i0dcwW02KGniVWeBmC9QPdO82FX2Mz4tKMtdbP++yCtRk3txiktDrXJEnYcvIMUMEhVTuVv74M6i
vvFlAztYMPS2QHeemhNF+Gu9PkPnkywYnrvYc/olk3tz8tWhhREUy7Mrx2Y8V4B5jSx0+5a9nF7k
r8Ghf21WQwJOIfhttpOdHWjFHqvXrDZf7cZEm001huQWimBPDf7i/Rj+MnwPNpn2Y/pTzBZqqkuy
JprsJ3hnvVkknhFsMkiDTxdbFdag8aW/dGOtdeLC2u5imvcNBpRMlkYgQUASb68q/pvsS0abeIOw
HtYQUZyFH2k22OmwleA2b38p+244hPrnFM7poVpd2rW+lPa/K9OMH0FjLz2A4CLwDZOPqMUqvEQ6
O8z4mqxszk/pX7A0p3TZ/KIUGSwNas/LwzwxrP0OMDh5MytBiFOjSVIvKWgSsIGhOsOyEklh4wRR
J5E40o2Shgv4q/6k4CfR7CuKCeQolVF+fqxcc7cavAbcRuB8QI6fXLU6Op8bSEATT1PrtZhuZe70
JXlK85dzsgQ4MucqXMuaXKZSjPTAwI+Be/cY1J8S4VWwFlJy97EbJwmuLHCbI6j/FCQ1BvSjbWss
MXSHbpQ6ZR64J9O0L7Vbnb+a0RK235w8DZuoADrD+zXN1gBGpg5ZVyaePxwCaILC37q+C7qni/6t
/8c9faOa0lBiwMZEaUqcBqbhKTTziyggrP4MBWKa2p1k2VEHYxnUy6IAWwM0pCU8i8NP2OAfK8rc
SnW+gJFpUJLANb+9qLlSZSF8TqkniLBrpqeDAE2PEdh9GzvM+1+KBZdlTt4YLALfgNsAgsOtvCpQ
lPAsnVOvCsW9JjxJleD4/hvoxEZmASgBo/XjBc6ZvhHOj3vA1t41u0NaIpZtqqY84gWEn41//H05
8e/PQf0RDocFaXPLM0EJomaDxlK9uV3e2WgHcGGtFLvnQzxsSyRUkiKD5YlMR/YhP/kLoepdkYqz
G2GLmGzG1IERMamiGkkgSRXsUd4whEcG7FdtrniX8pPSPjXKx87qj4npH3o4pDVlJUKgKT8H3WuQ
iodi6Jy61CAO/SmE+/bL432/w+Z8/7ARLU1UZWLo94D0yje1AgDFAj/JPTOLdmGnPVVN+QPSol9a
tjW1k92jcJqvrNVa3JSC7FQEoic7OOG+Smq+9ivdESsgVKNNky/4PHdZ0vHbDMrBJIJEGEmmBTZF
r3qwgITcM/TfZ//yMsjUo2hVyQdI996yKHaroz7E7gibefa3cIA6TDHYQrcb/DNpwKVIaDTHk8AO
uA3yZETGoJlOoUSjtFJ9AcZMD/owR4M0yVGN7BD2kewWwYfHBzPzNNzImpjrqstE3R/U0RdwhXZD
A71TsvE19Q1jafRiaV3jdbnSgTQIE7B9DZ4G5bRSCtgiPwhis876hWh17ulF/RkvAeV+7DiaODgR
OSMztzBjVS9vshgaIzFltMGK3Qu8YG0suicoXQefmZ40/vh4Q2feP2SPKFBcPwPQrdtFKoZ0idIu
TL0AeOs8NHbxpfrEUNGCabnDvRmV1oRWmF5AYIWxL7dyJBhvjdqvUw98gUNVn1di2D+3wYfW+JFA
S9bo9qCrcCOG26Duv6vqJ0hDFy7OaL6memrSzwVZBElNcla3n1C2lTIMfoZ509XEkU3YknRL//14
P+fiLkAaZLBuqEszuiLfSoHZPj7RC5V6YfYHprxdekpX2ln/dcnOe83KHDiNYL3OnrVeO5iiW7dn
9/EXzKktDyKPIsNntOdOTlQuOk0tkzL18gBpjbpLOiIjPbHr4LJgv+eUB52VIftgucq0TA0hPYfV
N6l3qkUJyl9LWCW1Ja8k/yItHN6sqPdXQtd4ou7cYUUx9PDUjqKy1TlQ8Ajr+jkkafCvBI0nCBMD
wIuTR5BItmxCo+f8FKjum09hb7hN7D0+o7nVgB05QiJBkUJO8VZJFEE9pUAr47jIvbnqDPlXDwsf
7FX6ZUEb5pQe5gpK+6qqKhCI3Ury07wQCx8PohJ6kkXHPDwvbNiMjzKy0IG1wtUCKX+i8FrXmbR7
5AxhDdCR7NNzAyUtXbCQdAkXYL5OgkKsLPgjkapA5+6Gh0pMV/94Q8lEU66AZQpgGXHyEaUSXapT
02VeBNG4SVazteGQ3D4WMucVUJuE8I323pE5a2Ko0zw5mXpZ5h7MxV+sVWf/pq3fefU+fVldAFX9
DFWGvQTvOJf7vhY6za5YhZkCy43QuK5cKBxK6vcX1D+vV1W0a+j67VyLaXB1W8Sfq3AvAJL4eN0z
fiFQuHTZyADQwBs02dwuTzSeDyge4krU10Z48lfgFZ7ttNdXJMyLNfMYkOwAPb2gWnOvhqYCs4q3
IzN9OfVIU/i7YWA+4+oYYvG9FJt+p+dn1RHFvN+F4NyhUVK0KS5Q+mhpqTu9JfdOCAbAMdMlwYGi
fQnBbW4zRqRetAzLx4fdXqizEClJYVi5Vwqx+VRBtL2q8Yv2clGK+6C0AghyC0a11NPSOPuM0aAj
mXFiwq0RnX/8+ZU/AtVRl6ZmVniCNqz9ottmUJuX4ubxYY/Pw+SVpGoE+DMpNWBap0U/0ToN8Bjl
udf6q7L8LnfbL732ZzEdOifGAHeKIJ87j3GaLAaW6TqHetQrGSdxBcC7He0s7vpBecm7QXNJQtQL
ajxjqKgh4eWM4Q2mYnJ7hxQouizOC6/plb2UvUg4WU1iHHJFcrVk221EeAAeb+bc5b2WOYVTygql
KZqOum3TfzADqOy/deZbm4i7lKxcoryoUe3U8usQqm6afayCfFMs5dlnXoCxdKarYz6A8G6iNpbk
C5DMdwVx1eAI5291vuS/jvd/ojIjScoI2AqEJ0Avk7NMxD7Oyp7iNNg50Uq0AC8kaFx13ec++Sxd
WjtIPiZw0Sy0Z894OroGoDXWeLT9UwD67qKffV8hemwTuV6lavNdiVvFiQ3IndMC8PfHhzmnP0z0
M5HA3QNbf7KRohDnbXq55DhWEKXbeggPVuDnp6PUUf/prF0Z6/Ku6qLSjiVBXPC1ZuwOTit+HT2P
Iv7WRHtzEttGFAoUISEY1uqTEx+iOFlXyrYH1hRTvLC5M2oD6xd+EJhjsF9N4eEU/xJ3SlFRh2y/
SLD6Rv0/T96QXR2pGwl8dBo5brUmSvRU7gauY6So1RYglZOdQzT/WitJ7Fm5HLipIAcbswyWKARm
DOmYqQJqzqQSSVP1reReOfe1CUuaB24z+Sqree5a6FuHf1HKHakpZROcebCZlYknDmtAK/WXmLI/
IJ+nQLcDZfVYJeeiDdokNB2IgPfq9OQ16rI4zWWLFo0gE/YmRqYbGqc0XBNy7KDL304GBD+xAZxo
adp+k6ybdInncU5RAGMAW5Ul8kRPPuFC773VhjRr+DFs5MHHegl8cUnAZBs7ON3hXkhKr86ezuKX
M2ThC7s4qtrEgEHnOrb4sI84OcqtQmiFcFJSAGm8LFln9GjuLChg3LzeymstdSUgLJfqJzPPH83R
RAAyCTCAziYSs1OZRuElKL3U77wEDDAjffLVVa4AM7F+vLq57dMUyv0kGHjZp4j1wDmKZgF7kJcb
lbTK60F0giRcuMxz68E3kWgqgKpXnyqBLsYypEFq6anwercDfcOQkutQSil+fyQiXnAMZyw/Ifw4
xiIbUDhMp+yqPjqbly6vvDqh+BWc90arbhQstH1aWNicrWDvCJzGNPNdGYakskhUE1deHJnlCqCf
lz5u820W/n58SnMbyPspjl07xFDWxCYNyaU9161a4dwl6144eVKxuRg9Zf7iTVwqZs6ohDkySUOq
DC2d8Z5hvPIk9aI6xRG85Z7u558H6+xkUblQ9JgTgZdFy844C0nH2u2VitP+0lMjpHes7hI7M/xo
1UGatXBzZ/TAxK1hFSSW8DwmtsfysX8wspaeXJlPnRHZwnDe6XoKl9fm8fnMSMJZpVtGBp5+LHbc
rofG8SRRirzxUjoB1fBXk38WgbEthYXxkPt9oxeN912hVYw01bRVTBbSIlO7Ivf0QTRfoPXrvwUl
6c3Hq7l3ZZBCeZN+HJJy2IXb1YihHPVSgCuTnbpntc8yV2agCR7xxtr5URM457MJb+C5FlYm9HML
r9b9XmJq8UlB1cFgMOdwK/1cNQWkiBIIEH0Bs1cSaUfVN8ABy8/kyM7GaWG1Mw0Ko20nvUqnBxnN
qaN4lhvJOqlF4Sl9UEj2IDTScy2CYJBIgvF8rrPoZahxBcwq9X1HhzDuL70rJKjGe22pk/P+onO4
WHy+CEXiGG4XH+ppf9J9orhQunyGvu5ZEb8m+rqtSwDhl8zyTACNNMjcRMOkioGbfCsN/JxTX8m4
5jEGOnXrugAJWxupaNUukY/nPCe3DQKgZrmZEKp/mZS/5Ofe7OWT08dVbndKJ5ROfh6MJVLZOS0Y
8bFoa8WEk36+/bTa6gDoLcXC02P7EhyBtq5Cp+r/cTsTvjI9wjRdw8MB+PCtlKiCU7lLfXy9uta3
8HD4G80PJahVIw2uyvCDEDGq9Ph2za5s5G7nhWLjp0FfdxFBvoxwJ5rqtBYFAeR/Ld3DO1Q4pV5/
fyzsPi4Yk69QAuJ/4agrkxOW0kbLMxlhdX6xx3qIFV2A9HcuPsRpsbUi473w+M4Zj7HvGmB3KpNE
1LdbmuM+4wNgdOv4gyx+K6TVydgrgd3sa/VXpC/Z+PsXmAVeiZucYN/Wltj6iOuj5pURge1Z/0pX
UbjwlMzdSygi1LGyC+vCNJcN+XZRGhnxDj/e9Emwrs+Xw7kjPpATT6S0/fjYZsXx3hNeYefvcmrt
WQjb4oL2w3C8CU/0kg9W+3tQzB/i5eepWGoamjWBhFtYgZGAgZb220OTQCsABE8qvOo5jv+0rryu
TDf+Wbe2CYzVp0+PVzd3ZhR1xzILRV0arG+lxXEr1F2tFvR6wrBV0x2vBrZ1WYJ9n7toBiG5RogF
o9BU90+BX1pGeyH0gMw+qwHev2jB1zNkZIKqf368pJmuIJUV8XCNKSRM93gRr5wmqTb8kxDLCCMP
Kxtgy/b5+iw7g2iHijNohHjFWr58NqwPYqzC44Xz1r+IxuESrh9/ypzuYFW096YHmrAnVz5rzrmS
lGbplZeVrHt1+FRXH41gq4kLgmafj2tJE62JtcTP/ZNRkvm1dQNQo9xOfsJMn53sXd7bfmuHtTsM
C3djpiDKVpsqjAeoK6mH8dyvtjpshrjAfSi9QdQdiaRvKKS7pOp3EODZiSVRCz1/iork01AsZSVm
+vwoHzBVSiA79ppPk1lVqmZ6Eg2l19HgR3CRhW5VHprqa2qodh4dEulNk7+LxUA3xlPMQE2bCq+X
dinumDljHCM0zSTxjbMwsXpymJTUiNj59KIDLgQMcM9NVdwF12jmomLE6SQAvhQW52kcauTgG5x8
ofRa2fAaGgZD+Sk5pR8fK+x4XrfxNUbuSsrEHFzycgBCJKi8KEn2uu7ASG6Te1k12YLCzi6HNAQb
Rkkbh+dWcfogDzUtLCvPhL1INJN9W8i7Rjn/eryeWTFQpsNSpYJuPQ07hDYoz/7AehJBsdyK5KgT
l0mzOZFbWLgLM4/tGAf8V9SoJ1dXQRABJw9i5ixO/0fame3GjSzd+okIcB5uyRokVZVs2ZYH3RDd
tpvznByf/v+ofbBbRRFFeB+gAaNhwFmZjIyMYa0VHQaQXIw48MJY+hwJCY1eB92jKvcKf6upt75D
upPz1GZqZIuDjDrLRxaOKVQOQWp6F/30t3LQVZsAbzjrGtDSXQICDL8g7K7COeGNGbRb7AuiXz12
9kmxkcKvrUQfl2kTZPA4zXmvb46wrZpmHOO6fgxAVkSpudOShymPDpX4fdss1vwWg+bILyDGAFNZ
hrROo6jSEPT1o1Io7VPCvKeDUo7T31AaBczfInZLRT91kTUdJll9EFGhbNznNbcxwzdfAQ7Ag+az
eLPX2JzaWun5BVaS7swscYvhSyAdIkk/VO3/cNnerrUwTVPK/DYTHZft2Jm/7Q9W9/ft81z7cPS7
FPJEOheEmtebkYrS8v1kqh/z5DlIj3rxAjbTV55vrzI7n6Vzen1kmChPAL0kgQWpUfaNpjBwTRyL
8qhpP27/+ysBugKEl+KBBi2LMu31LkynkUyBjOmjJoXZh5B9/sik4kGO+b/Kjux9KtCyrIrK3LCF
tTtMcYRAne4pCIB5429sIegaaTB7iGApQpLODyN8spuNpsSad3q7xOJq1V3a5qEhEx+kdD1yC8w5
3dh8/KQ7Yi/LH5kArFbH2+e5ZuJzKY5czqKIvyxetQ0Vd/6ueuQGdQaa6PpL5bhT13p6HWxUY1Zv
tIH1WXQLUPNaYtvkjkG1nW3Wj3Wp/iVFsnLoLDvwap3xaDCalIOiJcIrsiDfNQGAtzbtnY0Eb22/
DPwFwEGeTON5caUdBnsMcUBlUDQPZeScSWA+B1HERDflg9gaX7dmMxZxO3Od5yXNxZWLaZbUXRSJ
x1BJ97w2GWwYX9l409bu9dtFFlFl0OQAZ9VQPIood/v4ODkfpd4tp//B7zPgiNYn3SUQKotlJJid
od+WBOzOwJANJfOy0XpoYkffhYW2xYRe25QDcnaebQRgbznYzRc5rI+BMjtmwCi5uBOuUOp+lxrV
nW8K8eeXm67n3Jd7xbssq/pyjAZWkvrNYy0Etmcyk4pWUAKCLtzScVrLAmjSo8MmYxQoby8zH81P
nLBuxaMVliXEi3/yGGB3FOjabhwm51HAbDrYk8SggFbWDo2a5R/60MoPYRba4GDLbuPLrlgpjQaZ
i0l5GVT0wu1UkT02FjK5vHLAzgLb1bp2Z2objmbt8tOggf09V1bIRBaFDkcdqjasw/bRPDrVg2/v
o+okLHSs0AkoioNqRdz8+9vebcWMWNMBTYtfnfv11067sawYonDaPkbuZNNjfkyLv/7cdKgryqSx
JgBnbsj1ErmfDbiZpnsNKVvjU6lobtxuCYivbeTtKrNbe/P6IJ5dafVUd4/95Jbj1xbFX4Ym0ym/
fV4rpoBENMgGggTKqcvhz+oQ+6nIo/7RLH714UOoeJr4eXuJlZ1QNqZNN1sbmdLCJ9ZMRZTpLfSP
2XSJo+cSWLWfqHsn3xqQ+nqRFqEI5XDQN5Tm54RsEXU3ozz0odT0j20M/H4My3NdfaMwPoY7rc9g
R0K6oUytOXdFpnyqrZPu/OgCr1U/5e3fvfkymR+KPGaIq+bWOnWKj2n+weyemePsMQd154jkzoyr
pz8/HmB/tJEYVK0hmXj9oaOMCdZM3+4frYgpDs6ugq3TGM+RGW3Y7dp3oKiKQ8cZ8cIvAqlxTMvU
tNr+sSmzo6+eukr7FETFxzFIk42lVt5cYAnUb9F/x50vveswycOQJFr/OB6D+L43jSNV1Njs3XqT
7/0+PDQMeR7raFJ+Yzzn4p5EXToMcowGgdmBk+G9EMh9R+HPSvmnlP65/al0PsW1fSEgwSiB+VPR
eV6GulpnAb2MVPJwlMQHfPiwJT7w/joaxCqAjyltUkZdGkM9VWbQZHM1Oq3VHUU0t9cZTKno/UZ/
8X3kyUJM+3SYAQG8Yvncxs1kEvzF1EdSU7hy2AA/to9yZMLFRIovlR/7D12SbsSDKwdIVYjJT8D0
8TfLyr4/WGkzjSStil5d0tp8UZytMaYrlVrgHKSPcIw4RRAV1/dpkBvbZOJD/dgO07RLJ8XyCiv7
YIqQ6Q+ViD1GuDKuqaZTpYZ2sxumzPORzNi4AmtbfQXUovvBE+gsrnVbpqVdyJRSikTZJ1K+1/2/
b1vjyiek2015i5qqDg568bzSOPG7sKHEVSJzn0VaRr+io9BV+5dSV8QusPV/fBVMp7zFBHh/vQnl
aYzNG6O4sRwVK82SqJlu1Y9RkN4ZFFbM8BLM4LUkOGv659vbfO+2wN6h2YIeMe1OCirX31PVQURD
le0eR8CN96WW6zvVDuNdKMR4b2mFvPHhVjbHcQJxBONI6GIsojW1DQslY4Lw41iIOzBj30pfbV2p
QR1DH7sH9MkOtzf43oOxwTcLLiylTsYsKNWqe8wd606FsxUy5Q101YSFJr56hE12vL3i4kh57MHA
kdCSUCNh8S5LUfRA6we7KS5VrFguMMD83uhT29OVeDqlwthqWC+82ut6VILhxzDnibd5vitvYplQ
6W3Dl4uSSdGVq9M8jSjwV9bL7V0twVyvy+hEswyMmgHVy2TT0hs7pXHIMjHcFIub86D4beqKuCy9
yeq1n2JMk09dHyA+Mo7WyVd0FK7zvn8YIz/b8LALO5p/DWAhUJUWWYZNJ+d6005JvzJS1eaCCGhz
UKboObfiL6aB+IoTZPq95Nf9/vYJrJwzzy2oADpinPOyYpFnTTBFmtZcNCwY8rEUPog+7AlzpnDD
hJZY/tft8QJSJWZcO+/IbGNvvqleZFpbTqq4SKGSWIfRcHywty0EVieJJIL8yEwYpdnU9bewSDo0
GJUyb91Ck4KfvpEY39umk56SdqxtN2un2kencco1F0mQArmyOoWqHOS5HLowjMuNusuyGfX6600u
AJPEdd7bdzFpz7thVXZzqZW07N0kiKu7wJqyXVFYInGbrpfoTwT5oWnN4phIg/wXkEehumFbSQep
ivNDLkvtQxw5zVfdL5GCL/1643MuE6jXXzn3UUCr08d4V4FKkikcw9xqLha6HghfxPVTIwWAw4Z0
8gI7RXO4aVPPMEOHNo/JJAk7VzY+9OuteRP08CPmJJl6xiuLltTq+kMXo19aAcWwy+QntrLLVN8I
duowzQRh3xrIs4qo+cr99ttDCNiwPdRgQxFSH4fg777zNQBmvaiIzJSu+mBno+HVhhE/IMqSB/RL
7LEkBx3y3LXD0Mz/jsahE17OhDvyhC7QvjCQnlBL1vxp2qdD6zfohQ3ylz+9OmiuIhWAsIgxI0IX
t7WOptFM+lFcClVBa7JuFGjJpA6d4WyWuedAe3mivCvEx3hguh+LE22rOUmVZdaSOhQug1TVPNHE
IWQM394xI9Z/HqwCCKUUjne11nIR1OlHqsFSub3peaHlD8FbIOCCSCqJ+uKHBEUdlZKBfRXW4OwR
1Prim2lyl/cMp6Jjz9is5s8e11djoiAN1xVBKN7yhdewGt2oE30SF5Mp2a5jEXaJSY89qzUZnmkF
/REonLi/vc1FoPSfRcE5khyYKEEs6xBMsbYhTynikndR/UTbMELWKC92VtWOe6LB5tgqoX4MxzH0
/MnM/5flgfZzj2d+6hIZISOhlLUtn9sszdrTjaz/kfuV4oaO/ivJmuze1KXGS7qawUymuYU2WTZk
593TTiFW40Wc0eiLtM+QaXfbvtRdTLmJPqdmU5LcypNb2YN5jKo82mtDxKidtmi9gOj90IhK8ghz
PjHd1PdEpVa7Iu+Db1Yntrpzi9Dn9beRqYNCBbKnUp+99i1yO0DNYoDwJQioPNgCFkenWx7ZieJW
FO6ebBppH8vU0bzbJvH+peSNpCAMrRbe2zvlOnpJZUdrsL50cZ4Mbh00kD0dyWzlo69z8TdM4H3A
BR+I8bAUwihq8ymu9zlZbdjH8EguBQCIp1SH86WbzejZRgm7IymNrcm08z+4uNnQLPCM0HRhCC3z
yCiIw3iKnBol3Xg6SLPhUfve6patbmsuHlFroW67JD/TtOmBoQXNpR18M/OE0ml14lG2KqWPkZ9O
RHqSr/XTRha5sizNcAaTzsJTqMksTtOMJjCA8+bU8UUxgKEB/s4kdHwCsZFirdgnYZQxWydwQ0qm
19/NKhWnJptsLpWodyI1PMsUe3MEtABeq7SKY5NvqQGsRLEEJVQYaMJAUqN4cr1m2dd50rVtd8Ez
Od8CI/02mGmxL9PM2IVGMu6dQUu9jrDVTWKp8KiH0RiNdKN0h87fkl5cMSQDRBd+iz9mrND1rxni
ovSbfOou0Hn1T+EQTIe0a7aq8SsemtIg2pwKGo86/O/rVUoaDBWzvLtLomcfWsc/JJa8GyXUiab7
okZSzNK+9Hq4EaGv2BFVI5jKIDw57aVjHpQpz62+ZtBm0DIHEUCOIrIXuWGYg35329+shMtQI2bd
MmaY8dYuNRCzgiy88Y3uIisi+qz5UmveZVLcOV4s/PiDGbf5p8S3S8cNNfz0Ti4bcKOirrJfWqAn
h14uLDfhGfsQlNHwkeL3jypplDti3Oa+TiTlY6eFxoaXXDsgi3rUXEolPFi2XgPwYe1QBv1FwIrp
DQeFcaX7Sxuq0ivr9Hj7iFbuGpVOWAnQEWgjL31kafZaVufzOzXUnTfWk+WmafpLBOpL2IldUwLK
1MVW3Le2KhJR0FEpUBtk/NeWF7dma7Vl1F9q0/jcZOep+tmlx8QnDhF7Qw43WGErho7Pmktur4y/
ZVJo93EpDaLoL01n3g2BhbTo1xxd1jLZO1p+zH/5/ejePtdl+2l+ZGlUvL53NGEp+11v0R5h/CRy
2l+syUb7Jhvt+y41u0PAy3EUutwdEaMt7oJoTHaZYX8nzhR7hVqnmznh0RjtLR74ilnNjyBubv7v
HXoekXc/iLOmv/TUcU7oo4rjSGX6qOIY7qV02mLwrK2HoCugDu4fb+JsA29S1akdFKnlmb8o+rQr
QMm73Ly/Aq34Tiwq/vzOgG4kmqEkNwPPFgaVCUeYU1wPlzaIf1SUcJzpn9IYnwOz2oBJL+d7zh+W
2huYVJpQZPxLAcaYRyiWnai9jKY6fkFP87lt4h9y1ZU7OZ6mU6Cmzi6sNesLPJXCS/um/hBIU7K3
5CgKXScy4swdy/y32ZpjBWfBKT83bOzgU8F1w9hX3bhIhiPqKeqhp+qwceOX/Ro2wBtHk25mFrCV
ZfzQFJJl103SX2LdilEckNr0ntTB/hwE2iHpuvguyET9lEZ2cBdaCDQrKqjz3szJdKPMOpShNiB3
aWo7QdfkWFexc2gdQ9wVXT66ZaKIgy6Zviun9qcwi6Vd6LTkOTDZvAwvtEtKRix2HejTTmzpYKx8
HZWwYWYJQU9DhXkRpQzwuZw6E/2lStpyB7Ao+hx3TfAloue27/uuztyw0Z6hFo+emLT+kFvjsFfH
Ot51bT/tGYXWukPTIabeh/6DjYPyahpcR8cIzGM+Gr6by1EK562S9/OU1Q1Dfv/y8/tn4e5ZZAOf
NYfQb25NLatJ6xtGf/EnRjPGvVSi0mRtiQW+v5usQgDJo49bdF6d15tVbDjlcpLjC3QhiV2eKNM5
UIv+kFpyt0M1X93Y1Xt/TzkegMtcIyScWfKDFLPRmmkKh4uZdaqX2FZ/RsBqcvVQ6/ZWUjApWNjF
Y58aWzKMayujNkUVBRg5+LJFJJV0aCT7JV6oGUr/GKnBczwh2dp3BgrQsjqehdCOZTNs1bPfPzk0
XBiCbL3O1IPwff0dzaw1Jbuvp0snjkRgOxSChifDbB4U6Tii0b+lgva+qDCvhz7JayHSeDdviabS
mMfRdOnL/qhGkaspqasFT5Wie1O+Je+xujs6IPPQAxWW4SK7ZZgoB2600wV1h3ZXOxU4DkfSuOmG
4yqj9SgBoNyN1Vx1Ms1pw5pWrJdCOkSkObumjLgooAzUZgAjcra9ehiH+zi8dPXL1vSI9UXIsqB6
IzC1hPGJUkuLfEQxs1bES6Nkuyh96c3fYWdtRAorX47dOEiQIZAPrmERKEBcs5RebqYLdJ+w/iDH
j0b7LCejh0LYRkwyB/TX+emM82QznP6Mz53//s21DwdfMuXUGS9BTe6igTfeR+EuTryGIoTuiW+C
odi1CjBya7DTSlGV2IswgHIfWSQko+ulfb/ohBpM04VOa+dRphO9xxtkH7AW4+QMYeVKRkRxzgiz
3WghkBRWXbSReiy7lPPThz4SpTCTMyC2XoQJqd7WQ2PxK3J1p33zv1D52JnMC7JdD4Ty7dNe+65v
11q8REHThnals1YbTTs9dSeqOsqDkYYeb8zGl13xcqTJlImobXIflhKPkzKow1Do8oW6y5kGgN0T
1xn8qSH6J76rZb0RUb+v5FBXwbfNEG+OdAmuovY+FEk1KpfISO8lsoYvGVNn3TKXtsCa74+RlWzS
OHqRiNcswfFmGZYNMxoZpouUrfpkV78680EWdLPGYOMU1zbFAFRqhkR1tHIWEataa7XlpBEjOuxe
nPLaDl3DlrRDWwrpx23jeP/Ma9CYX59C2gzKUhdDVEptBcaoXeIuL/d0e1pvmOytDb33YeDMqK0T
8M2XfskKGaw8z+R+noDT6Z9VZm/IteNGxsTwcv14e0PvXwSWwqXA0yLLAg58fb/JLExzjCzGY/nj
R03eKfK5muRDMMpHhBaONVUb2O5/VpJ6lW4EH09OA0+DisLCqUyqkzfdYMVnPf4s5J2mvcTRQ/z8
RztbLEIccb0zgJNmWEp2fHaYJVJfNFSsVHMfD78ZR3knabGbDlsk03cCPLMmpQkoiVeUKq2yhLzE
fh4il+nH53b40hsfJa3eOXXtAj44aFPsEkUPblhb5d4oNMsLhZfl1b60c7C2m4r3CyP6z/55AYlH
CUjfoYp8KVYS0fBbGMrjiim6FFnsDb4gjGs3LuDiVrxbav4pb96nckQCF/ZnfI7l8NjItdtsZj8L
d/KfJRDf4cWlOMx7cL3E6JRhbw5hcqZfCxAFtkHmVkQoaQQNf4t9t7oYw1PoRCNNq75+5jf7cey2
k0TJYnUTfh3MB0YbHqSgPUrJvV22WzXMhfv6z9aQ3oZXSxSIJMj11tAa7ASQ1+QsZU++lXg1Q5Wn
rRL+6idyGAsDu4FtOYvID5WwJjGsKDlnQnoxYmv8KFvZVr1mzeTYjkIpe4Yv2gs7CMOoMhKE2c7y
lLtxdmE4gXC7ICzcvP2zh+z10HjH8FkUtsmF5k/45hM1gADLOK6Tsw5qwctfim+3vceaCbz99xdv
Sm9kpRT3VXK2lJ08acc8ZcB2Oj6UcrHv0/hwe7U1E6CzSG0C5Tl2tfg6TpV2Rt7iqwa4alkxuVrs
IIK8pQOzjOb+36n9u87C1HJ5DKRE0eNzmp6TonFDWXhW860KIlfxs4NiM8Gu/N0kW45x1TCIleVZ
FmZG+19/rS5Ns1KE+KK8e2h6pkJX38LsVzptweLXrNz6d51lN6DupEIYAY4ozz7U0Ydma9776nei
uE8CDsn/nRiynVCMa6I4OVfKpUzqvZM+hM4WAn7V9N4ssjDtDgBIpFZc1STf+cmv0Ek/K4lJH196
6IW8VRbb2tLC0H3G1/ctMt/nejzkaHuFRgPAw1N+lM3RLNTzONkfUvmzOWMoAFsJ3Wua6r6E6h+q
uyh4yeqnrL23bG8e05V+kgu3lS3hDpXx6fYdWUQq/7HdWQhtJhjNeM9rG4pyxTcbhA7OeUrv8UU1
pb0hfkm95UrSPaWhIHm6veDqybxZcHEydk+h12wTvFnNhBan3MVgXfJxg12w+rXfrLK4GlZogwqR
WUW0v/Mg30vJnex8MeIdSJvd7Q2t3g7A+CQbVPlQk7w+QS0cI2kYcc+0iX86yV3XDD9vr7B+ZP+u
MP+CN1459gdF2FWTnPuSHlydxTvNL+nZIM93e6FVh0LQOuudzdom8w95s1CYNXbUqCI5O/GLHzPW
uH/ofUbTbdyOVzz0m8z7P0b3Zp3FiyYXUR8YEs9Mlj4MXe/l3WmITnZfHcu624+p56d/h+pz2+be
OJwcevNWHDyJsrkD0ONS1dw44FVrefN7FpegZpoj0CUOeNhZYXzXG9bnAvhYVbXHQERbecjq5yRB
pWgDpIqw9vqUAVn4ptQVXDkndcvqoe4md3NA2HyN3h0xqClqDKC33pF/c610+mmYkrNh9d+rUH/S
ouZQxGez2LWVeYgtZoLcNp5l0/j1q0JXhfZCfRy01uJmT8nMU+lYMrA1r5fuuuzBr75LVusZ1cks
ip2ut57dELV4pvXj9uJrlksYNlN8gDm+y32K3hkzKc1Zm+EfU3fvFGI/pK2Xy+3/kGX9u9K7BGjG
yUi1zNdTpuohzKWDXT/1jvGRzMX9/9nTu86nPVILM01WcuATaM74IQ1AOmatJ0fJn3LF5xTr7a4W
NukkSRaFUpqcI2YO9dJLbX8c8r/+h/2A/wHLQJuFcvK13TOmMyyyjFsm+qOuhycwGwlDltJpC+D1
Cq9fGj8qOv9daeGSDQbhBLLacZ9HAMXR4LiFtUcPUKpRAmzMX0E/XtKhPjpZ9nGMVS+z8icrLT6C
V9krk3zX/AWk8TmJ6U8Gyugq1jHpf4T9dDfKjeOm+oAgtphcZgyRAqIgevuc1i8SfQgqIpRAKfZc
HxSQxDRrI35+3k/PsaG5bXSsx5+KHQLW8RopObWG/mhk9ikM4E0o2oZ/Xr1McNdAJ81SsEu0JSCs
sld1i8uEoOJRiW3zvgNq+1WbYOzWUrk1kmXNIc7dCEpayCnCQLreLzXtIQatgPGlTbPT5dY8iJxp
F31ZqXcbZzvXJ96ZBiU0lUIJWZu1MMLOHDUtllir8D92UnmcLLvwirT8zHSMB9ken+2AMcV+d9Cy
rdrdWqAAe/y/Sy+sUoRiKMdKSc6p4hSeZXQWst9qeby9w9XDZO4qhMcZZ7gM6NQpjIn1DBx/Wc03
uRUXGVrG7UXWLISKAViymV31Ti908mXiETr65zoX95OV34dJfZcwIQl9k61p6GvHNrNk6VvRfYBt
cm0dRaI1iDpJJPJq8tkabA+Vyi0lp7VDe7vGwgJVIeVm2M/7CRovGsCa5LvNmHT10ObQCngRqjhL
xqtdZWpmpA5eSQyHNHgpS8kLo/YQx1svx+qRvVlp4UBGh09h+DYraf/YgJrl7p/b33/1vN4ssAiY
ykr3E5SbuLHykXKcm0SytxnCbJ3XIp5oQyv24W/xXkgX9ITv7foydgdV/lPBmfntmzWKqN7D1oW8
cW1gRs+wT+Yr8M7WTwwHdOvxeYq/3j6w1S/yZo1FPuIHdjKmSE+dc+m5a5hOHm61PFdPyzIh0tKi
g7a3WAE8XFrbWZKeq6TY1404Cu2pSsQ+MLeyhCWadw70yHVAFFAFhV+yHF6km2pQ5U6Li2mi3lVD
Ajomz/U7xegcxW3VIDl1gS97YVpLO90X37XRv7RpXJ+MLol2hSxlewtcZm1L5p8b5tVPWximJQ1D
zIBmssuu9vrhQaSm29sbKez6AdDnZXg5vAT837XFSEGXtUMrxWdZCXZBod/FwTNkjQpAZuF/rUfX
HB4kq3P1oPQik/rCKe5lN1S3RLZWruGrwhWYMVQLCBWuf0dkKZ1sFVQZkNQ7CGnvJKqnbQ093Vpk
8WKOORy+uGMRplXQJh33EQguQBgbL/OK/TJUmAFD8B94lvXFl0vDISJGyHDzsbVrQdeEww619r2W
bZ3a2kqOOsN9dOYYg6u9PjU/M5oa4RtsxLL2lRTuwrY8KNbJ6Lciufk3L4IN0M9InECStdnWwrME
hqWBKCGfpiIe7VShP1h5V6Bd2vygGFZ4XVQG+9uOZu1rvV1y4Qac0kRMUqEaMc5KRf74KdXjXRD/
Ier61QXMw3VAy6LJqS3DqKRWgnxSRr5Wj6hZ14XtXdXdhe0HRL63QECrW2I24NwsB+ewDIf9sUc/
PsY/6+OzuEuNL1s9rRXnDAaQAJReMdKoS0KIkiOBY4ggPadwf1yEngxvcOqt/HhlG1erLAxcTstK
VvIoJWY6DPBpEtwmtIiN9HR1Fb4K3DHkllCNvTZuo6orRZniFI0lyorTp6q+2KL6eNvIZrtd2PUM
d/nvIoutqGnIkOwg460prH4/9clnua9BhsfCBgRepHshtfYunuKNDHJ9c9S656HnKCwvIug4bNup
c6iyy8oAPLlq9oXo+53V/nkCxP7+XWfhIVLJgTnYcYh5Gd85+dfQ6l2nGDyr23B6Kw6ChWAt4Ppm
KvzitvY1kIgInuEZie87PxM4Cf1RTdW7TlIUd0zC+9sfbvUAUcmf+/lUSpaNds1p69Cq8/QsMvVA
Ysz8vX+a1Nowj7X6HiQ2YPQz2JWIfeH30jKc1LRhW/3AiL9EQVc2TUG2yRd4mu7Y+o+9/XcfW98D
AQxkeghBAidx6iZfmMQjNeWznW/tfMXpX/2kxUkbTmj41E/S81DvO1KiJL+b37Gu3ULVrH7Sf/e+
lLVXis4ex65Jzx0MOgY6KU1PuatggvMhQ3T+9vdcKxUwihw8MVDfOR5fXPdQbQApoalxLkZJfG2z
NL6veiX0OvhOTIzM8ie7tBkqrQXdfoqZ0mMr6l96r8dPVZc732//mlXrAtcEDg1pCn7Ste8xMyUt
4gnrglPyRZIrHiAoFHkS7G6vs2TOzq8PySBYjtfpC0AdrheyofxOjsQZ+1MKA4WZ1TgeI4ccXz7V
qn+Q4wYKVXvsdM3zZYa0/5PRBE4+J+nTEG4Y+9qm3/yWJbFPm1CoQJw8PccNWR2wBOaH7otsI+Rc
s6q3qywiPXRtGAWf853l5BuikbrudgxLMH5sdc3XsBZvj3YJ9CuGLKQ2X9HIdBkmKerj77LxRtXV
Unf8jH546+/+8Tfc+trdfLu5hVuHPZI1mo27kEttn9EFyJioVGXPNDg36har9wW4wwwKwO2i1nJt
OSI2nYABoNzO6slqdvRMcUgTHP34Xm12ofRZsvaJ4sXd5w2TXak7kTD8u/Aiii61nvc06jnXwT9I
3UPf7plVUwwHiAdzQ1CmzMe8542bsmqcb1ZdnGzZ1mkQ2i3uITYZHtu4aDFu50Orq6B+g8A36FA0
K64PFbGYsekmbAbaxC5obNfpn6X+6fYJrt4AGt1AgQCDA8C5XqRraqmGBZeeW+Ul1OojHD/yEVh+
7pBKW2Yy/+JlgAPnCBLQPG6Rrt71YmidwOXT8+xs6+1eqAryQcMdtDNhfnbke7/v9kG1N6qXeIuE
tnaUDBwll2OozAxevF44In4PrAgOEPDXPqD11jPgYGuRtaOcV2DWBtDod+hoo1Yys7Gc7Fxb5q+2
l780ZXcYMvVLCX5riLZC0vm1vzpMHDXoLSYP0o9C/XDxRo0DlWYpDoaThUxAtJcQYAyJfxvlFGj6
MWi2hqeurcfWeGQgeFNqWzxDdibSeOiH/qS2TvEzt6Law+Uxr53e3qHLjb9mesddAcHXu22iS0At
sLCZxcUeZzgoxJvFTuXK9Ida7vuTaM34Y2aEyachMb9F+uTc5UnyQdaqX62Q1bOWx905hKt3D+NK
3bDed5+XX4Fv00Bucl3Iqa9tqM+bsRVSOJyyVqMe+5Lns+B2dXTKk0yj//ae3/numZeKxhGpNELA
IG6vF6s7IymDxOLjDo9aF+8T3bgAiLmLcnMjs3n/6vPuKyh9AFMj6XxXp0vzIExGi6XEd/2hv0ie
5UXPwXNy0T/Gj9JD/Vz83fw9fvrj/bEoFVtqLFSI3z3vDKPJasseTiN4v7EvPMdO9ipDirJNjcaV
oyQJgLLF28TlX+a544RuRZGJ8TQkkByrh1SEaA1f8uTr7S3Nn2RxH+dJY7MeFHwpYH/Xn8zKCpOB
0e14UuNvQfU93sJerF0D6MrAL3GdCL8vvadDay3TEns8oe1wkKyvsZJ782DRuMjPdprvwpwov7S8
Sf3em/bxz3fHdM05AKXCQ1J/vTtNbqe0iJzhRLKvegLylpel1dY41ZVv9cr7pvUx1ySWoa4YlKhO
BOCERjb2ppCZeyJfigYiAfTRjfu84s9mkUfoAsjEaNR3r3ekqlM+VQx+PhVm2e1EZ1YIvfT1Li/U
7O+IQYnngs9xRxAl72+f5bvXCBQ9RXESi3kAFBih65XDyYrGMTOGU5nCTVbEbI6VuZFsry4ya/gg
lsbrviz8yZpUKKkajic58d2mMjwWUdW/bu9k9Xuh6U22zWME2+t6J6MiZOZKRuOpTX8niXAVkhOn
9+yNA1txvRTFXoe4zCiEZSWJgYd63VbyeErNn5Z0MOiKoZavO5Fnd1swktmQF9eYqzWnWciUAyOZ
z/UNWMfQJOFHIppONBaOWRl86absYdT+iWXVU1VPgYlpDhtB2Nq3QnAJdBAumIB1cYxDn0sVPwUX
bMaurz/lNnp2wBxvf6y1U8TdwgegScY00sUVdsAchYyxH08lAJlE2peN9jsdy8e2tE59uiXWt+IO
57bizAC1qQYv9RUKWa/rpIaqmkdt/dvOUnj44PLsP39ITLRm0BDHu/PV5pDzzedqhtQsYt0YT1HY
6LsSbt5TrRkaAod4+0IR6oYS2ZrXQOkZXu5MBoBVcb2eJvTe8S1tOil5dieXJy2Ufna1W1vJoamm
Q2NEG9HPij0SC8xVOUaOssuFm2ri1rESJiafJljroTLt8wQIlfbVbI6Zuh/0Hd2pjSVXbjVLIvEJ
zRkS8lJsTbRxI2UxS4ZVeBBOtmdsdl791qqNs1wxSNgcCoRxSKI8aourNk4WRSx0WU5+o5SuP8b6
Cxpd4aE0Q/sopXr6QZ78LY30lQ84t0GALQPNoTS9eKZH04ia3FKnUzQg+t4e/PSUKIbrMD6lGEI3
y+9u37q1w3y73sJgSnJw3cgxGGbDZIyc2otjvPWUrR3k2zXUa6NE/tWu/UKfTp1xb6VPvej3jno0
00sptqQcVlwVKIi5vwMCHHLfwlXlhmHlxZiNJ3BUR6kBVZx1+7r3H//41Eih8IYz7I3VFqcmhkrk
o16Op3FQYBH69dMwM6G7kyi3epsrH8hGQR6hWXC6BNwLK8ySpI7yLOcNK71EJM+SnsmI28HXM4KN
qH7t8N4utbjLhTWqWquwVGp8UtDn5mXxpw2HuGIL4PVowyHjOQMUF2sg/CDLIh7Gk9kWiMt+0H+2
HXgIyy236oUrHh7XTsMAR8EQEX1hdRk7QLQG1+uXmiuBMFWn37et4D0FgJSR4MycpWNe8Y/Xhi2J
UFUGXWEzQflURB/94M4WX0r5vu6ZoV2FbmQ9JFu6IWtfCVIUvg+7w+Eu3kls8v9I+7LdxnFo2y8S
oJESXyVZki0nzpxUvQipVIqa5/nrz2IOTret6Fqovo1CAw10eYvk5uYe15rBbSrjSdGEyRSi2VOU
JDIZ6+6vL29VECbk0Y0GDfx2l2IlVhiwF77UAXgsdlwjkt9EglvfRFBVfwWvkLO4sgYZ6okIOCew
rAB5508SvA9OdMqtbt8Lt9NWl8yKgUXJBf4tNIO/ygtxLUNCTgfUh48OB5uJaFbNTCHR3Vg+1NN0
CBVhd30bVy4wBHK0KJETnhsLgUAfxbA9MGR8ddTQjFsUz1GIhokAPRYOYCw/rktbYq5wV4YDqgPs
C44oTm8hjsos1EFIO/tVpQ4HRR8Sc0TV0NKTYfBKjEyZkwrGj6gODT+JRsVTxAhY43pKaoyT0tZP
snkLCW7lKqL0DicIbc9g81lOZcnSLExy28LZ6kIRPioFFHJV1ub1pa/oK6RAgwB8wQvHi6cT6eOc
saqb/eEg3k+/t+aLVzwdsLgjCckBFBFOcMt25sq1osFUsQCkmBTobh1grujBSD9SPdkPAWhgEtYm
e2Usnq4vasVeAigOHghIp/ms/+K2Cx1MCdEnbB0ZTeBh2f30kOV4CprZ7uZf14WtxfDn0pZlrKHu
AHqc99DVg/5WvQBiM3cMe3ozOqvYy1vSVncUOR38gZGBJb3c0WCsoMMNdrTWWx+0cR4mCL0qIE9T
95GmJy14xlTTjdIAk9iuSh9gI/IQH6sMTh+zMu0hE0PRi5RkQ4/WLixSl6DwRaCFNBfX5rODDmcy
Y6IWeqQoD6p8Ew+xqc63cba1fL68y1AOwJ8YuMD7JKILVpMv5TCjVtAAC0tEhmeVPuqo2VfpTVH/
0aT2JY5Uy6CngByE4O9jSAhGuY7DMgLwfQl+w7K5S3Stwik3vypAazG4t0ZvEe2z/hlqwIbZahz9
ftBo4oADg1cSkIffJkwmkYxpUtVwMsX8FjYSBdgOJ1geOxnjFsM+LiVOtzJtBArfDQIXyztIuCOA
qvTlBg90HnK9hSkk6auguC19nKMNc/v9NeHtKV+AEohZv41O1l2K+bIQIop8N02RPQ2KqdIXOs1o
vyyc4K/7fIHKx0utGG5EkgvIKpdL6oBiL2gqzIGYyrJXqKj8IoIJf0pltJGg+V7O/xIFmEokk0Uk
JxeeWjvN6oinZPbLj7zK3Uzo7E5tjnU7mm0V2kOPkJLlGLAK/bG5Bc7ufTYfiZpaRcd6lPsHS02l
jRNdUyQorIH7giY8/HO5/ATJJCnM8JZK2Q/MnJiT06EmKnsNO7ZINP61P4y4FlcUXei87WWZMp1Z
ZZCYiLMfAJZH+IMBxW6rqfD7y3gpYrEglF/qIFElbPLw2s+/lL+PhzAMhKkclCA5ldiS+rQFIkFe
8VgZHegOuPxw9cLuRdikq167B6h0wmgiZYkR+YUtazuMZCcsQkyO7mbidugz2Zf17egycn/9jfr+
IGJFZ5KUSxWYDR22tIIkOQRImNQ5lEYgHFD8iYV2QDcUbmtdi7dARfZQmnpIi4XDp9xaTLG0aVcK
7vVFrVkqDgIIRCrgHaIEeLmoetIyrTW4GuSxHaSlXaL8N07Bxmq+F8Jxp9E1gBoRHl1eUL2UMwJ3
Fj4MsgsCTAaJzEHpzDicchPYM/YQ/s5p/SiN5WlImKsIZhPRjbd1xT29/IKFwuPu5gHcGTwFbewI
YXPkVpMyepgSB1FMKrYvaVQ6UWDLoDFrrVHcajld3WuOBI2XCJiPywg06Bp1AA4PTCgonNFrUGhH
of3biXq+z4D5ghuBLBzKoJf7rAl9WrY9Mh5keM/nB8w8bSbQ1ywHR2lBYItnBxMmlyIGMW9bvBPw
Uuzeq5+v6+N3Fwjff/bjC7XPVBl4/gZ+vBUOSfFQhjczwbzm7rqU1auMljSk2OADISFwuQSZoVxZ
RgF829oLCksT/KEw49rqBue6oLVnA/ErzpzP66Il91KQOOmB1JYQhLoOWAPmUxokn8AQeFFkLwj6
JxnRvakXG/nDNUVDmgPXGvaK14supcZC2ieDmIh+mTRWzAGRTzn64//D0s6ELPZQE2P00Wix6I89
fSkZeJ7H3gE0gVUasmWA7KrWdQf0chsGa80uIo7jlUv0nGJ1l2uLJiA7FUMFe18/Ef2OVJ2pqCfs
bBwjXqhfry9ybSc5jiGCWhQ9ABlwKU1OywnKCmm0Hd/AQ+ALY3MEkub+upg1rT8Xs1hUTsO2qsJS
9KN8p/VWFvtxjnz2y3Upa8qIRoGvKQq8lUsbzGjC6V9q0WdeKt2CcZBMTr8LBDt32Rba2erG8XAV
lVH0vS9rslOlkmqQ8XxpMnLHIdtJ8SvF83J9Rav7hr5w8JpzIKLl8Bnt8qrBaIToG5E3YUqrV046
Km19spF1XVsN4GoAwoN0ESChF69XHQB1tG56ODMwEmqYmxI2TIp//f1qzqUslK3OlQzkgYPoD/dd
8ynpb8Lkyn89t4MHAp414npkQgEBvbi2Edo3+7QQRX+SD9PktqIVdG7UbWzYmoGFgqEug5k9FEH5
hp5FsgJOv5wmRcTk6G2ONahdY43Mov20265M8k9ehLNA3EF7Ef4NtMBlsTUfZSS4RqH35xkuczsm
sRnn9fh4/XS+vvm7GGgbnm7eNrHYOXy7WMdT0PtV5lf625A7QeHn5dGQfwjSS13ZQXyYPtU7sJNm
uR8B6iOdjsZjJBxCr8BgUmIGlvpL6ewm3XhlVjKZEtb+76cttlucmoaOmCL1i/d+n9oPszs5P8Sj
9uP6Fqz5UBdy+H08O9Y4oXlghJDTAqkACJAsNhVwStBdruxBp0Z/DMm9qnjh86Y9+XJcru3+4iVN
cPQKmFV6vy72kbhXAlfLkXo2ZaD6NV4Wv6qRJb0JIbidAifIrOipEO5KB1A1tZCa9GEmyLayY+LN
6k6mn63s1uQIFEuGv1yYshM+xw8lM/O28hrhkBsY3p7NIN8wWF+QFteWwZ+3sx0E9mpfKz3t/QZz
79Ghjp8NcOXKw3MrETNBpUXXzRj5pi505sEKp8/ipskKhwkPUewm6CCPi70xvmlluFd9jb1J1V2e
25qam22pYiIO5G+JpXVmbjzHwp9mANsMUCXijbf/qwJ5bRn8qTlbBglHnVagLffV/A7FwbG0Z4WY
hHkcfGY2e6t4Dj8ys97rgT3DXna5mZy0wiI4hQp0W1YWehGASq2EvU6G3dN924d2Er8UolURvz1F
9+OeHeSdCoQ32u2waSaOpT5I2WPhFHfCaMnTCVwZ9D6LnxPhdhTd0hwex5dKAtPWqb8l4DGXzRFj
f2h2DU40s4F2Q8ONjVjJW+LmobOJwzEi2bMMc8vJEJoRKQcfiFlo+ZuyZkfqat5nVcEsY8xlPy7S
zGQKOaVTNjxlTQf8tnHaGjT/gn25PBEZ7BeYKkVVkI93LO6HlPZV1w/R4M9QF/RgWpLWP/XIdyOz
as116xufla6aNRopikrapZTsFHFPp58JQGPjQdmNmjkhx9KaQhoBNzvZAWPM48neNEzMCmzjnWC1
bkdqz+CZfczJGpnfNsQTyYb7urmWxSWRu0KuSgoSLwQB4KfR3zRPwLUoTorPkt3IDPTg7sbRo50d
ZYDaCpEtRmmy2CfSKT4puqkKXrSLerdIrEC2++J34YDnVQOlwn3RmXguTO2vPThsP7rP4Oyg2ILH
6PJChGXRDwrJBv+nur9T7v7a7l7++mJDIiVEUJni14MWJDZi7WRAsTfQt15YvJohSLe0n3ftlP3o
lGNTMgRN4Vbu9mvw/ZuGYboGnLkIaOB/Xy7RiOtYzLp4QEfJdBJE4Q54YGYxhHdFoh3yCJS9co3m
ZZgxoM0HEyi7KisIUreQ6UNnzI9hP30gf3cT1kZuglDjpq8CD1Wbh4BlOFQrkhSbYXZRcOgoefk8
7FrFUQxf7x6GHO3QOrGYsHF/vzuQ2Fh0gmFsEnTV35pISlHps9TIB78GLDytYrsAiVzQ7ALUPK6f
4RIbHeWxS1ELDSlrSa1qVg/wHchDzXIM7aJnpSD3QAV5VrTITnMBfd+6LSrTTT+kb31S2vlDG36m
TQv0/tTrDdHslPehPiiZasna6MqZt/GV330pfCXvMICTg8LokrMjYL1RNOE8+CyNwHAn9E6eS42d
MULsXGjjYyEEt+gZh81P1F0ngNO+VfvYFpqJmlWaS9bcCCouXtc5FRpKHBUwFMeQ5QCfAN8Z6LCB
sj9lGfIsM0HI2BKnkdX24foyvhrDvukqfGl008M8AzPiUlcx+ABYDNoMfgHQR10G6CNIPUyh0Pbq
DO4HbW8Y7ji9q4JFw5uKxo5BzVwaHEOa9iU8mSF5l6t54/HnQhcfxSmINQxxc0Tdb6yeaI/lWzv4
gxE85NRti3uJqU7XZB7aUqveD+d2wzNcOU6IxBwoL03CZV0ElmOFeWOaiBCZ1NYcHwAf+V8WpXDz
hIY2xBbK5U6XrT4IbYru9xwOQBi6rXyry6nV9G6KmnN3KKaNvmx+T77t4plAvuQz1wMjkrlWFBA4
jDslMg2MEGjupO36rRu78raDIQc5ZQ7TgKrcshe7psI4pCM2T9K9uIg9+Fg32i0Tb5uP+qVPA4dJ
G0aC2/Hva/tX4iICDFIjyGYGiVHsNVbxgX7zPYCdr1+OVSFwWTgEMir2S+KhDtQ6BimkwTfAcZBN
P2kgOFH2oIT9vst+ggnmurhVrT8Tt1CQXM1AexdiTel+uBGJZZyavRCb+aHZUIwVWw5oyn/XtVCM
SVanKpkgqI+f5SKDN/pbF44A6dq4UyvRFvTiTNAi2uqalGS6ARupvGVu9xn8yCzlj4r5TrM5XN+7
dRU8E8XXfKbsqTy3mCGHqPiuBrCzKew6B6DpTn3AA6JvXOWtDVy8UDPyrqU+QthkZQ8Y4x9OQJHY
WBA/7W8afraghScTK6gt6DXfu1N417dm+6t/7ezwIDrdHg1t3euGPH5jrslbPARJqNVNAV/Cbx0M
B1TPmau44jE0hb2GjuItqIfveaILzVjW7fJqpIWqTwNqDF7f3TYjdHGrSWDtbTtXv2XzQtR3LY1E
3F/Q/FZgrfTy0Mxne/bl3IJehGboC67hiKat97vw58YtW10idA61HDSCYwj4UiOFMcpzIYD5xTTC
IW1g6UfJzLcGCVcyDdjJMzELXaRxlkWCgMvM/Fmxi8+2sEdkGnqnHxwaMmsCvH4c7oBvZW24QFsL
XGioLshSHPMnU012RuyGmmvMm/xUq1cNGWVUwwA0hSHoy10sMzAltb2McCHfq258VPwiNYkVn+rW
JGAM3qc7sTeFe7XecHjXLQqfGQMJMJzr5cxYC3SVBPghUFFkQ3p59ro3qhU7PfeNZADqK6aOyh/A
TLMGNdiwL18958vLyAFsOCkotGcZo6Zz25RtoOF5q8J7NXUb8qqnvavmx1k8aQpAZ9mvWjXVGGhY
wLKPIltlfte4Q/008Y+jP0TqMNX7e5BYnffboKsRPYe8N3RhJYKo6AERm2LwJHoohz/C/HMaXjYs
0Zpe/SvjW5NYLEdhi76b0Y+PGvGAreekfnhLzNED3NQ9eTSHvbLx9K6K5M4m0L9EpEcXL6Io5Dor
JSxrGt8b+XYsXFW/v76sNWcCTfj/iOCfcPZA6UovVx0msPzgGVQ3XmvS2/EQbrliaz7EuZSF0QH5
U4TgIxlh8h51mpgkFtw5RcMLcWtx37TeJhjYkryQh2u4HuAUhK4jo7Kcn5DLIcuBKjH6AMvYgSlu
h/KCflvdaAdq1V5/GA/6XfRrdojLTsr++qauWYdz2QvroGe5oc1zjpkyt0f1BNN5B/J8XcT3wXu+
Ps52hYE8GcA6CxkZEkCS2kBGbaPf2jP2kdt6iatbpas+CE7mGBslAa5sy8t/LnDhB4LySh3bEgIH
azS3kI9Wd+xsNQtNb5Rs0OM2w45lA0bcq5M0/gqF/hYnuHGnltzg/6sYZ6IWGj/WwRSMPdYhPDrV
Q/nU7Ng7MJb2vWnsZy86VHZyIPtqP7qpJ7/Ft/qP4Hbym7sN13D1bqOtBrAqgDfFtN7lxZPjQG3l
BCvWgO59mwqaCa75/+KtYb4GDV/gFIFtXLzCBvoRS4WfGXWi5/ZRPRg7AE570bG+bfZd72zoJP+5
bypyJm7x9CoxSYoiLzHl+Kfx6GOLm6c4YMDzS2+4G97C2/T9EfnfjQd/VXfOpC6Mf5LPaUQoV0zA
9Q87tEtaWfWUdBtJvA0xX1HFmaXMxDHvCgIxveEJ9WM/n2b1dtrKzK+lmdCW8c+Rfb3/Z2IA9I75
Hr2AmMrLMttwyz2pTDO3wbZhS4fmUTVnACjeabvKUu77g3Qw/v/2c+nbTKwAtFpXYT/JmwgmxVAy
k3oEjO2GO7F6A74gXDELg4YTvuFnK8W0qEiLph39anbRRIo69rQ1kLpqs85ELPQ/0wHAGyDB7480
RnfqrYSt3NB5bme/6zwHov3fVSx0vojKPp4MrCK7Hyoz/6HJZpqDtf0BXXOfRMTUKDrmN4TKvF59
TehC5YkO0vO0xbqQPWem8ms+Tu+GW3tAwXP0G/EDDi/5iL2D8gPhhFCaWxANK+1geH3+2Vh0mV+e
ndp2Y0KbGh8wnRqTHBqL/FZLsxmQzDEx+f7elf/FXp5JXKRWpqbuxajEPgMSwhDcKNo17cYLt26+
oIqSruOSLTlXMyYQtdZgvgxMdJCXjD1Wd8AaNjdr+KtOPG7xP5IW5ycG1dAEDa5Y8jIcgIbryPvS
CzywVbqb2Y7VVcH50jEfy0GMFw9N0MyhSLoOBkW2T0pvzoWpvA238ytlJjnqh+E36azgowCTnZlv
0bitxoGAzflH+uKSsyDMVUGHpsaZBRKX4g9Fym/PPhPZRJbReKx+N/lmMWc1UDmXurj3UV3KVY+W
H/Spo7JJ2VFUbHBOx6dRES0jrU1jus/pnqWvIflFQ/DKJk4w7KP2I2H5K8uf47G/bSfFm7aGiPjJ
fru5Z/uxMBcVwLcKteSnUb+qsgCcpB1Io+WPPLpnqZX8t0j1fCsWqlZEwOSepR6qFuyUypbwKlfW
HmV4PJeo9Ji5dyxBz/hE9//FMP670mUuRQpU8PkGWGlc7dO7GnxzQv1Kaof1T7X0u0p/9hJcLuO+
3ew1WPeNz0QvbEUnUAxKxTh+8T64IfeNBTR3q9wNtmFW9nioTXnDcqy+M2cC+SNx9pS1VBOjYBBH
nxmFZFfCiKnEQFA2UjerHsiZlIUHHslSOsnxgGXFXi2bEmILmhzUzUh3Led2pjLLQqE2FUnCOm5q
gRyxl/sfmXjqJNWMA1MpCS/LF8JJmfqNV42r/pWrsQQogM+jilOK5QE3KbHobeAY3tSa1et1xVxz
OzCTDXoUFFUIBksuzyoL6jBO23n0iymyyOj2JbzGLRiYVSEYV8HwHhCuIOlSyChIRR43CiJ3+UBL
yarae1nbGo7ZErKwcmEBOBUtkBHiKi+sM0yR7Nv84fpurWm2draQhb2KS7VnjQwZRvAYxL8EEL1d
F7BmEM8FLI5jqAfMSUgQgP4qY7I6cO+UO1LtMSgyFhhW28ifra4HuSsMOKIIjqHFy4OJy0bqpALi
yr1gbUFDrB7I2Y8vDmQMtTgpOvx44qEk+CZsRCBfE9vLG8KHhf7v4xeHwbOR41jh9+WbzLwfTyPo
iczqPn6X7tlTa/3BfzjXT2fVlJ6LXB6PYYDNU5cQQUbPwAFCY15waPXK6jLNNhogRDWfgDvLp8ey
qtEiKAJdte7Mif3Y+A6+dYulYwyFLxxJPopZ78tzqwOmtrGu4kKlYFG3ek0p3w0jCg+xPKVsp6Ya
mcxoENFUJqVi9hiEpQr0iliSxn0CYlKvx5xyagtqJSaAZcuMg6bl47HVaMfQJlZu9fGvfS+fKcVp
wdZ8m4EyYiMV2oGrdYMx4bzLhI+iqlJXZnSy8kALfX1WtoZBVoVyawNWKQw5LQueozyKERDfEVH1
z/LwTpt9VaqIe36X6uP181jRdD5HDn+cZ/lBKHd5HD24WdIhhaRkVFRbrULixXJdWAgM6IbWrywK
2F1ATQfgLWLf5ckzpRQ6VURXLbhfxCrBPOd8BClXINxMJHu6vqyVJwjNrmgmQaqEjzEstH2itRo0
aoDG+158ReYVrVb0lo/kKcWtGM82gDQ28q8rbzpGrEA5yFEnQCuw8Bx6VIow3i6JmGSgzMnmhNoG
yO32HSDgGvCbuNcXuCqObyQSyhibXcb2YW7kxZCje5gCMlNBkURoVTcRjU+m11vP08rBYS6Jz7Io
GGH/hroaGRk41YZU8tUiAHhwbYXjbCWYZCfq/FS3WyWntbOTAKSHhhERk4tLPJmqDHXSoqEdWEqz
E01e29TUjmJhZzD90Oj5W0Wkz7/fTQ7wgp1EXzkAQhe3QGeiGGSG6Cd/lEz5k7UV6CY+JFn78x/k
4MjQdCJhFn6Z622jWgejbSf5GegJkukdg+qtZDZNtfE4rtxqmA5EvgAGlng35OV6JLnS8qTtAbRY
hG86LZ1h1mzAn24o4VoBHtPDGK8FZoOCqJRr6Zm7XDRJQ9CQJPmyUM73mpa1doYozJFGadwZtNd3
09g2nwaNBcDk9mzfa8YW6uOKdnKKYA6GBX6pb+AKnZyMLEKt0DfQntomvZMapWMwdtNSeRcmv6+f
4FrEfyFuYVkkNSxU0FdIvh6LVomiZKlXtjr+ggmlaeISPEBEZdaYEycEEenfO1mQDpx/tDiit1Fd
BETjJAVVDjxWv5AKUw/w5M2BO1AD7dI3Zemmovo7FcqNIdiVC4n3Glg3fO4GhDwLoYaqNA12H1qb
h09g1M1f817ZC+JToaWOQsqNrtO1A9XQ1wgACwjUlvffkPIwoD0adgHsZOcxmsuD8hhViZM1DISq
WrCRkFpbHhxXTPlykiFxiWIrJ7MsFiSTfRZas4hKKNoBWXXTMyBH18cYDSzXVWh1faBRwVgYgNhR
hb28NO00daRAzdkv5s7kwMf0qKWRl6ErO5O3wLlW3glM5PwjbJnsJvMwGpXeyH7XY/anlyoMNCGo
zaIovGv7LT7FFacc0KMYecTEMQEA6+IRDEkqJ7payZjGANwYYho0zIOMwL6+getSAIUBrcQjv7Q6
YtIEnZ7Ust8MLVovI/KH5FG2ZdvWbCi0j7sRnEtx2UiM4ZW5a9UOx1QbfWnWbTzf5WI93SEV1ewQ
syHTlGk7VoLltwzAbicUwCSPR1DJhSMe5ZBVyqEUZ2Liadmi7VvBREU3JcrJCofzBT4pV+ozy2tE
41xX8iD7YTgD200GGw91E0L3g5TbWeoHWvbeRZ3f1Pei4eaVbrL5pc5cMNcBwWwDKGBNowGxqBsa
XEmw4iw0Gu0hcSZoMBBote+ad5oBDbNwA1DEk2RD1NrZo7PekNC4gEu7ZFYJ2aw1hSxIPkAQOi+B
rllpgnHl6xq21mJNUM/DBf0K0b4CuLPtTfO6zPqOQcUykDIUs6x6QxD2njZieyMjFx9mhDF2YbDX
IsA5a5gWczFKvQc/1hNRSbfvjGF06kmXdhJGCp1RnplVD71iqfhljLgGmNLJQZNktKnsTENQ2E0g
pTvDwIQSVWbi9VqpmXleSXY7CC+akmT7sJcCbKv41nSj6iRdtkXIvGYKDQLPi/M0ynDALrWq0ouk
H2ZV9qsgDr3OEANfLcvkQw2bH0OGehmRasMe01rZcIxWBaO6yedz0YajLTQoTKhStIzK/iygpw4Y
2HmYO2VTn3RACitsOhSptBH5rGkSWnExTMhHMYGFcrlWAaCPY6imih/C4zVZdBgbjDhc16NVb4EC
ERc1Au48Lx2+SlNLjsgL85u7U+NUbvjS/KAz8OJMpOt/bWZF1tL0QJD8V+BiVSA0kzo5gEA0+Jlo
55d+AbI4fSePmKxX3tkdU+wuMAtnY538ZxdRPQ4PYCTwbCF92aShloku1b0u+wPYFUM7PSU35Nir
jtiZ0q3m0pfurt5CM19LaQBs1VBhdeB9wBZenmCTq+MI4Atc0q6zMAUXg2Js2GniqxHvxgPGayjC
vZdYFMw0/oN5p401rz2tFK8PBnhRj0E71aX4sQjgOgyB7AuCMWMERK1fg7TSZ0sFRc4+K8rB6UUy
71AIRp8yEyqnYnpxKJhq2BqtHnMB/ChEapPdEOX1sdkclFx7weBAASMGgPIcwe3yAyMqgA1GiBVf
Ko35ocDE005WWs0tlGGrGWPt/v4r6hvOTjJNOVVSpqBHcEei0CLqnsoBBi+LPZyCo1xsuABrdUvw
hv7f2hBiXK5tSCZSywnW1qnlYar6mykTnUGobhG0OTESGKXsS0rqCGSywqGy6i1S29UVfyEKcFod
umy3x+hRj/c5UpAXMgrA4TRvpSjasj7/LAlwhuOZuXm02XK6onM8n6GhM51D4Kj8yM/eJSIGo8Bi
BKqRckhGww00ZqmTfEvn3+0ru69alMfGG6aXvqwb9owPqfTBnYBBvH39VtQL9x2PMHwQQIYtZ74D
RoM8nJEW0PkUifYUNIJfRcSKdml/O3WiKZfiQSxPjHh19kDy4I4ZP8WAbTwdK84HJz2F1wH0e0Av
L7Yk1FmTKuogcYgenDTMT7Cb5gAzpp8JcGH+/tJDGrCkRETxmL3iB3R2APk4VEMZ8GgTsYgmgdsn
n1yjTF4HomF6FOOwpY3R7l0qdwhVfF1ndp6x+7Fu7qK83QmbxZa1J0YHrDABODOgDAHFcPlF/UTC
rBAQEtZi9TLLz6EamEGaPdI+22kTWC1Hg5mUjftWeZXzrUGJtd0HMDRPIaJxAppwKb1LCOkoqiR+
L6BXbTpITbLLB3DGDC8Sfbi++dwJWDwyICf+P1nAZLqUpdRFaLQ1ZEnNYXppc3NQTfpKjqQ9RFv5
tbXHBWk8eNbAEeRtBAtXKMbRG2mZyL6KUrvUTxZgFc3w931cY545MwfCbkg7WVMbWgAWrYL7CbhX
19e74qHoHEkfpSd0BgIR4nK9lHRxonYUF4wZrQ2m2sCiesqc61K+QEiW26oBoYb3H3I3ZfGOYQgz
ArBhhKCtD1yJ/QIVw5OCGgCp0Y2shIdirP0+sHuAG4pVbgbISnezU5bln3CSXAoLlA6RFbHfRd5b
45ztpTJ0+0rcx2yr0+i70eVOFJ/f46O1ALS43JFULcG3mCCabetuQNS1q9hz1O4aZS8GdsT0z+tb
syIOviiwkoBbZ6C1dqEDCrpbpXpEkFWyntcWaWXWmlcjUI96EHK3vBZOBmXj2Fd8OFhTtIMiGYmU
JNJ4l6uUaJjD1EmynzIM9JNfWVBaGbWpFt903YGAV2H+SKvfKrA8MjA8J+1WSu3/8QUaQktAUqHn
cLHPQBagwgDATh9539hq5gL4fMGxE4M/k/Erk/6EQvzIBkA5C81nEMl453OrH3v3+vZ/v+98HwDc
h6lQCpD2hW0ZQzB/oCoj++Q50/RdiFHLKXM68LZ3VPOq5H7ain9WjOmlyIWJyeuCZT2wj9CU32Gm
OVEqR59n5UFu42FnTHpmq7Ga/27ULnPqVEmtNsO0kdCVfw9Rdfkhi3emAPd6BKMu+1SIBWdMw+pu
onPqqOieur++zSsGALLQeAwwDVx/nPilvhEBqdmCYNF1qDqxqmJiS41eYmrnvWYJzSmi9yCpKsZx
VwKjiRRocjXnl5ZYJDhlo2OMHzoqhSDPwkg3n/YHUcr1L1zJdlx+4WI3GAhg2rqVkaIrgt8qpsxZ
6yi0R3YZxFbjoUwfZUl1IvE1MPYZ6I0Ki0m3EeKsTtr6FG4NL63l5acsntu5Rl1uxmb6nW7pj/3k
SKKFbOjQe2kFPEu7jjeaRVYa4CERM9GowcDFEZcNxmGZ0lZHX7AvKs1gDsOJDOY8HOvSMGNN2svG
7youPalwRw1dQBivkp6mqHLbUIdb6kwY3Egsg2181RdI8nIf8DmcAwVZGPjil0pTyWVVCCXC56br
0yd5ippdzvrRFqf5BjA9wmnW4shsMRb8EPcNhQHLxR1rpXtg56YmkMF/6F072DQghlUVYWpH1ACR
LG3e8T/5oMMS71CzfJNaPUGdOs3vi0TObrs27ewR3SCWOmfTvu8a6T8YHYBIAJEHvawYvl68hvzJ
J30vfKVAht5EfnC6LyRaW4ZaCFZhkDuFMj03C1Gipo56xoaHufbmYNCBVzJ43nHJiqKCxUpWZsgn
vWpXqLVhmtcoIxPYHcJEzJpmW3gCK3NsYEZBuQit5XAzcJ6XR0l0QQ+qMFfQhNoBsKQX68cR0+d2
F6Xhh5br01FR+wkg9w3IM7VCTKxyVo4skWpPTqPJrmtG34eylSwWVeknLcCEk6dVeBSqQNm4f/ym
L9QOTz+yNgB55hhDi5cJtZ40rqRe8UU2u5Uqg56m6mQbXaydJaN166/TjRyciXfdoy6AKtPC8ORj
L8UdYPxQXn2T1Qhl5L9XNxgMFIbR1A/4O7owJ33EapWlg+oHeQNgjcquDMNUyD2JAoulnZcmZvN6
3Zryn1xuIebDQUqCyjG6tRdrKrKi18s2Vv1ZxjOaKWJ8k3aAdVFCQ7LELo53ZUdK57rQlVIhWlYN
cEBw2Fb4NAupBEasVdNI8+u5eCNM3VdK+BRE1Ju77oSRe8ZGt5mjA2jjN0zVyo1CnIraPGJEJDyW
aaKR5rTSekP1aS0D3kadw11caOOO9iNxokRAK3kvRJ91zuqNw+U2cLHT/FnVMGjHecCX/mOgk84I
ELH6aU/RoplBV1/qaeP5/h4lgIUbUQofRcW9WOKIGaWERBTqGH5SC/GOTZFuUqFSNrJda5uIEhlK
LniLUFhemPsxE4o4njTNF9veH0CvqofvY7APWbgrgfNUNvPjhsJw53q5eYgpkVdDbIlS58L7AxEy
6drS0HxQCbMHXmSB3RHNGZzCk1llVv3zT7bVVLZyNeABoS6HMR4Qbi0ZBPEqNF1ZZIQ3SeWZIyZu
BJSKiWVWnowbNYY1WUhd6hJqOBpQT/iOn2US5LFiHYpIBLAqshsRYSdhhJaiI/5/SLuuJcdxZPtF
jKA3rzSSSqLKdVdXd70w2lTRgAb05uvvQW3sHRHiFaLn7sPsRNSEkgASCSDz5DlaCQaU5LtgOjfu
LZ/3O1NnHNUArK/N9UpbAyICtftOOuvLEVI9ZbqvKi1xVfI09Hbo6D5IIgVvmWu3AcEdZhSsDbjC
IEO8ttrUQHYZaDQ/FdEYxKUyAPCF94JjNq48jb6pFZnnNFMqOCWu9wRTS9GwK+A6AIdyD7fWSZYK
71X7pDZk3lEFMFuSxXeCKb3e3msr3Lk5S8A4VXppn/o6+a7F0JNV0mdsQj+yq53WRsAP14/jqxaD
5Ck5oX8FzMt/hiwN6CQINNe+hC9BTEdGCqo3yImvp9mS6kyS+9g+UTCWFekZKW86g18JNFto0b49
bBao1/tybYsr1UROWw8mzopTmWSPi40WwgjdYfkDzaFre9vUxqHBbCG9igsRSAV5YRCwmei10TQ2
BBcwpdKQ/kxJO3kyocTv4wZQhKpRj3FhTuB9tqyzWZPx9fY3bLmShmsYslvozgSgbD21E6nANDi2
NviSByBzu24EdlrXBQu4OVJIkYGhE+4KKTnOl8APp8tL2dunOPsyUeomBbQ7tYeiLoHFLPZZVCPy
2X4mYq/fWk0kfZBMQ77BQAVnPTzVgswBjTHDVV3Ud0ALTE9GLJ+tZJLPmjnKgj2zZU43EF8/RYNx
oKzNEal1yoEs9ueJKEkPY/OWJni8KKIkytayXRriIoAzadVc17N9Ggrq4cmc2aKGMZEFbsWMNAXb
XAELsn5SnW9zInCJrdCJshLYwFETBQiB2b84H6Z+bHQJkiOnSQL/4Z/hqX/Qln1Hd4Yoq3adZ9EZ
byuYaOEIOPa4RSkLYhRTL9knp/oRgR+w9/rYz+cA0vXuaAjQNlvTBhdnDfg6JE14ZGZqN5i03LRP
BYk6D4jCxqMKxB9v79qN0AzcG5PlslDdvdJQGzqzn5qmtU6l9FJNsjfblZeL9E5FRrh5o8SB6kva
WacM1LrtILsQsPx/G+EdWetLO6I9RpLHnkrvAYLzUxGAY2MkuGrhBci451WNhzs4Cp7u6gyNgDmN
D2MegReCeLXe+LdXZcOl8YpCqEEC95P1Yu3SjTqORioV8skEo4QTVw8UPKC63+T6KyMRMNtJgFzb
CDcgYgTDFzoEEHL4lrm5XIoFERswYGtvGl8tr9Ia1xFlaLZmDy380FfArRHdlOwrLnZqKcdTPxeL
fMLdeTjYae4TED7skknUWLNlCLAX+z9AY9z614YsKNjLnYr5y4zqrTFrr0ycx6EZBZFn0wxKqkC/
IPBe5V2BPjTVKoIZDW1liXVOsi+98fL3rsCYvFg+C77AR7eEEpnqTiufirpz5wb0sEMw0PehfLU7
V1SdZocYd2VBYAOiWGNpdbyF1vNW4lEEEBzcIL7vonNXV35tmkjWHXvBU3MjuEHKlknOIewgn8J5
QqbGi5xZnXySzF969DFWf52OQK/uxe9zp3WrqBDaHPH7y3xvVz//3e/jngXAALu2f95SLjxZg5Rh
btag1+7tukXQRCcpcZrD7aXfci8GF2UKLsh78Deq2iiShmZAypPqPddqbwJ6Qyl/3zayueQXRrjY
HEF5HnAeFSMZ0sCJhgf4cWwkPzX5rQIX721jW2HmckRcjIZSQkyGDmB8ICr3mvqznHqXmMQ3RH0h
WwEUIRq6EoCpQzCL8y9tNvVswNKxHqsK9JjfpuVZh0lzV4hyF5uuzKDqEP/BluH1KyKo5Dla6yBW
t6gILq75L0S2PoUY4GdAEID6k1si3RiVBU98dEwUxU+105/luT5qoBmORa3TW+uD5BrLbTJ1cv6C
k0jGYiUofJ5MbVforlHjOepWQytwg63VYdEZ5XioSKAwtQ4zNrBzSYGbz8noHbe/7yB2jhyxMlie
LCcoVgvu0lv7CNVw1m+CJx9SXGtzNCVJpSGFcLIi6SFDpRr/TVCRH7d9ewNp8wnoxWmDqyHwBcxR
LmJCkQFGZFgpq/DX5zKeTikUNdE+Zu8642g6vdulsas0/XNXxeEk576QzG1rXqGf7MgIqKiG86T/
EVqt0gZanqcZpMh6/62yHx0CUzOYw/0qf7o9YJE1zi0Xk5o0IgUQpkXiNjoNWvBAQsbTteMdRAyD
utMqwW11K1ghJWPhgML/Acq2nmK5JHmjdAauKdFeR2OmPQ57UKMztc0BrQV/Pz6IQ+JBDX8Ahoi9
Bi7WU64zMoB4EuIGFMs4OaceORg7nn1IQgKD6RqpqGlhc3hQY0SbkoIsLG/RzGJNmSo4qgpgsFoQ
dyhrVysOyDrjkilCTWxtC7SEsl5HJO5R0FiPD3pdINlWW3DVgELMPKrR2cgEXeIbZWJcJy5scDu9
WNLKMQjqVBNu/sB7YfvpXmd/HRXFn3XV1csD6mFD+rvrBTFmay4RldlDzTAxo1w6Aidqr7Zjo7A0
3gLFpir+PZqSN817XDd3tz1layaZWh/wnMgMYPevZ1JJBq2fY9gy6yiIiPGtrKnXtYXA+7fNGEgO
oiMCLKicGSYFPxM08+L5+QQxqhYOMuZUYGTrCIAzMFFUhGckWNZjQR6ylnARVU5jXHsj2ccQzm3s
x2X6++ctSMqAKWbSWtfSvKVJwbrM3gKQO1zcCeW6g1q1anB7ZTZGw8IESxYhY4TWp/VoFl2Zp6qc
ILfSF1MQa3obaIviDvEEHTQqCSLixgLhbYPkIiDxn60ka2vVWBlaMuIupWdfMuu8tM902d8e0LYJ
sFjCs0Fix5/QER5MfdTjhM4BJ3Pl2DyXcwtV6FpE5CoyxO3cyW4JrTHYk0k/+vREk6fZEFzSN02g
EsOShpC55osIHWreasrGMi8lOuGPOL9ACyqYsI3rGSYL3UNYESbmxkXxQkqlNBkT5aQpUXcuZke/
Q9X09faqbLoZa63TNYQBWeYma0R/i0EUqpxyfex8GhnEk3QjOnQLWpFTB9Da2/a24iq7bYLmGY2L
1/0HS+uMRtWXykle6v5ulKTF140685DqkZErkpLASgtjr5Aajj5kaKtQVOoP0ihCQG2NnOWbIf5o
gPKGx+0zXlfDkjJcOarMjdVz60TfhtI3pf5ZMOTrugzrXAQPKNCTwJXyervqKJtzCfZUkGU04dIe
O6i25O6efMWVsRN4JgsL3DsYogEMUcayfYjp6408oXQwWCNsAfnlGiAqmnHBgMq7RelO119uj2zj
HsUQBUAvQsxKRQF2bYzG4zzJLdayKtA4eJJsQHLNt6Wnvq19E6pobltDcQvRXQU2kP394lajoGRd
Jw2G1uAEhooBKpKe/qcGp6IpOIG3XAOH1P9a4nZe12UI/gUsDYorWb9o8TYao2eWgrXaiiIXZvhL
bz46aHkecWlq7dfBbDw5+Vk4gsDOPpX3h0sb3FUpnsaRtAPzB9feV3TfW8F9t3j9nzEXjGbL83Dl
BHs7U6GCMsd6eRbHrgeoUeAqoVEVfBNLGehW2tzhitp7ZUHjh6VLRKfk1fCAkcRtE9hZYGlQD+Tc
vU0zGU26tnNSl8VVo/hujIfvXb+bHOduAMlZuvwZSfLttttfrRvSTCws444ByBxA+uuRyk2qD82g
SiepqB6k+g5SHc+O0YpuoFdhg5kBFpYhR9iDk38y5LSQHD2STnkBLijnK1jbardGnxRa7+Jdn4L2
shQkUzdGhqMAhVw0LKGthn+vl2RBU4MuJyEBBClr992wgBRP4JIiI9yRMyP4DzVRkxDSUkkaxMTX
7O9/vUKrcXBTB7VHVSughhcmJhjvkKXDDhaR3F0dz+yhfDFXnOtJtYNH3TgnoXksd81fnxn4dYBK
sJuQcmbdemsfG9IcP29hJcbyHjl913h1rB/5tIunY1d9xMXs2cPfuzXL2wOIi9ZAkCSwdbuIr7Wp
06orliScR6CfncZFh683DYIwcRVb2cCQV2J9JfhwvjV6jBOUgjozCXHH9iSZAPPRukpxnIeP2z5w
FY/WhvhnlFzaptSqWhIOWYTH72uRhhEojAG0lkUIr2uPRiYIDYYMyIwxXR26oA+rzMYowhTbBgyZ
XQ4psL8+LfDDl0a45RlaHQmSBUakJDrKDixI7a4o/npzwgr6/9m1FurjPCA7mo1sGDK9CBf7pz61
Xpkfy0SwMp9pq9WhxIZyYYQbCuTHCNKFWhFaMQBTxRgMheU3lHyf7eEMOnrFHaPGVXs9SGagELUG
LYa0DoFT9KaGohlJlL7YWkBQMKPND2wyAKNzB36SdBBULdM0dJKQGhbKVHuhIo3ABq8Iqi+zniVK
koaT89bIjsf2cA12h9teL7LCnfc6ScDT2mAkjflitNQtlC+9KuI0FRnhIvhYtjNNmREnfk5l6ilz
5xtpLHhnXzOnAh6LFykejAB2oOWVu1G0appWTSEXYTvkLrGTwxzFLtFdACbsnpzlngZVX7lgBgiV
6jU137W82Q1tAbw28Uj+Duc5yK1+p6YUPLyjf3umrwMZ3ucoO+MLkT8Hq8Q6XDpyMlLguKqQ6i2g
w5ZEdr1iQgyxgy7drPXp/ra96/NmbY9bWYvQWCFWUoU14Ef60vpR//+0wC0ryXuIIo2kCicSQz3w
PRW9F65va+shcMfyIEdzYhgYAuqZQ88ov2BHelfMp6YyfaRFA3MSHKSiWeNO6ZYQPClpXoVaZUCy
8TxYsmDWNjbDyg/Y3y+OTWesmqqPsirslf20OKfFOBokFSAJN41ADM60kAgAvxa3NLORJnE+0Sqc
UVPxULj9PlDEkKhs3v/ey9j5jyc6Nhyq6uvRkBTC8dZSV2GRLEz0M031e3SHicBQG5sH5SBcbj7l
DGBobUZpgeOW0DocQgspsjz7+9ii13IURJAtK7hkgOYA7EUAeHOz1naQs0xxqwmJFBRUfqor+UNv
74BZF4FRNtwMK4O2OfBgo4bBN8qWIxqRB7OsQmcpq1NkJurOSdtvt9dmwwlYuRNETKggMAWN9aTJ
6BCheqFXYSbH7d2kNPEvqGZlbof0nSjEb03dpS1u6kaIiiM1DFvp8iLXzZ1h/JhwJusQnbs9qGtY
HB6NyNiyNAxuhSjfrUfVDTMyJ4OJHWpJuxw3Am8h/Z42jadpuT/IhVfV8UOemNCeeLxteyMerUxz
E4qkUsGYIbCrUBV34fuqn+MqmlRBl/9xssa1pDzsU3DK3ba7ObkqyP9UA5dFxeKuGwqJWoU0VRW2
7mQ/5TK03A7WcHfbyKa3/GOEf6WCIAJcIgN2sjzafkRf+iwBh5Q1iCpbW66PVAnS+mgNRn6fm0Tg
RGUdRQR4ZZfoRw1ycf6c1yJVkuvbPEuhgTyEtYaoqI6svUS1G4PoUUxxe0JdUCpOk9XfIxP2O0Vb
q+voIpbgzdlDMwj8EXRYYAha29OqXi81C65hp1UZkHmpAilv7F0lJ6rAG7Ym0ELdGkUYkykWcrGw
Jb1hNhqhoVNH+1Zt0fYaGT0wMn/vD4AVIXgAgooeCd7peqXAF1Q0bO3H2az9BC+hthiC21Y2BoPk
AYN+ASeF+M6tU5fm9qLVHQ11ea+ib64t/sW9C4kRXAkZIyze39zKJF0m5Ukz1CFJ6aNd5acqWd51
NXk3yr/W9AFqHwBDRjAP0hNUb9dO0OcFKRUnLcIs+ylVr3gV6NbT7fm69rO1CW7xu6If+6HKihDF
vmlIXTRZKOXLbRvXYQ420O+ARC2Apldsa0uSRgO0iIsQusV3kXmqk5d6PNvxs5bvZfDTiITnrvfq
2h43bWYUoWymwp6DfIV8nj1Svoz2nez4t8e1NXe4DYG3Djl1pGLY3y9uXirB/5DBL0LaQlE0Nk95
etZBzvC3VnAdMsAGgV69T0NrK3ZWxaZUTkU4TXowzc+DXvrCZNL1EsGIraGYreFWhFvE2khdI3jW
Jh73Y7141QRVZeg+L8NHmkwemi2rfVuJODivD6G1SS5ud7PaWf2Al35mSJ4yfrOA0oNDjPZfezjs
OEAfQ8YOcGD+HAKwKDUnWYWdUQ8KdEg5YBoQYmg3RgPkAbPzSVNhcPtopjiEiGkVoUpzz4oUvMoK
JA3kL8Kluo5wiNIXlrg4Oi+FTDsDlpz+NZ3OzihiHbo2AESWhsCG3lAZaV9uYVRbUpBQmqNTDblB
0u7mVATPu54s1o7EwJ+4ewH8yYVQUiaaQtvKOUl9ExDpW1wsaO4uj6Uq0oq6butmWCyAl8DdgoYk
PP/Wjj0vCm00rY4Ao/hTdr4jf0PBY7dYkavOrrSoh0E6otlZsudfFJkE2oVxc6d1aQDF5b/dx8hn
QQ0TsC0GTec79Wjm9Is2LKA7m+0xpNYANYcRZYLGkUXKzteAKryc4IjA76FYZVo8K3/SQNSQki5C
LaTbU/u9S7JA66rDJKnHqcgfTUio13PrDvmvlC4vlZr99XuRIcZYjcIBSPWK2XAE1VqLV450otrg
q1qYxi9lLMo1Xcd5DBMN4rge4cxHFXC9tlPlaNrYIcNa69HOgfgKomM8O7s5eYN09l+vHhwVhRCG
HwDdJRcgbaOpNTrEaQjOxl+59VYqT6Q0vt02srHzEEBwVOKMRCsnT3JYt0VHaoPEYTrVvb+A7Ayc
J7oIp7IxbQ5usMDaAaoIPgZuKGre18uM5DTQdmewstxr7X2mPynFcNTnX7cHxKLeOtGKVy8q3Bbr
jEVM4aKiWiQgr4kkJOrswS8ScIwv+0hrdwpq7Tn9qE1Bcv/6RIY9NNWzVcIO46kb+wRX5iVx0lCP
5oOeLKFBpZMDIo3bw+JnkGWnkZ5A1zayyIykae14qT4tVkp6JDnTYjjVrVSjhFSUO7mScHcGb6iX
YTb+ckuh9Q6JF3QYAPeDf2pc8qrI4lzHKzQL2/IoKS+spNR93B4X738wgV7YTwZeVFGvCottlFql
SlISJhbac6op/hIbhahN+3ryDDw2wDUER1dRwORuTeloZw6ZOxJGgLDZwFZElhrMw/i7AmNhNoq8
nXcJNiZ0h4I+DGApC8Pi1mrQStkAj1totUjRZi6Sl6n14/a88benTxs28gfIKcHV+ZqS1dtp1jgT
CcuSejOk+QCcN6dHcBm4U/+1aNyheft7i+jsxVmCayceb5wzLGDxLahN8pA2yu+mT5fHrNLHBxuB
3a/bJrtLInPeT5CO2pO6FTFy8duajRenChidkL4AYwjn/1C3k5tGzvJQd8BfkXX2gfbG984e/X6c
9tpyFF56tmYYGEEwUmN3g0uTee7FVXtqOj1VQTUW2ova+uj41bxo7Ha6XFtuLpHMM3KtCopGhso5
uEAE+/3qFoEB4x0ObDLCGHJ5PHpW6qXenowc2rW9jctqWjd7Q8kHD0zdhm+1I93LHa0DotL+oFAn
Ay/mlDl35TT1mlua5RyohjE8V12Un9KiqZ7zQk4FyaSNzYv+fIuhtT8xYVysHWIjygpNycMpt0iQ
S3rzlhtSI0IFMM+6DOmfU8G0oEFgAiwl34kEGrHSVmo7D6OXin5kD8A7VnvzK4gYozNRPTp59F2T
DrfdfSNmMFg9QI+4zmCLcZvY0SJbXRQsP1U+muE9uVelY/Ele7ltZcOtV1a4a6neW1WBek8ekvIU
43JEqKtYX8GHVRu5K4tofszNifxnTNwWNrQOgr2ZloddYUzeqDYxuGsMOYhyDeTgbRf7t0e3EQiB
FQH9B7YuSF/4y8UQE8L4f/JwrsDWiPP+WOiC43drmeAfYHpivCn4tfUuNXLSt9hBeVj1NPEMOXPO
eBQlx1LJrcdKzReXNqKb5taiAaSCYIhrNbLfnE1kkNKOFPDHPnqcA8ddXGX5ndQf2fvt6duIQNAv
Qd4HLxYd+SvOzmwntWw1eIa3g4Sm0jjWn6Eb1Z5pVNbBPErGHdKtyf1cSb+AmhWVxjatMyZY9mYG
wwjnLBJBdzpocYqwnsgOciqzS+sfVg18dhMMUBhd2uStJAKP2fJQXK6Rf3SQKsOFfr2coz7WwLGa
yDxExGW1TyiaRM0XO7g9s1uOiRMatRhc5kGzyf5+EdvL1OissYGZvDu2IKPR4jMVlfy3PBOtk5+F
XHQc8rCCUTP6cZaZjdS1DgAvTIpnNe4o0pf9bFXhw6OOpC0ua5g6oKfXg0mHWB+dgpbhTB/TNEVa
SPZAwZ21T5rsyiX49qpd0QNT8NZEHeQ2HyoH8jRO0JixO2YQHo00gKw7C43R6UM7fleSQzQkR7qI
XsZbs375oWzGLma9p/j8IWvLUAOJLgrW7qLtFlII1vbahfCYAe+TxTqjgG3gdo3c1/M4E+DE1OGF
PGt4cy9KfgA1uehYuh4Ok6jB6QOMK9hO+DDQ1T3QjFQuw6moXAWcTZLyq+4zV14qj3GCGCPwRF3y
opAvtizhnU+ATl3coTd2ifTntkNvXBeYqoSOViINGeKrx2I5ohlsNiPgcZodRMqi+9zZd8uftDji
grBLuvFQLCo4s7WTPf2hRvpUa403mx9jurv9JVcQBmzb1Zdw87+YNZVUCV9iWr4+B0A8PfTBsIOC
yV3yaB+HO+25GlwyuG2+o9X9Qlz0X9z+hqsCG/8N3LFKNeBBwE2NFLP/fQwSjwRu/727F229T5DM
euutx8rFyLTpJKmAoEdYB32g7Iawu9MD5auzq444647kKT0up+HUHazgEeyxO2kP1uA99hZU3T8O
xZfGRVvUYdhXfhmAbXhnCcLp9UmF78N7B3uBvd94Hax6arIaRKhlWBPS7Ii2YP/bVuMped/vZSPT
gjYxo6AsO9ESbOxCWGY5EhVvBojorPe6tuSZqWZZGZJFcju6r3uvyd22u7u90ltmwN4EUD3r+0LC
c22mkHAtkKe6DGUjz/HygWqEXp2bPPFSUTpmay5NvD4MQH3RBvNJaHgRvRzEctuhiF5TA7I+A2DR
fgi16AQmNeBx6h8GEQUY9vG8d7HbE+PKRa8C3w2x2PkMCFVShnl9Z8j1ThrfLQwse4MCmBYpaCjP
wRIbh4ZyGAUt31c9C2wHXdjmMzZohow6oGLLsFl+O8m+VZDAjn/kdedHqVtXT/30uxp2sUjFXGiX
ix7RQjOSVbDr2ObOGh2/aB+r5E45OvCjSvOWHvyP81sFbZDbnrQVzW30RLA0t46hczePTK2Wcpgb
bBWpybyElBkK8cgZKW0lqrFteRLKs4wGBVcrx2Y3rwtPSvR5RMOkXoapAZpfKEtJ+x4sOVA+Gpdd
5XRZkJlWDzrCshZsl88rI+9SF6Z51duxqJccOPYyjE3D04j+4phv3bhTnGw36N2d0pkuIIgLeDa/
OLOP9+U4HVP1dWryc2Q2+7l7RKL+oD6aNV6ZtxfgKoPMXO7y27ilt/RUs8A7gqV3jqrlt8ohTtCm
wri8dvH86AQT3iw4vhzBafFZNLueFNbZBhoKCLpwhkezq50a0nNA5iCRcvcADvTom1l5742reMis
uJ2XB6pL3dcfUDvxiI82E4966S7esX8nPu5TQSS4xlxfvzEbyB0hm85A0QYX2bqmMx2JjAig5b5P
K6+aH5ZiV+XlPnHrzHGbRUQTd70DmOQZFgFIVaT8+Go5tFwmtQd7W5jli+FaTXyKHBmyyEl9uL3S
10H70hBS9mv/zxqtVXXSAdY32KeIWK8x6Lwa3fYaWTCJ+lUEZZYYTBnKL6xKtrYEiaIRWRQANZw+
+YXsUu8NeZEIDtkNx11b4fyn7c0+6cwByC7LwSWw81T67tS1hxedN1eLmxhNoPQQN5ACyCq0LjV0
QW5uc+mQ9Wbc7ujs+vzCi4hi6OMiTWxGLecFidpGOcvqy+1Fuw5aGCR6jxGvNGQQ+JM2re22jOSx
CscnqzvWHmR8lsSLvpNEEAeu301rQ2xNL8Ziq3WZWcDjh52DtnhfovvB3Blf5Uaw7TftfO53luHG
iNZ2ZqLpddbLmLPOwG56VbIvTtt7aXO0QYR7e/I2Pf7CFlu/izElUVfbNIatDuxAWjAriRfXgTAZ
ch0zMHUXZthnXJjJ+kbSI3sCuMvyYtNF6zTwTzGExeMumNTd7TGJ5o97zdmx3RTFrFShmX7YSYbE
5HOO/J9kColuRMPijua5J0VJcxWwrr5CN1d5zqypcaH67KpAOw/lLpqVh1mLBZ1BogGyz7qYzXaE
XlZuYoDNop/zSD9Y2eAb4wE5CtfSBLjN7TEi6FoQkkWTFbd0rTLFwE8bMDZ9ROkfQ+1cCHLDGZUi
9azHSRkFLrk9un8McstXLsCXzDUmVTF+QTm9tWuvvYv0B/P5tptsR0fQq/53ZNzqmQOuVgmI68Is
DftvhmR/nbtgzN7mZtgv48HBvd0h/R3e6WiREvjoZxvK+mhnO+If49wagp83V/AGpyGg66Wb0pa4
kkGQyW8Au3Rjc/5uKTOKFcBgWkFGHJBZanX6Gplm5ptFVh7tTgLFpwQmb8G0sKPn6stMMC/ilYQs
gs4teBE7gxSNQNsV9+mp9iTLlV7IY/9FLdxFkKbfeA5jFljPNpOUAiCBC3WGVrROOuN4SOx9qn/X
KleLJs/80o5eJ/9Qbdxx6P7fjA8Tjx5ZkMbgzbTePU6OU6Q1EIu63SwbQeR8H+ovqr03tWdpfImX
96kWnFBsFPyMguVNAQoPlXmUidYWqaK00VAgyC60fEwc59wpc3B7VFu7FPUvYDtYzvmKO2KUcxAY
ljZ82Tp0CANjcUr60RvlxyLK3aR7q3VBCfbq2EWemRXNddTnWXlZXQ8qz818JqORAb3xUaiDZ6ME
tHyzJs0tisVTF9FlmLndahI/7QF1gMe0rMHq2t7cTnYXq1YWOuQFWfddlh3tOvGEnc3sxLuyw1i/
0FLK6rJc+InTNort2clCSYfuhu33FkDdqiRYr00r6GlmZTQUY/le2VgnYzd0JQmrNj8b/XucWTu4
3m2nuIqkbMoujLCPuDgnZlCMQjqGklC3wC5Wf8iV1+qPC1ReRxHV4JWLc6a4oIFkUz21E8aDHl3f
hnSJSIHsysE5A9yylC1JezmrSGiO2quSyC7I8wP0QtxZ4C4B6vnOjqYgzZDHvj2Hm253MYfcIREB
WDPFJQYWt9EfiCOAr2f6swAwssjgUrtt6zpXygYJRiu8vqGGiefVesEaYB+hPQRjQxfoyZMM6l3z
EcTY9vBQxj9t4OLt5WxZjAPnHMvfoZ3iAmXhTXkmCJKb7nnxIVzEMqijouKBD6Fp5inqiwqdESEJ
yabPgCAQfKGonoI6dD1ah1BQww1wTyWOfQvsT0lu+rdndHP1LkxwqzcvkOuSBnhN3Cb3kBLxrabd
JZb+p2hNweJtTtmFKe5Aj2pgDgY2mrT9kMEoTJN3agW3h7NtA5UUhFsg+PhXo0F1ZZRHwEUaGW13
0nsDKby0/FcD+ccIt/YQDihoj/0GeMGThGKXPJwHXNtvj2QzNAGa9N+RcKcHOGlnPXVgRC0cD1QI
VPqqVJW3oCOiin/ctrU9a0CsgfWOkRNwsUmVhznuGjhBozRu3bxQS3cbUX1w0wiImwCER5EBqIO1
Mw9pMQ4J7Rm0Jhrd0oBADd470a4Dba3AqUWm2N8vwvoIbVYlqjB3Ufmt7At/rJ9mYgji3ubmtEGE
DEC3A6ZizsjcpGAI0kYCnUzrZVzsd6mNBD5w1XrMStW4hyHPwkrkACiuB1JYiakX7UyQnojB4JgM
94pegJ4wx7Ow36VF99hhm6pDdpYgRlAPgVnGadCmiU/wphrNSFCy35zYi+/h1lBVyBAlJqBLbTO7
1fjUGu+UfLvtjBsRCVl6FEVtUJqhqYsLeg3ouJOhh5+UfX+YZDvbmyqt/CS3ZneUC1G2nE0hd5tZ
meMCIEVDFViqsIwF5FEht+Wm4y9lkV9seXwtG5RY8zti3Ukt5EiKIigp1JZFTWUbF0Ww5AP+ChE1
tLrwVOvSFOkA/Qy46qCJS24LF1pfSKhBtlslj9n0lIjAxRuuuzLILSNAFvLsNAsJO0gpuVNtzYEe
lbbgiNyIYCsr3AZptSLXSx3DmqsPO/PpTjH2UCkEhUJw22Ou36nIel5OIBe/cM/oM7QVwlL/nJhP
NAW0TDsvB2I8EuwVHcykzbkr/akXESD/H6YBXkHxFrUlXhJRl3MbTSkaDjUoGuN0junOSl3odBAl
DWxj9owqOtvz82Sq97gBCmLQxn7EwNH9ikYMVsjmrkPllMlzSQBXXIbCJ92R9JMr5c+3p3fjYgl4
AppKAMaBmDpPN2DTHB1Odp+F6UcBvaenSD/lRuLmS6jitleY77fNXYMi2Gr+Y49vVa/bKm5k0DqE
SbEbyzvQuxySpz4HWvBBblAHT1xremvVr3OZu0oVxPp70/5RjIco90rDjyHDOAXKg7RXFEGsEH4Z
d/BDWAfiyAZmwszdRXW1HxA/BxPnIQmdL/RrnLr93n5SkkACY1wNyLJrJIEsP5ZR4R3QnfzDubs9
VZv7WEfk0AFqRw6c+57JyjrwZ814Yeofk/lW2YKl2NzBIFtDIwzaEICaWh8/EnKsCmJFFuogSkrG
b+ngqokfGx+gfxU8lq80v3DUIW2FSz0axsGTz/MHUTVWOjXFa1lRXCK9joWv6N/UDq0eTYvQ+xXp
Az/XrdCuYg9Z5XJ6SIxdjXquhOu/ab5Nj7fndvuD8LoFQpflXfgqTooPTSZIXOKpdnSGvUl9cl/R
Zherb335nOenGiWDwfZLisTMi+rT/m3RQZWWuY6Q8WNzoQ0bSKT/NMVxZyKYdcgyp0sWTqhtobnZ
SQWH7uYevzDAnYJLoymlM8GTQOHc2/N+rKc7zT4a9W8Ud35M2rccDDu3J3gzdl2YZJ90cUlTMvgB
hYpbWOYvenqMs8FNc82/beQ6f8bcirHtA+nKskucCyNmVkpW2LBCsyrIu8UMCPKdO1VOcNZCAmwX
peXixvJE/FSXov2gpH8rG/rp2paBVjmkTMD+z23TwoREMyrFCKD0p/YKLwrwbi0Bomq1BVQcT7eH
vHmbwD4C5SeqZmDGX8/rIGtRXEQYMcgXHhCt/Gme3XY8GEN5JI+TLGSA3XTOC4PcJTWSq6TRJuSD
hu4cL3hAKCLCm03vBPwfspOgJERXxnpIaJ1VDGKj00CTiJvlPwvws4Ps55dJgggYeskQ3e23DRog
LUAyDcAR7lzNaIaHkoa9bxkJ4rgeZtMS6FkexIXkZYavyxB/FekYXQMomK/ieYQ2YQwU7eDrYdZd
lvQZlEVDYL5yvy4UlA8mavq9mkf7op8ct1u0xZdya98YTnZQrbl5np1YxN2ytTMZSSKqGagbIpu4
/g6tdDr0q+A7ChdFdYh8vN720M/3JH/nvjTAbcpYk0bwL2M9zb3mFz9R5tor34sDFCp+d7K7/1p5
2RLMobFPngF10Fxg5e+zOwCs24dcULzZDBCX38LdHS05b/MswbfgSmPulUoOFO1jMEYQ2D81/ZsS
hUkuCLabl8ZLm9xCT8sglZGCCT5DDp1+Py+NPy+QP/NHvOcQFiDeIirNbm1S0IqwpzdySWjoWq/p
GDmdDi505CyIBdW/D9X8cXtRr+s18N5LC9wmrRpJMwmbyN5LdtNd73fEU0It3aXH9OAE2qGN3HRO
BaeIwCxAo+uBdfP/kHZdvW30WPsXEZhebqdIsiw7thOn+GaQ5umcwum//nvoD7uRaEJEstgF3gsD
OSKHPCTPeYo29tDQRSEO3BKLfjfmeLnVxukbbaabZfhgVGBXfE7pc1qxYNO0mDmKhCv/nHB1Q9Ed
eDk81C9/ggXKTFGjjAHf9/Z3OdE2cFd9VxVNSIblQ+VW+7SN7CwPSXpgqXE0qHFQTD4/Qt7tKNzT
QPTCNwbT5vInrAXkdlKG2j/Rs8+0gGFygdy4kbB2jIPRa6GGlqtN+3Dk5s3Wv+RLqD7/N7ywuqpJ
wwR4OAJs3w9Bag87uwuMXzocsjUz1PrIdAvFyS5NUmchheWmF4XdLS0/VMfvNHejBoW4VFsVy0t2
EACYzcVPPBBJxOtDTodGW/WkOKVbFQzaFON238/w1ntBs6q2u51p9YoaizQjobfIvUhMYPfFll9Z
+qWdMQ0ZyWW4InwdFj8qi695nUQb3dD/vAPY7LGeZkW1SZYiuKwy1HrA9kTmv1xDbjYZ3eq6KAWX
cPhdcKtVPVd5LhVXKVgXqLeAlsjVyC8jTDMatiVBEmpB9SBFUOefx6ULlvT1+nbgq/1aHPHClRlD
RlIU56m1RNWQ5KEJwldoGyOOFZyweE+Uqqa87Np1Pjbh2jVsba95LWqoW7nzus/LL695GSOjn4Nq
UsG9ZF8K1wNuswrkEHjbl/OY9vDInYseqbZ5JTDic+y/BSUhl+Pdg/8BBuxrYuvSX5aeuBvK6NvH
gt0RGJ7mg8qc5D3anAeBMAo49+jJYiSXoyg0cLz9CsWLIR+MQ554a7TmzRBRtNdDRkz9sM4piRea
+6E5wWbbneHo3NudHUBgp32ppvKx9D04DiRJmLkzvy2tfbw0vRcmjNShX6UqFz9Z1sGlCHdCrhSA
usvlby5HMytyjeBqNCxhyW7gjexMKkFnaRB+mHKGKCq/QmojsNuZ8rKrTlsetDWeui/W8HB9h8hW
EA4s7EEDJMl30rn5mKBTnuXVqULFX59eaVMqMqdsP+AVj0wCog6WqHAiLYy1VqZhEKgVhQRvj5ql
IXPukK5HsBlalTG2dNLO4gmryaJ4v3ooCZ1S47Gvrd3UzKGyNi0bFG7+nNUJA2AU/y8/f2ZPNjVc
Vp0KwwnWEilF32Jbg3WzBu5GUxwspiIqyL7UeUghl9kTYU0x9SAzpt9Rp440GAdeXwvS+8t5CGFR
+1plD30ygxTXTbCl62cICQB0cwsgZLqneNmFfTNs+1ZzmyPJWxRfTCyXOqv0x27wtULxe1QjFt6T
1VaR0bUx4gyvvdKD+YZK5EV2qkPCDQBdoE1wsPO1dFZ6sL3Z6txmAJmyecTxk0R6ceecmhOxQxXV
SLYsuecjaM/QBgUR9jLU4HhJVU9tdbKnW8N41EdAosnz9Q8oO1Y5+h29AxC8dREOWQKk2ic6/36N
H050DgrzZtT9SLnHpPOGQwdwFvAKTTH7wZO9XSdqVSdskXBbtr2lvRT2S0btY5I1Ub+6cVaqHv/S
5YljAmwU3BvgZsjXy9nXAqKHkJbzRA0GYu1sPzZ0DvPKOjbmp3naYnP9Urtl6Bbok2YzfHc71eNJ
dp/gKgowjIbEK0wJLn8BjqEp0beEjzsDCwzbMHA2WoTD4h1Xl8aE0ej6J5UkGggracB0w6oAuhFC
NtusuWmMpUZHlmxhV926MJWwPqxbGTrVS6467iXjg4IIThv4QYKGKnrRJBR+0TP0Ik6ZcTLKL3T5
2X9/43d9vj4qWRyXA6K4tA5oEsKoSlq6aAM7FWTCb63kVDr2h5WxZxvcHwCuv18PJiun4GIB1iLg
QwDriQyq0s89d+LRmFsbkKfS26iFFHBc9hyDX/qfKh8qJnPlDmEDujAMDax5D+MrlUeeZHs62J4g
BIDTiGuOMOqu1XtNH2tIYfddOLU/txGGE004qpSYJLsTPonoBMCc3kNDSlilg96UkBBo61Nvocg5
DwCG3nQ3ph/qW2BZv2EYrzjipZ/zT0Dx3Ts3jHaZzgN2Ud7E6LBvX7ThqFex4kvKdgNWDVIcdGG4
D8vl/sNehyRcghlkxYHmgfHaPiRWNGShZwTVU4pSw5dtv7w6Ocgdh6qIVL0A6Rc8iy8ckG2R10tu
I37h4O2gfSRtDouDKRgKldambKQcpI9KP5h3aKtdjtRM9dmlkw1OfBITrdiVhUED28l2c+MfaNHV
qFkbqo3CD1ThuQSZIpTiubgnF0y4DGpQkqVeMkDgXJ+L+4Vp3/TEAXjCTzIfzldNG3ptWe+SyrPv
x3Rr94a30OcFwlyRX8xbDHIwHt/Xv7nk3ARfAbqPEB8AAFAk9lhzQg0PrncnGAHXu62uAO/PtvKz
OxkqOI9sGeOS+pb8AOUQUVZ9CZmBrPCrk7v9dvr1OGnHOcJjbj8RFTBFhl/DGcJV920A2EDXuZzq
VjdzfcppfdL7fr6fMhfsI/CggT3M0tg29PzQ0MaLcyACwlWfgfnAKREvM8TDq7lnsT7TCVAIbb5d
NrrsNNY1iomXzoaDDO0DeQLRJ/73s9N2gEi4tq59je5r0+zLpjX3Nlx9d2XjQILMtvIHK0nozfWv
LdtgAHpyPB00dd+VPNiQg98KNOZpg05q6poP6/q1d7Qm0BLV+CS3S4grA0wNH1E4cPp84Z2NT6/y
PJ0pFnvbH23nsQLJ56/H4mpoVQC6AmEpXJYuA1Az9YYtxSdu7acpfyJJMOt62FmH62Ek3wlkIVwp
IYKApryIhITHJQop+orvlOE89e6hZBrYCwkglHjTLT+vB5NMGmSDcKtDE5jrPQrLVqe1nzqZjt1I
PxRw94Ig3N8HgAsUHtbI7si0wqQtDI6TeoHRsKb14tLUwTxmg7u/HkWyzOBTCFCdwd+86LJcfprS
Kag9JYjyAiSdXwcpvF1V3vWy73IeQxiJQ9s87RY+EqCFUOIq45qGDDgAlYORJENeDEbYqDBGn9cK
Nt+nES0Dc9lCfXlGAVPxYVTDEQ4kjU1rnTSIQsb90h77NLC8G6gk5I2iEaMKJNxeEsPpyGwh0Lzu
Ny00X9uXeY0c1e6UrWQujwvPbSiTAzlxuQSmtQOTlHrQw7TQqe/xSIzRRVMxkmULjdNRIZGKJIq2
wGUUVi9jg3Y9aE8s+e4nD0nm7ubSO6SViqwhWQWA5aCaimcCnJBEVdnB7HOz26CLStrOve0txgI3
s+pDbqVm/Ne7BwgEhOCof9SlhHd513tLRolfnzxSRWv33NavJivUamWyBx+avRAFQCfD5KoYl7Nn
gzIG/whosPK64xOxPo/Oj347UVsLZnLrhZsZzsMDGaLr45MV3j0AqZC8YeWBMQpZLlsSfruA0YvW
DIc1K2NrevLpfDvraeAs6V1j96hg3boOUUSWLBcAY/EyspH+NKiSXw44Hf0ELSwsSv7CHSwzSJtv
yxIoiaDSOBCUAM8QhX5DfH+1pHeWTscXTLsimJegYcexv6MqPJ5sTUI9F6RdZPL3R1PKAM1uR0hX
VMYrpJv95UXPFNlCHgIYB7DOUYww+N/PTvFxw31Vc2soOpAX6r5kwIXNKt9lSaqAPCRX04ayLdrg
wjLM6gXcSKd5G4aNNiKrn68vOOnnOAsgZPCm1RYIXUMBo/fvgPDeuJ5Kf6fshsjC8A4W9hRAKNC9
uZwrGLG0tDBbyCPod8Dsmm6EF1qiSkSyKKghWJwwhi6oeK+i2grVbh2qIfp023p5YJU/pvRr3nz9
+zmDGjBXJ0FVGVixy8GQ1dD6bhzpCejhfQ0JDcyZMYR+pzj33m79wqOIyw7/J9BbsjhbYasL2RXS
TFhh8H81vSFGwF1V5o+4NLLplr97ctDIKvtTUUX5bkudk8f847YMwfRb8z/99bAB53m7HgPHhIvY
5bBtCBNDGxWdM0pfrOlb4jwR5yG399ejSHbVRRThsE/bEXLHFI3syp+PfmyXEGBqNUWyk6VZOCKA
2YCTEavSEc4RMMuM3LXQvQLiolndYN5jLjtNC5PqaNt7CHCDHPy3XoEo2CMo5KWQ+YCKMoR1U9St
3hUGwMi5ts/aLijIgz4oumaSLQBFEEi+4ZoF1YI3+OjZkkG71nXpuILiZa3RNKdQEGh2JQhXSakS
LuA/V1idF6GE/Of3gKd3HkKt2p1TTLd5NeAyc4OaV0jo74zRQ6pSIJRc0C5C8tGfjS6BMipbBmD/
veW5i+AbA+2GgNlbpK8qtTHV6ITVnvWbZhAXoVqwTz+vXfNQOLd0fOmdh678lvgq0XxZqZDbcqLT
iZUB2w7hAMamSPpVByB+Y4+FZgQ9yYIVEiqbZUZrlgVWDvG30HDxYKg7TyEWJNt158GF/YA3aq0b
Lb6lQV9nQw9089EZf13f2bI71cUI+WF39vXcIbMzz+MjRP0MBOnvBJJ2KYpZgZcFvhasJKDVvrNd
RR7l/664UM8HJyxUPJLTdaYYnD410dSOUep0ivnjWelaCGFhrsOWpFoCvATLwnkPAKITsojdqBr8
qpEIixJCmcCJwdTsNB93f2vSzrMTd8/kL2C4CokNBjAoWZP4mCXUaI2T6vCQnWXn/7woHdQwZ9IT
3mmvbtZna1//ro9+WH0EguVDHx8bEkIK82YIVYU1+Yz9d1Siyl5Rj6ydLVQSydCze5YmLE504t4o
ljZvur7//n/CCJu39lnVVzVGB5x4MERLUAVNaAVVXIXXI8nSEsfvQpcMWrboHl7uIUK1QU9LG5XR
OzR8yG1GAAGI0P5H9eV/DCWcxGjTmLQfEWo2wPj35zDNvEjvUXY2vkKJrRyf6KqqjKmGx/9+liKI
tvY9g6D8qUEvu4eyFGBkfbFj63ig/u2o/faJ4tNJF8ifCRVrWKmRESRlC6PU9+WwB1H3+geTlVsB
g8ZFAw8RSDWID56sbVhCE7BzXDP0T0/tbXkksfsDBiXBT7MLhiftYO3y6HpUaT4/CyrMo0fhFTe5
CNpHafw0KMYkO4ZBCUTpEqK8qP4Ji9DI8XImlg+wofFNb+40TTs49TMeP1WhwIjIrjPnkYQ1mLiZ
rmcFsC5uFzX5EvzokFstlTq+dNWdjUeYLTywJhwNCT+YoBEGQffFvt3YbVo+G1QHb4vjLFRFrffr
jouLcl1FeLNDY1EYGTXS3CM20C8MgIedrs+Pc6+ploHkUsGjoDarGW84G+Hd5XBfMbOqKrTHFijr
kF0xhZ1p7w34tLP05wrnLMi23k6fE1uxr95/OURGGf2tmMoFeS93Mu7XzuhRYG8m3Q92BjomZhFl
CpyiIojohOewNsd9GsgGy7iboQSDpysznxOVSrSEA3sxGLH5Vy25Vm0GgD1Vpx2a9GsxtnhclnEJ
WGk/fDG6Zx1VE385rZ+Kej9RF/gHvT2spFXQv6SrBhU99OS568E7HhzpTaevMWCnvjfRfLS35+uJ
QxFAJL6Ztd+3XdUAx+F2QUJfChXvU/L0wlxycRAO8eRt8cuFUXrmWPcu5tLIrEPJ7F3LHqh2N9GH
Yh2Dnh6rRQvStVBcAt/f0BCW485RdsfJKabh1fb5DWRB2CrGE6z/ZZCHOq/jQfMiJXZROosQ0uWQ
Eb79hG23FDotp4UHy1xYIj7gMa0YzvsEj+Hw5guIanhSivLaRQKv9i1DhDJzcINegxE8yKZRlSBU
YfhAz85jFNAA8+RhakCsuGACo3erPf7TYDhy1YMUK0qQl1GKHijNMdnQQ6oZp3SDTklU3shvjgeX
VzQTSEaUjnl1E9APUwhSoe1paTCgqO9hdAXSg8/wbLwvxr1lvNjMDNNkCLO1hD5JCqi6Yl9JU8h5
eGEmSwCP86TGxvLWEG/0+9r5CLfm0NPuSKUH9QSlOsiljC9eYceD0R3cJgtqAr6Jo5T0eH98Yyag
a8iBtXBf94Xj22ONl9QWdqC17/qfad6DTv67ALNcPenv78WXoYRTbklh6FB0GHXR033S7bL0fs3L
XTOvYZ1HjQfHsTmkP/8+h52PT8gwbeLAInWt4StBXlzruZlUZzf/B94tJVSNwCSAwMd7NE2vNZq2
AR2oafiCbtzlT2n6nFoHZ788E6LYHbLMBfsZ5Hu4vUKHRRhOtWkttVZEy9Mp2+kt1DeSlawIzMob
Z3QraIKDoO+6KpExRWARW+P2JrW9FIFr3u84pDO8Xn8u9t4uP2ZAgf7DR/szSjFler3RFk6JYHP+
y6vvklXx78uuCmezKMLJiwpAUlbz+0jjBbb1nEKCeaU00Onu+kDkicYAUI+X+mCHKmwv1+2Zqy0T
bCtQRYTjUZ0O9212x3425GiYP4m5N8wk1vI2nMyjo8LqSj8a3IOg44BKOKpGl2mOo/bqcUTGNsFl
TW9QTNGfWDSE3fz7+jilWeQskDDMqSBWW9pAfPbL78kKnVNBYzYGFSjo/1sgIYcU9Qph7gEjKr5l
u2wN1igHCUXxpJEddABjoGyKRiZMq4T0bHRu0ZotRrPUL6Cx5+yOqhwdpCsQTUsOqccBJMo0eJAx
bP3awI0/JkEd6qHqiiP9ImcBhDFMAMuUi4EA7Y0eTSBN5qGmuH++0WPepb6zGMJRTTS3WhoTMZqj
EzxbQXkEUPsIdeX2AL3jKoSrTsDiPvxF8boNQy/8au66+NU6EMUvkX6wsx8irHNtK6rCXPFDTPum
GO61ead1H68vvLc3yrXBCksc0ld9weACc+pP0Jdkt91t+T37ab4yGPfFfdzu4NLQB+0T+egdumhU
yBG8KetcCy8s/LH0slrfEH6M3R3WfbgF9RGiBHUbbrdWQAI3hDXHCSXU4nMb90GOjdFH+od8p+/p
9+2z8aP+ocf6jYG/XJ8ZaZIBBAdywag5Asl0mWTGujSLkcAJaP5uRjYgjyf94Ny4+eF/CyNMgAPX
diPtEKasjnV2Z86vPaRi6MHsfgFV+y8Z4GxMwjG7Lb23JRxYbi9pMCTBlKOUayraM9JV63LDWljj
Qk9JWLVW4lfEGxHEzZ5B2wsc8pn10+76tEkK7bh1nUURPo9eg7ZdGECru/g2+RiNycG0TrP9bXJf
0HrtBi+ELF4J2GqmagpJk5yvwQCce5e+czUxm4TmJMEny/Vx2aebaQWr1+uRXvcdDTrPVAGAJeRb
DJYLv+uQNuD9/su1aHnpMOfUw9vc2qKxA5MoqKJyjGzzbm7HALdPbh3h249liuZNCRSFpVg50t1w
9guEnKhDJC2F3Rqug+Fsf+lL7Ee6r44Ab7iF6jIon98/oxUWkO9kM14SCVLSBo2S7PdSfiQJNECK
z9fXkOyKC6EPnYv6cDyIuBtcG9i+AU7R9tesu2mgp+9+ofn6YKcfjGGIjY7srgeUEPKhMMtlZjkd
jKtuXX7HxbChk1RlAKD4vXVks1kHgwkzg3yaZsiJwejHSpxthyd+fjOuTRaDvEcO/sDGD3PZmqHe
TO1xHhLyqfGT79StR7TLUbG2YRsbUvBKAwphh3iqR/CL6Ogdy6y3gFFa/DtPz/1bwFjTm+tjkn0s
bi6CFjO818EduRwSnJMIA4S0OhGP7VCNDdohh2RuGffe3yuZYPbg1PLG8cEr17gMNdn5XDpQez3Z
OJyMPk5pFxBN8Y2ktRuOjOQsH1hTiiIYnBSYsAyJZfk5voBb3+zRoFxww4SmLFOkSunk/Ykl6ko1
Q2HlpYFdhcI87Y52c7T1G81WVBDlQ+KKZxr3X303JM3aHBeeoYD9pkYSbvOaRq03fbPolod+M38v
yrHa6X0VWlYNQcpJpQksLdECo/ufH/BunO00gBcClHkboYwD/ssnI/S/TD9SOELN0fQvFR1IG8HC
2kPDzxJrLYbXWU2qYbx1dQACdd3Zfnx91cunFBhq6LGAVoue4uVazC2nZd1MkKP6CIpu2+1Q7yrr
LjMfvS8wGJ2+XY8nu/ZyyPZ/wgmnXbFUOfDcSIlo0v/qq2c9mfap0cYQ4I6GQXEpk+ZFrHx03hy4
2okiB8swtL3v4muZJNzojvys2HJfeDe2V3wASvXL0tiKTScdHmiy6LcB24Qb7+VsronbTSyb6lNZ
D1Ha3Toj6GWggKD7l5WKk0x2PYHvLEgBWJCoDgknWT+WxqqXwMA3Xb/rSBtrjX9sWtWZLR/SnzDC
AnE3VKXqYuRhwBBqsv0EnRMgiyIj2Y755g2KF6R0j3HEEicNvvmqX86hliXQ+nTBEjKaz8twKCBg
2dP+YKXAq8PtjjZ7NK+y7uvALEVo2d3gPLIwo0aVoYXqNPVpSiNmV5FWR3a67AdGjngKhP78eH0z
yL4gNMwMdIdxIYKF3eVI9YoURmeBOqGzR+rkIc3v8kYlgSz7fudBhCuXs2im4yZYJpV7yBo9KIom
msfQL/djrcL0SQeE4xNemWCuAtonDMjpG2vMbCB+ndoKJ32l4UYgf+nammpY0lDweuEcT4xAlH9z
N6a74zRjWZqTc1vo2xo1mndjALCv2NN8gYsvO+6EzMvQ2NSeMKjGXJ1tbROgfL02IOMSjdlnDRJk
ZRv//XLAosdYsBaQtYTl0NIqG8Fsqk9reWwgqKvdqAz7pEM5iyCshWGkg7eaAEpn7K4p46kP6+SG
qqr3sm10Pg7+6c76EEWpTdwHAf6E9o5sZTRPT5oVdM9eQmNvnD5dnzXVmPjfz6JlUIQfXQ5ox1Nw
ibfcBFFydMOldbOd5eJBdT2cZHBYBzq8WkHu5Z7Rl+GcYrZpYeFMYdkSrPCidn5A5NIYjrS7r0tF
gpCMDUV/4DcBpEPpWhRh8puxaeeRJ6TusLIT+OCw8Aunv7ZIhXaXC4kKjq98y0aXYypBf0gpUGUn
DWxo2wu78WgT1YaV5KGLIMLEobmw2CZnA5Q0HuFHOd1Bapt2kFxRZHFZIPTZHAi/Qb4P2eFyNOZq
b6tfYr+ic5ilVkyWF4dUwei8AG2sWA2yDwSQLQDfaO4BMC0sdcNYa1IkBCQUfZ+UcdEcIfC4TYp7
ryqKMHVua5c62xCl1o82haxQYHSPheqyKQG/gD8K5Uog/VEnwgP9cuJG0kErpS/hjWagqWt+8jxu
Jmvh1HfhqsWsk8leCQBnGnrZqeW9lpq1z/Yww5gy/dakqiaArDICLRngLSAuxEUXhGfSQNeBWiAw
oh8VZ0sWeB5gpKS/05s0yNIHqwpNPxqnr6lPg6TSf1/f6G9yMkLeR3jgcoEDBh/bFpKlRYZ1SRkA
3bTM921ynOebjtz2GUHLb3rEqbNL2Yr6DAv7ZdRCmz7PWgf3gLvFgajCrU1+J+5uLPfzeE+B6Z31
42T+pihqEOM2N/b1cOOpdH4kEjmQc+BgAzAj4TajCVMGe3EyZhuMKzs3qnL0Tpz0UPlWCIJPFrq/
ajto0zUm+ha6ZILvWzBpQZPfl/OdvhQB29w9nqsfZqZ68fK5ejeXhol+PmjZ3KDmcmlpizPhzQuQ
NjGaNF5wSd63VjcoSB6SnQ9fNA2rF0RUZDL+97OjIF2sPvPbHIC06qhB2Nj8jveS7z6oWuASqVfg
/FE44+8Yrr8tBBr1hFl2D7UF/2M2H6fsp0u/UQjjNGYRVlrUz9vtwtIP/vei/z3Uv7N8+jgafYCz
z9XKA6jpiqeAJEHwRggoyQAPgdYl/J4ZS8EFlJzr8ZfhUI2v42bst8J9mltVGpeFgsIj+LBomZmY
hMs5npJ8SzruZVDnZeRlN4ZdBM1ShD5VoSbkkfCwAWEHn/SdaJW15Z7VAvb/dfD3c3ffOl9XFfBJ
1jWAYuefIMLlDi1cQuexA8zf8KIq8UNS/SAeDe3UvneXX2xf2KgmrNPOM4ePWcKiLDkMJtxQUQ/G
5wQSjJyGvwfSmcBWcC4UeN84+4XPWRDP6dsNgMCt/6onu3w+Ou23RUVfk+zJiyjCnqRaaw/gCIIS
sG8PigXJf6Gw3+EoCywN6HgoNIkUeVuf2DYkgNgO7AgiaH20/dveu329nqL56SpGgXoFqOc4I9Bu
Fz7eCnkl9PYhQIc+oLe1AbBcQfL0DzFwHPow2vaAtBYu5U4PpD/8alAjNz7Z26lOwQJW0QlkK52z
S/8TQzhpVq2qk65HDBR3AZi0wqLcYa9D/dKPro9G9s25sxTE+nA4wL7jcvciUUytkwEMmjf3Fvzj
x1SlviO5H8OS/U8EYVVxG9G1rhFh3Q7aAkCVv4MKFGgDIEbYtmI40okDLRtyLSC1gkdzORxz6TFx
E2BC+ZOdx6uFYuoxi69PmWwpQ2UA/z6vdkPg9zIGUD29sSaIoX91vR/dkzs+dykYn4pbq3TezsII
NXyX4unpjhxp90KA9gycBGrw2ifNfWKqW4KkLIY7AoyPOO4GmE9huTUGTb2NArdNK/bBtdhHP9Xu
Kwf9F69wPulE24O7DwJLvSj2q+RzXQQWbssEyiBV3iLjGOkSMctAfZ8F0KANLKXjp2yMuMYa3IMA
UG6x+J1am5uSCfqmG+6Mm37jz7/aDzCV0J9NjYWVo3LIlF0J0DX4b0Dx1YFaylhWA64ESdPpD7Y7
pLvCpOV9ugx1XPdjsesrYwjGUgd7IoEHlAnUSegv/RrmEAIL5imfdisK9p/qucodEBRt2uwMiETu
YDq2KBrysiLbxc8Vdw7EV00vhQCrV5unzH/OuvyhSKC6m9zmfsDQuynqNBqXNfDsx+sbSrYKeOrB
ggYo6509RAlmYmlkmCkbL8FBhxek/sPT0F51iCJ3Gzw5CwcEdw/ClciDGivYv5d7N6G0c1sDlxWT
QWK4i71iCBbbiyCWejDZrVnfpvCiQ08wZB7dF1mguzva/aT5YUj8SGv3vhM2C8rHEClfh6Dw26/m
qNr5snfO2a98p845rCytkmYEH6WOJ/YNFbNgXT9M5rgjEMkFEPxLNm9faX/DpntzLB+ufw5J4gGm
ndsG4e3H6wCXc2RsLemyEtesiiuHPToJDUkb6tMapIkZAdb6P8YTVl7VziXZZnyTIT+BYxSYs3WT
+jftUAcTmn/kn8IBjQeFdPTw3x69Z2+CnGTeUrqYXEiUBsR7JiYLHHcOCEw/iPFpTJniTHrDl79b
dG/CJ5yej3P9ckJbJDNqrzCXsWd0facSlMQiDzJzOPbEiVrI7Zn0sNLnvugP1azt8sQNvW57rtfk
JtGf6u3UmiZEkYsPQwOL+F1qep+vf3LZDjRRVsIxjSYFvLUuf6HndKnb56DRGNMEfAYBsd9wh11r
rLGzmauCbidLxZh6Pv24agODchkta93RaGCXcCqbJrYqE1Ze2OzglJnpQ8fsgDHj90adw/UxSu6G
/JsDoMwFG/EdLqMOA4UaExDCEE76RGDyvC0Hd/t6PYZ0HkHb5fwuYOPFgkmjdeDjd7h/usX3YXA4
o4FLleYqhwZZHDwEIAnHcSIAC16OJanT/v9FZI3i2PproJlpSMedk6rKWfwfEpfueSAhXxKDmTR1
cBFl2biru/TT4j3CwWSyhv3SJ7HJ0v31GZRcrqBpBSAfuOocgC+sDYBbmml4Q/8mz0tq3VHrTpvC
1nOPNcxx/yEWVFjREYfQEsTLLmex0eYpHXTQMbzcgsb7PMYN5Epb/34o8wOcu1R6xdIzFkWI/wYU
lmCfDNVaO8BT5/WvjeyqzHrWtR9wbIiaMVzSx62wogTbHGrE/zBSBy1ILkcBExPhzUIrf2LLCIqU
RaMqsMxwzaJa9ZSQQWdhQA+IpAfOHfRKhW8HKWabFRagnr3rp4eJcFg867bI3UYL7SWP7KmTVLe0
7NJbx+mWuPCmx0xP/Y95Z9h3OrQRFKlXtufhncvLsYBUgThy+YWZO2V+V83AyjNwLPxXr39cUpWX
vPSzol3Hi1n4Dwhvl1G6wXWm0dSBILLm+xmGhM3iRvZUH/XUwX+HvZH7ESPW0R4fy2HbXf+28mmH
mg7nXyCbiqRSupnUXWYXD4W0gvNbYkxRt+ZVrLUZHo9zN4VIfUNolTSJinHxwHlaaDg4eLhOY0tO
2gZr4eu/STrvwLChxuSgBi6+KrV6aarc5jiysQrKwg229aUcVSrXslyBL+vpEBzkZn/C/vV8ysZm
5qKjrIs2gD9irWj9IMnHYt+N9T2rH68PSxYQRS6sIy7jipP88kP7DsSKpwl8PFY4d/X8TddAfb6z
tv7o5OXN9Vj8x4uZ9zyWsKg230mWjROtWMaNYY2ExOlquYpDUbp24QsJLCPe/3g185Pm7DbUWF41
pz72bOF37Q6CNUWcZV6ygyYcnFzXeTnY2rjG5qLT2Kk2Xw8oTfrT6tWOIvPLjhpOiYJ/ALpO+J6X
v8Rs+tWZwMM+WVsLHd4JgMMUwti7KS2XsDKzARYG/qc5HyZFkpAdprgGQgALXFgXr5DLwDTtMqtI
MNOT+dqjYO9bd2wsIu8fMM+of/kIg9qE884JojVKtljwnofL0YZLjmeVB/QJumhYU9WDXjokVNoc
QA01qEQK+X6dcAiwFiebbQLe2w93pQnr3/IVz39F9pHtdBRLAUXi9lTI+peTZ7VWMjNOWKj7J5D0
gxwuX0a9/kM+gXGTCeVfrAzUmi+jgFIOodgJPdYGt/Q7PBeeBzNzD5ufJoo7gWzmcEdELdt4g+QJ
W9xoMj+1PTRYC57Ou8Bt7pfqp50pntvSaTsLI+zudaNTXnmQeEQH18hf09kOfFXXXToU3gVA8wdG
AyLzCED/cnjDL/r9Y5a0EWT3XPjKZfX365lKOpY/ccT3Ipp1tPcojr+c9dzIOoP5R1sqsoMsHeLJ
jjYul0G3RZU6JKa2xEGCdKibkEqqowSL7fo45PP1JwT/+1kqnFdCyUABwmyTPU28yDIeQCTU/gFE
jofBnzDCWvZw/+uNHiOpgLTQn0f/pk9+Xx+JarKEVLr0/dikYJSd9MwLSNeFqeYqkqb8o/8ZhbDv
EyBTiNVxaWzdhZZjn0UeyGbQjf+XBOPjcoMj1wHlUfT4APrcT90EgUar3JnGd7MEP8Z7vT5hsk+P
9iD0zaDoiLIHn9CzT984GU3LGZAobEfffWE2CUD3iZZiUCxjPi3iqc5Vx/D49YGUFtNl7rRrsvkQ
CHRwM6we8+k7+PUNnEYy8qVf0lhf/vrKAhw4EFEAzuH/7/AIXQmUhztjc5YLKB7rw+axQEuB5TfK
m7n/9rfTCOIaVP3fJCtRPBLWXbl0EByhwAswCqPL17U5tfNLCq2s62He3xQg6YxSBdcX1vG1hORJ
KmPbjB4FKmOfx1jccRvrYaXYQ++/FILgOg8aBDxsLBH9rTVu7fs9ECMz9D0cLfK0etdPLQ64FbJH
TogTBC7L6+H60CT3MS5XDSVHaMy6qB4L+8o253WuM5TiIV1b5HvbfDXnpAgAbgsJJHBKqwyWvAnL
bT1pyV/vacRG4RG7GlML1vblLsgrDVWgCp0aHK43rQmZ6HkBdVS1B95vtsswQp61mnywvJY/RjsW
FPVuQM3f0Z8cb3d9Lnkivdxrl3GEROvYnU43kLBP3lzHZQf47Xw3m0O4rJ9mTWUT+j4f8mDc7RAL
BncH4cald1tRkDnDjYt+qKoPOhuggnC6PiAhBpqNIHSgYob6CLf2coTt5Y8FSMODuzwl6RCawy+d
PSfb0/8WQ1h/7QhuMG3I8rSwNcy6MoRlRzgln69H+T/SrrNHblzZ/iICyuGrUqcJntYEj78IkyxR
OVLh17+j2b3X3WzdFnYfFrANDHZKJKuKxQrncEfz10pMGNc8ZgvMNO5ocnDNp0EdjcegnQQ/aglx
1EKIt1UpYo69ptKdFoz9ykgC5zb+FgofD0ZTdBLzcX5ltl0HkInhiMkRrXdMdGkZVhVV4+hNVKk/
VJ0qL0UxlF4fkaDZXV8y31f/LR6+GJLx0EJczql9RSY0bBHsbB+Xd8a0JfKNmqLZhu0Ym6xeio+d
ugVO03WxSzuNJ7IKmHLQcaE/8dymNbXOp7iPx6PSHRWSul3kkO5Xr+376PG6pPn7T8ztr/XhapvL
/BgcuPAeCWrykRkNR91MwasQ1F5QIBLUiwxYzAEgaa+LWzrNb04MwJ+KeBdwKqRnCVDhiDwex1Bu
jmbTD3jpxLXGPCR5QbXH6nlabQxHjNIEWhFO/2Jj0Vs0A3mhSHKRC1DSKRExlzQdp7K+6SvqGJm5
RWnvKyXDqyyztaLQxUGieRqAuGB1BXzM/K47P0iGx0jGKgZ6evAwjmoPtFpm1+ydRB95vhLRXxzl
LAvhAt6OeNTh8XAuS5SBjtBg0vGo0d7LS8mLBlwELNxJ0souXloFRH3TRiBaQFWTj+uLpGd6I9fs
qGmdq/W3UNeNEgxeF3ymemmFgOrpIvrYaWujePMaztQVIKFwpwCbnbcUCefzNeqZUctJb/THtAzt
gb4b0Z5Ggp0Ca/2VBeqmW0O/XNhUBa+XOfLDKMgFgklaxeZU5FQ41uJNmTM7iMoHaYi9ImUrFa5l
STLY5dD1hhVySzMiiuCoiIWjRF9KCYXKTRxKVknCFRNc2EIkjVDYQlIZrch8rj4U6TBEkykck1q/
K6V2ntm5QVaxQhthG4NTfojfi+yftb6iajvTS/4RygV/YhiptEMG+hg2FKj4OyH8hP2P8vt197K0
h6BewH0LUTPb5Ll6xHkbddWItUWfgtAB8PJZkyp7lFduhQsvBlIfBYlbUCLMLWcXpcE2bHoxacRj
GUWvEvpV2sLJFPFOidhNItldpLnX18UHmNg/ZIXQ/iAAKXKOI7iFhUwMBXlQlCOs0QNlhi0X6sZI
TTsHQHWMTtTBGGyhK/1KSA4D/VgRf7mvyPHhmYVdRRke19L5vqLTkRSqNhlHTH5u2ugOtIGbvDat
KXMLwTfp73J4jaeHfFPJ25gmrqb9Ij+MYmUXLiIpxNYzGDIiDxR/dB5NyBxzOQ9SLTimpI6sXMvJ
oUfKDHshyisjZ5d+G0VftKLhAYtBUpkfD6DGmIroLon8DP1b8o1J7hH1jmFpB8nTyt7KFy4NuwpN
gsLiAoY2ne8tqC6jTB876stNqu7DsPrZ91S8S8Zc8tScZC/gyhSdUZBTu0mFaVeJ2n2T9M0+yduD
rBFpJeC62GUVGww6IEybzq2LPKC3WspUL0V8DzPuG/bY572b6LK3suoLE4IUlAAQEcN85j/OV52I
sJfoe9Whk/3W75nzPmzj39TuX4vYHUA9BCBPHTxD1vAjWCODuLy/vqXDrSMHigQl3+VTSmIgoXGH
+gNoBrvpUc/8qHtoDeom0u+irF1JYta4RqQw5yPOLq9ZKhKh8wgSJpR5/RWkUAewBXYWpTRXRbdK
q65Vfi8dBSeDy4lgVTkbo/n0fiK0kuzYMV1aWOx3aZVP+srTZnkfT1Y069JJBobQNJeY0FK/c/ve
jYkN0nontEVwtiIV717XmbXtm53UiTBFJUlBOggj6HEP5E8KlqrrEnjAsLmZCSeELiMM8YF/gsc2
lAMz60K0cPmNVe6SQ/hgumzfgevCRTf4bb8lj62jrqFeX/iaWSiS5HNRbKa94I4M1Le6lkhYV4yb
2BaBlYxpb9zHrXHECP6vTApXju3Cm3MCuVPDwL+pSSF0JMxDCww/+1h6r7WfWslWBC25EsRpGGWY
K5zoETs/sYbWaSKpA/WBAhcDMDcgVoqI0e4N4R/WGv46uRNR3CbqUSqRrICoMfVHYoAuLbDw2lhT
kNktXZgwng7gd5mvID5I0zKUtSYpgHkJX2EhbrSofWgy+ZYO+zQtd/JbL1U7kpK7RF/tQ7i4KOZj
O5HNxVBpINdSq5vUV0DCmdrUcEpP7Ow6eK/IbSVZerLD/PqgWnjWXLeLBYVB/zo4YPAWRRcmnyYJ
a5VqIoNZgAl2l1Tj0QSCg5Xm4oPctWuISgtKM8Niz5NLeCBeCEuLliQ9xUnWchraeC0eiZrmG2as
JX8W7A7QwDMAFWZNkC7krqC8N1J8CM5SvFc7v1JcKlu0drNpZfcWF4T8EhzK3MDE58JTVY9kALRQ
HxH5lphPSYrhdXElYLmI6vE4QTUUMTY6s8Bzxul/F3Z11NVp7CPVOMU3tK0dIh5jcVPghhvK1pHX
QJx5EJjZ5M5Ecm4ExUkJ7/Qo9ovfgO+NCutn7hivX9KnqNsYpTQtbdusNf/wTZZ/C52bQPHAnbkh
z10KcoMIEaMs9kEGlP0u7rJfigvw950G0uddxmxjpeS3vK9/5PEuLFYr5OIhj3V786XExLpg0dxW
KldSN+Tzup2tCeMOMa9H0oKxJfbjCOBeAV5/oQFyc0cnfmbu+sHA0yK0r8tcihhwjH9WyB0jU+u4
S2OsMAx6q1MeK8EaEqeUe5TvBzcJvsLeq5GrUfuV22H1LLkLHcgpsjCM0Fnxo+jiHRONLUFT/ujH
7Q0DBxTT0FHJItuM77qG7a6ve95LzpOfLXv2DqfRRMoqIaux16NCcjctQSiMof3cvS5lKULCgw3O
E5T3GDvnI03gBo8Fi/PYB0GOAqvQN2mxo5IFZriaWBgwW6MrWNShE4GcV8swZNGYAo5Ts6ctWqEL
2CIAQMaXFV3l+2P/ssQTQZwlVgGqEZIIQfR5/F36+sH4yt660OpdJNIz6yO15P0rwB/QsmnnR9EW
n1a2dhZwcYInH8CbpqAM8dhCfQr0OB/HwQL4lCd4vVM9tht956yIm+3gmjjeOHt1mtgAcYMTKfYv
6euHcl+6cmQPmxvzhxN/rU3FrJ0kZ5hl1KpZQqA6dXDLFOBO+z1SDSKSen10LB7j+B/CCvx9ouC9
gibq4EPjBBLgsadEwYn25d0AHoD8d/qrLrzr+7i8jX+EcEZfyWE8hkUT+0ElZV43ae+RVIs2HYe1
giPfYvf3esC3iuzT3J/ErSdP4hy8BnXstxhuFPX96AU7GbSJT6q2D+OPqt6Oj3USW/EgrDjV/2Ec
f0Rzq9QbSc3lso19Y7gP0i+wx6GE1VQ2mnGtUTg0klNXH9pj9xZ3ttI8h0pkBR9pCcDD6kE1XxTD
i8vcur7zs8xLBf7zTZzHy7IejXAU2xHGJABEV4LeYFMTHWIqPlr53evSVreAS1khR5zRQi9wmWFo
o1Z6xCUpYOLM91BlP1qAcunDXkvtstwPv6NY3PXGdhC9ONlOnVcW1JYmXLQPMijt0zXAvGXL+rMT
889PfH+jAAtMnU9HyA7SXrOHbMcs8ykEZvjKni/eMmhP+1sFeWh3FXU/INHMm6DWIsZBwOTRKPka
jOLyTXoihnP6hWJGRtljQab5JOlucsNqMAhbmWO8xPvo6/rJ8jNSf9kVkKzmPDwgafihLIImkjZs
Ga6YzBXMu2BMNwV7LOQaJLReZT6lu7h+6hv7UH4azWHsvJTsGvAbvV7/jmUN+/Md/N2qmQkG9hW4
EkwdFJOtel2+UabbVBth7feZdqcBjKpsLEl1gCFlDUUzl0NcRb9JmgcSbDvypmWWclz5rIXUFhrh
/7s9/LsiZlMppxq2h7HolRhe3oBUcptW93isNWnxoHSVPWngVC23ifkhxa8ZUIPFIxL+oxy7eadY
GE4uR0wwOSlw91LpNswKZ6r1g9xbqTG6GV0rqyy7ypNvnu/aE4voUyVNctQ1fEB3/0r95KG6zTaD
2z8qL9ED4A7X6oCLt8CJPO7uTgHGA/AtKfarIJy8sTEGS6mC2m71fg0QkJ8N/1ZXeH8gCnyzFPLQ
aGlWt8jGwThA0WzFRWbTLNwJ7AjUiVLYttGExPmjPHlaa08Gs4LscQwxTIYJXrtBsK+3VhauqO5i
WHj6TZwvBoWGSsq2wn6jv76ZXhU0E9EY6Oxk8uT2I0kNq2S/UMNYuX0XD/pUMOeVe1malKqFzUTh
och9uYgtmd6DdyKf7gvqoToJhIzSKfUb+g/HGS7OgfO6ZV/JejxBdCmQFxwFicMb0PNZ0U9DSlai
tSW/e7LM7/0/0WetrM24xX9+DagsRaAWGLKvm/nSbXoqgXO5ihKLmK7BCWbSuE1HaZdVzXYqJFvQ
10hPF59o0kxcbWAYREMT8rl1hlQbS0nAaprcxa3okjfdLjegzLllt+PKupZV80QY5wqmSW/rivUQ
JrioOfSdw/TyULoBkC+Sbkumn6NGV4KFxVzC6Qo5f0A0FK8bGT5TYuCJKG213daSXT+a98a4LwBv
jkyG0dlV8aADvXeNi2jJG51K50P7oUl1qYH3CyqjAI5hQB1zUHBv9Qjvr6vN4lV9Kmv+lhPNjMoc
0HfRHIUVB22yM+FWFGq0994anUWGG9ZTO6zvC89YC0Vm8+LDv1PBXEgqDvowJSMEowV7kH9XSGGY
9mAlbbCh+qf+eH2dS5fgqTTOwSXEVOsSL1+f5ne1kLtxBy4z+VfAkCkKJ0TDKwa/vDqMiSNjCDfP
dxeygUgkbEc4+Z1a7aYew2522QOdxzF8uV7Nxc4Wd7mZf8Rx+hrKSZP1BpZnovG4dMNb8ajb6oh5
SAwiOMhCr73NFh0aMogoERoAwuT5Q+o6B4NPYEBgRMBL29PJmlQkEa6f2lIBBMMcf8Rw14NEc2Bx
UdzLcXofyZY4eXp133V7GKilDFavfimBJxNXy0HhCkBMyda1tbTQomc9+QbungBgfzqpMb6hF9xs
Ix9E0RK+itwum5f6U/5ROlpyl4qPRrlvCFC0irUc4zdf68Xh/vcDgEx4bqJhxChJOxGXs4Ai6z58
YrmlGk8dgHKyDeZtMALSJsekvzEeipcE0+VkT0Eqb4yxzaR4k+nUaqQftHrtjSOYFDb/rzNS+YG9
PO06JF/weZmwSWOPdXdRu+na9ynxclDbG94UPKB/shXYTiCTE0/MMipxxY8t2vfJHvG3RDAorJc0
pM82JqYSU5s9+OlK08jivTdjmaE+jgY1ZLbPDyKVpK4CHD31zUMSo+KBwWaFfmb6Td7+iuvO6krR
qQ1XXUO3XXTSp4I5M5iAcaWjp5f6QfLcRb+zxzuiWXth7g79JLHVvT9cP9MllZdnIhZUy2b0b26h
ZTtGGdCY4DfUeDO290L21ISqXcZrcfeSGzkVxC2MplOLueQKtcaht0ra2+raUPqSYpxK4Kw3YOCS
bRssJVFLW0o6wDuDSuC+j9+r3FMZWwlXFsUpJoB6McqJXhxu5wC6rxB1PqlWrOyqzB1AvFgZAN0C
XY3tolNER45r7/px8RB736GsgkkACBZQBOH7YWKwmZZERCmuddoP4heDowYOqM0sBk6K5FN2bQxn
bqeVDrHF0OxELA9LnAzlJEwVxHbIzVv1ffhLPgre9Et4WSVAWtLIU1FcyCnSLO+1HsWxOA1sjR1A
YdCGD9oqRe3sS3lfi8k6ZIrnZhM8+s5NHJ0vChvlOV2ddAJeIGRwqESLp5qC/0PL64d6BBt5VlXm
DWZ12x9Kosa766c5q8i1T5i34iQiMxtDJlkXx74uOkrdWlG3Y/lo5caBrGFaLpkfOhi/214wvs5n
JDsBM7xChXRQaFTGPitr1ULqi6zEQosJGozxoliMLhNACHJWrjeswEWOt4k++izc99Uz7E6efldf
OVo2lQexA7rB56R68XsgOL25DUq3vzfer+/r0mJPv4LzBMUodqRp8N4LQ0HbaIBA9XIhXWtnXPTV
OromMb1uwnsanAZNnQZ8/BjBexq5sk7sgUmuSg6k+BEgqzDDoBq3AqY3P4fV7N63nfOqcyqbU512
wgR3bSIM1Ib7nNJ90JI9cF532fAkCXsmzFXJ2B6aV6n8oMAJGkUvYTfg3Kb1jjXvo+qweAuI/abw
oP9OGLyRMt4lYrxVaGaHGdnFA8jx2Ob6yfyPPcMjb2bMwqQ3t2ealuZ1OyJaxoxF2L4Xwu00qVti
KXpgTc9RsqPIh9alpz9fFzz/3sv9mseaABeBoXvOq7STaTYCYiS/iRS02KSmfDDkqNqMRNa866IW
tQ9DHf8RxQUoWtoj3dxPKNdggsCN2nLalqL4eF3IrMLX1sM9A5gRoGezFfBsLcVtso+AAqWFCVBN
Az8I34LecPVwrQ1qMSrCgP5/Vzav/MRfsSpA41KGwzPEcBcGKiBLY1sHzBBay5xQLpwI3ZHadDNg
ZiwenesrXjpBzOzPfUrohwYa/7nwVEP7fN/jHaIMQ+dKhQo8/iQimPLW8n/hlxH1YXoQk+W43Ll1
EkGUC7M151QVaElQf6fMAZ6AKzANVBsrEdjiulTUveBBwInJu0xkWCttjKPEl4MIg00RWmxp31Cn
y6e1x+OaKM4vKvmIhpYsS/yqTbVNguewmyQh9YTMWEvmLDooNIP8Z1ka95QRuoQEUqylvlDWqey2
Rt0CM8Vs9M6rKZuq22AS+2zcExW5LFvoZaW0etoH900/iaqboFRI3VKTqLyV4yARdxkA2bpDa0qD
5Ehg7ewOoZyD2KjrdZI96GFB69+iEAG+Alo6bMZAjQtLzWttPBi91JhWqA1Nta2FEmPHjAmYuJrG
qDBsmBFYM1eiw6W8EghAjbl1CVkBTDieq6sJTBqglMgJIqbKfZ+syvlqbGp9hDamXu21rOPSxTsz
6SAOxbAQLJTzb9WUpDD4NvVr41PU6r2OOylQgggdFYJPiq+mjK2IIPWcTjfdmN/21FWSx7wPvF7+
GogfqJ8mbT6vm+xCiCwjFQPoAnS6qnC853uQm33aDmWY+UpUWxIRrFzIPS0dXbP0BFm2yv71usAl
DwWJ3/MSc93V5K5FBI5lMxKa+a3XAnrCYcS2vuS36anzs2jtiOfP53wwGisQi2PoRcIEDOeDQWmh
F70JYbhS/WwDNir2nO7t7D7eVyvNQAuWeyaK80hFBFkSm9eV4nqODP0rKqM3VczWXN+iIp0uav6S
Ex+v9kEAPCxIGvd9su1AXC9YwfgkF4UTkC3gS3KX4DEMTLLMos+G8KL225g5cfm0cpRLygNvCKgR
GQPJmNw9/5DMyEtweFSZP9S3g+TOoB7C4Jo99Z6kn/Wxqtz8AfhVQDHPZiYdeswlDGFv1OJ4/UMW
gvS5fea/38HdO7WOUc2KFJmfZa1ljo5YHVAgRmtJuEbmOR/ipT79kcTpk1bmWt+bkJR79KFYK8Iv
VaPOFsLpkB7ScczB4+FTTCQXTlxv4uQxTq3xkH9V7yAgZl8TWhJs4WXc5k/GXY+DX4uZlyqn88QB
JgtnkqyLUbE2VSIAn7dQr+BHvdOMuxJIVo7QWCbYwF9rZov9R/scDvu8thrZLbofFbPEjV7jsZmv
9qwvmhUa+mQZ0xrIbXJnm+UTS6UKX9PthxQ8i8ErI4fMQCFqLLctOaAnIFJfFe1+6FovYw2gFOle
jVbw7ZZKY0CaA0sTBhMBfsTXbdspGYgos8x/FpW3KS8AVF9bOnNT1QKrkcS2gegr5DVR3np57aJa
PBEND2D0iGLEBTfVuZ0NFZCDDWOAfh8x8unulN30Xm3oJtvpD8x9MjetLbwDy/Ku2DaHbsWvLan8
H+EXCU8hYnVeKlPml0aCToXmkAmrrfXzIfJmNb9FAdqGHmYA4J0vUE3HRqeJAJWbAINtp4rXoNhx
E2m2+lw/mZHV6m6trmQpvzMi16Ry6SFQjNd1Lcwrc5jTu7lDEyv12nsFdM7WYHVO8oPsZfd1196r
N8PjJj+yu+Eu2qq/CwcV4CN9v+7GvvMZ1z6Ie5pHAHRqjAIfpFrSvnkrvffIbuz487bCxAFzOlf1
zW1vB1/V9qE4mPjG+kCOH42ju+HGfDLAMUt37Ta8Ta1XxHMbEf/fZOmb7jEGE+z1j/0ed7j2sZxS
tqCKCiWGj00xSoK02gMAbVO/tYkjvbjiUXW7bXAnvHS71t5eF3157aCTGcH/3JmNoief45YacAMr
IOD2U9JaspBYZuShZNzBPSHLFiDpe13evJLzlWLkCdqJjuK5WYwvrwDMOGdVXba+8YSFst0HWjTr
58xZy78upPCARY86LhgekdZGAYkzg35m4aIJBNFdhAaD7mhKN32vWDqQS0iyqzqMCa/0hs+mxS8O
oLmIfxGZYvaZu9Eak4VVURStr8TqQYwxsWtGnzWTPSaVv6/v46UnAc0GcHqRzsMTX/qOa07ilmDI
FGqgtcoPG+FGlRS8pOhK8uIyEjgXwSmlEfd5qY1V6+v94KVNiRrftqocaojokVm5E1aWw88D5WOi
dSqFrKFVjmEKKJtgrQt6TQSnEEKpxYXYzcsZawt0BVYcvlw/k0tbwuHjqQ4ASfxpypyEqAGUNVNT
nAlgbCwJw1kNKDonWgDLpnDjqv9tCvVK6WZNJnelo99GEYIga/0sAES2Vu1GI7Ty7Af8CfgW0Guj
rDiMpW0EWAKADECPDm4S7nqJ5VjPlRzbCNYgzR31WLWAovXz+k4u5M3mrfwjhbtO+rBW0kqEeldW
8zRZkZPcvASdNe1tlTrDSrp/eQ//CJt/fmJLtM2LSTXz1h/tcbTom/mrHS3Vfr6+psvg63xJnDll
Zg1w7wBSBi96jJ7XbuAla/2zY8DQOF+E2OMUwha+R21A4TT5qskQ4PmY1AC66PWVLLm5U1GcnoOQ
Fg1n0+zDm48SsLNN6j2RtvxXUsBVoAAtFW6Oc6aiUkUNpZAyDQSs4BsKZLNajt/bzrD+zXr+SJpV
/uT8TTOKhwLEv36Rz8xIUnikYn5A39EzqYqVCHBRCzBkjuAXrd+Y/j2XpbbtkMTqCF2rQicHJZoi
vk8Iyq6vaNl+EFnPxBVzgyRnpT166EtQ/IGCpb4NGzRlgzWXmPmuNKilR66kh3dRINtFKP9Uy8kF
E9zr9S9YXOccXmPYGhA2PMQpDTOAdORC66fJa2FimenNOh/3mhDOcLWu0OosErFKk3hRHx1S0v/I
CF3xsQtPSYDMI56eIbm/cQHODy0ITdLpSgAFyb4CZJYwPWijY0vAUGcdW22SWen0JfUFaj8Z5gbc
mGVuV6AeUcT3alLYEp6gFX0sp2h7fZcXAsfzL+N2AN0qFe1qHVcOHpEOqZ3gWKPR/Xcwudmdvu1F
dAU7+pN+B5ZH7dPwjaCxVMVfe9dcOh98BmrqMxG0CVyU+aBOLKhrldwIBobhvsS0I+nHIImHNNuP
wNvVVotu85V2HmXNmWq8ptEUPRc0uTUTQtSxUcpu7kaeAP2f7erkrTBd9VdYveGNa6HTk2RfQBNa
sd3Lqw9dTwAVB+QL4i7QGZ6v0igHgIToGGGM9F+qdqiT9+unuRCzQsCMTwBaKgCGKvPKT7ax7pSp
SJWY+W3TM80yy0QQb1mCSv9N1hkm3eDf5rtIjE52lMyYdEtLKn0rEfRpOde/5dK0MECPWt/8JsB0
KF8BF5IpTIwgGnwkqUXqAIVD2MajJpSOZChreBOXFwqEgUIcyPAA7kK3+/m6O5KJoVTlg0/SdKdk
YDUoRfiMIQadxpCvhc6LSwN4OvABUHgH6dK5NOAGF53RlIOPNhdhP2qBdjcAuG8n6cIaMdWiKKAS
AdMW+VngtXOigIyX5ArDwkZAV2E2Nd1KaiEf5ADDhtcPbHEPgaSh4rEzPz44E6wNyqookAY/Lmhj
hdI2SkoVgxCD26nj5F4XtpDun3GlkKVEK8g8dMHtISrvPaLpcvSFgZg/zFBrmFWoIZCtAChkTnao
j2XyA3ac2kkY1p6etXq9p5Wevpcdw5tPL4J0sHJdZI9tn6XZ8/UPvDRVfB/yO3hrSsAK5KGo664r
phwjgX6A5uFDpiv5PNklrWzD5Z5jfl8BlyUez+iE5Lmu9CnUSSWT0a8w0HXAFP641wiJdm3R0Eeg
nVcrHXsLq8LpAhMHPTgYo+ZeSdd36FI18e0nv4sL4pAgkgItVEZfe5Dfk532cv3XL5Qmzn8/58sA
6RIGhOL3S5Gd/EoOkb8zG4CdAx0DKLv4e0Xe5RV0Lo8PrLIYVC8y5JnRTdoe0mYjvsTar6HeDOgV
NZTjQFyxtYRdGUc2inRWP4CW+7NS1mb4F9Kb51/CebOp1NSwHGRM14au3B20N628lZCOq95ir8pt
IVetdGN2928rO3DZ4XMul/MApqSQCbWb0e/Mn2Xl1Mm2mbwMdHhO+BJ+pJvr4pZ0H5OLc5ss4K1x
HZ67NpmJppQ1+eTTREL1vaAjequDe5NWgcWk4p+yCKATDMEyLt3vIV+gXHDnSxuQQ+B6nPxOlhyN
fiXUqh6D3eskbjtm2KlL1wAyl6xNm1FKEPXhwufJhEdTbKjcCxOeBVrjxQDP90a9XUtUzdHKeTQD
JKkTKdw+VqkZBUPPJt+oC7sWg01RbrpvQPLgYJjxSii7ZCUa8K5B6DHTivIVgLRN81gszck3jTC7
E/BOsNJWr3YiaeRNoxQ+A9357rqmLO7jiUzu5JhY9z2cNGQKLEaTUDlssqowVkLhZSkowSMhNrOj
cO9fDbF2q7cU1V9JaW9TY/rZo1dpRciS0s/ggiZyH4j/eIc/JOCe7ASUmKV2CG9DwMVLgXxMdSN3
RqoqKxu35KLhodFvhReciqnDcxND+pIUQZkJ/oQrzuqNrv3ANud3at5VKzfZQugJNUQmcYYzBIKi
wbnrkCmT0gTG5KPtUd4NQ56ilN4UtmIao50nQvjMWtQd9b4s7qo6Hfd6b2oreZjF3UXtXEb0gr/4
aGkeTBH1HrmLCXnTfZwYrUXlbnQSZE7saDI+/4VeGujCnaMESOP0ckqkbNADwKrpbGi8KRMFy6hL
Yv9zKZgj0NGlMOOa8lxEakakSu0jwS/0/iFPkgpEK93x/yeD9yFmR3SaQveTjIgWZW1oM3OtlrlQ
KkcPG6IcFR4RGW4eX1dP9NyQswFSkMHfY9q2OejGaO6CYWyPnYDEXGI0pluHOiBrlBr9peGoWWIA
AuUKjd6uSonp9U1fW2I1Tk5HNPoYlmCljtKRrjAbL5kOMGBQ08A4IuDkubsQpfQqN0HLjf7PIHAS
XE8+awH41MVp4l/f/GVRJsBWJfBWgB3s3EpJDHrIJjEFvyHdaEtpxJ4KsFdY6ohOkOuilnwcqpYA
J8Q4MCp8XMw2qCqlaSNDl4QuvAOk8uQqUiv8G206kcK5grbOZJ3CY/uS0Sle1JXFTks7ZSV+WNw2
UwC8I15GcyH2fNsMKR1YooWiD2QLIHAy9A6WkxTfISWlrZjgwrANNPePLB6svFTQhAOSYMHPkFFA
Bcioc3YjDmPRb0N5ErobNlJ5tEgzsdqRzSobtzI1BXBt6lODkn2qdkiRpYpmCVRtQqutVYw+F0qM
QYXrJ7y8KzOyuQCUbI1/m3ZC0ZFWDAQMyCXlXmx19eco9M1D0BXmSsll3mA+8DAEQKHN7xd0SHN6
i5Y4vWzNRER3o/Q0TOp7XUnHSPVDEQMgiJ7n3pLW++fLA9jUfMeALlPnQYXqSJmqoYHMvi4ji6hV
Z5ckijw0T4QropYiHYCBg4gIZw84S/lcv0aEA0wsStGP4tyih1ZzhgBskV7dr8QES0Z5Kmj++UnS
JgiCRIqNYlbk/EcWUTsNs5XE08LFiOsJjRvIdwFOlgc37pX5qT1rRdiE+7wFyTbQPSy1z9DY8nT9
hJbebajQwmXOTGg6tON8OSMDJfzAsBwBWOe2FDJHayNg/A/1cGcoNbFbWvQ3ba2gsq8at1pnjC8Z
kcuVXV2Y/EC6BJNIiFWhKyKfQC5TzE6HQyyiTUKzwiK9HRTM5kvPtZFaGHKwq73SAuAnlJy+xAt/
1O6atHO7lN1nRbEjeTismOaCvZx9kHG+MWVdmKSXZnuJbE2hnpQWhwC70I29lfQjcIRvlLUm4AXd
gkwAwoGWEcDsfLhuDCDHjGgDmaB0UeIfQr42K768qj8SODMZ8OQy2xoSlDoKvBQVPXPwu54+1Qy0
XYQ+lENwU5n9yjtkKYF0tjJOzSakdcu0bkV/zD+15IXchSYySNP4GAvKpgD/Z9E65UhtU67A+qHf
JYVFzRUA1oUqCTbXAJkrep7Ro8WDpOdTjpiawEegK0tGn0pJejvRVTsHEWnZ5xmSj8E+1lovEAfN
ymP5BkRf7nWDm9WGc8Nn38Cpld7gRjFH3IN1n3RvAhFARZUz1r0MDJHSBLDvmz5hkjNlebPiIhfd
ysnyuStY60FLROfl65hGIMYHoldb0d+ndC2ZvOxU/kjiL+CqruIQLcvwkX4aWHFskTskr+Pn6rG/
V97XcFMWLlFsKVCxUH6SESxxAUwdUBqxuBZ9rb1RZJ80nrLGNbFwu5yJ4MyGMSlNx76Cd9I+sCKg
DErZW9gbuM521/Vj+ZD+LIYzlDbr1V7TYCjZZKNDaKsamVVoxX06rARkS/H92Zq4gAAx51iGAlxB
h/xslezqzNMaxZaVLwl1ShL1jgiWlVj+MSWZNxibkuHwqFMrozcy7UXJ5C+VCp/Xl7/on07Oct6e
k9tVxNtMzFRstCG+RtQRwPKuTPue/mrIfS7ey5F/Xd7SQxh1eqRYNeAyY+aQE5h3MY2Ro0DcwKwa
uioDJeFN+8wky0CnUnls1tpgl73QicRZ106WmBWTMA7zvjdR4JYVSNUmc1MmD3QMNwp5K8Cx00mb
shAKq2HParviihfvmBPxnAPqsmqMtKCbWy7NehMZYmw1YRWvuLmlGBz7ip4loOHP/bCcHuvFAMC8
HGI0w5aedgqsfwJE141kIVsDcA177RmzaKInAjl1bgnAvYkBw1HAHzKmtdUZ/0fadS3JjSvZH7qM
oDevoCnTbLVT2xeGTIsgQe/Jr9/Dnt1RFZpbCOnOjOZFEZUEkEgAmSfPUX1Jec0r6nUiZePNkHNi
jPOauO+qZHGwhlVZvbV9Vrh2qigkzzLmXnbQzQ1xYonzltGarXGeYGkxOj837pjtN9q+NUMIL1XV
4iIZJbC4GYFOLHIO4uRjno4WLFpDsbOj/Ty8tDma5obg8sj4jQDAHHoLdR3dJ8hPGqjQnW8Ebal1
Nc2jMuz6FzRwukoDyI+lVFcq0kGrToqatJ7ulKRI7u32ns5R413+BO4w/vQF/FDjOunQ51xCTS2w
uiNjBiXMRNnCyq+GWPcWaXfZIOc3/2sQIEWkKUBbyaORdbkDkizCkPUMaezIpfk+skUqItwCfhjR
QJ6KKjCY5qFEcz6v01IU9jSkZTgZP7XpKipj0GJBPVQwFv6U/8fOOhB0FyMLyyN25CGmID7pytCJ
M89WXxw3U0pXMYjiOupO/T6UDx1NBNdy/qHwYXVVFEfmBUlS3FfPRyfPetWg8FGG8ZMkHdMQVLjp
V9kMcuDntd2sTKT+GSVBXe/q2Z10rxVSPa1+eXKF+98vAA4TWZk1L8bdN+RFryJNsspwPN5AH5Ws
f7TAIS8lCVTgQ47Vt+Slfr7sOVuuqkOX1QLGGy9p/pzS+kkbFYtWIbRfSZfdJKAzy6rSzZOdql1X
sajDbcsebiEqGhmgJgzs0vk052NrDFKsVaE9dY9l8widsusieynwjrckSPu03d3lAW5tDRxL8tpN
BVQAf4tTKqMqnZLWodrYw5dRnftDNlrHrJmV/WVLHyIT/AIimY/6EkSgsEm4BVSgzWQ2VlKH67rF
++4Q7+N9cxh9JYhbArnLQ3Wwj/FVd2B7PHv3Db2OoX/qgbctpKLWdf4G8uFOp1/DzbTSLKyws7QO
tfK1lFI3sl/S6DqNrF1rSkFVG0fIr5Chfrw8C5sb6dQud0K3ur1EoMWow2maAj33htx2QYETTY9Y
Y4W5di15TvwSZ4FyP6D/trxpILTWi7bTxm5CAxTK2x/6Z1BmPXe0wYTYcDXiM5gzeql1nTYTUaae
aEbs6qUgT/yRfueWXkH1HjAQBRgP6GScW4N4ZqdLZlWHV9a6c59AiOwB0RqUe0jOkrfvClnRp7FP
g3/+Ze47cJUu+qL8iMSu4cqe4k7+7KlEJpqgILJ1IkIwUocEHGA46xF8/nVsHgCGmTAXer8Qp+0h
BJO8LsZ021rLQU4ltCRcAw10GNnsz0a272pLMEEbqwFleBzJgOaAR4GvyTA9K3IIBLZhP0KEh1gx
aeYDVW5SvI4v+99GgFmFyi0F3QgAifANz4lO5WVE01E42l86sFNo2XUrd26xHJsJ5IF/9qxaNxms
oRSKc8pASo3bZKk1qhWE5dqwzYi6W/C8JrlIb+LzToYPg+/elg1UyVXH4m6FRltS1uK+GWbxm5oN
Htvb6L/Nei9TLZLU3lBVXyIRXTN3QYRUAowC8wmAqYE8ssGdh4nECsfoRhqiTsn8ZVCLUELjr28N
DbsucrV0W/Tpur3WQt1mSQSpyk/+AqZ/dEBAa+ajksiXu2gWmUs5LTScM6hdjaj0uUzPI9+B6tUx
HmNwZM99Lri2rZHpbBOj5RZA1xWRDvw9GlTPt0mKNJmdFRoNS1V260h5nVrwsv6he642AKdfUWNw
Uv68jXTIeKsWbFDqF4aPThnLCaJAz6DgKjiPNubwzNT69ycPQo3Z9mJXJg3hKg+JVhNzvjWGe6nW
b5Xi/vKwRLbWXXliq1T7vNcMnYbFQOLqQX2Jf0bDEZXXy2a2tsIqvgIk1toKCd28cztDL8+2USjw
i/S56U1Xp1+sepddxczLrvJu2U/Vu8Dk+pOfvOLEJHeeoaFK0nJj9Ypqugeg6irDcZVMhmfOnWvH
vZskHYT0pjt5igkY8Bf9PWciYe7N+T35CM41h7ZrLEPCuEvLK9uA7fNrS0Ir3OWxrr/yaahrpgtM
H2g/4pP2Q5su1azCY1qK3mBkihLrbmFCNSdVYIYbzMy6okCJGI7Z7gDx2SVLSRxN2inJXeJdo9+l
KO+bhQhbzz89YNa9dzI8Lo6Waj5KTgS7VH2n9uIvk+6OCcDXnSB6fT5wPyxBO3kFNqHEyo3QWdBD
USxJEjJbj/2k0oEvViakoZfyQUmVxM1Z8YpizI+yQ2M6aDMqd6bFVw1IdMHZvzVmwCCQ+NdxOqFM
er5hWEOnYq4xZqZWRyPxbXtAN/hCJIGdrdgJlSxjLTCt1y5ubnunTsy2tGlosKrd9aX6bI16LQjQ
n852TOupES6ipXmppNpsYDANezdHt/xR6cyNFXRfJ6AZrPrUvbwhNmcPuKq1ngsFS/5G37dMSyYV
o3LkWza/OlYF/kS3Ux8um/n85MXAVBW3M5CZ4JYkc4etbcSmnaJJPywhB23tlM500xR8RGguBJIG
NN2udAsiA0E03ZpOFYhiB8BiPOt5L431pCiMZoKXyns6BRC8tr43kYsE4ViKyP23/OPUFucfY08j
luSwhWKqO+b4UwmCl8gC5xxxNKnzNMMCqBbBVdyQrP+zFOd6JQJoBaB6KLzL6L/mcBM2Lntq1i5J
iI5WT5Sg34q9pz++Bs2TEzQb5hQoGLiAXDfuZL4ZoOMr2jeBo63bnY/wp1a489NWDFqYwzoEFIWe
E3/Y/7CDzDeJ4O4hGs26WCejkdXGkGQJi0HjR/Cn72q5JrYmKnptL/nvBeHCbBY5WTHrcxIuzCBJ
f5fr/+WKc14b6WZppyWmC91cbkHvWiUT7EHREDiv1ZoOWMoZQ+jB6T1DPrFLBACNrRim4iqPIwBn
Oq7V50shKQoFtBZLUUPnqQYlZ5HavtO+1ZV/2bk2w8maPZNXsilg1c4NDcbQQj25wBa39YORJk+O
dtNq9zib8LpfG1BmgZNtHrPqicX1i068bFH12qhiWKS3ErIqekaqh+xq9gyLKC4ob4dScB5suvWJ
QW4uRxmNqiZSVqFiPcYs92uIDJoiIzy3xEecQQ4BIDk0ZK9gsPNhsaZom7qVk1C9M4F8u5Izoj/G
vrnrfXaVvxl3epCR8Wv6zTqmMTnUaWAKfIYvs/zzCaoODv41n4FupfNPaGspn9TWTMJsDsa75Ufu
mfWVEx2X6s7I9HDWnlpksW6kHzGtiPWHSm+frHMT0NIsHmegx0K5/aYBlZ10sivX1/b4ns9/czAh
bY63JroLHYjlno/UoSU1ikhft7jpkFUFxQPziah0vbXNcftCjlWGBDdQAudWjGile4JSawjIx95x
0uOMFuHL229rnwPzitYvoLDWLP25CeB5esBgbIR28CbqZRC/mPPTNAnSqauH8weIAYqoVRTeANUD
d4CMtpaoXRzBClrSC4LrZdDpvdsBAA5ShGUeXI2KeC02X32nRrmhMQ3bXDdhNJ/fULcZI5k0O+PZ
VN7NeA7Mnh6i4enybG6NE7KvIKhFnVH/1EPXgTvNjFInCXHrkpDMjf0ltG/rPPirwYEOE+lpXPzW
PPX5ujEjssuypWloTROeQjsU/aw5ISby8RK9o5NG0gQqXaL8KF+n/9hkJu5+yJR9yJ9w4bps29qE
lGkSajh1Er2FsG4OenAD9G+xW8df5mdJuQHNzVGN7qB9q36H6E4dNO+p+dXSDIHz8h2o/3zNR/0K
NKimrnBfI9lO1qIHLAlnf3rQn4o7+/sS9Pfx3XhvHlBF22Ni0L0/3DXg2/+OAsXl5VbX6xXv14CM
o+z0j33uKElsVMslDfazkkTXhmf8mG4BPSbjXQfc35uyW64cX/LzkQzRl9gF+9Mh25uPl79i0+lO
PoI7XtQWPMxyDT9Xx8faRKORZpNmcZt8r1oBRQ0hA1nlZZNbh/ZKYoTQBKo5PALOva+KUwb6eMjI
Z4t2NKGFbvXXQ+HV1Ani2/z7ZWPrIn6e5N/GuOuUk4wOjRmMzcdknz70KraWKAxuvqVMwIGBC1un
kr+GJErfSyUUEsNhBTfm4Csyu19xBH1oXTtWrL5dr6Waw67j6DUBCvfyELe3FQqIwIuiCo3/nU9o
WcVN1EKlLJxdxEd2V6Ze8ZC+LB0Zd+NtEwfJjew6r+WD9Cq9jo4nML++QT5NMbh4APIEORWS0ufm
LbVXlthAztS8mw4J86Inxkj9Et1GpC5efgqsbe4a7N21uAD6H74/krYVkyYQA4RNN+3l8W68tn8k
PVFLm0jjY9e4hvcoahLf3CRwVMhGoG4JYgBuhEg7VwU4fMP+m7XvH5kLEFPioolAMJWbO+PEDvfa
Q+dTUQ3pmIaG8eQsqNbZXuGEuv5NOgzNJIg/m0fc+gb/v1GtM31ylTVVOG1SwFrn/UJa6mvk9eHy
BQVLYQp19YBPHmKtGFR4x+ol55bypXMiJmH+SqgATDSo0WPg1nSf2L55GJ4mbZcxUj611rWKMmkk
SoBvXVOApP7XPBfoCyjXRRXDQIPpuwaWtFgQY7bd4/fvc4GcWU60GAl+X73WZ+KsAh/FtWV9xYsH
HZWkFpj7fxbutz0uZqeTjaZ2wCLCotXe09TaFVV+6OzbqDSBbEZXy5dYAxmX6LElWEW+pDcok6ya
OcxqAQuPpn95Y28fh79Xiae9KoskjdoaszgEsx996wId7TaH9kl6cTx7Fx9pRjKZzD+iV+tNV4h8
PQeg3VPr3eXvEI2S2xXqMFTL0OIzYvRpytLbMNw0tSgnst4eP20IXJtRclKQveSnUkopQua69RYv
Pr5a+9k1rrrnxI2umrvkofZTwaA2A8uJPS6wyHop22CVTENW7nL9blnZ0tp7bbw25psSne6Xp3D7
PDwxx82hITUDmihgDrB3kg5ghdN3S+XVocVco7pthJjs9QlwaT7Xvz8JZVXvAHwdYz5HN/fnO1wk
jm34E838ZPLbwx8iz/+5OJ4Mb13dE2ulZg44Iz6sVaHq6pBIGn4Z7q/Ls7gZtU6srI56YkXrrXi2
mykN8719O3v6lRC+KbKw/v2JBZChFAXVYKH/Nl3hLn49XeV+5acAH7EAejEeyJnvIQx8eVwfZGKX
FosLx4CD41lM4R36ThnQYa+D/rf1AFUDLoEdHb+t0B89e9R7lnbyXnulbr0r9/IVUhF7w4MKqjsH
fwgl/bSkXAhfxtosMhtLGuk57BgWQJd5LwIKbG173FmAivi4J/EF7raiQD5RCdrroJugUYUMg2Cj
b04uUFWOurZmr1oH52uKFA/qE4mDp10wQDx6px/HY70bfma7LJwe4qsidJDJad1m34bVrvtVvrS7
/CtoIv3+0HvVl/hHtROmdtb9zq/46UdxB5YWqUmcTfgo6aYJVL/yWhcNsj54kd3K1YPL/sWzGHys
5Yk1ngBmVpOqzfCSxkGiuwmovGvyoyC5W4C8AK1ygjubthV7Ts1xsXVRUb40cwyuB3fouJ9efioB
hUPTm/GbdiP7UF16bvz8aOyUfXRT4dhKr3HdUQla+Hbdo02mvbTLAdu5PA0f1DMXJp0vJKGrttci
Gd/lydfSjXQAHv6g9S4oLBoIbn9NIEYwP2n74hsefUfzCvgY6476UA18NyvS4hn6Nf6hufKtHKYk
+kIFjsq30XxaJS5kt0tuSCXDKmlAKz3V63+W+7oQxT2+C0nXBQ7I0/TYcZXVegpj8tEhCdF2wQs0
H0nqfxO9BbeuD6fewEVtw4gBw1j3X6a/99mtVv3KRanKz3A3JO5ObXBxu5fkVAfFERwcUZPeSGQg
4IwP5iD2JhDWI3uze/p12Zs235inNrmgDeVeyXBa2IztOaj6yk0KQM2ibNfF876KlqPUt/tk7O4m
1t/YDv0ygLG+ysDstcw7Tan9WLEfl/5GElUzhLPBRbxp7lOnnfFlzgMDAG72tX0PUbgMsvaSO/iS
N78Ux0qw6zfv4KfzwYW0fhxrOi5YZ3mX3C97QDLudC8Paq8T3BW3HhcnhvhqOhg+IlPuMbzRN8Ll
SifOLvVHQu8uL/Cm34IUCfX0lbKQLwe3rJVnKY9ZyJLGaxQo1JVuKmrU+Th9PsWk31Y+ZvXkxqFD
hscoJcpCpTkk6S9lonvL3jt4NU3zcDslFaGmA2Gsyk2L3h20cU8VN49mtwPELVvyr6NkkaLvdlpU
BuBxRJFP37Na8uO08TtLu1lpSqM6e3AYuFxaEdfEurG4zwfyDj3fyKej4sTnASplBKo372ioo12h
6hqiQ/xTjR+LUbAaW+4FuTLkdJAdBLaeLxHk3QTxFGYBCtfV+9LObtomSJjvyDuVPYJDrR1iNOyL
8g8bToCrgwV5TPBPAXDPOXWLXhO88NokjAF+awbwKZu4PZcikTKBGT5fNcc6a/u8Q+KzO6LdzZsV
6nZyJtiiW1YAYVxp6cAKAsjk+U0ICwl9Rh2Jtxb+4/fyu7BUu+EOQEj+trB+wYk315JTdnqLQmq2
FFdjaRxzewqaZn5aejm4vD3XIMZ5no19CckBlDrR2Lp+yompqFnqZVZRFVYznw2JZ8+K5mcTuChS
fzLbbDdQW4AoWiP6Z5OGpoIABMhEi0t6JeOQ4vGK+RsnH7rfpGEjJFpNkjnFHngH9/IAN1cLEiT/
Z427RSlWO1lKCSyCPnqd+Y1F3yPRjUg0IO5VCiyn3faSmoSdtUy7CGQfnpSDa9bIp/feoOjq1HVR
kn/TJjo5114HtMAbnBMqtGklKUOpTwE5P70OemtXL5BtF7ypNg4J1MV+m+E8sa30So1L1E7rRr0v
RtASxJErddJ+WhS/rqRkxfZIk0gveHMD6EhgOOpH4z23aJkKvVmjNQCGSMcfk7HsHJV6I8tKl6GN
5bKDbO4AZLiBVkL0hQDD+Q4AZ4s61h2GmCiH2tWAltVc0NrXQVTt/jtL3Kgk3Zy1tkBdBi1USvzY
xETVwtSfu6tCYGnTO07GxHkk2hK6sldQP12btQq/TY524UbscYz+JhaeGOIu2yBua3SbrYZSeZeW
RwhZ+HktQENtYSNsqAf9u0Scs4/14EhswRJRvd9Bvj4ov9FhZ9qhor1l+a6wUE4zKYnb2W0bwVSu
v/0pWplo0wTD6Qe5I+ceeiqZRo0ihLa8L/HdJOoxEf0+5xSWFrXdgHbCME5+GfKb8CzZ+n1wGYCK
1oLwhWqurnIS4Ae7tZy5y3FaVaCCpdpynFRH1Ke4tV9PjXBX5c7Is9Ko0o89BLwXQwdQqt/a/a/L
G2grlqMlcAUXIgHxqRymz92YmApLwsa5Zuy9USVBuNvaNysLi4I2CKD1dW4cs2G3kDjGZCF3ZTbz
To4lguhAlPwoQSfn8mi2Xqq4Df22xt2KKLP6yGZA4KR0HBlooUDwMNMYbTRZ50DvXh38XGbd1zJt
7xYLyjjY1+OXvi8MkM/mrTcW46PNlkwQEDc95vdn8cwE9tKUFh1X7FMSS+6oy3rAGlmkY7u5lkhY
gboFgC4klc79smnruRvMGoBNbXIRCsWLuXV2oT3vXwvczhr6Yuq6HhaAWX4oIaAgTRFJ1JGYEFnV
dVKp+rH7Q4WINfsArjgNVX/tg8KQM6p0VFlL8zi5TPDCDOyqbavbvpddpVt7hWi8v+xEG9N4Zo+L
9JadT3Vdwx78iEBLB+1I13P9F+fxmRUuzFOa4YGiwErlXOvTddb/ypLr3hS8SDfHgiiLlkpQTAIu
du4SIK/QmAz20RDM2fsMWrtoIPtDBst/1ge8ZIalguYO/alnNi7P/VZC0AFV178/xk1+D+CbyXSc
S23ap0ERJ4dWovFt25X+nCagnWNFGZRW+YsNjIWpWQN3psXPc6Mth3bqRa3aH8AS7qzC91irzoa1
Ur2dD+4/Zmwkep7hNI6d7Kow66Mcf6tY9JwkLHCoScwKCXgNrZsLSaH2hYwLsbOgZOrOYuwq08dX
OTW/X56kjZCKd/mqUw28O6gouUXVYqfLMw1zJElesvjGVT18ReaKilJxIjtcME2jugIbIy5XtCqP
0PTay8tAamoclFK5atJyd3lYGyfe6bD4F7ucmbkx9kAcQecXMLsh8qLoWLeCx4vICregrQX9u5li
QXMiR7cvzHqKNEEA2TahQzERjXEr3vVsQ/xHSY0umhrMmwqGoXE6jl6mvWjD3d9M128r6+qd3EJq
alE2ZLCSWGSCCmboMF8YpTYOLqwJ3pQrPxbesryRVtfTfgH6rLbtnqSTYbkzm0TwrtVhP22yEyuc
QwMnYxe6Kq2XkKNlj64OmthouW3llBgQxO1EvI3bjv17VJxja1abIh+QoChvdFepWT2y7K3KbmWz
BYpbxCl8cXDgwONO5VxpQHm6QqhSTQXVH6S6s4zIL315w0BaLUxHbUZ8A+3za4MkWjO5uUSyyEJq
CGMbKxfnZPs6po+XHU9ft8in5UKPHW7A0OcBWuPc8wbdnkpwLSGL28WJn+ZW7cU2Ld25ZhKZhyL9
2heyQfSeZX6d1iyAPPrLpLUjccDVTZSqhQa9icXVu/oXWEZiAtEOzV2SIXexdxwXOtzfjKztSacU
T5TOzLPyNAIPqGKTlmpxjPZOEGk5SzI/OX0VuYMS05tljBWvLNF1WtWZTYp6aHwkRcAuO5lTqFBQ
RuhyYflKPEqk0BsTVA2aFlyenO3p/z033PRTu2ZLlcZpWIHJqKKDJ8WCp9tmdEHjGMBN6MT7RJ2H
qGP3SMsim23cKXGozftMHoghunVtpTVxvvy2s470JL6YfWalpQw75jF3fNBPSYYb6bgrH5Mf0kEr
BRO3GWlOzHFBs1xSVCIsOBW9Jb2A0V40ZZzDgqa6UyMFv10CMarfNMfl9fKqiwxwq24OXWOWM+Yq
TiMQ5Tw2o+XGEChJn/47O1zgKjJNq7oadqLs2DU7G4jg9lpWBRtcMBqHi1h92ctKrmG6osf+i32b
fJ0EfTObIfH3WnM3xv9YEoQMaiA9UYZVEtLK6JPd0+9j5zuiCduM9CeWuOsksAuauuSwpGQB2kh7
0BjFBO2Wsqibenvf/7tbeJpnNdZmlM5hCLpH1pSQgV5j85DLy785GpQyjA92K6jDnG9JvR17rP66
/M29A4CVZPbYlTax3k0RZcXmeNbnOv5BnoO/w7RSXJTFVAD4Ie9w/SXalJNahCPbHI8FBto15w9Z
8zUmnISYDGwGUmLUaWiPnobGv6K1SG5Rgua/2hRclzZ9DslPZK3BLY0Hxrktp4Z+XVkiKdTmfpr4
0xAAgVfmaKz1KxHGaTOWndhaN9jJuJCOH1Ophy0ozgKZRgUngOjnuXCmLkMe6SMgzH2PrFDLdMvr
40gQBDYd4GQMXEiD4kjeWDLGUExfOuPdKI9VQgV38c31B+EINFTwPAW8/HyeYpQY8GpFYggZd7qg
5TBTSJNRUsrhmAnWf/M8UyF6ZOoABkMDiFuUuOqlfsG1JVRRLPHnYflijbW8i9tC8eK5T1w0p13r
9qx7cz9VZLKVShC9t6Z0LdmiYRhwH7Dfng8XSrwraUGJKV1+pvHX6S96RKFX9fv3udPBtGlVsAZw
6zruvIKZxCq+15rAL7Z6v6AAgtXSkNhHxyu3aFoNrhaqoSJYjVeZXNcustVh191OPSRl1RpqOwkI
g4FgwYKy/C7t7WA0OjIZt1Yi0mPZmlHcFNF69SE/J3MzCvUzM5oovkWBdI6HnFDtlll2M7Sip/Cm
oZVkBZB9EBbzvFRt6USqDQL5cFjU9yUqHF9LpN5LsO/8yzF+XST+cg2ick0FdQwUGfi6blJ2E62s
Hg1nJXscqj6s5ptCPtBFddv2pUQr45ILtuFWaMQMgvgXOlyIkNwsGlPPpqad8JJkcZDvG8gT0tSd
YxWqyjGJRPQHW9eLU3Ocm9K8K9VGUZBfS6yD4uRfsyoHyECpSSMnh7+Yzd9D4xEZkIgBI8CAodnl
E9r1CR0bUjgLme419U6jiyeL+g+2ALUgH8HjCNUvMMPyPll0dZIuCdoziykwFHZVgi0pu7ch2Gc7
kPBLPXplJjd1MgouB1ungoV2VwNMw8bKEnAeXQpFNQdTR2KD1kn8C/l4CDuPpfIXMezUCncFkVNn
wemG0RlDuq80PHHSYOmq4PKybbnIqRXu2pZnziz3GaxY6vymtgSXuCNoydxEF8FctjY2unFAfIX7
B9J83FnawjmoLuO5HCFdsAfj5Hc0KstuQqe/qAGA3wrPNvR34mLD6/pNtZ0P0fpGMBcbnJoLo17W
1iKhn00v+G2FRwKoM8TCNB0JG0l71/EmBy2MwM82U6JAnoC4BHgXGxxC547WFWh+1DpUpozad4D2
74LyUZa+1DGB5pzTvffTYf6Jbnhjfknjws0WNy8Pant72UW27g42eiLRa4qWWaB0z79CW6S+s+oK
TcDskIxxQMtDnXwZzDnQqKg9d8sdVyEMCENpwKfwSydZTdNVDRAdQ5TvhtZ9zbPYTaCdeHlIW3H4
xAy/dlSx88qSV1zFY8+IORL7p/wapTdM1OSzdcacGuI28TRoRj30OM3Yr+YVpthE7hfJNyNP1F6w
tb1QZkZUMmVUBj4aSU5uwjZY5XEVQqy/aR5AIPfnsBfn9Ne5GkoDjEEWGfj1HBiXRQ6hY8Ea1GuM
1ybaX16brYGAvM9A2h2XVTT9nrtbLuVgWVs7tIupuTdr456W3d6Q3v/CCioNaJkzDB18m+dWZopf
7UAAFOZdCupUoo8P1jwI3GyzxoKaL9BWoEkGlSl33vcjk9spA7hmavwaRQut7j3D+crAmZwXUNWZ
906+M+kOLCek0I6SbAWXh7m1nxzbNPGfBgQCzznB5CZVhxmTaTVpjyZxJ6iAzfJYXjQklmL6x+kf
pF3Rjf7Rw4+uNm5Wl16K8srBU6abanfoQPRYj/s1cWJUguvG54HBEg4uOKWtQkpr9aITd196x4rr
Bm1XeAAmYJgBzYycND5ULZA6212exM8eeW6L88ilVfq2SmErfzIzsmAZVYGF7dHger22n4MjlQv0
uS1VRWvgecZGoD1TRUv3RZm3ZDATh9gWs/9Le9x2XkCUbrRDD1yIhA4X55dW/MIOEzKebE8ckuMg
o8Jz0OLcv2vquBz0Ga9zqfoG7Opt0WZfpDgT8SdtYGw+hLHx2YBnok63HmEn3hAVdm4XMcajZAVR
Y+pauUxMvE3qOMU1viOmk+6zFq0l7be+OnSV5V92ka0FRNfavx/AjVTK1dFcFjwIU+dRMa6ZdK35
owiqt3HhxTDxKkL9Fz3FkEQ4H6ZctLrU4lEdZonfNRVBCZSOqRfXOSILWoB06g5GQfTaN0TY262l
PDHN33mh4gSp6bWXrEAvXrYDeEMRJVs23rsoa6u4ta2kvdBH4XYBFPNyuZo6TGIv+Uazt18r9MGj
0gFiEI/OP6bZq43BBW+3hhXtGcjGIOeRq8+X13ID1X/+HdzuMLNqrJsW38Ge3lvXPDaeEX6PXmlQ
PTnHOpCO5m3+YH2NPYHdNTqeP0jP7XLv/bqeldko4EQQ/y78QndXnEe1SpyqR7nz0XNWiPKcG7ka
2EQ+CKQXKymszNmUnbwcI4gkhHHRoQtfd1voNE/MX7FwZnTsh5pofUgXwUN4oz/h3O7qbyc71mw6
iF8omOOSSCW5Gcwd9fTb+hFoTNz2uvvaJmZMKCPj8/xdMM+rH32aZ7BXIh9mgqGF73upEgYmDgnR
VpcMIjc/nJ76lE471ZmCnpbXaVfcZhAEUgYMPHszill0LVzj0acvgKYlLvcrtpenGmmqIapTKiN/
NI9f5AbtX077HXes57qVrttBfxWMeNOzkIwFDBEiodA+PZ/tfsnrxWEL6AHk0gPS/ZhII8QaKvve
eLRTt5Wfm+lggNOVMFkw21uREb5lrjwIOAd4NpzGqlHU7lWUMG/gy8WNVviZoMixOZsnJjhfsnCP
iSJLQfSnnp0zUjTgnzKJlPRuLQILfn71wW9PbHF3gdxctHi2dCS3e/tH5+gEohT3l1drXYxPzgHJ
Kw2IE6wXn6ufi2ZAsgvOAZlQonWSj+JTOYBXTXlPpGtb6kkpOlm2oruGFTIh4QZyJD5jq5nLLNPF
xG3KwPY338DxpKi9IL5tLtOJkfXvT7Z82pQVmPUtPJhzp/RTx4z9wZHJ0q4i0lZHSVPnVGBz0/vQ
KfLBi4GkG3cuN6mN8yM30nBSnwqZEps9WdNbCRDi5TXbGhsImvHEgtDMyuZwPrYExHGV2mCDTRiJ
B9zkEM6RMXj6MiSuOrKfYHtQBDY3Y/damAYP2nr3+HQHjugw5w7O5NG8qp+n+daErk+TxK5WOO6U
He36LrcEe21rQnVgAEGqDzeBd54PlBXpMGg2tjMFHZPkRilS0NItBO0EB8TmhJ7Y4ZxlYeZkZCbs
DFPzXS4fWkZ3zjPIK4NZihxyefX0jR0Hkl2gLdd0MC4g54Oql6pkUpew0HpWQK8g4g1fnYzf0Kc/
zzmHVqnqVIw5C+vlbYwjUoEBv5IeeumodtSdp/fLo9nazKfmuCWqcHsC+LVAO9lokHK8s0HVJiT5
3ApSp0a49WmdjtZZswIDBwc8VbfRmHnKdGdMnmP7LAbkSwikX9Oql6aR28uF1E1TA8XdMC53RbNP
4yeQ6pIBOWapeYaIomK8pIt+d3kyN/39xDW4k7MCteWUdxlD4gN8XMo9OnKIotwsyOVcNrR5I0Li
xrJ0SJviqc5llftWZVG3QB0qkXeNCd6xLiPx6EB8pKc3s5TsEsP0pxGi4uwwyFGg5ItfPhigClvk
8kqOesEO3HIjUEJC4GltsEIt93xTTErWGZLRsHCWry39EU9EYfvA1uR+pBRRSoOiJz9kCFTpyZQZ
LEROgijDr5XpOm5Noiqi2d1yV5TSkACDmg3eFtwOl9XCkerFZGEJCkd6iAflqiviq2zt+y6O2sK+
Do0AELwVVFAfQG4CCVzQXXOviMHSZrnVdBY22kRSvEmFALQNDP5Kf7teFQBCQzjmAkvTONGY1CgK
2vENuu3dVLpeu0RHb8zfliulQneVhtIEXqSy345Bb/5xeRz2cW/4UAdYm/7OXaSm0lTl66OQ9XYR
0Ep6LJzozxOb50a4HahT6KaBHw+vwqgItIaRxppcMf/rlrufjOXjsD25ncRt7XS2hodQ1qqHeLpD
bnIv9sNNKwBZroTk6Gjh73ZV5Yz2ivgJ0wWNGoUCAG5dKN8kpxfRO20dOkgloVkWJMlro9352lRO
j8KnjZtPJWXumDk7yMBCaw+0wwRRaNe3sQyBAHpzOYpt7mgwrYPGE+5oyJzVODFQopLX60FzmCXr
qkbzR4/lqv9qeKt4A+goZTAGqefD07BcTbEOD6D7fapZe3BoGSkeN/9D2pc1N64jzf4iRnBfXsFF
ohZbluStXxhuu8193/nrb9JzZ1qCOEKcb6LPS0efUBFAoVAoZGWGkpPmI/QIWOnW4tJdWKT2M4+2
2SBXkCOX8ehK5aodIdmiMNKrxVXTcMFAszlEN2iWDqUqJa/p4B+x+obemdpRPFfoX8oCh0/FeNdZ
DFDzy5KECrWOsHg9hU2QQBlcN1DS0frm4Kci95inZWvf94jFEemAzuPaCWekS8KQldeA0kJu1aLK
OL9/QF73oa3BoXPfzuLyXNihHIKvtTgcdTTRi/Y7Txhn4aJbo4lkpiHFMUXD6DrFb/My0FHXFtFl
KU5mM0B2nDvkKSPdkJYOKnD9Qiocwg8zI871ovDYtRN02hHS615/b7hYsUZvMExgZ4KNNzerRpOP
soE/7aIyEk0QawREllt1W3Scjdq7avFJKq/LQXgOOAEiSJmYOIURJa4wSuiV94rJqquofg2bQXHA
U8ETPUSFNJ+SY5dWPdHiFqWYQCweuwjf4Q+tAMGSIlwPSR+auQrIHZ+row30T7zq8jTY+vhlIkUA
R0HxiCX2PkcMOuubtaNw7QZFHvKi6wkByXOp58oU7wYuPo2NfEIpQ31KYimxysIP3gOuUhirvXiu
AuEMmAYuV5Auoo6cylcLNZQG5CUjqaCSSmTTeBXO2mv8h/9MvwTNiioTCLr7Hrw80v9YpR8lw1SI
eSmC1cLKjXozaO9+9YeTfLdXnu9bWtr5IHk30FKJRxQQKlzPaayg37vOMadyCcBhxcfnyitZk7iU
ruPZ+IcKAMQQdP6IGlcltNwYoyFKXA/Na2xUBx7wJGNYlcY6zXrCJyVpw/P9sS28ueFcu7BLLV6I
X+U6A3lXkHMF6fn4eRLC8rFQPH6bDn725Gd+hLaXfrR6XeFcTxTeMl+QrGFMCxeQgYCxrov39Isv
onntdKDgSg7tYdBQIsVO++0LjvjZffCkzS29ZlhbClV4f4PuJt6AcUenhs/VtdC0AYz5EVr2KjdJ
0fybQkid1V2/bAiIHxQB8BRBv1mFgTzGBqLuDlI7PF4fhKYh2gdL+3lxUwCzCLoPyF9BDvLaVeux
BvtnhTikkd8glDM3yYrhL4ub4cICdXCMbdV2GYBZeN2ToEHz1KzBYrKW7K+AjBZn6eAP+h8tUjE+
UbQ46voOJMraZ2WjyJfI7TuXNWshWAM6jdLlqO+VLicS9AG0hHQZS/ln6VCekaD/ntV5Ti6S3cRv
lXGYZxXkFRboVN14FZ4Dlof8lJVvYveFmfnMvjAzcmXqRTXMDIiiRIHyIrSvViHxf6HET5x6h4at
0HpFHdDGM4BVuv5jZz//mWwW1G9pvCi64UEaCQ3aNqjxdlIHwhLRw6laTmYE1pwKbOJF+TLKdlqr
uJnljF24lI0gBUaRDEzwuHVSuRXKhKEspFGCNmQoYhh8+IUGy4c0ZpXJFu0oyBOA7UZ7PH06jhVg
BACYwE79NBQbWXdBr3rfXRdMzLTCmDV1LgfQVUatnpKkzHvoY9rKa7INWIy7CztcQAavQNEWTfE4
ja6dBE9ebRHmQzLXPWSgBtZlB41IU/T++ZJc2aGWpJY7LVONLtmlxTcw1qBDYKLRF0Ii4CToicdA
0AlMC+b6YRzrnDomuyLRoKG+n9tWa/4PE2G9uCSqMYOb8dqt0k3ugW9wfNKqya4XVkq97yMbQJz/
w6pfmKDirq8n+lBFMAHkSp1tYAIc+PdNLL3azxgvwGLEmT6KbrJAjbfhkhYYHG+lbD0ncnBck8Yc
11/PrPrPUlZwZYuK8iijd1JQw1YUPWv9RurBCg6QqCHlhA+sTLVAXV3ldp8cpeSTVcKQFh3jYqRU
xA/9NuPKeaRcQIxPPSHj1n/odvzz5KBEaybb38K6sYZtY4dOa7WnyEzWpZU/tytoHm9HR15XNh4S
wpm49QSmOWakXkjWrqaHCpCZWhVSOk/Pi2Dx9kAmV4Q1zVRJZXrWa37gQfPyYpDAvu8Di558MTHU
5ofozhQVyM92Se+tKsXueXGlT859I4sR5sIItfOHFvrVagEjSnFGep1yR354FczRYDj0D5qKOu+u
ZnH+kIvzbgj1XFbm0QhWS8qHdiM4uquaEu4PuRmYkSus44fCmSxtq1qlKTz8qjeVG4CRbyVZoE63
eEt2QOFmtidof4lO8iRAmzZYj0TFzEsktkKHzYk5ry391fNT41x6xvlIVxELwxtLcQayQke8Wo+T
dX/2l1ArgPLh0EWZUQEFMLX1Ao9vtYSDmEKBhn6JTKnjxeg8bl7qxPZLUiREU9PHVGOcW0t77tIs
tedElasTJcSwtEhzmgHNLvEg7gS1/VC7gKVYupBgYIxQ056r9zOh+/XKq3BjX1IwxlhU3aheocom
ZL6TrA3FqTVGyrrkz7iboqiHDANiEVRslkPPU4q5L7WuKjPisy1q23adP4X8AB7rf16RmvsV/mOM
Wr00gXKD1wG2LQXjg6LVe799V7XOCquS8ELs9DJLTGxx4QzoVqHrFh6pUzFB91HzKzI0XUU1oH1j
UYJ0WUW/UlbJAonQG7K+76DL9lCQVSBWAUA/tWuNCFRkRod2JV9wf7lRhHxtKFi34dnb6E2GEgYe
U/BOi0ISFYP4cPDFeu5IKoQXviicDmUbMTyJ5Vsgu33r+mJAErT+avGfUl6n1ev9MS7F2Uvz1BjH
LBynxCugoeCpgO3mqF5508kvq+N9O/Pt8naYeAGfy86o9lCbrgD3kQ9kLVq/pHeZV7ZS1Kyr9CTq
H6VwSKLU7hoWzcTy0P6apLaeD7QwACBATaFforZAsfZHboDxS9WSMbalbYeniP+MjfJLX0q5SUix
hGNUrRrVsIqxe2r0IjAltSQcNAbuz+VSXL60R7nMFHIemsJmvwSTUSgfW/3rvgHWzFFOwfetIXiz
geKstIFZ5CdZYQRhlj/McfPiRCwjtGh0JfwuayFPloAOtsUpxx9AvCfFCXSVviVgvO4Pa3GdBLSY
YCvzUAul1mlEdZMTJYCQi8OALMY3434dS6QpPu7bWZw+FAhRDsbN6IbF0Cv52JtmCFtUa79Hr4tN
T/D2w8Ci7Fz0Awn3iZnEbe5Jvp5DpUwUPWtmuNrwrLZrTjn9H8YBegle1qG5ANnt698PgzZHSQx4
ox5UU6kC5ApwpXzHoh1YeuBGZ9RfO7OvXPiCx48xp/Z42+AEmPKcNAbTJJr3v1GGW/WaCNhMKZtJ
pb+ju6ohWX1QYqC6xWGXYjF9dMfeH/dS3BcRjFFVFmfUNTVuiRvKMe7nFzLUChUX5fwpJjpLCGjZ
CrJPCJiBho/WAeKgKcwpE0YNZHBd/G5wJZT7gxwzcs9FZwS13L/NUMEi9dW+Aa0SHo7AmAiB43hA
P1DCwi1SVvAshVNSFZDgQPcb7UBUeBdksQ7ENAqPgq8eIj20/fiD0wZGXKIcfrYCbl/8PgD+QGfy
VH6TKmlpxL4RHTlFeeW85kEHcx4jSFDL8i8bOi7rqgLGKdihnFESOl8euOhYpZHZBdu03+jGYFXd
+R852b/sAM+BagDUhPGyd22Hw3NeVsRJfGyixBr8wNHDreyVrhYyOnQWJ+3CELW7BlS2BRzw8ZFv
fnvZ81Q93x8I4/dprEYXFipQgnl8NLT4t8FzUPRpGYcF/e5CTxad2BbKmAN5lsZH7MM9KAMhB2EK
28CBwjTvDuosjySvM/P+wOjy/I1V8XqJvFJJOAms+0f11+CMf7yD7OK1cue9srhLFnYPfOA/vnBT
HlK5Tq1l+MKg1w6f6BM0ZltnMPiB4dzUqfv/RwSY3tyDr+Gv1yMC87PceF0VH6PEFE09Ag0kqVIi
77LVxGoMp1H7N8ao6esAzo+mCMYK/TH96NHfQerSSgwrI8qmMYd9Bn0Jq13fX7Xlufw7RCoS+aE8
ij1XxsdWLnbjVK6LuSM+bj33vp15f14ktD+jA/8PMDbAx6NYReVIIGZTg8LT9KfEEw+TGBOvUEgr
qZuxeWrS95CJVFraZ3iVQ60ajR4ItdTAwijMvKT1jSepPwn6ZgSB5/0RLRrAQGbaKgio0q9RIt/V
quh3xlMNETX9ccJj2H0DS1M2t93OPe7zpYqKRK2Cy3aled5T3qCvXXiE1gEJ69Rp8bwyPMslz7ih
/nT30Gs0d8eCbgL1aYD1rt1dKLJJEgFGepp5EVArSUBQEL5U/UvRjW7akqEEYcHJyB19fOFDkssp
8QxHKcGnnzOi5K1bAmA/3xCwfgaq2hSIL8+7OC+LgXsCOMaUqsFOoSBqRIzMha5mwivnJk9UG/BI
DYwZ3VeYcKVWelnkH7e/x2P0pqibaaUMdu6Gn7IHMjLsuPtrehtRgDNDWw56qnElBz7heoo1eczk
QEnCo9rIVoxYUk4rNEl8B6Hg+JkTsjg7F4IymhVxTZ4F3kE6SucAGscPQxYj08glxayDdCUbr8an
EliKYLZCspm0YD8lzI5rqg6KidU0kPOi13nGaPG0Jl+kSXmutl14rNGkbqk6ilUgQ9dsT6r6Y5SW
masZ/UCMog/cOCyFZyPOWCyftz40f4OMOsHcDAiGg+u55roURQSo2x8LAFpMidOwfZqcc/GCXVr3
l5W6KmG46PmZ06yZZQT4FspdtW7sO4GPsqN2gqipM2yiY81oCb31nGsT1GikVvGSrJtNCETn7KYl
Wq2QTH+apmSb+Gu2GP2SRYRONKJqaPJB4L6ev84PUx0ogOxYiZbuk8lAay1IRa0c2hnoqFJZuA2W
vfnfL+41kpIJUqzAnqxbKT+RoLBFxZ7iDc4GPTmLx/trtnDgosL4d3w0e6eXFFMYh7DHCabefKCe
o7TbYMrsplinudmBpC90mzJH/JHN4KkJzZQlevhj4zrk/rzH44xCgg4KjNmHL8ac1mDCizUvQ4N2
Q5RdNT503Ifn74X2nObbtvjEVQfPK/r3IDw1uW5naBCow4RIQ7iN8xz6uelmqlh6EAsnwfxZWHrE
Rzzo0lfltkriEOcDPisFHeAOJOvpu/AhmZAx4H/7pzqd5ar3vVs74m5iBY8FP4Bx8PyCqwF9vLTI
WNQkQokbWH4UWoM0EKFA8F8NBVIGIP+TvcbYWLc3GIx1VhlACxmPZnlqY2VtG6mVxGXHQM7O8VHU
kQalz34Rrxj+thAkDDTwyqjXQXwFyMTrta7rqhkjMcmPffMhy6CW9La9hX2V2u/f4KX4Dr19op9r
ZaeFOWmibcm42fy8A145G9CyqLCgVX+mL0Oouv6AsZX4UK15+VjaxS5/SFz5SX0SN5Hrb3R3ejJ+
Bcf+rKw8R7Yq03BZ3Gn0AwYkRq7tU86u6MNQpqhXHzMVLdn1KSwBYeisAug6vwPXkkjU6NEYM6J2
LODCzz303tipe2pVoO6BCC4fRRPUx068SVdQXFg368gZtsM6XPmu6kRr/1FxQbNziPF8BNzyKln9
U22nf83CD3kL0Pq3GEgweE0B52MWVGEvFx+yuMGliUi8q3ArKT82itMDGsjwPRFLSw8f7VsyyFzB
jIcC/fXSl2pRDGUIEghomn4DBJtZ6d7fpTs0nBDIDbNcfd4zV+aQaCCPRIKDLEfGm/S1OX7U1boV
OfX4ljz6v+TMbCOiQp0OV7UpsnhGGnezsaSZxVsB4bqoorRHP+ODTU6M/SQ2jqJht52bcFvUv6DF
xxR1v42LsyUdLRbzeT+P8HpcdVfWVZsnxrFbd9vuNTuVe/Hdc/qdvo4fo1VtB7vsj8yCoi2O78Iq
tW/iMQGdmAerY/DtPXH99+BXpFlpAYuO//ZIpMZH7ZK0rfx6qDGTRWV5+auP9vF1qZL2WPE7iDgb
44sY/AoUGe66hn5lnAkMR72588wgdNDWyPOFBwciFYy9go+0URq8Y4s+zbW0jU3fXz2wZOlvMkPK
yrxbLk5dAS84aQ/Z5mNKnNd/XAahfpxK8fU253h+xI+3D6NCtMdzf/BaUhARS8bY1fNPUdsMjTgI
5SAyQNsK/SJcJpE4cL3kHfknviLcp+FkJ++dd+H46Cf0Xo3DdGCYvDktAS8CqhrVZx0QHaCyrqfO
G3lfbhXBP3Frfxt2wFoYhj1sUufUrvnf1V5/yF8Vi9UWenuNgVn4A7ol0YWBrghqxZS+VKZADoJT
Kju4rdRmHxEJ2GGJgBDGqRkn5YIX4nlKNNA7ALQ0+oevB1lWulFC+yI4Zbt2paWkl0j96KEXj1Go
u51MFMzxx5ivSwhcVMar5nEWTlwc49IQk+Er704j15ARLbyMVbtxFDDzzNIvGtoywSRKFwSr3FNL
vw6Sk58QfaX+qXgSvAavaNsXd6ET/FG+BkYDy80UUhapBRtED5KMwIuchM+sIN3rBFWeHWgXOhaJ
3E1wpAxRDin3Q+nzPoYWQo6ZKGgshKDS+v783cQLygYV9kex0xIBR8ypOxg2EtH7v35bhaB+nnK3
oZH1MpLw88E5f6jNyNIeYnXdvlmpBS408CqBbJRhcv7iq8hBmaQCfedJnl9PMNnbv/vnRDRVS3my
9WbjmV9PnsQIVDcZPWVtXsOLeGvwHZRr5gGWcL+EeIeodZDtTXvjILOYmpZsAfAwvySKeFyhXy3R
bm+UQi1irXKS+4RDieVzbE19zaElg6U2fTuNs0YJShygMERhh1bBDQYpBod73J90Loge2wgP52Kp
8db91bp1cYQGPK3IP9RXNwjxgG+4sg8y+RRDY0KxFVwKt01+YPbo3ro57OC6h9MEWZtCc5jIypgk
YAGWTwCjC01IWjyX6+/3x3J7CZCvjVDOnqaTXJb9IJ/e4g+4Q3gMnOQ1e1EB5I9f79u6vfD82JJx
uxPxwo9L17XfZTzeElVhkk+NM0AJ/FfWEVysDekz9Q5x7CrFQJJ426emipq38CSKUCB6qSvXUECL
Q+pdktj3v2hxJfFU/+8PorZdD1BbNCaCfCpf0tHOiwgKWSAOFh1ecu9b+iH5ud7hmGfQ4UPSYy45
0qVNqZjamo8V+bTtzTeD+Otfsj0BIxkAIDeY7/X54+N7JKeWsPgcbyP/teF5g15sdh9a53ETSPJJ
fwahr25FH74bMAKyMB8f/3104KW4NsLL2aRpkwgj++JUuL89IO+NDefO8rWhc38qb7Pi2Y3+M5WA
C18bwwsAyrPIek9dteZRGHrUjpJPVqTZhDuV+IfuATyEHGsel3fKhVnqCE3yyZj4CBMZv0hn0YTa
uC08aXtuj4Iqwy9vEhFqhNQhakB+QogQFU5W+eR2LxyjxEJDFmYS4qsZpA5QTUBfSOPB78WntDQj
0QoOY2q16FInml1jV6aWtFE/p9EG0z1j9W7uojMBMoqykBeb++9p7eFC4nq86QbKqdpxRNt6u8b2
HuEnq3o7rv43W/SzRWSg8VNVPPnEr4ZdZJHPA5Ru7Xw3sNLwhU12OSi6aFUH4SRzoYZQfarOjtSQ
Zsu/y4dsW1utpRPJrJ4D2ygId4BWCWOQt8nk1YT+7M2LDd6VgzTKqSGfqsD2t97hQKYV90tZTd+S
6QeEaZA1Vso5y8Dw47jCpCpkcni7Wxsr8HQzztjbN/NrN6Grc2mRj2k5cPKpB744O5R7QGo9q8KE
Smb3HGza15oRxBYOg6s1pE4naHdVmQdxqpO+yslusBl7+iY3UebqLXKgGbs1A5Kvo5YcNwOI6mX1
FEDBRyhe/YS1q2+C8GwBzPQgjcbxiv+uLYRGks43RO1UvPHfmhNF2MxcTUYnQSpux5D3YrjejSeA
yBwNkLiXoU4B6hxqSFWYK2koCf65Bp/wucpRKqywuSGBpEWOXgHpANy0fOyMgBWMbwLkbBm5nqYi
ZcBFigpggRT64Fkb/LOWuzpuuiVS1779Yuys+dS6OtV+rKA0DBZ1XHPpdNLz/KCIIoxPKaGOHdoV
ukqB89SjlVxPrqrFVrISGp8RtZZmVUT+in4bPPreUgAAWNOA88M/AzBkTuoer2ZmkUUkD1ZC9Ckl
rKa5G7/HYznqO3MnFMIxAGPXbtNIUlBJoxicxw1v+xvfFWwWze5tvWC2Ae9HARKYA6Cur22k3BAa
IbDB58CVN8Nu2KpuvZMd6OyuGWu24BlXlqhN4EnlqMWggzhXDrfm1uDo3JT7ag1JJ9tbC0+hK2yi
TcXCBtwmQNQAqUmM+Shs+wlm+01wCNeymR2Ep/fooXR1h6XSwJxNyvuzoJ04LleDc/xw9mMinyYT
c7mHdjxrNm9DyvW6UTGxFHnfiz0Mi1vrK83xN94XLjwbwebXwZ5jJHaLjnjhJPPSXhxkfapLQZJh
WOHDo/CafUCmkTGem8vozyoJSBkRtRA3qFw4kwyw8vBScObN3lY3/npYQyfuEXUQhhcu7GHQEqJx
AsjQmdWU8ncU/XM1VqvwnNuTAyYjK7GUbYfumNidTMnEZkbLS0/a9QvD8G3IAsso4LTQVZvVeOnr
dpsbquYVYvTj/v5RwUtK8q2t5C1Lwn3BCa8tUaslD0LlJx0sNVbnTsRzCvtVsuttzjg3bzMBaAhd
Dml2mwu3CPo89KZ5SBKuTQ+/usOno1vKfnSCo/+OhzHWMcqawnltL+wVYzRxRQN7IyIVZ2p2i941
VFQFxpVweQYVPAHJGvoEISFwbSgEn0Wp6FJ0RlkTz+uW8KA/CnZAypN8vO8WP9pE1ycZ5vDCFOX4
eThpCSA30bm0q13ilGZi/eqclKRrCBmt+4KMB/FRfyxdxeTXmjseh8+vMiOe+b99By0wDKU/Xgcf
aIQwCeIO7Ixmpz/h/Ys3RztzfNtfhS4Ind5iN3mJHoyVZDZm7Ggu06lm77wzISq1QaGypyPDxIcU
VmPVIGs0uWPz+vkekWpfrULHQ6929I8BXfDkmZRmRgEDoU03y8SpCL7LHp7VOUA3SLvAnLaTZ+oW
/1jumo+NGT0V+/KVSdR3G1iv7VI7KE2yuZgFu/6HvBG2ooD3ZJ7hYreh9doG5cxDEYTAWf3sGo5M
5LdqeafUYR0R83lDLxu6w8A0Bci5iGz2esuA36MZ60bGllGg73sYlS8IYjCCtzj/yD0j1PFaeAKY
GUYYQeP2xlvxm/7nTb52QgAs2pW3qlfVWthMtrZSndzKnX7NKhfNJuhPwLsOan7ouIZCEhVcR+hi
SmFSJ2c1G8kgdSSOGVvx9oSCZtaFBconwCw/8+xUybnTYzSjPYBo3OxGG7zpUneUGhZxAE0+reP9
EC8egjJ7Pg9mDfF65SJRi9pakeNzLT0NrdlwgNrZfn/kpJ2cCbYCCIKX8m7eiuiXdSIQ52Vya+UV
2v93agD2CFbfxpIr4QbBGzq+C491lCtVYtpiK4qYYq9oLdRXJytNktiOu+rjftS7rRxh7HgGny9m
PBrbdcpUP+l6rvZFem6/6wdhm5o73y0/hedoL7AKEUuOA/SrimR+5mzVqGku4qgpmrBMz1MyjaI5
5n7xR+7bkDPbgMv/aE2Ta1agNdMOGlX12ygOo2omvtfvVQGqSoCyGdC2q2ou+awVtS1XjKlY2luX
30dNRahGo++XTXqO8+2QjTvDAw36JLs+H1pi8pXjTJBB9T76pSU9BwOAGP3T/U9YnCEw4gHLOuvP
0DhhhQdHdDol6bnQlY0xdCeuRs/iP7YBKSygndHeBApIGgFRpGnrow6cnnX0RK6AMvJNI+8M576V
pcwIAgSgn0aPrj4rpFzvKfRloKFlSrNzZXXWZAlIZ9GXbcmAqBsbPHivVQay4/ZpDKEXpLyggMCj
s4iGmWuLmZDKnChk2bkmJeqfvm2YB/ujWK21AyvBXFgnmNL0uVQIzKMx//tFGqZo6K9rvBwYMPPA
qq8uz9zFj1PjMLxBy8aqyM5e3faPBleJbwraH5+4om3NYF5ZIvCdqhNx0Ar4ZFELc19riav4oKIm
sGr0VEjMukhmLHhg1AFjbW/fSpS5s1xFuQYwLWD0qS9sPG30C13rznwBcdOKBFXYm+X0VPp/msjp
AYcyjn3nRmi25QKDlCA3G+uzj37HsVv5niVxtiEB51DuKqbi1W2GjG9DFQuv5cAigs/temn4iS8T
lav6M1euS7A+Fd7vFo39RXT0g970pvWY1XaslJDidEIudL0OuC00OqdoJ83N9G0w3hpuB9hKnjiq
YgfpOgm+Wyid6496K9v4v9tqH4GDHGw2xlQQcLOo4KrPC5tDRYvHo17xxslOrezLAm2X3mfG53bw
EP5Ju1UV/1ajN6MnNeDw9/fb7ZEJnnn5By8Oth2Rjq0Iok3UCUp/ToFGIBnE0uxZY8yRo/C7lsvB
7kT9q2u52L5v9+e0v84GYBikO6jbAw9508kthJ4aNrwOMODw6imDO/BO7rt5dhzzIx8eJI2E3osx
vIQc8uWAFIZgF4/Sb9UVuU26408RiN103YwehtEsfFMRHoMaSE5X3sq6o6iWsB9DzQLNsTbahR0e
RMPRogZ8zmTY5+oKDB2l9Gz8EVk9hLdwW6QDwIRjj+sS/J2GNGdK3WtexfVnPobEB2A5lfxoyGtQ
F2nyKpj2bVkQNbS0J8VUt4p/UrV9CZJpLVrpD2kAGQUW1lWaQyY91ZdfRLn2UMlDPAZef+5CUB04
fenE5SEGT6HfmGAhXI3qbvQtvIrkO9VVg4/uxQPBO3dQeDNt3rjO0nLT09dwxj10YSfNEtN9JuNY
tQQAl711DL6yTDXHZutbTcA6/edby9XXA14viCgZQrldA25r3rgXMTPu42KYxCE+K8TyRnuE7oNl
n0aiHALGXWYOP/csUfenWNRCkBn08TnyOMUdFEEwq2nQrV5QZca2u7lZzIMCrgrtJzM1EE1yVXp6
l5QTqIxjYmmj05mAyVQjYd2Rb86b2YyCeCbhOFVBYns9d7XeRgkQ2DBjAFGPDKk1Rb1hnWo/NWN6
4hA6sEwa3uA0+gYDSooi1cQ6P9fVwK0zX85Fs4DgS7wSSjVXzHzU0MuTNHK1mpK2rcxETkLd7OMR
TcNdyQP7xE2hDqlj0KCNZuaNQ0S8QOuB/SrCOlpFbdv5DyHHBQEZ0LIjEAm60qeykAy4pgKAu5mq
Yw3KvnYaM5MPoM1EjMozUJAK1P4jMbjIc9opCyRzyrjuV5hHJWfy1ahxjMB2ewxjzqGHB3IZdDSA
t5E65Hi5An+8ISTnwWnc8kGywDDigLDIjh4+5HUykJbhS7cJDGWRWmW1a7up85H1N06x24fSJu3N
0EWAmxyoXVrekYkvvsl456MS3b4i6vmgo6FBge1YQfUNgCjcMx4ap68doIt7lP6curOb7EXe1l8B
WhmQB98/NW7LSzCMVmZFBHITVCd0h7ZQ6N4ohGl6rm2NyJt9YKpuY49n676dm+ICZYaa0UQLxrRp
kU+3Zvr8fvpmAcqY46BuqrVRBIlfwIC30rYN2T1IdkTMfw5ppMZBFTB4rZuKop7HYZckQpjRyUMA
QIZ5f7qWPPBqWagTRgknrzZSLAtAMA6G5DjQk3d14pvaJiKsBrfbu+c8LNx1Zs2JGe9PpdFdxetV
KM3mrN5uXPFPbZHupSLq69f9gd1kR5Qhai8HwxSNfRGm57eSTFufRHbqMFzt9pVltoFLG4I0Cuvw
6usYjRwJjztjDhvOI6bN3cW70xOzLru0Yy+tiNdWIr0s0VMGKyg7CMQR1ujvBLTk+bkwvxmX0aVJ
AxgDEFBcdGblpmtTg6DHySxqcQaB2ls+mNoq8sl6fX9lFg5QVPfQ4sLjwRR0kdR48momoJBa3KSI
90t6zNyO8M3KrDf3zSxu1Es71N2+RerLcRnsvE0eMfbEP0PqYXMCF/x9Q0uTdmmHcuk8kQbJCGHH
e4Kktak+4kHFZrjaTR4IT7u0QXmzXAZtW6hNdt56YLIjydeQsUohC8nalQkqrnGgTeqMtsZ0Ja64
4k3O5n5J5omBnV46Y6/MzLN5kRPyUyMpoYCRRK66card3KToatVRzsgpYBISLp0Gl/NGObQgdIIx
1hgUuhE+4pCY34yFmSeeyp8uh0ML9iUoFqqVipt748pWtGH8+mJ0vvh+g4owRSZDbEnCz6sbryCK
rZKHylx/jSC7K1/vu/FiaL60Re1LrVL9rgrK7DyaSDhJuuHM0oKQOXplmHXBmyv7tT/Tqh3GwHdd
3lXzuiARcMSIxE7ocBbD2xhbky7aRL06cNUEZwPr46lDOKvM0GISDbN8gNqceTKM/Rhj4srvyJHd
P8bWRVOmYsencS1uRVytXu4vFWtYVI7TR5ziFyMMWuHxT7rbrFlDYmwbWkQ89xLek3gYeJNNYS2D
qZP1osCyQIWBvii5duKxMfX9dnIGgss26+GEcc7Qh1kg+1MSK1j8Huwc5aqyN7iiE8aJuZgD/N01
6KC7jmdjm3CiVnezJ49mtyvJ+NU7m7Vucu7X/VVnBIMbwp7Kn+S0krBpLJBcGk87+5nnQeUqv9YB
yUxWlwvj/Ly9KUi1L/BQzEVmaCk6sMHFR2olm8JkTeFSgnM5hdRB7Yu+4PnFTzBQSGfpZgXuTmVd
bWU0+JomiyaWEejQxXO9ZH6ty3klzdsnJr+kbWSp1u45fmRtovtnNtp6r8000J7smxHzh7Kh7NYu
T9YMh7gfRWVaJY7v+UEMK/geLqrNST8EW9M2dVbjPdMR5r18cWRnRd30HOg/zvw3ITV4U01wthPW
UXc/Img0P1qXSUI2qkijQFq68XQTCODHwAxNmXQfGe6n2ne741aZzbrQLdudsYqoVKEJgAqmsV8N
PqoTiN52Ze1rkoaEEa6XA9FfC9T8pUrY83yeZGfhlB85s9lIeKiNVvedgTUMKqAKpdJXPDggkFX/
QineWUuH/80AlUrxUCRB1QQG0okkJCP6Z/R838J/cbT/TBQNxzBatMuMI0zse91SzenBhozpxhxZ
GOXl8/OvHSqrgqAj8qoszlAj4F/AzP/4nNiMvclYc5VKpuBrulw28KreNAiHDrfB3hR7hpH/Esn+
DoSKnFHRKWOlRQgxjr5KgX/mSLyqreghWbO25/zBt4nuX1NU0Ex6qBilDa6G0W7b2oqjS5CJeJ/2
mblmVcWWA+dfU1TgFMoGavNKiFe9zRsE+k6Modyij36Sz7+/T+34zKhDoWqxNkK90YggWoJChAfu
AW83JP1/pH3XcuPIsu0PHUTAg3itAkDQylFqqV8QUkuC94T9+ruge2ILLGGz4nS/9MREzzCRVekq
zUqnInaC7qf7+/gDSzd7IiO64hiEZUFXkDyeMPjQyctYBFlrgSzcTMVEItN+IxHDRbMR0MMo5ajU
om+dUWLMAqY9m6TQUJOVP0rgTiOlA2h0a9cfCupygu3lp92MFmMhjDRL0rAFVwPGXnza7V+pnbjb
zycFUYrMkf1JCH7I4zcxFrIAubEO6WAQCzbBAy2d6+e2aE1nv85YiFVp5h4MRHZ6+j0G5D7983D9
9xfNA1KhE+TClHxnrgU7yFEr1xH+Wr1lpe7wGKUEkdV1ItOP/DiiGRHmPoqirAqpR5yzWsORrh8x
8/FvFNg9apWAEaTAR4gdPI9EhWid16LLCQ8XL/qbC3Y1jVI0/xv13q/vOBK7eMuzn2aMtDxtE45q
HJD81K21rUxUl3PPPArKZehUnAvsAzcQ2tborTvbD979P7LAmGUPXW7okQGB5LbFRkqb+4RetlWz
Q2KsMRDSuiEwIKoA2rl/y+ltZ4n7inL44MgqW+5KzApQTCqoDHfPb+YrIsz3f1IG1uQGpnCWGhkE
gtPoxut97lTr6xQW3dbsoBidHoZzmmsoIZ2Sjf8okpCbbp6MzhV9/lpqN4vDV3khlMn0TlLXTxUW
VmCFFmxGaPGKghxGWNNqqN0YxSXUojz6JD5llPcyX7hstBthnzaaNoA4w9bZ0tLDg+Ks5Ahb8DLP
6eCQzOdJ1FJwdEFlYnN2XAVGyk38gdKmrThvEtnEmx6lmoEX3i/o+AWd6e9ndKS8zHpx4gbv/810
YANPdhcuBPjJaHJBf+C0/ZxRwVhVsgAtdjle4o6coJ21566RW7CyFySYwxqHAmgrAkh4vxu7e7op
nPqxsEVLeqLxe0A42r7g/i6oMUdmFrmEBaZ6fnr2Do5YUhUIGi2in+rjukry6DAqWcmr7pzUEx30
mPdEOVLvyHt48WgwXhY+RND0Fic3UH3t3SHTaKF3viLl6TovnBtiM83x2eiMeKID9GSSt9xkwoJ1
wX5SPIDRGIp2OnbLsHnuJEkYcVbhU2fXZLUJN0RBvMhX/6VE1gUp5sg8oQN+mwxSGqZgDTxanICm
FBIQ2IBE/8VL+Cze0DdnXx5upqB1pDRxNHGGlROOQFt6jJ1PjntZtjYzIkzEKKvY4Nn0IBKTaLMb
7PGIPMkjJxbiUmEilkE7m0Yggkppq+tDvCup/yh9Pg6/OIR4R8bELX0xxmiT+Dqy5lVy9Qc7+/15
XZ5/dlutgKiG3VcY1ATaucKWgvNO6qrOUKcnsnfAwp7NsE2P3vrkWeEhPKAVYv/SPw37HNsBeXhv
X7/NuNIL2oxF9dGuLPY6aKcBTd4rrMerC7u1qmCd2r7qNtUux460m6rbthZaweveahUq2gMFZkj/
kqcTVki4w5iG+pluDbvcKk6Sk1VF0sPqIG9jlfgfJXZoRyR9q7CYaCDRc7fPfMv33MZPqXJIUpNI
rvjqrdYClqX/WsU06F/RdRhWp/O4bjMbu2TPOml9Tl10wfkC1ULDbCXGFtDzwySs2ywDAHgl4fUr
WcVu1MhjaFnXr5ZHgtGF1sDTVjG7KScuU0ffvz7wBi+WotILLhhFUARZH+SzmJ3yijyXtkwVn2Qa
zvGON9u7ZK0uSDG60JzVfKVX4Ka2o02R0GegIVa0TOhUdzE2Kcc3Ltj5C3LqZThhBjIw81OQ22Gl
XUikl+t3s2RCLn6fEX11pSbnER2jp/EGVX4DHV0BzYj7lLvy/XVSC4HRBSUmpsBWklLxJVAa1jI9
1OvVH/ffCDBhhBprVaTo41REEumbfltxGFiwghcMMOFDL9V5lkVQFaSGN6pdJeTV/eRcN09Xpm+Y
OaeyC+WuiSHIIWbunKGxB8Xl5ZuuXwS6Bi9pVLFXYT84aDSfh3ytWsWTx+nEv35SAOe+pBAr43nl
ibgJ7zEn7akzCc0tyvGxPDYYnfdKvZVWJdjYtUjUP3b/V0wydL58G8YfEziJVPdKKaKakpNDSCLr
3rRj3iQGjwVGuYGin/l9PSDvI6Ioid3aVsvphF14K1xwwai3J2R6JyWT+Qi36BN2ZF7bOceAYC3x
5V33cVjLngcKwk7cHqaqCaC0eufRt3izr9d1QxcZ/RaRox9rAzdSlmRFqI9OhNLl2veFKtrFiTFa
XuSAgY7PuJNnvK1keHmDlnvjacsJqa7bdZ0FmsEIWq5kKpg5bc6E9wjhnBQb4sLdq9g9jx8XW8sZ
SfoRHs4lN5nMOakvyZjZqjxN1boLYA87qji/p7lKnYS3Ee+5yzEmXyX3GRlPNQLNyyFgGnEc8YG+
5zbH6C5SkLFbB8sMsKLhx1tHXwEfoVWgJAa6qfKRaHeke+dEQUu91ZjL+KbCmPY6U8bQN2UoimsQ
q8auUWQfHKxcsgCYnRMPxe12jfXkJEdgER/1tXvGKH7z69N+FW+2vDzqoun5/hpWRBCLh4oggueY
5L9L6wX91ZxTXRTCGQXGCeRynvulBwpYUW5S4XbXQV2ve/xF6zYjwbgADEMWmZyBxBOuTQeVnLe/
mMcEE+1FKA4J6hkynlSWE5LVPtBJQTmiwZG/r0rKTMKTJijlrgMRjQQtqfHyMG8cjMXkp+vHxaPD
OAO1WdVhecZxDfR3NTomhiKorT1eJ8I7McYfVP0qrHXcymlX7R30JlrVU0Wvk+DJLuMIwrbr47wD
CePGaXeRy7NsPLGaWJzdR60buVnWuA8MGvfWGeDCD9cZ4BFgTIGZjahrw/6fxodn7b5xuH3Vi6b5
WzG+HtszDtSoD+J0gqgH9v7GJM/xsScoayZb37nOCecqvgYFZ4SaXsFArwBC2Z+c3EDTw3eOjksc
qf3CLpyRqIWm0RsJt13aZ0tyRKqhrpRRAYXmEDOlbUWNO7siD++8ZniOJH9N4s8Ia2rQTDOQ0yFK
Vh2RX9uOaO/Xz4/HnHopatihVGDXKmhEm85ePf2R1sZ6/Pg3+/JVAZ8x0q8as8gMEOmolgN2y5Lo
S3X8RyKM3iteOSSAXYHel08wYMd0g6ErymvPWaoqz70ouzcWDvY8tJPAWb25xjhsSzfnU/kcO+rb
TnV55H6iLUyvgJkiMaYgqr22a2sI33OLLcZ2uD+cMIV4G/eYLu63yhOlfW+BTym2PzE9+peZjdkH
MKYiavxEAxDAJIQH3/W36sOKPBjW6m9ebN9k2NKt2vZdFkzO+llc74avJhVMEuZv16V9OU8zI8PE
BGNgZEXp4fZ6uAb0wb2/ejRbc3RKWoytZ1SYsAD7hrPBCHBm6CXtbKwv8lYW0ogoLAXyISIFrAcP
O4bLGRMohF5oYDgOB2idM5JH5BV5tNBxsfzkH4+QsRhBF5WDGuII8SpNH8P1r9eMGre8jBrH9rE1
uUQUPCOVtK+W3574m9bmQbJwT4wxGBin7FOtB4lD6jpO9J7VDk2er5/WIhsYZJw6a1bYOsqo7yo0
y77KV4gUAOr8kgM8TnfDvzF8MxqMhhZxqAtSAhrYfBQDLVfaqs/DjpdEXXQU31R+ePRS01Cw1qfY
LXpR7tCHPzX7Ghxell/zMzKMguoroE8YiN9O1kCDW5Oo9Eyk7fnoXr+Xr44WJuOOofH/XAzr1LG5
YeWfc9CJi7VhG789MqGOEWoDQ3OzPdanXbQRnNW2JgZeRAWAejFRzXmCL6dyZx/B6GwOrFC9CCdm
5Xzn32GBkP4AH/IrIMI6tXi+ZFngZ+QYzR0DDwOvAwRld5AxLWtJ7dQkI695bC0GfzM6TJgfpnmX
5rUxPe1QmSDPreVvx8/P6zfI0Sx2lWuVtknoiyCCMbTyaSd3BC8jDKNcpzLZgGtiwkb6vRl4AG9G
Sw6AhkiHVTR/FevPDouxEEOWBkPZToKIFcEWhpvf/40DxjqE8hnjTR1+v8csyDHjtjVMvuzKCbGO
G0PgwxBrOKGvMq3z5tvhhr5GNg8NYWmyYa6xbONV0MnIiglgZOprkOnNSND1i3Vv3P5/jmR95VFm
0Wrb617u+eAoJQB+pg0J7p4aDAkLN8FtsanEdYuqMMZ2jNP1m+JYWHb2XVh12VSGnl7h5oNw056A
F+DogcUR6UX2ADY29fqhyZw9R8yfVbCvJoxO83TexZvH2OJa8UULMKPBBEBDF8ZC14HGTl9ne3Er
WT0ZFPr6d+/MFeZ3gVcJ6CgW/QCwWXHoh2GOu3pKTgBcfvJJCMwUuKbrl7P4zpwRYmya3qZNXYrR
RMjAPhdMB/LajJcFfEaCiUewyXmUkjGe2pAkRKeDXdOPnsKXWwHhZZkXZW1Gi7Fr/bkfsGML54b9
9Ueg+uEFEVomL2ZY9jgzMoxxM8fVWBgRyDyP1ri/1W+a/V3OSfMtnxu2dmKKH9KMdQWXT9i6HQcs
gsimVofWyV+7V8SltLaGnKiObHFFbopAfhi8b3LGJPsz81BHWBcmiEWOx+zoDE9AKSS3I/WeJZvj
4ZZPb0aJiYVKMzPbSAMlERuxbwJLxV6mFAzxhGFRtmd0GG3FytVGULA68mRh9YIAPydwavyLnBjo
0MDykWlEnS3yN53axl1aQdyAJqnTKe6Y0s38TvYlfz0nxBxZ5nm9nnrnSU3jY4iNWW1lnfdvPSkt
+Q8kot6XpzP9m4uaU2UOUBTOnjoOOECFjM8p3pVngMy3yAnxCE0/xMrenBATMPZSK/RD2uQnA3nB
5EWlNbnPyGhXx2LLSREuqtWcFhMtJpHoZ+cSd3Z2EMENtjRplVNbBawFb2nFkjma02KsqzY0EEId
19ZOaLkuJjlyC3D91nUbLvGkY/r7meoatWJisTfIFKh3TqjDwDW9waYKiHxLzza2kPkwg1xYOB5Z
xtiiR1YyzmY9GajRqTYAObTUV9VG7/LZTo79b+lJ5++3X1Lq+ZEypjdO0L4cA88QmjDmpHkabMMx
HPO5ew2oj0KZsaKiZqe33FEjruAw9jhslX6lVWC3wiljgI0WO0DIADu2WHPBKCYh/O8K8WOzipIm
upyok+A48oScvnekvU5TzSbDA096loKa7xP9sVgFz+xIOGNMBkKavMu2T/50VrPxdrzn05KDmdNh
rEnXFd1ZT0AHKERvqR04H2c7O8pYIsGNqXksMfbEHOPC73KQGh0V5X8sGEJhO0PXIze4mX7p2kUx
1kQTVFkMSlyUsYqI1rWOonwM6p2J4mMmWhXi6srSW7c7r83mtSza/zNsNfKoWJiqfuGoAe2ZEcrE
CMMqqIep6dJATUiBM7ULvPgzet3GLKvdf+h8ecKZiUHErQl+80Wn/t05kp2t/6J/FLCZQMgCgPoK
IJAMK8JKFc6J0U9yiNnH6c6Eg/bK32K4JIfY+WqgVi/KGAtjLIjfmULtA+sWaAUidTJIx622foyd
9+sntmgv5nQYfjSpHoLWAB3g6P/Bql0SbgbHXEsoPvsWr9f/6wJYQZxRYy+oD1U19WRQw1Jh8tbv
/oxPWx5akrxkluZEmDBk9LqqDCaz1GFFXUqUP3jOWfpAgGVk3dyPloPX662/UVW7/4zcrbnhbWtZ
LFPMv4AxIkkoymkr4gvGdqvlu8fdnX9siEiO3QZh14oj9Usebk6NsSPe2MSGMIKaBtQBJDKa5/Pr
dSlZ0qs5BcZ+9OrQQ0jhVPxX9Na1ATU21wn83LkMCzGnwMQghjyIZ60GD5UlT6A2o5WhD9wg2iYl
zwf/LqQJ6Zxb1bf6R9t63Wb0k2cll57m809g4pNGMMzR16aQC3gDMRK5MvnkYbvzaDDBiBGm2OUy
hVrN06awz/arb/HYWMxrzvlgLEdZZ+dhpX2Jg4Htpyd0Edue1aLb5FHcmbfXL47HEGM+gkSU8nQy
H8qNM5Hp6YDCx3Ua029cMRps8vvs5149nOEnkQiSX1WSYnUbditY16lwZJytZcvDKId9CCodxA7g
zmNAj5/XSfAYYcxCpvb1ShBwWFaIYJfEdKQxOqZ4fYWL9gB4kSsd0IWqxj7JzaiQ8rwV89NvxRk3
8a3qXmfj52rrSVm/CbCP8ELAMuewHMFHFtiOvtVpDxCIiMg5qeDVj1lFuevSFo36jCZj1CMl8SOj
hN8FIjzNiY5h7Sm61a2Wig4tb/6VR+au5DIvqjjFISJ+V6mApYjyY+LEVD+19DWwhY04Dbi2a44U
LntIgOvLMnRYUVhhb7tCAdimhLTDurWil5oGIslP26jn1j+Wwk9A2/6HEnOiggpjNCigpMmQ+LOj
kUOfW+O6kbnjRDxSzGF2hp73UiBPHsqJrPiw3wJCn1+FnX7mh6GYccQ4QsD5hqtUwZ3VsYt0MXY/
q0T9I9m0Gx2efPBoMS4RAW1WRAlYGp0WiONRAEg5hdY3dyFGVHg5osWa9vyuGPdYd1qWAkkToz5A
YFLsdG9WSASc19OrBC2Du9xFuYwG6+uKvmivZufJeESgsva52IKqslrX9VPR3K7Oa+1RTB7FxklF
cp3aYvUR6Urs+wLmMpLjzJHGhSEKYqzglXKzcdBu1x32PbrH/qZiOyfDnCVW4BWANlSnt7lJGpVI
u+K3/sbT40l7fsriNzPM2cVnQMdLPphBT19JgudpGHTvEeMJ6IbXz235lr4pMTFFg5W/Y23i0SPa
qf2RkP30hOTFmNzLmQKB2dOqMovGL6fLsZL9IbOAsA9Pr9g8tVr2Xd/MTMzOyASeoQp6ADLZreX0
VmPXj+VGfOhfOxLRymo46evpq6/cEls/ExKsnMg9aPHzmJHiWKC7M+NiTH3Z7B9UVOwwB9rptGZ6
Mo8zpiQB4KNBCYmboPQk5zm06FMT0thV3MCRT+jM37T3ie3xhHBRMmZ0GQuP9gdVLxLQrVDR+F0+
3pa3d9dlb/H8ZhQYw16gizHSalDYeQcMH1LYdc4N8XhgbPqApfcol4ECtq6krn/sPcDD3XS163d/
M72LFPn3PTEGSMsqfyhF0MIAnyXdiyRb3/GmDSfrcikLAPFWMSMuYeeV8WPiTlX9c5KbanOyNjw3
O33etZ++vO7rF/szGr78TOZitbEZAn9UGiCq1E566BzKK7jyDoK52A4Q0J2v4iDe7m95fam832Yu
Uu/Pqd4Y+O2UcveELbyvLo+G9R++KTQA025OinVfW4Drsfc+nO/D+8PT9TtYmBm4pMT4kAKWUGin
I4rJBqjFHdnBYDzoFnHow3223v22oG+2ZWP00OZ0BH4Voq8JE+NVPExUxlULATg4v7vH8HFlp/QD
4NMHq725Dyyse99QN3ywaWM9uMfU8qjvmJv36yfAu0fG6WBrbCS2FT7CuUdulOM3f7qay9NlXE3T
rgZxWOHHe/LB0/KFtNr8x39M2a0aTat9X2tOT7EtHNN18ZYQYLhHj5ZQcOKm62rPjtv9y4Fj3+Wl
p5Ilb6w0eTrwW85V8r6SUfdSqD0vLCHL//zLE+WZd23HRjG9yVQBO5rX2HldAHUWtnEQxDTsBny1
RgjhZMUX8pSXMsKodxan59CcZATo9/e1acv5411yf3aQUrb27/sGuKHDbq88nTVqHIK3oCfRPuJB
8X/12v13Rf8xV9dJ3mCsJh3DMmuqkBhbF539lNeuSeaWzvPjQNau/fmP4sBo9mAYWSuIONieUM5P
KzxRYxS7L9D4Gev4bTzK4pLEd/l6a9/sB3JPrbuG7N1X+v7Q7OjamrDdtkpklbw4lvMJTJ77uk7+
XLe0upCTr9B8JuBhIGGcYwQ/u98NQYU7spyDt6mITOwPbAG4Tg179q6GEfqXaZuR62RzNLoEYlmS
jWWSTW8JbzF5j1EyrV2BbCoHY4UpyUuiqlZ8PKBBRtsI9iZwdpsB6W3ZJ8rbjXZ8Pme0kXenHqD+
2Jab2geNiD4pbb+w3dFt1s/1+mYl2sof/U7Cdre1ihW+a3OvYJ8eCVYkxPLJflsC2YKsDtI9UEGI
H6AtNdk0CTnf6p8Suig3gF/AfzBa4a7Hpk6s/lon+1+fSoQS/epYWdJDnVnRbethhcd9ti/Odv5k
ODk943OFP6tXLfrqiIgy0q0VB7tFa5rvPSSX0rWEfR+H23zCS/s4iJuzsy6cD5NomHDdoGJGxW1p
HzoQDWO3t6IGNW2kNLQ30R53/U1J2oeblR1QJLKxiUyngVU40Yo8b0qCBdPwZjntb9DD6whnsnG0
NSTVTCmeoxSwwQp53a9dYEHcG+vQtg0bGemDeefvigxljLvVNrUB7dk5BUrnyZuGDXojGaxeouaH
sZM36ploKSq+x9vAynuy0cOpb0rfIUF3d8Z6zc6z3jVMZ6xI2dH9q/iWrre/yt2xtLSnG7m1W/KA
9WmZlQLvSdkI1p23LR6Nk1YQIK4C0hhLg2wBofEagMMS6hr6se2swRXtTbN9zN/SmmrrwKKrBrgx
oWMc4fvsMzUKIHlhrg0tGpARLBOIR2TvvI1duA8dUYCJm32+d5Z8474/dr80hZBga+nbYbO6x8DF
Ft2yLqk+9I6stzqEfxTI+UBJhsiDqjBdf7Ci6WQoxKmwuiL6MKi5iY5odbkh9kNFEru0YgtIXy12
HP9qaYs9TtvY+mwkwEC5FdlslQMd746hIxLpvnoMYAFPCHxxH+3xuMH/7HSk6HFoyFy1+BbLpzh9
V38/augMoiv8KE5CoM+Blb2Nawfo7Bn+VbJ3KXGwa+mXgGL/u2fnbx0grhM056qks8LCNhP76P6i
yYe6vsl3x4aCUwBKGCgJr0PsRzkVa/NWknYJaaz48QNeboDk7709wGOLwzsGRYlakHfRlUntjoaz
XSfbnNyb735Ggs/QGp4959G4xcrq4rFBzXWbY+TYgqKJpLeRr3eJst5uhMzyfEhlYDc0O6Dgvaba
+2tMgR6r3E+wP9vGqmtK3ITgaP8gEypsjsmZDDf1LrGrmBB3Y5cAiTctzEz7tnwrIN6JbwriDtTD
2XzCVgGPlJx3j+/P6c1T6vR3wSF6tbLeGV0RytAkh60O/q8btCU3qwHISDVURcWQL2s+9SAyBCH0
WvTgKg5Uvye/w+PUkJFY55SsbnRngoE3N7iqbYi+b4474tJnYipprJUqUc0W8JFSSqVdeDo5IfD0
Gwe9Q7f5pkDkrNyaMKPZgfOC+OKNce4XvDNRl54GkZitQLscyO+TCRSDkHoEWUr3+iEvNPdgAmF2
yJNDnDkNUfQNjIML7enZCu0DUG+UY/kMZdGwztfg17h+ZtcuyTFvMH91Tka9wp0WBfn1Ij1FZCc5
UAAeWwvxH9hSsFJFkRUdEHWXbMlFG8it53cnk6Dan4kOLCRG6fNb9LpHwMMqb7kIcgsVgIm3b5rM
UcZl1KT+CjSB7J4FcIPY7RI6nx2HN16Icsna9evn/Rbzyb2Sy1FbIEKx7jlf+TP9cxn7MBcd+LVU
YZ3bFICbJLa1owbg/o7kHDIyjw4TiwOCLBfqBHSeHQCqEXK4Eejvw8m34eqIi2VLTztbJA9PLg9f
cUHCZvkg/avWNlMcP65LKZ1eLyhm8V4vvEiYHYAyVn3RCdPz5WnXOk5gnSL0kWTk1wkBiHNPXHuj
rbdPAaGAin8f6Na3eO0yXz3gjAW64I8Jxj1VTspzD/6eLetw/35z45bkBaGls8tJaqOJ0nEg5znd
tTvPwqop4L/5xBpRHKWf67ue2g/2Vt09wDWQ29C6/4Sz3mw/3I+jCA/1SyGHQ4AQzF3Z1yX6a5L0
ynezdTjBbGsANiAKlpwbzzpsDlaHT/3taG6NZwOG1VJHIXtsMMxveBV8jjZ9vQdmIhGNEpZRT2mf
lNo8cVN/luIuFIodvdK7IOvL6TFhnXxy2Ewnvab22wktMQFBmJZZjWW9h3gLDsjpTNGaZlGEVjrB
04mT2/2C8b92yJc26H+UQk+EWMbHYO+CtXm+/+XfqZvn9cHalHR1eya2u6bkAf/E5AzaCnTbxgfS
tfuAJZuAyXB50spRRrYCJQTGSm+nSweiIs8VT7ywvJpI/ytYloqRiR+uJBj89JxiaS4eLJWEMKh7
XrkYExWsese75SVrNqfF2GMtQF8ZIO1aWM3Qbt0/HnmY7vK6iiwFF1hV/c0RY5sHL0zjXteA8EQP
8f1bSpNXTDNwEeAXIADgDWd0GNtsJqs6NzXQMfDg6+zfyluFlSBAu80AXC6gJR9bTon9+Fk51xnk
nSKTAm3qCBXe5OsURdv/bcD3PBgd4TXF8cisLmOMIDKHMSzAnpV4REmJ9yeFUCTQwOvsLGZ6MKiD
HaKy+bV88ZKQFhhx7vUrxGgHCcNb8AeVK+DFGaA5qMIrIrV8p3ONTfIxISyUHGVfqijMqTO6LhVK
MYTlRL25v683mf1+nb3FlOucACP0Q1JXUq2AgJQ66WDlhi179MXfiLVtPg2ehavjLS76LzSBD2nI
hoRd58zdiaMXC4MJpT6YgCfStxES42d7tGn2+FfcfVNi/KiAba2NEoE7y3uKRqu28HiNrcYVcWEC
JzO5mAKapnP/ly3W+QFCPKvaEGwVlkY67JyUiLcRMakECH8DqEScDPZSyAsN/6Z3Wbn6n1jtRz+V
wFzyMrracU1lFGKDrf9w/RCXnmIXdNinmBfUnhriOYRESu6qltI6gl3s0Eoh71Is6EoOHuIKvOu3
EWro+rE0CM+ocHll9CDA9pc6mC5yQMIots/uai/ZD+XbPx8qow9eJAiYTsclDtihg/kRrNJxHlfH
v5jkn8zz9+UxbiCS5dJshy+GJhS7FEALnYPtWmsuR5M2/XSh35QYRxDqK3VIenA07Qs1AZ3VYjwd
03PHaXrOQ6wUIU8RYqCSS3kpaprzyLiCTBQq05QmPXcAXXmrW8LaB0Xp9rqALruCbwYZcxKpQSYE
Pp5+KWZG4nUCzOXXkNtNJE8idu0cGVvSKCsTK5dwY+pdh4wqdv5SAAijwFggsDWp54SAGl23sJ7b
5CBs/Jva5fXzca6SbbxIhDqVPRW+daD1Y9MAM0b3C0sP7Nb7/D+fKfBtdVWWEXgB5Ja5urQbiioX
wGzrPNcACaswefDA863L+Y8ZFebm9MYcRx/bwE9PJglo3JMeiK0+qS0ZTTKJHTr+w/DGpbpwkRe8
MReppomipirEsnW+Ykq8VSUbuUhny928sXBhM1I/Zn1qTw79ctK9lIiYjdVs2XrgteAqPCKMH5B0
vfR9gDxiuMLcZS8Z8mRnV7XLO/N+vEtW0wgz+t1ogUAldz+rO9ndw3pnZPuIHKllYQTVAnqNJbom
t8l+KQq9OADWd+TpkGXTDeOsxRUtqYlenjdvf/tR7H4V6AAkujsQYTN4qKJdF+Eln6FJaAY1VQzP
YP07QzvTRD+OItiFgWIW0NvvXwtuePg14c5YhQsijGNKu6hDPyiIlHZ6NI/qTfPob/VNudbs8C7G
TO/kE4+Z7e56pMI/GzRkfWZ3AlLoZMCgBS95sfS8uPgexn+ZsdaXtYHvqZyDbIsqWfd2ezyjQYs3
Xs49X8aFpYJRNHoNUpY31WFiYCA/PpgvvBfTgnm/4IjxXyL6bRMtAJnDm7+9XUFkOqLb12VlUYVm
osKYO7kpxVIdQKO49faVrTp3eMNzQnkeH4yxi3Up8sUzsq+H6Da0/wjrCk+wv/G5F6fFGDeM8chR
JYKT0q7t3G5sNGHDvaf8hcpLYfycFNvQnvhSr8HxdifMKBNjp+x8lNyOuXN+LA48vpaSHhfEGCNn
juiFVgWcnnQjPYswJIeNgeqnZDkYNvytboeDv00sHfbEemk2NHvV3JwKdG8rKoFp8wgtN9vgoKAO
hSKY7TnHrdu+XJeipfTXxUeyFido5SKZTmTVY1jhV6ig+IVZZ6Nz8tYN9HWjkFyxwmoNzPhIugkH
Mmo0GGkl0iS1vQjFIzTOD4UdBVY0bqviri7XYvHA+czpM67YLIOxWRFOUj+fUXYQqbfVfvm7/qvy
ubbFHQCC3YhQHNDbewlAlNB54hBfVjXdUDBkoWJ7DXORva4PWh7gIgfavT6jVtmRMwrmmRVuu0Oy
Qn1vpMVI7PCk3sBzNfjbmHQ70yoszpdMlH4cA3bA6ghzVvKPdZmiLCi+gM2SCIyjFolyCWVwVG8/
ys1t74YYZXpB7e0hIuoOU3AWb6hp2VJ/F39ExlJnSuWZQYtnldLQ+AOLR9MNlPSBw+Wi1ZlRYYy0
Hxe6lPk4bpFW7wKNX5CV5+HiLnuCGRHGRCeAhJJXEYggknjSMaQT4jXYnURyd/3KFrIh83oZi2bd
iKVYqQXoAHP4Xn5Q8AJ0r1NYNmozVhgrPVbpKj1P4gmn1t58vCRubnFia+5xMTZa0TDaW2WgMWBz
huQWu3Zbv9NozduDsKhq37x8fccsJe4HLWpmXxIG6e43wr3utMhRXT+xZaOnGYqqI0GmIkcLNZtR
CVUxzJoi7pA2BbaI92TGVNmhVwRh9cpJXPoyvcdkdGepyBJoT9X6nSPiy0Hm7AsYGVeDxD+PStCd
nvuMAErQ37Y7E50L01hdRMRddlgdgUOJzcvZmvuaWDSmM+KM7A+mogp9DOJ9gyHtTUa8vU1a2+YY
7aW2VvQ/G7qmYvGpaaoMk2EUNEqgVR10TEWnQhviTgGmQfsMu9gOoatuS6KN1vlXE5H6hC2Cu6KE
2RIjgEXqv+IH/OkWvK6xResy+yiGeZR6jFFPWsRN2NmUxFQ9PQLwv/51XcSWFWYlKRhwkVRF+tpF
MxMx7JrJwgQLRE7DdkQl6YU+cgsN0/H9cAYruAFR1DFtwK4697AUoQ+8fuIke9Z/79S75Ebf9Pd9
SjLs6v19x2ukXconaBiJV3CdyAOpBnOhOebXNcFLulP4GT9Ne2enzHJI986vP0dUcXxiHKS7EX03
D8G6iAjnSCcfz/ILuE/UIVayrikKE/EOuZj3kZh2MKUD5iuqU2wDs3IvYnlrv37gTSpLkxG4Ro4x
q2EuFeEqLjvAzWA3RHl0ekD4e+i+osJa48GhfdX6flCTsVdBMwyoC4vd42dVV2YryEtl9U50OqfU
N6gOaolr0/3Ly4hgMH8RMRH9zjnWJTGSZ5SZ6ObsjV4etnX3/2Hx0VG1nzIbWIH7LjsyKZHh47jE
JQ2cE2RCTn9QvFxowGrgkYOyT4iWENE584z8kpWDqJqKYUxSozPi0sbjmFQAEEc324ooWAdYZrRW
79ICO4zF137l6IJJMWpHTWA95UcveUkFdzBeo0AmbbHNJbQ3Zm1L9NyVAgzzi5wPXJj109Bi/f2B
jIDVch4qxaRNUCXDibc+8Q8fHiAzXnwquknJh/1cCkbmFBkvrkdZq6x8nLwC5Ltym9SwyrUydSEK
3rOub47jwURBKKAtYnzgUXBRbZfiVxk2UTR13dR0g/mAIBQUY4jwARrwKvf3JoYKenoUuHncZUv1
TWjFTGKtumr4f6Rd2XLcuJL9oWEEd5CvXGoTS1LZkq32C0N2S1wA7ju/fg7Vc9ssGFGMq7HDT46o
JIBEIpeTJ+d20bFvYHZHU9QLdXTf3uVfFXCXn3Rognf/qt6Vbpc76cl+bM9bOS5RFQ7H++9a+ahB
69WeyhU+4W7hM++Pw1t1Lr/nd/M+O76iixTj7Q9+6h/SfXi/lUgSuVGqbprorlSI+gch7sxClbFy
QkhdLVkzYP028SyC5nCo70oGd5a6xYDBKyDj3D7m1F1yKSc4Lvtn5CUdQGgkbyvlIb4xv0Xy5apQ
qcphGuYBhWjjLkMUtoBl/UcQtsdnyVOO1c/Nwp/w0VmJ5KxjGNJyClM8st4y1qy5YGI3OMfQagyt
2SaDEUozNAxJNUzd1i1uT+WZ9ZhSouNJP+4S2c090B+ZD0PQ/khP00ZyRxjNIVf+H2H8kxN2GfhT
Ggj7RpBrQW1YwfgmFcREbMsTFGbN16K4XTQTRsFVqw5P4b79GwRS8b1Kjk2xw9/Kj1GOG5+N/Yy0
49BtVFpEJU6M5/29Su61sTs2mUMG0e2OOA+p6retA5wEu7TAZAAVvuUkCT2/tcDljFeeX5ZXGcW8
kiXHlCpIMcLAgWbNkQBd/MzLbZjLQD/NIqrJubIUMdmU2cbiAILKBHCqJYYY3V+qd4j9bVyBMNCE
o6CriMHwz+C0U6OmJIGBBlZl1AAEtjqpnx25pvODmWEGstN3hd16ZUZAQtqHVVI5LauVGoMQrc70
w05t3zWJKL9ub8PHBOQ/XCe03FrLGGZb/YD8rTZcnqlUKAMdnxhCNt1VupdJPTHNGbvBseNiZ4FT
hv2QQcCqoLPG+pLOvzrqVNqFoUTEXoxXmwHTblQ/mXJRc0edviN15zf1udDeM7VyGWCZ6k9aOlQG
MNyhuWvW+6k5gqqBmBsVeaHhBkEOvGxwQtn8WgojlcmgpeMTRg6m5lv/NS9AS/pKv2rPt3dNfJi/
JfGFuYooUa2qkJQebdB/oxMj+jmNJ4pZWDi9H0m8T5HVGo4bYgUFVgPVuf8s8KMdcXVYi7cWgZxs
RKujAowd6nSae2o3M/0iT2cZmwyoho35rITzrdJRm2UJNeSnBINM5/vmcSsX9hFt8Fq3lsBdBkuT
Cor2mfGJFMCrSqFjTv7k1znaQZLTHIy20x/zh1J3jRc1PrJ4H5boa8FwlsTpxgPo2RpX1TxZw2jR
4Swjn5ZCW2d3Ko9WtJdOGALZm/fM8rryYG+GUiLfGDZRkzVdAaLK4I2iNsg0K/GQ1l72fu4l1zyW
mLfiu+Vbf952+0RavRbHmcQ514da0ofFBi+R2/kpByUY8b8vdRHLf/+KpOlmkkOkAWuZXI5nCo2x
AVJ9wNx05BEfwAZWYL6LecxA3hFQr/Dg+x2MLUoeoeO5FsuFyHnZZck8Q2wBLmvwQTyAQgGmyNEH
ePe6t3hG8mEAoLG6K+5qLz0XPqqcG+mlRfd43VySLsCAmQTjwzndLIwuzKxGXuAFP5lH/Nl9Zfut
fgthDmslhc/V5SmCuKjSBlzlyvn5IDkoobgY1dc67VcapHek2mqxEDqAa5GcH1G0KgNFFBY2+frb
/OTtfnh9oHvRY7/XD/RX7G9YK5E/tpbH3ZNRymUgOSHvXGK+UlK6b/M9xaBvFGSW+OzvrfSnKBY3
wOSkKLiYMgZzX/sOrUTLbOrhkul9yLyYIEIdk5a50gz6xttrE+vIb1FceDxMoawqnYWU9157aQyn
Ih5Bk5YEMl91N+sb0oTPjQGKQ52APNoChOZ6ZVFrJmGsY2UeXNvmS3EKPTwvX8y7dBMfKN7E36I4
29/1k6QMKdyiCdM2x+NUOaEHdAFKaLnvNV+lI0ADW4oiCmzXy+NunFzNYwKA8xLYym53H/m/Om8G
dCLfLN/riw78ebn/XR4fBNXV0GiSBlEsg160rqLHHjNdBTis+UQ7r8yZz/4es3NRJG7Xea0/zC+p
NTsDOMjyk6af7cEbQmQIT0lzNKIIquzW3S7sXPtHZz+x4i40/Z79auOXpjzb8d8zCEzyw0R3MTjG
Ir9A5FWHRjDoD3Jzn46HkG2MMxXGlkBaEoXYhq6BJehaW5A4tiwGFuanl7sfsukWQHT67sX23ku0
z3mbIKUPr4Pf07U87vhCWSuaXgtHcHNPQEHa4B75htKed/xy/ELcR//7X2RyXMNlh1O7Bz8JRidH
D+hF+Pv2nfxwuv74DmA/AEFTNYPo3HcUFONuc2uYnl5ekLOYQaAKXr/5AKjCiLYRJ3D81xRogn7/
tXTL/Tsmi6MWeXe5/RXc/QHD+wftKRqCiW1jhih3VQlYIPO40NJAYz1I/iTz0iV5D3f//bYczgL9
Iwc0iLpFAGpVDU4OcufhjBoIDYostO/SybZcLRsNr6JZ4hbdUO9ru7GOhVp5klK3zm3p+vU1+j/p
mGaAfkHgeXXuKaFTRsOoImnQB/ZPbQvrzXk8H7+uyQjJdBOz48hHcmjl5iKHSEMtm9OAMTiFpD0m
Bpzcpt9l5ZPa7Avzx+3ViM5sLY/zsOwxsipwg6YBgUOpS9Qt0Fttlt9vS1lOZKWef6xq2dPVqooS
0xIlRUkD1RxxQvYZfFQPqMufers8pHQjdBedEHh3wWWvW4uPuqx5JU1FJWACZj4Nan2W3SKLRlcb
ldm7vSY+Xv9nUciKYpCGYWMqLCemLIqsZbKcBpVR7HT5IBVerbq1NexnM/cmBoiGZWEw4NbsLc6O
/yGXe+vLMoYZN3FkJlBY/b7NAMksH7tya4HCbVytj7tmBqOKWmCoRjBgOsjXre5CoeKtfp2z1JI9
5G2/7J4KHu1UepUj2beosnFZhVKAvLBNKDk8I84PG0ojrYDcwWW1y/2gYrpBhqbqcmOAglC9V1L4
S2Sjc0KeIxoY4IoPS7dVAeNgsl9Mb81W/C2UZVsWTI+FmJfn7pTkBma2lmlgyeDB1QyKlhCayJ5a
R+leyQpQ/Ja02d/WddE2IuBbDK6K3DCf8YvyUIGaJTRQ9Le2i13WF65OP/F86MCoyMhhgj2UB4mE
WG5WYoh3MOrKfW/I91Fr3I+T/eX2WkQbiDnOaAQxEOcALHltHfos68FcVNGATDtavxI9yEFJYWge
bdzbkoS7tpLEWb2hl21dUksKFXeOcexU6e4TAgyiLs1iIAHnn6Jo0MaubCGgkjPfGvfyRDw72lBu
kbnRV0K4K4QGPLmTu4IGZeOH4PiITiTfz1uD6IV7hScVrUeAVkAHrk9F63VtpvKAw699ubpPs9yN
8Zrf3i/RUgxMOTEUGblP2eBsDp2L0EaFmAZ17Ovj2Q5dW79Q1b8t5cOR5l+7tRjOGZMn5A+IlrBA
xvxph/XzgEnKyl8KCtGNM4dm6ElZxrzKbGJ/DDvL7VowXxS6BAbwNjxlxVS6KHcBwKEPkt/Wpu1E
yRh5vTb3rjH2uj9N2vx0+6tFB7D6aJMrfNVKCfSUjr0ZMMm02muzr5gb77LIt0ECWAWnHZw3mS/i
tT0Qyn3dpkFk3nXdc6UnD2oDNFpPnLx7G7R64yCES1JgTMDqoKt/zG2v5KgoOkR0QWa3KFO0hnyn
1Tl17Do1Ngyk6K0EXOtfUdyR1zVGKqdplwag40A14hNHg0o08jEmKqAG9+DPbOiUetk3BnacJiNu
XM6uPWyYX+HlWElZ7ObKa6q1KZoxqwNLUDH1gZYnY2Iupj3MZvf1E+uBGqCUi0cF79i1pAYMHOUk
9WnQJq8GuczRZWCfWQyajnS8Vooi83h4zOfAuOEWLqCRPk+D7hCwd5r2ZdN9FoUiS3PTf+RwZku3
GyqpM3yxrNN8o0xcXQLFiYSelRFMKZPs2gogEfHGBgpdTwPFRcBpwIVL+DbkCWCkZhrgPE0G2uDY
w1Ar+6h0x344mHnixuEvFSgQq+m2VFGo54hLkBtHkEdM7kkrQeMwahgfF7A0davw3UaV4RPKsZKw
XOqVGiLJpWMSCIK7MXwexlOI0svQfbstQ2iIiGwS2SCGqdncqcWJaQ5mihDOyvcy+E4kR1N8u9ml
kzumG5ZB5G4YK1ncjjVDT6dEgixaWrsZCYlRfwijPdHrnQr8yu2FCY/HVlTLBEmpyTP9/U9szskU
TXChrEhGvjjLH4uCbVSa+PTtR/yBn0bMo8FbQyLw+oTICHRaW6c0iIyLbTVOWDtNctqN1quEImnx
Tf+a6q7Mvoe1n06OAZyIBtUcvXKgDlXz3e0li/bXlC1cBhXYMo0PmDupnaeRZTTo5dzPs4vaF95k
o8iYXYbRdm8LE70oJqhXACRDYRgz7a6XXoSaqScyfEd2LFDtqOxzpmzVWEQmZbnYQHPJAFTy0euk
2GU4FhMNulY6pSnGk2TML2vZoT1KohYcBy1rncKQxk8oj6miwIb8MZB6tnq9uNakrVLJSN/IQ/41
x5kNIz3e3j/hYa1EcBePdrrZSaEJEZZrEv2rYpxTrd7lVeeORNs4rC1h3M3LLGIqkmEs6agdHcqg
Bi6rRp+dPga9vlW9F5mU9eZxZkvqRqVJQwgD7OPBYLNnJrrDhswn4X3DAI1QN91MoTJqBhKd8lLC
5nN+WWHXsVo2NMga5DmcfMqKzm2kDL6kHKvS99zM69RhVpbnjtwpNrhZlab1iqlQf+pZiypLEldZ
6cAN7X5lNWkes4kmqW8MU7IrZza7RVgPb5FdZws7XCg/xSNJUK/saPjYMcUKcbn7OjlLlI0brqJ4
bTaiGhlYKJN3eRRrpLQrFxvDkB9SnKg9DEBg3dZGoRBAuU1Vxh9QblwrfBjNkTwhnRdIIXXUeV/0
lSPrr7eFiEwyQKdozvsg9/5Ai67es0xiOSIOiiBwCJO7hMyTX4yGuWEFRc4b7D12a8F02DykF1n6
rrYUBGlV7XSDF2b+bJzarXluwrUAHEaIpWsyHoDrDYvHJm8Igfmbgch2u6fbOyU8DiJjq4A+wzK4
CCS1bJo0Fn7dsJ9pek/i2mnjjZdfuIKVDM6Ay7pU6HmCiLkZMuMYFrnkVInVeLdXwkOA/3kiEcta
BlwkzDRblro69LmVwtmYl5gZM0iZ82KdJ6ePXHU+1InD6BfjIGepK3d74/m2ZJHNA2oVfKAIeDDL
kzuhcZriyWQmHqgkw4TaqGtcRvL5CMBNcScNcqAaue3flik6t7VMbrFKJ+dp0+rQvXzYzXJ5zpC6
bupxY1PFSwNcCfwkqDN8QMVWe6okTVMPA6FBrGteaIGTNdU9Vc4f7U52snoLI7VoAh/EE9MEbB3O
hYaS0vUR5vLQ62XUQ9fRLdXfx5pXnercN6VTZ+7bl4P99N/vIjLJQPwTG1JtbhfJmEcRa5E0qIpH
TE1EStTwpXQLfSLaREuxZODFEXjh2bheVZlouZH1Es7KmDwaOVMDzL9918tZUBb5J+yrBTQBMF+y
tRRLroUVc4JQctYw1SLFNPtq3w7EAZ7r9r4JV7QSwnktkmmGyLaocJeK0U178Hgmu1kb3TC0PK27
3Ba2bA+vFBaqbCgtAGdp8M9SMeVpX4ElB84m5hgNlzEBeG3cSLhtCeE0Ly1sOsg5hFDQ2KZzuE96
wzPkrSknW2K4KNzWWNFWEq5t2zljvKfSeatdaksClxTps3lqonpJKRmpW/YGnNdmn5CNmu9i0m6c
CZ+4miJjjLQK22UZjdt3jVPPn6iRLQ4WklaoIsD6XOuxMYRGEZLl0qQYzGr/TFPq5XTL7xfulmnj
EVeXlqcP6oO1fcur1gbKEc+f/J7X5yjpXARwn7mSKyHckZQJ60KLWTRIMC0D3ncGkMNmOUTkjFi/
hXwwzK1WQstkqOLFUlvKqXpl4Z3CNocFC2WgsRZUBwStEDLvLIClx2qyEM5v/F3r3nNtP8RBpW+c
/JYUzoIpk5XE8RDDKCsYaVMDlsusx77fsCpiKbYtA92IFJ/BSal7RLBqmrKgMfKDGp8wGminsb1d
vN62XqLIEpOT/pXD6XFkJRmpSsoCNF4DQerKZYMQBaOAwNiUaD9ZL7ubDtfW2jgfu+hQ6W5phlz4
j9R+7u4JSJ31aEOreZDQh7+FhD6cAmXxe3htaDMdzyWsRpDPj7OlHkYNiN7myFoXoDIT/kGjv5Xz
UzXXgO/q/u1tFV1cTA7Duw3MAyhkOEOqzzmidHsEHKHcowhT1WeSfLstQpjwQ85NV5FysS3kra5N
kEllpbFTVP1KPYxdVWZ7PZnuSd/4GfuiTQ+dEaF3D6N7QWZ+W7QgsFVRWlo6oaCdcGivJQ+FrLEu
gvGbi78kEAGh85KdWjTxs61eYYGqqDJqcotrAn+Lr9XOYLGfxrFiQToYB6T+9K7aMXrItzJyYjlY
iWUBk44u0+sVVbNUppVSswCTep9HvXntB3LMp+hUIBzd0EyBbmBNv2Ut37IyhZFcANSftywg7clI
fKwq7jdslMABuhLBHZBaUWMqCJbTV3gAs6TtHVVLH2tGL3RkB7vKNvIqggcXI0hVGXA81B2BVble
U6ZpVVPo0EU5/j6TzrG2ypoCO3UlgFsRs1ijjS38xlmCw+hX6rSPsqP1GBXxzqybvV7ub+u4eEVI
LcuWjHoB3/FX1q2hMHVxVCLzTVKNR8Cfn26LECod8B6WSVA/xyt/vWkjRiZI44Q1tWBP/7ts7yL7
AD6r20KE67DROSyjOIAOas7Yjo0cVhiQBzM4ZofeMnbx+N87W3iifktYvmClz7Mc2ejPYLg7semg
dtOGW8NqhDdmJYG7ncjNa9k0Q4KpXirAd1j9N4qpn7iWqAqZmKCJEtQfffxGSpQiYngvMnJX/uzs
49Z4H9FJrAVwqzCHctJpDgFa4YQaEJQbd1B0RVDXUoA/Q0lQ0bg7KNdyr6NMjAXIfenoRuTOk31g
KnHIlAAzflEm+auhxofbCibS4rVY7maOU8uGHDjRIA7PcvMm6ch/184cbZWZRO8d4sbf6+Pe1BEp
qNQEwUyQMisJwlwFa2Y7MK83kkdmPLBJeZgS+0c+6GDay8ItOLXo0VuL59zkSOk7XS0hvg4fZvbU
D4MzOx3IasDn4jbhRq5BvKsoKCBjg7LNR2vA6lKhhzpmID9lgU6deG4cVfck8DcY1YbWC+WAWhgS
TE1DQHN9eREpK7Fu4/SAsZg7zB0/5exkU/+2joguMN5v9Oqg0x6JGu7oJKKndTTjGYeIcLhgJZul
6i0R3PGwmID2a/EUwIGN94eS7wRZdyvfehfEG/bvUvhWJ0psKZItPK00X6AvIMicq539KWME2D48
HuQWkI6+Pha5BIiwqnsWtNazFaFxxz4OZbVhMIQGackILuPDcfzqtRBlkupQarFlmoRBHlmFYoiU
GuXG2S/3n4vF4Sgu0SvBDUWq7lrK1OYq2A8gpVFMD4cfyo+Vcqqz3lOVDVGiBeEpQg2HoHcPPBbX
ojJpyEnWKiywy6L2bMJkF/nvaWPbRJqmKgCTEhPzrP+AJUmzavRJOMEOJWx0tPAvzAD3mI3Rzrcv
jUjTEL3gWqLWgUIB93KXfWsVBtOg0cD77Cm6mzQ3IRtxpnAxSA1/VCMWN/t6y5hS1G2kqriZcEP6
b43sWc2GKRMpgPpbBM+TNmnMjFsVp5Ipp7JOD1N/NqO9ImPWDt3KZYo0AJMD4FRB3xD08cvRElrN
Rp8FTYXxiuN+STvfPhWhBORJcfbgnTB4MgCmSoiZY/gimkQdqcRI6k+A69Dq/1sCF/pnZT8a2kd4
3Lw2NDvl3TuGJ0eEbTzcwgd1LYi7/3FEElXPsRSAHcPoNKWedjGekWee+p0+efUWY6JI19byOIVO
O80e6sWNW7ZuwXHUl4xsRD6iS6PLACCgZr2AUTif2qLd1FETwZUaanupNh3axLu5/REW9Seup66o
wPyjM3ShULu+OVVW1KRTYKI1+VtRPdrIKiQaamAZ2RAk2jYd0ApEV6gXIlNzLSi221BX9PEjXmwS
TLxiz3TzWROp9VoId3FgBWiZtjBqkWkga3BqWvMzy9A0ZamrIuLh+X5SvQt7tFOxYMgwzwk1ycZ4
k42NWES4Vysh3LupRYpkqhn2CnPqPbt7Xy6oPQzebRuwJYVzeQe9xwSWBFLKPCo81lvEHa2qccM0
3UKXLPvOv546HgDU9C2UTHj/rJr0HP1LsM/9i/nOvuYzdQ7o/m/q71vFJpGZ1m3FUADf0RCTLote
eZxMDm0pn9NlSvxsejM4hP5uIrDdxLEsXcBi+9qbnbqhE8LbCp0G+xNw6xpfelKiwdJl0DngKQ1R
+hzdmjYLUY5nDm+3j0wkycBoUuifjkQFH84nUixVRc6yQDGCpsy9Mr6gl9mR6ofbckSqAWgXUvW2
qS6zra53cRzqsrejPAs6P6zcn7X1CdVb/z53SiUGYFp1hnXI5K4rAsCuo/7x9hJEKrcWwd0h9GmN
eWlkEBF/H4c7+loMd8Doup32htKAu1kaEJkeEMgBMIkxJzZaOq+3DIOMplyzqgx3FoSgpu6A2fv2
ihYLyV8iwKdgpIGMgSfCPQpqUzdjVGNFtAqdjlZ+br4kf9X1ziKFm1Flw0EUPqwA/iwQHPQUwOJd
ryib4XmWWQF5YfPYZPGlQIkA5Ld3aWpKzsh+Rvn7kOwwN3fj6ERavhbMbWXdh6qSNRDcxPVemidn
SvpdmF3YFjBYpObmQt0B6CWC1I8BTitj0SaGkU821Fzq9gT9t93+MyVPoHB+i+A0PZPLeWzQTxV8
bFbiTt2pj95vK8bWMjhVNystjUYZiqE0lyH1WXIm4/7/J4J7K0wWh3ZtQQR2Cn0S2Cm9OH1GxIKO
QaZcw4Fcq5tmpLGFnsYsULVo3iEMU9xaI+/GpET+bUki04A4EekCvBQofXJeQhrlpZL3kGSN7YCe
DKVHIGcAUWzXo+wSKWrPXWhWh7lqlR9zr24V9oXn9Vs+DwcqWWKmBoGpMOUfOK+QPn/uvKyFLh1z
TMw/7m4bSWypY+IKWaVrFW5dzK6+1RogvKcrIdw9lawBTzCxsiCJhn0Ujd7QXxJLfSyHT/hDwGb9
uxr1WjVYaMvmlBmwRLm/dKAh80KaDZdb5DiYNlo3AFUBxpjH1TNq6EplhFmgxbJT1+fGqjH0UMKM
+dvKJ7LieCOWcuhCWvxHSiyfbdJI2sdaJNXRQYjx1Xrq4/PmiyRa0VoS94gbrdnkVq/jBVQjL86f
w+pdZ/2ubUKn7A+3V8UzZy11SpUYmAJhAHhuAHN4fUQDEN86DCyW9V4wZ0arxZ3mPVqdO4FY6oe5
SZsnukNredzi+izpEyWFSmhzF5DeHJ2qLlwrNx2zjf0J7QNAFI/7wX6jDbr0B/XUdsaLrY5uRc0N
yyXcaGQ4LHiAsoUkxPXa5bAfOjWN86CTT0Os7boGE8fyu9b4Gg768fZGC2QhMFj6lZBSw65z606M
cbLQuZoEUmmbD9Ukm44WZZkjDWjIIk1WePpcsA2DyZMPLKerLZD4xQ3ArCeeHMfISJtoUZ0EaG5x
w2+FsctMB3w+lfowlWAY15JHJT0zCWOA2Y9xQEZZ+a4Und/G71re7W5vgcDs4GOWRK9MwETCg6/M
wZY6oy+TQLXbXb4zmtgxpX1SFf+9Ww85SzYJTwSecM7/yQ0jlnO1S9CvkVY7dN00jq4no49+rOGA
NrdqwzIsR8f5d8hdy8tfOPjoibpWI0lqBtiGFpvcoVN9piHmEY6GuiFFcHGupHBGGwzqCdFSSNHQ
+ZzXuzjZ5Sbb0FKhEDAKL4gydD3yRZyhJE2s10MStHW+J+pjVkrHMPnM+ayELFdl5b2VWY7w3upR
REFvaPoUapiyXGgbz4JQ2Rb9R7SPdAyfXaZSNpcKwUp6VTtR2X+bJ9eq6UZy8SM6+OPsV2I4E5JM
xqTO4ZgEEcUIHeVEzYdEl/alAX79Vv8KxmPMDb8o+fMkH+3GdO1m9MKq8XT1vkUwXfv2GJD0dZoc
Yh1q7YC7HEi0ORYDyDGUB+MI9KzflZIfNmdry3MT2SQASdHCpwEoAhzO9UH06lAVsaIlASucWrqr
jvSv/m2T7FikUyspfMoyK9Sob3VIgQsK386lFDFWq7u3jYtwLchTAN2JVhiZT/OOmYIq8yIl19wQ
BZ55dqPHsP2uk6dPCCIyUNTIEQN+sSjeSnuVkUhd26EEaABO/cis6O+6TVRvDjNwKUcTMtglnpHb
MoVbuJLJ3Zg5lgbWdFgcngzXzF5H5ZR0/m0ZoguDbnq0UCFvCb4Wzlcz2nFAIj5JAxR/nDY7N+Rn
QfbR7rYUXWQs0a+EFwB5OCRKuaUoKSvVKIOYytf3fSAdwLWAMe7H8rFwh32eOmDedhSncDFtHsNF
qP/X8/fa1U7PvW8cIsywblRnOBIQ6eP2uPRIvW+YCwn6fnbs3za+FSfJ3+31p3KZz37q4jAhcRok
OXyh5mes7W8LEIHEtLUE7gJKY98wNcRmaCbdox63MzELpJfB/lj5Y6YBx3KqjYveewTMfPlWgztP
ZfrhHazE8/RL4UCjXO+wQPVCXgjI/Gan+QH4JX22HvrX8KV9He8rTMW7IOV3e+ViLbA+ut5R+uWz
15Fe93LKCnC8VCAPZiwvwRCmGBvX5mOU5R8nCHS+hacMjSg292aaYV7hwa7TAIwnRvojHBKfmOmh
7DAQVW8wMI4QBwXBfPLakX3RhwNqkCbtd+jwjOLYmzaLHiIrhazCvx/EXTI7G8MmitDRTOLcqdH3
MCruqBJXD5F7Gjcec/HyF+oK3DRlac69NlVGHGdy3OVQr2Zyy5B6s4qZKuFLbDm0O2tnUBeqhYOB
kmqf7saz8kWedpHyWCBj029BtIQrX30Ld++rdJKiwsSJm6ZH5l+DlDhTcShMp6Rb1WtRrwu6Hg1A
dpDVXdzA63UzDfVZY0CXfShf8tRCz07rUOUsVadwIrswSpyw9Yj9VCb+WB4mPXbUod/IxApd7/VH
8LpXJqgGKGgpRwQ/3PWwWu7cYGBhUjjRU/tuj57yI3UmNDw8NU9bvX+iB2MtnNOzGPgXPdPQ/I8B
zt5o/kDJym3qDfO1WKc/bhey5/C1QSkC3PP1NttJPVXjjBXWRwbHV1VPTX4asp+yFvT9K6Adn3ih
0IcCrClZsiN81s+Yy9zODRwrkItVgsokUJ9JgbzPFjJBlEHVEBeCaxVJW4QFnFcXpWUoAYKXBjnt
3Tz+UinEXap5IWgT7R5NHLDSCBK/3DaKolhcA3YKTgzKIEhscnqbaTQlWYx217G0d9XM3Jntwvrv
oXaUgKb22Z6flXw+pRuuMs8r/c87AE8GwGd4g3/MwlDkuNQYJpcFtvorVUcUEgvfMBJnKO5yjAuo
Yx1YrslpI9Nh8+yYSXNAjLWRiRD5H9Cifz+C06YxzJO0MUAgIJPvQNy5A2gK0PJ5TMmGGonUFioE
mBqQosoffLramBlWp0YUq/Wsdje/tsyJejf5ZeEubsQHoncOJQW05wAXh0EBnNVTRjOT5tlEqJMY
b0VZD24spWTjmRNkpjSCNxRNdkhioA/t+h42dJgzvClQG0y4HC9x5WuvRRx0ltNtFYNFVnwtirMr
AMChTltC1OAW35SAfS2BGnU+cQ3WQrjbpxfxTOkAIUT1fnQY4gYeTzedHTV10RUbX26LE+6ehaow
qJcwf+bjcqz8eZIWVmpFkBYS+TjpS/nZGS/RqICho3fCZkPNRZaZgBp66dbCVeejIWIl6YIRgtEc
tMTNq/BsM/Ye1uHW4y86KguTdNC4t7z9vO8zmVFkUxl8I61WHzCIysuyu7nddxXoNe/YFERV7iTm
vWp/Sw2nHnZMNg9Nj3l4T5GyhVkSXQPLBkcB/sAT44u7YzHINdivwHmmlfRokTb1k6hRNi6b6GLj
kgFBa8F26zxqLS9mbSpHPQ3mPtzHTPLzBHD9uPHsMcFgqlNT9ZeUlBsPvehA0ewDMnmwgSGm4bQV
VDho/kARJIh7ywXbAympt/nUijZwLWT5/5WSKkqhKwMw9MFcX8r5mx7PG5eOnyP28QasJSzLXEkI
52XOVIHNi+2Hwuy8EI36RlacZJBK5GR2smgJq7NOOsXZQ0rPEjxWijmKFd2XWQsW1Vl3EOX7A0sA
4yT36eBHbN7p2r5RnFypD626I8lWv7xIyddfzT0adAIXd54sR06DqfCj0XJC9iNhbku3TJ/4nImC
xls8HbhV1xsEkgiDFjYeSTABAK+UOBJSikzZ3bZGwoMGWB5VE3gBaGi4ljKDP6GnIaTEtQWgeeJK
9PG2BOE6VhK4g5YaZR7HFltWKACqDqZrxUGRb8GTxFIIMHDIw6L5m1tHF+ks6xrcCjISr0fpZ8lh
jf/lRO5/lFb5LYVbS5aEVQzyAXAdzWc1NDx7eEPRr68ZnFEvl6P721snclFsFQ3Ry8wuZPE5bSuG
adQzG1whSX6PfF420nMHlk0g9aKN6yjcPsCqkL4G5zlK3NdqkNQhzZtw/IeKcoLHYA/PqrLF7Cpc
z0oKtx4sdS7Iwuwad6XPuuli9UsV9TQ3W/G+yDQvKUZZBuAXoHLODyImrVsS4qCYmcCcFG5luAZ7
QatGqVNfwRSa/Pn2WQktw0ri8uyv7FmSk0iKE1ykpui9UFV3k11FjtVHh6KNv9fhVqlF5EYA3bFw
1CNzLv9xYgXNKjpjhTSvMe4xro3DaDbHPMewjYpFiTdAn/ZsTLeCFaGqrARzhxiDCXNMcrzz5tJi
3p1V/Q2NVp/RR3NpBwBpyNLWyO0mQHOYrQa23NDW9kCEUmRRGnPDExMeGZjDUMOF9TP5UZZRGDfo
FYPNQAHU6bT0OH63MZWl1Yu9TTcp/wX7pss6yjULIcbS33y9JB0TQJtWgh20ysSJlfkAvkobkVaP
ijhz4sKNz/Ipc/yOsT0xfVJ9ua2ggssHpCgg3FgpImg++RZHmqQYjGG6gIT0uxaVL1VcuWUxEDeM
ig0nRSgMyVZ0YCFpLfPDmEhXj4xKoHwZ5Cn3xpr1btFmmmeBOM2HQ7pF3CSUZwGevJB+oFrO2y9q
GYMxtKBAwHgdp+qVUzY1rjznvprEv25vpPAgbcwZwKABvJt8RjmrLLWUcflQLkf3QMRGpJXQHO9h
VO3WJI4tUZxRaab/5ezLeuTWkWZ/kQBJ1MZXqaTaelO323b3i+BV+77r19+gz9xzqmh+Rdjz4AFm
gM4ilUwmMzMi6ixRQJ1zp0WoAKSjqy2Z22kyvIqoMAvPRCxhlLpgnuXO9BynzYr2ArC11nMKOd96
l3/Ij6obPdZ3jTcF5knx6qMieTIIzt+VVS5IIy3IlBISRHerl0Da5Ie9z3e3PxU7U1zFyGC0Q0gK
gHWlv5LQi6CsFOtUjjZwmt08gX5GdQKg8t9u2xBcNbjSgA42KN5Z0G27PtfJHFd2YwI5abTJ4oIF
5KzGuQ8VJNJrfp2Wb6COGpSft42KHAOTIQZoOICYR9/52ug6F1ldEwd5KHBZefdeoI6vyL6P4IpB
cwsINFRpAJjgh3FLq7OzAQ+ouyHuvZzqgRo/m6fE9lTlVcp+K3IGTPwiWID5iGB04XpF5TpairrB
WF19hDBXkL6TLHLnrPQw0PcXmwcUECbmGQ/rbyxvTdOpoBfBurKauHGkQMZDJ6XXdOsqcUDhqi5M
cY81ZSvwxmlwgFMMBajD+zw/r85jhzpJ28guZpGzA3iCYIuqFpoXXDVvnJqxKGcsi8bPk4VJz9qQ
3MqiOiWuLsb26aD8A5zT9UfK8jmBxBbuEKCI3Zi2yHlXzNOsXl4obtpv+7T8bqL4TdW/wMQyrkU8
5Q0H4F7e4Yli5XOcATzcELd/m1oPT/rbXiG6QghIgSA8zIYq+IF99O6TDBU18GKtxYdiXNy6rk9p
Rv1U1gYXHd5LS1y0nZJ0HTMLtDPx0DWellqNm0WL7jlmIVOqkZniQizZIBdW1+AhaZOfTflz6t4d
QzLUJN43BHIcXRTnLe7gdlZJi9rGalQj82ql9DAgW9VxkI6S60K8FgyNsRcxEL+8f7dNsXUN1jIv
/lRD5NVrJIVp8VL+s8AtxSFN3BvwtDtn9b5iZig6/w26BRNJ/5ngEttoG9sxZvRJkf6WNG43fdlk
l55sn7iYAyqVKgGXIbgDmqMRmNSnh9snRRTUQFDHSMptXK98oLGaNaFrCrYPqEp0Y+NG7X0eHWcn
/H7bjiigXdrhPkdH8jHLK9iZICQAflUlK/d/bgGk2CiwUFRHEdau45kTmbS2FzBnddoO8zAr+Xj7
7/8a0uQTkEsDXAJHm1nRo5zRKhRQC+593a9rDw26+GBvL3P6c6uOGdrv5ebPE2RpPkHO3oJcdfEO
cUqI62bxsdmBX1iREYCIfATE04CNIt/DmBe38HVVhq538LtsB4y0yo8lDqXDuKLPh24WGmggGcFd
y4W5uSWLPdkUd1+1ouuqYa5Ycl5FDWdkXv+Z4JYRxXpJayUGbrjMDrF+v2azZy07TOo/Rhmmz0mk
uhqGHpf2w9A5bvuS1ztztfe1lu9I8mym566RzbWIsiY20wK3whQAHlvXPrWSZsqnEb8ptut73XpJ
1u9a1p71ijx0xDhCsEU2ps5W+ZuTYbyFvXsY1ozb6ELd9AmEjuCLqJ80rQ0a+/vIKtLl2Spfbzu0
aP7MYMPwOC3EgvdwGUATbXXd6GDPcu6tU3WnHpx7ApVo8zwd9J0Z5l7pWy/p/fC4fQVNIQS5G2/d
KRjrGTxjVwb2XnUtGUZd1H+//FF8/31RSs2Kc/yoSMchMrID0m5vosYhVZ19vva7ASSUxni/rIbn
pGlY9cuTMzifMOkb3N4f6U/hYhY6I0PUG7hClMfyoBzyh/IUBdqn6ADeybtsPx7Tl9sW2cflPz6+
OgCZQLWDLZkzaEBkWV/YnTUCzZrMrr58mhrQhkuqByKvvjTD3VslPF1XEmzxMr1A1zWtfVzC+QHx
aZBYEnWlDTQ3QC2Nuh3yJBa7Lh5tWmdMJLPRwxxb44Wa3XcaD2ejMAd3Sz84xi7P/QpjDVFn77TO
ktxtosCIpz0eInjRabgVro33owLZWnD83uVkH2221w5JsNSyqXTRicVoNkYZMAiJEiW3mzFZidlm
mOlDqHCtrFUwjVkBTAuIRDMZ35JekbSqhAbRrwVxNzwFyLPrZWHkYBgWC3uaHJ2jmQal14WVrIwg
3LsLI9zeafocg6jZwNQgejUTaAhb+q47khMmulUANfx3JZx3bMmEAWzLTO8CV/Lpf1Ez8Efp8k9z
cXRsejtv2J9e/QKS5fmZ7LMGE2rGbrhTf/Rh9bSdtc8kyI6Gh9fiE9gQ9tryOqQnRzZ6QtgHufVb
uJuNqh0eOxS/hSa7+Jx8T6CFawaYmkInvPCjE7nTAlxsVTDfJcN52WOmCAKD5/Jt8evH6Fv5ODzk
Qe4urxTDBrvbIUeY1VxuFAsWFyd0SjY1SmJ4E8KbD1ZYxAMfWoi5v6ZeiaL3qXmjg+vAob31mB4X
5WH+Pvjp4KkHW/IokDk2dx/Z+qqnG3PsEiWq4mO6y46JBFQkirD/rRb37PVqFbUZEqhQwa13470V
dPeS7bzt0ejBXf/91Cxq1VTwqVXfj73bn+r29gAvcP23KyOaa5N9KWSV32rIhqo7mfLX7VNv8rNL
VMkjJHj4+ZZ1VsvTbB00R9JClO0Q+/8v/E2xtnEu2DiyMp1wRt1ek6lGyPbpt6gSJejgsH0q3ImA
FxTqCd9zsPegvnH7i4ga3yBc//8BDLHqejEarr14cmBqF9UPuvcTg7Zv2S5/0P0P8Xl+TVv3Bzga
9SB/0s8rXtP7/PP0WhxkqF3ZnnIBJlMjw8gxEnK3Off1giwtkSXnzG//7xCG5OF6oZumxl074jow
MG9N3HynfRz26GA+KrNrP1b72/sqc0MuEMxQUyNdgYu7uguWT6Okn8GrJ7PO7+VX44sPxEr6LmaL
Gb6vD4q3vOT7ApWo1dW95gWPu/TQNQ9zfb/KUgVhbf7CX36lSxfOryddvWotFla7zY7in7tscuOD
/tYf2+O8pw+Ass0QjJP4KduvG1/v1yj5hVljSgANjeCmG7iRHbdOg950p121/iTOSzJKnEVmjctP
WntRFBA+p3fdDqjNz9MhP8ae5slEqSVOwk87LIliLKnOAomya5MmyEnht5bkvhCuBeohwACh0Qdc
2LXfF/ZIGxTesBZc3ckJ02TETxav/LSeZbRpYre8sMXdHV1SJVacYd9UBZMoi+7STXeXxd5PFOMy
3QqRlM9a7SZFGaYjVKq3Ym855t6xyskdctkAuDCmXPwa7rZxFj0ZVgdXgZ1Ombct9rPREOm0Nfsr
v3nmhRXOV2xjnSOVeWYEleEtsA9qQO6cO6QbaTAFMkC78Ga4sMbdPc5KFgvVYtz+qVsC83G0511j
/01Se2GEu37qOdfoorIzXmn+2r6upeLfDo+yT8PdOqNhDm1JYYFW7+V8rlXZxIX42XaxBu5CAQop
MecRFhTyMRsNP8qOazYGZe5jliSdT1oy7WpIPjioGN5em+zAcRdNXViZ2jOHKH+mp3Lf+NpZeTVQ
+TnetvN/nLZfM45svJaPiV26dAuNR0yj6jn4f6vRtHQvHfMx9ZqlrLSdo9ariQddvs4uxJ/nMNMc
CAq3m71BaqYmzWHUtSrdR1VpAQ07pLgOaUVkVGpswb+fkP9+J3dCkgldXhRMEIGiwFiQj3eN68f6
0zJLdkSYGuM1yRRLABf6rRKsbbpFGJ6oyyMPCBs3WoNobneT8kOy9cJDf2GJC3TqlBInXmNMa/eF
l1mAzdD7TPmwPA9AMr4aEKiwENEgtkW0l9umhWuEyDYk6hkhEV8jNntaKBUpIdmol26aEc2dHOpb
ETnhO8vydeGXuzDGuTLZ1HoaF6BWknR7X+eYHO1qYe21RPXaCVCpFfpmgbN2soKw8AxBLxfatmhj
A4F/fWlB/bQzkxJjwkP0laI6ms6Pq34Xz0EXP2aYJsJQyu1tFa70wiD7QRf5RWFqSpRMMLj28x5s
x5hXeljAhpNo6CKZ5i7ZTrcNCu9+BzALDPsAZ8V/x62F8gdGe3B4f2akOq1a/9HSgAe6bUV4XUBX
lRjgOGakfNfLqlMI6zlLn90FNjT1lj00rzLDjWU8hsJOLIY12AcD0h4i39d2ZswLrnaN1VRgNNiA
XNS/1el+VQpX654ATHXrFqO0spnUXzg5PrKA0RT+AeArWnDc8tIxqScIpjAE33K3HqxTsp/v4/f5
2Z7dMSxD64hb+KuuuNu5OVThGtQo/44v7eh2ryi972WvKWFIvvxB3D4Mc+bkMftBq2cH1M9926v3
3TkL8lcjyB/JWxZu0quOxc9bu8BdpkmxkjmKYFTF+rOnr9Gu85X95ml338on2cNG5FGXK+TuVRtM
N3an/NryKvgBcJlb+bd99pdA4K31cId/6w0zTWeYQLPpgUKl+YH23h0qrWf9qXtuD403HhCEAu0U
vcXH7jQe1U+3f4LYny8ciw8HJZRjrRE/oTiaO2Ofnwa3cyO8emVPAFE4v9hO/iEXdXpU5hSGQOPT
DWHTnMCDDcGwj7cXJIo2l2a4+wqDhRvUzhDeUChXXeLJxk2JxC34XGSKt86xKqyDPLaH0V/QhIm8
5s04ufZD/WAcY387LXvyYnpzsO7SfVG5hl99zYLtYd0tD8nd/An/fdLd/GtyqDxTkhmIMF4YMvw3
UvAwl2zLEtQw8fvW6mOHwb97w2sSNy0gueSlD9VOtb9G9GzhmXJ744V56KVhLkQtfWyV4NFCiPJm
T3Uzzz4brrMrj7rrSA6O6A67NMUFn62a2rJsmC/55rF7QlnAZxVPyYJkrsRFm9gYCLSWYOV++f6U
Hxe3dyd/gk/9gMzGkT6WklqHbFVcwJm0YW3TBPaGneXTYNyxdclUIWTHkAs5hto4KZ1gZNNc5WE7
5bBxe99+DbTeiGr8sJIJ3h8sA2hkwDdRlW5Al+7VJ923dubH5lE9jpM33VcPy8ca4Xv8/gUSMLd/
gXCNAHWytizGlgjnHnRL1czecEfTLgQmli7vPXm1R0m5QRgIQJ8CeCFgsWBSuc4EVgCd4qgcMHhu
um01epBny+huiz2porT4sgVAANKvyDgwUnltqgaTZFUSoATIiw32eyeYgXxx0o+LpgWTo3towboj
sBf2aIBnCOC5e7P8UoKB5Pa+CpusAOwBvQkAHaRa2WPhInfM1NJasghL1gZvbr7HVtA2/gRVic+p
+t6BSsnaFpdmpV+adxs5yeYiRTQKBqi9mUQDsG6o8lzbR3AvHHNh0+mN4Y35N2NdXANckdV8mH+W
WTBDinQ+astpod8lSxd+bXCPMeAgZk15xmfVSUyjSTBFrjuTi7i61G8pKBOARVKMQz2qwVDu0YRm
4H6kjd5ghOrQutvauEwdRaalxW7l344YJg6gCwaGaFBsXG9EBQU1sykYFi2vHLfolJexpi/pAD09
CkilnxVZ4s6Y/gbFVv4m2QpRfRmA6X+Nc1dsPjRdpzRAXECIbJd02geDvE3xHTAuxy0zHvoRjGll
7Nc/k79QETAw64sOLubNTZBsXi8bVY64HkbgciD9Mjj3qXM3N4+LjK1RtLkMwOIwLlycOM7Lqzrt
rMGiuF266Ryn1UlvRqys/dAmOl5Lw5et0z6DIO7b7X0VedilWa54EPUb8EUbzOr7AcCEuCl9Jarc
yG7vh3WUHGXR3YahfXgyBV0tpumvd3K1iNIMG3Yyb35CTLAG3laqHCW6z8B7BKpVdmZ1/mnbG0WS
KCh4wTNiryZvyPqMutrlmb+OYAeqNUnYF1bsQciOXjvqv6Dv48Kkqrf1P9CcxkRntP8StyD/b3u3
6kJ6GAslaBJ0mYCaVik6COmh1VG4HTbfaZwvTaJKmmfCLQaSBsQrUD3ApMj1Fo+KWhhKgu9JjM5V
tNecAJFry/B3wrQLbD4mCkEgRsT7+trMvGaNnjsKzgR4XchxHHJXzW3gIqfdlPkgXTEaL6089H5u
u6tweeBbYWy6mFP/1au+uAuibTPLZMiggjc5TG/BXKzdHEncVLg6ME6YkBSCH2Hi/np1ujboBWlG
TKenaX12KpV4OekTn0Zqdhw2fQhQ/yTntcH/VDtvZG6t84hqu6QWJSL5wPQVJm3Z6B7m5LlccOim
jCqoON5N61Oc77p0drWqdYl5sG2/3nxTIfcQimq3fhdXyZtuHCLjXkERomZa1kN8+PPNv/w5nKdD
G9vsALjBqKmdHUaQvmzLa6XIfEsUCMGDCQg72BqAmecCPaSEq3luccuUve3b9H1dunNtAxxsgcSx
jx9svXXbWsaizDkWUN2WSgjQlwDOQ4Sen2veyFCMtK5I2BmDl2SPdg5KleXj7Q3kYtMvI4DlI4WB
Fg3m27lgS7KF2JHRkdCZv9g03ObejTFWER3BNzvVsmlwLrT/zxqwMBisguA3j1xS+66dbH0hYb6l
CrAVqa+PRe+D6G/XmDPQ+tOfAVj/MchYETHjBOgZ/+XosnRKNmskxMh2NoaYFWdk+zFNvdvbyGLY
RR7yPzu4RkCShnhrcNcIiWOtqHFcQkzNjB5kEhwA3LRxf9sKl8//ZoULAk0KEdcU9H5hgu6Z2e8T
yLEvcesW65+VKv9niNHYEkS137at6MsW1PqEhIaiAsYxonVgupElsSJezn9WuPwC6kGtWQ5YDlKc
YM4xnYpZNA3oOVlDVHSSUDf/dzmckytQq9ZrII1CeJ87Vs9J+9GRCWGIPMDS0dRAnmSyscHrAL2t
W2qCeIKE/ZIb5wysr4+5Ucg0x0THFbQEIM3BuCPuOC4S1RRzKPqGpHqkL078aKJa/4wrYN/o00us
EPR49EXWVBUdWhuTtuCuYxQ9PKkWaZsxmzD4GVZd5zvdj0h53gApo9MKljY9+HMXvzTGBXQnWvoi
axT4hH7fpG9Gc0w6L5LJVoiWBJgNaGmZoCfARNcfS5kG5Hx1aoT6nH00Fx/ZpqffaVYC0gZZ41Nk
i0KQiRX9kSDwn4wUbToiBhlh8iGd3i2McsbkezlMftZI9k7ggnA9E1KhSJ9Bg8uOwUUmohvgwHKW
zArjaOuOc7HYblbknX/7CwnWw6IcyCAB8mKPn2srXQfu8zHO7TCuoE/hTGY4aZ1XW5ixV6Lsq5nG
n28bFIQJXLnsnc3IqB1elNncjNzKs9IOG5y+naKXpme35rmI8twzV/XwF9bA14vWCfTSAdG7Xt6Q
zyDB72FtHdCP8qa4z7TdYhbLCN66zfkKJduESG4PwakGJTVedLgUMR1rcnF9HFOyGhtuKaW9JzHx
NrAkA5dROQ91lD12cSdxFEE81BFFwIkBWXgA6bg1Qg7VpGVvkjDS5p1VfykxHQLyf8mqhN/twgp3
yCoybG1bI27o24FM4EQZYxBsTagFSO4R2XK47cvUJTczsDCHmrGh36/VX6y5aFwbXBmSJfHpL7sY
EXZBsA6oGWiuVH7nyJzUYxYbYTVg5HULlTV9auPpXJHCLYYHSjx9rd02rw6dM51X85HMOyX2kuSw
lYVntq1sGIVLTf/5QY4JxwEPECARLCZcnPlKLzs1aiISbvR+oNHPtcBAwENi7bcobPoS2NxZlnOL
visFtTYSHaAVTYf7rktb67lVNmZYEN211SqY8pdy/ZH0suKO4LuCSQx4TyQhgFDz8N++Wm11AAtd
uCoPjhIaqT9Zd3982q9MsJ9wsX0Z6lJZTwYrTLYt3YOU/ZireDBGWWG6iDYyom5BhCYshKGbzZDG
fLUhngDx1J0I906dxme6stGsKpKJson2DVo4iF1A0iOecOfBWbUFCsS5GYIjDdl85k5d6rbw0Nt7
J7gIgEpGVo13L9oshDPTW0ji16kyw8TwIebqF1XibpCnHo1XdflD6kXm5zCG/BoPfGQ+vNOV1TQW
RtGZYUQn6Hqg7Drthu5rtb72RRKoukvyj7eXJzhZeHzB0W2Gl7T5p0ND5xj6rrC4xvorSZL8NJbk
tQeti9cvDu6gIk2O04pBPnDKyGDbghuBQd5RY8U9a4E249ovqzWPMdVSm6EFAGX0haAFoo6HeTxl
g+QuEJxmWKIOZHpwFVA+PWmRJkWqMuA0K8Qt9fdlTNwiYnD78PZ+Ct2FaTgiaoI4nk+QLTpjumKL
zFAZCn9Qfwzki909D+MczLLep8gUYga41yB/ijIpFxRpj3k5hCgr1Nz8fovdxbPo7vZq+H7xL4e8
tMF9ocGxs0LLKwsUQmuQze1rDA4X2v2oKyAzhsTrlWXfx9FTlspCvuiLAe0MoDhKEqB752reY7XM
cU03KyytynQ3Yu/Q6PXMgT46WvpTskxRxLo0xj04hjjttipbrdDSI8x3qKmlquhqFA2kLDT6Tdsw
bg8ZPuuJ5tNpAgX9vdKP+fsK2awg0RzM7kbw8djrc51+uv3bhPsAbiVUVvEv0uvrM5IlszYvTmGF
UVt/W4d3PR4hDlm+l1Hq37bEV99+fWzc/KCScTTDAsEXZypq23+uiXoFUmrbKdouquzDMCge2ocJ
CmBj3f8YljLQtS+3bYs+AGSfNFDO6igu8lUgA9AGq0kjK5xzf1/MkpWJ9vDyr3PJvBmZimZhyjoE
emZd97lXbPvi9fYK2EngaiN4rGrQ5ABgE8wQ3Ot7cLZ+dQA5D536IU5wGvXT37y+sTU47HieIlry
jcHCLIaiUms7hAx1jbWMg6TJKdoo0Alh2gldTlTVuaQnXZfY1trWDrvENydvjQ+Ndp+OknKVaKtw
06B2z8icQRB57WerFdV5vy4WClV7yF20L8C03/4Ywrh1aYJz5VWrSmeZYEJV4r3ttMeCpn7kKB7a
EXobexCWOqagbc0aTZKmi7bQhiYxMPsQEwAj9fXi5iJC4YLFrTryO3SItd4G1dVJHydJbBZdnheG
+AkbWkxKPo06YlaCnsfkQYJQ0VCQQ11YLTWXkr/5amBzMdF5YG9UbmEj6VZHg8gNZnlMV6V1EDsR
Zt8ryeND6Bz/meFVV7RhI3O2wUzS2c5j2WvzYZmXb32a72/7iCjkoJGCOUy8EkFKwAVWBYxCLYrP
djjYsYvGvocGanDbhMgXHOhC4gUKjXLoRF77wrqRZe02TCU6SuPpc+9teljqGUhLFUmWKrAEd8OR
BZElPg7lDi74URMFrwgrtNWPM/LtrTtHmruB8/b2igQ5x5UdzgmiYdkwPYYVFd3Rdp4d9J1Hu9zZ
erjaMio3gSf8Zwt4QC4DoPMYzRVzOHUgrr4cFAdT7cbh9oKEG4dkDYRtKqNQ4Ba0rclE1QxXAwKF
satJBZKYZOs8rVt7t9NtWU9b4HXQj8ZQgQZqWdy43Ieig+ZEjo7CSzt8qzXLq2Rz1MJduzDALSiL
N6BGDRhItbe8eOgx9V7Fx7/YNApKLJSrkLfzU7F5CaaqZq3s0ByOmvmz2e7SJuxzWfbJfip3pWKv
/jPDvt3FsxX4dE3pRiwF7JKRb3Z1vqclegJVraVe369fxno0j62FWYikaCThTpQNgRLUgQwzNCag
Qce5H6GQCdmqxQnNrPf0aT1Uk2tsr3hxQjK9OyTJi15+Gc3nyRglh4wffGGJ2JVpLjTprdJuqQ3T
EK11NTKcum7ba0m+sxGlvlVG4cXR4sfEOFS0eOyjQpIGiNcOlXhV06Gf+xvJ9Jxn6K5PuRMOZR2M
C1S8i+SEIog/rHezEZ11KzlnDSSFMqd+rvPPt91LdEZwySALRSketRcubLaFkU81bptQnyDmURR6
7qWqKkt32UnjvYsw4WtkU6xSwULdhXdtkGWry7ZzQmSG7tK9ZXURzMZzlkGwJg3m8eftRfHTVP98
VEyxsEFyiA/whQQzs3JliVQn1OLdAmCjs6trP1IOjRodaKzsBqvbbc4HZVpem9btAEifqKyxIgrf
eM6BhRN8nGxvr9fc9CO8dShpeB9jjlU9QH/XUQA6kKQmIjNgsmPDJqx7wwvw5ZiQsOMVJXpltvyZ
TocYz6kx9hvLOsYyATVRBDfRTKEg5YAQn8UFPHtsrbyfDSsslmYOnAr9SOAczGOpN1agO6XsChQF
WNQQbGT74D9G2/B6D8HpEyt5SvAwhVKGq5oNcVHTB/Fmpr/fdhnhyhzk46hfA/zDj305U1GbdMLK
1mk4DL1ded2MMZo2BmxFRsjBj3H+ck/Qzf5rjIs55gAsQo+MNly01MzceS2sQ2PWGDVUugiQdhWs
+VNr9DsSg5VEW0rf1DMQnA76hzqqMYm31WswkwTjwJGtPTk9dAiXoiUnvIqqg7KCiZ+kvSTZFkUK
tjXobEIPBpiT62+RoGGLkV3LCtt6fVWJfsRuSe4BsQkkVhQwECS+nIk8aasVY4JWmBbWj0Zr31d1
lU1eiM4Lm4KAPAhYQ1DPuV4GRCv6ZRhM7L0J2olI2zvjeF6cyIu1bj/oiYSlRORXqGmzRwpTNrS5
Ja2QRk9ryMeFWzlr9yYp0Kxb6bw39GT9WizLJHmNCe1pkJsHYAdXKc+KQse1tyaK5DQhlmuuW5D2
tdvX9z2tgtsnRvSx4MKQAcLCkNJxTlwq4IGZa5YGT3YKamgcS8tqN/e2FeF6kNRjPIhV+vibo+nN
tbYalmJV8z7X6+Mw6d7W4BVWUEmmJVzQhSkuXQTIN4XYCNqQyoBScBqBad8pAcG7vSBRSEMyCg1n
TNmi5cGlOjobt4iT1A5p1OiuYg29m9jbFDg0kj2JZKa4LzTPxYSuKkvqa2s/lxbETNKtdotle7m9
JlEJwADKDmSnKCphXoX9kov7PWqGJbeMDI+v6imbfio25uwLMHUHKagtzBp42fQplk2wCV2DjYxZ
IBhDc5rbyVWjbUYzGDWb+lSOxlPn1E9GYpxNq3++vUChayCbQC4BYnK0xa7Xl7TRvE4FajWqUTyQ
BC1BtT7cNiFaDV7HSH4hcw99M+5qHYrY6qBtZodTOxxn2gVZFH/E6OQdRsi+3jYlCoEXpvhsu5id
vN0cmMqN/mRaP1LySR/bgK6bm5USW6JlOSxGUGjMgweE+0jIEyYUaRw7nCEtoZ7HEuJPfqHsb69I
ZoXzdPByzBlKunao6W6zPTeQ4wZyqA7+3AqUq8ERh7cyapzsV1x4OdaoNVqJiKeP0P1OT3pM3HVp
PQWzWX9sCU0pRDw8ktmrj7MUO5ujaOw91DRb5eHR9VmD0JozgB7Joa3s8S/wB2SQqA+iigcP5KtN
EWXkXV1Cw6VP99DoRgaCr+mtSu0t+fijJFEhcXbBeQL2GBU7JBMWxsG5S7jCNF8LTDANTav4AR0y
cCwtCpVUtwRPWqbGDZ9jsAYAG64/V192ZjnPAw270dMLtzvCM6LeB2y9ea8b//YXE8RaE/8BzRq4
fHXkLtfGSg1ZhZOONNSyrXHVDHIWvZV+aKTC86KPhUIaFMYs1i7n74+IJu2WkI4Ch/8DWnG0UwIL
xopa92zy6S8WRaEiwB4x+JdzQ6TkzUq7lYbx+Iwht0q7z2X1afYnuJche6f9a4It9+JM5VmSUoqM
JQT02EOjJIih6qjGFdDaMgoB0c7hMcTeL6irIsW+NqUvadnOLVYz2V+njJzq167o3K35giRRcn5F
roc5FfSXgWOGwi13XxRdbdEJ3axwAnbY9iAn9pCdnMGdX9BRuv2NRPUDNsP9ry3u4lhzp4vXTsUO
Fl552r5igpM+p8d0cn0l950/lCVgb5cLc6Cvvt7FOV7rWgGIJwQtRtef9fZu+WSp328vSrx/gCIh
pjKRYP3aCOjUld5ZDRrO83ufftSM15Lu5n50afyoG/luySUvD6FvmP8Z5ALSBKkFJwZEBBNhIHuz
Cl/VPufbU60CYfSH8mX/7CDwcyz84SLhYaT1pGor2mQUnfiwnz9M9dPcDpLYJzpWSM3ZoQUUBR2E
6w3crAWQ9qmIQghUe1oVmjUEl4yfuv7l9ocShT3ItRjIZinKAnx7qQIH/KD1cPQoGfIdhkmbZ9qp
5X2lyzDjwhVB8QBPDbTL0C+7XlE8oP2xGRH8jnyEJgnYm55RW0n+ovPCAgR6CHh/o8HIXRqNMdQz
mAqjsIt2uemN1C1l6te/UJp8zLPRt0RFF+3X3++KcjC0QlWjUDfNLMDu9kdHG3qvM6rMG9qkuoO4
3SdddzoftTRIn9qzAv5xu9qPpaY8ZiuU6Iwt2fYQulR9MuWYzSLqeg9ercUdTM2S3G0sWvG/lw1y
oJjlYKqfH5dsDXtdBptG4bCp91EXP1XKXRW9FNO0N9GaWunbbacSHcZLe1xEi7IkrqdaiUKM2NPe
j9Cm7uMvcbO7bUb0avk1oPK/dfG5qapgvzQzisLE1L/TSLNdOysBQOlPGG1x01zD0yUKsh4q2Yas
LiA6OBhAY809VF9/OzjOVuRrThwapvMXyL+4yvDVaWS1DtGZAaqGSXTikYShhuszY8+FQ9Ihi8KS
yTBPypzvtZy8Da0xQL8DHP23N1Tw3QB4g9AFBtKAZeXZsaGuR6MhQdAxzWc9/dmOEzulVgJNBZmy
geCCwGuMzWjAHTUM8V6vjDYbpoKbQglzZdyBAQXM0KunTXfr1Lld5hng7tkghHF7fYJvhpondCig
ToXZfj7HiyqnWIvGZucApDyQ0VQAwZY4pciGznCDaNgjb+ADatspUJBZDSXMZn0/AVwSVXpA/5DW
FlcQGxVE0Rj3N9Me4LYv1lpzWRo4ho7zFSeGS+jk6oakpsrc6zpuXFv5LZZGGsUkTxRaFZDTRr1L
Jklk+t3BmQW0fQFYRYDi30mRysYS5yoKi+Ewk8/RnOyU4b6cnv70w1+bYY5/kaSOs1pGJK1xjoAE
O6fU2E5aVB3qitqSz//7Ebq2xCWO6dIb6bhhQXYFOM4uAb8M3S8ytLnICgqsmNJTCUSg+by+THsk
IJNOGUSrjBxPVQMbE1UZNOtyInnqCfJTJMAAGJqQCQb9Nc9Z0JFlKLWmgRcMQTk+quvkmcbdOpee
UgRW/lToH+JZCQoq0yQR3LPMMvgDMF/NJjy5z4aXS9M3Jjaz7r9q2WtHfqlwNmXQWHudPG9J0APC
SlPnMXqqukBVfMV26fKoJvlnI3I+dKUMrfZ72MIvwmYAdokhBbSFrh0piSaTpKjxA9T1Xk1Qiba8
CfwN3+nyqo+JJ2M1FhxANHXBiQQuBSgj8L0hFBe7ARl2FMYFgmI3Kckuq4Hv/+PTwdJ00Fdjlkl1
eNm+WVHjbZ57bDOYQnFZIyV0WxmqULBzgKHgbkFuZyIv43auttN8VhQE/K1dAlD5FNPHBFO6uDmb
dbeu30r7++1VCbIDiBmjvo1hXQ2YeL6mqRHg0auhU0K77pfObxUNFL0KoDLg0d2G5as1dZnuAu9R
flDQmBohcZFCJ6jvB/rngwzMgamNK5yhgnm8s9lPreJUphJqpYnmfNt+WYxJBjjk6W3YpQBMNS4E
PI3RN/3tZbdOC11rggU7TPyzPBp2tYN0jUtWx4N0TFH5/XDvkPwRkIVgVIDX+vPhQfwENsnLcO3m
b08jE3zFMRBjSjjrp6z7FI17p/dMGf/l73fstRXOl5puzc2I2kqoNJ/7/0falS1HqivbLyJCzPAK
1Oiy3cZt9/BCuCdAgJgR8PV34R3ndJWKWwrv87CHCEdUkhpSqdTKtZxP+sRQNNzdXj7XOTNsLJUg
JCh4sRI3RQ8xErWJszhE6STNdzubv9AymJ7Lj7c8ojiDPkTINQPlhxeSy5Ay817ls1rEIY13AA8H
WQWNewoKj2+3HVobtHM7y1F8dgbardW3nZXHYUIBfJvqY7307lWS02LlZLrwRgjZ6Vy3sWlh2Cid
8ThyLId9ZFoeg0LbIJui1QUP+gRsbgOgZ0tkfqvHuupVp43DufyW65vcCMBtuYem5CfTOCRVHtDm
k5nXkDJvtfrQj7UMfyfSKrxvufMvECbPKpIY+kxdHL6mlgckgu5ZPCie+rvU9pLMr1KUjvwm8k9+
UUuec9dGGqfyUh8A8R1ywcv5rLXcwXE0xKGRgeJyQ9sd6D+x4aQCw2sLByw+uOqgLIrqkXBxnxUQ
hyuWHod581hVG6ffSfUKV9JA89yEUL3hiqmV0WzE4VJEVPTGs/QHO0920rbftVPIUQEvxBkOuJKY
y7gFc+wkbZKw+zSlxzb9jbb9rgIjRvzWN48RSWXgoCURF1JoRJH/GhTvOWw2G6MhXRIyEAMM8+9a
oRu2OBgl/kygP514WhpWOW0ld521+LX050KcDkUqXCAvl8fy7mr3MwxnDTilHRNp0hdwgbeTgTe9
e6f/ILHU+044tyesEiip4ty02yR0e9Vrp6c5i7xICSZZI8dKv52Nt3Ekv8upjv8RHKvBBTW2jCeh
lu3N6UvV3iXWT+6UXmOfADlDKlzG9xrEc1mozt9H9twq27oYdmktOSHW9sX5hwge22lC0MCiJSGo
cPL4e6u9JqNk+aybMBZWKbQbQVTqchJzl45zokEVqsI66SLNJ1npdYPstWptreBNDAS8/1BaCJ6M
vaZDZjBOwy4J1PL7WNWvarGnYWd3b5nz+fY5tLbXz40Je91JjCbjnZMgfYf61WjcZeqnpPG0ttv8
b4aELKEuVCCPWjsJ0zQLqum3mjPfaFUUTjSJJXH80IGG83vpMkDBx8V0XU6T3WE36xHlTzXbuJRs
WzWo6i1gi2CMBR2L5Ih937rnMUU0J5yxvWpQtNll/MnAiYd3Po0FavJjtn/GVqhZYHyefk3pFkJi
t8dTPHCAGYJqMq4J772Krihnr1VmapqRTp7mpt7mUI32DIeHDZSu/LLNDl1K/nzcIG5bqBEtr7Xo
97wc1kJtmsHKChXIWRc0ctY+J682OHwiM/WHVCY3v+YeLlsosuG9Ci0dwiRqvLRrrlfq05iBE8hs
wQXJyDZqnK/9MD2lsSG7FIhnkY1tvTSyargPAGojAgacogJ5HVognmaS+fZgnpg+vxKlPKKu7cd5
/0mvo01Xf1C4BApwF2ZF8MCU2rE1ZTCLxOKPiyTFJe3r7Ylbdtb5AhVNCCGagvMC18wE9d9MOxZ5
t8WDp2TLLZHv0gTY5giK2WDCQf3rPTE7y2abKk4qELvHoRsX29l2dzgu9mnz5bYj11N0aUXYaYbl
pkOUIzcnY+6hmchnuusX6jMkyw8JahKde4+HyOfbRmWuLdHmzLU8LSJt6GBU79HTGgMJWm7cWpXs
5mU5Xw0gMKAuYKCAtokVxCkz5mo0YcVgrac3tW+33Ec3aU5lsCyZJWE1RO7ElGxicdgpR1QXRrIZ
y11m7v7FqKnIQBZuJBSvhYooN1k/ggsSatCzHjAXvC51ID2Pr2oKQN2gULmge7BtUfkXrNRKBTKz
Ebkwhx6b38aK19poPs4/tVuWJe89zxm65wJwRjzd9u96T8EyFjHSVlTDQHR9uSpYzoyW9ZBRNhJw
vveMJsFIDZnow8raQ5UCWSNyDbBPiNVrixkxVAsiZHEaO4BDwevU+JBZEjbXlRVxYWX5+9kKj5VE
yxIAIULVcTYJe6nA2d1VW6WWtPJfXRCX6cL9HRdElJ5QdlrcPTM06hXVjQKJjR69ZX2xdRInMNlT
Nf6pm4ei/d4T1ZvMAx/RljHsADjZ3J408Ux5t4+CMFAsGFS0uV3aB5geQNiYpTgl1SAx04CNL9Mz
EPqy7Htt3pYOgAWbD04rU9hjWlw4rZvgJkGjeccG+54Myt42Pt12Z23e0Ijo4HED2B/cPS/dGYEd
dPJkTEPVTMHsYvta9NhCYYHL9LtWDTkQD0UyD0iOKNPUWayxe2dKQ9PZtbl1QMxISOXbYyQpfa7t
Kgf5BfisgFIHHkbwKK7jjA0kDSM9+R7FReZBIUomfnyVsKFETwCew1LE6GEVCrMDkgKmMFZlYdG/
FNNTb1fBrHaH3Ng6WbkF/MOfa+rhCiNrCrrqo1gs4/qJ10Nw8y07+tI/rZ+IE+s6DRV78kwwHs7O
jlhoSn8clXkPBaedDSL19M6w2y3p6qDJvzbUCG4vm+tBBoAQ3Smg7EDcBDjy8iOaNIoqJY2ysHxi
oYy45qoEAxfR+I7qBN7i35fl5a8zg1cKteM8jAv0Mhzc8pBF4dj3pxRaoC7ZZMDfpQ9QUdw5yc5l
46Ob7CEX+4SII1lM15sQrZh4DcatG5NsvCsDn0WbxkhBrjNMRTjlP/XqF3CSNZdEtDUTWEmA+QFl
auL99NLZVJvVAQS3Rdh8rftH9f7D6DSMJvh//hpYPuDMhyTJzVJryiKMTNNT6rvKUyck3PcUhfrb
q2LVFRcxC8gTgH9t4R44gSy56HldhLwfDzzaWyV7ACvo4baV60jiLEOFdB64E4CbhWOzmbum7Q21
CJPJOhp439DyHySqPxXTr9uGVlIDWMIeWyoTeHMQCy52WpF4ijRMTd76aZ17/deOgWglO5Z966sT
9S0DSWQkQ8WtbYALw8LtfY4tZ1IoDFtVmPDaG8qX1DhWo7HLi8rPBiWo8J/Mb+dAx8HTT3+Quloo
F7rh7SEQr8HL2gF1Gh6/QU1gQjHmcu2AlAog7tkqwnrovZjGXsw/l/xgIfQY9v2Et/B/Ye89/wc4
GZBewXE7yR0bRRHsN3V6MaoOXLJ5xRqUWkfrwHWItswqy7e0NAbJFfz6XF/aORHQ8byEFEOEk+fl
oIxg0gFtoNEfrRw3ARs6S0HqGF9GZZQYWwvi4AJzcRAuJS+wTV2Oa52bTd3EM8NOKZCsAHbyaNAq
DfoqCqjCK7/oUshdF0YXoBNO2ZWOnZ+imjcHtSySfdxNWeCMLJdA7tamG4+z2FeIGKBiEkIFR+Mj
m+oKId1lJyMyXworP+h5dJiq6KFmjw0FfPH2jK+udfBrA8q0PHDhRfpyKEy1TcY+tVhoqw/j14Tv
Bh3hfax3ePit490A2vFy+GTZR01tvQUkk73mx0rGSLhyoOEZD81HC4MfMFXCQi9r4HLiiJVhE6Oh
bdZrZ6MOdJIcJ2uhywVWE7VqVJYgAH3pa6cahYa7Uxk6OzwHveZ2QCQzuBaCzy0IG0g3p0abCSwk
SEFS7VcyPxkSE6K0KMoNmK6l7weNHkCLXzFd807jKO+wcAazNF5nDOVrtNH4T2PnTJCNqQIj2msJ
8TjbNNYxz9/AkcbvItDbFn+m8it7AD3DPG54t+O4cZnatod0iSSQrIwDhljFBkOJC0ArYRw6pads
VNGda9FpN3Xtr8oA52jSyOqsV73KGAy8RqOfFexsDhjjhC0zF2avMmNguNobhWdXTpBS4gMRvunN
I/lRpa8VXscr08+iQJGCF1YW1IV1IQ9z2TxzlqAuTsBX5TzM/EFRj1n6dnuPrg7mcttxURPFs4BQ
tUstN5sAcERYiBRcdDKvq7OAJrIbz3tR9bKAgbFc7uG4ISyNycL2IMyNFCVBKIjnfQsZFyV+HFD7
b11vBtyK0/um2tGZ4wZb+q4TMoiFxm+gQfO1DJppzpG+pOljPG670Ver3svdcceckxo1R4VLnupW
4gVuRqgOg+4GGaLILZp2HNxTms3CvAQNlAmpNK+vMhkoaG16gQUDIZGLHWeLIIPKHedxsAwW1vwt
HskuBWNzOXuJ8+f2BF8XxfAmvtB8ossJXGhiXzRRc2hqdHkZ1vazC8Br2v5xosyfAERzf0Dgg0cf
FDBbYsiFRSHq07GDZgOePkIHfHI1C2rKgir7o9UFVP1SSTBY3aSgdQK6G8BrACGFBawmeqHPBi/D
afJpCQ2x6rW0P7ltGzRN58ep9Zr1h2YwULMwnupUUhtZuywio1hIkXC+ADwvxogciDuUYZDLlRUk
O0aPpMl95Azb2lY+8Wr6zqANZfTD52JsvWhuZ8mxs7ZYsatQBV/UW66IcJMpjYYEMMmQkUjZtl3N
vkytQiSlhBUrCyMtQNq4L+EwFXavayU5zeusCscaBOrcgTZIQRtVkjqtLFVURZA84Wa/NLEJY9kq
Vu3ag1GFvfE1jx9Spuwiou7VVN26le3bHEiI4YOgSSxWwOSAagTAFEeeyDTX1KXV9GpZh0XWOT7k
/HR/GAwZ7ehKBgoDWB1gykGx7l0W5+yels8JixWlrUMQpHwm+SaNh70dcz+1fkuRBisR/cKWcG5U
BnXqEtWB0Jzw/Dgbd0k7HU2XS1b+9WRh0ROUzIAgQqFABDWarCBpW7MmJMa270d9b2i1sW1GeqS0
etDS5nvXEW1rO4msdfM6k4VlkN4uqRZw/SIEJ8dGmFQV1INTcSwprkjuAypBCs0C3Q1JJOv4uR7P
xRwQCEvDLWrvy944m7tm0IA8s60mLKygHe6U8gGgGUkUWxlMfDHAayhI4DVLbLtuYFt1c9aFKq/v
AIB7dNrvWXoHAsktnvi+l+lGl6Y313sa8rO4/CExx0UQXYGXfvGGa7Xd0g5DVpnbiVPNV3oANG8f
Pyujhy58fWk+RJUFpYpLK4PVsFzNrT5s7J+K+cTM0ivo19s21kYPrTeaDSJwAIs0MTrxrE7tyuxD
SKsGJFWQqGbJcYDM6xFSnn+yKgbYqN3dNrpSrQYu3TUWNhcUEPDPpWclZ1abZV0XmoX+WHYu0Ir6
wR1iD48/dQLZqDT1sox+7bMksKIUGiYPNG8lgXmljrF8BeAGwKLh0VVMVoo5T2nUl10IZYTAGjc4
KL0+37TTN0N/UBXileXg1+gJkHi/Mq8Xdpc5OdsVSubUnI91F/Z/uBM4hpcpYQXSnjkwH5JXezMl
mxGvU7rnMt+WXVNWTt0Lrx2hTlTEs4lDF9ZJSt6a4Rfnuzg2vFFtN4jiU7sHmRY4cAIDh+5tx68j
+fKOpIINESBDiMAKa21EedOmQwPL7JdpHjR+yCq8aPbe3Lab26beK5CXOfOlLe1yjEEGmmW4AWCF
LZxMuyp67IxXxkFjABEMMENPteJVPyAV88jaGBWNU+H+xCNkwzejZJnJvBau0MaEd/02HrpQS4aD
6YINYtzl5luhOafJSCXGVu4Ki98ohSMsYTzFSyhEGGyQHBZdWFm59svROTmiXgSdx7kkzZ9+7nnj
p1MEvaMM5A6950SUqIesaVi5NQbeb+aIFtWnusMTVVyYxo+W0Sr30jG3n8uCaRWIGTJubmZLS58M
2mhtAIr6TNmpJK+KXVKaPTmMrUX1O0dhyWOqcyZjjH8PSleTC80WSE4gB8FF4HJy297NRs2cMLke
2ZS7cU8f9b29j45kUx0UyEB4vN9Zd8/lD0hVm4fAltSmV+MXakH//QBhJaeNPjYmm7uw+1rRLRSG
n7RNkd2N48+Z7Gnde/ahqYNMlSSs1/ceTC5E3hcUKJAbovKeU3Ga9Qn87tM+9ysriiD4x4r9aEfD
F7uI4lCyi5aBvBroM4Pi2s1Y2bigGQrpWHtFWu814HBs7ZDZZdCh6liMr4Ux+4qsPWvlfMUTB5oO
8G9UWEXyJuzT3KlUrQvTQoPWU5xxzxzmeHvbvbU4DMQ8DgBwuS9c15fLSDG7piN23od1cdel3yLt
t6ZLMr2VMh4uGGc2hEzBjmKbxNAyCi3zKxnCOj8OzYZvyvrEQVnQ3gEI075YXn+ntfdN/RYDgH3b
ydV4f/4FwmnDND7HPc96ZOnHJO7vG6h9Z83vJENP9Ka7c/TuruH95y6TcTWsTSLqP1iuS888eJIu
h7dKWs1VmroPldkhzyVF+oLOgOjltn+rVlBSQCUej0Sol15aAUdNXFda04emWZJDrjX1wUQnsQSe
uHJVRlUPCSwIIIDIxPPKpZkI0l9Rlel9iN69rfHm7Cy/9LVD9ar73QMzJCflu26auPHOzQljl+hD
11ep1oc8RcutmY4ZWGPH/rvBrSSYK9qfqkaZH9FKiJZ9XWV3uhWhDqQ6vQ/CnnQzz3EXoKZBHtC+
TfGCXTiHfGTDliQz37YK+nANLapf68zNH0oyg149TmUtRNcJFoD+C14drwdABlxx8U+4+hht6gxh
oVTJL73OE4h0NuqnksfqaW6rCH3Yeg5mA2g1gICnmrujCjbZn7dXyNU2x1fgmvXeKq2DHVm41PW6
PbQTzTng4/ohBS9Jk8SHrpOxJV0txMUMliFqdPoiTCqcCUoyAail9Rw73cy/xk5njeB14eh1uO3O
1SHwbgflZfA9L8UpISbrCstiPjU8rPEKHeR68YcNYAQ08gkqVWkZ3La2OnggtfuPtcXrs1xVo47J
YiRMoeWyyHetXNnMOVjeGxRKPhqO3x3DM9PSZYyWWWEAWVY3Y1S3PMSTg1dr0TEvhsBOZ8nhvT5P
f80ImWEN0A/VwZsVJo75Ga3t0VEb3EQS91eHDQQAIBLW0DUh8tSkpOdVmgwYNtrsmDpurLo5ckfd
3J6d1bXw14wI0updI3MGtJWGnfa7G47cnfyBPteaTM1Z4o4uTI2dzZWpmJgaB53KNl4zaNt7VqdJ
wt4S1S6iHupI2EMoRwLdg+ZDIchWbqalWTTykNA6+VbaERhNkyYaPE6sYWMAIx5EqTYFkBaTVRFW
PARdFl73QEUB+JJ4o88rqBjYRT6GvdL6To6LoNVsVHRN356wNQ9BoIpIAXULMKstn3G2nRI1xaip
5Yhi1qYyQq2dIMo+qn6TwLXeAUy8kHXurKyRhTofnZyAayBnFQZVq1pwCGrzCNSIXnh105eeTejv
NCnRmzF20/62hzJzwsnlNLo+UIuPIed869pz63XgD/CqqBgDM3Ik5/LKZkaDOxYMqiPo2b2CT3Va
w/SEjCHLi71Bhh0etz4KH8WiPDchJBhGr3HwxWljaOVfjJYHrXKfGW9RJJPHWV2Bf115P0zPlgZr
eqCyNX0Ms/wLREk2alZDh2SSBKbla8+2mI0DGYKQIBhDKgNsp3g/LKJ8JDRO8pNRPmiz70Js640q
m7Lwp8+GLVntgktXxoShm0gzV44a56eKklCvXc/p6nuNt5IzSuKTiPMuQKbnGCV8ikwPz0Az8Sbu
LbGDeg1Ye2V7WOKVKEpRD8imCIFXVg/dq/YeQHpL1tIr7KL3kQNZpYMnWhXdFmJpqkdJkCdQzToR
uidv7XcX8mHl9PtDW/XKiDA9XcuNAflDfioW7UkeqkUG5A7et2TgvLUJAlR5Ee+FDCDYIi6jXg13
KrDW5idetJ6VHUYH17nfXDWPtmJuq0Lz86KQLIq1EUQxGIVTVFDxr+XvZ9tJbSx7nIcqP9mUQNPn
UDnxNh1o0H5QX/N9FM8NCfFVt7jGtaLNTw6Kphk5lukvvHhJvFlbc2i7Qa8xEF6oeQhJi2vOQBYs
RrQkwWD97rSdG0vebldsAB3/DnEBoukKu9nqaJUjLSlOtkG3rD5ObuYVsymJCSvzgkMeiICFPh2q
JUtEP5uXhqdIVF2jODGuPFljGTit49vmNyprnV5+SIh0MISOY7w/oDFQpJeNBqdniu0Wp64fF3dq
u5Jk4svMXllANRMBFayeQOpcuuJEXUN5pRYntX3KAE5y4sbP0/vajbetKXlrW5scPH79Y2sZuktb
42RlAyWYHJDJ4sl/0xlGUMluuetGli5KlIiBwVr+fjY3cZ6oQ1Tpxam17A5NOqA+V5oBvJ7t8MHa
y7Jr0GGL3QkZTfBTim+/lBGmaEPOTinZdV0R9C6EV2SkQmv+ABMPBhywQS+tlJf+pOgm1oFMZKc4
ferqxlO7zsNV1b8dRletvCsUoWMYECkhuhlxYSU42NgpUNr9DzU7/Iufh9CTi6IfsPWu4MTg8qav
ypKdIL6jmveg1jJk9COrHpyZENL7zqaoUlN4wOeNMX+FSLQj47lfNYG8Fyg6dAkDNno5FRlVCKl0
mMAtHyykiCyG5ROZtO1acAFMEqVv9I8smpCXVihTkeAMsNKq0KGH+JiigeHpm01lDBSr7qCF1F1I
+0FtKWx9K28qu41VdprQsWQskzKwt9vzvhZdgBf+jwmxyI2iRY17jsZO6IQxjRdw1+9mtN4TAqlZ
RcYJujZwy6iBS26pLYtRObedBq/CQDeOKbRXDaDwXEAqGbo6h+1tt9bC8rmlZWTPYkyvKhXqkRaI
47xv/F+cLee/vXh59tupVcxGUtnsZKYbxbhvk01b3IMQ5bYHKxOjoc990dVZWGTE9kmqMsdNKiU/
zfn3aewPKtvPJN0XUM2kH+xdW8LkhS1h25AJ9JIJyGROHJDuNADvQXvKIXNy26OV2V/OFpBl4lxG
VVAYNzziKKUysOJEOobSixKngLL9nAHwCmzwSUnG733lCufmhTnBqXmiSWZDC/pEvrdJCxqaEP1I
WyOOvK7ZGfVnc/xlNiDuwGv31olPxs5SgpafXB28TwoJyLRXZCOwsp8vPkkIHEVc0oK6GIFkuOvZ
aeaPiUxKYWXhwwRgieiSwjl+xXOZN7o7O1Vx0oDNB22I2rzcnsV1H/4aEM6hMgc1aLIYsO3Wo/qB
NZ+4K9m9MhtC9lbbjQ6IVFOceud5iF84tL6wxW77IaLA3xf9+UgtH3G2jdXeGKBXhDQE7HPgQ1bT
7hk9X05gmWPsj2XdPepVXG4zS01QjARQR1OIuk2NDq3ZI7AENNFAh8mGLLz9YbIZFLZJXMSOnS0D
7DjPbPqlDD/+t98X9kVKusmI0FpwsnI005vtXY9HmtsmVudvKUmivX0hUxHmb1bazOoJMqKx2w3P
AMU+3f791SGCXAiybtxViAhDG8bMhgwKfl8F0FlLjqDplsQqmQVhEgZABu1oStmp7NH/kBLfll0c
VscI2TzIyJZrkJgF6zieYkuZi5NC39LxSNj3ln2sSPbPCj8zITgx6SMU4xuY6CGWhNaVXtuS58mR
AS7WxgotoTqqf6CCh7rY5UYySDvgMRoXlLR/I933VpcxLK8N1ZkBsVV3inqukhSXOdeodgrv7wuL
3NM4+3N7VcnMCPkpxJZjiiJccTIGqCba92qi+DI6Q8lYicj4iRu6Ms4aXAEqQnU+a86v204scyqe
emhqhgIEgFMoSQi7GxrOJhmWscLr9h68nb8t5aGy49nrZhkz56ovqGajqxQMCuiIvJx3AO/tJCHw
pa1eAZT2SjOTZFrLeXjlzJkFYUaUynRHO4Ez0Vz/YXaWeZwfyrr9bBtfR8gO24nMoswn7dKnphjm
Hrwx8CnPPJK/5L3s2Fm++don8FPgHRmNTiInLAQM1VrndnEa4nwIGjX57WrQ3spa0MpZPiAIqLAH
dDa/lmQ6kMjZ3l4fy/xfmwdUEijhpa95GYCzU49N1TyNhlMgraxQvkySYw3ktc1eZ27sGjLK3gXW
B/SvvWXTndmL5wr3Jwun7GC+0Or38EF5n/cYB76K//ojxLhW6+fSUvD7W+2P8fWb5KBZDQkYcGBE
3puNhd1k9p2ho2JVnEZlazqpN5G7vJStudUpWaoTeJAiC2/r5RDpMS5cpR2zUzHRH3WO0nKMl7x2
n2tAwfy6Pf0iYu2f8VpogkGPh9q8+GSoZn3MuxQVEWjhJLvImGJvmNDxMTugIVVNJQIlkmk9Ox3e
8xO9pGB7rp8qSr8NjgLgWjUb/hDHcaC61N1nUZc7fl2lqe/2o+wOtzr46HtB1QuIUbxCX45LYVVN
X3cZ7lmD6bW/KQGETyYmuW7DBFEg2l5wVAoZ+ZiXht0UDJlEHPnq7PolbI309faorwZlFKD+Y0U4
Id2u1wvNgJUqDjq+S42HuXlxft42cssVKISLZSgKtMCU4zZ9srtj525T/txRiYlbfiwmhHhMLMqz
eBmtjG3G6siMe3TCSksSMkfE/YA6qALRC3aq+x9T9TI0D32z+9/GSrjEmFTRbc4XR7QnvOW46nGe
N//CBADp6CfAayj6Ky9Xr8HKkjpJw06REz3oEwgebIUkHupfwW1Dq5OyCDui/wOIIbGCE0d6PSsM
10luNFv0Y4EbUvUsK9qUoyStX5apeHYsV3eIYy4tiGJuQWinERUi4FhhzFfircMDJ/qlTGCLo/uk
eJtsmaLV2ulxblHYnrkz8blqC3ZyiOJl7itk6CUphswnYWs6Q8WbQoEFhY/7ZvhUV8TrrGPtaF7b
nIxuk9Fvt+drLdy/RxuAD/BCbwlhLY8pYZmLfToS3F+8qfRzJ2DfjejzbTtr6wJFdlTYAYxTrxag
zsvZrmoswNnZV/Qxv+vnbZZJjKxNEFgwwBm6cN1dIVCmoqBFPxuIbPZvnTbeIOO1XwsGKIBBZgGH
PIi2hBXQ9qpF7QqH45iw4pud141v2UVyokMvU9YTgWTvZyOoZUBPiy4jEGULa8HWu6hTZkQFc3bR
9/zUgq8spumGaKeKqE9z3nmN+btwZJfNNR/hHHjEUHvXkU5fhoqalnbVJhz7qp42FU18N/1N54+/
u6H9DiwCAKAgWRezdTuhC7fimJ1sM7eewfc1bvVRH49VN0SyHHclb0eCi46VpW4N5gYhvFZp0/PY
mbJTmUbbOkkf9WTcDloXzPVutI9RiRZRk6CVVH/RRsu33eHJAsUBu4eWF1rMVbBKuOCjK6NegktY
2RMXH7Ys57Ns1OJDRzJ3yE7oXP6WgOI/BcesldI9/Sh4e1lMF6aESe2gUJ2YfZ+dsn7aMuLVyTGd
X3rH9XT9UdX3UXWyxjyw0s2YURw/afDh7Q/7kMUC6BgbSATklOZA8giVEpzVrTfFf7QMnSZoh8i/
3razsngv7AgbFO+Fk9taZnYq+IT2B14UAJJOn9uBdZJQvWoJLbKAemKH2iIKxzFnxeTVnJ10qGGZ
5vcELJflaG1v+yNiqf+ZuDMzQhQYaivKK03LTtbso58TSmwWgZh9tAVVzI9sMBAD6k3WNfdDbDyQ
km9ttwPMday8gswbJ+59wu3D7Y9adR1bF2EcmE9wglyu28ay5toGUQU4eDpPO0RR5lHJ0+/KsfSu
DbCIj6Gx+h0rfLY15lwpJ7x0Y88SJ903rAlyc3yxmvqpIP3r6Iwy3O6qQQfIbRyDeOYQCezHiNcJ
bm7ZKVa+oKEjILNXfuszHmTjn9ujtxqOziwJW1E3kRtbNSxN02dN/Yw+RE9VqGc5KPZPW4VLzsS1
yjJoNtHtDG4mVPdEz2jm0qQGWceJUzL7pC7oxqygxJHrJPa7cVH8rrMOHKPR6GV9PhwY0OV7o2Jg
ZkiyH4t4aJA0lYwtYXURuaAXwXs0Gv3FqqzDtXEwCT4LKnm2oXn13Hha/3x7rGVGxLGe+j5R5whG
PGSDxol/sDtl2Z6g5Mf2BxJvIdUTqk6QnBkqqtrZiU6NGxhg/1oqaXH1lODNcnPbmZXsBrbQG4JK
yZJgC6kaA2cTGSvENpPp35um2ye9tD1wZRvABtrx0Rnp4tAU7gm0HAZiMwxYN9cH5kAwYsClG5Ri
beYzDVif+rXMXuei9Gor/6Zx6seQP7HxAMFBxMAmPFt1n267/d7sLCT6F98k3MBqzcRDneNkJzfT
v87pvM8BmjAgSlnrHh+fC830GCS3hu6haVosZvJGtfK7gViZGTLGb9n4CLlEF1FtIjFwcIATGgdr
AGiWZFN1tMHW4+WzUmzHYua72yOwOvGAY6Iag4ALQaXLeMvSpOIdx6TUJm199Jjg9qGS+eNRHSRL
f60Iw0zisXL62EVKBiI1+mi1Bxa93nZkLae9sCEMH09bF01OGL6Cg58j9jTkXmjRc+I/EXH8Zmr9
xNb3Si0jAlzJtGB30Q9EyglOJ2GbZj0gsz1QWCeD7KzimAxv3QtpfYl36/P014owT1UJ7c/ZmPOT
kppoutTGbpPnabZvqk7Ng3RQ5zu0fTVfKKdQO+1H5QHVrWyjKHXsq0pEfWeBmJc0iiRXZdmHCVOb
t2XCeEnzU7sZPimS82wlxl6MrTCn0J2YIgRBwDYJ81qzDqbxd2o/3R5b2QQuHp7lAxxtLG3jYOH0
YMyNY0DVpz9tAtp7R0a4JrMkHBmEdW7CFABr53Eba/fzfpj3jf7x68/FmC0fceZO12a8p+h7O439
sYZynhUdnDyTrMfVWIULHKhR0eyNvoxLI1lfo9a9YHYhMeeb/RbhkrY/3BxahW+3Z2d1ff21JMK1
tALKg8C24SJj8+OMvvrU+jfB6cyCsLUssOA5k4bgFDDyoA6fSuvltgvLYFwdMmcGhC0SFwOlHcVg
qdxEdD0W4Bor7E+UfF4Skxjkc+gAuW1yfX4WoVFIJ+H5WDBplSqkFCfgW+ehaHdzG8VPbRHtYjfy
QJ2YIovvqcTL1b0KHSjoy4HdDNCMyyUB7keGBYHbRG18y9w7tCx7piJDIIqNfP8kRWdWBMdmMBaO
xWjhJOHJyRj9kgac5d5oEK/SRrCUGq2nzO1zjwSUO03i8az1MoY7y4A6rlu0G7S0edyMfaMZAx2Q
rM4MWB+h1tI/o9VbVnVbycjx1LE836NrE1p1wqgM47CggfC9KYimrHYKePJT1485+drdW7bsKrw6
BwuVJES9F0SwEMog+AhX+iUfd5p7gmNp1/WaXxvclTRxyAwtfz8LMoM9kq4okTcBOuCb9tNCrq/G
k2QVr+79M3eEUJZoSM5yC+5kZA8ofS/JfcRW3n8WEyYFF23oXsHQpRdKC+QZbeBFzY4qJH5UdshY
73cFnmA+s9QK4m7zbDPZfXDdLag9QOjKBdh52bxng1eCXLNF3pmdNO3JsON7e3Alh/LqqkOR7T8W
hFJFbtsjehFwBvRu6Y26DaUY8j2N75QK7KJOchpl/M7/z1D+tSgcCBOL0mpaWlPyRNlXVlJ4w7Cx
e4bMHnLoibu3+IGqJJiT/EtbyyrAt0cUnNmXI0oNLSeZDX8bix20rtiXMs2k1aP7vyOKbrNLCw1t
kfqN8A9KD14/x5+c1AAFhuUZVNabIHNGCHF90o9utgxliveae9m1VfbrQkoFdTIy5yOGqj6Ou/3t
U2d9FaCdwkIvHpoqxFEaUuX/SDvTHbmNZVs/EQHOw1+yhh6quzS2bf0hJFviPM98+vOxve8+XVm8
RbQOYMAwJFcwMyMzIyNWrFUMc8KnF1Xn1XF/7AtzF07zfT4rf0aFNkBP2H6une5zWIensNtC9a8O
Dg47cqoLobOY17YHyZKUpTGmmdLGVWlX+ZTTBfvj9jDXAJfkr0FHwHZDjk6k0HLUMNPSOE9PZD69
mWr5mCk7ZGm9KlC9onxcpHYmRE4e9OFL9EoNghxIGt61ieYC6DpMSnVfx8phrKLTEJrfb3/e2iS8
/Trh1CzbPIsjSFtPcpO6QWO7ZfJy28JaQEN2QkbwBJ59GmguN4PWWVpSVvQCZel9AOtBHFWHfphc
+Y7ogPd8f5fr8e62zbWI5q1N4UhLTDsvJGuZ8+B73OteAL9CVn7xmc6k+XXb1qofQ4JFrwN1Ta4J
YZP08K7HlkL4ZGkvGQDCrHLui2D8K+kNb87NJ73fI/G3H0PjW5QUW8GbqF76ei+9Nb+s8JsLwi7i
MLODKT3RR4b+enKkdE+7WgVLrfwEyxMyCLvRBLhbP1ZUiJC06t2a5MGuC3dhVx8AcR6ginBnf/Z0
FLtvz87a3b9QUYJEAU2tikUcJWyHMDOYHGU6FNFz9iVpNqKL1bc8lMWwaCE7DlJEOM+TxNTqwuG1
W1SplyJ41jcoBxReFsifGpv2Xt/fIw/pS1ukAyITzb9T/8aycM4raYOEiipz+A6zi1iuGw7Peftz
LH9W409Nm105B2FWPUqElYqv75utw+X/M3a6+yCSXOhJhbHLamAXvVVzdy+6BdXHws4XQK7XT7M3
q2DWnewhgGMkeic19X+GzprS2wzOTcyLt5kxIAo4MOm+esoM+mIazevoarbs5lhFW02Mq25Ewun/
mROcHABHWkfhSMQQfEoGeJjDj85mX8nqqfHGiBDhzVENjaLekTbRareqHCg9vivZQ+aU90qS7W9v
jFVj9GDRUkjeGeo/cdsOFV1y+I5aO1407Gsj9mL5W0kib4427qAtW8LsFX1l5/WSD4ryRcBRV5sf
k+R2vH5MvdqiD1oLfpQ3AxNmEcJZ7pTFWJj1B8l6QOzxANzXS9kLt6dw/eR9Y0q4vLSolwNZUkks
mD+yunhM1EffkPZBXHiT9YPQtY/Bylensux/I28CTwHi66A8Fy6qy9WbJbOGk4NDV7FDrx1+1VHl
bcqTrN6cvM5UytK6Q73y0oiN1LXSdsykEtpHO3ho4myX9Bzm/qHtv5BKhHRY3sjVrK7eG5uLK725
TSzQZWYyYNOp7zP1W46WAF3KR4i3P91evFVDTB2YgkXF4PVke2OIpjc779uKKzpFSrSY+p4wqJx3
jRw4btsVH26bWz1A4N78T/lZ5FIP26Cu2oF7KA0yV1G/9hEEDFvJwdUKgQJ4lZgW/m0SsJezZ8px
X7SIrZ0GB3Emu+nufYtyrFEqXtbZbmOmX+tYhtz077hJjyVwil45hFlyNwe7YoKB4vagV+cYQhwo
KKDVIEi4/BwIttKuc/DSuoP7M5vRfulcXZ/3WkwQcNvW2gTDNkU+R4GbE9TGpa3A8IvOV3WiIBCn
mOr7r/3mjl8OKjE59taIMCDkl9omGg26/8NyV+cPGZiu28NYOyrfWhAiR2WIB7UNTVawSD21+0fp
j2aouS11XpXmv9vG1tYHPUwomkiCLVDayzmbHF7aAeEb4JPCq/L4oRyn+yZ81jp2w21Tq8tjQMUE
WQcIZ1W9NFUCISEIsNNTYqLwru7yBnTVVgvglhHhTsusdspCk8kznK9537hRtE+z9P84EuEy030F
hn7Ngteif7AlxTPzJ+m9HLOv4Y36ZrqElckTmoHKmumSB8++q94pKfKfn+fVybITt4n6OnMXx4Yz
01nYm9UX0qtePSdfu05/GFX52BTl30HobEzbqmMvgm6QIgFRFZ+hkAFLicZb9BRF1ckwgdbAx1VS
OQTpTJLztret7lP0cHTo+el0MgRHKDUdLqk2oTlfbrmLZWs42rH2TiGkf2fRBClBMyj9TqJP95mW
h9KY0TeYQNYaQ+Ps6WancB8P+fH2gFZ3qvkqw6ErkGgIB/soxY5Ry7QoOoN+KPUXWMwOY5e4Vrwh
ZLG6hf7XkFjHb0GsWn5Bm1vZOW7dj3tn+Jp05sb6bAxHpEur2oY301xlJ8Py3SGzf9T2hzCt9pkZ
7G9P3JonaPLCeUN+0bhqoE+mIm10M8hOQTuDuDL1LvmbzoQth1vzbh1kGSEZqRYYmy+Pt7TX9K5D
+Og0TAh7SFyxZVD+DDvlk15TGc/8z7eHtTaBnNiL1hjgI5g0Lu3ZQxYElUwXbVXXXm7/jFWyJxLq
jMPH24bWUDMM6n8tCcddZtGGMMhNdooh2vHUKQQx7TTGx0a3zUMg26i/T3V7rwdJTx+G87Mz/cDr
NFmCe8c5xVJlek2mvZMH73Xrvf0q4XyUIqgfx5H9UGovlv2PIn+nnBdmWyyWa7thIc5ik0NVwTPp
cprVIc9CwImcI0m5N1tI6cB3tFucQsudLkYVUFSA04XBfMFwX1oxU9vWRpWGQLWAIN3udkFXfLPa
6qFRpX3ckZOO3skd9zp/7Am6BSD3w4uEzEFtBG1OHTGjkXLW3LD/AC+fp3Sp7I7d1jG55qtvbamX
wwNQ1qKSS7sYaJs/82jfpfEuICHg+/PutrOu7ULSfHTlA9hZmNYuLRE5FbI0GdlJU8dTbCgnH3Yr
pWmPaWoeyjTZANSuvY/AksFBDAgaRLdwKCOeo5dZCwh6yqDSMjvzuRn/1DrnMTQeNSBA/F8Pzmhu
nNAiG+m/a+fIr6ozlnr1ctfD1BylkDZbIySrFLYf/ag55yQJMls7agYZ2zn3siJ+kqvh0Zx9Nxqa
3zh+HAdENik1BfZc4bhTpziaVIs+XGeqHuDO+yOLNa9M+jur2qoOrXoPmWtAyywtkK/LNcUnk0Ix
6G7I5+k0OsOzBTiwn4wnezP2XjFFNQa+IMQ0kJyQhfXM2xyG2QmguZ2/2PXs1d24q3ILvMDX2366
aoiXIIEQFF90sV2OSVVKI68sVrBSntD0+JBD4zk9SKb1/kenIdNpAJGIgjqm2INiNHZCWowuCl2S
7wNgjZncHH+nZfrCirDrKn0MG7unc6IkbRVbHyMjcOPiN0LWCyvCKaLNbViGSxdA30vnHkymKX1W
USwgy5K30c63Wu/2Iq3tMywutD5IZXAHCKtUTsNgROXSwWOZCCeZqeckH03jZUIpQC73RV24RdC7
lfxHAM0cDTr3tz9g5fJBSJOwZWGZYb8Lnl84udQPhcw+10e3zH7x0Pgd8p8LG8JzszGpjKgdNjK9
dCmNawgSGNn33xgINf6FiJo7R8R3RGlKLbKEzCZWf1k5qYj6Y+xsgS3W9pQqQ2BiUxqnRC7MVjdX
cl8hXYB8hF4cu8ksXT/TfpZydYZRq964aVatoc0HywEVRMxd7uAu1kfDSWx6Q4L5vlZbN6iqz50W
7vJ8S0Zl5VIzIMTgqAUdQ4eo4PiyAWljpAfFKXS+1r47Z/ex+WgNd9qW1Niavy3E62RrXqW1hEO9
ktUSVnkpP5lVsc/99oH88FPSa5/e7w1vzQjHxRibDgXZpDgh6UTXpZW5mxI7y84UAiraqP93JMKU
qXYz5oYWF6ehT12l/9VVlfs7g4C9zAYpwwtw8Y832cOuCeXC6hiEWb1gwHS+yv2v2yZWooulF/y/
JgSHtsbWnlFeKE4KDchuNPW167Qz8IR9Eo2P1qjvpKp8lDLz5bbdtYh/0Vdb+PMWxmwRLlfmBIct
Uoanoqi1o1Nm5bGMtM6N/DbnBrE5egm0jiMqDC+DZtGCjMZUksfa3o4t/Z7SZ+zJ5QRp5e0PW9tz
tGJboL7pdARsfjnnZT2EcByz59RqOsIuzmNkPkzaUzFv5cVeE5OiA0HUoxlLWMcVvWyVN8s7Kn3D
g4CtoMTG/WRXhzm5X+QvrcHx7NaTKaUOkXMH048XfHBa4+Bbw24qog+DPXpq/dnUt8BSay4NMQE8
5gyfTKqwa+oJ9oggKopTXhmVa9d64IW632/ceWtHwFsrwsaph0Eteg2fG8em5vysDU8NYYK0/ak8
3F7N1euV+5UmwkUBjkzN5RxrRaFGypwXJIN+WZXiDcDMymgpUg4yDEaPpXI3qo9TDtDbse7N6p06
gksYbYDNsxfKMxpNrhQKgiw2s7wuKF0+TOpD9q0pS3djD6/NJ+86i6cISk66mOeYhrzK2q5i1Rpp
h7rDXPu7cNx4hmwZERbNGDOoIywGUgBvI/6yp8pVt8j1Vo2QbOAqgraTybtcLUf2Gy21RoyEH8kJ
eFX9lPfDb9yq4GEAgVJtYr6EANwZsrkg5ClpyG8gqk6fyj7+qRp0JCITcNv91g4TEFKIoPK4tikY
XI6niaGha9uqPMV1c4xz6cek/q1k0SOb97ahleubG0JHs50zS7dExv4pRlerSdoClpzWd51SOkht
8GBbPC3iYWdkf9w2t7JOF+aWc+TNyYVQdEYerClOdoegefFdSagzFdX7zwk6cl8LTTaBnQif9ces
kkNfxq/BBOdtcwzuIiPZ6ApdgzegqMubj/XR6ZhcxvpmLL4c4tFjWZ4ayT4Ojv4hDL6WXfRk0r46
N+WuKL4DpfXyGA0JPzsCHvGStN3YXSsHL+U0WGRfWUQBeFx+BI0UeRp1TXmyi/K+qOuHfIt6d8VD
Fg0a3rcAlDiNhK1F1aJLuzgtkWQx3Mp/DnU0uXJXy0LXH7eutpXhLLIRJLMg4rRQYLscjmUGObLZ
U0lqRNHmHd5ffTPCkCfbbT9cGxRVdYO1w8gVpnvQO3+eJ5XzwmnTQ1ap+b055PGhz3XF9Uv6/Ow5
1DfccmVwxOJUmF7ljWmnvhxcRt1v6CFpOxlpuU/mTveaWP2N1nemTmeplvZISG4ujbSKbUjO6JR0
YDj2sS2l5CEKHelBL8ZmYwesTOKySqa6tOxYhsiTm9dyR1KXeknEXziMRq896FUXueZsaoc8jxzX
Klrtw+2VW5tEDJJFQ1sX2mlhEsfW6aTMz6tT6tffpXCBqDv+8baNlVMK0D0N72Tq6HwU6RAj35Dr
MdSrU9g82VBv1E4Jc8UWE9aaFTiC7FeAJfgswdcTw4/zworrkwZ7rjV/pSRcS/v3j+StDWHzxsGo
Nlqc1KcUAdRjRf+fkmxgPdYWBOQAr1qiJZS7RYfrJ7Wxh6jmVozv7Ln+mcW/08QN9RQ9YcDkWBPx
kam1ilF3WlnTyWweA0vaKVWw7zr/7vZsXd+6DEJestxoQwF7FXwLQbFmhsmTR7oZnGr9m4n+eJ21
bh9tEW5uWRInDd06bvewoPXisxX/hTyaq5rnRPrr9oCu14YBcQ6wNDzWrtamQd+0nbSe2/2HMrnt
1pN86+eFNEMJr1PQERGdpMTaGdYuT8zd/20AQsilV2YUhB0DGPaN193f/vHrDchTBb57wisuHdhy
L49KAAtTW5p8fu0fLSd32/bFfqfYDpEoNsjVkjVAAfYK6y5XOYnhwGIF6o929AJ1sax+vT2MtVV4
a0IMsNW6CarRxGvtyc37Fwjobhu4dlZYqDhwl23BhSluCz2XUaLWleKUNGPthqbcnWrE2uH1KmNv
lIYt7evXkOLyfXtpUNgd5TjQlgQVzanuPXs6luWu+dpX+zo4SA9R/qT0G46wNUDBj4M810eZeuXJ
LHzNs/XKvx8z6a9cBpiq1Vm9cWIuTns9PFgg6Em3CPGXBX0TOGa+FOadNjM8SRt2eUurlU4coAz1
Xu3/qbR2NyqF5PrTsHG+LfN2bRiAC5o0eIwIqOn9ObI0n1cSsJ2sPGR5sEMTwG9CL0o+3vaZtTEu
9YOFU50GKpHtnNaxuMtVAizHqk8Z7HdW8eCj3WBnB9WP3cK2XPQvb9u83gh0F0IpxC3BpW1awrwW
SaER5MjNSdN+tgvF9gaUemX6Ln5/OU/erFuuxtaQaPz+MEYkHp59Nw7OBWrA9sbkrfgjFx3TRgQC
VkykglgoOh1tVhuC+n8GNPAk16AnL9tMJK0OaDEDuTZxjqh9kmWNYc2j35xC07grLXhRvnRS4c1V
/5AaG3XB68OWxSG7Tp5Y4a0kwtCLidezKkctd2vkFtDa6CGvib9ue8CqEXRIlrznwvUihFR1Ic2B
rWMkYL6K+KXvDmnzctvGimfbKDr914YQUkkKnFJdkLYQysioccUPFeDWEZmIKZL3YflTGxJ3bNXo
d5zbRg4ahtYlNhWcr+5135ymrIV95FOefxyGrZzxqtPxmtX4eTJ5ovpSahc00xVNe5KrD+nok6MZ
d5xIo6rub0/gyjaF58SiLLtkCmExvtxGdV7J2jSM3SmCTmKvDVV/37SRs/HYWnmeUw5dmmqofIOA
Em+tVmpD3+n07jTls5c66UsR2k+9ohyGpHVNVAOnLvukz/mDER3N5EGxX8z+2+2RXrvKIuUn8wpb
lH6Iw4WRliWVTVPr4U7x830IsuAQSypZYXXw3VpN0n0YUJpH2uTeGKfs/rb16wXFOolDA1ELckni
7m5LwsK2svsTDXde78xuKh+53t3S3HiSXR8jl4aEYSq9nfuBb/WnJL7L08NQHgZae4Inydxa02X/
Xl5gVNq5uKg2wlVMkH45oU3k13Zj9sOpHeIqgcQ7rR5kLbf3OcS5XjTDYOk4me+BPq/dcgyUgyQ3
xfH2vC5Grj6CbhoevLxGyNNefkSkZGbc4sGnbPZ3YwCDRDy6Ur2ls7qyfORlqeyyUSgaigno0ffz
yRigY7SHffyhCZZWyVNY5hvnyrWPLm93WEZRjeDxYyyf8eZSa6idpFZSwypoVPJjqXXzUyjR66T1
6ffWgpXbnOTmDgXPzwDRtY2ARFTLJjyGppXuHCjmAIVb4iDLuZ/tsbCUkwFx0aQjhjV/KdOn9J8h
3iWPzvxpUmNX7j2/OxjJQ/uJHzpO/pf+V65/Tvx72Yy8LQ6263m3lzZmWBbpSyTzv0zYmwnJ1Nyg
ozhUT9HYlPuplmvro5PHfeUZoVHQmFdS0dk4ElcalSDXg8hnaZhgqcXycN+pad+mM3JGVu9qtJ5l
Tkd7o+1CaurqlbMrUms/zfG+Nt9/HFO0RTOE1kMSYXTpXY43UOK0aFJFOWmZhApeYhqnJmqrL7c3
zcqsAgYCycXzAW5TMVdUpXUP/j1gVvNIuZd7s5bcgnY8t9N4aA9QEWwcSte7lDvsNeSg6s4Il0Pr
zTJW8TzaVjmpJ7orVSj7TLi0fqS1UWdP8VhE9oYnr7xZqH45r3xhVPivyn9FTV0jLhrlJJu7rPJ0
CzU3t9R20Ocj8OY8Z7ThjO8+4S9tCqGIHPtGPdiF8kqGUQ4ful1hVB4c5LfXbuWIgCUWrwSLB0uJ
rV5OZVLxOiTTp5ysTO9rbzZaJfPSos55t6RJVXgAg9ENsct23gXhTAtaJkHdePsjri8ZYu9/m0fg
gLjidUa4zJZGqecjJEU9kmOydyOcZwclrq17Y44OQ6dHG9tyzeYSg0PKRv6EatzlwCHKn0fo9ZTT
ONmnyQyfJiqAbqE5NVIf8ilw4o1Brs00aA0KfpaJEobIcJFKWqO3cBme8nz4OwxpVoRtUs2AWEI7
eZfHiScVjVsl9Yb3rmwWbgG2P7crMBgRr6vUoVpHI2ceKEFpb49D+71QM8dr46afNi7xlZMAAg8u
cfp/wMiKauVOlhFoomYAx1Pwqe1pY0+qfWfCRURscttnlpv48qbmVqN+StqFPoIr0txkkMq6hxAO
JQA9/F6ZdX9QpVremLx1KySKAXWy70VcXmBExaxwAp3AVUduNpXdXVIOW0jxtSUiK8IP4RYUBpdp
fXOeDUNbDKkVayc7zeaTrHW/9DBovQok5capsm5paRUGektpRDg5S3ZaEiepdvJT48c4GJ8no32W
ev/n7cVZNcOtT/BBiA5n2uWAKEdTPk0zDaCNCoHPGDjHJVtyV1byvFGoWK4wwQ8Yi8n1ShjOxS4k
+uZQNqQmMFU44dMHgFGeVv1R1bKX9R80STryz7uHRkWOU0Oha8nSxaFVlqWGHUD8Uzf+lc+p69Dc
pm7Rxly7HVVoPA4EJrlLyxbmT9bTyIAg3IREWadFvZz+is0x2TiQVo0sEs1Uu3kS2sINU0Q1/jwG
GNGbTt5VVUHZb7BLO/odQ5CDs8kNqkliS4zTJWWRG5W5kGtWnppnxD3BnLf/vHdlWH7qpUidcKzT
93fpdPJc6zEinyaCqE0m7xvH6qu7fiIEcru8UuJP7zeH38nU4qiM8LC+NNe1fg2nW2idUqvu3N7q
P+uhfWe+n6oD3M2/wcfSLaoJZuauGiChjqxTKFWnxQokbO9O3zhgPcmsodYDKEGk93HSzCxSKbBO
fRt95dHiU+Wz/qlSe6sT7/p6WAzBWvuapOTQvpwyPab869uJRVHxW5NIXwokjjL9EClbCYI1Qwb1
bG4GHbUpUSG1HjrZL0MonM3C8YIBht6AtnYZZuet5blt6UrqcwCiKXcyywNt1l5tv2l2uRs62DDt
rbv1OmAhUPnvmBCAvJy8sK0cHqRY0vwnpaif4WIqpeZZCSoeqRvZ0PVRcSggtQddt/gWHyq28Vwx
f2ochV4eqOGhLqMPRVbkj7ndbGzclYMIcBk4C1CmwHzEkXUQt3eZPBA1hFTmXUkJXiyQzn/f3q+r
VpZKGdgRIjCx6zpKVMPP1UqFmSguKzfX1PqoEPy9++qDJv4Vts30EVsKPl6VShuUGQTxrZWmu9ih
bSeVZM2rTGXc/8aIaAGBeoU+ELD2lx5RRKqSD01LZKdHvQdHcA//h2VvVDRW5+1V/JnjgQN8+fM3
wQm0u7Nthz1UF3HmfKLDMj6YeWjvbo/lyrth7uXQpoHNkkkgighLaYCIL4D06NRlgVv7+icE43aN
xnVu6Z+1otmYOhFmSZsFDXMsz6INjky3mBGlF29Wisg0n6VE3VdkEbVUzY+GDCcE8/2jsebYtSKb
bGKf3lPCNXdtmxyN8ufoR/eaWmpeWqf1g67008NUGz9uz4ZIOf76efRlcVgufRr85+Wk251C8tAP
refAVh4HyTzVrf85MSu3cF7UqNuZ9rwzm+7Ob9IDje2ZfjK0h0ax90p/VrfoOMV063++BgIjksfs
UFGldZDGwYFh3HpWX0YZmhNgIH853hx6auEa3Y/ob2XwnA9WtxF8Cz4BngbenNfmtAW9htL15SR0
ZqI2NdzZz3Of76fwzyLTeCN9sOYv0BRuTLiQfRRtacufv/Hyah78qJuxpVW77sX/VZ+RCG92oXqs
bHeLCleIWf81tjSLLQgz4iEhvBu1XM/yuMWYZu6b4nM7Sq6EAipKT0Hxp/7p9tiEw/zKmnAiaUof
lDRaO8+5+audqHoaMkznf82AG28bWj77TSj+aohCMgUGtJkc/PZyDpXanKTUCf3n1JzcqgD2EH5z
OmvDytpwwImAzls0EjFzacUcgphUVOQ/W+oucXZN4GXhI7fu7bGIWbvXwSy8oNqiTUx1SxhMzfB4
k2Fmjtzq43zXwkCaefFd4vapF3y+bW1t5gzQL0wbDIukKC/HJMedHgNM85/9uPaCeKfkP7Tsx20b
ywcLq8Orb5GWhJIKtWXBw9UZOjq5DKRnw8ya3QCxoqsN6lZhQoTwL/O2MMkD46L8QzlaWJ42TvWk
C1Pp2f9af1C+6MrBRhT15xy403R4MD8ZUILFx9nYyDysrRe6FsBheEI7Cxrjcgp5itZSTu/vs1yf
4jA8TAYSYck3M/N6egd0f6eWOz17J2cGo0Uom8QgLEZw+Zkiw1vtVPBMl1pwJl/p9vM/Ttu4fffD
Uv40oi26s+tTgzse4Y4lkUuNRKytVXEfJ1I+h+ch/zlGyhe7e5KTDjoLxOURhhv0jeP39QVz6THY
ovmR/3uh6rCW8/nNmdjVYVPPRReddc6nrPneeYl8rvqIrs70eZ5PrfE3VCFu131qLMPNKMtEUvvY
teox6lEX/bPXnqwy4w/YMHXvOvrGu+X6fuD7SJkQzNEPqolpk3maTd+Jhuhs+2SCg4MaGQep+Vn6
f0pdunEeiNWMZaWXLn5yW7A5k+gWbuTeaIbBL7XonPef4/wvf/hKU+hk9K5vNvtBwaP/qSQXKso5
9Yr877w+qxWEM3/0JRQqxiy7GiI2C7FhFWwxAFzvbKq6+D1h56K5KubfIYaJqR5r8VmJkmzX5Akh
5+hvvaleAz3BHXDxJZtDMx3oj8U/37jDPPmzn+pVcjbIWU5tu4NL9D5FA6AEShdIH9qiuu9KeWf9
AQzFNeOdihinqRW7DN4hK/1DzjJPMnf0c+yn+NDWKTHX6HaRscuirX25HJjit0JRxUW0JASucgEK
94MVTnJy7kKvyT/rRX2oiJMG80enDnd+hubO/e3jdcUZQf9CibAoKS3deZezE+aqks4UPc618xDW
X5TuQxQ8tM1p3GRQEdtXFlcEe0PahrwkgxOrWGGQVYDg/fwcFv2BRJIbJZNbM9IBGYYyqM9+YuOG
/i6ZXhQ/f6rGLVDV9WCZWyJ2kgHocPFkuxxsFyVWOfiV8SxJMLhNE9RqXjrRiaqmR/vdu5yWMGiH
af0A7kj4eWkrMKekVu2Ieys32kNE+cGdRoO8b6HEOzDC+lnvtC0dgesBLkbJvhEB0GUvqkDOaThn
kZ1Iz1GpaN6kh4Pt5U6goPvdTwd5ahqvVQ3r5bYPXZ/wFM9I1SMCy3a+2mFKYfYK7NwSYpBLE3he
RgZaWPw9uAUhaEDzfPIdxS0juZH3siRn6tYtql7tG+ovC6pAB4UEjYYQ9ZimkunKMPMFfhBCiZyq
3V5Wehqd1WxA2JGN2qdZvpN8ZKvyLHnJMrO+I5RVj0b7Xn0aHN0GDQ6mnuI1GQLxkTaEUZ6TVEzP
oTwq+xw1Bw+bmRuX3Vb8cB2BkRF4bXCjz5WmMCEkzwc7Gmv6zc7NqGm7xK4kb6zVzq3GydqYZJEW
l2HR1W3Tb0Eimb0soqoLaRq0qIuzc4lyQptqO7tqEN6tvf7RJFbh3FDHr+zjE4dIP+3y2rpr0+xY
NgfIsty6Hg9TVv1ocnKpG3vt+qWH4gwQLg4wmgy1qxlXQAaEYZtlZ9l39sPAVa8c+ynb+eVHNfmm
1J1nGQfYPc322FqPaSZtBPfXy+AQAQMj43Cj1Cp2rS1VpVYtrOzsyw96rrPn0l1mHW9vs6vNDRqC
vBzahGDbaRoVTq9A79gDtFgS1+gPoa56XfPRGWOvM875pmbtdWAqWBPOL0OXui6YguI82/29XQ2u
TM143H2Nn0hWu5LxrGpbkeJ1EL7YJAxfHkgsotiySTjW9M5YF+dm4FkZKn2xj9X8Y9eX32t9gqtH
VaLHuI8QpOiyaadNTfwA1VS792Wn2JVwl3xHgMPfWNy1eSddRRWNpDnlE+GVE/Ta1E79VJxhocOL
Iiu8n9veQnog/hYOcDDNOoR9t9f6+rJkKhaVXWBSFNZMUYu+tmOzGRqzOOcDPA1Go6v3gW6VbgWP
0aEBXn1nBwG3lyRJOzPJ/Eczl/4qFKu6X8hjfm18zfL6uYhLlq8hjcLlQjxNbufyMpPtYbCaUi3O
xmfrTnuMS9JKbu+OvzRvTNzoHo5kyt5bktsigIH4eDGLsAJCrUsf5bIyb0K3Uh4Tzar04jzOxV2l
mG7wsZ5AXkNU5yiAXM2Hzjmk4a7a6t1cXfLlfQTuZoF2CfeJE02wDs1BeZa79mvTTfHer7TYU41Z
p/VRBig8zPnGQ/fqDGGwJOLZ4WAXuMOFONWQ6DWR5rk4R3WkHyQtlryw7CSv1q2thqyryHsxteD/
gTjxshaDPnOeGmItpTxb/jdN/Uov/m1/uQoIhN8Xzg5FCg0zj/XyrFo7/yVuPcVy68rL0+MmmfZV
xMyjkjmjJMwrk74vYaXSuZ5jP7XKc/KrvC8/JHRe7yCn776EW+C3LUvCVTsotRGmjlaeDeds2fdF
v2sTb2w+TZ8lY6e0h9tTuOKBF+MSdlykzuaQLuPS089GtFeMj+H3IPuymYBYWSp1eX0BFPj335db
DExSnBj2xFKZu6nP3OFXRcQkB5/VtPSSsdrdHtaK512YE3a07UhA92TMzfZ3Lf7SKR9u//7aIi3i
8/Rd84jiwLocjiPZdh5VLFIK167UfDGnh8T/5Vf3SuWZxozk+xYI+jr2wAN5zvPCXNrArsilEhht
2iDB2WETn8snkNcligEnks3/+F/yib4C6Edc9Apuj3RtJgF7Algm1YfUpTBSlaSl3Fg4iJ0/hlKw
1+nR+L9ZWL7gzekLYUeZ0Ppanvt2lvZZEhRuMpHEv21lzQG56qkWL5A4U7zziZbklO5btlWwV76g
jKc1bprcxdOx6zb21LJnhFsMCjBa5UHJLvhV9XJAZpxOThIV1TkwDwCvlfSjmuXuuIXWXFuZt2aE
lel9tS6aZjGDI7T5Q6je3Z6yNQPAVMFRI39JCX+Z0jcLM7bmVPLgqc42JPlK9pRvx/rLVAhTxQ6i
rrm0rUDlJxw/aQ6CiTxVfba6ByCfne6a9wiaEuJr1kGOPigqEAVv3I93TvM1CvW96iJGOkAAtjOA
s3tOtkXqs7J4F18knhx5XGXNaFHgkNo7GQ1gfBGF+F+9/O56AHkyeP4YPiRS9LALfh9IBYGeYjXn
8RDbX9PhVNYbT6mVw/3CgnCVoDQOWLzEgjZMHjQ4pv0YEc8qceBu0lGuhBU04vMsp7gLXlITnUU2
0wpCmvbcaa3kkWsMeTfE6V0aQ4hy2y/XTC3gfowsiVcxvTKYPZFj2LTnGbFUXX1SYhIP0/G2kRU/
QJJuicThmmETC+PB7mTPVtueMx+HzNpjmCTfrWJ6qIZyg8hgLQjXOS14k5CtIo8qxDHxQOeWpXbt
OWzDR6U5ThbOT13X+mwlppfRO5YoJjIV+h0aYMcw9Q/vHSu9+WTnIbFaDi6xuqxnRpKDQGrOfIhn
+z9T9Ysv7Uat2ZjT64Xj3Qy+HH0ncjhXuDeUbqM4NczmrEipRwe4W9TqUXovId3SmcAjeUEyLEkx
8rGX51ZbB4aa93N7Rj7GHZQvwASRpp40B/GT3Kv0+9uzt3jC5RkGhQz5CjIWPAIRpb00N7aa1tIc
1xJQmy9Sdwjifd94cvcFvHAlb5Vir/f0hbWrSuzoj3MYK+25+oUYn/5shYevfbpFpb3yLL80I7ik
0k5FHShTezbzv6e4303WY139pVhPvb+LIkINX6ep+p/bM3m95zD6L5US+TWq2pczORTN6EiZ3p71
o7azPnWn+OttA9dh26UBYVPTZg/aLsaAepw804Mva6cdi90Wom/Fzy/GIXiEn6R0zgaYiYLC0/vH
JRfllxubacUREOjkYOLtSm1DfMcpyL+VU+G357S8V6PmAfldyFZyd6g++lb58fbErawMDbsLbhn0
DukfYeLanjyvHQ3deYrzf+YONqOgcetZ2Rn/Q9p37cYNLNt+EQHm8NoMk6QZKlrSCyHZFnNqZn79
XdS+95yZHmIa3td+MCADKnaqrq5atdbAexOvBLqgFAXeEuzdeKgiO3G5C9pJ1Ac1lLtTtAuP1a7/
Le7pc7hp95B8/g7ees48rm31C3vLap6FOaCAFsZElLpT67U7RB7P6q5yFVfbtf9+41+ObJnlM0vS
ICZVq4iwpL5YYf01W+nHGP47HgXZo4X6B32GC96AxRF2mp6VCGO605DcB8lJU8InqkHDd6/Tb32o
KjtEydGStsmc25ZSPhbh9vZu+WFhY1wiUrdIrqGxFv+yeZxZDGKh6sruZJkZ2p/JIILKODzIpRdo
/jw7c1bY1CBT5GiZ3yIHV1l3GSdKWHHLF9/AOBM0YAfTPPYdbgGkaoGcUrI7s222Da0JQFvvMxR2
bg975dgDDAjFI4QM2Lws91LZyc2gFzgk8rSNpr8FpDqrknNVr+7WcyPM46IvDC0y07E7ZcOhNzKb
SvaoQb9DfFTGTRbuqP4rfro9rrXDj1fnsqcACLsK0ks5yfVcgslWjYEfP6mFNxa/Ao1XXlm1o4Mw
5ycbeY1V160oz3SlO8WJ9TlMjWNGwlee/JpUhfOoXfUxUCP5H1OMj+lmIxuiRu1OlYewoIUiC6mo
V5ZeN5AIQtggPwEVwXvDOxjX7x0czaXbD/h4nA02gT/3iTSL6DQ8WeDAjNP7tivcGq0TKOU4wNO4
Azi/W3yD1AdeNYwvYsFjLlpGdnU0z76A2T8CeCz0OMIXZD31E7l90SLeOq6egzMTTPzVJaY1FIBU
nUK5dBspIlZ/p+qcxoafAPzWQJglzLt6ilMBVpRt/NHUpPrzBd7p2JV1W61JDiDSod9mSB8ji/qG
knyzrf6WX8Vo6y3JEwJBw3m0k79cHApvgpnrRAmiuAzRfH2a5MLpJTBT8uZ3ffeC4NYCwzfEe1hE
gzTPllEqMJHIRE2JRcbIobvf8uh1PUk+0538+F94gDODzMUFjlEJOrbLmPbZbvREe1A43vq66rdc
WmcmGHcNNWlxTBCe4cpQn7P6Pg5JZ9qAV1ftHqn7nZbp+yK21aneFUCCpaZ2F4JGQxubnVihrq9C
41CYiKbAbQwcx74SNl58GxP9ZGjhzAcTw6/dqq2RnnjQH6T0pYkNMur+RHn80isPwoVWb6m/oXcH
vbjM3o6atGsUIexPXfsoor+wtcBVEi8ILci9j48FEvczcoALaTjVxO0Yodvy31cc8QM0WgCgRnjE
FAH1rBInXZ6HkzBQApGIRh7AB/Nb5SnAr/kKQHMAU0bTAyqazEiLRjXk1JIGRClIsyC1/jXXPGa9
tUgAfXdQAhDhfPE6vAy7lDTFEhnJeKrn2k1E6FC5Y+uPY+BUo6txJm5trwAOubBKgqQNHOWXxtC8
LASyno8nIe3tIUo2WgTI7EDqtjj0iYEOxnQjThyja2+Bc6OMx6UCyvBZno54rf2NUs8wgKl608sd
Hm63t8VPnYPxuggqZQ0oHkBnkB+5HN7Q11ZZ6rBklKFN4wYSJ3Tbie1zJbdOkH6pxTso0GroHsRN
6SWqudGl9yr+hAT3hx6bmxnygjot3FHK7EoJvHr4Axnfts4Bnst5kf1KQAGMOJIBQOLgMcG+JCTQ
J6aolo+nXNx2paO/aRYJIZwzZXaefbVu/ju2vOgvSBTG4HdUk56T2Fkmg52sc/vMVWCG5tgAdIa9
kMi72hCe0PDPiyiWzXtlA42e6PNc1HrZDKpBYynT6no8zbgEgqD7MJWjrrX3eXmKZgjLKcDbdd+A
y4NnT+NN8Eo4gzczUMYQ2EEO96oq1mmdqgTDdMo6a7Blc9qKI8AamqAEz0Lcf4nKdBzCVtjEtVy7
Ecje085InHGWePxOK2dcW6T1gL8DeTAwMZf7shfw6mnzBF+iiu91+Ve0Oh/tl/Yg2Fb3IfI6ENde
OEA7okqP2gjSPuzruzEDTR3afkLpsbKlcNyqldsbgz1GGZkjNwdKBdC+qfrM1V+0tk70swuDfZbU
HJ6V61YIDPmHiRylIRlDZ+5NE3JtWdjM06ktTsl4nLuIyMrB6DcmWBNarzesTTVMB5D77qCpTcTY
E/VjK/0Flzhnt6/dWqAdAG4ENXTol4mM6+vR1h12YJY7NeUBWjXJ38pBD/cM4OVRhor7/Wy+GTyK
1lWjqNugeoB4HpAB5owFwjyB1SafT5VRuSP0GKJuC1J5sZtRKgC40kSCUSZpOIORQNwEhsVLyK2s
ANj/AQlDZUnCCrB5fD0uRwoN6PlUJ7/KbrhrPjFFhzqxarsGVVEUgEFThBYTQbsMFbZhB8nf8E9f
FH+i9Ou2e752OAvdDohikMZF8w777jaVCb1iMpqIuxFwWr2ed5Ya8yqC11710giz46S00CJDm+dT
1u7LCmxqqHC5Q8C5adasAKsOiQ2wmeHSZq60qB80hbZUPGlJaJeGTLKcfGf9879PmImWOkC4AXdC
wv/SbZjJYAyaUIsnEEwdBgjngNyXR2m28mSXARpUUOtBoQstscy5ECgglHnbiqeo2wfjVpf2sXDf
JscsaFDJVRzFWijjKec4ru0F0GijQg0g3ZIPvxyaXCXohgxgNdTpRIZ5Sl0DQHFO3L62TBYAcdjg
yAwgWLu0EqWGlsEziacSv5+mwQbwvSd0BH9WEY+SYnVAZ6aYAc1WkYltpoknCTql/XSfcsmzeRaW
/z/Lz5lBFCp1rcKCOAFaWJfEUrLd7R13HfAih/IDlF/aveElL21ESSwbVMvFBROTBpEn1vel9K80
kiiBLFZQaFEWzoSrqCAu+7yrDJyeoieRbeFN1BFlD3HPfXtffPB0xK7nDXkv8I0t7bdA/LA4HyNq
egmDkk+hOjkt3WQ9r//xetbwqxFnIKMJtAV0Fi5nzWoEoUmaTDmJM7B6GXUHdPjlwGfdXpzr3YxI
Cg+upeC9KHAyrm2kSNGW7ayepiolqbhr0d00a/s45eFpVwzBFywMCUh041nCGDKEXO6HVFJPRVt7
iR77VWB+Kw16SVoe7/zK4uARB9oRNMGiUYWtluL9VuRzkRon3JQkEqEjzhOAWsHPAcC2EJrgwQpw
FMvH0E6qVsxtaZ4M4PTyu7aeHppAgtceLLKQYaIJRPjUIHaGxot7K0eh4l+XDegUeCC0uyy+iK3A
xWiDHGc1tk4gre46cZFA0ClSeDEH/3u9ahd22NrbOPVhE/WRdYLImx3ECemB9ZWtXZ993R7QdTS7
GAKLE2YT5XQ2uhwnUYauSGqdKuseChhIFJBA0h674lMKpV3cK4+37V33+y7bY3mAo0kDPWIsPWqp
a0VKBVU4aVGrklTeNtJeLAefgpimy3u7jESbWo4a3FvzA+D/pBH+VIOCQKYhIiC0MaereiWsu/yg
ZSnOXLFltrKRiaZwkh/qjAhvWkt2QWuHz8W+v6f3gnd7AlYmHGguCWKakJQB2ImJA5QwgESEKUe+
UQrOLHymnbKlQu3GwYR2LkDwuFDuq70EQ+hoREiA0BHUEkyN0NSGEKRgtY5OsScL5JaOECLl3BvC
9wDNstujW7e1+DQ8jbCh5MvJbGlH88gc9GNnatM+bpoXCJBngEpSw0s0JeNM5uK8Lp6kGBogrQuR
HOJivAYuzdFKQQ2XasZR7J2qM4+Vvukp+D/0ADyTKc/aVcIFTg1Ul0sNdIGziowrDcE02TYgYjx2
xptu/Orr8KBR0hrgMID8BLo4bJUreHQ9QthEbLVwhYJah+3izGhQIh2Tmkfaz7pT1q2P2HJD+wCJ
52zSbBDtcCvyqzZxKJYGM9SWWD8+pIVUdWlrHmuwj9mwuS0NvdmUoShtge04KF2QQO9YaDdpWbyX
SDnYsaVBOy6a9afSqj9qs/GBRgpOgT5nTt0nPNaAq0saBLci7rJl3SEKwkJmjEGwYihbm8cE6n9h
Pit22OW/qjx/ur2dr/PfiyGwfSCyXTih2KnIBalXwyy0jvo9xvs6t5u5IH3laO0LWmJI/KR8Tzvk
FNWWl/G4ukxhWUErJR646BS+YvBqqKVGfQdOOyHJBk+iaFxE15/JiRGvGxRgBk9phId4Nyx8jJcn
SLPCKqCZah0NkeofU9jhrpEi1Xoz5Ln5qtscTnqCiu/bwr5Vky6I05AI8DWVN05DYjpdHBnZNoJo
zyan5iByov61aQD7CZTvQPGEdODy/2fe2QwbMe/ACXCkczjfhQYgm5E8DRvOOq+Y0XEDLsS/KKri
z6UZvQQPRSMHaDI32uowI/i3iERT4Gq6oFq0NspNakymq6aDdpQUQKULvQqhXZd3rgDJM7cCuaRr
5enAGf+VzwGwE9ofIHMERA9gJsbDNfVYpWKS5qdclrMHNY6kTRhk0HsNpcaOQDySoTMoILVZT+jL
AjPG7Ym5Omg/5nU8uJDOBvyYnf6oi8WuitCGZOSWU/RiDE2VIEZSs/5nOCRkQMAtgbgRxV8ZFEuX
SzDVcZYAaRX51twMf7IcAX4fS3Q7NZmI9pmo+7w9tOvH8qI7gsld2gaWZytzE6d6oXVZHMa+3vxW
x+dBypwRrV3xSyXPAAzUXiDYgpo4t81e3ZBg54bLwiZDNwY8LLPTwqincZ2asV8oKt3KtRx6dG5V
N9WbCgp/kMa8be8q3mDsMTfyUGKj4tmOURqHenishccUTSAacrR2Ds3K28Z+nvoXFzKsIaoB6HnR
EQHvwOUiNm0bZQ0y0f5gK16/tdzM6R3JQWedkzkSEVyQK9regKLou/w79zvJ1gp74MGiry4wRB9L
vLPQhwO3qTFjFqSkaTs0SPu5hqRckRZ20oMmRdW+6iD7SqPQ5MQhK4uKkA48e0gM/+zey2HLnaoK
dZdlvhLfSVBbFmf/ZWpGzuyu7dgLM4wzkOpG7WMhz/woCjfoCjOK8CCF8aZM3TIMwL/dA3tibivJ
5GyiKy+ECT0f3zL+My8MFeNsNFIh9cUidbTxkGSnejyKko8aFCmyo55U7u2dtLaE5xaZjTQIaQvu
vTDz6XQULOq0W2SRhcqjEa9mt7J2KNmYuOIBgcbjlZlUQ6iSXo7l3FcpEup9vMnjVyUfjpAG4Bz9
lfXDJQMx5oVICLEkS1Jh0gTqnXJa+lNp2Hmr2ZjHeLStyEvyZCtJdoFuIi1BU9ztybx+46AbBjA3
iKQgEYC4iVm/gYKiajBmUPY07Uc92hM0RJG2tzw5ctt8J2U1oeJGirOtLqicUV/P76VtZiWtrB3H
WZRge3yKjIhkxTbvQnv6xRnjks66dD2LHbBPIh2FiiFLsVwkZWsmIMr1BclvNMUum3AzBneJdUDG
GDlRMCX4mvD7ttWfh/gtq8vJOTsZE8TpjKIsS7+Hg0tf6JP2lT4kp/6gOiaJ7XIDVPVd6YkHtO6e
prvqmLiQgPTFR/lx2rSetuMd1Wt/fzENP3vw7IPyJXXQdk3pS63gCODl0UYVass7SYT2zkztYOje
b8/BtXO4tMjcaDQak1CcMfF98xCKcPPzfdF4dezEwzEETLRTN7cNXgUliNKARcEhWhL2oAG5nPM2
r4oeEUvpgxvI7iXBCU15mxeceteaFVwe+Is7DZlA5dKK1dSmVZdz5SsBQZQlfHDxO9fZrCXcxH6F
2CXSWYAwXpoIwrHAcz2qfSEAexKKEL0zgA6ZKEqjuG2NnzVjKjolFIDtTBnzX+j3ye0mNKrd7Rld
OaOoaILEAr3eP4+qyw8ppiBG1KJVfqwOeK+FXlHv0UtCaMIjrFiZVWQHUD/WEHTgLc2sXVmhUIu0
XOWX0KYsxNGnwKElaBy5PaBl5phjibcTkMKLSB/oKpjYzlLzVJv7vPbNIuu9OoJIr9bNtXfbysrO
R8MpirLgrUNOkLXSRDNYouOp9lG29rRg2IOq4iE5CPH0Lgnm55TNmzrknLY1X35hdPmoswMeDeHU
lWZT+5NQ7tLktabIitF9LvSkoCMxtA5A8N1Y2YUgvIQ05vQjri0gmmyxZVFTAMadORa9bIxR3ku1
H0DyuBtbu+87txVKzq2xambJsSA1jqIVe2MFM3JaVqXWfiSgoFsDZye0pjdV+p/bS7jiLoFc/l87
zO1kRrE2AO9Q+5qxk2uKZvhnqaCkuyuzE/ryOfCu5bex2xJqB0CdLgBXdMJfrl3YdXkaaZT6Y1O0
D2qZ6K9dmVo2qobNXV/KlZtICY/kbs3NADSBB8fSKXhNH2VkSLXWak59LYm2YovDXRNN+o3caqo8
gp0L76tuLjZCFnPCxpXJVeHadJDao1qDntLL4ULEJzMrsCL5s1bKbmE+97VZOmORPmhoaI1b07At
AZXQ20t6ffaX4oAMo3iHIIeybK2zAwJa8CnPhKbxJ4MCMSFl0Wuj68nDbSsrwRyyJngXo5UKYC9g
Ai7NQNVZFOJcxeDyKd020aTvtdqKHUXQQlDxiM1jWQ/jayJ06N/WO8FL8f7dcj5iuVsvNxQ+Avkh
qDFDXQSVscuP0FOzTTPJanyF1jKBGhpybtT6lEY13M0TkI1Gv/CHBFpul1lXullILWRjk39u4FxS
SMhO4jWN2gwgW5ffAUUjcUmaNH6HTIQL8Ei7nZO85lz8ayt7boWJNHpInrdwsY1vWsbg4s0C0rWp
ad3bk3p9SJex4OL9j7Yx2yMXoJu7iXPMqdTVB6WFkFoV6r8TOYIkb6jZkd5xSH6vfR0MghADJoHY
xnm5nDy5jnNFsGBQEydrI0XSb1kKSrSsU4PjVZffxGwXMIfhDSADuLSgES4tIcNpoIWRtn5D//Tj
q9J91vkLDTg+dWUCL6wwz+8Cmd9RqcvWR+oucWIwFJKoNgKwHOYyKdQUbSGFwSOsYfcGwhEUhVFa
WkSDQE7FDG2i6PizOo36wM0MdlXVFAlyrrrwlS9lzTBjk9uqmMfaBKDdbMAFBTKk3MmGv0EPLo3m
wYj+TlOzQ6dL+Y97hLXLXLvzUI0ZUsXUt/TXIdm008uYvN7e94uvON8cPyaWOUQkilID69BCFZXh
rAkb30g/5CYnFHDSvlBctLOQGfSCkAUiM8Dst63+kCOzZuE5AFZZOA6Q8r7ck/Wc06oKJrhr1UtO
8Yv8rj/H9/0+uCu+DTvcl8gYqcSwm10W7pOR41LYvSqjMQNua5ERWHr22XazqdC7IAhQVokzov0u
hmiXmLpTS5oDsn5O6HSFPGeNMd66yiI5ykOp9a0MKVBPBFNATZpiQttZr6KBYBbSaT+O8E5btRgN
3RXkArqRbQfNPaIZWhBvAsnql+71Ss62QQ2SaSjRxOiO0+MsTpyqb8R5K+sZcD5KpTeZXUP86fv2
irFOBKMAABQrBVQjqiIsaxbelaEOGSXIOkx9Al2HRN6kU3RAE1KyDSZa8O64lSVaDjauWiTzgGBg
jlxclYOSZ9ngozNQvo/zVnhpptzY6fEQuYHQN3Av1YzEotj0tpJWglNVCnh89QTCpii12uUsb5Oq
Qq5REORdAmMIvXJuxw2bgMC8LISMOrrsEWXBlV9u5FCY1BHUxYOfdIFFdLk8aBZt3rNZgjK0kihk
RJrQrfUy3qFpR9pTM505SKzrI7ygv5byOuBfuGUZJ1gMhVKVpTz48aAOe6R9jgKoFN5UWrVuLIzl
qYuDFyNUjlLV8zQFfkqRlwd5KSHB8yObjlctC37P5ClDHV0Z/SSU6xPNgtEDC/yE8lE024hRRC9V
0BLYSUJ/Z815edTzPtoC5l25eVgNn0mWFMe0VWQ7GQTQc2bagASGWDjK2BgkHYrczaIafraixl7G
0QFrU58eQX842K2lBgQPIpDMloFm6+L0qMez5fViH26FXn+iZd3baPh0BcSHZMhbhWhFUXKenSvX
A6qxoO8FdfMS47MAvCJMaRaJ8ehH1ldXyk44CYUdvZplujVT2R8DoLFkD4HgE77w9rFcOSYXppkb
AkXiSAXmffALWTtqafBEdelttNJj0+9TASn32+au4t9lu6P0vvS9oyKusiFfU4H7bhSz0ZeSxDZL
1UlA6guErJ3JCimF1lbacidUgK2EqsexfX3ZX9pm9rla9J1BjWL0e2OSSFOjMWeWnT7bdMJnHhi2
bAXOBCUnojbpZog9qJjagEwrGQ/6uDbpP68bsNGis4QN3axEnPt6pFjvpCPoQhURB/To6ZuabyAu
OM+ptVHjisLHQu8XRWkmyDYmq1GafsYBSwTUHgNN2mrUov++j0DzuORoFLyf0Ctz6cZMJcotMzFH
X8+1hz7y9FlFg+Af1QL1ywtnHVemD0U4KJAiRYOSGEtsXBphiyKSPvnQwtvGkUao+VpPOxWNOdMg
EMma91pjnQoDtU7UnTHWyYogabdtjN8FgN8FzTa3P4mNxeG78VBF0gFFLCTm2DmeRhpoVR3Pfhio
eJ12YwPWXMCP4wkX8W1T18u54CXRT4HB4/JmX8cWTUKlmPPZTwNtIDGCfzcolcK5bWUl6MBVBHcE
7hsA5ZEEuFzPstcKIYyp5Kdh37pZFre7SlRLUpnqsBkmQX6YULgHKXQYemGtGA564g0H7Lqmo/Vz
v5GywLhLrbLwwiiv79sykzaGOBh2RLsiAKdhpzxYIPLlBLwrcSESJXAtkOMCagnb5PK7+yqbzN5M
FH8KcwcZC9WNnM76VjuiV54G+rXJTkibE9BgxA4IFou3eTl3kCTlJRNXXN3lpywreZZRQF3cELQc
n6LvdbvwIsennwmJvZoX6iyhzOUVCglZxNEAZYD084oeRbGGdJCUQvFx/ZHcrfeSk3i/lX1wKOz0
6fbGWNnpsIUXH1wpqG7Zdoa5K8VQl2CrRXxfVK+S4VLrX/FgOE5Lnn6B1GL7ARx0OXOgSO2jJskV
n6Yv4O/zkqlxsyEjUcSbumU7XE0dwjlNXPBSVyKnsaLUZquXip+968LWcOvNlGwK6iGnJuzn0h62
mkRyHtn0yhlGHnSRHQYmbEmHXo4vGWJs0njWfKrp+6meVFvTUsv955WCHwZdD25acBGxjOeKPMTq
mFLTb6WeOkbaZmSi9G5u44STn1zZE4uCDYDJYMlapGYuh6PKfSZD28j0E02IHc2IW0ft1NyxStDa
3B7Uysyh4xRic2guxj8/buvsTIlK0+YQhjJ9oVZ1SJnIpofmpuTf3TkeKPDloKAEgo61YgiN0laj
YPp5o9Bdjyg0xi3SJb9aSJo83B7R1eQh7gW7GExhMyytEJeTZwhhlVVxZvmNLJYPaRCWiifI5ghX
heY8LpXotTmAZVDTVUBfvGwKJgaK0f5mVoYhINaH+B3kcqzgw1AGEmibocuJks7+VHsq+rR1WpOQ
Bhv8yO0FlCVDDlr5CiaHbYk/qJYtXN2QtmC+RWs6s7SSYHg+ABKNdupj5EFS00OziUsfxg3nAfqT
Ejg/66w5Zpsi1ygWeg1zgw1++5Hc6xnJqU1dxZZexTtXfj9SW/Apse8M232Jve+B5F7q7Lmp9eXy
vPUlzCWFwm+h4Q4dnu9Nw/kw/6YPlgdZ90ejOtgv3+3ndGdHhIeUknhWmfvIyrq2zytYdcJHLwff
gEYmW3YhZdp/k4XVFaWgTXTPowG8Qvew875sybMz22carUUT8z69KCDMFnb6XgBprWmP2GTiW+mP
tR2/t6/tdz2Ftg7Sas96ntVfyVHPbPCwJF+3Txz73GW/h3lxw31EadNgHrDdC7IRPWBf7MrmRCIq
66pYM8zBbiB90/QUZnonBRn8TtwbHQmPrwn57F3y1BHtNEwkfJTtcTcjU2V8AERyL78dRW/zbn2i
PWATENvuv0VvcI7voqfYD7xm8KsY5T8fCaIG1CSWpmlmJwZoyk4LMRyfQUfhRHZkh25v17vQNna3
J51ridl9cTDkZTXB0uw543PiZCT1Wzv1ONN+9ZZmR8TsNkMdzThI4vG5o+Sj31UHlcB771MH0j//
n0NiNhJot7tKyzAkwHyP3bG7n49oZkUTyYZ3dq/CcXZUzGaiup5bCXSAnytH0NzAEEkfgnda3oFR
uPh+GqNtAYaRPSQ6RiglmqTWd0ls032YeAaP4udKS+U/HwNc7SLHp6Cj5vJAWwWuFcS2w3N1d2/O
tkCaR5CopPe+AZZX79vc2rPb7JIDvR+2DmfO2YCNtb04uTNnos8dUvk1JmKkjvk5dgfqU9Wuqd26
+nP5oHlt5CEg+a/MLigHXJ2ACLLZyzHVlb5JzeE5RdEufDDap+RPHiobJXcLsAWLd1r0G53sAEPs
Bk6AsOq2z0wzIzarIqbqtFxbQHV3tpmQcXIs7QACcCho3J7edVuAlyxkBAt9wuXsaiEgtmOPlW29
bj87SC7Xu9z58/9nhLn2VStox4liQPI+2FiHjLxLrzlnIOvuZgHK/N+RMJd92oEFYl68rzw8424b
UxusfcBO5ftpujPKF/Nf3yw/G/PMIONJZ4tGStlhVOBg+aPsJVtxb08bd0jq5eK0syXTrIUFjTj1
Y0MWHwrm2Q1PWPiKO4AdCuNCIZPUqBloE57NjSaDsQiklF1hv8tkn3RO92sgpsvDn111FPzHJkRT
fprkkF+/HFyOClNaBLA52EZnB98aOKfeU9fPPosKKLjMfbo9m4uPugrBoCnw/+wxyzVFYhr0Eey1
2h/dGF6qD4hI9i9WW3MMrUe5Z5aYZYuQJEiLPhqf377CkZS2rzrv2XbYNtuRUynijYlZN6uIk8hM
LAR42q+4JMFjYDe8vje2XMGuE3vnIQektkvAIH6nL1FLCiI63SF0BI6TWL/Hz6aNuWTyhMrtPGHa
4u83OFlvh27nyZHJ4b/yFHiG471nAIXAYoYmUSyDIiiXqzU9htuTYf/KnxOyvb3f1i/NMzPMeHoF
fJuJCTOdRszI1jJPIMB5Pv9K/4Do5a0B7czdHRRb+o2w/0a6sj4EnPfWatx79gXMRdLPVA6phi9I
8PyxR9J40sYknyFvQhf/fXW0zuyw2Y0krFqzrpYJjezEC3zTUXfv2cOwlTgbnjMi9rqSzDRRggaW
Sjc8RvZjsE13lCv3ybPC3FcoYidJR2FFeYqedTtxakf05m/O83TdA/7vtLEeUIyCBPVImAn+Kido
nm/yv5ZrOoEnPGRudb/nkX2uO6Yzg4wLLPOqCfUcBnvPIKfyvt2GG2V/nIi1O0i729ufN4eMEwRP
+SB1IWxZ2/QzwubT3Dv1TeRE5DwrjAPUYohzGstRlu+FDrRzIRGfjHuT/CvMcHGCSxc+RFlEsCqz
rByD1DaKOqXTcyv2ipuKAUXTUVxu+goN5bcnbvXVjqIsCjdIRC1ZtsuLsQAgNROjfHw2SHjo/epk
VU7iANqwkdwyIBB79yJyMAM7+vivHjhnttl+8iUHrKoZbHvQ8DoFkd+73S/RckyUHHjRzbIDWK9x
bos5ZZo+xY1VwVZXHtT5IwtIFjtTt8tcE0p4ItqtgFnYNY6M08eDhq+evXPjTPTRBkaRWU0GR/Id
3B8c3R42AMHZS3zVbkDI9cBZ1OWWvDVY5uhNYpL1ag571BlD9y12BVvcaQ/FIQuQj3oP7e8ysLlU
XMv2v7IK+SAZZRFRxPvtcivVJjSSk2y5gh7vPUhdqvajTiA9LjtPT98C7xpYixSQ5f4fa0ykECt5
KjUtrGXOdKxSu9mESGjs54kXkiyTdWtYzM1KyzBJdb0Ynx1ldqgrE5lst9+Bi3Zy3mFc9sEtU8wV
WokJlcAbh1iuuAO44Kh+Kjk6NnqXt0F4Y2JOfQoKVHgZGDp4kd3/Mg7xrv3YOoHdEV7oveY0z9aJ
rV0WIWjUQdQ9PoevIXBFd4LjcOeNZ4M53KiCZnE2wMbrYL8d0uOH4qAeFr9obl4R+wnJsNfbJ+wn
d3xjpVj4zxyaetb1cCeHU2On7tdXTXb33ocSuc/AHExud2eLh6fQ2drjvb0tkFrb/Uns2x+x+pA6
n1rmmAdRniqBtKzifeWloR3uxonY223o/dn23NT+Mom3hszcsWBLUGg3Y8iT/WaQ7KQ7OpFQ7URZ
lnO2ecvJOBINrcRiXcNSSpz4qDrhziR/eBzIVwS6P7esAag0EMpgb7kiCxuqLKuphHOtfoJFXna7
9/5LJ/IdHqCPCtHdrfPUnJ7s4YDkkwcKKYJ55aUTV33m2UcwzqUF5U5pRPiIV+ee3kW+5HmAv5J+
9/gLyTbUkDlbZvXgn9ljPExa9rQxEtirnNe33gFF2++jbT/wxrX8mqu9ApAEaAoWPkJ2bnPgTZUq
1zC3CCzcYRcRm4caXt/9ZzaYqavSJJ7KbLGRf+aGu/T16s6d9LLvyOG+RE6G8xpYzbij6+N/BsXM
ndVadBRjGBQ/Pgwi71NAE8jj4+NMaiBC881p9wyNvNCp9vXT9/ah/HrYRq79Yrvjd++G9svWfnqA
7+Nt5GWct+aa8eUZ1EihPYNe8Td9Mx6mHWfHrN5J/zvqn7TRWUY0i0rNyCv8ehkyzhv1ab/fPjw8
cPbl6ok/M8I48Lw3pJqaMOLkta066Hm1sStvj2TxT+w8gSBRhmge8OxXOiUilZQOSTts/ehRSSWn
SnnE1GthF2r8wKEC64jYnQlJwjKt1GTMp+diSLyqG2wNIMBQ3xaUd+NddXguzssAiAFACXnB6SzR
0dmq9HLdNTqKfM/3X4q+iYkBUu+/j7kdeZar+puN7T6Jv77pR/rbppvE/R4OA9qI3T+cdZPXNt/5
dzAL17WgA6n7cXp+c+5LwENO6R4FNpXgU0D6SDY2JU9QZMbf7+x+IGPvHjjLKl3POrhIDKiv/+jl
6ipzCw6JHvVq0A7PkH7O7uR9f5e7EL6pDvFd61oIr9uNvAX7JOf2vd6yl2aX7Xa2AoEO7ptBg1mN
BFgAc3dnEpBt8Cb4etfCDE4GhKaRpIcu8KUZaWioEnTT8KxvNJEE+7BwIa38NDsoB1jE+kr8OnVU
u7orLEcPSfsZ/oaeBG2IWt/3r8nIi4av3cHl9zDeRmjnVszmBE+Z1NJ6pzRqayd12vBdiZVakUYy
oO5Opbr+P6RdaY+jSNL+RZYwh4Gvyem7fFS1q76g7jowN5jL8OvfJ727UziLdurdndZIPRrJQURG
Rsb5xFHvAEoktBJGqYS2FgPiyZmK/SxykvJM4A/8LjQ4QEpoKEPBCH3zbItIooaih4425OJJRiY6
iRYXgUgbcVuam6/UeG7Wh3Cd/XpsUH4+cvdEGcUTJKmZeeoUNQCneC5tb3uAK+Q+pjGmZRjKxwAT
kJpw6Zl7jm3I7WRWqFTLOitCs5niYEqd8NRsJB0KkIgBHeYex0kVlEUOOrWBLeovvX35Nd0k85xU
Bi8xJP/0ee5pURUb3Jxp1KmhDnC8Y7tIV0c9IdsCHROqeY4saX6C+VgsAWxPYqNeakZlzhZiYnZW
tp87/tkMf/cW0N8NK1jpVuiZ6q5dAfbeVE3A0a1Nbo5i7P4NBcMccn2N5LiDfkOz4nlhrY+aqVri
fEYWueMZnNs+plFDYvRjBpK5CL0SYyqFnvYJN3z9Gw125LFC/ZjUpVdlSINxrr2w7vWJDOnTc26t
EiX5ylWNyXqyyA1eKwpPfZkXsVC74ty2N+llZFstPdvyzZLjRI89AEOOGEfQw/ACmpJApFhPHXQW
8LoYxplAAxGFkKRTBPenEvttheFN1Pqgqf6n9furXL48PhQeBUZMdXmddNEVFLATyMLAjKuRxPRN
rpmkynrvAtGz/+aEkVRXz9TLhLbKKPb2FBunjNjaa/OS2FznnNqLR5SYZ8v3MFB8jW8cbQMnNBMj
JQiDW5cbBI9f0G+eqGwHd6YUhFDSC1AqrfBYEDjjLZEPM4KWm9DxzWKZcy7pSKH0Tops2rIrklwJ
dUjxpdwVxmdvbJKtb3Lci7/c03/4YrvXwrMcNfoMlTDMt9l/zqbw6q2mBtrGVDPiPGRcjhiLHMzS
s+DR00LjsmWjIvuxmZi1+99JDtE2HmgAvqDP4f6sZsLELxXx1mby5u/wPudEIxOkXwmvK2wkOsQh
DUgxprTFpFoRTW+kkK2wM+P8y0Pb8mTjz43USUqD2yY9qvIDioyZKGe+6OcpKorh/Gr+idbXRY82
O9/e8Zz/UWsxIMRYC9UrsTYkQna3sE7o4ySRGRu8FmJqCX7c3wEN1lJMAAgW6hEAyIxTjNsUL/4b
x2ZAgDEQGL2/qF6OrOoynvduQ6I5KkOa9diu3rAuHrHBGIep1Cv1pIao0tPF7oy382FdGmiYg7eB
rpqFYEznGCk1MXeAHjnxQ35VjRmRbc22Xmc1/lKa3VM0XyhzLibp6FP/zT8bVtfT2TkrCmjLWl70
CKw7M8AxPmb/Vrx5wP7N6xvYRv1a1VUig8hLk5L1G8C44LMo5sVca0+ebF4NgZytzWJPdCtwhKOZ
fsYO99Jz1PVm6AYfcVEDL470myHTibBeo24Wkdx9TeabZyObB/Zsz/PMR0jSOUNMPNLBR01nlEuP
r2Uo+HV7PPU2EtyVW5rZgeN1jFkYWjPDPxiwxBZKxmiqVz8OPNrGkpCpjXSC3SzxFhgTJ7bO5Msz
Ph4f5o/REzhugAAHMYxBYSBZZ1z0Ikqx4CmFLi9LwDch5FzbGboq4ZD6AensqZGYqaPtk4oI+8ek
5RHTdkeaYRUDv4GSyjCmxVdjTpDuuq40zNDjC07ndW6+ocGWTDYFwV/Opmq0tvgkH67G7+hw3chL
w8hWC31ONc+3Y0d94nhPIzXMe8kwz4qoNECUp+Uu9HkbU4QOEb5GsTBdWNsHbWNtvI0y55WcRzou
KFXMCczgUmGuknlhUqW8FGkAC4ahTTybtF5jx6ZvoR1MpbPhi0NL0sXExHIuRGw8baC/zlztO+rM
a6MkCLQvHnLkgiM6a9GauvDiresiJ+pb6mS/eKP+Y/4IHm7axgIvGDC2TCQaeXlTexgAhz8C3C6z
dhA3EGUxWdA3jhc33EYUWfYwWj3FAimAUIDTe0/hEtfXJlJR2kDIpS5tW7LFhUrC7WWJ3aubiZNb
lrtDOzmxjFfAuj9zXWUqvwcfwLILpzI7V7S2UiH2pANPiZMvo3XWks0CvbBSS1D/49jrURnfdsDR
nUIAimSu+LWfJVhlpiENKi46S7JtJPY2T6hq+u+Pb/RI8QPLKugGvX9TYm50CaSRMJA8lFjcK3pB
YjyBvY3pLkPyARAHmHG0T/fGU2BZk7fQ8E3RJwkJDVc9Tp+4tXmqOqyshx/D3F+lE7pUbi7dUfeu
10WaS9GbHBUyyYvmvLyEamB4WoLhDSG5OHKey67XouWdIxHeRzDXGdgTQeMXkL10CPU5FrRWDWlk
o7FrxYwV23tVOwMYB1jbhW5SHe3ltqKZAowaD4xs1NAPxcFc7VqU1LiuVVROCnOykq9GJjlq5mL3
3MwUrot1eDa6bqP686BaxoboCEb3R5XMx/IYS6ndaQjjZV4qMaoxJwoHBZpozkwMFaw8EzIxZkt4
EDteeWXszR5yzXicaXKRQy0F15WZwSP69do4HeExNeJ13THFOAYp8rWICsCUhIU6EhGnOWkbK5iX
qtFhWgdbM+X+aar/qvWPsLFnwT6ojoJgFtUuUWrOWP5I7vz+DjI2LgLMmBKn9Lb3GVknpK+Nt2AT
ztfpPJxfPnwLAM6qGcxVB4hC5FVxRNPSEsPk5TdGuv/xIViVAvQMzOICbe/e2E6wJcdTAr87vlxP
b9r6DbVz/XfsbEwCb5h6xIHJSwKOq9eAJnPncy9UGyEETWGnwLBMD+vAlS0pIU9nwKq2OB5MS3kG
L10w5hLf8cpc80nb/VutVQWl69Kd6K56UNO3Snfkq1lfbHRONmiStJPIKOKlltqSRi7iszRdTEJs
R/qFAaJzaest4HSXal5iseG6iub5xfAPj2/gSAhGQYOAA4fnlo5y3p9KKcxQWSmC7ijZMtBm9MWG
l6XhUWBuQ5+XzeTanrtj4oambsQbQ/94zAM1Ej8s+4AHRsWnQt3pAsAI4SNJf4yrw1OjUaPxz++j
6+heRl4oZGLVgQOzh5DybUVeDe/PYx5ujhzDBKD4aOkQWOzAcGLscVygNoNAoDuWC9GRLQWU9tFK
Nz5naI9rdlzXY+RY7ugxlreXK4xiT0BPP9BsPLLjJbpCZ3PfaW3dUTFRJqAd4viYyxHLSAEwMael
YFryx9BNNJU65dKhkFeLu3SCISN9I1+mpK7c1Ed+PefgmI4c3B05RvWAIprpVQhyEq7hRFOJnO5q
TTPCKZZOJb88vTbygBcnUDvGHuSQR0Yb/WkxO6Plo0PzQ/ZSO/U6QWj4Xq6k5wA9h4/lSe3IA1o3
mzuIertJlehxhALt2b8cowwLijvedDmPBOMtynUndmIMEkkdAHTiT8jb1TVKAHvIMboH3Ydu3N8u
LFku/ZrqhBbBEcUe+/L/3+mKJZIDCswroE0CNcCOme7oo1n9bLacqzvixN/9PGVwcAixpNXSVQID
gfg2ESNTx0MbqLwLO3Zfh0ww9qGc1LmPferdUYlDLBpLiehhHCjVDT1+V3iwDyNjxvciY6xDPI3V
oE+m3XG5XN9K7sh5H+P3Y2aQOXlfNdYqWpFXjHQaqbU4XNapka4/kDMmj/WbJ1rmdfIm4jULA3wG
sGawZfW9bRRSFbw4kKeBjJkoYwUj1bHQHdEtjYqg39rXmchREomq8Y+rOlBCxiyEelB3GWIQtNGt
7XYfEETxRN9cSXjY76US8dAqJQtyCFKSbA9f2v5rqR8/lp3zWKJjWfiBtmrsY6ZiUUZzBVQ2XKLz
03We7Jvt1E0+fCTJM87pjcpVolD2iK3h91GRDC6GHCS1gDn+7uhdUqJJH+ea62iNPigDEszVVkIt
mCUdSMClQlF+ve3nx9Q+XpfI/TmOtWrNHJ20FUL4gz7/+uDY+lH1HFBnbv45agtA1uNM9ctJKX6l
qZWUnPMaZRDSo3tBkBRhu/SvXahcA8BsHEWxexfDADgwV8O/lh91IVTWNMI6CawGNh4ryShf2PEL
6HxgqcErYQ6uQKNXH0T98VKsvWgD0Mzp5MJRDh4N5tLVWTUNsjLuj6H2JwNSgy4uJj4PqYtHhLl0
sh57saCHMF0X4ONJ8yafWgXc/8fiGvXdgGiMRYMC8KGBA3cvr17N+3raZ/2tirbE3g2CfR+GZ6dk
4mA/MeHVZsYSV3RrHZb2YD0OUFMp34ObhcREp2rXvIfHu26QxtFJs7ocxZc/22xnk8JcqRfyetkn
T4AFmh9Sw9095ngss3P3Acz7ICtXbBOPy/64PF0D4sOTe+qs9Z/cthNjHxiFadVmXhjpbwv7MC+o
UAVbFGV5OZ1bUfyHUR3IgVHUUu79mVQW/fHlZZ2v3kryp8sMnzgTw8FQn/+0ETGKFplntNWGCAs4
13/0bg6oMyqs9ZPJtRYu/bHJd7J/aNNiJeTPANGyxAZOrTe1OFKnUn3ELqPOV0H3OqECu0u0bnTW
21a3/5TrK5l/BoZjhchBX4zscNhNzB3vJZZGr9I3s+z6UaWO6kTUKe3lSXPewo83+bmHPzUnjtVY
rfm6+H1YtO7XQiDGa2NZzyHhFUNG3xOsDppiGxlWtLEbmSq5BQxXl0Le4mc22V/k42P58n6fuVU+
kCMneYNrHCZvkfY8m3CKOWO/D5BeLD2lcR4wk+5v7SUUy+m1mvVHdZadpPPlpGfX/8JyAz0LywyA
zKGKP9oUo6bvAfnfH70CaD/dvFZess58LKaxrArdG/kPEcrnwPr0sl6GIXZTH18Ue2YIMQYxL4fj
rwSYj0+V1droxgQKj3rkkKVWlNV+7DTAW4h9aMAXZi67oIaJmNV469vwOgmNVkf/t+H7epURuZUL
j/RJGXhGIsEYL2edrq+DcKrGpLqic5PUQR7bRZz1U471F0e+C3srAfsJrC+gtLLfFcyw/BUtFFNY
/4lonNHCZRfrZH3sUUmYPKPkGpKFvgAUysJ1a/fF/f+LBU3AQC4GsjX+ojFGQdKCJPHDfno0T2vZ
CBaFCZf8a8exdWO9e0MyOpMEKTSgcCk9uCyshKCnJ3m7WP4rv9OGfi5zynd0mEviKfEZWzJAZ+LC
n1tv/1wBKWT0jgXjRg47l/eGjD3eaBVBGwd90LDrhHEhJd8vuqZQpke0jWLD3nbuwJiuBNtacO7m
z+dChXZgBhJ94YB8Fphro8UzwJ3XGLg07ZJ0ryuj57k7I879PQnGgnlal17bSwznftEvibVabA68
nVEjinBPg3n6fSBETgqVzo2iMlwYc7LqTIsjqpEa1T0R5q6LAdyLcwVGlhMiv27QQmCYaHHhvWpc
gTFP+ERAkyK8UCSl1xLmVNI9bzKfd+jM7fS6KsvrCz30ctedDrM9xxhzfv/G4MAW69cZLH6G3y8R
SqbEqJwDx75Q/b+/kHdHwbZ3BFKDjoAGFBQsOQ/twDi7rvvBOwkeH4wL7ed9UjQKDiL6rf8Gahlv
9mOkkeKeDcrmQFDncJJUPbqCEX8rbuZAVAtoVUd2PHSfmxvySGDMPVdC7PfRZVDqt+tTbZxOb2fD
3WbGn+3azjHMc8W05RZeGscn590ZNoMs5P6lVOjln57enhpCVpYVkmfOzfxpnqkYMQWhI4ULa8lc
mDScVYF3yTASgmYMGGYEGKR/faxyI2Br90SYS9PrhTgBbODNUj7vtwDaurr7vb+uK3O/2kW9qefE
R+sqsrocyhz2ZOaVOzd0Dl4E5fOq3qPnZVUW5GwHTuVqEOl0vyK/rGyO8dxn9Jmqr19+j1krzZC4
92GkXHYng1u3zEBf8wlwnC4CBP2iPb+s8WLYc/KkGquL9cvaGDyl/Ysh/Odc2VHTUit1/5yCXFGg
uoFS3HJn/lem6psEcwOv8gyTbTQxbhYkyoxfgMULZc4BjpS178XGXD690sRZW+EA16Zt25/ik/O0
suiYV2i8JBx/nntGzHN7Vc+q2uUQGnJ6vb21pzgk5+Km7go1G0A0O3yMoZ9h2D1/zOvbCPGlzVFD
OfbL2jb042P9/4uV/D4j5t1VsPQi7ZISHJ2izRpTx0eUZsnZzTcmtw/lZzR7zwpjSiL01oViBumZ
6yvQIEIbQw8GsQ4BOsx0k/cAjBTC78kxRiUL5dITZGjGcpkQc43jms+fGsP5rNw9vMsFBox1DHjw
Hra/+Ev/iJQdrsE2JMwiTcBm4hvK2wKqqKFRrHQ5yjj+gH6TYfzmDMuvFIxpIxOaEWE+25puy2ts
EOlv/HzZvmkwj3SXdMFFP1N9N092aaCbFbmWmUksyzjkDiY2eUEHjynGZCjduY26ouiOs2cFUaY9
T4xP2XQwBPeKkVeeCLlHxRgPaTat1EyBiqQZgMn8dXlaYLp+t+Mc1Ugr4Z0qsntXp2cpxzol0IEa
wmagDoDOWMcyLFef63hQOGLkvacKYzRCteh1Ic7xliRo0L29JcdP8o78OGIqw/VN84NjR372Od1z
yNgR/SzLwcwHxYiszXZd2nhTtiaHCOexVhgDEnpIxdY5tONkooftSObI+WOkF7PDS83i3eORnOs9
S4z9KLEkvZ1qYGkJcm+gd7b35NOzHStFfyDu9dfu40PgwF2Nmnu6bmKKTC/QehiNxBAVth700BQV
OxZOgFJ9LMLxGz34feYFw7641FMa3GiJvGCC4e1tO0dCTyZoBtIgStflqOIIXhOkOCDIqCI2+6DI
GYBgivIXUMpoYG/YmtW8PuaMCuaHqRrQYRQQC6MEpakhOOwTMttfj398JAN2zwWjefnskqiT+CY2
AHhiFHo1XUjGwtWfWsJ1BUeN4IAVRvFqtStnzQQD3z7Az19RJOQlJsbt0TcFto3Ar/1JpoZgJ0cO
aQuz/knNEZIHgBTh2b5RyzCgxbxTjdShCdLDwehYeZW7qHaeye6D51xw7s0tZzfwnqv4P8cvHQJH
cR4f/0j14+74b/Z28Ot+KTR1TJ3ll+W/OlrfItc+Fs7cQSJ+1RutaW02iZnYLqI8Hmsj+cZ76oxN
ULWuqkQdElyiabmfx1NMoV8w/G5XhlH+AVyi++EenoUldySI3pkHd4odUUziSxXXNDgKayP2Xivs
odg2on2WOEaPo/A3SzwQr55ib70PnOWjutXmCrKmHB0c99sHOsgYh8sU28aqjErQRC0DXu4WsVWF
QkZrGovO5dUteObipk8Dhi4N0KkBUU1TZirGGex/GVnTUoyF+V9lAQa8MdZC0VNZTTUKD4EpAdWY
Oq/GYrerOOZ1PF78JsOOJ16wWCOPqAiDKxGgCgDfNzADL6q8gI66eA+Ujp1QbPXi30q3NAVLcb3F
tjg9N28YY+K+8KPu7YAnxr29BtNsmhRULRLyUpBqZSsreBUq0sEAeLKi04IbdtOffMQd4+B2gMIF
fChOC1kpYpbkurwc9LWAZhefJ0h68I9IMWajLMQ6UULcKkQ/NPj5BJoZnBfLcL+WOx6iwHgSbCBL
xrEQtLAXFQ+MmagVrO3EQuvQfF+azuvCWnTk4CI8WX5w7PK4rqA2JNF1YDO2wCY211mVTxG9SsBN
3OaH4xzxiTgnFo7PxVjw11d7y/hxyI4/Nt9kGb3Jz9Ik18Qb2dNpOzMybCGw4NQbyoY69cYX+nhz
9JkLLsoyvKLiSP2CPgff1BkVCtDEH4uXCmUxo1qFx7f1nFwN0D9uNjx0rr+4i9+0GB0KpajylR60
li/LyqSdYQGx906FUgNspwXH+7Fox9M5A+YYNSp8uRAuNHimESfMJmBYZ6aD/NdutuHQGo+SBrQY
11TC3lts8aGvuuCcMNO3ps6wZ/9yrM1vC96wZboc7ugv/ryS3+Jk3qFGa8LwSr1vvOTYeeQTtG44
vy8OF+X/Lz7DNyXGYcXC5jLPsRDx+FK9q0TC7Zg7qdvD0/+FPSG9IduAjeKw95dn9pso8xSp5/Lf
ydTSqszlGR0q2oo4mHWtDeNDme988+OF1xHGuQ6os0Pmg7e2qs5yo1Nf9mKaJ8FYq+4WfdSleXVq
Dn9/edb/wx8WSd2TEs9qkiQ0lnnTt545JzJy7sYtouY1mt2WKf1dU1SBMTEV9n0qlzMNPk3b3FIX
fZ84drB8Q5ITGRjwt1pZ7tQwDq4JnDU3MHfxMy+FNp4d/OeGYHfbPcMw6WqC3YP0K9DEeAwI8jGk
XyB/wJXt+Fv8LVvG0jQTdSKpF6qwQCbAoGXqIsDWNpwX47Y/6pFcGfuiSb7UXlqQ0SKinzF9duoM
6T0hlRkH+C86+oqBtZLMUw2fMX93nNXrYoG46GBZZH62PfP9/RcGWE7oh9V32cr48BA0LxYWwuc6
44Xr4wmqwQEwJmoy88rQo9ltE7B6+RxTzhO4DTwXcjxE+5Y9Y5YCTGFePZp0yDBya0zeBNvYuTxQ
L2pxHkmesUjqNM00n4bQ/bwwPUKxTh9b1/GEzUBYjPlpfLESyyvYiAiSh7sTelUodt4eU2akwlXd
WEbwBGjJw27JRal97IlgnJW5Kbni6QKNENegWhq6JbwbC7/i+HQcs67e9GVg7CKtjMIrzUkB2JH6
WPBWnYaskJC9GAeAQvBKOByTrt5qkAOCWXdF5Bsi5bZ8K+goNhys/dMMCE4i+Vpgt8KBt8WMp/K3
hNKAYp1f0c50qwXOFl5LpjvYAeyM5Ca3uYQYi1OdhbyraFidOd4rnntsN3APXMV47CuqbJE2FK4R
9gRDMV6WOTBQ9I3wGhxiY3fzDTkXgEeLsRbNRPQDZUK142W9nuLJx2Id4kRG6qI2fDBc6VXlKch4
kPGP6bg9mYPTihStneophLg8o6XXKE3/uOOZp8deE1aj3N8tH0j2VZSArbUZuEh9bJPTV/ELyzUQ
UnDhb29LcR7YqZuHOuDoXEltOk2h8VfbfFtibnK9Pc73wfrzGG/36E3qJPL5SYhRosUcSGL6anmI
Dp3r8iTLcYV/bA0MS0SnKb16F3N5etvaxyfs7MGjf9ip89jgOMO823CLBAZsd1LQxwVle+La+Zl4
rmQZFJuWc5icV4DN0ylB6CvYXUEjtlljymstJ31sCubjm/CXBOc/askm7LCV/N8FF9tWXBTSdWNP
jN8L1PBx93guKOcO3ELjgeh6/z+GZLlGpdt7AmAch53xRNw3O4zX0lTI8pQz3LLOMZFQ2s5Du1q+
w+rTQQderzfHirDZuGucK712hSYEi0+MinM8MO7RMM6GkieSX9Aauon2bfqcoH3csejJoPL28j8K
jjEd52vc4rUEL0AieDsib+qtVrcyxzL5w0sn/aXU8X1KjP/R5Xog5VS368QUFJLO3FBx4+sq1g9S
AV0vZCet9h0G3krjMZ+cW8Um59ImmgrNFGwu2y/x9bL54tzakfnmYc7hx9LLug6wsJ66zcnvNbrP
I8OZ22vZsaGKe99B+ZlsLAwyteQLDVYc7ecSZ2KhfILe50sJ7jLrhHLF8c02l/J6Wpit0eeWV++0
rdH9Mnfu1yFeh1h/S5b/o3Vke0arOpz1GjolYLZMgDLDS0a7R4w/HF7/kmb9R4duc3oDW3JJpem1
xE7w4zL4jTYyrHc/oWuNQ4WnLow5QVQXZlcaxxaZkbszkh07Xs84xyZKjCvSnVUtECK0rSAqDxaq
4/KsFC/uZ5fbTVM9VPwSFE7rZCMYbyRHTgqA4M5k/vhy8aJgtgWuluSqnlEgkdbA5ouVTyJn7zxt
LntU7jmkpo+DJHbHsh/VUdviOTmaZjsjWPJ9Ib+RyTw7j+lwFEBmopV4UtRV0IMjBJMZYG0RrMic
mg4nuwb46nuvTZoIuRZ3SJK2BoBtzC02tvrkE/E0wRTpJry1IZRYy8YDiR8PWSRsZNOxrVrEQu57
wqI/9VSfmmHdfbEj6zgzP5GosVC1p9kSfk/xqHs6oMfcJu86wdrvFGemkOXV1Z+jP48PazzoGxBg
7lKF0YgYE+bQdEwB2W9/EPSh6hgT8rpBrWy3/O+0cECQeaJTSY202qMSJPO549nomiKe1e0f8zXq
ZwyoMG+zlifpNQuoW9+bwInjmezRpMbg55nX+OzH8RmronGVZrvAicmtJMAxpDxdu/3/gbnGRol/
BwunJVC6aHP8J8LxlXEx3AMyQzyeRrMM3zyxTnrbS9q5pdnx8+oPjkbFHujlDFguujl9LXmVuFET
PiDGPLuKoKei+C9i5jq2hXfX5PEzau4GJJj8YjyLdD24ZTllY7r/hSw/AlSeez4C5Q7nZUCFMQh1
3JRJIEFqsfmGdT6fV8BfEcDzoIXHz63HSs0lxliDwm+7TtJAzDydLquELFtDRmeoLb8K2raYu2Vt
cyjSz/8RsA7YY81DkYqA0QPFCEj5mUOQHSYomLjKnKftvONi7AL2fcGVpg29KKJjUActUY6CkvMK
xRKEpfq8xeDry2PueErIGIkJmkfSrKK3WL6QSYTZE27JiSc/xlBIgZ43OlXCdB6sr0vduKJ/+Is6
dyH+5aj8rWfiwWmxrnrdX2eFroPayxp5fYgQGLLmHgBY+IPKE0VYwFqBmggoST8W5XiJ9ltR2Mp6
JEaTsNOhKBfAlFKgUhV50tbQD/nWJ93Te2s3i34hrf0ILrTrPqY+Pq0woM6ak6jImoT2qy7fks/S
VqChO8164cFmjCcyBnQYmyL3nS9mPQQsEQ+Q9pukxfKdhXsIeMnY8QTNgBJjVwKx0ttQprq5pu2B
QJKPcBcWqKu5PNyX8ah5QIsxK3IiJYpwhg9wMU+1hTIXHuaKYBUFxuRQAuKcFefW/fDeMx8LYKnp
N9H6+MeH4zbfoxCC1gFsnOfaZ85LzXryykzxJlUHarWxLohvTR0suOHcu3EnfiBAxpCoYKguaOa8
XsQrrD34kpZKQnws7Ntgh84X14fiMcVYlWvtCUKggt5tejo29bfJ0+NT4vmFrBffRxJlCiTsbWIh
ydWQd7T4amSDVO/OlY6PyXF0gvXngSObapJHGVrH5nSTktmem0HhuITsUEodtJ1YUaGhy47sP+ko
goVuZWt34TyaPEKMkchmeqmqOQitscF2HnAw+Hi/zhiGPJRESaMJ6+UMeKbl/PFB8CzpbRPG0OkU
9TwtRfx8bbQL80oXnr/3i2JuLHkuOr0UPx+rGSIpWVewZ5ix2YGCDqkiRAynfdamkZnY5cDbuEh9
hkckmJPwJjMx01KQsKdL8SkmIte88JhgTqPsMe+bePBa0PK8XtdvoSkBsOFXR1IHm9jQDYV8EeeE
xh2lb7kx1lrTovYidSApvsVYI7x6sl4XBudBHY89ZCyFApwtgHPZOZNpr52nTV5Tvy8hnbGGP4Z+
mYpg/glzgHiGOP7DqAEY0GMC+mkrJRUddTz27zEGd6QF7CZHbjwSjL5JlyYoGr2hRwU8AbSRbTEr
MUe2Efk2PKwRrxox7o1hv4+kSzrAllksMqXs5Kyn8KC1kZCgJL1L4USoV/Z2NrVg6b0vDpjRCOx0
LYXLHa+BbVQ1B+QZ5e9mXtrUZ5Df+ju4KF8+5yEfT8IMCDC6PznPtGbqUWRScl6tz8bWDs36eU72
wgc6Aa/OAcNX8TMvBTOexRyQZfQfwlb9rp9dj1ezJ8lz4KDPtqzg1XL4G9WXAZ3Zfaon1a8TIdGw
O+/lRcWpaWa3LX5xdHL0IR/QYIIe2mJYqQV4WZoeEIvQ/oKyt/L6wSFDT+KHHRyQoaoyMOrYz3o5
y3TvYLEPsKxlf+thRMnq0PEYopfoESUq1AEllKvaWE3AUNgAk6wqDWJHn77jK3NeaHUrFf2dlMj2
ZomKdi5mPdRviabQ2WckAu9aDpyLj+x5dibY3EJRvs+2sPkwd2qI2eylwlGRccfvH8GKbNNWGlRl
2U0hWNOMc0LQ4JeSdH84cNftcLReZHu2cmCxRLqHdYPLvFmicpbAdrjqfMfRlFHvYsAQYzTaMG4n
EVDBjmFs+6lPyiYmIWB8m7kskOl0EZjSbOlVp+dJ/1RJdqvNOR/wWFV/4lpI1blPQ3qqa8HIX8tg
EwN/pFORI/QsNefFreNtdwOGGWvSo2B4meqQqxzMNSEl08ioHfH98lJLhiCToCBXZyF+XJe9pZxP
M16cN+qhDMgzRkZvVW/WygBUTr6CiARPC5/3lI9HkgMSjI3xsZBaLUPoKOaKAfMULfGUEyyxURe/
JetgcoeyeCwxxiZSUl9QY3qCZvsbO4Zperw1r9aFuAbHsIk8Woy5aXwszdEC0Hox6Z6HzMLuFzPb
rN/q3tAOJJuvVrlV27OtcgF4QWTyEg8c+mxnVnCZAWS7hPakZvVnY+EZenwdeAzeEhIDe1onRd7q
EX2ETidvMQ8s2G9bnKNwR1McZuYu3cXMdg2Tm+qgmvfAvLLNWVeAXQcZvRjmOv+YX8mx/vSJnbue
bABa21WOjzkdDzy+1ZRtzdKiEB1G1xu9jLTWGXsxotXMTpEm41B6/LCLbA0nDxTsbaU2jvplnYEV
tKvcfY8J7bjd/M6wANvkeLfjeaMBc4yVybJZlssBrnlmvchf1SKPyYI7y/XY4RNv2eOBrsR6UNZy
D4cPE/CTd9m4LpIGe6EfS4/zQNzs6YDItdH6PKS3295/Pf7l8RaHgZAYw5HXbVzkdJ3BxaxVswuM
aK/KzsWzmoLkL/oaTVG1m/Fw8LiKx9gQrZhkaVNBbOcznDziwFyh9wuJPd7QDOdGsfWcWrpcrxE9
n+h3eOh/u4/FxzFFbPlGSmeBJHQ4mLXn2KqdcEwtR7nY3ipNjYpAplJC31+Ewv4rQNkeM8DRLLat
SukmUz/PwIA3x/RHydkCy4nGAIB675lOm7rp1JbejtO6XdBu7GqVBnYZGwCURKvp7mAY1utm7+QK
z+CMRuzfin37tMGdwRoiUVcqanAWJ22HSClvzQ/eLOx4yD6gQtVvQEXOG4x/JWAQKMtT+40CHDgA
VUb5BPtuDG4HIZXXg/fh9nINyAE6JGiDiMozNi8VMUQCOSJbjMIk183mCZCxDNOJjzmsCSxDfSGn
U5Yccjd86b3DmRfz8Qz1rV1owFU0mVWXmpq3i12uPSQ7Lg4fiOJx1Ift3vcnJU4zz5fotpQOi5Z+
FeuiIcaOT4ZzZdmSTHotRa0WEYu1i/XM0J4io0H9DvNcnQnJLaUnbn8rLx5isWuFSBLiRAZJ1UXG
2CKYZnAN3/7gtW3x3gq2Z0pXhHBa0ivVKmaGNbqbw4fygYIarRP+jzER2zaltJLQFxW0L0JBK3hp
sJWvMRusEuuA8XYhWrWwBPuxLbz5IA9u1w1AdaiHQZT5XgyaUg3wkH1M3itANQF6iPNqcIwuW4zJ
akmUJyGWKukVCTxS8oz6X+IrdJFgU4umy+yUTxE0TSrqWJoCtBAztSf7aP1qYO/b4hDYJhd/cbxs
AVDP/5BjrHytZlqNDe+0kEAnCnfR8qjN5fcAqwp1012ExD24O87T+JfD+ibKeHd1Lkz1hC4l6bdL
e25PjH6PZfZfXAtPg++fSvFNh7HwZZc0UjOhslwCnHM790y0jFNEqgu2tQFHj0twPJvzTZD6HAMt
rABlmZ89ELygHZLOv2FAkwJoUk8Z7wqeFYzTmxzVH3dkvokyxl7ATFItaVDJlyVI2uu2xa7NJ+8g
mgLg9I1dseRtDv2L1f8mybiAhVBU51bAAQJgpiTa04pC3QHki8PZ+JP5Dxk2WjwDUa+/0MDjJV6t
O6O3kS/K1l1A1wxzx0E5ynLjeXB2ejmRFDGc0OVgtv2WHuXfUUQ8+3dWWxy+eJeODRX9SKhSma6o
wtyQv1RsG6Pn7pws0GtweN7UcwmeAa+9Z9yZ/pYlZX/A3iSferKWQUsS1fSwfvoccLjiWS42TFQ9
rJ5WG2pKsGtVJCfZQWX3pdWcmY10usl5ZXi6wdiQTI/8NhYhQ32JUb/g12PVu731D0wHGxs2nuSn
kXIzUeZJXGCLNpaM/qGQW1dMnARGhfHyVTJHb08M+C0zdjD3+fgTuPJkjEleyXkQXcFhvko2f1Lz
/0j7kuXGkSXbL4IZ5mEbGEmKkihSEqUNLJVKYSQmYv76d0LdtxIZiWY8q1ubWqSZnB7wOO7hw3Fg
yPXu7vUO7iDgtdWuPvENw8SWSxOLTtlgv8aaVbmqUvSHXsFfhk0KHihNkAG+rdJqgLWQwnyzfBzU
yyCDI1No7Vxz69LVsAQs3aTV7tJyzHG1UV3TFYNuO8KWNZalH0wEdaxPdFreAUb1H6UN+jLgv3X/
S3ce0Z4ced0u8vT7zwiEp6bL+Xxr920pnvE9hVabqHNBPHaolujMin/dPsvVatJSAGMeUphMIBtH
BXC39z68X/qmDWhDL0qbBYzx80XwbgtczagvBTJ+RjIuhT5cUA8ET9FOdasgeQx2L7eFrFnIUgbj
WMaxVS0xgYzz2XNG8FOlNefVvJq+WIhgqfSzthlShX6Y3b46pq/1T/RnRFf7k7sUec0vLwXRR9oC
cftO6s2E0jVgTCHchs4jGoRyckdj0kB3OQdHzYnFq6UwGpkshJljNyrJCGFXF+PaLs97rD5UDEXT
QPwvob7NZkukqJNAOy3SNgcDE9lSS0wQrzXQ5SBUBKMXHH3WDGEpj9Gnl9HGPSSQpyQkfc1JfCjA
i3rb2Fav0FII4xMjqRnGXoaQxjvvEK117nvxlrjy29UiyabVkPQfoNtXEIp26tdcYohvL8J+teUP
oE5u8dWGqE10TZgBEhnyK/uP2id4Bko+md0gkDgtStxvyMDvdRA0FDagLoS5ewfc7vqJJu8maMlB
v9UQ31Bl1JYl3VBkk3myK7IkzPVAvx8UO0v/C4LpPZleeZjx/fz/6xQXspiLNmHA4BJeIetlZxDv
vXo0gvRhRC3OaUDX5hxDF02AR1v3wBMIp8bNI68f7OIHMMaaZZigGyT8AOf8HoIHES+MANGwwYt5
1i758lAZe9WjS6lcKsjZgfuleo2Ot+/D6p1bqMFYY5kJYzg2+PM53knipnPcoOFyPK/lcpY6MEbY
xWUJMg0JZ4Vur/cNSfzeVp271wLTtHZHpM3ACRRXUx9LifRUF5dsjsqyDktIpOmIs+cJ7tUjxyN3
BoqnGeOQx0QdZGyIoRRPmPe2IMXeqk+3P9Gq91oqwzhh1ZhGKUfemkY1GNnEQnqVyK8cYFwNPZdS
GDc8VNIcoYEAUip0J88wh4td7Hz3eRtEHg8q6O346/oiRkPTlGliTIgRppcF5qw0BcJaukTDlVD4
DACInJOjhnVDDJtEtEIrVUVJhRjaz3QeHeNeJeguR23uXx3fb43YROJ1zLXQnA2qkbcvHNTCG/vR
JjFC6s/x/6Mvfx1tFwIZAIpiOZO1SKbjXRghO38ojurk6Dz94qm22rZuLCQxEHTJxdTKMpwirhKy
DfHjFawGM1pIdo8iKtfA1+Qo7iD3U3d5F5ljKGxesTSrqxnWOij2nfBx9u+O2+BL25g27/NRf3HL
UhiIAgO9lc095OyGreVhJOB1Pkj2QUPL4m2bXA9AFqfJQFOSyNm1tnCaLxny9Giw80bMM1q27/v3
uGtfh8C0b4vkmgqDUpXelmOdwVScxtG+G/tGT3HkTfEiO1veSa5C4kI/Bq2UWI7MuMVFcHrKY6Dc
l2dBA8pzG7x5l5vBEHXW6yI1gfEikg79RrjPd9ef918Dcpc1d0sO77OpTHDTC1KVXkacYf2uvGLu
S1VI65Jn168Q4LegwghM1T8g0Q6oqbkZ4lU3/ftQ2d7vakzVRGog/eXqYqV4dO/tO1+5EOycmg9v
4uvhhdd5vO51FiIZfAlBCVqIWB9MW8cAmk9vQM0vrIF44X5Izh1XGXzJL5gVra8ajtal9K5VSwRX
fQ0+b9+CtafZAsVU9c+QAC2RQhkOuHe14ietL2CeciO+Wu3+tpjVeA392lg4hk2OmshcbwTGpjnL
JjqP/fk+4I+Grh/W77/P3OWsFWW91/H3a9cBfzRdltF5k4M51Nt6rAe4C0WYe5yAhKIPLQhCk7vt
ZE/RNtrPoq13pNkfUPm/104jp23//wCq38oxV9romzyVFMjUQL5NRBeLnFGE/mmSbVyTz08uq8Cq
TegKzFiUcG4mc5gqFjn3IbW8BpHpR/FwedYwV9EiFds+V3YEGmv+yCXV4S9Po1umiY5+5N6+CdIW
oamMsYTWCrFfFGQK4P8WiBbEki1vxgYLciaSecEht2XxX/mAhVjmOsfN3FuJnM6IVHHHpNR+fbaD
bhcoXGDW6H29pSFzn5UWu3jkFKIc/b0kilc4WD7iPWFI4vUXCqyP7uvb5El2SJ632y06Ts/0aYMQ
BtWvz09wudn3b3hLHQA0HN+7bl+LQ2AwIELCPzNL/LK9EmhAtHssUARdhrTh3B36d26dABNNdCJo
1kT6jaHavtzLCok2dmV/KY/lTnc5wlb94EIpBnEGtddrOYdSiDzP2HqEZMK9hAPMbV56epUUESvb
/rFd5r6Ec9yb+kRFgQXH9M8KdlJEmRveBZTZJwhskNu2RB8w6I9RfxoXYrEUxju6Hd7j3PzUKtQu
fg2LUEYcabmIpbln533eKZ1n2d/uP35WI8KdWPoONW99VAacWsFoJVmBOFqlnZ3Y2zxt4gezsJEV
S1InACiGtikHFVgpYMbHLd04dXjhRcSrocBvrdlcpjgosZQlsC18gsF9v2JDWHin+JiuR32T7vH6
/HfPqIVIGjwvIGu+puaUT9A8zIhXb8WUCIhBfDfBto5Ae+u43QScL2swYBWFMcZtBAjcqT6CD+mC
mstW3CXYQAW+ik9eNmk9XbBQkEEsNcWm0Lmn8tAmnx6nhyAAmScHfTjAbzDgk1XJWGoGhKCAegGF
KMq03PwzB3oNBniQqpfTro3omuKdZ3maaLtwZOB95XFi8KDUYFCnE+A7hSu0eUE8ip0qI4nAw0+H
3jnH9p1mvnHv2N3Yl8Ho0d0b0s6BwU7vDMwlAXWQsZXuRVB3XzdfB5RyQlt3uZEpB8cNBmG0sLuK
QoPjzLCsw0kOyhOdu8T4iV0I5L+DcYOBl1TVI1xsKqshu/NeLmzxs0KJHStMieb8uzfhb5Nnk7VV
UbRGkVEn/X71s+doDwLGI+ibBiLc8bI962HWP27DZPAjKeJLNZSArD0wy/so8OItduA4TY7B7l9G
yAvNGPDATO6UCWDXoU2M8cOMJzVOkDc4xrN/k4GMcbRks4woDDvZYTRQF0GDpIN8AW/7BFcSgxvd
IJty18D+MWL1nWYE/9EdigU7Ls7Tk7lx00wGPYwsypRUjWcUlNA7A2oqSsKNuIXXM8PDW5MBD7mo
ciFVYOu783XfkyKoCPiIZO4882rXxSJgYQP8UC2L4tLj7CY/LgmCscQVXMOyw7uiJdXkVA3RyfUO
0dLnLk7urd6+fau/m/luHSmDIIJhlWE6wUyQ7MGIqG4rO2xSzp3EBY3aJqztEGTH3oDGUDlxI9sM
4FEjxBL0vcNnSuLaEgMynSRfMr3GrZ+2nlfb1oRV8eBWFjaokGCr4m3l11PKv28iu8E4m6W5VETY
ExKUeyyM2oDhef/0ahLsLrM2nxxp1GjYozZVrMHQFRN7uL8ftIsope5krZ+NHOGg4pR7BYOCfpA8
FPZnuv/EM4cjbe2uLKUxJjwjiVf2FqRhqoYUTmK/TohOuC/UtbzkUgwTcc952aMr5fIdNAgkAx9k
MH3wakyrZrGUwlhpERdJMWjf8Q8a/BNwuIGcHtUsboF8tQF7KYkxwKlOpawPoU+D8mA7Y+Ub5tpt
2uiI98MX3iwW1o3yvtXaC2kh9PtHLSwj14pwijX6rc5OL0K/u5jyJOKB9MkzQp4oxtVp5lyAYgWi
aHL37FhIXwzkelYvkPbymZ//OytkJw4MCdmLhn640I+Pykz0C+q6tNqQ8vg7VrujlofIOLwGLOiR
eYVmk19jhGznYbLYxOYL9DpGRLOcGl30trij4o2NgRbj8Dvpy+WXWY0Hlz+E8YdZLPdxS2+es3fa
lkA61pTjvy/kDJCA/XzhBKCrTTCmalp43Wk6uumY2xFfBC0RqiuCakxQw1r/w7TE+Zb0d/+NX7/F
MFcjstpOMPsC+IXZLgzcgy7vmZZzeNEYRw57G1RpllqTXkG8Q6JDhHVFCcgOCQ7utkKrzndxbt8f
cnHtjBgNAZECheB3Pcq0NAYjeOCRzaM+B2mBHS/HuzrHuRRJUXshstKwx8rMIRKNzaCyed8r3mWr
7buNiEpcAr/q3NZxtSt2KZC5FUrfC+YwUB3zhxo0ysFh8jkieN+L/vtCp2FS57zrKuh0nu+ymliH
FNES7Rt1PnlbhKR1J/qPEbJjOLmqZ6LYw9ZfzoAsR0dHAOiNAjAvcLSi1nzD2r8n1xdaaaYY6XJS
0/ejI9oPsV3WpAnUk7H9OhpvdC/s/8dmWJ52jDcVNFkHjxOEzg8v2OdAU8ypU+2yu+wEXhVe6+Mq
Z9TSOBjgiNoyKXKJWuPZ649p6CDMw8ou1IRfP7++uMT96yHJ72/HAIh4jVCBViGO8pGcHcSagWEP
Jy6ArMYkpiKDEd1CvCUyBjldL6PeqCZSyWAvGw6aq23tVPZyn/v+XtVoIYl5kHRypkYmlMIBaq8p
BqgwPCVswFPAgaq1YpeGDlhJxaIXycSqyj/vmBxfijZsVVxj1T9VH9bT8NbUaBvaRR+37X6tjviH
JCZAGBtdEApTg6Td+cH7OLWvT5b76yfBSx8k9rk9EI0bGa/cNcy8SaJkWjotrjAfLBTjsi4jaz7p
yNW8CKS068E2Qabr1s7zsdpX/v/Ocn7ywGst3kMNDOQAsqGoIhoJ/zzYZJouUqaWIgDZC7cnut6a
vE3O/Q9sAeFy+31PNDGg8oc0Bv6jqmjyaezE7xRtiZVkuOE/LO9KPiKSek/gscm/dw6+/WjuTQ8j
f5UN/pVgh6fW7c+89vTRZSgug4VCMvRvM1jAW9JrVVcMsYjq2W4vu7WKQjiiahESgy9rQxcxcSRS
MGF0/0Mi85FbcUrGEas7TvkjCsOGAb5VpIPR8zS9HhBXv/ATLSux7h8Smds59UIazWEq0lLkXnHC
E2U+Q7qFu9x4LZL4QxLF9cVpFvllBslvBivqkZ99mGdH/nwN7C6wTp/wgzIlGLTRLcrzUuqKw9Bl
SbZQHQbFE0z4T8FNKSt45uUwKI2MXg8jnu9Ap+Ni1b1B4CFTm1ZHkZXBpEDtm28mugI+8lfLt9PR
HnYBlt2AEtuOX6on+/JwdHpe2nCt5f2PX8h8hD6+DA1WYuEXdlsUJrCqYg97mxu/dcEViKOxiW3e
XVSi0V2b5gcYGXte3/safP7xI5jvU2dqdolFHBPorDWC4V3UJDyTpNxwi573X0a++B6MA0/TyCob
q4C2eHX3R/ntcnKfv+oP3vN+rdL1h0aM6x7mGaFdDI26reMEVgvicVRrw8N+pxGFxBhsrLxsb2Gq
ABGtjxXOe+wpgUEIL0YW2Nyq8dqj54/fw/h2OYMn1nv6mR3nQ32bP3QHPCxgu2xJj5FHmjPahRYn
gbP25ltKZZtehGsoX3OJSt3tp/vkINegBYydR3XjR3cj0gTYzBW7E8HiCLTvXXefkTPtug8etK0C
ze+vzna/pEYUj5aJnzGhiIgsiN8EoTdiy6qF1WscGKUB+w0LYxn3hqjMLT2vRfhnXPcwdfqnAIkJ
7qDbOqYtlGJeDnIXq43QfQvykBbPFSJFSIuPtoBxDgx02FAuKri7xr4P65aCDKRlIGMSy76CgiWZ
3Gxb2nMQkY8HL66Ihtab+zwnpYMgtfKP29G378HZZHcJ6LAowtJHPUr2pp29/pvi1R/WxkBZdS1n
K9Zx54CnZ1SvMOOF3Xp8v8UBkW/QX3gTI80isEzg5MPDJFXkEkbEDL8uTpR6cfljCEk0O0JKsE7D
2k7qO8fAVmLaP7RkIKysLLUXQ5w/klGiLSSe+qkm6BKdS493bzjeS2VADAOHeSEZ9FM7dHGoG2Fa
/44+57og9nmQSX/3X3alKLpomZKsGWzjk9AJ3XUwcKr55FkkH+718Ie4Mwz335zfQg5zfsYohTg9
yHnxnDAlyJKI6B2mdskRtIoEC0HM6Q3KOFjxtaGnRx18tu28txje4LaYte5ahIe/z41BdmQMWy0M
IaazW8eb7pVdCHLHO/JzA89SkKDdf2cu8j03WbJqib8ls6O2qWpGfd9B8oi1aK+/Qi/6TMk82jkA
iLuGbfXSLYQxD4FOBxeGZFG4k92rncBvhYAZLE86cqv5K+/T5Yl+RyuL+51XfYz1KtBLIfudhEZ2
zX1rfF4Cg3d6DH5rRqhpagUpwgOiqzdMQ6PfBe0X9m37WEtp/aENi9dWAwZYau+6YTvyr9ABn7Za
YUq52whO8ElbXZKHw4EjddXlLj4Xg8WmXNT5kNAz7O38wbzrPPnc3jvV85fgfMY+d331WgniDzWZ
EPJiXqSmMiAQpASSc913HTl+dR/AKu7acWkVFxfKMRByvRaiedGoLCyleq+Jt4lIDq63Izc/uEbA
+IdaDIiIc4ohhAtEVU7r0S2nSW1jsNgiup25wtMl2c12c/ian4Nj4X8ZtHWI4wWohBu4/G1fi9uA
LUOxZVH7oe/Q0tZ/vvA60NYe+Uslv/99IcIEC8elbiGis783AOO1LcwYbf8KwJ9pf/KobtZDJ+Sd
TLysRUkymStxyTThOmBW5aRvm4oM+/JXtr88/4yDbZs5x+4Bb94dLWhyTnKtJVaXF3KZSzEaXSpV
LeTGd7tzc0JCStkikWEf0UTIuYArKZs/RDHXQYzGJrkKEJWR/CTdo9x//ORc8VVEXmjD3IIsjJrK
NCGicvYP/avhYlTuGOQ+L1+4/kRdCGLugFmLudapEyKDJkBi8kKyL1SFMLdHewhltzGJ9NS4nZOd
XLfCDLonHAY888kzr6d57Sooki5ifRoKSEjN4Kos7DQxYjHU9Jkmo6rMVmri8IKg1byPIst4jUn4
n8pS6V+zLLqKrUlvm/cU9m6Ipt7Gt78OA5pQMALM+YZrQddSHHO0ilam01RCXEac9/eZPPhgn87J
/XPA7RhafYIuZTGBijAJcOJXqhrewPvzw8kD3bUfBioYTpA858Zfq1/r91Gyj88ciV9Ty//nKHV7
vCAYwkv7FPmjC4rVz0PMy6V8v+1YqFxoyL4zcyWc8TYwcL8Tonxk81aQ3AS72rfmbuv6GO/7Re5C
cr8llGVI17cHB6m8T/0JtGg/IrCTOJyvuwYCy99DQ5CFvcpmI9QSPXHx4jbXne8/xeDv/flmT2iF
/LJb2ftXQ7z6UiYT1giTkmr5FWewO59jJInJ6/1WDsJ7TvjEU42BcFMRLk2dQwxufydhtVUyHlr5
RyTYYuNbxt3tk+TZLsvYbyh6FKHDDjf/FBG6CM21Unvj+wQt4HjqFXb6Cxhec3l61iINRUZDiiTR
ZLDOnGaPWiT2hoR4rAhgViZnkM5h2rEcyVjbKM3wDGYtJl2KY0710sM7Xa8QhyCqvxtTOw3sQ4gx
ts3t81y/mr/VYhxhaJRlf6WGaTwd0aCIidHbf3/V0y4VYdyfHOYJCLcEKOKMsh0fJV8/b9UP7L0P
ogfucNdqjL0Ux7jCqJX11KRQg6W4ueNUajB5ke1O3lu92bbvAXd8fI1pEdfs9wkywH1JBxMjElAQ
herCwfof7CCilJH+I90dYNPq+EBMtyO6yzvbtefRUjSD45OcRbKZx9LpZfLhjrG8MRuIzjN9jomw
bepNaV6VssKRtsfBATkFGgw4ELL6cl4oYlBFF/BYX4dqmrHmBQEMpaoEwblNhymfzDuQR2A3348j
VjV/cr/dWs1/+e3Y7nSlT6axNCMcoNO5Ar4csnY+L2xfKx7/IYWBjmKWtaYvYCEvznueEuxpjh5F
8iwS9E5EDt2OxQtv6V/82/39Y5NsmXA0x0ppLJxn1xCJhJv5Qns1UEFAzfWL8/FWSwYK9magrqKi
s4al6knnRq9H7SKdusl2xGeJ1qvuy0fb9Hj0fWvdpvpSFAMmfdvKvW7lEnVpjhhtEgxNut3DdpJc
bqvZKgIv1GKQxJTzFvszCtjG2cncJlBsB7xlnMfBatS3EMKAhz6Mg3ztIMQxayL+1IPj5ZUDwNRT
/GULCxEMSPRqNedZg88zwBaCyD1dSW2bG+NdsretzqV+Wbf23/JYuKgrUW4GE98I9TRlJwXVY3Wx
q7pyBcuJL7txdvuBNJ6VOSDWlytMbiqpW3aPt9X+Ds9vqM1CSlFgZ4aCpOlpd3Ux6l71QBU6Md1F
5CX0MeNAio+nJxSTndTTQC+ln5IzZsg2W7fe6CXpNojyuT05q4C9OBsmDNQvRdVpUyqdKpNkQzDP
NlJNE/nSLxy3zrspBoM5Vq3hqgj4CoXsxBbGSoP4EGyft3VFuNx71IJuHTUTq2h5Z1ySCUdN8yL7
/SYF2VlP/Lu7t+2Wy9K41sO3xAB2MCYR5gtSuZC2HxOCXZeprZ7DVx6F3GpmQtEMBbkJcFvoMnsz
u6hVurTEtbGje8Wp/XCjPBXB+KTSpbsNHrWol6F+onxmRH++bbzr/nAhnLmzSdrroVrUEqIY0Bvv
H3T7AdHuU4vcVuOONq3OB4769K/cxm+xLMlGlUt1i21Y0kmrgiK4t8fIVndoq6DLRf5VAXhxwN8V
y4XPH0OpVUIJB4xGln3vlQTrt6zeQf5/xyU/W7VQXUWSCfx4aNphzlNTQD4RTg31G57s6jYevE8/
CdaJbY9fIEq9/fXWHeJvaewxJnJYdZfpKiG5RIty0Xb8oCOqWeWgj4Aja9WBLGQxkZN1sapZU6DZ
fp9Gjj64qowm2tp7bt+PGdbC+DyPtZ4XWUhkMCxtwkKbG2inkN4rZPtuC3pbd3RlC8Ub53M+3taQ
8+kUBsjSpgrLWRmkkzf4RaB6R5GzXZv7uRj4Si7ZLOQDJDSCMz224JfNsEFns+NNDa5j8uLkmLdW
Eaeq0hU4OQdpusRFkRhjkOiW55OjU3D6C5EXkpg4qb2Cu0C7jhKSSWeHvlRPEjnVz6W9Me/8H7ad
PQTH3D0i+uT12azj5kI0GzZ12pDJQwsld+/7d+801QSbFImdBzERaa/+IeDBFu8OMFA9Z5cqVFto
i3PVJFusSfJc7Oj0/3FqyTHddh/lx22rXC08gBXiP4jCbpePJSNWKgsyRR8vdLSnDW6ytxpb8O1r
tc1tfhJtNR79LZFNonXKUBixBjN9AXlPbKNffvbrzfXD5D0rv6/UDethk2dp85/z1EqwUqDC4VF0
funf0JW0LzzrSXv69XTCVsnueQyEGA1C5UYfUL3ivW+pmd76IQzUyGWrNqNEbQmsDs1D7hWg9Dt/
f1RKcYpeDs5X5dwblr/EiJqmzFPc0Bad+957u7HIFWn73YBIw9vqH6jScSSuvtQWX5UBn7zpEksZ
O3pTpQcsuJ6+W9DU09xwX9kK7zgZ/JGvsSWaM2TVbuPRpRDn4m6yTXAzlwRDdJIPEre30XVffRWU
QpitwUJclH4sx9nxDppnzAxAabKq63GE61PcURv7uNr6Q4MLy30xUp1umRADRxJa4C+hBZ1BZK/6
oE0E61r6WsFHFq7939orA0RtKEmFYkBYmtv7nfdRa3ZV+ea9g67U1E7+DcO2vgAhlQlrSsrdqIsw
1x2iQ7zrEmLZ8JBBiGzTbTv9DndvnCO7IbO6TqpWJtSjvDjlNn64ppj62mweCqe2BY20vo0gcZfb
8R6Mm/n+k9sV+71h49YvYCKd6BKmut5NcNPefoetL/uHq/2RkGy7oaTwbh5sKyJ7b89H7tQZJwTR
GBiKLqNZ9BFgaO+gH/f6ynNgazQry+/4/e+LUDjsJaxulXp8x97bo1dN8SqvfB4s13LROYVX23H4
KGy797doAfV/9vbj0+PF79CR+hyDwwcMHf7siw/3vYuN57kdvIyDP3Ie1KuZVaxh1elrCI38bFdQ
cm0NoZ5EilRCgAHmfDM618zREk/IybCxXrYN1q3vDrz80mpNeimYucJjH1utFH0LFg8aKRKCgY/z
XpxAvrDt3sR6j9F6XkpyNSpcSmXuch3lllSDbOiEzOD5YX95yiJbuqCbTuVcrdWwcCmJucWXpNXB
lEQlWehzV+2itXuc5VZxpb3xdvser/aBLoSxnULg1e7UMoOwHUaQotrL3uMH/XSJnW5jlwZ8Tu0G
WAl2ce7de8XeFm6Ai60bhOf3aIGWvc3L38HcZjHGw7tsqNJN7AhP+UTsaktZjG7ru/qSXsph7q4U
FfV4sWboizGyh4fafsLWK9+wXbKFb6Pz2anNKx2v4cVSJvNk6dqyj+sZuo2d/eGlKAagYXvL5Ujn
meh3I84CNmo1+18T3bVHxX8D5eDBtHmemgYgtz4UEzRc0jnS8bFwgNbDfp9hFhsdu7FF21o/+TVL
+jluSWPigrQvaz0OIS1sCKbrt9ve/1FtDxzrWwvzlh+IQRQr6duijSTpJGcb4Qn16Dm2Q4E38b02
IKQvxTAQonWW3Bcmtb0XtCY9oDVp80QeX11QK4FRaMcnpOZ9KwZJ5lFKr2lOv9WudRwNxA/P6K9+
qL1YQ/8tN6uyFrsu9GObMMYhzzEBDnFgUbK8YocRCeybQXPE7Tu8WkLUdUw96ZoqSxobe0izFksK
GAxP5RwYNI2b2vPHEDvPW5TwU8Qe3AzOWqS8lMigUyuVQlxKCqLGXYMmYgENC3hMIhN2OAicgvaq
LS6UYwGqiueuG6iR4BTVwtZwiC+3D3AVjxYiGDxq9F7AtgFZOgkdqffaKxh3OjvBwtt/5ckWgqh9
LgCpmMU8TXroMthO/ljaTUPoHO2Oy8q2FtUvvw8DSm0UG32Y4Pvs+pAgyt7eY7tz9nA4UvYgbiVo
1c4XajGgJChCm46CCl9l/KzeJCyEuEhOJjpInnB5E3mWx0BTHPetanybw857f5hJDXNABRn0BtzX
A08tBp5qsbRAcIBDrBywFM1O6RvPwhYwwSsQ0tvyF6gvzo+BJREE0aXZajRjuO9P0tNWdp6p571t
5auZp4VR6ExPWFkljZkUEIOEsuqf9+/vDxuMYWDV6Z2LiuSzvYv92yJ5yMQyQPaZUPRiBssAA+S+
wVNWduPGS+93VUrwGPovD1JnsGIwm06xRIh7OQtE3aC7AB0bt1XiwBHb5hIb9dhKKUTEKRl+ieia
sHuZZxHrnhEVY4POVBuaxSBSNGGRTAbGX7yoQh++ceNtfj0mtg/HCPIlGwtJ+fmz1YhzIZMBJ2xw
VNs40nGLMf713t9N9wIo/nmx33fQ9bex/1aNgaaxHeW4vlIxGN0Erd9MKg/LtZGrCm1ecw0Fg1uy
GGC6NENvXvB6OIGMX3oKyZb76Fs3h9/aMHCUyI0mxbVBoQ9vk/O+dvdjDFJfZa+eLw+V/xXwo5h1
cP8tk8El7DhqwF8PrZBuPDcyaWNiuPmPqCJH5Ks5vnEdb38LY7Bplls9bnMoSIXtk83t27SaJtb/
MTpdZDBp7IY0zRToYngfaKV+etoUAc2Go++vxH43myNuNXxeiGPilspUh3DWIE5ANHEe3OqY75oX
cLk4HEFrkG6gOErJkVU0bzJ2IQ5xkU/oxsAYrxO+PV4cJPYxt8iRsuahllIYSxgxRZBdOkhBKcFC
Ul8lruJiHx5Hm9WewqUcxgjSvB6UqYac7z0yIBs5bdAPi3nfHz+wSJ3XDLranLoQxzqqTJ5Bw3+B
OHDvOF6EeOLkPRikQw/LfjqgWcEgD3SUgTxd36bHSiOP7nTXYGkqRoKDYn+oX8F3dPuoV5Msy9/E
WM4FK6Hr+Eo/6OjsT5iwJ1gHi6YhIDLISD+tO869U9ewaymQ8WXaaGQKauwyog/ZzyaiviM6uHyh
wjC4+weS7J9KO/dOm6cn0OmPdvqCHJ9mg6H9YqGR1ZVctyD3NmpnPJa+NURY/jDGN1XaKMhNiR/2
0qANxOLzDa7h21IA44imoiu7saJH7e2vdi4Sxf8fZkPpjeeNVtMfS1mMN+qtsbiK9J6iaRWDg8iA
FM7mBMJb8e1n+qqTclNh3P6lDnktaLxTpP++eAqo7TBqPbVxBTvnrfvcvW2vq9nIpWIMAMmXPL5O
319pd36Psfz5yXDvYK0pNs1z0xJrXtAwLEu2sI0O7AHMKRqtJE4jQpZT023B5yR7Lf1oZnZnGpwg
djWiXIpizq0Xu3YqMBJz2oFj8P29cMBq41r+xcHkMgdeeVoxRwjq4XjUCogS/Zf9h3rKPA6urrbq
LJVh8HvWWoyd55BQHXsXkwWUUIJjB+su4venYaDbogT9RgQRDsUNLGzdoEGH3wO7+rhYqMJ2tY1z
pSqp1VN79rxpf4offpGftMMJM6tfUxCkPu/z/B+Q/I9qbAfbDA6gUZw7eKXz3gPnIrDQf0SITAf3
eBmP1frOUj8GjkPZ7PVRgn4gxjiVh4hE2zxGcz1BLdDHukX7WNXkC8TnwiPtZv7k2OJqLnMpn0Fd
OuWTzjLkTz46FgCKaFbFK4Dne6k5sBHzUgyDvYbWGuHcwlww93Il0b6l9RKOTf4foPv7wzFwkZtg
m0hr6II0CLZmk6wDqWRKLp5T+a29/cIY3eErwXYAzl1Yi/6WyjHYUSFWb7oScmEuwHjzrQ/Ej+sH
TwzvDBncmMb/QO/OMQ9ni+y7H22gtuhKS/HVwDzs0+4Zjm5rr7elbgyUXKQxzuUEumHpwR7L/koS
/+Apxjs/Bkt0PcyqijrLkuSPKiog34NrPOtYD3z+sQ6WrllrmqwzFZgg7FzzNh/ZFlMD8x3CPcvG
9Y6f7rd2t1N38g4zEpxT5GjI0jfrhSYA8QEpO0/aRVvLrr3E24FqkSNn3fv/1pFBE5SK5U6acZI7
VDLHlgwCbaJwkMsChebHpUU1nL+PcXUSY2EjLJHzbI2iaHXQjrKmoffom6gQu88wjvHz0b97c2P3
exjjyn2ocK4EO8YqVtqE0jQ913F2vA1aC8G6cRQeaX8/GKu51Xjed2QQJhvmySgVnC9aM7A/Vgmw
h/1qo8v/je5qiDx0dmEH9e2PyvNHLNVzLhsVshtQErPBoIGErz398kGZc+diJJ93pKvSTEk0NUWV
8KLVVSaAtNKLEGZUxf3sIUWEbgNSO6+av4WGaLslHO3WjnQp768jbU01pw8gMOFtkTy8khNaw51J
IZp9L3pbG4OKFhpheDmctSgM08+GrCk0uNSkP/WU8yruJ+x0htF63buBBvWKd+3XrHMpgrmNWlon
knKVYJ2O8/AxeEcOOK8GR0sBrPOerUjWcghAzos+MtCWgfcz5p9czJxgnxFH3hqCLsUxpiGUfd0K
CY7MbEgfodf8F0fAao/rUgJjDJ0Wjxj/gARUjVG5+yAXGgGBRPC20XHlMB4bdGR92PWQg5f9GcyZ
sX3yjQNCH/AXcETRn8xGPkuVGK8dJ1OONNe3Sg6AMfckH6x5uEq8jNrq02wpiXHVXVPH2Cs7U3BC
t6B0BUW72lLkj8kWzL4On+1+LThYSmQct2n0ZYOkCj5XTdQTAjq+R+NcUzZnU7ZVnGkDRHS0QQ+x
I6JxZKxf0SNx+Hq5/a049s1WFYqqVlIjGXGAkxsnninxF0Kvo90/qMNWEkrhci0vIb6R1rpi85Kl
vjGSWLCbxK4lsEkauSM71Xi6rRgHiNjiQtlMVjHQQwRbRwpaqm1g87Y5rObyFrbA+o28wDQy7hXN
eJzPuq2CphJQdOcmp3tsZeZa+2opYymPgQq1yzKzp2DknKWz+FWSZvOATtWLrw72jPGiYFtK5LmO
yeH4yb1qvM/I4Id2ndV5mKhwZ8DuJsrYyMONtVBuqR+LG2M95bIIS8HoxPXpatO1apfH+wCrZNHl
zLF8HiDqDHb0UzjJeUwt5LwfQc3onUznySej//zJCWdWkxNLxRjQuFYFttYquGVgd1eC60/t7fO2
ta/GowsJbM5g7rEyAbulocweflcJEoLh4OMTnTxB2wI69/zjgGWrO15llwP1bOKg0MZ5llIcYuIf
uM2QPHhnZ2Ylpc9qscNff3G0n7t4g3w1qpH9SdXs/8falS05iizZL8IsIIjtFYSkzESVS+31glV2
VQHBvi9fP4ccm7kppBFW9063dT10W8uJCN/9uHuaYtwd0jybVbX/wxv8X321bmeL0kAyI3yzKciL
YaUJBsG+ht53zGz56bnN3ZZl3lDB6wZaitHjo9CLR1M/xU8ft+ZJb2mpdRNbYoo6BVBn4fMC/kXi
ZcfGOTlx6NDQsXvMi+8SOAFb0rx5jyuFUSbJSDESYmFJbLmej9FuWdz9E8uGj89A7vyH4rxe+ET6
MeNzCQmAf3Pam7tPFfYNM2wKv4Oq+rWlqjZs9HrHU8AGVmnrTd7Y/vQj+hU+J0/Jp+IOuur/QRBW
CqTkVphV40JuByfx2+kLOXxTe226YeEELyiIxdg6eVulbAnfOnkg6mDGiNg3bYzMy/7x5WB/Onj3
928NepuT3jbMyzpdUMmYTrnACQeAar6dTgHKzIV3VNp73tp/seEayFWMUmVtO9v07e2Cp8JHemCr
rnO1Mv9OHa/TA70sADlYwiBMi0ewjInq31Hb+ohywZZtuZpNfU9qFaEkWVVOdg4xA6YLg8kQmyN9
G2IJ6pP0Hcf/jj0p2NaDXT3LYqCtUUJbymW9/Alo4ii0TBwUAyH26a4+Hg6uB4QUIpgFWbERxLxN
Tr4RWazzAj3TPUsmkOtcJKqRGseG6NFBi+XTwfnq5z/hd32cvn5Mn8tlMv9mx9nVIQ7vL3vloaSZ
4KMQoJ84ORA49i6InT8IAjbOueUwyJVvgqkzsWHQRXeitp55EbD2W+npTR5d6ZSJGwJblhYeRYgx
H+nhM5Aju00jvuWarPc5mUh1xmYFOvX+G8AjiDs/pahEB7uXu9axdw6Kq67nHhPD3UpGbLGLWiU8
eswcnRMK0t8WHM7+9Q5L0GAVxuOyWfYwPgf7A3dG7Ezx3Q9ofHCaB8P/lQ7OVsZnpXHAEBY2TAnF
GBU2JW/7vt5XKKMGI0GLuvXTdM+q448pwQSshrqD7cVbwIyVE/1GS2GPFaHKIoKxVZDAirkdp6Dt
/IQgE2oqV+XKzfZ2OLm3DcSiWN7J4kIIIBNBFNJmzGTrbtlgbDD/xrQ6v+36L6Gcsr1SBt0goq5c
HSdyGYmPm7Mx8uM8Z9VZU1mEXTP7NSuM3uV0SkM3zXv7NQ3Sst0xbeT0w4gdOOmD1rp7UTSS6pD0
PBWnIihs5siaytnBYuWo2zX2yH/RtmSlFzAR/5BMA1EHYDE2pIyqnZ0RTQsf6DCgkFIZZvWS1Tm2
p7Rlob4UY0T/FFNR/YOBB/NjqmXyKU+s+jltJ8NLwyDDfABBUYC0xh4r/WiRFrty7oYXPXXZ4wB8
O7LRQhmd19Oh+sfKi+Q1m4L4kw6iNHdYXhbPQTLbqYtGa36iGFiLOdl9HVG3quPoW5RYpHKCfiCA
JkfDtLfmplcH4N5Sts/6Iok/YXUdVtbRVE2nGpOi7X0UW8b9iIzgK8fQ/daJipaSk1nF6XOfGXP+
IY8NM3NnMoWtF1WBDahQNhifQhIn32ZkO34MohF3mCU6fYNCSlKH6C4vXJrX8meu07TymqzozZ0R
FGnspX3XfQwrqyf7UVJt7jJmVhodpHmBRFDUNtg+31n8czOjE9Frcl0Ejmkq9TOKC5Ycu3HS2LPX
zcZzj7oWMpRx1RY71URm6yUVxmI6c8+G73EeFvNdh7vjDusH2t5NY5iZG8y3Bo4sLC7QhAQ0OJfY
8PFWSXwnt9h8HTUW5qb4HN12o2tOfdE4dsGHaE9mNaQYJSzIS1cXyDBkqYo/tkUrYlwIzW2n7wo8
hVmpvnHpZGY/gzIdlSMSbfkWNpplLjPzWuNWmM13Vsll76VIUqOHg8eZcMxEtCeZCJI5MeJurL6m
oq9cm1jkJLGSxqvLufqnC+a62ilUQH4bZZgnu7yXcO3lIBSaehIrehhKFXwUcZYZR7NLs24vmr4e
D62qu2lH03TMHayiEC9jMxCyMyYWpl4/zlOBBV1NOJdOV1GBxVJ1LaeNfvgrukpIbjEsSzChSNZJ
Gj31ZZTzafAHXrrtcOA02vfVbyPNtyLwJS28UlZIbNuY+6kkFIlcGW4J8Cw2fISjL3VovswGHx2l
Gr6fdEm8HD6UE3djq50ql8BEGdAUXSCMfSFQUyVMhd5gV7p1/lqDLjMiMCRCMOyb5CsLPNIx4a2d
jT4QYZNLhYH5TJz/uU1kFV6Ch6mNVgYYH0vAKrCVAh27rim62J59Lthe9oUbifa+azjS59NvFUQb
MnONHCNEwjhwJay1tZ9n3tvFHBK/4JI9doGt96IE82b11D8V2SxcGo/Eu33GSz6CCSK2xSS3Medj
bSRS2YihGY3Zj0utPNZ1CHHrortnjV3sCsbMjYdbZT3e7pQRPJnNTYHG/IXb3umFvsFOZmJFxI90
LNwwtMuT6o1+x7Dd5P720VaB5n+TMiUhUNESFn3l3ouBUlVbmvgEy4zvGM9/Wq1Ey2WMUYR2MM8f
cm62bmoa1f424XWv4BtlbN8F8lIxrIl4i+/fHZIYeRxik8nsY+q9qyrLI7I/Dp16xqgad7L1zho/
9W3izvQuLprRiTGH3ykDvRFqvz3euehSZhI4MjbhtsLU4fPLVoQ2Ck1Upm8zSlxss6CWIwbeO3rM
Ky8yTeF1Zc1dqMrRnea4dJXum30Wdwn+lzF0sqH/XcXCdjuzzR+yjhgnQub5czs0wx5LnOod5omm
d3k9qmNeReXHHABNZ8qnYJ9nuvogw6L9ePtyL30nnAnGBY8Hp0atc4+kjK2ysTri03H6UFrV17ak
W82eV5gUw4uYwrVhqrFcD3Eop7ju4NGM/hy27cmyxmAHfo5fhdVtDZu6JGUTkLJN1E8R8r2lEt6x
SobhdgVmVFh+kVS2o1g7HZtszlwbRdwNebhGioMPmELDOSzGKjIiOS/0CO/BV8zjg9sEhyHbkO5L
lxNXBnuP7T0wq1jjc85wwlYRrlVRvyZx9WC1zeSRnvGXPKPNAzwC7vCOty4beeiqeeqjDfprgBIk
b/kAxuC9o2FB8pWxqlVaMxpQ6pvjnmFjuhMovRuSV8O2d2ryGlke7LlxSjLs+7Bw8+nuNnde/wDF
pKS2wnHFymbITFKV8eUG7GzXjaGXdBjwT6p7Yc9fTPK5Mqu7XFBfG/KRDI3Tx413+xOuPDNcLxvy
IWyBDZortVd1oD/1JtRekfWfa9Mu7rVIpe1GQWDWGxd+5cEteAcmyEBcMOb5/MEHKnSr7Zb4GaEA
4moxY0lpb9t7kTTDl8GIA6+x+mSfC525dFbFxmEvzZdtSQqEu7IsMN264Cej0QjATcTvG1M9sCnu
PXB5A5+Wpz/y3Cg2tM+lTQE9JkyMl7VhqcnKfAWmQeZKMeLHueZHYeb5PQCA6V6GVv+UJkH2wQgG
+1EWotpQ5uvExsLadLlny1YWZmqvvRELyfUB8D/ipxb6YAv1POnpS2Fgxlk3oB9RPUdF9KnRzJ3t
auOVr5wapKVEOLkYtLUljUM7GqWBU1ckX5wCN+i/F9rH7kqnFKUbN4fbLPx/nPVfBBcef6cVaRxY
lt2BoKoGx6i+JzLZNzR7lCU6qnRzH0fxfV5VuTMIc4P2FfGhwuR4X/hiCAisc9JzktKIG5Xlc6xI
2GF2q+kmWY/JnEifbZC6NGW2LWyOJYEAlJjIOpyTmuI46miVW/4e7Ufu7Stc1xAWdnn/42sbFpcd
JiuiKOiPRYEg3MnH7l7m/DQH6S8SNx8AYN4ZSXVXVvHLMEee9ToM/VetGi8khhckWOBKZmfWf6xq
8sKBP93+viuCa8N1h1e2OJ0wgednlxMXpR5by2c0cnteuHH1Q+fIYKMb9TalReWfO0G4iHeUVrzU
zZhJkg+gJCKvNHZaOMZTlD58vk1l6zwrvU+KmJOKDZafJP2O9KeWt/uA3ZVK7P4NQspk0PAm3Mu1
w8DLSjVjUFt+3qgPQ/1Dt+VeDsxh5kYm9dqJYEDRyS0oUE/r0YpMj6MpsfndT3W6y/nPouRHSgfP
SMQGr16TA4SWiOUwsoTQdTpMBUL0zA6pz3SbH0ORfYYf0R9v39sVy8wsrJNGyAFR49YbPOqdTjET
g5thmpg+bYLQHWQ33GHXWjg7Nbc6p4jZ7HE+NsdaivJuKrvOm+CGngap2s/KFv3G9V4emsELgyan
TMJurv3YNjLsPqoT4jeNNTvYANwcrKpPNrjlUpsx+AGWjeiOWBJNeediliQC1hMP6We9vpt5cGrb
7i7kG57lpX2AAwtVSbGjFlmJdZ9ZO2VGsiTE/cRqvDYr9lXJkMWbHyYy/gwq65mOG6rzkjkZ9kng
3ogUcL3XvR6ZrQbV2yYiG4yQfTbLpt8lecDvJe9m3xj4+NcsiigKrhuTWDOBU65UtYGEjyzmGm5d
a+UPUcEbv+dRsaWrLpmCE9tGLA4HA070OmDTtSjsmIy2X2Q227V20hyGIvx7eRPIckksDQNTKPDF
OVOkRp30UQMqkZ2xXTIio1N0mdy4skvWAxVsv0WGWyGzsJ7HNIssD8aW2r4cg8pH6Gi+QvbVc9U0
1Lst25cqHmwMakjxcQYnkJ4fqMnMOdapZr5RtvrAygwWi+TkmKUWPUy6n75ERrdlva+djyLKh51F
ll2+FYne6ZMxEEGWFy3z49rus13UaT05BBlm27GbImQbZuySNYRE2kRB50NJIrg5P2ORT1hJPlTM
nzOMUpD93O27pt2aFnLtUEhvKoSiyBfQdYyoyqSfK6BgfYG5E8X8qJLwaGprQytdey9E75Ji4LrA
WphVcSmzy5ZZbcb9WMaN2/d2esdTOhxlUETY/YliQCX7cINJrhxN4d7gu6OixCy14vrC5mOvOpv5
CS/7nYyi8QERYulMpmo3SF3xXwVoKay3thCeYPrK+WPRiSW1HSjmV1KkhyKbjIc0T/iRm3Xnd6IO
7/I06o6TwalrD5Z+yMbJ3MKfX7F4AmkvoDhtJDJNcOr5V8RjHwK5mnNfkRxRwXjf2qFn59956vPc
dAqzdUKOyoVDs49iM2i4dt+w53JJU1PkHZb//k4+ylqRMJgJ86NExI5uonFnR1PkwPcuN+77KinE
2qgVYuU2YpRzUuFoCKPrJPcljyR5YLQZhyc9xanlKKMf6cYwmEtRlHBYiWkrbnFbvKX/3p0sS9Oo
shvKfaMIgk91Kprf5RiQDRN3eaiFCrwDhlrhMlbn/FDNzA1oV8J9q5b1T6tXdJ9SlLucOGm6DYG8
eiL4edijpKBC1/D2QhgsTY1U+KqNBoyDoc1Q7IcCeP8No3CVEBccxVwTUdYa/GNWkuVNj5eCsc6/
pIHIjsQg5em2PVhjKxD8LNYNdQGJrAREcKVgGo2CT8HjwGfYX/xNlehGlroxHuuh7u+7gZGHcJzN
+3w0Jk9jPuM+0SQ7NFnWvVRmemdrjIYkSZB6QlfBQRq9/YO0SftVl1P5KKKB7/q6TX4JlBY31PyV
V6fStqWNpyDEVIvqfMdbYqgR+sdN4IssDNwiRDqVZ+wjS6eNJ7+ioyCc4C7YLvj3bD1FtRMjKrDM
CvwW5st0TBJF3zhsdeohbxL/UxW8+mRHXdXvKO+jfC8xH+ZLn2DSxMaR1920y2vBQYU7DI5ASXxd
zClSNFwQHUk/kBqNtJqMGPKMcYI7GSb7SovgiNGLwS7J4NbVg1F77RR8iDNVPw7RkJzSRH6xa00f
Uij+jTD1ynPAfYE/toysgfu88iyI2fWq7ULpy45Pn3iIsmSRheXzjGTLhmhcGkVEcxIWHpyLdPwa
sdl2S5YrL5PToDKXZ//QNnTqLnGwwNYJyr9WLgq9miYkECG4hT/P2WyiYdOxQmSnQn7gCisnZoeL
jc27l3e3lByQHUQWHXpqnQzGUVBdS6zkNOeozGaj+cs2+9nlIXJWt+X9IhqgSNUgg6JwKERU6yIW
TVQOMFWRngIY08c0iZfUayTcNGD6HqLT72/TW8z3WUphAaIwuYTfqA5Cl53fXkREVnSorp/yjNgf
J6RZdr3dCQyoG37PQcuATmnnnRlR9WKRMd+gfhFtgTocdyS6oR9QnVgZhq4KWlq3fXHqk9A+6Xye
vdIax0MTtb8TI4ofi4jUbqQS8+PtY19w6EIYji6FNwFbsa7d0S6j4Zyp4jRWvZodSsPSBnghCE1n
slAv2mdzW//W5Tj9rRSCMBQUMs2I9VD3WUlhbOgGK16i8tTNOXAm8Cg9sFPsyHRoNwTjUi0utBgx
mSWhgQE7On9bzXJtpTQrT6wagl1el8pvR7hp2IFgPs0Rif7IXtv3QTtqrDANY+vJxPiG4+2bXq9n
gU+BrxCok6KICLXzNmb3nRkYZBgBylCWp9ms+UfbAGyFsHFBLwiKC+jmkx6mfE9I0X3MGKa5O3Ga
TM+YtZA6s0r4fWswsW8D9WqFc76f1bQfeW246NUrf97+1gsxf/tUVBxQeEGiba29y7hnCkO9ylMS
aNtLLfkhh5d9KHNJX29TunAeQAl6GNVMQglq7qtyJso+ickNVpxmZca7ivepgwRDtqGHL5XJIl0Y
5WpLdPqhNnfOALFsgirmFUUFNMB606rPLWR/a549tw3Rg8vzlo13t092eYcYEE0tuCpLbROwunOa
iMWnFFLN/cqew/ljXiWY35QDX1Q9liNWTnp/S85GWZiAsyDPUpHVERmm1M9tl0o/GToArQSqtvKE
PeOEOTGJwuav0RoL/AwShV9QsGLrXFdp101lTFL4oZXQ2AmI1FhKwVUUbnjml/do40igYcJ+wv1b
CS9YZq6TPJb+CIify6TAYklAxZKPQxCxeINRLtnxnNjKCiCDFzFMnMauZuB7HERUWIg2avnX2h6h
27LKEKYG603XrrlsimjOekP4MWYVHOhc91C2zOyd2F6Gvw0CzgJrbXQ0UZ5sgIwuFT7cUGS8UIiB
swCXesWWgZ7qgUXKn+W4K/vgIR5joAOaT3NvHirj022uvHKfGCfMubBMW5KLXGXYTsWg4SH6XZVO
wpkYSQ23lTxRG+7CBZfY9hLjKFAhYkkZnR/Llljy2cuy8AlPjrGAvUYfvOEpa6tutkVoZal5JSnW
sBSFn/J+Z+V/iuFZlPGGrbi4NpwGESJhJhYUYGrYKtYJgqmJ4mAsABtq9V4XxaecdNlGhvcqkTe4
FRLnChHK+ZXVkZEagRSF3/UxgIws7OIPJMzz/G9lajnM2446pCuQ0Fs9DVMpUkZKFv4YxsHdkKnY
RV252aCy5mtYdfA03BiAuggKuSt1G7UZZjQiNHrgk1uaidthSHugvVpMhzH8S9UOWoDpYW+2hUQM
BHN1cwOfBCtZwB5S8iTb0a12om13tyXnwl14I8KXgp9CAgQwkvPnmdJpyVQo/kA0N4BhjfSX2Rb5
lx4h0X01qfBbi1j1fgZG7xDSOXYlbeyvpOPhMx/r9NAZMndqO2zu8zKtsfvX/qcoFG0cru2QbzgM
a/91+VgGFAiXwIbC/Cyv8863QXwXaDnn/CH8Ikpvzw6m15/677evZI2dBwAEtSlkGmyB6sCyUWpF
hc5TLbNUPsCRzdw+U+iErCpzD0g2JsMG+bjLp7ry2rGSOy3j5ANvmvFgtDwPkRLsgvvCkpWHzavR
B4EVrydhxMWnlhTti+rH/gjK5G6eo0Dv6iYku7Y1FZaHTh1rPFsA3+1EJhC9G5pr7ZvgUGrJdEsB
zCfypiuFAnB1No8zlw82RrEX5cG0mjuj+5Egv3H7+rYIrd+ITMB1NEI+9PMDoA0uHaiTxY9J/+Xf
oAMzigwhstooap6/0mzlbRvboCPYhB323FN5/KO0K2+cxf42qStCj/DwX6RWqgWjPwqSRVI+tKp7
CjL+RVT7djq1DFOMrGFDX24RWz2UIRJMOClwLszMM8Ldyahfju1Wb8S1R1IwiCZAfuDydTxmpV1M
e6C+H9J+xl4PmuV3TVHLo5y6D7aYzI23Wt7ifdS7MB/gHxg/gKeCd7VyrkhPI2yCA7mhVqOT8Lzb
1Va8NZ56PZcJEYRJF+C4KayF0df4pQQ5L60w5tAfrLis3JiFQen1Udt/bcJeYHO0GKyfzdAsunRK
o9Edm6nrXDJa7eQmheo+dZLk0a4OhzB0kFenIabbFYlN0bU5za89z9JnjkHl1MsT2wrgPoXU/IeU
NQVCf+rqQe5Q9EE4G1thtVUVu1B+3ERJbJnFidwk0IUrwcqoPc5MM+MBEP7qcy8cfiSma+hD0GyI
8EUki4uEh2uhUPrmOK67EMuG61zKLvQxgKPdVx8qJ3+d6t09JsJu2Z8L1gCYF4VLC6kyBN8XcGxz
6uJAmGPoKw1MTi+fgeg/2jXDMrHccFrzR1+Fu4JqVMayrzP+lYa4213vTcYWdvNC8s4/RayCxAzp
GrOIh9BvjfuMaLh21SG1DmKQjjDyw1/qlDdiAuYMIHEMHlwRG9piYlE7hX6cfo2p4fXTnz76lBbp
Qz9+u01q7UviNbHTBYUrgddcmnrONaXRYhBnA3i4b+pqZwX3I/ocpujxNpELjcLhPqCciZmN8I3h
Up4TUQxzyUghYr/O5KkLvgRmchiiDE+1EVlcwJNwHFDCWRTsL/yAlYLslQqCKBsBIjONByawmI0i
zmgrWnwcKjodkrEYvdRk4Z6HZvI0RrLZT5FMnCGS/QH9ONYzGQBbL0y41hU8l6cAbv1jl9OXolfi
BQBl7Dq7fTvrOcGLalKo/qOcvTjacITPr8cO0DsSD7H2I7Te2Hdm6I/sDvXe7Endm1iy87P5FQS7
ffCc/8Y33ya+/PaZ9n2jjQga+hePs86m8jyIGhOFCb/LkHNzm8KfnzGzQunDODjVBjjlonT43yf9
H2rYv3V+0ikGhB3zTbRf6V9RWN3F5bSzZvsgmNwLhU6k6aFP5C7/Cl2ainnjrFfJoziMTgBUA1Ep
XpGv0P5TT4Rp38x6x64KgNIClC9Z76BVyanICLPAnhj7HtZfu8beRRoIvdv3fUWPqPefsBKFwkwS
ljCO+55+hvqLwI7CwNj1LXHpFtLqik1ASLUAp1HnW8L888uORmGXiLO1H0zHofozBrMT9j8ydDla
4WeWbLVYXwq5hXz5oqttRMHkrXXrnf895LRNa6uLfDP2e8ldzOPf5cCEs+z19hVesUCgZCH8AbQL
UP11WCKDOLQ0PGi/3zPHcqtTiqXWEXfKXbPBsJfaEVkzwBaQiwcIBPWT8yscjJLIwqZY5TpYS8eF
kxmfsy0i6x5myD+oLJu18EhI0q1LstpsZlQQw9gfvNEP7rn7wm0v3BlYfKg3LMu1R3pPamHPd4+k
07zt+hSkquK3Ybjhc64e2nojErtoVFkOBECxhFKDz0XXNSeupyYu8ib2rUP1Qr8RD914Ti32z9Vr
OgInmX++zRHXnuk9vdUzJdXELN2BXoGBU2m5SyOUnqat9Oalqjw/1UqeEjY12mhAJZ692NsD42R6
9bP6bW9kG9d94G/8sISZ0MgCCdy1A26IkIqAsxi9KF8FzZ5IWBwKEb3IOtmXs3LjvHFr+5sKy9GR
bf04T8afCn2oRne8fa9XFCYiKASGCK0BS8Dxz9mlghtdiizTvng0H/kX+Yvv/il25Fi7If6+Tewa
a76ntTzyO9acx6lUC9zKb/L70kJDk3itq84Zxq2VLte4BfIMDwEBB4LdRW++I5TGVVSlctA+x5Kp
fIidjmEjvN7weS7Kz4sQoFUCCX+BvxB5nJNZ4ABh3szaR8H5WT/xe2BCs5fspf9k+pUb7IokdyYs
Pfv7WwRYUqCdAGl/pDzPqUY2lhfNtq39kHSOAV8F7c4OcjS9veFqXdVaC96PopURSzzWTqpAHG+C
TWP/G9vzyZkfhid0S2KtNgKgDa11lQ/f01pZzXLWo5kaoDW4y5q8H43zFV6CsywNHTYM9HJB5w4R
ijTvjmWdX2BTE6tFdjj2G495/9aPAziFijIQOLBe5z9OzN6KwgA9Do1unwozwzRlOGa7v2cBYHL/
l8jqBIgOTT6PNdxJFjq8bB9LWjiJeg5rucEDV+8KWXyhEKZdjum07GpUKum0r0WmndrQj8QYtqo8
V809wFdwKpYZmUAdn1/aWBVlXaeQ18nqx0MdmTCTama7GgBhlCfkPxMGc6BmylKvzUflBYPSG0xx
6bWhDQgQP4yKgCgjhjn/BITzI9aTEejBmGFjoZIPNdrQvYjQP1NTst2I6TUbPH9NS2FFDirGqMnD
81ipw2DG9uMgWQRZqwOSNfMRwW/iauzY2jjcFcUL7wYwB+D50Iu9LoPzknTVkIeJb7I/Be4PLgFN
andppL3NmFeOdEZo9ZBh1HWlrQ3tMyv1gFG/DwbmYyCGd5vMFTu9xJpofzGXPM9aBYbo0u+zOEn8
eFCVVwZ5ODjTrF65zhoXxcjI0TIwnTaXQ4gu/2ETAnX9nP/6gNXTzUZcI7gpEr8xyTfLIIeOsMd0
Mo4B4YMzSvuD5vRrFVbHqWtCByVO4Cd1lbqZ7qLdmGbEiYFM3lAL175qGam7hAMAIKwL0HkBLB6m
OyR+VDNHjNpL5xdRso0M5TVmQrkNVWek9ZAkWsWylaZRBwzbcvbmVFU/I/poWvFRIVFz+5WvHYci
RYKHBjYTvT7nIhkjDxUTleI4tPZMzBiFv9BUf13S4WiPe0dlrbA7KoagyRK/8zgwEFH+2Wx+F+ix
/nz7NAvrr6wOKlRsgdWieQN9eOenGWiv9FDPqW9YKnfrviwQkg7ebSLXruw9kdVhJtaWdliQ1I9S
l3oWpvz8/e8LpOuQCkMPONyf80NkYU2bhpUwB803K/2irWOt/9wmcY29UIlCjIl9kBijsIpfzCrD
mm1VgUT4IQtexuSuC3Y8u7tN5dprAAQLYwNQgcXWU4qqLmD1yKARaTGXv9G8hsmXDH3OG4r3WpwE
YOy/6Kwsdd2UhTGYUeKX31J4g0bkBGaOcTKBQ8LWrStyCLL0Pi0rZ578VEQfctPekNdr1vXsG1aP
VjRpV2LsFNaZYILWL1St+G/5vXyo5S4qvOj59sVesaNoXkb+HcgNYA/Wrjeiwrhhg078wvCnOHsc
09blzXFIIi8qt1qzrrA7EqhIFaAcCCO6RuZ3dWyHGOOY+Nk4Oy3/Eza5kwq2IVRXOBItPEDPouaP
DNrbUNN30URvVNEQ1BPeUL6StEVZZo85NHjELTzr1eMgGYzuMCDWOFlpVh3KrmpGC2a6qx2rCN15
vp/yLczjFdZfiqhL99PS3UhXAjZUedxoIaBWJQc3hi5p6n/jxvD0qFkDu2MDXX+uJtKh0WHb8MSv
6n/i+bnvY5hnLMqoP95mtmsvg8Y8tE2D1eC4rS6M68AGLljhKPCD6RBhTlDo0vSAUV0bgnztaaAo
FuwmAj7Mdzk/EQo99Qg4b+qzDFuj7K8Kk3qE/vvIblEVC453GXSyxrgnfdUHWd+ACMcsWemp8NGM
TlW6hS5ZrmVlilBKWpBcSzEJCNvVYdBVMjYZ6DRJ4MRx4tV1fJfwateiOa0I76NO3qMRYsPdvRbi
gR46W8AWsOgX3WNZV0/zYMI4+dYzOgY6hxzyR4npKrvuV58AkrfxaJfp0QU/8S+CK/YoiUaDVbIQ
/GR56c74PHu5R+9u8+A1Igs6DWg4BEloKzy/zITNJMv6KfVn8ykZHeFaJfB++192+fU2oWt6nMEq
In8InD/yvSup0lpie3ZPUzSrOJkn85dknyaO+DL/DhN32qpZXJOt99RWHJ+TsjKQNwUz9iFQ5a92
2Dk9adzt5OjyS2t2fE9pUVjv9OtchGbEDBs32D3MIj2OP2Aa88FruVskbp88xHrflLuuuk/2t6/0
irE6u9FF6t9RLjml2agsdDWdysgfveZX0zny9T8jspK2PpznOBR4trE5/NA/k+9z4QYvt2lcU09o
hEboDOcfkJU1DVJHnZrSzG9a/atA800zo5uJN7v/jMzKdBgNGaPJyDK/bNgxz6O7OZ1+CFtvuU3X
jgMX8A2sjihjrQgBdQtoPieZP6AL2unQXrNPhnApNLCtbNo1awj7AZDTMlcRrvk5CwA1AgCUmWe+
opq7ZoBGXY4tHbfv7YosAXKPiAw4UiSG1h7EGNZKYacLFG4TuxHDIIHGclEaBSZug9K1zDI6gaH0
TBTvUaRZia2QlUw7Oaa+7u67JnJY+8FKv1bFoSuBvPiH9PdT/JqFP1F6rkzmTu2We3H1rMsQHyRz
ljk6qxBEB3VBxwHsXpCjQNBWxvshiJeFNbfv9EpNFSEhaipw/wBcQ8/k+ctFDWY74p8Ma5np3nbn
3Wt2Pzq/HYq8dY5dkgnKKxskrzDLGckVs8xJOCX2EGeoevR7cj94xIv/i7P33HEcaZpGr4gAvflb
RVJeasd2f4i29N7z6r9g78GzUolHxL4zGAywvZhkuayszMgI4tfkTtgWm34FdfcFizMHAQbRPW7g
MQTMx/RBZw5KEDLFaHm4RjdOVhn4wFCd4vy728Oa8YLgZ5En8rhpvVjmoUbN0fdRu/E+kmS07q7G
GBIR0n3tPnPVQsp85rJEWAvmDhn9J+B5YhxuXQCfo0Q4bSnIb0ibeCEoAcNklQxyv8kbvCcT9GAe
AnRg/h9mEr1YYFZDWhYJBeaaRrJGFBP82mvyvm1/mn3Y/ncACdrNgFdHjR/7EsRpl4sltW6W+57v
75v6MwcMn1fQCtlsE7SuGihE3160mZ2BjCyAI8C/Te1lzDkHh1mlcuMQ7Ec/p2mxrTyZlMPCY27m
LCM6RAgNAC+e42xeFiSfiRgpMuph8n0yNiav/KoGahr/HT0y9Xn9a4fZFoHmIzCUUQ7TlAfV1cyG
+wizB4C6F3zGzE6Hj0fyf3KN2INMQKgLSl+CtjbYg/LU0vFgMANFQGleQPCZRO9jmwsLyzQ7g/+z
CMzw5Z6QK0HK0XcQ7HMtpjKe/2L4kIJjVeXjhbHNbogzS6w7jPMwFVIXJcXKBZSq4zFA9aNvtIVH
ypIdxgcaTdFPlIHBPilQwZNCU0nwjFwiBpnOChMTIpBBekYGdBAJOuYsoX/NjRQ9BYiiVPqVIUTr
VuqWnqnzRoBMRLMOUIns4kRdpfBdiGwWqrCj6v1q0fB9+5TO+DsM418LzKK0nhc1sQALEV9ZsfwB
Bl9a8tqaEw7gLTDxtKO3Dc4NCS9hVOX/nvgsQUJjhGgBVmEQpd5TCmYEfiifb5u43gDSdNsCyDRB
NDB5l1sanD9uLyTw4Vyu08yPSF1/9ku1keuJm4yAGm5iAwY2nTHSVlo0NsiT77PctWNDOYaSE6jy
zu/7k5/UoGvR1reHdX1SAe3HBYFaLpwRfOrlsEqXkw1guJM9mrRJi4uov/P0pzb8zw7h0gxzfOTG
iGuuyZI9OgjAr6w1xzE/qksouaXBMLdDkLu1X6Y57lnVimMlIEGFDGNSxKQ0fm7P27VPxYCmwhKq
dxrKxMyARIOL9ZDvEiCCTm6QP9fgtsn7CsMChtZXzdvW5vYFqAaQQEcgjQIosy9cvuEQFSKS9kNU
9gMkx7j+uYA6aVHWv+h3Wk7KXG336fSiZIZodmpSZNnzOE+rIdObN3s5DkuzAkTTBFNXtpaafokr
aMYUYgcwNwC3gACefSZowFZlgy+0+yhw5UPSx6996In2qCnN6vY0XrkJXOmARUwUH1MrE5tpLF1V
5IqibfcoqZqclpt+vJAWma7SCwd+aYHFRiRurFZljrHgtHKkafjGgsXSHtOoXgO8F1KOL0VbVirD
7KNecG4P8DrZNNnHFY+6KYCvCsvs4euZkCIIbfftlyzey3QjaATkKcB4gjmTltAUum3wamP+2UMa
A28uFHfYPic9ydSo0DHevqLZjw80FHjoG3PkFq75q+PG2Jn20NmLoC1cHy2fIuz0tqcURBOfPLOU
juJiUX52N2r/jog5alIjh6JrYETY8cUziGU3wY9h1aS0AmhU82ZkL6zZ0tCmn58NzfMCv2gBoNgf
xq873xS2/xl/NM0d2L+R+UTVGFfYpQFE7F7VFZi78SsL6Egz0bRu74Irv8tYYJxhliPjmEy7oFJ3
MWhN3UoBtSkYkr9u27l+5jOGGAeP7u1GLBQJxyt4CCszKO9kmdTrvduSPCbQhnjppVWkfC/RPC0a
njzL2SLlSuGNsQfDykk0csLTzvYL+tLZEr9Wtm/lR04W5nR2H56t2vTzM4tjXUSCL2DVav45kg6y
9xxLC7QvSyaYrZ65AT8EoYzZlO7a/rPTD5n0vrBiU6R/5RDPhsHsbuAWxySZNl/kJyZovwyfyq95
RSITjWHpyhUXHMWciwcjIhrSET/jTcqMCSzpoQTu1XbPBz3hXVzGUr5gYm7azk0wQ6p8tFOHXtDt
xZ50G3UXLFz2S0OYfO7ZykOMIYUNDKEO38X6FLYPC2uyZIB5D/qSwFWF7Hd7F9mHfIPGgcI/Sh/d
U3vQj/zOCU4hje9vG12YNJbiPa49QGc1r9vHaWFmQkEz4BNTdQG3NWsFfBsgOpyyLfr087OpywNw
D8QplsbtqUgABCgXHhpz9x1Ipv5ngNleINHp4qqOun36DewGDZWnKlm1rVUGK3mpFDHrdPBEgy6I
jmIfyGEuR+OnsSuCSajbD8I7P9GQ28hQQWERMlA6ld+xSAujm4te/mdw6pFmDLZRX5faZJDmEuUD
qn3WYGnpIC2DDNnCNp+fyv9vdDB2dS01UaeHWYdE5vBrENL/fvz33QAiJLxx0Y+B8JiN0fVG69DM
hj2Xl/dp+BT7hyF8ur2tZwZxYYK5kLIsz7UIZKd7UXjL4m8c1yI7Vej/vxOyhWM7c8lemJpO9dne
FpscXceQeNkncYVEx4ekv/VQEBGW3qDzdlDsRSn2T+Pi0s7k3LpWwhnCFjA6naY6EnlQhpGNpR0w
E/lgRP9aYhzdxIAhDBoOU52FNIJej5xyViRRzu2JujB7Mz4PpNE6UipooDaA5bkclccP4qDncQeM
e0NSeSQdsl+398LsxEG75+8ZDT5DxvkogjTWUY4N3fHbpPBsUCYSWV3LfbK+bWhu3pCwRkUZXTCo
yzM7QS96pZPjpkfTf0OCfhPnL3r6NuXXhOa/x/dIj6M8P+lHTDiQy2mLs7ALAinrgZNvnyqOpIKV
FxR4k+g/Q5NApHduiRmUGGZex8tVv4fiAZiopNCnTZkuPaSvq8mTGUAN8AeVQwTGlwMC3ZOnKUHb
72uJ5nvecrMVz617lYzxqthkS925c/7h3Byz7To90TKux1L5UrRTvznRM4PhRfQsQVgBZbzQYDFz
/V0MjlmtAXlJo48wOKUNzSTjSeLet0vch8yQkPQAhRaaZNFooKO/WWFPrTiWoZGKqWOnZuQIPHVP
dHQXtjjb7/iPFRUJD3QPaujRYC7ajo9BNJHLqfNsQybh5Jsoj/SkTgjdTiLDwxqtX+tH2hFhiVKD
JUO8Ms3EdwbaVLxYk1JnZ9rNj2+OJLBACQVG+026TkdKf+ND9tnllmdHFTVvn+0rLdS/6T0bODO9
agNBuLTGwMuvyspRZ1MgTfZEpWfe3BqNVdr3ELuMTM9cL1meTthZqP7PuNGQCGjg1LPJqqejH9ef
ujUTJ5a+shCBc2aqUPgOR+TRHnT9ufJXeR1Txd90IinjkjRLrSVXCqPT4NFXBfwjQJaqzKJFNTkG
SxdfJk4PzR19VQ2krg6eJVoAxIt0+EkiyGiZfLQa5Q2U9w7lqSxoupJtVd+ke+FnTCxxXdW7MFin
ykK9kHHvf9MDr8sDc4dWXGTFLj1HF3qt2EV84hhCDah8pot2MaQwHeZAa9TCgudlzvI/5kDoArpk
uCqUiS7NDaUgF0ixJw6obtcjoloil+W9ri/pN/wB39hlx6zjSMMW2rIZQ9IQZXKr1qkDYTTts81J
xt0lHjEEyj8Lb25B+J8q72nVkTzfRpvStznkswJaf4FDj89NLTRj1xoTM5a3XrAWxG30Iu7lh0K8
q4PVFIj/eok1RqbfLbwpWJjp3xydfzqzJG4nRXXjN6mjq2YHYrMCbGMZibsD+PyaHRdu0oJk6+6U
LRSD/ggSr+Zs2gwa8J7qVYUwiAbN9TT4QFelgHQJ5ClyzaA17zIqUwVyZyvIH1ak+A5WleOGZGgt
ZKoU+oXQrUJZcdMoq9t+4w9ceOuTmOgDKX7fb3t8Um2bgyVbw4+9Ue9WKWnJV/4rr9c5pDkhUrFq
qLgQW/2VpW7ZZrYQFBM1vxDG1Ak36n308Sr/noIHbadukj2SjjsvXNXWL61Muk0eA1vZHKEmfaIS
xX+3RTNYqLazDVx/2wL+ayLTBDn8Vds5z2VDPRRJ5oA/GYododZAzrN2peS1hc7Pcx1UA0hag6Eo
qQtCjsdmTPjnodaT10wyoPl5e2Xm/AYK76Aoxbeg/M+EAGjC15VKHzOnqf3R5qsspZGcfFU1rzy2
Jd8vRKHTnmfWAvVW1I8Q6uIPm+M2IPAOTh0tc0CUKG/0QBDtnC8EUwM7MpUKPSFxGcsLu48lVJqm
fEITSQANqVD8YdmDxEGIhLypM0eMTVUhJerMqlmiXPBQog98JQwPslkcSnUnCWsNkJzSltdLVCF/
hYKroeO5J0OEbOLbZGI7afDB9JY3mcOtVeEglqSTSbEvIhvkGZh1FPI3lWyluiU2NsQm8y9twWfP
7Tw4UcgdTGgIgI2ZtZahUK35SpE5n5+RVdDkHRRItLCDz9tbigUB/U03dI3AEo4i7oQhuLwc8hRi
ebyPkbplTDDQanxC7yepsZuKCBirgqA6XQPoFHmoQpQTpNpSniOjocUirR/bD/rPxyhg3Ob/+Pau
Bq1qaLyWU6x9adfZ1tk+cuYWYgkEQcr384LrnfP54PTgcSVOnJa4HS+HXrZ+0HvKkDkRQWCCEGBX
AlcADNKxcElDtNSG5tFSaMRkMf8ZItwJeP4B8wek7dKo3kac0IA81On4vDO5AnR7YiPIaxCVga8I
WgNEayXPin39qTM8dzVCUnbBjfxRmDK7G4cLi43QY0LeMpddC3FbFycf3+C6/EsfeNx3CtpGyUxF
F0wxQpn5BkEA1T0ZXRfkAN9Aq/IIPIHhrwq3jSIz8scUvbN97I2gAgKJG9B/QRWZ/BCJLykAGy8T
x3VPeR90QUTWAgF3hpYJe6+LebSnip3/7Oai8lyCkxyyhxonO1Kb5rp1e3vP3WWAdAAHObETIxpk
YmAIxcqla+S5A9LoULWEHNM7oq+Y1HlKueJTfMPncFtRItldVwCZLlD1s3stbNWlukC7UAHSZLEy
NBMfQ+IB34PKGsJAecqenSdg+jEpG1/woG6TrzRLIJFoC0dVW/U+rbfepjM7zSVxb43SQiLrT4bv
cu0nKQaA4fAUBxM8WyItGk/Woz4NHPP1fbDSzWE06w1H3jPyjokgp4oW+A3BVVPf4L4nhD6av/f3
dOuSztzv4QbNlsbkjdL1PX6tB/L4mNLHnII1leZ0u93Sx6X3xPW9hwPzp4qBjAsuB8YXNnWeFBJY
a56E4i1Fv3ZVbyL/zl9Strm+7y7NMG9e380UvRk49wm9iJYXHyvoHAOsQZNxJyVLKE+WJQ+O4NIa
4328rMDFE8Ga15lIkm400prVb74/HA72U0Y3P1+DQfptT8l+/I3ulpoQZ07GpX3GEQltXXb8ZN9U
V3VADvZnRT3ikY18d/fC2zlREVCJWNSGLNGgTP80uwfP15O5c3Qx0rVoMq25tpz/CtEJdC8LTu76
iF0Oj/Fxnpd7CdyK++THTtEUJKgXTtLMzQkLwFZLGsA82AfMAnJd73ajlHFPydq9+1n123Z77Ijx
fZDITjGHhWBsclRXcwYJlckciBJYjClfqF4rlQ33BMAP6etNIeMtwB214rNWXzplIfCdXSH4puma
mmB+zIlzxVIeOegCPxlKReJqlWjP0rAEUp+JcaCpg3cpOK8QYSOsvXSDgCyChy7luKfMiqxkBap/
sv31TJ3+x3zq31nDvEyCd2gPwkPr0pBadLoG6TbuCXrrdp9vw0oiFXpv6/8eMmNEZ4aYeQO1Z6YA
O4R5Szu83STSQppe6jWQO3/F8biwJ2bC1EtzjMeqqkau3NLgnnYKiR46S7zncILxvv4SKDp16Fbd
LTyU544VQlIdzCCT+BIbGJdSIcWjjAHGBvQ+AcdU8G6/fWfP7D0EgCAiRrcvOjJY6qIcVbFGDBLP
idXypQzKfcHJDfGDxLptZ+ZEAWkCFQEMB08OthtI18IubMfKc9Iq24qecHKV6BXtDJ9SMZAiaW3Q
EC0cq5msFCpIZzaZBevl3vclPfOcg33ySGh6BH8Bc/+zIasNwWVLt2v3GONN+7gQ7f4RdzEO5MI0
466EEt0sNSTNnNdXnj6r1nNHh1W2Vohp2xvDwid8Pk3+H/mG0iPpTjZV0pi0XiFLWK13uWn+rm8v
wMx9e/FF00Y4i4I0dEeFSl14ThAYa3V0rXbSOe0FMylrWlXiwuTPmoOTmV5VaAJTGScQCrnuionn
OVEJ0I8VNApV9XVU7/JsqV1l7nKddOQmDSEJ6U8Wpg/dXZBkyrrnNFvwWFYeJlQiqU76TXiq71JT
AY2cS+oYF6yXETw3ZPcpI/JHV5Qke1smpJz8Drv459/D3Lh1OQpFgZKBYzaW8HoIZRra0qH/DSvi
UXfhZpyi11vGmKsXzTpK1FaG51QjuK2AnxB2HwoSScphyJdas+ecBdr5wLeJkg9wGowtrq/5pIhi
39kl5DASQbCG7+/dM3iV6Xe3lpbAY3NRGwoJ/9pj3hMQgVJaPoC9Lty09U7QnGjnt/YkswVGCneN
/EAwAq0Xg2BLMiV51wYnMFwkxkasd2h34UnObbXU0hTO7NN95C4SiCzNCPO2GPx4dPk29B1TpgUx
bBQ9MgI2C9J+e1t6FN7F0KxJbf08nU72w55bxUf6eG++HnbrR/kzOIGRjq5d61szO9KRdfFy+9DP
H41/Z5CVkkglLR9lP/IdUdmFIqlfqtA0KhKooJfdhsom2w5g1xfLjWjG94N6KJ4qgfQf9QOXgu/q
Pl9q3plJOAHIdvZBjF9AbiQIugpLquiH2n0TOMFSjLXk5mZXGw5aUDIUySXknvjSLKMtGiklUzN+
Sv0ApTwSAxh0e4ZYsMYUrUCCEgl7vNHR/M2Kx/GD2hcpCJMdnupb2apW44t4F1D+tTMT03WB1eAX
TuzcVXhukbmWhlQ0khq6So5WrtWCDpUN3dnhHal5fymHOT/dE1EagLpIb7F9RA0yvK0C9mCnkG0p
oWJiyo/l0Q9oYljdMSapqfmnikcxYDVaWU3ikRpPCzM86w7BJTiJ6iB2/0vKn908zaCWENNpsOT1
alRLi+Olbeh9dB4FvozWabhJ9GgluhqJ0bCrLJUk5wJfwP8huDWJ6uAqYryW0qptGqewP6wUUvxC
vSIk0IoWKI3shXt/JqcGAO8f+BpNfiAhY7Z3O/oettPgOwmX2F71HI1W4vpmy9+LwS5U0fTk0UAi
ivhW5MTjTF6jiva8MOFzTun8I6YFOZvwMTd4v09G32m0x0anhg5pS6iTEj0zh/vIvx+GygR3sCmj
KrcR8cRXyyU430wxdpoI1CRBeQsGWbYoGeWjEI81vgGlUDuJTaEmbxJNj+nRcRz0x5qZDUAUXN5C
yDy/AlMmGWR6AKmwlKp9pei1x6vweDSxNDs0IQa0XrWW9aHQ7+xTWUgdz95RCHL+Z49Z8aCComSv
wF6zNft9+ZTeRVa919bZQTX9j3ItHccttzoCepHTeOuT5tMzY7q05HNnDICSifoMnbtosrtc8tIr
GyDoqsDh2seYN4N7DRxEGRG9rWYcwRbkfXPbRUDlbJR7bpW5/QIf4tllC6u+RO3X94P/1awqWhF7
ugdf8TJPNwMFfbOlBtadSlQyBCimHZ2jvi5JSZzH4WW3JB0w510nPV40JmDjgWXlciag7Fobieb6
TpCv/PqpbHap+KZJaMXJyNKsT56ajb0mp4LcHjoTrlD7UerlYyzxSO916Kz1tsMBWl01pUeRaAoV
FgrZs84c1xWEalAeQ8qYiSuNMilKKeICJ2s8S5G/PI1IooXuFXSl2o16x0NdvrK47Lcufop9Epo+
+CRVmSblKgaT/W0vMxljxo7ZBcecDOAUXvrMPKMMVhQT7a1j1Cs1Xgv8feeuQoXetjL55isrUAhD
VwTo/3mJsdJLoSTFgMc4bb3lJFpLZmQN/p0+ft+2M/07jB3AVcAyIoE4Z2oWw8/PXKYoN7peK1zs
RE1u9n1AkPCRm01wKKU16PGJJIcLD++Z+UNnpwhuEcgeTV0YlxYDAbraUW/E8FOnejvYw8PtEc0U
XMDycWaAuQXKKhzcFP1bTnYcd6kp/uTA+BPEe8QwjafucwlrPz8gZLoRSQEKwh68IkUIUMuwJw+Q
eX9RtGM6bsP04/awZsopGJYKZRXkQ7D9DPZlnSSlWBVh4jxXFnq3alMj4VO9b/cFEfZ4U4/kAU0F
1h1knTdpatXPAtLkj+vbXzEZYbfL+Ucwj2kfACevbfARciNZ8ghdce/ztoWZ2USNcFK8QGyK5kIm
aOnERhO6qgBQq8fFPW6CICZdcb9EWjczEFwaUAuBIexF1qWUqRvnQ4aBlG3yrPG1bgtluSRbPBeB
XVhhBtOiNc6X6wmhZJzadivt3SCmYfIaC4che5XGVYX+80UW6+viH6rbZ2Nj7sSmlEt/zP0EkX2k
PSrjbzXeh8Ux9Z6ECu+hTdhtbq/ZjBNBhCvDiaCNAeASJsNaZoHRplGUOJ1CmjoiYfQw9G9lbUPI
kOT+/dJ7/GqPwCHCECgyJ65TdO5eupBWE2Oo12apEwwhFfo4R9l4JUt6QOPoP0qZg+700hazhLJe
QokyjCa6Qc0MW4P4vJ1U7QqKXGbDf92eyKtdCWMIoqe05IRlZgH0WaoNlRYAHwTOMsNrP9uy+r5t
4frZN5mYgA8QTUZlgS1V5kIctoLQAqcIYIWPmlD7+iq4aAywvTtxt+P+88MAgHYcL0AsdLQwoiR4
uVZSXoQQFJNzlL/hsDatyRFkg8iPSrTVSDsTwfDtEV4//RmLzIqhDq/2ESflzi7vd58eCVYtDehP
aLcg77PofUO+1zT6MjPrtuG5qZ2SfrjUFAgrABF4OdQscIMIfTaFg9eN+W7sXI64NvFE86NeGaH5
vVRvuDp2GCjAFCASxUU66Upe2vOCTNXdvisceZWh2G35tuLTMSL5T7+Q1LyKLRlLzMs9TAykGTVY
aoLvWDUfG548DktsrUvDmQ7HWSiihJyYtpMR4OoHmspr1SCO7poLD6UlM+wVpnKRWLpC4RSWl4Bt
HIlow4ogW/+mPAWBvbAnriLlaeZ08IiiJwYO6+9WPxsU4kRomvJqge2vvuvvdvJuVMdm89GuHjsS
t0tbcM4cGF8BusCjH7SczODU2q9ALVqWDnCvGtkFH0VmQz7jRU3Jowd6TrKE8riOzTFAWII/AUUh
mCCYrcG7cl4FXlc6qK6BexyvvdjmIY520pC1IqEtPyk0hQSpS9v4seYe4p9xKaJkm4gnH33xDczO
aYNkxBOwLp0D7h/v0DRmnpDapzQHUKBXzNtrOs3hRQzEWGPmONe01i2MvnRK21vHu3hpDaevvfXv
Mx6Tr3xdytCV7RTBBueamAdbLwhfvfWRuZbutKdyaZNOIfcti4zHVKooAo1lUzqpcVDUVfvKidg9
YXJfuFujAmyWLKUCF7cNE6OEWq5ENahCHCk7CJwJRgC/epGtPLHDr1wkcnvKkoYkItDSAAYSgYuo
9AaojLJ4ZK6iJSwnwMToDEDSBpH15C/OTmjdRUAgcknlCN5D0psxhBI1YTu6tO7WYXc/Wks19mvE
PG7BSQxGBCgbZ/8vk3NmETE85LQit3L68hVam6ITvyhISSYTTD08QsbqkO66joxb3ZaQKLq9e6e1
ZNYaVFXwRyDTnVr1mLPC860UxoZROXnzGja0NdX2McmJLi/Ymbky0ME2QQmgpILyPrPAAPuhwTpL
aicMH0ZprTleecBG6ojfL1RnpOlAsEPCaxJ1GZC2gRuLuQeREykaDrlzh7ca5GA+gTPSbG8bOE+H
sCQ6+diKyL7QkPAkXXmnlFLr4bH82b0WxITe1MLA5+IPaBohFwXaBkicshiKsRgMxe3U2okb6ic2
ZyeFle6Dndb/YmXXMWlWo7GL6o0yrkUfnXFmwpnyUf+NX8towZlcpyOx184/hjna3hiEbVfqNS7V
9jvafXZWC5grGW0DYRgqHoREwKX5lka6nWfullI3M74MhGjYAwg0wenFCrEKVa62XD40TqlyPXEN
aaRJLi+OcubaA8e8jFfxhDREgHd5hssukdyGm8yM0JtZc+JzXG6CldGSKrFCgWprvyUamCVGS+5W
BcDUFVHQMtJ+6N2Lr+9CeQeFwcx/u33W/rLelzsTOu+49QFjABHKlb4yHvNhoyVi75QCGgRdzhpW
bWlJX5GprWOOjN7Kl8mQ067Yj6LZZZYgneKQJKDkS80u2gEM3qwGwcyhO2ZCwVg2SJhZ7vgdiSO9
/a1/1Li3vpWZwySOskjw+N6pyAG7EgmGd1QNJuQAemlpYD2lu/yo0MeYIpL4XjB+HZRdThSzTZFl
DMCaOvZ4sr7H9DBYyFlGpDc/p+Tp0wFCIy8BefuAlCx16PHlY8H+NcQFzY4TJT8q9ji3IL693ECc
IfepXig9wjRQRkfWuE4AP4xKSJt4tmcqpKMufi+YvXZcl1YZx5VIRo22cKN36v44KIjP4srMjHWy
2OkpXZ/DS0tMlCYqUKIB4Xfv2AmxT+b7QHu7sUa0itWAX1h0jyz1p4gMdrIyaElEsySU31F4a7KU
p77uRWHmevrWs+vPSJNeLQS3d5LndC+9yMQ1x/UDKP3xG3BwWmPDed9QDjHvUTYwrWLBQbMtlQgX
LyeDCeBGMJqKEADuHa/4Fupd6pNa3keNjP77tyjMJ+Bn7C3d+rPnSxCQl4EbACEvW5HmAi+DHgyH
YRPhy/Yf79433Fe9CW3IpX18SBrQsO7JPUokXvEe4YBPWzhj1zcyhi0im4zbGD0P7B5XvMAQR90b
HJgfYnI4BegC2nrk4Uf+Xj1s4scVegUhlf4pH7/Xv+DeWSrKX3duTRM/Nbfj1QpnzfYBc1wcym6S
DM7z7vV0CHafElRLTyhVBeQh361Wq6P1OJDt9qPaHJ1tbPkEoN/79fPtiZiWl3V051/BLL8Q12Lm
ijHmQaRt+aJVEcmaJYLXuQOH5QT9M95E0OBjjjagB7kGVYHBgUSZW2lQulwSV5lbznMLzJEuKzdT
/bIYnCrpaK/ERJJwcKOVJ2imEuG5OSxpJinXseNUvv93UMzJFYYQLMxaNji5+Xw4oFiQkd1w//p6
ePfp6ak4POGKN1OBPvRkM5KNu/HIk7TbJHRFiGU5ULN0/C1uO2LcrR9DsrXSI5pjnd+Ufpu313jO
s0og6EKICzW/qwyhzE0F2gSHrUsAq1Duw/E9l60g0cn/wQ4g1ng7AC4LavtLXxa64xgm05nKkQuf
Up86giteBYCi/r1taW7XToV1tNBM9PY680zJXSlvByMaHPxPHVEUNAyqYkcgD73gJxYMsWpiVYe5
i6dDaiRvrrireUcSXm+PZXZ1/h0LSwmMHE+Vg7ZqcLSoJb4HWYieCNHLpKJ329DSWJhT2DaKZ+A2
HZxG7vHASnEO02xEy5G/uW1o7rifrQ4rna1AJ5gDM8TguB3eVAbq/Fn9f1gXWUdSGCwAk0owk2Rv
IFkNxZhycNqoMQXIwxfeUVmSNvgDQ7PO8dwKEwh1Wt+JRQorSBXtk+lx8no48dbJvsvXLXnodw8P
LX1rrbcPWSQfPDHRn3F7Kv/qZbc+gVk0YCdaVy6xAXPzdZcRzYCbOdj26QFX1Wo83kn3Kdl/WJn5
uAaOIqYLrmNuKZF+N9DGA3o/kDlfHukBapr/7P+mB0gcBAt6tMAxNbcrzy1Mnv0sAKryUPXCHgOs
ImAWfFP1nnNhCaH3/7OS/46DdRhKImpVDCtBuE7I8yGb0AmnzQMkOALnobv7kkmH2KO1OvOIaG+a
S/Rg/B8O4NlQ/0Kxs6FqXWjwvI6PqCf/aPwoTuzZt/fL3GyiiIe3HxooJUQXl7MptH3RaN6Ac4Hu
7SpVbLfQN4WxhBefeUmjWAhMDwiWkdZAY8mlnTgKZakR2xF4l9qc0I79Bs3n5iY6EGsvmh4tt9pH
TtdLzWUz2c0Lw2x1zTekVFVqGJZI6a/UjyDaVe/8XdESF41y8tq4yz5vT+lcaIEgEUR7uD5R02M2
KC+UYS1l1egkADENqQUVSxI2D3gnv0fhQvZmmjb2tMMOevnRgsrjkXw5relQpEXViaOjDylp4sdG
yM1cIvwrF94bUg5imqWendnH3rlJZiXDOs0yiC+PeOztBtrgrSlSb/0umU+255CkoSlwD0skbLOv
DmTd/ug80dPwh6c6OwqdmEah3uqjM0a2EdtFz5M+ysxEegk40vH7prEkbQmldQ2GQMh9bnW6is+s
eo3Rp0bhjk7b0EElaWsBRKzJtG1+BWokdwF4n6icvLri+vYeml3Xs+EybrSM24IXcxgWjbtgK4gk
jt747M2XVuU2WWKtmQtMz0fJbKJMcxXNSCdj3n3HeUT5ybNV3N8vYUv+6NqvdiuQfTy8AMR42WpH
hMZaL5GU0TkcKrqzkUVat0+Fw1krdDHSwOZNR6Bfg2193CdwEc06X/2GVrO7X7ikZgesifgMVFcn
YefLZRUKF4RXhjE6yNRLul2vJZ+mdLGyMruIZ2bYea2yRjYGmEnzQ3saCgKq9zAlBtWN51pcOiKz
T2TVQN4UmDLkYlgZhaoRAiDLfN4RyGbDWQ+e9XT6fFfQNHr63GweNiBXsT1uEZd8feNPIlsomSFH
hzKqzrykiqZJm6bmWocfRYdTcqpIS17uTyT0cuP8I+QFd4p2DaQoLxcsKz2/KJuwcxDR4CZWqfEp
7HATk/S0+UnXXy8pAVHPcVvV5HHtuMRff2zXIM7RTO/l9sGcyb9cfso0HWcuAQiDXIu9qHOeJSKd
QP5BBBsPOECIIPBAxQ2/Wb28oUfuWJ0e74slnOo1jglHEYUHwBD+mYnpPj8zr3Nakg4RzOvO6/CL
3n96Eog9GUd8p+6/XuSTSt6Ox5oOxH//RbX+9vjnV/tf+4xHHCMZimc1ViIfXhLQ32kLtfKZXXw5
QOZs1l0Xa56MAeaQjW/tVxuiJ1P3Ve2ROytFmWe/pev1N3TDFlzujLO/tMwcV73hO63M4g6BZQXq
KR4vUtPwzMSIaAwiF61aG/HKF06lchenuyRf7DaedvGtXc7crGP9/0i7ruXWkeD6RahCDq+IjCAl
kkovqCvpCjkMMvD1PtDaXnIIE2V78+6tVWNmeno6nqOyYxdjbwX9LXZBDm0H5llYrde6aDoWa2+K
zQkWccnLnPHNbhZO+4BKMPYxN8ndtnDNgPOV2Oe/z9Gr5ekbI7BWzHGFYdnHejST3L8VSoVKKaNE
KQ+8uUtnSI1u9ubH/rM9neOnc75Zrx3Jek2QvM501n6Hc6g33FSC73RzyTOdeZRuP4QKmAapy/Lw
17YQa7rOnfXxUZ81AGjjX/aycY7MZyfb6ulu955LlgsbrqP7ALGT872ggku3+1dFr243D96JPM+g
/Mzq5Q14FwS+lWzYa8+st4H5/FexdpaCKX9e5y6bJ818Wrjdix8wXf+rD2j6dkjTAKfC72sTSGTw
7vB+YBNCfd3rTrE6Morxalkb7ECyfwqchYan+5f59jAo8zYMqpS2DOQHGC/0uq1aXDhAm3iZEZGF
OPIec+7WlP7Ojl+tNVK1ptcmU0qsFCW9vWgd1ha/PlrcxjV4PCTmktIvbi9l3ISqKMAdDZHoSgC8
q7kOTr7eTn4B4spntDvtdqkJw73BRP/r95PwLT8vzfXPpJFvt5gyc0rsMWHIT7cdoAbbqVEB3Qrs
pgQw60e8ha3dxoZiHF9fG1MFhIQlDDrYFXATvUOho0UdR79aLRz7L8fOA9P3W/S/OguQJRG/bKeP
2nfWAblGvO1Ifz47XzoMX3iEzfeh7Uu0hr9hwwO5vzpyJXfUAiaNJ7mxDi4C3ax3e1vBrK1nPj/3
zzudeYIqoMsOcenCVVvQ9F+jfCXZA66/F7OQLBCyRr7KHop8G9a+EcWjnbe89djezrRN3Bw73e5W
llUepAXkleYb+bMXdvAHdaezUaI7Yokn3zYXDnUmZrsVSXttWsAzcQKRhentPUeyw423Eg/edliy
m/dZjFtJlNlK0v96waZZrf0e2Pe5fjhkZmr4urdzjki5ZbLuCtYJarQVFtI0S0dJGa1a66tcm26U
nDp15XiYuE9LIxnXTLz0Wt0Pp98aLbp5N1a9oijBsY2pNDMK9Tc8UUS3UX7CQtfPR8X4Uk/vOeyY
efl5ArzBdkFthck83N0YcGkIGhggALpNHao6JFUUZfCSxP32rUFqkxj2c7x/Vs9hZzgBMjpP68Cu
t8IzqhY5rk5oG9nT9Fit1HHq2Vts5JxpGcHpX30SdfrED9WyjvBJw5MYAwhlD1Our5UR/aOe/aW7
SNGdDMQCC1sxe+xXYqljx2hgSlIBRwF4KlM2CvU9DQvDI07KGY8v728X1aNNp7zuHNQfSavh3ZD0
4an9moJjFs4/b3xmmALF0eNPbnsuoQVr3GrX5U0Uf3NUADGla5cvu1cBbbwswIJa/W9Z68/8+rWx
3yNX2lgACTKfMCbA7xnQ9Sxt0rT3j76cevH4JOB7UUy7S+PxbhOzF4YTljp552MyqOLU0A7mWLoi
QryMhJo6uU3ISCmTx4JslIfbr1iji440THVYmGFZZSiebf3PFVkcH7vXBZUF6f1EoYMJTuRsb/2m
kfBVq9QoWDZsYkZ1DTp3pjRYL3WBS6xnrLLE9MdN/vHtxt5IpAtNJGu5Lgqy4WIyvB7/BVFQZInb
J8aEMj7WvvvZSPBBXy2O3t4BOFUxCPgGuOqsIx22W9XY7oGFBZ8lMMnCrZpU+W5dKJLCwkz5L7rD
jmvzumx7rMsLjJDomHc1F27TTPck1gPjNTXeahNU/O1hhRWm/YYRhVjAa0xD9x8f/gqwBKP+OhzU
RneNpzGzH+/hjI2aWNUnOCl0lIHxjZKpoWbXR7U/Yg8bq0PD2OfheVzJZmWjzzdf68Ylsjr9JzKW
/L2ZVxjd9OAw4AAThLEFeo7ZixFRMI00XMCVOnRWociAJnKrGi1dwH1V6i8ANuhZsZRUvH8nbsVS
bmbL8wEfEohF5tTCT2fgZO4i32DWj3f2F4yPVpjr9VFXLyKl0gaYVr+8IMmWmQfkQ+LtGTh5mPnT
tpXxWTmH0KoMDtnGBLjSh/XO4reb0LwAbti55La8ap3NpnVcYp9qA39scvvE6qw+YPZ2qZFlTr0B
cYR02TRlDPCRW92T62hMCikYL9xwyraEXLQQrL/BgorPBBrY/Ssxk1m+8i45sSJa2UHd+E3zRERM
cXwlumNZ7lSo+jkllrGq7dVp9Sc2E+fxgcyZQuQDYYpFFeUeldJ0nhRpkYLY+OJ7vlFrB09AP1q0
ZYQU45DqgrCZwEEFOBWo0tCXBJBEiYreNS9CFTJHXSDbMdsCIHlQAQbBw7NifKJG96riFD2d2SN7
UjpLvVCTatGqdy2cOkzeq8qySZDg9ZOV/FLIcHYUZHn5nwpmqyRwQOpF4Ik5u38tkzrZVgu01k+x
YA7kWJVerBTFCBngH5cCKEtN+ZUoCyXlOQuCASSZ1yZQM4QilKPDdVkCQnauvSivMPmANM5tIpqi
tm8vXrrGm/5YgWZ29UYc5ew0ZcoQv2fbi7iJTMzEAXOTSw2mOvqB49ULqBoz2nojbPr1q4siJqNU
JxXWJhoKYw+ZSco3cqj9hTrd7B5OBM5oYEPJFoPJt3K0tpbBbF93l55NkqMsxXu1y4keeINkNaRk
1l2UcmDEAJRrE2iOJA7/W15nXBAMuE84/sBXmzpqqYwbOlRlEYXZ9hL2Jhs5UjEhWTKb9JV/zj/J
p9Dp6efjk5QnzaAuyI1IatVpKHNF60GkyDpF+d58MtynGBpFuGUznSNmGOshtw76dxbH3JtSsSfZ
UwEc28zptX3ivaTDoUY7pQTM27+xVgPvdaP2Rj/sc+9ZxP+tJZYMrwSHJz0NH4AukHs7GEGGYFTE
CFUnyRxQgnencSOgKll/R0DN3WSsQerXIPmSpa+se5YbQ+jWUlUZqbeTC6tX1uGGRC0wTmoDwK7y
sMDbcI9K+HsSMFYYasJsn0TZjbZvUCMpUTIRi+14qjiDsRvxEA/TSFUebJoeQM6WoAKb/ZhhBPu1
X+pFm3mccS7/fgBlRJB4GBIBxEmXuDPFQU9/huAHJeq0dRp5QfNn5gugdiCMnoZD4HT96sjVDRPY
ouZrPEYXntiSXuxas9gJph0dWru0MydZb9XACOxxm148e0yQVhQMz04Rwp6Uj94oEx04GMzCuzHn
A958FWVkkqJnWm7AVwHe8k3y9D3aZqf2WcZ6YwDUV4XbJnCM4rJgS2fMDTB1WFCwYmIGtA+Us5LK
hQw44aS/ZKMMFWWNrIFzhJQywdhe9Pb4+k2nSN0+gVMwDYui3AQWQLlgKMCqSd6R/qLUTPjSIjoF
QU3vLWjzTPlABQEXMPoAeAkUEXpWRdLygPdUtOkrSa6Dx8BOPFPrAxNQTUWrl8plRHkVVXoPHm5q
hgKaIjoj6RRDHE5yuakqYNeVzKoILE5YcLvnbhrm6jQ0I+GuYcKFMkCR6nNDPCr9JcIUVG+X6U6U
Cv2JBH9ByiKhWAlEYcTSlekxBiGOz+qPj2AmNFVvPoC+6mkUwiCjdTx9AcKX/dFZb6b/GetPPytU
VlbAdSW+wb+3IG8ZtvgvSzm4mZsOFICpYRq9WEByot43nrSgFSoRTpXoXUe2yOvMfbyyD6POHuQD
+JGO1TrarBZWPfOE30ilNK/uRuA58Whc2tZ2go4JPXaJLtgH+/ycOn9rfdfZuy/FQFtrt970+4ux
8AFz0fHNB1D3DHsB91ScomO8A5wNSJ/W7P/wPlq0Tubjxc7tMArfIkADME4PUMzbl33IWUb2BxYe
KObPJBQq+pdsPI/patDWirp02WZeVAEPORqJwYQBnaYstwxXIat6brwEqSG8NX9itFEg+XbUZfPr
9dVtLYzHAjrx76mMsdKlbV2SPv36lS1XAoaonQLpNdkDgxN2U8Dgj655oz4IBoErA2CXeKUEBn8O
iBtYj7d6pkQLZCb0UIOyRgFELN3ikMSxHBf1gNYqxSb7gNNV/weNANsAkWzigef3MLYrv9YHdkHy
zCHfCKYXXnYK8Jp6xFMReH03vqzz6k4RWz3njSBfiN5mYkRM0oBrBE2pkoS4/XaXNTJRv5UIK2ph
136K2k/ZnzVlYUUz7eiIjKa0gAqaWBkMybdSCCJErtbwOgj6y2B0lvQWfcs//Y6zgXZvSDbRP0a7
NVlj3KlO94ez92cHrQ2jUfzBK012rbV7x5jDxnJ2O+vPsOYsEbRN69fR2L1vNj9PC5Zs7gTAWs7B
aUIcgrHI289VshYs9jk/XJLiCXCVGjG1GJM2NQhn4DQ/1rOZshCoRK6EUbesxFArq4QQtt0f5D9g
BjbIRVee69WX41iYigaAJAPMdf61WzTYM6bzRjSlaa0mNGjB5IYL7xC4RaH+aW+/X/YVpsiSF83Z
/GHW0oIFm7OWNzIpheuqIvNqCTJTnbwo+lu03nNu8RItmI+5YF1EB7YiA3oEKQJasROxrpixxbbm
SIBlZm7IiDkAKc2uEcBW8L88u7bUt9QkB2atHL+lM2Avzkt0PjOlMJzu1WdQb2LrRd4QdPgMAMZz
wPF1a2wuvxnfLPHAXNpPzFr2GN4D5uv6xGGeUFpQr0l7KL8MLej4XcaIBeAGqCMWvSrHLuDmDfnf
KnIr9fmx+v42094LQHDBYzr7vgN1jEYUU/uqv6Cd46NdC+a4E1/UDXr3ZbQTJCbKBU5pxWtSmopz
OaE0opk/E0kAwNWYY4sBxhrsQQNSJ0u3eH7p/34Z9S4jBCZs2tf9JVTYahv7kupKanJ6vP5p/x4s
/7e3++qVqjutFriihBCPf+d5v3khGbxLTC1lC5TKs8vBuNvEZD/NTlOa5A8YXGgINjqIghNRMWsv
LD34SyImu3i1GEGqwO7nNf3lpRmMFAQQONJDYf/2BO3SNcYPZcF435xQo368i7O3VbpaHH1WfM+M
3K/kN36ztwXMmeXOc+jAcTeJab3z0I/Vj7ZOUFVZyqzNHuG/sul0uZwJakuatr+0srTq2BdW+2Tl
0Xq8wrl39mqBCuW5sTXTA58Iyujnf2vPVPpXLrQjEFf/H8Rg5ARJamjKHZNcXwHApxX6/lIUvqHW
n75gt8WpQuj9WM5csAN/4V9BlKqkYwwcFX7oLypXWWmGaW3JK3VoUA4K1M4J0Dgch0imRfyPAL72
Ash7bYvylCeJNlH6tc+LL1qfLmjwJPXuNl59FaVGgoRmeI3FUY4oYp75So3tICnRKFmj/yQISPw0
tOJnyajCQivhTKyN7UDVAzOEmNuUppt1dXNSUIN4EoOp6Kqonzo+tAh5GsYXKeO3LHjJFzZ/TtoE
3goaWwXjoXQius8YRP0EeVmvQrNMaMqlnmnoGNcrkOiN32KN0b5N8loDyQVwHf2PnBqjAOTDhXzm
7Fs+AWNM9TO8sfTNkaRWA3ENuoDJT+q/eZxoJoKVt/tI+KOIdtSDRAesOqP2trD+yV2kj3kCMZuK
auDd/U2AXu12EPAt67U+i2YP1siRJt4zbqGnR+81WMihzOVSAWOJvJkMigP0IFDuSjb0rQ/m7/Fi
cq8cQE0+nQbF7kyvXpsFGzjjjOEFBREPioQS/GRKkhDLY+llqGVE67oxerNCB1w/6MnzUmQD4Oj7
/UP3NCZeJaAwiEi032prE1ci6ITh9GtgLNlr/ejJVlUjGWwD3phT9YTUfGCQ0RN7O+EV5pP0ovc2
5H3LOKyagdLWnwJDPQ5wJYxcCCTAyLYyk//thaCOz00GYkPMSKiir7M+mt+NXOTj7FmR/QpNRyVB
HiJM8iLZqbUSypZciFpu5Smyt99xEnusDTY5RkWCVc1DQxUldjBLsWWzQx+k0kQ5hollaxopzeys
QSerzgs1QBc0kEIIuh8PQ2j2nR/J627stCchbRPhkCt5n2zFIef9fRmEJWPKAeMJesrxBeuMOeoo
WwAr8NEhzWqpfFNypc2PbRSW2rqv0S3plFUiFHja5RA9omOXiLbWJwK3zYthKDd8KntTDYH35D3P
sQTDKZ0ncHaWVP4ZNjDoT+kQJtU+kKRAMUpgfoPNTiIAnM3LMEKUp4kAPddkMayPcdoVkT2iY6xx
0lxTS1MciwGjGUMK9rvQY2Ig8fAJ21iSxwvBiivVPgSsE2HjSy4mbfYlSSk62fVgRJbsM+ULHlxm
sZczgYv6gFg8yWmniSulBzD/k0KaADNlQykwOl/zJLeSSkkGbH3Zh6OhdmmefmRArJKtEAmD6qtW
eb/8Eqsm9YFeNVZMtmpyUes2PsNI0QsQbYLICjAFm5zzOOJjopcVJunAaJBGstu24Em+gH7Bxxgb
akAYotfivkC9p2w1JOV9v1FCo63kjHv2864ZzQT/TGqdSA3+WmhZdok1cPhaXeG3/rYqkRj5SXwu
TLpN1SZS4DJNI0vv+DEF2iNSpWs/aqGua9DXZdo5GZNh0HuQGfIWadIkNz0CQGaLx07ji7RI6d26
ZILAaoaIlx0/T8Jo1/BaAJ4wXvRiaYcEDRNuvdJjsz2TICHmwICo+KGYMN8Ko9gwetq2eW8NYZ75
Fpt7FUmNqsyl2FAJ5oEBf1VlQ3n2wW4oRGBO0brsVIDyfdxlCgHhSML3CWOIDMajVkIW84IlK9gk
Ti+QrOhMfEvtr2vwq2ZA685Ant0wpZBuSc5m2LygqyWwpcKr4TD6Vsdqr2NYUmP0tupSsk7TjiNH
IBAkCtp7BzIMKy9kKvYkqT1aZkZNLtUPv1OU6HPMy0Jy/IGRKxQ+5LC1Wi/RBoPnwzawOdkHq3pb
Cb3ojjJQknA3GrLhgkEGaEXBN6yTVGWSAbGFcNoXk6UgRGD9xpfMEXxvfzWkeAIbLJZ+cAjKImBc
rsy42EpSn9QWo4Z9bnMhzxal3rJMMpo+hlHUny4DnTvgWsbXHtA+PliPuv7vwiMz88gCLhkVX2Cl
YQKCxn4SxzZGj0U+XsI6RFFZ27bRhWXXSnhBjVLXpH2ffbTqmcSf6MfRSRD+9H1hat7fMAXOq/az
8Dkzb94/yFcCENxQ8KaehzIdMzSaTKVu32ZqHaR1nIN0sqpzkqkS57G06YdRDyyq6kj+oWaE1dND
0pnGeQxwV9lLJqupLTDqi6SGdsY2kRmxQ2o/ljYTduDJA40VvBYgetDE6UI5OeAthhiHSCJmVoe+
hb6Z98dCuFkpmAYFiQLaFYDQe/voCXWjRmyA8cWEwYA5wvGmcLkG21cjOS+dpRGDGLWOwKu2Eh+Q
Glpp5qpqyovzqdRDj3QSEPg4VD8BtQW4HBoIPW7yThOIzO8FTk9HQ5YQI4e8yX413+FSZwx1kHey
KIeYlcuy5DOV38MXj3bPXYHO6sf7SrnctATaB6wqfxTlEKsp4LQgTENz87eqAa1RL5Z67xY2jo6h
pNBPJCVQ+L28D1M4fSPIUwZd8I1hhWz742XRjt8/65qKpsgAImNJI6AIYIqscikS9mnk2W2wE0oT
0Lm2N+awvd9a6KpsbQpAwVuQO+UWr67endzJd7vybeWqy7RUhVwUE8adjBo9SChCjKao+J3bV4fu
danRl55b/kcm2tNQVAMI2l2NWGK7pODiQNh3g5WuOlkHu61mVF94soAdwO219yWRs0cpgnwCoRLw
4GgovwqdVGITxcIeuVU10VnRzCQ9/B7O0aWPlo5yiq3vthRRIdBe4fQCy+92S/OwUpMGJKT75gfA
gat2xbiC27/E59hGO9rj85td2H/LAo7arayubUap0zJspaSjRYA7y3BIz/53bqqfjyVR79M/h3Yl
icooMD6YYpQOklTVkFob4I8/BYHbsKSQVLBwJ4e/XVEsljIfT3IYnd2HH2o0kZMAtbM14uOwKi/V
p7LuFF2+PF7e0kZSOfiqZD11FFJh36ZGFGYWEf6moCYFYECwYyL4Oa//P3lUBB+gmaXwEiwTiO3I
ZLCFrZR6fIyeyw1z/P+Joq44G2oJ6SPoI3OKn4HrZHlAgj8PrL6Ec7y0h9PrcGVLPKZlOb/Of9ek
vnCvgDkOQ8yZcL7BLQ0m3L8D4CYAFPYv6wO8JUrxg26ME4Ata/u+VjFXwupJUlh8cUjQWMuArd4n
S4p5bykB04skANAIpsj8NztxtbqYRIWKFl5vLwWgHi5ri3jqOuOAjzg0ZoZ7hwaeuGx1JopBYXxs
wGUzMOISfNT99bj9Cup6FEzU+PmYenuF/zvETp5hTnXBG1sSQV0Fhgf4DjMk3r4ReTtK1oizOnGp
d3dWCPJXAP6GLwYkgltd4TRtgH/ZevvKr/S2ONZk12gLdbV7fUQzGn4D0qWIBARtHEVpYEC5Mwau
Gm+kN+5QCBYbfVfaIcHETFUuJAMphw+G61YaZSCHHCR3aBMKXF/wNaNJM05nKrE0Hl9mursHYlTU
x2UQFABQH6mwO8UP0qhQwsitx2yd5qdQRHnYyBMdYZUZFS8Iw3XwaFjaqJfjuhPQiKcUOpDWD1Fb
WJHcWt6whCA3Hdbti3f7TdTSCV8wdYwEiBuJ2oZkJ6HT1n7y1GZL2k9XyX9XD4JTgBsANRudP5Ta
JM0EHodBYlcNa5Mor0UGqmg4mX5gak+sHrh8qPd/NWnBhNKYOZNcENGiNQEQfeisv4sZxhD0LnmT
uA2QOlGssFAyzczI9h3f4kzGqkzVREOXXjopKrdolnVkMDrV9oX7VhfSoHTX2d23UCZg1KIaeCFt
4ia83gZHzIOFNQaKhVbPmm3LfXJxZmTfguREqmKoYCQYap1JVmgC5Jm3GkzzH2Fqqs2WYayO6FL0
mmSnNDC5KNL9Q0nMiBwGSU8+hHIdI33AvmqLzLH3dwUcA/AAQYcJYvS7MYVojAeelHLikiT/Bhow
HKP+9Pii3BuYWxGUTgYFq4l1oiSuj37MvF33soms2WMZc+p4sw7qKESl9QHNCSEYHgHT01jrbGT1
2UrYj5YmGU2t84U1LDl9S0ujDLTQhtLAD5AKEseY3VahxfMLYRada5+UDDROE04xmgWQtKXMDNv5
vuRVVe4yJbEr5ciVJzFujA6NqdlgJtJaA4JyV8VO0CyIvnc0byVTB+d1fSOMeZ27qXr6EPLSUhNj
Ut9uiZFtJua6lUSdXqXxclb4Te4Wsa1wpq9aJEL3g96pTr0f9C5YcCFmVwbuV1XFiM5kSm7fvEJI
00irc6xMfGdqpJgU5D+Ld+QI9ZBfcpBmbDLANP4VRllKthfTkEsLLK5pjSg6CM0fJXdK4LYt3IFp
lyjjD0FouAVxE0oXtElWIjKWcYPzCjpiVNxaDjZw2hWMBzDRnvNOvXxEw1YwXcIFSzh/gCqSLDzI
ZdE9Q+VYtDFruJwhueuN6zJgTNDpsHqZY1L1orDH0tv10cJDQENETfcCnQ3AlEZ1FUQzdF4MmKBF
pwZy4YZ/Rjs7fjJGdxRBX2ipsPv81mhWyUVZZhC5d3dvxU6qdeV8slWoIjmsFO7Q/BH/pi1aszx0
D1dWxWAgeCV3lvfFR46o7rvDEGuXVjX6/l0BR7bsW48PnC6e320Btet17yOhLwuFy6xYQ7AjO77w
wNTut2DLSIw6AqfKaACoxioBJ9HpA4oyYBK18lex0h9/Ct3ucvcpkwd4tS3jUKA9scBpROsRiLHo
AkGOy8hWGAh90/ZkF61+MBnJHFWLWz8WPXsgKL5OCN6YZ2epTYh4orJKlhVuXuTGICE6HXwj7u2I
R3IIRJaAFvg/CJQnVj2AzGEaiBLYDbUfIG1cuJX0BmB9g+32keebqG9UOVqNlrp7Z8wHMK8R64AF
HWlpeoafKCPjDQ1fuOkQuLGXOYxH9ByxcaMtebTTU0IZEEmEQZxoFpCjuRswFdiUC8uQTLAwnhk7
SM7oF//ALzS0zPlw13Joz9mXhYAbI8hp7eRcn0eg/HN6dGAsYragG2csOHN7VAdMz+6NP4PunwJL
XaVo5AdD5UlbL7FrzDhB+B5N1lBXVhX0L9wqLytnEYxXStyyiIw8j4yuWtjaOQkIfEA8BBMp3DHD
8UUT9ZKQEbcKU27bK2pgRQrKro81kx4A/b2F6OWcONkmJieaW0bLi5YrSU3cYs0bUzN0vGIt0ZK2
vb7zDXk1WslzYVy6qSMrMZZye/OL/Fc69dDlGoOqP99AulqV6A0puCMfhMOC1aMnhe8WSZ2WKHVp
2ZRYJL/JzsxbuEJ4x+qRCeB5cafaIRh03xfi19mV8TxEK9AQdPrfKkiZtSAwRZHVjUcgRqVbVC0X
jApdpfhnVVciKJdE8iWi1nFPXG3Fb6IvALl577JZWtWOs7ytDGbWpcGp2RcUmI7/vSrqvMaKE8O8
wqqCtfQlvGFDXyKz/My24Rq1aW0TPat2YE2MjI/VdM5bQPoXLRzI/8pT9vl2O0M/CqtAw/2XslwX
KgPJIs9kwcDlZP6eQ5SgRmThAv4PMoEzLWFiVeVol0/KwNkTI/3s1qBD5y37mABSdbMEczW/pzK8
dKxP01BBu11a0mMmXxg6ApB42YlXic1Y8IQCz6h2AuhNmq3wPSH2/0RLhPRzEZAEs/1fkn834OoF
LgHZlnIjJEuH3iwBpCQ9o+vhMBp/NLPZKgtnOKnjzVMhAtUQLMbg5YEHhvzf7TqlIm+KCoA6LmaD
cqNUgmYlg8zbKhGJmY/VhUZrA4PtrSzqwQ08TosyPyZu2p/T6Pvv8BGAm9tk6u2g+boqHiqUSoon
D1AstS7Vh+gDfx8+y37TXvx1NdiJzy+p09L6qXPuysbniIpvkoU3gBBzyjrgTkzwTsbAYAM9Xrex
EwEZEDOlgzN2hsIt2Pr7uPBmV5C8uz0BQRN6hRfwBXX346087ycFIxs5jEJnVqMN5u58fOHIEqT9
dK435z5lXVAWxYQpXBF0yVNSC7YOW7lpXPSGWIX81HIbXsmMBAzGtf/9+ODv9hjsaAqeZR5GAnwM
NOhjqAgNIbJcuiRN3orYt7MC/BdN8/JYzGTmqCWhrA50F3D5Ihik6/1ZL3VSAvJ3txp8KxdOIYZW
uxwlsaWRi7n1XAui7G1cYWvTBoLQK3SO8sJQU20/ivnCts2sBwMdU3JswrYAJfPtESliVaAFKMR6
CrcAeakaXJTCzrWlEvOMKkAR4GfAyUX6mLbiXCgCb7kbSnd4ERNdNMojEa1Gsx+fzsym3UihLn8h
d62ai2PpKmxmVNExtEbkjB/LuL9LEnQacKZIJ7IghKc5kIDrU6A7IapcTmYw9tsSAVifXNmaiGvM
PJJkI6682CjamBga7xO9r5jYaut4qQo8t6cyLhjmZaa/yJRZYdO27ApJIC6rtHoiiQ4bfsViZnhK
iFn4pSTuvWXFuvFkANcIw04TC9StqkRZ1PGJ6pfuWLyP/ldOeNS4TYFHoQ01aKHLV0xxTPLg0he2
9tHVvlMDOo5zA3Yl8a2BWoSsNOj1BOTSQesBS/D4XGj0POQypu9DehLIwSgy0aocl3GbsZ1K3KbU
VnWWGfJXIEw0Gh/cJqqM+FwoeiCsGHaTxKGtCuui31eB4qieNYj7EkywycvjTxLvjQUmKpAqBfAF
wKlU/nbHmmaM615V4OMO5JVooVHH4oKzOaPxCo+mLNRKBA3MaJQOYJoq6LOO1G7BjSYfbnoMgsXy
gpGYUTTMSqsAzwCZ0nSHb9cRNpVCxriq3TzecOMP0TQzijSDD0ZdEZKF7OyMRboRRt3hJPc5OZPL
2pVK1eCbQ1B8tcXfUP54fDbTj6EMOc4Ez5Igor6DF+p2Taiw9G0Z5I0r158MutlUDaM3Pojl+D3P
XiSUYh7Luw+3EAwAgwRpRAEVCSjErUCh8wtBlLvGDVRHqCPUH/zUlKq3uuZ1QXOrNfrFQsUavvIz
u43X+RkgBVq8gaa68rYSV48/515vRCTf4HiC5YRDb+ykulcOYJImA5OIYeOm2bGW/6rpLlLyhRs5
JwPpRfBwYXYQtTxK/QMxTxjgrjRuiZ7OEER9OfJM7f8274wlTPkOHOI0zU8PYBYZK1dRUzTuaNeI
DwAeCKxG4JEuhcv3+nIrZ1rs1YZh3FxCPzTkqAOyZ6ylRk6UOu0IhpiFK31vNSZJuNOIzdGG8qtI
V5ICoRMLFIsatxHkwKi5/sADD3bhbGaWg1Q2x8JdBkIZELpvl1MR3x8xONC6mWnHBlLNuriQ5p30
+faCgWzjSgJ1+o1MtAhNzK2LFhdA8oFybq3aT0v5cnqcHVYfHM0TmgDLT0SBtAEMFS0vGyFq3URM
991Z7uDB12utxKhieEmDp7Ep3tg+XQ+Vt0lA/gncx160K1k0wHjvnwO0B2P+P9nnmSGQUx7mO3lM
bMw0Md7z4ys3c674UgUOKg/On7vxVnVoOAQnpHU9tWLWddKGVlsNfx8LoUdu/nM//pVCHWxRln1Z
DFXrpuO+8UG7bCQB3mfxT3AU096QDn6H6VQtP/Zs9lL8yIEdjZbPJwv2ZWaxvwxKoPBAlwD3C7Z8
pcRtLnuFmlWDi9ZoXWsbQPg/XigN8jAtFBJgU+FRAk6M7tdqM6Fji7QdkJDAnLvwFj9H5+al39VH
wKY4spkARjQ8qoEZjFa15vVv2Xr8BdONpxRcYuE0o+0XbiDGnG6vEBPEXcxU/OBW4JeQ08Dg8m1S
1eZjKffPIZaJsUwRE0N4en+9squNlJM8zcfeG1wu61cyQCMk4FRk2Su/lJC7b1HAhvJYy9TWAfJn
cTrSK0ldnclsXZWjOxij2a+FbXHygT7cG52ZWcMWE8ZH3/iJnPH0eIVz+3gtd/r1K7lhGjYZy5DR
fTOPS5H3pO30GV3/7Gl3r362yEc1j0mS0dV00flstzWw7STjKbaXuk5nvOPb3aN8pKH8D9K+rDd2
HGn2FwnQTuqVWmqzZbu8+0WwfXy079T667+QH2aqVLolzLno6emZbqCzRCaTyczICCKAjgGWBvMr
3URWfkt36i7bjpv6rbY+6+2wERzdRVUa2pOV5dn5yolbOBBIyzFgi24Dxr4QYM6/daQjycoul91+
6GIT+H7mCa+RGDL1RxNtyKCgeWkSDzTZx1x+qWonrwInzrq70AOXPIqUhT5u2/xmHGx5TVft8roB
BmvSCUR3As/M3zfVyT5UAYiXZF8C/B/wfDMfMQQ2ynqwTfoChCxqqjuCLjZowyv65rp3LVtGjgz2
AtCxzWsQhOao0KJ46VbAmHTAXmQ0ZWK/8Xd5/RZCgfq6ucu4B4CLAoE6YH2Q+8+jEiViJIxRpLph
pd9qQuGA6GYl41nIJMGyIaKchoScapoyczVpICl6iobq8sAu7iMPXdvdSBndpD+Jm94UriywWGbd
TZVaiupwiAdK95ITWpLZrlYSL+PT+Y+ZeV3kQf8z9qjqDg8iSAn0gwTqK2RhoRn2u7rZUsglP40v
kGsb+FZ2jGZ3fcEvi6gQcQKsCl0ojBaKSK7P3T6nZTeAU0J1S1UA4NNUpAfM3JDsuYhkpjf7JLiV
m31M95rEyEhNmjiR9gVuqe7r+i+57FT9/hJcvdBxQbl6XjUWtJKU+ogBSvJNE6C+mcqPsX8nmOG9
Ft6l4CIRNml5Wx7kfbBX3ehBv6v2yXH8kTxbZvKrRLaAXhlbhZqgARpXLpLLfAyMSxpFE9zApQzq
z/N1iqtazosIv27g3w3oL7nxkCp//6rQjy4FPMtfr6/GZY8Cq3Fqb/beEcAc1+kp7PXthuy7G9eA
TMDzp/v4Z+XDlOmiPQ/ysAQ+Iaw5IPgXKC8/TSYxplhzlTuI/VJMaNz3o+MfMeqmOZh6TTYdZV1/
BL6vypl/KF8MyZFv2/fxg7S3gjOqtsydkTxo+jYTerOArHTpCJtQXRPUuLzqzn/pLGXgccVboqca
QDIt00towo97TV0DO1xeerCCagig3QgTGH0932k5kHqf1J3meoMZVyMzVLwijiGmyfqgYmrAVBUj
LHHsrGVElyMC054jxwW/lzSNHM8sGxjsHlKh1dyw/NYOwiQeamW11YJoc9jy8G4AKLwRj2O48smL
63pidxYDtMGTGq3mGiLfSxU+Zdjx4p/2jk4zOYROSeesYFDxThjifNTcJuTuSOJtS/lG0fqV198U
vC+c+cTMLH9HszDQjb7XXC3RNlqX6CYZiu8KRdnEaFM7TJpi5cpauCGniwo1c+ydjML2ubtIaelB
zVbU3KR4jysw/jt1rB0xqs46IdwGvWBfjwxLXwh1JoxsTpyskC8+t5frMVFGX9fcrs+Y6r9qcreJ
vMcMY5N9la583LTz8+WcALcowSF5hkjsubE0xGwq6Fo1F5NWOhNGsBblWUZWQtBC9gdQ6y/ZN9qF
eN3NruSgETSMM8uqq4NcLKNgcY6PafKiapjJUW0djtLbBgTi7A68/wTcVF9x5pTGNMONkTlDeY8A
tuLgnGxSe7WgsJgw6FQC3xweyZimmS2C1oRjI8e66mZRsuclZRBttgTsLwY0Al1mmDo2NfDNeZ6X
m+MnxAswdzqRxivKk29sC+3VgKr3IyS82+YmCddKY5dNeoQNDL5OVOXTfN8ciVANI1c6iisc/IdM
U0wZGr9VvfUsMGV+ehag0Y12DO+hZGsN4nO9NsW16JAn5mfL06so2MHdkZz2GMrkATipw6gsrdrH
ABlWE9gIY1BWTsGSYwJ5DtE5AvAMcNHnjgkOStKRAZeWJ9f1BgWuCLyX0BFcOWvTb5/7P7SxcO/j
FQlY/SyckELBQHCnIFd8QoZv2yo7GubN0WfOh8Gc703IbkUTus4OcQXLtO2b/av9wz5vPp8fmwO4
pv8EYKl/BKPW+3b7sN2+Pf19eARvoHWwfPftsPfMw8MaZGppO05/8uySLGjX8nqAt/KRm330TIZD
R0qnle4kwDWur89ilnJqbHZjeak/1nRQVVcBxL6o9gA8yuRZzRzpSygdVbXTZ2VPb6Li4IGI/brx
pVvr1Pbs1pr0rusow94oybuK4mVXWZhiv25jLs+BMglIgE4cYBbdfU8sCt4T1T2Aa7F3JsYeEKiB
hkkG0SmZ9Jzs2O4ZtaCw42Ouf1/f4HkMyXFr7Ym8lIBSAg4zgPFREZ6f8lhtFCWJcc/4w0feb9vp
nvYZH+/C+iBqTpWlK+u7dMTQEwGvFaI/EqKZ75eclsLEmeCWnsg0jFAFKz2E37fF/HShSIvYJeGF
gTfI+SEGoiADjCvRXQf6hubuaWQ/uqWyb2IT88ezfu5Ds7R0ZkdAcTxuyS55e0kZFDOOf9YG4ZbO
+ekvmcUwOvSqPLbTt2qHwfWUDi+wDwAhVtzpd5OuffHsogM/QzBkBF+csmEP/s43A7oBXzUzWHXz
9uU87aj186txYxnm/Xf3BpEmVjAUmMGK53xONF6x83DIIaH50phrtHFLBwqElxLER0AmjULr+XaM
ZUCzsGjAHQHGjmbYt8o2T9sVr1pc6RMjsxUQNF5BRqjW3R6xggJhCSqUBoyi+ef1k7vovSd2ZhdE
TVAt5hwf0/g9xLdIjUGRMh5W8qPlJcOs+3QRYWJg+hUnhRmxopkxtr3ugkcID4WbdthK4Pe4/ilL
GaaBLQHumqAuosrnRkAM0vpBlunuQAGZfMFMQvFMekyKojiRf123tbg9J7ZmAV0WwR1VRanu+sZh
/BYjqygrU6rXkualYAbC1t+WM27vXw2Ik3WT2qar9KDU3QJk3pGyq2vRHILS6vsHJFM9momGcbz+
ZQv3IvYJz1tc4wbwBzPvpmBl9otE0V1DG4YDlYLS5qG0GQv9tkaVCEw84YrFBReEWCz0sVURc1vA
E5/vmzGoEOQQEFSUCrxGESo8bf10/aMWtuvMxKxKQMJcBmEE4okUq0wBrFdF2WR00nRNM2bB0Qnm
DfAIEKc/jZmjJ2Po81iCobL8A2RIgGn5oV+ZJVyzMf3zE6cYuUh8UsEGjz/wLQ3ZSv0KHHpxvVDM
VDUUOjQkb+cmDH1oEz7AvftEz8DvMTzpOp74qgCOrxhjHNd3Z8nlMOwF4J4GPgw8Hc6tyX6WQja8
011BzgO7DXJwVo80Zl4dYHQqDYNNkwcrB/hX/3x2xaBMTAho4zArie06N9oUXtBIqYhPBEH0LQFX
80u0eamsDtKPJYQ0SvPOZxCe3Bzv79/vqXVkAzTjbiRoxpkdk8EA2LG13GVxIU5+02whUgGgQnA9
wHsM/sTDnpoxbSDNgEYMBJVZqxUqu770S750ugry+SpEFVhQMA2nQy3qUamOkbxLwpUO7aIJhBNQ
AeFcYI/PTXRZn4JRSNJddbzr/McRY1QdXTnfSyEEALP/2JgFLcMHkXrIVcTJsfvuJf4t5LV9faX0
aSkuHObExuxMcEWsGlTyMVKxH/YvtY03tcnhO3hN44+YVW/Qh2r2bwqrHCTBTz+5KUyOBSpXhuGF
3Dz+7I44PjsdA0GhCW0ayE16AevxPydSUlBVIYd5bU1II4lsq1kP/+JeuoKCCOgnAEaZn+q2Vod+
yAk2W/NVR/YT0Eml+Vsx6Du5kdM7HTNT1sqqLSwaaqYQfwLwDyRos0VDnh5LHUmIq5HnIdnhBZRD
sUvO4/89wcC4P5nU1THXD5LzcydLh2boKikkSGMwwiBmSm4lLbrvXU27lSOzdEj/awrN0nNTSaZV
paYJ8Oe6eozU9kXt5VcSSpyBDl0zA2jJOtcXca5qNL2uJkyzNCG8fmue5yb9hMJmmBL3jUMwuMKD
6gXlHCsxI7yzMO1lJnc1A5+Wwy1qd+abbEMbW6+2aAZc/yVLZxnJFXTWUfW9HGzKNK3sE7UiriHs
Bf1BFH8M5D7XbSyuL2ApOka4kcnNpSIEEmtD6+fELYMxMtEDu4eePEozGmrKyv0Yba6bW/wkqPyg
5z1pU835tQFcGuXQ48QFHRzTMI+W008+Pl83Ii9dqOiaok6OQRgACGeRnQyBKoRDQ9wKqj5Bd+jA
moV7e/jb83sxYS11DIrhSPG+1FGhUzdg7Eu8QzbWLNuGwrFvY4Y+B+sFnw1ed+sHIE+CqFdzL65B
jy+nEiZnwyEC7BSAP0yNnTtb1/OqrvhAXC9IARVXnIAfOjz0/J3MLU0ydYxnmLVs/MM+EGyCOs16
od84C+FVp1CwdijElTooUBPCHwQwtG08FBtXOpu/nYl5JD81NXngSQJVdZgTECKYaszW6fGHhmb5
AD5/lCswogQU2THb9ZCBNpAJ3CEN6Fls+iB+HzG7mLB7f/Pj2+wmxCqwwDCD/cNDYxr/kOWBkAsc
DphlgG7D5LcnPxIF9ExLwCDihqP+hCToSa9IaXq9LK6ct9/06mI5kOxDlgXoUUgEnlsKIMwGKkcD
MRo3VbKLWWtJzmDX7A5trK1k3YXsp2XfCbvJdwVI3kASga6vZCPWMXz49ZPy+7649mtmLytpoqwu
fPyaRB+Y2lgGuD7/CN1G4xsvO+ipGwW1qeio2RmYz4GwEuD3kF+pd0Nuq50MltneAckSVJYAyxYO
hrIDbtkq9MNQb5XoQCM8p2OT8xgEwW9SsE/7kDXxXd04tQBqYLx+TZ0y0Q2haqamtdXpEHvwd1ox
mHq79rFY2WvfOqU1J3ssRGAEH3uCqNBi2BBEvRjdvL6cS3EHrWL0q6c3Heqz5xbqOC5wxn3qkv6e
j+DsDJ+oAgbEZuWKWqrYYGgLpO4TeAgAjNmZQtPCD4MM21bh3OTsDZxMFkFuhJ4cw60EWgwDs3+6
CWc6QrDC/vmm7PtbZfqvogK3TfF7Sn8GRu2H2EIlglmRudZAWagQQAsGLHeTWo+uzNnu2lLmRAki
6ir+pzh8Zn0NRrPPMvs0tNJWaWpfX/xLMg6E0lN7s6wkKvtS4QXsEfol+ree4pQQzKs7lwS4tYuS
iaWZdkxNLOMQRp1p9I6X7QIkhfrwwOUYPDS9mUi2MihwQIjCA3WPqmn6WJdWIr0PkjlCazAVWFEe
k/aFto+xx7Qx3sbC2mTF4rUwrds0xAFMyBzK2Tdd7pdaSt1kR/t3D5x6AZpNO3XbQjxddfuVXutS
yZyc2ptHJRLrRlDCXguq1DFPXzXjVWwCU7/TctM3HgqKSA1yhDG09fgB9IWeNq5kepcT5Ni/098w
j0UBiAqmaQS39+7EwPSyR9CMsxA6M5JlGBtMf8jqAzIYUyHOmILotLeJ+CmG1bEKoOvkMWl1andy
mXnIQN8W1EhoFwGIPLsmuRiIVRjDpTrsv6uUqADl30Vh6vo+8bdltBI/FsZQpj47WqjI3iGDKM9c
uIREhpD7BXWhBqHUtnavAXvm+v17afK0ZiP4P/Ld9WOz1Eg8tTnvgaPKXni6n2PZgYAGhY8TmP1W
sEHew+4pe80QJ0CHZkHg0sUgtpWu9MYvxxanbf/vN8/rEYNe1kE92dd6h9f6oS16IC9bqOVZer0J
htrk9R2IctPsoMpWna8Nhk6x8nKP/7Pmv0iUk2uh6f2Iax3sl0axV4Q3qphE3IkK5ieDYMXHF/0J
mS8kwtAfRHfh/IKI1EAbqFfhWA8SA3uUadRWgow0IgdBv5eV0ozXmkXLoeTE5uzaA3E1aFYB3HUV
xVY3HYFeNRYXjWAgH5jOX4tnyft73aeWsnz03vE8BKMQ5iJmn0m1qARzbEfdUBMtnr2JQOPk8dN1
I4v7hlotuIrBXgmQw/laDlUjqXlFiRtFqRnKW69LLOLZXK1NYU1Y8/flfOEk8BEwpqNCh1fvuTFd
aIFXrxEIMP1tRbtoJ0IWHQeS+UxFl8hnTwbu4QAsUOjCjZbAvtAF2+o39/lNZ71PGCmPpbub5479
ScwMqRzIUdBFkZ3nP9dXZdHD8JZD4QELc/FeDgRdrrMOgVwLMpd68OAhPsSNhVeIEw/9R1yVoHB/
u2506aZHRxIoY8BBgciYpSOilDfoh8MorRWWxchGbtJNY4B6LUdOIq087xa968TabC9KXsVRqcGh
dYTEQv5S5T8DXmvXP2nxDYl8AuONUDOFH898eDDSOJOFAKFfeEmbmiX6V1vvmu7J998Svk04awDs
E0PcRrdR5qbSttcIyD9yYEG+IuN2mIgCGtBQDYVdKcUr9/mmCjcF3RTd9vpvXTgJyBDA+gO2cXCg
/BZfTyJYrCpj0IEe3vXrAcz576p3xOQgi7v7KlojvFqYRQAcD3BygPPQWjLmL6XYIENuJFMIQ6KP
vKTcBsFmJNuhUlkEqdeMsJHHVowiXcv6EX9TBiXwk9atHP/FuDZhA8FZJqHINtcL9qWRl4XQUlfy
7UCz83yTHpvK1FBYCACNlo712vW85OanFmfZAElVP4qCKayFeKv7o/DuZ7GdexwzXt9V3L11SEmu
b+2aydnJary8iZIBJoc4tkcVeT1/6pO7HFPKftLZqqCtTOqtGZz++Ykvpfi8sW77yeDe26d1eBN7
f0r/CLEGKwvb7fXPW4pWk0QiAivuxItOpdbISl2hguOmECoRqoNEt53AdKAYQaBL3xphJcFarO1h
AntiUZuG9n7z4JPP66ouA3oCODUZEBm67/Fq8rfFveKAOZB9qHbJ9P3Uk5DYUwzypJY91eZI8PS1
s2RlaydvmV0pFCUqA5+N+VYQtpyvtOS3AwTHUR+GI9vE/5KLessJZXm3xs20FB9OLc32NBGKBFwb
sJR4H1ys2PQWkmhjJTGqY8LKli5+lgqdVkzv4fKfr7DfBj5UjQPiovmEDCpyVBkyLXpuSuJabfgX
6HSxhL8jGsCfoKU53RQnuxkX7eiXZUgm9EkY7TAIMJKdnn+PViu8x70dB4UVP0ORgX8N0k1YDyZ4
IACHaXZK/zToGzle60guRSXoKQL6hloSgvIcm1XGRpUJKYrHaQet3fG5ko4qtQP9oxDSHcnvFT9/
UZTX68docYNPjM5ebzF6C3qfwWiLmCv0P0AuWjz/aTAngv7lys045VUXi44LEQ1X3PioHJ8vuigo
ehZCWcMVw1Q2kwQIQiEp1zg/Ft3oxMrsdDRjmIjtWKAgJ+2HFJ04dINaTMF30PIe1gATS+8u8MLg
XpvkN4H0nF32nQIyQFzdKIO9cdH6GqHi7YF0J7qhR/8lWUEYLX4alg5nBC98aAKcL+AolVGSRTXK
+tE75Qji6lddv8rCGqhlaaN0ZGQAzkyz0BcJMgkTpU0H4vb0KRxdyldSzSWvmxC2v/kwFOdn31GR
1uOYjiAuuJiZVr73IIEwspcS0j+d9nndw6cQNXc6zNlMy4VRnIuR+FLpoijCmBsmQu1RrlguPyYj
ejAPNcrXa5F5qbwG6Oh/rOmzphP6IYkM/DRxs5rulPxWzMEsFb1Xwk7KPgOQanlmpSGyBckhSgKr
qCRw/Iz7Pqls6KGzMX7ta+jF1zsavJA+ZZ5x53UPQQ4BFVMA232PInd4iKGWIu6mMeCx3oN3Ygeu
c9ri4B4xIgx2EJYJmBzJbkBi3QxMSI/ED5k8WNdXduEKPvvWWc0S1M9eCPIL4tZycOz4huqCCUg8
JqkOGPnpdlxaazkt+SWkOTHnidIl4shsdTtkj5C8wl6mJDKjTLylQrG7/lFLRwzCDRiYw6lGIWX6
6JOLwfCaZgBNJXHjXFVZm8iGSRQQAYgpKkqF75OVS0+ZAsSFfxpovEJpAESfczQUEYM4bbhH3Ns3
jVnAugCK+TJV+N8+br8i6wuq3OwN/+0ztKTNqa6v4o+Nnpjt8/VPXxj5RIKOmSk8xtB4Bq/3+bcH
QYdpcxk/Re1tpWEpsVL9EAdbvdmJ467tY7NzeQ2m770IsNsY4N3iIHcHSyJfo+9YAoGfPRZmv8Wg
oeJLtKSuUG51Hm6F0tbxOBmOOdhdjQ3qHVn011PMCu+rH5CJDGud6qXq0tkvmN0jpdRDqGvAcyVI
PnLi1HWza0PwxWkO0VjbPUyzH+NPkcQszXf9Ghpj6RWJSXyK+UiUD+GQswyFNkkr5C2nIMPGPHMl
O006PqrA3fDkMVLuZO8WCvF+9M3Tv5ryFHW74XsEC7uGbmP0LoaD2RdMUmpWyZCKRWIoyX/4e/rY
r+k0Lz3r0PtCyxutKRHg4tmJaVQBelplTV3PeMM71k89q8WoIc2qW21ITarGzIgOKTeDe8XIzMLb
DqOF+RlLWluzhfBggGOAoEeM9AmNg3P/bX0pDYtOwsN7BBVJtk/W9B6WbntYwL8ZZAgGGIBnXhn4
Sl7oNURhOd00UKXdCvxB0m4nPpnyodBVVtaHcI0BYtrpWYQ4MzpzxK4J69LLVOoa2ZNmfE2NLq44
K2d/IQwZUzEMRFZQUwIq83zt4CVtQXMBlQAxAkg5BfO8mqol0An5c4bwZLZBHzk9QMfo+fbRFjSN
1a0YNfRBJ4LOpML4h+oqghHgu9hQAg6M2dujlssslTh2kwu3Urnx7gXtkKCEnx6vf/pCgoA6ICCN
BNUA0BnNlrfmZaSWMZY3RlFIRN4vx4em3qJl4SObC9aqD0u7eWpu9lmDlA9eDfUqkN/fcvmzCG81
0HH//33S7EgaQlw044BPihpU/yH4VThSpTC5tMlN9A/5NgbMsU2SMvEsiTPPoTJP4kbNDTfFOHEs
PSkNGoTCWyOvOcTSPOGZpVlIVEFvlcdZBnYcuXhNMAM0QMm0Uje155CuPuQGI+Vn3eApZ/E10PJi
mIPyEEE4RiUHGLnzAyLlSm00YWm48kYdN3F8n0A8wGtMRb6LJQOdvZ3WHLmxL5QnAYy+0bOCQes1
vc8pvsxDwRTgULeWRZCJzjZWHVQlrLXacFvM9HMQeowa2uSVb9Z0pZqzkKIDaACwp4asGYy+M0tZ
Loc8GgUDA0mZpfk3Q9owHu2k8IF2L9e9delE/NfUBRthBiWE3mh9z03Ffe2BoAAj4wAGXDeykNwg
rsmoOmJeE7Phc1Bd7oXRIERwnjB5LDUrS0yteZNqPAjCW7/bJUAihLsu/SACIDulbYAXsdkA/8aF
LVmBjFzuIkocErIs/AUXybzQkQBox1sdJyYpxPdcKt8AcoEaDemcRKnXHt0LdQVMeGP+F8XOSWf4
t7B1ktGKpQTEZSdhJyXNBLtUUU1FVw0pOg0Lc0gckamFfX21L7cUNjFqgxck9I3lX4zmic0uRq2/
55HncmSGPncaSMN2K/Cg5Q87MTK77msuD2JIA8+tk79RdDScLGMgzNQhZ/wtKKKVjWvv4surAloK
ULUBcwSaFnS+lBikH0QPLRQ3UADB9d7zUHcrX920wZ8kuwEu5X9fxWnXQP8EOOEFBUurFgFIHyLD
FTGnOYz7cieW0VoTdXoznYcUfNOJkVlQrRWwIFRKYLiq1tiScpNDpYEYGP2SN1n00BuvuvdnEIqV
M7+QScEs7gsdCskoZs6bJBnu4zoecQa6zM3laO9B1A2aGKzaNRNMiDhd0G4qP7RWMcgLT4tz07ML
y0hzblChMtwKbcw+fn7ooVe37S0oQnnRJrPoH4ODOKB1SG4L2tP1Pf1/fDjKyAAG4LvncYioEAFI
gmm9paxhWfcTAdF0q8jbbMRtNqLYaSq+/1yP6oo3LRAjoEolARKqghkQN/Ws6qJrBa/CDJcH5GOO
TyAoAtb5m5g6VG8Es0dHEiJ3ts8+Rob/ixL2pjpaw8GwgLWCWiIg7s71pVg6Tae/Z3Z+ozJVoJON
36M/ax3oP31T1u0WxU9JfldX+XCmr5v7uQrGanDUA5CBPPf8/vZDwM90ynGYKHQWQjyIQm1Tim+d
ZzhVFUC22PFUBCuJmpWHfhR0eZVb0o943mm1CXFosfkjVg5JUDsC3WW9IWu0BZPfXf5CUCJjLhei
FOJ0bZwETSopsa8Ho+FCCfs+EAJIG1f+8fqaX17r8AEF0Rdc/YAGzxUqcynhdTfgMjBALV2D6SPq
j3UOKVq8bVeJjhc3GJ3FqUeDaUgyS5kw8J9TKNDgoNWKGUs7vAh9AGopzVktZyzCPLci3InxJhR6
Jsi9SfVNXowYmYrtmhKm0icfosvXV2Dh8sXUmWKAFgnDoICxnq+ymlSBSkIP1yFgbtrBQ2FNgvJF
zVeO25qd2bOikat6LEUkUEKj3tZhtsWY4F7F0y1amdtYMzR7UIRVAPrZCoaG3tYMxtNNEJhrWJtF
3zxZtVk6GEp5Whg17lq9jT9pEAPjA32W6zuzeKGfbI02K++peLKAJB9fMnqmB5SduvHhN8/fJLL8
5n4gznV7CzQNOAwUQwj4C1LCOX5II5GYSEPquTETHkUAH4On3prAGU+gQOeospGNDoawG7J3WxDV
XLe+dBLBWDdNNalgR/kFV52c9kTt1Qmn57lEC1iG3A9To0r2KtbAKrcrY2JL6diprVmkxfy8JLRp
hnSs2xD1o0wfSm3FxNJZR7qHzsQUwNQ5cD6svcRDJ8RzIVlPQAUcSazpD56yk5S9vrZzk7fNIyWG
VWAJnReIdc+8US8zDEONNWBlqXiD5MTE5IolBMKPjkJ4ReUbufuuupUX0YrROUUsh6R3oQ+F5zZD
BtQyyqLGoRLx8gM7Nh8TTEATYMzlYC3pXLQL4UPUh0Fnjnmg84Dl4UjkcVV5ABCpe17ggLNxMD3J
qvfa2vty0VFObM0uyUbNijQSsbB+9reIn6j6pxT+JeFEf/c/3zMLwKlX+4Ia4Xs0HbDevbyrbGgv
9cNHFN+CfDL3tZWIv1A3wLPvxOIsFCsKBy2oDIu619+1/FYFtkWkPropt35+LFBTBsWuLt30XepU
crC9ftAXCsmTeTCAgQd8gpvMvDVP9WIcUpin6EQxSbeH9KuQPhX/wSgepXRrcIWJCkvifTwoVvYP
N/6J9d+gexJnxnFCgRTcAxpJYiVARlpPtqSzUmgA6yt33tItAbZ9/AdkFcizZq4aVWoWSz6efWht
QcEg2FxfycWTgBl4TBBCYh6YpfOTMCAQaI2GMBYimzMJr60+1IiZt96mbe3+jecmZJ5WjC4UfrB9
078aIx5YknnCUHelQYtUgveE3MzBJQp8lLDtRyuBaJRavnHqFIEZ+h8hJsucKDfL8rWRViVDF9f2
5GfMnFhEjznWO/yMuFGg4cQa/XEsbN8eHG3TW2C684A9AdVfiVURVnxoKbgTTLahWKHSKZM7X/ia
hn6fhwjuQ7Tl8Tu0rYAxZkVSsVoyc22NqWPxxPyqEJEpF0bN79xeFBCwy4vYaEA3zF5Pn1t1Vxqm
6ulmnt1wHpoiWHorMbYL9GJEEGs2/3CdTUPuMsYvQbo8hzZnxRCJwohgj6FJU4oco9hgNMUrLVm+
ocXKzbIUdU+NzfJkKrdNp0mTsfF5muCqbiET9i9B8NSIfL6mNBkHPxUQ2pFueFVlxfJHooCMW3oN
vdSUOn+bYsCYNd3oFJmV9cnaOZo2bX5pw3mwniJkWcC9ef4DvEapkyAlnhuhdpmoJgA4FmYggFpC
wS098NZpki9a3GYhZIxChwgv/3v0OLE/v7/BJYpJyUT3IIZpJzUem31yLM1BdAqtfRTx+A9XZzGW
zizgDTg6wGoBsz3b2EGMIqGVDZybTt+ksavJ32P1WnkHMU82ntohdBELcnsS/yr9yAY1561urFau
JyvzhUeOi9QB1BSoAMwuXJmLvADntYCwiUmQ4TFodrQE6RhIB30Oasm+ZQR8AaUSuXkuPV5f9YXZ
jKknAEIciC2C6Eef3Qky7coaMV1wo5tJbbF3wKWNcgs2AHoYbryhu9AWUlvunMwst2vvlqU3BUWq
gQI2xhHw7p1tQdB0dRXLqjC5vZ7EVhA6qXps7fjOwACd7cn3K9+7UE+DQZDLYhrQgPDeLFb2HkmT
OJEFtyaiyUvBBsSlGaBIXzPqbUjxVzQ6U1k9XQubfGZ29gqUUkktsHuCmyePvXQvNyA1JhTISAaW
Cwc0lshba6sK1pjjlxcYwDXghyXwkMyL2VIQBspYNLjzwagrhQxzUulocwr0OOOHRgXr6hqL3+Sw
M4eGhBBEVwBPmqRHZqEsxFHraQWTgwDucmhjBdD18LUD2Cd213dz4eKjyNlAhgAyeR1s7ecxi+dN
p0cCLt02pzuKKgUND2lKt1QPTUl5JWASvW5w8bhM1DjgJsHAgDLvehZRX5eDKiNMC2iDoLEE+jkM
KPX6LqQpxsgeoLduQqzBlnLw4BFQOAPXpqKCg6zaiuS3zH+U/WdlLQNYyqFB4jkR6gLZPhHIna9E
4GuhrGSR4LYJlKoEW8vw502kIHDhzSdlrB6ajV9v5LSzy3wNDjIdmvmOn1qf7YMm+X5TN4HgEm9M
WV0DXqS5esHKVgNR2hoUc3HXwSChol8CtPq8yx8mlQzhmALWIAUaRHDrtNkOSog0AxMKSQFdJGm1
Dr9wV2CEDcQB6CxMBbPZ0yvjjdBgPwXgPaCgJ8uNld0Z3Mm9u8wrGMYkQGWLulkABtX8IJd3WXrI
+5UrcvHD9YkcU8cACBStzjdZibukEcJMcHt9Q0vukDK0CFrGOM2V8gdiXSvevpD4gIgDspag4oRI
jzpLCWod/N89Kj7QbtZFyyjQwAkFKbNakq8RqCzGKQmLC7FynGOUmc6/jfei58d+DVuoVZjw5a0Q
iP2uBfzKokl+6xuY2Y+TXNt3eTCYgaSvXcSLq4teB54uaOCiQXb+C4QhSIYmEAXXg+caCaoGAVpW
hwaMMRF/D5LXlVCydBPBmgSlIUy3ou15bm80uqH3UuxmnR68KLbqv6pualy7g+ID0WKG57e41m1c
OqinNmc7GoM+qlEk2Ewrpo8FK+wGsxzJl2de/7iltYRU9ERgjYaxOv+2rmpbLmiG4Fa6956VuVMk
oMwE9VHygeENlfsrLdsle2iGo/OOtycuu9nTM48luUlj7F1DzIiHG+Gu3kiNbIrlU59ur3/bUiQ4
tTXzkzgMRS+f/KTrRxY2QNyvhdOlC/TUwuyclxknGS8GwX0JuGzrZh0KtgCw6PXvmPZ6HrQBlsBt
gQInKnWzE6dXOpdSA6mXXuq3Pd36/RP1dkUJ/nmpxAViBw/XDS5+FlBoE/87Gmy/UMuTUoem5lE9
gRbcbIQklWCY3IMQjCJuxDX5n6XAhYY6Ri9Q5lCggHZ+tMpGKuQsRZJXaC+dfpORt2BtEnLxxj21
MTtKZQJvrFC4dT3wV3t2/TLSLYlNLGHGiBUqP8YPXWvJrXwXmbl5T3nijS1sGvLfpPlLjbuifb++
SYuB+OS75mFQVwQUUnS4t4IYJCYHCQTIiit6W9SLqx//dazWmFWXDhRGZgEcBp4MM6WzlNwoOx42
VPTvSNKJ1qhoAxuzbI0RY6mvjPwXmHYNBQNoxc5u8DT0/o+zL+ttHFma/UUEuC+v3LSLsi2vL4Td
7ea+F1kkf/0X9Nx7RirxiOgzg+4BxoCTtWVlZUZGiEFdlgDn2JUZWqgwgp5Mc0rn/bkEzyW/XrI4
t98vDU4/v9jvVeOXviAB0lLlBviZnc746moB7O7GwsGaHRr4XoALRtYdmCBmBvUyJLoeqSjVGq2d
oMsqGj+rLboecgoQfblN6kNouCMumUFABt7fq/F7Nj4u7Jy5y+XyK5hTpxShMXKhBghW9t2CpmFL
3mrjGc8PYN57E3ToPHRD7L449pHli3t8Cdfux2QJ8To37RMJIlR+VBEAReZgpjx4xanY+0ewCJll
AhhofKhGw+wSsuBB5xJhSEL9xxR77ajBqGepPgLiAn1RHVRkwCVsczVeo43Vo0aHdNRjkoNJXBcO
ivxYtwsYm7mTA4GIietn0m1iH7NNXDZKnuP90/CHgQtBJbHgDWaWFAdzQplNGDNcsNdbuFO1QtPH
PPAaA3RjUQCHgDsv+QgrPOmaxSBwZukMPOPQ7AoOeAT2jLm0FJqgldLQy/7IWzRbeyDJ2GZOcugf
0UzhPwUgrI3RGeze37nTjri6CSFxOulsADjEgyqLrQAEQxpLVaeFHujge8meUAdyAz0QU4n2peZW
dCFaWbD344IvHcMw5pQUsCdEOaQsP0IxNbnBM5oXKCDadb6t49P9Ed6s4yTiiuQexmcogKszR7MV
SFBQXw68rkmdKpfXNV2lyUNlyM8+Z9+3dbOIky3ghoCKmtjA2O6krCr/ny2gsACVWVWgHSMat1rE
jCwZYhy63mdtECd64LX+qaISeC6hVJyJZrVESDBrCM8tbMgJh8wSR+vIUNV4MQRe30l2jB4hXT7F
o7EpxK/7U3frUKa5wxGQcT9B5k+ZDvzFzkhjHtS7NAw9EDTVFLKT8WAjyWHLWbHtpWiXpsC2gYsA
rTzYI3zxsTjWub15+QXMpE4sAEXbJ6EH/EXvJxuu2zYqxADlzE4aaA+mmS0E3/eHPTe/k+qkgCcm
qhds4UiTyiaVjCz0eDwuwSohU5BH+ZvF2ua8HQ3k+gDs4SxMP7+Y3a5B07XSl6Enp2s++J6IV0Be
Ef419S8WEc/z/5hhvFhcoVVWJTDTBYNTRlDTS8CMljRWU4GHZWlz3gZsk7kJbgyoAlLZ7HkrK2hC
4xUGc2SwBPiw9ziiph8eA71zlOeBe0tiYeGM38LkJqNQ0cPbAU/YGwRpPgwVSQd4arCFrbg1fYj3
4SZsjtJKXSqtTb6J9c66qiNFPwmDIEN+vWpVSbo+FGgItmE0qewDHISDHz1z4ipc2ojG9Oa5sTXt
DXCcTJBcZukCTtG7gXSht3v70MzG8TzB9Azzt+t6Gxe9X57rmY/OIyQYzMfH2Ha/zyA6tBBO2udv
53T+OB1fv0FJaO7BqLM9Wu9H5zRax9D5/efhxdg87AZrrZmtuQX/7fv66eE3WOYfrKcHy9kuLNCc
w5/yKP9/IIzDTws0/mnTQIKjfCJmvZbNcSlhMk38vcmaXMnFcUqkMZK6ooeNIEbso7YqAr1gKSj4
CaJuzeBqRtwOgDjbwguKRLVOQEfqCUpsqsVnJ0dmmAB9N/yCOvQoR5aY9auudJCXq+iajLUFBlGL
T861+phDgIdyBRrCJBuYr9V9xzU5w3ufxmxNtMAAb8XVcFxbSCd9LkAxZucX3J14LsvwjGy6T+X6
NIqFMfQSEPYlKbr7FyL2OQNoW4Wo7BTg4ca+XsCWJnJHCwMnK1Xg2iu4qnCoK/v+JM143UnyE5EA
RHcQozKPVrVIAG/3dQR1j+ZJscSFIHxuf1z9fjYf40fI55Hp96PrdAwz0PwLjkY8FAxMbf1damdd
sNXohctSUH2bvWyXg5mUG174E6Ypoob/ASqKitnlkMXrie1Iq1T6gIntukz29FIRNpJPF7rN5xw/
ahCoRGB84AgwGCthl3cRily4qpMQzUOgCFxDPDaWHiCQnZh4dS11099ClKdxXVhkUkZUk7RU8GFx
/AU4snnW7fOXd0qsxGqsNw49sHjmmWT7un93esv5rVtb83Mt9Qun7rb3kvkM5tiByIQkoeSHnpTs
eR1aFWjBHJHInOpNVaoCG36Qh9hOtdbUWn0nSOGqh5SFsOP030QoLGX4KsX3MDjTHo2aqy62WwVU
XWFkwUvAAy0E3zMX2NWsMccszijtApXDBq3APcjbMaCELdg6jPS1SCv0kBfO/RM34/yvDDJxTpIF
DZ/JmB+U+E6h4dsNvzP80OaKhS04EyzCEPTIUXECMwbLaifRRozCNoFUHP9edYBk5rYkgE+usTMJ
UmjKuzK+3R/aT72ScblTxIHOHDx50frEeBNZrfO4LtLIk+o3QYdnFwj0sENxJXIgCveNDejJHIPr
N2r0LHOc1ZLTKAIYRJe4mWacJ9q8BDR6TUUhAI+uz3gT1XxTBBh7rwkhaCQHUEZm5V8zvExb/cIK
s3dIzg85gbSV18Uf8ipWVm34QnIHlNn353VuJUElAWvoYwFtDRMvRC3eJKQdYo+M6PI6FsHW73IQ
Z3ZfeRaaBvpNLbx77tucOxeXNpn4wVf9iMs42DQQP6Lp1ZGdoD0UoWJBlOHvTQFhi948CAKiFXo6
MRehiloNEV6IRewJxOomzXEHSM1KPvnkwC2mhWbdpCIijwEWLVRlVWZgXdcJICogsJbxDgcJxy6e
aoP0zJUrPxAOUQftVSjpqg9c6FbAWNTojDKicx9jyik9Vt035aRf2Ze8bxqr7j+h8FtFry0KjT2C
n7jZhOpaA+8N2cTiRywv0e/M+Q+ABDFfiLrxdGD8R6SO7cjFVexFI1mhEAYgm5rtMwFclUsV/LlT
BEodAVsOffRAHl0vjE+iJOWMNPbE6DcSzPFSmn5uX6so2QIh+JMmY35/U0WDYiRYCgOBKdeNm3g8
VOke2kMmMImUQIKC/LX2JE4R0klotkd9GgEPcy/HWgN2L8g7ebmKliGpM+N4i8TowumZnbkLK8xd
LONFhJoQxcypsWFmRP+NTP2S2N/s9F0YYZwcJi1XBaONPb7402cHxbCF/IXX16GamHrxHi91X8/F
iqA+/oFzAPb/8z67OKcClQaEc5g6IbDDZJ/ysanJYD7Klzhp57b4pSFmYKRXGghNwpCoPfFK4wga
7n8v0ho3l+37vmfWFMpQiJumFCqLVUSXcB9xY4PTRGpb7B6NFoVezjLql5j7vm9q7lkOPjCA96RJ
Uxzp7+vjxIPED4qdeCuJgXLKhnyt17w5aQH5yeAk/mhLCoiNLZ17jqIlHPfM2sG2hjcaYoKJIvTa
tpzKNOVE2O6kx7Jc5xAagEtfUgifmc0rK4xvUoOeM5DJD71WFwqzBPJUjfcSBKv7UX1M5M3ChE4f
zYQbILIBqh+1bDSnsSJlgxjJKTLrkdfGIr/zk7Sy+VQDyX2Zt07Ap6mjUDqueqECmW6p+TutieJD
qGq+i9aqHGXOongZKF6eRGujhZ01czohkoTkP3z09L5iHA3k3QQfoTDCLyNYNSC6QFr9N5Ezs8/Q
Ci75ttCQD8ipf96flLk5+aFqwuU9wcjZJeCgZy73uExpX56TJHvKQQgnSUtR7Nz7BkToE+PcBO2S
2DS5IjYBibUk9UDOM6xArV+Z7RhDczQ4cgARiCRAwFeYUD1qEXmWS8q3M8OE7CHO0D9UW+wt2Emi
lFVZl3o1uO6T3lLfRwhW35/K2yqyOmkr/muEuZ+SUdM4YrSpRwezGkDzLnMmOEcrM/4sbHCHuaFz
3+LM+YFBdNii1xL0jGw2JebzyPfRD+PVtZ442Cz8odEFA5C5PHzThKY6BXK2xC3KGkV6EujDiWob
4BNcjoxbClXezyLQXnhU7IDjXWnBUQEIrVK1VSwtZE1ucuiTMbSvgLAJzfQTtPTaD0lcqI5EgrGA
fy9bcF8LnCmWULQHu43uGZrdCe8tBKoy3vQ1wUrUhaIcu28m+wqUP1SQAskikjfX9nvVN/q89lNP
8lMT2eweMJFE+V+MTOwrWEaQybPgjQzFDyMBYtyrlcZUlde+Jia3KLg6O5QLK8wtGYyQs+CTKPMG
1G8o5q+YuDtA3H1/T9486qYpwx9Az6fHB5aPmTKZNjElQuolieA2OsQGw/wZDU6yvxa2mrDilXwj
ZLorcwRKIQ0Y7yBFvXQU2efIz0eA9RC4wolBlEWDC0LNda2OKQWCUbeJb4NlyyIW0O8mt336/ftP
5lEgO+4Pfe5kTEoKCE8nygm2goyyapDpKTZLQcJHMM0h0Yn96btC6hT8EuJn9mhM6jl4NyN5j+vs
ep61RAx5qZ6GOEKpo7Q7hFdI+k1F8hRJiSbpN5HRmxXeJCMkFsrwTwae4/9hxCKezRNzCaBazDdA
jMWvamjieDzuEEunuFYDhEfOoKH32C8b30yLPlrfN3rTJYTFhZoGHn7I6qOzmC2SgAli9KkOqwrY
WDj/oxjXYl+8p6JlUHB7gPWf2mD0lIwvXslscyBQzUCJW1IWMiY36z2V0QF+miQhdbyxpp9fBLh8
W/hpCKzqgy5xvMP7vKVCMdQahzFAgkoBEWaRNav7g59O6WUMAzJnhGRAr+K2Rqrmp8/2wianhFyf
SEb0UJAhtJtQFICrF8eFi+V2c01mwL2H+1IC7QcL45HriZBLhhkQtxD6TcrKkgbBzUnkqiVoCuhr
RXZh1IEd8xhVR5KSBZ94kwn+GejFF7CeF4g2hRI9elBTMNWkNjfsumSvyOU7qmFtJ5goL6Z9Br2h
Xz2aGtDXu21LkJ2pJhEPnL9Ge4209E3TM+xq8n/SDrhpEZ9pQGcz270cQTCftVhwmgnFJipiukpS
QdhKPhq0q6CWzDFuBIBaBQJeb0U9JGVBbNJEostDGfUkh/rUq0sI3Y5EGE0j8VOLKyGKyePytsuM
vISK/MW1UIevjCh2whDJsPsbiI3sJ4IafD/qi3AaisiuLMRgq3RQU3JoBb91cplX7Q430CruY8hG
QEN2c9/ezWn9MQhAGNwwWpGwb65PiTKGIceRihxClK/y7FEnjyKio65+7Ore1LqPmgobLqcr/7XZ
0HDXKl9wX2OoLVxMP3mhy9WbPgQ8ICDjEFBLg++4/pDA6HKdFg05QOZiEwhbQl8h+wPl7yq0giBy
5AqUfv7O6KDNzUFfpTsFoeOf0vYrUDq3DA65rK6L+h29hyH+R4A+nq7xhheVE1Z0ifDzpmH+52uh
/YmPwUsFXELXX9tHyNmRtCcHpHS2fWEarQzqZM0cUogsknOQtNDW/VbRdIL08FbKR6chig3tjUzd
0HKb1RPJ+jFsFCsHq6xiPClDP3GaLsBffl687KyiV+EHoIXAntXA4euagPE1bQ+plpWjWVOlfMiF
SZRXHMMWGKqAj2Q7rdXUMNtAC3fikEa+WfUQdecjVLp1tMyCtlCuxehclYBRm2or69u48vvcabNa
OMZJix7Pyo9zoKI4Pfs1xgHg62XQxr+qSqEBeLLr8tDjQfERJjWP5K1Yx70t50Qf3VxKJCAExmyJ
jI2NMaYVkpHvwm2Pnhz0UF6vkCxHoJ1SkHVswF5a+pGtdH9y4YOEA8hE9vpSpwR72/yYA5eKjB5N
9OX+uOwLzy+MQ6sGGswBruVX2Km2a2Kt75/WmzGB4xwXIdrzgOqFo2CCRFXoQUUdFtwhiPxDlvrY
ffVWU8Zdwh3khODt5Auv903eOCSYREVRQPQJWggIZV1PYzgGUo2KLndQ4y1qvRtKDj2eiJH8fN8O
e3PirpawINPINCAdWDE9oQ26LsHOOSaWqS/4ltsxIB+EnjDEY3CqeMFfj6HtjUpTB7yEuLE2U71e
19UWulBOVw4LwQ8bxU/X8qUlpkCalTSvm1QNjqM+WiI38iZHyW+O6At1rpvdxthh3E/aVF2AShHs
yO0egaZd5sFOCTK0Ase/0nqpfDDdnFdeBA4OQeRE9ofoDmxV1xM4lHKiBSUmsNwjmDn0vg1uFeUZ
b4NOcO/vg9stfm1q+vnFOeqkQmrDFqbC1N/SR6ly/PaQZB+I8BA9LGzuJWNMxMAJhSajbIlpzKOt
DrERcOGbZaagqRpYsGY0QWJ6f3gzC3c5k2yGUg3aEWRssChnT1GCConu2yPoD9B8GwZ/7tua2fZX
tpjN2KktJyelERx5ADMiasndPsdLY1AXHlYzm/7KDrMZ+6jROjmFnbF4BzoAzNeiK5QL++ImfYOj
dWWFcUSIpXtwKsAK5V4jVX/t/Owl98WdeE4fKtnmguhRzNEDp4wtFBAX+tJvvdO1ccbxjkVpSLXg
Y1dqzwb9HrK/fKv8DG4C/qK1D5HrD2Xjxa5XC9+n2cgFx9QAdUMvKNFTq4rUCoS6dLuqLI5V2y9l
kefWDaQCQDUAbgneUsYtdhk3DjQi4ZGmPDVjINu3mTbkuJL5JVNzDgTpkym4QwYF1a7rU62qdYRH
QRMeiVzFnANuCkSzRZMB94vH1CltsqAGv2RV9KtqrFrH54NuiUNw5jhMryUIOKPxTUbr/fU3ZClc
SzBEyTGgNHqTIgN4/danjtATzhrKulkohN4kVbGokOc1AN9D1w9qD8ygCy01xt4gybHvILsn+uB+
RGoT+ohBTZ1kTFax71utGh1FkK7dP/rztgGqQ5cHIgWgjq4HWzWDrIyKkBzBb5y+xEbBrwapgvqb
ISVWD/Q3uCIEzqkM7o0IlNpVVQQLd+GMc0UYj2wksuZQMmFrc0QrY5HrpeRYGF2Vuf04Kk9NVwMH
pBthUbmhKvOpJeVVHtl+lIRLHTxz9nFNQkMEn4HOSma9iebnnJqP8ZEfJGi2xVW6Utqme+bFAE0o
eJ/v+JAjK03NxKU2m5mthuYX1HSniBuEWszJqkZ+EJK2zcARLwReAQa3lUFq384L3e3qSl7dX+05
c3j14nCB2wAE5MxGG+JWbLS6yo/BmIONDM/ZImutCq4Y/UVL+qyMK5xEsvBcRFiNgBDRFJtzjQH4
gPDG2J/TJA/P0PyVN3qgpgt3CrN4N1aYmzlPwjSSUqE/K294xnf+jmLHSqg6fXL07f7ssS09rC2Z
WS01riXQgcBWwu257F3Pvkf/Q/0Q830kWQHpAIFcgxCifxKHI5CdysJQ2WzOP/YVHBT4JVSxeeZm
CyO9ksZc6c92DfrN0c46xzRQe9nEB+gJ6+7L/fH+pHgvorkbe8xllqs5tN8VuT/Lq5Q8KRD6WQ+D
W67+5Kvcyld0PXzhzzpyB/zNbdKVrTr3P4GFbdx8AuOeOtAMqI0iog2Sf091j/AVlFE7p4jXDWAZ
8Q7hukkFlAITYtfFu0o+oZUcjvkG9SlLLyDF8F1ABiFz5X5HSmIW4+OYr5JGOepILjU6tUruBD7z
DVGR8AG9yLAQx81vGgVNYEjFaRO977WD9Ymqtm2o9Wfw+fKWv5r+rTeSO/0X4p+12wM0/ZdQ43+m
DV1nYM7SgFVi8+blYADfDqd67kHWA3BlUcWOHgwAqoDXKrZ9bRgPoDuvF3bo/I65sMs4mL4KiCon
an9uxML0OzvKqauUEmiITlpqJXLiIigTylXQHVpjQwMAQw0TSEGVKnaovmVglw0UauHRyuW7pZc3
W4n/Z1Y0UBRM6k1o52DOb6orjTx2WIpaBmo5+p2WR2g/gMZajDciGryhhlZv/XSJhP2HMOXmHKFc
jQYE8FcDLn+9BVJOpkocYDWUsHNj9JADBrtTfYij6Lnto5c9CFJbSh3O39WlyQuHsjzHDcQeAPNB
Di0bpZ0WuLl6GoptCeqf+2dsblp04AXRpI3/4JpnFq1Taa5CsrQ91/2PkFaJABk7EyDuBPGINJyD
0qTDXtnctzuNmpkVJNxBMD41pCOhyM6KVuWp3nDdeeRfGqEAC/UKerMupLUciS6EOUxYOa08bAH6
gz5ndJqy/QqGkek0kPXuLPdeOYG/6EvCuaq47/QdJLXkx/tDY6Oqf+wB4QSiTCga35QCO5nLlVGQ
uvOQtMVT3weiU8Kui/DH4msudqRUqx6gvFGCeoRq2zTPi4Uhz1yME9sLuPfxERPy+XrTlXKainVk
dOdHPRTNtpVNvlgV3O8UWPw0XggspOm3sYs5ZThRPUHNEFSx19bS0Wi5PFPpOVGHHMkGhXtMNcJB
sRIEvYDwEvRKtdjxUlkPdkAgA54P0x+jdaJhFPfcqFffnCoN1uC32RYJ99JttVgHVrRqd5Aje0ad
TLKhUa1CIjBR150PxfDKgDMDkQNxpFr/rIWmXHFtKLgcTZEHHgiEzJDIdmV+UCqzaSX4G0WqxgUX
P7eR4fNQy0LfKYg8mY3ch3wVRFlCz12avyoieZC5L40+dNWxkZ4XNtZ0Fm/mGdwf+Aci7zcbK4WE
GTp8CooyrGPIm7jwNwbQ03kI3gj6p0sBUMiy1wGCWJnGmQP4sRc+gAkhf3Y24nRsKQwYD1DGWZRd
G4waV9FzJbt+D0mXKnRF3MplYUt03NXjBhmSDH2vqvyLb5+KNnf1SgVX5VseB6f7HzO3xQFwhoQc
cAXAVjFXq5KPSicrJTCc/kfV/hoMLwHiRzW14lgs8a7MeRBo2KCQhhohynZMjmTQlIyGeUvPIom/
RtQhEw0SLmPkqb86sKmmgdWKC3UqNpPxz1xf2GTmOqh7sSzEjp4ln/sl6XgGgusZV2iwLdJmhUe5
PQBLEQm96eejLYKj/P78zsUuGDCmGPsa72CWBm0sCWlTgdBzJu/keFO1eyU9JK3HHwTiRD0QV+Cd
L3cCODrl0c4Po7TwBbMrfPEBzNGq26ySh2m3SSG4k0AY2yu565/kyl+1eKBrubwQ409b5uZ8XRic
Pugiv4IrXI1jFcscD8KxF5pNlRl7pV3CPs/euZczyzxbOArpeSPGzA5csxYSINjQK1KCsQqEWbkm
WcIwomUidGNIOisLzvq/7Kv/LCsLcPB7UaODjEGS1D2oqlU6Bsjc35zx+alZL4SE8ysIDWNc9RBk
YBumOOivc10DW1r2XvGgwgQyDY3Vj5L/YiyYmp/UidsGpQ+wJbJdTVEY9GLE1/RM828aHVTUHiF3
BmrGDLBV9JX67p+C/Fk4I9MhvNkxgFEB34mHNdBF1zumK9APQDoc0hZ3F/ocJFfBc6k0u9biQHCg
rPWWbFqyDr/vG/5JS9wzzLwGy8oABxOQjuds3AjhY+T3zyPgKaSED4QfDNXSIlB+46OXggt2ab6h
9FASfW0guKPAUoxRuYnlc1idKv5J9FsTDxEBvVh+b7aAhCXyWu8WXpSzl8fFXDFRQlNR0rcF5krt
bNAIjK0ZoDmQW8IuzU0NUL3IAgP4CkigNn3HxSkOe1q0o9T0Z0iDK4DrgbhEakoze/GVlRqYoNpN
kb5Xs4f0q3k26jOX5440+mZh+CeRO+AFr0KHEjTc9VFtT/24otK6x/v+/grOHA2gXpA+w23yI6l7
/ZWGroUCNLUxG6sMepb+gyJtqii1B9mrlKVM07wxENFOMBdkchnH5kdjn3CZgnOYm3m+DiRqCjzE
n3/xYB/MuyX17pmVxtj+Ncf4N1XIBUBAZXo2zHrvr1xtSZNgYTxsTjruFaWEWAA9l2ljVTwYovPP
YBusFGS2Utq595dq2pjMWbsczo/nudhQFVeCfWLAcHbQMVwI1IWZ+PHqlzMeRC4lkuQdfrkYP/l8
44hag3wLGHrB9lrLxG6IB4ydRsCm2Fh+z4OTGnhirfZqv96KETkk4I28P965Bwy+CRI60HkGDTfb
0qXkHdDqAr4JghQnQ/PLYzikOdQ9iagBIDYk752gfCO417ZK3KBXRmnzcCG8m50XqIZNhPVQeNaZ
Uwwtn9YIJWzZsnoIxUfeon6INuIAMOPNwnCnKb5Z3wtTTJwRV31h1JKK01FpXpWvyVvVtfYQNXue
20a/asWOD36fIM5auLNmNxZeDj/ZgakAcO0DpMQHsbDAwXBb6CZnUNk0+nhJWGMukJuevf8xw0TK
TZ+X8aD79MwPaz0a3A7Sb1C7rM32PWhX4MBpdzqI4HoTdHsgO/kUFib4p8nhdoL//QBmLUkJvY1U
CZEM3vRud24hLG0mTrtqLHLyFFdyPzhztA8xbw42+DLXxOpXYBZAb/n6YWGtZ7eVLAPyoU+pB4PJ
AgU+dNkGLUFCLj2iBTVtQIcNxd8a4Ja3OF4h/jMb+REk5Q0xwZPkj0cDKnVW67/f/5AffOPNnFx8
CPOkqJKiGLOoQFrI6wrzDfMvPDYZZOkPo7DKoEicYkUe0UDd4d0qUtAyPQq1S0arSVqbVO6o2IkX
CoGV58/3P20mCgZaEIkqJPCndil2uyAEhpps1J/BJfAWGdXvASjB7PO+kdl1QAcH8pPAsd1Im+sS
GaDCgnXIe6DBizwCTxsf2WgmdQqf7I24X3C0s2cNoA6AnADsxcV7fdbyPoFSUhv354rm8VZqxuRz
CON8oQI8O3cXVpi5g9ynn2pChbmDxOPep3KwK6UwdAuFGE/3Z1CeQrybHYTSCoIddBfdkAXoLZ/X
EcEUIp7qXOIOW/TcrviV/8y54ap8w25x+192vEH/qDMMXrEK9q/JZnCNj9YNNmCadIF5c/M/4SdE
AaDWi7875ylyU2spIJgLzlFT/fdbGQ8gyT2EhUp4gFgMzQJSUQKyAv4hKB8SUTT1au0Hj9CZeLw/
RfMX2YVZxrP7VSxFEEPu0ed5iPiPwn/qpI2ee2gu77JTKcDL3Lc4u/4XBplAq0h0ASXKtD9rXTRs
i76vnaLt6o2qL3Z3sZjMKUGAOZ0wvOCKuOUaq8WcZEFU9+fCoVviQn7uJNjcL/VpWt38T7FX3XzV
rO8PcPbcXhhlBthxPbRnpRz+k6M+ukOlyCrrQt7XTaiYIUrnZpIAe3nf6Nyb9WqoTECZFVCHz0MM
VaSF068VAsm13qvXtHDr/KCkjugjqwsE8ZLXmF/P/8wx+6gUAKdQfAlemleIJ+LdgAKTztEFZ/hf
jse/ZtjLIOWUtCUlCl0G0vynxNCtjt8CYSlqv4P3DpBJTXjilmLPudIE0v6AdcDdg0CZ7aXLfDEB
og5mI34dZBBuR84UXK0iWIzhjDdKP4IR1G15BAl5YEMi1JaFU5O/G81npW24z4D7I/Y7ueAsVV56
ssxHLRcfx5zdqfkjTyQcpcyHbPeqaR9IDIEde6CbzNGAn03cwlaSXdzqJrqGB+PvE7tXk8PsdC4y
wAnHYekBmrMiJyv2IEYkJQjEy6X04uT9bjw5zjMglMgxIXtxfTdxUt51co1bw5ffxAHy8e8qB3aZ
1f1T9F+W+18zzBXoq0E+8vL0MOZcWX41UAqR9SeSeY3CO1VsKwh5RMCLdTvFXlOwIXQ09RSIPzJt
zRdeD6XXNNoJSQeCD2HhjC/NAXNzRpxcQdeD9OcOGQo5Ca3cdxWueAD12YKlecd5Md3MZdT7hdYJ
fItbISncONonIASt4vfSOBnxOg/K3ci/S+Mj1HVjAlHbFj2jzZbT94DBLHzK3KDRX4ULA7gqVIzE
64WHGCv6nosB7kWr+k856iY7cm/3JdSVuixTlmZ52rTsTrs0yOy0hhhyHFYAEQTHRj1JPFocWquN
3KjYZuA8vL/h5u6KiYoEdGTIz6MScz06fSASWnp8nODPoPhqwg0P+v+20lb06+8NocaOZA+op3jA
Tq4N+ZxCdbGkw7mvKnss4cS49rms6XosIk+Xl7z19EZgJxGsg0BtoeSDjinGMwwJ3ud+h9LoWGir
pH2mfeZmY2fp7VYydkaJXpLoj5E3zv1Rzt1Fl2aZ6QwEIiVKqA3nSHzQmm1UvSWJe9/E3Pa4MMHW
yEelHwrAoYZz17zRDh2pvS2EbpTKpg7yLrTc3jc3t0GQNQX2CZsEdRXmzHORX0lcwQ1nEiKNA5xr
rz2I7Vqn7TpEpfBvjU3kl4iVgWFEMHHTOaLXfRyCwf4sA7BSu534KX0UoqklC/fG7Zm+tsMeMT2J
0yiAHc7YEu1j1N4gezU83h/M7Wvm2gjjykmXKukQAxkDpENlibLPb7kC6OD7VmYe7jAzKcFNKrBT
re36YBmJMPBdLOGR2gtWr38h+ulFk/bOyNlBY3JjtyneQBTCDS+ZstOG3wMyCGXIQQB9YnOJ1yH5
FUbfMqANwzbXy7Uob8TCDnDT0JZa1dK03O7f6+9l5r6gIFHQKFBnWXEaxgeybuxONQvRBtb+/tQs
WWIWIANQBUJnsFRrm1DfJErlJMEryF4tPuaB1ljo0JnB1mBkuCCQDtOwg9kGLAyKC5PewMiS9CB1
4bopnbp76iU0h9L2KedXue5SiKHTBC1pEEiQefRDIdHirwi/aTtLyD/j/DNE5jdTNmK4UK289U0q
3DzqH6BwBkUNWximHfiY+kYcUAcRfEev0RuWlOAE6JL4+/7Es1xjuLcnbzH1v4F7EgTbjBuUCkFv
APMRz3KNK7q3hN4NCkcbngzlcVSdsvI6NYTi3FMdoG0qMpXioeQeoOOuRn9iZQd9kl+Z/lsTH+T8
XW3fVMni2sAtyMIGmXEDl5/JNhYFQgkX5sviuZMTAN1VSPxAHWSLhGtyCgeyxDzx02FzfSnh/gPA
Bb0xKIEht3V9VGvcSlkCpqXzrjCRTqtMT7W+vr5k6+u0f319fX9/Px4/t89IsZl/qJlav/96WWB/
ataeTiCc+jQfF0nyMlRVagijcg73wFmY6qp3FbexskOwilZkJ618V3rMVuNa3QhO4akOv9JiM93G
z0uanDOvfjSLo5drCgfwrmFxtZER6GhUS9WzAmCC6RI0hwQOuM3fm/USRHHWFgh38AYXwS8F+obr
YQthrEV1q6lnfhu+g9F9TczymDvqeol09acVnF1gMHALYOVFH+ZNWm7gpVgaWkM9F6Y3WK1JrTcv
ML9ls7JP+/dtaFLz5f6a/mBXbkxC/BrEx1P8xpLXaK1Gy1Is1LO9O9Sns+d+uAc7tQYLoPgvd+NF
yOOeXRNu5bE5rddra711nJUZY/D2w27hXp15EKKCfPE1zMEPR5TN+aJUz5oZOUVnN88A8kXneG1Z
1b7fpsgmbZegTUtG2U4c7GjB6HtMAR6cL9bH8FWljvQq7cdjHpjdC+gri6fgaWHep2vqzryzAE4+
ivEEDyvMu32wPw7guPVy2/VCizM/KvNrmnQ3s3TIWm7qo415f4pN61M0C2/9oJza/+PsypbkRJbs
F2EGBATwypobtVOl0gsmqUrBvu9fPydqbG5XkmnJ9H1oqa3bLJ3YPDzcj59j7jY2wrqPGz6XT72h
c20vqIWsYaxNgWa1eWrpS+j3T77bnLLYPYELxXC8ZbQt6fMR+M6/80HbgifyNb2ciX8Mr7xK1M1I
D8swvEgQmi5947kZvDrF+9/tyI/b034ly4RRUo6uxn5XQOJ5fpYno6/LWOxwwqAYfBqMYFzMkD5M
UE5402IreYqO6bwxtZchMKDBaJxELyhUWi948LQpEUY09OovFVZUdYLKK3cbw7q8m89N8FDmm2eG
PORUjGGovYiecgDg1klcKAhag/n2hmraTtltQjG2LK5OKoAI0AxgggZ18MFGe9IOskPHNJCeZLt0
sUF3hb/Ve/hVlVjtFAWsuUA9cnUjQJbOR0mlepZZ1mKUFoAXx8gynNr6Hdkg2bQyE+V/t3QL86n2
6kPttT7QEC6fg9yDhIL7lNnxLrEn80H1GjNxksfITEDZyr++x79VXmxDEcB6A3zRGo/qPvOFfWcx
N7Sife2M5rPg6tbtdbu6M74NaLUbad7ksaA12otduewxKO+zDQNfbMKrKePKdAaiSX64183IGsr0
XT5o2ktnKxY5hg/CU+UmLmbMWXaQlLCXHTtAtumtdRtTP5ZudIzMzuu8FIsYPsmYB9Hrd1BK3r5X
r7hA1GrwegG2EkDDr7L5t02b6ENc6FmsvxBzdnrnZ7PX3OUkOyZ7ySBW8nZ7rq+kxoCN+GZudUZg
Ls+WItFfemc4tYDmu9ChOSKSdsD6FLuJFzmIqTfJZtY8O9yxntldnRQWtpHSEAwT+nGHbl/eQe/C
BBGl81bvB2+4C53bA73iT7/Q1obEaSOAljo/JUsT622STfpL6CU22XVHLCyEduoNn7NlZhWMEr2W
kDWFGYSBu2mPzlUv2UF1/v32aK6AJ9DQC/D4/w1n9T7NoHiv1eOov/wo9mjAcdNHIGKfmE9Piwc9
QFPDFYmk5ru0ZZj/8ProQLebAsWHZios4/k8UoTyZabO+kt3qg/0F9hqbKiy25o3P6d/1A0oBN98
a2MgYfoi/AD/xloASkzCWhqHyHhBm3OsmPBQKKIxtAds0Yxei2aRff7H0mo+WUeicmGJ8WJEzmip
EXCtp5bYaf9MnVGy5I2Qjruwy4GBawmLiHtX59vo2yFv0brSLXlhvBSn5Jk+y/byX83cfwysq/1d
OYMFmBugvrADMvyJnURX2djs12eNy6ehkfOLZex8GAClGNpAa+NF8UWoPMkfzd/kqXDkJ3njTXnV
EqIEDs6BdAySWOeW+jxUeq0bjZemNOun5I8GgiYXxcwxMpdf2sbkXXVO362tchxdSodYDXsD6TkO
F0OTTPnIHiW/OWp3Ymo1P0liyrm59cK/cvHxUOg/g1zd5Ekv6KEswaxx390nz8qH9NlvyS5ec1Df
bawuV6OsNClOBwMBbTSY4y90hN03f0u325BFv1JrAK8X7/3BaxSNR2vYgRSHOhHzInyBWIuZPYzB
Xn6YbUu12pPkHOL7LLjtEq8kimAQpeEv0jQkSVazl4lDIegdDIoHUOB4EZ6kEPrF/RmhKhw54KV3
c2AAiJXfV1Z/HH8L7u0vuPZQPfuC1dwWXcemucIXNDYauh6h6Ba55Hfr0f3bHZhtbOM9CxKv/te+
BDgIXjzj/a0QrlndbLPe5NKiqeGLJi5uKO/rRjosf4Vu3Bge//pznwU8GmjhoDoEhBxqNudHsKF1
2/ZVK7yIRnVAHPqnXpi2ywu0Y1byJNq3J5P/2pk1BckFiQuaoQEfu4iflW8eciYpjcUqBXuBACec
jk1hl6HaODLpyUY4+EXDuLKlgI4M5SiZR9HrYpQcAR4zQ+zvRVjupPogVkc92VcGCOkKMxTewvAj
jneQbhMBM2HPy/TAaRTkAFGapRFv+hDZr36nhc9VZi2BhAo2/v5sfpXlztCfx8YS0fPEjvMErv3Q
DZkNee0OzQs0MZvWAbq/f4OkRjc4tEZgnqMGFkzpkbANhM7FZYpiA65QxJXE4O0cqztH6ZsuL/iL
soj00EEHPMQHNaQRk6oXHMh71LtIrphT93O4sXOuWdYV8PyBaQhN0Wv6UkWdiBoKDX2hE8im5CkN
TUbkat9OmORYNXJPa9PiUTXmrUL/taXlHUpIzCJUQvp0dW+MQlOzBFkxwG+Ak5BMIQxNMT2oRUAk
s/LzyO3LA0stmvgLOyT6fWGkVi354miJ0i4SoOJhqr+N+bgsbtuYjD5IPdCY1U+Z7VLdIQOoCl2h
fM3+xrWfdyF6OL0+e2e5NahmDw3OI4S2D6ryKILLCaSY4eg2+ols0mNexvFfO5jTjCL1h+bC1UCp
EqsIKZCOS0T5Ae+nBtjjDEIzkEDbVW03282QyXbakGFfq+1jl0FGOZ3rZ0bz3pYhimKpUGcY8+Jv
zkeosLK0OpJrEJgmOQGfmwoUbKFN+9vH/BIAwrF2ULrDcwBAKPjv83NOInmkC9OzgLR6tjdkKb+T
BbqHHEoNetbeGkCmU5Jwco0KZw0hceWqebKlbXAZX6CjWgXzBR6DPJO8dm5DCaB80izhS5XkkG6T
yscER1ZpRrNEY0GNlUwpBCy013iLL+Ay+QLTkMEDEyMSL1w863wGlJCSWmxEFuSlF44W2Y2SO4je
2NlxMHYHwDHV8FPZ7LLiG+Lc6cEsxsypwAFYXxPh0rQkYtoWLEh6Q3dEAeWiMRRDZy6HyGtjCRx+
Q9vulihUDnIkDC76Ssw+AQmQTiJ04Y11txVOXrwtINMHhjvoJnMqZ0T9q5kYuiKmScuCJlWQaUta
i4qpaqHdVHUbUs5uD0ihnXa17hlMhKpM0hZuFyfJXp/lLYTCZZIAX2NgT+LugRg42KLOv4YlYlz1
gP8E0rMeWXnqz3/F1kwXCw2lCd5ZCngknSJ2SHgvKU7LXEBzSqUGod19Vv6RTzL6v6tdnjhg9EhQ
HfuYB09NDqXqaNIRbE2G8aoFTLE0YWseeXi6WlqerERvDu5pgjzH+ZfnqjqwMh+xo15DakYM711y
yh977a5WDLPtfpSg6Dkmi5fTLTL7rwzthW28PlGhwp+A057bngl4ldlSsUDW7+A8Qps9zQKgcZCM
OvS6JQ+7FCpgqiuGtmw3v7JH8Wl8VZx5stXkKFmao8gmeVBfct0eQ3sQHINaW7Dsy0CNL+23j1wF
akpfq1oERpdggl+5F1pvIg7RDsyHznDc3UuOcszflh+E7bRHUBSyxpYsUd1Ypq/C0GqqwIyAU8hB
rBy/cT5VBJ2hY6/qLGjH1Ckf5/q1qJ2JeWEJycHPTjgNlVf376BoMYlyiuY/jWhTydOACwLXkVR4
yDFAOCI51XiOiJWTDbYieMuM1oQ7sMEn4UOZWkrjCOmuN0zQ+KqP5AMV0vDZeOqSfQMqiQ7JXeFT
oY8RKAh6ye/B7PmuGebELBbv4+d0Bs1hcejULcIjemWPng1+5fcVIR+UPFZYQP2Wumh2NNvpKWa+
MVjpIU7e6tosdnn6hpYmXNpmFb8XD0m5S1V7gfBe54JoWp7s+YOyPROeFCDDy4M22z08ttHeU/Bd
k+YJ3sYspgBt6DPvHrHi8UGjLlFM7Weo7LUhyNJ9XdxzYka4u/lENVdZ/KI6ZsCVxuYg7JluVSgc
l69FY1eaU0N42ou1x+oHmlRu34RXbnAUmigA+gjRkFtR1xGv1nZMFCgLutSltQVsfM32iQnpXoC1
MlOOPb2zZr/s0K7moP2ttUAhyw4ULDazr7Qbn3PtWjr7HB7UfQvAs8Io2diGLJj9XEHbr9um9ogi
eiSaZfQKfUdFcRQxtXV5i06Du6eLc/FtIlbuq8/kackVgQVCYeZ5ZvVNZRmtZqrUbQuzKXITHedb
w726H5GSRIQMrIK2TpigvZsoTcOioBNB6d9ayTKB8lU32wp4CrAGkcpJ29lEi/hBQtA86DiO0bw3
9E3y74t3FqJ00CLxNADPr61brvOkkmulJ1FQ6io0YVDFuFN7GcRfAyjix7ktTq2W6S+lND6wTuyO
hcEmu8zBj0ojSf5R0t6wZjFLbbmWyo9KCLeg3pdPe3wh+JvASCmLkCvWVlsD/UhanLdRHPQh2TVx
AqGyxgKUvdW8qnWjfnBaYV8kgx2VT4nwmjUno3FTDXDl37fPzGWREsVukJYhLMTC6RpdOXJaKWSm
eZkG1AOrnim9ae7sw1mliiWHe1ndIWP4nt6DKii4bfkSIMQtGzCOGxYQRnUVqwzAYsitEWUBre8K
w20YOHl2ZfqghQGhfxLNh6JriHYL8a6jTqu3dhGKPyr5ZQJjQFRIFuIZAE1/jCKQ1RlkfKv4AFOF
Cepeon5EOrhioo0H4EV6afXJ/Ah8O9ESZFEExF1pINOcBBPckJuMLRSc9Ex2ckhLWKBBj/a3J+rK
bkYRDpGICpAA1CNXl5xQAOMbi00WNIBEnNotchu+1Va+4uznV9dILI8NcOr4eWm+0+bX8UMjh+pu
0K2txP5XTejcErIQ6NcBGAm5b+B9zmdPa/KwJFGaBXO2HFgCWb+D1Gh+2J/qoF4UZyzfQZc6WIgt
bEEJX25P45UHCt7OvG+LgtVcupC0yWVB6cMojIIGstyymYxmOqPj0x0yv2gSM288cat35XK/nJtc
Ha5sBleUNBhRsEQghAMJXEYkNGC9g6juU0CS6fYILxM+gLzDryicLAjSy6sDNeXlhOq0FgckGjM7
6pfWFEvREkYttW5buizqI1UG3wpkn0HgNdaRfVm3bJK0JAnK4jjTRzYsoP1Br5n8iYyO+gtqXFnh
1K6UmOOJQqejcxcf/Dxm35qFfNwUn7sSjiJHClJk7u4hC7cmI9S6KgEVYJYEneCPnF5CtnLhSX0M
XWExq2Kf3+soSc5m+0ACgz40045VSPOBfrzYmJrLuhKmBizjSM1ymbKL53glTnlTgisraJSPqnoZ
msdWeCBgfJ0jh8UmDdHUnwTqZBPUipVDaCA6S3dyL5vylujOte3HHQbwl6j94LI5P3BpWU+jJI6A
SRGCcMjoC68hSQdcLhQTEq3OwPeO+bm9N64ZBTkTOH2wFrhZVkbVtI2kPIrTIIt0facMrbgf+3cI
Ox6BQlrwxIPA2W2LVzIgX/wJWHlIdXOuiPNxznUYt+GMWV2UP8q8nzXJXHK8N5TWzJ8nBONt7Ei9
o2/Bgq8dOMhQcEIwiLcg13puVx77KsEjPAk0Oiy+BIYTqHXaWtcsG77rMrTielU8pEGAi79XAyT9
KM6aHqVIcEQgKYRq4LhxyVxzzmcm+LJ+u9pC+GZ0+SdpELWQVtBTqDMhbv8ggC68isX7TEyG9tb0
lEzmtFGaurZjvo9uFQxRRgyEQ3UaQFtXAzXLJFhJJgGSVGl47mqlDtqpPPdub5qrRvHCR+8SBJtw
HZyPF6IE0iIabRp0c4KG2ZeQ1HZEmJVMFc5jvrVFL29ZrCBadFD4BU4IN/m5ubAc0mgpMUa0q0pu
Oeoy1ISm+rBIy5MQNwJ4trTUZohVd1IPOvwSnPe2EkFlrBMaUCHoSwFCV3Vy+5Z+aMlMQG0lxMd8
kTdb2vmFv7qmUSJE0kaCrBSeUasgpwMxRpUvEpYjhxYD0q5o1TN1cgfVS7Ic0Joqtl66xddzdf9h
isDmCkkVZD5WWQ+xVGeizGoaGHlrs7ndGfWzsFh58YJcN2ncHi/0ST+2oo2eX5FtRUH8qK4HjR46
Xhvl/KZrtplODOVqgbBUIJZD7AuljhZqPcseEiUK0jAW74ulXDxVD3MQ+Y7v/3ovIn+BuhsQmhDg
/YrRv509lbC0mqouC0BNhG7bI1HtsXaUApQsP29bumwdxxb8bmrlScCsaoQpabNA9tFzuf+hZW4X
Om/9j9gCgYCTuWjCPFSppVmFk98nqTnv2D3drEZzM6vpBs4YzozgACooT50fBzBrkyWNszxAerq1
S1kC41hqZppze7hXDvmZmZWDrvUyy5MxzYN8SdClfADXVCQfwR4DUarblq68o4Bh/mdE6+BWrlkk
9jpMkWfZW0pTe9PfVWbqtqBZnYMUWOxOo4na1/Ntw5dFW6woVBoR+4CuBjt4Fb9HREiGJq7yAHAz
Bwn3X3PQ+on7mdy3ppvYOsAlo90+0CND7uOI+2MLPnflcjr7APl8LdWZxoApFnnQiIVhztTIHJaC
5Pv2OK9kU87HuYormAImfbCa5UFl0/ChB6G0WcmODhkQ3RXkXfsiNwda7DasXt1B32Z35Qyp3jYQ
5MDgtPuP5k9uojaV2sqPyUImeN9Y5GA58+/H20av3BWYUMgxgpoOD74vbMU3dyAymYHDoMsDIcWL
EtSov3FpFF7YD6kVD7Hg9SNovpWi3AKUXjYCYC9hFwMLCdE0UDKujiUqOAyFoj4LMrDz3SfdVEm4
ipnSW6wSJICx1HrRn3nu7ZWJ6dyZU1Y26qkqS3DKx3Oav0YsGT5SwWiHjwm7oL+P40r4jSOosh0Z
egHkHIbeRGgkqcEp20hK1dhiQrXFZ+oCRpG4aSuKssRo/BEIomZ3SkulRHLRUB0pm6LfZIpZbPdT
0qT+0GYTZOwKirtBUbtitG8vxNVDzenAcF/jKkR56Xxry+WgqnVVZwFyCp0w2HprSgxECeGjZljj
SUXpGmIEYHmPRgudvuhxvf0BX/ppaz/5/QNWh1tRxCLJQIASzMmuV0WASfuYmnl6aBn0zKwU3LN/
wFM5uTqApiiSuBEkjI5CD67l7m8j/IheMctZ99QxzHgM6e/nmvqou/wXnwnQM4hSIUuDXM5q34xo
gZ2rZMnAI/YZ/xJ3yUmIFNDzNm4MBbzRpY056CaeS1bNeqtRfwjhXQ5M9gDh3MyaEKan+zB0ULBM
ZatJ98O0b2Lc/WatmWLysvG11860gkI60L7AbeKNdr6qPVLlwjJJWVDOu5oe+zo108hFppCgqzkh
n/0YOx2y/AO0uob0x8xFbw6xPOHjTIpSZr3XyasxW3REX9vbnDzNADrkdlML5rhVfr/mC/CawpMe
L3v+iDv/ViFq4nFOjCxAfX+wWU8ru86hTm9gyh0UVqmZZXm5axphiyfryuMGImGcQYm35hhfkcQ3
L5Q1ZVinVMEsUZHt2om0gBzMy52a19XGNX0tGkAJEvLqiMPBXrYKjiutZmqzxHDtRFLAbN3PDvQE
XlHwOYhpvVU4uXqTILyVge1DMgg0Nas5RaQZ92B0CcQcDU+S4Sa92YEgq3uhs4vKQPyWLvYcbV1g
3Fmsz/J3s6t7MtSjOEzqPg9qatL6QVP9XjxCBjPGe+NYTd7ceBsbnf/ihUV+iwBCRgElW11ek1q3
UhQteTAPyEYAY2SG7W8ZsPXW7OU3lEX0hwhxUeIIsz20luaKuFMB7zfAar38leZDuKUjcCXMRjMI
yvWQU4ca01dN69umEmtJiHtBQJQUGcMBjLQAkXTqsyy0XO/YiI5SWTNLFPLY6oHd3XhoXksUQPYO
fDcUiSukKFb+PNXCCOzmaREIbW3S5Ic2o86n7ATtQIhXTJ2XscdGbx0ovG0sBZ/qi6VAHkZRgE/k
GlTne06RcuCJBlgeVXOqH1uxsI0FcIHESYfcasTSaunb0J3Q1W+y3FVpC9eIV2HloOF+kVDSi9zM
AMPY3RS/6pkthhb4+G5/5JVjqID1medt8A5DquH8G4W5UxMpl4qg46qEZM/aAewYvpFs2LkEhyrA
MnHFEp6opICLnBuq657qVUqKIDs1z8IeEq0WA3b96Ul6+tOY8har47Xs4Jm91TkYl2Lomgj2StOP
XOUvb994+lzuHtITNd8qk1hBm/w/bu8rJ/7M7uqiKSCDpy+JXATDH7wIUuVYRL8KzVPLCuQZsQeR
TTNUfbB1idNzK0CQ/AT3nqXOhCai/lhWTpltYEqvnL+zL+Jb4Nv5ExaFhniAFgHK5bxfAHpUYo5d
P5lS9NlOm7QhV+0BtCaCqRLtnXS1pWZI/WltBXvzhEbKHdKu5r70oucJaw6MvSWaVuXzfhlnqC1r
N5r2R34MW/P19s7+wkysjh+PTf7zHavjlw9oPo4M7IAjCElMwyQoDZsgdsW+++zfvdY+FQC3VuYh
eB5/Pz5uJWKvJYXP7K+u8bYYSC3VfN5NAFvBRtic8H4pE286lCGGH+F5GNuP7PftcV+reXy3u+Yg
iucefBMxxt1bs2qi3R7PbSsLIXTh2WR/2xhfyxtzvG41gFZBnOkRxqhrxwF8sEn3EM6vE/vchMhc
SxadDUs+38a5nirlTDAsAvFjRLXWjB7h4diOeOSajXKX/BwBVvTDrdz2dc/1zz5al1hUxhBURDjR
s7SD5nlfWqIvvnKp509gdJbUFkDAUjr1s0w3MjdXnfM3yysfhu0zjtmC2RXJI5UAqkvcabLkzeD4
qs/iSW3QvQJCsebVaEYqKJQB3akKR45+VN1cQtsDuPD3QtmYGq/ypG7zS34T1d4SdRcCwMhU5igX
Gs0GM8C1+xrr/M/HrNxV0UtZNElY56Tyh8iZ8K4RLOgvoCE+A4LnmNvCVobs+i7+x+TKY/HnL2hm
MM9EPUmJ24EhVfkBhLG0SSqyDrBx9+FpB1g/aqIozqy77iE7MaZGNxBfjUMrDCFoinZOdzDY1ivy
4rh8WULaljOX8BLJ+h5qFoYMuib7Fe0kXx26n0NXAUpdUHSOluwBr3DDrgUJ2GkNsmmpVC8mavZo
DFnq+zoG9PW2p1gHQ/x7dEAnEQihYQg3w/nxXTh3MQlF4lcp0Cj5Jyi9bxu4eLh/WeDiIHg1aeiv
XwV6usqQMW8lAmlWEbScUk9aT4eA7K5UZryexFZuXuM6Hgtb1UkcmURtgO3t2wxJsjYW+skZ+w51
iEhWy8jKxKhILKPv8veN71yfNnwnsgpcVwv9Shx6fD4TRj1FVTJR4mtVq5hZmmnILzXDsWRGbc8G
nvjqgvQ/ISHUfmv9dy/0WzpDa8fCP4Hrt2hc6YRjn88/YVRTrR+bXvET/RfpD6w2doUBUqJwCy/L
f+j7/cANodgCbU9Il4PvYeXB5hDaeEnfKn5fzYWDwiBS7JpAzabKSk8VqwT8G1PmClkXecNEttKU
F777yz4UbRF0EoQi6z3BBMCTpWFS/DJWQTyHIpqYPMxdu5vE+MjS3Aa/oxL/iqUYQDc06KoSBLkf
Bog93l70K+deQcobL3qgEDAbKw+jherUg9ZU8TUjc+seMGHNADOaIb3ctnNtYbkIIY4YksM4BOcL
a4hp1yRypSKAz4H+WjxAmpxxQM9yvGHp6oi+WVrF83Lc6CXTS9VPG5Dhdm9xHh9a8dft4awdM18+
rtahYJsiSbBugWiqKlQZKM98VWkhtTxOyL6oc5BqyCxlPcQIZqnfwtFdGxgKMkgAopZP8F45n0Kl
CFtscV31p7FWduOsTbasZ4pbdXXm3h7eldVSwYEDeh5REnlN5NxUFhHa4g8FTBTVA0VIs0TiSW0+
am0LHrdOKWEi8fRFclflnKqAfJ1bmqs4MkrIZvuZSg94+lYktiMRuTbpN2k+C3ljYBcFii97gH+j
XwaNSDB9bo8Qfah6UPb6ubqISAcydQZ1liHNntQvU4MEd2QcWWmkP/S8kAyzQ/eipwlFUlmzUpct
0PyzeldLRiyaA4WEs5WpBClkPVzQyJqrXfShyHkEbKWWjaUpsEU8zZqG1BgBwcpWRM1PzcqLQa0H
vVsU5QiqXZTiQ4n2JJZVX5wtMG2YGrSJ0GDlVex90kUrkYByFe/7FBWtEe3Y1Sa3Jd8I6w8AjQs6
rbhM1IWWn4JIsNEbqvoaSyylDJ/GDLnf9o1EyV33pomHvB/NrnOzCOxet/foxXOCLyWKTKC4AMpC
RlvQ+VJONViCNHTK+fL0K15US27Cn2n7gEe+VcUA05DEojIK6OChv235yt2B9BXnOdSwX8CwcW44
T1uwXajIXYcDaFPCiQ1OlHfCrhiMZQcOMjCrNqDPNYVqgkqDATD6bftXHAHg7jrqa4iJIaLI//+3
dzPUExfEV4Ps931DbDaVGcD2RmXVMdnKVlyUaDHJuBvQb4V+L9SD12/mMFpUMkeI1pIFcl+CYifG
ex2HkCiqTKiSzFHrpIB0jwwNJc0LUzpTgLxisavUu4p9ZrNnRLEpQYyjlXDDRrpJJFfrkNTbevBd
2w6aCCAfgA3omyQXX6rJ/L9mxFek9xDEr3VrfDQFBzSfWim3+2pwm4lAcLHd8CkX+FnIzcKB8SIV
YLS4Glf7IVxKQU8QOCGiZTuZAPEf7rBqP/RqsgBcp/pJrLOdkqqeRjo7BCdgDDrOYnIbNdplEX26
vT0u7yb+OYg0cavjo77C0W/bI0aOOY+ymfpJ7Iwo+d7dyfMb8jf/hRWcJQLwJF4H603YaACARI1I
fciyl1a1CPEhTZDXzctedJkiKyhx6//6alfxEuRNj1zPCet8vvFnkuhVGMaaX7bL6IVtWNmJjMbt
fEBF6vbwLs84pARlxOrgc1Q4LuDcVCNWlDadQhFFGFaVkccmbq0xL++Wibg6rxtlFNFF93Db7OXF
C7OEVzx5IwlaLM/NVpEaKWi4RJd/8TI3D9H0J2N+Czdy28zV0X0zs7p1ZaHIZpHp1CdJ6ZZt9Ql2
KJMU/X0yKnchItGIUXsUNiChW4NbOWwc3CLvEQL4uFfT3aT52kGPNvgFr2x+TCDalRGzonv6S+Hv
2+Yfor6pNZppft2MmidHlB2jqar3WVbkti5UnaNXbbRxFV06ZL5q/xhdrVoXLVSLICLiD2g/s1F2
WUwFkgOsDruNU3fFy8GUAkkatDVjAb+SFN/GV3ThrI4p9mVh/IrD8EkzdvBMlpyJO45lbQ5gVIyq
rf1ydYDfrPI45JvVuhrUfOKnAc5cNETEuoPJtgQIuZs8jyX40CCADl14DT58NYuVRIWI5Sr1aW5L
y67egr1dH8Q/v7/a9GguoGiSxu/jiYcy9AuTXmm4VU7YMrLa43LWtIXQ85M1AditUTQNAJKwVeO+
akVFZxF8oA4Xz8/3t/UAIoMKtDTgfA3GnLaeJavPiw8d0a1721NcXRTeXAekFpz2OshiQzXVshBp
fqJm6Y5KSW1VqSD9F1YAFgLrIFo/gHpbZcR1NMymBigy/bGQyr0+SpWNbM0WAP7yrQFSBeT+EfkD
Cgys5fmspXRRaRR2ul+Iees0eS1aYFfUgb8y2gPkR1ECK+vfWaTVG+72mmHehIRTy6OEdVYj1+g8
C+Kk++EI2LdCc+pKYZnbGosXZ0q0bCd1cuupabGV67/oQkNswvHAhLdCIzRay5cTMhaQfR91X61e
oFAbdZGbx+CTzjOziH9OBkp+0k5RBWdQDwPP62iiqQMhkSgzGu/KXaS3B9Q+vViMDxrAuLWyxd51
9RNR0+chm8hFVNabOc+SSosFnPsuSz5HVlYvvYB+Ul0O63tFUEr0IpHURhpF8Sq6nOoFWtCJXkfW
EEqCrUekd5GQVu+BHxWtJlH0IDFGajFKa7uXhN9TDs2ZWBS2GDSu3KIqT5Xxxw+eItrKK1Z9pejZ
DK+oLUAmzaqNOmo5vEXifin/dPWDpL7/68OIiAQhEFWwf3EgzjfwHM9GNYeF5s+q0AOBhLbHLlft
20YuWqH4luFYL6TbZZwTfeUntXooy7YOqZ/NtV8aTq4dY9nvcvRUgpKXGWBimX+jo7VIgJyK7tlw
N4fdkdE7An0tCVLZsT4eWzyHGjMdnQZUZPqulk8lamyGk0YxGjFpsxE3fSGkV5cHJkUBGxjHUgDU
fD41glK1bQiv6IuLVGJvZ034LNHGeIk72uXWlBLRk3sNdBxJruCAK3JkMKuri/lvD7r63qwJlRYX
vYBxbkZoJn4PGyNmpiaHwCFQDcKDVBkFyYy0VO5sORfqu0jNuz/Toi6CWYxpTGwpBeYf/fdqZMsk
LkSrRRwO5uY4HBp0fUKF1BHUNB/BLJ30uUWaJBXRPTYbPwGO0HRTFfLaD3UDkOuGhaApksGO3UOr
QV7QQmPM7QExY/ikV5n0Q4nSECkIUBUDm65C/gK+LBTQ0p9JaWIVaW54mT4qb2iE5D20k9oEXZSL
4CgZ2uINqsZ4qrG2ZHi0qOj6yCRWpXY1NiQoQ1kAfMwAQMRs87mFghiqPehMHTS8L5sGSVpH7Usa
ezlrKGg/urb/KQ6CJDtCF5eKR9W5/lkiF/5O2ZAXLqYoZJbWF8u4YyXw1ma2yCoanElVPIs9abQN
f3tR4UQDH7JyvBUC6onw3KvoXWgWIggsz+5Alb500AdkTQa4ia5WliwnUJpNe2RSCVfFMAWBqgC3
G9mDJshoNYgW0IOUdVhY4gI0GxnGpDKlQRo/AA9jr3letv8yZkVPqMExIJC/ASPuhT5t3GpGt7QC
EnugyPFKqTP2UjWhDbMcwmM8yp0TRuK/DZT/1yg6HpE8Ash7XTwUGynm6HLqz2gnf9VLxV5KR2rB
v/Bv0xXcEogXcLnjKlIB/jk/mo0YydBVqPCmMQiqzfTVqPs98kL/8nWBTj4OoUMWCixDWP9VDJHH
lVKJuYh0EJrPsaRySCHx5xGy2Uq9TnpxS3AxvB2Bw+CMld/PiipchqFT/Tn5mNr2niS1Nw6nGC1l
3aDeTzrxxOKxS41f6bglZry+c2BbRq4e+HzsFYx0ZVutjUVYQkR+4dx5kZyASKOBEqZ60JLGlGL8
05i033jf8BX67lzXRlfHiaiMphnwaz6JfqFFVogsNf63byhuA7sf06rwGHAtHZMZtE0T3Hx+XwOB
AEH0BjKRTJk2XMNFtPE/pJ3pbtzIsq2fiADn4S9ZowbKJclu2X8Ity1znmc+/f2og3u2ilUowvug
u20BDSiYmZGZkREr1sIOtFDiTEoikUNY9la0beBJciWZj1KemfukNkW3B4fsCL4s7eS2kTc+HMGO
PJT1MQrM6a3W62JndtZbbMjt/Zj20uPoESkllVbsRq1RHgUd6iehiaOj2qXVvadl+s4D67Z2Mc/X
+2IZ4OoiEifxqRAwLd4W4dTmilpH3mOIfpMS08YeAF7rfBH2jQfP3JfqvVUZjmgAjvSEh36stlkx
2pnYOkW60YQXo/e3lS/ZVYAyGj2ItwOHCygj6V/ShPLcbz9Dtj70bD+9Spoq9kXy6d6jJL0HLGJE
z2V9irdq6W8ycdpWPckwhbtNqh9y2h1vm1++VGbroKIBSM+JG5jbz48ZuclY8DrxHtNOs+w8FEQ7
8PSVCOzqGOHJpHYw70FIjs6tCFJgFPDxE2f05R/FQHM6kg/eu+A5ivAYevWr5vc7zZd2EUg6OGde
bw9y+fBjkLDC0XPHKUBadgmICHKZ4g+h7KNJQ44vpjsxiDZ1tdZSu2ZmcWQrugdXQjcKj3I42o22
F4rfUmisnCoXuYx5MLTszsS4yKMSdJ7PZZ3oqh97lvBYmfFe7juk7Gy9B36gfa86tKmSem6kR9ty
TFZu3AsQ3mxaoezEQ1Ang75suEsjAPQyhC2uJ+2rwqDD2zhgXdO/eBKdKV5lwx/3b6J0L0LbfGlT
9VfvU8dQCdGGOznTSWB/CRPHXNP9uAi+Pz4M+oNZ8HkGaC7mJCBFHutl6rtdvVV6F6C1o+ihW0IZ
oh0Nwx4B/vvZcyoXtka3FHBIOX9WIbjoOnMjpQepAq0XfY3yrWU9t9VOjrJtMRyiqCMPXTkhVH+1
uoJkvbyTeC7wyORWZC5pXzxfx7xrIoWONb5Z2I0ilPq6SemrDfNtHiGzKzJ1BaqwaKivbPnLe2k2
zDUM7Q5mlzFMEESqNsmN71qh7PYG2mlG6UKJsI3Tv+U9+J+IElwMWTDKC8Z8+nw62xLJ8IH/dLFb
eqa5aYxoV6vStPWzH2M17W5v8sthQRaiyUhPII5ARLN45iVkLqRUnRK3LIAlUN87+Jl3R63PUbX0
+baty7U7t7VIqRtyUpQSVBLuBG0FC+f1m3wcN5ZamzuIBd8iQZ12gRiHR1+M1jQYrw7UIliT5l41
CP3OJ7X0cCcyFwkMLQ+iv9Pzh6QKN1a7VsW6gG6xemwoThlwn3AdL6vMZLOr1Eqj1OVt5rS+aufV
10L9Q+JhO1HpTWBODfZlhtxPbqyEpZfXkmbxaEeakGwdRNWLa0kxh8SzGj91+bLmJSlV6T7VYuV0
exmXGaZ5gIS8MwkCFXuC0sVMTp5nQiSVulrnhXcDFTon6IwCQNEghwxOVL6m5BEBNlfV39JBzrYJ
hnnPzeh+amHnthMvF+mSrlPXS9HuiLaiWsZOMGvm9GQMZOVUKMXb3w8XpVDSWvgOPyx2Yym1smC1
Sur6c6sXyg25ggjLG/O8i+vGibtvt+0tqwofQ6TiikQa+5++tPMhmjJqYsqgpS4S84pI2qMPfGFT
5EOfQd+QR/Leis2pOoA2is3ft21fcyA6XkSkw/FeMojntpsxT8q6nlJ3SkdAcGND9VRR1wiTrlmZ
yUTh3OFAQCjl3IqMgiCYJDF14yZLOdtE6Qn9t3F7eyxXwiewKypXvsg8zuov52b8tBfTuPFSl8qi
bWiB0/T7MekOEPI4QTDsBM3fNnDcpeaL4LWPibkW2VyQhcxLSeEckko444BzLpZSNCgxWNqYuqEv
57aoR82uNFJXNNKfsgafaztAERrnBsfRAP9npsJHDTViVInjzqtrfZ81yevAVnOQykKgAYyi4zdy
uzWUVN3Bs/hf3DygY0jB81CnS2XJH1VOVRbGMR/cWMJOj8Mn4OptXX2pvLWmoGt3AfQpbGP6QoBm
LnygFK3YKtV5aqqdLiGY4G/D/i7K9khZr/FWXzv6wfvwSJAgnALHcO4IdPzLrSh2sIO2XvzNbCEr
hYd++NInlornafKK513bwbyW2cNzDxntXef2jFaxMj1lF4nJu2XFNtiflMu8v8v8NQbQD4aP83ca
BLUQNfLS5C1LY9+5LYg1s1KdBOYxFNCF7oL+XvYl8aD5VvqAVHe86RroWMVUqLZWKnBKJ222AW8W
QURZ5TtaTa0HIv3I6SHVdIw+7GCGq4RT6vutHdPHcRitxtjUSBXf0wUb7ynfPvllIWzVKCv2fQTZ
sKj0ui03ZfeumgHC8E2eOLlY0VNFQvA4yjUP3dwwd2T1vIMfxmvsn9duJFJwNPBwnhDKLha4S8Cz
klLM3FaY3gn+XwPRsyUp3rGHHLX24TQD03v7eLnqVDOClIwWVDPL/Hg6861XQ5W5oSXdV9JoT8KD
GmSPRvP9tqFLb+IE4zzmrYmkFP57vsJx04RC1nMf5ARNYgMqPdk0HB7xZDyl3RrhyuW+5FKXABqR
piNtseyc8ybelJZeZC5MZJ1xKEsnTiu76v+ofnKvKNqzqn69Pb4PatZzF8akItGop4KRvSCT8Ycm
7EWpKlwt6OgJkdqxoWcIKeHfTZBTBcgl3MbxFKvKaQ0zkC3u60R4UoIh/0eMc+2rbJTmaBtdAb+B
ketKaxdirBynJpO/561XvFiBVv70QZF0GzFN6fkZtUL7UeuDt1MBcK4M6NqC0eIF6uYDr7K83jo/
K8HF9ZlL7/SUFaJNPhyc2vgam8hDtKsExNeWjFcctb6515HT9NxBhsCvY55eOWAK/Tg+Vvqjn430
zJGy8cSDpcS7lp9vL9rljuPQBBcK5aQJDZCyiDTHTpd7c/QzV2/RCbLQbvwB58QdsIQ6CLYWj+nb
9q5E1RiEnFr74CCne/l8kGYqhwYI7dQNRKGhFlHW3lsKQP/O7wvvKzqLZuekSmy+BKDNdWK0hHTo
0OUB5DbaAOb59vdcHf9Mp2YyA7Mw6vnnTFNikeenKVFuY4hSI6qEAa1Om4FOR0qIFpoPakrvhCes
cT7NZ9lyt5CT5bUCj9wcB59bbqmSiGLMBjUHFZ1OukLivRKIf/3M5v4nfKEQxdRxr5xb8aShHWCW
ytxeOvQiEIboGVVKp88nxxD7PYisLWmNFTWCy7hwNqrAPEyrxuzK50ZlK+4SEcZMV+lnHrwnXseb
28t2bfJo04dwhqBszm2eWygz3/J8K8/cKt71ObFf/Jislv6v7X+kFKFO4DICqrqYu8DwJIWYLXP9
coIjIbBL4XnwXjyQSP70fHtAl7cQbTRcfMwbbk3Mfj4gRCNKZRwUpkxJtlOnEuC2jpJNW7mrV/qw
rqTQyJ6RdjF5BFGuXcKZy3CsmqAsczcW8nvPfxGLr6Jqq1C7EbllP0fzR21V29vju+YSoNNwQhFO
U3Cw5+OjfbEGDZljM+29XW1o0ybqxXJ328r1oUGMyJZCy46Y/dzM2A3I6sh17kozXSHg5u5LkJWO
N75mB0MsNoUJL+haBHHNGaG5ZgvTfMJ1uzjSOqWJjUk2c1c17ov0NdHuKnEtG3HtnPpsY3E3kMfJ
uqCzcreORlsMjlOxz0bb72yQDE67llG85vmfrc1f8ylxVU96ZSiVX7iWlmxbGC0ygx7j4ltUNwdN
yf8628FSEasoKAByCS3basS+jSIBQiVX0wCLRA1xnunDlnrbN67sMMnQ4eWCHYu35DJ7mwxS2UxZ
XLi+nmXbejIUqEe8Vt6PQxoeskRVVrb0FZdnTLyOZ/YJMnOLA36yoqTIkrZwhbxAfoa6tx2G8hrt
2BUrXFygoHg3mKAYFhtrMM0wGs2uctVB9p66Vp/BioKxMnlXiuMIh5CsnSNzCm3mwowAqH0mY6zc
LCYr278WQ/AQi69q1fPALb4kVJ4bZTzOfwfRtFX0udDY7H21svO025HK33iBuuI4H0CyszuULCPZ
HPJ9fBT86Qs/5d3ZaTVjdjujHb4nYxxGThF11OP6Uc0PTamEotNSFkDuLYyFTRdp+l5VaKHbSG1a
QmSAMuTPGGzEz2b05LvOLxvZxgshqh2jUT1FU1jRo1ChCOaJfQ4zfRPAzllWNXDNUSuRcOnoxPwt
tLLq7wQvanSHwmf/HrUmvPKJ7vXtM/Q+TX+oigrOubKM69o2eksOt74B7dXGyryYH/0RIhSpgGH1
tttfZk/mOSLFRrobpwdPdr6X5dgqeguBYqLYUjnqaXH0xJSsd92LxwxUo2NMjTHaYRDUsl1XvkID
J7oKk9WHD2ZervXvXwaA3NpzNxKQG4B1pE3OvycqA96ioG5clqmx80Q55mmzUay9RLOuIft39Ajv
Jpq9/Dg6Tb23EhBdHNYf5kl28bwEEastXCbMEslsjUR3e9QaslKHKrINncDLQ+f2xF+c2LMhsgYz
qyaVN33x3IPdpo26qdDd3MwAw6RQPFe8IFK7anbS2DygbPB/MrjslLdKSwHmlesunR52K1HMKR6h
LtggXG4b8btgfbtt7+pKkjeenw5kmeiIPV/J0DSCphfZfQDDuy3qufm9Eqp/ppa+DpoJVN8O80l9
rUs6FrpMyXdF3+t7QRPL/2JNQW2zqNTmsbNwqTQN1C7OR8BkECO31l6VtiTrVtbzmuOQICCZRrWa
F8MitCBAS/UGLWS3AdhYU+GkJs65v7Jd16ws5jS1SNn4XoaV+q4hqWlke1VbCQAvPXOmxeRYANk5
b4NFvKIaSQBcT1Vcj5ZRegFl6eDFxwIeKyX5JoXmil9etLoQ0QI7n7lfyfej+bnYCYHYhFmlRapL
CJU64ICngsY4Tdym4UmOv4zqd1H+JpKiFtXMachbVd240yfx0VdpH0rWbsxrw//0OcsnUaP7g+LX
fI6iPKheucn1h8b61sBBFt332UqN5TIiBaZE0AGMAA+l1LFwG3w/jgxNMNy0EfWHIc4M2y+AQ3pE
czvQppUrpz53AVfKqdOK0SkNL9rd3qkXMQLfADUoDFhUASGZXiyADGU5yFDDcFH4cqh0beL07e8t
UAHgDgaLhhLxPOefAkYzUo3ImmrTLURBdWI2+0ZMCnFlC15ZOVIUwEvJx+hs9cU46rxu84m5dvO2
3wnKOwDgByF8VI9ymEDgkP71sUJGhAoKwA2gbsqS8RaewljuhJhpM8U7TSaFnmmwFua6+tebniof
bzL+BDkLhvZ89jI5LiQ5qNGVHLv7rEZ1RM7Dk+RZKzvxIgSeq4mf7Cw3vlxTqBCxE6PtbSYBj1qY
mMZt0a+Q9Fy5GmZLQE4oPvDTR1DyyR9CXNzspNFwMw6FndnWCoy3fmK3YJE3XuIJx66ZvIMkhRDF
eoOwa9tM4/jJzO1tx7zgUeDwUYl/ZgJMZQ7CF4GrGDUAXH1Pd2voTfq4cVIoHuVtlqqvHu2m5d6Y
NmUxPEVa9lIMwyv1wRnwmsTlypfMznkeq5Lz4rKcQ49ZUX7xgtP9EkRsLVsubxTqyVJWH8vE6A+j
ksVbAu+O5lNP2pWNbxy9UV7TO7pmnkZwiwMAuDxphnMfC/SyiKwM80JvaRtSjZvCIAzMIuMB2rLj
JAo2yhOyoK0M++Ip+YGr4ggksTkj0BbnX13lohahI+K2P2EpBIHi3Q+qna5knK6Ojjn9/1YW12bI
5g/92Yp4Ep3uS/u1ixzqJO/lWp1m3orLVYRQ438NzUftJ8eWBrlR0wlD8C+RKvyWvN/218vpojjA
M5gEBhBbAADnvz/iYqbdQ2tddXzywjeNpGQ4vZvZ0dNWHk+XU6aSn6P7FOgblKlL4J03CrHWTtXg
TlbuSEKLUuHgCN4/pFjLXiX3KTi6uKaxd3kCYXRGbqGjAanfsqll7BF20Hx5cCXtGbwY0cejkXzJ
9HHlprgyjbyFZ1uwfyNvt9hsdSvWoxgYg1vSfdmUkt2aHzy0tiG9SGG5ElB9HCLnXgEh4IxGI+FJ
fXpZbreGwIspVYxut+E0/W6W9mByhjularfoJukOvDT2/vvXl/afai/cJT9A4Tf7cBcMdvE+vBen
4i5z1l5+l67KR+FI0KKQ57tIqxS+2NZeH40uDUoPPYiOQhj3frYmF3Ftqmf5aqRdqJRcvOcGM6oE
SpOjW6MlJvRfggDsPsTflVP8PXXA/Jb9bGxxg7UmDRj6kKHzMqHAKSLDV20s0X9UkvRPpv6s6odO
KB7y4hAKKx51bTYJOmYOjRn+t2wjFgVR7by4Gd1AP4YG0kaxrYNA+uvdD5biP0YWu3/KcnqIxXJ0
yd7ujZn4th/v2wc/2E7C2rpd2Yqgr2cCUZQf6PtehGwDfY2WEVeTq0SAXsPvSi07ovivoawEHVci
YHgziAJE4BPQ0i83R2XA/5zp7eQKFe0Rxt58Exv62TY5Mf6mSbZZshK3XUl5nFtc3HVxL8dwhGDR
aKedqebP7ZeptE2HfFQuwW72MJjFIRtsuVux/PEIXBwE4BKQAKDTEN6v5SORXpw2FOV+ct/eHkN7
93iCnvXHU2g/WZD2IWZqP6JX55R24JSOvz3GW4RmYfALdv/+O7P5ofph+9svz/88vOZvjml32++e
/TWw0Ryzqz0P6H2wJa9thxvZPh3Ybhtj87K1n/cPD3d/TveB/ef3n9seeaGAyY47G9HiZq0sczDq
nhFpdm4/7e7vux1KelsAxI61qx+ne2AuT9bWe9A31o/6odlrmhM+NaeZCvEO6Lt9UOyVy/76+n6a
5cUlHMXVoOv+/E1PXpZuq2KfksrakdvX45/VCVhePT2vhRjzL10sLbLQqJijzqLwx+JKiSOhH0sp
Ed0oIiceCtu4iFeu5I89t7QBGwV9zDMvBD2t57c/baZi7Gm56EoQO/470zxadrQJncT+5+tPdFNs
V31eWd8rxwCdgf8xOZ97nwIa5Be7qbcwqSrfdSc+JBvBaezUeX2bHfYHPByIG6dvClPsOn9MVzmC
17P1bWvLG3EHP4eeI0sI9eT3fo1y9kqEcvZpi8NeGqM4NCQ+TUyUrSYUPPu0yA4rmI4FL9zWY+gq
NbwpqrhyDF+dE2DJCs8+2j6W6CmJqr80KpXoGl37pcsPWXqszX9jtf1+e/IvB0ibLb3lUGhxPCJy
fj73wC6rsYp8yRW7Td08WEVnp4WrCJtR7pxMUrZG/fu2xSuHMb3MysxbzL6mvWqxndNJTRop1iUX
djZ1Su2olqBg/NPDD2hk93p7F3f90Q/TLyt256Gce/bcQ02PDlloHu9LKLSitSbvZk1yswfBPEyq
REJ+3A7jr8626IBtMmjds630t/IZcw4WUgCSXaSeeH4tXChKWs7q1pTcqOblEd/Hwo+ma+zwKRRW
MiCXuYlzS4vjoSvkRooGg7VsIrv9KfqvsoiWa7wJ7rx2DbVwfRktoClQA5JXWtLVi53RhFrEuOpx
Oz1ZRApwxnhab1cRkuaZBxXWb59r9vYqXhsj80WBmtKxyrP63F9DC+41Tc1k1zTo6bR2QfMFOUp4
7trwpyCuTOi1MeKi1N5FHs5w5CxOpkoM4ykyc9lN6cDs+01Y2ypNlaW5TblJy0ehQ29lXKOavNz7
c7//zFpEYhSq7XkOPp2HRRPo4xQlsluKj+BM27jeZuOr3/Yr8eSVucTOPDwiIqrGC88svUQJS72S
3aGoHTP/GUiGHYUF6DsOfEu7S7QVgx9p3cUWPLO4WL0kG7pJM2pWL0cuILGDPLez7g1gjaA45VDu
O2Gj1pYjB0gWGJItBBa9IpucH5vhV62V9561b1K7L2snxs3q0Nhnvr5PZMPRFJpc1qClVz0AlCfH
xUwsidedr0UepXKrt6XsFsIu8sgeRNUm2wFIl8qdP5a2Z9Dm7604+ZXcFSwwhKrkSDgqgUadWw1G
qQDV0uF3gfbb81F3sMKtqGwK3sjibx6vtkXLZGs0d/QHHG7vsMsgY2ZewNspj9HgsOxHlbSqn9qq
lQnKTQ0KoTrfTV4S725buXLvaCLIFmTDAOlAbXE+wr5CAyUNPDwhyl68YXLLSXFyhC4EPYMaQWQ5
FbLh9fa22WszCxcTbXBz0y3LuVhPPaj6SiBT7ubdL6hJeyyMwibRbIWo2LTDzFbea0He/BdmZ76p
j20GYmjxqgq6Ui7qSqD+QI/2WO1qxAIGPbXN4ahLb0VcfNWFnRw+QDe5EqleW87Plhe3bU4LRWzE
vubmQ1nR/98TuTTiGqfzteXkGoApRCJmAa98vpxKAj125AWaG3lU4GMa95s/YwnZser46Fj2pzIy
9itzOqdNF4cJcJeZPRDUMu1Uy7TqpFElZsu6PhKd22Z8keGdLaN9n38VE2PXo4UlrcQQl5PJ45Fg
bk7Hz3yzi8kcYUEQJjOe3ESOlG2LjMyxFozqeHtk16yARSE0mskeL3bgGKiTkgfF5MoT8f0YSjIv
SF1f2YFXrSC2RdqEo40tcb5klSfGWVyWk6sLU7ozQ8i6zEEJV06Ty7tsbiD6j5WF4+eppQN24Z3U
dcnwYIR+tB1Dj+heNoWj5alrEoxX7HFvknICJUKv5BIwO1iTnHhxLLlepOg/cs1CjKQzCQ80L6hs
UEXR5vZiXSZliGM/mE3/J6JdTCPMPEhM9CNBF8Azmiy8JqDhEh5HIS+bbuVimLfRucsbHJgqLeA8
7+nnWdyfQTaAFBU6w61S0TZGXu0D7/LoWfPfJ/NeiVa22OVknptb7OqhFPrUAhsOxDFytGR02HBO
rX2t/r5Wc25oPl4+RTwylScV1XkD+Fr+KymShyCMJntWczUCWzDuBUGbqaPbJ9X73itrTD7zrF3M
6lwPgcqCp9aSyMcwC92KiXPdlP7536N/1L8XyXsMaeRtV7nccWTW5uYv2q/pxVr6ZlKHQSl4selO
lf9vSn8MF52Xrtxwl/6IEVo9P3jRZzTW+VRKuTEMZp6arpWg/wKwlzFRa6Y1qFlT9ro6nk+mFt6o
p5mpFxBRUT5GQc5Qi2wbDnBR/xez9snKwgl7f4q6fGRAyEbummayp3yNJu6aA3yes4X7ZajVZJ3P
wqTGJhOKzElBArTGq6kn8DJFX28P6Nqu+mRtWQ6c6YBy3WPaJC2pd1brtRt/al5Gy3+Iq3Fa8Ycr
hQEcgpo1PBWkBS/oZtWprsJOKU13HLONDD+i19SPtSVtxcjcTN2d1bT7uKuOqowSwV08JnbYSnsp
b39YkfdWPMed8W7N8qHTXpF4/FAqDGLpKVV0e/Q2BpRneMF+pBknV1H66ghJn29P2OXyzH6Moh7a
hPONuLhDpiqEbx40HRyWwwR2lrtd3jTDRvWOGXpAK/52JbVnGtyJ1CiJS3mwL9xaHZLC0mj6IPj+
J7IOdKCn+UtNcTKoIMcN29HxhuaPInwJUtluU+GvCSHoKp7JgQlqCDUo6Jzv4FqYIedCobgdbLMb
auSKrUbiGjbsysuGjgs0lEjx0RREGH5uxi8FgR69UHdLpbCzeqMKW958xjd5V1ev/VMWVCuvv0u/
pw4Gm5wJiwl06kuBaSun48v3KiBSnSSSgin/KVKSTmL8XSit7i/DXtAmsCiRxaSqSCrzY/SfbhSJ
CnNYdyhRjTnk9OyBP/HkrxEILA9AjDAQMJ90hVLlW4q1mCUJWcEyg9PTdiVsWvvNCx8QBUsaKsTO
ToItOStTcwGGWn72YuWNps1TNNeD0xj+A17hqKlPwhuV16zuHSuZdop61OLXInAzH3ru6tGXxftB
dyrT2t3e2EuPmD+EDlE4lug2oINisdNEKa3rKKijU6NGkAsj2lRVTeEUCqpc8JL9pf9hjWok/86p
FYgqFsMWIN1LMlWOTmU32dRNUGuih4u6VrJy5F4ZFswcIM3IoBOqLX1vLMcibisvOpmmcD9BHmal
078RLcGGL6+M6QIUzaDAsWpkA0AFgqSbv+WTn2tpgghWPESnMAq+DMX3dNqL3Uub7LvhX63epKJu
R9KTDP8pfUb81+xFAclQEsrRuy4kK++jjwfQ51Dq43M4O6kcWBwuS2AbPLnSWItdfBrJOINRjDLF
tqy+sIs+uLNAfzwPc4JStnwNlvfc3A5aHBz7TuvvmcoAvYh6TaP82jfRaY9YBtgPSBuMOWL6NEUG
yONRGtT45PXJKy+Cp9hst6PY2fJrXimOku8z9DN6w+lMWuRhDrcTfW2Zlm9V5oWXI2/jmW2ER/Ii
iBkHLQmapEpOuX5P8s+N4hPtr4F6zI1jLeOGQnLQxXjlKptHtlgNqIQBH0EaSkZneXHGSeWbRcdq
6D1CoibCQ8WfNlhj1L5yVs01ig9Sd5O85WJsXeCLlVaGySmUTHDp0DbZeWcKm9tnxTVPB5XEea6Q
YQAJtzgsishQPc3sk5MnpyQIISEnJgmaY6btFQEB43x0ki5wIDewpSbcVOZ9l/yG2XRTtYKtCo8p
GPeVT5pP4eX8EiYgZMAVQ1l+MXI9oPXTa+TklATJi+WZxy6vfmnwKGXWL7iH4ePxbGEEXvVOrN/E
48rxeW3iqaHMlTpONlhIzx1bEPpMpysxPWXDaG6lYRxnBqc1vYIrpxnMB2xmoCyGCUvyuZUoUrNe
Spv0lHagc8vwOE6vUxq9COl/NR5iG2jCyOnwSDq31Alh2gWqznRmORmyIx1pK050bUMAEKHDeuYJ
4OY+txBKU6/IYZieqtznJdvrv1CqiraekK0ijq/seCgDIdyZaSNoeliYipOpzNuyyE7jXoR0rtd3
8XgY9JMXPrfyF2F8LdeoCa4MDtkTEscMj6SLvpg+EMBTmpYsVNzJGnFqJ9gWApSi/PW22y9zfZxl
XDcITs3sj9JFP2dh5f6Y07B/UpXX5gi1pggwxPratA9R9VzJayTEy+h/aW6RYPGqyJiSMctOopbH
O2NUuk1bNO/hOFB76azqTjH9NaTNFZ9niJQJgUkiL7ZE2uhdLXnShM1Iep/aZKepBRpSpzBbw/LN
J8TiBCGNSLRAX8xMlLE81DwvFdSkzk5+6DSRRVfGdvhK9jujyCEqycp9oF5zETJjOAf5FrinFg9d
LwMlHaAGcIqSyX+gUyLcek3cfZHrbNhAG1rve18cNg2cgkAaZHVXVrLsoC81bjI/HnZqJ3ZOrskF
LIdKvUOKRkGFV7WcISr0YzkMIj1KFiyyPV0JURDl9zBWSwfL6zOHXj7Qy3rT7irOq11oDeDUijE+
VlERPdRlqNldEMpfE2kyHI9JsSux5xD3g+w5BvWwr1JSlHRafeuFstn4ghzcxVVS3MlJID7VUwUX
rtG2+9vOfm2BwBB/QMtI/S4rMZXMbcP/zE8j+M496NhsR8w/OJoRRc6QJtKuq4zqq4XW+8piXZQq
ZsenOk4kTgVoPkjODyv4XJU6VcX8BGLZViWnk+S9OR378DRo+7iKNqU4X3fFrkvb4+1RX/N/3mqE
ydi1LkRsC8GczLKJ8lNvmi+59a0Li5Mxn8krcdG1o+SzncUFCnGNnJOYzU9euVPir9mTqAp0RM4a
RjTc/9sYK6iKa2fJZ3sL/2/KUp3p0HJUMX6Y3XNPv7F1F0OrX+A9t6fw2lYDqUObi8GO4yV/vno5
NZewMa3sVMqheuzMEN4SkyRMnzTvty1dnUSgSFAP6Ra8F8sDsktzRCIYlNo95IPmmDV0hFHw2LS/
YL/7J0+eamvlCXkhBTv7Jp3UgMmRBwTculg4wYI/SOkEDshgIxWgNVCSqn6G6mtP96CWRFs/PZha
vDNzJwdj2xNwR7Z24DENG8cdMiRE2XK4aawH9NRgaB7sVoNZZk145aNAvzxf4Ton/GctaNpYzE0T
IDQaWRx4xWauEjmyDoWaQ6Dtb8Vj/VYXNiJAFAZEu335+1X5bHlx/wP7M0NPi/NT1pjIzOi7Gp7q
qY73gtnvCq/cimXwjUrGyo665uGz7iYuN2Mylv0pZplKgRIV+cmErqeGyzPI/oTWLz15jazn2yO8
djR+MrUMP9siz6pKZm61Sqm4GkJHlZL+0dSHwlEmudoaWkJ6MQHif9vwyhiXaZfBqpVMqHPO5CF7
mfTWHqWHoiw2Q/iWxL9v27q2uchW0bHNq41a2eLEQF+7nfSuyk+BB3q5fMqn0xQ/iWa0la3Q7ZNH
sVrZWxccn/Peop4JBxEodYpYi5ODl5Zc6G1cnCbJqO2yKQ+ZNvN/KKXqoOQ63ludRq0unoR9MEzD
oQmCfFda9OL3ygRruR7+Bk7XbmoEGA+m1CWHzCu6g8wVD7tvuhJSX7sqgKhQ2AbDzz25iDqpCHmy
OXBLeYMFbUqSpkczmXRImgRY+4JqjV/h2rk6P7eADYMrR3nl/FztzKlI4KgqTsPuODhr6Md5Vy7P
i8+/fbFrpyShBOrx2xWz3kn9S5x+h7/U85606Am2vDb/2Zk+FA570zjddrQLxbJ52cFAg9wn1W3y
YD8fWFtk1sgmKk7NVGzBiZG3eGkUy1FDc1vK7Usb/y6UjT7cDdVzmbS29WVK7kcNMlfoVcO2vw/E
vRAfmqS/65LE8Yo7P7JTYY399mLX049GMxVdy7T8z4Jl558pTpGeBxH8YLox3kt16Qzeo9k91KJ4
KPPoFej8Gj/QRUL+Y2ZgkCbNyquQZNe5yUAdanBoAzPT+d0+qAYe/YmEdIWcTU5UycldwL1nD3Bf
HxpNG105GtN9qLTWps1oqb+9UFfjspm2FdZm2pggNzz/HLUtpTYWiuKkFv62lA41KCD/mBl3meBM
z4oxbgTPjX/dtnrB//cxCTMQjdYt+g+XLElkyMZmMrPiJIbSTujsvJbu/N9JUNimr71XxYB49GD+
iLNdDKxcMP3Hvu+dvpi4/YU3fwpmOutDIfypYbI2u7WummvnpDFHH+T1526PxcYpNIH+7KEtTn3R
/yBStRwBzh9bNdPmKNP9D++3mRy8TlC3QpuvStldeCWbZ+YQ5VkDYooPOV+TxmwzwczK4oSUxQhq
eEjJOUbonX23eO889KWOkoNSTRlcQKF56LoShnarU+pjEyHvCgGvX9yL0Lv9U2RtT6knH7qHQVYL
WLa0WNsK8EF9v72iV/2IAJ+9RBw10yOdf7MeiX5ZqCJ+JI93uQYSqETFPiPshe48fVH0+8Bzpkp1
6MZaiRIuij+zNxEhaNwzs7TPEtYmJUhoxIPMfL3F94lt8o/iRIRB/9UY/2NncX028RDTlYsdPf1j
eI+BqTue8JwU36fKdMYaei/dlsyatuyVSP/ymmCXzITqvJ9mve7FaVomdZkZKdslNJ2k92wj+J2u
EomtGVncRVDkok8Sc1vIJ3/K7e61/n+cfdeO47q27RcJUA6vSrYrq+zq7lovQqeiskQq6+vvYB2c
s2xa10It7Ie1gQJ6mhTD5JwjxI9kBGeCweAv25fFm/ZuGRApQaUig8cOktCv6lzBdghkTvgPcEQI
MLHC2UgNGuvdPOI61ItQK4fTIBeHjY94XcrCSxCCzqgBAo1+hRNF71AeJthORcoMvq5O3QKdXsCd
DylkIUnjSRb4JPK3Ot7IhK7zvMu4/O9nhXs5ycdG0RDXNO8XdjcpO93ZQZlb+6r5GZ9E7huMlEvj
cG3h8CprzZYqSO1FreHg7ZT0sScZGgUMgOhf33mIhWsexyFKPle0QDZJfayajEYVYQ9ppz82HcRY
QGKQCK4r2uybTLpX4/qAZsnLxofkd/NldoPYuLmQ4eBNiirh5YTSeJnplM40AoOt86cGiYYlJ6Y7
lhmcdnSYCM+135oZYMBtC1bUlDJIxY/toW5Zc2i6eqvGcX1s8x+EbBftEcdAHezyB8U47YwZGlyR
VqlHycxezaHC/Fu/a2NGbx+CWdPW/PNvKc4Br+ghKFC92DyXIQ11iIsOdMRoaLPASmDqDSugeYxQ
Rlfp7IMa6qIR4+UwS6qA7MacbZyJa4cGeu68TIucBoprlz9A67syRfcJi83skVkWUI4rIL23zHis
bXzv69zcQYx/Qwm3YtaV9ZIrI8ZaL/9MU4ZU4YOMxQdplLvFYh7TxofUdCB6MbtQmbtvB8A1E7gK
xPJuNvZTs6XWvDZ2NIo4BQ+dF1vUo+pz6sD9uKARW+CgXkB7cXG5Y8Ltca8NGwwpXr2Frc4VxjfX
i3zqUeuJzHjYtQ0khWTnb6M3e4Vu4olXzkbU6ADS5LOs6yKbWKeylk69wyI7lgIqN5482FHRQWan
RHVuGaRTXcMQBiyMR3MLnM5XirCUOaMR5sGcDgYVqsuVhK5DbS1OxSInPtXm79nayFBW5hE1HgDf
IJ0CexLxuGhU6KPLwIJHMhhZauE6y6NaPJItB+SVRXERRjgEEr3vG0NBGPZD8/WX/nR7Naz+85Bd
A5IBpTi0yy9nibWz1i9gmUeFNnpyEcz5gBzE/w9BuHAqdjTkiERYeStbKQwJJhYtOvNoknoZWvCj
ur8dZeWDo4n7bxQhm6I9sZW5RxTm6+7XN835vy22+eR06Ex8CRZl0EqzCsmTtQ+q/rST/7Ko/h2D
CPy3iZzSYkScpTvYMcG1x1wn2zUQ5709WSt9f1wpXOcV7no468XSvVT12ZjVKrZmAfRDggrzgP5B
6aZSqOP5PD9DbKyodsg+k7dhsHe3w69unrPowrIr0iofaYHo8zJ5moYSoznj3SUB67fV5uefXTgH
ICyCex3QVZSMxMdPNelpXLdFi8VnyqFGpWInqcO01wE3KUZg9liqyn6O2uCjqZApuD3Qtf0FaVfI
4sLbCTADPhFnWVpjWbVSq1Ubzew1BrWhGDJ3mbcMQVeKAHBogK0IkIwQc7kSMZIgVtKrZtNGNFUy
VOKGsNbUEL5K94bahw6RHppyPyf04Ji9ny1aaBjSxvZbAU7x34Beuw3LJrRFhGRbtSqpU2yoJFUG
eW/gTRrDtUqSg9nhbun3PQouDTfjGFVXtdrKpQp9kBZtnzASDsYJHkwbN/zq3OOBg5SVaxGJtgTw
ibLrifRtlALbY0BqtEjgA7hR8FhJ0j5fUf8bRL38wATgW01ShjaSpGU3m2Cxz1A5+2mTV0U+KFvg
qa0h8Rz2bDnZSaZKBTB7kdRB73Psc3c2o1IFX+z2sl3bn/xt+L+j4mftWRytkKUMuXgbdbGrVyfH
XtxO/VFtHkP89rranOj/oxUE/Bk0Ii/jDHKjJ/0sYzxQOOx6NSDJAcw7t1X0YN5Sulkf1L/BhAWa
lrVRGgTBKvPDcd6J/YautYbi8e25WztweLNahwwFNGLEZTfRGknDNHcRxftIrn4Pxo8BUMFx2sn5
SSX3ef3jdsDr3c8BlrxQAh1DsIbF53yqDXDeJFKNrJ16UOj3wQV0qQNfEdwe8j5/yHoKH+LUNYC0
6TfeoVdLkgeHMjcwikCPqSIXG9rk8BmoUdsqnDckdBnr3HZQvzqnqKuCjwYmHNJJTRWLnKSDGt1i
mihY9K/TgRx6M7TinSLda8XgJ1vI1ZUhXUQTMokil/p8lo0GOD2IfPXeCPouVZeN4+m6/cYHhReI
Y3NBISjsXi5+q3LiLHbsJqIS6jDWaFKvsOjdRICmxhtMfxm1TA9Aa0n3oBDUO1VSpcAGYzpkc3eP
25K6KPGMfsK77beX1OoMcB1ovPqBxxMzNofabZ4McRMlnp7/YcvJ3KIqX+18PvizCMIcz0UGLkiG
CG2K92RThSB7HsA0HFv5USMbw7muJl5GE/O3nhqEQWwHi7SBUGwuH/Ssg1mi4+W1/QjHVJehutjB
+hinA7WU/e3ZvMpMhejCh5a6cSm6xWoiQ4prNzGX2EutZgsucHUTIQqgW2j+4OjhYkeXy8lGkmMP
McZol7ul2WfGfpDg4HAo0frb9OLlP/ni4ObB8FLlbfVPquplMK2Z4Yg85TQyZvOOJfSPxY50VIIm
9zLiM0sJ2hl6E+i5BTRTo9vzeV2g5dGhaIpbA8aigGFcRq9m+GqUDBOa6AlknD70XvdrvTslRh1N
mfQ4WPpdMpJXc9lihV/dIZ+R0WXAQx28PVPI55a6LhUjJzTqqLzrqjaUfrLW2Q1qerg9xrUdyCUn
YHsL30BDpJ9nCZuLhaEQIhcMFBhqw0rJZoBJoJu4sTuulyf2FvjUFvd9AN9BSGGGfh5gzqHQqFiK
xZssCu6K2ekbA9qKol1+s7qSjKFLTRpNqh9LLqX+7Qlb2eMoT6LnBpchHFhos1wGkIrCxP1m0Sg5
tX3m1lD4Gotd6jzPUGA343CioV0+FdK323GvzB25fCL0O/GARm8SBq7CSTZ1kNZU2hRvGQbvqSZB
2mtMSJhSuZF2eaGo6EabmVfk+eiPpm25tWTPexAjkB0MxRuAu3AaJ6x51fRkClgln5YqY/u56Wtv
lMcyhCt5SGMZWZEuv9Y6SR7z2YL2CF6KwRjrQ5gyG2oAlrTFSeG//HKT85Fhg6Phyj1jhHNrWehg
a0WCEorGgowlATi/Yd35wwvqf303gvDfD8Ht6bw+xc5jmoawtbV4dLDwCYuk7+Vb/o/zrXfhcrsF
klhbjGjIwyoMUqhIx/ivOMtvDZAccrtsUPZYHEDb5SX3ukWmG2+Dz4qdOIFcJxA6Ehp/F/GfcRZG
qlhdAIvBIhWWTknxfZrBL69cBWgbFI92XZP5JnxLMmv0ZVJ7hCxPyZK53Sh5dvpbAwW+hjl9WXsN
qr158dyMB7AKdlJDf9ye9etjDV1rZCBIHwGLuUKt5lrZoLVfsqjMj8t0T95i7aVQnm8Hub7yEYSr
TQJsC79OkZIOuMK0ODYqcmr8Aqn/hywdvB6a86g4+06ywZq9Pj8RTEUHHhKDMBMUkRBV7FTLlDOU
5ywAm3K6l7MYqdWWGMVqGLQJoYzDmz9icyTpsEHVVmZRl8IQYantFA0fTd6rc5Hv/sP0cSsBLvMP
jzXhmGZazNCGUFjUqnepI/tTtU/gvVyQ76TbmLy1jY+OD1xAuHMcwGyX6zZNKSXZbLEIMlp/SkDD
CF7OoyszQDsUVMrl5rtMt8Ckq0E/lRA5ERiMscugNZiroDigJmT1uzie7rMBficnpfY05DCltcv7
P7cn9BpLhJMbNyuQRDwieH6XEeVFrlWpMrEgd8qhkPzvmqeHcwgnNxfGdd7kMbcL2E472l68ccyt
7YXz0MLRGo9m15SLhI8pxdLRcCj0ZTq/YRQyT+VYBSXR7I0G12pIuEyjSoSjCKni5WiZBZW/jNdn
aH7QgwJHeKeAk7Ej5ZZy4Up+htyQu1piB3LJTWH96HBqQ9sQRZF5+idFsu1lEDHPTSjdHxLbCKn8
6rAt+ZxPe1DxsOWeOcj9cL4gpbkcX0NaVDzTpI0Mxa//oW/12/yWPccHybOCyZt/qBDjGw63l9Da
PQLwJF6/SLy5e85lTDtRO02paRsBdQGwTQfXivfbEdZ2BRyaQAzlpXPgIS4jlIzUla5MLVLd16z6
Z2r3BbgRsLtQKi1ISOXpyVaRae0Khn4eUEyIytXRL0PaUp7pM9NQNyOgvP7I6n6nvBYO8y2ifcOT
cSP93Aon3MUtKXorjvU2giSsG4+aCzmYEPIbP5n2qKj30GLfKCasBkRrFe0/kDSuEFMFHBKlvoGJ
vR0bS0hsGKY0MOje5VVV7p1x6oK6Q18szsmyca6u3RbIEHmhBr3VKyEYm2lZC3lRzGwLX8GJJm1I
rKz0a9IV/u11s7YyOekKYr5IQKBYevkRh4ROM4vTLirmmgbdqEKDgODWuB1lLW84j8J/xVmCoymL
kstO1kUmLBPTzAj05JWQN52yjW+2GgiXLMd2WThZ+N/PApndYDhd3HcRk6mnSomvDW+p8r1ztgKt
zBssumEjC8Iolr+YzaeNw/LOSoZILWGTI+d99WTFJP9y0QxyGkAxQkIaiCzobl8OZyhieA0PRQfz
T+0NGKBoSdJQNpKNlGFlvaEox0lwqooOiMgZK4vKYVpjddEA6Sa01V3MmgYh89uLYOViAQYYTFvu
UYA8VxyMrMezk5Z9lJiJ6kl9BY+fsf0YAK8MS5AQH5rR3LLbWh0ZCmfI3nh5SnR+zaE8plApQcz0
V5c8QxReSr/dHtbKksMlgt4uJHhNDuS//EZzY7aQoa36qJXRCCtGQ/WlBvjRPrcMvwUkbWMaV1ae
BpAHV8KBnB6cdy7jAT7kzGpi9FHVOjScO3M5yE39VctcvFb5HjKA++I8ZFFf0ogXKzbzsUeVaPGU
mD3UC3T9XxUKedaier09hWtvcpDEcKRhI6E0LF4lbTPICUmNMXJKZXpKutLwHYmpEdiYxl7Ce9ZL
qDMGJpXUsJBTGDyp5hCyvN7SGFtbo+hJgeGM5AdbQjgOqZ6hz21lY6R0JhxbJODimTL5ZledVDN/
nrG8N661lao8IHaoxYHqDU4ZbMYuv6fTNm3r6NIQmfCo8i0gVH2mpGnoNHmHXmdTP/VdJfvILaQn
3DfNfUkclCxkkEZkS9qyyF7JIy5+jXDLSigmTcNoDtHUwWZPq+MuGExH8pLSqfwp19K7vtHA4+vb
/k4ZyBayaOXOBaoIyQTw1iBriQV8h3ZpXZblGFW4aC1m/2O1j11pekv3sdBlD//ULVnr1QGfReR/
P7sxQMR0iA2kK+jH7a4e3ulbHrM9Z1Jp7mQ9zMn322t95bhA2RXsa1QF0ekVL1z450pVbNZTtDg/
lSoancmFSwTagRtX7srJB0MnVB9B2Vnh3GnWYBgscyZYn9Gwp4WLrtxdpfy4PZqVKGjlwu8SkHLU
BsV3rQ3cHSvUcY6YAf8JCVxjoheB1LVOcDvQyqmH25Y7VMGMCzLnwsUujx1ZqqFfogwWq3dzbbU+
bVS6kXhdR+FABwjw4QSAWpJ4DlET0tBObwyRlMJitWauvgUnu54wREAnGE9JUFNQy7hcbjQhEiEx
lls708ChYEZYVuZJdMtiZ+VI5YGQAwFWgNxO9CHPkZYOytSNkTw/SlryQOHZaS7ZK2/0qfABf6+S
v/H4u4cr7+0vdb3A0aXi7xBoUqJwJr4f9bRQ9bhop2j6nTrBANRT7ytb3k9r08jZRPAg5mmLIexa
jQyJAlrtFLGZ+qXdgcRce539cXsoK8sBQHw0SaCwAscTUey4HSTVIqRdIpk8Nw3kgJdftwNcH3dY
CmCq4F+HMRGeGZerQRmGjJkVkSNm1WPQZLBvleGL8AJ0n1+VUJNuVGADJpiNb9y4a4FhTu3g9QbU
HS6ey8BWayhFvqQyoP62y+DSNbnmInmT7KUDsAlFt7F9V74X+r/4UuDDotIpMsBSO85HfUiWiE4Q
Xx33Zj6407y7PZvXlzeKUYCDguiLtzZO2MtB5ShR4Uwol6ie92X7K9HgYCU/85K+UW+EWlnkECLF
SFA4xCI3hLrM3FTTqDlsAVPDDqdieF1G0x87Y2dJy+H2qFYWIZexRfkZEwi1ZiElQT2Y2ak8yNFQ
Fo5n9XLiM0abjTRk5QOhPweaNPYsHvViDT+2CtjMOZMckXL0qiJaCPWsLSlEvpwvSy8cAQ89Zqx5
00IvW/hAKZPg4qTJES2DeXmWcttLocub6DtNG7yujANV/nl79lY+lAEUPTYvxz2hsnMZElhwCFka
khz1k5GEWVvmnpTBNSs36aGDm9rGx1pZgmipwrDYAgIBx6+wr2KF6jo1qRKVT8yoPGpZYazc28Az
wewkvD20tVgQ44GoNn8OQJL9cmh1rzpNG5tKhEp8mk5+O6VemifPjXo/Hm+HutaNgeAHxA4gmqY7
aOaK6o7arPQZK1o1aiR9F0+PiUSCYmSuyYpdI/+aW5cQAoEYJdSr+rEY4kBOqmAZm0OfKE8NjCTl
2Pl++0etnGHnv0kXVlNvgDxbT40a5U0aLKk/xaFk3nX6rrTfer3b2CArxUpeXkN1DUVDfF2Rozkl
9oK2bi5HkrkvSOnG2illhT/T0CrhwP2GJi+YmhvfeGXz43pQdEAs8CxB9nP5jdOa6WNnVUrUlTP8
GqxhAmU21na3Z3JlJV1E4ZvoLAe2Sn2wljZTIj6u2gBzS+ncii0eUWdXyzbMVdaioaCOeVTx8gGH
6jJaiZJXktNBiVoFJqqNp8aPoAVPnV+2GytkZfPzd5XGn1Vc1EWYPdXIGzkmuhKlzAqMDDrzCc0G
WDkBwloVW+XslfXIaVI4beCSo12RaqkxVqMxx0rkjK0fm+QJeh2ZcVKGfxSJPEpjdPujrTwckT+C
cmNwdAUKx8I8jszKi6oAakJFQY0Op6X+0KoOfhPzwTCCqZZCO/7V1/mDkzsPQzxtLJqVtgjPX1HI
xWWLjFm8MjKrK0ybUOy/8s+cke+zaoe0lA9SZ941lubOgCHlTNshcwozRf7ZTrNHzOFA68iypDe4
Zj00r2Cc356Wa44njl3MCVfTglUgvv/l8uqLoaTUQvGg7pivQW+X6C/MjpQxLOz3LEsClP5tNKry
v73jElAnGGDaxdvQLG4r/01H/SEDxyx2tn7Y2gGCH4YGEqCF8BIWv1cBZAMBZAzzhcfLzIibkdnn
VgGW1Qekt90ZtqmsmHdtr298q5VjBIYd4PIh50NaLmINFToWemePatT3huMO0kCBTJe2uhxr2w2E
LIhCQeyFk0gvZ34cDaUCfEmNdPptGjPfaBeUMrQwrrbU0laOEP7vA5YObNj1WdxmqZbYWqlG1aLB
BJX4QLtA6gdGxRDfaba8J9ejIUu2VaTMeOxejquEzyz0TvDhysy2QmrgWUNAhQ2nSbLdCSWLD2lM
qq9nEhYsRNF5gLooR95fBk1NExqt1qwCVPHNqCwf8Oiglx5HCM2a1VbVZwVjiNsFT1Kkz/y9I0qR
6CzpO5hrqpEiLUE9QzYaGjIm0YJFnn0IKXix2ezN9ImkP50mu+vHP42yHzVIkMxbgshrqwiFEUgT
4P0N8qkw25M5KnRRFzWy54PTfh+HU2Yd52p/+5hYjaKjZGGBhI8bR5heZYBp2tRJaiRnxYsyTI8a
K+udYXe/YsfcAqtcY95xJnFmEyT30Je4omzNZlbWOU6sqIQ5m8R2Th4CER4abX43ye2RpK/V8Ltx
gg4ug4sjB2rR+UVp4f9bvkW3mJorY8cOhZEgiMsoDWjCxbFU41RlVaFHdblzphEiQaVrTCfoWN2e
42vyCHBi54GESSaxoVXFlCOQfi+NQKiQ3J97qQNP8gFuqcfZfoWuCVMO8DMNAH78VrbSVynMHKqG
GraOexmvG/HhmVmwbudOhNFSxSRIu3rYxxmTvVoHneD2cFcO2fNQInhUYXkq02zSo7KGMu9UnHKo
KN4OsfblODcFeD/AN/HuFA4FHaqocPrSI7nqjNdWRYu3HGvpME3zGOrbXYC1ePiEqCThVQh+qRCv
KgvJGLF7omGuAmZ0vmm9NYbuk68abHBE4Xkg/kPOMlCll/MM5wHmjkIhpkrd0d5Il/hPFd6eKM5D
KgDFKWxDkTFq96wYJrU1IjSDaPLiWIBNbwCX1rb5RQxhuua5bSy5ZAYCTMHceEl7cKT8XonbcJYP
jQos8dJAU97vpxfHGO569tz0b6McMpBevr5SzocrTKg820NaAj2BG7IIarX1+KSmThM4W7f+6sTi
kkIir6OCJZbsZ6Od8WbExBYFtMAqCEG9qdlGXXYt10UhG1kdOtVcm0I4shyTUggAWEYUl11RuLnS
Is9sDJQ2LTb4dayRB1UZXge9tAqg3dODFoOSUvdW82DryRbNYG1boNuHTYhVi/8IL0/DgS96NcRG
NPW7qr8f2gfjbXPBbgUR7kEo18UzhdxhVKu6ay33cfJSxDBw+E/f72wwQski7YGxkwfHiFjeuGX2
jw7FxEHayGZWF8lZEKGIhUpameYMM2aWO3Xap8nrkG88K9eO3/OPwv9+doTUPalIwjAOzFWr/x7h
pvD1LYUvDs8kaEWDrSzcZrEDiI3sMDNKnN9MWQAHfV+0Hq/Wjy/HQSPl83iHcCZKw5cDiSGWNaR6
hTgJpKvaqqoDy4lZUOcpfQR1bGtca8UdXi1FLwpUTyD5hBVgNW3HoI1vRqP8rsL8FyYe1gj/+uqp
SIhnQgw3n82X1Nxlplsa1t7uDsObzlX8g2pL5Hll1cMN73+SBsj2iyXCXq+XrILmWxTj9VbWrxKD
PQKD49MW12NluVwEErZXz3q7QdaN5WISF51XyHl/PfXAQkHRBhgiVNrFFnqOBr68xPw7wmqsyVBW
B+Ysfv0Pi+UsiLDqDY4nTQg1I6Y+zNaDVd5DOmX8MrscYsLA1KBii644EClCFCgkd3bc9CbfvmjT
u9i/0C7f2F9rLSuAAPAKkdFxAaSbv8POdvAAzz5jRq0jokU2P4xG/CZBv8wfKMBeVlHJ0NB3IDOI
11JzUAbb3uVLDrFxYLK2jNVWjiu8K2H3ATQMN/cTtqAGtO5cD4UVKc6bZSyuZoZ0s1G2GgTFcEAg
ZS5gxP9+Ntw5HaeRWp2FkvsBek+aeh+3L19fHSAc/F8IcRw9aXKlRghHQ4UtUX72zY++APdF2YCw
r23b80DCp0uUZAKZhlqRxt7zhFuivJE+GvqtNvBWHDEPkGKwOvoecdrDMhrHksxPTZr+HeQvI6+4
Svq/Mycc9kZlFwOLawsrHtTWyW0T202Sj9ufZ2MFiHlEOo5FrNSNFWUyWs2gHw/pXRn7t4PwKblM
fFH7RAMYDyC0cLCcL5eZ1XexWcwOypKWIQc491TPzGctYPXieClYG0lKkn1id1+th+K5ZX02rrhW
CSBfwhTqDL1LPKiVo85KNzmO2U7udJeg+IqLzFfKr4rFCvHEqyOe9CzvjFY5TjCUszChceUuX10X
YhDh2iiVOo3nFINSRyfo0WB0FjeW325/sqt0V4wi3MgALs7ZyBBFjtqflU93r/Eftv+dPdHc++oN
gljADOOJDHgc6BafKrVnx1CJ910fQxP9WDNmPDhxrLzGtSH/SiaoIxNYwHzxTPqfeNw6mDNINFFN
Fggru0so4g0W9HHupxqcJLUKZ8nab8wiT8PPV74YSZjF0ZFrNkqLciR1YBYH6ihuVT1mvk7f2+I5
A4kUGgO3Y/I1fRWSt1GBukFuLragOS1jqtEtOzbVMh5k1hSvA6uqEAgGE9UdeXk10Eeb3VLXpz2Z
9K2L+uoO/Rwzb7FibrmajbDbVZJknYwS5rH8lv2hrTudjKfxR/kiP3RPkDS8PVrx/BKDCdeLBGSq
CRa7cmxTwNJkFhRd7s3zFnjgqjopxhFul9Kx6karEWccTN9IyHNPbQhBL3dUu2s6xctRNgNnHxXL
ogL5yTkgI7iD8tkuJ6qvzMPu9rBXP/LZHAuXUJloCklQ7D62ZDkR/U6pl8c0p96saPdpoXttJQfS
puuqePWJkyAcp/BQr0zASTEJRR92JgnjOPXzSg27YQ5uD3Dju4p0hUmqM8casYg6BZUYfflhtU+L
bm0Jl13VB4UhiYV1oF9GG/K0OObKj9L6MbDirldsd1HqIK1VlxbSPsGVIZtLWEs63iU6rq6tXsLG
1/w8i8/OP6Oth5oMWFzQw3XT0bizJ/akZ7CY6QbfoP2hKFjQaVtzvHbGAyOFtJoDVpBoCjuV0FyX
rFTCUfE+dS4aroO7eHfDroqa3B3d4f32N/3/nAz/xhM2KxqfJoX+CT5qYu+beXabVAvqcvCmBoJb
kMZHe5s/77xJg6uHk4Yb8VcXFdAK8J8DChwlocs8xHFyowNRVDlCGxS2m9njOGfoQg1PS2vCE3Pc
GfPi9bN53y4PeovicIZaeLqHsarbb1XqVr/52W8RyhFsUrpJybDwtCIEktZrIcXoW3OQueOCRDn/
L1ceHFkwuxD8AMr+cugykSClaeJTz9M71SBFGiq6W/UbRbJPZt/V5XMWRhhVCw3QarRq9VgVLQuX
Mi39oWGwUtXlDD4mfQPkj5eNrePCMSz2SmNq3LZrxkCza8dv7SW/U9sp3iW9NAWDOr+n1kQhodzG
d2Vf6gG6Mp1r5fUCC3d9eCJlkx1uLxLxUc4PBHDM0VaGrQwn911O1EicAQgooh7zmD53rD6iLSr9
h0vrExGEqj9HbwkZXGpn/WApGWbJnOd9qhHrYLegD1pxbW+EWj3ggD1AlgNfNrzwhJuiht9iq6SN
erRy7Z88M0OTC5o9qRDfNJxjDjuDQv6Z0BSs7zYwppp4Vb31ZOKX48Wq4EYzFkaK4YJ/KoIYLShU
xqnVtifZaFwwyT0IXfmx9tGYxCfq6+0PKD42QAJVZaAfgNzWuVicUCiQUmnWFWloT0PeHCVgA9Kp
DknT9W4jLwdpabDu5VHeuJCvEwQeFpQ+4AvBxrniLMKGcVxKbWpP7TKHdjfs4H7L8ggbTWqXsJt/
sOKhkU8EYHZl2EGLcxl3OtoZtwf/aX4nTDWq06DsoNKpgjLKE9KzqySHD9842057WtK35bnSvCkF
MHVn9W5suFAq2hEpsKqH/gPmq3Nzn5phqQR91DRBYtx1814eXfqQKFDddvv8ARogSolWwT10TXvp
uT1uqTd96ipe/V7wOzg0Bh9LVHRILKq1OY3bU3OwfpV/02DwoNcaLPvY7+7lFxZouI/aPQu7cNz3
DwyCyuN95y/P8tO8zzaSjis8CV87qLn8368Rji/YnOeSnWL2IBEf0KD1gIpwJQ/5Oi7G2P39F2gJ
94P4G8+Elf3BgW2okaB9ATwd//vZRyv7hRKnkruTAgiZWXu9+t0yMPU1TkycnbeXyPWJAHF/9C8g
UgRKF9c5vIxGIXcSdx1WajY0e6tipyp/d1izy5Nu1xHyUOeKvyhG4prjRyf97e3vY6FsrNPr1IP/
CAj24L0HsgXgZZc/IoPd2iCBt3TK4TZQm+yg0SwikVH7GWibIKBw2wHYiQYxHS03l7dYA59wAmHh
gdTGOQPw14B2tjDncVqlsl2l3UnPvsdc/6X+mxH1oMGxprdgyt08N3A0nL617DA2j01B9izpvFbz
DfIjVXIPrkpbvTs+ZvEncVtBVEjwNgVw/nJOpBE+OrTUupPWKi7THuBwIpEdxEEWENlrx/Cn/iOd
dmb2QuXJhShEkKNid3t1rP0GYARQqvnkAoliBOZYsSrG/XQiNVXczJk1F6CdLY7NdSaIzw8OAswu
EQv4c2H2B5bMKEgO/UlPvJZ4ZR7k9rdUe7JoWIynuPbl2u83WfTq1QSDHwKsGj4718AWFTvgw9vn
IC0ZR3vZL2U4P82Tp0+Daxj3zuwiI3BNd5r2y+Zr5nrPOSivQiEZz3HgV4EMEz5tNqGxSFX76Ev7
8PArDfIACbfnmfcbR8n1BSBEEjZWoRqdoTBEmnfNAzuAMeX+rVyUQ13d073On71QcZOw2w9esh+C
dGf7pj95SpD6yV0ZyvckXF4M//aq+pQPuVjawq8SXhq1ofXotCj2sfdmb/KzP/ZddagehhDCYK52
r+yLsICOwV+3c1nQ+pCf8WXfDKWdGlo71Z3dYpeHza7YqBlfJeHCzxIeJEuhyS0aYfZx9MDEB/se
/pMuyPcbw78+bIQ4wnJX2tqp6+wzTv1N9hwMuvJPxP39/SdzY7d9iCHZ/+f2nF+hEIEURuIHADh6
SHjkiR0TR5bG0qgM+7iEI+Zc2xv7ZZ96yl32NPulz7zMe5bcwb/DvO5ux+bjET43iuAo/3DK8LU2
dqXSTp3SwTkm9clWH6Fk6mbsPW0ei2yL67PyCVHihYChiruTl70ud9aoDWYC5znpmM5uDRcT2SWm
CycIAHuN0geB8PbI9OuRnYcTlWEWJUHD1aDS0VITl2a/yvbLU4c7EQ1QFcQiTsfhP+AsFzAokH6M
DelJ47qZRuvaoLs6jocEwlNguHV7ONcfChQzLA+QtADqQdJ4GU2XSMsLIIhmwzIX6MX6Xf2ut/fw
3vgPgfhhD8cVJFliilPo81BXnZaeVJu6SxmUpwb1M7qn6cYter0euBCZDOsQFPxx3AqXaI/ap2FJ
KRxsjoUJTXZwAcEgdankwR4uldVg2jJWvX70AkoLXDzejaAhAi4pfDJU+uomy0l26sI56B9/6Xez
9yG52XPpFS7Z5d4QvMt+t2vwPzhlbKzIK1Av3o9c1RJ3C+q9vI13+Q1tvZO7SSuyk/lGvcWPw2bf
hl7//fYH/CzCX+7pyzDCFQZIZMaypMxO4B3sDNdw54C6ifcLBnAHFpCd7iZPvc/81Ie9rPv+1njE
37pHPkWIb/0IYarBEIKXVoof0fwge8mVXNUDmB5HN0TMXN2fgpfFLb3Rh1H1znZxuBae8Sy7W32l
tW1zPuXCdQYspUJMGVNuwbPsWbM8PXOT5j5nx9uTfvWWxae1eEYI5CBeJuLKavXZBNK2y04GCoN2
lbitB3QZbCai8VBsvcU+34bi5J5HE0ZF+z6tx7jNTu3PPCi8IXRcLCfPDlQP5qFhGWCqwyZQ3Mlf
/F+v3X7Zme7gpbv6wfCY1/rQU3033f4gu2wn7/CG8j6Ym+0lP/Ny1/FhSOpLhy2nvE8wytXPBtkO
ytVgIgAvcbn+kywbWK7q2WkINX+4Pywu2VtuHy2hGqhB7c6efAfBogPdZSGJXvtwDOEeeIDCdoG7
92fpV3fT5B5TX/p/pF3Zjtu6sv0iAZqHV2r01Lbc7iH9IqS705rnWV9/l7Jx77EpHwvn3B0gQLKD
LpEsksWqVWud1lgt7q4fbiecDoAELMSDh77BbRHOnwagf6Q6TTsZDaSmZMQZkUBS9vzYX+bjmp4K
4AvBD4VuExmI09up4NVYS4Gsjy95LW8Au4No40ZmlD2zluhbBvDwzGtL1GlQtSUedQMssWjPsXzQ
/rWWp+yS0hYNBrmFdzbf/P/GRm194KoK6IMXGFs7QZP21A5PXTiQNUKxBYIS9A8i6oLgEQTaHi9D
KqAI0zjj8piJLrxiVO0uTS4+gtFpEwgxSElCwNIRj067jnF6O36eOcz/1Gtn+nIdZ7F3AMNxjyGO
kimXZqc+kDgmjC/y6FTK0Qt3Xnnguc/HM3p3qOhln0GNeI2hH+TWXQZ+wMubjePLYGlH4Vdppj/F
KTL4TWwqduOgmEbQ1FCupKJXzC4SED0YTAA9h9lm39pAZru1AeZ3c9q2FmsVW8XAyXPkVwa7PLIR
IGIX/k3xQGOVctgkgWBKzA/xJWAs7yA+1bEzQrag5FYwgAuSTfgPIo+ZRR+yNGAJoPyUDfHuLXw2
uUz72n1XSEkQ6IdmZE1kIGf7tN+/2X9Of/547/0xPjIFAc/+43W9M1TUXv+2nOH6QOL3dlnTVItA
Y1BmF+8DKse/OTNevYiXmTKMUhYAywYOUQF0mrIxFlzpddWQXcat+Np+BEf/A/gKG1Qp5/G7Mftn
7w0H6yFmCTqZVrG482LdnnMz1yeWE01uPKJfKsireqFJy0DILhAL3aMqsPPtN05XSYabPjmMa2/q
OSP2yBx1rHKQGkliSYa5Teqk7sDpqc5utKdqJ28SI3YEo3yRnmqrMTW7scPn7EW7oP3Uad8UaPU8
Mb+Sl7VI6E5G4XYKKH9mtRDijdr8TQZrFpasl3ZgSWZv8EZueU+Z/din5vV8NAWUVxdFF1ZhrmQX
Br0Tk+oKyUEaj2Kra9UL9FiSyHhsbz7hHtmjTsCC6ZQBqLjswnpPPBgchHIXimsUDvNHU0YAOIU4
NogGZ7gfta6h7I+CUrFg4a0+We6tWEtz3RkEer4RtsnIO6H1hhpEl2l5h66Q4CIp30NzYjI79NYg
R3c2O6L+mUEBOx3sBnMIcvVeHKQUVJsyFDuPEN0xzxBJWnlQLdgKcaDdWKC2OtKSGeMVsMD553yA
yGB04qCXO9q59K3yVn4R/Z24l35rEL5CDfexH9xJnVxbX1wWqEilPD/CuvgBPoD+Nf4jWdMu+ewN
/0AEZ4xMcRMWm+IFCvZr3PJ3rmHMKsCmgAEDc0qDEMQsE1qhKvHkSUmPx45Tuavs8rQPIsRALh5G
eDTTgF+B2sf11Ie1nPv5xR8ZEktP6BVYm0J679ImqL2btZ7S+ClMZPv+h/nCcF7LV/53ug2eQ7yV
pG3skekneUpP/YVdOTsXif5/jM9UCwqIAlAZu/XPruqrXB0jGL8Iu+It0INneQ9+nhM2Q0DWbgZ6
x9HW5t1ytRvQ7lQWw2wtnxJjaPZJgLRG9/rYJ+mofjaC2Bfaf8BXaWgBvTUSddpUtiKb4+hVgcp9
iVN9mMi461dy8YuXPW2Imruyb9K0KKf8IoCgSfd3+Uuy47bFk+qsXXGrpqiJkye2UHmwzF6YnXco
NsnRt/19cI5IsgIRuLdC15NHnVelFuPYlWFIgc6N6H2X8iZa4x++63Qo7YioAs+8ynRKhJMZIfY4
Lr/0W8hSBKT7LN60l8gBh/lJgpry2kLN8cb1RYKFQrITDDpIRCJxJ1ILVYGMqJhDkotwhL5af0Z7
9xGR5k74CY9rh9Id77uxRa1UMzGtHzBJeYl34bYhHojC2rd8ZdvStwo9IGqVAlkdQMkHI8EmOQkO
ewS0f8XE3XEAHYiGD7wlUfS63UWh18V8XJTlZfrqfwtPwadQEf7N+/14r/7t1aWWBlf8XyA94ABw
ilszIGBIOEHLy0vyHujD7mxb1rAjiBSfPPKmuw4olVYGdmfuYBEgEpx2cz2XOh5SrY9bn63LS3r2
S8IfGxtu9x82dmB9kNdHEyZEA4GsoMt0fsbEZc4w1YXlDlGiETYFJftaf8qdrTpnbNFuAfTG3A19
O3WxkKRcVwT1JeQ2EdBhcQC59LX4ZXn/4bk0Z+9n7UO8lihPk8DWWxZlBmyIUqDgOEto5m2yRhS8
ZoUaCtsyWZ+zsCIGzwy0D/JhXHl0LQAgmCYMBKwDIOoFTapGXeQSCNWj2oOJFqKc4m+W0SwZOHcZ
6ahTMZLRanQQhGn+lhFIieJXtuISd4c4CzzA92buD+qW52I5lgQ/rS9D12gkVcpUb6uRWxvmfTOg
jgC0GLVUmltNgqjuOPqA11ScwUogDdTzSc86na8JIJL8Oxt/dNNHWxtBZ3BrTJXzOXq7mYEQgUPi
YIdQGoCEtx45MSmgfR7wGcVYORL75smROfKvdbTmlUvXvzVETyYgbIC/K/WlyVCdFjmom56ktWtq
URWdXeZ6ONRJwUhcLgc5QBASUcinVR+GT/9PVuvI3TlAKaEmGBqF7Sjoj7cqw+XJNiAtkYw5++4j
0f7c4o+Pz8t7y8uDz4lHthnURnShOpigPJZyRXOpFXRYoe9UM6YpqFeOyEXJ5O/IgejHJQKyDhC9
3y6kMo1ToKpMg2KCuuV26dmwWD2zuJ2CzBMwqIkj71Dz5Q1d26xc1n8BYAsnurJNJQ/asoO6jAbb
OWHeDihG64VRbeRtd6wtZIStfPM7t1LjlTVUKzGfvx9P8KKOQg+denQmXSFwre+3F0AwLdUujhJS
RKxdbCAmhxy7JdmDo+i9hSLGmd8PT9l2req9wAjQn0Bvoz4depCvNBdf1fPmU3kb6q2nvDeBpbxF
os4FeOTVVlySmrMziAWmjWYKBpt9j0IJoMweYn6yku/DmDHyOtKrXJcZI9Xwt9O59e18+CONHel5
vc0djbUeT+CdUBWZD2DfcSmhbw11z1vfkfpIDsIW2BFIlofFvvZNmdkxTv2WHbT92mV+bz/g5kPZ
EumuebPeGitajq1Khm0vbPu7Q8Mp14fG4/HcO9MQlqBwAdzNzEB8ayGMQlEZori9BHWUbIcmzzZV
plY622oaAQT+P1YfmlcfqW2Q0XHotYEy1q3BeoRyM5OkLZ4vEjlEz9LBeQak7efxsP7WGuhtdm2G
djIlgcxmBDOjHe35rfQsfXE7yzpwhnyqHG9vSx/EJuTckfNGM6PfJrNxXZYEH24LvMdzoY/kZ2Wq
hXloj75pXu2r5yFb1ZOktfgmaLjG6i5SAC07s4GloYqBaiIyiW76gqpWcZkkq4WKJIFMEhDZilFC
k9QQa7N5EaId9wM9ipr/1AxeItXeG41gLf+1qHTSq0TdDVVaN1lTJ+2Fj3d1dwDhsYMJ8a1M1wwd
Ymk7/GkkeEGbEYQ/dP5suAm3stX+ohkezRflm/zQsQw07NtLn9pjbAOYnrOfwGv5la45jObW0lZL
3bQ/lqCuEvpdUmxC9rOQE8gDEtRL0lQXmPdJ1eODUhmaDAqhcwe8e2yKeDCL2563wPXI9D/FpuoJ
B70hxq7iYx6bg6prscm1T0HxNHinqCZ9UeveKBP8w6Qm3Z84tdu9WpiTbAmb8Cvyw53qA9NM/GFV
OmeZQYHkNJAsSBKCwApF9lu/qbUaxKFyW1/eP46fAM0wpNmUJDsx5DMkNUrPc/kZ2X3GHIhvRsb8
C6osxMdfMgAVPT1tzS1Ltr8T50UwWQJdGvIMGjCArkakrP/51TuZjj3weBsuCnXwIwWXOXJLCEtB
fEqdlm1VpemgjAgLlU3Csl+h3B7Et+i3wjiyZmVVc1Hb1yhaYw2cPYPyHJQFoNQNvLeGcJRyXyEP
Ew9Zu+bSSx1YzabyQ4y0dzbyD1o4rWk73LsSoNQETnqUjpDOpUvAQlSFWSvPuF0h2aXjpZZqo2BF
Q0FmWn6PhGPakbpcy03eiyRuzFLboxRKtuJnuLB2fNVIcRJLkjzHW/8FRKzArQkmp/OE2bAGhzQb
s6l3mV06a/JRi0rAvMLIMCPBPL/W4KC3ztkrYQHudkA2eXYbEk21eOgaNi/jcxmQARx4nIkH4lEs
7MeeNf9YeoXRUQARV+CHZqLnW7PpGKVixSKOYaRDzvuk5tcwQ/dHdmWCml8mKJGTGrzmUnJ2gaUM
MtLxgd35VsxsCz0vEP72n53t96+Px3Yna4A5vbJMJSfkIuK1NMDg8Iixqg1roo2R/OnI1xfwDVhO
Tq9wSfmGhl9rOIxFffTvgl4Zp2IOXvSzqQ0CgGMP4rZDHyfOFH8b4EwBHp5/R2/WYEN2YU0pcwEY
pO1Sj+Re8SpfZTDdtVkBqhHoss4BMhjvJaDghRQPEvDZWJkbGxqAL/xK4XRRZ6DM028CLfX8Lgdp
DlKQxZ55Up608/AGHpDDYLef2ik4rKXt/s0qI4ULuDUaRWgUcuXznewP2DneQNLX+Fw8B9bkaHr+
FWDwAUlDwvwSLs+1yfrQ9vOe1mj97iQqZz/71xdQS82CdDhMISx9KaCSmOieXSMN78TsLo2IB2Gf
I1uabP/92LsXxdt/ZhqcILPaOJj2qNBMZVgvE2qEQdzXsJHRzwre3A/WFAUr9Ddo72ZP3LhX8bh8
FpNLWwMRy+vNGlnOfD4sz49/fQR9bNVSwgYyJh86wb0ZcDir+1DI9U4u3h6P9+5JNfPA460Axa0F
ENYfND4vJLRXTH/4/MBWa8S88yothnJlgDoKNaFolUhhm8uwZ94lR8JDaDe9yGsbhC5D/122KzPU
cchN0AwVeq65xD/CF/Me/9Fe1L34XB6zNZ3V+355ZYo6/6YxK6ZQgKmpJfzHhK1wSAK9BFx4x+6H
g9aT5tfjRVpQAM2jg8QQymAQ80Omljp9FHbi0jLF9i9CUv0CbulXupWkbW8Mr3FE6p1ySd/A7SXX
KxmPu7fMlWGaAkOsWQZhhYZOEDzCq71sa+/arjxweBL8pFZ4io3HI7137MwpLFyaiIvglNQ6Rhm6
UDMeL76mPOBRHciVLUUvlfhSQV+kGcwclaWSaAlAqyMZWEcU9SoTSIDGoHxbpZ6exZmTZ1a+JlV0
bypuvoxa9ravBM4b8egQI4cvdxK6T7pTwP/KYkOcnjzGKn81h2mbRJ+Pp2QRX4MYZAYhzzQdiFXp
RuRKDUAqinDKRT8aiCkLWccleG7HUwnSKa730NG/hhtf5muBqQT987wCoPBZMMGHfi2icF5Aro45
+qPraSBIF49ZA8ROtR3fAlkX5H3eWgLUJDUjGm22/fN41MssGD4BsICZ2Byk5gB73YZQeaEGQag1
tdsqaDsmTKOP7EfCN2aQsxYnMbqs4K31FI6bpNwogVGmJ575mcYRrVvlUbOz6ttniKDqLbOyIIsT
bf4ydCBpoKvHJURXpSepaSv0jdYguQmMTtyXzE9TX/rxvZE1R8B1+XgmFnfBbE4WZwEw8G3huXI7
EU2eMmAH6WtX9mPIBO408MjL9emxkaV3U1b4Wyu5pKbJKEOgsE9/lKYjTaMYWlcaNYsMEnsGhVPE
O5mX6mXrZNPLEIb64y+4v+BX46QuXrYNJMlH+7PblnoUZJBqaMyozHSFGTf1lBtcCBH7gkBYN41/
/RrKvRh/NM0LKGVMLzC8fCsqNdGiE3rPOH+Nj/buIiAZC4cEZxhLx185n4GALZpqdwIEofWdwav1
5D+l+lOxBkh2oekLYHkWrAO3a9Cqalg1ile7ncp81tCidmJlSmzU1NeoHZZZTpgCfTGe6/PmAoT6
1lQttEHTFlzjdmzzIYee6Q+HKQRKWbR5v9bBJjF3HglOlhq1cO7aszBspdYJT+Uu8tA9lTb7KXkO
eCtAG8FHqEeQsAY9gXfsyk3e2blCevB+lHpZriE27vrJHJr9IwAG4cfbT8+HWFZBvNu4McPt4l4y
mb4jYzCeQzS3iLmop+qJqX88LFRQIzRVPvEOJ3V46qGeV6Rgp0ws/r3F+6QpjERkDQZe/diXlyEC
phecfTPrOotKzN8E1lUuTRzHqEylvnHL3gg4oODybI8ucs/sKlI+K9+AcI4rN+eda+LGJHVeNlzk
S3IFk4HepYcWeCNmOAuj2+Ghkv3uV/sFFwHXPMQZiYtaCBoi6VpXiAMSGSewiLU/TYPmeJlo59Q7
j6d+qAjiVCeUVhrS7uxBsCfM0tZg+Z5rr7cLPwhAqWZSP7jI5kxGWvToF/H5WK9ZJVgxNUcZN0Er
rlyc7siho/UYXQZU/M3mWhVw4zS4wFxB5GcknObreem0/sdjT7k7pitDlDNzHQ/J+IYd3K6xlaQg
Dci7ITf22MgixqdGQ8VUal3jjq0xmj5+86PPwnt9/POXeTTKAOV7EFWQw8iHAYkjnOJ0M++4hbYI
lD1lo5yeutduJd5fLhB4DOYTjOVRGV/oxoh8m8SKFwxunoe5HUhFvGt6cKGr05gDmc77K7treeej
vIEGGiTsZqJ5ukVr8mZ5Cr4aXD9UnOaYiD7xvNpMx9aYYji8H611gS8XDQAGYDNmeRGk7+ge7E4E
TRWKcYObqBrSpiFavuNMWbOyfFmACeHvw0LBAwMOT10EYyK1gRpKmMiuVDZVkqoWcAy83rNFbLRV
WjgDw8ROUuFtUY/ZT6e2oxkOSkf8dPAhIxNDrKOKOwsQPd9U4yGxBb9aSzLPDnS7H/GVGsLROZOn
ojn/duuHHUj9SyEYXa3oiaaFOgvUIderhtpb0aqy8L2pv7ZGuXOtabXEj4h7uzI3/FpyxDpbAY7e
GxDEEVQE9iqUxWiWtRFpybYX49EVAPbyXkIJbnSQhVeWOz/em/wcNtFTJ2KjiOjmR+xCy7nEiRdK
YtqOblDkVpB8sJWlAlgfNfpwrE6Kj/YG9S1Qe6MEdDsYP8LonPp2pO3AdAARgaT7kn5loULUmZNj
+Hz8dcvjDzwcf6vpoGCdywi369orSqqNZT9CzNzfhxKgIFo5kjLIkpUb+d6SAg2v4mGJlCy28K0h
GVTTfM80ozupzZMvVg6fBi+Px3LXBPonMc2oJ8DQrQmFEdta7DEWsG3iyZJxEgbDTisDuRNaYMqA
hcWlNDfC0tCwMQfhbyVLo5t7GbgNcS7YvgLR+UrKGz1o1fFNCuvOyZig0lNQnpsyYNDbpqpqPW0i
3ng86HsLiPeZAtUETC8qz7eDTpI+L6qIG12pVo4SHCdp0yPojezHZu4c93j5qpwMNi5UtmlIV5Io
8A2ZHd2wD84ZWDHiCYT31e9xjW3s3r6UIS2Jy2UuotNx/iTVMl8K8eTWXfSnijUjw28EdSKDn7RL
2dRr5Zll2IY3/ZVBagc0De8Lau/DYNvYPRfpXPElZpeEBXCb8OqXsCp2MS8JfSDIqD6BUwWoexz6
t0s2geAxTQFUglzKlmsFg+e2YCAFo1lDfDyrffF7bEVrnPyjwkabOvOdx2t5b5+gGRGUinPmCEHk
rf0+4koBXJYTVIaSSa8Ev7AZXgjMx1aWCXtcbCA5Rm0PARxeVNR2HKuAgViBguSFEjtcYXSjUYWE
bwwvlUn0LCg2mpbBwmUXjGYXbWkIE78Ds0+N0mwYf/SyE6XltmqE58cftqzHzR+GvpxZrw1cGwtC
Tx503pmEDxuYowwYCy/oAWPy5ZF7EQorlD76tRzvvU2KiQCgCNBscPhQ70peRKk8FoUJu8c3GU+w
gKnYZMnaC+TeJp07ckGiOdOv00Uvns+0IWGnyR2GLkFzeQT2CrWECF0AAqU++H48j3ciMgTf4HJC
hgqOLM/33tUTqwmKWBsaHxKZecPaeRi/qFDD0FlfaPZpFqV2WnGK2YnDWuPKnR0Lw2AQFUELAHEj
KhYB+lQVxzqA4Wd+W116m+/1Kds2P1z76/EQ76zbjSUqDknZVOCKCEPU0mxTSqD8ALVkMCoruZ97
A0KxYyZCm/sp6QNBTJNJa7J8dNVDomOPlK/nHGLigZ6z5PGA7q3ZtSXqthgzEN94OSxVsaXJfwAj
1CvWjdG/zaqXurMeW7s3LqCGZo1dYdbanQ+iKw/xg4LtI60aXYVNTGWmymc4Q1CNUU0Jy56zAgVS
7/LY5r0R4lEyYxdBibPomuKrCZS8KY8RoiNBdEe0dIM5LgNBpdVFK2C9NVvUDkh8VfUSDXcvq7NP
OXD8oKngd/mKlXsHKVoFgKXmWVApgCPodhrFJldStRRHF5JMptLmx7zPDGmILC+SN3GyjxizAgKl
P0lhb2dT88og4+B9a/ITK+kh0vPuqH6309fjib5z2Nx8FbULB4brGSZEGDT46HhWuw0fgRgH/GAx
iIMfm7o7z1cTQG1DT8UmZFukUnxeTCD4gKoP73+jJkc0eG7UY4mrFZN3whCUXCHdjfZ4HDJ0vDNm
fhwlU4gTu2Fdz7cLjzW1YNMln5JsPh7dvUNmJlrkcWjj7KYRbx43xV0l5JMLcF3r9J46WgyY4jeR
MJWbx6bulBUAn8WYOGBn5+OT8th8lHFuTsXkxslzxb+m8Z9E+WqOamSE01NTvSbMW1bsmtQAphJM
dmv6tveGisADSEX0xwKXQd2DrMrUfZCMmFVxiO00q7/UcPLNqY6TlfW7d/QguYrbYX6uonBzu2d4
UPdpI4cbtx/09Cw85+NR2E18CIIDyw/WHPTuuK6sUQ5aDVPhM7k8uVKJ2mMHkLAammXrr7xZl7C7
ORuBix0tFXhRooPjdlTNiADdF5nJFTsjnXQW6fbC1bRfWQVlmhpAr8KMJKdjKr2PviuIbCI7Ep88
gUTxtqw3JR+RaO8nkBSdniBoFhYqiXvlIGfGYz+7t2GRfQUiDa2r6ACh1tkbSnFQJW9ygdhmiVAJ
pxbU83oXV5yuBWFn1CDD1nO1+S+yROgxQMYGeVHoOdJp3xICU7UC7jxXeY9BcM/XhuoDIr5Jy8FI
3x4P8s6iI8qC8BdiSWDR6d5BKFX6Ix5/rBuASNDkgpQjRZOHZtUmhfPY1N9sBPVkQJlLEnFKoAQN
8ofbhY8ire9lpedcVfEvcsKmkHRC5JwMHK9PY8WaErjGjaFi0Mg/yWColCbOais2dXwcZOcqHLJ9
LEPEZWrlGHLLkmIpXddbQhj6pEq09hDxYmaoCVftizhXzaxqiwTJQ497F7qhNZFtFkxgIdJTMrLB
eQh8lbDQlDcS9HutnFJ3bhZwW8wPWqScUHijvLxomzIK2kxw83afNtUhHU9qjZKBqq646b3j8NoS
fR6lQZiXU5cIbqpYwC8AQDohEqrMIMsdLnxSoKQVdaEeByQXfSv6GL1dm41EGZhfjxd4joSo9Z1Z
aPEmZKH/jnrQ7fq2qP1VmoYPYbnMqEUk2NcAcUvcFrbFtYnZna+CsYZJp0HLYsGNpZ2cPykVGgwQ
S/QtbyvDfqifFCABkVRNxn0jjzoPdqLIFID6ic7/zVjxHMKNjkuP7qni4jquG7kUXIll9hBZ1ZU4
fH5s4m/EvJzPf9mgXCiqWpZrmkJwRz0TjES2Uz1PdMWutnFllp6RvD82eH/9/s8e7Uh8h/aqJMWY
QqTeJSCzAMF+bOHOq1VAZ6+GLQG6HrSiUUMShqqYoJMuuvWwGeSfWnxriDj+aT0r/Sp5k7Ee21ue
bjCHljGUX+ZTh6Uu0LrhpyoAQZ8Lz7TC7DikDpvUK0aW0yagjAR6FxlHJAqv/K1PajxbyzFYPN0+
QOv6mDVg5UZVyXg8lHlmbp0B1AM4POdaEn6jdZiZOlX8nJElt7HkEjTy057RmdCtpPcXLlrDR96Z
N7RVogcEHdjIdtIaTUnc+XUc+pIrl+m+BHSMMTKhW2lTvgMWQEsqkkezqCBuOdrfqkFhe0GBpmDj
FZVVc00F3YwGLLDsGO+zIQhNWZygNh33UKEtFFC9tUrwpAhNbpe8nzu9FEcra7mMmPFJfxNKuPRx
JVJXVAVZMi7vCsmtTVV5Z1hSQmMOcDPGfryas+Pdrib66+AZMviIQaW3YJFqJhmU5DXnToEhsQLJ
v+TBksa1FoflOs7K3XhzzfoD6K2hhhPM9EdjKnN4QZaJDTq1nPCVoJnIp1XO4xHdeeDNtuZ9LaAO
CKgNtQ1whbJSLXEuN72FtfYmDJHJo7Qes0Zfm50S6q1SE7QsNuoE2JUdyrwTiyTPNyEDgNalEo0Y
+Jvu+/F3LdgtUPhCGy8ceZ5phNHUGVDKoH0PUbtye5BoQS6ybvtTUb7X5fTZNZxeImeZdCCr9Vld
iI5RHqLwd6zKt5ztLyWQInLGfwuTuvLwXG5n4KEg+MzhNESmnz40uK7vKxAd8pBi3ippTvoxJ2hL
VKvAyqfXgSHFuHK634kTZpOwNjvdfI3eLtAA2U4uwv9x0/MILeAaN0iUJxHx2VhnGsQNbKSS7qnU
iBwLx6A3WSnSvU7Z+FW7ss3uXG2gNQI/8Nz0BW5i2v/VMo+7fgxEt688zeSVOLVKjxucbixr6AgX
LClyxgNaTOyIp+aywwCxjT7UvvtZcY/5dL7difgSDUUBCaEagKvUYzKu6lT2mVB0FW4gUmAqzK8G
Hdi1GhEODMLJU6OzuzKyCsV8bHnpAbeG52vlKpRhG0hF1yKmINYKcEqOOTpeUrxk9VTbMvGpDlbe
XXdKPuBlRtWDl0DFjQ0xHxZXBj2V4QCCqqBUuM+DSwtJ75yxGaiSwQd7kjUZkXpSa4LFFis4iDtn
A0zjuIPgw9zRTKOhYyH1GL+DsqCgQJ82FYgmfvQeQCw4HNgg1MMENJNWVZhCTfwvHBN5ZRaJo3mF
M4qHMNr4fmJq6rDyXcvTfv4sVA/AnKKiI5daAl4NmywSe9llJN6B1lzhgxJ74owslyzvPwfBctAT
hRwFWvFFuBrNa9sFnNgL0qi4LVpgy30FntQ5mxiNVhQ9j8D/Hqv+kIubIBp3CrcWTC5vHEkAzIZF
5gTrv0jPtn2GEonWKW4jmD1oLmXvuYv2UfucdN9JeVZeB9BlZ0NkT3Mf2BuQW+Ow0j4/3zbUVrv5
BCpQYtGHXQ1hr7hyoXOMxcevwJ4ieXpQm10EjvDH+2t5990OmNrYgspNGcNMiovnr6z3BSSblGIE
lkTN1x7sdyIZ2AIfAf6b+dLoDrA+a6agSUXFHQI0VRavAUpv8o6bgOUW82aD7EQE4IViJN4hbk+P
x3l3Ya9sU7MKbZ8I7LQC1B8VOyxOuXf2k32/cnj83aHU2gHZIWCbgDQRnd3U4QEIg5TViRCdRYaF
h5SJJ4aGr3gdeBCyOioNLeJQSG5KAZiOsAFf76GsueEtLPyiJBE6oT1nYOvwdwnBmjdG06AqgyJL
9hSlA9gcunyEVpGGf+wbGZugL6MLg8xzmjhiVb2YkkmFWAawvEbn98oftCaHhQ623jzVw4GrXlSp
T9/FYGR+59OcDcAumBQ7ElLc7lI/KfIWhCFMa4ligTQhFwImqzOZOP/Qhkn0Pm6S381UQ5sIjB8g
KxU8yCQlFYBIchAPbz3ber2RhXKHNk2BS/UsEtCtkzelkumxnObvkTK0eJFJOXNKQecFjjAUSCV9
hI6gehoqxO5/QFEuwAn6ARkMIMDHzyrt64wMqSdlT9CBLt7auk1AIo+2jX3MJUmpF5WXGmAe60Ev
2KrJAIqshtlPrOBDPAoZttqQMTex0UtT/ynLQZ3qddqh+NLyfK7ZzCSJ/u9UK3DisK2Ul1aYi+DX
HNO8E17GWkz2oweE2lquf95aN84CxCI0VUGfgg5o1IMol4QwQAwddo6/xMQ4HDr0cX5uLhtSGqQg
v54kXQdfrbvyPlo+LSmj1H5nUORCDwqMBpvGMMJt9bN1divB5GKvUTaoC2NANS+auZAuxsfbSvy8
vJ6pn03tMK5RwthL8LOtw7A5+puIbHXHM1fMLDsjKDPzEK+igA7NxjWAcPzl9SCh9fo4kI39ddoT
/cl5doyV+VqibClr8w18Za3xpqpS5kXZGe+c9XHoz8fN+cs2GRtx1WA7+pobLLkfKIvzJXRlcVRB
0lLO02gc5rbCyfgI9M1mQwrHRHddZwr6S0Sef7TNylCXIS1lmEptTCJerWw1G+6M7m2Ck/fO6uhm
VMW/31mLLmlP/t/R7ZJ9SgzrQgZnExnn09fbaOk68+vbeHy73F9BUH4rKIByMnLEt/Op1kM7VTLD
X94b42DV5HgOjLP9RUzw/0OvZ+sar2tZm/s+emWT2soITTPPizz+km3YyX4a979U8mTmRn3coi//
+Rmd3c7r43EuEYzz8l3ZpLZ2mPSDoLWwaQSbQ9GB7Vz85rb5N5zF8Q0XjAkrBufn1mIprwxS+93r
W0z6pPGXHmAZwhuG4+nfa0xmiyCIGhW12yNf6EHzASOizp688/930qjtreRyFqFwxYPnAt4YT2Z3
GT7HaO8ktvOiVy9uoq+ZXASR1Iio/S30KRM2SK1cwIoExazp/UvXs4OycZ2tXhWWu+qNi0cCZZDa
17HWVgEf+sLFkL+dn9fVlOjKEtFlJvD0VCIbwvF2Bwbk8zl+2b94AzxEDnhzHjvdgjlZvR0MLd1Q
xT4LsgDsZsQP+iElh+PxeNmc5c2f04no5u/fMLvtifG9llFc29MKdY4ETFALDAfLu/fBOAS6tdmc
yF4lv3xd179XvGT54KTGSZ0gXN3Wg4T48hLsd8bHR63PNBEn+WI3I9Ed99v/XJ3au0fzv/YzjROp
UP3OO1RHLrudhXu1e06M2g4MVCs5sIj0Oyd+ntvZI3v1UljzIOokqdRcSGagGMQxXg+H4HSIHcvy
yeYsGvZesfdopeehReN8u4+9aWVnKNTh4sexnMcptuLnJQQPxxpN/OoiUqeLGDZVks1XzwG6BpY1
zdTexDTN7fPPaqRyP/y6Wj7qXFHUNPSz/n9I+9LexnVl218kQPPwlZTk2Y5jOXHyRUg6HckardnS
r39LwcNtm9Ex3zu3D/bG2WjAJZJVxWINa0FjVu/VHvPpTzYAezgxwn8wAkSJSDmAQoV9RQ3nSIoU
KVawonewMY1w5Ysn3KVLQNwDKHG/58Ev/574/zGEfxKZM5IqUKD2o8RVsnhvF2pGEXi1m57M9zyi
m/8QKvyTxZxXeW4CUK5CVkpe7HfJ9txneJY/M0IT53jY778426lMK+A/gcyZ+aqUBYUewTXbn83z
DrwkjQ28eVpcgRazAGkKWZOr83E+LQG/FJLvkCT78ekxH55igjuK8+6Zvpr+fQ5zU1jdRR3rgvgc
AN93JF2kB26N7j/o6f8I+TGam/gWY81+2tZYcx7PL69a6ZL5cTl/acj/bjE/qnwjx5Qbox5yLEb7
jD3q0xEU77H7+J01udfNH326EXFRS0Amg2fbe7F3QBns7OXS7si87QhHUaZjc+T+/6/d/Uw33EhK
kywcLnizewoZgf1OnYM3ltTZNufe4Z6Oeh8tt1lWRyF4R7yVcAgPfuP4ZB4c9meRrDii/sNV/m9N
jNe/XBM5Pkej8m9OIkW6jmJZOQHIxHsKEOPA218QLFOabN/ogQcC/RuXhzk7xq90KPb7SOeMpndy
392F9+PLADbm4Nl6xH2H//H0Zfqe+7dixr+0RlANoCZSvIa+6MtKtbdLhCvC0+przg1XpqPzf7IY
15L3TRHFF+jmatXTjSsQ113MWjJz8IBc4qH82BQ4nuOHwvVGP7uiK3oMIGE3Q59I+/pl/s1bEU81
2UlLdJFjnk0cV6SRbrnpQL3qXVZJSTKV5zu4spjhAC0Xh+tVGi17A9qEMqLwv67g8d5QvPv0B4zu
Zt/62tcv+s8pnXqqzzbvn8QjT69vb539gQc455S4y2KiSqvP0lCPR6WXEOKZeBvSkYrL5sRVMude
Y+GmGitMMvHnIjkBKPz9UyB44yOgI4YzI+DcisgxRMDQE4QMHLc/KRrIID/T6ZjrZpaoKfDHipor
eCBUgOqzV5zf/1X1Gv3Gze8zDlJXrkpa9QkCcwsvEA1lJyJ+9QveSU2a740Yxjmq8MG+Ni7jBcGw
sdk64+P6sc3+rqcyS2FcILpl/CpGuxPCHbDS0c3GPSPfb57t2Is24Qy8KZxMP1ci4wCvceAHWZqN
hyPPavtkEQCCXileNHPe9TIdON7sIOMAz01tRKC6UrwSuLjjSV3XZWIfD/P9Ny+r+ruri9lJJnAy
hyDtVBU7ibYjJLVCW187MN89b1Ec5ftJId+4C4zCqYOqY03Rxa68w3dHgk+OUnAU7ycSuRGhXTKj
u6QQ8bJRaXFsSdLTwnS53ny0k1/Zo3/H8+OqbuTIcdGZUQA5/Wx10mfv6VK4kmw7nxe8TZsOnm5E
MS7BMss09zWczmYToS7vIKroSIErl5v3420e4xwSXyhSlDkUr3BO9g4o8uQ5W/1JiIMIl65eeAj8
09fHzcoYLzFU/gD0dWwieOLICenNxfOzQZ9q8rR+mycUmJq8pN+Y5Xh0bIzPiIvhWvsJJJ5fdGF2
pc58vreAuhRzUaa5i2OcRZ4EQVQp2Mx4jHgNgtUtZs/qWIVx6BIeg3Nr/W60ubfin7+/Ucki98+9
oEOgONPfV5uduwCN0bb6Q+ff+/1/sZMjvTSqkZh6BrAc+w5qfcvXSrVGOJPG88E1iLoPC7uVl+j7
N185Vv3bcdwLY+KZrmzVVooLWPXqhPQVEjuL2czao2aCP5wbciITfS+MyZRZYBdMy3wUhhQnGdZl
SEJ7QZxt1YwlIZ64UeXuVfJeHGPeRaWW7dBBXFWuR+5qeVmQnBa2sQHWiOxpV7xhKOd+5slkDD1Q
sz6OzqXiWRKm7Jwc6O+deCgsjhjuVjIGHmbnFN3lWJt9wsuos+jZqXp3mTmH+XwQuGHvb/91v5WM
dUuRYEldg2WtThtRJ9mHuIahPdZFnioyZp2BtzjosgY+srNd8G2oT2JDa0ofS5m4/u+Xwlz/fXnN
MTSOpXR0JdIYZwQMHPpDR9ZICDh4Wjhq2SMtZEIAw4xqXaggz1Z2m9KLBTJskA/jeimO5rGvoH5A
q2CJHkgcUfq3PPIU7vdD7m7bWECGC0KMQS9wOnFPTlACGDAipz+nFsRhafhscOSNh/1g19j3D9oo
5OEy7trm5fwRut1TxnPqnHP5QYC6ceptEFfSpcGC+v1pBYawztYFN3m5ILGw4mj2RHh7v3mMVxC0
s5EOJmS9bGyBbIi/aCmeWIeO8FLmE80C96IYx2CEcq2bPjZOAGlsTZqnEHJ42aCJ/OS9FMYfhGmO
sUcTUl42p+blvXfA9ntZgsFZHx+OB4fq5C0hBOyFq81K2G1WNi12qBuj8vO/vS9/vvXmIHXwDhvn
66j4Z+Drzv7GC3DzOnN+HwZPYxjPEYuJ2Qw9LuaOoibYRQuDWgbNdGJTm6P+HF/IsnA2AKuq6qBF
jpKs7EtLzHX/Jz7wXBPHyNTR69/s3FABWafrRrUElr9tzizy/r7zyGwWAbSMvHAc76h5D0yandnM
Sj+MRRHndAIuzgh9bwNu/UIFR9u34YZf9xiN6pE8Jtqo5LyUQ7QDoSSxC4vlGtVUg9rSk2U3vATe
RIHgzh7YXluxkCsxGXcSl4r/jpA7J+5ugbJOsDgv1ugN4t6WvHtMZXyK0fh1UHRYng13vNsAZLVb
UG7oy1MRxp0EVWH69QApDe2WaU+Q9KpTQoSjNoOnRKGB55Y5kYbKeJaq762kxUiiN+xezH2BUlXD
TQVNPPzuj4sJNcowr/2uq8aA/mSDeQik5P5sE/MwNnibxziMIZODurNGL5mSYZU5HIPibRUTWaSX
sBTbFqtIX3IdVDhoHKzMhYoxOdd6s3h3GEcaO9OSVVVvaeXPnrW2+GK58lcjE3lezXkFZ55qsyQt
kZmMXHkQZW8Q3Eqg99lUQI/FTcZLCk5k++80gZ1WaPryDN43iNLRM3DSS4LME9mhylWRRbAUD2Xm
AC8d5vvNfQ7xnAaLk1pkeqX0F9wnCsocGxDOo5/rjBdRujHABdy0hMrkSBswDGUbjjPm3C8a4zzk
LG7idLzKkhpsGtQTaGLa2sB7DXFPknEfko+QtCkhpx8NLQSvRZG4yFkixOKsaCLVdn+SjOMAfl+f
KteLgo6dl42VkuZZ2w7vSLYFKL1xE24TJb57cYwLkdsrXrPjAwxNEZvLp0nGYG7FrXKPX/3gEtMY
F2IaapqKGsR09OVk7FxbdrrGQTFqcJx5zaNIm8h03K+KcSmlDGp1fXwyv6BBGLHHOG8766h9BQ94
OafgHpnPDdvkvcnGLMODVbIDBEGipm0PXClvFbbk4lMqktgGXw0vOp52yGNLOeDH0GPIBDxgeI3K
Lu4RHDc0EYmwVyvKC6qm1/JPxvj3N0FVa0lNH9bd6LxW11cHKQ5QEfFuyWn7/SeEiW0KMwWogQ8h
p7ELtKKLlKLpaIuOo2U2m/+X75d/4sbI+GZNRtwpYtUjClhtTpt0QyubHpBG5GzddID4TwrjlHQ9
U/ShwKJeMCXlB9wA9HeKclTuf7/POKO2ls1YKvH7MXnZKLa03eINNud2aE2b7D8xjCMq8vbqX68/
ClB9WOCb3rj4gybT+sui2bY4k25N+zluM9Ol39Hxv4oK/olnHFNvpL5aNhDv7lx0QDuNzc0u8w6K
cUrnrNBDVRtXeMIFjUbkneeh6S2YOWiCR1vp8tuyvznKMe1wMeiJKSuYLwZ473VQiNUOmNsDnkTg
rVrH2+RN/KvumkXmxDnxD9Gc2784EfFgMFlXgCEBfJ9JdvTAbwfR6/1qcJDbDt6CuL5A/EVEjW84
y+vctPr52QKcKmAH5S1ipJID5Dqx1yOaCMbxQc0JrHfG0tEnJmmCIIsewOajBFQqmWPmr491ZuKl
NLaQAC9WtDBEyfI2GhjlEPOqkL1r7GHEkpwblePhf9jqGQ8PESDBwmQwRjTZjhhTw4SBXJQywvqY
nJIFsvbvIALbJagxBtvdQlo9C3SWzdevOgF5IcFKZbdZV+utc2xnB44yTS4Y4MXgH8K0FMb27nUp
zuWzljUXNA8DnrtRClurVPJ4T6fiEQ0jcaIkGiM9H3tzJylGRIM6QHRX09NgRyGxAPp9AaIL6FyX
S/TQXyNb3/qcnZ7QFw0w7IBfw8QWBpaZGzww5UBtShliVQxft/P2WtGGG6GPDp85TmD7Y8YQM5cj
KBpzIdQAsAuK3IIH2BXv7au/FpbLbyUi2pPN2UaeJOZSiDVgP15CSCrdlUEiz3KAuxrb81VDTMoj
Hpt6DmBCBJQ6ODYg6rIIPnlSqAgQ4NliEpNNkTmtTIYAiREFXTLPLR2JVathK2wA593Ojihx2RzV
nMrso2NFNE1NB9rbrwPsg+u1VH0BIfNS3n5e5zXmSucI0A1xli7oGRx+9rDreK+7ibsRUlVgAsHT
YKqciVoiTayHXkxVTykXkTVvOp2K67ii0fNlZunrpseMO+GTdE0ES9hrUxahqxYm2RltFbs4FQxf
sjwkxp12JS+KBTDaXvc8X/7TZ8QoLLA5RsgahH2IAZhbMRUiPbsWCgTZfU/t4kMc+wuAqEV2+iJA
U6VA0o8W/0/ZSCF9jc6oEylLETxdc9Mg0hPvDp2KtO8+iHFBkWRldSLIFviygu0mcc/Lir4Hc4EY
W8DatNvIyUOy53Umjr/6aBuY/fa70NcCEFF7yRlw9PEahnTgqNJEjH2zMJ2NsaVGvYoJRkq9vrWz
0D4nq+tKXZy1F45jmAiz7uQwGms2VlVJAeSsokXj9BYFXpK1BZGBR50ks6lSkGXE4zaaiLvvhDK3
cVSradCAMcKDzMGxGtKKgHr6qK/oI9U8zgofHxbAXu5vKWDcaWpx0UedlZeguQfaBInclGo62S4V
6uin3OamaXlCGX8bdokQDSm2FbTGYKSk24zyhoonjBHT2kDuAy7yiJrFTlEKVSUkeedbnmIrJJtl
6/RqD2BuDo7Crl60r9qsOkZ4eYLZWtuA1EXP3DimQUObxfB8eU9ICT75xAu0mf/38Z7/Xj1w0YBa
YoKzXtSBjna/5WJ9DdI8DH1vKGy9WtdGushVi0gt2oSTxDV0zvX2W58gD6yggNH6gUpl3grXTJTr
vIh97yQ6nhdSVC5OvMtaH4/s3ujvhTC+T0fLp3UpIeTltPvruiuTrpDrciVbakk6z2cb115tMIaw
W2CmNZiHu6e35dIJtx/b7VZZpk94je8jdOctl2eXLpcH+sFL3vzm1gVL8u0+jOdy88AMADOo+xo+
0UaH/eenhex5a+doZ94UxJuBAJXSYbmU6ODM0SoQ0JAXrf2+//ABAH+3gJaAFkE2bBoACSSXpe+j
Gji4bUs0cBd2b8BbT+b5Tnjj9XdOHsk/cexjJgWIYDyUlu+p5oVG+kkrOM+GifDzbkEsqlJQAEyo
ayGhdLPFuSLvBRGdYllQi4bb4O1Cri8lleePzUf+7ZRB6o6wE4EnSEawmffneC4u5jXLM3Wcis1B
Ta7S3Zm4z2SGvqM11OmIjhme8kxM0yCGQCyKJngwDyGevxcaVIkfVedO9fCokGw0lKI9p7D93faj
I7nTOOBpJoePxyv96VRljOpOKGO5ehb6klpDaGnDaiqCsaTzX99euJvT6suyv77yud218yKH2Swz
Svd6ChQAsn95/B1T53z3HYxxA/qkFeoC36EiEeTmy8Q+74O9/7Qg/Slz9Ff1U/Aei5zwkXcSGVsF
+g3gnIpG9QCs835RiL4oA5cXBU/Y450QJlAJIrlKcg1CbGv3rv99HhLwlqKItn+8lt/Byp3qsL1W
YZUZ11JuVc+chbvnJ2UpfD0WwFNOdtoERBaGL1qQMOzE9xqJIMXGRMFiRlR7fV12p4TQY8fxZhMT
FFjWiEAK7O+RB2Z0PzfuNAYMgjAkPXYPo+KYYQgcr9p4BOD15Lp6nhl0RjV6EEEDDsqn772y4Cx6
cltv5DMWKahXOUy162gcKRoQxyqOW1APwcsGFKFPr+OM9fZ4CJehg6w550x/M5QC9+Z29YxpIkLL
zlGM1ben84e+hGVe52i4hFN3nl7X+WILoIaQ14Yw5frupDKGiLc+/nrc83EA1XZ32txb6ALm4J4N
x0FTyfK7/xx3PLBtbhVr0lpu9psxSaWvdKQzIBvtGCD5Ml+Sw4IMe8dJnz7UdYQUNIjfecn0iYzc
/T4zNgpcwtYYDJxy5biZ7cH5zVS0YL4B+PmxPk28iSFppGJDpISsPTtiq1vnKAsAh+a1MJ9PabWY
JWQNIAIH9YiRBZ3XffSbFGZUoRuBTOidnwOjlgYIXNmbd5QCoUPPpv2s2zO0mMpjzEqRgOBWeyZd
641Yxm5ztCuguR9i0V+yubiSuki28vrL8Fb75H0ceuKd4VTgdbdQxlKNIc0N6wqJDV3ZbjwvZu38
+ppT6/kvuodmNSpNH8djuYmxy9Zir+2MhekkjrrlOPxp87lZOmO0ch1qI0bvaD7Yc7ddXH2CwZDZ
eb1eK8sLWeY2OovE/4c67PQVeiOasdwi0lNJiyG6cF7Qz4a5inxW9gh4xfmeO381EfHfbThjqqoP
vN62Esd1Rk9t5jU51QwCiOBY3+kx5RjO7+zZvR4zJioLipBfLqO0gbZA5JmLh7dlhTbH/VgVtTnS
xjP6FRP920gWh08LNSHw/QFWs8HzApB7qLBhomec5wFiCMfNT7SB363NlO4vObM0y0Ep4fTMTbEE
ygshM0wTYZgNY8c0c862wbnWJnrr7iWObvjmWs3DOD7HNSRqKCC9u7N4Mefs4OTFebODjN+phjo1
kw4SLrarzQMibR1nu8RzB5EPL9k5fU/eCGO8zVnRSkXLcFytbS4rIlPb+4kPnkx7JsySeeoKtmBf
OFoyHZzciGVcTmilkSzFEJuS1WaDYRLEQ+7CtAn5Q9adjafech64X3PeMA7PxZiMi0mAAZb0OQS/
nFYISVxXgofJj4JDZn/WDl6VywPQYGlCI8rTVY4dsmR1UZ1UndpBdE7CJ9A/EEws4DJZo03S+XDo
Aam+vflfPAFvXQ3L6ZX2JuC1RqHiOFKFs/VS+ryY+e5sK6OriqO6vCUyriYK48RSG7ia1UrvaIkC
8ViJ/m/GI+6MkCWBrbXSjEOAuXnhW3iQv3TUUIW3jqz2PEX9aX984M4sxsFcLUnQxViBvoRrbRdv
MVu9aV7KtWR/Lgp6rcnzM+7H9VbGKP5WJwjn144xe/NJeR6RP+LP/90Os2mzKOikoRntVXYkguMk
MZ2tMbUbOurzY1ETrUn3m8z4oTrTJP3aYJNhoQIRP9zFlRByplDX43WGGc39N89Efldb70Uy3qhF
v1ciZhreLBc32Wn1Vlygn2FOBduyu9UBuDtgpH0T1lXKiS5/OiUfnTPjkCIQw5ZJjcWCk8A2iEhr
wX52kZxsZoVP0N+LvuWxHoQuWdjRyl4d5gf69vaK0GSgb1u0GD3e/Yl28futYBxVqBYluHlwC+ib
wvkU8HJZSLPWocieNOTrsTBeBMhWRkzxUoV9hX2Pv3PSOEi4ucDCWpxnUkrkP2/juKKxRjLDntMP
5IPhKB9/wLi7j3afCYiAQgjM/kjFpfr5J844ZzvR6Xm/lYxXqpRc6YIOZxvBbAnw2Zzth/N4AZzH
gsRWPK5Dfb6KAzyfFqzcgsQDSZ5ADhWgpqS4AumaGR5h9XNEnMKaiyQ7ckxn3KFfOwhGPl1Egd1E
6fI+LBH9JjhHYAb2Vtla+1T/ADWKI2EyLLmRIN9LKHulRk8AJMThXk7XbWP3AtUE8vJ4J6cj8Rs5
jNsRWt8IFUA7eiJF/dGZPb2+SnRsvkSsynuwT6vGjTDG4aR1nsvjc8urQWB42ZnfbXoEsiq5Zk7l
9asGDbU8fq/JAPlGJONpLLNvswqkGt75+1QlL7mwbEzOUU2/lW9kMM6jDKPKl1ITlVxyGmGwRvyK
5+NxBEniHBdP75h3kwh2Ob3qsYGrc2YPK9UeTNvmRqk83WP8QyaD6SmUjDFcPGHW6CqS5PPqAB7j
bH93cwtgRi/cfsRpmWBykXUFxSAWtUKMLFxFaqhhZstOdnCEuIi+uxUeMfMvbsF/NJ7f5vs/wtjB
rVJrhbwDKxdeFfbGTkxkBk1CgV3BlTR5xVr/JDGOojB7SQ6Cs4bXBQaRLJKfuDiO00mhGxmMq+hL
UMZosv+TwnhvQ4LmiZlMlgAnSmYc/ZtArYBzv5HFuIt8qCWz9yHLmm9sBX1Zrry4OunbtuGNiivT
lvtv6xhngZaQrBBlAR4QhzSWpt53m8a5LOyKut7z8/PMohdnPVu/NestUCyW399ACOTOmUy/QG9W
zDiQq+WHgQ/iD89ys3GK3F+4zUJe8ZoIJ7BG73eWcSLxWW2ayA9gAKvWLnCRIYcMlI5shXwQakdL
esjofm/zgLamI5+b9TEuReraxFd6rO/ltDkZbrMZ9tvjqD6U+zqa8l5jmw/IssFSIbNQJG3TForf
JZpXLVEOzYneIz0ivJwX6gmBFoLNr5X9+HobdYQ1dBBRGcBwRG4UfJL3t2ggFhcQ5Sqap+pgq9DO
5Mpr4xmjGVaCApobHVDdqiJajHpoWeDnIHPEmshFIiWhH9Jf3h02Ge7cCmF0o23CRDDbXMN8OrHf
q494K9LTKv3enM7ok0Kqx+7X/w/wt1Nu8lYsoxqqmuv+ZRjFbmo7PI+D/xWmnn2vJpU9AxiUU9Ml
lPLr8aFNZklu5TL3j5o3g9D16eg0Daz3BywJmJJr5whcO15QMqWUt8KYcFUE51oNTnnNGxpqFtvU
Xw4fYTKzbB4ixaSl/ZP0K2itK631AaWN7TyhF1p5jdfL9gj0Qd6KJtN0t4KYS6dNYy1sRkExKkFA
EHaRTwe67+wJUwyyq/GxjMYf/M9GgD6+ezOLVLNWm/HAYgIkQnR50+8vPgoFdwOZy6e0Lm1S4cEK
MaV9MmcGyt0G2rguq/A5iIht83byZ+jz0cKYO2iIgkZTZEhErv600ZCqPglzsSCDZet/qD1/GbFq
+yX+me0xaXs8Lp2BvmYJmrIp4G143zN51d+eLONtFKW4tr2C70HVyU2dfHZ9bp250nGfBVMnCgoe
EfQDI9EDm/gogQfXXNMOgoSMbKyTDDhZN0B94MAz9qnA71YSc6hqK5hW1EDScED4DPx8g1huC0+D
NlC40zGRTaBMHBczZfW3UpmDteQ+Na7FVfMii/Sxnc7EGqmz4Qn1nhENS0b294tXbxl/k1Um8OWA
qQeTMOBjZM2ywfxo2WuadzpJgFvK0fBIJBK6mmVf5kVp+8TRkInd02ae+sAL7WecRfM+gDHTVvUR
JoKW2EM/pv+RXlzZa+diSIP0QxUp+mtzTBL0xUw5cyRPXmC3S2cOOSqvgnBNsPSssosXVGjFN4uu
1w1Szwg1iDF7pSL6IsP9EPFOeiqMvBXNnDQSsoGehBB9+QOSlNJT5YWOVvcGHKBZZ8tv5ptlUdFf
gdLQSpY5Zso4uz6l4CMzGXqc0Aorsa3+opVh4UNoIBENUK/d5iV/DvZhQo7H7jVEXfPrsbwJwDcw
bt3IYxacppjnALcZKpho6IvcUKK6DeIjDAJeXtHOjPx3766By2ytNSCX5k446zH6NVf+i8k2Cy2H
4B0FHZs1RmH3t0LQifEI3md4CeaWRJWExr5ztWU91lb6efe536sDQeMOz84mbPtOLhM+pKUR+phu
M/AcBy41QDNOBUZavc8BtvasLlTvTwbk3+Xwvqw3c2HxbXBnxXhfwMQURS0D3k/GFwRz7RVjyJ+Y
ad2/nNTlaVUtvwK3n3MOfSqNM04GgIpJM5GWYscr+gtwNVK0iXld/HT2ZBsFnX6VumMaZ1+twpn2
9ljLfrA6GGd2J5BZYp9k5yBpBWgZertBYhLS3dU+z8XWEY7p4mN58LeHpUPCl5/6EpoG0DJQA7A6
xgwB51PGS4/5FJDSGZgZwmwmaEKYT6lyw7xaXSV4ZuDG15Sohmd+lsKsPD9pmFOSLstOecsHA+Qt
32nuxs0evNxn60rO4oVc5I/istGikkRwgQmQQOdxtO7OYKLZtSZtrwsw3FPZ9EphGw5OAdjfvymv
X3TqWX27hJ+6yE2Zs7/kfX3RS8GTDtW3Ui9kCxROi8ba+JJz2QuLwqdt4z3et6kw8U4ocx/1gy51
ZloIniDaJWInN/oSJEdbDQhnXErMHZU2oncU0cuy53VjTj2r74Qzd1ESpkaYWFhx1qDZ+BAnoh08
6cpzf7HzoiQX4VnOOGnviQEAmMg/RWEhIwoFnPFX8yJ4mkyLyvVNKsnEav62q09ABit/i3LR/PHJ
H0MjgwqfWEQS7zLg6KrKOOchETD5JmPPFZlGMv37vBtLkxfnKjgYIwUfxZxzyOM+3hkHrAJzSaaE
iaGRqo+Z4TMbUxTE8up7gUndTb69HFQncg0DhET0sHVo66Cjh6Y7jlH+aOwjuYxylaBG0kIZcitp
Ub+Wq2BsLXmuqDJHIsX2NiIKaolLZpU78zLbnQWzCOFzFC4OIGfT0byZzRKqPD3ejd8J6J/dwLQN
NgLgTKyb1MT8quu+7HvFi3UmZhWT9hPFp88itUvrIIgN0bk0w79SgIxMxj2Zbe1noaqg0dr4o6ys
vUaXRx7k1e+S0r2QXxnNHNihmLzzPSTJ0jkuPYOcVhe7DR39KZ5h2MZ8MnxH64kIWCAXNzCKfN+A
kZCH/28NH78ErfWyPlLU4T/ub32r6NtEznQsV/FR8N997kZA6aiyMx8TNsvwytG039l3RiCzv2Kh
lWHaar53Led1jWbr9qvZGJvBKbfb1IPLds/IDspzjtzfcda9XJZrI2svmY8d971V/L06xducpKDJ
JvG7777G57FZDl0G4+vFetofkv1hz9HlScv+t9EGY2FmkieSUpm+l2tErEgtktoR9ukToho47MfC
fs+PjIvFvKoqgfxBAtHm/ak2QWPVohoK3kqd+fvoKVv7Tk8iBz1NVF0CJhx9piDFCGYD5oHe0nas
z2OW6/D9+Dt+xznMdzAxJVhOzTyXBB9wArO4ILnhyGsa22f77H5HTl2Q75XuPJb5e5CWkclotBkK
EkgfA8GzQXlru9e1m/zx3HNMvMWGdO+qQj50dy6vlv3rfj5PHOPjo7c/johyeZHtqMqsUzU0Fe3F
ijS+J5jbwwqKoPJ7RDqYHXkJkAQcvHYXntKtSuOlOes2nUSWiVPhKanOrWX9Hi1LuiwkYvOm2n7f
39iU209hMhE92LcFv8GnVMlcq1+vIhj0Vt0hkEgEZrm1sHh8CNK4NGbpFqA58XYZ145Bh3sFvJhd
DfohWDnilGYLP+pcQXSBmlSIAtHXY2G/XmwWaIZwWxqGbkAoG1CmIkh0LR1KptW0Bz5dthJMzEJt
Le+xnN+Jzh9BmJAEtR1Yv9nZ1/ocNWVhRAhIiJ0+N+9tjPSqvtO+P2Q7cdrjHCl/gwsm8DuLdC+W
bRpsYyNHyjMWkF+1Y+ylGpF14eougnYexdKU47DAhooHGf41skffn1t87aw8yiGrHXs79u3cVebd
MX73Rn9B0MwD6i/noL7mO9Sr0FbzCbPpVg3l9RdPXf13H6Lcf0huFkaTZ/iQQifqNrKWuu/I9Gru
G+NPTdOGXDoOJ/nv7OG4zzdrZ8w1vvTidYgh8mW1udqXL9d9f9+sVqv5BWh21S6DFet01//1qoI0
Ryf1pDErULzhes74SdpJC0I5TQWVJUpNP27u5o0hSXmMAowmeEngNBfgV63EYHepSWi5jTUzE6pf
t+c360q7dlZZLkfVfz2Jx73AFYJ0KZomMH98v/3gU1TDpungRA3ibzLMKJ1pENmdKwPT9ysfOUF4
EOeTC4ZY8NMCBUH5cSk3C84iAcyhjSF4ubRrsbVinvFigInYztIsJDngDC2ADjBeULr4wbVvmvAo
m1s0GdA0Wijx/iKcdBXgt5kr0NTRAQfgBy+Z8maulIFig/vLUpNXWuSAqHP2eJ8n7Q3z5IaCyXJA
Evy4nJtFy5ZU5mf0dBwHYR/Wi2uxV7vj9fpaIbt3oWZO5eJF7muiVKdWtqPBcNqBDC9R92EYtMWM
MthFbWUgl+Sv0NGzdaZD7nb6xlDsFj2G55oXL/7Kz40nZGngvMVsqgzwhnvFCIyLrybnNjgqruGD
CyE5qQYCRjBIDw1Rc2oqTlbOioD2eKKlT0nACSl+AlL2ZgGggqarGtisDbbn0Ki7tEoKLTyCe5Zc
nkwg8NuI47JF91GrdvcxAHnarl6Gy0Yq3uoLgDJ0IMsbn3lO0boSFZGtuSlQClyzpo0y5jZVJxc+
hufimFpUCoioP6sWOTttDxZ0JzVcUaHSzF9bJrXca7zQXy8DHbbnReMTTKBLlp0vQ931MaH+5SMR
4dUbn4JyKEqJIpDmbIcfHbi//K/HqjPprizFUk20NI1azcRWYdX4mujr4VGIaLgD0e5JpuYypInt
AhGewoBsB/2IGXnaqXYyj23n8ryM3Q/jY24sNLt2rXkXcNM7E5ekgVoZUEzGNxuwTBjHncqhagS9
ChsbNtKFnAd6eWoMkWhlMC+KTbs5p1RISH4wczsT5pp/KK+kfa512qg86/rtUvAtcGMWwmBk8dkw
uEeVKxv66HysMZl8WfSSnXzghIu/WuT28ZVcYq8MqCzZgrYc4yBwoEct6VFSCM6OnLjCwtJoFjtS
+9oJvOjwtzNCghl/YEuIW1CNvrek9BIVcd6l52O4EE6hm/tPVTQXvys8vbd+QS4Yqs5JLPwZ/qbx
eyRurAjDAuJc/v9uggYxvKRChQAzAVoyhYmX8+tVL+uuPB+T/sk6wHy0dXpEmaHp90JzBoqPW/7V
kYEfbNGcFQej5dy7Ey8zAM2gwiKN1xyY0ZiNOAvpUEqhEB0LNBi0tBpobtD8b+W/5o7Qr7oCiCLr
lpTNFuGqUD5fc7cInM4k+Wewi7WNLyDsc6toFz3XJdU4SYjfQfz91406duOhy2tYDcr4dTXGdUMa
nXExwQUPGyt/9kXS1vZju554IBu4EVARUEa6FMx43gssyqHpwSmeHiN5fQEfxofoO01kF+Iq3/i+
Cxdz9sRyLikkPOYRHQoS8DoYfic4LYCNKOiN10RUwCQ2DPSzMhJbJc6OzSwD282T/4YWL3hXu3tt
FslRDDjXyoSh3sljVCDVL/XVjyDv/3D2XTuuI0mUX0SA3rzSirKlkqgyL0RV3St67/n1e1i9mJFS
XHGn0d3TjbmAgpkZGRnmxImUvip47oCcfL6rj/7MtCAevjs8KVGQCQF9kjKSp6SpA/ZKDwOBr933
/0d32uQV3b9N91IIXWFcdFWKXpk6rWw3x37DmfVGWSNZ7ZWrTOc3VLNwdyZdIAVyiixhCAIQLSyZ
VADeo6Y4zs8ct7zWvtnXlzbbPt+5mdARXKI3MqZF31yALJhm4xaQkdvvNavS4UY8Uxa9KQdUpZ7L
mjslHsEVzLXEC5JC7J+rJB5bt3XmwJdoBgPZrhS845XBXKjFTsK5s7qVRVyzvC3CWBirzJF+uhJ2
R6U3vr+NwgtVH8T3qtGq1owz4/kCZ/KscDzh34ro/Mer9MtEcbOZYVNwqRJIueO3WjvCgZDeo9Ru
KRNjh31u21Z6Ehn0C3ctMA0e+ew6OnvNijp6ypYSPgMmVFlGLbyVDDgWxtuHOptocbqSpPeaujSV
PVaGXNltgGzLeoBngha9AX5iqGXNyV3KlT5qH3KUeLymawV3moyH85Rr/aDrCscPdEH4zNId3ywE
Io/WFyKQQ0AGQWQRcU/u6M1+xWnlUq4yFg7YvtW+P5WAGQSvdCesBjs9iq/Pj+ex5KDIIHjjRLBL
wW9A5uJeHNBw3EDTVeEgGdo2qsRore2Xlt/sRbvSy1fmVUBjthJF8Df/iIVFLV22yQ7dX2h8AG6z
guwd/BWS9iIMky5hgh7r7QG2AyWah/Q/kMOd2u7cSlNemlXOL7w4j5xe06pvhBI+vdR3NNCbELrr
z6zzbX6Hp3jU4w0Dxpl1jcYO09AkCyQnJ8HWwnb1fNPnjliZognce4EGr8f9nudV63JMVxeOMOq5
q3a9bEU9UMWKoqdfQa0JFa09l/jLxPywyyKLRYPRhAFv4L3IWOFqt2gGzGjSud7MUFdMU0ZlWEO+
FpcGVEWFqhgppbm0HqcGE5hNpna8Nr4CZ6MGm0HUUlTevooQOVx20OGZxWg1KjE0yNfKWBs9rXrp
/6a51gMy0tg52G8DrRl3vb8qk5X4zVZaS62K3MgRmywyZz3OHkAgOZHOYWESSNpIJWJ6NpDHVigd
n1PpOtbi8i1MNK8wy2jQuO4zyCzavSi+GX0MwmvP63x34v6iyCQIIO3XUgUMbiYnG0qyClHeqQC4
Lu0WMCpWpxGKohQmrZRe96VNw+iZYuL/FJDPfn5Iv813xCHdrYLQSqaIc5EWxNJBS3ug6BIAR9KO
AyvXuK2u4zfQEigBuVb6F7PAvY9RtsPQZCTLHTRJXlWhFo1rlrYGfRD1sF51qaWMLzG95Skjy83S
1fxXgTtkL9Jn8MrlRsC9eR0mSqKwPBjegf+pXUPKtpiR6L711Ka0OHEtKkcJQd3fIrTKRKeCS6RY
VXSIGHOkVm5ksoJW7jPE3Pl+CHMjaguN99XRQqOEj1/x15SghqLGQfy2Kgy6NJlWG7oX/7vx9UJh
kcrB3y8dsK++sLCdj72dhFJM7+GNJQ3qihNLmS8ddh3aO+r90FhJocbIpVm0DvJOXxXh2qrj3xwj
exG9GqlVWoG5VP4XpmMjj1VE0wC8SxChML/RwM13FC3lg5hMLh3u0F2ln2xf7GvbNxmQQHjnZGum
mDVzGLTRjPaeKu0EK9xjgirS806svmlgu8RIIhozyNBrSGsXzPJ1VoLFmsEhXIgeZ1KQMnP7pURg
NJQZF1WUVDq0VGlpdZ3atcVT+ipYONXI9JfkPXo/9/KInHmR9xxXetgZ5lCaFeo108TaEbQgsu6b
ru2azJ4/xJhd3CxY4JkyzZ1kshzJpbSYwGZAN47Rxdu0wuv4we86WasqVWw+xsGG35HpYbTOBKgG
e3p+1dmZV+92pzniqneR6EL9sdPKitUCT+uRdAYa6N3DTVADEzU5nbOzTaoJH65WrTMj23D2BE55
/h3/D90UQSaLZjAQ8xEnIKAS2iXJ9B2b4ks8Vlq/SfVyNFkR0ecG14We5j3Gdp6qzZV+y1/6Qi+Q
aNnXf+hQU36kVZIkqrAurKw1wkh1VapSlUKjwGzUmJPWRIfuTDFWN25drdYTvd17rNp8h8cWRmQd
6a60sKYZ9x1nK3HAFABNwUq/peib+8Z0Q6wkUlA5Q6f7PZzHq5gpmpzGq4bd0nShhQW1L6X/OWqG
VPhQyCnICpIvxInKdJsIgeBCl3nDjdXm0ve+Kn36G689iUuMrjPVpkmahDS1jKBZ+rV9N2sseBaQ
HCqsHB/ZneqvX7OmWO/K7A3AID5fjeGP0AZqzVkBJhY0WhqzCx7F7NW9+QAiFxf6jd/RWVQ5fGTH
AInC7bbryJarTb9gJWbSfvdrJaySOKalz8lYK73eUYfwPJr01wHUQaKWrOqplQ0Zv3pq29feGlD5
JDZiNTXWUq02vnK1MK+xvcLkBDxVmmcuRVUzEcHdQRAXCB2D3JDw08dFNpOvkpBXxf71+S39xcCQ
L4iE9CICAvSmPNxSMRWR9qy9X40Oq49COMfCSjgkEfhXJUccNkVjUbkpgUmIAmJiV9TI0xp1/9GD
F3Gw6ODw/INmMjZwIgHjA6WwjITnb9B3q36yFw+tiNOX8IQ3/r43O/h98JpqzACltiNG+Ai0JisA
8aiU+xJrwp94nS4BOOd0EKElWBlF3DswK98/8EAri3kh1NBBcPY3hen6lzH7cSsADNx+IU6Zk4U+
WkmSpnHBPJm7LPIo6jrRrx3gsesfODIUMtxIFqL+gMz3wvayMx6DPCFTAVKR4NQSMaAvVW2fjUXt
cN1GZt7lKwXOYUkC+Y8aeRYnVJrsGUUVrdloIb0yFw8yt6KJe82IeZIHaV475Q/zHXGcxg06L2hZ
LYM8KtAqteH17CQKVr+v+EBLgTLIyo28FGjPlICBCLvZAuLSZ2mXYahxVTuYLGyfw5MAM/chWScZ
yeKDpLMLV2zWoN7KI+5xy+deTjOQ59JrDBuM2F2BGbN5iIrLse5sudGYSKUZTWpX0llpF6zprOel
MNyEu/99QIgTV7jRzai6qZ0mQUEl3+S8wRea2+/yWjBKJdQqBm0AheqK5wVdm36ZtC23kokDH9JG
ZCq0GDlh1alNCqdYSrRkNDwalcC/UaWP9Vda/CTDqWo2rGJ7w1tSa/3H8894ZICZSoHwkDnYFJrm
fh2mG4sSMX4vxBI2YIAT/AIWdF5nU63YDaGqOPnnVd4fBdRwApPRHMFONrIRGo1arQSbXboC04of
dgRlNh6Z4Im1crqdN5/iR0HDFRlMeht9Dru2MJBmlKfMyNBhmOb4RWWbiLclXwvemYPc6Vm+er4Z
v97fwxeAdRQJAoyZhc25/wJ2GrvOVknlMO+ZIbx0SAjWbKzytEEHG8QpgDhVFvDCVW8OG3CLWG6M
knz4t0a0tS5L1MGCdwzc3fmeJvSaFFiAD7bd8flXzllE5PT+85HEDc3dglVCAdtUZupQaAFe12RT
5CjTehq8xufCHlurJv1AgR7NKTTUlcz7CkyC+aZViSdQA0GWqNoj+gUQaOrDe3QebN9A6m+hXjV7
M25EEnrQSGkE9qqqcuoI2UQErr67T0M9lBaCgZkC4v3apmDhRuHKJswwe/x3bQqoRvJtg7Y4TkfW
3kBfhA3m0i0HorPYSEEp/XxfZw9xQvT+trSDGPJedJzGrZQ3beXIa+bQebFWjpASNodYWnhAp8f4
QadvJBH+MTN2uRL7kFSnIJLvUkowvap4e76cmTLOtJX/XQ9xZh4XMi0PMjUHKTWH+havYbFKgeHg
tmKq0pnt7ypXfy5zxgMEVz3PMCKjCCzmctxvYdMFHi+1Auipa98IYRuj/EPgFnTkNyAltu9OCmES
GreXA5BkVU63HjTeaP4WExd2rjerwqj1+MXbcN89knKMRputFuB/Oa2zW4O2e/TB9vvotISQn1Ed
aA0IfadqmYwevPt1K6WAzG1IVU7cvQUSRm23xxZtqYHJIYbu2v7fbPONOEJ/usCPi5FyK6dI/zYZ
hqvI33kULFyH2bPk0RA0Hacok/RY8MDDscZoXqdRtMi9Jhy6KaIlQPCcEEaW8bLQDBL8AnGUOdM3
1BCGjeO5hsdjYm4NsvOltrJZhQHsB+1cKL+wMvmGUKXIU/AUG6fUY7vXGZ3/64ODdERbaok2SUO2
Ay2x5UNkI2T0X8EyDnpDjTsAWmHwK1Yv1evzezKD/AHEH3l+GqkGVHnJPJjSubJSZFnjMKlaWIXD
fNON7hmKVpk1clyShqQ0Go55GjQeurDdoPFKMnlt06IxrFeLTbz00M9p8O0HES+YFI1Kk/Jp40jM
ayBqWbyhunUQBbocqh7vqYCjIZ1hJrLKct16fGctEcM2LuKwYBrnHgAMMFLQFocCiPgQyPRMX8pt
WzbOJkGhHdxhdnsYV9LrcBjQDY3kemwkarvV8zWzKxee8Rm7fCd70tabx8flCrmNaJxKj6L6yOzq
Plt4uyd9Jk0XRiZNMCpML5EkwiYPI1/lydg0DpcAaNbv6nzjNqu4euFdc0HFJiNwK0qZcDjoYUSN
Ayg+/Mf9YoKWkaWG9zrH6/T6HXAmQLIsACtSkD/u0Mg5bD2w0chap69QWHwu/CHvhPoDj74NIJOm
cUYSiVod+4wf87hoz1lov4+4YvW3ewDZd7fNFl4DUnF/JYmoEmIoC3JAPBmsxI2bxSHbnJtYZbtk
nXf0zg8xScyvj+FgAzm7sLGkkvwjEASNE2wGzXuEyRIDmg3rUm7OFIt8MPoGW75asO+zIibcOErv
wOSQoByMEo/TSAnac5yg0sv6aH75H4377yLQfAj4kaCgEE7smqj4VJoEZXtmRtGklJeCi1TPKxbW
8VB2mMQAQoKjmfocaYW718FGbJh2nMSUumiVW9mS1/K6u8hrb8XoqU4ZkhFgpk1hM5piZXa+b2x/
xaod7N2CQpIPzfQlQMvxNI+yGFi/iQUzo1yNcJbaMwotwQoRlQw6AjWhMC5p49MrestmdvOdbSpU
P/530RjfgJKuyCMxg+8gNoGOQ7lUov4sopIQGMMuw3T4cN+8RvxJqM58Y7fsTmRfhNQI92DaW5BP
mhysfGJrRnqUwyOO2UWEeCX3izAr+nMQ+FpBAfcoO6hGVbxdSQuRKzed573NmWRxaOwAjgP4UOK8
5Y6nOs9rIEuiVTytSnjk2x2PYh2FnmbYc1S/pDbRQ0RwomQlvK+19R+3MkSuVIfyza/WUX7pqk2M
XnduEzFWlhpuqOa1JjJrwHBPTL0WM4OJgHYs+KW359Fk3n8+cVJC6XZUKWGraslm0QPLqKj4ea+R
co0jVeHUWNHiz3+jHQxAtTzAFFBQQjEDn3cj32/7cyTrdbWqDK7Z5Jt2zfJG/pYxpwE8SYrdRnvh
owE68N9Ix5QZBNfwRBTScUWvfy3RY92fm/KV7xutRP/x4Kq4zqoL2CPHqGy+SuUSeRibCg0m07Lu
wsj9wndMG3uvNwp6ofEkwkrA2+QJHRWBmEFg2dNnOo8oLWf5BL7mkC4YgSn6uJMCBAeA1mD8p9En
girk/U0oMpYaerRkn2M5Url4NwxmR78wofF8Ux96dXHbIAc1+F85sOL3cqBGbhTgj8/9QTllpVqt
e7vSUA4+u1uZUktPbdfJdvvR2cPGXwfMgm1/eBF/xUt4eAGkmlKm9+JbqcVkvQziha3X74LOyIOP
lkE5kZkAuePCah/Kh7+r5eHFwr4KPBCc9+KGRuwRjUAck58LZiUVqyo1Eg5zmEI1qCStHvOVjyHK
VZLvwqb5CorqC/OvtHCwiiUzP3vCwE2KIhQJgTyx89wYpRkzfUtfgry4j60x3JXUS8QtrnraRFKX
AI/kRBZ9djDvxCaPQsGjcBowZ6Ey+OGYnvlUk6nX5JWd6vs+Yphy0L3m0FOMChCTHkXJgss+d8xo
RAJ2hkWuAnQC9/suym4udXnMnOPuOipWHR/ZBiJpsM/HZ6GgF9yeh6zkdM7YVxlNIZgzID48Y9mQ
Rr0r0SAaBB+Ketlggs3n4WCf7RbU1Nu3RgfYWz35aKJcHS/Pr9Tcud7KJnY74SpW8fzp5vb7prqU
mwKg/3q0nkt5wOf9LlEWAGuDczfVmO63tAmToKullDnvsDawQ/IW4hyMt1PNTLNA9m9ZERii7TOj
Rsaogs3O4Qz8/TV13Q/qdZFC6CFw/eeD4EOB1QdHTaKjWskN40J06bPeglI5086fu8/3912kjVpj
dlahx/vS2qxOp/3+CLatt+f78VB4mMTDhmEqqSJj9OFD12wHMHIfVcxZqozKSUDXEIulxiH/HqYF
xh1yKgsP8tiOH4mUrpWFKvJDnvMf8b+eG8jaHji4kqH14FqWzJlDSjMGvLtclX4MvNJRaT/7LkGj
stOzglELGFYY6Vx3LpJpEtrzXZhsBnnTJ+5YFtaN4wEMuFcKCW1Jkc/3zJkVzSw2ig5V7a/8wkZm
2zkBnJnn4n5L8qQ8QPFhxNBCiWoeYcPKRpCrPGKYs5jtIwZTUK2xV/Aa7zEfvu7QATAKKy7We9dU
XL3KnfDCY+KdGFm9eOYSVfS2oqD1GD4UjgbdapgPl5TfwHbFdtbvxipVh8TIlwb/PdSMprOCc4nD
gkVC/M7e79LQ12D2KHF14Cv47+MmQFGMXzFg2DpdwYT4fI9mjK+ESiBwyciBMw8EKsC9RTGFmbRn
7h3IdHBQ/33++zNHfvf7xBGMolekXFCDQ/0P0h8CenXtdiML1uq5mAfPfKqh/ncZpD+ioLQStgOW
8YkYRB/0ZuH+LmwTCaxJpMErCgq/z+iuruyYj+ef/1Cow5nffT9x5rUwtLTY4vcnfkgJ/3R7ft3a
qh9o2YKsmQfgThQRWChcl0u5AlHu7jswhF14fL6Wpa2aHNSbzE8euAI3TL/PXn0TtfrFPpslAdOf
3wgIhqhphEmlIhX9aOq4ldFupDdb9N1fJ96BZVa4BSX+pWy9kTi6ftoBu8Zj/FCFKW+KemBURGAA
h/wAS2cMZr9fXZdAVDNOyd05TSp/IxQtilyZJFgmhleIGvW1kl//PD+puUcJNgbpJaQHETGRMWZE
iVXUT8OzdvQuPTFatm7V5iXEELlNt1D1mrmgd6IIrQiDoJf4dMAot49oIxl8oLKbJaLVJRmEYigt
shU+Bxl0oVWa6u+bpQ2bHijiQZERXSEgQOcLYnLi7vixRNdUzEyqB0SdBtCABYraQV2S8xA9Ty1k
N3KI3cIkCJan8IyePZSt+S/bszkregGEdr/E8jD90rMVEXtGRblbpgFWBDZ+dyEUnT2Pm1UQPiAC
JCGLQvx2UqnAxnbbxXzQ0j4Rd4TPhDKvpnlKZ8x1fQV0nDc59BWkr0uXccYC3B3IdFlvLqMIWHs5
+hC08V7N70jjjE5fcI5m7vudiOkTbkR4AroVQgrc/uJ6521cvTU6m154Jmds/60MEmAVgh1VDEGF
eA5eGyu+KPrSWM5ZAXCxQTUEH1si3Vwp9FgXwCq4EyqjewA+P7dYSz9PBMiYWZRnfIKfr67hS2aN
A0ajP5cw530Be/bfFRAvsewybO3CAEwN+5kKrXrt1b9rxTqt4oUDX1oMYUykIUvbHpnOsy4ge9Jo
2XlhKbO3AwNmUXlEP8hDkiaOEr9tGPDZg8M1UwP1b6Wzi3PdZl7jKfn9HyHEkdTpULRxByG+nhvK
/5xGnAzhza8Tp0FLhVAMDX49Q6TMaibodgQMqVrygh8K/PC/7uQQZ+GFQRtVKfjddUwFPl5SWzCZ
FdMtkiHP2pGb9RCGvRu5DkYL65l8lwQT4c+5pS8c+6zZvZFBmHScB50FIdZyuSAtD+QH/BXM8q49
ld0ej8clqOoDto/cu0nPbwyXIga12+N1Pwcreye9as4JM5I273t961yfL23WRN6sjDD32ZiXXRAp
cC2Pscnb2xEcbkvLWdo9wtLzfpSFco3VhHalBtv19fh8DXOu/p2qEXZ+QFsyxujieHYbb5/a5/Nr
Db4HdUHMvKIpID8DNSQLHP79oYyRnJa1IEyTSVN0R/5FY4yTLbHszQlhBJTV8MiDVY5E17VgGQnl
zAexriZbg8EgMgILgFou+BFzhvJWDHlpcnSYDQ0mIshWsEKsbnkLwOM5vboVQNwYt/Ikqh4hACiY
a+Gw7z/heli6lnPW+FYIcU3crKuHnoYQOsY8xkrljpktHpi1p1er7F+887eyiIsSFuA6EnvIYi1m
664ye8mdnz8S1AAl1MKAvCCsPniPwOrcY77HqKCPVOXtcIRPtHBT5tQLxBcCMojI4Ci/7Xk3hqUW
2zAqXY5DBPTO6eVbukE2Rss15ERhxTYYi3r5NxKRc5GBPUf6ncz3j7Q31BnGKpwDNdup3jrrrX7d
7rUVkIdHQf9DmY3WH5ZO62EGxmRBwdTzH7GEagyZG7pUKHOYRaELtBqeUrS+gd1Ovx7B73a9ovMQ
f1UrGdhUAZxmS97tbzaWjAJuP4DQFxozUVspwwdgp0cTT+DlUuvRTjLUl5fXV2Z/uvqGb1xXf57v
Nzs93w9yJ4gKumanrhPiZqet2yV0Hk7PISSjtzJxRHDm5qBmXu81g8Fxu+cQ9TpgiNXFVc9Fc78g
lf8rnbj2QssGYc1C+uUC6RuTiTTXFm3P+lijTe4EzttAT60lgNusr3ErljhtTLVgarGCWBe0YPKf
dI2BpdMEl+d7O3t5braWONI+yHnaKyGFFvXDxELaqwgjGX/BiZ3NIdyuhngvpapuqLiFnGoNTsRM
3XWvzU6IdWCrjn8WbCg/9zjfCiNetaiOakqIIYzfTYmyLla5lfuivH6DYeyzM8I3V4e7PnV891hx
u0nEl4yZOJhzLcgxxKlWqZf0LyhAPf10XTtfDkoNCw+vMLmKDzqN+ivKwCjwCCJhGmu3E4VI7v5x
8d7fY1tCkkpSZWviA+1X01GcbZt/GRhA0GktSgz15ycCWTnGAJer3KgBt6z00JCh/uvVn+uU0PLM
VLvm1vX6Z9HmzRsfJP8BaRCA6CBBOBzrxdmQIAlUGewx3/YYhnPOLN/030rbrKxK9Wz3J7U4bR0c
wK+oZzpatu3nyjpXn0DP2X8/gtCisE+yaIzxEdwh3nJoZo1PyS5ylF0BaZ7pb4qXJWrFybY8nBNA
Cqg5otsNIdK9h1R0UsnlxYiUbt7m2kQMpcGRyheu4ay7xzEcDR8M46hAB3gvJu/kDE18BSZHvaP5
1R7tjgc8Qwe4yljQvFlH/FYUYVjYjuLERMr4MyBqoy28pbavMYWlfF6lECBMVgXNzlU2PV1coD6a
859uBRO2ppVByMqNOX8ut4GB26eJaBhYMmiPQDhM4MIjxQKcptDAQhExWlmFAbBH0njOq0IVhrew
Pg2hVfCC9dbHgCYzpcqnSyWrmaWhXQj1bwDw8G8Supv2/BC2dUufN4pgVJb7A9qg7LDE0D3zEt1J
IexazNd5yyJuO4fC1fuiGq3FlJfRjPs/w58adBWSv1hlenx6cdunXhSwFgsCKxE3LkraWOIQjp5z
jBtxY85Uxkvlo9aOdjsv1fK2PAFsXfGaKzg+ay7c98cF30snFpzXRdMXLdOd6VYf0f1Q1JzpZoGa
83Ze85oorcqI3YCSaUHu4wMCubIAKjMObIw0TzgcXTw08iBngCUNZtyuKalSx2wEajM3+GjvD9dS
MUMP9GH9RhAws0ORXgHltepMc9s/dbPwns24AvgckABOHcXAsf6+JTceLu95rBQpZX+Wfir+OJbH
Ylxl1Gd7FVvQLpzwhjarJXrIGTNxL5TYg4CH38vwgGZRdG3ITGWUjdr220LCcMpwNQzvVA2aIFvO
uu9MH8JDx4CWkArUMf0a+F2dOgtnMj2I94b4/nsIC0kXbRdA+/vzWOhDupEiPIyZIaZo9jx6zMug
smGmL+Kkfn3LR7EgqQF9AlJMZOvlGHdZwbRdf6bXrKdJ/KtU9ZbHClaVf4byByeZhZjswxic/CcF
/Yh9tssrOxptrt1xsZYULz3TqbV/5gZL5A9yUCy4VtO6n30gcU6tj5a2igYCMOy491yhfCto/A2V
suPCbXxoBAYyFmr4360gTkCKBp8CnWd/9spL5J4k8D0jC4o+/Cg3KfEsoXlw0DnAnrAFybosNNbd
UdVryBzL+MSwJu19LOjEnHWSAONDwwSK4WhYu381hWDMZc5j+rMSB3JvpEkeaR4f8V/KII9mKhR/
a2DDD6VQuAbN9BsqBEoSZeyvLpaThSTkI3QEFgM7RKPlAXUXEIzef0xcBEnW1+7oCAfwabmuIa/H
TI1P8bZdje9UYVUX2RZ1ZpPImrirdiFv9b2OaQquZ8loG8bsj9y4+GaCPrpjs3q+VQ8P1PRxaOYD
TJSTQFdD2HEv62kJPKK04xYAlHRtkaOpLBLVPPcpFYMIckwJbtD70FOF8VzyoyGZLCkOaSK3A8Di
N7q7sV5gk4rSjuloB88Gexzl175i1a/hW1qXkaUwZsBr/bW3ulzjfK3eB2c/WHA8Hq7I9AVoZORA
kA17ThZmebYoowgAWScW4k4f2wTGomDQ8uG2/pKLOl23u+sIWRzS6PgXALmAEN1rAS0Ujd9XGe3o
AGthss57Y3xW7yj/LTUpP8LDCEmE8lcNmtE4OqEddGfoAuJeUOzjvxqj172VaCkqr9FagVY+M2jV
NXhJBQst48150K//4oRv10x4lEEspWIt4EsA4po+YseotvWiAoGob9cgONIWqsQPLSsTu+itQMKT
zGuvqFPuH4E1KjB626p6oU3raw0Ps+7BnLjkE8wp0a1M4gaFlcdyXoOD3ezM729lbyElp4Gja4nG
/jFUJhZHOD1BJ8HGFpOg1sQU4xwpbA0dtDt9KRCYU9UpY4bkGQs8JUkdK4RJLrdIuDiZ6gXap18a
5dv4GqEBApw/g+o3+p/w73NVmTNDIJymYQZAJ/FAohuHbsaWVU87pkBpzCsFwrMjuzRkY0kIcVIi
2+IWxhAS24rabxXcCo1OQWrzfC0PPBSTFt4uhjioWKKqnmVgUwvezN7iD96WL6FynMiBC8mINxkw
OoEWY/CCbPiSyi/dgocUwiQf/IaY3copKN0RBqDLlJJLho5xUI2qXTVCFySCxtiU3/eOFnELlm1O
WwBClZC/x5Ba+KL3hk0sClnuXH5wqIyxs2rDJIuA17krdiuCWFAhiYkwUtzgjCc3Ui/R16cJJKhd
blp1RPkjVhUwHoJvZW+sVkeQov55fqCPeUZs6K18wo6Bhx+NkyGWKDtCiaY3/fMcYIqkrIPfsVuL
kAzjAiL+TsWwGORYnotf2mDCqME/6ZJYFgYnB+ZWFrNVQ1XxgoxpBeTrdLtC4mpUOa5lV0qDwyJb
UtUGTdtyXpiVW5yfL2ZWEDK1IvqSJTQoE3cDQ2cEfuTC0WF8J+RUpb5mo8nzCzr5CN3EiaGmjKwC
oASYE0GcWBAHSAnJ7uBcOBXvAPM+aO/lu/4O5NW5B7MZ+Ileu49AMwD3AEnBsDk51Yu2ZLLn9Pb2
K4iTKyIpCcuQGhwpP/rCjhI3oPX73/fzVgRxcHHAJEWS4uB4GizV0sQrOKhlsx1ZbkHSYypq2lOB
R1/IlIp6qAnWYH/IgGYdndAW3pMVsylrNfxO7ATc7rwafD9f2KzbfCOOxIIIRSf7mAIxOC1IaDWM
gvD1XjdT3QYCXNK2QNAYzod7ePuBw2YYXycMW1ucNPKQZ7hfMtm5CVZwL+FHf3TYYVdIrernR1rW
PfRPdQ2DgOEraAxqsd/7sZED1gbJKrikCKsU9Izem1Q0KXtRxMijk+zFi1dojNmspXKTmeFouwCm
gYG805RthE6tpT6kx7gWsgG5n4aeTW1QJBRWiuNYDIuGdlrvq2dPWfwGrCTuqcqPX0lQWyN4EsHx
46Nlrg5aOwT1YyGnqvTeCGoFngE5WBWuntRfoCrWBe8qjKNKL7RqzRnkiYYWLjuiO7Q0ElZkHEUw
gPL96PC73Tvo2T83eBf6n95EvBLDV8lKPd1PtWTt5OnHy3PNfMwkYotupP/++U3gMniYTFOlw+j0
1bp57YCSkN5oyuy5Y1DpuH1LpNmPeR4IxOMqCmhaRBQpEdYszdCH3TLi6Li9Okih1nuK4QYYJYWJ
5pTa8v4OHdxr9IOwBgvg+cJyZ6yYiDYMdNhiLAsPdbzXxlCkkTioqdFp1pXx3pt6NlgxZWgYgHcC
gQtmoT4XOHu6twIJszliWEAvCx7t9AXIJDhPrVEZasF/Hun9dxNhKhsYQVL0IrY/HhCU+Z5iDhSn
i4hvRKvjMcHSUDAEo1dAgrVgBCfRxDuJsYBor6LBRg8WA8ITEbOUqqmkxqcx6qeM1smvKlrIF8yK
APhtOnNwmZFdomXthkrZ4gImKoXq+Epx+kvsLGzxjCss4vH9jxDiTKPYb2qRhRABM8FZ9LME68SC
YRUnMgYz3wLBtMX8Es1jdShUbcEEFCd/TW/SHVh4V8+/Zl6/0ViDFBKLB5s0sxxKKCwmmtCOJ/E/
4C8z2Mouu8ig4ivvnsXODKm/TWBKSJilgr4gfMZbBnZ5aqxBXwmYGYkjlbK0D7mxoJ2up9S+eQf7
akNrtKhG8brpRxWpAdVPGTPzR5XKL3H4svABcwc+MXsgmY7OKgyhub9fTTwmcurjLNzw1IjveX4U
reYie5rvmyhVnrh+UHmQLw+opoHGNtXr5sBRS4Z/MpmkZgN0yUkSGmtAAsLefwVimlwMYpF2QLLJ
0S/FpVT0wK58nS91UMw/X/O0p4/CkG/ipi5QFNDuhUloAee72GMcBv2fAe4Rx6tNtRAHTTr8TAjx
SAxFwfZhCyFKZfX/h7TvWm5cy7L8lYp6RzXcgZnoqog5cLQiKQqSUi8IWXjv8fWzoLq3koQwxPSd
eursvMmN47dZey3pEfT/UDOKm+fbQ5l9DXAd/DmW6YMJduESaGsG+6eHAo/6q2oe4wAc9ieF7KPO
aEAjzC24t7PTx6NJWAB/rwiykOvpSzuZYyLgiW2BN9S7xl34+e/a5Y+Z+/370yFVYd50NZvytuC6
Uk9LVvRPSIJnvOmyUpRQ3x2SHpoAyfDKtUV8ZiBqKVK3cZNcDxAqdlRUG7xMouv7qtn2WWQExAHt
Y6si/jaSOlR3nZCWeMECrgSbVFUjohk4+PKUVdDxQzMH0htG3DLhRxdH9YsHuaqWdsWAFwEppQGC
OW3UCFoyVKARSNw+HFtcWy6xONK0lZYhykjpwCAS1pIsJge2gXOCZthIfEy5RBH1HqxvJQU7apVa
WT94ZiANJKIOyZnnoi26zvwr++RiUieF/bJJYzUGeMNGcznyD+CotZAYbwYNOjeJddvYz6o8Xg8k
V//cId/x0YWLAh75PmeagLOLHaeboDlH09lg+ivl0+S16jDc87S663eKyeretn4AcfpCT+zPosDk
C8Zr9+ILalbsJZKPe5Q9KozBQKKlPBBhl0dGNhxd1uiylZIoelSYbP6Mvku9kRJddE49+NCrxkiU
o4pe/9vzMvfsXU7LGGpffJSXEj5PJVwJEfQZwJw4aJHzxIPF+raZuRv90szkSelLdFr3Gcy4EPsU
drJnNKolINUUlwtHddZdRz1y7DwGh80PXg91kJok4rDQhBIwbCGtu/UfmzVIxXGjBuBoA9P6yqP8
KtoEp/YNpOL5mHJezIL+qMJ9L/fv75jMbJh5Sco6MWfHjV4dK/BjbpVdMlBDU4qn27P7E+0x2oLn
jx0O3/9HLy7rRV0N9Dtns70hWW60AgteCvToyX3eOO/lAbpg8RJWddZHuTQ6WVNnyOO+l1JulIkC
MT9NpHGKCxCA6sqhsYvMjELj9kBnHzABlFwyB90XOODXu5V3PYcoVcYh7cVv0kSvAbFZ6oGZPREX
NibOh+tmYAPgYIMRNPYkJQab2OmoV9L3C37t7KOFUhyeKwRs4F+5Hg3WLCElyHxsJQIz5BuBkGK6
4FaM796Pd+sbfDnm6yBVcm2iSodW6BAv2mlqgA8cdaXA3WUSZY+kW/tLqKMla5Op6z23joQU1grH
6sB5DHgT8iBhpZ2zvxB1oGMMoNJ/j2tcxItrC7Qgocs3sKREaDymiXfMA6Np3oIlgMPcbgBvtzyC
V4HOlSZD4ove9Sr4Tbb/FboU5N0+5YJfKdtRTvor7+GlrcmgUqTG2qQueHs4sPAmICzOcO9CK2sq
qE0OxSb7n9LowYWFf/17cON6XsyiVPtE7lUYDMUGbfMrgTxHn7dP7NyWuDAxzVkpA9ekggMTtSbG
xrB7abbJo8Lp3kICZPY2ujQ0cSaytmt64sIQyYc1A5F6b3h0+JYW0F30IUx014nnGhBUyIP60vr2
IGc93kvjk1BB6VK3idKEtz11Mzg6Fg+97BzS4KcEOMmFM7041Ikj4ahdWTY8hloWJmQy0mjtZkem
3GQ7P70fWBBJVqZfr8ps4fadfWZQRpHA3YYUHPogrveLWIp5zEclb8eeNozpHV2RdVdcFdmhe4hM
kqy7CoyFmR6hBmAO7VJgOj6Z09sMgqRgyJEQXIDS8to+X6aMgzOKTFylFdUZMja93mnEENINF1is
tANxFERj1KPqL0ROc+lzaBX8Nj05KgzfF1WFiNUm72a4IuawxvEsdgwkPSMT8qwOSJDBKAq8s3wS
V1DfjEAJxbNQieApYzGWCBn32kPe4PbOm3sQf3/WDxqKgJRxO+rs2CgcUORfofJ828Dc+YXanyqC
S31Ug514MS4D8Q+nLTi7RWrVgupfm9HO09wHZF0XHOS5ci5gvizU1ZCGAYBosrx9SqrIFTv4ojr3
5uh3FeC6jH5yFtl05waFxwPlOdCuQeBxcoC6vohCt+U4G9CTNmxWjprqHV8abRPqRZFTvzpG2RIL
/s9GSNy2CmYRmEc86lBau969Gfhpmj5TEH2vYjp4d2pvlEfy6ND4aITnLdiqF3z7ufqEhNw1uPdR
9kTJZ2KxEYRm6EOVs0O6LXb71opk6Cxori7e394lszcDRgeOjVHtgkxTdHlXgCgsdzjb719a5pOR
1637IZXrxMisItB4T2dZoyg0/1fQbnNuYaCz63lhfTJORix71UlH69K2Ti3xNXefQmVduAeCtPCS
/tNchAHqSuSFRl0wONsTv60Dc5Qs9T5v91Y4aFD4QENgPjwLEORywHUeIlFkFPskXMXvEFM6i5GR
ImMG+nGy5hi9c78SF0iP4dftNZi5HIHZGUHyqIZApHryAJYDlKtThettFVH8kPumGi3VXedO6JWN
yTtX93Ej8QlsgLnDbJnYFBlxJ4HsGKjKYh+4+w7a61Aby9LWTPMDByDk7UEufsHk6CZFz9dDiMJ3
2ht+2VjFgEi9FI0O3hnHbCsHIkG5QFOnomXbmaIar/NyASQ1O9PQh4IWjywiFplsN/Asl13dsb3d
C+D6cWSNCYKFxfwhPATXDEQ7v21M/E5FTjM5HzDTvdVbwc5be+vSePnuO3HB9tTdI7u0Fg8S/bU5
jz1Mt6d5ruAA86DFRM34+1xf31VBTbgu6lBhf96/vLmQbIEAuVWtQs1CZd/Gu4seinLlWaclFa5x
7iZP/KXhaaGvrwDUkFQAC+rBKqU7uX5tk+dIWoi8lqxMzoqSDmnbFNhFVQzRZzWvj2WsQI0HOTe2
XiJl/b9MJthmORWQEODSrycz8/6czBrKSvv9IUEXiA+SrnuK2fyl0Hqdm+fTR7awiHPbFAESYEmg
TwRj8XhrXnj3oCwECQ5BUY6TNqF7z4NZ/fYu+clJhk16YWHq3HNCFxTIaqEqS1t0rO4lqwGW7/CA
zYmWzEd1r+47raLvsTZ2D/k00XmjQw/FA+oqn0+U2VQW0Tg0NwgaZFSh+X37+34wWY+H6PL7JsvM
RBVxEx/fB7Qd8ovI+kVmYKYW5IqPzjrWLOPODozQLKzYjCBrlmgtZdAZBKfj9pfMvcRXXzLZArHS
qsA9DIMNwKGoQSvwJdHT/QA1PvO2pdnNdjnmyQUpyQVX5ioKwSMVHhquoScfmMra08GEh93mokh5
hpfYbhNriX/h2xmcHt5L2+OOvNhxIW6TWJW+bb9A8AlhFyCO3jqmcDsoFr2jx/faHNUSqtXn7ilD
YzM4+RIt2qNnd7sIE5p9LFDBQbsrKvcCelyuvwdyQ4LgeEOPuSge0nCVnhS9Le5E4RxzHDRKklqh
EJ6U17fXYC4cBFPfb7uTOCmRSK1UEezyVgykTfnpqFSLzdXCAV+0M3mIGr8VWjeEnRDib+xGJwPV
7HYJ7DUHvgBiHGrbqAWikD/lk4QKqs/nUsvCDHk/HB5ya+1CbVkfHtME78DKuVuItmaPy6XFycAG
F2l8roXFPDsmBMIaotZGSCdCWabZeXuV3DlLsKHZyYRHBzw6OCShcjt5cUEUI+ViByzkvtGR+nvx
Q8tdqxKtQ01ZCqRHD3F6UC5tTSIdH3lhhQ97hG013T+3CjRS5GGvG6RZsCSMV9wPSxgRr+AUQMp2
ch0oYMxV85YDyJpVtNrK5Z2KU8ht4rVF711QbpmlqX0le8WlkXXaomNavAONTVriKlxa1bkHCRyd
6I+CAiwkySZ+c1AOQ8KJGPU+eHZPssZttMoaOTm/cPg/bp/BH1Kz491/aWxy97dy5LRuMS7ndjDf
XsyX2mpB8W1i697fqxr0z7bHh0/jyXjNtafC6uxIW0FSVnfPy/HmHAobzaBwbNDzNjZlTi6EtlPC
SGVQC6gaMdn2YawXaqRgzQfJKAGt3xAefBIqqOkPLANtSdXp5W2YSOmjLyXsmqA0ZwXsIN81qR/h
n2WtJQyifCjxP+rXrrpwg82+IiDkBqZDAKcFPvv65mQG38ug4jHmFXTHQiuI2I6aw8FKx9uork/p
2xejr7ZkXaMPcgnuMp606Z4FDbogo4IDuMcUbZ0nmeK1KTLw5WAM3JvAPfSM6aGBv9dub5IlQ5P3
QQkgHOIg2W83sv0i1uhpbk4ZJjRboj2edecvhzSZz0ASUgwJaRQ5ofrzSE8LSYDWKH5BkJEYyKkQ
tCUclS0E+Rj6sXq8Pc651AN4gHnE5qib/FzOuGhUN4phPisgUiHvifApQgW09n1NZL4cptBYRhOb
HBVHWkK9wjVCcXi4/RGzewr5AY4XULYGenZyqVdJ5oDcuuLsxLXC7UDV16fStCrIiFmG4f6622xO
MngJtqCCvm157gFTx7OHAjYI57GnrnezEjOCPBRAD9abkO6RdmkNMF2B/w0JppNwrOmCuze33CqS
Lki7jJMOPsBrg12oRKI/zvdW8Gja0afiK0GTR0bvKEohiabqOTRjhfXjanV7qONIJkcHbBpjoIHM
PmSOJtd93uH+EQqetSGmpCYvuftetbuIpZAJl4VAR1fgwtyOI7llcHKECJ8QpUOizQ7euXQvcxBT
AI347UHNHFME2hxYzhBaS7iQrmcz5llGSnPYiJt934C21R/0pFqgrJnrUbiyMtmeopSWmefDylBq
7ubgn8IVa4B17R30zujSl1Z4E1dx+8hmi33m4yT9mERRRooO1OA8nonrAfqSJ/pqg9tWATWuq5xV
bpfGRhwaQJbkXa0XTE67T1miPaNFpZ2+3Z7fmaHjcuAA9RrJujnktCb2M5GLm6HiAR7lT/L7CMUI
DYuT79hndGevgEIoDccYjrfNzgAirs1O1nUQIfShpDCbFCepdyEkCFTdXjWVdlU0VPHRKSqbqo5P
iL1Xcs8iz0F0cdc8qqGeFwveybi812uAjwGdNLRTCArpyuTkNG5bhohlebh/awgtbZeKNuO/v/X7
kzlGCl1oo3rAYJkK+hJrEYoXSC1qZNgmxVmUGI0t9yoat/t1OuyrZuFKmsnQXo9vMtlIQnRNPI4P
4hHpU3csyYMDVef4PnReh9dQOsitJn9AIpACwHp7oWdc62vbk6OVyX0j5ARjj0C6U5hNmVEmPXZP
ebkqAJQ2xHKplDA60D9mWxx9QHSCoxV34szXfNWHJEeuXQirCHBNqD6DM6SO0EEpt5J4Dh2ePdel
3+h5MwwEOncegYZGEUoSFXMW2MImBuuu2eWKvx3iMMto77XdWzi0/WvKxsNHKrt5bNyeqJ8XHebp
4qsnYcHQ+xF0uYAQKqDIzZbSSgBwO/S2pCu1QIkWrI0rPpkjdC2MwN0R7AlNT/z9RbTOcVWmpOiW
sn3yJOZrJXiIa/P2gH4+R1ArBwsKsMsSBCinnVB1pLRC0jcjBiYGnDHS+rxcM16oy9kjeMLbKNbS
dCkF8vM2RboL6FXo0hL0ZUyrhLJag0tLFAESCYvA8uLotWs8ZsF1nPEpYAUcJGD4xn3BTrm0klaM
Xcf3eFsqge+PNmVBfXFfezxQso7ZNHlAy2LQldr04+cisur4FIOYngTvS9iquaONwE4gEO1CRhpt
RNcL6ZZhLYVNzNvOHjIXWq4TY+1vsm2pG1ADhgwpFR5ur+tMCRqjHyHfaFvCozFNCTCe0tcsQamu
P6W0RG441kSdu+u0u1Anf8F/QxYaHdmoQEK9BAt7PUAETbLstxFABBFeIsAYsw/2lddi6CcqkLDw
aP0s4f953z4F1sJA53YwgjaggDkwsKJP+Nq030uMw8D5sL2Uoo7VUxDmrautfAfFhWRbGZvPfA3c
vY3QcX3b9MwVhqvgP5a/X8+L44m+zDhy+UywuSbUmMxiWxq3gG4aQ6Q73sJdMBOhoup6YW3igjD8
0KYMg3GyX5me3wn62t3EGtpBnUNhiOgPA38uqtehR/OletrsUbq0zV/PcaUMYuyEsJ0du4rWVqJD
JRNNdxrrGRoDprIt5leLn/5Cyud60JM3v4IHX4cyDMuZHr6KWnQg3Y5o7AMcjChYcDDmXkHklQQZ
N+7YLSZPtlJSIbmmqB0QKt22a7RGpR8uMTNVBzi69V6HcgkSM3fBXxicCt3xA6cOXtPg2QWCv6cd
T3n4sTv0uJNNu3t1njYRYpCl6H3J6mQnIdHdVXkHq128YxOtrK1a+ksjA2+ENOqHEeSSrncM0/I1
NJkE4G34x4oR1wI36BWUAglv5wJVmHXMKi9c8lU6ZsSbfLBinFW7pFM3czVAGXSEmuIV5cChdP0R
EYhNM9ZPBLvVunX0Vq9dE/O55DuNm3/ySl9amS5ilnYRGhBhZWRoE186vba4l/w5XaOMv5TAn4lb
8d4jcB373CG6NQ3R+wrPTCR9D0mPV2I1ant398rDe/uuvNs8VTkqbfn9cEDHr2cKGRXvk6Vob+be
u/qGievWlQMJU4JvCNF/o2q+fxQ2Dqjp3pYpm2Y8hStTk23kR2wg1+NwDwOVPizXok9U2Hylhrpa
lDObORZoIQFoapzaMR17vVuYoneCbrS1J8bH4i6Z/3XEcBBlAVDxG7Jw8VjUvOSmqpAKdmEmD6B1
jlf3vlXqrGmkv7BN9NtPEzcTzIz0tP8xN37OhbkilBUAccc1ooVZfrUWgNV4DtlDvTvXq2ZRsnP2
EEBGSkZqnrAAzF7bg4xonoVJLdhOHNB20wgGr+yDN/8EDhcqHpvinh12ZZIujXN2L0I3Bn2VI837
N33ixTjrAMm0Nmx5W3/mNwNClUC782hnt+eRY3IJrzMDMhtzVHgFRBb/48Rxv16Yq5Sw7r0qA7AE
MjisHqqaU0NPHLJZvBAabqToiRNhDnZZ5tM2S6knnDgZDpjXGk1vc9HWGzZRymtluqoAAsl2Ia/L
3rnlNLHQpBfBQ3ips81HhDpKtOQqzU0WhyqDOpa5keWeHFwvA2q6JTVvP+rQxm1W61CDUiIuR0R4
OdpP7/mtXoK3UQOjzu39OEPwgom7MD05yEGbkzB28eb0J/6EYp9e6eAC1VVKfCo8sYVh/ELuTYNI
xq9f1l2zXyWLne1zLvEYCEAjENo/PEKD68XrXHR1qTyed4EGyOKA4IyjlYaG0FP7F2L5K1OTmZYc
HzjhAaYedf1Z3OSQQGYot2fhoK1W4gLa5VvRdfoCgZoAcq+8hFa4aSyN7JvsFiGeVvJcvrKP8rbT
mwfhLjQeZM3aceCQ8ah3KuzzWbDtglLjKVntKPK555NrLpzImSwNufyWyULLXS8kAqMAjo1OU3Ay
mUTEcotLGYu5rQz+OLT2AzsHJb1JaNyQHBReyiDYFbkPVBonlmt0cA0Tww/t23t3zvMGDeZvW5OH
oWc63ulTFle3juYY9Sxqw5tvMxDB2SWvCt1sVpn2pS1Yncu9XVmd3KgNqh1l0PKCPZYAegpS6420
aR6opB+N3a6gvPk6DJq3Ilr5cXvAc08VCG2QFYBIFtLRk7n1nSoZ6lBCpKFoTePS9hy0v26bmNsl
UAJEQhMyk1B/nD5Pg8/5fInBRT1AuWpBhXoXxBtvwaOf6SkbwxawaSAvPWaZJruRr1xFjhkMpUU7
Wf/oPqF3+FiCkaFZURrv3rFBERK/N/STMd6Eknq9xS3MpjQ3nZffMPFCSyJ6Lucrgp2SlEFbU1hG
xEqEQX1Scy+3qzDtH1yOyJ+So0q1ntYO2sVFxpP3nTugF1DNmyo2qrZPOHSI5D1I6UK4GFTKQvaN
jyFOT9MGRSU6ynURTXAZD8c9cBI03nJBhDyVS5L3SBLjyJScWDYKpn4b0HJy13t11tAW9Py/gMev
1wPX1bkeqwyxZb6UHtIsiY58WjRIWVR8lmtJDzInTUgkwTVKIJpc/N9e/ytI5QK5Ui7LVowYwzGr
ZBWAcy9Q9iERolUWycPKyyT3gyeo+Wq1SFItSqoEmlJxU22UhGfWUZbIPo24TG6g4RrVCfrlI7Y1
kgJ9mBRcAoBOJ17xykZtwVKpbWtHQ6du+BZjqkqKvATb0Nu7dPbF+L10YM+8fjFA0ojOThnbJ3jI
FYCcyVntwbeWUmbtbR1DdU3XW0jIzVQCL7csnMVrm70ilX2Ckqvt7STNOx8C3T1xFgdiiMiILLJw
EGdqfjCHCjI6qHHaf3QMoCU1UYPEwe40vJ3emPt9uMoBTIKEJTmAAu01zTQx16VI05jU0hdei/nR
Qm0VlzgykGgJvB4tEX2nl7pYtMVGb5jTkJ7CRxGNQgVl19hTsgDGonJfd3f9EjZu/OXpowkB1j8t
T18QN+XjbCC+aKvPfKZB0rew+HSXNlbZHBfcgdkbAL4F6O5xp5IpxAM9oXHhdomIgPtZ7fd1A9DA
QvVi/qa7sCFeT2Sc9bxPWNgozP0W7CIgDfL0+0/HdHeNRo3N6vy1ktePymL8Ozs4QCbBoYraGLQL
rg0zwsD0nDuI9taHmdsHcHSTfqzRxW9PPLYaqWNZGH+7tw0Q1AMAePv35w/4hYGJnyaTLpDUDAaU
YOVYHoCFz2mDkp6Icp6cQXH8lNYSuFl3bbXgtH17m7fGNnmacjnGBgQZNw7efv9yMIHWom0OvA/o
Bne7fH13t+GpfgaPtasvPYtz3tMIc/1zzSanrnODLHA9VhzbDvb91wviESoaaBBa30dbK/t6+hU/
3G1sIEhOK+QQ/tKh/21+ikpluIwV2gBDb5653WEMAEBiL2v94VwB/WgFC7to9pJBwAa/H+EpQPaT
qe6GtOQ4H1fqqLmw77WY6JXRP2xAtPPhLBE6zs3tpbHJ3KpdG7hDT5BGEI1wI2vR/ep/rp05kloB
o6FCJxyifGRyLpImdCunjkSkKsxsy5rQB/lY1Usx21wOASE9niCQIxPwgV+f7AbnQiEybki/0Jwv
8y2no64OfVO3h/WvxvDulUK/04SQ2o0d6ufbR3POQwTQDx1NLIjo8QXXxiO5joW84UU7kN7y/rVP
H2LmteeN21ZmALGYyQszkzEygpBEUing9noeb01Pa44BEFM5fXtwqYfzIFK6Y04KbXdapUmQwwUq
taeMruog76pRcbj9QbO7B9gQoFMhU4Ya2fWwM4/PWb6XRZt9YQ5Ra0n1OuV1dFBIx79iSBplzhE2
YnmvDcl8zqmp4hG70hXJFN5YZ5UkRhOuMvXrtqVvicjpTQdaB5mMfN/ocJ54UYzrMlkcw1QKLVGZ
MufBHAQtWr/sTdCfn9G0++mOyamIcqfoy0ho+AAuzfiIrmRfB7effft75qoZqDeDCEkWkOgDsez1
0J2YUTnXw9bS9622L3ZQ8FADrXiKtvGObDxJq7WlE/utpz6dg0ubk+dZIY7HVBFswtFA9mNUKQOj
bnc2sc2o9U53RpVrxmrkYD3pjwsDnjvIaDoCfAVoJ8BnJ9dFWYkj0wHuW+acRaopRM+Kdy+AJ6hL
DBCfBV2mKbkF94vB7l5Kws++sZfWJ2+s6DdDKir9OPS9XhzVJ5lF6y9VAu0L9HerhbGOm+nHRCMd
OOKER42dyUQPitNxjC+Jdox2mGqdW26hJZ6sh0GDvnBF7wK98t5vG519y+GK/MfoxAeq/T4pM7i3
8Nkfnx0oD8p0fyjp+rM9Ho9P6W4naFBUWmmPS9fFjIMEzgDgA+C/g2hNmpziMA+cQCpjYvNfIClp
kebVQVbTMdbtAY7fP5nUKzOTE5OKbhRWXYbLggyZNQQK5pTxA613UIG4bWou2wJoNzxZ8AiCXXca
srtSmJGhyYmNXCQdKVPvraOlQRecnoFnXTga4264GhgeN1jDuWBHfNU3zP0inxsObN5GxG3tRIlc
3asxsLr16oVX5idt+GhGZgEoR/UfF/vkALbIxJPCVRq7O4R3nC6s4j3S4p/g67J8jeyfKkPUS11t
TgvDU3+chonhydkjPgnAHO+1tivdOcWWOVdrIV77kLpRaFO9yvxH3GueJu3QdJOaoWe+qa+RaMQI
z9VffFnSSo/vc93f53Zfr0P/CfwUEa9FO88qHFo26M4o9RJus+E+pIc00pqdanPBkxJrnh67tIgO
XWYRiBNDMa1cZWcpPxZcRQs0qDE0WCWvOThQStV0ecS54ipDm+/GBwg02MWc3vJ6rIWoUdIECD+i
GK0AOApf0fCuG7v39zmJKRqDUGyvmCewmSAvIBreXnwLysXW9vEo/dgqF2s4cSJVx0cxWpEbm6Ch
/7HMNaECH/KOA5sfPkY+EcYoPUO5v30cfvgD3wuImhSHQji0DSfXmRJ6fSOPC8iZ3kFGrspxIZDx
/2djcns10Jd1igw2tqKF7rdsyy+d6flt+HsUk/3fdVmv5C6OGdjq9eRQAarwGGKL0HzrvN4ezE+s
zWTGJlu+7fOENNxoi6JZkKQrITLI6c6hGeW03Gy3nHZWlwQTZpcJEBjEwHDewOeOzXNxj8S9lJcV
G8JoVdZm7UQR7bmwM9J2XcRAHHVV95h47BJj1U9c6DhYFDPQ64xrDFiqid00iOWkwdIFwQs7oF+N
RzfMHdStRzxxyVIBlJOdJX34/C77ZA+FokNXgIr18fak/8ilTD5jMufATfYJmwTtWO1PTAZl8AJD
dgwf9Zz8EMuCedved7X0x2G8GPfkMAYkHcSuwnyLuVl5lKiQDPCDdSHq1XtKqDxAQQD6v64mHRXf
iNehvErfuc+m1T2E2Ab7wQFFmD7d/qrF1Zg476Xn16nsR+PWS6NVWN8TTvPe3OxB1eIUipH1c+vv
QkxJQktJD5mt3y9cFz/rbFgJGewMcPWg3IHi6vWGSPi4rOOMtHYpbX0JOeJjclQFrUpx5f4iTgI5
NpLQaJ0TiCugZSSg6j3nP3WC2Su42Y0OzS8EudyWCoEltHtJXJNFnM3cVTq+gyODJZzwafa/R3VM
5BMJH1lQaRN0WEDplIhrqbLczor8TUheSvVIhPPCAs0996BAGJkyBJlF5HM9OwKiypKRqg7yHTvO
vy+HThs68E/n/jEQXjqJBaXPpuBNzgkMxsfHqS9FvYB8nYYCaHKEQIGCXj0Ie7EIbyd7N2QcuSQ1
mqyeResZO0SBUtkvBJZWasXQu9GAVOtXoYk2kL1zD2SVLu0TQElGFUyycDGP18PFMfrxKZP5YAAp
A5p/YG0WsHYhbGnI3gHM7cQLY57GAFND3OR+FEDB0IQMDBVgOPS5j845KnlGwW1nkIKYFWQwt0Jd
gSznpa+Thdticjv9MD5JJbj+0IhpybJ2lT6kr058HtiN36x8TucqU2IWkmuTp+CHtXHzXzwFHMso
FdNjeUMUc6QHv22hm1PrcXGIw6XejsV5nRx3J1LZLiVow0zWrOGWZs6uEui1gnAn0Crc/itidIv0
Gt+rNd02wFuAWIGTwJXyHfBfDtEvenngsZooh0K2DfosZgA+bchFAH3JvS0x3MyOcqQ0wlUB5R3A
PK+ntA5YsKICim8HokEijVSrYK0Kq7w/won0oq9StQq8uJzzvnBfzK0lnlcWaUOw0QC/e214CHM5
cHq0nwm15zxKdd9aHY+KWpq4PBVir3/p/SZ+ZBQhWHOs3K9ipkcbXpT+iofiK+Ti1iplMT1FwMId
hpQHboklr1kfLOnpzh1kFMLRySTwkvhDN7iLWS+NHHyoX5o1XkOPs1JdUBLt9oRM02Xfm3v0NIAg
kUas1MQdbRqnbFHOACFooaNOpAVHsHQe45NkBB+tVYHnnjGIsZNNf02sVo/XrJmjVAZy01Ooq2uo
FsBf901m4R77jtOmO/Lyu6Y7JOV4qCbju2T+U4qjVWNWJXQZkdZx3RcZmmW6kGh/3J7/9d79L/cz
Pf7798t//Tf+/J5mfeGDSG7yx3/977qsitfIf03+Ruvi87X+W/r1t3P1Wvll5b+X/z3+2H/+8b+u
/4jf+sOW/lq9Xv3BSCq/6k/1Z9Hff5Z1VH1/Bb5q/C//X//yb5/fv/LQZ5///Pt7WifV+GuunyZ/
/+Ov1h///LuA6/K/Ln/+j7+7e43xz7TX5PUDLvi/f+rP//7ztaz++XeG8P8As7gC0DXy0KD+Hr2R
9vP7r77ZbZK0qLx//l0R/gF2fjTZQfUYHc7fWYoyrce/Erl/wG1F+A1Y3PgX5O9/fsnV9P9ejr8l
dXxM/aQq8Y+vwwx43wooPEB/g6SBDBLyKcZOyQaWSeXWPQMqMwz9W+l5iSfqTZk0eWXHCqkll8p5
1wKME6U1lyVHlEHUvAKWGKSSrdmAOAmFxopvggCY+SEuW3Etuowrs1YlQQPkFSc5LX1r8NsqSw9q
IxYuvxLYjFPLdVsg3I73gutAil5TBpmJ+JPED4p/ZnvID1Y6gTZEBkGYpBZL0ylqvuDuglZV0IMY
ELTmcXdu43UQZ/jjs8q+VPPAFAOuQDNGxIAbuDgrPcPzodbldZ6ChyspA0CHi0QtRS6hDucogWwE
A3j9RMr4CVs4C4+5NL6Xvw8byvqooQAJDRFNAUxzSKJe34oxTkqWiIr7xElu0qo0G8pGYg2QHily
ooUJIr2EMnXr5G9MR4ZO1NCFESWdiSadGkyvvtSmPG2Jr2BKqphzklivK95JUsPF4gT9umEqF6CQ
QhgICEuVqlbUQgsVR8BkS3FYYgUAuc1l9J9FcStkOOXyyPgYuXWeu0bgtRG+y2UBsMGzCDCyp1ql
GwjoQVDz2OGbTQyZuDA1RqCtfBLaGDgRLey5Rv4o0pBLbRHziK9LGHb8QalIWZjuPLeJEdlJVYT/
nJDYrfgVU4aOfGaEUC5LXc6diuW2gzAktWyFaEwQiYmeBZLFezfJguyjgD5E3ZpD1YISWw/E2pFl
LXeUBr+f5z7TNDulixJMQlhVDv4kBmkAazkREww7zzgWn1DkeScyVtT5HJNrUs2O3+/XtY9hewFP
8reLQ//HUbs8Wtcu1LjkeOqRUAU7GpoPUUa7XvL/Q9iXNUmKY13+IszEDq++xp4VmVlRVfmCZVRl
IyFAQhJa+PVz5Pg3M91j1vOUFpEeOAjpLueee67ipqzGwamPLVe+rx/zsug290QGZ6vyhLEZlaHn
rN94cI9iFRs2eYL0zAwP6dSVFX/477fz734ZtwPxuRRz8DBxGpPp0Lb977fDSmqy1vvud41yA7aG
H0iPWStp5UICYmbl41JZRydJ35NslJV98WydMRnsv9/Hf2R88UZg/TB7BJk3RhP8P6LwW+PYAJ5W
/XstQIme3qyCrRmuSnFA0O/ocmJddehX7MdxA/NnW4Q6JJgCi63FQlO4cOm2Nf5jXWgdILNVlib9
Ug825MmXyY+2+RS5WXv+6kWX89dm4mn1/t+f4t+DBzwEsN20JjjOQCgxUfE/gnPQ+WCbShl+99ky
UIiV2y3HMhYrpnKFK831ktunNpm18OLw378a/d3/aUxiwzt4GLHrPcMshf+IKNCCXax0y/vfqwnx
Vfd9tRMaPuC+gaiwa5eP8ctrZuMZKISahgyd8Nq2y+u8lXrO32S2QW79QFkfTyp4QnRDQ4oWadwX
4EIpc1I0rYf2i1inDMNOq3WO5sRZKnDNSi2hzg5ZutWwwsJutv2rmzhqIl8lmDE4xQVV4wytnnJN
ilg8wb6Gbo8cumq5hEyU8eBqPeI2gw81rtzmcoXdCVatuKNJN/FUJgzAQHvoEl/h5UMUu8AnlfXc
6COrG6owwhEjbPAkeRYlX4/NfhW7VPHSxAwMz+ULHQ2Ll3TCL5t57uPj+Tk+88BanHsv9IIvLwTI
uBSjm8fVhWedQyIS6RakKpZPGNEZKzzrDZb6vBFNM3nqxqxCPiQZoXCAqp0G1HUNGhEkewxQYqzq
90Eyjlcyy7q33bvk61wlP8VuIEf0WuLl+cWMXv5lUzPi0nmYsd5/EN6YIX0Zh0xw/jB0mRi8gs49
TgMM7GYNPurkGO+6KTqJ52qH3ibfChvZe8dpv88lYS6BoCgUTs1JlHVPY7NXpqb0EkZHdAqVjWpE
6DuTbtXkDHeeL5/VYBK8pvul+hh0VV/K3aJCCVX4r9NEIDaw9Fzb/lqy0Zvs+yqW+HIZJuYN4x/G
ugbC67x26dA9cTrHfebMCrIe9EMDetLf5w6zQJb/T9oKj/pvZ+OmOl2RSFyDzUViUP3H2SBOjOBx
2+xiSrolDcjt/VzwY4fCyYLiIbSj8Y9IWYsxqJtrfdefEadR8QUk54CdVOUGpOcHBsWp5DNd0xm0
KoEyBKb70iweqPsutsJLZzESyEwKOpAImxKDSR6bUK+qr10gx6mmtBiOBBhn3Drok64RQpm2HN9G
h0gPy65Q4wPTd1kQ0MAR53G3F1baRB5aylU2H9a49z+dKOInBPh+S4K23hYCxFcJrR3NjnTQpXwV
KbzpdE1aMER/wmiOkMYO5ZTXH3zrylId6iJZNT93dkMA9rxk3UbJdVtZ2705VM+n/rSNILuPmLzC
mRiuY2jn7jWNftGcdNkmDtlLZ2Ub3oLSOGgn07JNZ8cyabaePwQLIx4eiZ488afcdSzhZy7MgFNW
at345I8QZOnFUecK3uYg6CiS74UDVQOiIZhliMmFHIzhrL6ypsSEkrMLjdnAdt9MGPszs1on3xpn
suVzGtYcx70jSVv/TTG5a4A8fOeW+kD5HHLonS4G8jQHAFXRuIDGgtF6iJ58MvBjloSWkJP1ul76
o8kh8D0fgebTIX+cpjms6nvv6DbkT2Rp042BYDcMbDkRUDaJRgizSv4TQ14d+WyXJGseV6nStD9y
340rBQ+zieHJ3SKZ2hX8lTV0xQtRvFsDf7GNVDgO6bwVy+fdTLe7jUvwSmEvzNLhIKIGHHek4ZJj
Ee1KzKoxZhrdCNMhKzE86J8s1yV/7YcZ25PWFSaHPlcgQhB1crmwUaS0SYaP/4/7gXLtv5+x2JAL
wBSeBzqKcahvDDX+LyyDkXbG3D9ZPloBbQmIDsm2F8P3tO5qnPVppt0DqAToY4ZgsJjHVkFdN2Rd
/eBGmPeTTz3jz8K4Lj1JAhlEh8QgHIs17b+P44osokUbsnvN6knrI/UFZl5hDSBrhsEhRc+fmsWL
UXDU24wmp1Xh/+h1yngivgwcWchTIjuM216RoLATFcz+7DSHKF1eMjedxyxVX4PXDOLx0hDMmNqa
MhykwGjEx0oSP14g7t2iYbTra3Nkxtc92oAN9+lz284YQ1WH2h5I2WO/rRPFrNmmh0jZTKERTWkp
2qe+tLpBCjLXL6bVc3t2vZQNHpbX38Z5TV9XVVgHlYQ8+4FaBXuCKqWuYI3r4U1NLbQxDEs//OTR
A4FUuoIK7UeSZvxtLBJMpNpMwYw+ZD0UtzBBI6cwti8LcpgMtXpMRGHtccjVpMkLIInkn9b2+XXu
hukUoBt3RkcLBpmXunnAs6ZnklDYIKE38b3qUAPQbbE+r2u7vZitK/pDO2LqIBmL7WKWohBHm476
i2WL/K3LpXrteb9deEBLgWmS/Nq1RJzFIC3mx5bl/Lx0fL6SgoZTumE8TJuoGoqqtH+QW2O+E1mW
f4Wsob93gAzeQ6K6l9637eOoFeZhr4suToKJ9AADuZ0rPxRIRrbBPxLEd89iYP6LyHR63pyC4uFQ
ZMeMWwlhkzoN/8jG8W8LIsXfpoKYpySp6ZurycQPiRqWM5SDtmcSxvZbLsgIdaCu/K3JtlAcBnio
A0dj0jNZhwJDo1f1e6vW4QpXnhxtqbqHUq0S3mSuMGIymZLigHSreCgw2uSbNG6G8FmviksebPKz
z5h4aQVk7gHXmW8Yup1BblrlV1eL7BUzhTFPdLPbL6468dlXjB9Z6JKTsBj7p7cu/UwLPj7UIvCH
nJXhy5Yl5rXqtbymaIN9pG4AaNlt4XmUDPwQpkTxG6IvjENH7DbjW9LunJQhPEuJloihaVR9aUbe
/avh/qOtxPqZwr1dp4CWEDQwJAdtSthDxsn3Agb4nED350vZ1zV0G5jIj7nGA/RTVX5veAU9gMRV
KcEkCTH/XKchtiYtg3jB1mRoBpYO5wTtlqDZtzgyDU9feumqn54VydOSQVS3o1X7CKQjfRcCY03g
M+ePvNDbQWx2+ElnDmkwl83+t6V087GT6D9qp34GBd9ZVJMncLE/YVCn/JDhH/TRdVhBBDVZfghZ
svwZknq9gIExPPJVQvVupBt/X4dg3h2czWFDcHhdgQocGp/P3yrHlgxYPmajoz2dWbr2+uClt5ex
n/RfaW3mN7qy/Jy4ydanztYEXVHcQR9+mz7cAMKMX8UfdMvMI7L0v63OP6pxglDoyv0lWWt+3Nps
ufCqlsljahZMSGqLbnrAg435UQxOviGioO1lLF0HHY8lg0umyYCCXdNJmNe5AA6QpQP5qZLEH11b
Al0qZIJuBIOpIVKxApV1wsZ/qm0uHwaaFM9iC8uPdhIJOALG4nAV/rUvcve0Mj1IjDgpwWEamuUv
B9/xnIay+h2NkMv71C2kOM2UA/IPrvrIUj2pUwdlrafalDUQCCSbvxIKUPcwr9IgOM+Au5xpqcF+
8Pl6glKllifJSyiEtXXb0ebPYnLNMdMq8AP4MPYJyUt2IsKZR7pV+qsIc3Jes4Gyi4Uw99cePVr2
MDdThwcSsCUqLb+OJiTvKavFL5EHmJ+W5S/daNGhhoUnTw7w0bnJ1+m7LFR58H5rfna56H/nPVn0
QQAH2aK+svyWtkN5GXyKTJN10LPoRcN+FNWqH+ok0E9IberHojP1pVCOHtdqy8aD7+YOR3N0EIqG
DOETy9h8AlmvBwWagxnGJPunkXQ5jr5p3lUqMPJIF/3D2KB0NlpM3c3LrH+eNiufFxbecON/D7qa
/oYy8nys+o2dBM9hu5fcnKHvxfBXpWyfeGHaN1b74hxYqS754vrpUDomT0OZlC+F9NUBw/V+CNMV
z557TCkbc3N1bdqNB2jfiRNTcvxzKzKKfKYUmIrFTfsgC6u+V8yM5IhNz96SPsmOcMLi66y8faja
ZHsksGZXF0L3UOC7h1Nti+QrbawtAeu3yXjxA2fzlfcNHX4lCMG3j0V3FRLiDVPf6IlvKbiMB7Yt
XXCHileIieSGQI0dGbImRJGQo2L9+mWhvEFKr9umM48yJv2fRcljrMdyHZM57WYj869ro1P8MYdB
AXrokNr598ZwDJJ9oFMaZnc2dIQ64dGPvdvYRz1iL5vTAFwLHymljrAWgqsK+Ws91LjfLUVsMh+I
XCeOzjGzie3DMwya/6OD/qu3hz05arfZNjnC/mZBPWUuZwwyNDQiAD4xzbgeMX4M+UBYrd1ei6nq
1YPqkkTqo+gxK+qAU1fNb8O0Goy77dvSDOcV2Cc9J1rl6pQkM98+km4OzS+o++TdE9LwdHrOCo4Q
LwFm4y5LXcj5vXBLN/wJKWBhoDtUasG+2sJ3aXqUko8ZeUbbsS+ra06KfmGHlQ4zg3UEKBDOxnZJ
8zLmC2a9r2zqJb10boDjQk25LzWkjDzCSkxQT7FKQzvO9LSmiHROmQF+cGmd5P592TYZ2gNSkMn8
wkRRvpqDoUSX/yCBKvByykw2/NWVpeyfAubJgb4I/e9rx7t8Go+m4Fv1EwFZzc7r4Nbkuiwpn3+7
Iw0ThN/x5UT2Myae3L4QPQdLgxyEYhlralP9L+REEQYmwcV0wZdTi5+4ZJAkfNtDY0aSiGnQShls
som7AroqTbQC79Ig2mFH9B5b7NO2K8aqOnc5nJ96QyyFLeGQaPUlpgmOAX+cr9k2DcetSXTorxVi
S3wnszmWItk2bNcRfmH55H0x+nd9C/vnMY8AVVgmOMoL9nncwasK0/YxLZgHiYGT++/y1cX7uwNa
wmUOKSglrotPN8J1vO95BFhTEayDBA++w865xx8tbLZBPCILkhDgIg7CEupY0ynuSQDZGVZxvxuO
Thu08WV5F08YUjpcnBJRcehypfGyqp+6eYzGp/HpI61tadFiVtgc2hptjaURV+gTBYUJSFYo8S/T
VrUanpEXLxbjaR3YlvJp6wEr2mNG4Pyn8zovDou843BzinEU6BChvrkBF6KWOIwpKeKtYo5EvPHQ
pcngDyqzIkuPQ8lTwGlTUcblEUuD3XYFs6uHLAWTWMZVFyWWFoVXLAjf6xImmyiAzT5DdmDODVM8
/bXNvhfJoe5AKoRkFq2G7QNoRAKya9sb2jwiWUchBqqGs9ZAbN0GyPiaCrUGiH3sa7UUGYR0z6pO
bPaBI4hMG62eN+jMZtlGi18JZK2gcYVeXoe9MSwm4MW0rr9tn1nF0zQLWd3eCIqnoHDsr6mskG+6
Q1+4BrDm1IkNALGlbXyhHQKWsXwZeCFHc5gY2pmj6uGEJRiqJSK4yCws1rjyNPXDdXJixcD10HEV
EA2yVuFW0MI2Yo0xEBGjzQ5OJwC9AJ7H7bgEoBOfIStiCWXdalOLI8Gu7acTjt2CJjOM8KxBAEan
KKFHNiBzQJNl6Zv1sHQ0PtMaTHzsdID6G5DQxVrkKL5oKcGU5syU/sODGKI/RSCobTyLlsH8jxWm
LpQnDXkEhrtwegn62JUb8tpjy0Ib4ATW4H8MMAvkOwkLkbDOLR2my4qag/2BrA0Vxjn0JRg5qk35
VwyMW0vMh84VzqFWy1B80K0fxhdWdXDzCvlY9b7bElOpePjFzcOYfkrYz6S00O4Dw5PMONGWAGbY
D91iWVzzdSki2mnHzOLFT5bFFc1GKGJ/BJBk8F8YZxgX0d6SdxT3sCVnuSIjBDbYopkfbJGpCog0
WZnxV4VTW/5wtU/bvwVFKP3JSxMTfYWx4Pib+6FNCBDsHQXSHYm1smoZacQIZJGZr1MQ3fRTZv1E
1sMYVh/IIRRlfLjdHgGOuVnxm3EaVB9vZ0yk3a5hatpw7Oq5kMgH/YQHlq0DJLEvkeJcTpD26prQ
YS8gffR/1hCGWT5TLXqsVJGrEpZkKzCj9KOaJhym3WNztDVgOWZfRG+fgROBu8kBqOCXriM9ntHN
PYzabqPvbh4Dr/27bHnIf+lSFG46EgC4/r1Fvo6/n2eTwBhb0Krxh6EmWImxp3Byp16Jsfy+mzJX
zOBGAbACzQvoQ0PY9qF3AIVg5HZivrigoqEB6TB+cF0c1rdDIWL5XDMQbtgRuFe8xdSHeFKlBSC9
fgH9KtpLNWEgjTh0HkEABLokolh23LcJYLP4CbHI+PCIYuHI2xRvN+KMSNdhv+bMC/E42GzyQHF3
Q1yRBAM0TxskNPBJjOfWEX20HcPNtW2Ir2vfL6ZANYFdB5BjYBJzFBSx6jZsMDE+zCieHHsMxSkm
xPOCD1V9HsspwJwsfkBp6NFWY7QEgAbjwvQjwesKEsq2sEnwPmKBnxMMln6qqrjBNRIavI/dSQ6h
23B3Frp4sLauYbeS0e3w1JTETX9/2RUqlBBQBx0F111UH81N5brontmko5GrRR0jvGy2uDywckDt
l5nTLOmPSIO7FsHvCrP/qm4+rti4XdVDx2adr2cKHHwcnwB/Nou6phoVvPm3ua28D5iTNWHzXwtS
c5IdoR9SoWLJJ2pD+Wwpm4E4r0VifAv6dT6yanhA2TRWAraqjQckL1Q85ajDxt1aEZFTDNGcR2n+
1mMq1uxbroqpYKeS2FC7S5oGJLoXAjF+rAzGe+DgoKWcYOmA2td4xAIBPP6pRoSP79XN5SSjvvnv
KmD390hAcXNTjXDkU8s61jgQEserxnmDuBm/oMkYOV3F4K46bkusFVlhiNVxd174PdrKDzkQXPwx
+IEE927FNtcUU/YIwXSeNbE8008iRRkkO25jh/dTGLIleXmYprEY0UKMlPLk3IK60pvfeqSmpz6n
vuangMIFLpzsVffIIEiy3wdIm6EjBsqu8Zjct/F+oGdqTd699izxGz0uaCITyw+derecxVKvNpwW
FHHwFPdIBwMr4/tnU1Ln5rMQ5La9btF83wuBrc1bWyI0qWrNsFakUNHqUpl0sAW+KiyOgqyAA72z
PQonSxeN0n0BIZXYYrFKN0bPJFYVT+jQUY6fmK+jm5XKxvBDQ5ILT6qSAfFQHYgeOuQpimK70EFg
P65F67r6XfVzfGpwJOJbUHCluOI0IlVVx2wu4jWYrTwuXNLgsOKJbqOTnjGWEF+DXD8eAklQKQce
WRCkLu+cL4vO3wSCPhT85yGJ10zhgvF3vZi2wRz5MK6A6P1eO7ak61HyMWjGxhLNUJlVw2U2iI6y
I3SLWZIcNz5WCRDneXMTSme3MFqhwobbnJXZtgZ8gZzV+tS3/YQ7AoMwxh7pXjJbELTgxsQtDN49
om1tdN5JCfwHraCNjYcGg9piKTlIUUr+PISCZ+on52BqwsztoS1AGIUXmLWKoi1PBY1Ndt8zSoLQ
Cph/G3P80nTK4202bYcaw5VBHJG/UpvPCMcQlcVjA0kRnINmJPGQ3deVLmihAyiYh3gMfWfi6SUO
5gSLrWtU+U9eSTdNx923AUqPuUkAGOnOdU42yCsNVT5w5Of7obtnHmqnPhCtEGndzT5bQehB1JZg
LBi86FQT3NU9TQoUNj49zSNTqH/sGWkvNNRYr2agBmu2O/n7mUaNe3925MTDZVFtNKIhrRNn4OM6
OKKLIAxLdjfYyegM1goPz5x9uVdEJzlQ7IN1AMYQrjV2Na7VhDxaXYuAAytSBMx7Uke9uzbI6yOj
no2ILudusu+2fSV0xS8H626xwzAI/BQqimCI0a6Q19VtuUsf0fOABWmGYsOXJDJPTflMWQrLd16X
PBqvfaH3LdciMsQa7b/KLI/xTY0lgAMgU/Sd//M21yw6t17p+PJJ4YE3YahrTKU2nURrmq8I7xFJ
zXDVASjemkA4emsbEHBJTqtZHnpUtgDjA3IiaKLZ9/r+HnLTxJdOSg0vr5o+3np9C1juIffdkUdR
PnxVy308J/efAB/EV9TJJIbLSAijg051SRty3pqiLwng1duhWLSMz7/RPN7pTE30/dzbuF1n72MU
Q1MVzYeiJkZQKbAWfB9f0Vk6XO63bKRH5KBmEb1wThUmftIujS8xL1HkQwh1C4GSGdw9xB63JKba
AQ1glCrut21zuJ7Ol7j2JHi+RNJWEWviSO3ipiV7StpCnADr3WciZmL3wrxN64ijtMFJmNxNgcOy
XCTgjQ0SMKuPLyPstXQBBBtflNExxk1TU8d89J70Ysh63I0abRiwiesq4/mELN2Ca8Z0Ld7LLYa5
R4u2dciCTluIYfHBQPJEgwS8B6/IvxCcjnvIbW4R2w7a9HkDBPNYAh2swVKDu8G7QTJ6w4b2nTwl
2LZIkpIVKbrzWaxH7sHu3XWDb4Qos1D+lg3RJt5n2rh4cMkttF2AamDDVDdoJCMabwdlghjk7VGU
LtCX/zHtkX5fyJheD7ul4MNqJbBRhDdd8pTOqJsD6po08p+1T2PafvcLKLXd0LJ9r9/XLqG5xxfv
cMv9xO2xpmd5PElh32l3LkNuAmoRQP1j+NRBEAcnnS9I+WsgKfH17nAXYfIGk+0+lNVr5K0Qye2M
AI/rBELxGseLY0rZSDZ3XIhvU0Q9MZ0Rg6phWPdQGzUFjc1T7iuXb40MFwneMejqolujJ6ydi2Fs
mo2xUHzH58p8uJ2LLsVC4vO4WTjyUJhPuHz8Km+HaLzvbA8AN9G+76lAs1v5+1LHQZh4CRQoFt56
XWmI3ePVdjTzrw3gxKo43lk5aYZYvjwBs/PwccWeiW8ZEdiLdwNE0ByD/9vxrz0BSqA+wl9BIUtL
YMRr7gRGAN4SpElnbOGobd3S37LChF5zSvedwSAuhPUkqA0RBKwmLpHOeVFD9Z6tYxvmc6vx6+x/
EM17So9cLDqV+08ERC585P5m+U4DwTFFlrhvhzuECYpKUAp9YQ3IkZMCBef9DrnIfjB1dvGZJxda
JXFJUYWLEcm+ket0xIGwwN2xeHdbBbwSUSzixDLirYnW1/2kKN84/TrBfIt3pO1T+DIuhNRoivI5
dtmmIOUPgole6v/jHfNbgE8HqI7BCkxptKFsQZqSniuqN2WfUjkhVrmg2UXZCTMkofjMoZx+s3u1
E9Ef+GaKXm8pSMQKVCVjhCNvMVqP8wqjc8dTBJI6vD6rbDyq91Qpr1wMG0QLKBhjsnZjVc+dxy9V
N8bkdN4jN4Gp3PglnYD3iMeMGI2fOODERsORdi2Eiu8EOZ4tkdWYlg01GNJbdRwY0/1udcuAKH2p
fJLiYVFZjg/UV8ETdZUJdNvDCRhdDNHHtM5xLoc0PkIVk38sHw5J3KQ3cLwRSAc+IROT4qlwiAMu
6G7A4Q4L5CX+hee4HaJ6APSPpHQpYpihSBWD4xQzPOIRnGaUd07GJRL/LAtMGRy1djFI7vEy4noy
seFxy03FrXAPTOwOsG97JFWPZQz3EDnerkmaFX+g97BmnupoUxOwoWpUxMzQpQQCFyUsdrdVkaLp
SlMjdLznkhBWine0xwfpLcVf13TK+jNd0sLwbwB7Y2DuRxO3QEPAgRaHNKAwAjAUxKgGQ3qBWS2g
A9xACzqCroQPmltwViQssp32nFkUxQ0h41m0DQwMGxj3xdWIRoEJ3w5F3U8IiVpgujh9BV8yLEwH
sS58XhdLjMoU5LpqnEyea+DldwBidwDFDtxhdHW/nqfGKKZRd7qFonfImezgcQVGH14h3aO+xtcz
ihhuBw/njUX74cUUMQW35j0GKAg362A/EgqQFxllM6epf9pSWBrETGDrr9ur7B0mo7yZtm91G7HS
rZMj/eUVQQx1qfmcDV8NpteN1ZVmlS2b09Sl/QpWdi1FjdgdGmbrcahMWH71mRTWnxL0qvM3pNrp
eKokaJPrHxpc5qI5ZW6iA9Cgbcvrs+wADl03W8vqFNGo9FUP9bw82wWkKHptR2TivwVq1/xxDrMY
P2Zso3+VCcq6H2O1tvZSYWwW6poDmkABx4M69STcsv5J5KLEW53m3XTtLO4PLKpco/XjyrMmCeVZ
b1lxBeZH19+8wt66TJAZJFcpiNues22wJy6GDMwgkUHVtOxhfkE3KVoRDgb6MOuJOA/+V66pe1Kl
rTDSOiC/S1/mbZ7dSYLcVV0MynpQWYji4c+Y17ERdSl0a9APuDalr9ilGF0C6joTyfqa1NyPGBM5
ZgF6vgwlQJ8cyrlzPD9mI5nzGtXaRFSoHm7KBbCQmkFbfkAJWxX+KFg7Y9grAw2/QqoJ+1CdCI5B
flqgp1q+dIjwMwTalNu6fUoVYwaDJW1K/HayqFm5L6OoJvUT2sJgtbSWlmjWTetVXALGYsynDXLA
D2wY0DjcVcp+kaAHyscFiCdmkoxaJM+lsKv8u4FRln9LUlUDMM6kMOHHtIHvxM909bawB71ycMah
q9DUn9UIYmQCDOMPijfRd/+DY8u8R5EIWySWNko4bmqANVYbZF3XOhc/yg3hFUC01UfS5Q4578Bh
nULw5AXMmKz6DSQZrAz0L9sg8hO8AiKErZiRM7AwlcVDj9ILZtFPKwGKKnbecgISC46q3B3FPVDe
Q/zsZoqYAF38DzCjHZKDPUQSfReRtOGGsGYijVBLtZWAA9usRdrj8xZfgEogQqj9IsNev4T1i7H5
fpU0vZFgF8NRjrjXMjCByzU4YTgHHWa536DAu8PZIc+9RNrl2XKzzTnYZscS0oA4+KsAlM2O9TQk
4hEC9lv5e2cXRZovvtjmpDlzkyLcZKyOKdKWgun3S/tCiRkltRiI/u+cLQZHPl1g3XQjhPhuZNPN
n8zwqvvHgfW+PnpiyfRuRlOIf+3lzf1p0Q5+w510pIO6pEXCx4JjQJjLkRgIZtd6/ECzKg9nAXRx
bS62SXqfnzB4LDpqvte92C0q6fGQGTgc4Nuy+aVcB9lcgzegZnYkG+biy5Ku/Riu4DCbTR7XEumE
PuQidRohxTrzL1U+d9ufKwIPtHBUIFLaI+cceME5NxxNEj+zMRvS5Cr0yHphv9Yal6+XB1B90tY+
U6BXlcWMoS5Q0ZL8xFgPVRkI9tq5P6ANrJTnVS1qOYA0lSXHBRmneJO+hQItkqB+QAhQNvzCEBZd
SuPoeG1NAD0J7Tl1ewH7N/vGSbKQN41C4QkBj0fJaBz/4oaVH6aRiD2yZv0bzsfIU72RcO7askN7
VaD40rGm5hkgou0uykr3yzJgcA/I68RXChTzbRps/tQM1p5X1+IgGuDLxT8SshsYYGRCp67Ujv5v
VYBSdmi2zLGj06v8XHqZqZcADtCpBpjyTZWNenZkKF4Kgfklh80NNFyyclreKki6fQaxLF9g3TBf
uxwKClBugp6iVMlD3cHOl4UI9iEbU6cOA5Js8gOKtrBqoxTmD4Qh/ZPGyx/VoRNrXkP0FfTADOj3
P8Cg/VPe9xSsD9VClwIlCCwelzr7RAmCl68Z0rwZU5HcgNZvFLSXg1IMCHla2era14j0Dgxlreqx
LDeGJnUclAFksEx/bvMEBlKfQev2ACkI1OKRurgjZP2KQzaQ5VWPE6rFcz1m/DQgQULdbhGP9cTy
05Dm7mXo+vTPhoj6x+pS9jejfH2KPeJfnE+xy9qqu7QyI+AvjcVT5jRvjga4vT9kpFNPaZqJv+Db
4BnspvlfSVrMF9rj3CHV+32dKvpnh3wIcy7c8NtM2uliMtNey5L4S5578iObMvrRsbI6li1nF5ds
3Vc6gLtTu2xEJXbN/DGZq+VtLnKYVJZQewLDblqu+VSzf7xI0m+60dSfuSXqb3Bf0R8DZiMAwIIm
Vh4k72FZ0OToj4tyUB8JS0ClOuHyrTFe6TNZs2k62XbOQTQlzF7rqnY/hxa52GnuMTEoKzoLYogv
noeuTF5L+PjnrV/BG6Sh/JbOy3hZhw5k+Mm3j+U89eBEGucwiFjrtT/DLolvzRr6l//F2Xkt1210
bfqKUIXUCKc7MUuioj+foCSPjZwzrn6eRrf+MTenyPnGJyrJ5AY20GH1m1bdVn1wbqjgnuc4nf+X
3Qwxp7cpgJF3sqbvTnwR54uTjpv7yVz6uYWJzgLz2MRL9MRli0MfR9tFJrv+VRjOKr5mwRQeW37j
Ekh+4J+UPfMn9qMqujWNyRu/hStiJvEUzIvvJ2eO31vofRUBb2jJsURMXhrfFC6JrnlxcCFQDbyY
NLsZQTHqyHLopwcUfHSyoVw+bnmcD0/2TE74HfKcxroDR8utX+s6hEt2DMI5EN/jCUXHeMCWxlUO
iw1kTGXXMMs+mqZd5mz8TEhzKU/5anjh5hy4aNlnH9N8y1ESDZLo2tJ75Mrs70W34getopFYWzOT
bSdqjHyP8xpD7VYTPqwbe023T/XQzf7BzEX/KcXzS6QMvpEEM9hSIUk7ZCYI9+1aQ2ocG1IneNIO
G/wN625r3jEMCocAtwJP+ztqfPHKAkW8Bk4Y2XmBQGG8ry+FwokXmbRHDYbv9ehyXDtG2xa2fA3l
QDLajviAszflm1RnV5nFHzWKAcTR+kecNO3b9uRk5WA8kyIirXNObe8o1+x385epi8yyP400ucLj
oSX6TedZ3o0os7hHpJnDU7pfMmsRaUzLkLAHrf4yYKMfts/mkvXx53nJqOseW39bTWuj30YDWfHg
KDub2rFr04+5gPqL5ZgrJ4haeU/AcaQLMQsyeV4R7oSfmYj2cgLi6lbR9sanxqoLs/EOVT/VQ/ID
VJoy7IgcQuq7jbjJRsaxEZpzy1oB6ZI8a09A56dxNBxjN4tNE2ogGW3/MWbt7/8yhSFVIuCvNo43
eoWMjXGiOXjbe/cid+MoPJccu6vlphRW5XiX3IoARc+iMTb73V4G1zZSkzZYxEOgCXccUpuuTc5N
6To4hET+xfc2eBxEDJMsyGwFeWmjZuS6ZQZmuYQFy3ZgZYklHjguzXiktro16WP2nlb9hVIdXyuL
Pi7bkA5koc2h+sr0tqVMvXRNOwKIbKnJ2AA8+KPo26gPn4ZmEs1nrFBBjXtqMPtl/issQr9ZsazD
Uhp/rbg3IJrhcUfHu7HneiLTWEuGyqWCn4bljDLXfzKCjNwPWAOsru+kI8gkmH95R0m9IAUQOIUE
fhmFdT2LFjEbY2O39hdrxTdg0M+VCgExF9uTBBpQdovWubOhDmYk/6tJ3+Svbz/HK+8gd8A8tjzB
wMbXz0nk5TwG4LHEvLXzl7iucl/8mM1lEeuFTMCSIZ9D8Eu9txJZ0QdCvl3fL511eScU7PV9ICQT
pC7TNMslMPRqPeF0DkTVts0XVa3ayN6AWDR+PkSmRHboqBXKCcGs5yg/JKXEa95+HC89RnimHZPI
HzADwd2QkX51GxlSty7xnJ4XQqlYYhCyQsMZDwt+cjv4xxuysocOc9l14neMxK+eABfGd+i7JkOB
p3A9oNe6y0FJmy8JgX14sTVDC3EuITi9+DgVIrP6zkmmaf0eRZYo3stOsPaUvBeDUgaMMqt8m+HJ
O716BnMR1D0IWfOl5oDI8ueoCYbMkLd3WwwDy/lNkNdSdKAthWWJMJNO53WUzeYhr7A/ZBcrJ/Ic
H/F+Ckt3lUoCCsG66DZi/07qgx1snQmH7mKNeqQCySI6zsttA6X/lXqHwxgRWeVQG2cUAHR3uwvc
xM3p6wMOyUI8R0gXfuFVkja+zl9roztxCIjT7nMcBnIUNyYS//UevzJEAzabCAvoJUvYtYtDqszR
Q9iVbECGN0s7kV7+M/ZhKTeCxZzue3Q+Wf84icVJo5vcMuWmYdlp7JCIHBAEHV6QD231t2rZOvYY
5QHSO2BtdvQqomtymw/8v7yCYcSHV2OAmh+2TZq2L6YVGZH1wxCiILMqqgdreYpQu7MdDVA8OPCE
M8ASP3bI47r0wAEhMtNLFEQRrbnwIjX0Q3aDakGpjlzVW4fjlnlG843nwgEAvEC+7At+qZxb2IRI
uIVaOQjnrrSFgYp38BPsOk6V8v8QXEtzv3aooSuS1Jms4bixIhAbnjAv6BI+TCw0mwwPIEly8zOY
Xfyk/gWLac1Aqdhz8U4BUcgHHDlrzEfjxU3Bx8rEQgI7Da609ZsZYtfylo1e+jGrmXIBNp4zG3/Y
akT1FWA2XvnFK9hPi4Yd3jxbImIJPVMQyL3aWjCFYJFdErvrLhu+iyi5OFjAYmRkVYnvYvpj8bHZ
xRhi6nQYQXQyP2rPZFZRj5h4+bb80k/VMP/TRkCSeGmtYeUZGRkdIGfyOvPIdI5gPYPnPhtxBbjg
OUjt+6OvpsY2eBvr07CBrgwmXf9KjtKP5QbO5wESUa+b0yk1siD5p4Q2QQpPL00n7J/dYtgW/x5l
mXRRco7e/Pi2DKqi7odDOKWsHd8N19ym9t5A9pVZh6IyJVDbLb1jjpeoL+PtwasBgZsPZbTCvX9h
xiB7pptBBAKW3GDNSnlTpe22aNINLAECnF7NJ9MfJDKPdrgUE6wxHhqsIQAftndaFTuFBUaixdpr
rN+35SWyPKpUOeUKX36K3pWNEZMIYYj+avBIlKH17YX71epJ83fbpJUNDlEcctfGaTpBWAjE6uSz
2j/w74MtKaZCzIsEdTSi6yqKv/Yn5vbb9/Bq8wh8uW2EVCYBryqQ9/gv81yLayGbOmN6Nu0RSk1x
aUouBqe7y6EUYfH2Zffv9mLB5mKW7WPZo+eNJHZfXjfzSrRZ4dB9TtIoDOIbq4SuyAggsOF2z7O7
zEn/ZLVJH2IEsNBV1GfmYg5FFuYRlPK3MEEHFN/OzcbbPpdt4QfNhdBACtdbTfOCY0nwilUNHuBo
WEU7fY5X0REh0mZmks03No6M3KIFhA/1d7ThjKziJmXpahxEO6BO751B9q7k//7e9PEMPYQtAcur
I0NfX35vy2vnOfaK8TNAq2d1PzPAMuo8BKkj7xucSUJdmvCt0tXm/rPa3ej5nTLfgq+/1ez/Zvlw
e5j8QN0sUhprrngLsG0pKjVTH0wzkizr7ocR4dV8xvdG3AmKInjG9oGoIK9Mz4gAqF/uaGEi6Z1y
QgIrHoaK8yBLk2Pkqft36xse1AkuVO4ED+GSdKc+JfBgvsd+vObF2TRyXMTIhdiFoiNZ2NbSlChz
zXBMnxdYd9Hc4rdHvXPx2X0t+9AirLU4nQr2mzEn3W5d5Vv+LfWrsR6aF+Zu6b3XPuK6kOUA6FE2
UcGYMj78uhrP+gW78TqGz46bTlPzh+JZf+slqFlYvTVjqNHht+fA9dQjl8RkCHAWlWX0q/Kxbllr
V7jSZ6ySaFa17Fqrd7WKgQKeNeG/vi6WHjQaJF26pHlfFW0CxxvpfZv7rAQFrlJrzJLOxVu9YHe7
aIbt7etaV0ERgS1DZ0L5jaEqCd24WmsKdI9LN2/bM2otq6OPztCWDrJnVa6yQCV2fV+Xvu/TmYnT
eCM+tQVntvTQAQ6WmFZaN/O7uzpZWosmLtAmxR8Y/gM6ybxT2ltyHr6Yp3Qpt3ktnDVMbvZ6fQoX
sxxT10melygYOSUS4yqpY7fz+uBPaoAsDk92hk/7Wzb1JCgcq3hdsr84/0nOVh9FomYOAZHRYhVZ
hfsM2nU+dUpb+fazvYI2ArowUa5JzTDZ4MSXXr3TvjWzYKlK8QkZhJS9eGniS8DddXaOet840rml
97kATyoRNZGVxfabK9nv2zfzamDbNjFmHqdE+Z9/HTUjy4QB29f0/FtOokSimiVWUt6+mpF+vn3d
q+BpzkC267uchnyfJsZYia4WV6SNMYdDl5XGbxEUV0pMWVULvt8j0n8Z5rHV9UjoMbVnUufPuuaK
e7RiVGdoISgH5mCVhbWwUikz1vkYdPrwVvoKKA21Pa3xmH4ghH4bthPML3DWGSQ7F+k/b38p8Wok
OgHufPluLVkvXE/X0F2TTUzZ9KzzUcKmDr2Po9WuQXJOUY3Sswmv4YYeqoK6RzqYYgYZGlTDhZS9
oFxq+TZDR3o2vhjOLUXNOAau+rw1rh8ZRzJScNoe0Rkg/UJ6vMA0XVpvMQs8Kjjl8vHOH1wvd27c
AevE8G2i0blpnFWxYCuPT+pinaXqVUq3buQw3P8n2QKPtIfN77N4OYNeNoVz48GJi/UArW1O1blA
bR2E9yNAKm0F6qGQ0hv1OqT6isJ7G1f54np6TzocX1wL7xrGxAKLHN4wVg+u6llSNqqTXYolkfa6
UTRlHXB2athT8JfV8v7a0BNkAHLOC8ptAJEO3Mq4w6/Q1BZV8EI1fPQnK026w9vv8dVugzDAcV1i
VmiZ9npseiKhC46fD7+NUlsNof+rSKJdBNyku09qV8H0aS5FRv/t5eWksMggsTgqc1Z/WXdQa6UZ
oTvNs4YytTqbGAOpIU33wCntbSziTNoj377+VWYqc5MAFNwI8IbQUDCPVzeQDG6GwKSdPsVeLE9V
WUH9BkbqxGM2oomOtiVEe0jm2vjQAjnwAm14VqaVEbY1hwp9NjPsWeKGIwsy/6h1kGD5OCLIE9/L
+bUOGUtRLzrTPwxVPNE51RD7VfXIKpFyMrIQ0w4lWLQ/VSWmMhItMo8ex6tP4glnVFYN2pmlVVK+
l3b4arn2wAIdB8BEhuaRIvvybSyFhwq+acZPeoniOCIlIbGKjlO62HxFiHDn0c6W9VzRqHPZvXsA
kLmK/97oaL8YMB4CcFLZM/c6PSOyFtLz12L5Wla7pUWpWOZ8xCirjK9vD4Sr6FGX1y8rAF+4MrNK
9r55+d1nQ9BHNxrjr4kbpY5zJHWTAxuSGtArSsY6Caefs+uX0QHDXNQSCcdaVyzH3ASjoIlAQ3zS
e5PzVe6g6wc8AlkPwg283rJ65D1rXZfJ198CdOV8wCEllZeqQFPqXSXd1D6mbd9nlAhKK+yZ6FKU
qKh7uC/59tRCWcYOpLyf9XZGBwZ4PftzS+iIWaJwLKUwSBWgWhDU764MrTvUdmOlTijgfLLykPQo
NkkfgDVqoSvNyH9sw2ow12Ns+A1eNmU6av105Pxa4awFnNQ67EYpvPHnSMmVVhAsyl7x9uu+rgWY
9LjuicezqAhofH1V842DRT4LPMEXfbIsO3+YLnVqQjBzNF0hhAT6H2b729d9uWsKSfO4gqgHRjeL
7asaxG7WlOCbeiFf1gyX5m9cVH1bfIccKXPCMv8nTvP/kqwH3vpiDgnGjE2TJbJtGT+WxINfDml3
2eygZkv9lNQYfdpDDvIJB5yIpoEWF4k7LfVtaQ8Sr8qFidIxjhsrEzgMR/lHU0Q1P6hdXY7ZLeQ7
7Qlak+Ws8uf2v4iIaEVxxJtFiiRv2fW8Pz17dPi3jFUGtBk4Up4fx8El3ODBpRglN2iYIXft04g7
hZ9ka9y4jQB43PhiwWHyUVY2jtN3KOdsW85TRjwFURYG0FZEAPt+owZyfL6Yv9jyl6PY9IsPScHR
3b4r5w5k9tRsGxzQIcdQspiEHDh9yDVVDFcFsdFFFxpohGHxrVIPYuZUtKw/IGoD3z3a1jCazkdy
1KZ0vS+z3vPGC1SmcNsHb+mJEHuOgTv5ApXbEsRy9ro84ZmlfSlVlUnIgYmGEu1EQMHtamZSWjdR
v3vlrVj6xk1gmpB5xXCRplmkhB6ghLdPiR21Y/4Yw/LxwjYJ7pl3CWXAFn2iJ3xq0VVjcotoO2Iz
kshtUsyAgs+E6Dren1ERyFtJnUrA3+ToOtmS9DuAQQXZoj+0i3zls57HoZl7gKJVPvdJc8agsDnO
B5KUgmY5hogOiSAlAndDB2R0sby/DZSOVEwrJN8hoqAd5Cs3FvmVge1mNHC9CcjpnJI+l2p8lnpZ
SNCnlKg1NYQMKiVejF1Z4WicowElVnmqIce65NzUbstDdK2mZ4SSYuuUxm0e4eCpTprAQMBnmdF9
alJ2L7fE6sHonOLR8Pv4yZxs8usOXRSD+d7kJCmP/ofGbJcl+Yo7rsQsY3u54OoNMC1Po/FHXGN3
sIiMzLu0aWXxUwQIzMzD5KyhexzSZrAedZFC/h4l09MyZK24NbJwic+x7fZe+jEjmoF7HFPR8Ktv
z+erpQNmWOZE+2yIhBlAMF1VKq3XrpYg8ePWsXAL/NJC4gEl1HvgG0PreuXwWRxZPxyXCCtOTFeF
AN+TeMqlqD9N1Bxuh/HSdugG25XEOdHEsKoXilRn8MDxjyodEImqtAYEirRdk9ESJahobcugQ9tr
iIH6bhCXGMR/zBGDFLGq4xkh506FzeZDDxvdEjVURkeMylVfnzhLGZV/QHuA3uZuaXqT9zhBfUkm
pW/l9XQgK6ZrHGmLiNCiYzCVaa6bipAVfAQ/l0x94LkEeaeIvc6JSyxMeWjghOObeDZy+EK4DHRM
B04oDmh8EK1SnlcakwSOi6GXCLrmsNusKuCbDwQohMyaLK2ayD/D087N8FBYllPSNlr94moXrUF8
z8DcKNHHTP7anshrc/kDgdIQlIjT/Ln6oQvG2Gmmsrksjignwt8M5hfJjspUk9iESOG43QPRdBIk
KWoy7RFVctR93Jqc9FQScPKGxMQqowkwd+kooL/uk7QuH5A/LXVC3bbKMlVXq/0WR0Y6HI1ylBpb
Vumyjj96HqF9zIMmnAZoCl2p6pTCTPTu1n7C4CSs9pY8NsnT2O0quSiOU04XncQEdoYVF9icX9dh
i5Eqk9sK/7n1QXNYOizQbijMcGHhTvQbTD0RabHIbVov+09vSTnj2e4FSr67KqdUIrhFQechQ47W
xQ0y8Gh8p8Hjy9MRaBRMvR1wHYh736LrxcsdtJM1aB6H24eYqEDqlGZHLFTYhPaaSBaRu9YO37en
/Mt6nMvbwH8MVx8wXiAMv5qGE2bCunSD5YM2TWp3vS7LlaUzTksp/SZsTk4qrTP/f4Exrhr6cjec
kwjptcir58DvXNdMgL6+dJdlvDZ3XDGWDwxSBEgpq4FpHMeyd7L5PDV1zVwJZxlBmKQ4COEClTVW
j1bIpsjPPoEEQWgdEn5PEhlYcZh3Smca+zt3OOIHSn+OdRCX0+c8r+TmqUnGlK3eK88xWwRSrbef
OlDr9fIHEMii6PgQtwDj12cBFycipf0Qf6ziGvb0TOETVPWFoodhf+4Bu5gXkKlyTyNkxCOrUm0W
YZ00ZUDcC3tleWcHbS6yQ2OO4/g4IAyrLpEnMn6X6bIQpe1MSXVQ7jVt/lBWn7HAHitOuFbkFVSQ
ie8SQ4oOKCzlv2mLLO1EJFuFuhBHzbE3OKSsZ5TK8kkFYyc/xBsbMBC6aSXsE649UOuXbpnzUS3b
FOR/pRxpGbAKVDnRxhZzGM+5NM61cyYdFMZsSjOwzvHgHA/4m5ks8R9ZHtEXHCpgmPXRxvkMDh8Y
RkepUEzFHrS7xM5K4g/6tHQ8YPTjBHcZldNSeQ3NOQFLenYgofMvxIVyvFSnjKXESIIhRgpz5NBG
o7RdRgJYaqJoVEB6PuxpEuto9LDlC6+heVDHIq1yJs1Syj+CsvPS+n6a2e/qE1YapMu1kQfJvBzM
DbhsfIi3Uto3+oz+cR0NOWX8kms2uzm/IKhlhajfwVYNhXctVp/8treKmAQSHTMyLLZ0Dir3JgxJ
Ed5WYUQ8y32mTI36hv3Wkt7moQtkGHi/BnIZR/UnjVCF3Ue+eyirouik66imGd5RILo07EOdIRId
PwqzIjH8JkCpWtgXu01cuIk5d6U/h/CrmPta1cMbKzSz/nOe5ks8Hn1vXFPjYqdocAncrX2ZvTIQ
ncMMzGKks/FzOs1N3N3ZWFuTu4R8dErIBg8EF9CebdNwM36bHb+l8lxDA83A1DCXUc6lZmxgteqU
CUnXS4EzVTjBVj+quDGrZm+0b/XDRJDjbt05GK1mGy4s6QELfLcZstjUv26bY49dzuF/uhgoIZrr
j5HfIWkIVeoFLaykb0f7oIZFUhjHZfD85vOalgtmAXVG1q4mNkmGmP6LNhSBpsi3PrgLLnktXdI8
XW4ZQWzeWnawDQsxLlZDEhTJFoH5pQGrzanWhd2RSx55tlRu1AYiTudBxBaGsaOO29GT0Uwrf/IP
TRtbRnPSUS+xemGLMuoroCNsoB0xeo2FhMUPvRprI+Erd/Oa9WVA2JX0Da3IP+O9GtFVQqEMnUqi
PhUmC9IFHiGVnfLIbo2+wI9Zs3nfQmCs3hnD0zwjYlX5TmLummognG8hg/lDXVfSjwbWkA8I+b1x
rH4V+zIyMy1ZD9j7m4XMwXTzsUESbRNvUUDCIlXLcuMnMf0EDqlZJvl9Yxtu25yK2oyn8MPAcZcx
OSADZRnKAq9FezCroCZjxZnK9BaMRdptKTOicgKYw0YuJD0FFRU4TebuoAdepJTQZlM2LkkXWSwo
sJhV2MqVep1HaRrTcQp5N0ojrpHT0AHbJd+Rm9BPbxuMnq8cN6053m1NH3xCgSJiMqdUyJUK75n3
OrOMgN6BAf15tCgwsfbY5rm2CnzppIRHE5ETpdGlFWGhrh1kzRcCUjd+IafOwN+Yj2Psj/e/iRFl
yIrw7zAjc7rmyQmtuC/toKSfsCVTILwl/OkSe8zqZOdkjRwGb23j6ZD1vc9TtZZk8qbsqKfZbMyR
QYpFOncbaOZhybrUKj6hdU5APDBX73N5Csj6KJ/SOpcj2IFMIgwlVQlUhHibRG93NodE87fk1N/Q
Dtg5Voek41+bKZSO+zoz2YkufgqaEpPEvHvzWzES3UGOplSf5MR8sRTE2M9YQhRw1KWkYOUPHnU4
FuwoJODEf26thjAdMpRC+f90Oa45QQNTxUS/xsnOiuD76vsBsYjKqavvR7uslQ95iQy3cT7r9zWq
aCKL0FJO4AAOhlywEwhv2bwhIzR/uGDjAnZ80iI5DHGtXCaVcm5qEjlA5woHmfO5DgntFHg2Ee3+
Hc8kjPyKUsmNEspAesmyI6OJChSa5z1soFfhHizP+0Nm6ce9GGR4MubHssT/lN02Cydq8zz5Hljj
UfSYy+cbT8VgNSpoKZZ9P34VIA/kUoVbHcj4wj1TUH9BHT7hqAQBDCDSRak84nqJUT5+RzmJ9XYZ
qQQFpFIuT1+v2OU4S9+1kmKQHCcLkFblaRGjYUpLqYewtvo0qVyhSZn08GHJA0uhfC46lW1UG6R2
sCLykvWLFkakHYHOMEOEbgP/aWyizRsJIYlqkhxYLAb5t9ojpIBpnpXSe6hzDjVTnasVcNtTGbod
rtQW8M0lK5dR5/srOfHtiKMouNh01WJxEMT7cFFdzWd2LNOj8sUllcZWopdShRNkKrCsIAecbd/3
Cpmdo7PXvD3YJ12iPhJ3PaumudzbqJvQ6+jvrQeRfhi/vdFEy8iXoxhY7XvUX18vwqHPNHQOA4WY
Rz/TGZqIMsZCrO0fExsB3Z09EaoRXWZV/FWj2Ni4VwEkWz8sQ2P4xaPoyPbDsyfaaP4bsJ/F8lRE
2KxdTlat7/3p8o/UsgqtaycaH/XnvMNE5B+qQUgcLaby57ewMEjQjl50EilBohPwa9EoX40dg+n/
2Uv2kIaIZYfF9TAF/sxFGNUdsIhbR9UQPhEim0mkjIgGPrEThfwjdFPEe0DsbrT8dCbEu39KSS1f
TGcyYBngFiFCud3BGTlgE0dDpWkfvMzOm2/keUlE0OkCiQjSh0+OXAVQUUD0/EVDUrECHJuukRv/
mGJcMvBER5J3evs8cX2agLGHZILO4NDEaW4/bfxLy5QUXUcuV+18mFO2mZoJ4S8ZxqbdckcvDDnu
enve6hSV4ZQ52YMad2/fxauzJIKSED5e9dhyriP/fTMxPNfo7afAkbF4eurkCaOBNJL9XJstkyxz
dTZFqTj4RFVGb9/MS/idoyRyAFgNbNQWXUFesTsZksy2F9H0lIhFSs2XiSqLFWbPHtFBYFhNiZK+
efvCr96FwJxpOVT5APAWGNfLA709BPRMCd3xSagN1yeLFxWyJotHt0U5oWuBKR1D4gpjVbe/fRvX
31+qOFjdfYuHwEH6WheBjWrqY1KZn2iHofDRRIY6AZbLyASO/TL9S5/l377yVUMzSF4pHUHdDukL
/+Bfn23J6YuRtUbGY1LuUWOFH3HuOQdZ23Rkk+6xfNrzvqjz5xi0cj3W1muXEJHoq9Xgln2P7roe
ongPeBYCoCK0oGeu4Q4P3zJkcWQ+6hO2jhAa9vQWNURVgpbmnXQIm0j2cLV3npMcCf+HgJTPKTSR
xdiWBS2MKvAa+vHgj5C1d4/YkdwNearKAUB1OJmf13ho3ZG818E3fxa5J4Fvy+kq62c7Iv6Pj2GL
FwTAO/ZDQtTEVGBQfk8LdA1OeSHeWpvmOh6iKdiIqzs0I5NQ1nZzH+cyCLbkhyO6ocnvoIddWkCw
nrOg+XQYK/+weUJgMsuUhRQ5Q7xgV/2w+IRMz+cKcMUfD9pKMxdk/NG1TPKSf1Krkeyso9/ApyNj
uLz9lK+nI2Hurghsz4bkFe4rOROr5oTuPvSfdIaHPiQ3RNyzDKtkrWAPgqTzEwIwaysFj/rtmxAv
BWCQ3bbDyw58liMSGl4JwNjZJolIr08ZGYlsNVPb10H3FE5hEX2Pl8WgRQOdN3HtP2+s77KMVR3D
UtUyI4cvdT8Mvlib/Ib8XROjcDTE+c/EsDAlOQevtyaEKcFIxZneuCtuRY4KseyXMlt2DEIGPAvv
5SJw49N1MdqWoGs0uzF9qR3XiG8dL9OA/F0GPJPI4NGT1v+tbtFoG0Oi5iPHmfZHRE4EJOLlbNW0
kqjxy7c23s/clOnejOkgoKjSC55HMqbxJcaglNKgw5n8bjqDkzs9HTghWBKg4SlfpYPMnFqjifkG
yTiWN7mKBIuDXmqDCztJEvPsC0qz5mQKpx+G+65N0PadOdQn5ve33571agzh+GHdMFELIyHhKPVy
SfcDVmlCmNInjXQ36utTyXC+uwcmJEaO5kpzEcJ5qhgeoRTVGlJsVZ+nXLVLMbdcCvA3vH+8CmVl
01+7hMSrv5kLLSXmE9Ea3rstxq95Fw+6FlJa8i50MEY89/K7OPRxA8Q2u0fONo2o/iJoMXGqi4qc
0Y2N9EzdKoNkZ4zRMhhRLdvJhBXafG92XK2D0qbm4Wzy8EnRCPNaIDOtKKV8SL1HfzNwUIJtRqUT
n4xlD/f8/6oOfBPZq3DgrX3ZP2zvXvSvggnOBLd7JspHTV3qYq5VpRqN7VLqRvgw+vi8A/1eL6ks
ASQ6hwEMGtD7q1Itn1opEZmbxzTJfBaaknOY9+fv6xd+73if/LCXHF9k0dzoPcfQq+sjPg8IXpAg
uwvdd7WkV8WaDGtgJQ/aHTCzIMjj1QvjUmkJGYrVqgTct2fTqxvgNSOtwhyBmclkeX45AD2QRI8e
e/09mr199XD385be/GKiT+S6LDjEY+IkyMX/8fb15Rf8964bELtBXSIVSBwxX20I+TK7uDHj9SFj
cdm+BsFIi5ik9yLO+9x0Z/QXz8Yv+84gt192nhQ2lSDraIjmicqQMXf1vXPhTM5W1t0D5pqkHT/4
blOv38Oyy7Y7TdtXuVU7Pwark/w5bI08+WgSNo3sTEKhbTZyhul9JIHbEbcI6M+ls0sJfGhdAPzG
ji7HVckYwoskk+Umh62FwACSX+pvsKpSe/H2Y72urJCgMrBdNgNO7nKve/laI8ztC1Hh2cMQTuTK
H/AIprl/oE9dl7fkj+eTILxP2Z/ECmL+a8RHNpHjTR7C6L3zksX1S+ZZ85oDeVdQW9dHkbkgjYeY
gexBZY+ke4KhquwUIvT2l399OVYuiBy8gMhvKelefvksFQIOcxP3sVQS/fodPFtMFLCDSi9654JX
3Rt5xmBOaHyYyYEwaR57dcm+jxYZmd7ea6lxtlv2lpgsUtLYZ0m7yMZuU/GQrORfWMQneXTa+GCP
pHsUF3zCkdk9EJ+eg6pp4Ep7ikSMPv53VOiyJ9VqDVMtk1poZYi56ZPYxqEgnJVPhdMQMr4cc1i0
SjajUXms7PI+Q7hQEeNJBIyPD2lPM1G5gTpXUIyTVIH5aSmJ9CGBdRWnYFTpLtUswaAMbSIoXR3R
xOU5VQcmUvVoDtFPsnH1oZxIt/vuW6ks6xhQckYk3ZRuJoEjLWzPkbBQ9Eep4mCmygj5ic2v5OEI
D40MZuuwh3ERfSio40qAUE3NKL8S84crq+fQZ56EjonikKCKDksn2GajONH5MupEUcgj4K81Lr3+
EnSGGw+HuTO61bvpS7w/4V3Wbniu1TndNGei+0lBnUn4vIgYl/kn9bD0YUUvx5mKqdQYisaNa7rm
bN81hwzEtWc778d/BROCs0jIcFe7mpUw1+wmwiC3WkclztMnwcAO5cP020m6dTUtRgi4bDqZ7njj
vxV9uqR2Kzd1nwsiQCdC7QG7XKoaEK3mH6rLIDsQ8Z4tP1UqDhx/kQ6HmMeNhamk5VsGTJbuw7Wy
bB6goSJI0Qd01aVhWoXefWk3c/hAW65+/JrRtBA3HFCz2MKTKkswHlUUMbTh6kuoMRzysUMYveuC
GbWY3X8isUr94wD27rXnyWxkxJ/uXKBC84kQNGJk+6SvTwfPorecc66LHPPPgX8CzKILuiludOxw
BaQQkoNhYQr6Y1MANzm/g/Mxzj2ssSeNx2oCn7zc3fGnMvWiEQHkLyKfSVQ+4AXK3Q+dSXsGgpq3
Md++qXw5pyVz7u8SvSj9G5NsS8R3lbsLzTqOfwFmWO53+NFp/Ei/1rKxL3Q3MdbvvrsthN9hYKtZ
9wUpuxBiOa7xHuFktll9ceoVJajBYgz2UumJeUkGI+tMcR/oksHKWdmzOLk1WQ2w70NBbRfNC7Ma
ytSmraSB4/TsB/lgQEMosFUnYHZqFdAFXLh6bvqDKCIre1bDevQWpmy+T9yJhiUtvQ+nwO7r8zSY
chgq3joygL5vG8MmQfs4KWWPOqrn+CIZmEo9mtl2JsxD6xPtsJ0a8qeBi3XjDe0d8zI6RHVnQlfF
CJpXkJqFV7KLpg9+7mCgO/RaOVotCZut/qZqiAWrRyimjpFTeYs8YwmsqameB2Fg/JhENznnUC1d
mgbSQXtq4gx7QxJztxzqx/Q7djajcyJRgiofVgHooH7wiBrDVSH6WiTrolNm7aG/amx+XwaqC1Iu
tfE/jtvhS1PaRK3UjphK0FyFdyuywgsWORpH8p55gbqrwrbg6ICo5smE8UkRKjqZ01XherpTSgiW
zXIoBYntL915VqcaduicWODpMEj8lWpRYCaWxNtbKxHJk0hrbyNgUS2UaRUFLKLlUgvGXV4nZk6Y
SmiQPnEIDZe43VZlfM/q83bgu3PWNfhG02re7iEiMpmMWlzDFuE++oipXs3vsb2vej1PgUVexzyq
lRJLCIdbK+ikHIlNVu4CmYouV0yu5peVWkJHlca0O9y+T6Mnf1rvEpp2VcHzenlQIKOOg9ZZhjqN
skPRwrisaMtUFPGxaVLMQGFr0B4V0RsH4PFYGZ1031gqpVklnmEHdqnSMfvL41eizsG/XZ57Mtr/
DDY02clpXslBQvRMSjM/76hDv2ZoKoB47l+F5uoXZKqcVJveo1v6OSPqD9mI3uZcf6CmmYNNsiMa
N8nrvaFor3pxrCppjkhGuIAnhzID3kKHpQ5qXWmIyAN+HCUZaZxRPwqzhvAeJO1FnQ6380ejwmqJ
r8RFddJ/s1SW+6Kurmo3pCXy4KBlSTmlEuMoZ0GVm/FYMfhwv0ptia98QJw4S+spM4LVfGzJ14N1
aQhh+7PDx5X8iOEZ6e8KxGD8XWSE/ymzcVFMsozW/FSDDI0NUUPaKvlZtU6oMlrT0bDbnhix2ugV
QtYYGM6w/AHURXFY5c7F8NAA1uRB7eGvvbt3kXCbWRJYYMZuERwx/URxdfIAAMf+PJomeTTnQUnk
1bANlRVfVwJ6u6eDLyvAXdraI0pAGpdvVXiMWxKfkqOdlo6xXQrynxgIKjRTL8i6cNQDXcXLWfkq
9TCaqqObBUG2+oSo21hoUUVo4OvH+KXa7+gad1RFlZb7YAaSyhMi7KUTD3ejXHVUMxRR2YJCi6by
cp0l12lkwGy9lyxfBqjIgRZpyh7UqYSiyOY0Rwssi/5DJETs8YZahqAbtrr6E6kP+UTa4EhstFTR
31ompPqbEBAprdEmWwF31UNXMhfUfqTiBo295UyiVidVPHWqPNSNKjQJGCvKVbXiUiSgHp4qR1Tl
Y3uqIFUgT68qWxTOHu3cp4S0VdSWiFN4kizyYEZ3GT0MmOipEchgHDWadUR1puZcJqXUsh/M5KDt
7HpkRP5dMFRtnZKBF3nur1K97HpvVzFkBANg5k+Qmz07nilZX2eK4376GsVTJeqjykUsAl8qgzgC
SO5ZiTuMLJUuCW3JB6EpCzRlxKnb5Gy4VNNHTceuvaDr3yWNcJoRsKmaQWlbTab0UxblBe+/7Ykj
rz+Zc+pYCJBUGyVPtWxRD0nPMQT6WzeegiDdCu9OgxVGPA+5dYzJZki8Q5tNO9jMLpmTujixGJE5
Z8LpQdgqfZtTCCkr4zpkIRz8NS5o3qRv+neo82LIsWixJTNy9EPWZkd2aJy3R6k8SpYPvVKTYH2l
x8OZQ8hSNyeXNNs++8/bx7trjCIMbF/GEwBZB0S6XIN0m/CWOo2r4r4sGmTguhufbkGwKiZLG1r+
qwvjSeIIDzwDZC4gr66huCJ3hjaot+Q+K5I2+LVyUvCxEzSEkMwHtzWWsjpXRGqzzL994R32+Rcs
AzzOgTb439SdWW8cR7bnv0rD7+nJyD0vrhuYzNq4ipsoSy8JyqJy3yPXTz+/IKt9pZJbbAPzMAMY
7abJqoqKjDhx4pz/YtE3o+uBY/hJXVLTPLPj3ZNDNS2NZ51RlJROfO4jswKEm2734Hp7VGc7AaRi
HZK+qEIrXUwEXRzO1M64zF9uwFJHfCN/h0L1MDU3Px/kKT4VUCr2I4LrA5oV+o+qPwvAB9dtRnN/
xI29ItPmo2Jal6lyqe7NTaHtUF5pEjfDoshzvftZjk3T7OsCnbM0MNC31u67OtXqOAQ/BdY4KFkG
Zrm1Xo3j26QsCqR30kKrimCwOzwsg4RM1Uy2JYomFO1fd4v9UlF/+Zr/64/5v+Ln+sjr6f/53/z8
R90g7h8n8uTHf+6f6+un8rn/b/WqP//q+9f886Eu+eenf3KV/tHVPR50p3/13fvy6cfRbZ7k03c/
bCtlbH87PHfL3TM8DPkyBr6H+sv/9Jf/eH55l4elef7tlz9Qf5Lq3eK0rn45/ursy2+/+HRt/qQ/
qbc//k5NxG+/7Lvn56p4qr6cvuT5qZe//aIJ8StqfpaBfJBvUwVSKxzLV/Ur1/gVCxOqNFwcXVUn
Y79XdSeT337xzF+pRMPqhO1gK0okv+prXOd/+8X2f6WjD3vMd+AOsuZ++ddX/+4R/s8j/Uc1lDd1
Wsme73JSEKOwzp5S7wMfCqrWCbWjRl0ahmw2YQc7tAP8JG9WWotySHEZMvrYxIhyKVFShgzRT150
NuGw1T4i1ls2199M23Fo3w7lRGGA1jw8SCBzDEOnF4Zs9ffVMte2M8ytXXHVGrFjZFtgGQkNHJlO
2ntZImZNn6Xu43RDKgPqbx8D2Ms+pGyBB0V3RVZHljlSAx61ij0SO6Z322tVur5Rqf9hyqBF0pWg
SAzY2iYQfz/McdbdaLbN4koz9CIOFIlovppR6Jw+1BYKJZtSpHG2nzoj7gKEHZQkCFfr+o1S5l8N
Az4OTw4yChN2Mlvm0tbL7BXFVUmJvPrcmeOY7AgVWR5w6ajdHbfQ2ek2XRU3/kWmj4U8j0Goep/f
eGynnSNq5Q4Hkw3s1LIZy8l8RJnMUCCf/POS3mQizp1a5pLgO5S+ftEAxDIeZEpWFUAjAkeMUHTe
nGWGE2EHVOnL5d8fDvQ4+I6quWr+IOYx+/Cap8x0z9VNt7odYhP343rEA5mi+Yzbu7Ujtc7jmduk
C7QHtgjgFPCIORjE27rPzOXw8yGpCfjmCEMdkBPTRITC9JEBYKN9v2AKc0mnGUrJ2eD0RQ1uNm67
eJ/J2MaTuI8zt+GC/apD7w+oYn61JcCiPPj5KIzTXjPBh+4SaosA6GF1nG4vSb4PklKsZ9Hik8Z+
cjscoLpLW+8B4sCC1FKc2Q0dhfQUb5FsraMwsfwmsYIFPLOMgnzgqvZVt2ZbD6ulzrIlnFB2q41w
1OIkXrbGDIb0IpaI4jwl8+z1286j47QE9I3b/AknYdWm9X18OJ+i0eJ/5dDE0tv8/JueEKoVUw0i
mmUiooRULw3+k62h2Rntk3SKdpEPRQ2SJskz90luYTmjLHtRaUW4xu2ofsctALXloZUUe3dW2vmV
hhByJ/nCPx/WyTKgvQPuBiAWfTxCHGfC98ugsc10GWpj3JUyk/lO45LbnGtijTHbTWLnmnqFWQZW
nGjevvWGKn5rZ5x0IxgACje6rgAmwMF+6KeCwcXSnvNnJ7RWyCvuzoURlMtif7GMSS+uEjPr5U2X
ItcdIPwgH5M4b/Sgr4rMPpOlGKbLuC/TZk/zrFiyTaHP68e1L+b1jZ7RSZprIoEB3QfhRjYwmZ+u
Qt83XVjXQ/ge3REJGlpzvJ3oc5zToRr0/VVVyuK+Itea39ikPywajxYNzTjOHZeV80MDVBbmrIys
ht1Qr7p3Pepris16lmv2Oyvpp3XHBNTx/egNVntwO3DrV21nW32An21kGW8slhPlFoIpGDU63xY8
cSQiLFfN0TdzQFtvyiez6HcAt/13HhItYjvARy7P1hI/9D2NkfHWadauO5QYc4QOmiW3JeJWTph4
7voRgcDIefbxYrkyegg2W8spBJoviJZYAXxBcw5H4dpVaMap1P7e2aQGD4eTJpsPtMah9/f94MXS
WpNf990up0w93uYI+LoRTNbZpPI8S+NxXZx1fjc2uJ5/ncaullh7ePbzzzfcD3cHhsHuZ8UD9POI
NCfDsKSF7Dv7fJdiZHOO0LC4HSZYdyHkcSwWoHJPrtgWurCbS7oPWXxhWxT+Nv4czcjytlpkfaVC
0oNeeWNkp1uRkcH8B2xg6LZFuDqJBQoHmCEU2OwSg0r9OXWGyQ1jdFmHDe5eTbnRbLmY+6JNqiHE
UntoN9IGcrsrMqtwHyyArHNMi2Zp7gvaEfa7GXhb/o6VXfZvEBFfxvLN8aUeJgELQBTppkvN7WSs
kAyLxZXesGt6t3yP8iX146XoRpQnRN/k56UQwyYiW6UjsEaTHZrOIuKD0Qyt+OAuJv6GJZbikEAA
fe0oCSQ7dxLDvI0jUYYW4oUVukxosYBzX92nfHHS+Xwum/FucvXW37apNyC1iBvIeUqSayHmjiJe
hgsEqNoOvcS4vXdNHBMCp7H4BLeqeZXIzFW+oWug1svJTAASBLpIf4N/TuG0MflL13jYTcxiXdJb
vQcEHxSya+0bk4fX0kS000vlOvj+5+vlLz8YrKZDnwHMmrqQfBsMpFcDlRtN+P9Q0aaNb/ft3vad
ONnpZdUO50CXAeEXvZDy3c8/+STLVA/fA6rpgVBASherrO8/2UWaIMI7e9iVaC7N9yVK0R/8uSuf
V8o4/kd3cWMDDc8mF5uSo3jFILwr8je2y198fdIVKu8IBHIaeCcJVG0WsaV5k9wVqd72u3aYxRBq
tsjQS7dROLxtgJZsKO3G8Rsn0V99MoJwoC1JJZn7k0xCtKj4eV4jIWCKwUHbPiqjrz17Okz7CdUW
KrS4LW8b2k1vnUcnuBA181zwYIRRcNFhhJ4cANC7hmpefKTn7KHUN7HTz+r+I/zzrgH65utaJjYr
sOt6Fws3Kvb9qDlVyGEZ9Rfo0DM5P18KfzUXmHX6XMwg5ovTp5D1dUMdZuqJA3VlX9LYap4Lr/Qv
W4MW4/OIWPz56s3J8MbTP82bUElRTFiyFoWU/AFsujaV3oDR73c2vj7eZpkr76FrjP5halqtDfOp
bYqww3xtDWJaMNn251/79FrKg1DgHPICNoBBPqnG981JnK4i7QwYWbt8kQXGQ3HVjtsxd1N3Y2WI
5gs912n6ZkaD8WXr2dq7egbYjXPbOp2bxKF3o8SXLojytutR9elHZ/fzIf74ZNT00B0G2OLxr5MR
Dp2HtnyUMMI0XeZNnjve8judO+3MhwHa/65hdpRSMh27Nx7NX80NV3U0IVziAxWMk51plQgH+8va
7Rpzah+GWCbLJmMzRSH6Y06xqaxq/pD70uxpsxXOxeA71aUjYuNWLyHuxMEiaPNd2nWePBnDGHlv
HF5/kdUhEmeqkZHvcj89ObxgTK10yCLk4/E3+IMyWdaBSQHcsl1ARzkhCN/sY8qDvzMXkZ0VOFaP
IexwVHZ//ox+DKRo/VAFFA4VIEL4yUAMmatKX9ntYh9NLtZy6aVdUNSGdlYZtUg3y2TrYD6Qp56a
89iIki0SNrF59/NhnEhOqrySjBKMJ/dQtVpOw4rfZIvdIka+G5x6LTdtPpjrNhuLKAsmH3HjjQuB
8HPdTqUbaGgSfQRNo0W7pSiqqxxL5mzPmq/eT6Vwh7dCnpqD789XpYWJuiSaaJ77g+ZBUpcDLfi1
3ZGNOOY2Gb3iUtOX7rrV9fiC1ALTFplV77XaW5qNDSjUCOLMrvainsrnLm2X9I2YdwrxxeCa2CPo
A5OJW5TjTqLwrI+IyIJ133lTb3bB1NewNPweW26AlLETrLNn7QeEmD97U4HU94r3W4jcLdf3ioKs
Rwonmb6R4NyG9QyUKYCptmwljW1gRujU7obB8KO3xv3D6cFBibCeetIO9KjT6pBBnzfjPCh21uQg
K7Jxy6lM3w9iwACMWLq4d3Kem/mLNOMqf+omBKxvKhP230c7FxJxHNqDtHXfWHw/joo8HEgcVBg2
5Q/aynQFG81EWnfX63XtasHcFwP3bM1ovfSdgXiQcz4MvaZxui/khY9Fvbrj3ToNiBds3bLGans3
WyhE3/98YC+Nk+9WHgVVTlroUjxtlJ9P4lhF43h0LT3aopTQwXYzudFR+TTjMZ/yYHZHfM1qA2rv
FIxAMPKnSjcmqgevEC70fvlPmd5Q0chyPb/mdbN9aPD+kJdNOk3W+YJhQmcHGENn88Hy+0z/4jhe
y0e1vadsEX7+hX44ETxhUmPgwISBjuLXyYmA8XJK8Vb3cUDm7VEXG/T6QpMVnly5N3UpbpQRNknh
4K519YYdBo2P7/cxyFFgrMRbQZhR1hgnsxkZ3WwSTLL90rRz5r+b835lsvxJU+Z+GXesWgtnJHjG
+VNqjpY7nqErt7Y1jtFZ9Q5FaEd+nF5qRriUU3NCL2xinYghUS3jIS3q2Qs1fY717KDjUzQPe93W
B605GDmx+3Gu5jr7arqNVjzESDrbH7OW8zgKqJI6970VO4hazojULl4oSq5i0X0J95fG5avtpbnw
CTVG04UCPPZr5iu3lqzudDZ3DqWxCHOryzSJqLSvGDhTWest6v/F0Bb+Xh+ynJcvCwRGb0O8VB8N
HDDlJ6/C2gSrR9dXi0lwr6KXn/qFWjpQf6lPAWNTNbE5s2KKhSYybfS240xrWCxU8CtnvoM340wz
kEl9XD6hYrLID2iALqI6tzC34MXoN/LzdtYdWFVYNWpaNofwKwxkT4jkloVDg9HyNUoEA9TlMtHy
HuG5PGLmNsMI8qQIm9zpnesOtKb6b1zvhH3wytLv17PckujZ71wmey7eadChJvNWQ7oSy6MjTbVx
rChCjkuz7MZWzyflZncxAdequhtdjGTP18fRpi0LSezWdXapwWXzgK1B4HDvxu1tHRyQMNFCqQXj
gRU4nh1kqIuxO6OuFnxlllGBEySWVNQYkfVEfRjsJWqS+Q4lTRw1zwWWZyw8MEc+Uz+bCIj426OW
RGLM68CNH/G3gtY7IIlHSgY9Ozx3muyrH7/KnBz3fj0hQRnmoAmZkqhq1QY+/lQv68gEuZggvmBX
Wr9+RLy9sO+8HsPFR+A9nbzGsSz+6tAa6N8X3jo1T+mInNklpPhygATatUOkA4taE2uAOO8nPMsh
19SHzgngGBMJgsp9slq71W4F8mJ8rbld1NNSWuH5k8BFwH7vGBRed026jNNmwB51eMTiL2PIxevI
E4v67ZMLG3YBhpnlpBy3jQEL3t9LTRd9FGTDSotwI2bXY1fIWldx2pIxhaPA8+LWufb9Fb2rM2Na
VMUUAB0M1HPdqnxZXBm1H5kBxmldjxEkLcv6YpFInKQBBPupvwHzPTrVNk116ekB4ufrfIn4gsQ6
lsof0g+b1re1cR93oLFqHhzFXji/FSfLw7SAY3hEeAGZqlTWRKCgxzRxngPXWGvz01qDkZBhxl4i
6Z2BluVrmDXjVA7nXJb4jju3TWu2ls7ta7zTC4xaOa1x9VgfGwATzDUQONYBcunqz6yWxUOlxrJr
0dx4aCCzBAsoDPxHYSEHaG5TB9dG7bpw/Tq9W7FfZZbSynGtAwZ2ksXm2vmL+VQ0qn/lI9ZEfFXN
z7Ovr7vMlKN6kcXlmX1rrH42pverOQnNB19ZNfnTUCLzhexBki7sFUKMeuipFXUqrNVAMb9mHQze
34UWde3BXy1r/DQS+sxuk8DO9w8ZCiPRXTXSZUa17gUqVTQg5Z912Hk26yiO1b6YUZ/MvsY0EnAB
THPpjFgQl6M67abYA0iEJGxu3mKX26WPjTHo+V60FI29AIIiOKHAMusluycCjv6dWEyUIKkmmyu6
lugsG/Vl1HIHasPjc1rtRiGd+GvF9CznkQP/9Qtj9uf6I05dYvKvhkW29P8Kqxn+cIFtDh+6PE5d
jM/NicYgzo4VIoteWzdrtRVTMzRbK2YNfUEqrdWuBETovNrRNvS6W9n7RXZwmtlJkKTUhho/yGHV
LnI5oDe78YrMLA9AYRr/uqPsSi8Lt3aZbbtC0ybMY5s0ih+tuFOoZJQiKNQet4QJ+vDPngbzVxka
omlGPL9HpwQb2GBNuq7ON8bSqX00yWFdLlq/hVCHLWOsej4oc6ij0hs9sVxI5CzyJ9wy1DKcq6G1
z+K8t5dxF0Va6d/BBO15Ka0X1B4OVOlVXwNvv5wJLW0s1IowqigZDwQWjEwoJWMic2kOY5pesmCr
9qzDGkgEQhRUbhCPrz3vHCUljw2NVyldX1yYUxXjml4aHHMmZ5GmbSrf6oGlHQ82kgukI/dJY/Zx
T5myE8lN0eJ8/nlde3VeH3MlS0QqXB/P8rzIFG6w0ia1j5JlUQJC7H3VIToev1lSq0TheEgYkQ0J
KOyEpdKl18QLFRd1Xo2V2fIyvEpUEC8HWuwR2kqI5PqcRqk6VLGgUecnoqcpj6uQUaamynLV1j+e
erVppNEQ0t+NUuNfvToHmwg+wXXmztcC/JEMN9SZ9XUO7NcmUVFNL+8sDXWg+xiu8paxvajGU+V5
GnOZFTpJjCwngKIIGBQ8JwS6M7YsFrwJBneLHq0Fwvla1GpOiNICfmeJqPOG6Gz1E7uyxcCVaGu9
5qX0x5WmPcBav1o2PXvQM8+ziJ/rCynbjgAxa1bNCyA+qHxAl3jMIWiONxNL6Si9krulWjfkNWrr
pShpaYidYs+jItDrJ7i5XlmYni8UHXCTSQt1gNoxwrk6tNC5ibkZYtLMcylbGxbH+9zotKZ47LpB
BSs/QqQj+4SmqJr1dnXBnGAhC3dEuXLZ6zKhnzOUhtfB6RqlWuZmLZTEUw+UnnVRm7CVxPUR2qTn
vvoWZNQFE4lqk2MdGh36lLgx2gLG1NNatWYn3sHQyJmKOh1tXRP4w2q8O5aqUif3w61UjC8zVSWu
+vykiGiHppqj9HCPaYFI81R+bpDHGt4vmmmyGa0okapQXXAlDa1SqjAMkSVVg24slROaCiEhMYy3
QJlep1nCsa+siJhkCUycx3HMPVKjq/l7/NTVlyyxgozr+6lrnfGu81pkLM5HH19JfKoL9YZRhw5K
fWFjcsQmAk2gzaRWgd/3hkNHnYCBkTr2D6avVgUKXap5mWK8ydCOb+GWJLvIWzV4YqbXNtRY/nJJ
+pItorVJzduIOkW6YFObWduNV/XrekYMUz26GGNYtSpeASFQXhyGZZYmeYCZji8fBxqCt8wpfdAu
ActXZV+7HgNdY0OGD5hWrRD1NbOik/26mbIhNy7AOvdKWV5Pc73caqbmxrCZgSw+uqPWVb/7SeS1
zy6azlE4iEq35N53+6b63WoKDE6pluSYzQa6XnbNeMBaBY6FXRY2pIbOIvPcZLR68g/YhLWdwEs4
XcG4JC1lTrzAe4xWbjBrW5cP6IriK7UZumTtxgB8K0y/zdjyZMyrROZcO3Dzs2vcbdd60cZhy4LG
NuD9HC/I7L7HyqtsnXABOzPMGzePZteHvjKW87adaTL5wQJgBOXNvGBB3fC+NqWLROLl8SWVyShR
tUmMNcJZV/a5Ky7l6NVZc+cBytGLnQ/d3pbvLD+fvWHfjHifEuzS2L4VgoKVPOR+rz5fjxWGf9vi
ecdPViEa6xDBmy61bWkYQ/mu6cdU9w4zPKB+PffcRVYm/XgcXsR27bs8jcIWH5RW7OgNRgtnZJXV
2WHG15SxJW0FMiEN/HkVdH9KMwGS/i/+/MTyVhEvAyZ9F71mzceQ3aSGDyyG3EYriMSOo2I87Rxf
TFvpZUv21PeNDbC8jHrkybaS61B5n+EMrAOnzwtQ3IkNIPcDMitgTYNpKFxHBoO/inK5kiDIHVD3
gLrLEG0zu9ExKEsn6X3wVsG6cdKo6w0a6yLFy9geVLoK31Jd28zXQy6bOWeK0MiWha9gvv5JpccW
FJu+hHxcbGjFqksZF5CekPF6N7W7Sr2X1eugHrrKZvdmqIuu800UzUgGsGh9jnQWCsnk+nI9yfzs
5VwoeM0FXCJ11psLZRETc2t108XyTp3eDmFtSDc+nIl63lH4jbL0+hguAGFUnAhDg1WDSTOAuI99
cE0XM+ku0YXGpPaOe2I0CvyMrKxCM0CgRYdojzuq0I6qvMoxMw9SHpQuD6rVV+KVS2RPJtuI5Kdo
cZxCbpw6f8lJo1JNyxEvgeIn1ywz9lTAgyLkcmZA1+Qb+s2gIMJG1SiwSFai6Tju8sHKuvzgOE2y
eHsfVNm8rQe9am9NabYGz3pg2ogarBp0wHODcxVpNzrVx2McTOlMjFxsaDbMy+s1Ruv7WLRwDJ2+
2nS9NyZYsGqSyIaDMKssXBN/5VVmDYjrYLyG5ZS8lQvSa+KMSBglm04zFSCn8nUVz8rXkCeTwief
OR6uR/pIjrRkkQZIVlBRCY5UleY180klUNQau3BdpQoGmqEEVfmarscRror1WU23Rl0oFvgl9OtN
VWoQswJ97r0hHTggvF6oREtHEqCrt0Wq+cnFhJruYnxaNH+e1r3NBM/ThhXi+fe6haNMvKkgFsfP
MA1kdI8AZ5sf1jTREOceM200cXBg/ZRWYCWthQo+JQrRHSjR5d4zZQL9oa2xE/iUTKbCQSHrqGd7
qxzTBkmnOFoemygvp3B1VnPdx4001wdSq7XV9j1q2XN6jhCYaNMNjpdr/ji3MIw/Gki6oJY7Jshz
UVwG5N8HsUBFsQmgsg31XVq2q5MFaWGm3oG6t4ZRqr9icbWV9Ww9iaiYjTOtkm32OZOGoJuw1u4e
hT6Mic9lsY7O2SpHbbwv6chFqICmal/2VZwx6TPK4vHXaB2VGRFSclW+sYCsONxZirxRHstELEQv
y0avzA3HJIYLV+pqFu11McuqokbGzJE8ImHSI92Q6gLxqqTt18/HG9cxyyYNUFnPa5Hg9b6imeiv
EeaGhFtl7Dck8K7J5R1/93oAQBdi1OCyKPvXi3rM9603r+t/fs2hELBSu2peVsqNE9UjlkcK+DJ/
er1y59GqUs1jnnvcEq49qrS6haLFqtUAausfKRtgMD8uqUuHxVLPfbeaXjMtoe0OcAIxeYymEV8f
w2OFbRI5HtMRlVqnGfIf9abP1y67hIjjZe9qw0uGBlFBvS7P3XGFW7BZ4lmFjCPTQ+OCwMf7VjOz
+fMaf2EuM5HOVbJpc9GSgg7CzwFHRjzhWvnPR+yZPB1E/JW4VBC61mYR/jZvEcIEqF/PU/HAlnIU
or9eOh2xNhukyFmEXPt0zQNspus4r73VQerRXHXKJ0674iGJzFD/bPr+0D+TSwzZ58Rr2+wR622d
Zdhj4pl9lhk0SizVXbA9SJS4TmcN4bDq6j6VLpPCPa3VWi2fGsiojHeu6sZ5zoCQpDBke8haXNaR
m+Zx6TE+EWZQN6MuWOUvxSOXXn7dAZ0C4YgRsNao6ajaWSeQdmQM5EZtavPD2Hudcy3NSJ0EszAq
HtUxhrHjPMoTkOFNMpxUtCLfLLkd+Vkg7E4ryhuIcC0PzHk9hwYdrfoiLF7T+U431W0jWlwlVu6L
lVzU1gw2xaZhS1jr5l+HtCo6Me11rtZALmzKIM5kDE63X+ADpzhSsnSMSyghavGlaMxwfJcDGXUU
GL2pChqt0/Sopkd09uo2nF0Tg5mNY88RC3M+ggcpAhc+NY9yYfHUqyh8vEYHP2/8zfJaAyj1iooJ
qkhcorV2Zv9ElZLzCn1MOyVclnHUP6xNCmkaoGXjXLvYRzNtXkGO9YAg8zA+HM9UvWpeiqcTQM8F
n8SoWT5HVtyKYWsC5lKTFuOh1Owm+iJ8bVJuNU1RMmtEZk1nl9cBL+2bkCNQnZqdMBbJqWlaFIND
VzNKJkNPO4GdZ5/PxVBtZ9+MtJ4XDNDVL47QRpqxLxJNHVFyIVS+1vKow5I5SIxaCSLHy2I8Rj1X
inJwyhVYSTV5s71J23FmAaNb6ix7F9VbjzR5WSLCSdfbkLMCQDBUxA6pAbneCIU0HVsGlEa92Ajy
MVP/qryaMVHMa/FVZQ0lJY+uA8DBV4g1vO9ymDAVzz2tTfWDllTwVa9SNx1L2YaY8apbSJqPrnnJ
vNfNdSGp9z2vcFx0ci8xr9dWYkxof6JwMs3Gh5duxt8iHvwHnIL/iJvw/xPxgBriN22fH5gH90/A
nf5xkz533fM/ICD84ypth+fie/LCy3scqQi28yvsFEthGZQvHsDBP6kI/AqkHpbJSgIG3OyfRATL
/VVVV9HiQX1JRyHI/JOIYDm/0slzwSaiOKEoCsbfYSKgivF924guPRgjJcwH3gJg+2mL3NKQxUyr
Mdknq9kf3Cn9wGfu2r68dFPZUldc9SBbl3hbCJkge39H1fdihZC388ZsnxT8BrBackCdAdUsYX6y
p9QJBr3dWpU3BFAeL6xyPadMstNr/X6oi09TV3y1GitcbPcC7Mg5oZx7HxCkIJ2zLzSGzibfevSS
Gnx4NMutMdTcScl1ReOH6v9kWBFv+ixpcCmOP5fQEA440I0hWLo5GE33M8z65zL38RlR1ZUWhto2
1+NiQ+p0yxe+Nq3qU6obB5Rb9U0WRfGmt9M+SExkKqzeD1FPxY4CitfVuqzrgTyGGxeq6j4dthAL
s68e1VvQkx1b2W5/L5ryk49IeSWiczkAu5iy6HwZ3Z1I+PhS5p91u/P3APKUF3LVvA4r7Q28v1ob
5fSqCessfu9r7zAnvVlXL99yF/00Lc51ElNi7WX6hUs54ZaRrCAWNpXjV1Ti9ccyGZsbq408ej7E
1HkiUzZctOrc7AtwxSys889dGZdUAixyj2a4tmrxoew1bszTp9FZHvueJ5fmzhwsZfJ5WiF/Il8c
0lBsgBymTdhHznW/YvUCI3pbVsWN5q8f1ol5MmyeESDQgCrJ7SCbmxyoWJjhvx7m/uqHE8S2Pf5p
NJHEZTcP8pwK5tJO7a50vd9BioZ1MYy7YnRofiMXH2kohMzWR1cfA3fSsKAtgCmadfo56uflwtOK
ZhsPhrb1Fys/T2rOIST942BdrFtHT4PMGYcwFRo3NLy0zlKKR3cIsskdN0RKlbY5nxcRt9c+p7oI
a3KTJ868XZAtDaqZIWj4r9HEp6JSIa2i+YPc2qiRP3A3m8kkkEdF0hStZdtJQ0ohiNRb0XnW6bRT
ZmuPDiw5tmXutQInMaeU1wuG0DQPWJoF1bAgWVnsjj0EbiO2kynQO/DPgHRsLFF9WumWbLjP7gAW
nwsrvyuy7sbVefpJK29K6nFxtjPa/NM30esvCEAKS/FtEx5XQ/QhFbHG5n5qn4pvOZVeW/Hgxnuv
aADm1/Z+yZwDfUOTBVW8hYZXTegfPg04DNgePhW/FH7/DaxrHITQtCSK8S8HfuzE/h4jkb1WV79D
PVqj/BqtHE7okUJR3v/+8296KoUJxpivSlB1MLuxESI8QQNVpTDr2jbiPTC/z4rzvnG0JTSWmQA3
EWteHgT+rn5UXHpVeamt7u7nQzhFCKgRCKDRyCF5wAROqaQKeEhBTsQ0o0bkvMvLOHHO2rYMF6vY
1lH+xnS7HBOn0w3FjfMCYDhMrlNORmXqfUfzL95HXMnpRwBTXx67/J1s2PIdjC7Kmf4Dogh+mNjT
Y2Y5V7L5bLT0NVBBz9G/96J0Z8sKjLb16NfapsQWMRsfvdrbDUZ+MJv2uvTb/fqFek0VthQw3KXZ
CoThg2owb6vF84J1cs+aOn3Kpv5Mi/uLqIU32Vpb3UuenXbmIjkUn+ZCwyTTFJdQrLqQgQOYH+U2
awUwZ4qVSTI9tab/UNLdDXLd7C4MbANQare+uG33e6ZUC9Ht7PfNIG4TC4pA4VPgLmLK+XSJH0G7
PMSe8Zgv3kOy6o8L7cgg7bxrw/aWsPaS8yoddnWjHRpkI1+RQf+3c6l/myZ9R/v8dxnX/4MkTjAq
/57D+b+LGHgYaPBXPqgiffL3r1kT/E1oM6YiTBEs1Br+M2nyfgWjA6sGZifQbOTE+NWRv2m6KtVS
oDFkOdX2+p+0SXi/AkcGnINCFyhaMqe/kzZBgv5uZ7kGOq6USpGgNFwgfWiafh/IYPHSH8jTcwzO
2jh/6Fiv1tWoz3ZOBXBeUFwC+9lEoisD3QSzkO2xFcoVHISvywUCbCoKRdeGv+gfy4W8Xg5B6TRD
D4qkR1Lh9xraoO9uEche9DbASS4usWlPBqHfumhAiiQo8faYjE82RZqx+ph0hZ+AmtKMGY8TFIoS
672bFpO7KUQ6zPdmX9nlhn68PW7mdbLHrbf67hw0YGMuJM0izLVEAZtxqfX1fsn73NyYfhJfK+gN
7vVWXmJHgnclZa56TL7Eple0e/hoenJmZYnWXApM65xwtIy6DgDC2Rp3n1VLD65X0TdpfTHKq6Wi
okf11qLzn320wLDPVBGTbnUOLrff7BEVrxa5v2KErXCvNZAt9z0+J/FVO5TTQ+E3fn9QRUcfG4rJ
R31FVnPJTZske0dr16kOpUctOqc/ku8M+pTobyeCI5cK6YqqiyyLEj9AAjH1uaU5zI1fEeWKcq2w
1elasReL5cWbxjWrcW+ZveOE2iw1p9x53uyQrEgqRLQ1+hZ69LAtbdTY1/NWS0d8IDKJWMd5Yafz
GUYDNumdIbrPeS7QYG1Lty/hVZTJoOODbKRr0lLs4kpcbJDgE10PANWiURNaMQDeewrxbnxTUjIX
uwiXRaAWtCIqgw6eqFhceKyU17qf1nEgm86YdqXm44tlDXmO1z11Ol07UBBy0Y4dgZiGpQFSXSmC
ec2Bk5BDhyO6zXckfu669esMQae0b/1xs4IUmM7j1emvW9vrNaBVs5XvR95nPkyo53u3oqR8uIUV
L0ZKGgBiwh6xKDucgJKK0DeW6r3jLM5tbNfZxwYsskdT2zPeOySvRpjlbnOzatgWBmVcy0vAE90V
ov3/h73zWJJUydb1qxy7c7ahxfAAoVJFqqrMqgmWEkeDIxx4+vORu293VVuL28Nrdka9rStVRAC+
1i85Kzwi4zxOJRuNzOi07oja3rXp1C2L+jvQjLBPumhBr4Sb14fF8LDiU/xn61cJREUPEDMzHYPf
lO4RQTbvrUiqIIj7xtXOLlUtpGrlKjMiTeZBfeG0pXie81ZtoHglybHFjzBG0m4yAyJQ9Qlmj7l/
K1b6XaJ1wkTJ5Vppt0bLqRilJmInUAMdxwBmGoP8KVb1n0ZQjX3YMd7oUeCqumbht5YtlDch0MwB
5khBEJAHhn4laDhh9rf5u4SnUVJtG+5Lz+98nuZK+yz8fHBDC0VVFlMSWNI8gqEH7GQYFDacHoZ6
DyKV37N/jGNc+KAJVw3Nhz9K2XlGGHTroCJ9zjKShdsxeNFmz4MSq4XV7TXJExNcvZEH+Muk2Xm0
NX1HF+4ZTMB9TWuKVq6XZBV2LzlJwmkZ1lhFuKQk72+qdrpY7emiyNaOnpPaNlLEmatNSZ5rzvl4
WEdMXaEegKm9CMzrwYXGHjGVNIU0Bv9jc6+pHetg7z6OE20i5wQ8pbzzF8ehrKSgQKiKA/roqmYn
/XJMXsBPpzmJqOPTsCdlVirEO1Ks2efGWrs1EtCUThoHVA2uztkX1CDZSG+lbh1T+meLp74Ufn0M
EL/aoVYMvXzAPiudnUimJLv01rEpfooi960lbOd26B4KQWATDVJ5uT1ybejJ9MT9ydOb54W/Lj4I
lNlU8dxTHawuGE+KkuVC9tnIuoy1Ptslta3hjEaF1n5P8sm1D/5giOCGRL+hiica4RHwZIIE0udK
OVZ9R7kHGhxjCArqG7TEt9vTbJI9/uRl5mAet0dvlexGHxg/DfMJNum90ri1kEqvi5azx6FCBlAy
Z2tPOylNeplvF5Rdt9BCsaUqWmR0hWznBPruv1DlaP6Y0P1pD9OEVZDH6WjfUY0wqltELsYLe0vh
xwjnimw3TjOmSOpBTfFsVIbe7xeVjGakTFWuCHv0UcRidFR5A6xOxfnoWqP9GJDM5dNM77JHKVul
DxTGGo+YALfh2196hKHjLEqK0DMvj7YaIBkWppUu8LVeclUms6IDO9eqlF2prThOUM5NIeGJbccN
ydgWS7sr7lrbFNWB3jD1bcLjIPfBbHcZ8VelIONZQW+HxNtnCZiCmPuYRp3JKyIpPa+KDSfprFNS
Ql9xIUm9ncIhaY0feKtq/4iw29EOacfdE5VZ2clDv6R6GRL2tLnAxjpZQxTh68qOXSXNfkyIKw4F
WgLeFdGU9/TU5vSOYHbe67aa0wN1M3oadbVM02MtqJM9eTiNHjd5uR0bHZrta6O3R1osp9a3DhZ6
xs/KHzuwP8jHn1zHQBZ+n5kwUhVW8PM4GWoNMzqrc/SZXXutjHL5poH8F/uS97FA0oE9EmSWDO0B
HBUr4U4Im/da11GZXLAH+/sUYUN9MLNcLpsUApCFRjcGpIe6MJ2C603o8ly72/LuVlR1hpSlTQ+5
mw9I+Drb+Bz9vMTmqZXKQu3n9rDPYzvbYS5T77bMJ0Io24ri1z0s/fS4UAdoxUQ41A9TLt2fbL8y
CdG1iDkacsh9tuaaz8ibicqmANC10F4I/nlXMAPeo+8k96A0q4rnmy/n19VM6q3lJbGoRmpH64Ki
Gr/ZUcBguehseq+/ZK6a5TmoqMaVtLtPhn2BHmzOXsqg63s4Md8gGzfMc7dS31AWyfxAFnDyhniO
hCY969NHYpcW4xLZWFZTb9V24xs2A/Vp06NNe5QwXSgBAitFXI6uM4W4l4c21BlkggjVn3PM5OC0
h37Lm47b3IIuFmlllHfQLAXVt06WeeBryJshREj4OxupVU17rI+zF0K/duxkWtdT1VxhBKx5DyJL
bVq8MYN+CqumbFmSKjVif/Dd9MWoJrbdupAYl1NUMN5pCOziR0uL1nA2iDVq781qGeQDQHkvD+zJ
8jMo0YQC4pkJshY1LvpFQR5luSfhoaaEJpPK3RHqQpYrfrkyv8gQFQSAp3NQhQO+nuZ2za3C3GWa
Jp3n2oKJuEXPlI8PTs70nGUhPfIkrWs7rWoZBUAgfdk2qMrdhpeBjznQrBHVUDjoglBf4ibX1OoR
IAuUkhosCTYU3RMHEw8R5DOpQ2uodc1w00p9ReJfksgWarnnoWH36bYIh6DhS1TJkXgB1GdaTOh5
Vh5l79rXnLACIyVqJKwRlAk9rfQo3zFd0anqpdZoUDed+PrJ4sqCG+uXpY0m17R/wOv6MpqdxkzI
2SeyNpwDpmfUja3/0ibCGkKwDruJoGnIoVsXumJRpjjq2psmeR5r1FEYA4zphallmVE3idKJQLS6
nx55QY9etxY6UXpdeleUypzjBjXySixqtfaxzJv1B0/EjiCtQKDmyT0KDZCecxJXFu/r3kIt9Yx2
Sx95MNn2tvFvUNRo6QgQZntqkbZU6DsaHALf6csuED3T8CnQjVJZtfdTmX2KgElhP7J+E8caYHA6
Eq3TEhCK0/oVMEy1FAEnS4c2rl4emopaMR7Wo/XuEdHEApQqvY08t5WgZuRw9DC9Ged7KsumioRw
1yNO25TQ7NqeykOBeizjDCnk89LQ7Bzp9KL1IcqkuoxGSPUXPO36B7BtOYVN5o1yl5c5Y6qNRmjE
3eVOLv2o4Ex/Omn+oy3+/21FP7cf9cNARtFw/dL+fxC2BKH3rzb1q+x1+W1P//r6Pzd104GqcA0C
5NmDN34D+5H6SloK/uD/xMKMTRLgPQBH+duibv1hsMVjMN2WdGNjPv6Ss2QEfxCYwTXk0O/w5wr/
HwQt/Q5uYmYjW4LoD4t8HNyz/NfvW3q/WBVquJVbcqqAiod+Hnd+rWW3npHKB0+68+0v78s/QFP5
w38B3PDfbEjbFvfCS2CHtLZ//wXfdFiyC5clBTy4zGNks1rcm9rrVHNX/uvfRKDN77+LSD6doApi
7C1eXGB5G9j4y++COypzfxiyEArfRMFVtm4i9Ic2oLqb9mkLVKCOBNiKYezSYEYthMy60gtZwndK
d6VAjKkT/Y4RJXQ5Hhd3sPzIM1T/Tmoo4qZKW9OjWze6d1W6VnvjaQnaa02xivQwJw/jgO+WGNTZ
GmJtJP32KpiZjE5IedhQhMG6sWu0ymjeZkPW8542eKBI10PbUpB5MzfdkRHGSfdEtpGEjL41oYrG
9rf62Mqv7JsE3UR/y9CYsZ4BBtBC26bzGw23/aXM1tYj3WZu7Gt/ZbJInSy5bmHe38q5nLKodoxK
hQ6WFNy5iYc2342KHNEORZZ4jJpzmevJdbOSUBEwNBU9mW7DwHsZuwkOCBRvxtL4V9SaSyvScJOo
GDrHFQr7odvxxnB5v6XpZJQ/ak0MViRhuPPuciaYrosxAVlmA5S8VMalL7q5ZZoiB6qnD60wVrcM
U2QBDn6IPAG23K2GX9vzgQdikbfhkPlFhh9jbBv13Aki5q7RYdf1o6+aBeFd3TjOFIR5p0/6d0/B
8i9Ra1o4+6JtgQ6CnQ+QTsEqMWMNMy95t/hgwoVqSGHte4ymgQUj1svVvkAzJlrvjILZrfq7TKs6
9p0WznAkDk8lla+z9thLO0SNcLz11hs6A4kPyR2WV53X0Rv1+4SRpHpKEdqt/W5pBSMp/dyqfylr
Vu6AO49V/I4XYAYG804/EoFSVHYvu8ihVLUco04XzqZNILiou0fB01e3VabZ52Rw6IDoDUjxeLZX
+dSlpB8cugn+fQ/sASTN5+jWsUV9FyalTIopdhE6FTFK5RxLQSHxm80oK9O98ir5tuZtv+6Gdsyn
w6q3Vvp9lCgTnZCfxiQbLhOOhLM26xmTHMqqOkTHHCAxq3O4qM4jFwMAKfBQwtVqaEJbS/0AgN3J
jpZivY112jlTjKi+dfaKqefTtHLesNrNOBGV4eA0Vn3lNDeGW/rWVTnNXXmJa4j01bDVF23Tuq+E
r8Jb9f0x6brtS0tEzPhD/cq8cbVCZ++bBQH1O7DJxIwLRHb6MV9QqZKvwkn7oTck8B6dZlzSy95F
cR/1GxTVjyOoFPPlfMq+sCq65jfgqvwTxkKUsoFaiFI3iMunmxPACwp2g78aZ3bcCEd1NR0cLLxp
PCSiNQ49qso6RHgBjkbqF27AhXmK+Kq2qBhQnSUNhSlA4LDL102oO11f7Ktp1CMGa6c+kg4Edpd+
4XiIzMH0rC98r/jC+khdUI8F3vX0GjkJaKDTsTk+QLdx+e60srTz7w25LO7R+hNMhNrdoMX5T6Cx
/UId3S8EkuAk0MjlC5kcv1BK/QuxtL7Qy/oLydTMDdWUKhHv9RfWSQAHuKdbFl0WmRscujC1WDic
AEkpVgUvddxWI0p1g1ELjMnst1/o6vSFtJpfqCtSUBBYrkrQ2OULmVV/wrTGUKbIm+0/IVzT89uq
OMiWMs71x7Klc9yT7bb6ca0xwDY/RT3hCfhhaDVCSrA8qsWxf8RVm9Uom21K6Bp3R+C6P6r3tKvJ
libGGENg079OnZMAl+DymDRbvc8mKvTu29eR9L/z0f9xUU38cyJj140vQwOVUf7XYczqj99Gpe1b
/8ppYM61CGZiPPDJoGQ4+HNScv4g2QONPjmmFgwFB/LfJiViJ/lq/snj2Ygxnn/6y6ikkXHJIcO3
YdRkiqJK6D/hNL5mk79xs/w9UJ40P5kWIxu/09mUIr/MExb0tabqJZrqBA8zlWyddfCttXWBHLP6
2QnqXMYteitOWZ2gAmTyNYFNtTHIa+x8noorl+DM0OTkoZvdc4S3Sya3eK5ZurPIUfpMemqgjW8Z
ytwX1mC9vLRZetpwtdC3gfQ62rijmcN/1OslQYKmK9p5c7wK58QugFMcE0kJqOA6cusb9HIntphP
dkuX/NXoaRZ6FZ4X6vTLp/kPhrrNt/3bG7PNt4QRMEXS1GX+PWtLjTP2PAdsOkjUhZ4147OBpf9E
X4K4ApMyDpx7eGcTWjKe/vVv/juWyQIeQZcD5Iyd3OMT3kbAXz4SAQ5n8bpwvKfIad0WRcFstP8m
7df/u6GVpJvtonO4MrcoNtjp33/LorpFju62sbIER5bXKRUS3OHcsYgthXUiIbSeLr0Bs+adNunT
Xa7VAnwcF99Y7EhpcyWez7FFgBouslUN1ROpvCLgMQvCIgfhCTVKlauQxN4J581iDx4WPQ9oi2Qb
e4hsp/O+GcHUbJ45IgHDVZtnOyLzcCrjcVCDsx9YwaHGFvuhaBv7fWnLboP5CQxX98XqlfejMuYf
QN7ihmoZ81M2s5shutSX9YKKIP2FORrsXpgLJgrTWJK4a3yAecwH7WtAnt4Hwvl2jQimsLoLGs/s
PKYCkGAbWa56fj27VrDGdlOpJoJTr9NdZ+vdjyJXdoeLw5cfvjst7M7F6pu7Yk2yjpW690rAgxId
X7PQgnO0O1Ig7hKu9tsgLcVCe14z5QS3m8az2eOFZ7wewZmzdGo+qtFc5+OkuvlhrQfdPlRtYEK0
YHHSYic3siBOddTil2TOZfNmn50Ann1pAF3bDQrEVWdKSGiGsOl5QegQiP7fFWn9XbIJCVVE7PJU
o9GR55oOr/r7taPRYluU/Tv8eXPhdFK7m2aQrVD4xhwr9nMMAd0GNjQ/lCjmkIHnBgWRHit6nkMg
9fT4dcf87xm0hQj/8yPov+u0KX87d/567Jg2pLjnQp7RSvwVb/h/jx1Idhcmm0e9TVwJKU98z1+Y
dM3+wyIWmE0cfaDNk8eB4P7rueP/oZM7i34H8eL2T9Z/cu58pZn97fHq6yS0bhiBxd+oUxT297mF
JG4PxOZ4ey83B/3A7RbQWFa1ODRKzp9Sv4XFdB4WrnucZfM6nAixcIgL7YLlHSGtR0kH9dgvHfHj
XjgiC36Wq1DnxZm0n0PGoBebSqgnmXukx/dDrm7swRX+JSkosorsAEImNCqpvRFJi9CE9MZgDseq
rvOIKhAnwKu/lG1UFmPwkDvzKPG8+/oc+XazkEmFgpOwB0WB1JOeabUXrjy1HzdlodzbhUg+U6SH
FVUy1bzsjHJEQUiGXfZ9WYjHAB3N+A1oqvNHciHJIww0x2niBmqVMzQZkXRPUp/zGGWBb0cOS2UX
+S2LH95RY/huK4T3F60qaiIzeo9hsksbJwCznJVKrzW2/YOn13QXxmrx25W1VjPzbIeQOq8/f7nk
/sE5+ftpxQfpAFLw0pFfkJlH/9zvzwIcuauJiemUISk/F7qnnrBkBe2fWprf8tB/Taz+/bTip4My
+QipEMii/tADLtpfz8SgrIdxMo2zmgrLirXG7qqjbMZe4B5fs+zfADooavl5v1yeRBlwbXJV8gu3
xlGLAezX31dDEyRJNr6iB5Fl3FlF+VwHXvWSBUHf4PzRGnERNLXZ7bzeNWtYdRHgKiCfS+3EnLWX
VLiSdbsOQv3IpW9Dj/Ghdf0Hm5ZvNM9pSpbDoS2N9HbGq8MRiLdGhyJEb34Jjj5gwOoBhkPCm7n2
0jlAdWp1OBuRL83zBUn9NeB0VYqcpTNtrwNgiuHWGozmybeXjOiIabBUvOIz3a0riv2oROgfxCN7
ShWmkOH+I0VOLWHj0ib1fvVWC47Kb2Vsj1m/0rY2yPZYSkstF17mTm2stRiB9k7ejO86aWTPC9dW
ETnSz9ewXuxJHHu0IMdxleyDeC4I13Wc0vkYfOFcKKfdSnGoTFpDkl6zKRh2XT+v8xKbHaQrEk5S
f/I6yoXhnKW3aBmtZebcww6u1WvRES4W0qpEqlM/u9oU20QoeYcAL87tzNITXGRuZlFYtfIWQFch
9hvYyOs9uHDmR5ROI/r1HCMBfOBA78JEt8wXjqJFRWNR0cLmajKzwx5PV7Uvl6I279cVaVHkl8JT
vB3NeNODLDpX7lBNfUSdcHJBvXkaAJqPRXApzRKrwBrY45MgHLRgKvLaGiqGv/OCaXXNI4e7/2pV
gOynXGrjo0Q0kobYzW1zD/NgPa1wVT6WgnGTKOa+O+wo8PYaInAqdKe58AtJklOnhotB83krCISd
H7CGmxlUUmtlIeEhOmu4VfvzYSYyA4HBlCc9YXnEjHHpLKl3YdWFd9VQalPHwrJm7QQcmAsaqloC
h/POhfzzaqFnEQiUXu9GI8dYg1HY+F4g+vigTKb4ELY/ruGkEaPP3bi63UWbyuokTW10KE7uWzfm
0bceB4JZr/wgwwG1bpE+/ercmDn4/kWbydzY+1ZeXKzdDK/Y48V6svx1/oZcpb2odDXssDipjxmR
0FPGu2jGHlFAbQTjmuFrUhBNYblWYxW1KBXRD5mTvHV9xH4RtHRd71hsctzWBOOKeACqPg/Gar+5
vMdPBEykzqXfBgErvjQKFMoLW/KBGVYQPNGNgxMlWcqnUZqZ78VsADiapFmrh0XvKyJa6X4RwHpL
hvg4remK1Uclo9JfsmI/KM8/DeQsfZY8YOowb2plxB2JDd9WX5uNXW2Z8tFgOPpwtpzckGrq/uTM
NOAdqDaQDvRaVX7wKRYexqKUSPcAYrHd+cvU2HG3uMldQ914fsxRECNRxzrbM24SEB2mbjZIBAbE
z/s0qlzjYZmNy3Ft/c+ZLOaz0tP2Q5A5I3daZzl1rMuy1Li3ZEZRpEIFTwmrVXwT6yivPeIXPomX
76lf1KrkmXiSLqcyT2R+nBotj6nVUOYDKRXt/dIufBk3kUW4+bj5kJcMjDHVC5DBMlXS25eDp9V7
IuXStzq12ydLFGTFD946wMdrZhnEq28hXXGmhOtv9avs2FtwtXu0I8F94td6FdYeIn4u63nkz12Y
x2NW1+5bwvGIn6awkw+X9pYcA6tlumETlFuGQDn5V4NpNf74RnkKdJeGT61Cej46fA3InH8Ff9sQ
NDu3GdrrGTVsUFb6iNY/pWv6YNH4bq6XJLRuqqaRAAUmbYJzLjqympCboS1hPsd2YYY8HmgTsavA
u8SEvmqoe2R7Zy6tIgKax8BEMpWZnVcPUDByGy29nnPwu10bOO7PIqU95agtZf2RuVDwe6Jnl2+S
YEAXQlOr8TYS4XAc6r6vQ8st8pqQ+5xYh0Pdg9YHyzR6MWRxhkpBLotxIOWmreDoG7eF/2QWiBNR
4GdVSYY0bhS+/l31g/HB5u+/O5XDuzosqThbjqk9Y3ggD9wmsP4zTwmYCRO3JARXFVD5kddjdQUD
I6g8YkV3RrzeYvys4R7sONWIY9iD56NPsRekSWFJR1a3K+2uH0M/y7o6nNZkxTYxk1yG1Msl2XtK
3IQMe3LrYSmWtX5E9aW9IdqyfwTrMJyhaL2nRkr9rU4SfPIsNy1Tj7X6C/cp2ghilwyF4Vfqk7Mt
gt0SYsas+wiGNH+i7lmzye+GNYjtaWKrgxBN9BApj9PtMtu2XgX9kxvksChGuMXswk7Th3PC4xfh
F522xGeL3NYvnapxvqf6kD0MXO903y1OcScLk+c+eQnJeR4CuIOA3BkRatmsGbGAyP3RphNRMaO2
CkLLVAI5Y1dtdeHQP1+FCDTsNOYQLG4VcDmHzhI0Dm4wMdwa9Jghi3KN8q2y6laSJGPpn9001s8F
DuJ3v9BLeh/y1H/2gVlLVm1NdzcdHCWSJpE47yXOfqZIOAk7tAISc3ZlMbuPqyzdlwGd1A+sargp
6n5A76EXfTfsHR2hZ2jSXThHMPo6nkQ/YJaZUAU+k5rhPg+Sp/YeDWrgaWsIYDqXl4VSGxyA+Izd
20GD8FlRHYu4zO7Nm5m77GeD0PLN8YhtRSWjJdg+3FWkcU7KRRFXZeFNV63vlZIzXQl52/tBjjBu
JVekzYr8WJEJXcYEeoyoZyZRF9HcTaTWeslYlLug8CcidpLCqxF4+QWmFqcr0YK25Mte4QZZvYM3
lNpwCQLQtk9LSgRhNGuZNt3Pog6mKFWqfnAwGZs3Suvn7ii1deCKrG1zlmwbzZrAlBFUOBhT1LrS
MV7rBPwf76iZLrAcEDCoF0K3o71pPBRdbi7sw8iL7ZY/A+noU0EZVnnROW21JJzofloIHO/QN/ux
nlgXwqqQa/aaOSh1jnRmkSEP4J04V2XLWk6YD40b0AGMOEl1q7mLajfnCjBWRN/WFvCAEAWYIqqY
WjWizMrM1G6XdVyLKx80LkmjWe9X8W4S96vtq9rOvdtCorB5p7iH1+OTZpTZu3LhyXjSfXxadWiI
udDHaFV1YIIr+LSdtZtfKG66mVfhZP7CKoMId/EOvTd22beevAunjHMqaEeC6DuarxHIVea+7As9
eRwpRrOMkMSqDAMM0e3oVMhr7MbQQZNk3mXCAoLAouFI9z5bWT7SiIQ8Zm9QcI9TFG6Jow70pRAt
kjly7L4tkhAw8BLhUilopbg5dqhz7P5aE42or2oCV9R173UeJE6r+QX9UGJm8cXrLDv9PHY2mhPK
1y1117ZTYj5AJfrudSXTkhQXgPTvAXYlbr8iQU9XLBXjja9W8jCS3LaelJiXzx5ZbxXBuU6btLUz
yyMBaeq5hxsl9nIOpsvOXTIfM2uiGE8syWlYI7l91JitsRzl+urusqTKiZVwBjO9yl0PClGxXuCd
Qh94qAxStKPWV+azWM22i2U/2saRYvdy3dEe5rSnwBGBeWGoTugknmQkHXiwZYLrK3F5Rg1ez9Jq
LytMMh708dxRyyB2pDVNxW6RjORxVml2e5FbVZrt8gD5LYnYnLxI0PBFN3Uv73WHmBfIFdiSnZ3o
jPaLUQ63s2/xlzWX+VSlNke3l/BCNIqgw1rZjMEU7VVWjLqsvIcZG9/MPLDeV/be9FnTuwxnnUzv
0qZOSMNpJpRertXLGbHPrN5h68z8NmlAD3eOKSDkuMTHhZfeoMt2DU5vJFH9h+SSwEmmzdnRl+uK
rpScPpYJfcEa7fmOnE8TicrfZtsavjucgggo165G2DZlrofCpFd3VH3i7bJnVzcPAi6YIEy2XSRM
KBDPRu4hj9SDNH3UpVv9WBmXUKBwQmgESrZWue+EJriFRLq+rh7uYLSlogQg7BNwBFwDmX0yndx/
6/Dq3G1oXhLn7YoqlBp5kPYSaJpDKa+QMmGGn4f9/4Jmw7IZShzQg3+OmkU4TySszX9/yuztpf6v
+492fC2zt18tKdtP+IvSxYNvcXHQfuGd6JzBN/7kbwybtjHqvDb8HKwMIuWvQBoYG0DZ9jw3MXZs
YcZ/xdHMP0zANTMAfoO3AD5x/xMYbUse/w2pAHTC9oIdBZRis7g5mxLnV6Ri7EG4BvCerEENiWxO
Ob2lHYe2hijVSO2ypf7TZTQ86G0w/rTJXYg75Q5ngvSbJ8Ob5rPELVWRnODVe3oigu+Fnb2SBSmT
mN2ij11uiIPnEgBYJSqro0zqzodn5cuFUxlu/PUT5y6bUYOUr0tBkMjSD0BqErffk5irITstdt2e
9LGdv6dOO1x1jlXc20qySkM15CjleNpouZZHayeJwGhX6mAEpjXGTyrDx/7dXgx+Ys8Nf+qd3Du2
w2RdK1dY+D75Xp2k+h0Gvvq6rHuaCsvhLLKqOGfO+J7ng3fj0Vkfo1UxT3mr60fKXt6rNNGeMkpu
zqSGoZI2vOZJm0fvRtD7fhiFNp0qZJU3GFz7TwC7V0ruxWn7Tk3xE/XCch41KNdOJsvl1AblVerz
JyPTH85Mc84n7hDvmGWFd/TX/NVLeQNXzyrO0l9XK/p6GaL23CMhtM3T11/J+VmcdbPzbtTSvquM
7yqQ+7HYG3HW4xJqIOOP+A4MxuvB+bRzvXkKRluiXDbVcB6NSj86vSjOTpCIk8mBHbNb9TG03Cef
6tyFhuRF6BoZInhZDLYDLLXfGIJ5Ayqh791hUntyULwbGGrvyMZUnKmZQHbeLcVZ2S5OFJ6J3s3q
mrwSjT8fTaB+OY69XkQLjLkTSlHqR2JGZpzRfENodJCEViLM92rkZxKQT2CpSzuvQzocH163DHoo
G684bG8uGId7XDFBkIS4JM5n7pWvXV3yGy31Tu7cq+w1pg/kEaftba2twTsykhbnmhEzxuDyuqZ6
TU0WvxS1ovvp+4v8dMiiO+Eo9o7lIrwjAVDvMJ/uDYf9ckPViP3TRCXKajXdFIOjbutFV9HUE1vC
l37XE/3WIEhviqauMU+en2lsTqorH2Q3eDiklXfWso4G0yHJDt5EmCzSSMP/rheGjItE6mdnwDPQ
9pZ/RVWbvkvdAA81NFazpzZQizVu25uOdXOnt3NyCXBvXeNGrmKgD/kDP4OKXDJFT4FFR73jWFMs
iOZk3e299B0Bt3OsvZrzwzGb5EjypvUO+YJ1nfJUImgk6+qOzlSHyL+1vx7Sto3wcg4fuWIZ8SaS
dzeEcY1ssk44HP3+rLjg/YbhaAngHsOK4evg2YV71+nKempHX93ntodBIzVFF9K7Jl4YRZfLFVrw
0i8d4wgJp+6Bm/IbrnoyRIUG6jHb3RQVYzcxM+rpTc95feGtSt8bFeknbt/07NuG2+0aU5k32tIl
WFw8waU1BLcj0XUxMXROhIXJvC6WYL1JyVEPVYKq1y4mIiszXScbbsoF8v6pwTATTEehY3sIkzr1
Dxnr985TOTkw7midsb+oB71JxL7zkaasjpdeYOsv8xDphXutqKR+rfi1+2UundNYNW+j5/b3Bo9K
hWRodi7KynF2QR3cAD6S1pkmemR0/aNR89nuwOflztITa2eBTvAX1nJPKjZzKT0osZmZ9kkzBXF7
daUuUGh8RzXV3OL2M25yEny/MSPLC7PW7FdS29ALF6Y+hJpLYXhYdUNxQQCZ2+4CElVORmt861G2
PAWl5zyNrXthkWwE/qzEIz3wzc4l8pcLTuviLcrtSAQLXitV0/pok8n0nWVfsGgOyzEZmuF2dMV4
lIiZSC+nJgB4CshE5ZT0DkauXbvSS+4Z9yA1knZCAazD6qIINjoay+m6bkcwecbTrHxv2+RDbmgJ
oQhHSxhoYdw1exhhiY+kiC8kyHHvDxw/Oa6reSDHQEj3qc9r82TQwYNeaC6OckZWQPimvOH9R1RE
KCp5DVV+FksGngS6+S1VHfro2XBICNDT2zSdiVRNCKwiznr+MVtedinWxOGuRqBIO50eOnMH21KY
5Y6AbhWO6NJDvTHZ8FIvfSG+kNckBaipSYe2vmrPELxIzGek9Nwq+CsuVn+trlenTGNTmgSZ1rMb
y2wgERFEmjg6YyJOtJqDHajKEbyL2zsZJiin8VrmiIaagdfra85lCfMdI6ifTrq7BMeW4KaBW9Rp
LsuqsnZyXOR10TV8HFvkkh5SgGtcCkiBS0IRK53HuskFZTjdvdBbcWQoYfXT502ln6gTYIj7JKct
9lH56k1bUp8ZoH3spzo7SbpmvvVtsH7XSZS5XEh6324J68YTqclD2F7Mi8GosdC5qYvu1FWac5dl
/XJ0SGc+zUZWXyVLsx4tx5t2JtUCMcoGAh7/h73zWm5dy5LtD11UYMHjFQBBL1LevCCkLQneAwvm
63uwquOWiY7qqPd+OlF1zt6iSBCYK2fmSCWyoSuL4o48V+w5Sd9uS17IRoFbw/hb84VweCB30j6Q
OdAPlozci8YWazO3sYIxjycVz7tsryVGdq/E8UMxjstdbE7uMR3W/Jvlf02OjdJDQC1P7EK4Pwtt
8jGGlD+xWKqzVbLU65eGqzgz6rCDtH0ti/6RNi9MCljq7ZDutumHE1jperitMjgWOv47Nyq1o1NZ
yq08JYs8rlT7QDJKeHEv2wvYJPUbed4+9oaTvGjW/K4svXFUF2nmXmSMVYgzsLwn4laflpibGig/
pKRonbgc0/pBV2HL+Z1AGkaWiC5D3d6jgYut1iRn+lXa+5T+QP6AwtXekf4y+ftDUymvozJXASRz
+UhOkQVjpkxbjlOXJjFJudvzVVEjGXQDQbubJOEnLlIkD1zspuWZ7ypsupaLuHeMw2R3vV/SlHKx
u/baY3XwSZY8JUiKcJG+mGCXIJrTJARB90G7DZfp4OgbghYKX1pWCwSNXL+xi0c9tUXYdW68wS+o
HsqFrAFjGhRc3NcvERnHI3eaGy2aBVI9GpzRmlx+caCrP1ApgJVHTtpdVlPMe1Rm49JXiBY2DrmH
FIUeCB6ROBcIzG/ndoduUuWjMPvo0mqpcmdWjtwYrRaHMtahnrU856yJ7BSyQ70xU5RcDKPdRioF
RSeTvoTZYulhM43GH8h4FSc0e2k3iz7DGh/6Z4uH2xmLcdt40UKxj6GNC3FauK0T3xrirk5ptTQO
VOqzM5fWn0XMRVgx+EJ865NN71pNsERjv72BtEN2BzNwRE5vgKYxeY6kBmU+HxLXHDBG8ZU+6OZw
Bmis++QwrU0PiOCQZVW5revyXEAi9drOAsYq++pOUbhPOGlvPetD+ZoRAMZDzBISuJqyt8qhYeM2
axi8l3LjoKjCQ4ZuU0oz4gA+3c9tnYW6SwqHh8NMNsXOA5C07ANrc91B7FvC1SiFj6fFgAHf8UVL
ZHqUrY4H1phGbJuDs22WLN0qRqt+L0lubTNK6z2115cNv1MUkHBdj6ZWrNeZoYBKm/ZPbJXIIWn3
0busqLAVZ/eku6otEF3jVC8G07B07uCSXpBW6NXC5OrhPlLZtIgLW3ukMS0m1DTCteTBMHTeYmss
4V2l/wMh1XgveLr9iZLF3VeN5OrCpyn2FVgv6O3R0nAfzxX9TGYPEU/QM3wD5Y7TEQmr29tGoV/5
xjZ7dkPmmQUoW8RWDOmbavc5na1JfUdMdIhYEJnzkySC9Znicw4arU6Av3NLGXshfIGn51wW03p0
nHIF+gU9LcCzvtYeEb32wTS66r50FeVd6OQMfdW0ou2k97Le8FQh62Zo1XKVcas8jHxFSy+p9eiL
WG60YybsX0z0lZgRaV32StobzzRrm5fUtYYwIly2NS1an7whK8B3ZLDmr5PbqDsbvhpUORiP9zJx
sSnoVoTYjrNr3K/0PH9REWN/86BY92YqJbEy1g1XS2rrdkBoog4ACm7RTvYLvZLTBjUSYVeVtTjH
bEf2FYS8a4ocXXqa7FE1UvZ55yQ3z0LpkgDVaj0kZZskHHdsaIosEwKy98WDIoZADAxW1mjgwG/K
TwzweFr7Xh6duUo3dgKodwZw7MUyjbwlNt/mPr214IpnDIeOX9nyu+P/2sQlsjQEOm7SPKdPY5Qb
G3gI+aWkSGyDc/tzaLJ1g+43koJL5AlIY3GS8fCZj6Xgkx6VcAZuQFqbYT3iov2Wg0Hgu5QP9tps
nZxNBa8V64bd+dqUH+LRmjaSpZiPxV8JiX2zHJMmW5w+he+yTl85Cs4dTi/jF8KeuJ/iOD25GDBo
iLAZyhZi2bOuljvGn3sb8iFZts6D7swmiO9rsGbjtGE7YB1sYcaHqh0gWeFRDNKxPc2soD2VQ2nQ
xeylGiVZyb6N+W6xpXiJzJvx314sH7texR5jOJG2++beCU8Zx8yutFHkuiTfqC5rbsV9gWjxlM/L
YzmYZThYZNiydHmq6tteENGxkqQh4TbdHGjGOzv89ViXiMX6EtEONbeACW39Bcf4ewRN4TqadsI5
UES+xlfh3DQZT/PxO23MepOX4msmpYiHFN7ACDLUQzkb/anMijDT1+5ZBad8yvjd9jXzbtiu2SMS
w94mFsamdcrfSNPCW53XCwoCfuy0+1pS9au6zVKpoj91M09JN8qDnMmWjEMOIdHMP5QcV88gzMdo
Un7nimtwrS+1Or/XUy1Da56uGPMRJ+1+OUXAww4W9RjhaulBoYsmWKOEX79iMTUK5VVIQslMgKeJ
yCvYvxyxEOb8xu1z7axnjdy07AsPrMpzMoyNeSBFjWABRXsLP/uOsVR4GeUdJE3niCy9Sg2NFTf7
VStY4g/jSTcl2ZnaXnIvH1XpZaZYA5eHXDC48/ykxLZzdFbpfmCw6gPpmODFivjQqqQEB1f/o/Lk
OkyF42mmGjpFfc7Z6l1gusptxizsIwP9LnSL7qcF6+ygZAuNCKtG0YHLdTxWx8xyP2pDPq6dgfTq
auc0dY8ylb8TWi1NXGHV5gesgYTVmSnSwXRPaLXHtOa5iZJzl7jRtkAGUvTsmLUzdza1LDcsOeow
HZaXqlCOips992kznY1mUR6aiI4godW/rDPDsdO+TWXdx66TBLngJEdS/m4cm4l0YNMR1kzkZhDi
tVXd15T51h+0dicr89hA7OTc7cYeiRuQX6PXFznj+6RYj5KHZM4FgVFKec9ZgnmdmxtU+05vqLlB
qQjHkxwLYwvAgpLFHK3HehsZ9oX4L+tsLCzwGMoxKPBNBI42zVgqUgwK/frLBU4GlRwGzwB1G5Xz
SxOb5b2OE2SrgJtwVL1BACieVRhQZYG7tEzJemvtizK4p2Ys5oOmjj/oc8CMmuWd0qBe8RCcnwg0
v9IOtt43mfpOyS+3q6l/E0p7X5vipzTK19Z1v6Yl/s0M5yQRjWOdLKTu/saF2JMr4JUXrDNjqpwh
rCUP6zh8JgSBjtO6crU19JxaRb+PB6t7axToBrYQgKJUXWdWVKMTRWAZRV06PJk4yRk0SWzlhaWR
y2zdHU+8hmRpuWyNIglc3fHUdoR6RmRestSce33b1caBehhOdYq1a+P1u1rnGfwzu0osPccsat95
Mx+HKtmRIL2rnGTeJIUMR73gsTru0xh8VZkoKAKY2naYr9uwqGrrUo2KX3BO87JJPMIMitGZZKim
DaYrVaXOIHX9mIQzoJP32NJ9NE+OTYV9HYpoW7vlwZHW/tbOZXGqoC8LL4drdYc5SV+KlWXSkvSw
duJPK9N5iKg6U9+0RWyKnu2BnJthmiHLm9KTsFZ2zPH3ykr3iU5bqNU9WGt20dKux3ll3gEU3w9z
N/mLU7wSRXuQDQ/KiJIBlUHabcegztZnODWLtySgnGMQCEFvJPclzy2IaMuLNicHtYgu8I79KNZV
dvqJ9N3c3VMbHvlOOu4sq4mfdBqBfNUa3y16STkPw7ytSvbdtUh2Dbey7azFkdf0ZMcI4CIJ140a
eeta2J9dp3EGzzPXH2zF6X0l15qHvpHPiISkfQpFHJK4UH1MasYWSkhbALjI+peViJmOi6BGwHAr
hcOPk8E5srkr4kdbzzWmvv1Yq0Mo09FGcGhtjJnkxdnN2dw0NVMcYA25P3h32MHZYDzKpJ+/hroC
l5OWNT7uXp6ZVKvvJTeK19WNu30v1vQw2CjDaAQzsbpuLiuSnUnyB2CweEdiM3ZFNWpXzXL6567P
RkAEODG0IWOPhkx3KOx8OcR4aUa3/+tLql+YTGzfrjn+iJbjHmwnHCz18LMKpTjytTVDaVe8wUu8
hJFDitQZbXJiY90/9AqgYU8ZLI5yiehCR13lRtjdesnpKDov9LxucLck16TlpGw0wn3Lx5FOTNUi
0SeT9uW2x37qkyL/xF7VbmenHkJKfFZPnwbtoBIzvJepwqvHf59uNUFBuacTqsNdmESBNcxOjjvJ
wacuNWoMDI5heMGmbdGxTOe0juDQY2Bq+cJVAA9wRUicHlBP08BMzejR1qADw4+g7qBk492zMg9Z
kJk7bDIGbJb1BxJhdOZXivZZ3RMQu/WKWCpQTk/Earqv6AE48ETpj9AvYETZkOI8UpTizcomeebQ
wTqeh2+4GEgE+FGRSfQ4f0jcZXlM6jreA9kovsdxsB9wKrzppqnBxRqVc8lhMKhSxviIwfjQVNq9
1UWJX40LMD8gCX5LkUfQ8YI+I5bQj43Zq2EzlCUO32XeMsaM7yu6wdGizdKvbq1MBq51nygrg6st
yJXGSvHcwoFg9csdu6Gl8ERCUT2NPP9OvaUYAa3d+gFLyJ7cB8rNaPZ7p2rGfd51jo8tVrkk9K9M
BhyLxUoplOLYUjbtZSjU+NSoDYsMp3pKjUF7kG52s/FU7LHHAYiHB4gK8Us1hyDSptgzqRLYF6VL
lIHV9qmjHYDb3FDs7BIwnmOQcfVKYmF7/tr6z5rL8RhR6MKJYVQ2FCvxwXbEdg4xnUrsVXgfuDLp
ALfEeaJPx3eN6TEu9WEzZmrL0xxcD3kNc1/ZZRakblZv4h6DxRh3sec6glxICdPYmGV8SCHifM4g
YHjqdtkGYwKaxWA15/lmx+JQOfnCwcuEfzALo2octqmrdQcSRakfz6Z5KRYJOXpZHgYYBV4dq/O+
XirJtFyDgCmi+2ExndCEyO6Dr4ax1Q91kLlwVrN04hRaL4zkN3E1Q23zqUdJ/DVL0geu3OG7KgSx
PXK6gAjYmbCwsYMUd19oF+NjNDbycaitfLOyvPGLZKroy83GDXga+zBmfBpI1oDSbSwNnZ0UgdS1
dovWwtoErtcdJUfSx0bU3iu5Yp2j2YxCXs+57nOy5rmln7NKL0+ak38Y3ZSEA3zH/RjJdgvUCwGF
M1dpFuze2Rse+P5qVymm8SJzyBoa1CEvMad8BySoCM14fCf50/sTBcMnUELVLsU6u6Vz+AtneBRg
9etAwWprfBxIrYIjyeV3nPWgHspyFXBop2qbGGp3qNWuPbOKykIG1BCNayMl1h7NGAXzdrUGWlGJ
QJSDEyqxYlLf1NRU30XqdkaFOCJawnlPjDTMzPxHpqV+HDLiV/rcTBtKIcWXSkv0psNXQ61Bb9wS
2J3fWeizdIrAC8bceaCQL/etiUzjwL0hnGkO8zql5b6ejM4ZDcZ+lrpRnOOo0YLpFlhhf977FHE/
dE2R+23Z9U/5lA0bd2gVv7JavoGZ0x3ossKLUJRjsc/M4pNlY7FtC3U6UyYKIVstlE2m2NoOu4n5
RHbc8YaiiMLaMk9JaTDar+a4+nHe5p6Mga1FwG0Cw1Z6fslbQsDtZoA3NLPda/T7UiLc9DET9LCk
j5IEzBbf2OTRRZdu8Y2Jnsqaprq3c4NNlK5bz0KyNRO4YHbK6g5/VPKywNXW6UcZ2WQKRVJXM2N3
2kVsDM9Ls7ZbCLYcw9BUrlBmUCtsW0H5xe6aiUrfUySsvxEkR17ti/LFMWWJ7moULxYnn6BQ0Z95
me51gf+xm3VZHGi/ZO/oSvksW/mdpmV8BzqZjHxUWtNLI5X5rkkzIlBr/+0mf93i8peA1FMCbbTV
NACsYbyRqm6u6mJH3O5E92YUqXvVFaOEDKCaI42b3GUYzfVcfW0naupn+pXey4mQmU+Y3TT9EfwT
F0RW30j0vLY4wY3KUITeCvUFQkE1Bz1+0gP4gvklo5snyBgIP+YkU14bao92FVWdh9Fy5LsKbOZe
DLbJ1sowqEXC2TqBYJCewi7+vXREf6bOzrjYjVAPIh/poWo63kzNVbm/2cgcHVvIcxcP9atUefdY
zv26HRtfHJMRx00WnMbMO0DJNnz4RWGrs06z+DbI1LCamTNudXH21TrudN/q1bSvMA9vEsVQty3s
+ksNyRSvnuriqZqifZwmQJvKtBt/42Tos6BcpBXgxme8srUKkFRFdQWFG99dwqWjOWzdaY8oIr8R
HKyJsuM3XyRv0ZwsWaCWPX86q+IdxsD2ShxOu0jXiPZw8eqPkXvyXlc7463VunzDN493dsUsz9GH
39eV7LlXMXZvFZT+lHTe7bXVBWhoYsxsiAl0sNPQ6J8PFnMllCO74ksOEy0DCZ+0YSfYrQv5TUXT
HGBS5uXnNDfvWbM3B8CYqp8ZY7yL7VK/cFN1rwDuDbS0qJS+1nX112I2+vANer9tlHt+zHDUqPcB
kpmqzovQufpqltajh1XWHra3d4UMfnylypWsQFPy71Opo+wOeGuvxuSwk9O/wOVgEKiJ1I7bhZA4
UEKRGju0Ph0kTtskASltsalvu3JVL740FVPHSrADS1GEtOu7VVEtaDnUnr2zZu/Mh5SC2vkMBsxu
GNeNX/hqo+uzrU7aUw6BYwqiIuGHRoJutTt3brIfEnslxIusb4pLYXZKMDm1LY7Zkq7G5gaSSh60
wtYuDeEDnOWKKrCFMuTKTU9VXc/TZC04L3NfMFY6Wsf5JUJFiR67KZNjoDjxQ5Y6ms1zs1WtOign
mNM+FYffhIsbNrJ8g2aO8HRk3Y1EIISn9X33poKna2/Kd/GycurhadqvymsZr5P9WllGVoY5voSJ
WVfmx1tvJNGFsrG4EF1gCjyuMvdtMqmbO7OmeR41/s06KVHzWcZ9RR2BFKazhXIxHuAQ0mRJJ5Eq
XtK5VoRPjkJt94Sc44VkYNb5Jh/L81pz28WXv1I1DZLhTTV781OacrhToLXpuzKNtYZ1bA6vT4vi
wvZSWSfoEC2YPLozfXZNAnbpEnMj3dlcUccYmw6ojp5dnOOw9gxuml7oFsOub5XjqloRDCh17cJk
5FzECvJWkhnX6XYpSueKuM09wsTtyFlmwoy+MGc4B8No5uIVHuScb42J3jTf7ZMs20ysP4pxi/RR
sRCth/aktW2HWJlhj079fNb6js2doLs8kVkKcgrXwuTVJZlqRrNRnhNexsD8a1Rw7jThDL6ZWNZP
hI0V+X6qOcgVaL/AOGy3+KLGkFKhWtPab2gcln7RcHBXvqUlza+5xuKitKoReTY/7MFdLM7Iur2u
bMKqrH1QGZTUI97aJT+yPW0slJ4mvYCFio3NOCmuPFS8ao5bUZvTIDkwuGYRNjfDrZN7Q2o22SUu
d0+v7RiiaKwrxabXuDGDqO+AXUp7tbH3xFMx7cvWpY3Ko+Fi5O9qFNcN+5lVx+9cu5lfdeyrbboC
Ar5/YFIoxFEiUe51iGSAv1TrgiLSQwYfqhNNwlk4YMbxEQe2a9IMT0zJcLX0IfvheFL1+GajcePa
tI6MjUXCoyhemNHOK7pBR80WBDNr2Rti7gLFdFyfmIr08apW97ybKZu85U2pFxqco+XerqXqpwUS
OiMI6YBR/8M+kvG3Hl5bnsQng4V4siRGmFnKBw5geDKDuB8QML67kZtFw60TvFq5FVOPcSHjZIJ6
fZwRQQI5WdGpsfTHsiN7mBrO3iCyE+QmJySzqtAlagpE7MVPVlQPnOFzbTseo3EABN6nyIoyEw7Z
cZ94jCrhCmLnfbHB7RdCdf3V4HTN56c/rSYP2dJynsh7tXhVUNTr2EEZ5TbGfmpjz7C11biirk3X
wQQB3YNeO6vCz0bcifWi3SAgy8qFyh2xSlGBunqt7tK0S18bViDISU1fnJq2ap9MaZbnZImfgXqn
IfzvF4yp+RT5rjlBMzFy3l+vyRazvHMimxAVeqQFDq8FO3TbVzde3uPnXfMankkt5iuigTysNatI
xp90OwzwOePoVlJWHO1xujfLEoqMeTVWULZZsVdUtSaPnRHvVJUr4ljnTzXzRVl291Sucx/IbeIi
7jDXfjoS8yo696GiC5Xl5xRSsZVg37VPKukkX0nEZVTRc93KasLcWGO/WjXkNiP/Wgl0h9U8V4+q
zFuvaWDZTpSFbVn3YcdV1uM408wLSqT0DJWDv2cNjI5tT3rfAZVKOwBR9CBeEo3PMM6urYvkmXTD
liB3dl8W1jFuBUBkbdnHotgoqIP7Os1eDQN08wB0CBkQRStqiuLgZg4KnxjrF3al06eW1ohokIBR
KNNXpUnyI8y9D93Rkoe50N7nGsjg0Jt0J0yUJC2T2m+tDmiiK8OmXbX94pB/0WqeTmr00Ilp3kAH
nna9IdctiMLxx7WjbwEOld6vcgnaksVgoTcvgJOM/dSbzh2uRES4NSlORZXfClj1JoBPsi8UfQ6B
WWmBZrJhhEWwfnNnShGCcVdYbS1OpdmpWMFtKJ5uTwAptTYAIN8iHlRwQWtYAgVKR/zJOeotIsPr
jwIbimlMz6YpWsTyImaZIhWvV23nYqQsnAdj+XRmDs06bXY0LRg/ulbSFUF85+II0PEOmfWQj9Xa
RD3GEjnPwqP54pPWTtjDtc7OSxtx6JgLsQnmO7CkxiNro+9CIZU1zbODyJjdgPfrOdEqZw986lkx
7JkHPjZCPDisIvCTv9e5Zm+JhoTtYu5QPxSf0rWPTPbJNu1grua/RAxP9En9cUasKpYGRLTnLg0c
ueqeMgpIiXikO1coG0GNyqgOqN7KYSmtq+byqfdAa/ZLrWt3SxLdl5r8yrLH2souucJw1LpGgMx2
VNXsDoezJFWiXLUY0D1tqhho9PLLJthKEOtMnRS5Llm/5gNlv2nHoDixbm9VO+i7KPojszFMZbE8
dabGPnJ56BwHWcuxD6Lr7ujSrEF9Fr5i5x8chKErJr/qkAEhJniAauKC+kV+c3IlTKPpsBS6ybCl
u1ui6EzoYC6z2cxC3CnLQQCGRs6Mo02fOW+z0bxlnaAOSc8pMlAzA6qgMZ/mTuU1Sje0Jlwyva3F
sCc180wh/bWkt++iWenFMotnJ3b2hHXSW3J1vyJIcQyRnLXkl5thDnfpHN1AZ7wzAQmiA3XP9ZAc
IH0HUd580unFwUvpvaGv/vSm2EriP14Rz+AH1SqBUaUBcsheYrvd6nGDi3C4pz762IvqQifmbnXc
ALVkp6fDXVY31rFX+5xoZka2Vshq5EBXBHGVHgx4qtjpWf9jlg3sDgmjquvnxBm2Ok0j910xUde8
KOHaG4dhzH8yqd1RW3zkiEN4wqmyIFOsGxaXq75I0P8dFV9MNn+JOWdqQM7eRHptfug5ziGZJKlP
tTG2kswp/IwSUY7XmnXb12lhp8wTcp49PbhjrO/lJNDGxYDdUbQlpiFJXD1oNeNkjYO46w2eW9qt
TZVirWik804MhE/SYKL4rQyBXecrC51W1PVRK/miufTsUOW1uMbGSau9SKJLh8nmMhU5Jx4MIm7O
Cysm9loNj5hVmg+Fmb8QJ6hhj1blDuCkp1QGj3KOcxZ3T2NtTx0JfyxVvEYiuIovEsCgdhWhoSbj
nv2lvBidboA4sZXrOBae3lcTmz2CQfZotieYXQ5EFypskny6p+Z9u7IK5yyRd4Gaj8YWCcc5jH2V
b6d+Pg56B8PZfOHRdiQHYHs0UhBWK1QDE6uwdnk9cBFMRnlP/lq/trIkSKrjHXXy6JRB7GvHdMfh
hNUkylAeNduk7W754i/EaXYN2SB8tXZ8Y3WUIDW7/WBPJ2XoUIHiM4jTPcndF55E+NXmQC/r56aY
cPjSWozQz5wN7y1yvg2nJYc0WoM2brDKmD+Toadn4OfZie2ke45Zhx4SioszTzITBsAWjG9LZ45L
2/I3d3lc4jwpg7JKmdztHvg707E/LXkU4Mt1Ax46zh3ZYutUOvA8/1+/WDHMiOwKIEGKxlezfOAf
69/+0Y9Ky//6vwDD3wIMMJ3+TYDB+4GL/I9phdt//re0gv6Xm/p7Y2nqlM4QTvj/aQX1L7ZNSSv9
Gi7mUoN5lz/039wPoQHtRMh2bQM4JweIv2M/rL9oOsAFcC+WoxK0sv8z2pTgh/wDVwFujG0Qh9DA
fIIScViB/nNaQeP6oZcL5yl+tTndShM2AvYKHbpguC6axWkBYzW3wrUlpSQmw3E2kvrKn0lZC+52
fAP/4FCaELunfrEDvYEC4VN/mPeMdQWtyixqKvYLVesmfru2mrnhecVRmCKgGU2rcsTTgK3wDhaw
Ak56itcCPcNptWM3dxbJMvBG1TknqMS+YSKpCA+Rv3K3Jrgc4VkVt/yzWdw6z28SiGeMXTzuYV1p
yTVrlZxz5JDlpS+tGIKvrSQOXVq2mrxqLOtgXLoM6Id+mmYXUarnKT8NHROU0sgQpzXP5Fnw4j1q
jZfjjNsQSK9mZbkvsjT9be00exgzc8EnNk1G74+tRuA+FkhSYasb7ZNRYTlhbu0iIhSs2L2OwBmD
bIH/CDmg6x9BvzSKv8TDAou/6algNdHoPvHJdRr7IdHpm1lVMY+AXAB6lxq9+NU1oxuhnvBQCMw1
g5aXKKVRb6g/YH1hjOPsXMpKMovDU3caHNkmU0Pf2O0Xt3QKR6q81xaPwwX3ZqUZm5eh5d61nUcB
JLgwEF835ipZABtgD/yY8JoZKIbEaBtPpKXZDNCeutG6vte2mrPkaYj8KGxI75H9QWJwOqeZNv5I
tdKKo9ll7XBJMbv1/qx1gCZtajmWvcvza9iNQPqGUF8n+FUkxxn7SKItmpehSy4BsADd2lJiF/0C
zpy17cw7+kY59IDrVSblRw3EOSV5LLOK6iK1teEVzH1eMLwRsNsO3MU51aQ2TSR52keZT8tvxxRh
yPJqzmDMNglH4Xcu9p7caw7LAMlBTqZn94P+gexgf2ZsRc3tvOrtlVSSJJ88WCaHcte5FWeODfNO
6+QYCctUWidHmk0RqD2WJjLQeYEi5cDMpAQi59neKzFTso5GFl1iaqglz0HcijNucEtrnT8q7txn
M5vGx1HqtRuC9IhxtJSYozxcyc43E6vxikdzWpHv7AirZrMkXyq2qTv8pSijTAokEXQpORe5FN29
yVXT3wi9oiMUreKoZ6WZdfYaafQ7wb86gnuOv6t20R4GrHifRHkI+tGXEX0NSqX/psT/3rVRtoc+
7YxnDDnVu6rD6N7pmYwF3xqgHWENEhJMFz0uB9XqsTRDhTDBehhqzJF+kDYHToPv4wTIvk7fCUAz
QWnRjGU47dBNAoegPWOSlCQulanE7GbTgEtYuKc2AFM2LQ+gFG5+BsZwOK4tM+MWrBf8EN3EEIEt
p7imXUUWY9L1MgkI5iZfNRGSNx1nyDNn4fgxAYNQBm3SESSPQNz+WH/9qAcyAndxOWlXPl0E1F4M
+zJpui/YmJRDaLPRfSlZyy/VpfgbuDR01sTsgBU8Z71t/pDFH6B3dDVf8KSZOT3lMhUfg14Px0Hr
SVEnpK1VloxxZPOCY9sNb32zqT/Z4/iUqkNJWzt82+hUzV1CFLXFURQI6Pcdh2Fn5s1ThmG5OMOs
l2tIvWxXbEZhZAl8VIhDKbLurfMuq/PLLXcAoA/IWRuyvOm+gBTbNFGYTW8AB8nyLlzjuDy7o2JY
pz7mL++MpjP8yapE9pASegArswjZAIFnvb3X25W7Y1k3Qt9kS6u1nPyKOp83BsbFNhhMwwk7YqD5
JiIs8lyKpkZJkJmw2mf2TaWK89BJsEkSFj63PYz0bZNy8Nty/XfitVE0sfxZXEd719tObdjMc3cj
RWQAaGOBQwmFA3XFr4dbvXcO3eWSNATUESwk2hYmMmvxKoAPumdSU/KJIKlVm9VkE8C/jDht8vxO
CPlMefOcarr6EUdZ9KIVVnTlUufLEmmi/J3sJbnjkZuCsZ+lLU5aIs27/xuR/jYikXL/dzPS+XMk
aPFZ/XPT2F//0N8mJVhniFy65sJYNB2a+WyCk38LdiqCRjHGHdBormGbVNv8vWxMs/8CgttlcIFI
pYIZ/3uykzyoTU4U5vmN2kks9D/qaL0NQn8HUOGGhd/gMt2YLgRzoWn/gtjTLHoL5Jh+pA7ZpcJm
RT/O7CL/4T35H9hd/0zV+u8fYru2oyNMWXxt/nkaM8qSUrE5/picPNlVZKy8PlWUg9pAm/73P+l/
/HWYMS2YK0DSnX9Jqcbm6hbu4r6LhXZ45jpXPgxLVefBf/pjYIvoPK+J7BKSc//lx4yTKVMo5Xj6
WqFuoMWMT7PJ0ex/ed9utLF//nD4MS4MPQO3OKuGf/1wUofbSau/rQmlNJkZ6a+xg65II44IXHxP
Ie5NhtiyKPY6FLn/5Zf85xn69qmR5NE11WTG5xq5EWX/MfGbcxWOnaG+6WUWBTqb+5RN0oLWYjLL
WTS2cUKzMgSJtP0v9s5sR1Lm7Nb34uONxRAEcLBPkpyrsub5BFV3dRHMEMxc/f/Q/n7Ln7fsLZ9b
lizL3dWZlQnBO6z1rNt///H+c5jmHy/NhQIr1vO4af780lXCqkxbC6vFuEvRBQvmvebQWu1eQPLM
0fNaMYyGIMs+O4YX9lZSn+U8rG18khUklvr/c139v1fwml9q85FwFduw/v78hsAo1Mw37DfWXWKH
8OOJpSIZlkiN/+MXAm/nQk0lRFAChP2nr5xHr5o95bxBqW72EXODHbrqOAymOD79+w/Zoaf6p8tL
ch7xf7v+2rOB//3zL8VExOACVjfL7MQ5KaHw+rdA9bhxcEoXjwnbawubbRYIln9DdPaCmGmlKQs/
2dCHY+9JkfCrTYv7b9qWVZT+WHPZWfZq6XwWJICSTWZ1ugyXsilRjy1TVu0GsgNAes2LjXRYJ74b
GqQnyyunKU0PLPhAX6GXggyhMWqtnwj7xLRLh0UFGIxSGFaOlVGCGiKmZyE21zMOBiApkj8da7n4
7tJfJ8tC1kkB1DDZQ2+pP/1COOLSGkHEYi8w1CtEo8VjwjyZ1dFO44CCLk2pfTLLGW7rRvbNHm0N
cu9FBrRahm+JR4nKcQptW3T1jtkE3NViXDK8iXlRfVmul7q73Ezx1jH20k8oY0jik9jL2LtnhYE2
G8zXqY5qQBmLISuUvdqFf+xCOT3GcSyQLZJzMu0Gd0K85OF7dMjClvgnyYIcPhRc3C/NKGgFtyV2
hrEQT2/0aWnfjH/0UkYPDLKM7mboYfmFqB580t8s6Px8sAfTSFVzbnBaK/NR+KlyqF548Bj3VS9b
1q+EYUO3g7yESWvJ7iJCelkHhwUUdLyeGyfqGAuD36/1UNPPwToybowFG4B+r8lfTZ17exG1XxzN
0S3ah5RblJg6Nl3wUh5ZNFbddAh0o+ewc/qsS64KS2cNjlzBnBFCVOYqMMjDxjFQSw6bYvYgYD0V
edygZQgx7JB+tI+9hC8/NCxXrds2K6tyR2ylzXD0NRoGB3toIjw6FzqCKkaqMNQS2hGWDdftnnL8
J2BicUTo70U7fbNJyVonnhasrK6j68GJ0frducRTSVIendohnEmyWgJp5xaImMpnAj9SHIVuFFiO
y3q8ZgshHF4qQXcR1w29H+N+FH+NWSBQNzPzagA2ZR5aJ9Hf40x7s3Ed7V8CtYrxK6vwXx09xDUb
BZn/SlmLx994jXtxgzSOWlA3EWwzOx6M226dO9DKYqF9mX28pEjgSpAhHqrUBVSJO9zznHBjYr7h
0TBJLSHVV13qHZBy+QiIOrFYfBiIygEm2FbdE8suCQlATqrkETq+HjajSxDCBiGElV5ZpWreZGab
wE8WUF87FEEWuw+ki/bBGCd8Pai1sZwBEJsWdB3S4q8iCZ0m+lZQT28jmBe974IyMp7nkQ7syVoA
Ed8mXW/l8NnAmL+lc+Y6T7MsTPUVFARF/GyZF4K0yaElonVy+8KuXtnjwE7dTNzuwQU5oczkJurS
oLtAeCxyptpmN5IL3LSk6T1nS7K24+Q1eOPTzFIG9SjSz6XnrAFWfW208cJ3qRBZ0RrIu9mv83Ln
S6P3N+U45PetKzMm1InJqTO4NngvyxiECSalZbk497V9Peb1olDO6Pyejmy66zVwBVy7bRywIq5R
rQg3WttpNyG2rOED3a90ZSxF7SDy0Kk9SUCHZZE+VIyDusADY9AyW32W0Ea0PG2TYoLYb09A+GIn
n15AROFjnkpW8SxbK4BieSF5DLUx7j+oUcPwFMWe+8yusEFHGRdQvljh6HHP/BT0Efu9dQtXgpmH
VaXVJa685L2dR8fgmE+nO0so1wlJYqaBy1rCWMDAxswFfNJdb0dHcLRbc+K+lKMdf/hdz1oXx1v0
btoplnWi2qiCxoq5lbJT0I3LaJGZmLQfkh3qpW4QJeLGSrCXob411W40/fkdCUKhtw02zjpUTouj
07Oq4AMgPC78EjPb1cIMSYYxPtTXdmzVO7vE4oeygX/x/CibHwQ4GlMoUTOc6qlEaqEgV92Uk7UU
pwytVI8ascDWgvUn+eF6hXuPPTV/tli+f5JPMslw8GeEg0PXJI8WcrsPBdLyuTeN8ScnFDoMIsMC
gqQ7xukhGVh2FtaDL/fjbKIfgrHmfU/xRBTfwsv0m6kZHabXaKm5AnPU6pu5682HxSZ4lRfRmtGd
hE8fJi4wzo0/Rpax55eOEPISHoMWiZujQA/TzSg9QMRy+/X2LLZlyvxyFTOPN8joxquF4nS+m11h
f/d46q9bYxgfc76BcQs0ncjqMuvt/MKtE92g/bebLaNcWs0yWDDn4dEnl9D3NauchackRmX8TT9x
2a0mwYFQzw0LzvjnnHrQOLpA4VcEl8pZaEvBklTPRIfkbeSxEiK98YeGCIOdhPaak0bPxaf0NTLi
SlJm7B0IZcMG5Ai4GMjhWb1iQMfowN/WpPn4LTSorKj6a0x9A06MpC3TPTDC7I1bprQOY1TaKrRR
3QP+yLuRyD67dh+cNpmW//KKsDutvCKfAvBf84pI/tbxn/vY9Qf+1sYKSdMZCDx2jkdhysT/f7tY
Yf7VBEpEqJYUBHT9Bhf9Me8Xzl8hBZG05UibWp5K7e94IgG5CJSQbXq/GylXeP8Jnoi38qdS1uOf
d/gvl8AK3+aqX2Hj/9irFE0aeDz+9W7xuyYDN5Oaw35k7fuSuIQAoMaKTOi08eDIvRR6eraH3P/k
HU+nyK9SiJAgH5m8qF7g3pCL3Z9NE6frVUuA0xtLxwTTa8f0jrVxkLmHkptQU7oNw+1ke20DvdPG
EoRSzf/oyLPCExaYs7tfgia6lH4AB0ePqDw3yquMKizIKHY2mTlO15RVDnYyi60x6J4B+s0QpccE
Eh7P5RwOgd1Un8JNm29GRiMrWGV+Ut7CPuUWzzg+yxzH65yPJaMxZSKiyab3jgn0cwDug8MwUmmF
50wFYHznmLs6GoUHDhMzgNhMcdF+yqyxvhSLC1Jrl6R4ZQxMMYr/hDs+6hbCYCZraKItbAXsSxT0
2RsqMqJ7k0xK0CIW6nUrv2V27zchCHJgIkrw5Cqw19/o9UBC35SmXwogM9QxIeazlnVgbsyh8ySK
wZloKT5V3M00cKvrCY3ssCU0o01Qi5Wrmdvw7YAkPseJMAT1Nbzl0qmxARJmAF+vtz+Y2SH4qWSu
7+FkxcbOac3qLe0WMmzIxszdTWN3/i0KJ7k6ulDMhE3RQnWZRGHaMKyEfmV7HfzIp4HaGhQ36I62
GK3PYc3PXoOZ/Wibodo7D4rS+hih4jdXbwzWAMuGG07NKRpIfEW/3EkCkVxKCYCJRz8V7P3xwJdi
TwaKjRikGmlZTcyTYUUCz3NRjkkRGlHq0emJLOWh0PGg3WJeT4xDT6SosRXE/FLAEzjGC7kmTUlT
VuRsM5Ns+3BgXG8fSbdA9Y6ebtqYaEMGnPIwl7lQNFS4ABv/oz9ieymnTp1KXvhhiiaGsoldOjMw
Xq4xHMSsX722HZ4nyJBD6HnpzHce9IU8L6pM+zA1PfGZxzPg3Ahc11XDDkPvZrmuZ20/anMILTxl
dy4UeLx/i+FfvAU7RChGD3yqTW69tYlyQ/po0dplOTKARvFFdK3rHitfyzicS8DSBMNkKtnNCOs+
ym4K3pmnGk0oKIP5fFrRUgCCoeV/5+O8N2cd/NDLqh1rep5laq7RkTqlBdcUsPSxIxk6241pxW3r
YMW1seEpT+0CA5BiBl3k3euXJtl4Q9fR1+JgnU9KBgkiEpMTArNfo7+t2KfSTCtDUMi4BEdthwpJ
LE5Io4K2mkTuK05GSglHYGpYdXps+9lU6heq5/w7H0bjo2hZSW1G+o1fXY0sBdNkO9649EDplpA9
6q++rfC9ZCyXoKWBhe83UWKpV5+MmjEcnUbinZoUUbBdp/oeEKYVL5uATitGgC1SF7meD8Bxtkps
Xdl68WCWQFx2LkXXkOTUKaFCJxsIzKnFyH3qgpq8Q/U8JmGDhoqQMb8D9sI92hNHAAw42paK3eJJ
omhLDx1EbSTjuU+sQrVAUNrPBtXZVqZYmY8z/TLO2Bky3Ko7ZZyvF42UIhF1wZ6+Hg20sUvq4ewC
4hrskRiIt8rViCt8f0pefIAAX9S2/RueMRIORzNphwOwitgG6dF1T8GE7wn915DBgK87RuLO3LfE
2JPGOrJysuKak8d00p+8nQlrpyySac/yRnxMWGXHDb94/6C8LFYEFVAyHVntLs4hzherexBarc5c
Y3blnV+Qb7VzuyVBpmdaItuPYzvWW69o8y8jlZgKvCbYp4VEMVjH90HqTJzCDUk3oao8XMBDVh9L
luWEKptuiICD79UxWTNOLo1Y7DLMY5t0QMMsrpeqvKQjMKCmiE4u3z3SlSu/mu8C2wG+xGYowSJl
Ff1NxnZUch8XNZKTxvzZ1sm9ufoSSHI/Z7o/OD3imAjhMm6RjpA6uGh+eSUp34OUSaITLLdt3fg7
OtarVrtvyOe+5rZ8JK2Qu7TeD5b9SWIABfGlyFjfJvPRaUHidempjoPdzODlN0Ajzm+nZN5BXnjT
rNvZmDTN0dPjE/BPfINpMh0dfK9hWT5AteNsa1zwzP6FfHhETY2LCJATpv8JfxuUGgEzY8CrYWTD
QQ6aln7uHDjpqzs7uJxoL7gv860NN58M3Q3WCrFdsnwLEuSM5yY7I/oxzj6z2DhDwuUK1D047yHB
AWaBhlLN+pTFa2IciduQePa5Pzy0Vn8aZHAOrJrDh5WqIOWZXjIkLmM+8fOvkY7BRIkWspd4zLPk
PHjqys+c62yYKX39JeCwnQ9Dg+qJSRbBgbG4V/n0E/RcuSsG1Qbh6FqDt3F1+1ISmwOnaNvqbmeA
41eD4B5FXFmbZwxSV6OFmp3YK1Ti4haNOFcNR46Zlac4WltP5sFv2kCTn2a/Kgn2ycyPfWofzdl/
wXE7ITlXOGQKP3tZmEebsr5tbTp3RLboD4sLhxGUoKlIMEliwIMHQ25Rab14aKE3nbVWMnlHhpb9
oFFiMciogrBfiDQwAI1WzRPrsDfOU7agAZsvLJKMuQg/7ioOgcTlQd0IzyEZcn5svOqqafJPO1ev
E4Csn8iWrKfVmdm72D2Aa7B7Uwi/YKBd2tFEqYaUonerCYYI/2bNDUTn1aCYNwxbXBW9/ukL4I0V
AIrLaJFE1E1v8A5Krmr5i5fbpn52o9iVeixm3WBbEGXO4MYiflnsHBU15F54cmvXxhdIqW2Js2zJ
l+hs17p+bIVHbQKcb5gMWAp3IsUGWDoMsmr8/UEPjIFua6WSiPdeD8s1vdE2a8bQh1S+ycr53hbj
viDgwCptvSl9vsO0FHdFWR/QL2pCIk6Eyd6UC92j0Z0wfAR88smPJVGXpeg2S8RzY4pvDOmeulne
efRYVBhJONXmtiycR9slP02N4xYX+k4x5tqpeqkxTiCbmzMfWyHjPVKkIrq1rDjSc+KGzy6zjq+y
DDWnVTyUMF5bL9u5HKkxtiGbB40bsIhk0BKCNDkGDRdb0BwQYymcvk7+oXDzGbp9psp4YxqAtu5n
WfvXIr9P5hsDUQoqwsd+ds6SkeHGHT6pAg1G8y0/TGgl7o+7Pn7JgU54GJYj3e374Avl/TW7g13f
RdEl1+4VSs69AYMs9H8DVn6NFs7JUqBiU2ihWzUxdDE42NuFkO2SLaoVt7u0HMztsL5Um5QfYCXu
BCh26xA5DEgcqORxJoP9AOzSHXhIBxIRcMTJbC/09TPguMxd4COInggNqhFzwdnZgqEaa4YFC9PL
sRTHQBY3dLZX7K9LmAQcJ23yVoALp4OlsK3GjKmx23xSWw/HoPqcbKNuQon4EOVgV6gPr+MLOsWL
6X05MDutMWoUfUHX+Ti5THu1F/hmua+yXs9HLYvsg7Fh4Id4PPx0r6tg2jENMkl2qeQ4hl0ESIYc
V54FLTFG2GJGINBDkqBvImRV/NRuWnxaAu/Xjq1kVO+kF2EpjOqC6XVEUgq1VlkmRDf0uXV05WCS
hTdJHokdeU6MdjH1M8dFwGBgKjjTwfS/+Gyz4URGjJeQfxoxF55qX96ncVF8A2Fcx8amrh+0oRdK
Tx9v3maa4vLFzPGKXJO3ZqGUjZLuzgsQhu4A0InH2o6BYVR1sLpXWPGgjJmn+otbyyQVRudotgss
H0XYM5TF+Orzi20ZikR5SPZudD+ONj5qa1UP5Kiauh0DZXCHE9ao8cijx/S3QOYY8o4i5Q0SDJbm
rByl4LGIbp3KMshtea6yxHgdMU3BYNczMZszzt0CzdeXRbCGRIePd3pDVtvy43d3/d8wsb84/3bO
wPanL7+SfxQWrj/wh7DQRFmICnCNeyOV0nP+Pmewg5V17Mvg96Zcuute/o85g4GukO05f8wC2/RM
tnR/HzSwfxfkV1uoLEzKGNO1/6NJg+87f5o0uOuaLGBmgSbf5tUsizf4j5OGVPcJAQX1C2M3876l
hoG1NYKVTExAJD7enVycleyQHnIHNeO74x+Kqgsde9r3XbaT7uPgPE7OvOFhtUUbF4Q2vKkFe/E4
2KFvPHTLI1m0e1MX56q4arrouuqZKsoptl6d+OzYcEE/804e7S7aOVp2274fjJfK+qoHa9stV419
LD0ndNsfRqMJZCmyU6m5yTh/gZuluHg0uBpldTvPT0OSMPDy+r8ifN4lh4oPMpNkHadKt32UGqGm
UG3iW1rvAF1MfyITF0U7bNT0hlvywV0eEicBoyhRIcXs+4bx3AzGGV4hj+0gdAdaDvY0xqboOjKn
V102ALSNXhETyXCIdHM0uv6gbTTpbX5QrnlFhu8mGj4Gb+CQHdslNAJjy77kq0IbXnbpZRSXiiq6
1Cd4vxuNLobTPUcO5/TnduD9t/0uVW5olfGWByb2IC9UTCHHxF8NzaFpz7ux+wbwjyP4u1fOTizV
odLPfvClHMnSD6P2uAQPKN9vEFExCCCA6NCy8kuzHtCRfF4mKY8sxVlJmH4MhnH19EAjZBFE9f1L
tSORuZIShG4C+P9LOjaYp9oNwW9Hn3UDg/Qa+I/tNRczQV2VpPHZwNQvPrPJfZMSnWlgG+9EUhEY
tzW8yxhU6OQzGK91h/bOsn9E/VIecjPpr9gjtzdAJzdO6b701oC/nL5V8iW7etO4Rahi13xqRrn1
4ujFQrdqJa69U+6rTJZDRf9Z9OhIMd22Z8y4d0G34B7xr8qKgbcRnPKYzJmcHKNJcJIj8nQuziDo
A8a9GAVKUmA6S3NVUczFaf+riQiExGF1nmS5M/HsOlykiNO+LSYbgV8cRFCEjNT2FmlP9KBMVwyS
STbsZ9gz+heZp0S/0PDUEaY5Zjc0wyx5PYJfhJfSkMfMjcmhmNFoUcp7kAP4liGR1TuLMJQJa4nq
6Rz9lP7gvkcJu4H+wTSb8sKfD0bt72yR3EaAYfCC8ZSxqN2oe/xHgf2QuT2jOB1sjfbiC+dkEqcD
0/8IGrDZeMY5GcAdguwykn3Z/myrp9bbKfMlUtPGFtNpjnLsv1FwZwVteULzTMe3wPQzeKhamx7y
Tdl/rOE/srzv3RrqKDEypQmHjVLdKTQ7bTUfJ3N86Cf3YEEQA+MSuhTEDiMSXAlYE3zzYaxeo8Q4
WyQhpbm7FWrYIgFsQdvepIALfZNwC26lNp3gEH8by2tivtlI/PI6au5p+mmN2LATJbW3DbR5p859
yNpYhUUh+n3X31t4aUyz2NvdeQLj0TfpaWnvq9VlNuiOXr+8TqfiCAGSjfGtPcS7REIYtmPE0Mzh
ZmLRqDVJER/CaMLPl9Q73E2HKJUntNSErRl3VfYuCVON4gRlLjtatkdR8kYVSZezlFxVP0rwst7q
mHWqre6mDVSKjpAhAht2BagIFuA+mRN0ZvYzaoNNw21em9Zmpiqfll+R8V1mjD5zN2RVMEj70KX3
aUqa2nAzYOK5WhzrDVkclzbdpxX/ABLPbK19BttQbYEx7VwjwzxGaZ6CF7RJf8Fgpmd19sV4pyGH
RFwuRUcVaCiYh/j5j4MQhLqNRC855rRXEQcgjMYeLV438NFk993yGvifgdFvVvOTqSj8UBBx3QVQ
LoZD01QRb55AgNBoYC55xfANC+eMSeN6mR5NdVLdweyFfy8cwLpQdVTMAl54BxUbx8wi46YqSnnK
q4YzPo6D5dq3tNjaQt1AhO1uOpd1Eva4/EfrqjuDnmLjBc2dVwQfeK/Y93X3TDoon6X53vKs0fj6
PzSM+NAoA+s6ztpdMxAexs6bSS5y065StwU7NZtUitJ1xcwvllzpNLvRUTF/BPSKiKROUdFexgVS
paslzJxkuKmqGrJbNaZnzDgw+Drz2Air31UJwL4lbh8ausOQnJWVb+flp2ZkCxGm7eBeO7WaXllx
tQfwkPqZKV/oJDxkTaSmv8Ci268WJihozuxWsZ2QbFnZ2ZsuiZInBukcuVheY6Za1JJiN7RtdGjH
ot/wC+5xlQDt8X8WtRVfGa2mafORjqdjgM8Xt9w5H7z+OXL9DrP1kjB95CSqEnfYJl3HBT/4rwp9
ZgKrfRMHyQsbS7zoPPwDb7x384A7Ul2ayXqOjGhH1gJI9AroFAuAFwBFzAXFQ5vI+MDw9W5Y/PGU
L/YWjt8rSs+ICt+e6v3UXcVx/S3MiWkzJrEfvzlSMXkfy8aXvUUoUQBqgwuL+R+Qau4nZT3bbnRe
ET6zUEcg7K8sIrfRMv1Muszf8huIvU3QL3OvU4A9BwBrsm1LvmCvR1nM8h+5Eg0qApNQdnmyj1W/
7Rr1apYj4zv7tbbrXZyx26wABgHjvCtqvTeq9lV740HpFdNpo9mwLdPfx2VzrNApoEEmp/LQesv6
eEHlTt8m3WZUoTBwELJzUSljCUyN3ZGtIUua/goOl/9d+CCpc7IntiZzi5c6Mvw9SA0g/27r7Kwe
nHG4CgF5rnaJ0x2EbLv7zkCsUYhW3OaeFy3I5hX5XCYN1VMpKrUTpKN9SNEol1NWawvqj6DhbyVI
6oqqgYbFYWQKBeBUJ2D/3Xr2Qsnc/Q7EBQUR2oBLOWbeQYsZlJXOEpa4k+pfIpoOdZKdqO8j1wGg
1MJvBH4wOMkxa5MuBCN5yJaG0EUb1lzOEeqrHHVvhIAqMqrg7BmYPfgmxgCWb5sV56zhPmJ8YnhX
3NXtLQ2j9y5mA8NAW3TXWFemniOsdT9KwLJg9Xx23ySz671sjP6t4mIALdp1JtbvyML2GdTs+TXP
V4B1XX4teoEwGVPViTMR4/SAFD5bFDHbne3xFM3mQ2FkCy61OL6HJQU9cQVhg2JLNhk9aPCUeeOV
S3nx0pfArLp1rDgzMd9USjrXhCKMjwZt/bvg3d9IRv3bMY2cbcAeb+e3rbyvlhmVTDtV97yV6JSk
0wPYpoHBFxN9qFNQqK0ASBYASrfoGc/xBpaf/Wgnh9zy0FkRCBWwsrnjYWzuW6QF5Puyl1ejeZXV
jnHTW1X5g/y68oWdXHXtjp3k1mMVCP6X1yuRHWwrWuwiJK/IQZH+jB59vE7q5sCwcEtszi5jZLFP
kaTg4/WbM2aWFQGQPce5fp0tIzoEUSy5JRl9pnpHFIf1QdBhdSbjKdnp0p2fDHzpn4UduC/4X6Jd
Va2maJNKmfTqdhv1c7S3Z18+e2WgWB5VNvOIyAJENsLA00jXcVYbah9k6/SZjdPCMuYidNNfVQ6Q
BpFLZnnRGTLv6zgkUKLvl6Z9V+gXq2WEEj9kFwKMTmOarLNAC0KQO56iOFK3XRRkOzEOT4m/7lSw
EHGPBupaTOLJ6MhOZCNyMaKRBgio9urHgeGaJL+akaahTGZWY8R/2uSLk5YeirUgoTY8EmYUnRDN
tNcJCs6FvJw4QVBWp/LN6r2XdFjn5EiKBhz4kRhbcO3iOs2+c77L7ZwnD1HadndmypM4SpMSDL6R
7VKSzlzDfi3didI2jdOrTjUY3dHQxEPwkPtxyDF4RZADgWXOeC9d87UcursOBvu5a3u6A3LhYwZ3
B/RbzzMjvmrtW2yaFPZ2Z8tuNENw3NNyzC6DnGhDgpKGCf4d8ASPC4URsk8g+yOHKUUx2tV9ZRTz
pph6F7er/RInk77guLdPbG2gGXsBbsiF6/ZX6qpmy3QyOmnD8HYMgP3LFM1lsjfcqmFmaDNX01Ew
7rnp20sGR/ImS5L0gMGIzW7RVBl3RoELeEL1E2tvDXDJ12CnJgbMiRNkCBsMMzsEvOCklV/Y1/PS
VTafSau/hnFC55PXlbktuL7x1FbqBzsqPm1HncGmtu01lHdQ3qWIe+Zd+lgbOiKYFNZVciVbrGnL
0SXx8c0wl2zXGGxrZusXc9OD7sEwZqrqNphW3mmKYRcu0ydp4wOE5Tj4m6L1vxOVvwgE5v9auRGq
z69/HKesf/tv4xTb+SseTbQZyMcDkxEI04y/mQ8s568CA6aNxJN5hrn+yB/TFH5GuOaazi74U0no
2N+HKWRUCZTJEKWYHEqHacx/otrgR/80S/Hs9W0JKHTCCviP//vPf34+MEZu/+9frP9TLbIXjSXP
vYEDnirFigpSJAwV1Cc/ovjzM7uA/pKzjsyenBUTk6zAGCzvaDX6FSNDVOASPGFHdsVRyhboDOQ4
ADTLbxhNtXJp7N+IGhmnMGJS0XBO5ctidLDksyKp961mXP/MHgIUTmwklGqcGStLJ4auy8mEmmPG
3i77BJIqa6mW/NzfiJ6VJA3MSpoUjKAExLrRAm2w7lRJdvWr8k4lNXGpBSx+RAZIQNnBqANESsIY
YqYMvSjnLdqLFR/J8XQzaaM0iQr6jRziXZnXKLSzN+yKQXHM8s6Sb36ZE4DT1cvWmDpU1GZT2ncS
3eAuYP9d6ZvaY6St8+i5p4sEQ1cg522pZxYXpLTDP7HNPGN2Hsbf8CZ6hMp401pGkGvjAOxTUba+
BoQAxwuuTtc3+bXJJtNdgbCAtkqtfPVgGjNcOeA9Vll/TYmb/mpIL+W57LPLnbZYzUT8GKuAnhJ9
sCjfyWyu5v1M/UBoBiQsasCVipVB6VKNN3+D2BKkquS942GjrXN5K2bCndqoThWLoqhI9m3r9hfw
bRBvsTJOLZFEtn3btElkHJHuGGqbxqU1P/uVOf5KbSur7/NIKk20X4fuYGdTMT9Br+FZaODnZV0m
j6YYkvuSDdhxxBW2ITuJIPQ2bRm4R7ZyHueRPXK98TwBbStJPCgK9M+4T7Cf0qgHl6CBQZ0i8yC4
mIiX0m7JimX1Bx5wEyvPFDyFgxFrH70KxIkZgvRsbbCtaFqfYKkDZgam4XQLnI8yqvl8Y8iNmx7S
nreboB74V108Kih/wplWaovjgSysRmlc9ay18wPZUv4dnlHZn5H0pYolTA0qvYlIsd+2xAezcfEh
vLGUBS9/It/CfZFjg3WCc3hbVVN7GLrApJJsalJVmI7X13NRqBujYJaAAQ59Qh/o4qZ3YpqnKVqM
S0TRqfcDWUyPs56payoomkcMj8N9rOr5lhBJMmKyeTJu/Lbp78eqtLxwau2SzFVMoi+WYZRHW+Gs
ZBPLLbFr58I4iKGHvCoinT/a1bpuUzzDT3Vji3sUVvVnXMbyPeLS0qHvGaQ7tjkEyQ0SzAXFQxmj
LFryyqlPrlNSTfqk2VKWOQErqwReiHGdojp/ZUmlnqa5ETd+xietB7uB+HIi3aYtmueupxCavpQ9
AaZiBtkJ5RXGpsEvqiAVgAJriNXhVBBOv4vmplm5iqlDbRlvIcb1XJ+ENmbsFZC6l4DgDkQrdhPz
IQv/94dt2e1oX6kWktIjAaQDdFNKKrTmCLZTe9lFk14qRKtMjvrqu9YjNRyM6CxitLBti57yEwpm
Sm0LRckfdLmDxMw+CrgjvXFxFflAMDoKzmbCojqS5Sj2utRmwzrGGcW+DsYygNDt8eFvaLgz9MI0
kdbFGVt3HF+KSKHJpljTnkU4cU3C2iFB6A9/OgaUz1prsMl4ab1yUM8Vi+IKBJdNdu6nCGC0vQRd
X8r3JRdV9uTb+cjIG4SQviBqTfQFWvSSgN5Q2sqpI1jr3GmFDR9kcgo0qMvGYltqi8Y50q787Blc
rgHBjXcEUSsOtBqEwlVm8aH4crFETgZRpUziiH6tzzAojUdkvFNYqhz6mWRBvsf7oLYzM45sY/MP
XfBO6rMP6vRBlU28nRH97XTiaKICfL83DkFvlkdvGtt3x2EIWGib3ajhLP12QC63T/ohYE3Yoked
iiB/UbNL7Dj+MoaGlRns7Ko1t04XezRmnjiVXW7cQldFtINk+Ii/WB4A4fgnfG9IZJp5cj+GmeKz
gwq+Lfpx2Zp0b0fmZNV1wHFuICVe5qdM43agnXVZcaWuA0OD+I+NbWMat8vWW3Ov7WAvVrMCcADr
2c2Kh8Uk87iKi/4MV/VbCsN6QnFINkbqM2qju3VOgarLF4SSsria+azZmno/Oitr9AcE7t6BVAvA
9SvKnba61ElFDG6Wenzh0vPal8keVBriDXfm9wTSQIVYjSwHTPpuIaIL6zsRf+FLTz9dKQn4llOf
xVCIstInRyQ1oi03CPEoI5fMpo1tD854nIzgSFD+3k9gvqAXmfkMAFmWN5h1JnMr2Ac3wJJIstiD
T0mYHpmxf8kTvAlb2FHAeoq5O6R2O2Ot6SzEjQG9CKS4+Y6xl1h2TtmbwRYXfRqcZJPnK6N39v+H
vTPrjRtLt+xfSdx3Jnh4ODZuX6BjDkkRmm1ZL4Qky5xnHk6/vhdtV5UV6bTaDRTQDVwU4ErDljmf
4fv2XltutKyAXSzoGEAwrbagpdxHyIH6qurhBCx0vs7rrKmcCz9O7Ju2nhxr2SQQwqnJ5sMzCCr2
hYBenlhLo7xSlFSQI/VjiVt3TOj2oFulvR62Tx2qvyjYIadCEhhTP5pempC4k6OfBL2zGfE/uFs/
isZzCf7+IiuxBS5iwJ5E0Wjhl3Eyg5EmeF7z0YetUtnVfzclvxt5f92UfKqfnz4XzY/L6Bkq8m0Z
rVnen/Ni2NANCSrececG43cTL3/EdhH1qRSUm+f17D9X0qyxJVQTWpb0Ch2Lv/LPlTR/pNMXdz1W
wNQGXByO//WfL8P/CF6L737a5uT3f+Q8TGqfLUtjLL9vnHyQVwGdAGsAooK4VXgn8ucc1GZulCZY
NEtcwGUJ2lUMdXU9EVUBeNrLzHqt+QauIA9GKP0xxnRi60yrbheZbdRnYTs2IB47VMigHfpXiBjd
cqoLE6WJ5VRi0UrBus13kd+zyr4vrDw+QF9GN/dvewG71xqLyesfh6ey+YM86c9PLWFE/zlvF1+K
cmRJFbb/9fa33NTvu8nVU/v05jdr5ITteK1e6/HmtVEpP/rtecx/8//0D/94/fqv3I3l6//8j5dC
5Rgdbl4DTuvNi+Xh6vz77dwW/83rk8aypHlSf/m5728kL5At+R9tb1T0uvBwrP7DVo5WXziGjeye
dwH7LK/d970dBB4bu6egke4JnN8/KPKF/uc/HeXCdazfeR9nN+wb3zI1ccMF1sIWD2OpcdIjJ61n
7Mgpvwx0EAZLaq8Sg5GBC9Hnh9bloBHBk9ZCW/xwm35iMz/ZT+JY5riuzSdqu7YldHHiWIYMU1Qd
zNEwWJuiOHRWg4iYAnLdX9hR9mqmgCd9qsqeTB5+/9CGnL0HjkS5YNsnhx59p0r7qr7sWE6c96Gt
1HrIpbnx4giynFmRcngYRd/s00GC7tepJOGukjVxcu+cCU/39OYjcwDMZFgzeGB++j8KFHoBENIc
w0t22ZAgsTUbSCRTUwc5BMIVQl4zEUCVwsR4htXYML1kpDUshYdjfhlINzw3Ygp88O3RiP5fPCET
9QQvrKQiga387cmR31GJztCOekk/GHmsP34JY4XswEzJgVuZXZ3dA42BHp+PWFVXHlhNuRgb5V/8
+jbNBzp5RSk72A4PjQx75ytA6ofSgzW6ZhbSgwDLbTyDCS6eIcfa5CIM0VlK7sBHeGrOleZVxQfd
Rhb666PPb8Nfjo6ff74DEjDEifM601GvW413jEkK+xDZQ/tsSCPcBK0RfBtP30wVP04N86f2lyPN
8wsfxZwHPn+qP1ynTefHKgIYOoWVfiTsOqRa731bNPztMX52NRYVHHgIDiFD1snn3hVWUAQkeVIE
oS5uBsM94Z76uq3a9v7X9+1nVwMfjEgO3ET4DOZ58IerSUAnxRqs+4GP6KZq7OrSBQv7zqvxs8tx
PZPhi0nbZjn79iAqgUHdpNElhKuxWsyK+L2OrPUmLtrx/PevBxeUw7RNNY1kj7eHKnq8f36UAA6c
wF619HLhHis1vPO6/ey2gZGAo8DyhGs6+eparx/hREWXjpdMd3FWBhcIJvP3vu0ZenHyqrHYAY7A
xw26hOLgm4fDbjwo8SVfFpFuaDSfqi7f5D7qZ2E6YOBl1t72xmQhZh1ag5E4dhEY1yVLpy09DT7z
3763uML4ugxMYToisLenM6V2gc7YPTYtOqEE/eWu02D7/Pog8zWdXvNXdZlrzMS5uYz64wtJhjOj
eSWOhkGpMFZkgaki/0i8zjOhuWe/PtZPnqJtMJkCzgOeZ+osT388ltNamedZw7Fnr7B3QAWsdBlY
700f879yckU2FSyKWjR0WdKevP0xfWZPT40j1hqD5GdSpLMarD0vV7GszNlE5xuEDBVjGMNMj60H
y560dW3G8mJSmr83otS/q6o2voWr0KHO0uthKbU4vrGUl78zus0nc3qy+P5AvYA3gix4cvtNZVAg
MowjS1jtciq68hk6JPiI0URbPgb6Tu916+bXj+EnMwfTxr+OeTIGtaE+qLg1j7HBOS2jPibkahgy
5D0UZEm7ggCfpy0bWgEL7gK2gnb96xP42XvgSLYhgBJdrJUn35kqGy9iUDk6fgssAm32YQC2+s7L
Juah5/TWspoStqDa70Ajefu2NYWoRN7qR9YZUq7VUBhqRXXBLBYGm+QHGA/hpzJJrU9jwnKDMpCZ
N+SxkHNrxrpGvBYbWI1AY9rE73zY4icf3SzpBBlNd4KF7MmHMAkjLj1KeLzH7sqnX3UjWgQtRRgb
7Hjq6EMleyoCTUOONdP48IBlXqxRG0b8l+dddaaWb+sZWZ4ra7pIkfC8M+B+XWme3j32dvRc+JIc
0z15SbrJ8nocoEcVYcmh3GbEyzTpOqRHjbkjvDi6VXVTfLLzoTivkdd8lE1LyFxUNRSI6V8bazuo
jf1ArMZZDun+7vdfIfBI0DhZKptMdW8fLsauRmcDcdRqK982OVWuOHHV4dcH+cljcmgwsSYwbZ7W
6Twa4MSKiKc8IqXpklVFMfUe+LW9iCYKq5sc+dj+1wcUP5mB2GYDhGFlx5bcnWf2H5YH5dT1whTN
cdBVey5aopIp9ZiPtd0bVz0FWaq1IgQcMeq9OJiRGHZ0wrpbcnHFe7PPzy6ezQwfELUd6vInK7yi
son9tuujhVNvbSX9vWMMF9hESekw9HcmoZ99q0DE2Pd4c70BgNDb625zA95b2BwpWMIOd2FfhnVT
b30f/mBaTc6e+IeE4DI3XRhUpWgaBz7KSzV6rbYkEyFcUxHU33kaP5lIOCn2ZBYdRl2eTo11Wzs0
5+tjH7KvyAzxqZzUa+/qzz6WInuakP3IzTsvwE+GRoehTzI5eiDfv74gP7wASenajVWUR4rdtJrL
GhpijDSH/mO7KEzBfQBOoEbjYkinj9o8hkp1DYJ93YriMZjXI78+oZ+ezzxI8RFYrERORyrpwg9v
86M3BfWeFz5fedSM37nqvx7EE0zW7Pjn1QEkubdPX8uDuq+L6pgNRngfYZe8E1hFfvtKPKhUBi+X
i5PftObp4oc7WwBUyyprFgqb9Yvs7eSM2JTynSuZz/TtqMlB0NTyDdN9Zsh4e5Bco+Zt2f2x1Xvj
tqQttvenKUc8QwZE9t4s8te1AxsWCaaYpzMTsE7WDqOtx70Z1kcnjfJxAfEguA4HK/ogm2GY1j0p
RaSlxfJe9zO1H9jVPI3CCM9MPeE7HqdqBS5JIy0nD4t9G7c+vKp2TJJ1IxsyZH/9Hv2lssE9t2yc
B3NBhYH7dDhJLMsfpW+A8RhowLS9IqtX98hMt9BY5cA6LQzk0vPg+tt9o/Erzcxd0LDr+80XYT4T
NhJ8ZqCVSbI6edsSOaTEUY/U5B0ijiyS3Sc90t95OKcvAgdxhaBCajKkUeI6WbuPrhtobaCOfY7K
FgxVf7Bh8ZtjHn8DV/7t1vUvU8bXI837YpY4NhuFkyNRpQIo51VHO8MisXVN3TlDiys3EVIwEAg2
ar4+vK5peEEi7bXX1qu8MwAJ+qd3nvD8Af347p+ciHcyYdBdDmyjaI/owJoD00p+VRm9utL1/lDB
M11XBHvcpzifUzUSThmQOjS6g9g5dmCkZPZoiBR+fUrzpf/qjE4+EGBZUVz79ZEQJrBODLY0g5r0
uu9R1fp4GhatMK11AhJhIcrqd0e1+X4YyONnzqUwKF+8HQtUHrkKdsfRgcK9dHE2LqOG5PDfv8R5
qCG0yYJmrttvD+JPsFinqToGZOLhMDHzLbM5yb6x2LhZET5UA57DoRyybRNG+jsH/8u0PV+iRGGD
rW6uNbgnjzzV8hgfYHVsMABCjuoNGj7NON26dJ33buTAqcJRh1rEo5O7rOguR4sxksGr1eU10tOw
B8EnBWSsdz6/n54Z7QS+cTbPDsuXt/dFxnlribRhjxMgk++w7iD7N2dqcaw9dJ4vFmaojzstL58G
fCYrFblkgPvxDWkk6qLIyurp1w/q67bz9GVkaSM9miw6TZOTYaftwP/bsiWActTAqxdh80lEDXnx
uJzxhKjcIxS8gt68Hqgfwc5CFyywPAWqWdpZ2F9qZeQVhBi5HXIYX6ktgYASJHOqi+7MzKrk9Z0z
Pl2Mzk+XIZvBkmGSVdDJyMKkohdDkR0J8w1oPSYmND7yel2xinpYqUABW436R9AgVUQ+0l4pK3Be
5QQLbMEjzex35pDTZcLX82FHB+qVftVfmJp1qobA7sqj0AiaWtIW7re2SFX33rvzs+um4+UKJixW
JfbJN5W6Mo+NaL5umRcLl0zN54S4drEOqkHb51UhoT/awDaWU5gIFOB1Zh3t1EGQqMvkt0utXDbs
UraLBva/eSP79lV22zowEIwdGnf0LoIc33InwvARYEB/++sn/pMbjGQOZB2FVjZWpyO4E/pmAtfk
UIzOsId5a68HZG3vFCfn0z35DihNEuppMixSZ5unkR/WYQ6rdV8Z7qGslbkD1qlWZNzI6yQBVw50
L093v76ov04CNCk9mkUszAwWsSfHyyfUBnXfHcgdaB7w+JLLNOV9DnrfRb+2kHpQY83HZtszEvXj
57zz2+idiYgx5/SqWaXRrZppsDBh6bC8vWp2WAhFVHmQQOVC5PJdRbYUXYoHBDPgmWTb39ueRS8j
RCdHcoPZ9ToGmqptrgYKXRInDGi7Q5z5PrQ9zyH4YPJDj6BcL5hA7ImCpEJdw4hwNpLregYartEW
HvopdIb1HCKYTllABiIB2EcBa+K2iq3qheaBSVCULiCbNJNbQ0tBJZsRYayF3ZqcJu0ZlUtCojby
KxyXZfXSNij9in4YXyybjNd1UaWNWPRR6uyGEdDFPsiSoTm0djf0m0pZ2cvYStJmWkqn8aqQmbpp
MMwRf5ay51iAjUKKC+9I4bgzjOQzrDbUPn0ntBtQ6wXGJgOYOaKVKN4n0G8+lbB+EtKKtalYFkmS
Viunk/JRoK4pF52GHwof3uReRpEsKiRrEtpdQU6DOhtib46wH6TatTm9LoE7I0QBNc62cySOGN70
rVcijl/37lggCWlBVEUvbaIjywFS2Jmg5E3mEjahY76RiavhnfFqHIFZV+CjR3EC/20GWznYQXLm
Ym1JupMC12GCGDuQhg5Ca/QGgC7Y4L3hyss7dyuBDgEmMGkX70DNiy95HOn9qpU9zrNuSvIJilQA
35okt4EhqewRFvnYd45Edib5kuUcfs+2EEQ70tMmHcnE6G+RuMmned/GfQqbwjSTO6OzarXycJja
i8Iv8FHC0tKBTk64VtYof2C1dg1PZzXHx19rmWTKNOzUuLZ70hePZjM4DH5+Z2fLzGoIYZsapeqd
4OF+SuKG2MMWJRpb1zDL/WVstDQvtVRhcXO8SLw2GpVfNHjDYwHYbzrLdfKatnBO6xcAS810rKIx
z5Ziclo8k8Sw3hJdVjSrEeCrSQs/hrBlEyp0hRIxuQmmijdIH9OqWaiqhBfoe4NDfiHSo2BFI5W3
2vNL8P6EiGJy6y0ZDxtStHFxZLXsjAW4eqMGmIEuf6F6MeJh8/ysXoeZZsoLI1WxwmcYB08wh1ro
rTJ3bglIGO7kaNjZxoTt123ojg0hMrohudNxUDMlArcKlzP254pIlu5aFHTxFoo5P1tHg2d8tpOh
FJD5PWOdkaF07qA+38o5xD7tuwZnEYq8PSYvKJaV50OK6cv43nZGgWdA1eEd8Z7iAuu5dl7ZQYgB
rhGQVjO3VPa+0PL2riVOAXeS38xGroihraKg9KHVXdKzjCH0iCiYepMxJCB9b1Wa3aC+zaL/LWX/
D9bxfy99+F/IJwL19MdT/vmPBZIc9Zl14jdNxQww5Ge/yx9s8aftoFeDJGZAYOfj/6f8gT9iVzp3
1Ki7zIlCzNP/kD84UAxhiv8DVThzBxqgUSFqcxulPAU7jw6WRa/M+i1puzFPSD9M0xayB4iE/MJq
lbWQxZn/OE3Tl8jdMq7HVdplzm00KHwmI4Pi0ikm/VmWHvljFu3vTa8LdcgnF69I26NLJWAjdPbG
4FXX1lD7+znS9yPbCNpoYzswHEStPj0nhp9uGQhIEHSG3H1nUyxPplv0SNjw6KnQNkO1hFDk7dnj
4wBuV1j9KlTWiKhNGreJbWHpwTdY4KX26g+iQ1xQpDQvCfEFZhepDVVVxHLUxM09RGLwJxpCqmLZ
m2wTaQQk8j4IERFmunOkHz9eKQboB1mLETTfJLUrkKPTxin8aW07aa3QJWj5wxSscv0ySFGekzzn
jtc2MucLHzHxHsk7VJk+MwcogWNCpnmkMyj98P5dfXtkP/bPTyoRX28FxeR5Bzq33k557EKZqC3t
ApgvDqdl2YYObl5dW3olkr5fH+qkIPX1ULOAS7BetUl4OLnrUZGZAqPDQK9trNdpDhGK1CRtaXjA
kB1Aq9tA5ddfj/nvGGf+/5VbWdzpvx9zDk9p9OMgA6n9H8OM+afB7pwvge+Aljblz3+OMiip2FDw
hdAilWyRZ1TqPww01kwqoZbE54/Hnpf8X6OM/ifNbldnqJlLnOxkf0dmRenvzTAzi504s7luIfl/
ZqzTzY2Yq2QJqQjNoANPjGOUsOmgR+2D7DkzTGtaTUcuyrzJhck0iH7FEqIi05HSpbe17KrsbuRQ
Gs4hi1snJl3Zb7svYYWU+dzp/W7tZSRn7xsCn5q9ESuZb4KKJdLedAOiLcWkh/6mxECvPjiJ1hA2
yAZW7Cqkg2KFBzX0HsgSm9HG/hjl/a1bwU387PYDGQoLiRDdXuk5XoPPxIhHl5ls6hLOUdpHnzEM
zJBhu65xeY5gJi4he6FoZM9I4CAhnc51FE7zyiGfUtTxVij8O92BPrpVhRpW2PXu2t57KSgMdKTC
r2SdXPumdlHLSPp0pFOk9VSFWvgsqqWyu8R2WYJ8KDz3g67Xj8rDAk7h16fLa9hJCPLOuScj4aNZ
td7ZVCG5XJfWMHFLY8Zv4huVyyK8lFjt8gDCqobT1f1gFg0UMl9qA2SAsmyD895LqjPHjcLmg6nF
2rS1m7Ahymvo+g+0LyfWslxBne+ToZCXheb4F4qCbAMiShtw9gPIh9RC1GjD0pI0SVbid01jevSh
ww74JBZQPJYQjah3+JUpbiTLc1QYUAbhvYgiHJ4BPbOELtg/6tthNGVwNWmVD3Ir8Jpno4EXLf14
cq7rfgqDDBpGmhJCMBqfjEqNTwkeoes+sk3QE+GBDDZ7BSZXAyTqVvaNp3X3BNST+RsJ+cruJpy2
MZw5lrXlAGR3kw80cF5MnJHQ9kI6dFvLHAd1KOOBaGOSubuHyHZBpOjkpG/JRarTR2wZ1bhFaeGj
bG3rEvhI21f+DcB7l5Wa0PEBiC5InNdIWal4Jd3BHm6Tsa36/Vg3Xn1kWU9o26IrUwmkQifhNyP4
dHJkJRcFC8BE7hqniMtp4ZD4pO9LfYiMF9hZDnYZjbktXrMIzMKPJVpy55OjA0C9ymr0ta9k2cQt
Pl8Z1qzua3Zd3bZxPb8o7AV6brNYGakMDmoycGMB9uGjXI+54cXrpCAV99nzexXsrW6onNuSKILo
XgZNo/dAYaK0IiRsAtGC8Xrezja6F6VHGKgOO7dQ10F4kZnlirUj2bwvrEhRzwaH4MQBGLYOx7Zj
7G0wiOdJbLtb6Nr11uib/Oiii19WjTyEVoctNlHxeNtOgfNYJlVwTlncIG3B6h6THM4lcY/Jc9Zj
j4qqBJZsq6uSbQbR75yZt5mSMN9ppKFsYxI24OvoDjVinOPsP6GyGEu/B3FodG46LBxQ63euYxQI
D+F2Eoaq1IeRXdA5Y1y8s9vJPsuJ+1rheP0So2I+DqV/h1rUpbg4BWcgxbjvBStvzpkyzKLr+R5q
TIuXWTnIOzc1nGwRQTza6oyEZ71rJTlmwXjGlHbjJhCDfa9b9XTtlWNzliJ1vKjHuluOTQ0xznO1
bZtKDBfUIbqPhOaW3bqrCLImXpvBdNNPtb6lNM+ao5Huue4qFS66asy3tNC73VSOxScjL8HJGxHx
s51ZbpzQJdHCZM8NycR3VwKw+7ItCQ0H/6btjTTSDqprrkQbcr9ozQNIIGZ1qnA2dT6MZXBotjsn
jwx3jlWyA41bdQ7mxlunxL8tJpHpWHPGA56r4dnqtH5n4XS5aZsh2ml6hKvCFNRDOjAUBjWqpYYf
5NyM3PZsDPvwIRgTZ6kVvbPydbveOIPC/55Vt4lT+xubUEiKPSApJhak0CFVfIwyq7iIif64iSir
7rvIHj9ltU4LzJaadleFhMyCFdxEQ68eAgxo11ULlEcFhVyIaky5I/3WSMzwXKdWuHYz4uV9Lev2
dpw+BVMXkUnNX55feXEIpoy/4sL9o2ISrQYCMDZZicfDrItkrVEy3oWG3e/V4BgoYTTzwYgN+5xC
b7nv6qg8g/Jx3hl1s5psag9MWda6AFG2Mxvyfyur6w+KAIuzobN8EhFCfyvpDO+GsqifRr+r16KR
2LBLQpAaIyO/bWqfHR7h2ooM46bqAQhlaXiRBIR3CnuU5+bku59S3QbxoFNr2pjAwbKl6bfFEhGl
flVCorvrcW1+MqIICC+hoMG2jax8XzitvBIh2wQt8F197wZSgbMJ+vwDAOtrMqSZEWEG3mimK+ET
hdXG1stxhUGLsqaj33a15ezIa7Ifa5IlwOj3dLJAoSzHRLpnvZnLj96IPS82alIHreGF4gJDy6xD
5t9riY9b2p6GNxVDZrcsidu51RMbjiR04JpfdXXT8uWCW6LWxdDFZj0H2VL5eMO0otQObeAS6V3r
NCaCmm5WKOZZHL1yHi612E/rTT5J57oK7OrCSIb4C5pk2VwoPYwjC6AOxZ4IK6ZD4gLf4wZ8tsDm
su3JWpbYA22XaSd4UG5AABSpiHgrCSEF4GJrawA4cUVSjfc9uaZLaz8FKEI3xQGVtZDfQm944DUR
ODpNp0Yf9v3XsByI36E6AmpoUIl/TdUxbKCD+sINrPaxbUSxr6ZK5+XNvc2QgppJsvYxxW+0dLw+
3sX0X6/cRgshBITpXWLlqbvVoknq1ObIGlp7Hdnqed7H4AzpLN20Gk8hT3zYpJ7drut6TgLCQjhu
rLaZdsmkyJaVIIN6pxyXo0Pup9k1CsyGK+u9wIm2h1EcXUyhlX3IFTkhOFOd4qU3fBZWVhGGyyEq
ipWf585GVul9jqCNbBzNOYOUky1rK4kPmhPET2WVyXtNlb22bltLwYaDcJ5+DTYqy8nl0/fGj03j
FbusSLLN0E/WazyO5tI2YJMHk/PUwzdZ6YEjrt0uBYOQ2e2No4CHLPgHeW1i5ag9Onj8mAQ25izP
gBw3iX1bUu1ZWV9zl6xRc1/QXkM9w657j/XvwffH9jZnXYMsKoyd68boJAg1Bi2dTESgbspPN0RB
WO15WTTwugYUU7e96WcVk06ax1vw3/Kgqil8HAbvVmShe1Wy+t3YIYBwgYDxqoo1ElGHDqfxKvPL
tIKgpmLSM+zscejMjLRX29hNhUXpeQzId7Uq8CKhk+6KsDOMhVO76s5FwA3NwmlhzE2GtRCa1e3d
WAHptSpSQqbpWfNCa9GCVV5YuZk/tA70Uedr0pVMigEvplEQiJ5Tmht3bRO5IPfgi1zbk6s/KDnn
ZTXE9XSMoJ39sXcr82XK9OaembHLl+0wwVwfFezbPGQMH6TYx3Ys7sLRNQ6W1gcfsjmbK6nHAO6R
Kob7ztABNQ/ZPJXDMkVsrxmHMUibQ2gP+iETGawg/glvaWqlfjFlk32Xi7Y6N0c5+yeaxDRXYmId
U1q0pR0M+AezmbM42Mi3tx0FzW1rzXnDOPcGIF1e5jePtJ+iapUYhdm/ooUBPy/Fx1rzQZhBvYI9
XZeRMJ5d6vbWoa6aerwcfXIDP1aJJoxLfAKd6y7g/wAZRXHUqzuM81F50MjCgWsuqZKAwyJBnRGN
HQwaUNI84+7MA1A9LMkx16yD6PSpWeNl15NlltKWOjMx3uUbp/MSd9EZxNLuXKtL17NbFU9gil0W
k/muFrRkZcWEzL5gGTfVR64L4hEFR06bLyrUmADJZ6/KfSb76kLrtfG8V9ZzQhTnYUQQCC3SjM+z
pKHWmHlYqqhLLmyFwS9zzAFqO1VUMraClVXG56FF+IsTpuWuDaNsbzuBvbes7FOXpNfKIJ00JbZg
6YzdJ4JASQHgq14NSQomz+rtncZ1f+EDlbcBQzfM/N741PZDeC8qLznzeuFvI6eyDwymUAI1C1yJ
JvXoqcEVeT74nXzSYYq1x56C+cvQ2M60M/HNk2yqhl7su5Ht4Eqkdh0fWcXbjxZijumMrkOmLc04
batL0ao4/ZhF4/AaCJOpbwayprtM2F21D1OfMyNoxthVXe88qiDKwLhDzfM3ZhYpfa+Td4R11zOt
fV8G3A8tKtjCThnR1Wu9H7tZTxnDhlC+XVQ7wg5KuXadIlLsvUJeYSdjZbaHjJ2YZ8Zg9c0l5bdq
eDKplkM+VMp/iexa0navin4mMjH10BlwMvdC5STwPTltZs5md9fJrjUHv7Nwg6AlpkJJhnOLxKez
yZs9uoReDeGSJArfofFTymphSRU44Ad8kQIOayDDIwV24PJ0dWmtms4ne4LCNegcjYt67WwrL44u
Wz8b4gWoho3qpsbfJTGI/dWkaTxtzQnNi5BcAHshDNthHpgqWMQT9c9kkalR7bRYfbCiJj3zTdNb
g8T3N1Hs6ZdlWETQ1Xxzh1q7fgFyHD4SwRzSqkrtj1obT+tyEvkWHlm5jXPs8izOEQpWVMRy7FND
+kz2H5gyrPrpzkQafu6iol1Xuv0Aubnjzded7AzBoXYW9MaA2DEDO6YlRBfn/Bisr+K5MzIM6SnL
gpc5Sxo1iZF662zM0gJCWVrvNJyInwk8K86Ij/OfSyoojIFWKb1Vok/mZhQlPUcqK9UIlmIKp3Vg
sgmMIbFuKVeOG5s6iIZTtxBbIzDa6wxjxTkK1G5LYJhxNeo5mq5iEhsnaIGdj+PGSW0BASmpz7sC
N2075cYFid/GIcDnHC+asnYfZqTiejL09lkWmjpP9TrcDAb5SFniGp+1sq3PQ2o0N8GI6WmhV7B/
/NGB2iWYbRbKUimk5JDuF3xJ9u988BsrI2wPNwJdI8O/ltQwgQRJ/7wHGrZie53siX9s2jXcSxJg
2jFe+cSI3RZjkNy3QQDLteGGwOrx1d7yCSajFST241gRH6EG/zyc45/oHSe7VkDPwApKWmEXtQc9
dV2flnFVfooxKCcQ/bpceZd6k+btWatpFlHohhUMZxr9FOcSh5ZnbRNRm9CTnZScrm8pn/+O2mP5
mt+29etri9fzraPz/0mD59yV//uC481rqZ4BW/1RfPmjDV//WOKLL36sQM4//q3PIdw/6SMwgsz1
RIG1ij7Cd36PmCuJ1IqZ1QwkcnPp73v9Uf7pzIVBFBhoKDEhzIji710OjdIkVUsxR/GSY4q+53fq
j85X2eG/2hzUH2fsMsMB7xOeR1ueqHIMDfdAXJdsEsdhJQNe0oNnjFJeAC6o8ouOzQqExInY+nXv
TQyZgzHUD6GpIlQ50qDBTFi3i6Rg7HnRe2Q5MVh1knRhiRV2saIoMXrLxCuy2zFDbr8Yxrgq1kkz
Rh9oL/YeFSsWzWtCSEIqfEnofyHqT2fjQOH+jsgSqgx4xtSBxHKfHbUuJ7lTuLLl1jELCOnm0DqA
x50pgBvrBcOHKnK8bM9uXIwfXaIwxzMxthqwdK0I7BURHIyjooA1TEonYrwyJoQSR0TtP5rgtcpV
Hyrqd3GJaWYxUQUlqzYqyCgarAxkWZhb0cEjXCRf2IaCgzoBrdMWHd2RZwo1zqMOYYOIP2mBLoxr
1/uABi96qNiuUrkYvPaYuHkJANZLxZcC4CS7Q6cuelKDCnvfD30LYC8q0quwEG6xlqXBFk2WAbi5
ydSKkfWKaHXEUZE/QCZ1yzu4enXNJUWMPrasKOKZbTLd9lEEliTPLX8z9VZRrPuai1kJQW7PWg6R
crd6qWroILJ9bKKOvDrPzp2rr5r3XLH0WFXNpAFOV7VXAlXtE8U2EIv6IgLv+1R7FA8Km7ShBQBE
u1jWtG7HlUM97oKo+0lt9akjnVGJCEyECF08cRKfAm1f3amyrVHZsCAql27QzVB3oPumjKSIHblZ
XbMflQbCslFxFYEMNpJwHajJG1eRGAs4aF4N0c4oO7ChTdkkNXge5h8CSIBrUhOPTPb2QTvNaykS
7C8S0h/ai8iOtWwT2nY5rIRdQ5fHGJNXZ00C3oJ9pxY/u2NsNOuQ86hWqBOIZsB9W5FhIGjq7YJY
MkZnKImJgKzkVKxZJ+ENzjDUqYuRgC7sCpGsvAW5OKAjqrIemBizHnSS08VE8XaM4yDzp7YKtLsC
DJBFNQsPzkwXbuIzdm7aR+o2LeBZxIMwtjGuRgALpXBuIlU16t5KDQIqhpIC1Kcswgm4DNOuje5S
LezjQ4Jb72zonS47j6LW6I4BAT39Zd2yJwO/SnN+U075XO5SifQfWsNLzC+ct1ZswQogbKNQolmb
ZhxFtELPVZTXVt/l+TLQRyPahBBPojUxQxaqgDBoo72I3RKibhGqaZXZKG+OVp057iXdvgkvVT5o
8owshwIWM+18sYXibH1xrLztUWiAiV3rVqZTbkQ6IQG5sJrYVJ09NxmJbIVyKls9BlWbhsXSnTIA
fIEPnGqZEpaVHQ32i+XGD0RrfC7ifCgXme6r9sqDjQ3DY5iTSiziH4N1y5xuowFIKWeGTaq3qARa
O1yX+fynhiRCYCdNs8oOMG+aeNfreHuOhmDkmblIKck5DWmhu7TNyZPCXc3uCsgLypUcFZpgN2GR
fuSoWThCmlMGbFuGUJ+KxqTilhZpZN6a4IvyRRmZAyvIgbAX00s4HZ4+P5Q7jXtGfi8LRcBj8afE
cOovpGpZX8bkf7N3JruRI9mafpXG3bPAwThtSbq7pJAUmkPShghNnEnjZEby6e9HZRW6MlG3Cr3o
RQO9iQQiIkOSO93snH9cyKpsx7X7RY41X70ZHX4DeRIA0GKmJnVTZFnRvSRS0rb7wuRPlWdz3OQM
CbwTomfWS4O6Pgoyx37a7gQ+Q3aVf53T1PAhBSGFZ82K/ozzu8TUDY5YfJKY6F9XK69rVNszdbNe
N3zBXJvp2SjE8AVS6X4R09VSntF3JVVp1ij4sOZ19yuwxsAmsnfsPtLO5vGpXcmHtG2RhzDvy4EG
o80tyEDa1pdQm8ib8DuYK4jrssBJLBktQXRrSiLe0A4F5zZaRxHVhTsU50PAZn7c2nR50qbI+0ur
KaoHSYpxddLuoI0dM1y6mAvDkImTCufZpVvJMc4yu3MdH3GSRQdNQ0DT5Y4Q0bXSLvPG1sPDxijc
qMfGCpzPQouKhuVwXu+UPxIfCdWS6ThLZ/Mhz1333Etttz9mnZGGZ3iW0ivFjPgxzLWuoxUcsYwG
a0KAAii3rEkq5o6yEQpELm3iqVvs+mvTHvMx6K5nzQQYuYjHHshkGopYOfYU7o48MulE2wzEyKRF
F89Os94Ou3sKtDEEAvH7tOIsWhfHh6tznPZHn4Y5SNJi2g+wSiQve03r0laCZeZHmkFQRbRZka8/
ZxXLqmk024NEhnsLsO/9Kg3ihyInHPyLLC1otEkdlT9XreVwmA1L9mpzlvN+Ew4EFaR7oiGInt6o
JXSm+mEzh+rSY4SmCGYoh5fJCTJC77WFUKxOq+t+7Vu4l0b/amvDJmtyYT0hda+5mT1UOLHXheh7
ln5O/QP7iuoPdjE0j4AW5S6SrhzumKDxx6RKjfycrt6uJ3RsNUxDxEKVJtYoNmLONmmvGStR41oJ
EIjtxT35AR922nYm6JenAFrb8UGWLgsJAxBttl5OCSDJSjr4yRAwDWfmCDpEYy1yrEiy2OWsPlZq
xpY9+9dYKYlgapYCgN5Ou7dqRjGL+HwJuJgdBGkxGUQkZcodtOG58pcFWKCwfgncEO91u7+VYhDF
DT2dRnVC5bX3v3QF+biOMN/sbC0e6yIsSGQKKFKO5VJAYQThZjsnJ7S6azqzeWXHnoBZaVcNYv7e
HV6DwgzfNsizBzvr3B8ILp2nLqzniqW27j7Q4TRm1NQFhciyW9hybf5hsLQQQjJiERS/es7hPgna
bH+TPcs66/D+GuCd9tgk9n5xxKWlxvcCLpMu16ULi9hsZbjQEo5i5wwLTr8e6J5kKfTNabk3ihru
yKmbUiUGNeE3vU2++oHnCQm8O2frRb2q/KXN9AyI4Zs2kDWTFIPgupJe7U7wBdFsBvn7qACKonww
xA0wCL3sftaBEoVkrFdAVktA/7kSJQniYGAlut0NncvGZXQBqG0QfKeBQhPLhHCwaCVAeVuT4drR
PqePNcEf3EH7dYpCxZVLvHmtfilcOu3BHxwdDaFBsvawrWWAm6QXMjZgGpdj1aglpfEgwzzhDlDs
iePK+ooyva464rTVdyJs/fqAqyi9aUiKI+ax3TIRIYUfe6aQApcbd232bBiZ8zWYOdJF08RnxoNZ
8u0smdE8Mvjpny1jgQJ0ndYraK8BMSBAHn8tdXZPQd47cIHQgPWRLjnS5XLM05BVg25/F/XcN+di
BtNKVI0QMOrJmn6V6SKeyq6kZwHsvq0JqeramQ5wJziEedvVe9ZfpeNxGslMG6xl/YS0wj9Ghnoa
42NZ7/Amje8OBclTtHaLeva7keuDZAGi9mlP8un8cRvm1MKzlz5a5Fx2iT96zQ1QQ0EVWOO+WEEJ
bjoyM4ik4oBlzs7MUh4WYv7GiMdf2D+QMw63FBVVW6RJOimjmTguEdcUKd4ivvdf7FUphi7Tyz/M
nLjSpC/V9miZefdIeSj9FsTRsUmb+Wi6kZkOkmAzMhUPDFFcQiHKVfLjaBQlXG2dHXhC0rFfy8an
mCwPSBbnbqMb4eC6bXMH+kpjA+kYCgjcN6vrBetAyRfP4XkHuAMS3NeGgT5FsfwuF7cjNtnt1PME
VZtGa2nJdz3hyol0X9HYMUDHbIeBC86KkIPpKRr7IMhjmpQaSr6HlRMtcE3jVyemlHxrd8zfhrBR
r+ums5sA2dR2C63WqIgcTE1PRtrxjpKSRrGkcKf2Foto2iVY5CihyM0hpPnNFOnlQOSRE9mzh0bJ
JfbzlNKPhd2bTNQ5QQ6X3aLOc90IbhYIxNK6fC/kYn7m9lqD8dM3lSWQM9TfGjPnylihiEYi4uir
KSCw5ug51XhfemvxXrQEIke0augnD9H7r8Uq+zebkjaDAFLBGTUPdh9DzVf3I3q0LQ5brooI0Lz6
VaJDyCKj5NGJZwbVW9GG9vUKVf7SVN4y4pijpvVkT4F68ZFF62hBj52BuWVFD6nL4NL3G0moZOfl
b2HHzhAZCAwIS133xheFfOR3MxbFm5E75RssyfRMBj4RtbVhBVU8+255aQ2EXkb8dntHK598Zb0h
/rgN9PzTHcT4HFJqaBOKEfLReJ5VkeG1cVjfotRtYNkM0VSPtHhCWred8Ybpz5H4/Qr3ebNxybEA
2zz2K/Xj5RGR+3wHKwo53TLuXBFg2nxtell+LSrb3vxlrCkd8M3xc87dXh95sJoLvyWPA75B0V4f
lCk6u4wuvDLWo6me6z7sXk2TMAK4DwCliCbSOTgGVqNUNLh1zdS8cN3iu2+9x8l2Bn0dlj6y51LW
YXAxEzqN/hiNyJc2FnKZzMKwPtjDZB1v1IOWt/lWGH5sd8rdD7BGHXMyXt2oKTx+o9VBxupp19Y1
MNraMDBM3S/hzkzr0krD7EDRZ/Y+VsoaTmLMq58MxeRBzHC+FI/MhekApE3ddi8021QUZlTkcvpM
OIMdex3txObYpt8Fqo4p0qP7jNvNt4hPH/FvpHsQf1TMnS+ToGdQPDT21qVX5IiPTkTarwjuiDUe
97+Ez/tlgexklqJ9wLBUnE11vZH9GHT0NG1bZv8qMP7fZDJYYYlg4KbmD3PI/0fU/msX8f7PiFry
2XTvA/Fv7//rP4Nr/Et/gGuORW0YJqXQgevFL743iv0dXLP/RoYeEdgM9B5a3l2K+Xdwzf0bwBm4
mUfwomf9ofv7B7hGJhtqPJNUhW/36o7W/SNE7u9K038X6mchCPyzvA8kP0DTtwtwLctmweVb/2cV
sQpaZRgLSDg0iiYyE6FGE41Q47L76kzo4Gjkg9SyFzRQl+vO6yTmYNsvEia7iixPZ0j1GVWmyMVb
lXKTefk5ib/t7oJpagpAmm0rTgR++zfkBdJiOM/0eFWGYeJY44N50FiMNqCoOt9D6DHpRJw/JlQU
IHlckDRLjOW33XzrUGMnmaeLS5GVE8dnOCuUbOti/zJES+soYFj9ODJ5ZYfOAQqKvTQjzddRy2ag
zdmG/HzW1C+D2PExizNv897zPKUjwg2n4EdXeSD8C6PFRzr4FRUBXZdfoQQkS3WqvBr70+YPF51T
bnsCjLfVDPyAJ5CbnGSRHvr0kaqy9t0V7jafKTfA4bsWrA24Y1hACEdODY5bsC3OPqN9ncW2eqSF
WvbJnGzyVJeV3nHKCdBVhu5EgQU+hBWSO/T7iKqi/hcyoUEeaCjbpQJMC/w6Oe0OIGCN2ttv1/XU
NRuQhT0xz0Q9+82zbiEUIlq/FwVUWtSvCMYaK0GxwtfxaUr8Ws1q+9nY6w4AVCK7W2pjE2fscPLL
NwJIsKYq1HLey41gZSM1kVGTXJW14J1zMEUCk+sSoZpzbWzNRs0rgpLzniRhwq2x2JgsM5X7WviK
05zKj+DJVTkFoXZXcr2m4/heicCjLMpfzB8by9unM2TqSTnAEDwZ6cakhar+Nu+E+PBnRVpkUWTm
jFqc1gwOOmXRUSedtTzgSGJ7t+c5gMdSluXd5lMK0UsjpSA7qEGshXKqKjR8RQXSgs+0yZjImq43
A9Y6XKZeY0rnRKyL8QrStV6TKOJv6Ql+CA2aN8hspWJ4Ag1zspCsEYVOb7riokRTNM4bDXWiZkWM
cLYqAuhol4KAYXgZg9t09Hv0pKIiMfmybxDbV1Q+USJ7zZTV05diCn4NQqpDn1qGSudYK5I9zgE7
K2FGkjZy93W1BT9nSANEcegqHsYfG8Hz6tLMia4/T7HWmEdp08HCdwzZcwjrtvPp84AVv5CBAZtc
KmSj8VQZ7KpeWlfmldGurv3stIJYdTQNoDipNxNrMQ4B6lNyZWvzUZFmS3dta+fpa23DWz3NvWfr
azNfPfkDboykprYrwvpHq1lv7EjOvWThy0pZ3tV7oPNxCTmB7syGaZuaWXrCTuayaH0t5eyrH7LC
WQbFPPt00KShAV2q5kA7Bz3SUnsvesYasK2ypJ+VKeJnyZvIl7H8uSxI0nbcl9pA7HOYm94aQaQK
762hjCknxGojNDpjswSIx2v1REK+p6mdG9D1Zzswuw3NGtAXi1KpJAXLjBtdW9O51Y7Tp1BVE1xp
vyKeHFZfCLriusX4GRp46GkllWI6DmnuzL9XvIP3dIag0+DcLVGS1aEsrqyewOIDrHQz3pmtx8pS
d4G49XUXVEfi3dWtt8BW8r7nHEpkj+iSH8cl8Df1tP7CXDod7VTxaS7qclceOLylu4qFyT2llOQe
8qds7t2yKO6KarCXGD9adqZX3ERDPKgMO2qEpDQ9wtu4t1Ab4/uG9/1ZUMzCrlya81G7i36rsoDd
DtXA0NBKgJxmeQGZGKcoW8amPHMqzx7JS2QCi2YyITTB96DSB8KF6vE2pPBVRpQioGmq53ZK42kt
eLEMNgdQqBTjAZ/Bfv3JMzCKUzELopyrHgVMboPtJgbGOz9mtfeJMJnr7ueEzbiqnEj24fplSwp8
TiVYG9taliL4QOrZsEx2RSBPSpn1RSXLnn0oTEV6XbVT9ciU3w6HxbM5dEN0hzd15fnsSuRj7rYt
5AhxlhcFi49yXmp/tfkzz5Ivwis996DXVkJ1oH/u71ie5KWLuI9iWKvxUFKAGu6c0paHyCSq9gnV
w7wesKzsK4pdaCCD0r8Hw0UUyOBurVeWzKrrQjbpF1wwiow2yDbQtGnUp97iwTvzHHywmAbzzIxc
a25ITvfZd3H2MFYO3Dn4IH1r8cmaUWTMMOR3J6enVCKCDuZbrYhOKGLqrIr1KDB683BgWccuQxYK
qDLaI3WoUqeuDzjd19u8qdeXnlDf8pBX5V5lNHUgCQi4zOwioPXSo/2HfE4COxcXEW0++4+Lk6PK
tVdf0UFJqwBiNJTWZ50xhl6MDAfzUOrMujnk5Trxq9GZIIPmROdvGVJG3drF6MUTZJZ3xj4m+6SQ
pmqTZtOGBUY2epJuxdo/Lbu/PJlKGTzYHXAa3r81vCNilAK0uizKt5qbuY31VnKcNenW3Yy2laYx
26vzqOTmBFGl6/Enz4T5WlJqMyaBLFZETrwab0w0LlWd/rS81DQrvFlo33NuZFvzEkOP7I+xYzyQ
op8/b1UffgCcaHBSxgMPMiXjm3D7FYkeRJ7JtZkHqKEGvp+qpv3j0hx63kJy6StkhibRAFEY6I3n
fmkofyBCk852IF73PuAzo3EnoF+PqJ6mwGxc+rG5ZK9HcDM0lvFZZaPXHeWkS0F2pyHPtyzQ2KKE
lSHl0FZIVkLZ/aT+jw7OgKovTndaOn7aQCMUPHNdFwe6Buab1E/7iaAJp6Pue2K4YrfNEFkQpofK
p8o4m4apS/GY5t3soK6wGigm1ZrUskmHv54WW8BS2c2o7opeMqdUy4I1I0M+f6lxxMmzcQcaEw3y
sp22bEvbazav9UUNTqNOrlLblzNguYvQcQWoOHqdNpfjEnjL/uxtl4hl5Af7i/GrQnH0kK0ZisUA
h8WbBK4Su6Jj/cTblc7JxoP5ki5G2CB+M5xL2oJGBeIEahnxm8WZWsbttzPMgRvZtYGFesAfwTMa
mPAF42rKp9mimTNa7dG/rtUsZ+RDHCaxriGPwPGG8oezkAly6Is+vTBdBNpAzGqizWMrPnRG5Fi0
FWNzPw51/xqqpfzIpiWsElPRqIjgzyleKakGam+oi3+c2S0/iZSWN6Uu0gmyyAwfBh+pVK/1/Jvx
NeX9s/Twzq083HbSW6ALO8tXzD+yfKL43vpCUrvdh12/nWny5PmOe8N+VWDkd2yDLY2tXU1O3pqj
DBDjRCeSGLPwjb07+7X6tfvbn+kLjHEKtm9yG4Y6nisSCybHY75K8zSnfA+r9EvDk3K1QBaJmMA7
kPTS0ROdmFO9DTA6sOI7OxNcan9Fh7Nm5dInyJR0A0Tpk4/Y93pADix9YoSGWT5kBnXZDQmGVdRm
S3AzwBpQTmkPNGeLbQvv17Z2USuO23puceRDbgcVIDxN6wZXTw2P1HJw45FA2MvA5IyqO5TIldEG
7k+LXaldzugVdXXwm8ErItwjrj4Oq5w+pT0Or5hgxjb2NHD3QeewQZGwJ+NXujT6nRQ186HkxICp
nCaDXA+G/Me1rAguHzc0lseQlu6zbUsdhgVEKlmMd8JIY7IRPWhcd1J+VEmaeKI0NYfuTFIEEO4G
dNrHCmuoqNAwqik8m8rBYWCGLMDo4zNPx1RYonx2OyEpScZB3dAkKo2HlBZgqkAMIS/4X1IEA4hN
qZfIVwPsu6Uw0MIh4RxAGlZxtdRpS6NDuHmYHI1aM156SDg9S+D6d1zCqimQZGKP1dRIO4Ld53JX
9Hp9LovywkOqmXcTOxgEI+sacrMYnlP+nnhKaBpyFi4fOSnzlQ4vNkCVy9HjdGio/AlSfwpiafJF
DwUWzmfeZ3ljVYX7MgSGk8VYLvQ1Fc31czrZM1pWsmiCA5BG/pQ3WR8c/c3INxpsKEdI2MDEFiNY
1p+bCe7Gt4TnJpZjP2VHPi7zGaluFAWmMKAUsQCDkxOZYW/gbjRllwSLYIGkuGRtkV1aeM2Bzb38
KBbdrInC2EOtiN3A4xhTbcuzwGwGRHXuZOIpqFoa9sTMWXMc3bqEeiiyhbcmz6j3oH6+kadxXcgj
sGitPOIZwafierhlEziCEAGKMHoaou1tHq4N9NU0PIRjc+UvpbKP+GQwqRJNggy1QYhHKfe8+nAS
iqpjUudJCIx9RRjOofJS1HG0ExXefe0A2iWOkbGS+nqj0qFzOq4pCnkmsjE6T5WnZqtSqlm6bqdU
ncZrz7HtBLDhFCKWh1KBdkYmYhdm8S0NqdfjZsHB4yxte2KYGR8gl7rqIvUQTkZOLSuOjMpCa42N
jFNWZa5LsFzjUEaXaeNuaRhtT+MATB6t3lyFV/ParUtsZQE/WqXD8KMcDEkZnL/vw5ZpS6x7bBuk
BQIBrxeo0fvijEQL9djXFXUo0pPYXrpwtO0LOzfD7NEM+8k8yKLSfeStdc0Am1OKFa01LCB0mQk7
tI1rQKjEMgiYrIxrCEia6J1TX/NoHQc0wPBFKigZOxF5svp9c90j8lcjYSXs0wQjBujAMCuMTCqv
0Zo0FsjlBbo4KjrGhqDys7r3y/zcJlbdJ+YMEed1quuhPNvwJcLDN3RonHH/Fxmf752rD9ElTZi6
dg5//Obzp37/0+mb5w++OX/bNegWZMxGl2t7YW9/pI4v5VF6eBSvAeS3NibatO4BIx1uSqtutvJU
fmsN5LfugG+w6o7VkA0O1R+7NmGa3WlAsLQrzLNdvlCaerNO/n69JxMePecC4Qezz4TKPPg5s6vX
14ZfTFuybD3qCHLcoK1DdxVzkn0rKIxtV1OIb2WFsnn6b0dEQ0VS1VXqHmVQ+lZihGbanYSZpj52
IUQ6YEiUGAZH5WD4ONdL5+ufq1xNdU2Lz9z8sDgj6tuwk0PxsGfZy3gqUqVfFIJAoqILzF7+Hbqc
NL9EUIG4ZNXVuBzVyhG/SjV8N3YTPKlt6bpHh7bc9GH+Q6/SBnPJdTz3iAp6VtyBNR3k5MADhdhl
AZenamfNt/mymr4FMX+IY76FMuzwskx6LAX5mV0KaR3sekJYE9YbrYmEclnjwfPaEHW7pMoMsW7T
X2AH2Nk6O8C2vfISN8eAXg1sXs64TtyoWENP05o562HrZy1PntOwZQZiK0GjvmVBtuVjO+hL3VrE
2WJWh79EOXOAzZJF7PWLJ8+LqpnHcy74mSfNHQbvrndEXt7Nfos0yUF/0Jz8yumto6sL5EvqDynT
t6yJck4kTg5ZKpdGsMxrAm2MCEp+C6IUKPpduaukdJu50HCjrOd4/RZSDd+iKkpxEFh5koSuYFdd
oZFvmmhV9fwaTCDh2zIiLrG/xVok5CDcavmOu0O367myvONI061Y7wvLTOEZtnIR1CTVPe/Mrgnz
zC7ETKotpGLAj+16KAEEaSyt/BYb8be0TBRbfQM8AL/iQv6fA73BWiH48DKcdGXzEixLl0YGBT/X
BaVW69Fg0X0uBjRtxBStqOO+pW4p4PqrVYjqbf2WwvVlQBdU+i2Rq1WhLgh0LYaosnmdOS13QV31
La6jWBdaRQxIpRKbYOxXnHxI8TbLY1qxviV6RglNGg3wih98+BHxhf4u6FPf4r7hW+i37pq/eW4U
Uj6sxmyNWbAwilZKzx1oWIYv8ooP0172uapl0te1nIu5PhVUJzBIdSabMxqaNkcd6BlUFhMpJj32
tlM6W+i3Jp4SfQ26VWYPkJmMFjeD5XXO9Whg1ETsPzeCHM0qbOR0NHEDgNUabjZKjFfht6/DJvzP
pXhIv8/BZu/1XkhusoEoHZOqTTclnwRx9ryY7YPV4Tg5BM7iUf7rVaJIYCVbSg67FXMCUjsx476L
xnzvijkKD8dynKucYlhEL8bMDRDW3lntO2mdqL7z5AW7oNoOomKBQ9oxg4qfRGu5wXDCLr5Zv+kM
D9VdnZlNcCby1BW82V7m37WVifJ/VCJlQh3qma3yh0aU1p0ABkxWmKbPXG4eFuSc46KSxEm952GO
Gc+UA5vdQAamsjCCWah0wOmajAwYrYk4gsDFd9W/oWZf09cJa/b8UKVU7lH2bKZsCbinsYiwg3fj
VK4R1bmueGagzscHN9uwQBOUFOQf2Jc0rhyEYot378uQ4Tvc7SQ4raawsMEwkYX8zHg0ujsupJS6
umYopUy4JqeD2Or+oqQV73HIraU8qcDpqGgOEHiYFFeBhPmIcoRBNyqrf4901DZmN+aNa85Tii/7
i9kgmCSZ8gV3D9aM+tNc0/5TdoX1BNEG0lPo3sQVQeh6wTKByITDdSklio8KEV9otZtxvsvgKME1
Jv/SR41uXdBPSMSRlkE6xoQhQ1AvThssp8BBukoMFkaRyGIP5xQz5Ho/GgEyAMQgmL4cTGdDBDee
M8Ni82UqIiinScgHq2zWMmu0Y4n7eAQeMvtncp7yD6Os3RAsqTLuMRqEOHkwptu4m6edia34YJ8T
cZ3fKJt/CRuwMV0BE2Ua+lob/NpNxQFAc3FvWruzSWuaJjxJQ+akS1Tluv7ognZ5GrdQG0lRBxKL
jkEUGOfKiFN78NPiC/czGiLt5wSN48deAAFswgMS2IuMVmh68t57Z6LSHrQMS2aQTpZ1KFc9PENh
I8ENamXflXpa1G7Mtd5Z07Jj4dfVXdUuOeVtQW6gufR6uiURVcTz5voqmSZytQDSd27FUroMElMG
2VGPE1kHPM1s47ibesQgcvNfcXcRS+9n9vCp/Nmbkt5U1e2KyiU7BJvPY4YtSZ5VPP93aesH42EF
Yr8j6KvqEpa8/HNiRLwDDuHVUdOg76dwnQEDaeKteElG98YoMkkwwraknLoln+SY6aEsjtgY5jXy
2mIXdmHy/dW4pseOIcV2FfpFj/5y2RgwDZkyiW6qZGsksrnHYiAKszoUFRLruEKM/NsoQr1w5Mnm
ay//+1ROViQpIFGyEvjgXSLSRM+K6ooahBwgeo0UeVQGbqegehFMw2vSdxloP9Yo/YCOKczPw9pA
ek3DJ53KtsWNi+PM11dLaFA9OZWi/GSPKlxe3S64bKoSm2KbmjhYFToB3KeSSASM1kEf12FdfLmt
iSqb0njoGle6e229UzInlxqDUlJK0+dMqStRJoXwenEwQEmsw8Dpl18MWI4ZkVFVR4SR1SyYZoWg
redsNKOtp0Ivy2pa0jvSxaYjfdRjCqFsOyKS2HWpHASvq3aEBjrIC3AeI6AxAD5Yer37VDvmU0Cp
9nZsNie/dQaz5ykqN5ReSGCKj4rDHThEB5MEx1Gs48AYwrwYJKlx4dIvjxafJEF6GAHntJIjevC9
zrhFRVEU4OLdilJknGC95tpOHwZhpTOArWOtsTMYLPN9CAlyzUgY3Mqlm0WyICzdofkx7KMM3Nc/
27zGM5OZzIHnkOhTI26U453hHcK3EhCFMsam3fdAOd7aVPGkyrk5Z/ez79nc/AskKwTajaJ0l8RM
JQ3UwwIvF9mqtLa49NrNi0lbGMqXceumr7JXuFbNplYfvtia6s6bxilMbHMHgIFhIIKCoMNwLLfQ
+OH5rXM9UX/hR72YymfaT81bOqSr6YQRaCguyVC1LlEPkqyp53R7EtBOpPLltkNskWrll5DdNsdk
FCG4Hw1zWCJqgfI71Yzdb5wNfZWsZj8+IXjIlsiUdff+fy1q5/81uwu89f9Mzse/m8+h+3MDmuD/
+LvDxfubRTsRIG5IQLrneITv/EHCB38T5D2S24DuldRry8EV83cSfm/PC+i2Ip2WEiBB1uZ//cPh
Qi6YS8KXib2dGCWUKeL/hIP/c/qT75iObdOi5ROFS4Y9EU9/JuC7iigURzIMmeQF7I7QH1RLKMZh
HGf/9Jr8i5ypP0du/eMr8YV4NYjc2lsE/5nqnyyuEKIzkroNiKLJexf5Hhd/dWx8880LTfs/tWjs
0fP/27rzxxfcvUXkG/nId/7aJsMmp3MRlklO8M5pmBZO7hI+9WvFYo9fY6dFGdAFbgHki0///of9
Vy8rtQC4luCjeHn/8rKm2iq63EOgSnI45WR8ftcTGuipTVBYZvV/eGn/1VcLiPByHGHv9Qh/yWID
Bp9aPvyJBHZCi5AOLXOx3mcJDQmqbv79z/avXlfOQn402/NcsTeu//MbibQJB17dJYNfNifBYZNM
lQ+ZV7rMfT4wMpnyN5XNL//+6+4PyF/eTwp7fOG61PaQjfeXiFTlEcfPzIZ438rAMfsYfZHHqeu8
U6k8xugrsv8QjfavviJVROTvhfAynvuX19VuAwjooUkys0U5GExoMEktVj9caef3XLdbYqPM/U+l
IuLP0Xr8YMIRXEa43vgV89tfHh66tDqxVPZRTQbyeHC/DT+AsMHy511Br307vcq/ZfX+t8SeVBXv
PN9198a3BF/7uxy/d731Dtd7jfJu1+tb06Ye3W8RvywGte0zLeJ+gq26S2ccM1QJ1ty+6cEnRwEl
oLgxQm9YTgtpSc2jqNGXR0Gr8XaP45J1BzfoUel7eKn9ZMW99VPoUt3l4P5LggWhvZ15IuChhtpN
D3Um5YVhd7TOY/rF1GUWPuBgLaiPPSzDmNrJVvl0c6JikGOMwqLrfgS0q6D5WwbIvKMNaZRjumnC
arXibiVU4bRK4SEsdxqTWRSsE1KJemZYL6Wbj6kelmfwwMI7FVZR3QGLj96tCqV71GLoWxw6LJBJ
rre9174N+wRpOuMU2glA3XwtgHEkWMyuMm/rpwAlNcL92t9eVecS3+kLTvRIl9J56dRYdsc8NWpQ
adSJ5ACgEooGwbOVhKwYj1paRK+H4+jBDBoeMuQyqKF0iHwgI2ozs+naRUeEaHcMxLkJ1fuJQIUI
likIyw/Ekgg+6fHGymzTDHPhuaVKz8pOKPHk5FnLxrhkVUvY70hm2cbusL6UXQFUj5HctZ5DJ2e/
ZVUY/ebahdRbI4wgeMUO5TK2+RMa+c7EMWa7aZosE370W+YV0/iB6bZ2QUpmAI+U5EZR9c/kq1Hk
y1ZLqa8ilj+lwLud+woQYJlE/7OiOXmISOQS5TGfGkbbugBAJ5dr8TTH4HdFMZqVoLoz3aLILxrs
7uKKaC/yTUkcwgsZEZVi+ALVcNlkGFikazyjnKSIOjIXY9p59ua7kjlYCZR4sbOCIirMjDZUYO9A
aU8E7fYffQd0ACeNJiBjl/Im5bS8Qbwv1xb1ytm7ORuddS8CKieOAbMi9JXs9+ASvIyLft5MrCiR
DGFUExspa/rC5wvFajWbNuXa/jSwkE2d/zXXwu4RIFUVIZbWpvk4hsFMCNcEyYfOS6uHxu+Z2E2y
YIDOkMAiPvDE+pyrUD+sy+JS9w45rxHibnkQFWlr3EO16mfW2f5uJqNtj6MacwutvZLokYBCr2p/
8F5gg1KQeFLn0Ah3wE6rQaZURD6loIRynJFDdAtVZmJjiaYLt/PySyCgjk9fuVr3uWdtj1RZre+G
tVi/w6GqX8i81u+9HbKG9nxP06HDPXKTUZz2NhD79VGtKU3Qduqq2CTHcjoutMCQ9z4TZhG1jWfc
en1Oi0fnu857Rl+fjQ6/FfcYJGSPzDzk9WxYIh5oDp1HiJLNsaOUDvsvOiJdGYOjwxbC92Ux8GA3
Qs2ba/PaFw4WIGS6EAbtuRJt+WLRKc6/6PviA5NPRlSOV245qWNpkYS5qDK0KKjoN1ou87ifK9D7
xi2JnNwWOFhpuiwP3sR/onzM0zbRKCSeqqwjpkUDLmII6G20DXnrtQHYwjbtcuV0+2/2zmw5biPd
1u+yrw8ciRm4LVShRrI4k9INghJFzGNiSjz9/iD1OW15n3ZH3++IDrfDtsgagETm+tf6Fqqh2QCD
8oycL86n+4fzbGTWpwmv/2oW09MnzQZ6SqwJ2Rf37Wi/NV6ui42fALrYdsAIuNhb332AFzvjj/Da
iOvdssqvcsykvxNICwCEszoeNuAQtH5nmwtKRslcrIZepgjjEXmJEAa0ZIgIIMTqJsLTSybMcOMH
huHkAUre1tFD4qct1XPSaVdKP2ECxJ8roOWQglN3eM7R302dtO5pLgcwVIs1u9NpNek5+9WV4IQg
SepoS/0cw6ZOW0+ERlukN2afo4L7k68toQUrvGR1xxjyWKYW6amqdTrBf644aZaTNOOtlU2dAlvu
zMUuTfCW76ZC83D4SDSZ+IffjLH/HDc0hVwSgVs9hIPgF3vXpb/03GcFvkdCOUXywXRx7C5dS5Rg
46aexeS2xe21nU01tXd50zfWmTXXTbkR64aDdzz45SEH4Nh891WTX1ZZR9tFbAUnvI4a+O+zsprS
uuF9LcubHDzmb30cxYrHiWWn/UOeRYNxHV2ky52XwsDes0npxrMjDaFOiViyImw1P4X4Fk9mG39D
IwWUyEJgyQZnnrKn4ziNJpnvUZbptsE+9ljTl2AeGpa+fGOPxnNMbvwzaZLkYSKgfMaImWJ2qjXt
Q7aDPOgeXnQCMczF99lMlCPQlbPeeZTKFxsITK7C+sWvCnMbLA7Gj7g71x5zmpXXwNla0pc9gVxr
Z7kn9lB3WwQs9/votThtaJOXez3tNXs3l3b/hUinRXdrFUG2wuT9XaqqZv1JZfttgrlh7nJftubG
ivW4PMTCo/NsmqvoxSmgiskNjakezq4smt9Mx8SBr5PmOpuoY+v3PS0FwyrGuVe1APrm6Z822Hec
yAMPm3XDxSdIstxMWaXrj+aceC8yXo3CEEy8ZUeqxZMBiY7RQKjM0JsmO53qx5HshndcKN1xt3E6
47Bocx14x+haY3lTk8EE1NvaffmadvHivLF4DzlPZGhcG72BmB5Ms+9+xFTzvbVL778TsdJuyZQz
Jkl6R7/Fo8g4mWSKOtgibUjcM1V3qBBH8Q77uCafMtN2Czkb1163rSItTeGNwzIHyNkn5SYXut0c
LFZ5MPTcPsDtCjLb3CbePAbgaSjSo/om/goOVUFn0pDIx5HNDwOXRPtqNI5xwygRUY7eVovgHB5M
WgoiZ/lAY5CXOsdbfNNWQzoF8OdcLXTsfi4DrYy97nVCktVCbDqm822mL6ICHkLy5MB42mFkNGCH
YP7OzPskvXzOT7PmsXCywWijMMmVjEONljscDpFq7XPb4Q56Sm3C6xcGXiO0O1QuDBAI79BqyoFB
8AYyJlJKbIEtChgHcipCA8LesGUWa71RaBFHJCz6zA/M3JIFGgXpQzyXRZSwUZPxicCSawa9D3PP
1RflBrFrKDakvrpZ1Oh1uy7iUcROp8z9EBuySrZln7MMZ3OKAYKAvolzoaFVwvnAHKS3K5HF6oyA
XvE4+szMeiVGOkyXtwIYevZa+siouKb4+LzvPrH4Yldwib04tlsDurIz3o6hMNcawq1X04oh3msS
4ODqZe+m2yxJjM9xLtLbftLnL7IlFgXGzDenhxQ3DrBMJnZ+IKuUo1M/9XZIElvtFxc828HNZHJb
pXn21XHM6pX6UopwUovJBB00I09tb4zTr0xqYHxGVpEgeQuzuZ3pavl0lpoJp0ZiPsSE1eGeVBkm
mnzCyOJYvVVemPGpa9KNbABZf0nAKZXH+TZvZm53aTFhMHRQj7uU5G+/H7saHz1bY6AGRS2Nd1gN
y2tBH3oFMNRNPzyCZMQVK0AvZMvt6SZpW+nyG1vvfUj89tG3yMtv+OoFsJY6q3c9AaY7WEjC4YHf
icMi8I7ieYmnnqm1rn1LJrs9jk3FfG6ehGMGGkd7Jm4qL94HOfh31sQU2wqI+o7kW3mWJ0dT5p5E
XF0jsOJnHJaJGrlA7G3tDt8bLn+HwwWjZhTMGJQEmVqwW8Rrs0iab/WauW3W9K215nDZkRHJZSMa
30QdOV3lDn4WMl3IL/aa42VujhyvW5OtAtgSjH8MaOc8TRHrvrJcEQYGrJm80Xxc0gSxpoXTn8Fh
aUTOqw7+8l6CTHvqf0aMQZJQJ8KQjuixWlPI9s9ActOt4WTqJ8wnbNco2w3WvuqcJbPlbp2fsWb5
M+Lc/ow7RzzI74ufIWgLCNOlNDA5BcOvmPTPyLS1pqf7aQ1SEyNubsXPeLX+M2pd/Uxd02yKg/xn
GPvnwf1/Qzv/pa/93P9aGLyk33506fufyTc//8QvYVBz/0AMdGHxC+r52AassP5fyqCm62iDNLfj
RzcMhD6dYMw/pEHvj7XIi95JIcBa0FnDn/pHPsf6g855gRAkSB7aFgmf/0QaNH9Kcv9UXIj/CDRL
gfhhWTov9a+SnacKa0A2CDppunXoaiTj8ZiySkFdTnmg9wYnDlbzii0IEGemWy04sjvCRY29AT3Q
O6FnTl1YOlFU0mey4MrpUexR/pdIim2+NMkMEiUXF5hmZEQcHscPiVE6MPcrmcShP8SLFmhm2u1H
Cj2TNb1L/XCh5SAzRm/sWEbAAP9gJkSvRzPE5blOOubrQ7FMkLYYGm/Mlmpw/oGuMaCSY0MDOQvw
ecLp/lqY+PDKvk10Hslx9uRFRfnDIbBw9LQKC3NJTKikXAPSRgGFx68sj/NCv6RbBTv0sRNN9cSZ
gSodalKnL31eGKcxJ2G8cbKBQWsduePXOLU4C1ozuOB9lDqW2EVqHbc3svY/WYDG59mFTXWu28kK
B3bIy4b5aepgRMA9SLxExdC7hPQeXYa/62lkRi+he6V7QMIx36lpbI5YoDNxIn9Tv+cz3TcAvArt
Uk0K335CsfTrXAxptWefyNgTcLXXMR2IMd0NmTmeY5wz7bYfjOELuZHpnLdd5QQaWJpl249uc7dM
P2NYOKWHYCHxsM8ad8J9J/Ut4ydmegsBpnhx+y8tCyB8ytHTmcN7KXPmCOUM+YK5ORuVxjZuUCD0
29ZHAgpsxXZ8Y6miuzomD8nthEJ1NnM9f3ONqiu2Nk3T9WnkzT3yACND2/bmSh5TTcwinOC02xhW
I+ftOMn5imnGRqmzpfXDmf33SuF9J5nKuIxZkj1h7awK5zo1eHSZcnfyaeYM9cHpcr7HKmAN+7K2
feAwMSeIvUGLzs7xIL8yRU3XpE5amA+RnVY/Vt7IB4eyKTqOlC7uwVSCZ2JqlF0Z68XDrlMG9j6Z
WbNxKPLCPCB9ExWi5MC5MZdmqI6q0Tpjh8XDMbEa2erV55AIsB2fOCYsvaxelQeRIyBKYxDASIz4
WfZJ10HEMdynsp89jNn23K38A1zO+lID6RBx3mjsMTsaYlHbpk1d1nzfeLzrK1FzpsMwGyC+2cni
fVVCgiXmOs8neDK2M94ofTSLoEpRUjZDriu5RoRbb4udqUiwS07VqZqmYQy9jB+8c1sMHEHSODSE
I/mTB07RfjCxZ0zUNmJw02Lb5hJHLc7c6Gk2RfmJqdIwQ4pPULREPGhvpMtgKuLXKkHysX9Cphps
oyYvN/lvNfgGCzEO4NJG6JPOddjKh7pT+k1X+S5oyH6c2aH40QrJYQoYRlEzf3ZxKyS2/mIhF2iU
2p3ECkcggTa4gEG5LYOmqgj21cg/zrZfdJQGHUDcO89bC3aRgQFW5ADIAtyLzo3XerAao8i0/UPD
IbIKMDm7+F2t4bAgIJZbJKW6CYn/1E++Yta2Uxz65MnsdCiVsouu2VrZEpDOj4jJ+XMhHnwjTt69
yGD12diLTWg+4TDIw13X3WLTjHkqH8Y+H9KQCX8z3PWJYcEIYZ2+95w87QK/A/iIDElIbTdaMgr7
xcJaDNOacJ5MyOrQqCi7t7KMuxMJD8W9AxPiqoZW3GIK77qdpyWAuhbfS79BDOq/jDNWyLVCCDcE
KsiE4XG2udmcSXz36CUkLTkrv32AC80GPuPQ+1IwMH4rs4LFdYwGv36EBdWmPTca4YfrNPWmupZY
XlVYTEgGWwI25cBYmK18KOkc84gDFP4VQcTN7MCs40YCuPSq9N4ESFZvfCXTZLtIF+tdgTSiLgtN
sZATZNfcNLICGx5zk32VNZ8VhOfMrk+utoo7KqlIj4BYHEPCIsD587r1QHSYY0+/k1oAngZsJYER
MdtllK/L2RVHF0XfCmsmClvpqj4/InnUXzo/EfdRoVJxrtKZ3sWE+RE3a+QZTwqHaXnIWLduFCek
5Q7dZ+r2fg00IJ5jhKOMSrJ1EIxtMkQenh+ceYb0Uwl4PutyPkXeWSdgOF9dZvOwQd059ccAC3Rz
tWGsTWECpoi5NQmLO40vsgCGzpKmmgxmd5JSsbXX9Ho8/O++rVdrzZLHcPJfb9ueQBbu38tvv+/c
1j/zj42bDoCQTlWT/wnDdMh+/nPj5vyBukdbiWExsqS9kN3ZP2e6FOx4thDeL57hn1pTGPeugyZK
ehFDHc/+j1pTKH78rz+PymxCLMIyhGX5NJt6Nucx/v3394e0iiVFUP+Hx6Gu5qK4hzeN01cDy/IV
SpJ9b8LsSBEOsogrC9th7z+BBZZRMCNFPglSCx9LU7Dso+ZkJ0IWJeyRwiteTcJ881ZrMv9YyNp8
HaPUEMS/BBOxJF0eage9IyCLOCWnttNc7dLCpwUUpob0eehF+7XTJ2/cLwaGSlAwkWxvcKQIQaSx
4AHb2R6qEDfEvZMjs23ntvW++qmHtAEvYmqDFEAFeutQY5kDXkK9nJVO5dp8iuKHAWOSJNDop9w5
Pk7YwOs0HoxqGNcENCzBCN5R1eFpYRKBw701RbVBPbQAzYjou1wK/PCTkdP1t2QokbuYB2a0zUwY
Ur7yWC78mW5mHOEt/AbpAF+AXzIhGtm5HCHDG1DMsYuMWbUjMz0+NaK3bvvBXdB0KTlwYZiOlh+Q
zEh6NnQdy0GJd0phyGq17IitVu3Ic6p+Y/I4fGXD4s5bip/a1wkAmgkMq9XSHctGBQGoy1J9tzCb
qhhZURQJNbZzb1PiKVhRombtFZk43h7gtOaAZvAAIil5CDQHragTFYDlNoLRWowPW0+wgvkWmipy
WUeqoIX1troRUfxZXiaNrUKRG6gOBJ/ioOVxVGzxj3J6VZkS+os0kpTqugb+H0WETGQP4FSRkDvy
AbQ+QpG5FFM29yEFNasaz85r2hlGyWyCxeyEVUvHEiA4/qJV0+GzYx3HHpATuR8QPifOFP+7qP1a
1AyD+fXfrWqQjKid+/Np9Ocf+YdNRdh/YE4h1MLa5f5auH4dRn3OqZbtrKgGXdgW6If/t6QZ4g/L
Mal0EK7HWHrlQfzfsyg/jWOo8HFfYL5gDfqPbCr6umL98yiK8oXZgPV2Dd1gp0DT+H1FE83Q+Auj
P5jRqbqzjXG40ewcDhC8bmFum4akyr63Y3MIWIFnjp/WaGNPSE0iVTHNdAQDux5F9k8f4f/H1PI7
v2J9WaZJv4Gn05lg0AX8F1MLjoSERtqEl1UOUXQ2KGzSt86QaPPWUGVyafqqudGSKJW7rjVzPKCk
kXd//xr+4v7wXFsgNFoogbYhzJ9tgH9e7N16HNwR5v0eFpbp7GMGgi7poCIni0c6Kv11A/3rQvm/
2BP4fTZ2JexJNt+woVtcDn/+fbnvK6NqE3dvzZEcdqNrvuXGrBNUwm3/dUrL6VpElOM11TRSCGLn
VNb1A0LZr+3Jv34hq9Hkz9cEL8SC8ulxYWKF5EP4/YU0OSq9MoS9L0DEUWDqzsadJVT8EYGjuPVh
i5eBicG9xTa9zF+F1lTEmpZY2+HWZvOn+WMcMWxo0Wz//itZr8bfXpnDEx5pBi1/tRUKnvR//oji
ltZB0vXj3vL8CeJ7kkB/Q0uson/zZfz1+nPpcjRQetBp8JE51l9uC53gi2M1LayFgl9IATUWr7Bv
PON1aSf708jBPQxgyeJtDWYpwgtZRd2/uf7Y7PzlzZr0B7qwltf2cvYxv79Zg4M8WUQaoUC9r7wM
jUi3y0nd2E4tjIqLmFLj33y+fzHmeNjowDHrmOPWTns40L//yslOOmNIxLDKGcC+p4LjfOnOORTU
2kJIsewi2XqJ2c1f//6L/Z/vlZUMKo4wPDZ/5LJ//8UqLZdmIaiyN3tMJ1iKBQsOho6GKw0cPuAz
IBj/rnD8f75bvlyMXcyu2FGyf/z9l6JGLdZkim4PfT05SBjBsBjHfPoAF9x8GNQD8GDOgVP8/Xtd
7+PfL2L8ipgTeZf8v++uS/KfNpHxiu0Z+qzfx8rqzSAqh+7Tpb0x2Suou8PelQ2amxo4rIW+S0xh
//e/39DF7/eRhz/GWR8dBvM6TF+++5elJqEAjRWvxulDc8imivo3KtC6E+gBcZP09lMD2sFdajCm
qW8e5qwFHZBAwNjGyp7PHTIAQ0fYk0Y2m/eYfuQx7nX/0HIAf8qTXL8i0xCtnPLvJXViO7My00NC
+/fOcEgcRxE6HtjCnkrBpL7GSkGlS8B0n6jjILTl9Ut7IBVLwe4oGjzGZZJq7wyswZS0Ezfj0n4a
bW1gJVjO1Wy6R8mQ/uT6DEfjPE4P5ZxHZ+lp3rbuq/ItaeaEYlTzs13qtb4X2xczNw+TeOY95sJZ
QoeZ37WYeeMiTu5i074O3I/H1Iv9E23CZQ2xtK2+6rn/xszP2srYMS55A4YDA1uFiUUCrQH0gNQ4
9Ac/GjicuqUWE+Vn8xm4uVEo+KbZI3lyd02hinEL3HZ6m5eUVgqWUdKoKBIUUVVtqC1jlT5W2IVa
eG1EMVAGkbBKeH4O5VgksPrWTcIa52eO6lHVLECjBTTgPPbe4oekKEn40w6VF5APdJQrHtUco0sa
ATJCPVmQgvNYrN3QUZJz52mdQivERpr0Hq+j9+zAcduFl2MbHTGQqG2+5PzE5iIYErGN9frM03DJ
aFHbbgjjVctdXc4sgE1NNe2rkhPLcuHnZbKtidTeQQnE8dDUCX9lQ5+l9xAC+XujMuL5udBx857S
xIJdmTozD3pj8Ebc7Q4TREhGjlj6dP2liLsoLxWFfb+eyDM0jWpvd+B4P/tY58eSj7LGh0jT+SGL
PzdfYnQdnfiRa+HX0Uvbi84w4lnEiniNsmZRJnTaD3xeNTwbXq80Kv7agWfmImnRiminAudDzsDj
5fnVJHhhLaTAGRU27kh3LtUYw9UbFUjN3EkzD8bO7FanWW9H64vplCtkAdwKEHG4UweaFPvhYqmu
bbe4/G3v1qoHfvSk5QIIdSe67ixB00s6uplIHogze+pSdLL5gs/G04+4HNspMLnf+KDYLtRbOvQu
MI6H0KkySMEujVt0rOiqU0dbz4oHnZoIOCA+E79LqTn0e0yov8ZVjwkvP1K8XaT3SOnwblSXl9X3
VNN/MJFUMcPhxfrQR7qzbyBRNNfGsY2BXl6XK85ZIkz3Hp53Z6Oo+P0OOERcRhCr2xag3icEFKJI
TqNSemnIwtvYqLrFfihgK9YHLVYk8ynDYMQhqNV8K42ahJqTVefOKuGxYmXRdi1qEly91l7Xo8QR
8p3Cl0ac9bpz1aEQglo7hxQo3gB/jMJO2AsumB6g+AiDyr2DNYznzCnj+DrXIy6fwteXlFkwaCGK
PyMimRkpOxCPhPNCu/A7FExKgroaf4MzzYxBfS6W3q+J8xAPBMbQNzZIjKgcrTsOuy0BPHNoCRL6
Qn1d6nipDkPeks7L84lHWGMOPLZoKCMAZU14lMmeK1Z04uk+ISZGjXtKTNnKDLntRufYXUwbATKK
4i33prHrXPhs+9pzpb3VgecD21x4SpUyv6l6tzqMNLZWl5LjQgjsMnrIfaGFvl1XV13XnBPD8ikL
eoLun1UBOrclkHU1pDVdFp+5B6L1knyMHg0SzzXj0GzLhxaR/Ug1HGikIIiP9T296E4TX6O4SMyt
zFI/CgYv8XdYMQu++oJA4zqlAhVDpaMZtollf1NTtd5LsLBCguYQdIbIus6TH59h91h4xdKj2xgd
DC7Th16ykC0ztFg7NJR7RkE+g2IurcR8ZtIK5NQ2lnueo/Lg4YXdV2PfEh9uo+Io8sQ+lsSnkDiW
7ECRgHYq6rQK6Omuw7GYpqPMW/UtTZQZWpWfnjMowze1vrwK5FSqB4YO3gbt8oRR4VTsl7KZHkmX
INYiN/tBQmSo33tjP2woaZhCTccetMHAU1LzKFtYjT1dKEfWPngQ+QTin3VKWD8GDiwbTTrue24a
r0I64y3WFPqLbLxr9hL7R3jT3m7R6Mzcys7qtfcC/hpaaT+dZYkRaYeLJKb4NTb96BZ6j/dYaa19
l8c4SXSCnzvoD1a361PXGc5mjB8jYR5yp/wOokaZZf5bV4LFPWFdgOcmFXdWUPlxdpmmGkV19qT/
XUl7+NGw7dp5UYw1r+xdb9doUg+jlppsu88cj28cbyFoKnUsax3Mj6mNeHBTD/06gnR+P1GWcOAZ
oV+U2Zwi1DtWTngst+k89lc/W3Hf9cJTa8zsOz5DejpKB5oXVKMDMbPq0TetckcYyDkBHBPfTHsi
DegnvHtwEKT3fLfQ78yqr39MjaF22BMY25N0toodGUaQv1QNZMc8y8vHlOBfyNwwuUnjtj8aFpYS
JHWffUSPnwCvxcXP6SbZsUx5P7Apm0fZSp0lG44foaMVLdQNGML9QdfI9aIBGWNNZV2Kw/IZwQiY
Oy2zAeg40riGv6S7CJrQi8BRcbAB2UK/yeK9LdknWItJREJ+TJD6twt351X02XwdPeMeUxPmpaia
9nM52zsWYGMrwB1t2e0s1Y7ezOo2Vbp2dC2CHc5Uiu9sBiXdKLWxHcANU3o5uADy1GhemTieEldW
J5qI+UqMFiKAN6Chx64HHR+cmEmgb8xfLGVje6/wKd66Rp5fpxqA4KYmLggJzJZTWKnEz5mwFDAv
PHb+fhLpxxlk0mZRsG/6ho4sin/GsJfaTiuYFo5jfrWiHMI48ZSd1s5PRtE8F8X0BIy32pRjvXpB
ViorLlB5C35gOYm5NU+2iF44vn9mo7/DYfnhgvultMy4GQY3P3QsjLvUUzdYn95J3jIRK9dUixU/
YwaxEcTwjtre8uy0wxXyLOzqVnBDMp3LKgsf10yUL+lmUI1+cYNx78lqmHHHaa+Cuh+3tQIjos/x
GBrTUHwOwK037Mx2ONOSXanRqRzBiNgwrat2hApDlTj9EZ+U4J8zvrWybrmFeDWFmd+C7h+X7MUq
vc9+8NIjhcdfGDprpx7IV+WUbLbcjgtwTF4LUb3j+SEgDAo0YMAFpg/Z7oU43TeW4BtW9bsS7Xeb
eZjnBgpugtRnumSMlQ1rvPiRqPE1Bbcb2syftzzlb5YsaXc5Aiuz6FFtqOIeQvyfYZXD9In7eN91
jFNYh9IDNdHf8dbWgYPMsBlY/7a+6jO6z7II+j0HEUVFsikZlfVJ4u8dNkH4CSQ1uhxRDuTVaVnx
o8dyaJhgp/5hqvXbkQqtTdWwRbW0pjyAa1IbzEv5Dz/V4IqqNXbrEnCohLW85SsG2xulezOjWxxQ
Ie5nHM9nFk9zExW23CzlKJ5YE58zBVovyWI/9HJVbAVF9iT0Y39+ttu+3jiy6Kn8dCI8R1Ci8UFo
W6UDvJp79731O3u7ZNpxzhsyl5MxAxB1vxu5cWfj/rYV5YI1ZAm+/FYP/Cx6SUZ4kdwSeNpq27lz
p/lgNhRwMoo/jA1Lawq1d09pIWFGxWRpjhvtiPfyRN2bc9Dpaz1qNiFp2TvPQKgOIJNHjLxtcgBO
0Rsrpc7f1nStbXO99o9L1Ny6E51/tVTsaBfBKBYj08xBp8EWW2FaO5iLS4JcPsJ6iW6NZVxOTdvT
asNm9JKRtd3hvmvCzrFf9CZTHyN2kCM9guYDGdXiYQICeSLrrYeoKXmIBTJ+StqqeqyyhQK0wjDf
xoZOt1TUNRYT4VjUfY3LK9YNsZclNcilVX1Tc961PDrs+L2snJeSJ8t1FkjvOk6SgOD+eC6LOb7J
SF8Egmx8ONSY3iCVt/C7oE1t2i5+U7ZbriKChcA+IWMord46TumCiUjEIddHbRcb3RsxHPO2KvXm
QfZEu+ykJdHQMmyuy+zVBZYRQ2s3UqYJVnmLBFRdK30IUfnN27yt4sAYejpBRSKc4zxlQFOhv9QB
hlfBgHuN4ZY6VoR6i79xuPpe1m17kX9iMt060ATJLbMFMF23uHJs9rONawjm2GmrowHEprPjeM6k
szVjCvRAowHfVzEevqhPYQDhnzOeGBfeWHDisdLU6tQPVRr0nce5Rfe7cw/l4XYWvnWu00w+xtgw
6WlYRqYrGpHYE/CX+JsFdR6viO+VAdrZPGAhwLEZLZ17zGJkUKhGi9LBvNfA9iReGX8aY2fdUdKT
tEBODQiLkeGgH8HaFyNnsHGey7VsdpFBwfMEEHCruxGpfz4EdFugNScbXbINq1YY9Lz10UnLu4kL
Ed7t/WhPLtte6qd3eTLUT6MoM+r+FLMRuGIMeco5cTkCe3IChQ5y/k5rMKO7ZpIf2D3i00joGrI2
pudV12iYm7tczNY65Ld9zg9c1Rh/WouBTEQiYLDYu4RqdF6mImePmTWxPInOad/UaLVLMI8UsPrs
1cx9gVABypSuObzkZW0cC516gX20zAa0rq6Z+G2eCju7HYsNMDb3ohIRv3v62L37wzxgx/fopklM
hCaDIjzWr+UcjY53iaSWH9nW8RFQSr5L2aZ/MpGB5K98Bst5nR45CHJmo6lo2jqFDUmhS3EjBNxi
2VpEJqaw0Ubvhw1g4cScEJ5J3H000pXvvK2VKLj6kb0Yo6oOLnG9VLnIPYycWmLYAReiuPa6bt8x
3HcvKaL9mwe5iic7j54rm5eEQuHUuply2+CVatreRUe/72ze5yafUUc3YEIxiJfEA9aWUMkDsys1
eUg0mMKwS6PiJQXuFtYwIb7QqzPveC7PYRsvFmbo1DfuMsNbbhxJcqkmOfCslya0pUEV9ludSf2C
34W0YNYMD9rsTaRWhuadUySDT324J8o+HiqnN7YjPcp8wnozcglaT3ldZ4+MXJeTN5j2M00I6knM
XrWbBmoQwMEAXymAnDbssXdSGCVIvFmcsoQD91DBFsiEnCj1YMg7BS3qUb6zDQkzYam7Zd+MRnqE
6WifxoSGLRAnTrfVmPHDik44oHDmt01IZVVjbFmzkm0zkfc2oAFvls7+Po0e5ovGQ6rRye5pquHc
4t8xsy03i1mjfFrAa3sgdOifI1UQceo+zhMlHJzY229N1HHIBejmnGGzTPe25ninkjWEKH72TrEL
JdLl6EEC5KVgW1Hlfm6pTHb8JqF3VC3ONVnYJaw03U3skDolQ2KIpxYMHXabdqTtztX6vW/K6MNN
pLxGjWud8Lh+A93hults1klolqW58zOhQpJosBIzp5zPvqOSUDexZTsRtXWEiF8aSTfsQMiooL1T
9+3iUPWGsTGT3scXne/ibLrD2syDfzb3whouI5z9ei7uVu/aFA8QpPv+q1pD8SDHjDPKLZNkzXIk
vRt8WwD8ZVAD4N8uwqpU4GX28Jx4+iFrRfRNerg9UJv0pzGhhxN+A9AdvZkCMhtxsccACTwTucSV
tx3j8okwM6LXQa9GquIKR/Y9R1GJMZ3opAaOCEaCHuTUniI2LSjmdykuYPzWde/7JxUTtKJvVvR+
yBArT/a1mPTxaM1sIa5JTcM53WO5W56XpKFBMzUz75MQ2Tidajoxg8WzkTqj1sG1Tg1813EOrNzz
YGMzmdL8FRhSCi/EPpQ+gbjZkmeomt9yfWEcPaewOoLtYJaXBM2KGOJpnjHMp3MIKPYF1MYxX6Y3
uYx0zi8rf3iw5WWLuVoGc40Lrx8tONR6eZU8Rhl44F5KlXvJ+ghWoQABE/kciQEX7NxE/VC9f2Ma
1Hh24qVKiv04JRdMMemGGpooBG9TQ2sr2UDPD1ELsdAtRBgZ3aNZ4oVksvGel5TwQEG6K2u+NGu2
HqGnHHU6WnZm41O/VxUuW5wI3GYElDDl8c8+vbglMviNLBDBGdqzEsjde9FmD22rPfX2wIqV30xe
eTEkWIbI8ZfXNlFHN4+jQOrpidjVh3K6GqUlGS6154cckBizZbrBVr0oA0WAfgNpwtq35LMkC85O
AB7dtEMXc0ZgIy9iOpype3zTvJgSwtZpwthDn6M1HXfWCfThd8IJIJnQe8Uu1WeinBSagmPtnFNG
WRPgunQDnoYPVPCBGrhaXZd9dKO/ysx/jGlB3BtRbLzEksYnhOEbJvL9A/Gh7DyawAzTkrWFnvT8
vSkbjKQkDTWHfnKL6sKCNLu2G/GWLmfEk+wVcbtWn3ouWv9ZRVn0vTbTPoaP3RBQmCRnDXKQujWe
O1RayFW1zyeOK1OqkMRN/JFpDZh2Sijr4c7CUti/F+aQVVticQXB0sZCrdiQMJj7PXVYfAAxbgQt
6DNORZuWprqa7toub475OD93cnqoEu1O94YXZHwSNRmO3aLLt/qUUKPMpmEH7/4paUYHH5rrhmLI
mjc2P14Yi+mFLWIeyg6lcazdB1fT0Ows0d0UmrwkcAbvSKYWJmXvPfgT3261TVTymCMBNpT3Xcwm
fJ7xW+8GYxKvSLjccYY/WYEOpzg7xGXUXTLbKo4tzpwOoSbOHqAnr+8vMb7GfJTNBuIK41CncPsH
e5R1xApl+SdDSDjjRh4PR1qGQPxPuOoO/83eeezIja3Z+lUaPWeBfpPA7UkEGTZtpNeESKUkeu82
+fT3o6ruOcqQjrLr9KiBC9SkSlnaSbfN/6/1rTajJrFq2rjembn91OmTPR37NIj0g9vl5oMaB18p
Og9XgZBgSQDk4hweQJdstDDsCx8DGWfDSYTUctXx2VERfkomQwK0+h4qYVftK9lYPKMs3FCeSa5Q
wAwnUTQ9oKCahEMLL3KqN28TmS17m/TEl4D5nq6igtAPa+FCJ61UStNqapGUmbvhdVZ1hxpaKuXd
mrJ+0rXgirOszK/iEI3IaCUWH8KQ7/q+TV9oLc9bIK+dFyEr9cAfEsIzlC/Mj+Tzckba5axYaJfC
MOFr78ILGOS6vcbAna96umTXRRi6OCs17eBGGiWFrMlBOcPrO8xuX22G3ABIAL+AilM4BgD4hP1Q
UP5+rPsigSIIbLiJ2PgCOWTT4UBorTWKmB0XRBsxK9YJClpviPU59RKX/MHQisaDwQrn6UZhbiLR
U7eoBE0hJc9ACJJT0xV+Ekskx8YCMiUI+sIKhvxFxnN/VxPOXcuy82HpWLe94U7sgKbwXo64yXnF
TlkhswtY8fKUkAiGT6PqrHWDymLbyhzfv5TZwYhIcx2ovl/OmMLWKihkTHfucMjUuNj0cRh+a+05
OoIsrl4V1j6SAwd5QWDLG5iv5jbIlUsgd0fFRH8DxD1lMwjXNDoRTd5uVJohXtbRqnfwV69TrLGI
k0tdVEitwXx6ZBM9hloNlL8F8OAnnTVtM9bSKx3t92OH9ArFcFp5YkK+MxekjuUOlXiuOn4mjUGu
iTNDUa+4mq9l6VcSYzU/Jmp8b7bYoGep7iq7sW9jxZ22BFK4X8agrJ90t1KO+GmDbbnAuHLXNqhI
UDStKlJJeUd0eRQNljbFDuUtcmbI6hjvHugsWBu8lTyPEly2g1qc8qhuQ07um5MbONj0os781ui1
4zsRydtJa5meoSvjnu2R4+VsVR6teagIgZ+xjlcZXni3NLdkW8ZeV9lLkwHUe23DHgCBPODnNubt
AKHMM3JzhIURgWGto+EihXR1mrL6Toejue07O1lbIrF9YLfTSmGDR2xSnlzztMcToSPG/dgmkOAU
3RkeBho55lrFay+uGseKIUGT1DPRiSLLZ+CAnpP2mLGsz5w80H2/QYzjuNwskv16wLzqASduOP9x
UMaDi/NQlLBnVjnAaonKjcg6lcaRuga2ZV+NVQ2DKKqU6rM0lOwJBFh8xRJVUJeP8rep1nUAV1BI
TtVQmiFIjAqGWpFI0jt6q0rIFqZkSjsv9K0JtV9A/iXttyG4JuYTz63OXsnSWmXvpjYUaYFH4GXQ
K9c4KjWYV+BGYZx7eE/TTSaJMKtSVP+hIWqqkEK/jLnufD/WoX20Q1Im0rkUBV+S028L4tAfWKYg
qY0EtuUGvdfJqmuCMMvpBPYf/IrislblTveQlGO6V+1eubQMSAWJjeockwLZT4A5xFoiCmY1nT5P
+sQJWYC+I8lvvqiqEa7SOBlbK2vmjeG001qrFg3iaM4rDmgYYjDW7tOMfZSDVpnCIx3Touq1u5ab
vk5zRVxTSzZ9kQwdqmg33pnuiI924VuEaqD4fMHC65v8idi++E3lLY8BT1IgI7TCZJYUKXbXed7n
QRbe6EDpNvZgk9uXDDuadBQYi8Bgixj2O6o1BLywIYLnHFAVHdx4EysZaHYtGZ6rpugvydhTDwix
IejprgJdP7M8V0nTXexyhpuLlDNcKChwEU5yixKKJFD4+xd0DqJLnErCy4Jhemojtdzi/cRf25LQ
+iwGKCKT1b+xryKEOLbL5wQMvka3t7t2qlm74ngJKzaaOvwGtuUBqO126C54Ce0e96BWTkzZ/WMy
CuEXDvGqwGxSuc0Co+Ojc+4zR6UU6+QviFq1zTTJfBtP9hcaWdj4OeYRzkJIlzvheuZ0hCxMie5N
q1jaTDUphYC3nnssxZuaxvAx09kWz+hUV3T3kvvIQAi/VjKqZnlmYFpIHLkqMw6xZCdk+zZR2XQQ
WVFyNMEriP7DWIOmwVJqlk2/l/OcPODJrmev1vKQY6Zd7zRCdm+mHmULiPQO0ehoJi1wewrUvoYX
EzZ31WTBekiLYt8HefVJdm1OGQc1TOyLTr0cYkgwbF/zkXBJSm0XeT+jipDjyJemRc+5Ca61a1vB
LrEPg2uSkjmHNv10a1H42QOD6B6rFLIhcd5jN/scyBDq0wCwV8AqSWizQw753xKA0eHOhV0fboEI
aSyyZUCaHxUtE41rOR57w4iOYAzlF9KAwfCFdWrsHd6jcj3aeCOrsJ9YlaTzTVXhR5YRwFKjt7SD
FmhLv7ozzT1k/hy8hJKozx2iuMAntyx8LdPFVlKG+nVhCvUWtEvgk86clseJHFKvC6v55Nojtg6U
YQQjQmgE9cdBU1/lbiaYYFs68Qam/mplEB+1k7yizzb5KG+pOVY+xNx0RfP/NRLRG3EW1KKnMEpu
iLHDM2HYLN16SD4gyt9whflaHjC+Y+IsY6ve6tOoH0MYHw+FmRC2LhQyXwqtcm7AnLTjsYoq8wDE
xDwGhIhjsM3FZyMvKNLmobWTSoIzuRr67nJkhoFVGJn9Ua8bfaeGtFq7LKRJYdSRwuMp7SdRt+qa
zcRIEnvWBncaNrZ7w0iVGzWV2bbRIcPhksvxARiQSvfY5Tpv5t5BFoHHQpjhUgqSbWLstFIZKK46
Hecmwc9DDO73uEILLEt95h4bR4uWfHKtWZtstZ7iJEBEjNU6vy7aEJE1nup0bacgG5e45yVQ03LH
I4lEsxcI6Nw6oNqWyuXWiamcbE3TyGF+09UFEp0q0CJqvU0fRbLsqsKl28e5RuyaxZ5T2/qwY5+u
gN5zdB6bPdkIgMOhB66r2TOmIpVG59bsk2sihiYfftjgYfrLfEAcS407qu4cx2WHqziFtkA1cud2
dsM+vKICphxboTUDBVfLuOvHMN7qeU5IShCr/brP+/wexytlUiBs0YYypPTKlhMbcw0YihUrsjtf
ow/gQ4dfPK3Q881UKURdb6pYxTujTJ18GHCyDRxscN/Rpqjjg9ABqmwNmoh0xouwOHQBXUYwkRMJ
6G3m3g3E2cJA0ylSN2B4TM+ZWdQqJpvWUxHY02evaYrg/9qXhWk3GyMqHO00YND7rBRNfJtIW0we
J0OxbAI7zEjTaMTXZcx+qE1JzESSXqNeUgYa5U1Q6KCLAdAssMcq8pMZQRdR7sYWH8p8Aqcvd7ar
SNxSpC1G62EqRsQ3qr6tk8ne6xyciIE1bOKJSqP20ArxlWWJ0qWUDbqQM3ofX7UYp1dqHQdbUli5
rlTNLjXRPaXjaL3kBGJGBMiMHMOUKNyxVZmPkZuH6hoT+2x7SS/R6sfwU/gSqJqExqw/z9oSqaUb
lw5BzFQNeX1SQA9XNScaTqKsJRQ9BoHJu7HIikPiMoFQME52npPAxLU8isDONimtgQ2yATQnkJRu
c3Um8Xk0vhDB2FH7hcVDx5KsYNlGm56304icu8TRgp2EnrQywS9dVIQg1V3zRkIYp4Eqv7NsUogr
Nru3iUFLTtWM/qRD6czRbNlYWckvUWJiSEgLOHDgpVUBZMKWB8xYKVEesqTCR95CJxEN2oOJBqMp
2BTsXGkhUMoiGKOslUOseXEtgvEEUY7/AnRLmPuenMzxQeIUTZ/+/C95NFHu0tpULR4gXcJ8W9wr
oKQl203qhzVJY56upvzVJHAhQ1WyeFEuErvZ+HSz7K8AkZYA1CAY0DDNOWXzfbVoorS4TsrDZPE9
rmTqooZSJ2blVd+atfzEt23UZINKlEG2UKoXiDhK40cK/KQHhY+lvVJoD0nSbYrKOlZDy0w3G5Ud
HP/UkxDdJ8xd27Mj8ISsUWOQpdTSWdCspCDmh4aWzWKRcnA8aQm21NVY4CfFKLaIkVRpD8U2Dytc
DWKR5/mgzlCR5UIBzaS5cur3Co3l+jpnTdKvMZlF9NIILa5eenIm9k7dcRuQJ6nUoJ1c8trOJB6D
Oy1Qmre2SnR0E16M8DfeSjbk1Dw06e5CAw9gGbod0RuauDJGQLSrqurwfc4t5T9Ui/pV0DfqKbJZ
IVGIReOeQ0KhrSpRh29a1o33nCYvO7oqNIJApY1+09g6Mrmoa7dGW6jPVay7p3bs4qs4Ye0Dz+zc
l3GZ7k2LHe7gzNEVlrV4rURsr7GNZl8raaYpe1iNJOSxZDueh5q6j4dq2qAGMF/H3ko/l+xsH/o8
5oje6mI5egIBFvTFZvPzmOjJTTAE2bUpMIYgFkuOaULImj3k5AA6nXwKx2IDKEXrCQHi8wBRwK2q
e+UEVuhmVkAVrQQBtnvOOzOV27CrHjG4P3c5xeHYlPXF0FERlpNpXHeBwvw4aVSGkuYZ70GwFWRD
3Y/GYHqKGNL7aRztR5rdus+h00SRIqpdzK7yU4+zwScPzqbbr1mQD/OsvdA7Bw2TbseHOFbKy1xy
cAfBe0ojodI7QIHmyK55oUL7mkFEP9bkCVxkfNkvUR7dOuzsLpCoPrdBSIqbyR5v3c565hFzjwRK
Io+z41J488wmTe2X6rVbHYHYa56LRHtjDZl+keh5s45UF3O7Uiry30g/vS9z/vk/C3zhjcCeJg6j
7nsG5z//7TJ+a8q2/Nb99qe2X8srwKXt+Q+9+5uJ8/wL8+C9dq/v/sUvQPZPt/3XZjp9bfvsz98i
/FouP/nf/cP/+Pr9b7mfqq//9Z9vZV90y98Wkq38o03FQvH8r40ta6zGXO/5//CnrcU0/yDiFI+G
AMNiCWcxlvxpazGNP3QCSXUisHTioXCW/MPWooBfgBuq2fwxAASmSjwXfzEWFE3/w9TRnLsozxeD
H2zPv5GB+t0t8U+VtQNXwbAtFfOGqfP7wTl9r7KmmEmyRYoHnAmqweSsWBOoFGc+9XOsnlhcrU3A
d0tKAzrNN7VQUWmSD3CnF63V+UmjzuwQipeM4hHKk7Bh++ea/TKNFhGV9NkG/TaiDL4Bt8JpwrUi
cVmQVQa5yCFBBjlZ2N+PlhU8ZhqFKMJPu+wTB8P8oiwaXBWA/VdKnzezF2I1voQV4S6Y6aC6JLhx
fp4iYd718KYFbObSi/PogfSx8kkZjbKBDleRZqUCF9qqgEXCpdvip84YEBRcFm8sPrAkfnj2N3/e
uf8o+vwGeVyHm/G76+P9DcWeYjg8P0dTqXacSfTZU2hTlk8U/q1Mu8cV3xzwkKC+gFDo3JZTq33p
0jHz7dmk3Tx2o1TXoBXrk6vlaIJTd/w2wwADCs3UssoDYm1g58V3jZ7L0WM3NtDro1q+S0dc47//
5d/bC5aXwcJpZaJOFRp0X32x+vwguSf1NMzqqaC9WRAfMrrMiIU+Sd9WYsevoXJ/4KPQ3lsLfh7w
zLthBBxkxQi2knIfUHXS5FjaNbzoRm/eTlRgGgGTwJTOQe2NDUr3i2zOrjIoFzQHn6jI+mRdrWU6
fuDtORP+f78RxKc7Dt+ecCEhv78RetPKkRfeWiUL7R1aXUnDXwYfoFZ/OQq0BMteDG7WuZsDBWHd
CgGrhM4Y4SmN1vi10Q8fPFTjFzfZxgYHXhmGimqdg2s5s9EIT1yboET2sau4NJVhRbh3eCRLClVP
H9HLjWnwP6k2TbHGshUqabaavKZaOFLkMPcC+2jmGSHxXxTWZ8IR8jz9qulZS91oDrCD9uyvfQnX
0QtSE+WvCChVVgMIU3QkmiFzApmgsN5xliyea47N7OlyZMRWkPlhrNPvhRk2Im2C+g9ZTcv2Uh30
bIWQdN4jZmD3/v1d//9UoP+0WWP+9XLlJfHnsu/iH9er5f/4a70iYZvQbfYZpoF6ggXmH+uV9ocQ
mqFylnX+XMr+sV6xJInFF8nkiw8OpwCfy1/Llab+4WqWAAXkEOn9HST0d1YrPrt/zq3CwOjlYnTk
g2F2Yn46W6zcUqFP0dGBqLUx3OGU6nDd5e4Hxp/3n+VfozgGai6c9Cak6fcfP/McaRgTozipOV2E
YRuxNoGk+OGu/2KhoPBwdjUm18MWwOT+6LpG5vn7cbIB67I+cqpP+w61I3CVSfNIHnNuHPKb2+2U
ChN+Cc7plYRTtwYKkwyeaw7dTeXa1DK7oS/ui2mMbR/6mVZeDnRfjUOdquawMsJGCgSOcI79mGDi
JVGDcIQVNVfZelhW+j3BSwGCx1ni38PjFWHC7jRUKqtAlkRccVqqqFj3gXWKSUCuj6FbGQHC5mTG
XYnK9DYg76jYqf0gOk/EpMf6diCNN5bo1tmZsltiuCgAcpAsSDFUOGZcB6DvILPaozyOWHpPFvjM
+FpFwvI46TpZGw6y3odhyF3VB0xaXgGe7rJNF9I12ygJho9t3QV57o+9inqQeDsqao1rUdRPA1qw
XgLSTbDP4IjOkSbSTOyXkqkR7XUUPBZjh77EAtjnbBead+XHmRsk2z63mwyFcVwMdHpiUuA7XbhI
wemQ7Rudit/FaOWm+WougB4PeUVZPCLRr45NMpv1DuXkdENRhwhbreEAgYNiolsuKN4jKwJ688qe
xX1tK6SZBQLcb7QHbZJBQnY7IfPcJ+pBFi2ywfiGhMYqXnAKzPWahg8MT41KiLNzIwWXkZUscVgY
d8bR75wFDVXp9K+pSnaV5MKQva5CuCv1UQUO52Dzl1XqAW3u9U9do9CCQM9E6EandyanDI02wZbQ
uWr0JzacCeLRHnc+FuZE7hub0zhhupoq1rSUEQKuICfRz+2dDmKtlRbVroa+AyQkHP6Ns8Z/7yBx
/b8szGEJYPjX07MfEsv5bm7mx/+cmw3YHi7nBOqQmmUYzLT/b27WzT8WSppYtitMKtDX/jE3G+Q1
CM2y8Cir2gKS/+fcrGt/QBGB0CE0YVvsecTfOUmc2TV1k7+D2dI0BTR3jhJns6ZDsxf0AuFkI4pH
Rxq7vMwQ40arBPGBmbWbOr7/4cb8YgY9mz//HNFlmWJUg1//zIWLDc2JmhksRCqco0H/h0zCD/ZO
2pnB+a8xbLyvUFbwzix//sOOGPFlNwSuE64rL9kj5MKBYH8LDvEuXl3L1VeulJ3SW7M60OrZ//7y
tGU1+2G1W8Z2gN7xzCyHfduyqv44NpGPFTVyRExB8xa1mNoN1OvVsaLjEIaKZ6pXmMFoUn37u+M6
BpZmFfIegwtKyu/HjfuecrvKuAU6yJSUQ6XRrsrQOdoGEOjQJyLrVs+srWN/4G5eXpF3F4zjls0D
9Adb8DjPb3bnQFyaJj1dlybFdznAqDNE5WfDcF8axugJLbA+eMA/vbUMuZy+ucUswcDrz66VFSOn
Mpeu22r63Eo5HNgkd6uoV24GVTw0bENObU7m8+/v8S+GZQ9lLbsii12GfjasKodaoHAmgHUOUVqM
mv4Z7gwiZpnuxxRdn3swR6G8/X7Unz4YB6ijhXEc+79wf3qwNbXJOp3CZE0kdEumntZlT1NG2XHz
+3HeHyMBUTAOlQ4bZIZm8SjPpgI7zOymrWl1BlCh61LbSMJVShDX4/RRRMayR3r/ykBogQQBAIRT
FP3r98/PDgcKJAuzuBDdKp6vFmUzffDfX8/P920ZhPMTx3p1mQbeD1LNqIhQECNga2hfd3Q02lEO
/u8H+eWVgDnRDco+sEzOBsk5ITX9YCQEvpYBWY6yWsm5ejWoA3p/fyTTXCpONClN5/uh/Ic5LUzc
ROcb5zWIVNrSE1hkYlQd5YML+tVdMy2LpcrUeQ+WhefH6QuEj2PqVQn7R4/uhdXc1Vn1wRALhvSn
x7/QSPHu82gQeb8fQxmhxsPXTdZDS/MwDQz9Jgvqcoeu7w6/iBcWI4qiSesHooRdHFMuThKdBIiT
3gxIJ2VHEUsGBFH8/hb/4vfiI+P2OswrFILOfi8JknNW1ZpMk3nxTHakGGwgIQan3w/zi3dGh9dp
UmWiRmGfcz5yRQO2Ei6BixbGUEpvLUnZZtN88P7/vAo6FgsshMDl7Afo42y66tRK69q4gzUtx8+N
K+QmRKWgukg10N8pvq6WX11R2i8WudYovmwCRfW6bw+xpaYX9OeRmCTS2tdmte5Fb2ABM+ikZAZk
PUrZX35/V5abezYnLBU4wquw4aDFOnvxbLCimWsK7sp0l8kvIrgiLfJ2Mh5+P8z39fencdj9ck4U
DmXUs7lHc+fBTaWRrq3BPvTVMG5GjLx0fYNEWRdNi8aiaRE5rNCHkd+DOQDPs06PRgnD7QRC1vbV
rP5g7v15ZWFrKOiDselDAXy+suQV9dwJgSNNdrAKzRTeoM57hYvVW3s408quwAzxwSL6i9eQwz94
DENlj0nN+v1XSCorp6RES9e1KXxKrNkqiotDUHaH39/x86+KihxrNFMkKye11fMNUaIpOigDHmxF
v/7ajYzA60e9/WCU89XrfJTlt/hhepwJ70A1geAAXqPuRUYo1hk83KM+GLWf5U3/wRM7v3vn4y1/
/sN4dGvicBi4Kqu5NLXjXD9qf3ee+D6EwccgLHb79hIO9+MQdqn2qFgYws0uSAlEFBnTPss/miaW
aeDHD4JhTFO1+R6W2vH3jsaPw+AM5IRPh2BtWeF40RqKjVyqki+DiIYrVW3a17Zt1U1MZIrMwV1o
zFoLNrb94Bc5nwC+/x4oFcXyHdCfPbtciYerwD4BJr+NtphCiSANeuYl1fI7XSVdzi0/eGfOCtlC
/3NIg026Q1sG5tL7O+xYo2GpxZAiTuvl1iRK5xYy2BIoARRvjofkLmhdy5vSgJIOYg3bUPSNTKMb
SqwVPmnwGPXOELdUpOr7rg6ufv/l/OIdI8XPYf7meAYT6uwdI3uKs5E58usFY/umOEa6IXWepTAI
ULv/z8Zavq8f3ueanF4LcW6K4APZoGp8sSd3I+Pyg0taHuJPL9sPl3R2x1UbGRrZWSk6dte5CIvq
kMaI2m3zenLj0wSwmGyK/pXU7Mz7/QX+YhqiBrOcnNmrsXc/G3mO085SjIbX3Fb6lWzs9NjozkeT
nfbT18SyAg5D4zC0XOY514rFUcXspbOtQcywivN8hxZdWVmlurYqe9MkaE2pgrpBcRj6aJu50QcT
008HULbuvNjfuaCQQWmGvH+S0GOW5FqTBkuI9bwzrzIju1NLlQDoPLrWmu5ehZXZIq7Xm2D/+5v8
0xt7NvbZG9uVg6um7dCsGwPXGWBJZBWETHzwrp5z/fTzSzx7WbVqhHpOGWFdj5MvRL8TSvzaUWJZ
2Xp1gIjip8O0r7N+bwiFbFhMx3gFhu3vL3Z5Y969y8vF0hx2sDXAtTs/YKSL1i5uedTo4W9QaxPY
ADlAS+6AevlBmf/tCZLxlnnAYXukUrU5u7kOuOHUkBZSAUj3TBnIsPD38k7ZZIEM5b9zkylxc3Uu
tSsOUu/fo0gZBgL+eJb16O6iKj5E1nDbuvGhMOtbLXEvEd2j8J/FBeR6hHuTg266+WiOPt8ZLY+a
/hfSF3hidLvPNrEYKcd+7DAqz1Fh9vddiwhyPSutuFYIY24eC6Mfq7sMuVW9kdlQWaffP+Sfpg0O
wksQK8U7zsemONuWFi3Y0m4R3uJmu+AukzNtR3+zgrIctlmALIiXGJKd83IGwcnYfCUWIIiqL5bV
0zOIbpzOPdlq+YwA+ION3y8v6Yfh9PcPdkwjmPlh0qwTBebOnNYHOfR3v79tyxd49m28u6Sz2yYd
kwgrDYMqK6u1ssfGGwvhDwFfI3PCBxcEwu+naZeDscHmhdKXQdXt/NsILAWfRo4KFks1oIR20jXP
AnPSfOtne6IhSWKY4rVkSQW+S4bVXcnRE6eW3WNuq2AWEJ+QtYllE66cVNdOGPTRUxQ6VoaOSivE
AXZBkhC9PVnznT4LeYXwVXmeClUcjVmd009tW2PStDuzhD3CaWIVV0GJeDFJEoZvnX4Hb6C5ccSU
Uxp3YnRl6tCkDzCbQugiWj9fYMk5CbBtfisU8SAcNb8d9Wh0LmK9HZ2djX0E6VSeCXh+Y1veNir0
E01rybaw50ECaiFT+moGqHhtqnm+lwtTXiVm51vMyvoc0sm9BEQlrpKlP6+kHZFSxOdZwIFMUEIS
JWY1gNZah9Ec1gRh2wjJG5O08ykLQ3s76ZwR6fIqer0NCoMjUuOmGL+dZhO7mn4oKI6OOOrUiOpn
Gw3PEF90LF9BcRHoNvZF4FJzcxi6mKjXLtlkehcdR9IjD+Dfhw16kJYDaGM/qQqEj501aeqFqhXm
rYuTySMf4M5Oy+6qRuOxH2fCKb20cTYItiH6JEWw11pXrAMdvNAIoanbAdwrx8+thZJ/3fXluBl6
E8exEYvrZuj0mw5NTO/nVo5ylkfqaaTB9nchutcHq5Mt5tw5rixP0iTN94NTzEf8KeoqrfWcG5f7
BFP1OFCbGm9Hq0Y3Yz4d0Od367lApO6o9TavUvFsl1n7rVE7A7pPc6m1IYr/avYidapvcokxjVcT
zWUmvzl2zhY/SpcA8KhQ8F/n28qa8PvhcJkz0/5S5VOUrO0CbnUyZ54Sj7YvZkH6qW6GxlWdk6Si
QbK/5Xl11zKOVe3SrefPFkq9lcpDQ6AeZtxns8AbkbKlNtzimzHIie2sc4P0GYiM0q3DhNSxsSQO
CHiC+ZS282dhxPZLkhnFhdYiig+K5ReMsVoOELT2iNxmbY23Zq9X+rfKMBsL1W0EbCGN/Yro8B5M
tpIBP5EhEcpVuXcGZaJka56C6Cu8/u9e10l5llZ5PZU8Y2YmbVVPxv1s4EIa56k6iConGHNSlF0u
pvHQLCu+MsPBh+q6AniGWDN2gbTMJT6QuY9Kv5Cqtkm04dpmqVu39qTtxpzDfTYesQn5c6beZ0YN
WpHPLlxb4VL3Gsh/M2T8qWjZvbQWLhAAUG+G2sDQibPqEsLlfGDvlAJVtBeHHT3NNVIH8xA0n+Ys
OVKZ08a1S2iN+wyvbjUG+XXWEZhJnGNAC1QbHwgVUItb3UED6zsjTdIii/td1LrQa5S0SO9GhY7N
StVq/a5Xv4HdhhPj9B50JM/Johd4JK8hgv2V1NRmJRSkgzz67h4booUTt80e2gDzNu4e26dIHqWH
jrmtXmS6vVJvkLHqb22s2Ju4bt19HjIr0LjNMWZql01lQlHBJgBvahW61lecO8c2sw4F2TpEw/hz
1/IBpaYfOQSg+QNURcI6MJesDa0kyrkrH8MhqzxbR6KigSeH5dj4cd7mHGUd/v9x3kK33ZkOqQ24
sCMQMabqfrJ6fTNhs+5YIUB+bAjrXA9J/ySxLqlJzHCJl6GC/dLnyMY4pexazfY7s/Jt2e+qfoeo
eoWwczWivWyHwGMlWIElHDtAN7bxVI+a9KCOPDOPea6dqcMB8O+B0y5uT3X+ZiMRNuOqWlUZtsRK
DleJzbQQEpy7qudUVpuFL/tZU8eRXYB+rfBeHMzGnC/V1LDrTZwYI/qDmZPTEPbtW5vUb05o3c5q
hjcysRfXe5DX15XZBf6gJCiHSAi9g2/m8J6Z0XXSzwp5yeR8bfomqE8yxc3oOUStr0qYxTe6lmVr
E4XV53kWhMhMwRcQmtglQ8AiahFmu9mILs0iuOgi5bGwzOekBP3uYBYMHecGqKn0RWvswmmub0As
16daEcaKaBGm10LBzQQ0EbW0oJ2s7a1aa/IDfHfzFqcupABAcNGKgDYTST7rA5LWp67Av0RiI2l3
eVGPEkRaQGTxEG4DyecdzEr/zcyrXvWTCQ/efdEVE2hBLFkKGRoXoZ0FSLvbXBzhUEZwjpzZWcct
kZqE4wJIScILxykVDyorsUEUvKME5n7nAK7QtLe2l0/qIO3qQEcB4ucwBm+umCQEF1A+29mybjBi
VRzZc8xvaXUVG+W0ZV/rKXg2ODB4AJgODmSQrKn8rijWepybGBmidU8cwi4GctGtIBZa1P8W4g6S
MPUpyYrSPKgL6+/UhobxtVk0Z3Y19j6bWAz8hPWo0SU1km0btP4MZgbLSVBfxQNgLWp66EDWuLbL
fZaZiKlGCi94/O361ExNf0DFP1or1QDoqI1O8uyE0ZQd2khCxzEtoG1RLpNVM4Gj5YPmE7WCWm/2
jQVHx2geXViWB9Lv4OurhQ5jtSgw68gQeGRNiWLFy4ypv2uRBRQTpRwKpfYqiuZdNIbzvYNinwsE
x/RAgshA0alhtHUL8Mx3ATjughAnM3uft1A1ire2nAd89Vr1zEz1ShW6omrema3nSne6DbHE7mY7
r68yZUiE15IvEBPYNxlXipHBndVCaJ5MMSgrPWwJkC4TxB2rSQsgO0jU2FJMqldaRvIAuYcYw3xI
JOzVHmIHlQQUNqrVxDu9FsRENqEbXiUzERA1kJytdC1ggmpoydDTAegs2bxAlbBmu7UFuKB8cgu5
ThL7uRWV7Rm4LbBj4nrudGVvVfWddLTyUyysbkvgOM4dW9EEd29RcMTjeJXb+XQTFVg0YtV9MpKu
vsRXvEP8MkaeBEaxFRVBCvxUeK3JEucOJn8SgLHaaEOAMUUv52qjFvlDayW0O+qxUr2pdpPLLo/L
VRKG4TNOHjYoAbA4snDrHVx4dLm6Nb9A6CE3u3WSnR0a2NCrtWKEcUYHfyhvutHpLoJUJm/5BAFK
LVwyt/SAsCpz0cqXR83q6lMZheSRcVoHiGamu7yPoovCGfddpGI2zJ3Qn+f8pcHIjyu2iXw8K3ng
3BdV0V67gXjKFVgQYWFsZqsinVpKmEXATVeKmQ75c4gO2T0SvZMCr8msNXNacNUi+MXDM1y7eXTn
pCjw8WqyPxzSQQX8bucnQ2OPC2i2Glcle2Bl5WbmKalRFCq2oh5M/KxHR4/a52ySpzDTbo1APinY
akeRdeEuA0QcZEvoMdIp/sbQfkVvawx+0BhQNUhRTW6MmMWmC/bNbA43MeHmwSqxlMBdpcidiKgt
6qeOSNdTxcb3Gt4PvtF2ru77uTpOypA3XjlWp5ikHU/vuq2RdsIryyr9Nkfqtg8a+YzxllCqRSC1
qonCjaxEepaqv4o+/prns7yIyO8h7TG2gkMjetJa9XGrSS6iBPRPYGr8aBhl6TX/l7rz2o2bScP0
FXHBVCzytHMrS5YtWyeEI3NORV79PvQsdt1UQ72aPVpggBnM/KPqKlb4whuSDkKz0oBu9zDlEG68
DkQh7oM0NvdCJN3K7gnHmzG6C3T9psUXzJswpvJkM3yqprACU6gUBLdSbrB1/+4gWeX0pfxTS4dq
AQLM91nnXjmQwkvX2ZGdrtFT2toof+CETjyA1XxxMxgWQqyF1+8cN2wOjoGmUehiieBhvQTjjWtg
o5XTfB7XReg8jAo5wMSsbmXqpPRykgqFU5Wh7oO/2Bo/OB5uk95vf22JHpdYVft7RznoXBrtHxUX
VHz1EXz7CmxZtk+sFqFeSVLyswukvxoEIkl2FQ6vkDO9jYgwTDbhyHV+gJxT2Dx5XvGaV2O47TFv
z26quh5W3CHwhU0/TI51Z3S3VUmQFbatuvfqPNi4olQFYoeOWjmd3sP+wPidDhkFQ7Ttwn5bGs4O
Ia/6gFZYhQBxjW6cmvz8j2mFCGSp0tv2cRXbPJsyBF1vcatmXk1lqoqKLV5kOj1htAiNqPkB2Zx6
kR+9IAIG7WQgohqxm0+xoenLHbbo9sGUyMzRySDXw/XpS24jfWUX+Amr5E9hdvVjjIRSurMGL72P
Ip7JQ8s1GqLiORCHGrhWgHYZqiLYcHDy79PgedUVaTPI4X4yy/wGVaNxKgjsrRx3axF5iBrMGA1y
zEBtOsNFFB6poSw5eENXqzXExbyS+F0r1d4mWSvpU/nKazfQJ/ltowEl/6mmfGPtaLn0cM9G3Tty
7MfwGq3oOnsAyJb7UI7yBslBxCQB18Wttgkl2MMuHa0RY2Ub7ZBADPyAWIOCSgMHyx1ozKukzT3U
wR3d8l/MIusjVJvQeN8boRHD2u1k+b1ykKhaxUmSEx4JPf08Nr1Mt4Max88U+BNrX5Wj9zswk77d
9LYsb/rYCh8kQoufPCfovnWm8PNtMI2huilj9JH4Jw3tdYDTnO3jsHa/hNkETXAsUmX9iKLSeyDt
KLiVy9iy7glI5AAkG0VNpGZRbPYhKrtfeghh/j146lmMuFQyuom7xgnuCmvUxYbrCVEUPcMCLfLa
m1lA/KBqOHt5MR21vBLMpf5dtwmQbDEbxJcZiRaKLKK2rrIkr7yXIu+77pp6NBRH1Om8fZIIbx8R
j7UHxNfB2WrkUWYpAnSvJMJG7EbvDmH+4ZYm/PfBiK9zdNM2PuZ1zcrQINpApuyTn0Md1J8jVHJu
yhrfsIDWDNdgZ4cUsltbfQbxKIYeA8NnzfsURfUVVH0S8ZhbZUJZFpVld9jx8JV9eFegshLbv9Gs
/VTjiOtfoUFo3pCaB1e8pv0msMli9b2hP2KMMm1UoKdqm9WWzA7htBFiHUQDCRvCvRukbFBMF52O
kEiEnt04uaj7tca2d1FAmaGvd2nkX1uR2Jb6eG3VL7Z8HScslGoj2vnWWNxhWGSlj3VtOv4hztaz
MeXEvrtrQ1E8lrnAWPSBAYuvg2kgktLHr7DshlUAZ14Zt5P/UrsbmPsoSF2PTYePWiwo0cV1tQtj
+wcFD1wJkYuBg1jnN2UT3YSV3t62ZHVwJUqNVXIG9JYNv4aDp1rwr5G+79Wk/25oG3TwTyYf3Kbl
1s8puYBA/NTDQ8rv62tdetaTZRrVl8GsPpfXsFnqG9kVKa9lyV+vY5QVVyjr2TcmYj2pvsaIGT1i
HQ1V485BuzfnOoexCxVvQD0zhdl5HzlAmU0UgDdk7GjREeyF2g8T4L6Tw+x1MHLVZ1f6qcOcr1yP
8ANbw9gOPWpp05iW66iP1vpAdMgKSQutlJIe5VF40GG2Ue1kGn21CHk5rAsq5BSd8HHUM0vb2XUR
trcZWrKhab5606h+yiBNALoikboKBgubHjYkyQ3SgN/zRKPokqPBDfXZFfmNmyA8t9NUGm5Rr0Jx
xzML0ErYkN3h3YLk+GShKdmEOj+YwC3ddnBgn9tRXSddEGJgkJffVIJzX+0PhHB2p4ZtEbDj77TR
wPOwC9GnczP4NNL+3djWPpPNS1uRhR2yrA0lJavQ2Uj6lXdGniOQxdu8TTgnz8SkwVPrlSiuO4B1
wS+Lo2lQgpoG3bp3x6apd6kG2ndl4QumnjGBtFeUvrArM1wfjRzZbPWgfVZOXjo/OkP3b+LElVRA
IqwOeZmRcZgpALNOep7mKArhF3/sBBI9CeLWONleDUV/14PdpvLmXXVaiRKNbm9zVG43Ixj1ZCPa
qUfKvkPYNQDkNVgI72RYI+EfYU0tigkaW2rKxW1ZISEeEjZ8N/wBw86RSPtKoktNPSEBckcxQWmI
BKdoP+cJt6IbTeRhsviTpphJPubupH/yEObt10YzNahlp9pLgXjrDf7aen6f5PpIlAeh+di5qBr4
KzxaENJCH6mbrnrR6DczC8Xdwj1Da0kBDV/JNJg2SU+Au0uoXiCnPSX5cwgH6ziFTvhShFac3zSh
WWhrXCIqeKCOmWBh6fdBjJncKMcrowyeCZ9Gbevhv4kwhFL2Hz0Z8RlrEvLDHj+aTUfB9OjlZvvT
t53hueHR/5XqdaLteyg5j6hfoaut9b6BFXpSkT00tpqvmgzULAbElEvSvYcP789kaPVrz4iDAz4v
EnHfpC0sZ5UChTm6rmtsR+wBhbuLm5nNvKN4XWbiqWxl6CuCpsnjvVsVXUk2+m2IoBfmPzVbIcVK
YVlyx6/0LgAGZOxCf+JP0LhNNERuJsenrR2WJYUBkUfhAzGU/Zmi+ANCyFCVM8u6xs5V3KuMxMjo
LCQsUPaPr8C3p89xz86iLmEUzRrbGtcmP8tQ44JyRBn+gBtpOYD8T2oTfa/vwwB8RtNtrJBXvcKC
AUXjKh0PH2srsP3+QpogP9oAp+SiJwVbYwrDYqjXTVtvIspfI3e44z376kLbZ9l2mgeiqweb09Rd
UJeLDiNyxS2UDfoXtBXatYT6vc6M+CUJnReSViTPQxID0dvFhVbGsjfzd1wBYJw+NZ5qYv5d/7Th
QxDhgZYCd+uzLN3rdZDcZWNRXgA+LDuX8yg45BgOOCZYOctlDFoNEeyUZQxtJO9zYx1kqMBN0t3l
mdMfkbPLL3QTl43hvyPOzUsp6aKBnj2dF5qTo1UMNBPz7F4brz20Bp1QXBhk2XSaB6Ez6gngzxJ0
4WLxiCxzIHUzVjA6UnYm69p6PbqovGkf34YefVEao7aw0EQ4nU2ZItNszkgMqOnbQPP3+NbWd0mX
V0+RH1/oqZ+ZlQCxQBPUMMBeLgFrsdJs00VebW33ZIeEHsTZDTRZTu+F9XsDXmABcWwGcwITwJZv
nJN0iS0KGHN231fvHl1Np/7sZ+gC4sxRUy+Pdq44OkhCf3g1ueSYIlgnaAHLCUa1FyBgRV6EiUeO
R26lv2BVPqzzBHU/v0Dr/P3xzpwxEJGwHeDNzudssU1CirR1OrJNvARdIR6oZtXZxva/GcTBgguo
oSn0GQjzz0EWOvHCgKLQWhqUItoqERsrtMcLX+zM3pi90/QZSerM0KnTUTparLiSsHS5e5/1T/nw
yw6f6vTL+3P5e3D+7eayLxiGWxA6igdZZIE80B1sOMtYVWszpVUWJ1+aaPjO6wdwB3HBOH4A1bOz
9LRYpR2qOLWLDIZzY8puTenps5mzzFpjI1NReOjPNx/fPxxEEKP0zyVYw8XdEiKjVHVEDdSfjOxQ
5pTs+7HMjzUwnbUF0Ojw/nLMn+50NWzdBKoJ4RLEPN/2dNENGHCFWXJK3CbeewFi7K57FyNwbHUj
3rUYDYX1jzZJv74/7NtvjboicN6Z78CJF4sdFfH6V4msOfhltufl2Kg2XIvGefJb98LmPTuULWA5
cCo9uAenM1R5lZj9XKnIKAvDqtMBnBg1afaFd2g+aacryYMANJSHDh9Avt7pODntLg/H83ptVfGG
Ni3CUiX95Wk71MizwlYjQr5wYt7gfyWBg2X/Be0IsDve4vS7g2PVmuRlR4YWmUpl7NvQwHIF+w+9
0j83RvKtKZpDQF+j0slXE6p2VvsU40Vx4ae8mT2UfQkKHAS8CeB5ucq9ZjRjMsM+BLrbo/VYoEBJ
q3Bl1aRpyFZfYs282bfzeBgBSngkkjBqsW8FfS69Lky6Btv0ob2eVtUGuN9Lu39/n74JLhhmvl1n
5DnWjnJxHHPMqijgkutRDs9X8DzkGuTSUym0Z4LQaO2a/eb/bUTzdBthZ+lmWBijhp7+qtFs6FON
/glNCK3dxdnFV3Jep392LfhB9Dt4sKB5ufP9vthBYJWqNnB5gcuiuzIc/85qsk1Jjkp5pAgOJiZ1
WGigsGz/Z8N8iPz+f6Hk8v+RRsu8Od5hVdbk8L+//8urnP8P/5vzDlkJ4X8TMpiD5STb/T8aLTAu
IWlbznxVEsFjO/u/eZWG+z90erSujggLvqOA9v4P591EvQVWNxxjuBlzhPr/QHkHRW3M9ALbJLyY
EWynOzISs4GQBqUSgo65GwLa1Ak+xBdO2uKanm+N+V8zjYHHGQDz6Sghkm1mOwjojGS5X1svVQeZ
F/1VSDOnX8l2yC4ctEUU/7+uKRgyQJIJbcTyXZhklckpwTWxakrczWV5pBfWXiW5E18Yav5TJ4ds
vhGpXEJHYwHfoFhHzHvSXCvEqquS/LXJx3IdaGX4/M9+evjP3/tX92WJJJ1nxGsKYxICI26pS3ih
4SDkaCggaha6TA+59AnWzEGrP5maVq3DtCh+UwnHt8DuTGunDJTTsePIvzbwcne2MaUXoIBnVpi9
S+ZnscBEp4uN0yBCibAyvyeGDYjNjvS1ddG0zXfojpeymLNj8cTT2eG+Jms63T5BnmRZHtNrbiDP
3ZfV0D2Xkjg1kqlmXHjrjDN7FfQ1NuB44OoumkWngw0RNpx0zmg1oy15ZdSe/+yIwN3WBW1egbLh
QzKJ6gr0NLJvNQrpq0o3WuQEzWoFVMKZSxA+8mFm3F/HbTrubOyert/fDWf2HMhwNhsBCff6MjEY
+dCTkWSzkLxGJd8C81CaqBl9fBSHVZCUMKgxLDMDPY9wN3MRhZOVg90SEg7PiXQACb4/zCK6mHc2
O4jbzEETg0dqcTlEXlYPWYKDzsyG3jlTFxxRJzR/FmNcH61s1NwVMgveljzX/PT+0OdOlaujwWHC
LmdvGfPO+yf5Me1yiNsgtFc6tMjZm8CRBy8gJdohLGncizhAchMBBbHu6CoCTsGaEr1baZCJOUPx
m7pf8fFVZ9dJwnbWXnL9n/4kHOYqp0gS7spM+I/U69SmRDHwwn1yZpfDHSR3JnYmR1g6a2vklvTr
aAW2hpaBNJsAQOn0tiRSSWLa2Zznn++v9Zk9y36dychzPsIzcDovH43GqogCpC9r6v+sI8KvRPb/
xep5sE8NnlRqU94iphvMCKmRwLMxCnH0LdTaGoF3zd19fC6zeJrJyWD7LinsKEqahsrA0kRN2T8Y
RRptXeyQ798f5cy1hwwb0FeH7EZSKDpdMc2cjJRWmlgRWNh0EQeAC7Nt16Bhhvf+UGc+Drwiie89
iGXS08WlJ5H5dbQWFx7gij46gom/yX20vt8fZRHXzycdSz1CFzacR/S5mJCuajoSessoDdLymT5I
OgnJ1vKdTVGbn8KRoDu13Ic+9C5cmGeWcqb0kcQIYNfm8ipzsbmuMOxA7RQDilUpmoy+S++szTq/
xFacH6NFPMCVjFGgO2cwxhzT/XulYCEuW8w0IHPExS7tHCR1sHnB+Kpbabl5VTXdpdrKuY/HW6CT
o1EnovJxOqLwCrdtUzRpLRrUq7FBHLax6L68//HOLSG0u5mqy3VNPfF0FBN01GTSY1qJvLcOhY+g
cNdm9d3QddaFQ3xun0CJt6nf8ASD4jkdKrCzoXcGEPhKd4KjF7jmMdO7YQ9027iJrQwZdy1Jn2tk
YXAHtC/Jxp2bKQh9b2b5slGdxUzxUgBz3JrcITikAlm101vHq9vbdObSvb+o5zYLbFPEBSgnEswv
zh0+1hNlDdTHrXq4V37+NEZ+DVgciKcf37hBl1wY8O1ekTpBErxFUkJdX5a3u5wb0sXXYIb6Wrs4
8c3rKKrE9v1pnRvFpU4yxycuOY91+gEVTUKM8mb7LPpDG9m05q5IffkfDR+kP5HZPBMTv/1Okr8u
BHUZHeKNuxhFUISdgoDktS4q5xNCBt5PsPPtr9Sfpv37E/qrJnB6qmeFO+ofaIzBEJaLPYHdes1U
yWCIDSWyuZFbdhsrsnCXjYxe3OMBiDNB6A4AljLRW80WxADUQKMa9Haj2X30Ovmzabvjzcq1Q9Pb
2lp4qv2DCX067dRQyQbbgg5lcRBg2Tcg6QHtMidte7iUdXQ70lRPgHL1eCkg3V798sI8tdZRqPfl
SnJkFYREUzz7Y2vP5nNdgt9nZGeIW0WR+OE7wJYsHsV7gUvAS0F5CbtLve/KVT04XXdsagFaM8wF
MX2benmzC/jF30KYBtnWzCNx40ktYI7Y8V4hix5iXEogg2ec12ioVwe2CNZYyqloo6eZ7V6owJ3Z
UlQxEWejb+ISJs6b4Z9ILVUxYr5guFZ9I8xb3E9fXdCXxwufmT+y+MqzJhthB8Kp3N/zxfTPIEkZ
FuipQ7SJ+2S8ji0zP7ilhzEI+ruXdtSZoShW8yAK3DBIwE+HiquIEpcA4jcp+meJkzhggRHyni1+
EKx8f15n4lxJkZB2HSk4GcOyopanJs3IlAwql6X8OSC4CngxBRwEKAxUAcEZ6FjpZf7aqHF5XcWu
Of6ywibaA+aKHyvhtReW+m9ovVxrpEwRAuKNhBE1X43/rHVXWnZbEOOCnTLTK1Wj2L3BhgB8kT0l
KMGm7m0l2GwrS8TSXQ+YWSCMjpnYynbJGQDbCKlWCkdqtYZo5D9WytUvMdDe3s98blRtYNTN5HZr
cT8XrkkzHyATK5SZP5oKWH5SauIPSb/5exgN5w57he73+1/rzL2GYhZ1H1RaeNCXfEYZppEeFki8
lgCKb3CosjeZHhmHCTvZCyznc/NzKSjo1KXoECylFRIjxgjWRZFVhCSyujvhsCfVYx0Vv0cRY49b
TBceoHOTo09NtckmAUH/6fSzWz4spjiYyyXdUB2aUphfUv5LSDBKRRe2/bmxKDd57HnecXTkTsfK
864gCMOzhWeoOxqD5qwh0pc3WgVI6OPfjBFM6sgU5zhqp0O5vHZTXxCyTK0xHGSmsztSMrf2Yift
7KTYizYlciJqe/HqDVM2xiOebit71K1dwbsKbcVw4x2C7Ug5vj+tc7cuStAUuADizzfj6bRCZKfx
peI+GsCI30KwmHYkzM6PD48CX5Z8CvkX4vNlomMEmdFD1RIr1OszrN+T4kCvE27ZfzEM8/BmPSea
RYsbx9OHuNEGtoOirHHMQ9O6cdBuPHx8FKISghIgBIa+7O2XDorTdFI4Um3TPyrPHDdB5ZkXDu58
8SxuT5N02qa/RgpKTfD0wwgsn0SbamJFJs+baGd/fKPDzUDeIMzyQckFdtmsFDCDPEh1TWuJwoin
bkR3k8F4X6yvRgH8wtPDYY/738crWwxF8q6Tadi0vRYvsLI1BDoHfC2lHrg3zaTcHWjufvf+Nzqz
ehY4BRI0Yrn5JC1WrzGCIp7IZdxUlwdXm02NcEf4VMHXWQe03S8US5dSB/MKUkFzkDDU5/npi3cE
uyU5slrUmcocFUGZJ+aLMOz2SqMg/TiVxvQrSibjkzEi27OCk9UfBn7f/uPTtubzxb4EeLJMTSfL
QW6aCA8PhXI6VGCFMOnSzC8tZKU1tvOXZK7PLTM3B6R8jsPbPl7GGfHTiVkHtU6XG+2dnYef5ed2
8vES84T2+P78zlyNdERQCJ41JWh8Ly7hulcUw//WiTEE3LlQwzYG1txbSm1f/4uRqJ4BP8GChqL0
6QaKYlv3ZaqIlPXQhBdlCBzs+/w67frhw6UL1AQAI6GohrbBm9ZzgCqxEdicaeitD42VY1kbVPhC
Y/ZwYXvMlYnFncLD5cEKRUtZR2vndFIixHEdiKoDsrFPHngVPrlSw4XHrmnSAIHPNj2UsQOIWvnx
m5kSFzUunDzZoMu4u27VAHCUO7MPlfuZNfBXJrY5F7bHme2IxB5PlkfHl1bN4tRT0vBcDY36lSsV
DCRt+iorgt/ACH83/vDxC5r6BZclBQSE6Jc1jArlAr03uTOdIC55CzxkVcIkWI+xPmxLqikXtsmZ
l5q8hR4UzwIli2V/KJ0mbU7pBDDHSj2lgUz3QxdeOtHnRpE8Xjo3PdW05eNGsJXCSWHfp1P4OfGd
bjvEF1ODs4OYOi0YYkQuy0WEk80I2sonDS3ScLx1yk7c1eCxth8/wlT9qa4yG8RRFi9Njm2OoVUu
zlIks3s7cuwrVdnYhRqx9l9sb2ohgOO4e+c35/RghXbrEJsR0E8lnuVJoDz4FZq4UC6ef/Dy+BLF
U9uhG0eNdRHt1rWbENeyAxBDig5BLYKt28hih2XnhKFkAWNAK29qHce1sXAuVkjOjE70RnjAu8X9
sZhjEBlj0On4SeFmpn9Jyyb4HiH1fJ97aHp/9MuBLpzF4OarHjb84svpMQ6aYyMIF3sXQyx8aD+F
RZfulQWb9/2h3l6JDEX7HbsK5O6Y2+mXGyozBMw+UbHW+ipco8KVr7uqEt8jTUnMYOdiOXoAc8tw
9+GRyVsIiLlA2KR/EZD/pMd1NU2O5jYWHtnYZCQkwZ+SQrifyUEx9Q2xAYWmJaPNNJp0cd4f++07
SkJIAEabBrAPPaLTWXt5Go8Z2cXsJhut58TsgHJQcByRTrgw1NuzDl6PYMQiI0SK+C8I6p9p+hAY
RWFT0pJaJx8S9NOPftt//H0huaDlRKf0rxb1/Jn/GYUiK6DAlAnZI6bKYhQaWGxcXd9ftjNzwWqH
VilBwQyEXRwBtwhHLmbCcTPV2oNTQZ21Wkgt749y5uOw9blFaJuSti+bKMIpMssoXQsL70nfWm3v
wbuBdN409nR8f6j5QTy9UTxLB8RHu0bOBYnFjTKG5pAN1MlXqSFyTKVyqpBh2323/Wi8h6We7vrQ
ND78kDEoTUkeMxo1XM6n38oPpJcGtaLIGfjBqxoxA8jhp/14f2pnvtUs3kk58a/kuVx8KwRUbDjz
EzuCNHrXTKO9oSk0fnxHMApXMukTOd9ylLJwEg0/EwtXhNjf8tmAMGTpdGGUczuCsiWp2dxZpTdz
umINyxMmrWmtaJtMsDpNRD48F4alaw0Xrt4zVTtuQxJBrDqo3SElfDrWQNdsHCmUrRCYrnLMXvR8
q8mka1aUEYzZVEV8iwYbLQ/YG5thMLNfpKqet6qUXe8xWseZqBbDU9zk5mYQo/3hMvF8WyNuARiA
m3MJsa2dYrQV8TIexh3aNwXWaI0RXbq13kaSjMJ5oOBDu5TFPF2FoPb9yEs4g3A/nRdLyvwK4RnE
X1I9zNY8kNGFT3xmu6IJSKF0HpRnYfGJRzS2grLiE5fQS29Rtp120LXHCw2Vc6MQDM0FBbI21KhP
p2VqbYstl2OtEplZn/kZXzu/u3TyztSi54sYrC69bWpYS31DxZYZRTt3MYrSvoUy5RydKS8/NTXK
GtDRg/wlS5Jyjd99cQvDOf01JWGHLEYfN7dChtmFW+7M8aHSMCPFqD1R4l10G0csxxO0EvmYJJdP
diajfeFU7Se7ncwLj/qZoYB9U7ubrwNUuBef0U5loNcm2I4YZt59hvrNDZpfzQ7NgfrCQTg3FGUo
oCigBEmpFkNZuIb/pwVXFW71A1UMDF9iv9r0uJfHFx7xM8dBzHE6xUCCMsocp/umG7TRBwhDdQO2
6KGaVHwXatLbRL2j7aD9X2rQntmn9EwptHLnzWnh4ot5NhmIa2Q2VXlfbJEMiA4OXPwLd91yBVkz
QcKt86DPmGdrMauhpRkha0YZoUsfqhYWpe4G0XOcah/FEEIn0Wd0AuV+PpW53ILOSNuvSVIa3nTt
1lqix1vVtOWFz2Qs120ehlLwLG2McD4YnNPvBDV7QsGCYdwkWIlM7BOI0FaUbiaFXH8ttxPeLAoC
BTYwxs6z/c+THmDZUiPZdIlL83Z1+S088VTlBedqWUEx07GfdEnzVuRpgf2LbfLMt+6+8Kx287G3
fsbIsb5UUUBlAPlefkgnb5MsApEBSza+8pywuW5MCMEfH4VeA43Wvx12exFRWGlaZRFHf1U1jno1
xNi8VHb+9cODsCURunEJyHAkWAwywvYtu0aHUutJGEiJ2SAjEH00bKFUZ3Ave5AOqJIy2Ok+ccqh
xXadBUsst9o6xLXXIkf55cJc7OW9MY8DCAEtddAWpDjzfv0nLDebPhtoalsrB7DzzwJE42ufyfR1
cgrUaiZTln/a2dEomb2NrAHhHisqYvpiQ4ycXQh8rV/5RpZj7jb7I3HhieqgD6m8Snuly+ckG0uM
vfNS1mgNZNoxmIoyOMiobB86o5cKASf6QUdi4Pwmz+OM9rzqrZ9jmmjTNkK/7ZD3BeJL2jTio5tz
VBqKY7rZbFWGIsoG56bqJhQDFjSVE7bfrNonzstS1QWHcugB+vOGuIe0brTvTedBNcV5KrbXChdX
scv1NEFUP3XHMTi4vqY764KgNLhXXpfcpbB/v/S2UXTrdlZTgbpsN0gP5rG5QyZ8QtFUH6f6qNsp
YkmqyLKXou2QqxmjEgKTM0W3WV1ZzzpmSt9L3O0b+MgVpvJNamTZXhG6+FtXoJRBQJC8IsVTobsf
KtvY1Z4yvNsq9rn3Qszz4mOchKm5rons0MtyY7vcWa7yNNjgJnJ9mlHOXuvwwN1NGYuw35vArYLP
YTWodl07ZYZ9pten1xnagfEGz1QklfyqK3AV1rS6XDtONXwv9dL4Yo0DTrpJ6HsVfte592wL5TTH
EP2mnyHSZQTQnupwkHKM+lGEafJg9zWqY42vsq+ELVGyQsKt8NdjLZCLapNSVtBW6kFHWCytbk0s
nb+YyA1g9yyc5IvOf2aft71zaLQE0QZPuVW3QwWlrze953P9x6CakXrLpoTAYAKGvUI5aWhQUyrh
f0eV6fzw49z80vtRXRyCLuefgFeOnF4lRfUrD+rQvwVZNSUwITXrOdATXW3NLPZfZDX2/kEaZfgk
+859KP3EOsZj5x2j0K7RfIOHagGbWw1gsV9HzXe+UMJvnBUQVNhOmtXC2/MnK6YFhDhLtbbiHi0G
YGmZ2jdUNn7pSNJFmzIbFJvddSONS7DWfvC2JV8x4fHKddwhP7x2QXyotQd/+6kW/VRuqpKIc9Vg
BZ9dUT0LxpWDR3G8IftN9NUY9PJL3xSxsZr4///se5Vme5RG1E3uuXWzgpUcHyBep0jhmDZ6pChP
GN4qdyv1q1Wp/DG0IHu2sdJ93N/LOHxRFBvyjT84xYMD0MbdpHpRw3sylOvnqzQvcWod47ILt7Qr
ppvajTJ1D4zC+R7WeKFuBi8X1a5NnLbdFq0DwMGuctfBs9iNh3vR1Jb1jGXqhLaQOwYchgohpnVu
w7vZpI43IHnlJDJ/BCbRfAvnFtUe6kRkgscRvf8tRjgzu42mcOjXPfbbX2vbdXFKUhV6ZXkVjS9p
M1ZYkucJziSv1aRNiPBFqrhBLgoD0RLkIQIP9LK+1eEUFmyOMeV+aPPeWCeiDJtVgyXR1w7znqcA
bUC18liLY27F6DOhxeBGVyW6g9OmNQLpoOeS2vjR24TPwHVSRfAFv2TYuHUQuSszr1u5wsHO729E
qGfGIY66/Kaoahzk+jbm46HS+Zpljv6J+795LduMbolrVQICfl/O8KWy/Fb2Y+PtENqvvK0VQkAn
raqTeh14Q3sfjzGaJ0pv0PgEOsr/KCB2fAmjJHjoRydCl7E1p24V0KJOqXvP2mDaUIs/qVfsAlum
343IDh4SvxL4g2Y6gne+SlmTQI9zbzWSHqTr0g9ttakmtwjWmacqf4toOd7aWWWamzadhmLtjWZu
IoI/esOmBewboLnZpCNGUi06m0fqoilqmZOXD89j7fePgdElkE7QyrG/VHY/ushqtcarb9jGa91x
FVx1hlDWd8fJSYWPvY+7+b50Pf925PwO6yGvzW8a+l8593+EcSKIz0Rsm1EkD9TT2JuVVTfRDucS
h8U2XDxnKy9tHiMZxg0gi6Rz92ZDdoPsluclW9Rtxrsauw9EZHrCUWTq9EptK5Xbd1rkl8/RJBHB
AwgnxZUTdv1vIFy49+mRNXxKRgVa46XL0yo8Vojgfs7geJU1liG6lf0Zg7pEaiwU01WS9MO0yj0f
usbcaDK3HI2mW3fk8zmGrcj2IyOlu9G6t4zkygqBp62r3HSPotUQ5MhhHb4OE7cAaj2j+0PDi3ie
n8KZ3fbNdoWCnal2DcXuiVvGBtkbFf34XfOK8DMydi06rZabItnJgaIWnqZRjaZNGbOBsxSTSaDH
8mmK6JrLDueZDZB8/8rS9ATnDx1dNvyf49HbCscpf0RDh2qhCxYHZXG7IveYsi46RngWQvCtsobi
rB1iAs+6GiESfV6GHKPyk301JNFja0TDtOUJwz2ydUdx6L3K++TqCYrszegoaHn0n8TGCLgytjZX
3mOpIgjlYdKV6C4WlsbZ9yRKorDhtWskN3sNIZKqQ8AiDr3Hye+VvdaTqrrrUlXfda20w7UdTv5W
BwfvrauicR7Y6JPCBJIH/qdhhaGPkJKb9HejAuV32yi8Qu6xvx3UtGo7X/6xU6Fpu06Vrn5vAIuN
tw0UE/tVpU6b7tnWsr3XOzvi7jDYpbeo48QmKHgndJ4iu+HuixynG3dhhE7I18ZM1IiMmtZVe4jm
LaewmUR8q6XmaDx53iDMPTLUoXkk5Sm6YzjJFGXRMBow7Y6bYFhrXjp8r8t26O7HuLOe0Kf2/RH3
jdB2DyhQYS7p/zWaJCPGdLJDjenP+0HkmzQC4yxJSYTeF//2hhZloSTDdT7CYxiHYhuaGWK+dpDc
S2cIHt4fas6O/q2GEq3OzZU5aQH4T+fhNFrVLAPciDWhngbKlHfJcTZObbHX7dZTaNv73VUUNOYR
Fdtp2zRdvn1//LNTBbQwOzKBg1xiCIZED5Mwa0hjMJDdVa2wPle+pVDZrasLbY83iSJTpRtPSo/y
gEtAezrVMEEsdXSBJRc+DWDNsEd0yVr1wRIFC+pSbdIh/9BeAex2Oorm6LkvB14usymSbSyJvroO
3euy1S8xmM98O+Ccc70AGBPdhkU1ZNLddGon4LtId+srM7MAx4ooGldu6Fh3XGTRLp7K8LaLZXmF
0Lf78/1vd25B/zZzgDzAiF+OX8WazAnhgJS7frUfRx+5JkEb9f1Rzu0QaC9ULaAOAUFa5Pdll01k
UgO43hrnWVtpiCRKAotx8D9uYkxxnmYGHQigVG9SxLq1u6TOXaAdkRdvJ7oCt04j3N/vT+jtss2j
wGvgZaO69Jer90+CiJM0EQwVJ0jv4KrN3lXoTMbthWV7WxdBpmD2LwcVAwmXIvrpRowiF/RBwDBa
kw735N9yG4tZwBu5fRR9m9K9U41CI2Ls1Z2TGdr2f3J3Hr1yG1u7/i93zgPmMLiTDuSOkrZkSbYm
hCTbzDnz139PbR98Z5PN20TrzK4BA05wdRWrVq1a6w3FlCR4pQA2ubebvqfQjLKXJTn5TjNk3YHR
+GVU2QWNG1QGheTlL8umqtELEmgE3k35e9Abkot+re52Pim6DUcN4bMu3AOCbC27AjxIQIWo1Oqr
97/vTF3BlSoiHXJ6TYZHwDCG2k482xwFzh0tOXr9KHYs5zYm3dASOfVDl2eI42fDV1ke9xoWlyUG
uKlCpIhqK1VtWxyZNzuICy2yA5P7Afy+g5am0v2ONpt8UJrEeilwL/5nUjcx3///9BUW3JT/NwP+
2P34/pb+Lv7rf+jvkqX/S9R5eDBB5uHiFA2Bf/jv8Mr/JUCzwMNsxGE4zkSsvKjb8P/+H1X7F805
RIToevDPufD+Q4B3/sXlJPryJjsHxNCvE+AF+RG9McpydPiBoF7Aq4qqbZOmbXuPF9bk1poSnKKQ
V9abxfjwT5bwlr4tttl/cod/RoFPJPyT6RhBjVluQ+QUrRIJmt6TSnSexqpIjqoSxqdI0pydY7U3
1OrujmNnEO//3uPa/cnDxjn5to9iaZ3IO/f38lJ9nRTRQdDcUOoQOkXLSdn2kOoow3VewaPrpBSG
9JT1Q1NRTglLr3ec0ssauXHxWG7+GJxaYwf97w7bWNRlAPn3+OA/WFXRjlyjOBWcDZxUGjrP7FTz
IEtOjBqftsfH3VhPCtRsYKRIICevO54NL3NUvis87KlVPc5UHB4QIcO/pZ3Mm0rI/0yIq459KN5y
OCQvF1QZMkBpco4a+9jbHkK4FqKMtN9vXjYTDSLgqBrKCITG5Sj4EJUBFk2tp1L/eZ/qrfUJ4mZ+
+1yAVVoE39dul7PaHJ01IPlb6i0v51Z/nIrRf5mcZtwZRdwRq3PFd4HELBJiLirx8d6E96Kl5MH9
2HoBFY/7CkTtoeSteJ+2FIExbrPwA0V+OYvkYGfkjc0H1o63pkgcSJVXI8tkdFmbI6zddVN3lAq8
HYbInM7Xv9Xl5oObAagPlQV+LG5py/lZs1xEME9KL/d5fBZjJT0pY2QelWqud+BjW0OhUwLcB6o/
siOroXz0H+WmHEsPDL71MKuddY+Mb/2OImZ+f/usQBHSxhbvNjb7claUvEJ9zqKSLS5bp7ypUeRG
xtKVZnWPjXv5mcApvhlK5AdvNohWjZNOdYGhWuwkCj0xcBjI9ia0N8oqTet7qaPkImERz3XF21tX
nqMiSO5+Ydlol4FacV7RDcu5RBmorArCowfDfboDrjsgdW1Ep1jObsMbiEjEsv1nqHUk6v2w9ZuA
CfmTZd9beDJ4ZqT+9V/NZ30pmp1WlcXsFF4ZZ7YX+p11CAdJOTVNv5fiL9PAf89HwBMR1ZHRdVzl
mvjK+hOlrcKLG6P2AsqVd5HcZm5kZz+JhunOl9rcDwI7Rb9R2KFryy8VBtIco7RdeKkVSS4alvkx
ASVzur5+l6MAJgXRDNQFsDZjLUepeh6VGaLDXhK2X7qxRx7f0Qf3+iAXYUG0ArkvMIlk23JVLwcp
ILohsS6nXmv3/dFUwhZeYFu5qFiZe5JnFxN6HQvQDuRLZDnWtGFuK78gU0y9sjfH736A8DyQAzwm
rk9JWb6q2A2Mw7uSJw6AaVr7q+NagNHIkEVFttROkFE2negpn5rhPCRG9jTXefdeMcPxWdLo7lVp
or5PYLp+7bp8jo+USYtDo4Xzs9VJIQnHGD9yAzSfcm0qd15/F7tW/E4WnYsGxPoFENpXu8iI2ojK
HjY33+rWN94pZlF5EtVzfIbQL7i+MBvrDyFVSHcKaBO8x+W31nll541AjquK9GWSBxojMhqFtw9C
95pOOdBSHXDhchAcy33KqRWcVz+tXSurML0w+m5n6V6vq0VmAAqMKxNoqQLlhgRmOUxadZosdVLi
NXym72UaatPJlDQ6BblO36Zs4hLDoaGWj/mcjb9rWuh4FfSd34jk6iFUm/ITXS/1aZgq6ynTWIhD
JfU4uWR9M5/BYBfuUBYKzbaxL19uXSJVVImg7KIJQHt8dT+qGq4HXCKJl6R0J7KuLe5qKu47J/si
d9IANPPAEhImsOfXF74UOHJHrzPx/Lr0/5hKFCOKYcLmAbOOx7qv6yd/mP6yqO18uj69FYhQnD8B
pSaV5tuYkAtXW0ArrRyaVxt7VihcksYx1j4Z82R8L8p6io5DZ1n9gYrB+AJbIinoRU543ZdNEsxP
NGI4dn7bON8SWrXfgtCcRhpojUzb9frvvDx+vC3I76gfIJkAr2K5hTojo/IeRAny1Kl2GtL4mxEK
AfU2w19h1vYopFvfwyDukexBtQR3sRwudQJ4/vIcg8rxtWOWG9jDiKfH0WwjrEeSUv/WJYnplZOZ
f74+08uDr4qNQCoGMg0hzfV9pdbx1IRd7I2+WZzbsEUZRWf/XR9lhfx7/e48O7D6JVu3eXKv4m4e
FSbyWmnsVXFd09OV0a83+2z82DSj/mBhePAwTUr4Gels/1jMgQ5tocfRuofjfS80ZW69psFwAnOH
ECpiBcImyxWPCqy5itKMvCbDVbwYaO7VGAzsbKONxQVWCKFRgJkBOq12e41hwNylRuR1oTSeAxWp
fiUGeHV9cfdGWX1CJfKnDoGbyBsmKzsn3Oc0gRNpJ2ZsHd1X9o8KFhWP6rXArl/old1NeuhNffbe
zmXtUxgFdQZ/3KhSSGIV/lZlNQG9KCUz+i3FGv6oF2oRutjKyfeRYxY5f+mof6ocqr9LvEbs0+0r
Icijom5E8mWv1rstIghzvh16cTdMd9lszx/0VIvP10e5zIuEOzeGu0DYxJN9NQpUGyWIoznyoiQb
Hgynqg6SAziBzL3f+bSX6YpKjKQADEZQBIfVUOGQ0qmz29CjuoLzkPW+ifT4kLbW57L0XaQaflyf
2kpdW5xTQViFBcj5oDq25uiHttLP9ZiHnoQctEdfdcKM0w/aU8UT/j2mkoMn1Wb7OMZycZiNIHfL
QrjURGRJ13/K5Spzcjg4EAE0tA/X0D1FLeTJSaKQjDCdfzPtWDmFEB8BLZrZTjC4jPbLoVbBqZg1
WLDYTnoqabWLFkZyZyjd5I2REzyZXaX/l+OJ6+DNy1TRm16ufMaTpzxxzaLUoABjoUO/DH8neFY7
R/eiWkcQgiyuUohFOh1l2OV4MbkOJMQi9LTQV+6qBNzYAQJRECIq1ivPUo7jPCx/IDjINP+Rxr7y
9/VvubWtWGJgMdw1qAIZ632sJVLVKOzjoFKrl5oO/hcLLNgRnLL2SFce6zYMybwU28gHbBz9c2eH
2DaV/a3lB1YCsR46D6/1qbWMO06mlhPgFOeBcaSOx7E7dn2HvZ+Z7iGVt/av6G1zpCiUUnBbLroP
ogeqeRB6dW3gBj4BT0umyT6mKqiM68u7tX+FVByplSBvrVe3LeLR7gCYe5UchqA3sInJasMXdpYA
p7A42dlPlxcOJVceURClCE2QT5ZTS/pacqpIC7wENNNjXvfK37KV5ztVqcvYxyjkDFSZoQNdOCVU
Y1y26OwHnlz4/dcyldRDF2iKq1o9lmy8y05lHe+VfDenxg4lOQBSQBVzObWAWiOpZh54qSaXn7DH
HF5CRdvj0m6kQ7ANgL+C50UACI7hchhJsscRLHngAcXKXpI5mX4GhIWHKdb8dyBLrYdmssKznuPp
UUgxFrMoxgMxwlPUKvI9TstKb/w16mtQR6FWqqLrv84/w2omgMQZS605xfuEDO5LHs44GM84/jhx
on2UUYqpD8akVX+B/NPOcjbpd4kfx8+lGgT3Gsaoe3ff1qegNchTHaSwqLcu1yiTUW2JpCrw6tLR
/pLlvD9i/IEN3fXDsxJo+PfkQVRDf+fly3WzHGcatKkx2zDwOvbDD1TznXNa1+Wjk83GY9kBxJuc
OkSLrpHOZVaWL/M4jXuZ4vavEAbxoC9o0qxL8+wFB5gPEB8ND/Hf86HWj3GRdxhfps2x6lqbEjA4
7HaOcU+PML3JIqf4/fpSbKw4JQcFrjJlMt4Dq5XoLUJWqduSm8lW8iIhO3i2naS+/fajgUdohZ/C
ZNeSL+LYhWY+SIiMtV+kdmyeozBz8ZIbiV/OzoNT/ORlLYDrDmYckVFcgWvhFy0qtTnpW8kd46Rz
eZJaZ/IJ44OR5vYjUT/5ePsSEvWhx1tojEAqWm4mgOm20aUdk9Oc+TQoCUipyEqef2EUOqdwRlhD
ygTLUZDyI3HqaskFj5TiqxaTC/q4BV8fZSMAC1EIeg/8AZ1o1RagyRHOdcUoPa5rH4LJzs5OI86+
HDRHYALDY1000c7UxE+/+GBvBl1FxgBfoa6deb1AntSfW/gIj1U7OR6IYx1798G/a2y79/zSv00I
9TUOoIirkmlDCROKRMtFTXKJek4USK6DKrAn90T9uS9vI8u/jsJmFPKxaFoL9bPlKFFiKoNRY3+l
ZHiPjghZHo0CN8YiUva0szeOM/cYFVyLR7eI7cuheqxG0iGsHTeELf/ZHqr5UQD2dlKqV7WE1Rcj
rTTI1cVbiL9cDqO2hVzPdeq4QOJGd4Qzkp0VH9x3jsLST00ZcneO5ehPMwaJdRyNPvhZ6J3yTp3l
xLPMpD/h8Bt8aLD2Cg7KbNXY8xEIjw1Y9Gcka2z84Lphh+/4ih9a/2qThyLi/K8vudXiyDxqwCdG
jmsghvdOB/nte7OigS0HwNpl2V0sdag+U82cPkYpPrwHdI+in4lUJB/VxPA/hJOlYpqjyHN9SPnk
5cHUC+RepyHo9vCHG7mkSJ1FNYpyP72M5RJXidPh7NzZrtTnytkpHWDhg5SerXpX9mtnqHXbUR6c
wKxbob3URON7ronmXlXH4bnCWG7nG+wNtTrqE07ovlW0NnbCdvMb7lTynUXv5KkKu2Hnkt8cCrcF
eH3gFSDuLhewK3BRcugOu51c16h3wjrojolWOx99OzPP1+PmxrlDmUGo6BCeyatWW0ui4tPjGW67
LRaGOMra89kZrL2kbXsUiyxc3NnKmoicMjwq6ewJKvfdAdFOQMhhnh2vz2UrL2Ey/xlmtfUS25jl
Ma1sV+ur6kuF5xwO0pL+pJTy3+inK981jOepCeD7KHdm1h1Ms0nc6z9ic6rkgDhGiri8zkvwzVZ8
XW7Y/nUGPNtA6tifkMT+hVEEi54ekVDYW12q8+wkSpSU7HwlUjz+LmRVs2An+9mcC7mBwGm+0q2X
O9FGwc/vs9x2KZL/HY5V4Cp51e+0QDa3Ow9t0QHhobaWBYDgJt6bbPeo6vR3YSilXwbJNrym9PdK
bntDrQ5xUWfQTkwOcZW02SMcTMdr9WE+xiPyv9c/0NZQQMLE5cnTibO1XDrVRBwc0I/t4ptd3KHD
2TyMUx6dYKRYv3CE6U6QB0CF5Jm2Sn3Q8XOobXKEC9Q4yOCK+kzWoe5EpY0Ey6YHI4jwSFJR51pO
yM+bNsn7mM809MZDhQb6Qwpa7U7HCeQQqXb92Odh+fX6Km4OSoYv+JdIwq713vsOC2XMjywXC+ny
LDpgZ8fXh8eibef3lI1bWg1atBPqN9JwpKksUHuwsy3GXc60rB0LwR52fRkn5rtsGDRXtaXybKSd
9Qy0Pr09YoCcFeV9qvuQxcUpfFNh6xNjLuWWs9wWdX7qorY4GQX+pDcvJXVwwLmgBwEXrIW3eHjI
ExLMtqvISX/GZt4+5bwpTkpZ5cc6aavPFXTOnUG3agf0a6g8Q2emArPem3GRlXXPSrskDHFGa1Jt
XtQgygvX7HL7jy4lRuqlln8ImtJ0y0h01AZEyB/zJFDvJfKWnV+0cS4BkyHcAiqT3HkdODVoJ9OE
HJrrFH50yqauPsqyX7moQPzKdzUQ0aCCByicitfyu+qANOsE9LJbJnX00g8GpjdBb++ktBsxmrod
uTnMNYUUWhyhN7vHlHA5awhAbots1rmT4+wUdU14+32D7ARlJhI6SpLrJmzQzU3sx4xSWlR8Y6v7
Ptd97l3foltTQStIqFzQ1afjtZxKYvUQMTPFcqMmns/alGLBbaA//gujwBURqBfxhl4tmO3MapSm
g+VqDt5/uFzbh8EOu53PsrXPQKPAGcf3U/Stl3PRFCmtYfBbbtNM9t0gBcqDL4XZC76Q9e1XDZGf
ewYHOhA2a4jfHKCvPkyh5dYYe5/MwIzOEq8QNw/lPWXOrVmheSqUCgB8sBGWs0pCpbdmKNkuiIXy
NKct9pCKlZ2wt95N5sQNuXr00EYSZhFELNK61fFRlLgpOmAerlIb91EiYSlYwGgIwt8tqQ0OUmB9
hsPbQf2TiRmN+m1oqx/Xt8rmdEGZsFGQTKDjvJyuP0R+ktALJHp1uYusGVW9RM/PdQWH8/pQIjW9
mC3ZMaULQjSeisuhjNFG/EGeTLcpVekR4Wn1VAZqeCx8RXk2oBwfxiGvzmDS+xe7aoJfuIO4X4We
vICxv2bWb6JI4KDZzdEz3RTm48HSMWPuiZU7wfeytSJc1Yi94lrV5QvmTwHzZIr6ynSlwsHbIY+g
TDd0A/6UlEp9NGZFP5WNb2JiFRefu0HvXTypmw96PKvjzm+5CDb8FIImUBnQSzTvxL9/M+O5UtQx
GTvTbW05e9TNKH0we/nr9a+qXuwgqmvYXlOn5PkuhMSXowzlKGk9uHYXU/puOkO8VKrDUGfAL+W+
G107V6Y/fTwxo4dKlpSRasIQvpucubQOlhZiCzToEWru7VBAle9bRO+93mjyv7F3wDYOxzhu1dov
+0e5SytEBSYl6T+NiD98thCnjM69MkA6zQ0FjqkESmUnzIlg+XbbQomjJSCueEEbAwq0nF8Ambm0
q773LLsqnhteC9BE7QiFmGGW78qetEKOVemv68u6XtXXUSkSwbQSXkBrmGRpBEmmKpAhzLpqznGS
Biez7WVMlZvmfH0oEadXEyQKcRlR1ecZtG5qw7jwDZu7DixI5ri9roYf5lm3jmOgSh9wpJRdHCXs
7+1sJzu0hfXSUhUlZ4JQBbqY2LNG/zmhFBoqau3gA/Tpb+qyf85yWZ6yOqjuEtMO7sa5Gb9fn+16
YV/HpPJMiigGXivvhNYEHbfnc+pprZ7mAKcNJP7tI/C6PcsCsfPfLiwVOASfADUSXAnwmgiIb86f
YcdSoOVm5flco3gAMrWukDn/IB6ROMidneVcB1gxHqV8tqrwsqSgvxxPjYop63soxGOuNV4xqvN9
H8TVeOiiZDzjWhUjSOqY9yP39iMt9lC/Me94/QE8BNFXpUdIiWz5AyonTm3fTKFVto0FTZ4L7pDJ
Y7bnJnC5b7g9aEzglyBgc2s4mN1hMEXkLT3HRqPsWOZq/3M0e0E5KPLo3lbwQcrAkXq3bh2Gpe4u
2FBc22uWDcx6Xo+0ZDyUm75h4Bwf67L6bcbmbOemXAdu1pFyEYQrSmRUx9YfUivtQaqUqfAgnxv3
GS50yHxI093N0zEARAtpMp5kF0p2czDIZtnXhYdpw/B10Hzpntw7P8m5lOy9SS5nBK0MpT5B+xU+
K+JUvjkKWCTi3jjFuRdKWXPQrUY5AIZMd9bt8sCB2YM1youD/OKCT4NuhRxRRMi8Kujik6O0+pHm
mjfoCqKckr8nS7Y1KV4+VPx495HLr7b7GNdlkvPS86Sid46AhgJEgcY9KPDGpHi44kPoaJwsovTF
0sVzFhqF15nJVzObtWOc6HdNm8WHQdr1Rd6YEx8ZUzQkREQGvEp/26i1kDhSC68e5flFa4vJHRz5
VliteGBpAu1KJsiGWDuY6b5k9EqlFF6FdsrTkCrjF62Qq51wdBnqGYWKAEprQppOXt3c6ZRPaCno
UA1m2XdhQFGmV3rdGzOtuTHVEhOiyQgAjZeQ8IpZfqRYRsUnkeTCQ2mqO8jg/+jTd7N7/cRufRx2
NwAWqOVCUHA5ikQh20jHFJrGMChHtZxbCAe7DoRbG87mSUd3FjAmIKXlKM5YEAVKJ/eGpLJ/D6dG
OXeTgxsxJt3H2qr2rJ62ZkW1Rrin8r6De7ocL+2ULKnUOfe6mK4VQvfhESPkXzisbASwHexpyoiv
aeybCDR2CG/lQ5qjKJnK57xJwe0jbnb7lqMhBGECogCX8dr0UtPloFYirfAQJ8rueGRkKPn1CYDT
1tkZ6qIVwJ7j4YiLNfVHm2rCKqaWKeJdUswtQYW2PdixDUhZ+0qv9kcdpn9naf8YdvmnYnIey6je
aQtvfDNxdYDYZXBByFx+s6H204HiQuE5XTBhltaXIE7zvSluHGD+96CTQXdCLFwrmauExcbXC0Yp
GgDBLQEWoc6XyK737OAvUyeK/4Zgl5LgA7tehXJnrkwJMkThAUMPXQTRsCZotM7z0yZ+p82Bih6c
U9wB+ww+Vqi/7VzFW8tJT59uByRNKNri37/ZnFB6rbLqosKzCmc61pJquDRD250ds3GwX+1YKcXS
o7qA45JoZLLRw1IKW6P5EM8SIO9o1iteMomWIZcl9zsjXiZq+AZQYoYuCY2NZ9RyXgmKgFJPHPaE
Itcj70Nef0GhP9dKPIeHGbbwAYBBVe9E482jgZIJOTfbhsfTansaY9DkEv4qHno9NKe6SPoc1Hny
YNeq/nMs9Ah5k1D70EZ5/aCSKX7pQPns/IiNuaNzIOAgJIv0H8XXePNN8fsblE52Mk9pHekhHuP0
WZepeTdGC380VvtnEAG3YgyICWD0xO2AiCnhexUTILy39VCSAdUgx+6mJHSQcw/a27erQbQW5CSO
CvfRampEa9vI1MyTqyl4mcMSX0UqC+frt524Z5bPJ5syCskBe1V8x9XzKUTLGS2tIfP8qo3eF3Op
voevmp/QYw1PfgnnMq5C6VBUXXC6PvJG3EEUmbcFG4h38Ror2mYYp2t1lXlZiZW4zEMJ/U18BWZV
HnbebBdYP/HFKDijIWrBNyEZWq4l/xTw0FBmnmSaP1FvfDKk9rmNnFOc1h/wmLwzh8who7Dvq6k6
IWJ+rrTgri6Lr9fnvBGCKEuTM1OIBNuwLn+reRXkLZeW13U1ETDLMyQbk/n2nQMHmNe+eEkBf17F
WS2GOpQGc+pVuhKRLWuGG5jNHtZ3I9CxmLw4BMaZAvhqTZFprJQmA8CsdwU6a3kq3UtgzkI/xUTW
lm7th/MJBYuOnUp2QRKzytA1f1S6trQSL6pL+ZRWef2HjsDbjo3NRjwRLyhYK9y4JEurOyKzgiFC
DS7xDCcZv4Uj0qfT3NeHYoydh7TqlYe4D5Q9IuhKkUcAiei6EsXBTXAOyTaW+zOcnTgPIW144FER
25K6JPUy6Dp3FkpnXhwHw9nPJvVlVjI8npSZfrNUp+7Q6DRqDTs9BuWseYZfWTspyEXjjV9Gu1aY
uPDsFn2O5S+bpJQbOyS5KrQCn0zJtw5JiAIiuJ0nW4/foQwfuaocvEeo/CnOh3dZZasoDI5/3nxy
AHxQJCS7JGteA67iOtd7o4KcJpmt8tA1TuVOU9fvRMON8ykembhBob8kzC2Ws6XOOHZGLsWeXg0N
cGizfvBb4+f1qWwEPtiM4lMDhRZKMctBGqw+S30yY88Hancaw3A+Og0Eqc7pdkbaOKL0c9jItCg5
PGvEtTaCvZ3RrfTMETXWICK+NVbA1yPzn7/OQbL3GLwozLNd0JVRwF8IOCGzXM9tSNI+gvJmz1Hw
YGgjqo9ZIEWfhjYwPMSN05M0RvWpSW3nME5T+FhPBWqVZpTt7NytTynsKYVqhWhorU6yyJRGxc9i
T5H7+jwXuGhLICt38Ppb35KyvA30la47QJ3lfG0rDNKwkGNot0XgdllfnRzgNKdJz+Wd0HQ5odfq
LWUD57X+uAqA8hTqg+UjZQwBS7rX/fFHM+jy/c7eFK/bZT7AKIhhiluZzvZ6QjkSe06Xh5lX5sh7
HIepjKoXnURuOkMy85tjPhStf04wLgsOSD431YH7VH0v4PQAZP1h/kHtN+2PDbBxlYIQ3bATmqb1
i9wkzUjwKMofRmEFfyYhfGKA/pnfPs5m000nh1zVPGZg7f8cWy36bcjqEROebDr3slq/T+Kh1hBf
1hrdpaORZ95gTXMgFN374k4iAn6R22YovMZAHJ+BndPkK9q3CklZFzkCLTuXZiV/j/wh/UuadHk6
We2AFLxdO/KPsJIm5dymnX+nS8ZcndWywNGmTyygm6oeFAc9r61oJ+BsJNGsN+8uQoHA4a6rrJNc
xXGratDD43L+2teO+UcV49dj4yfyUmah8ozwv839XasPVi77J8VObu3GksbyGygagtsjk14/IHh/
ooAZG1w55hy4o9rPh7E0mkOrW3tvla1NLDYW3SwGVNeSB92QdHLjIHmgIiCOrJyfYDLwCy89XJZI
LRGeEgwwdfUickp8qyqnTr0w8bU7A58Y5MWdZOfsb82FZBJOrZBjokO/PPvIbrKk8wCDqyx+k3vI
FD6i6zup62WAQTXmzSCrqYTqFIXJxCBJhJ5yE9uJV0ZmeKRxvsdw2hyKVyTtIkq7F+TDPJi7wqr7
1OsDuYEdVvmuD1r10I1TuzOry4uJWQHVeS3o0qFYhc0ZqM6E1zsfqC7zh6bEEhuPr0w+pl1dIhGf
Y1h4PbBdJnaMyJ1ONUe8p9bpY+zXkVPHjGhUjfZsUfI/GtNgnWq7UI9CmcXtY+32QhWDUnwVpCew
Luu0LkliCplOmHpmHw0PqOhGNGOjkkt42uvWbGxG2CVseKEtCghyVbW0R7yQ0I9PvCnKhucUL9Lv
SWVJt5dgaUGLDhg9U6qWa2FPC3FEWa41hjHU4R1Cps0fbR7sWdRsfCxOFFkEjwt4k2ssEq8K8n94
JF5cpMExLCvlHv94ZTzCqVaehz4yT31t2Tt4vc1R8YwXGBFQ/evcH0pkZ07VlHgB1DS30rXqqLR4
u5h+IuM2rcdfzNkxvOv7cuu7MUe6Pzr+TfALl0HExFZNVKUSry2V/i5yWsSzrehWdTIiPOKz9H7J
NwXNYxVFWEpdaYo28Ya5Cp7G0k+zQ2H0xU5EFMd2lTwshhGTfVONmfCM0UeU9zyjteN7kzzXOoxt
9hNRmcR1osb00tiB5TBlof2gtf6ekd/GF9S4SRHJIfED8COKHW/Gx2Nr8sPKj70519t3PQpfx1EP
quPYd+qpb/T6Xsqy4Mv1L7jxRKKFKDzwBGdTKOctR42aKYvLqkLIwsCV4MxF47yLytriKdxofw+2
Xf/sa9l6JK3qD6ocj3ehJKmeCcXxWc4Sf2dHbYRxOoAgY0y0hgViZPlzMmKnOkpl7MFrH44QLtNz
PinyqQq1cCdb3Ni8mLwJWRM2L/jcVUqa2f6kpiOPMrKK9hCHVXLOsSrZyZG2JmSJ4hSeRNAV1/aM
eiTXsg/t0vOTEDr3PJdYicT2s2YMe23AzQmJbi35L4+X9dPMKmRfqQyGCivnW2Da+YMchXtsr61d
CioCNjF3IECt1QfqxhDGC2LmnmbjjR2PaN+X+RQ86eEkHcPANO/Be+69zLZmRomYjIsaPG3oVbIS
+1nROSwbygL+cFBsdfg49kX1+fpZ2LjX6QVyyb5WSNGhXe49dM18Xc14cFpGNLxPgqD+gBMg4iZd
7rTH1tf2TGC3poW/PfoX5HsUMVc7MJ6qsu2DmsKJUtieIWEZI03ynizhVpbOSxJlM5YOKO66+pBK
ctbrSR97TtoPD3jBj/dDpkRPWtklH4IAvjaJTHoPnDz63iAqj7FMNt9mISWKRGJpEVhDHosyyFpl
rYnRWLfngDhjz/oXR4qjQyWjWoHJwx6XYmNZOWzoXAvlBESixZF8E0i7oRtGO5siL8e97ruDb8WT
3jj56fpu2RqFbIzOmRBettfmhbE6AOCesJnpJOVblYHK1CpkCq4PshE9gOowB5O9j0ad+BFvpkJZ
mTpHHkbemATSkbJef8wVczpk6q7x1uZQ5HsmEuG0RdbXTzYPuVmXVugpofRHFYz+KRrUD1i03+YI
/M9OoJ7NO51FE5WW5Zy4/cp+wmDBKywzOBZTgzHqGIUHxb+ZFCI2HZMRpTea4RdiLPitqKgqqAjg
6BX1vxr8qi4F9vn6R9pIHFCeotyKbbQjsKvLCcW10WcqeD+PJiCaEVAn/Mi1ysRsznzT8TxMpjUd
fdAv8wG/Kzxg9FwydghEF8GLtw+VD9HWEYTY9dtU4EfboOF8oaBZvI+wXzz2IHcPZIrWKcty/9Yy
vRgPpL0orQoC1iokO61So3eVx15vWZnryEN3sPV2z9L54pCRQJKUIKoq0OOUTpdLq5tI6vLgjjzF
GX5WUtefZKX2d15Xr/S+ReYnRhEiCqJID/RolXnRDKCEHFWRJ1FLKA9T1AAIkdC6S8NG+2hHTvLO
HGL/pOq15Fmxgp9ZVqvZM5608TFomiQ7OkqPEVWDVVGKy9Gx1obxPIIkdIUJyKmOQuMYVt0sHS2t
mj5IU2TuJHIXx1fMAY9O+jO812hKLVcqQ1ayVltWSg/bpjlVVa6TJdtmGh1GEtrT9S2viiVZLhk8
ZQ4U/XCLjvGa0qJHOh7T0oAsi6oi8BBMVXy2fUqkDzK1E/+hsQTiNq1HeAX+WP1Z48X1zilwAKLs
VWBs5Sv2A4zt/M/Q1CSvmNQxOzSBUTxHudW/C/EFOXedHz0X82ABae1ybLpUFVu3Wb9v29j28l6u
7zK8tu4rX/oOpHqPTH+595giug5wKeFdEeWXKxopcq4Ai0DJqUiNd1PS4Aavl9HOOXqlHK1XElFs
gCAWwFoIk8thzFgLlDTuQs9XI+fQYWMql+rHsGpBvTtfmk591C3/AzJ86UHPdJdX8b2jp3jp5fUx
zKcPY97/5vd0NgZ5kA/1ULtYhGHFhVZPoe25gFyuiahICWIKCSaow9VJgfrtSDqdRlfP+6nHW03P
Kiw3O2lnf11GM8YRDwDQI1A71ylLkKCXgXqB7WYYpn2KrDj/UVD2z2jUp9lHjKRus51kAOBsgtNB
ZxMoGH8uv0LSWGPdcTW4vtNL907Mu0sbw3Tnibm1fALqIIh1onW82lKGE0FJpNkBv6Ee7vWujU5C
Zm9n8TZHAShCgi6qAWtCuKkV7VxmzCVup/A5kKvhUGZJtPN8ugw4JFmAicWzkYx7zUoMbbXokwFa
SFuV1cms8NGzi79y0Ck709nYCyKbA52HwhnlytUBabWgLcLGNt08CKbHoUp5gmsWb4/eGD5X+D/9
0njcNQJ8CPx7dbNFuoFhGVmWm0Ht+TZ0qGyaGQpQLaqb56FQjJ3IvfG5BAsPNCr3NgT01Zmak7xV
EPUyXVtt1Ufcv+IzNaPRvR6xNz8XqRAgUZhr6IYvNzjMfQftMjErDehQyGG4a7RpRCDI3GPTb30w
7iICp4C5gVVaDqVNNrqD2gy/hervwzxX2vt+pN8xPxl1XO5sw8vVE9qBaADRWSeIrmFZbWQUheZH
mlurk4lxSM2HGqQ9+5PL1RNtOFqqFEO57F6vwzd5OD6m88gwqmtXzo/ZTJSjQZ3WreGb7NTxtuYD
+kEnO+ZRCER+uXht1adEBFV1a0dKQckb3SkLUv/mQMR8hEkPLQakztbw8UkL5CEINJU2dBwfoqRT
PkuN0v12654DA0R7BsgaxVBC7HIuDvqTuMINqltOaB8iRINxU2nInxrV8HeG2lg27k7BsAV/oChr
Yu+so4Rc2KNK3l3dN71uPHaZtacCuDkIHweEv0JOsN5rGBrK6BMziJnmE9V+y36IBmmvy3RZkhNZ
Bzua1EPAKtZV1bxPEXjNMsWd7bz+rQ5bMCkE+zZ8kXQS+w+KPzTNIZFLvMktPy/lQwmxOrgv5mZG
ZWpG8/OMt1S/Fxgvp08WRCZO3Lcooq/RFHKQtUMEscLVAzP5C2PIhv6/XO10ii+jB2VzmUq24L7S
9l8VRZxsyprUyGUWmf6abU9ozAfpUx9W5dHI0vp8fY9uDgeXk840wlawfpZ7FF4WNJcskF0OzHyP
canqRibCTEGPwfAoZ3uirBeLKAg4JADkNqwjYP3lePjO6rWe64ar96ZzAM+fn+VZvxnexCjCjup/
ODuT5biRbE2/SlquC9WYh7ZbtQAQwSApUqRETbmBSRSFGXAA7pj2/WT9Yv1BmfdWRZDGaNUiM01J
MTx8Pn7OP3hYXpB7PH3RCH1FfU75zh5D9+/2KL2oHxYb7QD5qGlOfebt+VKfSFLwFHAxoEKj57hP
s8iLoet1Zz8Lu4qQoBe7NLCqMyf9s5na1hx3JK9sig3PAPQdNMVcaLa9DzI3vZgDqgD2uE5Y+Hlg
Ru3snAbnM+X5n6xbn9MLFMqmKHGyEnNF2UYhlrovOpwSMYwcZYJ5yIDr6drZwAFsW4iM1LSJuPuw
VqYTdn06fcSJwylidOdaEVmjaWLYm03S2FWtoVlcHF0rQzVJENnVJJZzRa4thjx6T1A64OECkB02
CMX5kwWtCiKpYrMd69Nq/tQAutgtjebGloDHhmiS/2YGNnDmCf38zPrZKhLDZEA2JulJZKtmH4P4
lPdJumbVbbuMwXWA0se1X/njIevwjghLt51iJxVawxi4/p5EYHtrt0XybbRcdeZZ9cKSJLEBHg3W
9KbkfLLNUkQeRruApR80mX27ICGESegy/Oo1Sq83gwLwrVt4enoiki6TeMtIpDGkvbyxJ+GSxfLM
X99eQCy4D4xNhpss7vH26i0zR/mjtPcLDhyRMyJ/rWxW2OsH4UvrBgkFQIrY6sGMOhkxs9FLz5p8
a4+rA5bctV/NsRHAkgp7d+kPPInsSzJ6v1z63VLfsMtgxHhwpE7Z5XPpLUZlEb9pFBJDwAiwdWXQ
nxnCFzqHbz1psY0lsB28x0M4NbbSO6Wbe3uT9Q4M2tmhtGZgYc19HuYciiHIBPnx9THdgrWTvYj0
ASsEVBIR9anqn7tUNmKbCwGDMaehWubqoZhmb2eIxSellahd6yf6feIvP15veJus5w1vxRKoH5sk
53F/O8NDtJyzh6hYDTs51uq2RJj+clGucWanPc+ekQBCGGB7wXDmIF1x3FbZq1wotRj7JtchWfcZ
TtDIrw30ehZaGSek3B4zu3Bi4Nr+jiK12rmFV9iRvbZyh55cfwV2Y42LRfT7hSP3qkozPF88icyv
RsEsUG1+3bFBwmwx60jlhhii1wfshfOCmisAXc4MivendLMAZS6dqTH2gdO7B20uiyihZnJmj73Y
CvIhJi1sJJKToRpqWyeBIo09ZtNv+yHx7mRSGGcW3fYhJ3PP7bid/LTANXDygsAw0UXGTxn7XFs5
cPPxWyBqE6mx8XIZeKb/BwNHOOhRECQRcAoKb3IrU8kgjL3EACXUpeVdlivGVK+38tMe7rRTZNe5
jDkGSeWfdKrBE6ivZqHv9cZpnAhmdP8FQzEygiRCsLcu6+xjm5lFHs0WGm6kEudp2FcjOcowLZQO
JdI3hh+dNSci7JH7fLK8Yf06Jf1YhrNf5vYOKkSfR1pvO1XUA7HOLxDx496qbIV/Z5IE7lenFkEQ
29aCnhn/gnTbWsaYE38nuHLnhd38UU+J/z2gqPdk8Px9GG1/+jBLLbdB7Fj2FywbyjmE3e18stMB
6gD0F2mEOmw9gK2mD3qtslN9jmokbt9hL637EVYmVEbgdbbvq3wqv6R9N6eRZdcm7vZ6u/aRIfy5
2cgylQz54ouz+5vfel7mD42xH5MK1243BR8c6q3ffDszNc+WGxR2EqWIYcEzozJ8vP1dHFZG36yW
/UKmiVteKnQVW1zqJ+WcY3s93z9bmLFRkW3q9s9uQsXzC/91sezxKsd6XtnB22zKqu+/2iOAwNwW
ZNCIHOCJH/co8CuxguTS97wzvZ05VwJL8lxgdTWf06N6zu3gWUziFw7CppuMkchxW7qj+nJYuxWX
77HoIh6x6yU5iIZAoq7z/nLui1FD9zArVFyp1P2IjYr4ZrZTfa3yJlHRUk2kfG1MoB9/eRQ2uSqq
SYg2sfVOdtw8d6JoIWEBPu1M3HQDQkhCodAU3blqwvPbisBjszQBMMTcnmp/cZqnQe9k677HPn2H
7q+913R/AgA5nhvw54EATW3ZCK7lDV19EtMrXWrSb50FEdGER7TRJeLeWO0FgKydanfIkGEolC4W
ilyvD+fzpUuaBQ08Kp8oaIA+O55oRzpVltgz22QK1iu84n8EzqSfCXNYNXzM8TlJM1TXkWqGZwJ3
+rgZsTayn41g2CftVAaHLpCLtqttYy13VrLMf9hOBxhab1OrDV0ZuB/H3C9w2O0mFyhxNyRJnLVz
ZcSjUxdmiISvZoe5tLo8NIzJyHZzIBxzRyQz27vMmbuHOVjbLJqSfC4AXKMwccAEkQRcVwdzt0+r
AWa9g6LyrqmSxTqsUybKaB7IHYdcYWi7IAddpFGekMW7FXWNpcuyVl4R1Y6Zfu6W0dci4Y+ZHweN
8N+AqUvtg5t2QGO9vg1CUU7mg65Ul4bjVGuEVEmRjrvR7etyl6R1fu8Cia4pH6W+jH5K1MeJ0tOt
0/1URpuQ7Fa0NZIqtozFFaGZmPXnfJHJe4gH1f3op+73LlHaeyB2eol8mzDee51hfFKW8rVw7v1K
YUzVkjDohtZxQTmb041dGSbwZ2cO3jaqx5U5KL3CiZal9eb9kHUVssyetrZvajSPKBKvLcycMddU
SgnR53XZCT/Ib3lM1vp+HQ15RyJ+gMCyZvqHbvSrPCqFNZYIeKx1Ha65UydhbiEactG5Iqvho5lJ
EVPcNN7ZU59bu6kyB3Gos159tJzM+kplVyI1skHY894db11Ny6rQT9k1H5JcDNd5tprrrrODKdso
bq11IVvRNJGvl25c+HPth7aT2j+CPnEdpHycBaCcnaUWfmeL8XacOGLDMp/0j7jK2P2eqCoNdiyV
/r5qNUzCVWpgBGWspiTJ42aBDL2l0A5DRzk1RJ5SS7i31uVLOZQdg+Zr7NNMaQu+YGLgcTkGgj2c
59TGgsRSj37i2N805UpkPmovv1r57W9j2i3MTO8TgU5rObwh3bNaezGM1sM4BpUiqtQzya5PpyBy
zdl0sQxT2Y/Gau03pjPldxRC0aTQKj+/q4it3/lpVxHkBl4zxrLzKUHohSEe+3XCkUl51UTXtCFp
Iw67CZF0ZY1XbVY630owDlTqyGTSszpY7V1apMsP0ZfOe3MaXQ+ReNOgpCbdZYonj2dLhP0rKVTM
fDIOqdZX68GrF2RjG2buDkAr0YoL/iAy64zsyzxlyRzWvj+D4yly8cNsneQPhIu6L40PWTIceOPd
D6TvrcgMeBhDTzD6m8F9643pmy4XycMkOu0Hz7+hjLpRDU2Ehqz3NEGD+FIUyjQu+qCyl705WnV9
Xbk2oz3lRf8I18pp8NzL/GxvqqzMw94fi9sGvHARefbifxVdNz7l5IvuGZ0E8gOLaI50ZFyf2iBT
XgRfXmvCCSPQr8joq4dlmXRx0aL9zP/1glHGVm1YbaQQpU7CVZTFA8nQvIp0qnVG2KAR8G0IyNzs
Fiw3nVgtCSukrJzkM7+Wg1JTkxuW6VRkUe503g4Yo8srw9G8d1JbEMBzitIPLWOQd5Ul0BrDJNRj
WQ7ZpkOfB8zB0HiZCC3AtdfBZCbdZYKy+rhnSwVv3dT2MTybFyr9ttH2aTi4JiXSHB0/LyTRNz0Q
3a19CO5rKggJDevab93lnVUXejQVFhzjSV/sq24NDBatkfnT1WBOApIuDzoZoRGb1iEdnPC989zh
WnPc/D5x5dzEZVM5eMOMuv0+yZL63s26wWUKWwNbMlcaB4cSxl0buPCYPMo+RIyo8HS7wcY2QQtk
A5xP5W9W9FwfOqzu173rCae7anDO66IhH1EMXoZgDaJ8LLM3mxMNa8Oe3Hnfst3G/TrLtrkYVSEa
UnON3xxK0Y+AYPIaBOvcDp8rahJDlFEjvfCT1ObEFQ3S9PUwOW981cMur8zOuNXBbLnRVBfqxugG
5MlqPBwvcOXkGG0wB8yvsHdOJZ4p2WRcOO7IodnBe3noy6J6zExtSi+c3J/TvRyLJr+o0OHiaUeo
bl3kzhQQdouMs6lIc/EHDcwkYTPiE5i0gfEeM4+S+nqvEQr0hGINOFxtKSOk5c1Pa4316UWvRk8/
4FVrZqHDLJZMTA5jaA7q2QktlfhtCFNTfq79XEd1odCh+jSevX7GbRvDtrWW5r1vltWlpYAvhPnU
tXNoWYgJ7AovzYdDwmmsx2aqPA1xuNZ7nyJm7oYBl9ZNz6bzrjxPaDpy53ZVhWbRVE9Vrno0xxA8
+kL9vr9ukaJNQI4ZPUlZ4fG0WFax3CXBqo042zQ1h3ifOHPoFQUs8EKzG6YZee3Lak6csOWBc6E6
T4/WVL6BRDXcjZPmcBkRzBWhiXfZsHeEGBkCxCuwMEs3u01K3OrOzue0CMGupV8GR6tV5PQjcH4K
bMWVrhzxvSVhyJvUUU4RFrZOiE0grIm4KhrC4GRZOiNMhdvm8bJ42htVo1RKisjJvli2dG/WpZvy
C05Ka46FZnKhZUahhV5Q4PeoarvjwOyK+c5RxfClbpOqjazWyxcOU6eE+jUZIolXUCdl2E6TM8Zs
mCrYpfUov64UUy5Qx178qynLy0PXc3fEhUeU+rV0Snfd5eWUGpdZo2V/ePpoi9jKHLOIpZHipDbX
xoWc83Y/5AImmW2VnRE1i6jfMJYFh3XeDm2Ur1oqIhPZvdu1gjz7zV5m0sWqlO6D6B3rKQtc+Lru
UE36rpI+8vYNnVVhYXBfh7rfczzI1h3eln3fPcmOm+4CXUTwZ9aQLLxXOXaHp3RSPteSTpa5SfTl
k2HN9dO4GibhQdcv9kM5atOj7L9n1d4o6vU7ntL+l7laG0I6QS57TiRYExNQhB9qo+d2MfPmUMzF
4/K+U758lKoaP7XIc1dhBwP5Yz5743ceKMR3wjXEFC7mQHxnI3hYvd/ik/tMLVp2MVYZapYBRl5j
CD8BdknvSDVF6HnMWbTOK4whPcjHh743vU/Cd+Tn0s8HdYtaQfMIj7l0I38wvD6sE62/9eYh/+HI
xvxsWrbgcWgnyQ8ONu7mwbTJJGEIW6chn9O8U3ZjfCj12ns/dosOrKfWEJcHx1B18cwxp8Xsxiq4
JIxy513ZGvOlu7KcwARvq6eE9IBwSgb/1U+ld48RWFmFcyYyuKDofd3rbWWl8aTJ5otISuephF1I
FF2MwQfNMTMLQQKnfhqSQHvb9EtzU0zGvMtHo1x2jdHXmw9Drr7Wdds9Lp2EYFYniVgfJvh1LIl8
zt63U0DU7qWl4eG9CO0xHBO0EelDuUBvbtryAwNWjlcjIi8fs1bLK+gZrSZu1643tHjUSbfGHue9
CMnCcSEVZe54F8IwyMIiEZE6cZVKM+elMtTFW31yl/bDkG9xx9Bb9hqXsw5wk5NA3qOJ3ouoCbxF
hjVL9bbpe/1+qTQXkwx94ngj9GqWUJDXrUMjw+419FURLGEZoGEYUlJ00oMZ4FCHc93c5yHlaaF2
pfTTj3jfBt9bKmZgAL05W0MJku992bkY+khX1/6oMVNZCaWr7N1kcouGeU5ybe7tZA3NDMxPOLdp
24ZawnSyHZu0uXKkMWdYXozWbY3Wr3kxuCr/MctG8bQ2yyQOirn2IKzN2+OjsAwZYXghVNQjD6pd
TVhp5ehL+NlD4VWjzfm3aPNHzIiX8RD4q1x2Nc9AnB11t6O8jl0q10xgag75WFeJvZuseXPoYCe8
MXspl7i0CpLfaxWU+yQ32wFNPMv5sRlGE4tOje9ctqqdvwMb9cRVbVtpHw6al5BtMtM6KiFNfLas
lp1USo+LpO3VPLw1sR+uD2mvqiDqJycvY2Ne54+NJdXXBEBlGpVqzIbInKT4mgd5n0bgLb3Hplhx
cFVNs7qhXzF/UY4jtxPamuw/SZ1SH8Cv2v9atQrlQJixpNDq2knfoCDfaTtdukaxswaR4VHHzWyF
MyD3NK7cQk9jbU1HhmfNN6nBtFzri9Gs4V+Y3ljkWKygSnLhehXKGpOryCGnRWtNt0hgNNPdOHju
B81DBScyJsmpreu5dxilpYZQT3wSccjgor0H22UB/UpqL3LSsdMP3VBZ5pcK3xN1qw2D8CMUl5qb
bEm79jIol+y2Jk5wQ1U2dhPyEJVfUBCSd72Bm3o4r61TRIFGMBqxsyHfrY6pkqjhndESsFAWD/1u
KQjbi6p8j3hUZYVqbAL8PQc1TKGLZnRDRSUYpgvJdPsXeYBpR+Sn2Zhdm40VLNdERphCeMLwL6tO
6GDrGuRho6rw+veVUaofTcmJGE/l0r2bqHfd16ok6C9S3ofXRTJUnB1wJHAbE63M3mhC6+fQX3ox
YnVZlwh85zM7bs6mtg8RErK/Qmwfsrh0HXE3z9ilHDTCgIuypB66a0c9+WMpGem4J7QrI192+r1Q
HUGjNeltsRvVqPXb0HjqnpR6G8SyVHII/TXorLBoLAZOWmYqiCf1VhHDzCwkkjwU9YHyOcZ1mXPw
XGVjL1sikFR88jRd5pclNKQvvo5mQryuab/GddDgLV5NC5KNRFDyQioSumggJ/iEysWbn2qUF66G
0eH1Oq7Yf4Uw3dAR0kVXJxxXfj2GEPXTmwEG6p2fCffe1HyObKNLa323+F1ihqNL9ExmuCg9MiV5
FtCWKkUUZH5ASmCd9Ed/7FGKM8Usv3cFVbQDfLdk385rkMRuMzSParB6Pf6blY2twAlt2pfbi7gt
TYLHTpt1J/qbcHmzdzWwAioOHiG7nKwHT5B6Sh304SJEcXEKQxwiyELy6qnNvFnVe75z8MtSnB7p
IcroPshqco+nNTEjH5fWWpp534/2DUKaLrfxQMr4lxNfngeYDqFjF0Y+GcXjjFSxKG0Uhj7tdfik
oH+hPTX6ck5j/3nRA6diHBXhz1ErZcEdt8KZO2QpKvBYQanipi6y+q6vg+rKSBxr37W+dUag4YWC
94b2Bwy7iSegrnaSSFzzzlodJ532k43Fn8M+rvuR282aP2qIn4R+09lRh4Jz6KwE73VxX7hE0f2v
2h86EIesjbtnbeUr4H3HHe/lyI2emhLloWI6TALDpgaVg1+eRFpBLgecMj02ToUVShNSTWpNcg9J
E0517w2EB1jHvJ4jfZYHRiqTqhU4fH1DMJwCV0mMVXmbjoiMJ9N4U1T4x5COdbZwuopeb+pZOhYx
RtCkFId+SqacNiVnKdJ1rOp9J70h6rMmvxvmfDpTSdhy5MfZWNg0AKWQwCMli0DC8eTw5e16YF6Y
nIrCzkio5xaPczKScNO+wDYD230OUP5sEBH10v2NKQdjiAzqyX6rFEaPUneYqqYoI6MutNgDCxch
0P/LtDx4BqwLQhG2AAHNyR4w18FZE0cuexubmjDnqXKxos19ZlU8m6qfrUDzgJxBMfvUnKkq6mZS
dkfKXmjrjvh5DVej/WVBr60V/tlc1SkxnWKY0tqbPEM2C5WH2Q0dslj7XGLuuA7aX6LP/+tx/t/p
U3v35wIY/vlf/PmxFUuPLa88+eM/b/JHrPbaH/K/tl/7n792/Ev/fDs+9VL1T7/dfBXDb3vVfP8q
87Y5/Z2jj6Clv75J/FV+PfrDDoNeudyrp3559wQjSP5sju+8/c3/3x/+9vTzUx4W8fSP3x/hPsrt
01K+1u9//ejy+z9+h/Jq4IxJlQ4dC3D1QBn/bYNu7f31l2+/1nzO//0/1dfm+2+Xw/af4ewHPX0d
5D9+N42/byB3lB8pqMC339Szp6ftJ0bwdwu8LghNAGNg+jZUSdPy/P3H767+dypAYF4pVsILQ1Ph
99+GVm0/coK/b+V/MEOsaBcsk/X7fw/Q0aT+a5J/a1R91+aNHPjgo72/8Yhgt23tb+sqgCtxvPdt
WLBcsfkam9iAhhJDPBR53auu6Mkt2eTM/m28/mr+XHMOZgKYnCAzBRbjuDnpdhseOwNFQeJwJ1qf
kEZSDu71OtkNhXlOrnmDkf3raPuzexgEBSjNMlqwjo7bKwd8KDsHD2ZP418kVOSNs1TqTq/mJV6G
AXRe0i7yEgGJdB+YqIG93t/jU+HP9iG70V2+AXf/ydlTYnRu+KLWY5fY6LLTOy1qNhWY11s5Pkx/
toLvI4Kw7nb2wEY56WWfCsMcDSZRTE1cIBnBJnVFVOv5OZruCwNqsmZYMg4rhjk8bqoXBKeWWHhZ
2748IAi57mqnC4jh2+pg5BmQczA4O8Dta2wlCAW93tMTU8g/u0rcxNOBOj6EmJOu2n674ug6rXFH
OXpErKIy3mEAaVlhqdhsYebU/UXXK/DiOqXhm9omlt/mWHVho3XZ+9mdLCz6Srv8AEGHXEg6jjru
QtBq7lbTXr7nifIedVHn59biT3OXk8W4OWmDpt1GDy/S47ErgjVTda+z+AFo7Nys7jcD3nSHt6t2
V8+6D5JXu0maBDWnrOhDdyycSxZ3cxharXrLvskPJobcsZYgcf76wB7HAH+OK0B74D4ABJGEP4kB
5tyXjUiSNdaMbKC04YmLVA04iyRjlA9eH3e5l8R9Z57jar1wAJGph++98Up4jpzsUCRMm2TxrJVE
haf2nlzWy26clrgZ5+/6OLx/vZvPdgp9A8MA4hJ8HZX8k+WT2MiOgNCx41mHJtGYfXBXJ24dik6I
X4rdGNGtKbBmLFIq+GAHj2fbSNyhM4bVjp2hsOLNlPsgAj398HqHtjVztKZoxeR9RGsAE7nFjltZ
E4GSPyX7eJbImiyG7HaF3X8HH5ZHnujXaF09tXu9zWdTtrUJ4gTEMXqf3qnONYahQzH21ClHIuC7
qam6m9FOMlTZyJ/gkjI8vN7eieLdn0OJwpy5mV2YKB+Yx52sSzXbnUuDeV0uoC+b7QWa5jHUhDyW
S/llGNP5WrmdfF+zqw51M1g7zWnKM6f5y1+E1ePxgEP/49SF2UHCdCHZxpyu2noga9/dpJW31awT
yLaGqK80pcl9OlS87oEdXPbl1OzUyK36+pA8n/ZNOoO7G/Ic0JzTEXEFkO6uLp2Y5AFAplxPLlpb
7nwbR6Ag1wUZNvMcy9l4dkbA9QAhuilbQHAjODmeBreBFFzykohNTcmo9JMICfcl1JGEidyqyHbW
ZDcXqbZ9Bz/d6fXMqUwgu6csNpC0K5rDOHV6nHnWrdV1/XXgUoSH6C/PLJgXRoetgDaLCwrLx1zj
+Iuqzm5cIPh6rFT1znWr9T61kvpdJVzQeDmZ264iKfr6jDy7GBHbRsOT5wWD89xvAFMitPtA6Mdt
2XXX46BvhqJuHrccqw96Nj+2GgslIIuzT+32rAPXC3ND5Y+jhjUBTPn0DeeabbY0g8/ggr5gmP3u
AzBA6my1baMEaal9XmnGLvfLIE7Mto5lQZZo0YMhBOnk7JyZLKYSFNv6iZu8bMlskyiRYSCmOv4P
hgovGTzwyLZQSz2eHrAlAjnBVY8L2KchSov9LRBbMzZGahVlm192qU+xtXoiVizPYY/47OPzcuPf
sSy4cLAUPBW68UggG9PANElJkaZM+iwiFOyvxIBJNDiPcg/+pnmYHWGd6fXzq+e45ZPdM4hFmRTA
WJRTX+5IZFFHw6RzpzXL19fH96Xlzy1HIgueJvYUJ+PbtU5tdKvSueRALlP1IJ6YPX+XGkZ2Aagj
v0rM9Vye7qX1/2+NngZmweRSmvdoNPctpMJt4R2apHlcdfvOFZ4d+qSE4zkdvWtktn9J6m67H7jP
qXfyvmJKn8GilfKGosTJN26FZSEq0PVvwAE3l+TJR3SM8nMqFi9NJbXpjUMEUA6G4skCHia8gRA6
iO26IWVRJiW6Se63zSPkTFbhhRuHrm3PQ5TnTOSZTuJtTaPu1XP9x1RZZJyX6Rg3DQqoy2DXF8Gy
4qmH+cPF7G964pqT7YpAAWLTM/PMGJ/oJ/81yAibwQnjykeS/bjTSCzUlOpNHTm/ATjcKJxozD2f
PF6JYXgr/LcIX4gIzXF7t6KiGQYLbqX5MmRvrbKFjmfK+arlqXz5+mo/yXH++cWAZIKVJL3I5Xwy
G9mi7LzAjQAwIMIWWWZe9r64Nxcq932yrmG+1NNlZuYg+x10kjaZ/h2OD3XcGNZ0JjR6aeshcGJv
wQHR9OnWkxjSd3Y/GbFZFUADIOrF5NLzQ7Fo3j03lX47BbU8E2k+j8fQCfxXo6dbz6r6vsaSwIhT
s0oi5VGhSqhJhJArZWhQePzw+oi/tNU5+4FRk5O3OEePV4JLOc7zRsOI68LlCWOP/sGtlxtNBqSR
kUHZNQ5iG0j9aTujQxDv9dZ/0g9Oj/BNEJ1c8vYUPe2un0MdreBkxmnbuJeUBMQbQ9fcvT2R4taS
KsP9d5yjZnsUpt7UX0mEzW/5a2tU1ZhBCkugRCkq99IdbCrCPBP/gwnxkWf4aRC1PVSPB2jjOw5I
wrNpDerqgPcQ3fQquYGcpj0G7ueo7M8v/02Tg+hsC8bJM5wcEhPPggXnZWMTuk6iSuoi0vtmvky2
Kj1IpZsAdNAGcf34+lTY9ON4Jmh3Cw+oaCCyeZp3wEfM7VZcL2MHRO27NNDbaPQt/8yEP19utILY
oE0uHFuBU6VKEySrYyeOEcMU9e584XpRYKkyyipbXibl4oZdm2Fu6iTf/dn3zwQMzzfX1joBP9Ed
TNhTbR81FvXUgmOOA41qW4a4UZyVfvqhaogQ0g44z+tj+tJcbgKS1POJ8CEQHK+dCtF5uyQdHwcS
e+CuA/LkrI0g1K4LHjxqvUwcADz6NKxnVu1Ls0kScntWkNeBI3vcMroBPRUpWtYbe7pJid9iPA7U
mVa2TzldM7AQeT6yQbany3EryrFS+B5oRQY8FnaG03o/uVaXOO6dc597uSkobdwNRAanFmBWgbKU
2dGhTBRLbNRivJhXXeJd+Ot5Ta5oErawr7GFJcFzcjkO6aiAtS7gB/V13U9V+S0bkzSGq0cubBnT
/2QQEctDchSW8bNofwWZIUenMeOuGIpo6HiMmlAfIxPo8pmmXohA4FZADeQhRdYKGa3jCTOB4HBl
tWY8TLqKRx9YQsrtudfktEZdOQc7x6NGDKso+aRNpgVUewb50PfOf/RNtoWD0yZav6fHjQneo7ec
0YznRpX7KWnHXeYDP5wNfwmXqZ7jFbXoO0gmIk6DdAxdsZiRzFAWPLNJn1/zJMyRDOGlx8FA6up4
TFrNtUZyEUY81RCHW/yipA5PutBvCmAIh7pK5O71Y+GlzUn1wCe0IO9CrHPc4toF3shLEgB638uD
Z416pKvunAHIS/1CuhYmPvSTjaFx3Iq/lLORJ7Siljy/tPQ52dEXFdWquXdKbeRFgQTe6z176cAj
iHY3EhMB9akOS+4aSAcm9naJLOlOA/11ZZrZiBmG3d9TnhhBk2b6hdv5/pmWXzraN40jbha0gYyf
+Y5/k0tBrFXZjijMuBBmELWqB/EzGU2ssjbbjXg4nFnAL51HKB+TBNiKxxzyx6M7gcW2J43RtZIB
6FGtnH3uNNne8Nhdrw/qzxTHyTHLi4FowGZYyUicrBcr0c3JaXJ27aDNN0J2l1LXgKwh0R3XXdaj
8S/2GFpdBpUR3CxCD970pv9B94W2Hxwdn85h8u/ddLIRDde9MDNcDUCR2FvrXBwmAs0LHQmYeLTy
D3qSWgfdyYwPprZm17mQ5d6RKfSHjR6VtAX48iqgWjCQLdrwSZd5kXmXtbn2187kr9HiST9MLUPt
Xx+FE22E7WlAgR71v63ysvHsreMRL/NaF2lm8jQYLO1NHSwqwsFzJY/odpdzMff4IQxyLyzN3ico
p+5HRDz2BS7Fl+T2OnyZsE6rJEDNsR+baxgaapd1o3vme76wMI6+5slkjWNjwkZlC2RTXcauMId7
0jEtTaXrmXPkhTW/SQBQUmRMyL5sP/+3NZ9UZl8KwWNpYp1e+dUGRu/LjyB8LQ7TdT1HnH+xPQyM
qDJuRfjT4rvnpVo5bcFboMbkvtYneQBRCsJQ1dYeB5jyTP9eHEof6BxmAZv028mMA7r1A+lq2zlp
pDfFUolII6u8G4ezynv+9lmne4xziyOEIHhzYjkeS80uJq3Y8ix1X8uPK9jsIsxWS3sH7QPYYltm
+V05e95dIPV3UzmPsYNF/QF/WsSrgc99FpiIZ535VKjBuOnnYKjCGrshGzn2CpGKRGaDdSXEHERa
0gKCa4XcBaXe4+8SyAmUkgHUeq3xEYuA3oL4m91kNEOpNSuUh054mHVgnhx1WeJcJVo3e/Beah/E
6TpMdzNYyquganDgcEdLve880iUhKVPvNiUet/cNmO+3VWVWeliliN07lYU4x+JYxhhPTos9suE1
DTJdngmzgeKO8hHqSmsMk71SfgmSqvxhjK2iOKFSgVNWHnyyTfJrsde4y2d818Yx5PTq98JRWAT4
mjQ/1Tx0qn0wOb3inBSDFeVagcBZ0XXv9cUx9lNn8muDUdm3ovHEl2DJjXdSEdmF04prCjUebDGN
eWki6cJ/ieo0G76njsordE2TRIe+Y3MQDLw3LkSK0+WZa+WFS5THP4fv5obA7XKyBFciBk91eIGR
Yu0PZeN+Ruow30GhMGLfLZGIpCx9ps2Xlj1hAbsMYSnCtZOrxSkabcDjQyd254Xw/9g7sx25cWxd
v8u5Vx3Nw62kiMjIyZme7RvBLtsaqJGa9fT7U7p7d4YydsZx3W3goNAFFBo2gxS5uLjWPxjSc3yj
hULZ0Sa4cLWcHQrPWxcaMLt/2wWwmiZy9aGj2NYTQdB1ag9J2Vefl4WP8w/iNymBg3XmKm+zhbvo
CdPp60ENW2iJoeF11o1aJPpVHXu3LZjONx2asUGtus3em2NtJ43ZC0wKftezi4BLbBtzUOo8oZSM
4D4uVod+Ze8dXv+Z5z44dgZo4aO/Q2K4iQMLNEhdnSc1hMdZhbOAyELp2w6QqgaxHonxdsgu2V5s
KNlPV9sKGlF585JTvJBPBGukT87QamFpCJrdU1/2eynsafQLiPQVZP9MfLDcGKKqWUzxhwES28d5
LiKIQ7lFXaid8482HdZLWdVGaeP3L3sSjrBwwUWpcnPFFHrXNbUWqaFY0h6/6mHqBO6Y2piDPxXT
J8Hj3QzQhgYMoUx5dp8YRpP7lPbSz3CB5C/LLovbOAUI78etCfVkkgLktdN+SSAuP9ZLktZ+RG7y
vVFa5wNEPfNHb8zyklL9mbuLRg5qDujHEvC2OhgWSrFtWUzUuRTEMOHlfG3r3gwmV033Xgse/4+3
EZL4YCRNepxUHDZxg5sH/Hqx8EVb1dzlzgTRHtnzFe1uPwjhpL5ecqRfH/TMadbJRHlOEa9QjNsE
Drm4Q1M6nUYjMY2p0VYtRmGed+zAsl0Y6kyhlucSVQ0gUGTd5raC7DhNNSwpEwQHk4cQWesdNC7h
OyPaEoaiR6FTtdHOGxdecoV7M41quVeArH912moKXp/4marS09uN5xuCyqCwTi/vrB3hA1tQyJPS
a4gvCsqgRbJc1ykckAwg/83gwvGykzENayu7VLN9CQYBIogUGZI7NMCo628WfoRljaYbRVRD2s6P
ArXmd8vKcGyjEa+HwjIeIZZQzhaF/OC6on9XLzVtKixMfCOxYS11JbKYqc3DpVXnC4H33M7H1uIJ
YwOGYbsVF2TLogz39FApGu1Qq9mdKacDcPQE0ZtsvnB5PYnlbRIpPsCqv0jZnGtzsxYedArVname
TG1Uh/TIdF/US3NI1QLUa2qMoV5WgH3M7qNUooPemsOF7sYaol/8grW/slrBQs1Zj8mztFi3UKI1
6RiE8Xq4UzjokB0H/eqP9xwwVKxJ4Zmh2LqVf4QwMmhQ5fTQym3tEV7fHNbxDKUGT8Q9dhWQYzHS
O8Iiio9wZ/MLN/eZLU/JgoY7GQhaGVvsFo2hJB/m1giXgdJbBHktLNWK0k1UiL055FZIkcEJsrx5
XyeO8vD65M/teIPJ8w7DQGYVwDxd4yQXjppClgnTCMpO3uT2TY/QUDi7WgED1p2v1qI8NcfJ3cHr
zvfUlXLs7nhIZuPqZFbnIjRS661bj/WFpVl32Pb7c8HQgaGODZJm8/1Tb1hM1Cb0cHbqIURQQHuQ
ZCVHo6WLJAzIhTM0jwsh6NygNDEAPLLzSes3g069DvTJTth0866XUtwbsP/2KfZVV3m/ODcXLcHO
JQ14TdAUXl9jK+b19BNkppcMU82I3mh4IPXKbK+rU0UZSza3iZMYazex93UDc8Jlhn87ZN70Xnjy
W+5leKZatbyw8GciDSjmtbZIpgDOfT2Yzw5eXpQ2vPRaDzFXkO8Ux+4PEDE+oDxtH3R0NC+EmnWC
2+9Ms5ibjlcw2fKmTitiyltGXhphqlnFDplXXkQ9KaTt9e4/+LrY4vF+ASNFrqyfzqzO0FLpmsYI
p9EUgTovoy8hVviiUt6IlUrc5PVFUdb11noxPxOFK044l8u27GNxxvPYy42QDjV6GVZNRybpkDyZ
tCycB0Dp1dhaQSYVyuDF0h3hjpYXLo9z25pqHt6DfNT1qJ9OPCubdsx6fsNSj82+W6wlnAqBroBW
hG2i6ChWe19ejy1nhwQMtUJfdDpv2yG1tJomcyKwLkl3X5JqkjVJwCuxW4XgZlDW6EavvbB3z0Y0
otkKRsUf/UUjtJJmKoUWsXmFER1x4Kp3Av3Pmyaal4PbpMiKDJW7Q6A8R24BO4D9AlbPj7tShvZc
ejs1M+3daDhNoDh8oNcX5dzRIrngC5BokMBuDnuXL7wIi8QITZj/O1saf6cuhATPSpUbM5u8C1fo
GYAACRWiu6s7Lffo1pcW+gUSDUJ/+gjuURMUHuxMgyrqVvUhMuqfqS2maxEX8Zsavu4xKohB9eCW
d+VkjUijII3TlOPx9VU4d+I5fggN0XDi5b1unWcBxqpH5EQgEoYLsMgl0gGowUIMO8e4ZLVzbhM+
NQNWJOZqlHA6Uuy1aZqCBgwbJXZuETwQFJEX59CZE428zlJvYhQkL3zkc4OCFTL5xqC/kLs4HRQO
LCbAq0AOsggjgkfxYekk+jawo1bfxfeAoN7/+YKCrENOjRKi+kKkctIQfi5lBrABMetgxP886Ftk
jUSbLhei9RnEIdhguNOwp2m1AI84nR2qfbGlydGgcKYaX+14SK9Q8r7ps7gPvLonrhVeukt42x6k
kyNsQXX6tixnde9afccuh88E5r4+1qTR6AprObhiit8zWlCvr8q53Ir0leY7Pq8wwTeHLcPURoi2
M0LUfxx67vG3stfkNUrv6EQMQlz31jL4WpVoO+B3+oXRz/RQ6GLQnHYghJgoXJ6uEwYXZR8jT0D6
Og97GMTAL1p1eDv1bX2gfKneqUX23nan+R+cLqhjBlsQIo2mrsvy7HQlI2U1K8oZOLEov6hufONM
yhjyTOn+yVDIjK/e8cA+1M0czcqIkwidgbBdPUVcFRpjjnXrzm2KS822p2tye41Sr2TnUVOjs2ts
poW2nqZPFC4rI2vvtbrvwb+j2eEp2vcEzuTdlHjZNYJDf9Ox00maYHJbizcd8kUHudgjXaaoBw/P
nQDeNC8XxI60XKq+TfEABFI+3sTcFocY1Sy/SqIxUJTG3L2+Jc+FBg8IIGwhOpQvSu+zVHKczAZz
7edP+0QWAHRLs7lunEYGfdwOZAVSu3Rkz2QgwGBdigrUIokQmyzfUGbo6bhmhxX07RtB5EL5AkDK
5KCSIjsMoY3c/NgXiGNXVZffDBUO1a9P/EzIJzitQEBQwPRpt5uSdlokHHZKrYwtEKSiflO7zpd0
KtILNgjnmuPPh9o2gi0TbLcascZwNcQRhI0ROFHl+oM1QqRChejBNoVyu2hWByRMjFdl4UXXRRpf
lAE/u+5wShyVnt/qyX66Zalmo0wR6WaoxQM44w4YQm1Nv0Q5untbVN3B6ac+gHVJxQHRHjSAPP3C
CT1X4KEgyXajTQ0cadtcwkU8UVKY+YjzjYiKd1hbpxo2SqPeWWFJCgADeVj2BrnabqSwe0ROQAYI
yHnBDD3kwsc5tw0Amqx9J4gA3FanK9IgL4ucD7Epp+fgu7oijggIcWXhrXsh5TX5qzbx4ommt7bW
UMncIprLMZ/p0LDjMgTCfIw51J3ejv+g8v58FHNzG7axM5ejLs0Qr07ChpUQbK0B2c9Gufgp1wj3
YkbUYlZqIPtpi7Vw3Mhp3ZG0aS7n7ptNCSgA1SP8FgA8zhWCiKVp5VGNjfLgrg4tnkJ9GcUvuWu7
PDm4vcguhZY1wr/4TWys1W6B0veLqDzJtpnWy8amRwQ0CtxeYtRUDHTZ7HW7kH+n0Wz63VIud2NV
V8dEtskhGzv9QmQ9k1lD7IGIQueQatEWoxVn0tNko5phibQRtmljF6IRYyIp7JUPCbCCC9vr/HgM
uIqCrxKkpzsZ8xsLEcn1XGX1SMOvye6MvraDhKud60NYl1L59W36YqWpEkDbf6oCbnZabViR1aC2
Edbqg2nko2+V09dYGa1DP2cujQ1Mh/zGEu4ujbPmbpSJt09R4vuYyDG5oF5/dvLwfsD9rP2O7Vev
08rKl6rlbC19GniRvRzavGnCpnWqvZU4/SUb83Nxg1Ig0IGVtUXaebrayowuRlsNyEMacXxd5OUY
wiGVgZM2l27LpwR2u9CoTRAuCQpEqc1YCIXEo6JJkITUfncq/CJ6v+20S3JL+gOic6FdUZn2ROeF
1UzemPeFFgB2V/ZSUZuQMna809FXQiyoro9l2RS3rgnX0V21D0VTKiHddwRHTL28GhNrRv5sNILZ
zKsD6k5JUE6Gu08Qz32Tw5pE37fEWQT5ngvPlDMJKvK8K9F67Yvy+jhd08V0MS02FyMsqiINdQrM
oZ4k9qGhthTWeUdxWSTzUfbLJcu0c9uHnBjWKRr3PEo3yQAEJc+VZmKCHnXaA0rZ7UNsKyhf6lnE
K0FVL2zXczM1AamuIrq0f7cZsYGpiZUALIb4g7hLN0hjJxVkCKusO7bmKO57aSR+pc3yjxxpntpu
6E7+98BPRfZnqbhAljPVzYYg0eLjqacTUndVDHoU1JhfpYZ99XqWtS7cduuuZTT+h6HKCxYgBmA0
x1SQFoCAxS8Ey9xrrILJzJd5/ECDVtwV7KYgbZx4P2bepTbjubchX5Mn76rFsYrEnG4pRUqlEGTw
4ZL1HsJKVfolIh2+rnJvQvXOHYOu1burYjIj1E86/aqBN/EtQlrYbwsv3qvW0FPkb5Em89QSgX89
voq5ya6GVJQX1uoMZh0zM82ml+JQ+ucXn/7YTEOS1JwbnSqEnl3ZQ/nDmBreLo7VHpoVhV477uhH
c1aAQ8O6ye3oQECpVm9bHeVPRAyzu7GpjXs1xq91IPd99/rXPJvJkiqzksR9fugaFZ9tH61VkIxl
1LBslLREMik3d1Wh/0gXY96Psl5CAB/upzwW9t5QKAbbjp2/UaPkktXRufBLbwQqsEPmAY7n9IcU
iSXn2AO5Nk2t+SHi5Q6dhLqeT4734fVJn9vCz4fa3qui0zpsR/XQ1Hi0IwgmgkIR5tFdovja7m2E
JQfzy9Kp6j6dqWFeSGjOgfTWFzvtIMgiiNJvxkdLHVn3pAKMJWI9HPW52PWjCs3atKpjD2XlLSrH
7a2OXjbpTjYfYryoj7W7IE1dRtZb0vofhZ69Y/+a1+AzLSgRk3ljjom8pQc0f1NyG3R8ZmOUYhqt
r4+iu036RfvSz6YbLurQBVnlcL1bojpM3gBIR4/L24jO6B51BHfflIVxa9GGvrZ6vdn3ud7vdM0e
g9c/xDnMAJ8PgSee9rSotuUTlgGxwx5oJFdW/5gkkHsh6jlgjuMoQI7AuB3q3rnG97y5ywbMNtDH
Gm+WFJHSFJ2/N5WTDTv6S5VvNI4T9nW/fEQsXH8T93V5MOys1FA2nH8uwtZ31uB0FzKmc5sWvgfG
EmQqGMVszjeVoRG1SlcLu4ifPqNefQBVLQ70POSFC+bMs54nPWF3LYKYYElPz4eFuZrbD7TR5kKI
vQbaBXRLX9zXCOH72GmV4Qw/94KQ1Nn5ERzwEGKCoAVOB0WboIB7QJsGAc1+bwxW8XEcnW8a6LB/
8GoDcrF+U64zRC1OR9IKh8cNmrahlGN3VG3zGq9T/QHXn0uZwbk5rdktrVCaNGBoTkeCfNHAyyUm
j11eH/WirHbLoEU73RmVC/v77FDYvK+GKlRHtloAS0PxDNwc38xEdMu2m3zvtCRCaeI2F3bime1B
7kqTFc4DnuzbDleBorSUET0J2cbdsYsNNIaReA4Av8K1Rng4mJWLva4z87Pg0lJ04fCvaIbTpfTM
NnbL2tNDe3S9XY1kMigsJHvN3LtUaH1il23yDt6YxEy24Yqj3iR0LaoiXjTT1hg8WR5mPIv8FNwI
0siqfaekhtxN8L/3+TIX9zio6EGWlI2fuKtAgZvg1adx5yo5WtGRFwNhRCAk5Na29kujuLegBN1H
CaoZOLRR/az1Lr5Z8qg80MmJD2lbf3098p3LDADE0CyjCUrTYIuW0mqM6J6gFrCMMCWA1ODXShvf
ylzG1wNe1aHeozHrtHm2RzZ1PtiTKm7NvKiCqIYhpI5ZF8piNO7aAW1IxbOrj6//xDMfF0ghxWUE
3LTVBev04yJYmY1qxebtUUS8TpI8C0zo/lciUS7xKtYLb/NtT4baXIjU0rSVyAtqfQb5bOJ2fJ0l
anQhxJy59ukB03Ze5SvWbXs6oXwsUqujjAXwwYL0jYz2oW16nFNgn+1SW48eSW2zt15p1EcwuMWF
E3puPanH0q6kYs+dt1lPtZ/pT88oH0xSpixqml0vJo6Ho2wPf/7lVoU6lKJogb3QJNM6AyTJCuNJ
0JZ9VxnOiCR4Qi3bMMbfucwfqYW9qX+W7zr582eHENj/AvUv0txn6/lC7evuWy/TDkTKc6Gvpz/z
W9jLNv7ieYiqE0Vm3j/oofxb2Muy/1rr/nxkzPa4gW2uln8Jeyma+heCfmhN8iDl33Ql/1vZS9FR
/aLygIsNXE4OGy3bP5D22qT0eAN5SG2BCYYYzUBQ1U/3+ZI1eQluECqscLRrpXGmDwj9yiTkZVoE
Szf2+7ZtkFdvuq5ApnvJvo3q6PyCdHipT3T6Kn76KTTx1lnRogfguJ6JZ6+L0ptbxV2VzXmStlfo
Iy0ocqX9lVPnTkxymnSPkCqjv5vJvNREPC0AcLevrn2c5vVD8ATbsgDthrpVayzgAJTko9tpC570
0080k7GebC7hsE8D2NNgKALw4XiJk8Bssd/I7NmWIlwU4hUTgbGk/2ZgLnfhWJ8fZAX9Mi0CySaA
JEOJaaaFDL1epNpRqbIhXAACvHu22R9+R93nUm2nUZKpwGogQq3gJECwXFCnnwzjEWwStJ7S5lA9
WgrMkClu3nvO8jPWli9iqY/uUDzk0tu9Pu4TMOY/l8DTwPg7kpbBuCWb2CopVrYncU2wcZKyKgWE
QG4qt9bQOEVIQTr+ELnC7PYoWExqkFbqNwOO/92ECvH7xIyE4UOyjoqwz1a6rCKBks6z4hlBjdHP
p9TAHcE3dUVNfAWN7MUvYBOYoWcvHTLtk/G+a13+Ipmk/tgPSxUAqRZAO8p5uZ8ny9GPeo+Fqq/r
8HMQsFZ0x0c82vWOXiudBX6V2VuBV6TKxzIzPkqWLL4yZI9qrdb1jobHgoXHggGw2PMp63bT7zh8
Itr4/Ku92Bt8aOqWa/OSPgzSgadfrQLxo4ghxo67bMWdomLeCOXrkpTZizOFnJ0HIBFwCVQHMoPT
UTpqvYXG4zkc1a6BqSx1f1GjKTCnQd0PC4rPr++J06R23RL0lyEJUpAm4FJBOR3PVgoYIonsSNQw
LlH60vBHm1JXXKOk3ojKCrW5uVRhOjPJNWUnelPI8/RtmuB5CX6CdgRbRfQPrazFFXwcTGQM76Gc
/1Dq9WmK7pqPwB8mYvM4PJ2iiqYel7TbhxE/KYgmddjFJu44ry/kpkXHMNBD4HfyMiA+EQ63X27N
N0cCV5g62fwRTfoCuQa3Fh4k+tR97w71rSwHx/NTL/K0kDZ2OQS8NZz39jxYb9KWVPb3x/2j1OH/
UWj0f1uCsSoQ/99/X+EvEoybn0/SPr+VSlc5UjBK5BpPqqGm9hdAEgREOMVA5QEu/Tu5MAz+H48d
CVJ5Pelr4fNfyYX1F1RPJKhcnn30gfG5+09uYf7FyxM9AQrFXILwuL0/yi3WffKfIA16H4PaVXwD
hSYN5OZWyzCi0TsXpfbdohCl6Z+BF0429NKk68bPHl6E1lsvQgTyqOCz89ObZ8PxS6+cFArhSjSG
vekuincgPe9nBP4jrZu/PFvKM9fXJst++oE0VkilaImvhdfT86THSNJEov8xJbZW7QwlMovVmJ3d
DGmudv7sStYogdt0i7iLubHo0a35z7P8ZoCiQuSn5ZmiIRWa2Gx/rCdRP74+p01wfxoFJDxhAlHv
NRiejpIkMxaLeplhAtawakXWHvPSGS40Eja52u9RgMbqUGoQE3U2dRFXrbzY0XGEqJFlRihlVO+9
KemvStuKb3j0AVtM6p88+ecL0zv9ZBCwWURuFBCjNJ3XDu/p9JrGGwCOVFAMxzg/zBpEYdkq1LiQ
7Pkdc/7Ha3IT238PRYMGCadVsGHLOFjKqbaaRWZIKGdl0HdLB3Oz+YZq6S8V764Ll/KLiVHa5WzD
mbTpgYG7Pp0Y6UCuZSpWONiefOooO+1AZv6kdHFJwmPdAP85lawgj0qGoE7nIU/AWp4OlKlCSLMh
eYk07FPwmS12aHmYOwwRsKxZSS2QXuYLBckXu5LCJ8J3XFvUnYgHa6h4tvcjkwIBkuipL0bpUKwf
6/6X1mfJpXL52XGoetLcgD9BI/F0nIEnjmdnjLPgMffZivCGxBgr+/76GdsUZJ7WkFoMjwb+gY+y
7aNZWTbrnU6aYWYdpnu1nvuZN5iHNBbva2ne5XGF/5N5aGUEx1ZesV2uhD0cF7W6m70ecX1Z3Rv2
8vD67zo3+7Vi8PSsRDV9s4dwNSurZGUpZYtVHjULFo4Yoksb6MxO9aBnoATNzGlKbL6lumQIWpis
cTHK0QWyTT/Bt9oWHHlu4LRx4WC8OIZsHV6nHHt6YrT2N8OZXiQUN4tI6bJYWT0KvmqDe9O61nVs
UW57fQXPD0b6A7eOx8VW7sGq6GGaDYONyLZdFSjBPIIbNzHaUwwdVGbTXNpKL48jkgOw69B+tqjw
bpEEmJZlEjfS1B+8sbnPEvdzq7nXXjWOeOWi4bMclO5zuvqdUM5HyhXJZDEHztA0iDhhRGbG/Nq5
zD4mCnYor6/Gy/0EF496LUz51RJ9iylZ6b0A6GhF93EPiGQc1UA3ikvv/pf7aWX8sQow7EDmPhnB
PosNGhYlUD+c1XJUtecbuCfxFA5ZHo2HOEK17cKktiUPAiDj0ZHm8xINWPjTGGGMkdqUVozXtSrb
4noYUP/EeioRv0xZmTS6gHR8zqw4y7DQpmi9awxX+aQmGe0wiVz1hbbJuUXGI2JNuNZa0BYS3/Vl
7BaS6ReYdLdXI74v09U0G1Ca/vxrPh9okxlUWZ9YIwQev2yy/KoiTdhpGuq/r4/yFPtO7xeefC4F
HECxK7dlne+zz5lPGAA22BFieK9Gb7s0x9JI8aLklywNFbRDZNgfxynr0ytMucb5aHYZ/j5ejx3k
hQmf21hQ61fa6to83X7oSsvx6+wIh8JBaRw8t7cvYqcLvXpQrl6ftaHqTOtk2uuFwOejksaY/Mfp
tFXEQ3jNJ5lfxmPbXOXaEPW+Kb22IE6WMZKeKVUDHZy/jdR4C+xRn2Yt5qJabcG0SHM/pEVUYk5n
jOUA2TWpqwXMHO6ybvWdVL8p/5YJJor3nqx7pIQtQGSTT+qF+54A4x996ZAP1a6dokRWcELXRQna
UZ/EI07jeRH0Mp/Vt8mUcgeVY9NiYBZ3C10LVaKdhlW0OwqFN7IFvCaq1OU+qSdMe2gsKG6gLJgb
7T29b7rdMNkd4g5yMg4YQQETBWSf/oiV2OugJSuxfYOH0oLKs1Z0CT+hE+LQerXR+R39MxAn+M0P
mAFVkQw7deoKXFhd2Vxz5K2v5EZGcQs9XuqHArRKT7O2sJzZN41hzG1/yh0M7pKh4HWBzXyc6mN0
J9vaifPHRBlm6d1gCW3K7AvWnVqMQ22O97bnD0kxeObV7GmTkgS0v9zZBYcfy/6IFWf3zWyM7qEu
8vTRcWunC9q2qAZMJREkD5rUrDE2y7XlnfBEEx/UrFadgK6x+DqgLvADmAnmVAaGUzQIgGEUwTBG
3oNYnOhLWmQaiUBfQV3pOXjptY7MP9yXXLpIvOIRZ4fpZCRpaI7ekFzbkZF+GRRblTdAGlwtCeZu
BgE7kBLKz+poNi1mn7nypTVQQ3NCfGlzxMkHz1JY4ATsdjTGJVbXTqSYD4AkSue6KWSM9BSVuoy2
95StlsdRDnsvr2oMrroZE1jNiL81iMrNWDpERe5XApX3nRfnKQ6BQz1/NK3C7fGiNIshxAHLvIqb
VEJUMqrCwICqGpGukKLQVGQFahpuvWvjVZcl/fQ2kWVaAAad3TeZ23iPhedQtViEughqJWY8AZAc
9RpBbGes0+kucyrF8vxlwfmrJLNyY1zAKVTn7DjEGj/FvebhGtx19aNS5bjK4+8pb9vW9MCNEQ2c
9yUkD/RUikxiQGf0iXeocQ7PPd/rcOX5CGykD2st7tR3wp1suYNXq2gHHqW2E1+bZqWU7k052K2S
HjNurfTI46a0rwpF0hwdkz4vDlPmqg8YfWXfRy3rkrtqSsGplUOOhojAYPk+WXm8zAifOB8ZSnzA
uQWaPGhjtPoQQVntBFfp05+4TUS4WCYtOml5yXPLnyYLnY5Mz7Qc3IW5eH7lDQYeBaViRxRb65IC
ot6pgPGahZKiXZZTisG0u/6VEK9GP6sylg45ERTfdQPeW4hG8ySubLcD/6237nKbKVNb+Q0qg0k4
YCUDyG7x2jc86yr6s04DlzWr4K75jaOxIVo1zm/tosQqoStjrEKjOq9F2JbGOPHOTLU5iJISMTUb
owAF9+du+aZ5i/UJzQJz3E3JkB/BtMP9QqQsw8GPDv6XZBxHj0Jxs7SfzCjLk7ADl/832tsap2CR
tn7AiLj0bipZWca1K53a2SFVUMi9tFve0tgYGl8HrD21fVMv3DpA3BsljGw1+ztxvXw4ADhXr3Qe
IOWuziRernji2pbPKk2e30o0Y/YkBA5IWWostu9woGccQ3v4gG7WFlSF7bS5b7XK/Jx7ffar6uzI
Dca2R1c3bhoHP4lCKz4LT10Kfyx0rBkLoyRKGAnyKoB1hgFfziiaRKB0VdEdVjDu2xjGmR3ktiGs
wF7qzJz8EX/AYJjjJL8pYYXO71awka4FbtE15gG9sxL/AaVLpLZvhVTlrodlVeEAO6VvlMXBnD7m
nC3i42jDaRRX5P/ks7sGL92arygdo++6nw4NTfmlSGqra3xtwHx1Zi9KTlhPWt8/4HCoH5V2qb6O
caa1Af65ZYYqLpZu10kFBIeIgxr2rqSuntaBtD1HmQJpFKNthbxJxtg8ePqsiub4dMX+/xLg/1kF
qP7nCuAOq1vEzr897zCuf+JfNUDnL0CrALXIb+A8qeub77dzkKH/tWJpqbwDCqdOuPbT/lUD1My/
VtoLVShKKLDtV1DZv5yDjL8A71AapAYIW5CK+h85B0FtO0mLqAGuRUh6mIA+YFnwG0/ToixH86Zb
HU4xeK0cTFyl9aDXVsMFleixvJZZF+OhmpMYEAJVI1GdcBAL15uUxG44hLr8jBadKYMSKwA94enT
6/ImdfLsi/F0YyZPtyc4AG5S9elW1Z5u2O7ptpVPN2/ydAtn64XsAHZ9aKtFFEhhrje2Ys3N4EPn
L35065UuEG10gla0Mj5k66WfNnozh+lTLiBKAfnffsoRSHXTR2NNHKIYC2DfsmNrOqiWjCsCorAS
f2lGQmTW1fJG5+axQL8uuAvnsSqtA4+QWvvQgpyoj2jEprhWzB6+vfh5xvFRVh1mjIMp43g/FWos
rg218dQ3pTkr8kBK1MR7EZXJhDe17mKd4MjSy3zaWQXyXuOEosibrOoWg6CEXoWNHXYzj/hA4Ns2
+iOyQ+2uthfKdGHpOEm2sypZoxnilBqXRTNlFkbW8LTi5Z2T0ZB9PwjS7OUI1D5p3e86JpxTf0O1
llvoccBVHlnpZlCSzLsHn2i341td4bJooLolVV8cp4E7bVXa7s2iWd4udqaLPhiYVM192ZZyCAYg
NaMXkCvFGo4RCFTtRbUy5ajOwg1Hj8+ob9BZKWCt97n4qim4Evb+5CSN+zDOCZflMiH1jdky/Yl3
cc552ZmZ0yM5Pela+baCai/ujLZrxQGdDZ7YRg7NHckhd0lCrenxMnAl9AFfi3FKRUiCrsZx6Vxi
foBGUw0OeGy89Gq29P6IQi2JS9/hQk4SVaVDiN+JPu7MWE7OHvQGSmlYxKrGtc4VVN1V85jauylN
y/e4m7bk6JroHuJh4E9qBnvOX4QDdVHJAaF38eI+JG2LshD1TkP3bf6qW75Q9ia1RFlfIUbAI0EY
6fTZcQDfYP8NvpB9i7xburdVlAuPQ1tFepDavZb5rts2427Mhlk/gGe1YlYG7iwJNbBspNrkpH/V
FVyXQzfFJMKvjKFvbrxJ5/aa3UK3Y1+L4lo+ap503nrYYadXdPJay2+WKIpmf+BK0j6QIKnFQU/S
EeFK9nq9F7lS9cc4jxBdj7iQc5y/28XKMNlyEAHA5BgPsc+qRooUB4adZPou60w3+TwIMJhv5tzu
8kOXdbn5tVtiteblQ2NbwdPOU5w06CZRRW+WaQDdZJFSD/dJUwAIrcrOqv6mcrtMQRMn9oPa4GMb
YDMScXEKMwlWNtC9JprmHljzaAbaoLmPzdL0+VU+8UT0zapVbhK62bAgK0Op/VT0NVaYE4S1ADis
+qjHqAPtVCWZuftiMeHbrooi3jlL5L7r3dm68iZP9n6vpeOym3MreYwnQxwYtZh8qH/Ue3uTZr1v
NgV9Q7s3h2Sv4gh2pAxVmb4Qro1b19hX/QGhxvo7ZYkZAFI0TngHqh6+iEqmeNduT/4eluyRR3uO
nLdJlib2jmia2v6gtYkMzEoMFkAmS5i4ccHO8Z0KieqsGuZvrWqovEWKIl78MW21ad+g243jmkhz
/PLQ3iGjnd3v06LRUK3URv1qd4qKSJMWuUczsbwpGA1NXKOc56ZBoykuNt6AGUu/m6emDyLcWLHi
9SId+1sxjKgL2ol6jQB9zcahmv7LUcr8RnbS/DDgFZQcSaaipPokvGZ8Z1trHJk1b/hpg/izrlOj
1YQfZ1H9Pk1mNP40tZl29oDoXWCMWo+YhJbN9xBpeWLp2EhWbH+7dQ9UP7LWTwdbPi6yKCLfTTqg
89KQbbrnJkuWW0HMewAMI6ydsZQcqBgpwTIEpah9sZVuIk6Y/fwoLZxud6jRRib2YLXeu2/QQkmH
xs/zKG58mhcQChe79TBWxtNpsiZ6xIBifVm0dr1TEW/kpnPt0ftUZ/GEWFlH8PIdXSFv1zo34e1E
WjYNQYMdQO6bAA46f1Zs+5GaWNqhjGnngtqGai2un7eZ+gkyr9Jd23OWVr691qeD0XPxy/RKU/uh
q1Ipd5aTtOV1nU/ZSkE0uP3yUjb5zuwcWI8JoOUfKIstIJMlMiG+mOquhwov0qiDkpkjn1YoZXRT
CxzWSHbdPg2BDxl3DbJj2C61tYngstLwiPV5HRr9h9Ez+3fRYjk2+q5588ARYK40oHFYB8MxHAt8
0iEvGVr1CWtRMfjxBBIN6TlcoXeZHnv9jd0jGVEiZAWb7FeZYChxZG8A0iio+wi/nvJh/ZGzFBYK
k0lZBnSR8o+OaOcW5EXSx++VBCzMvZrSWPmetWrG6upVhRKfiKwMJbVukcINst6lw/1f7J3HduRG
1m7f5c6hBW+mQBp6zyJZEyySVYQJ2ICJAJ7+brCk/lXVamn1vGfdEsVkZgKIcz67qysqGg5dTjzt
fgg7dFBD2ZEhPZQ8phPS10qiiQjnor2nI0Fk3+Yjy89qVsuN4MOjQpyW+oyagdFCmD5HudgLQ1Sv
/NzyJZjH6G4pjZVrhDn6QZlzcKWGKjRjAOD+2bOUvcaN1oFztio7pCRKqujDGEogFSGm5ioyVXEf
Le54Y0c0twM4ResTBc7uV/7U+aVE0HJJCQgi0UAW3W3l5/Jh07SwhTpaTAd64iWrIdvquF1irYgb
u9iKz/M2AmAJ4f7jPBqiIh4QPjDKOC0bnhdllLlXdAXlezbJ9SIdlB4Tq6kRrwxQumTCzeLArpTV
x9x3x7OGtzLQfCLkneFpNaHCN9uLSNiS1NrQa79gHpVXc5baQzyxAt2FZTd8U8OAaUGkNS5lkxWd
Uusy7WM/7Zn9yOlOjxVGLkrnGtUc1xqF+SnotUdAlupY3wrt1c3BdKr20WM/OTNkJiX7ruq+jWvu
ObGfa/nMhDbZDJS5884DVnMUux5cVK/FSFdVmMrrPOiaPInWudcJ1wkdkFaUGtTx5PR0jU0KnqGs
QVwsTmeLPf2N5rvf58KI50LJKJZeBDxFXplZIh/ym4d1c8Ge6zorgxj+hJmnadqRcnWfPfZINfdi
xLmc/RfTEmzli9P6zUXODdrFSyRLHvbGJMGIR8vt9qspiKBGPZgRv8/CSiGvO8wvk+2Wz6VjoVib
6nzhobf6FHGbDDBDzI1UE81uAHpQ/7Ea3+QUFmZcunVBFisiliqWxYKSBVFQ5sb+uISP2+ur/aDT
vCriyunHraOiSccg7lLCwTkx+gmVTUbrAc84p7dO2kzp+kAwm3+tU3ho1nmNpTsvtZCERNfG5RS0
0iK/SXvF0Y8w0cSd6+KQzfLJPEEosA67dqjDfVvJNDxQL67uVAqRfFw8hkWDJ7bLJxaP9upU9GRO
3vf2E8dRn5BO1evmS/sD6kldwmSP8ycGhPZxNe+wZoANyU+cyG/FgNBgQ4/qTyBp3DClaoOXoh9Q
U/GJOy0/QCjk4xsk5X/iU/0PsEo1KQPg8gPG4sxevYPY4C25RuH1tovXSbHBX7T8dQjBPlGxBgGk
GZufaJlBxxbQGcE84GjpWDMtfKJrNC1H0yHbQLfwE39rPrG4OqdGL/ZrH4yubLvstXPCFRcWUOY1
4rz5zdZK+BSxbzBf9wn5/W8DH5dNVLOtrf95Az++vv1cCbz9+I/1m00aKS4qXB4xiHyxwv+xfoe/
sUEjpYI9I3Bh4x/+tX7bVPoS5kbyOMbwHwz879u3gW5nM2ZsMURIN1E5WP+NAudnagk6jQge/zNJ
kz1l00z8vHwTgUiZTbXdrVF771UivJxbu/8HKcgvLAvx2VsuIyYZOoq3Eo1fiI+xC5a0Xpw4tDrq
JPsmjTXqvn2Xp//k+vv57YQ/Xgl4gghSPiMwip/fTlgw2Wse4XbepwgXXAZU/Y+J3X/xdpDM8nUh
akGL/GsYeeZBRUi0bV4R9CdZ1GbXwwL1Edo5opM/XUV/JT/6JR2cd0R9i2/h2Ycs26Tev1BypF0w
nHhiT68KE/PUjn16GfU8kfc9exkQq1eSFZGtg7+viOyYziM3TAdGq9UhhZtS0iZZic61dx02cAzd
2Qi+7EDNyM0O3q730VQQ2p4uTk3ATNvY9hVB1+JaKMeWxxHz+jsjfJTtOUAZy4w2aJ8ij4TZhOd4
Y7EYKf6lnfX+R9GspQcIDI9ycNrZ+yjWwggSfoVb3i51zwtbhWF9cw1dsFs6NnOFoZTnJaKrovAs
LYOtzc52pLoyCbx+nMaZ3+0wLzEPWlvMt5Rj8B5EDZFRs52ys2oRVRE9vMHyookqes4HFxQ9Kmnk
A/idS7Z1gG9oj8CBx829Xh3SwBy+N0JRFV2ZenmbAV6ftKrrD7gd77JvhcIL5+TTndbhWh4wVVIC
YrRubiSEc3nPYd1itV2b1ngbpj54RBMmHtPRkzIuXFi62J44b+I6qsvpOSzLirYzK6/H5zpU0/Ua
tnzSTSi6r2inmzsbFXYW26MqL2rDCkWi3ACV9Mha8Cy5I98aAsHeuGum13yJvBLlRssSk7Y2hBIx
ocNrQD9slaz0PzyZRlawX2TsaTu8YkLxi3v1Ym+6fqi4ZSGXFyPCC5OGc2U7AyeRzOaSD9MZ+SP6
WTxpO1x6mCp9TfBe3ibrNIr7ZpJ2jwGgdr9YszaM2JqW/q2IovGJKA31pRdGGsaFvxTvzNvD/YA2
qzrYy6gu6S7VSBO0T/67WDN9EUbaz3bkf9Xk0nba/G4qVb7PWYsjiIBqz4vNWWYsznY/ofCDL2RW
CmfK8WAtz3q62R04msK4IFKeGHZRNJ1FDs2YbgGUXnM7mtE0JdUqnXRHGQfSaqvNmplRZ63XW72q
7KaprfmrUEH+BhCTBXchtfbPk19sCoNx2w5kH4bQasakxrifTAXDMdrtup97AcoxjzKVsS6t7n3o
cZKxEQfTM72tW+hloJgY2xGlVO/nBIf5qe7JDQzwlsZmaYgrA8OsG4MXMcRVeq3vGifE2Q/eYCcw
LS7m03CoIbVCsXydywKMqOrRWMTa8UTFk7riLqt4xWpvpbL7RtOy6cWG9FjYmskgMykHH3uUGFwf
BU/8iKAXP/82uZWK4nzIg5fa6f1bW+KLS9oqSMvtjxFsFDKSt+aUevb5kgLhxaOwyCKstMn1b3Zg
xdA/DtHgkVt7LzSCFO/h4Nc3C+wugeVtx3UTDRlYf1GaASMjPK0NXoO5O15bPT8zi7ewedx/75oL
6M4p7Wc2fr4tMU4KAkUv3/GJcSVNPVjaRha1FX3AabhnWWmmHTM0840A0jN2fardL9DCwVeZGrje
vckhKocHjqxpu06b16JeMiMefCflisoWWR5YT8BdndRpCgr+sL3FKVYLl7XTWS7buh95m66hrvnv
6kfc6fyAZZa63p5phO9lWe58rBaXio60U8YRsS2UURap4cQNFsVhX1RLdWuvXlXtbbdVdxlvQByA
Rdck7HxAYVnZYuey/QeHwXcV3GgIC3dwvMKjQm4JRXicB6/UyVzamKt8cIhzEHj1YoEE68SqC/4m
irdIpuy60eZhVrXixkstwz2xzVbso6IzQ6AInbUxMHN9NlYVduaitWS3K5g1iflhhUGGxfM5SIGP
nf50mULyJWZqGFTMymZGMTp470bOdYsGcJXFu8vVWoA8TNCnVR5W9a4UExQ9wzxStXyK8peqy4rl
TCOb+Q7R57n7zCvnGxyG+EqysuooZjBHfT+RYgnYGrrkFtQlIhGqDaJIx45uo4L9b0EQIKx5eE9R
R0DDm5NTk/XV8fAdjNE6iRpaJQhcaIp+1wXSfWrcJoN6pEpwlxeG+X1K296lwpqiyXgO/BMnXHKf
mAGbjDR3HZ0TY7X7U+HS8AEM5ecXs8y9eHJS93yZvOrBFFX0ZpDU8tUKdYV6ChvlgJZhzC6ht4er
0TE75xgBRs77Nix6J0FmUQAJyKp4NILOfFNtoe9cS8k64XTHt9MOY3FTsxG2ibvY8r0TynrK8hnt
BuLmtCTaryd8vy9nKZLJD/o3k2fbvppC0iUnO23fiIZSt600SeGspXXDsRBcEW5rkp9EzINNsPw7
qwb8AEDebCfKB5M5EaECclL+dp1nkkOmLz1oZRU0w0NKpOcd+eB6OeBQDb6JrYUvsUhOtnaBtFeO
3YDnV+xaxIVjhyXhNvMDYuQXkHsnkfYY6mS0cnk6cvG99XwaYxKBwhMS4wTrSWAXCLnrDGtiQ8j9
tbZgA/c5cYInXmNxR8551N/T4xq8Fj0ZPEm6zuqyc332HMMl6GvvUFx3ytk7IPKAe0cNUq5PXJvW
a8sOZIDjWxwg5bSI8ehYM5eT2dTk4YZE5r6si8gElp2CJ0AhZ9ahJnL1dUDEZX3RImDhTLGX0k26
PupfPC4+cQjWtrpdUKl/5KbTXU0cFFxH3H1ZEs1Z8dUet/ujdJ3JB3fIJJWtvtM84ZwrvvrlkPNg
nz3jxO0ycG2nToedIR1AY7hudnkzosIEniXyH1H/uGNiUnPrwueAq8W1REx+CKj2rWOEo7wvxTQZ
kUGVyYtFOnMb14ZTtDyJfNPiMx1HTuX9PK5RTj8oANFtg81J3AK+VvP5YPW9cOg/9txbO+iVAsiD
m09AL4eBQS6rloQnfP82iyyujNWwAD+lxSm9VjOA15wXoLWY3QUKB0f5pzLnucWF01rOflTFfFNm
tt0epxBJ07legK9irQID8xNVQyqGfZcPXcHcyRaKjjn2RDfejKpucgCBUJ50DaKjPTqnYaAIpsSY
LKdtw3Utod8a6t984rxt86w0yKuIFen1ReKKKXeunZI7joPEsG/xTo3ZoZ0BqOJBB6V9M9o+M9FA
v9KAKtIOIUPMYIYGgNHalRm+hitAG2JbFz0w2E3a8qsrsBf9Ksu2t5H19X61Q8cZ5LuyDOdv0nZT
Jsh81GHsjs5ox7kLTcghv/3NeA7Cngtr9vMko0nvzNXt8G1a5wUCwm8bIPHMsGpK7FwOnGyQg0pk
ZNJuawy+D29O+d6H2S7mqaoqQ+5qFVRhDA7Z9bcr+pPhcpydMtpHQ+pEB+GZ80lFuQCa4hwxkdhV
s0/rjIXo7C0AaQr2NhClu0+ryB5WZqahdK4LslgOU2TY62m9zIIbI/c5gYi8aM6cqNSG3IvJHOsD
fW2FxSMHH9sJpRgjCfpDFjVTEjjZWu9aZgr/1coZ/+M0ZQnhXDazxn9DVwXqG+dByHEwZyJyL/vQ
Nfi70qp7ttKSPpXFBHv+gi5Sd68F0HR/I9yhD246Gwk2k0XGGcxc54vv/0MjfqAR2LH/tEj+myXo
/nvzPXut/qwH+PwvfiASROr9hocAXRqNJJ9t7/+CJAwr2NAKAtIIRUK4jrL3X5iE5f+GBRzRJoAB
fphPHfLvoIS14RVYPXCcs0hwZ/5XkoCfBQEeJj38FKQfIzsg+OrfsjvatCk0DTO3PsviM4HT1SOp
pAogWU+Fk7icPG+tDtLjnz6hv1i1f4YOfrwq5AW4ywbX+L/mPAZhthR9E90WqdXHEPH9nZJ98A+m
/b98EZgKjkqEeVQF/IxP9Hbas4GHtyJz3eclkMODyHrWo79/Kxue8n9C0x9vBYPWFtbKy5Ab//Or
TGHa8zwNb+uJ5zaRlZl764YFTsBImSecO/8QPvEzHvL7y5FZySVjo4nf3Gd/lvOK0lLBOgW3lrD6
c1M795myvIthYij/+/f1V58ejo0/XujXHGe/QV2Ks/xWVZLCFTImYhgr8Q/q5L+6+hClOGwOyF7+
LXDfzwaesbl/W6dhdMcPzRln27qeVSudhktUVoSS+Fm++/u39otf5PcPkW5BknapQaaE/ucPsSrX
YskJDUFOJnfK3WZSUordXQojcVjbSNxPyA72IB/Bk8fadfCcOnsrGMrS2EnJiCPe0D0vYRnPVF5Z
Kaxdzanz93/lX342xEdiUPPwI/zqd5qknPqoDG7bqR8OiFlXNwlLN0hqON0P21mjm85xzX8QTv/F
t05DODYyPGvsv79+MsvKztpq+xZYCG2HTfBAEZrqH8I8/vJFMFlEPkgb6CpQ7J+vYWnIGVmIeRvV
s0iAcsx4nWmd/PuPD7cGv+bnO3Mz+4YbEAp+i8X655fBt1BK2RUXep0Dby89D5tjGVbtmWQuanlj
kSCP2kKQspttQPq91awMf0iPrelkMc3+A48IjcBr3czsaoELuacQ9QRHuQ5Y24llSC9o02bp57Q1
yqRYI/9OqKUisjFy0psVLa8R90w0kKssi4+BX3eP0q3R9cy6lx/5POBX8iiwmWPPgEUHW9RoAynw
dZ701l8Za3ssH8bO5MuvXevUxGI67jNzIvfMLAo8KHgc1/0w9qRlccfqC6ITnNtOh8QJIYIRr7jl
GDCBuUoraQPfOoa94zymNDmH0NeRcyeRTOnDQDe2iKUl69vS4BY8ImpB5rIoCbg3KE999a1uKUFH
GtOMvR5CI+mHLiT8bin4kX5Mx+8usT0GG+VovONQ0R+yLElma8ag3HlAj3MSkqt4z+cYndqaWOVT
a60jl7CwITv3ewjg03bJxwfTETYAQjOmp425JTt1A2VC8eBRrrlPRavyY9PSUrgjWI8YwwwPDO4G
y872RT+u7YWtUCQAkBFhgQR7s5YwDxrfpZ4XQVCbC7HjizI4SyeXpGVNLMjXJvULDYqoCZ1wewOn
jyR4qI+9sYnuKbDpb+hA6K9IwuzJXxNB9dCUfjQg8jHCRw6V7MhvJ6EA5EG9hIaaLsKwCukVcIS8
WYEZznszyl5Rr9SAisQbWUdfavHcFMTWHArhzSjCXD1dFCFJvXt77mikywEF6WxFbNbt6iBSYpdH
1OgQrwNM1flEQh8C4HFqeP0MCMbCfEAnVwGGZ62qe6uHNGBCX7z2CrcLjSLgjOAr4AegHWsZNHy9
q8jevRkRVOw2XSCSrJHLu6l64hnrIaABUQv7Kegmv96tsIZlHIB4r0nbK6ffydZKr1ox2dUle0/Q
xLWnWrUDWFH3Y0FuXe+0zgdSSB8mHvb53M6EumpLmEnAM3txIcdqiPdqyVlk6glbRNysIOVHFixs
VJFi3T2QvlAJYDDlmokayd+h9GuhW2wdJ/Out+qGW8yU8NnWrOgjm6OWkMglA06OMzMPPlTYmBMR
E6F/MAbo3GTooaI5V4ow3FW9WZb71Jn0e6Et99EW1fBVjX1xH6igFkBD/uInhLM5r6pfqkc3qL1b
4azFW6TR5+4KlxCJXRm14rTVXM2nUZ3rK1jPtjgWjUskIOIDnfBeuze8EVsUcOjVbyb9uy/8BcMT
xn3EbH6zIsa0603uZbXRV+pgWNuXWYLRd9FYS7aIaXlJG0jzvc1nmzE1RUKQyGKalxX9ol8Ld1UW
2bB1+X3hayjxkzbzg2WX7bsPYPwSNmHfYRqzs6/dYLlftOOi3RJR2VyXDbI4lmZh4DhtW1Ek7Aqe
kwx84zeh4dlGbDQBWZ1Gnl+yCeZNgjnbQ5yt1tw/pC2SiIOqeyRP4MVds6NMw3ts3Xl+MKvtGtTm
9EUPpQGiMeA4i61ikz+MxGmaLHOu+mLRgnrbL7RFHQntH/GLWpMojjXukyFp1Jxfmk4BzRwYobdA
SM+klaG2zMJk7jML2sArrA8lJzSeOY9lAkQkC9XOlqrAJWzb6mbscKSodlnypPAM64KWTBSV3gzC
tJ88BKWxNiKiVwfydxQf01zdCq57tP8ACs1ejq53MyiAgSRDC/hooYJ3scgocTqjpgkvNU/y7mtN
W9CaJy4BYcYhwsPAE6hvwdyCxG89suxDKABCHXkcN2PcKa+e1ngKpHLuvVqGMmnNwb5CdgVBsECL
1DvsRpF9ZmAKGC6HSpTGrhkb7lyvs7soCfjf6X67K3RM5yTi1iBa++2wyySPTVstBLCsRbWfjcA+
t5wi+GjaKaKqUJfrcXVUlyVu0W9KErfvEjWnc3XiFbN5jnvK1jF0kv8CMbJcuECdILaISvBek0b/
bRbG8KWat2LgQS8rspvSLL5OdS1uwI3n76zW1nfmb8KBMD/x1Xcyz9Up3WB5uTPaodIIk0L3tiNU
uNk7rU2yzJewGMyHfkEpvOuWIStO+lBn4371CmEmnUM9Lyu7BMrLu3qpdqOuvOyA9Nj5hm/TWnYA
0kKf+GSUlrQXlMJOVuyF+gRMUxh7H7/CVTVAQpyMYVWyKzvUGyZmRHzqfu5Ehd6/dvunshwDvbPH
qH5CQIcyag5KqklgbRdegpwHJDrudmW5fu8BbNadH2CIylN/B/Jux07T+K9aKkFjm62CDjhlmPsk
Ar8tYumPaZWgcYa40269cMSPlBDEji86Y0+7UA5dN00+l6KpfQ0gUqXvOEYISVeV2cTwuNw74FL9
eGD0qNL9Yqf43JhmJE0GGIzGxC09OouC2lmA6gtFI5+YV79OoqmdCdVkrYAZKDLVJ6rgqt8HIp3s
HQuqQAZeV1mflEbOMQ9AOPSXJkKG8TBYKpyPKSnbPK6qcCkJvmt844JKcWxSmqMg2reeQOZaD63z
RE5BeOrnA+6k0fBxSjEqqHg0UeglniASZgfMN6RJY6QyeqjxLTbdNXpGlC01ovTbtbaCr3avyMpP
o35hPllHIwktkeIygV+k3s1TyDZjAE3eGeqTtaNheDGubb9C/gVaVvZ8KT6Dg6Pmmo+TzgfzkE0j
KBGnEU00/QSwjRHDbVa0VUpncQCConaQWdaHnpxpOrHTASxXwxkf7SU19E2xOHAIrOz5Ck2pO+ME
u1F97xvOFJ7IBWAOf1pIoxdy0taezyR5ZPljuqQiil1vjTZ3HWrmZOIQIfFwlNOGeeUQSZ05cqoN
sgiLd5r1WpRvuUrtbq+saDCP/Zz10FVR78CG2+vYaXGYLKif66UUF60WzRm0Hgo+MuAlVTsRtGSi
MttpuByy7vvABy34E3Lpxe3UeG1SGJqWdGwHlZU402JdTMiZ59hnUpkSZuDJSsa6y2q0Tj2L2Dii
IiotzlfaQdbqkeT8Eo5LrwbPZewG+VEbzNk6zI0H7Vm+PK/9eaaurIwEaVdVUT5PxRxU//OhFD9w
p8/0t/8sg7nEY/X+3v4Zd/r8L/7AnX4DlCBMhY4hBqyIIKY/pDAb7mShJqVzjUROQoxdFrTfrSiO
9xuhayR0QpYQ6BUAP/wOOxF0RyqLyeVK5D3B9/hX/kjJ+R3wGX75/z9lXvm/LoEoU6CFsLSw3BLV
+WvoerhGmdEs2SvgibGe14uwycN1ywVFZzP1/WlWNKXL5D7WeNtG6FjHQ1rKzG0QXBWWXlUcq8Ju
fJPjKGum5Qb5o+zSC4ENuo8SE7Ur979Zy4+a40lggGRcGB9K5RhoOLrWad30FDGI7jIsiZ/8gN8P
Uf+U2aKtHMAAC22s3PXEsovNemeYegjJbyOpK3xwjYz5Bl1mbo7NJXSHPc6HCTJyupc5TXo3SzZN
3jORNxXam1Y77Q3uWWyF0CtmBF2KXuGMm5HY9wrfgr+Pat0GiQgyUR2KOjPNM9gYYxPvjGa/14sr
P7DYDvI4ufYs7z1HRt1dhLVjvO78unrBe2EEp4GyB3li1rPZ7prQz17LWk2kpircnBg2mjKIgyzU
LHArTwP+uSRIezT6YecNTX8IjWoJIHfDZj4gTgnb62BGXh7jcCyDQ+QuwjgZJSK5W4b4rdFp7uFn
CPnyuiM7kncybMKaBFXviMgwm/w5FpUw8h07lnge4NgvebRCjjCx6I/OT4fp3c0oH7rqSM+yzq1i
QBs8OJvKNXTSd+CpoTxSM9kRT8/QHqVxh+B+EPvCDNfitTYxCZ45sIHh975b8vI5IoxQXgcdzW7n
5sxv2k9DG0GGzcHsnBFF7d7iW+7CgxtK/UadPe4A5KP4XkvAlDujRZG9d60ZA7ZR4X3cF2vDWtRl
uWY79lCrJlRKwJ6sNHV+9ZqiuV/rgWBQpA3zw8itJg6QsCEWQ5kFN4ENcR5bCCoXhLNCk4Ablmw5
WdvaH7MdjmNCfex8XzgtK9gaNB4ai9yU1zJQIUN+MTVqLDmfq6HrD35T5R3GF0cucd4zVx6bYgkP
lllU0dnIDAsJYhb2sB+GvlovxyaEcVihlqx40Ybl7Qn3j8RVOVkdRLlVLY/dZHaXeVCn5VkN541x
htMnuw6Gws4oJmM7jcfOt75W4dT7GBwssnbmLnSO5uBCqNHT5viXFeoiSmdGs7qrO2WFp0oZnnec
keJkiZm5LMc+rYuHgiPAIz+5re7QdWKTnVMjwuheSKM9+L6LG0mDsK3xMop0I/G0id12YLg9tojq
kcR4XWAcp25pw5Mp7awXPGBwUAQDR+6a2F7aO6dE+gHNeDZmFYq8ok0ROk1Tme5NNRsyrvC0RjFf
Sl+cKqxT8uDKVT32rk19qoEHiiDztjN24apJ9Oj5TObYZfstIV38JtvVKSazuKqrTRHjZAtcXo+6
qxdksyG+xiwai3AZwkTrbtXM/oH1wOM2u6ftLdBxGk4y3Nsp8MuDqFpTHYvJU9UVXPqU77JUoB1m
YkUMbePcHg6MYR7Om1nP2FrwrhVcj2RV7lZdWyQf0Vh1o1vfvS1HnPtYT23DuI/6eT7hjRv7qWnC
V4v8h+7UVTWpKXO6bZhl6IogKWTTNXsM+9o5zA0dkTGti2iPy84SK+PhoBt5Uuh2Hqi3HS0ERojZ
AlI6sFKQfFKHdvfVrtvmHBbDdW7sTg0tQ+JSe7GrQU1QbxvF6wrsdlvPAU9yW/tTcGzBNBxyerL+
g+5J+2TmKd891ROZK3vI3T48Fj0RDBeCzWZkcrOs7DhNdvS8pGn74GYDn1apjE5fkKi0rns/mOk/
rucmLA9Se4oLvjaDKCGoPzOQjfgYh6+YIl37sqyMAFn30Pn2F+LEglcSncT0NDC14Kbgo0Hgp3Mh
7r1UR05MWQutvsovLO/UZRKfD17mGe1Vo1ts6oGD8R8rrl+e5e64tQ0gYHybc4d44gi1U7u3JE6M
axOZ8GZJ6oaWuVLU+c5dAsPmsbRSXW1O47IASAjtfodJdXHGqNpaZ/IFLJHBVXgZWx0aeLCo5SYv
3amEva+HYhLYlIt04v5cl0DbMRtnSyiMzCdjPgtJaM3PXbEWxZiQnz8GF9j0DPkWZllK31mUSlnx
UKhYPBPDq7Pumw3tKmLIw9YFL2jNxyGUC3ZmZN404SWRUeML2M+40YNrmdFFcNKqql4OgehHc6dK
jFIn5YJWfcfJJ5qknMt6uplxqC4AIQvn486VBMvBgVt2ioHHs/G+kV8j7Ds0B9O4basrPLXWlrVD
1+StV/D8lj7FFwdbvgTulB1xLgL0IIG1N5IlUDoW6KsyOq2M1SI0PYc5r5Zy8C7IRMmn45rhvH4W
dNjbwG5ZWaDXqKIWrggdTR4OHerFOh+/I11Y2vMB804Q7NsUC0tzSD0jHF9D0F8I6Yw7rEFHV9CK
s5HedvOlrEpNwna9sgu4scOXSzkalhSz2ncpaQKaRrcxX2hKTYN0j26lns/dYRrCs8FAKHJ0iYLl
i1tzabokCNV60nuXU46liAdE6O6hDFk/4takzFDsisjEo87qY2ncFXpqrPlIawDQYyymylyJRBAZ
zyZ7iYL8Ehu+4X/tR28ZLmeMG9O1aqTy0RoaRSqfOtvpvIuRaB770p6k4Z/nRjmKm3AULU6GXgXY
Yn2wjPmm8xtjeehTac4vY7uJ62ND9mSvMhctxemCGjXgQCtqKe+8NPC7IW6CzPmgabdMz6tBYXNy
PVmlVL14bb+HUw+Apazokg8uWInBdZu3LphIskhWfK7zV+UNJEM0eZot51FHHeFZwTQgHhYsV/Or
IOLjrQcb7k7YPKv5QvvcxqepWSpiMSOEXjei7mYvAThBkSSmtsnPie5267NNutacBIJV8rnmSucq
NItMPoGZefeynpoXHw+W/ejXFrESTYhc7ditWBxPMuEtW/cidTQ8UuzK3NkzcNOpRbyt8VBVFfoz
FYHwUJxX47Q6Cd0cK8E85hZ/1NirOyLRU7X/pDj+Z8H/f1ty8X/efI75a/OT/3778d8NAL9tTeEo
4G2bPeUHgfXDf4+W30asZ+HBD0lUpQb3/xwAcPSQj6HPxmTi9/gk4n9fe7YMToZWk/hBfhtM5X+3
9rAl/UxKwXrDd/PbKE0B9vN+8QAgzpmZQF5JE2JGzOF1lthvfRoPAOeMR9nbxgV2EzOINcY84BF0
1gxEUc+xsqD6PKUc2qOrtScKNpGd6bzYAu3kicwBrs4s4hENyhM20APNsBjpNila54azzZt57KwR
kG9dosWJnbEom/Oh1BrTFNmUBTFUQszn6WxXxa7zCZFmUmujZIq6DUJpytI8JY4lms+czENPwz8Z
H9DCWUxMcFK7YTS/237XZRfGMgIdpL3OSyJcxv5JlM6EHpD65fEc3T6pvCvWMu+1WtbFvCJsxO5O
wmgGR/Czru5wizpTm5S2NX+E0gz6fcSD2zxtS6JsGfz4YHZBu8Eg5TSHxomfCu9IiWM1g35utywj
wbQnjGckTgU/5XDCQdIgqq8QRpKQOQH6oDL3LzTWOg7xOfW+N1ZjnHte429zvwPkj16nx31PM9gj
AmHWgXWwurOWMPYIkgcQ5MQTvTb3/5+981iOHNm27K+09RzPoMWwAyHJCOqkmsCSSRJwaDjgUF/f
C6zq15UsvmT3/FndwS0ZERDux8/Ze238jM3z7Irip56afR5SD7pw0rRgmetNxU0wDzNSdRSr2ooN
PvthESz1ZjNNquiC1uJEX7W49mg113RXdTtfCZ2ylKFlrDXMwKboDX0uU7W8dbUfeBgTTgW4E9sQ
fYHkuTFzz9klVSMcGpmR3Gku0oBtGQVRs3E7u3uxUxvldl2l3q0O8jVecUSIQLLEY+mGS48K/qNX
eNG+Z+egeVn43dqx29KGZWfLl66w6BbO3BeW/EDLnoAeF88U4km/grWABayhJxb22ohYudQTXLEo
EZEalYi1trTAh0M0pjSirZLo1TVBXbToHDkTZ4pEllkAT9Y5YUoCaKOeiOSQ1bbAF9grvmoK+USu
jETj0N/QvGRTAhagUdOUqNRiXyVXM22oF6tnFnqIkRi8sexzGJgcs3txo6l8lJar2o0GhrFYD3oS
UWIkzXBeg1R5KTzOsZz/RHWtC5/SSpsc8abc2r2wfKwCm8woxppa3B4BlvW+7Cli4uJV67xkgg3j
YZUUORyf0LIG74cX2fQZ8rxvE05pfledY+w2HnICeC4qG579CrvgiOCdfgV8gEhlt7VsnX6FOZy8
dUtF527vtC/WQKM7jJGJPuppPLhrv3MnDkdpLT6OzszUEHmVK5/xlkLnbwt7NQYUVKvMhSq3G3Qh
X0XQZ3y7QCIMbCEaUVJmXeeFfdTG9cpwVfwudcBIYdybODfUXHBDhd42xyhyZn0XW8GcHAZBw5UC
tYq4JXHQTyjEyTDYVZImxFxVH93L1vS3S3NVMAV2kUpSeAIgyALxSuw4HBFpZ0O1lV3tM7WRwIdk
U43ILjn/ncEiKt8JYIr6UMtK8zXyrDS7FYk3vHueGN6TRm+9FU5OBotw7yMRqtI3HgHKe48OMJ8F
92749xLhqbMZdC9/pvdPs6WS2JiZiKXvAoSB2EazGfyc3K7E0400Uq3ogAUnl3L4zWrtGldgbXJd
XB7JPNQspzgrGp3zhYpHbRVp3JYDgIzsIAs88hyPMJQ+z5qjXdd0PKb7uLD9RznlOp1Opnb0sOwk
Dds5ckMv9mLK7K4LElpWASNYEoVrV950FoPRJ0YoWXPmo/84sGosILnKo8XOHA4tZzVX3oOHGym/
sDyle1stj/z3rMX3zgSV6m5VgxQ5GZnQ+p2fieDFMJl3bmM3gZcUyEFeGnXAAFwy59tGCclsaC2k
teJxTFjTaAN7KzFjt2F30bqrJUWNIYIzt/j5nW6iPaHGqVzr5IaO+1YyYV4j/3TvnGqMqrDvmvhS
9NHgh9YYyZvyo380y8aZN2mjVfTl85wRT1rCdgKHapph0s1Q31PaTd4iLWE4AkcMKzEtqqIISamn
Red7WRACCGAaMTEauWAYPHzc9+qoXB80gOyK5pXNwCvXnM5iKNFVit2doVfWcqQgem7rGPakNvgA
JpS94Oi6VTXJxCVRgvKef0YYzLyMNvUeTV9rWCU9W+tO5HMNySHm+RwOmERBbg1VkVph1mDIha3V
2PdNpNGTV+lgZueDPfUPHifoBYGn5/42Mww6ALlep79cBiyVseLUFNfHnj6EcT+CfybwHqG/syJw
15qvaxmlOvNMNu91LvruYU6ncWDuWSGIXtHV1ZjraUMEEA5fyDEmao2jBqnqzxxb4KjkRm1ex90w
vXN6Q5FhJyhso1U/N8UzPgBzD1FSqIvS0IzsceRrWXc5EQoZTwWt2XXpjGraVLFv0T4bHea5jrsT
7pheu2DM7JU/OKplnm8fi4eSZJp6wdGoO8IqWVQsHgkil1hz6zWcnKTEM+tHoNGMeXyPcouvbqcM
iLnYEaJVRZkVHPw2ZfpllFHyUAEwe2HEvNKB9Tx7/lReAZzw6j3TP3kbJU2tHbUaB0iYgwp5rPkk
wh2mPiZtfm3QOhzeU3OenjA6O69FTCtiNzS2e4yRVOmromQSxofK6O+o8v+uuv/nB5/5D2W3EuXb
b3X3x7/w97zB+w+UdDb6IwNNHarWxVz5d+VtALn3wGkDuF4qcCBU/zlvQMzqevzzOj0ZnXGAiQru
78qbIQUFMqpKtLOGw9/5/9K5fkpRgJe7/Jdc3ecAx4QWa9vvarC0G2PcLclJY1H8CaICuo1cymi2
NQLX17oo7CvHICIE2mZXEpk4EBtycOMxfXN8BWU369qhXP/j3PKFDvazRG35Uku6DoI7/of59Pcv
VRRlw3Q1P83TVN/SVHSeauRjwdolFuUZnsDwIxjy4NFxlPH3Y/z/iFP/63pgE0Z6iS8ZLv2n65HT
K4yYa5+A/2lbxOfOEZMmXkxT6FfdZCQvf/6ln2Wyyy9d7PyofUzHpUvx+y+1CkKLGdSffDtnCJEk
sviVNqJ8jvwKxBb15+ufP+/zOevz530S/1kpQ2fF5xkmihk/0+sD0x1956f86Z8/6fMg6+OTTC6g
r4P65nj3+y9LhKwrBkwnLS+7E57Dgsj6qf8G2P7VgwIkOaBngT0ZXe7vHwJuJFC4wk6kjVS7qU+N
d0mb4UirKz+YUde80J9ncJ0TlfnnX7foif8povz4dYsKHUP98vZ+uo5tNuslbe0Tg2Qf9mJpW2hR
h/jGnx3/phxVfz7mQR8WmavdEIrXfBdb8+XVJRmHR9QGe7sY+v+pFQ08OWHG4PPpSW5qKYBQDyQW
//lHfvFwMvRkjSGohoQB99OhPHN8gFZVcmL44fxS+qTtDLDq12OWoXeqZfcNF/4T8vrj3TNsjyyQ
RYnC+OXT55ls1o7pxKd0lNW5RETwWAlTXFW6FV379PSegqloyUnE96gDYm6R+dk55u6hnLZ//uVf
vCa8jssfvJZkYHy6vX3Z895G8alTiAA6cpvW9JTZNxHRfXONv/gki4Ye6EOLNBvWnN9vJE1GzmyR
d+wxEj0y0ksPMpjd7YAZb//n3/TV5SXhCPEyW83ilPh0eYuGlcxLraPQhXHXcSmfvTrzX2zUIeWh
KNz8fOb/Q7dFN7MgZApUsouWAx8SKLw/f5nlsz69PzbbDr+X2R8k6k8XGKwKNkDXOPIO4eaZ8xos
EBb7TcHh4gRwurgH+1scCogx53/+5C8eaptAGUbYHjIA3V5uyD/A3wV6TWae1rGKM39PV7gD/ZZ4
eEknuUUbGP+lw/gv95OPJejzL0WnTnreR2T8sv//8/NQlSVsveYRaisVfgH9Cci1FyzUtAbH9tBb
41EmvnoQmm/stai0HqBNfhdP8MV6RcX5f7/Fp8eMlT7yVG0enbxmbyd0tHlv8ZrslAMaT8+PnmeT
U1IF9a7DoffNk/fFYmUbZL24kEdYRcxPq7RbZoD2ZuPYjcV8lnWmszfAt35nDPjiTbL/akjSXfur
j/nPC90NMtLr2jhqkd5tIqc3dwRe6mFrlN9FJBtffRTdUAsFifnRsPz9nnrx3GtObxwDaBNuiGrf
kyuPFs/W7oQFVil34xMzo+EgzAm9OY14Bk1aoy+e8uaehv10ctDTX4z5gGGeto//nf3mq5cdIBF9
efQsC/rk02Pnl22i2c54NGo5HcnjtJHxB/kVLHt3B7x3vEnSIti2Yo4OtYLjQ2OgOUSVV3/3/C9v
8u/PP51dBGWc1CmnDEitvz3/QdJpfcMkJRcYJiJEx+tY2GqjZB1co/OwEaRjsI+MMb/2czvZe007
7TxXQmihBzh8UzB88ToaSxQKClmYNlSXnxZBa1RD5fvOeS+rfBuRA3LSFCJkbwAsF5V9v2NQrvZo
1+QGqlSxYRDd3/95Bfri3pDuwPAfsR8WNosK/rdLkkLDDiBtn2OnbU+cC72jGUfRhYMafy0dr7wJ
xCj20P2CM9T68fXU4tifXH/65r384jn+uBIYTrgYEH0+vZh0vK3eUPY5o9P0NXKdeg0a9mDAPVmr
fsrrcCrGbhd3stlbjS7eA0P2j37dMPLjmH4gpthdlcBfL/xhsr+xqX08GJ8eHJO9ajk2mVSQnzk6
hjALLqB17piMIdFoJs5aTZN9wM2hTk3xM9LnnHY2WFCy+qJNobB2UNSrcw4qSbOqLJCR39y4L55l
fIUGXB++lsew5PcbF9vdqGWTft7Vlrvgz+38ahYI3euOMiSu6/xmCloZKtX+TMxxwTlWwSHqq+k6
kYAbvilSvnqW+TpkPjGGgUXoLFapf2xlSAvgZ3rWeYzTnOc2csFno9ZfqRHc31x1NRqLqboZUXis
7bq80BB3rf58Sf69j0Mjc/AROsz3cEt+ep3otdleO5iIijpvK0SOatNQesYkxsqe1OTKA67gJ4Cx
9nfP7vKS/Ovx4DN9jFL6cnb9/cfjIlB67hnnaUmOBU0qsUPn6W09J9evifI0no3Rl2/4Dlibkf9E
hzHIDx4iDxQXxC8WRdB9s7b8+1owCeM6BDCsqGA/Ly15qdHsm9NzUVXzTyizPKrzBAPDxWnZhhbN
apqsVHtMZqRa//k+/HuLJQMal7VpcSkM5mi/Xw0NpWzGbObcNyAUdkMy4RUxs5c/f4jx5aeQCWew
hnLdP9dOjuhqs5mT89mbqovJbXv6vpgfe9kLfp9nb3MeB2jUkVhHaDcwvtRWOHmJNa5zZc1PVWfb
RI/g0N/8+Zt9cenZZfSAOEEHLNnn4K4cyL8r+WJcHXM/VkZxAT6S7vZoxqFfojCacPSGQkXfLOXL
Zf39IcRvShGLeFInqfSzYTfrkFOUhXbmu5mfr8fKlwg2hr4swUwwxVrnQwTAwRzi8bsD4McJ7/NH
+0xf0RCzv//rJ3c+DmpQrOfSc6qj1eB2L9Deh05q3LdAdMPONVAVzON13Dfu+TBIZ+toU7vVFsxH
rcnsSjYMi2gid7ee3VwG2PyuZ8ORpwKlFJDs+JfU1Z0aUutsSqN0U8KpCCUxdhuXP/2mTPh3VY7N
2oIzthQKnGqXJ+8fSxkI0FwJ5Z2ZzfJ+5FIi5koiayedBpmiBQzk+s9PzL8f5eUDSedl4eQA5n56
YXhcCnO23bPRQ+gfQ1TdZnSRwz9/yBe/irdSB2qn4+iECff7rwIXUs9a6pwB1YquUHuB8m3KOAUS
jMpwRRNYu/3zB/67MPUo+XDN84Iu6/Hy9/9xGfHoSKoOedYxuV4H7dhv8sTA4OWU5jc/jcPSp2ef
dhXVL61D7hs/8DMzvylzNRLqAvFhSTEG9GFWhIbo5YNeulMZYvbGSeRGxfxggjy1mJVq0tx4g9WX
B7eN3JPJGCrB4Mn0Wh+y2dy3gGmSEIlhQn0IIPjSGFqBoRTJ7i73gjE6EPxSvapqLt60kZnc7WSb
2RzaqmZ4gbjTuh9knh17qwt+tdSRydoDsv/TGG0P/JrpdsMGZLcDYDzy81+yVkh06ghWKpYVI72o
uV2Kgy/cs60JByUL5Vg4Gwan+HSw5uS/YO3Ox8JohhYdsSXhxFetHrHhAjdbDfi0rhiNIxhza0v9
4uWX7yhOx/OM2RVTxGoAL6pylb+3NUC4dcJE/Q0mV3rDWVV/b8sRh7EYMEkktfQGmM6G8VIiMozX
WjbPjBk4WfxM0UX0q57Yqme7MDD9VGWeW+to0NPzMrOza5XnkNE50Wl39APMZBcx4SdBB2D6eD6n
QKFCSdAZ4FxzxHwSRwzlRxBAXLwKn0lXq+qQqqAMTYZVb5Jz0I+OUViEqcFFatzUk9FvPMI/jB28
rdTd5ol8MJUq+3VgdEOzTZO4aTbAuTGDmNBDeqSrKRB005UCOCx0r3eY3/JM73P3UZZZN6wtNkp/
SV7iX6naGferLqaJ/JMOmPsKUPdwXmkgQ9aKxm8bIqrt55AZYYPVz61BnjllMqwIdkHE3pZshevW
8oc9+UgkC3RNkmjryhIFQPTGiS4L2cOUd30wwKBWhHlFlpCW7MCVDWddKpGWGNNELqlrCuq8rJZ8
HwauOTZbwhMqXCTCiM77AK3qRiGi2CWoT385DFTtEH0mT1VrCSSyASGt97wGWoXXz8EmHDiy7TZE
a08Hq7WKJwoqswaf3kQvmPSWW1LGmiKVZsoOyvTkPYviOIbxNFp3ZNQmsAWbEVxKO1qvyJ4/8rUa
+0bmlumto64SpGXPEwJJHst5aVqVTsbTOTm3g25rT34CA3mjsqRJw9rNh/Pcb3IkySQk6SvZQZbb
x70MxJlIArBbCW7gdKWRIUPSfOdp3gpfzfSrxqDZrBoSaE0SCCpjJ4Ys11a1NxfIGCUk9nWMnlUP
DS0pgTHy8Khz5Ip4P+EKU5oHZtUwlVrk/6tJIvQNI4nwgw0M2WFYA1XIw7wolFo3UxeV3IAqgEQc
Z/0LThwPT6btJc/e7FgdN8rK9S3j/PhoD8QQ9rpADqjZaXrPg6zcVQya67KmGMThWBUGfwE279HK
wVivB0hhzcEgs2c/yskFK4Oa3t/Mk1YUKx2l7zmqHKDuFTe53zCXjV7gLqT1xsp0P1vHsiV+YWgK
rdubVd09Rb6fdpdeFw83RDmYedhETC/JEs7SeKtZfnRfIlaGypctfLBuwP21zm3BQhPhR8CE3ViU
TvnsI60Uta8X6070H9N1vQJV37qEkrJVBr/qSTdwK8Lv9zZB7RU+QPgaBNzEhBbsbm5Q7M8pa44N
evsFhxQBHBP98V+zl5lnhd74d1Zq472CRAJnoMoyrdgZiAEkIgS3xxgH9coLDVW3ty5MQrnOJb0B
hBp+atEwQymwyfGJUdDWS4EthKl+oL51stAYqjKl8Z1SkSijnC7mQpt/gBNk2Ynx8u7jtJp9znOD
9u4J2yHFCMevsXKdUbtGU6uilQtj0glJEMAkmZltf1KTBlm9qavq2rWwgq28MRgedJzNT44pzRNX
yiF7IvHTH9yA/iaGr3lrihxbqg+lYAqLuNSrDYRsO934LvSfVWSNbYA8xEjKrRkL7zbgNEu2RcVA
IcQkZx5dy5mfAtQFTMrxExLx1gMAXeGRm3XyN2odW68Y0P/3PWrY9WSzp4TDEGG6RP54stIydcKJ
X1jvHW1Obk3bqh9ouCCH1qvx1+gVyt24CZg/VJ4sQakM7jV0mhexFUFajHFwuxuEbi5JFHYMjnPO
kQatdSOKsm0nBv1aB9OUMzIPuDMBWWUu0jeo6SsRt8aMlM3Trirf7Nj6unzYi8BKH0iYMt7ox0ZX
+QeQgQQO96aKHABwzTx7jNiosY85XgiO1XIW3o6yHsADYQjsklAlFvDDwoBAZaUrOGoJaIjhAxOB
jMVFyIQQacl5q71qXSuZVWet4wyPwdC6zobkAYxu+uJ5QzCG/Y33SnWH6cMWNy0OuWnxymmNspJd
PhTIE/IPO51ZljjrPkx2UHXdS/3Deqc+bHgp0T1G6Baer8LCx2WCMwHX3uIxMjBsLma+YdJYtZ0P
k1/3l+FvHKq3kelNiUiCHTecPuyBnnSC/oCHsDybsQ8iEcZIKAbmK28O0qu9wV6jkHPppTobEapk
YYJHpQlto/IvpV0RqoY3mCUd1bP1bGtF1qwphhjQNyUo1HWWuv1TJl1cFmYLD7SxMMWG2Bi0mzIv
GsSMppm9kjPUTSFKR/py9MQ8H6kQ5pqwtAp1w2l7Ttd8eL5EGjrFr9btx2FreyDmTsPkTBYpJoG7
L5sccAZDVttiQcudX0SKxBeYFetfg5AwHHrUVtd24WkvlRXEPa2U0i7IdalhyHYqoPtj2DmQOHrF
DQtOkN5abjdeFKzyDLao19kUVLcwbqMYtsLc5PqZzmlkJl8DOsVDUTljttOjJFCHaKhJYihLjLNo
hIj8OxmsP9SEEweKKxg4vY53Ho4kMjxCOAe0jirtCTQgTG8DuE03CULg0VyNZIkROqnooG+SYFb3
bkUw66pvRE0TjcnUJncd+dg2RhqtY8+LsT94bvIgdOm+uuhlyrDsKXto3gjz1VbecO0wMfRxw+e4
jVFku9d95JEoRkAKyF85wZVB5skVDCM8/+Q7zAPbuT9Ptb7qvdigIPIt55EU+QTFqOvfznM83U40
X+8sI7Gdg1bWJB5x7AqA7OlRLTZ+NyLEBr5Yn3d6CkrPA4X7gI1senPk0OHr6y3nbmyT8Q64u4V4
3YQ+SPZTBDTAI83hksQUY9gGBbE+Nw1JTgPLktMtFRZun3CwZkiZMaEQQH69NDC2S2F90gCF1OGY
ItdZdSjVrj3SiJ4LZD7rLpjtk286hC0ZeZfsqOVZU4ahRY1rW7p5oQUkvpJuGGA4z/grz+RSyHGd
jLo/bsjScU6O6vu72dGL5pDqdoteZZiKa4iA3o5FRpS7dKrteRNHLi2AyExs0mTwGr5FiV7c1ORl
bmq7bBQABz9Dd4A9n9wjls8hbIVWuLh1pwYjFnTLYDsXnZZsgckaxsYkKXymxFXBu9E2NRYjuJLZ
mlxMbt8UFJ1xCjLbjLd1YMcu8vXOJoBLzSW2jjlybjHl5z/qhH9rm7Hl20g22+6pTwioWNmt1xTn
Por7GVWEmIyQtqjzmk5V+rMTYyHWGLOAfrqGjzwxZemEzkyu5RaJGC2fnjRRTtiTX6l10KHMWwI3
7JXmzsWdTl4oZVpPrb5BajtlG92N4odaDMaJGfL8PPpjdm93pYVtRZGMgw9kgpYpfYinfUvOzph5
YA7ruaH8mfpp59IwjfZW3971VRrsLCK2jFBkFFs7S5oa2KaksQAyFJwQvFSk+1o4/pH9lmQfFI4A
n4H2dopaKO0LhHRMOKqbepb9XWnHuovAXyf1gPjV7qUgP+VpysvppuChysFrdugutRFTAS6JsnP3
LK+QOtrJ0LNwTvPmnFkMqY8BjeZl/FRLY5WO9vgq847HIbHb8TTH/JhN3bb9kxX3QDNTIzZfMXJk
PNHEM2zrZkKxG1hddIsgtUKi2U7ZBWPp/B2Mjz6syUCyHyvT6ZONJgw0ZbFRleTwoOYe1lqNhGwv
vcw3OFg1bbKqGmDDQHEb4ly0HGPb3kaX7a6tepR2qCkHjWaS6EAedBunSYEgOttGZD/EbMURbjry
g99oZhGSy97rdmuSrsdHV6bK3nmDHr2TrmseHGuCblyyHj0t44gL0lXwh3AXCJsMMN9uEtMc70mr
gkmTt8UlWQoKDQ7J8MPRwnl6S2qbFzAW8Qn1sQA9nkgkDfyQ2g+WY99MdphkKn5J5ILXtOsKcGWQ
oOpYtfaiSA+MXIUYPIggc81Cu1ImBNpVE3OeWXO8Gd7nTGpqKycD0SuqEMxDTRl4TxBvjNNEAu9N
2+fGVR5xaYhgAb+9QksXPLaKRWJbt51nrPqxIvundpMCDXKstEdUS1ODGZOp93aw9OI980rtrkl9
jE5g2kROuYRFe9XgV16K0IU5HhAaNaIYzgGJk+VWVJtiGFS/1QqnPHMkU9qtdBQVM0JBEnMKqtKl
5rMps9sycfqTJHRt2LjVOOO1JUz1mVC+st3QdakzthWtIu0CVP4C1hZAVHVZX8ys8RquIcFpElbV
9NQt2Cciy0e/2kKL8e8kSZZyi4Mq/vHRqvlvvdz/NBfT+n+tl7tF/Zz8j//1DrL5N9Xcx7/2l2rO
8nHpW8zn8J5QYqFv+T+iOQCQtGJQ/NBQQZXyn4I5zTT/g4k+9hbClHzddwIafn8r5jTbJX0Sn4qH
1A044PKf++TJ/5NH30Ax8XvryyWnBMGezoYIRI1+5TJt/0ebzRYtCLTeNJldGoW5jiFDrRwzb9kz
6TSpJ3O0XRLDtLL1SMfBG9aEVkMAIAxkp60vLGN2bUJqVVOsZS1HeOAMaiClWXkyX9AiV/710FCU
BVQbXRzdZDYmwWOZ6nlDFEEdyP1cuOkuc+w4PjNJFOqINi555NeCA0R/S2Ciial+Kks4QdgqZ7Um
c2Fqf+ZMDgYTo64ZG/56jLT4usRyOaIh5/z7rLdZBz6HLrsZ72CW+IDwieyexkuODCPpMJSIUb+B
Kp11PyC4uF7YmCya4ehPc35ZsArIXVY2fnqrm5qT3ZhirouXVmu9awdSq37twN72z9yqacc1xGOU
yqZBHNS26OumAi0re/9OTV7ltGtBoni2DnriZF44CdQpdJpgoKthgtlHTQaYPCAppMOrb/Wz52Gi
54lJ53VXoDFyKBURC18YfkOCUMjPq6YnhzC++WwYm65+o3NPgs6q66tW/MyTiko9AA7fQLqbCVFa
oo/L1tzTKzGy69qAn/ScOJ5oL4Sr+RqFdT1oh6K2Uv/dV+ybe4O+ZPs2ZR6o/xXxeQIwbtvDVTDX
OSNpmnhkBJZWEyZyFLCYOneu5j1kFcN7x9JNLi3hFYC9osqouG1NQeUOnHsRql+WhCv6LgHSqevy
A3EIsEH7fFnBhRAcTpd/XubtZa76yrrogzKYHzVFRIGF5ZoeUnSg12a0z/ZotNHjbCZjc990Q1Vd
eU25oafW7KgZ6Rc69jmxG9l9XGfdIR4C4DSZ92hPLpD/KsPyqvX9o+7HmIJj0gmXB/caczBUcXeM
10k1kJrHQYbiqYhjrCoYV3NQzZVnPZDBEamnBpbYwFCXWC+ayhxj163QsST7qraVv/ZUj/w6xOpY
3OUjrQQOv2m1JUhgvo60rt5yUzX260QfdTTg4A/ZFBGXt0B6knA0YICFgUjdpyayjPQQOELSySyC
QegXGfFO+tWAnQDaTuy7jEV1Vwg3o4xCFn8UkxD6TmjmOL8wAo46/Klj5pgXGSSz+TI364X6Fvnq
KcsnkwanJlRYoaSy8Fnl/ZY3LHriHzV3aa0suiW22WTEOvLHKaBJ6p7phsA7puuy7240BE/QzZOO
oweCNiI/+lt8prb2KPqp7V8mMF/DK2bswD/oLoXWXqtzGgvwwKAkSF3Pqq2hKRGduYtabEOlwtl0
RnWfd5cSmX63h0FT3NiWTf4iEwEk34kEyh3OU5vSNG+lvtGZSiwYxJ4eFF2W6knrkwbydGbVlGWK
pQMGBe8MM3HcNHPARV0NwP1GDC/op7wSyhcEDE/b2BUa+zDAXRZsSBRwQjNQeRNKpaU0p3Q800SG
ZdZ5NJMEtu+MxVwRR7hQV8CXiV00sRQ89jjewXHLIEMcIfuraiq0fG2lKU0Qp7ZB4eeWUz7Sm5/f
osp2zw1XzGGvxPBamT502Wpwb7DSPlLZTzdR69jWQfCjiSBNQI9x6M52RUZfBfEAnuexYf3ki2hk
IHp6dfAaYezmqh82kOP5ZoXWtk8jWSHOShRETcQR59rS7uNLJBHGOkN6uskna7pxSj/f1Tgcd02k
pmNp5sVdDGTkeulFm2eR174zQOzkKmJuvW20uX6q0YD8SOFZTCH9iwV7YUCOl4ioVoRYequl+TJs
cJ0Zd7E1E57olH38rneW9+jlwJzCUXE4FxOQFNkVaX6mXHDwkfCde9sdRjBmC0QYbNWYcnY2s2PX
FzDFiaxpLpNA8zYuQxAy4XQJVKJsrfFNyf5HJ92eph4jzEe71Js7VgATp5lN02RTMOs9KOg5NCj6
4EJQX65JZY2xsJnTKZdt9DwkCTqvvGLQ0qtcEnhiDuml16TeNZd5PLhFkD23tSJQlI6J2vYgVWI6
u7ot1zRqGSOPukXkXWMY9b5mXvAwsNnH63o03Wbn9bZ9k2swdzvDSx5LwOqnGKsjTQbDvoOqJZ+k
PqitwbxvO4yeuKltq900pIfse087o8NEU9uqyVcYm4vBBqR4ObVatpcpRzurLgbMzNKZzjtGA/x5
txcmARcrPUIAo6ZSP7MG3fkhDfECFq48M8b4mCWBY5Dq53T3pODZPPW6fcKUf5lNfn5XzzMOOQNw
gWI8zYC4IhJQRMeOKj106J4wrFHVOY0MSgGrNosnEbVMQU1kwwOnm3VXVtWlHmXJGkNr/BSIXu6a
wus3je5o7/ls6kAIGsg6jHQr+3rUqyY7QAKh3Yuxl07m2NN51lNxzGf1Hov0MvDEoWwafOeGeeUN
WXtrN422SYW0HwC+wTAU9YWXdydpNArNdi3AHFaF/h5lPZ41CUCBk0Zo0FO+1zQaMx3RFFBL7QNN
JMqFtj1rgmUarfcsLNBj6H2N0sR2BcHjbsQNvmXne8X9IvrQ9Sq8WoXaBVlanddDuaVHlKJ8b3On
PtQmVT9tX50UKdFdlpBAzyly/D0LanAs5lTbAapx7imDFlc/LY34dXQnI0DRWDY3WU5Q96rOm3kd
CK3EiJNG3UOel3q0pgUXNGvHx2NE2mCkaryzsQyQrzhUa/sipiq5odE7eE9EqvYviV+40OinZNqL
VJFE3Lk6R0rjvY6VIL9CacVbxp5/4Sv3Ia+09KnA7Lk1qmYOhacj+cRf2JxbdS/2URcYa+YUIANG
+IVPo0pN4AB6c8qRF4WOK8hhAJKwIjYsOxb15D/yamjTJsWAt6ssS5mrKsnJHaDWvMezIbQD4SQs
22Q+eW6oDKG6LQrx6deYaGSjBL2oukvbjppdLOvmlzOWxNwKSRqoMeTPfZQWcMx0wmEitw+4yZoZ
bNPWazfpRI5jVNeXJlkEAPh8L8JMVTGPbPJpWqFxKY5RJ/g+kCBInZ6PeNKI/C7qsjwS7zCugnIq
d7hpqzp0Nc/YYnztgdUuzlVK5xwWFZZa6GpDPGzH2VSbtrc4+EZAH2sx1vZKAkd9JUG4vC2JWXpC
Ip49kmFrP5L32N3g76QfGHtzs+31yX/wma/te7LJtzQjXufC0/FNyZz0F90/1cSAnip3WITjc/5a
DKa1Uxmw6CQb3FUTEM9qVlZxKUHWAo9NFfEDrbjpB7sE+qkZ22goih/Y6eczx3SMB4IcfiBrJM+7
+d/sncmO3FiapV8lUetmgDMvgepeGGmjz5Nc0oaQu1ycZ15OT98fpYxON3Ole6l61UCjFoVIhYLG
4U7/f853hLotk7l/0a2lxJY5LyVfw7Z3Mw7geCJXdEnIbEr7W/YJLatpbOZeXbuWR3yPuNYxfu2J
fQ8vSBPnm4XuyGKrBhdp2b7EGdpRjwHg+ogM6lvENqVxaMH7+a2U+aNp5DQ3CzXb9mUWPQ1sJXcR
0RU0QnUtfWitItuahDldloM0v9Kdye7bBOvuiqMIBjQFPN22Gyv2p04xRVcmAAcMdElKN8zpaOgU
XUo6Gqe3gs0ZAdZITPQfRWzJfTYvkLt2VJ01VFi9IQfLoYhqpR2rfzpkuIUqkjtoobFrKJqCTYOi
m/sGMhVyklzgNaxDkpMOgowzCE6jkNu2C/SHPImwOs5a1fmkP9MRGgPd/KzojfXDsqfsSa/lcBG7
HdtFyvZfwY4s6J0W62WTqHay6sA2fzN0kR80kssIJQdOvlT41TW9lcqvIXX0Nzk1x8gfSCxnT9de
Z/pgXlL4ajA5pO46z/Lu1gH3dtlhD+8oMdCNDkFrULYMKB9IXVKOzGADHWx9VkEoqQ1fotE4ODjH
LpHpRQ0J3ZMVmEmNZBLEBApp3QJZveVTtEDz6hDkjM7QUS9Kvm3KaJRpuaVJ0w0YUgZHQb7Y4dKV
TnpPZhjTljJFQXU2Womziyg73yL7mXakxZnJoW9iJ/A7y2wfhgpP2WpIRg2wrDlZnkQGoa/aKNXG
R9lOFw3c6GClkfYbsdNWo90UFcaaPYx1bQS9sq1D03629EE1yMEu5bVgHt5Tn07OUXCHT05LCNE+
VGkRrlPqwOuBNh4Zz/iIu1Ual4S5E+uBlRvH4ozZ24IsYLRxv3EdmX5REsEuEAHOfTi2DEX41uxT
HEv9YYouX9sB4iKFWe4xlFb8hKcnXpdd0n9uyra4kibzExBFUAWGTZOW8oxyJWcZXgmmeNML9NJ9
RKi1bGEHMLq0lsSVUnaBj+zfWgMAXWQG0GguY4P8ImT4wzeNPeV6qm3zuYcuWRLXaqHpyMjvu8qY
FPcNDJZzYRKPS15T8YWUBvbTldlBJSJ4urqtCM7eIIfJzia1I3M8Ddt1kQT2Xu0a4thZf4LvZtXV
vpYHwx2ykeEG6aoJddJ1p84fsbwwNq14LTvVhAQlWbQonT2k1HHpivTDjnwe+WimAixXpVVfLVWq
e/qN6fNEef8csKY4dPRXt5WCnnpQqXnWNh0KH73iY6RpwZ7ePj2JQEle7A6Gy+QS0gjjVVmRuxI8
WwDDV51FfJCNaf9WY2Jk8Ylp+LkcmW4i3c34yMb2G/6AJZxCDTb66LZryt57y1bleWbn4aFwrZQQ
Hx4BGoisvhMU3r52XZ0vXiFO3VBez6M8ZjFXCOG+BMVaKVgBMiqqTCIx/FAvzi3jqxUE+ZmttNV5
YhDcAiz7rp3ZuaxGTSs3NDFje8McPgmypKZ4O6CCOGihxD4rY6thW9tkn8y5xVsezizSCFVK38k5
GDKH59qNG+rgpWunhddaTgO7eAlSwNOCcOZvDLZ7E4ZgB1hsq9mh8xNxwqaEws46JLB8FKq9I26K
dkxHsonrOwDOv9VNaX6WYzs8VNqcW545YqpahzUOfFR1Jl2YZHT31NYr92ya6zh5wsDuurukZqNP
bjpBSRDy6nGDVROHE/vl71nbo+jAQ3DdF6YFGL8WP1SR9F/aOFPbs3EWMrkqNbh81AFGOtIduW+r
pEmfWqsZx/ukTxm8o47bN62H8NENJnvXjmZ7R/Uj2NbxaCse1GvV2htWDfhMbcJpN4yNBb8ut2Ly
hsn2yH09nOy1IN+oOCjkAharoXaH80IWarKG2e2mUP8NY+MGQCDjEsuxHar1Fho9pdgsYku+2OYJ
lHRga4BVUF9sNLE+jDed8reT093R+jTdcEadASDkbOT3lT30DAuhT+dUd0AmKmGd35csmdCHrJ7E
6kX9sOrVqn6gUh+TLQ5YDRIUEhInj/NnWLbWAcUG+AbHvgMH1vsNcoNnlcAxDr/0fPPZGO8icg3P
2aUaPkUqBwO6rl4qNEZutGwutvpgkBbbFM6FVMzxDqR0esmdchqjq/uFJMmm9Ssi/bymBe68Mgld
v5yEEq3zZq7WrK2UuoVAXDhb03RRdzDvCBBlZvEAtsQbq2ySW5qXqFJagvvWEVI2QO59kV3bSoxf
H5CApV5oTkB5EN7GRLOUXBPnIOeIjOgGdyHFt7qbsjNKHiRsp7EOWiEeJRgsNhGKcddUbRleK0El
ObzxZQ05ncQ0Mu0XM59l8SRDAE8wwpu6gxmNomGhMNdz+SkG1gJKEJsfTQOBkjf43EG/RCiClDRQ
tsA+idvzKw7v4Rbfampdt5zIzT32spQcgH7gNNO5gxucRXo/zWuhxlw16iyAa2MlfgxJl7h0uNrA
omHeMTmtS6CUDUCA3Lnm+GAmD6k72KCkJ+g2exMqkNggqQ3ERcDhNrixAiMoNxlHh2E/g7tINnMH
9tiPw9z6XnBgrn1oqKRKaqzOoJ0LdAEeoJ0GdHSFnML1J4vw1nXgOPw57VbVuInypMp2oHwVueba
3QYOl6shDu27M3OIuhiYO0vNLRgweqFxSrttqzKarIu+Fd18BtgO/puVkii+o0iUO2dZaWoSUOdM
WZK+x6wFt5DauXirqIrwBTcabikXTv0eMmfeXQObILTBECkCbngPqrIBe4kitmtBGF4ncQUoeWYP
A3UEU0i5c00I8edEyMI/aDhLqQ+2qtlMu7R7CIRsEpPOsMNR8dqdR647k9Y2ev8DUoGo1ZHYFpi7
0znBFgU7ZPMbSW7VAUGjCykmcsPZJ8a3PHe0YJw9OChANW1whZOnDKixIWHk9nWLhPA8wITrweOg
AFgzPDmhZLvZDLb2oDRskjpS29N2zrcGrkSvSxERavgNn0Dah+u+UYMHahn5Skc9sJeUEPd5qmtn
sF2afSCD1A90jvJpbyn0yppnu9NjT0j5OUSrQxq8XqO1AZ5mkep21WdsMQA6OkSTZBzfrmAufiem
82EUece1FhpJTiTcjLWmag+IY8BC2EuiBdl4a3Ze0MmihdKopnBAyNuAzEFZK8qixwaAx6pPKmeF
LLKF1ao0GzDu+bqOwmgbja2yc3paUp3JNqzoXGR9w7Y1HHvdiRpZG8KBTZCr5CO6nVxTHSdDsa0D
cm9J6ljHPVHUewsgOiAjetpUVpjAJ9Mkv77Q4m+tEYmNNTLLpik4SRj3UW+oFzOGg12U4SXq23CX
GGW+NpVo2tR6dtsK61tsZ0sABVP8TSgCbduTmrG3B7PdR1Ol33epXf2YIPVdthzMGjS6eXaN/oy1
a0FriaqUF5qU9RdT1YgLbPVszz5fRUDO5b4OhIfvIqsw/JwxdUbs7/hDFICwC1yFMIniFDJ6pdlP
UdKf9/OYAcbvwse+UmzQxZXzbBC3/KTmMXVLHuxnp2XfASUovpsm4CzaqPWXGkrpdUOfyKNoVqxz
o6fe1PeAUJSw2ailMDdqFT3apTsl207DpbRq6gGJte6GtwrMol1rxy8mlqZ9XE9XBlXFVdo7D1oR
Vb6WKkzVdaxSDUUsh8L4h9kPyZ6kZPFUWgIdGxXyWs+/Tzh+KDTDXJ5n61EuFmTQaSRADezYFbLo
znqnqa6dfPzGtl7xUBVQ92DgrYC/h9exmAQqAWqyPvayG/ZgTzmDFvEx0I55TK4zejgrNinDRpuj
4vNcpk2xzkytW1dxVd+l6L2KFY3s7HbGTaTJmYjKUarrWRmAn8lQIW+1QAocqJo/ZTGJF0Z6l9CP
XaHZaBo/YMhu06itvpEEe0sE6e3UTQ9Tmu7sQqPl0ZWfFQfXdZLbuxgU8a5O+a4SY/hSaON8Ecvp
EBCYvrYNk4jEqDK3eGW7sx6n9kVeiPGgWdR8Bva2e1htnH1QVJBnYWlbdy7CyxhSflgL7aV2O7Zz
pMovdWDRrOzalnvHaJ7jhh5WTaXr4NRO7Ymx3IGbrj3iBrKNWrPfSkx329NZ88NeG/3eDgdPb+3P
zKH9F1kNB1Ing32cNr1nSGRWa1mbSEWdpN11bnmYMl3xrajKKDHCtaYSq1mD1+m9cUXieUpgsdFB
N+rJSUQCjLLR1xgvwzYjAefMCALQVzafbTXH445M4cmf++yxUhPWVFgqD2qGNJAaDaqAzi0OToQU
dgLYT4e7eGhC+3PY8GWmcYcTBrHPyna0x8WA4PGyllNbAvgpziZKYnErYhQ19qOWac+lHaFQzgl3
bE0737IXyBHRAaWAm6t8X2i2K00vYzwnDinZUflQpbzSUdLzQn3L3g8RmH6w+4TsyLYOH+c0Y+83
ygVei/h2TpPag7KVf+lpIq4bhZz6sM+FRy5xiPKrTawbo22HLVHXTORGCAvZI9L4O4dR9hpIplZj
ytzIPFjxHZdhRfDXDN1HFOcyxeqqNeRiY5cFbQTtzGPVATQJu4Y1wlHGtRpa9k6GclEgxxyNu870
6RJOw7oY4nOZ2/JAhZA5PJLeWGTtzZQk1hnvsHgx5wQgaFpwSFHj6IFoiPZ8SLL0PirZbKxmi3OA
pxfD81Ig/qF07KbLJZJan1RE5JylqJvQPvLzLBq8WTUgraKAGExUBHyxe8e0vo7UkfeKW5WIQYas
bdbdOKoXMO5ATtM79HNtfIp0xZ19qQAsWgc9AUu+TBW1WumFaZfbwdGNw5g03WNAIfWsxDLlxSKq
bmhuFx7Kc4fNOYU0xO6Di0w4Vr5RvmD7TGAvhx3tQje67GEOkmlDLAKfax1/F5MV+pSkbrTCvenQ
nTMRBSP6qDmdfYz6xJqbKnXs1CRZIYk6AuuHFPGYrOHqVuI5TgjfyulGBOs2tmvknJzuqxWhrQCd
9Krq0LyF1INtK/IsGmnsZ3P9CnzcQPnHbDf9AtktRqNHQ2ajkJmaathMs87sA1mp31TTNG2gham7
wiSft0V/8oLa6pA44xJsrE5ncaspV8zUGJEnFmW2qdheRaDeYyPuVs409Bev9AXXv0xRr6n6J04V
29IdczEX4TJUsRad+m3rPBwUo5hsxMT9jrPZJp2kRn93+siUdWwqEpowVEQBGvY403ZNTBvHuoBg
IHvDCfLEa4wC7mSOJGs8I+lXU/337+jY7/YzGhNjt2YuXBULF/Hy568ECIGYhqQiWw8hejaA5u2d
DmJP7gZf+pJdo+/yUMl5stzoXgttq9++f/kTb+7P6xO0ubgNnYVa8zPF4NX1h1q4AXpMuNuFApsx
oAhrEqmCbsHEkFpshOK41WfkE0l/ocLQuFbnihqDifnCp5+uROehW6nuhdbJ1vrlTPojYc19yYEw
/8/l7zzjQWniMOp+Sj7+9U8X8TMVo/JH9+6/tX0pL7/lL+3pv3T0X0Y98s9ft6SgHv0DFFu20Dfy
pZluX1o6r38LT5Z/87/6h/94+flfuZ+ql//5H8+lLLrlv0a5oXidcqGrfAXvyG5epufoJcte2jd/
6ZfoxrL/In5PgOvBOWYiw+Dr/kWqQj+Dz1hfGCVALH7qZ/4OxgAf67DXXyhGmkVmhrv4FP/W3Wgq
fw/eOKIB1NYOf/tPdDfHo5hhRWQhvnlySx0dgsfP9MpX31wxyUYPXB23VWaSgonXkv7xYPjdNLof
mNtOxvGvS+F4c4hI5I5O3YikGOWwTUXA4XfxkLEGrCpCLz/wTr+9CjoUh4BUnppDRPeJm7wu66mP
a5wzFERz325gNBRKKD4Yq7+5ykIXw+hIzYm3cKJVkir3EODKQQEwzrucBr7XdsACX31Lv5liT1Il
l7fjMA85UD7o9lsUUI9nJBMT5DDjC/GEM32v5XnNFms5lcpEeolukuDoHCo2ReWUnVsy8GWu+haw
15LSuVr3GC+u9Uq9cDBKvP/LFo/lv3yyyw8jvpfwFmZ+4COOvWi5Xn02XdRyMFTxASe5Fnh1l9+V
oUXwpEBlzpc0+UFLxsT71/z5gZxeVMeHjBUTZQSFwOOLcoQcOrqNSFGKROzHUin3aNhbbxqddmsJ
YL6DXQ8AuJJh37uI3xvNviwie9zaVBz3EZsAZu9QrN//XSem4Z8Pw3IMx0K1ZlmM15O31Aw6wJu2
QJQMvZzEOHci6EFjZ0xFCIU7JQ2AtGNrXLlVFV8T3r23R519YuyWjyJR2KiYdOcEpfHt7IDcxX8U
4mBsqT/Vqmhir4ZC8EXOlnImTH2+7fV+JPcuIK4qUWJywVtFz1kdkSp/8Mjffubo+4juYWowscCq
J3c22E430ImKsJvPi4o0zpYuxuC//wCPDb3/fH6C9rtKGcWwtJPBNKc4Nq3YiEgHUOd1VtqjP4c5
x4JyOapgl/tgIno757nw0xb+luD/3EUH+frjNQmhqxyaxB5xZ4431FTs1XwimX4aqv/GA2T/gv+a
qZ8Jwzi+VJNNKQVVLfIce6bHpWo03RO9+OgLXJ7QyciwTVzrtu7QhKJ8cXwZHGVdlNCX92bTLTgX
quOVIzosjbEwtxBJ1Q0aKWODwSP1skw4V0Gi6ZvZHqLVcAHmI+qdgY7iHbJcsnSmLr+OiCfl1IQ+
qtaTr8JwY7/ERLlBwDWvMU60Z1YBkZrtLa7ZkPasnrGvZwOTfTAHnmzKlpnGBoHBlM7uWeXejm9N
7dNylNEYeV1mpHT9BdBVDly+42Y6aUzC9hVTXlC+iT/4Sn7z7S+KWJvEciIeYO0cX1hvDBtxgRN5
0UTpkZgCMthkUn7w7f9mImXppbFtm5atIc49vgp6mqwpyNTzekF/MhHTuEVsFviw0mwE5lNEe9yu
P7jo756pw8YDObDFtlo7uWhldWrPEhlRfqRjTqUkPSdpML3Ler3eNbEWP0pjyjbCKeL9+0P9Nw+V
tZltBjQphsMpkT5ljMwDgkBvkpP0FOAeZB3X8oPx8JsB7rI0wt9noWAjdTLAMaNkUCXIXc0slZwr
rAAo/dXJhz4ZfvB5nsR7M2uxAeMTofiPchRuyulnMhFXrnVIKtJG+1rRb47k6NuKkmzJuyrg7bd3
odNBiBDM/TR87hGPwXoH6EWg0qJvqw25H/XM9UpRfASAOH3cv34cwD7LgL7J7HD8dbmBST8bGSYH
VSu6IWk5vwhaGrjvv1T9o8ucHJw4sQp77lSTHA13WmucAz1sWBbFxWl+ApIW7VsraM/Vsp/u6yzE
JILFzo9lJG/I9bD8rgmeR05GOF6RFoKZkRuKPl94+GLtiCG86d1kWOlOkq+NIY0JvcrztSbdlw/u
Y3lXr6dR9tXshelxLyoukDMnj4uJmZSaGhZxJ8RauHGN8ClzPzFwY9WPHfmEbxpEMMlNarkCMWB5
A1VjHLkTe62qjbIvVaeEmmcyeNHPaE64TtPcWWJZDe0uK2hQwEyxtJqggw6FKK7lJUrY7ONwhUwP
IKJutsHKkjh1cI4SPvn+DZ6eMPlYTVgtcHNZKZizTzms9MzzwWnRXNRSQ14EO+ELt5WtkU67B3Yd
pc9ZpseJrzZYwMRwG1sxWPcCaScmlBzl5wcz0W+euMOBVXeBlHDqdU/Wx1avSRYmpIg9Tzl+yizj
h1JT3sWUFq5tM5s+uNwJJGwZrSbZG5SUQe0YCxfleEDkXYoyisG8Ggb09cDmUttGTjKC+Uf1g8ye
TSVqO0jqjajTdbkYcwx3/GAW/MnmO/7QGBJM+uxhF0zt6bicRNospwo8kHpO5qaahvedtDuPLbc8
l1ExY9WcrQvMD+WZMnc4oF04pGgjxLrCa7YKq0T7hrCR6aPK00NMs3GVKaZ7jxiqpvBpvhi6e/7+
x3M6qXIUXWAyOkMEQgko3+NHp1mlUc0BZS4bU8OSN/yckV+6Sgv8BP+NK1km6NklAvINo6yr66rp
6wGFpFL8yPO83lYWdTq85MoHV1oG9NF70JZCi+qgHwUcZ56SXfBOTprVuOGSs2ftvkKzsq1NiUPK
H2Ot+GD0vfnWNcdZoHCQA9lJw1Q6eYBzJOnyl+xk2lnf4g+MPDdDmlKtRUYK9fvP8O2dCc5lcGw5
22tgOU8GllvVcF+hwnsBOi1a7j2CIq0MakScVnMDV2k+0wAofLASnMDTGF8MMIYYZ2Koy+x7Tz4S
AhFpPCtFSmEZV6Mq79F+XZS9iYbCPUvi4QC0bJtgwmNf98GgevN9Mpx0g0WOO+bTsU/OKtlkyQkn
C+4JenhrFGmBl5ACyc6bJs8fPlwuZbMxXIC6eKN+zjKvTr9JgO7I0dnFZCEaOdge6YqcGAeYE0XX
NEGgOVQkJr9/0ROo+PJsqY+rKJ1hWy8qmJO5q9eb3MIbziaYQ9m2BjjtJ6BVD/UwEFa2xE8XNDAT
o7qqws48r5ugu0LC4+4Rez588FsWgvbRwFl+CygkKHlgQY3TgQOGqJ5H3qE3dqPi605Lp8WtJSnO
ciBlIXCqbRX06lVlbyAuRJ5KIbtT5Qcl6LfrGSZwl+kIHYjDZ/6TpvTqRagDtek2yysPY7h9zVRS
Xdh6RfwHxy0ai+F3dBjBNiKZ3deTUbuyg6rddgPh3VQPrGd6VtufD+afhcjrX4/gl6/t/xQ9T/7x
f/3XaqBX1Utx1zUvL93Ft+r/hUKoxff27wuhj9+yLG7/8a34/o+N7ORxZBanm78zs8gDtv/ijVH/
g23IGWTZnP+N7nfEX0sp0uR/ZHT/MyVY0QjT4rBAndLg2G4wyF8VQ82/lhHP0ZdNGEco64+Kodrx
HMKCC/cRAiWNb5vtATjy4yk6HBwZ06jtHhIJaGSFpja7JFDeUT1rHNHTw+fAYR2GKfAHvX+qZYOs
kHwkmkiGnT4ECJIus9FA5D5BzWlpwa5fPdR/fl6vmy7LGP/XuPv5A52limzYuHc58S838OqDH0Z+
On377qFOuutK0+UB1aSY6WbW5gfzqfm7SzlUSLDRkVFoL1PAq0vR2wOzh1PyYSKu0JNDA9FNjZIP
gKQ/Z4rjO2LtNajGsLXgTRru8WWGucYx1uXRpx4l9RacM4DDaLge61L1sratN3hPKvxyXZDeo1oQ
RHgpF2mTnTURXnhbC4u9JtN5Pc+RdZejA10rmkvu6DSlGweTp1NXZyk6CDyBYBPZpDMfyNrCAumq
vwb/v6dSHy+6y9uhmE/AguATtgRT0vG9TIFJWm7eRp8cEqu+O7IwroeoQqyu28UGA4K7iqV2GMGD
0CydKlJrZyhUqernnYWuqJq3eNUbr5D3ltkn656gql8v9f/PT/+hLe26fz8/XUAHzZ/iWr68btT8
/Eu/GjWm+hdvjC+RkzfwYDYxf89LBg0XMiI5EJoO/4+55tXcpP6F3mEBHho0RKEf8yP+btTo9l9w
uSG5UoYwxcL8/79o1LCDQ7IOE5bpzjWZpk42dCqnTSW00mFFdrWyCgmPPs+lSG5quyUl9NWj+XCW
4SdzLc0Ba8I5yRRv6kMoeVy8Qow6gvLIygrAY3CcHY3ouS2D/gwlXfiHhdLlkky+EHeBJtPtPd04
EvmUJ4lOCp5iD53fGxNojSb6qPx0PH3+vDHWEVe3WEXYtZw2hzKKODUeRph2hJBEe1ou6JVVYclN
pBfCgqJTFB/hKo/XlF/XpNRGu043adudctojMIGO1UEVwcPorkJzygMPRzpEJfTn4QdT0O9ukMDG
ZbqmG8EKcTwDJYFRa3oqUDZj1rg0UI9/N8uh3tVKXx1k3AD7ef9TWTb0/5q+WRnofdGhIoaNz4Tx
czJ980GqfUmJdtUP0ZnaTk/j4qUgjv4TMhfsZAVpr3X7wSp4vDT9uig6Ta7IMQMPw8lYiDokOwRH
jaTUkdar5vZibS6zP1oAl6sIjmnsc5nRGfhL7ufrBbCvKxhraga5Q6v6y9ipcAm3ztP7z+/06+Ai
y34DxrDgGAqZ8Pgi5J2JuSLlbVVZWkMATzpdp7pd7ltN5rs/vtRSa1nayRzQ3twPxtIkSgb4OElI
si4sQOwRiHin4bMxRHL+4B0tX9rxh8EBlPmKowoKEWbI4xsbkK3neEsQquLZ32ZTV3+Jqn4xXCj2
1SwRX69sIGMfHEBPv38ep7BdDgWCRRgK1/LnrzYtYWdTPBDgLjPN7jBVgAlNsJecGxXAsgmzqfXB
9//2U0RuzoTC60OfYp72JMdE4FLLS9TQQS3WbmwEO3q14wfD+vdXgYJN2YXtxemwzgz4Ak5azSvp
1sqqS7TQH/Ch/fnDc9lka6xilsFapx8/vCCj+zirSFyoXNecKC3lMqhjjLOxU/+IZFFfv/9Bvp07
hEtKB/PHcmPsZ4+vNzW47coKw5dlzGSyQjQVMxDBspOfq1y7SgRE8a7RPthx/mbEubRzDEojlJcY
d8dXZeum57jm5pXoJmfdSKvE8mm7Owz58uH9G3zz2pY5isMPmgd6qOqbcqtdKZKAV3PF2gdGbg6T
bVHUH1V131yFiGGSV+BwsGgvtc3jG5qJwEhMLTewisVTvlJyZfSrrtPu/vBmllmKZgdfOSs0wofj
y+CqiV0iu5FP2zBL7MEVrNBkkv7hVQjmXeQh2rJA2yTKHF+FqJMO3WilU01IKCz0dMbIznb896/y
5htgxFIFVzntsZPi6R1fBf+a3gtBbZdisXJowABfiwXZkNhtsnn/Um/ezs9LuXR/2VDpyNiOL6WO
YYysbHESWKQ7IF+Vqrmfqtj5s/AslqulVW9R8WOudQy2oscXgvEiy07HXSUrO9CY06fO2WHvaRVP
R/43I8uFhefZNTZ0UK5jigtlSMT4x/eL0ImRhXCJujZC/OOfwXg1Esif6PnHfgwPU4CPb6sbeVWu
33+wb98hHQMiR2gc2BbXORnHoJWJ/rUo5S9Akw3SUTijGEl2IY7/+/cv9fYd2lyA4hsaiKXadbKr
sgG4100OPrbt5+rKUcxiV6agb//4KiZ9ENOhdKox158MsKkI7cHghEsXGIAZVmfC7eXwUYIc7ife
wOuVeRF7qZwhKJGymNCdPH5DyE+TmcM9fSz0feOafOe8XatDVH9HMxA0X5Q2hmK7cmr2p6ByqwCC
K8VETDVhm0bFHZoqJ9/ooN2YPhWFhkmjj4rmA0dK1fM4zefvjtUbFeLyKW1egiDDcWkGuKVXU9yq
zV1otL1DTExBl2lOajAHEI+1FHT1GMyBiaXWqLP40GLGwkgC6GGyaNiUEeJbALwynARy+MSNb5Jo
NPvN0IrQNnzWs7q/scZg6lcJf2yu56KQ2g3Jvt3CokkkmMcqdV2vTqzJ2YL9Absgk7b6hH9V3Rqw
DbGPc3fVVWDC8vhC3XDKLvC3OfPKXLppXt/bwPLUqezcHQG4WnE9Y5Wf9mNLKN+NEqAs2Wgt6dTn
7LcnnLSFI4k6LdCVIrMvhhx3AoqqgDU1heGI9lmPrduyxXW/ARMoTM9A5WPepLkFwDKFKnKTaDPo
BRPkkw6spUWFkLZsrlYyFZW1kVarF591koXVQ4mv3HhAZRMRJQttL84gMJk2CEhR4LrD4RQBCFEt
iY0MwF63a8weqHatlZjoGlgBXxFOCXohzUgyTg7154GMbGVG1YGn1Mc0Bguo0ZsyvnamyH4QIHam
HdjhDLlV4xg/5rYfVZT4QFhAVjtlw1vrJ3wS8OYjDPyBjG5CmSKqh5mSa75dwjxmH8p//SZSSNVm
7bKHZGXkFoWRKLNH4Lgyz7pL/Fq2eygqPbtGhW/Y93A42mnftmZh4dkwc+yea0AVeND8Sc3CTvoD
pE/lSSSNNGHzGOrYXmLcypuzIVYsY10pSU9udT7NOOcnEXhGlbUgW+yfqFvmatqAekwU1GaEFtPc
VV0t4ye42pVh4MRFluWuLWAmRrtLbQz4oY9RXqXhX8BpgiQS1rCwHZ/+ptp/d41S7c5NsODti4Sc
UBWem3buHG7MydAu1VwU0aGtwmjETEXCxI4f0T5Dwy6sbQBa5FoAl/6htDbsWRDinXIGQcYZ5YoN
do6VhsTdDutmaxj9Mwr+hLcqG1LI9+442/2TOuR6saUTkHW+7tZ4sBTy0uAOlgmQeDdpEmvVqHMo
vKawlXEPCwFd1BzFdXgzZoaDaaijXHaBY4DyeUT67XfBoOq3UBcL9TnHRWXiHKqLs24OITtmINCy
zQAoVeyhdGvqmrB3a/AzeIKX3WCE4dkoRZfdCrRe5qYhqFhfR0pd62vNiELUX1ED2YhUeRK8NAgp
1RrEL54t4m9ysY2SgIo/Mykr2CgrHoMyueSd4/u0r8Z00D5NOGH7LY6h2lybrcJn30IlSNeCTKNy
h9PNQLhJqBF8rbbCLIYDOExXMGLSl7lzYjbAETHRIFRwGu4sORQQsVOzxt7FicfdYdvIjbOqzUPz
WpKbaj+WpZTx7QDNgehPkYl5q1PNhMqoh5lFr7RzH2tIshdQ5pRwDZmqfFE12YYXEfhNhmZnojpP
g4pe4BCaIrurGzp0K0UtteUFyeEbkoIO0m1aRvcljgzXKxrHTbyU4Q+Bq8CWITURTzt6+EbiaS29
zhUwt8bdDWmkWT7JZYBmXEbj59JR2uWZZflNK5sC9OyYKZfplNZ3TPyO7mUQMsOtgYsHt2PRAliK
8iq9r9Ia34keCmgO4RhY7WYWIqmupkBXI95fZ7dEnzUk8cWGgoACcGQVe10xNgLZWEUDu8S1EeAw
zMhXGMs6giftYvi71AY33oM8cMwd5usESwvdteJLF8oIpIWcXZzBLJyeLsRg/6jrKYIVri1WKaeN
sJ6hJx50v5YiV85tzGqNLwAH2Aci2QniCwdVuh6LOEoNtYOGuzZ12U0bte+12Y+CDtRo1RqKhodw
KstVqJbdfIgYLdqmURK1xRdJsMSB8Bb8NKNdWflaTNDM9zVxljTjsyzRH7oOio8/OrhgDypL+bQa
h5zj70hRiD0K9PV6YxQUbtapXjlPTGu1emGXTriRoWXWHoOlUjdVDA7VI73RdL72CUAob1RyNT1M
MkQ2w5uE7KNGkqJEheUdR20oS5Dg5hQnHmRZotDdxgw/T4FGKQ00K2DhAKA7mPPKMciaH4YSgfeo
YzcFBMKmsHLt5qXEadOszXjKcI7rBbAsWAbDbuzbBv/VFOn1ipQNK9x0rAFf46kZ7gBIAMrKFZuh
mGWNclUpAcxSvUoWj2jmgLLTE2Q7hyzVIcJNrhKDrSnNJtngscQ109cj/jBKjckPHfdj7sHvGRyv
Jf34CXps23ugrAexTptaMrfbIXjAQdWwarqV1gJBUTM926l5JQm703vOq33VFp7UB3SBTLpuwIzc
24+iK6JiH9OFhIITaXlDsseAvsOBdwqEAZCOZ7cVuJlGVyqxKe0kO+sySxGebbfmJ2fuCWTIW42D
aRtmaoJPUqKgytNgmH0H7+FNNM+pw++JQFZZdH/jVe3YmNeTInUn73+zdybbkRtZmn6VOrXpTUIH
swGL3sBnOueZscFhMBiGeTbAgOfqN+gX6w+UKlNSdWUeLXvY6EiKgaQ73IZ7//t9oliYZuunnBsn
Msf61Wbr4yNfLU4VjW0nbKqOrfMD4H/FBjhBbOCYWfV5FLAT2FFeIvqDXMtmwDwP6O4NiKPqfYaL
LqPGqa1HpogkW0Fhtxed2WUJM2rZVOz8KhM7IcdeXDuQ64M9tQUdcECCH0eRBEFJBGwWYkDTijzb
23MTt7cyNlt5MycFwEqY0eXgRPg7xuncVtni7AzW93QjzAp/bZ4DQoDDARHlwV5K2NuMjXrZtZu5
y3jAXpPp40IeqaWfM/vWOWZEOT83nCWGxyoLbUAfOAvBTPiOksz/Gkm/QtlrL9bmsgcMF7gnQE/1
IC9tkNXeRzdxVGB/tVshmcVhI8USQHzehRtiOG7zjWMLRu1uoWvENPEUx1tY8eqYsiH2B0Ybfe+I
9A5hSFOU8QCvWHhNpEB1ArOpqxWsxU3wtTVmqS66gsE5vlhnURWuxXwXqLQFh6CYvIpCI0nzfRf7
ionFgJESUFhO12w5dBGHxQNi8/K3vAQ73hkPigjjfgflDsWdadR4UPzOW17qhKQ+Z/BWtTgvOnwj
kNIuPGh+EMdZoS5lDL+B/lBHMMiRvsEOVfcdXJghDsdXJW3ndeZuy+MGFNDam/FQAUMwoYgyTjYz
BM7vW+yNcHFltNL/Qa3f96Naz3AtZ9NpbxNSt6TN+M4bFkC2RgKulXFtdqbweeQryD9ZPVMiH6kp
yF1vYRiIzYQVxDBiJupRnGsrWhk0DVO2mXrv2NSnjWoNO4uQUhBV6Ip4eoFQjHNCTjZBDEgrPqSk
pSh2lQVbJLKLHARyUcMw2XBw7cbdbAfdeJxLC4BjsbTVo2fYDpkw7KDDnmOfuPVN6ZuRUxRaAlZL
slfbTrtsAz1WE3UB9M/8bRPPfHWaM2TddHBvTZlREsiHmr1dTBgNQKjb8bMYbJ/s3dzwMczaDOsg
oxVApaQjhudezckHM8OUTBeypuaWO9v0swrm5sVnhu/o4oywIzO3uC1xF6j7jTTy/nIWHZ9Vr0Om
xH4zaKCdGXieaFSioejJdeh9MgZxBvuqy50tV92TLryEnifuhaeQNJePp0D0PEoK8um2ZRZjX5KW
MvZd4uf+3syXstqIypuwWNSVDf7Ohre/zedsuVNVhuEB9LV7KYwRFGOSVcZT60thPjWBHU/g5vLx
Zmld51b3ysTmkbjGfZqFCRIycyTbhQngsjVHF268N+PX9XDFfHcrWd+OeJw0R+y84DJsw7VgxjuJ
Z95+nALrdhDHB9tVmYYky0XjjprH9CnbqvpZNKPHYKjRs3umXm53aI109a6JYjLHYrqd7jdVPM6M
k+SMknANFigeGJdvuoplmsenzvqzYLUJ34x5KQkxmYZc+BYBdc97gUcmf4JIUQ3Yp+xZ2pyxIbQP
N0llFHwqjcbs23bDAYhfEYh7n8tOL0+T4OO1A1/njXvVOEW/nQbPe5V9Nj6C5KNqHHALdbbWUsE4
alU2Q2QbdBDsZ8PCR75waN8IxtfjiE9rykNnKj+Z9c52h+Szg2ngRk0dLO+67dWPrB0SSPMrvo3n
1FhBemg5em48Mu8jlozq7PlxkuxLWMkD6tSSgVIYkJyAl9J2nuvUMZ/HjNWbxbYwy0MoCnXMIBLn
X0DGa5TpRcn7ADUcd64sf8D5qsODCJL8tfEKCE7DUBX7vHFh2ALxCF89rYzm1s4BV3LzYjyj+a5S
LnKPRUmT7Buv7WztcmNq5x0p/CyOcq38pwR7U76FdWT7SBjEgJrQKcdxL91lcc+lUN4jA3FKHzRH
QdRBI9WE8M6gnIFOSxiBgPGfG+7OHnvzQEG2/bBmz2Vt8zMOKxD46O27Vo5qjWITB3Ich7KBMd5w
Uxh77R3XuSjocpw3+8hgmP4Rapr6Jv2wdxDvmNYrE73+VTXzl2zadGCrwNE7PiPpMEkqdWbr7Xji
ODtQPsXmBCeXiZxQUEOLKA+DSGu7TDLt0jcC8VgxVh9lOC6sfHRpdeTDREdbMIj+wqlqpXeAPQR2
76AsIbmqWr0bU9KllxMjnANlkEB0B9qfcRxx1FD3wG0gYlkAX68rqy/DnV23BhrApdX3y5Ba+WGp
RvAZ02gY6YGyn8OPqgIBW2GZ/KMQkzdSi6DwjOjNtNrrOk1Djt24YnCel5Z8rbqgjuFWNw2zv15p
Pxq1X1asoRx2Ycv569mtyLpzWiqt4b0Z2TNHvpkDaMIeuulijw8/SBa4v8zug6H3Bqs0ozwAm7YZ
ldt9iFoClaUqCbstE1ZeHPQqRwUtt0K4ah1CmTJkGYIlAhOYb3KVFt/aiWUGgYHLMXsB1/VktMHC
MIrUn13ZMiEjNciCi6kZxx88l5IcH5H79Ocyw78GSOrlxkVspYMVqQGoPrHGziqOQaeG6gCrnJ0T
OpRymGwZTfMb44bQICsny9tdZw7Ld92mrDuqTFbyfjrVp9xYujdmnBHkWUzLM/zoLPlsxFfAYrVd
PiSzcvl8tQoMxtRwJFHXZhNgn87bxba2NaGT7oPCQVZ+M6Ej4EDorH449BLlnYSkxV39MecY17Lx
TeBHXwuXufoHmopi9XX8xir2zKK/L5zCC8FUahouLcnN5ioAyvNzIpo8b+ZKQxhm8ea2LHLuKynk
4Mt8CeJPrx3Lnxxu1Vszhon9MkImKn5mmtP3ntltB5uFX9vWaYadVD8kiWzaA7M6Q/LoDzSrqQK0
2csgh/sKtmrHJWIAI+vxaDhVw2E3MyquRV6yjRvPPvI6f+tLa51DvKlq9yf33XybNOIHXlT9loVB
D1tXhgdfTBf9euQE5nkI0B0DW5ps90MG7pyc/9bwUYrzKqyipDNwIo3ISG4NH676zrMz2Jp+41Iz
zIx+eKMsAahrJurK991P3s3fSIrHXcf1jwt6JXUk68wcaRRl6iZU5Oy5meF8CxgasqN5CvrbJqzR
pnLQ+lcxyP9USWU2jo4IE39M0UAz+lNduApHjyfTN7iAAEKK12yvBj6y7U1D/8XiMBdD+i70kNbI
XEjf7E9FW+3oYWmmlS+Y5leSbXDrMnv6F1vefBVaIiYtb9oihGP+VLzvfQ9mCZKWSLn4LrkEVZcE
W5x/8VX+nBJmxILBKi7oHM5pNNp/Hvjr5dC59oDeKJyMIt53ObtOFI+Yanaih2KXDm5wPQmTO0Uu
W+MpYMP7afoOR59/XnL/372BzAdRcF8bnu6fx3hHL3Ytw+AN5KCsNtMgwo1h9iafCeO3dsX/T179
O6Gd373q6wj+b6P164z/f//3zf/8H8Pnv/34b6cR+O3nH9JX6x/8NX1l2L/Q+2CJZjCGFjRLNb/0
Wyw0+AW8FugHMlaEfek98lT+lg1lFl6scWjmAolouLiK/x6/+gqGOmsDlkHl9S0O/lL66mv25x9d
E/Lk+GbpvBM2CZkZIEH0xw9gVjg6Ltp5o8pYDo86lmgANmqpffWIrQXcUjQ3JBnffDOr0m8qhbZ1
30tlz90J8dtYDduscRhE/6FbI4/jfdI0HixdCMZuD82hNCCScORgyqFtjMuUqtlDO3SiOVZxWN0y
8otxEGfMdxOq7UuQiLjYjOQuwhOYdhiFHEiIvq8j6URJrEX/hOPKDZ9vOami3rU4O4Bn0WwaFMt1
BP2KbL6i+xKVraW87UJvwuXzWOd3zJF2J+jxzie3fSByCUBiZ8uLYuU3s9lkzmNNwTl/ta0uVdfw
wqyj8Nzym5fAqo9JaoZkGJNhmn8mlWXfoZ7hUAVZMfnmttBEmYKV42VgTDEi23Dg+43zHJkz1S3f
Gy+nJfOAevoBsUjdp95yN6Om8aKhl0TcxRAo69kmpdtcpmgigMMWje0kzDbga9z7NqD+jVvI6UWt
TazzDJmv2ZmD4z4XVGWKbW1JdtKuqemRTNJrAN0hDUpOhFiMAdeF0SJisvpMvDLtbPVR0yYGt+OZ
i9fWq7n9RK0/kuMCbzCrHaI5b9n7sgMtaDVOTrbG8mS5Wf1mbGuO1f6IhVTpXjlFc0l8f0o3S2/J
69DvcyaL2PRZcSxneDQmuyzp/nAH2DSDWS/X4PrmR5rSOJFiEDnuh7ABGK/TDVxEQrxq8pyE6A82
HO+WfKu6DCCssNukP2QKQn60uFU2r2fpjNecobN8Y4L8geuaTSXtRZMcGkUp+GStqcBEVW5l+bvM
UtUbxef1krQ0QOFFb2Mq7KH3PlcVVOoI8ml8mmS4rClEAVJZTYr+SUt0EqUe5qn8YFs8FBso3GDr
fE77P1Bh8NAVYQFMHwUAZZPORVgUFUS5xBlKZ0UrBC7gbSyn5b3RU7+WKOKQw3RNX4xJtXTVSDau
/hYgkri3KFG89402QIv7ksbRSK9M7idl4pKbHQe28ijH+D2zQs7sPnjz57QdmCYPbF15G1fyd7TN
2L9SFKju0CfCTgrrPv/MQLy1WyaA0u8cRd0Hzg/TxDm802hUeoMufg+EF5656xz6FAbTkVenAb0I
0nKTMoX5ZCRZ+czvFLcNhehkJ0Y1POQIDS/LMKswJNHisJEAc2uP+rbgHk+FWCpmU8PxLXO4O0YL
gCfNy1oobHFJY/+kDljfV87Km4BnsbLz8af60ZxPwwsk0WzZeD20q33BMZz3Y26LawOGGE3CbKCP
hIXhpuilL7Zzi9p5Q+zYv550Bhwcc4Vp4s0CF76Bt8SVsxPxO4LzzNhxoOoYXaSQd7atEnOhoXus
BnBhJt4LEo+gomQ2A5Oq5jdz6ofvDiCGNHIs5V4v7jB2EeE2yv5mnnCEGyuzfFqsjGnUlZ4dnKTs
hkuY5eb3IqxGh16OEO3WNOvyji9K6YvJaJrLXKHEDUT+9MWOA2YDpTW0Z65l/vd6bhGk0RAUAp9K
MlOwCWHutXHzgFIPJW49i+pJjuZwL4hmn2k5FPS+7Nwi8ZMOCq5pol7TcgoWbAlz1V40Vdr2+7Lv
vbciG0R2ilsDO4uk3HWncoI1/MTlXEdOG7Qxa4PZXhGPbOotoHDjunVEXm9lWKqHElPxtAUi1j2o
qllNiN5Qnvm5626bGgmqVr4U+l1mXTEUBRnxgitPgEBV1I6eW4O6I+OWIx4XgJ0m3gdJoXXnWSgH
moEVa0PzK6GE6ddOEdFdLPuIyQn53XCghUAlS4TYAoftPnK6a/OlUMKAO9xlxacuE+aTGAqLr2kq
spYu6cx9QqnpFhKZn0Y0FNIuIoMIXVMnSfJhC01YdcrHtRHUzJXa+IpIJA1l5ds0FBshdk4VBxzP
427gyJ2h+yk7O/9pN7564wohV5hRD7BWSjNE/Mup8BG4DVXGIZGK0m8z2ldIpdtxUwT1TCmOo8DT
APMTB8jqY2aE2AHMVk/rWGqVvEpZOI+lNhnijN26fy5WtXMuenyydq4piXLli7/jHUIaavcooadi
bflbbk31V3lf6ujUV88wMzRpgYV6fUQajDYmFbzgY1jt0+pLRM0UMFLqkvmiesN+UMpd9iWu5t89
CmPcySVCzVVuXfXldFHPRpgcoHLYtwQ/EWHH7lrlWRFNN9WXKrv/0mZTAXCw3hrmdASBi1gbuDaS
bfgtkgg0V6/VzMI+qL1Okdxh/YSNGQQzdZYAa3fjo5okLRes4YIvsTcoelKPgy5MEeGG9qctKD3/
VVAwvihWN7jlr5rwyipiHIVfEnGgg3W7Y3gduXhJj3hEvTIs+kC9ZrAOA4Go/kohGImjKmycJyvD
W06gM3ucOInTUQopJ0WDDaqUA8ZqPucvZEzTGkDxnTEzCbIOX6Z0eojGY1mOfAz0XHq8VF9u9amh
ThapVbkOv8Qeuanb3nv85WQvv/zs9Zzb32WzWtvtL4M7r7l9x1C79RNEd3ZvDan4pJuO9R1Off4T
yiku+KwWYCebVRHfWKr7KRq08cGXQX5q/Ox21MTPVlYguMdlyUDwqXIYezyN/XIpezv/oFyNm350
eo8p89VYT9aoC/e0eoEWOKvUfkDHNvFqBjw446q9d4XhTDtl+0habO0KNiYrad7B/CEYnJwh/Jg8
hS6mLZxndj2RnXnyqcXKchmuuJQPzaGovbA8hypw1aHLK303BeHyI7Q63JNNiBYTB7d/49gNZ6W6
6mh2ya7HOS683v1s6Pv5Ueck+sZyKeaDARpxrA5zI9egbVXiRLJmNNbKz8yHQQVefaESNFiH2hiG
c2pCDdx6jL/fFF03NyBsa58KYS6t6wy361WTLj5rbSnorZS+tWBpG9FvRXReqaomixje7NgOzl2d
jU9pI6ZgY4iKvGO5MOJOSxFaHqmf5rbLOTqA1CNqsOG/p3MP9P8NP27Qsl7K6WxzpiBw5FchOzcp
QwplXK/JL/ih/VJOMx8NFSrjkhKHQfl5nuv3LuSHuugqqznp3HTeBb3Ye1nhN9iOg8twfW/2wUPr
rfzTpLZ7eoDwXH0+V91MY0I37n4CW+idea+nJ6tzw5/hjFohCjG/mTtHz7k6uK5iKr8CgvvNyxSK
6GUwUjaBeLAvgF1Mb3KeO4PDVFM9tqwzD94wYP8MAPZtyHXpeVdM6NYKw9wJg1wQOUpjpdnbxafT
yOwRtKNhHnNnMF40t/OXmLbO2af0y+B3YYG8Zy+HwkvrY1q55Mt0IZULD6qGOH22dLbeXWmSfmYN
+E/2pgJ6dx50FKYFMMmE0mzaHWgfzMY6nJvIfThZVD6JIan7UiaUOVFjL5cBg16AQJe4N6H7jzat
DbWYIx1sCPL7vmy7vZO0g7/3+rrxwD7b+W1nK1tG1lSNIvLslON+CAoda8FI22pTtgF7xtcV8i/d
pv9Pm6Ck0EDJY63c/NdjSo8Qwv/t1BfMUfZ/uCr//c/+el/2vF8c23cInX1NJPkB6cdfr8v8CkVX
GMEuYCVBaZgw42+3ZQaSIPOYLhFbZkQAHfKHfhtWWn+JDZd7N/Mc3MAZ2PwPpt5v80L/TOa4Ri//
cVdeRzL8FVZGXZAC4sqN+uNd2QJbHraecrfCpPIH33I9xr9mTv69VEl3CGtL74v2X/AJrD8Wc379
qlzTYVE6MJ0YyvrjV+V/pP6cJd7WaoYahIfw0FIVF+gMINC66fXc1QTysIkh5rmVXkLYoCzTc94l
T1kVIhM2vYVB5cz9tcj0l57V/0tngtcptP/6YX6Y0mH57NaH+ffP8tcA76+PMfUbnkZqO04A9jJk
tPXvj/EvxJld2A8M2hPTprbz98fYFb8AxHMY46ISw1TVWqr57TF2vV8C8vY0x0BrrLnuv+QkDb7w
I797kE1wZDCn+C6gTq+F1z89Uk4KAYrdx47Q+yav5E+5Q9uZ9HG3ZSQEzZZwUJgvHf3XARNRwv3F
mgxxW7ZFfEqW1tw1SWjSyZL9ddgPzUPi6G8NxNzTECvrptR1eMbfIC/ZbsYrGQx1sbX7rL6qUhZ8
tlwXMm638zxhU5EJfY5OYz9e6HQJTgzhIQuhrYmJbrSQPzqGOqjYzy+yDsy+1dfLmxaZtUWLHvSn
Oqznsxwd72wR2IAnnl4hq2gOjuickL92ciLZy+51iD0NgBRikd00mMa5UIe66raiGEf2dJqCB9Lk
2a4gbbjNXbo6UTdzUWdYzzu0tkNLH429vssak3g9ox8b7MArv711D3RImwsxDACgZeXsS1uMH1Oh
8SQ77mfXp/bOrIkB1ISX4b4RHvILYgbUiIfdKi68sno5XlhFmxMDYak9TaMtyt2UBAQQLAe2si76
5NWsZuM7Z4OBhQAyw1iiavasdL7QfUkWQljaeFvg87EYYfwZBtwnUe234Rs3y/yiS+fmoVcOQVJ3
LI5jnxc/tbTlMa/GvY4dpEXUL45jXVWnpI5jsaX7ehg6szpCIGyepq5fNqrz5BW+BHHuE6+llZn3
45FKRr9ENuapcy1q2ocIXE5FHhrXTmqmlJTKmqWRhBEidEMxmUV3g/ZkSu+vqGEmzU2/VZ73s5at
fx47NUVLXC93y+h6d7iaCLE0ZXCqlRMeAmRMhzDs+/O4UDtTVM4v/Hws9sWoYUVPZcCpp+qe7MKY
QDVa+Z4BWPvQVj0xXRlkONxib9uSiXuk+VEQ/kXqapecpHyPU3OjiU93CcxLAMrXU9kgmMrF90kI
fldde7x0BY4YLV6I+bR7tG7YNtBBRWbWigtXTu5VhaViQ/E2ISicltxVCwjyZBxOZbCUJyqJw7EJ
PfC7U3igsWw+gxsJ6CnHw34KLcvYhNwJd4VfBDvIOeMuqTMs5Tjdjx0IJswDBADOVE4TJKA9p3bQ
Ocsa98ysV05Dy2Em1QTF2p03sXTIKAWTbW+pKFmnoPeGNjKrNDnIAnoECc5hN1Ui3dmLUxdRKrx4
E84cAB07d3Y0e/lX3OvLyInOtsh0Tz63t0J/s0ltgQVN9PfKTrzHcZm+5YbVbQrcSNdWN54LsOAb
tlLr4OBcvQndDnx0MRuHyS/HXd0k5r4qeYmG0beu2lZ7JI/L5ujrkEgrDxoX+d5LEkEYsFDP7RTS
7iSMGexiT70aXOae7JFYEp2Vad/X5d7UAOAroyerb3TmxqeIWwe9uZtcEb/wUVWXCOmKuzLRz4Lc
8VF5hrPz7fVpJHDh3Gg3uy/SIo/mQad7GlH5bazAjrr5ELRRPml13TJ7pXYhtwDOk2gTnynJ6qMT
TOpmcEbx2erEOs+Bcjel5fcOLC3K6E4bT3RgNSHp0jW1QazRsK8IaZYjwtup5x7swzVM8pZrU0IZ
lQJYd6jdGOC8Wr4bHONJ0tbLj1bURRq5pT8fGkb9Ka35et9Ta46spQg/rbiA4szfdzDyebioipLr
Rk50urDmfVPkT0QSvGabUs7jIIvkb7og9jWGN2k9O8uGqEb+QlHevAYHDaqd3uhyVxvVVSA7d+sE
0j6xlXFfZjaC8vzU1zyhwq0emVZ1mxNXrOqQxHnfbDNbwxczk1WAesGFB97QnA6kbVjuinZslm06
kiHDvvVcqME/L3mZPdoKmEo4BZdy4p6BV8DeDsw8RGSCswPGkm1cx1gjRyOUJ8dNCJCNtHdl47oH
u4EBH+bjh9MO7FgqK08O08h7C4IEd3KeoESTOy1ETwuaOCszABl+Aj8bAeOXh7oEbRu61Yefd28g
Ck7Mh+NLLa5dM3lArBNyrZKZ2vuVTwHJJtdF+VU3xyHHjBA7M+30Wl561vqQOE53NNOi3ylncJoN
NmPriNBTnLOlv55p4L4asQVqonDLiyQge0nfpXnEgTd/S9syQJ7ItG+bY6Zq1Uhp2F3qN7toX8Nx
vs6n8AZnTBx1ZPuHjqvKYCtuIz4tgDiZ9lku9PViuJR5eFtPhdefB2FDN3UD2hSW3NvG9L2ajPhl
6Jtky501RaC6LGzb6I4Zu8i2KQkIFrNE4eXJ2BsNJwjvJZKWmwLCxVaNeXAHKYWKObd9lVO223hs
wHXEQ1ge3TQ0H5pR5JRYa0Q6RSBRJKUpIumJgAPtDs1qp4qXGT/QRRdYyyHw53Zj9mm8AQtbvyr8
QC7cH2yVjaj9k2U3zvcYSere8quUotzgiLM3994PZJb2TViU5l2HJzEjs+cEN67MIdL6OFqwT11M
QsbP9Yj57sy4bnGr4/jDmqbioovZxPxa30lhOQ8GE1EHdFj1XlJmJt3aiFMIu24bDF7y1pLNDKOW
5tYbMtXmxESGrnbo0k6iZXdhXQ74h+cdeDDNbVZ7Gk+19lG5oiTYyMJq7qRexDt639vRIoC251iF
7iChKH3FWwyzaiAKdjsts3p2cvOFecBHjeaISZWxoBeCgyfKlCz2ddfInVUq58mOjfoo2xHGa8XR
EyGAa7ZEejhERETwi61XNP5rg+KNz4fTnUm9xpCDiuaayYPxvpO9Plk98nJGCLD2lET+NuTq2b1D
bXzwPVJmt0zMiptyDMS1xAJ9lklgUCKaKeuTrrG9zt45sowvl4QrR1IYq+OZsKOO8rBMCEnGyz5U
yQElG9NkY3k1BRlCZVGEktsKMzI4owkvZvMCYR+1wk4QdIvqscvj3RTjnBxAt+SRHRg6qjJSTuvY
14/KplOBLWa+ruMmwWqEVVN3Voe5LFBsIRbF1dHCIIBrqL0lWYyOt4DZDe/MzzzcJD5NEtTn1jcG
rPMhkoFF7c1g6qLGLwFQJTBoZqBJTxm2YBJ58pvnpcvaN2ipgXlZBFP8iWBEWQ9JXFGcJBuy7OsC
udIG8/K3Lh2XIrLorNj7SqJD6xGlH5CCBk+UcX92jvGzHnznAckVIqcSuH3Ctl+SPmrK95BxG3Nr
Fqgccnwg150rFCeQMnhefAJMW37VuOC+fLDg+nIiSeoH1+07wm+2t2/HfLlHCEIqJyBPNiAlztSA
62buiGYyEEKTqbRJiHp62A+84Tee4b+4nCX3Gr3YvpQi2S1aZ59BuYhtAMLipGZ2UuHjBjFVAsXN
0C2Z+WV5YroYLVL5jW6LF4kYHJoweW9Eml9WIScxJLscVb2DVb4JHJWRSFOUlcuDJIsYgZAc37PB
u8b61d32RS5PnFPuOrfdF35zzZTBJzpGJhCq+9YMP6tiuU+1++Hk9sGoTXGc6sW+9Dgs0bo6kcS/
jdHg7PRsnTQ2z0gQ2aHxROfMTXzQYFSKtZZ6x0JIXNfjTE/ToXCTgz0XJKYyJtNW6SNHtHDIsn2c
+P39rFuLgWnwkc0pU3Vp3CHN9cSdkafkwszszjZoaVKAcFSUDKhDKwKZd4bsW14IEsK1sIstmNvy
IS5x/mDPwvbRDsFF3hdyNy3TchMikoAmFnaMEyxp7J+DhXIZu56UlDaN6Y6hDjnvwwImYOJ32b1U
/BYKqmFnzVcmYa0jnbr0GJCxAmlcsLuWppuc6EUYt4K2fbChhIsMFNHvJ+lTyZWrpsTvdfV1Ekt0
NyL1bl2bvDXgB+oGABlNFmPHPyhOOTrVh6JA5huJwuh3EIUosI6Kfp/jIhxfyiY55lOMbSjOxjSq
eIO9lPWHvddpz9lgUycPpL4qB2Q1U/rq1y4vRF9p4wSDlBNE6R+61a/qUHLNuWFl1m0zs7lmdnBf
LEO1rdRrVTLnNwq6TelCUVEt5dF34m4fBETrpScuqnKYLhLHGQ7oG8e7pLUvC7e99VtoD70v2xfT
6Jz7Np/bSNlZv6pSkytCvcnOnVoawFlRHrpMyJNnG/GhNsNlN3MEvyFsa18llrb3bem7B69QbTRn
gmHFksd7safppOiGcLLQV6OX3jEOal26w2ScpmYpruK5LSPTrMJsR7uzzPdDOpYEH/UP+MrWkS7u
hN7bIJA5OzLhxK2M6tLjYwdDpcdskSY6fRL2xEdWyvCesnb+ojSDJiTeR+nupsnsHzs6N1/2Dkwa
KS/iJcMG/CNPJVgIu4L+SUZ8N3cUo5M1YWosBN1lskYX3OpVIlW7thDJYYWRxnjpwertt7IxEKYG
GdJ2suk0Q82LwKqXi2VcuLAWzpGZzOq2ZRiSa2Qmb3FzhztWuPLeA6S1TxiyY8C0ERuwKPp7t44f
4Y3hsSNW0f5omDd78QYPPPCgWYciSYnBBdKabCbMfM+6DSx8yH7+MLazuZ2Eh/R76YqTFkt+Rdzh
kYeBw48aZvNiMfqWsZkGvnOtjfZEojbdCSZX2Z8z3l+gLAiJWVjWnyWJ6HLqm3IegodONpwJbYRJ
ryUPxrmfAvL5HDCuFGmbDYCr+TFYvGbDZKvxPV7w7PTogH9a6N1ffaYrTrnZ68e/1R6BzgFOR4Sv
Klk/Xf0maWLn6FF3Jr9ovltBNp3/pkS2ZBQ6PBqY4Xg0W1KBswz1dZP511mq4o3wQ8lpIb3j2pld
4y+bf+VQ/KUC3eP/g26Ttcr7T8p3V+/F+5T+vnL39Qd+rdw53i8QOwj9+JTp2L1WBs+vBWjH/oV8
FLFcSnSeJTxBdfi3ArQRQusLIH6gQQGZQgHvH6U7wIC/AAOB3OLzhxjoh5TwF0rQlMH/WA9eqRvE
mlzToZOMQOjr+/g9C6aMMwbd7YWxMx2IbBOHTBNd9oTJ9nEe189JZRLt4GeYdkngdntdBN4pqcr+
Ng2Vv2VUj4a93RXkZNNgTwy3u2gtc9lWsrEuETBRY1htaXJZ2Zfu2A4XUhf1icT1vPUZzaym9sxU
NYH+0v60w/mNBihQ5/h+WDDuxai563rEX8ehMDJ18+wOJlmrQCNhbt2Lgq/ewNEepunG6TQllaZq
8WaRpZcF0QUjb8L9NI9ns8tp8FnYuOzwRdX5npmIHTOvJH4tBpqJ0gCEcI2dNvzmopmYGMHQWu+W
sKNgyTQdI/rxY9u+z8yh5jr1juwEmmaRz9dvrQfJ8sz48vXgGu5+MctHiNgH2VTbBO8JE2PHIRsY
xmIO3PLzjSImtBtJ70R0uW8q7t3rTWKb2KRLUv/KNWAkGrseEgDa2fDGKtKXhGx463AgLTBSMxEo
/eZb7HOKLgdmGDLH/jT7Pnmj7VVtzcGbj8A7DNSIFlU2mqmnVDI0pmMGJQGSQDUomRwCUkLKKL+H
IHZmAf3oTKc852Fg7AxFVaBq3SbqlPnhDC4DEd6P5H9xdybLsSNbdv0ilDl6YBoBRM++58TtkrxE
D0ff+NdrRepJ9UoayGqqYZXlyySDCLifffZeu/FOwIUfmuqZl2PkVrupGG8o1aPIbJ7/dORs9hhI
k8fA7G7boj81w1tdnOR6BQ32eOSFjVRlYSifB/OdJ6qmlG06WyGuaqu+YNulfnSyrH05eve6Xv9e
s7uR3dfHcFqmg6uWL1bLh4KyVZSw4jSPqSYNUP1k2fidOO4dtrBz13Hdx7KRbfPMkNtqnX9dni1i
kvURSWRnsxtl0antnSKAc1joQjd8N8fGs6xs4uga2jR0l97lyBAbCOPlqWTfbdUAeet5pobVlo+d
V+76Gk9dbrcbKTNutk1/y+A7bpyy/Uaz/sb2HZEJOdoF7EmfnbAMkVw600SL4Za+ZZV5T8ntX2bZ
B7PTvxbDysZPAE0ok8rIjlZja9kITdmm24Qr9oXsJXCGlyLvb5NGPOGX2IUVd35/WNGprLaMgsWO
fSDySren1Ku/+jHTsa8T78/kdF/ONL1PoV3Aos3Nuyvqlc3xc6hsFBncakbpbkwcV7kcfpKBwcw3
+NJTYNwtHNXXBmxMfAqVcDRBRFrfRWpbp9SggLJeQqKCqvGi3Cjx5Lt/rNmOu0rz7JgbvR5DTXVp
dq+Ts5uQiuy5QDH4r+ZBFuHV2fPjre4JX9q+GU/jtNMmlLSFnrnRsLh9IiV6GG3oWz/WHTI8i1Ld
RaqTu3XpPk2bZ2YOQMVzKm/mcooWW1zq8s3un9TiRx1BE3AGHNT87Hzlt0X7Z3b2fVlu/eZtCryf
K3juOjD6gn/IwzzX4nujex79wm8+52E2Q76etTKYOqXGKIO4QxqRKJ47Mmmudro+BgL452nqNHda
+58QpptPTpjtSEpW+XVjfE1p0pgoUgIQNWXI22D1i/pBeKAZ7nyzqdoPxf3ZPKT/ZD3DrjUJfgIQ
afyDXC1uD+Ngy+KsaUrxNj3d2RTqiWtq1JnSlB9qSOyvDmH7ToQpETfs2tMDNkYHqo2LqLaQf6Pk
75/8KYlT2nOCIQ9ojm0d+638J6JKY33T7fvW9r4Tcc2vdv9kWUl4kWulQxhjIInMpGV/DiHCi0t6
1vutl9j5FPXTalQozEZJFzLnjRv1pJrYrv+Tn60HGyAskSt1r8GgUcTTgSconeQDwYxUeskXPkDm
NlP8hZ4z1Tey65H828hdh+K91G75p9fmbZ2Xd06QGzfwHHDXSvAEjZK5tXG89cm+9je4OEo+1DVX
iEbzSoU4Et08/oSOg8rWLNWdOUx8dQCdQKjYBuFyQAk4sa0JT63erXO/HZbiPLjzjZNRyQoXvPIa
fFy8RKf+MOV5nBQTH7y6n+1+M4XhvrD5uxvm1mhkFfOmXQ+JPrHixyKY7IhwVWymljwqmuE5yzKG
2El+9HYWh7LxL/PE/2Ps/2qnPPjAKzazlx6qjOG0I1ZEc0e05NlAi3mxG9m+tLajtqwi0Nmp1T4Z
aRnJbt7b4+R++kFiI6jaJO9db9hpvkVHLxlfvZSY0jThAIEUo6l+wvG1Yfq+Hp/po5fJm6BJdpig
niSQecSywH5O1rS6MJRwWRfGxkuWh1IZ1dEpy3PVoXZkuG3R4yWVNrPc89fcX9V91PX+ryzLX4ql
iLt2ZnZIp5UsFgaxg52gp/U44LqSG/vSrAD6+e5pAtiBTKv7uVp3JgmdDseKkwx76fVRgYIcpOSO
1n6XqOxc9c39gC3VpsCnYGQmzL8fkzvcPsivQfiaGsulafSjVyp2L81A8XrH6Ce8aTs0xb5s9MEX
3a9Yh3sfYvEdDvEqAsW+780uiFl3XSZ3vPW7gQpFIunsgzyVPdNy/UfOd5ivr3kfI9zPlblLs2ob
6kvnVdFYTwRzLMFRGkw/yh1enTynFNXn5T8sZhoblcVMs9gE+us6btb2ZfCXk04nfSsNRlHRJRfP
XncuZrjBBV9Qh+j5xlLdV25R7Ccnf9bpn3oaYrqKd2xHjr6cKdoVI8mohmbc/KNigbLarB3xO9G5
C8vcxI0aKGeN/evwS4M1nkrexySOeC8vojr0gUIYbLzwbBTpr29TKOUYX2WnDoHiQUIKmZeSaqkV
4AAF0iQ0K4ScsdgX2fraWC0deEmUCPOQ+NVHIrubRqWHliLSBGfdatR/YYVsabKLyQSWXGMg/6ni
zXaHg+fyXZT1XVES3u9EEuwCd6mPNpqu3arD2i+7OQ2/2JRFTnbfy0uKXtu0LSiOglc9L+PwuV+a
C2B17jcvkyNjSZ3nQIAayoxYvfJ1bASn4F2oBVuxQR1baRwsy9gspAftqt8SY3gT7Z+pMr4xwHL0
X+C1ir9ZpdhzWKy/iHtjlitluB8z46UyKxknuU8VDfzV12YO38xZlE98JxFGfU45lUw3yhUswbxf
L7dx0nOlaYntYMjDUWZby7ZOu8cs7ds1YheFXbd5I9RHkIweeAo1UffY03CHpgu941UYrBtufOQg
jdsqBy4QfnpJbBXnPnuoMjfOJxK/fUaUQWU6uZ8bJuIgux1JEEbu4Ox51HzmYktsMzmeJybTXihC
xM25GYLbsDCNY5s1lOTl3aGAuwlfWbhuull5g12DtFTH9Pp9zqaak/azKUP8ui3rhnCm2tgHcMVB
Polbhw6DrQ9g9SCtVr7kszyE2QGj4buuvIfSxF9nKOcjbL8m7OKjlbIPXod4lf4DatEcCVvwZuin
jcBpiTeZauDcY1WczjMS07p1cp4fpFhPebf4I/ZY4voocwXLgqbqXtgt04soPEd/NwFpYd5e63Sx
lylHJlv0LkA/iiiYK276ei6jtnGeO4QxpnT3XlXr8qGtXv9mGf9OtsTkbdKbnGco7sb7cJhf9Npy
sw5Pvm7ZgaCv51a37ZCQ1zYDnJ1c7NLfTaD7u3qO3HaIXaccWP37xoNeUSjRrydMjPq5srhhGeu5
HeY+rmU3blk6bGVmvhkodjjJD4SCj93QRWVglJvKDy/Bkl5ylt1pmN8adfA2Vst30+e3af0Qju6X
zLLr4fLeLrSAs+1hvRjnAcfTLDvv2TVr46DpikNiL5HyugM+WPwM+gZTBq3JExicTlq4met4csWT
6Vl3mIBZ29eRphJmszC4bizRdocG4WbTM99tE1BDs4tdPzD2qcOabB2+p0p5B6YH4INDg2STHPo+
3xJKnLcTiRC2rh4S21SsB7T0F1uMDHNV4GzEUDyHHLJpVezp1Tza8/jCRfCERqp2JH3yDfCaE1ZW
7gRvbQCWBmqIdVf3zrebGaeZ9xeZ76+wRmweKZXWaxYP7gPHyrPL/4jQxBwXtkWbcOc4G8PFlj3J
8QQD6a2wja1HHkc3JiiYzvydu+xvsojdmOSvGCaplRHQqczs3emXGwdImkrCw8qfxZOHoVy5cXxK
f5d1zAQO11uEJs5XEQ8lnNGc4e4akn9r1Ri+5us4XEBeHwCZs4srr61w4k5nnMiZ35I/ypkJE3t+
8xr7s6ZvHe04uy0H40+rs7irq5e0XVaqI0OsnebPOIQghzAG9NNda7GQ97tD27Vw1ow2mhsHNGNK
GMqpd3mHNqYtbqeNjzelDXaz9tuNnc2/ie74FaWleEWwBR8s3qsi5I0VjlPcLtYfStDHTbXaPyjY
mCbd1N12S3UwgCftOreIbJwFXq2mjQ0YcmP709VU2cd97vxx/Jr3CPDLU+KuT4G2v5JOPTPemw6t
SD7gEBnuhnHcwfQpor7wd7BZHuex2bnSepzzJManEruYZjBn/NR9dwjm5Ykuindiwlc3AFclZiTQ
Lm1wphJmR2v7i1QXHOUPVAC0j9L1WQhPANuG6xVn06Rfoy73GSmnUfo3XduSj9Je/llg+Iyp6FtA
eaTtY+JNI5PC/eiH6XeSZjRYYz9J/yb2qG9yhyrNjVC1eeSJIu94LWh/a7mQ4JGd7WM6IV6uKL3P
PUvGe4H+fSGoRQBKts62FNn4VtVXaw1AyiM7JDI9uO8iqfVNW3HFdYhobHtXqR33+ZSJmgc4sxKw
b/7c77UGe+BCPJpD8SWddE1RhBPzWFQmgD63XQ6tT9tkN13N4Wn9Yhqd8c+K/asEYPPWg0Ldp101
sXHzs30tySiRhuuPTjGqe0ZY80HaxnygYt49yHaCI6Wq1t6laWC/2CnkjK2RirbYGMlqPeJpAYHG
7Zcxx0BoepYcZYRB/BD/TX2leyQWr/lyIoogC3fl0PAKdeFoKdo9+mUZzVeZoy+GER9Cat7VnpxP
VR1keC5AOv941Ltuu7Vd0GotdUz6dCUumRgnlHxmD5YAqu8SBIPM2q0iHGOR+stbEWKFAZWxvPf0
VeIFmhQHAD/mo7cs86/kPhVl2Oj2tT1JlurzckdabKX0JGToFdUar6omt9PXSXBthmEKUvxm6lJA
fiQxR98A+QvwFV0S7A2ehz/J2Ht7Vi/FFy/y01SUadzqSRzoiAD7wUm1/HXcoHkfgA+EWLQ8+3n2
hnW7jLVzse1FNBslHXmYApUh5TpWxGqC7xAYqR4kZEFFTcP821bPAedhtUmzXO5GPvybqsbPLhKy
dqM5CkQkf3IBHiIVNrxKWAkiwkgoAtq99azB/yKdnz/DuuHzgq2d70PRGLvGEvIZELk6K8KWlyqb
4BiaAotdBk1Be6KObcPhXzOD+HrwnUZ84gMdP1LfErxT8Ws/+FnLQBLMVfmVZDWXjaVXcGi53VIh
OHhQnVb70AJuIeLiZu4PwZ9p3WQtCO2tBHF0bN2sO5MHLIhPq/yScz16H1igsSjDe2dkWdKxEgzx
RSvLkieb/yrhyKF1dqXqXK7rqrXfmJ8UaBAOGSn8Y5bVbDb0EWboAzVceVR34eMyqj8WjbGQOU+k
HpJ9ahKhoI+A6MFQ9EGFxXAYQG72IwoAhrMgALXorucmA0xE2prTfwPSn/BYWuMYy+YpYpCfnj2i
iFFHqSl7Seb6OvIG32X2qOUOWJvAcS+avYOAa0e5R8OGmut0L/hUVnedoobvwL6QQ1JGYzEy7CTY
KfZkYPJdFzQmOY207DeBP//B7Pg2TaF5b4jF4R5Qn0t7vmlIDZDhgVQIqTN/MHGG3BCme1ROtQOT
+LAu/bQfbD2MB9VCZNt38+jfLP7QVlFX9uNTUjefRW1ev6lzOhyrLO8JTVoQfogZddm5FZZbxkPB
KxVOX7dvFufLlQOdACbi603i1uGygY3nXbghmzFeQtTWyrYIVGbT0J7MRrEtU4Pce124FFs4p81P
aQGd2hAjSviLLmLZjnX3MAuu2pbFLMVlZJzAn1dgX/RYat5+cgxIouETijKIy1swR90LKxtA8D7/
3pNMujzODL+8aN+ZDrmVHIeQmBs4yfFmJnMY2+ZkPduOvl49dDAdZwdeUmT7cj0NCBUcr0XT3yxg
V3ej6bgXq5FWxyvEDHf2zITId0ubiCrDcESUickrM6CNgqTZKPYdqcUvE+Jl1M9Mw7nnNZuhVXHo
TTsjtfdjO1/UaM2P1lAx3Y+2WL59oIvY3riHMDAXpHxAtqXbnEP8yHjV/nWzPoUY2OckJ6YEF1zm
pjek0Zaz9nrkEsuCC7dtRpWcvFURn3IbLj8wfh8o87Q+8Vjk2ExGWELMkJBIoYacbZM3dl500x0m
qldnbF8KdbUwDcmDOZnDtoZPE8EQ29qKgR6542pJpUpSEV3e+PbTYO11J+ePEL/IBVI3LXp+eSJn
ex1tsk/bNNLDXBLqrvJ7cxmeJ2n+8hrZznyUXEuZw41btn3gr1Y8rg7NyK3oQc/4/COrxEtrAgLD
FEHeM+dZUkEklLeFH8wYNr65ZaJ5SmV1af0PSzlPKEnmXnZU4JCtup8XH9jfrPbYIrc9zYSHbHZf
yYymUUK88gGd6Z6c+C5DW83Fs61N/6LcggYG7sRlh95rABa8gPRqH4AcXG+tRhZrSPy447mc4CTe
B4axMX30unSd6cCQ1qdc8ZpyGHjbGUrwS9Z5cQBCuhjF84o+vwF9dEcONNkQVvouHetWOOrKdq3H
aCSrAwEOK50r1LfLs9LwVo7ssbwTxcSWvJVxUNlsLuenEgTNXou6eZwoU48tZ7kAJn2DivfdD96f
IX+BeL8VUsWZnux96b8pCg534yLRnIaq3CZFs0am+0dfXdEy819mEd6s1zCagQDQkWlERdTEcUzE
lJwgN6hThTYGdO1+QuWb+uawNE3Mr7pzeSNIti/VIHbMza/L6nOuVw5MjzY/hTOA4ixfKgRX55F1
Lv6yunuex/FO4uDZMECTWrf3mWBeyECOxYAU/6Y9+ddg8B8n0eaHgnvaBb3hoMDF3RQmlzwKKuGj
1PLexkwOY6X7a3tcSLVS9T0C8ePCrX/jTczKcnafPNc9rQ3iNkD+MB5wBvXZfGCn47yPamIqaF5L
L90xF9H/GFR/8arhsk4BGXEy5eIuu0LAbCuoj3hrvGpve8YHysF5BFK4Ib30GgDA0D5eTTH1D+2q
fhqQplscFVzRVPXbJ8SeF/G71OZbAAYrUnaf8MSTDM0SN9t3EKZ2KCovc4ZqLpL2IRFNcUJ+1jfE
pEgYzkm/cyD4sc+FK9329kWty6dXlkdQQXxyqGGbuVLPqPHGpq/ESXrZsO9IR2/7tWd5xDLj6K7s
s50e1rclXXWjRsDPYeFFug/2wpbYg8yWT05u1QTAlc/ZRctZ3le3SK6Vypdi1NaN0eOZL4xgflhG
nMSDYIqluHa3auXETAagO8cBupWNy95FDSNL9SAxi8X4wJ9J2Acbk66az9FN54OYhUfPSkKyLAzX
/M4D9baZSBVsAjZr22X4CbrePWrAcE+rnooPDvLlrFT6pQ2ZfTg4tG5lLw/1yOOSGB7jSXtdj0CC
gNRzYiqSLY6vTAbZ1hzLZGMXNt8JMHgXLyyMHdXVkVOqixxJrOomJsYAagzBDtnDQJJiMQbX6WZw
cZ8t81+L93JbFu8pexjFemg7LcVBo+LwRqOWxlIiTtPRvbE8vqe4oePeKX6sPN3VK78117wNrWA7
mrhf2m7wjpj3to6JUG3ihJ4Ngz8SgTGDOU7aL5mBNY2UMvzUcPjN+/ZdF2F6CX0c7vgKiQhzqHDD
2NiJzvdWZhISyE91Sx6dMs6Bw5rUNI+XqUncYWiPJ9njAKmDFz3b35OfnY08P5l4+POy2IckP/0r
RE31h3TGMlbI9pJhBb+dxZUpFyYscyxe1RjHdcRKY92kEO22OO95qeX8kteoeXPBG3O0+qDk1jq6
BzO81I6LcRN38ImAHkCDxnG3HjjcVVZvhr38ssXi19V3nlVj2nOuN4QUN2odjWBaI7vquOrPArRu
9rJ0BhVkFA85rT6uizzL2rxxO2+fs8TasPU7Z8584mDs0YDNXFz3mrsBzHSUO4wiAN047GwURxGe
S5PInaXdt16Ty07mOdiQBjZPrEOeDWBg00jxWGu0H5LtdjQRgL8p+E12ilKKbVNhygpc7m0w5fKP
fv4FuBqxNeZDMTWhelIDf4fE++yGZdP5YHkr22SBVSP4kr56Ua5dndyGL6yV3NqTfgbQ8EeJ7kOA
x91WsonHfoWvcdtOJX/WFhquhkW+y5MAfisTJrH3DVkRYyO5nnFtABam+M+6vfkwtXm1qfgc8mze
yQSXCn77VojzkDjVgWiXwX0ZqaEg9b5JQTI4tSAZv6MmnSS2PoQVvcl9o8BJgsSMGPtvqwXaeOma
bLqy5bRQnrBPKyd48Qv05VmbaWQUfn/nePb3yLYD0MP+uuKcjJSgPeXsEajimnSAJvmpHvL8As01
rki4RLp0GGBK9dzyKVx0YfICN71ns+DnW3OOPC3AMsKAW/mgee7cSfx64jufuvkLAHi7c/2C//i9
8Axy20qGtyCnHkiPbAvfvssbdKC5qV6hW9iEqbELedMTZmrroGmgDkOQmzxf+IjD+RUQ5iZvA0Tq
wXsQBFY0wGj+sT2aKksNsu1LyNG+8B4X5qPwoIyGfFlxb77Qtqzg49m/nt7VPb8xgXVafes0ebcA
9s5lwGbRSh50xbJxWcxTm+hHyRUE/zd7Z1YkSfWbeOUWRZsYitDznvTfdOCouWt5yftNvadzBkKz
tVEh0M46lyDMq7PdVld6ojdGflHBMbSPYcNZjYOo/OZAIYMdOs2OxAL2U9T1HkZ0FFq4x5hOuBxU
9R1fLdgnSj8yC0HsvSJvlHaiATxupEpCJZY/P6MAI3eNzUGmLIPNHy7+hyo1buqG2T73y5+kn2+8
sntzQkIqQFW3U3rPRmgLTC0uTF7IqrejZG0voH3s6q2cx6MpWaTYAZqaN2avwEp3tl6TCDadfAyK
5pvI72MPzD4Qnjg63oD4mJ1DcGmU97wXPhv8xmx+K8xdjBjJfuAI2Zoiu67KVkR/N1mJdWU3VWp+
jYWnSEN0wL965yyScQSyj5dhSuOwntdPT1TdW6YBss8G4p9/jWRwZzwMq/Gx4Byu0xaJDgA7PpB5
i7Of/WtxcqqfMpe3Q03f95pyOi7PKfj8QMxPylRxZw2/aJ3sM4XkiyXXFwzKgI2m+n5lWJ1JSIhm
iovJYBwK2nNAitxqxvtafyTY3JqgwjsAUrv0H5Dt9iDiCadl8dUZY/EsSrvbLybinfJX3s49rDhq
BEoM5Xt77aNqym6HKdgQ/eH/CIbbvuFohmiCXeGO9cCRAuzdouxvo+W9n3TDTT2JS8c7/lqQNPYP
kwXJE8G6qZPxzq5bYDyvFUy+hMVf6DzVvjpdbXJper0KOLMk7Y/LLRVRAGrvEBjvRluxVwbx2fsz
7p91b9oLN6X+kiu545SNgmnssd9bGLUPIqi4RPLsZcF+ABq79utmUA3qmmLZgn+fdxxAhOceLb9Q
sgQG7O4c6OjsEB+tvn1LMfkPRRKnV06sm0IE9s30F//4yU1shVcRvAWGna7yKLrE0pQMybHz1huY
vHyzIMK0RYKbczoVJtIKsBLJT52zJV7y0oA/+8clzZ44xvNw7fqYkriRrHY1c4PNbNGZrA2s89g5
x8YjN6cNGxW3ujrZXVJ6XRWpXqRbd8oOtcYJACkq6PXelP2J1r6txKIuy+qPWzpvk7/eobmV0YK2
79Xk1NpDHXJ4uW36YMAUNtj/gEfFiohOnzfrX0syOsnV+V1SyiA0H5TbPIqweNLuCXJ+tJbWU1ZP
tzNLE17sHRNV08dLmA1xXhTYItSeVSOO9Mlgjg54slfOx7hui1u7bPVLz/WUFyRBFYmc4iTOyV3r
OBhL5lBTf/dcnLKueApL/RT08yEbA/bkVXiT66CFgjvmt1iS9B0xifNiwT0wJWnX/x2K/Vd6+t87
Xc1rivQ/U6b/GNUs077qpASXqVa6xqn/rbTsP2mIUvnu3VpIr9079VjgGO/Kt3aZEVKzevUvy9RM
3ADTdbDiuWTVG/8/fpIrRfDffxIKhIjNQjkLhAjBpl0tdf/2k2QZF+1qgKyIfa//E5aSvzQ9BV65
AVRUPLaVYfwg2wfP5aj6p2Cw5x2Ly36IDO0Vf//5Yf5brsz/P2PTVAj929/l/wLm3WbJ3+6/2C6v
//y/AtPYLmk88kJMr1bgm1fg3f+0XQpalYPwylUke2CFti/44/6v4L/9HyilpP7hwfGg+Q7Nbv9K
TJvmf5C+BpxHAafn//Pw/Tdclzwu/+UJAqSIf1MEnnvtKXdBYv6fT1BHHChBKZJJaU3nKtcK2prQ
BXG4tnN/WKnywuhHZM2D0awIPqpvB3GyKyWNPRlPbH1pMa0EC40Qi5oESOz8pIBv2vs5sIGT56x3
9rgnax1hUpdvZROwOl+8pf5mtZ1+9VTyYd0DzbIZSfmkWw/nz2kUnUq+ZstskothmfoUWIPaW8Jj
mIE67Z9XgZK7k0Bu4TaFVedrNw5FkYdHSPtNd7MOHUYZNKzhheHfg4dBZQL2q7xu6R7uU6qD3AQE
z++qG76pMOIoQygKeodRuv08boLQT+KF8ZDagJy7sNiv7KeBr7ncCf/W1MW09Y6KlskJ0OEUWa+N
nuvQOVSrP9gsZ+QiP1n8Qp+CZWTbtx7LJHMrp5Gaj03lpdin9NRR2QHJRP4QexvfcPbjCWxXWePP
D2p2gRPn6Xb2gulxJXVImr1dOfPFOKf3xYiVArHGaC5KwQqJFqttu00zZoD0B3HdccKfN6Mub6zH
hp7j3ZAkzll6QtLysZbvWPZJWimDzS43jwCv+OpV32pyCuqxlzp9CvvG3lRLEXLJ6awpqhCLPiuo
UzkGtxCx0VRZRbaz6boreAt3RhFa4LXTVeAzNNks3LKRID6ZhbZtRk4+fpBWY76cgAj3VooKQjB1
nylae7rU8h6zxmm+AQhc/Righ7n+m/X7CuD2gFQb1nQc+fpVo4r/1G4Bsa5OZ+86XAvqa7B7EmM0
c0ltDP7Bpwo3kriKS0rLA2MPn5U3I/hHto2k9FxOpBkjcvo+FOq2W4pLlSiymrUzBAstA6632uxz
EzKvf6iDq0KTW3jY69tGp8XKxm8AJNVlHn9Yw9Jmef1eFKzOekc965WAntN2YeQW3mVSy41moB4V
DVsheulmlaSzibiQE2KPW6MrbLrMHSO89ENMSO1S9rMgoF/WX7nbPYNA7+IAFFeEnYSmpsUPvueu
aSN7YaQMoRZvTPY75Fcg+Ha4VxILR0WalujQJPW2TWq8DqV4LRxpE8KFFKDnotiURKL3oh0vSxNG
5kxBwsDvfFjLZm/1/qsUdqzq7NAHGDAti8tSsZqkEkW3xIxhP/1Sv+Mu+Gq9kjAi15zFgwk4O8Ff
ZqwfgzacPJD3kN+tpxr639aZdX+13vDdZ2STgMEje+VyyQ6yjMrZ/8HphxpAE8omhS4ZebhqCrdp
98FoAr9f8m0qjZ5wBDKWHuD9Tfy9zwzce6+Cx9C3PDSziyKpkrcBTToME/iV/tOcoz3PsKxDd5BR
61QBidvxtvHz5KNJqwfLCo6U+9qH3MwRucfupH12cENj3CWpPOSyfEsTNKIq0TUWMjHTuCLkC5Oj
99jDD3Cb+cOohrsZXFrRD2cBhhyH8IiUr6oX3upADMdB4cYxjZ2a0TqtzOVlsfgLgc7Ge8xnzcw8
TSpmtwcSKqEJpizHiTYExyLDXi05li4khknobNN4WOhY+1jbrimzXeAh4tcWo1JeDp921k273PV+
qNEqblrKcG/x1t4n0CIic0LoN6UXXvpu4hMh0rVZ3T64FbXXIeO7UM5NJiWxy5UtNmHqFA9DOBxQ
zuijUO6x55KWL/Ij9ZyvOmzLLQTEa/JseRsWif17wQmbaOHGnt1f8yPYxItBxi6A1UMyQXwwCKuN
hHyvQoTDp2Df2FnYnRO64U6jT12Gn1pNDPbgHCC++WN/3yD23hZNlkajr7/JyD1WptuevKns9ojS
72WZVE+dwo1ezgveA4GYmpGxPphyOFjmtNwGXckg6ANCaISIMru9ENWJB8pM4r4w8g+G6D0FPKDn
RodNpHNXVn1EoSmTC/V4cX7NzVVpFkTpMDUHd+5e+mX8qZjviiI71w2zfEvMtVL2B7F1XMJaGrcL
aLoNj1y5HQxsD4SEAU4vLwNx/p1wzJOY9Y26vujncu/jgaD+iXqfAmJmyjeKlYbcZ46zL0ZTHby0
3w1qmrYO92blhhG4AZ7O1rifRlx+ojqtSGa22R57LYzjVDsPvN+qW1/zOw8B/M88w0Pjus0PUPIX
V9S/Vr+ePCeNV0yx0aLUhfaRcE8Mr9zp2ngoGTc2PuxB1jbGsSLbAHhz+EoRrbGWLpAZqCI0LZeO
QNKKoMTab6XW+woSIBLo8A0ObI2CNKvPTpcZrGav64ve2hUiedRjSPFf7zEvhj/Gou+GoXQeSBuf
vNm/0WaQg/8MZFDVB472AkCqtEped/QAD+2vGETxPCgeRvZqbK+cTT4J/gLhbDs7W2k2VQT9DfW9
sPvBlZH6NuH5dNDmq5Pi65SJPyDtsHjlmQKwMLRswexOs8yiV8Ts6libFaW9duLbYxOFOsiu59hM
QZj/HGCSny9D1eZHKzQrA7bDMLqZ92AFlaIrShicOOrXMkdfVceWV4al8QSFKesniXeZDFUKBjzK
+WF7bk4W3ulzZs6J/nREOyy4kbt6+R/sndly3UiWZX8lLd8R5nA4praqfri4IwdRpCZKLzBRpDDP
o+OP6jv6x3qBUmSQlFrqKOuHtrJ6SVOkROICF4AfP2fvtXGMzXgycnmwcGPY6SG0KhCouGP7GblT
1JVHwHGjfMeXJ6vxlY4McSZIM3g9o1a4Zi4n7hrBc7StWStkQP1gx/Ob1rWzyj66QNQIRypGa49g
Z4nsD9mEapW0mgyBKERZ7qHrXPIcGrsKPp7oTyqtohUhN7s2aSMLW7p6awgFpe4WObjF/ruq3gmz
mHLjKhFt0pmnARTwx7nMp7GHSNZ7wcLCZ8tywZ8Bn181M9iKyYOeGyZNrG6wCjFVTewCqzWO9CY9
0Lxd9acWKImD9NMliwPyiHPaKLQh9GUhxdCQZMu0oGi2jChc8u5h8Za2tQlxMCNkrEgWoaVcWHZA
b9jlvZAtLDRYRdu2Q8spWl6yWA49aMVau4GF++4w92S7rMKhLvlYmu2nnoUgeQcLqHLfzGbKFt6T
qq7uEuBD6Y4S6nVrDCnryUJCZLsHpklAXGdY2FBWH6zLsrNMSMs2KSKTcjx0zKNpBkvyDsH4Q3ob
HmiH6eT1BOm5v+0r+p4n9J9zuI3Jl6AZMHPRlUKuvTWqnNAML7KVwyDQmNKrxVvDR3cJPhN3308+
PMaE+N1DNhV0ZlN3TOcPZSG7m7CwI0SYnWO2O6epQaqCyGjUq3hk8rhJcp1MhxIQJd19P+1JyMgN
54hLpEGxE4pU8HgjCYspmQs0xHg9tovpE06B3ghlRkxFs+VJL4ptbfmrot1wpB/hKCKJrqEDYFdm
rK9aHZVkiKIAyU9mXUr1Pp7wOG5IwqNzWRdL5+9mN8ZbidgT4wwwHvI0KmhFjV6wgbSG096aHrJy
SarJpvOy/KzoJcNypPlMneoF3KxVfxyAd1OrAX5p/WQ3d7Y8TFkaYnvBzsyEpBi2MBeZoaerMbXr
jYvZd6uT42TqIhuH6bioeToZ+Nxvqpy3na2NwUZ4OG17LveZg74Bwa8njy4JQGfC47XFWRo7P8ab
5bYOTV00O9nRaULWsSXKzr18KAJ4Od3eSpzqbZcbIImElwdeVatLckdzpqcu5pyYUI90dsWFMUTt
11I3VIkuNf5Djqz4a1svMzRBVxKSOZBGt5E85a9wd6UgFLCtp142bKvIa8y9WXkDdQ/apNgt0n3j
294XL8lqkEVw0Ddp2F7jO8Y1ZBZ3LCt3tQcJukO/iG678V43iAfv2LLGu7rFdk5nGXfSXNEE7Fgq
T20i5j1DtzujsqcTvhJ9tFus2wHRo1FgDDNCiIj3ohFlzokACbHXDSSqgdxTVp2cueFc36JnRMRL
TE1Q1GH8vhbFvPXyHpomzQmL2DY0MTW7E3dwTLALKxSzHK3xgw+yFt1agjSXHRTmFUcd56Z/6Lwm
2q965utpal4X5VjgH+auZ/LkBpnHUp4tYFJMzNnsxwofDu7UqHdzMrwLJxWfUoHlDoDBXoFB5TKO
zg5zk3lmRlie0iZJvhTtuo91iwrpk0k+7WAy2E67/E0TtWwdJzVvJjXWHzgTKlTAKCMYFmjsNftJ
hPLmAnepq09D2Lqc+IjGXGqSmRK3z/6bX5f0+nT/7//0f+l/PQyf7x9yxgI0rh7K/snPfOvFGI75
hxB4Vmm6PDpgTdoq3zML+Csa+/hbLSFh1xG3/K9mjOn8YQtPWYJ+H+I8YdGn+bMZA74OlornK2kK
z7SV9XcssJzM02YeWQlSWRh016YivloCEJ4185AGOL62UIAy/foQtogh2KwlazDuzJbI+E1w++Ov
e9I7fDwcIzTfFjSaCCLnjJ/2DltFXhx6vH7bhgpQAy+JHlmHP32CmD0QxdmxD0lgnMxM+9z4vhpw
tB7r1jJP0Mx7WA8mAgroWoP82Mo8Pyb0im/GqtG8YUytQJwN0tqWFhKjgPhAcaALAtwjssWeFvvq
M2+SM0Yw5VmeS/k2tqGxMX/3g8Qf2XLMhThpvZAyxlCcfGBtu80+cjQz1WLRvMt0OGbXEwLRbIMR
Pb1+0sL7SZNXvWjyPl4eECgUYpBT+FK4V55eHiMMZ7Nc1svDSvipbHF4OJNjmyD8iGBDVFBidptH
dnK6ND7xJwWOSOXshAziY5mJpfgmNkvKJUCWxxw+g+q79bsqepdijwNDiN4fUmwCs51wSQDHdpM1
6FZG8nRGdF8oCx3zvhsxe+2HAU7D1KT6lBOGDWCndI7Qt2xcl7BYztk518dJW8YFYJphv8AXaBj8
y5zBMOlS11AZsluiKAHQUaNtf32l1hCQl/eta3k0vwTMOVp+L1J1FpAGtUmQ11bMC9OQdYJsexFS
RvC2HpA1EPIXdsOM1pwAiJssp8sQ7fq4EGwCTXlemvP8pp+EfTA0N8/YodERmXhvZEV0KLr573bN
168WQKTiCSPXBvDpekJPuuYMdqY6k0gWCUhgPkoq0xHG9G3ShvPGVey0bcKlmJoIpmyM6fbQUe1D
jmrt8tdXbn3CXjyBJJRJd8XCPs4Snn8OUkuXhEKX+Q1Qw51thCRVm537u+9nvVN/PIzDV8AzjE1/
HSI8Od00bRovz5D4Z2DYEZW1LLUwhsj5Uh1+CWs+Qpl1gFb6HsZMFJFZl8rArhy2eTmCrl+ftPnj
a86iU2Y64Gzpjqm17f3049hFWKKprjpaBwxoJRruEyMzACuxjb8f7FdxjTLIljtoKPVndlFn2rQZ
dmUtBlXZHyy6h1gL+O0w9cYyvJxoKozBrz/les8+v2aWVLZUEBPQKdEFfP4h575xEdiIjpwVmPm5
n7A5Lc96ZxJng3fVLwx0Hg/4t6YnvwQkf5n/x5eqJqwhivv/eTU+tP3QPvzj8nPd/WM/lPef+6Qq
/2093F//6vl/AgT+/mnWCcaz/9g9rpbXw0Orbx4o9Po/Rwrrv/y//cvva+5bXRMi9KUayn79bYSp
lk+XYwTgT76Jn89Sks8//MT3aYoCVeGarI2ChxeRN1/LtwV8ZVggcfZBJfNg81DzEHwfppjWH+Bl
WVVpzq2xQpJ19fv6rf6QrpDs8nwgyh4TmL+FnwUO+eyuoXawKB7YgXE8UyD8eHHXuHknaXKHdPPS
pJ4PWjDNhTpZCf+05EJ7dB0jQoPnMcniy6F3e2rdHpfbiT6tB82pBsgXzNJp37pDiRuszqZouvKR
uEV0z5IGZmg0NMKDZ2ASycvUT8qcabMEor410bvEm6YQRrLPpNumR1er1A4Azlao8Up6yoGOKhI6
oiTkTew5HXNdHxU1sjfDrBBGoGycN11eYa0dusy6VHZsfFqJpjRcBrprtJFcfak6WqtZmpBbbhUS
4WZJqLQJjkuBc1JTxp4tg5NXH/E3x5Aj2JAu2PklWwRrSn3CpR2eL7AWLkSgPomxeVgjzrqdI5Ia
SVaTOfqoSpXf+m4mX6lYVVA6ozy6agHUfI7BnNxWUe/do5D2W8SGNgzbuO0gWOphMJ3bUHLID5HZ
AL9L1TQXl1rmfnGGSh+BSVmxW98ONvUeTuJSV2+sJXV4CdfLJHcZqTYdlnzXW5i7x+iuU3vw3vO+
ssw3dhVjxCFsb7jwndBDLdYbOc2NpBuWsxyfTXfV0VvITzIdPMhgDkZJqOCQ1StyBW7LKPQGtmNe
DORjnEtYfhDb0WaQT4wRNkTkt4mcBhNUk3TNXatL4pIWJEJfoCiEcSCkVu+nwu4/iqQ3yDogiveA
lqMG6F+X3pcuXPU2BHLSNmG3gmeGxkylSHWxEX17UC/PU1SGKOedQdv7lkGXDjKVgB3BrQoLvhwK
tkuzuQIq7Y6ahjHM0B2RcBn38Wgk9O6nJDlHRxDfGH3SfTWVetcnEdyCuDMFSfS9V9fQKLzkzTAx
PeACZWDQchMLN9GNYDCdRVofZDVnDHcUlhdSY237BvERosQxHQRe4DhHszDmjo/aTE4dLOK5mG9n
SOAimJuh/IL7KSHn1erNApOIvVw3uWPz2UwT/460Kq/c5OVIPx7idPsQyyL8EpLtfuVayrxL0GoC
zYiqedoMiIPHrTOSU8n/JtMnz5GQDMQgZHsIRYhQitaoRS7PXC6flWHXVwCZ16RIJkYLkI7K67eC
8E1/48VNtVCmJ2l1JvsWU34iiJMJIrsj0lGEQA3AOiBguAUQF34pJlO5BwBSUG9tjzxtbt2i7t6U
kQRxgt9kzUjqZfbaTG15E+o6uzAhJNMYajNxj5FCLns22WicuzH1blM7cq57p/dvK5i+tGZq001O
VW7hOY6J4b6CSEw1WuQyVDxyWIsC8saiB1rBAmV423iCv5wWGXSNp+mcob+PGDPM+bspjmKENTJe
hncpZMCPQ7p+P36eJgrpmumJraMnXnozUmp6Cs4MKCO2vIbXkxk1lz7ylndCcrRd6Kb6/aInK74a
i65Fv+M4Q3aDZLgNt5YwnIy0lCU6Khk308GRDiBfEHsUgKSltZAnmorhp2XkKF2qxmmZfCQKmIkf
FvSbMlxzSOj9gbke0VhrP2qkBt8nZRQPhE5m69n5iVFtDVWNtDQhyV12RFUr7AVoc0HOenW49Vor
dPaaKOaPhnCrj4Vq4GtNE5k3JOdK0K+wdNF0QopYhXwDpJSNQ0ubxKZyuuu8vj2v52gB++PbJZEK
up7rbeco64YbFoEuMtTcR9qjGH8mmukZPmJ2R9uaB64E2sFsi4ycwQJJ4wDc2rluXcdXYSxiei1D
tuCndKObpClG9kjhMuxL2fBObhRfgadzAy1m1HTFJSKfsjpHeY86s9FpNOww+KHOxJGVFns6Ir2/
w9JVfkq8hptiSABMM1fw3ZsuNMIFr59DhBoCL1NwW8/JxyTBQhgQYyKQhPKovVWo5DDR0KE+Cwtp
druM6E8C0BURG+BLSJzasGYM7UY3kuydnikZw0szxyWa41rsNlUqi/e4THD7uj1sKsT/NkYYgS3t
PZwU3wjaIePmGxMyhIK8LOyPMVDNKICrkGxbcrSwu6HeBSbuuuoeiZFg24OB4KNnM+YuT2rqqCnf
o5/ngd44BOPdT31RvhoWCm+4t4t7srusGA9hQvpROsv8lT079jtpJMvHfJDtl9jgXRjoqnLuzW4w
wo2uhHg/VyltIatrq68KQ9oBHGqFwHdZPrGfAUQUmsw84rAC1F43aVttaeUxD0uayrzRjCM+ODaO
PvzVFWL+iZ++DTGkAY/z5XKT0Uf7mhk95HRsuNBPEpwXU55iPY1H179ScL3pSdHpsDdjCzxjI5oY
H2wfj+bJBs9GrM2UkXNDbhyS7HCYRmttDTtvM4YFDClbIlE2OXLQZq/SqB62am4RYI92Ji5j8ge/
dDOhSpsZRKxa6cLau6Yby4i7exx3M4pg9M3ebgKDMH8bjatsTKzPCAX6mB9c2OSdM3Iv5tfLUtiM
06VD5txF5JtjduHA58OFwAs0LN86gB6zLUpFxT2QuXN4HDJQ12Aho0KAxDLsXFxjxPTMwFVtXmzF
oxAAIyN5uzQr8/Oyj1FluEtqfgE9Mk33JpvI5qLKV3Y0b2AECvOjWAHqYAgtE8LFEuQ6xhScG+kU
WEKTRcSrSCE+xkGFeGKZexGeOigT8QfkdcRedyjh0re9HstVH5gy0SSOOELH4fCWJ/nrUeDhP4o9
4qXDA8uYo4O+8CgIqb6pQ8ZvWpHqm3KkfZSRsOPnwxs0mZCXfNOajL4NeZEdNILnC0Rzof7a+8yE
XnW8IAAkw09tL5MsqtrL8FHvEkNRQPxSUFsghcGigy4mhsvinkdZCpkGywIwZzmSsnhXtQaqhBgV
P19Tahd9AOWHDypjso2OM5haa2bWE1nqfpj7IT+DMoO2x7V9JKLruMQ4lI/6n/BRC4QwcHGPOdIP
Zw8DGNEQtykCImIRE/M9bCuZHKIGLOWGG9me33ljWqKWse2JyV4qG2xUwAXN2zk0ZnkovCH8KgYP
ZGeZpfiTc+DHjKtC2N0o57mZtz3tjX7vNaPbH8u8zSCbSJ0NgRYjzRSwok1/lfLiyc/jVA4PBgX0
pTeH7ie31MJFBqqzZG+2cAQOljf6Gk58Ukp8NGa4BBV8OII1F2iZXLSxelVjpLJ2ejAFnj3HjpAi
cWIAm2AD641HkY3YvnabO94JEFFs8Gzc6oiC4VVb08g+0R14zE0vxwKiKDsaqrUhYgIKpWLYObSf
vjaWyKjdfbyrAJ2WBn77IBtk1/DQwq1jujM4TD32+YECQa3yo5nxRkjCMywS1s130J18/mip5u3a
Loz3A/ojvPLTxO6+CM3Z2YFdSVcFUPy1lE4KNnx06DH5s9LnPSPdZtNRUvfbCq0uSVUtcRcAZ51p
ZWIVjncGDYlL3Loi/mCYGPmDwYkyEfRWmxZBSUoWpQqxhPFra2ijAV5llazgLD1U52qiX0XmFCa1
YJmMlOnlVMHTzCA6KfirQ1ZeNnPLTr7KvUbCfKvA80RWa8S7cXBH2GkVAR1MHPkW0Ac4mb1T2Cfh
7vDLcoRQTRwGPXSrboM2ldgiRoba3U5pzHxddP70ZTQWGlIovqqHqE5yf9egrkrv6rxWut0yp2Vz
obsEhPvirBkcQUMcGaBoCMNOu/K4+gHE32K7tTnu2Xb4aGVd0gpsZlezZYQ7QHy9DAoMGf47EEXY
brOMgIibuNWhfW23mAR7sK81lzQg4dPq3lF6psQARi2S3eVb4+Jv9RH+i6owV53tv3S6P3QObv7X
f7AnftFsWH/kW+uAmCW6fR6CWaKKfUXI8J+tA/6G4CVKTV8QSa1ch4bV99aBIcUfdMxo8ONYlWgk
XXb033sHqA7/gBWPctICVPDYy/o7zf/HLulfHScGx8TqCOWYPi0xWoLyRTteegvg5XW6VbpZbLxy
p2yqAo/kL2M7zjQ29pY2TBx8RZGGgRp9yr9QamM6N0GLUFeVztLsrJBp+cFAckY+91L6CN5nGPnB
2PRpfuaSSjZtZN+HaP38ablBnJq72w68Xs0mIJavy5aosy3xqysqydQxM/bCbe8jRcAjt/hg3cBN
SNHQqdlm503KoUP6AltEMkII8h2t+rYDVvUlMhL3TpVtdf//uEv2rAH2/0nHy+Sm+T/ft6eu/fyQ
P2t4rT/w7a6F2up4CB59ekrP71qL3pXjKt8TJpJaFMJ/Nbws6w+JmlcKm5uWTRKhSn/etNInv8lS
WFVNE/nwylj9s9X3+tvN+KvYMGZFzxtetM/5/3xmVq7NR0HK9bxNiqqGUF0XMFw1z2m6hY+33LZh
0V57SO9vw2oI6e2EY/egXat+X0oDjVE0yQnsUhy3DTZvBzCZzorZ2kJqSvakN3d4uJAsvDJ7P9mi
hSne0k1DnBB1Nn7JOU/L92uaiDs5UUlBYAGnsxVNF1ycyIx2YWU01b4wPEL1lKuHdXBfzeIiSi2U
vFEzqHQ7U2Obe9IE8nNlVhD+3FReLmU7lEc6JamxnVSRxriJNA7olqH4A9Uc2RVIVOryvFeEEW6w
WSj/YPQ9sR4wElX1RlrESpxITqtzVhS/JyWcPcApxERiHk1JP3dvWQP0jQhgLTGGSJ77oIeeBGsQ
m0u4qTLHHI6WUQ3ZaUZY4m0LslnvZgdj4iYhCBkIQEUvBWYn4uDtaOfOWeaMfXLyNeEH1HIipM9T
J10VhFRTBcoAO7M2Vg1MHMEPLaRoRuyRAqbT24Wg8gESyNCxyqaChATKVWJrwq58T8aBWxxq7etP
AqgGmkdr5vFOFkGkglfYF2xlp3KPGtKqLkNr+JzGbo+5NkxJU5kLm+RQQ4EB2jqwowCarOzwIG0t
nH6Ta+XJdU96xL1vuMtNQd44Asc6DY8RUkA6dlbiXVRmjbBBVeDQAirRmghfHXq4U5h8bYAMSMyh
IepBnH4Awja0KKkUSTKCXTpnY7Ew3ue+Ax6KiJLkByDYHJ5TBak6VEawtIn/sFQoMALdRnIJijSq
7tFgAvTodWZ8ck3ZpNvcrfQBDh+CE1Ro2WXhW0gnrdIE19bHXbuLO4TqR98vkOt1i+3d1qOqz6Z0
3eDg0I8sdDhpWb6mwZO+6lLgAPtioKYPLMoXGk0hHGCtVXUx0BrQB9XEJKz2A9p1sdraxvao3Agd
b1Myl0YzWpr9F3Op/Om8ADvjkGga0iW8zUQzkL8wkstzRpIyQlsHLIY41IsbrsX0NMw4ESnj1j1v
TQhGtMxngN5FepNaczUgoWOIyUPTxxrpfZnHUOowenWbqKZkOZpGRrO3nSDg8+wwKg5SO/FvAPSU
xXEiLABiA0bturyw6Px291T+UF174MT0rMvPNhJAROu99uTWqRssA4AZKVe5CV6VCRn3DcN86HTu
1CJ6hJNMGSwDf/SLqydv1u8vsKfOnR9fVzBGWWJ5b9Lrx8T1/HWFTg9CxIhctCJqazdPMWAyn0RR
Hj7z/O+vVP816zCsT0+u+g912JvkoW0//+PioSofnq5qjz/2XYhhCgYv0mVFY+xC8sZa7HwXYjCt
QYIhEGlw/7K4uX9VYz5WGsw0PkGZ6C3glf9rWXP+IAHYZvvJMNelvlP231nWnt8lrKUsqkIwMVKM
PPl86wDzyby01X1ZhKAEEG+anzVvdnDMPJN3poqr05NL85Mbci3q/ir6Hg/FAkqijemiOrGt9aM8
OVRnEtJMTtiptdmsTeQdbhC6epv/zEEg5dEa8WyK3OcH8aow7tNkPtFJnPY2wcxsCJmM/PogP7lo
JnO3tYJm9OWoFweZB8tbmmI6cXH7e/yE4oirA2CDasJXvz7Sy2uGR4lqw/QklQ9q6ZfuO6cUUxyC
7k4hzoBNi+inBzUYme1/5jAeti2kPYKmw/OrxqiXoHTikZKwt96SghqSflf2x18fZP0lT79/rpei
t8NdbSvOZd1ePP3+U38ZZj0pqo5JH4aJxDW6ik6fbzM+1UlbECV+fcAfL55DExHxnuk7hF3LF9IH
2fltO7jWEed1Qe2hBbxgmLO/PsjPzopHm3Ra15a2bb94zbp9NcVdYR3HRGVQn+H8ikkxGjREQns9
+9039evDOWtK7tOLmKPMGxfDPKJNtfcilTbmDQwZDCzUnvdIc/3rs3vcib340qh2peNYXEK2i+sU
+MlDC/3IGSpiGXNoqZ+qRiR39bBEyOEzNMJBlpg63GSFl72endGJthjdfQct/dC+gzEbLVut7BEP
NMjQj3VhamdrUZVBQ6dN8lp1GT9NYEzyoSsa4n/qLu6OxASI8XOGk8C4bmcpOXbXNeZvvraXj7At
ELfYFjnFjFZ4innNPz2v3i9ClTTDMSaN7OD6U4vQ2lNHfFDJb6J/f/zGXN52qxDPW/cO6zv+6ZFC
x2tFrrtjGfWCpFAy1QYAQA+02QGc9Es9/82X03pmHIZWLLspdkUv7vq8IVqhhj5aJu6q6Bj1wfPm
6ZiLOXv765vjx+eLI2H2JFJZYrZ0XtyLc9qlwK6bIzrhBY4fKLqc1vtvxCk/Ocj6GmcFZNlgUXjx
RdE0Izc5rI7W7BoH5TLRT1YW9K/P5Cd3A+pA0j8cDHGIYF68mqTFFmlwi+OILz7IZniNaRRNaGHt
5luphBQleqh+sgj+9EgcACEiQwvPWU/3yfNkI7i3DIIuU69NLlKzxyZVEfWTT7H1m/rvZxcOjyja
I2f1Ta9y0qdHIoVHziaoay3BkJCUMcI/jYffrOk/Ox0Jto84FddfRaHPD5LAmBTwGqiLmUNPttMd
4p6g+6Qc1Otff0U/PR3qEzpT0sUq/OJ0pgLCBdD6o+En+gAClJkYhNff3Gzr9/z8bbeeiSQHhnUD
tfaL+wA4CFFXfXqsXP+zXef6snaH+nIqsGuWctT3JvPNT78+r58eEmEYVQSOZBQ7z69gLCJbThoI
19IApIviEignoBaHrc5R6x6FgWEU1W/Ok3rrhzOlILUcFkj0ZCiIXjxWrjtArAF9gVEi8nYjWq8v
XZWsHDYeNmJ3s1Fu0l73kkiGuv9oiTa9Q7kBz1xb4EB3lLPiFXGP0xWjJnBFoVO1Z87stLfC89Iy
gG/PyDrm87MLBu29Rym5eLs4Yw/CVM5H09DUKPiuu1iqV3bmtsPrdKxGJhZ5mXUw8ksvB84jBCjE
pSUz3Q9lgZLGzsb4s52apbiRiTJ0QGfDUYHTyPBKtmb6lQlz0xF/wuXetaDz3uLsIoES5oaASJqx
cV96htzWHItLIQfh7rqGixG4JomqllzAfpi0E6JdV4TjDgbGnJzGHO9ghd/2IxM1ZJSFOcoTLI7w
a4OEUh3mrNe3+aDcHvt05o18nDR6MEpEsCG7ZlS8dkKcQBQxE9wmMCYuvKpH7yLdcMRNW85k+jBB
bJqjXzcZMZD4aYE/x27HF+JmDAQjUDXTsUlHPeHu8Ww7yGn40GdwnUQGlWdPMZKDRd2OIjb5Jx1Y
/7jT2auW1xnYa6sP3zSYrQUNmbDeMzakh2IQHHevIkLENnnnjOTYmPWyM5WcL7sc3hVQ/FLfG+QH
M4UpOjJBh7gAkiGY7pz32mTAqqcqtKHfl71zjJiC4Ccgig+Ws2FjdV2QHKF3cQZGX1l/x5walDi6
BkFs9NKOb1PtVjcEb01wyJEu2dBLZ0Mz+pKTCRWnSWzvYnTTJD3qrsiuF3ok1uUST7izYtOsALvN
uRksyOUObd1AB2USevQ0a17d9PB7G3uib1CjssXdM7tj0PCsEZRjgni0+tI6670se69tb/mEu9Jk
fDZHHyj952ynjDTrdpT5tgbhXxZvI6c3rI29NO5tob0KKhArehIMumc7U7utgRwn9X3g717f3Wn8
d8SixKQIba3UST4PcWrfd32izcAPI8aymKvq4jwtMh5xmkjrWBb4/9eo7nitEZUi3W3aF/FnEkQr
8zTWdpi8qw2SqZnPOADPpr7PEvBqbfrGngqivw02lGgweot8zoFXCg0Nmlwi8LD04r+0xXIZYYRF
0AOFncT2spm3AzMz2LmqNQ7UQ5GxHUYM1Bb5BeY2HIiPpNnZYKICYqNBuxth/SkefTKxEzFoiOTY
X3cxJIh84+WJMK8XmjxiG3tO+8FBF4ClcyY0Zqt17r3P4SmRjR7rRe192KDxDoCg/14PAtGI1aBK
gPqN2y6wRZThprPy4l3t8lNYtcwupbs0qHlHdlPxJZt18iZPFrvb6YkHHa2hWzCqcgr1NYcrjBa9
W6MkiTpEcY7Atqm2Pt8FzceC5At69xmvksQuwy9Ol0ROoMmdAohPxH2+r51OWptcrmIS14kx9ils
iV/SVdKyrxMXT3KrpUasAAi1JkyKULz30E8UhtW6oK1mMXQEiXARasslMINEAJzOSJWJL5Rd/20F
/u8Z2D8pYJ8spT/2Xqric/5cPfv4E99HYOYfCpoIfRKb0mdV0P7ZdVHiDzSwbD/pIhK89nSYAG9k
bRqgUIddwp/WFsWfEzBQJA7lFKJbx2XBZGn6O22X59UMIniGcIriDKEuSBS1Ti2eFmcOXc3OY9vP
mFe3dxizGekOgpjOJ1fkJ9Xm81X++2Esiy0Ool923S8Og0CvC8NFkeWQp92FQSzxqZ16czuKqOa5
1e6bXx9PvnCS8Oak0eUqi4pCWkjKX/p6wqwnV5KJ9qYhZl1AuOuwtQgS6wvcjPiSjZ50cDq4EYbH
AhY/rKY6bs4SYM2IglVPDh7QscLpr/HsFN6ZMmfl75UadeUdMi+mbiMbpcyWls2TERpUtcBEe3vN
vuZ1jNwttkS4nQF3lVZAxHXLaJ/A1WFsDz3YQgI3NXtlE+KANbguoN2apXk6b8lLmL6YZj2ONPW5
RaY+KIQiSzwYBeEWqy6+0u6yNq4Kx/pIUABWUoCnAhNdMAthIEmzGRI6DbYK123NQPqJV/hHzMER
VIM4K63w1tZTv7x3GxC4VjB3JlEcfZvw74K270R0EKpxyFrtx8X1cQGC04SXQfy2BhBhu8bs1ZDl
2HUxP6ncDFmmbZPVC8dtcrNTvlDvIdG0nFLu4jl3J2jVCZoke8NnwSDtGcqielFxO6htljVrQoby
coMRFkbH+KwYRsPf5BknHm6KpGqL88I28w/k4TXYG1NsPLu0XoCzrwg3M/rURaLoTngpNDMKty1k
9VWnffvWLGh3nwzWvWRDJohEBt1YsYkaxpz8oCQqXb5VbFNhhZVRSYoGVUx6X0UpdAZHGK44cM3J
/prxVbT7OqyJCJgy6VkPJQA9EI3cZoyGANyQndc3NLq3Czth1I1WqUbvLlPY3nlX6z7eIyEDdrrJ
yqohGYZp0OxfJGpybdiRWRiez2oei5t6MYzqzHFLAx1EIcaaoLkmaoycZJNyGN6s5axzmddD2dzo
FJrMNjPyTLyCITFZ5xXWsyzo7MSYk4Cs1wwv0mLU1q7wOgsEsJbTqMDL2CKp9kkH5Pac7LDGuZoj
LMVm0BVlXUEMrXxAFYltw702dSbIpBlzRM107wenJjwhIosWfkYq63VK0zCy2Uft3C0f/dGSBrmB
mRrETZF1LNx96ym4GAVf22uraiSZ1BGgDyAxXla8MRKLPA4b14r5VrWAtWheeaVxQg3JlhGKEgGS
tR/E5gp+K0dqA5LqpzAvX+FYLpJLMAoRZFtL2/WpmakXmkvSbacBwU0r/Ib0rCkROa0HiEMniijL
OUN3vuhXrP7I5ga3dszt1A0jsmM7Wpa1WGyaKTXhnTFmPcIfdFoybDAjX0ejCCFbkApZjm+oZxWZ
sJC7q5S4yCHPPlWIPPtzYyRg4h0QT8fl7bNAxQi3sL/xgG9Qm0lUPQSzEft6M5Fz1y1wBgcqK4LJ
CmW09Rvt9xA6XvHOomBh/COjfLgOybSch/OGiJvWu1t6RPbLqZQY69+Sdc/u401TzeQ1Igi05i1b
oJpyMx3dKN01ziLimmq4bbqdm65g785Nx6neTLh5nWA068kqNhWvUv/K9syEDZfm5vNBURS+i1kJ
hgT6NMNak8KYZzIF7npXXIGoNdIzoh8MY8ec1gu3LQpQ44ihH+d/mxoIJoUhhvrk8OIw3xmZ0diH
Mk9cojw8UKtnGfja8zISeNEzxdcBlImtDRsKJTWZmyEqwDhYABkAeCJYPhqRRLfdvDqMKzaN6UdE
jWQTn4/aH6P82i+9dgovo7EIY8a7U06b4Tf71efr2PdVBbOLxWJOq1W86DSxA/AabMWwv0EFOCcw
MeeNgALS2u0FlolR7n+9jq2/768+AMdj92pKRCqYwdau04vjhZULS8gB0mwt8wBvFq8AVTe8xNI1
SQ0oIkILiBr4nIX19JtTfd5ReTz0KlfAWmhRZjgvVQaV0KMTZnwpvR3mu3TK8j1MdEFOSTttf32W
PzsUim+mMd6jI+9FD4DVzS5Gm0MtWeVcTf+bvTNZkhNLt+6rXLtz0uDQHJg6uHu4R983EyxCoaDv
4dA8/b9QZtWfCmVJJrvTqkFOKlMux+HwNXuvbWTxGUZviv2o+8WQ48fruX4ZwbIK7ZGkO/2+3IFX
Sxy5iWNnBSM1vBLozSCk2k+W1TMrqOgvS9hIJ4qa/xc/5feV1no9TbxTK3IOo5SDber7j3ZEMvSQ
UPkpBztqCZQeWHHlzpI8/vxi/uPnMAFjmoyr2mYr911Fx9fXwbtwi1ZZ3UDgyWt1m1at92dF999y
/3/ZjP7tiv9Q7t9VUfXdinX91/+s9Y0/JNhBRpwG2EHGqjYj7782rIAHGe7TsfM/HO0IhFhg/Msr
Z/xB/c3vwtiSZ4Dn/d/VvvOHwd3qsBmlRtc5gp3fKfaZIn93nsjVgcvtj10P37DHn/dpJl/rUNJk
+iFJN0GiAD7mDKWENZ8DwnM61KZeu7zW6C+AtQNfO4vhBMIkTLwY3ppRfMCoAYdh5k54xZQofEhh
0bzEY1bfV0QJ61shBpO0JBuJwiaOdFFCslX9a6WJxtxoowbhWhcxJTfB0DwJma2Gy5rqmak9xCCw
Rq5cIwwtq7oyc6sdTkTT6uTPa40JxK6z5i9lOLfGozGkMFdaxJ/xPkpJuj933AxBDlMSIt9Tw2nu
SyJIvFUxbzj3pgZkcFsbmruz5mwEc4vbbtqiZ2Y85pdVbRCdOyK82cgq1oaDMxuq3qd0DuBzndJI
bzrohpbfR1OMtF+znDM9iopz9CVZu0tl1VPFqtl1NhP6lDctnWBWuw5RUZsoq7LLCobBfuxkklwp
YgziyAe4BqLV6yezWHYjADFYLcDAkRoBoGxxhCzKC5hMkDA4k6kbns1JXaJAbORwlxt2lvieKN1V
szHrHcU10IvuvQoLDfcwcQf3djfZF0kJacPedXFCL0BZGg3Xa6f27jF5W4MfxvKDUy86VQSU0fa1
1rht+hpGSoN7sNrVysDq7hbRuxWGOC+Qo3XZ1lMWmTd6kRvujtXRQOxumba36LKxa7NVUCRcNYSz
UopkZAhpwoND7IX2gtYeU/RZv5CLRyocETg4T6hdgb2E0ccQdtixhqznLmjnfMVU25rC5JPCjMF3
tDTvnXK7eD96NiV+x26dlBICoHgr6h1zPlB03n2aQ5skZHAlYKUFGhMSAkYmmnUTPnUchNC8c6LK
pO2eJt5U1nueSAtzYjhkt42q+GJdZjGPBEu9VNyeMr/wbE1/FG7VVaf4GMnFVjRX04Y1u7x3TDwf
ZJhIsEhhTwftm21UvDuNAyceCu5M2hVpQTUVbRsRp+PUzsUCgOHrAuKB2RrK2mv6ogTmX7dUbzlO
itMoxlqwDVdzIlh8u2ew1OTl02SL/i2NKJNIDyzkV6jXSXeYFy99i7w0vpqzsgAGI8dUgwBHmAik
Gk3D3Vc7M0YNRYmJVttKiC+PneigsggiEt1wmp5iLoz1jWG3iwZVtNQuRWlbQ0Bu7TgHqdmPBwLi
1S6PWsBFBfEd+FS1CSMfbQ2gfrMHFt2TGM6YtHfyF3BE2fOq0Ot9FqwwJUxKtbd8Ngsg9ECqg1Sv
JCWmLEg+dCuhiq2HgNvx3UR4tE9Gyl+1J5Lm1kxRGPrOUvdv7eJ6zVZiWASw71GCepMim47vIO29
O+qt8GfUR92aLoVtd+p77b7HGqr5o0rCrzlLIzJLKSHbs2XR6b1Lw+zx05VTcb0MWnxu5TUaXELK
0q8TEL77GIYYET3c9+2GxXZxEyEuHDZdDXZ8SQXDcsU29XUY4uaFO2bStzpVf3VScqJQpUZhfZRd
wcDDnCLnHpwWXA+kbxNqdLt08FcQ0nhq4YH8inGUoYsB/Ab93YBFA8BbDaejI3hhW+dl253Ihe0+
lDWl8C9AItuXXkzWtU3K2p4sWo8IiwqJzn/f8H/Raaj/fvqGf8VXWn6a6K3/yZ9veeZ21jdqL5sy
D4GPTZPwlx/e+8MUyKE8V7DEZURHZfAvUfs67GMDyusfD72kFnD5A/8906NycADRMBpjXAX25LcU
wj9UgMgjhDSRCfOOR5b1qdLk4BURFumUWLQp4+nykOYmTTlF+79dlX8Y6v1QtkMFWFkecH0stDTy
kyRj9py5KUJ0jEnKixAJ6Th8sZalehTS+VWL8ON3kqjMVjUVde1qJ/i+qs1Ey0CuIikgnkmJLOum
xgM55L8lkaBG5xshWEAksa5fIZZ8/ylxR2Y4xRvfaNbEtd015bDxyPC9zNwF64+7bu5+8xqidKJc
RPHkUfmxUv7+EzNhAdFq2RCkVsfBmifJxMIhtRIuajSd/N8+7NNFbPR5gVcDsrXBkzXtCbIx77OI
lIigmaLmd/udb4onmh0cHC7dyKdSMwaGXA42eACzbrRrQjrINh7t9hef8sM9yKeY6Ikky1VTR3z2
/fUzCqJ28dFlCLDn9DRLzH7fQhNgBCYs/+dX74dbcP2o9bNoHC2baufTRyW5ObD7xHXf13g++TI+
D/T4i4fqnz4FnZ3OYYEDxJKfHt68gMc9z5g829oyEOZSjhmhnf5CkfZNrfLdYIEvYyOzQ2Cw9izy
068jNF6/up4BjYhitw6YqpDAxkWs454kNUVZJ4nK6M5rZTevUaulM6lQZQMos1lHfsVStO2dmHja
/bJbodzhNIQujMMyP5/R2KuN0Ye4xzDrE9nRT71j78H9oWfnNGohjEqdiJp2NKKPsUtM2NnmUlEL
qtR7dXJJPu5SmsmC063obrxUb5pDkiyLG6Akl88RXc7w5+vuPwpi1m/8+YqsSxd+YIOz01n1EX8T
xHAaEDiqrTGmc+YydWT2uAFSmF9XbZ/dAGpgN90Pxq6bdHvYEBLn/ZZOhsNnpcuDvrLwNtG2f/4L
9J0il3K0sffqmgvbriWCxmRS/PO7+B8eGJOtElMlxtC0gp8OHCacmpK6zDZDM8y+UMI+pYJTATGv
zpeffxTvwc9X1NJX0BlfC9mZ9em4SR0bMTrbd2AkbfkuJ0XJDy0UjoHTmsltSe6v/Vsy1W/XkIRq
3s7Ywxhc2Z9+RK2ekipx+Ug0vnxFJuo7lhrzL14Tn59REDgWM0i66FXP9IM6JzHLNjGNcH1GNYNg
HYD3awDUqNxfvB1+/CCXnwjtLS8ksd4W39+TbeZ0NKSsf2lp4yOGY4OdTjfd/vx3+qdP+bNgwPLM
rbf+jn+781FVssvWWG+73mRuhqEmIdOlV/rtTxFMPlbfngmwTP90sK3sDXYxzC9ZlBdkuzkQxVWu
Xf38U9Yf+O9PMQpdojlWJZG98oA+D/hSLxmaKCEdFWp8fZ2sQAptEAimineBEQXA/l8Mqf94biDL
+/yZvBcQzfOqWz/WWVFHf79+JQx25B2ME8cCYKqP74YhRlyU2rAlzDUpD0SYO48WC70QXWpTCJ+T
hnEjYs1mjzJgWM0yrPlPYl5fw1bRx7gBcequRlPeYChKLHN0t92Y9mwLh2J+6zwD0K2BGwr6f9Vm
HwtUa/LLnL4VgVsxGt858HWmjYc7qw2gMkT50WaYi76hZva/MUjtY6uVCrq9nLhhvyRBtfdn0xxv
bTzKL+B3IcsPcwyZJY/WEIfJM8eTVgCE2VR9W4w+G6qwRTDYYDRjh7D4ROI6BJOPYwV9opZm7oMe
GCEv8dIEIgOfgZ4xzOMnXMcO8h5SrNDvQtLB3t8Y7bDt3BgccRobTEbZVOHi9iAfZkfIdWzr8pL3
2Es+AUoluNBlcluwQGloEGP810nY6ufuYuGArJkX3Xt42iXKsdHCDxTisgZy28JvsvIgKsk4Peoe
44tVjVLJRxGzCuFvOHHmyqVMah95jF3v47IBEBHl03i38CIqfKtwxsR3ED+FQN0QG3aBGFxXC8K6
1Yl79NQkT6KO7Gzfq0vzi8lNkAeaq5w3qEzx+KBVRfgqK7UAYdJ4tDc46eYbL3e0d+g8WNuHomju
iKuwtLcaldKdRUlCckTXEBWFb2+8BfehIpKdyJvcMEsqFrxyxDndw0Zkv+pqifHUO138glpKr/za
E/VzA/+KgFq2Nl0EqYgVLcvIjNQPHE4duj5RjJbfGFPk7hx4zcRM4pQnD4SZlkp31qCpFwKw9PqF
/LHeIlLLCuNdCivIXtMUzXmnOTnTe8zYprbTukiUm6JbwpmE1DEVeyuGnEOioCZf8H13w6YEIqKY
lUXc515mmje5zoyKvDOn6d+tRBPzKZo3Uzu4doMaptFhN6MqYq69y5psueK6G+mj4CWnf2lBTvT3
c1t1KLZZZxOcRSdvsD2a5dNqDGf8o+r0tkDOZR7KuebClsAl1aGYWW9s0kJF+s7Wx8z0GzyRoKfw
pcsP6CVIVTedaaVfOplPRNhWekqiZlKZyZFpRJ+SgjhEhm/FjqrfgFVgZwMwPSxAeJQTLyc2T3z9
3uh1Aok7GlsHEPcyLWh/jKS+nr0xLrdhWWjJmmaGB0/ZMXkUxHGCEUG3yi6CSDKrC5q5aO4JMrSa
gKwWIqAZfrjhpvYWwlJsMyELpSWQGNUSYVnFOTJp0Z3H8KuLcssiZIywyZkFGE2IOB67e79KGHUB
I1L5NG8TppNlwJXOsqNneUUaRLR6nR/1S/UCMFgcilROwxVHDlR8oVrA0oinahvhkpuGdvvMRmXo
+69tMtDIoCW0U7uS28nxIjc7iVtojtkDoGQj8qdxSi5hVa7hGXVqLcQoSAOFs0deV9YAIlSiZdNL
1nHBynHKl/w15LK6iCPaYdrWtfDuSJlnKRwlwwTun5jeh8lV7DlGABoo0iozLwl8yBVJnhYoAb9d
t6q+RZsAGgmEBKlNdkul6sWtZPWKSmz03Yx24USDMtAGJF45w/u4MIT0TQWI6xR1Gwu4kiqVEeak
ovAc/IwirCZLZkBvDLJRoS0FSBhIGzpkZFilyVZXXXqBwJpXtm2O9riFZM6KmkxSWUI7cOvCxy3p
XZFPvNRB0xv87VOqlgnzQVrc9pPtjje6E9HGME5tpj1A1qbbDMKCyw2Zqpl8B9r8tZbrS3isyzFE
AabX0RU+04IgWx4CqukwueXPcKAkD5O+BBmo+OwU6gNnszGTpLjBgjO6/pi6sXFYOn0qd8zN3Vuu
lCA/UBuLp4oY0tAHi5p/7WGHJMDDhU2nuoDL8jl0yuQI/Ct801x8v0FNJ4H3FR0F+ZlKq980ARxn
06dxdmfi1Bh2U6Ia/dAbK60nZMZ7ro1hKfY98jdFN+JCDSdKwct3klPloZe9Xgd62oq7aSrpIQFC
MGlsm4hWoitwVGyXeXFea16dyBd1kZBoqYnqpah6g3Ag02gOXpOQRi46OiE2zAOntTSM5UFbhVk7
0cfx6CdOP57ycEB5TYlbPrdShvXILXWyvuHMQy2P9SZyNlXtmphG2qLjSxI/eE9oMhLYAqA6+XVT
ZcVfCdZR7T1/Tbs6tIWSOTeQltpPSzw7NWgoXQ6nINALEkBJ9su3A6LOkih0lvkvFv/ZEBhdI+uD
0RFT4MOZX4hacgbyVBUcJkygZLNHt8MEJnBrFniSfdkKqAVsaUEJka+B2wLukEkshquRY4SOV1RH
Ny8rkqLrZsi2lWi0Ye8xUdF3S5yEpKyiF1VnZcaS/dTl4IHhLqw53RK1OdsvuNegxgFes7PxUCAI
NneMU+fkYUAlFLIzEPxzRFsRXtTF1Jcg4DLSZ4iHkQ0LE4asnXttR03dvoVx5bQfYxoO/b40MzJj
I94OJEdyMCcnS2esetKsFiDFOFsMTL5NfN/CbgO2pzkjgR2dCxw1T1K8BMT2sj5IIrK0kISQ97Yh
tnvlxFkOpHZodXZ3TJmlggHuhQfqFNwW2qjSKXmhUjuZd4luDmCFp5JlVJnT+5+UFmgXXs1qAb0g
7EEc0lEnY8PWslHhex7HPTEHnKFJQze4LZ2MdxhN8hphmEAwP9oEt8ImnCjK5lizCeoqvRGSI/O/
izaxw3SrKFtaeE28t/ZDVgFohD+PXolj1mUIHkf3ICNa7klOivCUrXLr7Hj2cXFrOjstUgY7D5GD
IyK/YVDEtsLAQxTgaUrvY90YEaiYnd1tevRTybaeh/X6ggt6KIqFZ8QFDLjyFXNt2fFuQL+WJ5q9
t9q+OTMjDWi7F8+KlcQ4rXAJ25wfhk5plx1AWyeA/eh8uPxoxNE2S16x1HBCndBhESZkcDM0mD4M
vBPPoaY76m6KJxI09JD609cIKJs3KrIJVhop/R7NLLS/JLZel2dZjfOeTU7pcqwhYZmP5gjJGnSL
lu0rZ6yGVbleEixiG8jz7BxsrU92LyufNo8hD3oxO59uSvSnlFQbz5e8Sqk/p1YUO60EObgJIYOh
sSnM9hBZqx62a8FsBHkraeoR7bK47NRi25u+w2FCQtfAkw570r7LnbR6s2Q4pvsmQpSybzlRdR+2
XU/Eo605cis8d3KvZclcZ+dEqpMXdpnyDjQyOHrmAHnUL3PRHJdkAotHmIpx52DxicieycpX1cuS
69NPpG3xIm4JkmfxKfg+ONM2bYvUaENPAMSUaYz5PjQtC5QyyS1yUuLCMFEQVfVTS97ugsByKRge
Eli+OhJaFMiGs5DtaOgxryLa/4zxqXS768HkJg+EGrAjumUMWD/vDK+BD5QRNYmDxnqocQygknPS
/FTR27g7u6tRWPcWGE3fqZL5+ufN2zd753fdG40hMzZDJ7xPZwv3qUfUIQ6OxrJCrHuKnqPFwwGA
sw/D+ayKWgiBSdxr3n6uQ2sJZDI2CSvDZb5ajH6ils9ItdjN4GrmIC7zhc3QVEBpsZy6r65yMHfl
jaVYI/qswGxU5GtcDHFgqXgGtlmq7TJxGl7TakeJX8xlskYwOc4zIrRY3sGtMw82JAQZuEQjPFgi
nR7SBfjL5Zwnhr5nFxw5exDmSBcZJDnI99pxUM8/v0afhyqM7YTrID/Cci2ZrnwaqsQNLoWoxP7i
lgaaKoecNfAzSNbtItXvoTsPdz//wM8Do28f6KIThpbtoKX9NB1Qcyr1bIaSSFhJ/mXRyDml6aBO
riDO/WJG8A+fZSHlZUOCPoctyafhFJg4mFtWQsZ4q1vbpindXb4s0YHczHL786/1Y9OOGpQMSBsl
BuPWz6xprwyTzi7YOYdu/eQl2Xw+u0n7i2v344eAZ7e+7YnWrY9c//+/TVZQEBSNozAbFPGQfhSp
iK9A2o+H3/0qPCwYH/X1mXHk5/kNaDpaG5qcTQzs7sRIUAcY6Jx/MZg2fvxx1j+fkQpkJoG589ON
AIcm8+wOo8H6I5HkxQB5okQ0nIr0yNbWfHdYWWAdG3ZQh1iwhH6b0sstW3p29pcC5oY449WEhBew
2CwPsRFl0g9lMXnB718S18B3ugpr+MenC296tYbxe73wsr8xUX4cOq2Sv1in/NOvC0jeAO7DYo+h
4Pe/rgEOSvT1zDizow+hsMXUHcx17c6/GE3/cOVRzvNi44McNm5oi77/oKyUqiHmqCHkp+932hiT
95M0LkQVC8jH7z6DTOhWogPDujVc4PNGCgM3kyubRDAmSO12yYn/g7r60ALU/sWP9MOsjgMMwRPC
JwudEBPv77+WsFqZsJMaNty9w8aaq/HA6yy9TOIqOg+dxENW4Om/+9yvp+ZqR2U0zQ7H/nQtI7cd
BI4HPpQMnMBKimoNkPiLt/9fddz/fnNa/Gew1n30Chb/O33cas34c3MOWAshm0A2i4B2Xdaxg/n3
5tyWJi4Nh8E6qxZ+lb8W5xC3YLNRcZmQDTzOOV54/16b/wGVxERUxy2EgQYIxu+o43houeH+Xn6w
k2eavybKwOpiNfJpoT3meNVYZN7Q5i4lkUs9E1juz3hEzDZp53PU3kJoZFq62vsIfa1tcW7Dm9U2
c17Fz9oomR8yIYSc2RpYDva9GHJax9mQKNGkNxN/ltLVbTpYQNAJbFRFhLUt45OeV/Z8gMhKhqH7
bcABhyu8U32vpq1oXIpjCrjidf42GCFRdiF12wJBG5IZr/dMTsCRqvDaW/AgAo3FcdEZO/jRJfEu
mQM1C98h4xPDr3JKq9sRM1h+GtkdQy+FWW3a2OPMX3VkgOT4ckiTW1KnnHaPsmbOfDUSiLKBCl7F
2ynDCLiPkh5/jK6YkvEkGcXTOGgSkLoqdXCQAqmdH4swhSwqrKfGSZqLbCowwkQiROWmkqicGWoO
GNLEkruOTwZ8S5wfjk8yZloH9j1nIUH1QicHdkuGk37izSRM7UNYml8YSLVaQDhXxOws7HNjp0bd
fDFT0dzXQxchJATVunOXsJHbKhJinQbV6T7XLa5Hg9XHO00TfP77Nkfx/jyIMPtCb5bHeHybpXtM
xnH0noWu1c/plBOgnkYm2alzrHLmhgZKuakv7EdKxOVVTgn3iRaXZLXnBSCKVVo3TTA+8hrKrp0G
4Sj6NJBFuayMCjM7a/H4snplco+5Q5IJ6LuiqaBkgsG/HNkqE7fFXR/j7Zg6RFfWvJxJYo2toGHO
lZ3QIVlToBp2rIzijAmKaddBPJeMT6C9S3OCz22ULmz0dDGGXVYQRIjLViPzjyB1M9yARlnQKSEf
xJWADUEPihJwxCabqtHbGliEWDrNXfzV4G3AopYcVl78DG2Qg4bKSX13JHgMYDAzAQbho3vRCkEG
AVR9+GBrbh9ppGaavRE7Z1zR9OTFniFq8u52/YgszSvjZKvw+t4lhRQ3Y097ZQZmVrSkkTJw092O
eiI0idSJ86wJn+cs8jClFk1uk4w7OstwIGuMu2MTu1MG6HSwnXXk4XnZOYYY90vkDqPc4Okk+DHm
dut910BmmZuLSczYMrf2ORM/i3FRNainlkHYuVcVRr3Xl3qMdqVRJvZWFprqfRCtrY5Mc06OonCn
dzptyZhh6G3xQMwpXhFP1nF+UqIBtg/L3M171izYjHv6hnhJsHAtXZFf4/dj98JYCwo4wxlGcT3z
qATYrTadiFqg5m8HL0mR+BOiOiVOtsOVm55YxOCMkHqj5W5EBSvZrgjvg2FfduGFzTKfS8B7XdAC
GbntQQ09k6EA9Z9k42Hetiw3HkY9k2DshSwskM7NduiaqvWNOO1JlMUeclaVaUP4HmS5aGM6rG63
qVvWzzbM1ZVLq8znmD7wsSmI4/CLfDITPyM7tSI3VHeuRkdw39G50k9PtR0he7Sz+8gLrfACbVBT
bpga5ceW3Wy9X9gyTTvSPVHU5hqVtw9NvMj2Rt/PHzUZklN3BlF7UM5Omhkz7U1YjsUNWk/EcQNw
4VeEP9UlUYAOkhIZL9LvGa5BuemH4jwdLPZGqw7XIs2zmS+jPqOhDAd9bHa2V6507RCTsx/abqrz
RydUtKUF0O7a0mNH27YJPdSGeKIO3jdagS7QRmbQJ1Qx/DlFTyLRy9QyiGdc4E4c9RZU6jeA+1a/
c/p4+tJwzj8hvZZvFOHGjVPG7s7saJ62jCOW7qqywbvB8UQrekIwSEgrnSfeF1YQpR1UpEiNR7df
Jx5z1JEqEMNeHLEOqxrDVWMvJ4ZHBuTWDmsuBwDINtrwV3KcbZoNC+mZ0As30ovB6w3EtZaBcJYO
srcn5LCdSKsiMKuz4igI86FhZWl7qK9h6zF0HzIDB1iljw81ymQXHXfnHs31EuDuawlaQHHWGX/W
tv+tlKiUqOP/c6W0GdosKV//Z/fafe8nWP+zP+sl8QdihpXXQ1DO6gZeIWJ/+QnsP6jRsZO4cPXW
QcCq4/iXnYAqy0WX4DEoo1Wjaf93xQSIlNsUYQ/sC2A2OJh+p2DCNrBWRP+/YiJ7B3IvvcIK0GUF
bn7GruQZ46ehEdQbiHeMXjXLhQmv8Wuv4X0DVqE21lLGG6f0nH2hMvFcRkRjqhh6Cgm9gsZPbOAE
beOw3+InC4NRYz4G8XxgQeTJ0yVk2QRsjFNstnbO7CUnNQOuDUsJIjVY+QZ9lyJBsu7btj/OY1P7
ueDNwunSnAyd55xWXXoba8ueQD9VB2EUXibVhMLec3Z6223ARUfnNf4E8uvr8dJV1gCnkDeeoSU8
fEPb37SYsIJ6Dq+RZT2GRJekGidOI3cFRLSdY4TRI7Va6RuyPJsN4hsKktqDEdvWE6mUMTxIZv2i
sZJg6aAghk6jUGZ294VK7cuxF+YhN6miYAZ8FLn0tmEzdlc6K9IPREYvgngJtORGHnREgh5EAuig
4EMvU2+wTkt3zK6xehiHIjZbH/awuk+IyyRlhSS9ox1GOot2aGE3VlSgDI/s6xq38Fw7L2z/jHfs
HbIHtTIVY4BjQr+ep1JFQdNZ4ZkrptrgU63lvOkX8xwZaFltR7yxuwju/UcTG/Y2jk02CnYv3Xbj
1UX0XLmd4BUyie4qgtX+SECPic0yYUoHhL+4MHkq4g1TkJk1DxO1jj1Xc9UtU3metPLDI5vPgvGR
LWor+nE+zByk+2kGvoQ4v2fMu3ciCffYB2rv+EymEwKRypE45SE1VDCyOnoS5JRNb10XhYHWNfpl
XZhkn/eKqJS7Ro/0C9XK69IhYqBYDAboTk6mD8tqh8xsCn2uXZOdVQntb5WaxIm0+VQcyalwLqHX
50GcJfUWj/dyGbb1hSVWuzyOl+mCvRo2F6gWxyWSD9TgIjsmwir3lWGdqKpONlSk8y4qxUtBqVnh
+/H7CQdYAsM2WKrSQ0SLZYtQvmaxzSAU8uByPl9SEcfHeRHbiH/FjK5r3Zo3xVBehKN1ZmX6WZpJ
imq1knKeZJOeR0uxjVyy0gdBQK5LwRNH2+Ebe4nFKqoEeGOkC6cw7F3pLzH+xXW2fC5ldmkquc8L
xVYU+3rR3ck0goQhcjKyyfPIyHefmI/2zqE3SZ68bex2Xyv4uuJLZi68Ymaup/7ELLe7GbLhMlx9
7Faz5zgadq2JYzYUp3kL+HbGq2mWhKHjp6jR2dep2EKBVFsywE9w04cnuZ74S0vGfKR5py4WmAM/
FQSf6TSvJx+hptirzDZ8eH6GPzrmgXlxd1SWvVzZMZ8bp0zOtSKS24ZU6VsemzMjvZojgVH9JcGl
G+sluQn2ntmf3wzeATvOxqP3m/v0EtMHiEMJq3Y5pWsN4uTD4lSRhHYfOjOZ7kcM7hsc5psibfZW
JSmtEMSEsbyXeUh91BU251z3EqI5PIvTWfkgkD8ge1zlaU2Gy7rvGfTmqW7Gdy302KTxNB6ENZxO
UxEMU35RNh3oiWRvkNp+0pvG21xmU3TO7tUMRvKvsNSUIQrFDNJAplWohgFH+aPX7KXOTHDjElaM
9tKv0iqJDl25sLpL61ALUpXFaCziWSORhxKCWk2ZLEe9XdTg2I6JvtZneMr5bZSx0tT0N6iFHHHk
fl4Xy+gvCj9VqBYWYBYqJTloN9Ycdu+MjG7w/IY3bUG6yyYS2kUaq8rchrmn2C3onjq3wzkLEGm0
J2NdSUJQh/wQRbXxgB4bq0/RVU9aVYIRJmhhq5WLd4NLhbR4OtzXrGX3ZZnJLgpF77PWQ/1SU5O4
lZNiYbEAm+i3uKLZfSfuU665kInzdDoQ1E31pPSzNkmTY2zW3tGlQfAZ4tdnEN1dyiwPpIDrd3Vx
Z+TjFQoRIjtqBARLn58RX5BehiXmFS2+lzNPRqX3VMPVzspeUYT4hMXdygQcsqz0r24Cg8gJj2VX
gWNcK1syfCrTmU4j1dRbLWsAPIhzsqO/FBMRGmFnVei4smvgLF8arc2JjBt4+RjJSQE6zR+l2NYO
3quWlKgQnRCmfqveujKdtuB9ElZrpbXShN1NbjpEvA9rsCPcCXS69ZcQPNIu78vjpHvpuxpzd29X
5bvXVscxo6+RUeYXtuWDjBl8NqHbNCwu5iK5bFaPXtoS1K7KmIw2tF0NEfeoYkrrwZgeluW5gzHT
EEWBUe2ppUxdb7pOVo+eGs/w30PMschsH6YTW3tOtHJvZjROjlgeATvvU+3Zwd0yNOO5tKa7SBtb
9DNNGXCXkFbK1tKWe8DI122udlY1HZbI4XEQeGikuoIhcMnc8DSpFfHuafkmJbpP9BXnYtEPQ9ce
xtIKZvTIXmPdh038FFraEQvNMeMmrvAyRX16StPL7h0KhxnpL2EbX5Cqd6Dd9gt5vsjhESPAUWjm
nUa6AWAJIgK88uuibptOxjtDoQFlZEJ86mx9OKG9NVN7H4pXa8gCN4UbgU2QQC/7lnnY09x9FDI/
UUV0DoBgA0SAk1hPL4CLn9QhwVxQMK5oXzZiiK9wC1gAk9Bk2/PqnKNlxnW/c934PDZPwWyn2yL/
AgbzENX2VnR1kDLZGGZj4ZKPO28iYcr1TX72TTzZ5KkIg4QktSc1HVmVDn2dBF8NBgepwStGaxN3
j/EUnZrz4zzGe1x/u2mafVyfOYqIsT4C8YN4GKkb1XgnapmukWGU/uKV2yH03nloA9wTewLX8X/K
cD6wqIRANWrvqFQOseftuGA+t4Y/5/GhIoLOXdx92c7bVGmB7tzZWvvaxvreBAS/cGxEetLwALYX
oT7gU+tvBFrHVVNYas0BWZovC4/IriYwGnrRSgdzkmbnq7pms+TFc9Z9dXPngiSHJ2HMu6GZT6zM
3tlr4gjZbIgJqwAsxNinB/hYLmMfHXVf3HpMhEx+Xt1BmTYEyJc5qqwzVlVnsL/LjU6wL73pPZ2y
Bij+eSHavoDlcWKqQp5OnZbyRb352Bfv/JSHTHBNqiKY6ExXkcHUpYHKrKOz4rM8BRWt0SsUNfLa
UQWsimFMWRfb4P4aoFEJSLhY3ER1yDRJdDcNhYbq1ZUW81qcjMCOiYJfWMV7ZKYS2rc3JjtwRoLT
zO52wgkfVD3oFaguhKGVDZlTCKJRWVhPyD3KO1Va5da0O+/U07j9HKVDE5g0+242kyejuvOW6aKv
zduqmgIbtMGg9dex25w6QpzJflzngVSclhfA7ThCYQOo31xbrbhxE3UyieQF5cQVPflO884EeTIx
HlCBSmBY85ys7qwYXeSNltotev++Hui7An0lJ6ja57a3kmjuG+gtRBxh10PumdUIeHTe2l5MQIBr
IZsrAqn6nZwfUUJiB7XyHVObYU/fSuu7cZvkRA1xvNVlQt6MbXOr1wQXpMVW88SXqH0DApbsKdVj
biULSooYHiC5PCNDeRH5FB5xgG7ZhnEEICaCf/9oluX2/7F3ZruxI+l2fpdzzwIZnAH7wjlPylRK
2ppuCE2b8xRBMkg+vb8sn2r3KaAB950NGOibRu1JUjL4x/rX+lYK+QFyAj+3nHcG58JA6ceSRD5v
DqqFF7YffXQuCP2hONu4NJlOlj6eE7tU68jWG5UTFC7vSjs6O/E5St8px1wEzqXI1XYAfULu6E3h
mCwLvF8Ctbkx3+0Y7yNiQ0c3JqaNdW7Wa7cOFs1cGfi+5KYug1VHBycbr+Kj9exthrcvSPmBuMaT
r6GF4PhrvHTLtXWHs2MVi5APj8aG1IhtVRnRNq15a2TsXVFW1nntR9sO8aV1oge/fc/KYFoC1/Q3
s/NgByXVyS0xBZ0Hmwjht40nmgpca5+ZUAd9/8QFbxO58SKlPm8ZFPlzC78snfxdOoZnl26xpVF8
oicsHetD+c79hHPXir8K08PqlrTootmht17oKP5w6d/rK9w6Mk+ohfZ5a/vRIjMmdtIOtuu6au33
JLKityBmHZZXQdYaCy2m7Sy5SKb0Hi9aKR/l6EfPSR0Ry05FPN0ppKpNRwnRWmLG2GMd4oWpcEwI
h/nKxiJw8xwfbSf/NFz7VXM+g6SIcFEYt4+kN6xVnN6Lyf4sRz9djWn7aI0+HFU9H8BqvdAS96Bd
R75kZv6d3d6lUX4CorkQlqYqNL26EyRe0aRn1Klv1RoHmZb2kjpa4JJA9yL53TqaHrxbbVRwJzxx
Bo2yVkVuLKk09xemWWNRdtZwE0+I9eo+ozFsjfie31VDm50bPF4AC10suHUB6nKN87KnyCrLSnnm
pmtshiq094SY3ceiE2oTYgTBPezn75EBJKOoZvxVjlAnj0zSEmjP/G7EHY6jYYB8CDfsDgZ0uMOQ
j7vaEs2gFoqW201XzMaJlGOhKY7sTWth+CzaVlY5O78HqgOHBdgBfaYprb/gBzIw2sxBwANFwSQd
HepG5YotmaQri4o0ds2paKxTzZyrW5oVjL4Od1k9Ur8QgQVyn9lCkJq/GaPl1sD+zfYwTrd80kq4
TjercXoTbGdG8PtGDzkZBI5c/GBReg5Tmxo+3+j2naTRFnsInWB5kViHQEiE+a6Ik3ZBsStuEEg7
sIK4cFBKOfhxvR6QP5A4GCxees7RlJ8b0vTSKQxvN5OhUAxykR6XxayIo0Q44Sgmi50Jf0rheBud
M2xoi8ObIbXbUdvROGcfUJDAmu+lGDLxTC1UPMW7SfryGALHf6pL3gTAnIyKkayeyyXGRD7Reenc
aJdj7Z+jThk4GomQLwr+465n+l0MMqnu+njmi++DvLkiIRVTsNbK0NklsAzX28gcGtGT6+AcXrET
MLhBhmGymEIr3ZcsalmXGtH03FZ1Ym9o7ntO6IK7jZ0xcIDMbNQxnhHk174f+W28xMJiWF8Br2Xs
nn4Nr4sIsytze5fNuQkQwrVaq7mjGqIC8pgGfKP2EaDP4pTp0aQkWbLSWposMAbu1/7oy3PBnl2D
F/O98TEjKGf9cIFL/J+0wu00aFU5h4QSyvG1TGd96jpn3gG8LftbqarGthmkOzHjon9onR64EieB
dYywEHAypWM7bSsKm6Kt20EhY2FUIFS0nCacZxT93mU0ULPrZ6fnUg5FOp4qTQ/asElrIuF6x+Nn
4c2ZuiP9D+AxzOneXcKCcj8hMTrxsurCrj9ENMqA1p2niP4Bmx41ux0Hd1vGEbPe1AGUXdS96V+a
MXCbFYqr8eCpAt5YE/afBFHEdbJG9VN3TChFmLurTjZ0YVaTOjTmUL81FosL6lhcMe+1CXt52YcR
rt2ymCh3d5sK46WY24cEi/BhyKL4mkVRlKyCdr41K46x3HjpCFQWUs7SbZP0NQXZdxzGYrr2yoT9
BeJtYiHaIWPhPuL+kMfWT+dF4Z60Z/jYdG7w0KZBfSe63r0C4Md9llfaOkjV9AB7Szd86XTmXluc
xLdrd5brZeEq2S28VmERLOGaHbyybG4/fY2pvknd8J77k7scjSzbKyumXTXx65sFNPedzcjG+WV0
k+63KQM+6zoyMb8RwnisAF5ckPiNTZtP4ogbjPuCdYIxh+oFz9YhiN+Uew8PccHnwwR55xaxeMw5
Ll+JeTeHzKrjx6ijlG/paMWGrB9Q21yG8XMJsIDmrYm3d5lGWUjmYGQ9TpHLFo/nvM6Usr5yvwA3
0A1W+Zzlk4vMGENvzZqkPmNOlj9WXF34HNFY3jXZbyMjAohNniLErehYj6EzUfPoBenZLExE0orz
haE9bvqHrC0tFgMqdt4gIbOPLrzAC04QPLwXa7wx32JfsSqyBwvpx+L6BoARA2jdkx0n+DJiLKbH
U/9Cc6W3T2gT81B4WyfUDkOyc7G9nOOqsJ1tY9qRD7ioLzb9SNACGQ4vHIb7e2kFJEtmu97b83si
H7SEyR9BPzqhfE6+Pz76A3mJlqfwAIDO3qSgDNxFTyX6qjSs9MeiIbhZjlY0HUQh4/s4DpxHbVdc
EJxZLQSN7E+jmXDxRYJWm7h3xzv6fx2urc3DnDvT2aLrgIfLDo4ubusd3+/uanPCMHbIaq3HJztH
IRBIDLsipOTRwewH0hiHrCeRJPlZmOMxJ8+3bgMJ58IGQdbaJZ/uG7R2cCMU1e7c6+TOLHidutmW
x4oWRJm/tpP7KE0m4XprjOFxhJVCg/pWUX9kMNr4im1xOO36kFipoCUpnaO1SX3wSQdgdms2h8sG
pisfTrarwa1D2qrlcOfUOjo4cnK5/OT2t1d2xgsL6KTcmLX2nqkkYMK31oO4jyjxefVUdpxIkX+O
2PLuYOravzWDAxWQjjnAjBP5K9VT009BKeIbKTwHKLWxCsZErmUVsb9FkfHlbiAIHO47DD8ZM2Fe
jVs+n2WyH/A+vRZ+lX3jeCcKn882MX84FxzKRrr2c6f4ZcIRewMm2pxtZVJ/qjNlEBtufejExrhP
krzHQEn8ioBSOFwmEc9X7XcRsrvZeZ+ZdPID1n254Rdte1ebO/a23ndjFf4pYUKy1lrkw4fsHOQJ
3bUXuyrKXdC65jadDZ87lz9vK8NcGHZ1HUf0oT464jejMbpLBM75MXmdZGltdUL8jmxYtSzrS8wr
kOQW0SOyKvEioiJsb1KepjhMaVbFOXprds7C2yM5pt0mmYEL6lKhPbdEUIb4iKzFKtyOvbVTsDwb
YjTembTfs57H9VjZu0YYyXfnu6wJa6IkEFHWUd93uzqCkEkrtLMaDf/khyj2sRuSUqIXrO7UsFMT
7yCLVSZNyWuqWcSC/uVfnnCyLX7DDFYI7fJj03lrr57me1/Vb2Mqf7KB0ikaLOI/m7Scqjr0SPHk
fMeaZFF8GLry2SgA9kWt/UFgA2EpyYzNrZqUQPCWOEG0b4IMIUZ7vyyPD74cIv/SVxlKi1HKDZoW
++qOkS4w2iUCr7x4jfs46FsfPatztsV+9AnC8cgyAvdDN29Jer+1DQpmPY4gYPgYh80glwbboa63
/XUwfGfYueEZiV1TkbKbuuEaxR4olIrvC+RJf90Hw8sY55Ln2D0j2mTPjJ9Yw91hWHO80yWNU3qM
qbGryNMFdrZiL7SJi6TeDENIESyZQhiCg7u/Je+JhPQ8ypUc3iZRlIzWErEC9/t94b66Qb1VvTzE
SLsUh3O5sb3pauVhtxni7NhPdrzr5pE28iCH3mhKkEVjmcervAiYfx1xsaWHTJxaCyvnWaoDLPZu
tfIQ6gL9RZ7DRfAwN1yvSXkI+EMTuiGhPOuhSLp1Z/rlWsT4fgyrhXgZvwP5nlDZGiamvntxcqTz
FpwNrhJ2aY6r740As3jBHLbsqHMHzIrdSFvjXo3dDjttv8ySVF615hOTFzgLQl4kmPmzDbSB4lTK
vHkMI/MuDJW1743yiRjGScTj9zj6h7Zpj8Hsn1jjP4d/Sn26e2SCNxdljaWhwWX5TbZtIbJEntmI
G+9ZmvsXzKIFGgUIL87dfk2hdXEMyipj+OCL0X09Xz2Rf3Z/OvN50hK2i6ubOwvIBtVCvYrPpUx+
QchBnapL9HvBZN/viezgpcivrAh3ZeDvkgRAGXt43k6a8csudzmlAMroLxU99s2Yvd4QtteppVuW
JoNrplr3oyY/90D/ezGzaeJjO+Z0F4cdSK8FuZenkZvAsgD2tNazs5BeXW3ImyO4sWXZ4n3tTtq3
DwIRbzmY+qwg6z9jO6Ev3lBUPXXpg1XNSG4dYYa+GUn3DqCokjD4aFvWiuS5JnGH0R1Vh9bqvVk7
CGLWqivM92luyaDQOBqkoUAI1Fttx9am7m04n8JYjfEoD0Dgu8/xZhXzuhxqaV892Gm8NKv5hCf2
wVDWp7DjbcGRCPN5yU/0YHcD6N1HOkz2XZzqBR6c/RQZlFU7e1Exn4f1ezOROamGo6YynkFcghtv
6nytZuTEpimQ1jnYw2KEL9uYX/ZAFgv7Bi2G7TdRfKqOSZbZ6aVIgOzSfLVA4ve23JamnZeYyWYQ
xfOE+Dgkwv7Vl+GhR8ijJQ8YKJXsyII8CGMi1POIC+9lLI113rJ1CRLVQEGdxMZKZvfoy/aNcooj
0QCWBWy4qQ7uxn7jj2285r2cLk1Tv/rKf1Fl/ch1tvjFl1MulKvbZRPsNRTW3EExHuNm1WfxyXYP
OmmOGQLSve7NlMyze8nSb1HoLCULii7TTsPGJ6M1ciF8Swcxfko5upcBX893GkPEXSsK/Vbj2N+U
9LQNo6XBI+iQIbll1XAuhteyijrG4GAMn2k+rI0jG3LjYk9B9VbHrvth3jS3gn+lxy+6PU/km8mB
MLdJRbpEtBDdDZrYBUYmRpiqIEZLUHzrCo3qHKnhAuqDNsImMe8sQBvzSvospBzSgV9+woiBHlP+
MIzG7BGzYdn5BW2YQWHF8TG2WV4iBv+YE9ZE5qC0q/VWMJgtE+px3+xeT/oucuwJcVNlOIv49day
qGnV/NMB8f/NIP+BofVfW0H+R/VdU9/3z65Zfv0/mJIcfVy0YSz5UOQtLBj/ywNi/QEsCjw8Ed4Q
lkdwc8b+ZZoVf3huAOaD/8Qwj9LyDwuIg6kE8+3tD8JAAl7i32rtC/GS/LMBBCM1BnjhYAGh2oys
w9+M9iKsjI4icFhTUW1+pkPm3ztjPUI6ZhE5m4wVShbUsWIQ+MV03u2inqw6e6QT+4F4GzKKhHyM
Rn4NwL7h4js6WJAvSp9H6cBUd50As14bUNQQVgTlhq/SlO8z9ZyrwZiuESWrW98ui/XYh7CCRQ19
HG/gEipiTdbMke+kGd/bMXiDUJCtqto+TmPEvIqEUXVTso1aebSCmzdirH41VMGeZ539RGGxaBFX
KIIAZF7o8oVDAL2vnfwDJZ3d1hbdtLa4Va0zQwWLzhq7L8cwH/inlHdDXi11reU6xHXCsgw3pmwm
cYnnIN1QPkafCUrLMg/xHkDDGFa0w3irXHfHTlrG5rb8W8+BN286rlNrLHHfmDAiOp+DDChhue2D
hMqSonmw4+Y7yg3YEnTSLFTq/jZwfQRjmjxFuXR2ua93YS0oK8pDjr+ymQ/zwGj27z+1yE7877/d
nvSvmmV9GifdnyXH//v//Z8Vc25/6vNH+aP+/kf9lz/5/46OaXFjIv/rp3qt9EeXVuk/P9Z//pb/
NMMLqK802kFOw+EleJb/erBtE44sOTigVjy/JsavfzzYhnD/8K1AAJH1AEKLP+Fzqu675L//hyH8
P4hpEW7AZuphY8f49e/0TP+tHJ1g1M0hRrUk/xhLQJL7WxqPSJEtmhFjZ8yT2jbNkzMaGD0qdhTT
VrrMvgGHEPRGls99n1WXBqLlUWct902yQu8j3qUvI5E34BhQNXwoeSv22GAuQ294i6lm9Z1XHfvt
LHkJvJQcbfpJ8Za9cTPnUHXgOO0oWJeDpIDGfeLvcrf4VPdikpvei/pVX2HjFv1rL9t7xHvaU4Ik
WTmjwDM/lE92Dz7S5hx5Lg2vXSdmhnkn7ohgryNjGvqtXQRd8pSVIvqWKaoaWjfJpseR8CCvPstj
B+Mw1D8y6CaMsDQmm4bLoqPUZnuOKWuGcCm7ewN6Nff7aSzFFhUTERxFr42fBV5Wrr2GYt+YtoS0
1p1OrOHbadteLbj+sBG5PUhYUIyb5WwAkQL+CQUvUaup09ZdnVgQU73I4GstvHx46XkJh2vsx94W
yt9QkEGIzWot6CdkN9H08TXhQnCXqJxduBewI5CNrcHOMGmU68aI4qeZkGd/vpUJbEXERpvdaRDf
JIfxWUQDxmQGhTtdWFv+7mvvYvv0a1w78WTaC20aakfYPD7x0VnrPOKniL0XlL8M96Dewb4KFe1a
3DRaY03P0lXcJzsnxbyX+Dc3fOs7R4ztwBM4YM2MAy9/wgF/y+HJx9Domk06zPPVt3LuMUb6Mrth
coeDOdtSHh0ay6z0BAXkKBv4+KcEFnAA/qTEyENtIqjOkuzQyo95p6yMyrExs/z7Z92l+akeO/nz
0919NP9PnFNMBv/6nHr/KD//Brv0+A3/eUrZfyCe8hzTdMcMQhbnr1NKiFuYx75lZhgzghua+q/x
wwhoGiYVx3/nF9CXeEtZ/XVKWcEfpu8Jy8T1FEJ0JPb175xSjED/ZQTB1W+74NJszF6YWzkA/3ZM
kcAzQDKDP5F51IWEU0uQFKEoARcJlVawwJLA5YppSS/+Teh7fGm7qAxZH6dWzFo61b7+Hu1s6rZ4
3uP2AAPSZL7thjT4cQGxpLQmlXGZnAts6nS3Ynuvn9MwChSVsXGILyXLPOtd0NZV3Jeu0SFjZYBF
CPNPJk1UuR3vQ6PCN0MHDluYODVsuXIg2fTrstevTlNV02Y2+ikgk1xQDbGYyrycllJklsRt0432
DWIcmvKIWoFw1FhajZjRY0hH1+i2s2TRarBaXJs3btS6B8yMBJH4Vb6l/sGF99TG7/XMIVETcLpL
uyF5mg1rOCauiVVABt0Sdsz42kJJPkxhxanbq/5RAtHapFH95jQ3m1tffRd+gXlrsvRR881d8CB2
K5I/7Yd/08vIqM77KCyLXdpquXXHOrszzf5ipETVC9FPCx9Zf2mFiVrnyejsqkH3R6Xyih4v+23q
aO2MGjM4VqXy70VpRuzX8Z55Rb+KTFpSq9F311Niv3DxG46ElYdD4pjVbzwu3YGp0t7ihTehHhEm
aRViVM0beJG0fvfqUri1aLoJzEod6bZdohOjjS9cXTvdpeN4FQyYXdPe4udBZue/Rg9f4yb3FT8o
zlGzlleDuS1809jg1DHMFb9lUVWZYM9NwW9IdokvXjr+UnQ2ihmSQzxcsiGFsZTFR4dhWu9kToaF
DXh9X7VmFK8Dr2+iG0iCZVHdI+64ZCfEwgLsOiN/t8L7JRq2/og5T7nnoRNnJg1hHHtsQxzCVL5k
1VAi1UcSvQibXcd+AEITt0SHNS2adhA+pKCS2SMYYX+nMoNCuEhoauyqCn/jELT2Y5JIwXLD7Ye3
AT6Os7ObLo0OcwaN9E6xVyf7olB2Tkiyn9znTWdv2HCzD+4tP4IeLd8Vl9LH2qtcfxMDykSBiNmg
7CJMaLsiqK4CK+dCJk33M7udu88hrT0DtAY93kzWPWRArCGUTYY2lqFlWFmU/gTkyIQpQZqQs6va
VUEIZ9PHBvzCmVeY+lKsGhgT8gShDcPG1tJ+Bols8GeyDcUkb5vM3Av3QURm5t5LmqBbpJYYbs/B
fHKG+IEZ59z2c7F1su7HVg1qMbtRkOqt/WLwx9WvKpjb+tioPPNXBma6gzFR6vQZt0hei75wGr3y
J6fwVmNeue2x8IlDr2g5MUao4K7OvgYSZOHS7P2zUdcsu6UeXGI1fa8rCBdDggPZdd6nzGXhXU/+
V1qLfT6o5sQBZfmY+BQ/U5w3eNWauIX7TVrAfXEwJTt8nRV75N78HKbK9rD+DDKFxz3Z4zdnQcMA
MPsFwkAnudxnBcUAuLfHlMX4IDQ+mNke1CHlJpLxmVDzKtFVIj+HAnTQIsIo3K6hWGViFeJ5cBd0
Trj1ijdGFO4MfPzZWkoDX+eNYRcz6Z46qARXHt5x7U5lfed7fr9t4hTdLy7mt4mlBqlID6qlP5A5
Y1Xw7WQFFjx2S0tFonEPf59t6qDnXyxZLgwWinhwo5AjrHkz9QWLUH86cgUxNmSO/GOQdTZUncQ5
OG1qfAV96nJwxlQzKdcDNGQ5/dRuWCU7UGta5YKu6X/yOA9XFvym97arXpQxuBtiaNOhoClw0wIK
Olog/Ka55uvOXQJgtvutSa/dof6BKdFVizirnReN+EthSDofvJRtiv6T7DLUY1wt8DXlJ4B1M5ju
Xu2KyvwJ0zp54LyNTiFtRMsWhz6mIiKdSxlg+SYA4O1duEWLrvHmd3hR9cYw/fndQTkusINE2Skr
qmLvuF5+DaRTHfDtX/Ad/R7bEgO7H0TBwYOPcyopEDjose82lGKKB3o6e0KYiDqctME+zYf4EAxN
9MseixjzfmNThZI4xK8npS8prxi5brQF3b0S7gfcn/DNnqpwHZItu8dYkl0nDN1OEJUbH/vdbizS
asdK3zg1Rs4AC/IGOdbjm8gGV/Ev8b3TOHTHNC38s6/VU0VTgbuy21A5a2d2fwfJ+OC6lbNnFzds
JZWFIGjohBz4XtDdWDfio7H6peWpe6PsscfwvizbynwUbPiw5l6pLD3Ggb30fTUCiJ/0kaDEjNe5
qZeJ3e0y2ZP+mjoAbQV+aDPF+COIuvX82DbSmR7AFBC4yj3KfJGKE9PfO9as1nz/nefQ0fxRumu4
rDshxHU/vhujwNzw1r/tloqIwtmyW8aOEX86Vt8f6KEWW3ciN5oMfn1n4fD06xJOVAgOsXCnL3ZH
+hrgypJc1aWaHHpKxcVtMHo0tX7qURnxsv5JPIqTeRvZ/e96qK85FZ2RwhDZ2e9KylWcJQdVNzD9
cctmY7Aa5+QlbvVq6M1LKq2DLxAxO48AWprGd1lh46uS2UPit6cw04ckmLO1KWOL3W79jJS4S6A5
uMpgceZiwMIJdMzIs+3HP5lMqaqmrajnXxlLdDzXU7lxffPe0wFfy7gJa5tyOKrVW/5tFNQqdmfj
4K3cbmK/TPNIsk69JOdccsyHJI/CJ1QJFy95OmHV5sIUtFVqLG2Hqj4wZBjUFtUAF3vV4P2wEaHT
LtnP6WCwtC1o5VxSF1Z8CHu+NBgbaGItx5XtSXuF8YaED/XwvJ0zmXyBkiz2INbwbN9ZlCMsAPeB
2Kfkp1gmlLJtUm7AHNa5eUzmqHwJdDCtsFJFRJExeC6oWi1Tb8sT1GysqbT3wQT5x8j68qLmPsG0
7jT9QYT1/CYrAU1QTmHB1U752JZD42pUnC4oq3q22D5zhdnCXhg/holL2c2oZjBIzpkl2mU2VbDs
MBvZRCPE4L8MrMHI43YDKeh0UPG9KbruMhNT3yHk25deujgfcd+xM9BUhXgLdjMZfvebIdKhl42o
gjXfh9nknOk3JDSc2zmgG0ouhjjHHd/zQxelFWKU8qaVigqHW2pKZibuTC5elMUVZSZX2hn6Z8hW
xVVP+NTZRVxyskUQQ/nszkz720E0Ext4V95Nbv9AAd1bC6L1GjCCLx1KUBgBx5PTtwCt7Rjfyog3
eQPO8DFW2Je6zmqW7B2f8f/JFem2kzBnfC1OUq6JIJkrDFvxhanFxF5ZnbUyNc4xQr11za44ZR1D
TuYn9oyPwreSQ+IPMb2SKb4p0B90nn2Q9gSfqHBsanPu9mPdsvqljM1c6FFXT/xYhzcoLZRTxuHX
SL5+g1U/39XKfWkMJc9cgey95j5Mfrd6tEw+qP7kT/jiGxZOTs3pilGT9NJidlLCN8mcnGA54Ysb
XCK8xTjY97It5kftzvnBTmx7NYngrrAmalOw3ewHm3eJm07TU4kA8WJFTbTVHhqDk1nNamjScMPO
x6WAxeDlGnbfurevZNma1/K2a/NLTKKdFSw9bZZXIEQN8uQYf4WZCE91MJuv+GMIQtfMfl5bvwLT
poK5ioMHolePZlqVr6QUvo3RxBqeJctQZtObqYYNuNh0Rymx81nnqj64bOEeut6S64ra2c+m8/1P
uuP6i0wc51dIQANUQeRnTCqR+0jFULGMvbp77M25OFIbQrrZGcL+tzsZ08Y1ymGbY4DbGp3PO00o
Y+uJ1n+fRNpfihbzcuyZIFjrtGVn7RRPE0Uy2Enr8dEccIKlvdiajWPhG8WmJQJhvDnFWL2rvE3W
9RRYa5Dj2WVozHCphFNeimAy39KyFBvTK+SKPfXLYI9gze0BUx+b31ontyhVjDG98OS+d8J+2dBW
vISTFy2J584H2kTq7aysdNsOKdoujAMq7YpQ0uEYWcO2wfN8DftuFUgiJrhaSmAqtTnf56zqMWX0
6cFIjfzXnCco3DFkdB7Uh6TJ1WEic4ukEl0T5JZVnVCROmbYVzU8syNbS+hvGIuGlNUZDO911mfN
aypN69rJ+okUYXsc7fguhkGxyL0eIiV3zZ1NufSlNqghbySxKcOOKZVXCc9b0L8Fzpjcl1bsHenT
FI8W7NqTw6tjmTu2WHkpVWV1NP2K6vDArk5ju0zsh4wRaRMbJnk1ayxWXkWGeiwkSU9MDCmhi2h6
ghiROOu8t1jz9xUCkOVw4Zt40XxnFXtFRtv0vgab+cA1ndtl5Ifq7BGNIbOFaS2zyTu7VEYf2xr/
eAVP7pC2Ct0sZKkQkn/hvDMaThBnvk8B1R4NV6en3mofBhvXG/IZd5/YRQYwSvect0V8F2SoWTGX
LN6P1s3yDYKSvVu4ayeWjAFi+yoVndpkeeM+VLf5J9WkHhzRfJFp4Alt8SnmIW7nyIS6htPV32uc
OKw6W3NjS/Wc4SJcwA/jHtrphrt3U+/YbEIErHCjLt3R+QHG+4oZWPyaEwkKt3XwblrT+MnPyz2w
TLldlNNXxaX/lY/zPqoJ2/lzAXC3pLPLGIaG+iwAqXuAFgU1ciATVlk4xSPXwQiImwxZgtom2Ag3
AT5H/5B9cPLMZYyOyXRjHYmHINhGLhxTYT4IQbwvQ2o790lAjdewssw63DdhcGejkS7HFt+3znO+
U1V4pcgJp3s/RBSSpx/oJHg5IIpsvSl3jvg0dxhF5kXWznszLt6H8uZCajulLiS/8J3QED9biQ8w
rSqOJN4asv8zLuHiKxFVvEvcrr9FOLydQCx4hybIRrowamKI89aYwiP+webRwCf7Odzezp09rnuj
yR+xyJ4KzyfKhfd5Ezt+iaiYPyEcqWfVh/rS8x6AvjsAz0vdj6AxzrVVfVV07HywopGnYsprLHiw
Hnd13HhL+FnuwjBytbLFHBz8htQWhtqXxJTp1g+E95FZnvs6asfcEh4+FTiMlhwyWP3EzJqc0Cvx
Nlx/Oy7h7+D+emD03avnjN98RCIeC7tGLhfGdoy0eUqrmoiJHa8hA2YbFwbab0zF+slD1FmEGcS6
Phz8W+pZYi+KsPek+bijBv5roBF3pKRLpSvRmi4h3qH8dSPtc24n8j5TTbfnyuatePEaKyiLN2yN
oLnCislIoKKQhJjqZegW0Avo2AXEYhor12lh6UIAXTSh1f4C31wtiSA6OML1fGULWByaXHADNn/P
I0EommjiDeAA2HgN+7DHZpq/s4i0aDBhsVSVKe8qo+RdGUCZH2t64aThgtrG0betzVaugmkYj2IO
zW1MhNzCxqgn/4XxiKHcKdX5VlGPNU06JzK29bKuClg6+Mf89yrlAhw2ye+R/vbFLfe9UoNXnbps
bNZ+FPqnmi9uGTTTGgLic5FEQCQIzSyaEj0/7EOfl65dbnNVjR8Fe7wzaIxi5+KvWrXl/ArOed7Y
U++f0jkr+auF82PEkbE0S8O5wlAYeXror7DirkSvVx6tXcpne5GKx7Qy640SZoekcLvX2TNe8D7g
TtgSf9xiknW4V3PG+9wz1k7gX9tGkwuWJjlCAfB7iuaW0loyIRbV80uZit8oUKT83OxRsaBfFOQL
cAOJaOEnFZmsXFqwhKPfgh6NYzXY3q4UfrcTFqiLFmjuugzlvSfgWPeTMInMpi7vQFUeNPPTOQQx
Q4ZPkTYrPeQO3BKWXhEg4caE6Y5Ai+0uFZuDKzajGvcQK1nA5yHyaKEgfxAD4FAMo1sdr78a1Ihz
2sUciMdxaRiA4DBB+NjlGzieHt5KmRjvvPEMMhDaPAY46vex0PamJBg/VeW+SYLsaMVjs5U1HIAo
8pkdOR9uSfAgW0002K2DHFN3NqIswVKwtnarxlVOWmCNuVCtS1f9quP/yd6Z9EZupFv7rxi9vjQY
HILkohdfzspUap5KG0JSSZzJIIPzr78Py+7ucqNv4/PiLhq4hmHAUKmUyiSDEec95znj00RhMbay
xHqNcsrIaBm1irDZFLM7PLVtoJdrS19YIoGLa1rX4wxZIJPOp8lTdt1WcbYdGmgsyiAt3+XTuG7k
UB8tPB2XIb7krYL2eZPlKcpr1O91NA6EFYn99O2EgujEbyPwf/vImb0NT9YETmrV1zqu9hmFx/2l
1WJor+PSdXfEZbr5JoxQ4skVh2ZJwsmKSFXSEzFda6j+l4CoeWdlaONyztKaZvUVy0P8VHvYl2mS
pgBtCtK0fBlJGnGCNkebgLUs/BdKTyvmwIi4z7kY1EPSc72t6lLh0YSBxL3TRArySBqMnAn9WJjM
r7Wtex6WuRFxrvSHxQxTKJY8beacUoYpvVemxgJutMh1t1Q/DcYxbSrL4KFnL4Fqfnxr3ba9yYE7
re1u3ogg7NTZHhrLwhpcBxwbg1bEJzW5dr91RZNVGxZNMR8J5VtLqn/KmyP+a7b/cyyL8bKQZmev
ZiO0rtvUm74AoEAyGnqT+Oiol5RUgrR8g/IfHDyd4EEqo4di7tJdP0m2acU57LzHXCzVkzkCXDTk
zV0ZucfaEe8hLhuccqLd9lRYr8zR+963Yn7iQhge0W+xYJojnj0JKuNZ6AlLUYrUURjBuNPjbDlb
KyvcFaEBdQ5S6tRLkOtzuWzL/brdGHmfPo0YD9pbS3cl1wPJpEOAO87Cu9eXdwkCUrqFpZUX92Uz
qJOJIESeHNlSUzD4TCtQNKyKQXXnQc2MJWJxIKFWr3Wc9QAwZmPLo7N6Gvv+OWdwX9BZ/Nb4mXPX
gfq9U2Iq11Y8XY4kTfHcy/IbMV32Fq17jy2KYwGLZMyiZBX7ulPlTdHG6iILDA+5E8n8adahd2Er
393VadK8WNB3vuywJHVuJem0spUkf12FL4RaJgzshF7sPhKgHGKXuAtUsKDpjGkds2KAdoeCJs7+
SI575Y4DTAqCTiwhs3Knt0JOhXUoEtANW7bitXuwO+A1ey56LKBUIJLwwa006ouEKE4DgEzVjX0a
rdRNttIVcKMhJDccICwGPxyRZYWIWzoWL3fVB+k2SFgQiM30utoReStS7PFVVz5kUOJHNLUMQqFL
Ej4rSPFtQKfNc32IKPfQbIsibxgu/RogEXZuYl18Nrt2xoeCz3vezt38PMbVDdL0kekpDvvY9lbe
VDUHMaPUFmbqX5SMlDiyY/+eh8k8MqNInCVNza7TLYc9WTB3Z0fI2C6rHR79bMH6+OegJzjMvGM1
cFz5FjXNNUWIpAX7sdhbVF7sslzLg1mNxnXjdhWT9Wpc96lPCI3VXbhrKfr6AiKcr1dKF9apxLr7
in2czgT8vpe1cJKtmO3hNa79+DgikZKhi1FlXeYSl20xY67tAh8L9hgdu9guut2giKLw+SSauJ7F
017FUWZsci6ZNWYUu9h6sWnRz1ASCCO4cQe8BidPKO4ZDFwWQlwMU6y6nTvGw9eMxW6P901xR+QZ
iT9VbntLUg6u4TPjsgO2xvNTXfc0K+TgmuCBK5SqHXlQGz3emUiiW0g+zzMsKkVkDxl3ZHv7jYzJ
p67QmPOmlZfKJuLP1YRfuGQPkyqrOoPkaN975V+3AweutMP5zQ49INo4jkcA3VgIo8K6jSv7ijZG
Y9+0097vk6s604dGyeAkMCc0PI/S+jrwe4brTAfWhEeGNbXq1DrkkQLE12vGPi1YE4wd7YPhhVdM
O3gocpi+BVfRrExEwDuMp2dZJzvQ1EeozvtG2FzzIi6/1QZU+3Ly3lyFTu04TJniII3uxBTLAypA
fJt7abWlsNXay9FCvY150QFm6MkKsnc1k6QJ+rdSYX0n43VYjGSUVFKZ0Ua3BaGID9bb4hlWysDd
WIc7aU7XjqFdoFutX6wNFAKYYxkqkm2K4dCpxr0HZEoglkptbBqDsA92OoKbmTPrAVX2c5DRY+Ga
jL+47y5dogoHWC7zZvLndhUUwZXEN3kTKT7DVbLsFXK3a3CMFv5FPTJraoi50BVDej7siZBXrW1c
dQJanhCqOI1GPWwp7+QmLkffuM/9qr7v++wOQGHNCZaksc9scxWLTGwMRUAqyuGeCHg5FyDCn8vU
NqGS+CRu8UqfC8PiEEjXaE5J33tEC9hWdNGVt7ypjWi8LQe4dGMW9rRJ2M3hz3xpMK8c+rBj+5ZW
T3FGVCCjqoRT8vBGLfG89g127mAE4TlKlpBTSc/yGZKB3EBb/Cg9lyEN1KUHIqwWFP3+LF2yzjPB
yQs6RXf8gsjRMv0hlV2VZoZ2XE5bOQ7GqwcrfaVYtI64TwqCk3NRbuosjh96h6fYCX5931xNmm1S
tHJ1KE8Fan/42mDwd7dNQK39KWtJdfR0FPPcteFSDEM0kmyxTxAAOHoEit0uyRJ5lGFhJY8MPuIU
GxsH4UM2DVW74UQY1++Uu8mTRdNv+/Dn3Rf/fzay/zyPBsaKf+PRSIr3t/fh849eMr7l7y4NEx8E
Ti1aK03fMvFv/GYSxS9m2R5IVTcgreEwR/qHS0O4v0oTvBgsCYoAPbjO/3Bp4O6AxC1MMGEuX8b4
8WdcGsBa/8mkQbEmfKhAsKYDFfYXwOvPJGx6Qrj1+oGe4Uq63WGqurAt7yNVsgqeqRFMjX0Mm0Wc
01DLXS3s6kT2sXkYyypY6ZDLcqGQUWMK7Qu0zFBdBCN2iEQRxixbRRlIYoq7yfOfGZ+fPG2New3p
al/7cBa8EMnI9+n6LgxgPmUc9bBnkIK6wP3ggM5EU+kHrxr8XdeNTzjIKaEOzdi49dOoonSFHot+
pZyp/LBNaDW4j8ShkZ2CGAEsKOXlH7g1+nvl+FG3HezKP1kV7ncrZDEswwpOQsTZSMKrJJIrOOI5
6sUR7XvnxieILSifsBf6DgcTXA6SYZ0i3eSE/YkfegPYakfK9tZr/KvapjPLTuLu5E0RWxmaItl3
zbBWky97NInEF6CeshXdLoLUN2ouwqNuj42ZycuEtfKtJie7zIqq9Wg69yWJBJ672bCnzYRiMp54
27Io812cm4fESwW5ILfzGKBO5a4ZGMQPP5RSK0l244wbF1ThrbImhUseiLNZpCzirBAbsjHd1sSA
v8p0+NjxoFsz1gc4RfwP9G1F8jWP9c0ctOoCIWO8gG+rrwXT7dWo++pkkEiG68ScQthtdJEabbep
CQo/UH2EtVf1ZfvRUBYAllOLl7nondOEqfcV/cvYM7EoDjHv38XChOQDTAjay8TCx6baUm1aB+ca
dEprY3ruZYdUt2KxnqnJCRue9TFkRXMYpgOWGxVTXqOchmWOc7wLbOZhSEB1+G2FXJt67m3hx8aB
giIIAKA72PWo7ORPmkdJ6zr7KO94D6WFu9DVufdBB3T1Qjk5QRV/KtazImvr4D56SHtvhG7AMz2T
wHYjkK3HOLKaUxASWOKhzwaM3/rKB+wC78ahyoQdV1AsJRPGrouFczmg3ZwkeTW9KSJNlCCfXLEP
MWC/TcPQ7ye6zNnRz+yHrZk12659E/JNyoN2oFZ6nQchgYimnS+smJx1OvtEOjQENnakPHIdctg2
ce2PuDfe2RDtvXLi7JnqwXgKclFCGwnGfUg4/60qdf1oOLFzz4Uzc6V42Ua72XhLDsvdwbQ1V7HX
6o9ohsljpmBlmoz6cbdJnsvC8fZu6VKTYQKBNRExV+Rh48uhFgRmwsLmGD4Lao3tZudGprEdEWva
lWnquFhldux91dh79kFQOicvnW5JZ0cYacrktnTHfb9sibsYzktRHTTWzauxkUfVFs0l6aNDO9Tl
vTdbirFEfAVu/z4NyjdOD9gQaiQ9Cci3wYLAG9YzpQiM81xFd07vvM8uDU5d6jT7uAYHvQ7s7F4Y
NIiu7ERc+Y148Yg0EhQS6c6GknywMGj3XvGWMdTaWWUlrsY8h2tnzB92Y/TvQ59fL0PSqqr2GGSK
DfDsjR9G1/E8PxaB3ofkoIpuehus6GXqvccQJVijs+38FvXSq8hBSb2VnsmAqfmC+h6dKtN9EXn/
4Vkho/B6CLc4ADjv1tc+47bXxIXHVc25x0hvjD9Dqe6C2Ltiu4ytZTSeq4T6dU2tHBnnjZbJCSfJ
hYyNF6Mf8Gs5BnViSc3QkjEU5xhl63hdqfiGefPRVp6xK0vzaHSlon9OXErf3cNboKnGVjsjidJt
PdFPrz2PHbly7ona632eTiyNnpiTh7F23S/l1PnO8KJ72wmZi8jp5Oe8fzElUhy4g6uoBUg2lRSU
eDMGqskjH+OIUaJFBCNnMn/rF98dO1M7u06aNWvG2Z86dCsjyI+TrKwjre1XQcQUSBk4xnpq1g5N
7l6SY4WtNOcfiCOfhE73Lt0GGGJijvj1MUFvgUZiKM6z8QdkqeNcRw9+Xx6kybE0dsYthIOzXSF2
xgPPlLbxPsMQeQbEyC21Qg9FHsB9Q7ZH77FeOoP7qUvSaxqk9GGMMRp4bN8Hy96aAXQyCgm+qO7l
IJW1che3Ae1v0KnShKdnKknQefwFu7kulj6dau8lgUn5S4ss5syKs2VCrR6sbsiS3okhPb2S8fxo
Fp5aNSkqMQkfcrJlq+/jmjDcRLi706LfhqmfA1bS+V1g8KHZDd+7tiriQzpt273AdfnhN8G4Shpy
b5zcmu+zpmaGuGu7Dyyj3lewij0q+YY4PQ1e3QbglCQX+Dy3oJidNhh2locWSagV3SBcmDLrmgnB
e4cf817V/HfTmGXeQcfqek4dE4p57cnbLqYYyugCznpLTVaHWEC7jlkSK4f2G8AwxkmeLjiTDH9M
gg45A8LLAoc+RxcNmQ/bvUr9em9h0tobZT2vmchnQEfZ6tMvM77VUEYSrOi2iWeiQRyPdK1Ab+Ms
G4+wKT1j0ye6Hx8KyWPwSB1UVm+tQrZgtuTIoOJmTBNsB9m8RUBTWKRFsUtLu9smYXKI8JAnXfXm
dvG2ZhKFnYDwG1NmlX0za7yWcW9Ga+Ysz2PatRe8MTemdtceWCeKvPCsuPV2+BEvhinkZJsArh/r
Nk+AtRrxRDqJOJn59K766VIit23C0bxVKeJ/rOSNEMmAE5wnaxtGC9+v5nekXqcKs+LLN8ErelWS
0VxYjjCKDRPu2RyMm24axk2d52+pxAfQhSC4Qc1wEh+3aLK085TWA1w47k1pG6wqVb5zB+N9qsb0
Wla62QOLfamwxqw6HURryyXDapDkJBwgH5N6OmOuaQ9BbaPgeLDUcgO1OTQLBVCQq9TBfrsasmne
hO7UXyAF24hFZk/TGZn2TeZEwzkzopiEz5CR/m+yPaYLvqrLb2SuEP+8QZIaD6uEpqyhDS8rXE1X
TpPnFDEZ6dPACOBEgLi97z331YvrekcpjXE59e0XnqtdXfNSTC5Joxj6C7Zh8jXVhIICaNAQHpuB
+UYc7ERDpJhZi2j9jSPH52wK610+ZNG2icDoJ1MLgku+uIw6tmY0pQ9FwQ3fVGAd/RjKE05JHoKU
Yb53dZgc6YMEyi891BE6j/q3GoNGi9WazQ2HVB5sajkUMlLDrNaDzgnIIPKhGpzIeAOqxRtM7bux
ZJcWz7A1jBkGYjAuRn0ranbTVP/98Bk7jpqbU9Uu/mMb7ghm5GSqc2RndAtsyuC5R383jJhodlbU
vURTMnVbek3xNxexbxRn/4fvuce3HV3ARzRvzR/OaEaZutkV5pzkN0Y02eJVI2pf1G4AKRvnDN7B
J5DcKfmNFmvrlVCmiQ17dCbvU5XRgD0bC0WojkHuDe0e5WX4XrWRB0tOWnkaMBQBtvNsLpbvUUQ2
3mSiGgbQ/bgnrwDiI0+O5EN0sLF/nFON5cha/ji9qtbvhg0cNFsc5h8nXCbQc/KoloOvkt24zgxW
MmRt6CiHcDkoz6Z2jhQrpCsG45yj9Y8zNUwWzteg3uQpwe/DsTv/cQYffpzHgVnFD1SN6g1DgWSr
GWZ0IAtwFBy7JBdYj2y/OVh0yDEVKYKC3xUrOg/8qgTsM/Mj3nxIlDW6MxVvUBVrmQ2XYlYpkl5f
hNaVK8ms3WPVafoLG0nmAS+j+x6kRWTy3BPUvqtZpt3WxjcEKghufbmMKWdcctLBwXaT9kRtLxjk
LwagcdEK27jUr+Vk0CVaASUhjwEjmKl+lyjrZYi0weSrkYRthhIHx8bGxYyAPhAaVQeiy6Nxl8UN
U138er6+KxPMTc/CI5PN8W5KzB2EDaPdc3eZpGVlN9DhRnljC6SDhxoAJgs/w6bsm9rYl1VVljz8
20iePVFgARqFFedbbAUtxGQDr/QqZ81ovtNXNPDcienn4JE0upeZHUIWasIgeqKTWry1PgsvGLGw
efSTfCo2PBSK4RA24Z3ZCkA78+Ql4xnnjj4kYzWL777d+3rPEMDsCd2LBZ+0qqduOs19Wl0ZLY8/
8JaGHI4VQ0omCL6R7sEL+v2ToVsaLdOUOssbsx7wG5fFxMHYThM2A61C3URkW8Zw4JWZtL9AdpN3
iZkVFzgz3XW7PG0anRScYynpbvoxw4CRQqJLkdO0vRzsLKu78GfbvPFqM7vBQM1UYAj4XBsV4kRr
Tav+FgyhuKHq2fkWxvEjJyauT9GZ2CXiMqQBmNtu3YmgeBmoe7gWCSA9qtgM6iKIhvcbH5ETU/I0
mm+0FzvTxiTGutLKa7FTsAt/5qzX0tFRj54+KuayJvy/qTsRs5TQKXS9w5nQWmtZixBmW9i0wbGH
P5ZvlOyzBxxRb21myXNSBc2uDgUeYd+5mq2+2+Z8AGXUnRljDrRFp7cgcNaMClV6LDywuZxiRX4N
iOZrqlNNGqjKgt2EGr0ebCm2dU3dSd9blND6tt+9GQ7M7//Tqdrp4vtf/2J5/zZLtO6at4+3P/Ls
l+/4TaYypP+rpJ7ddwKG2bbpyL8XAOGe+FVIi94/2+JKMT2fnPPfgPbWrzb1BIQR+ZrrSonu9Xua
SIhfA4x3pom1Qpp0c/6pyKPDK/spzbz81WSSUL34r7WEmv4pSsQK5BjxLK2NsCzj+4zB/SprMP6e
euq9DxkDCJY9r9wp5VBXPZvfZvBmJwbdXgBGug6RlGSNml2JYMtOEH+eIUcsL6oZVkwvy5iUjW7u
I9E3O6cMgauxXHgHEQd6aQ9Z2199D9J1LhdJtuJO9mIqPPtUBPLcxskpawg+1EYyY9tinE9UZNDe
Fov1xvNj++BgWnDJtQz2MgqlcoXamqmJSXg04FzbsDv+pEHeMLyMqvKXsituMHa2+q9/+WNf0vJ2
2bYd2LwZZFJd3rM/inod6m9otiUmedc81pPq1phpHp3Mox61H9T5f+2m6j+btms+fyGfp3/ZEUsi
iFuV/wlRvaVV73+Wge+XpO8v9933t/IPSvDyXb8rwe6v3Fug9RZawNKwxb3yuxJs/+o48D7oIfQB
gbkouj/dYBbDncAECcDNxOf69xuMbwpsl3tWmIL+R/nnKrb+qAJj50FnpkXCkT6CMrV8/9SYF8UY
/b0m/wblznxw2YNuSzSPI4Wd7QbopiTF1tfO+qe36F9cpd6ifv90Wy8/lp6wJTO9WEA8yqP+eJ3C
knXsKe+fqob48LYDsDHuq8kNSd4ligkfVtLleQvOBpcVZT34gL0Ha2nwAVlG1JleZPfCxfNLkF4u
dT/qR/XP+KMGyJJ6/I6FPTl6Em/+zk4d/opU1Km71V07RjvVdehJJJXkGfNh/0JKkdohQkSNewaZ
Tx2R9jOKan6UFFmpdLHDQgJeNiuZ/wEWKcjOrIyeT6HrUnVUNLwWgOKGUi5tT71r5F9tQq7km/db
YxKnzEU6Y00YaVMiZzg21RYBzGNp4SPW+QXjds4bMYjjBTIF/IdgFjwwuqqUb3XBR1AZ4bAhMKjK
WxrvzXfOqum3KgbBvx9jBn13PtTzM7CGIXriSyPswNEPZmPHoZGSi6HjsLByROre430bnwxEmng9
THoGtxP3SAdB7DRS48TvPZOEeRF10b6Im/FO5cTPMJNpn4mlBxszjjvzAApG8igPZnQrtv9usu9G
QwmYtYVxTtIxw5pgjbZCTkHH3mB/lNcQGIYColijxGGMjDhY+0urLzgeoq7bgnZlhE938YCvte4c
dOxkyYPHXvFu4bqgNGdw/WGTsMiuhmKWr2pp7GIrGhk9RteuInvHab1dx1hSqe2eW3bINHYxrybz
NlWIkQLMpaWK7CV2ZP+t9Ricr4B0Tz6M85DUY9kKQO6m0TVwNi0blbUdU0VtJXYR82SCBNpJ9oiP
SdNL9mk+vP5e8r6Rg2f4uTK6lixEFeYxEdVAFzVk32S+CCI4h9j3+Nmxl352TDM/C4pyvVWA/412
NO3Gn9qcemcT4URde1HJqBADGcgmsjYHiBPRgouocnDzlhN1CLNF1KytsBguF1vE4mJ244xhhRzJ
jiBffDeLEdtubYcNlrnYBZqlB/U90ngTNtJM1JFdbv3oKIsjNEQmy0ERcBF5zWIYcNGWQ7kvHGSJ
NR1F4d4La66XmQ5w+r8mZUbbPAsLZ+N0kXsXpEp/L4IguRugRi/+nKK5SjCfPcG74+wxs32+XKbT
VH5lWXNXucRl1zl8jaOX1FGx7+H679LY1EgeZEvwGbQRP7gY58uA5hHi8nOZ97D0CcWvfW+hlgcz
P4+RgT3g+yWeIFcMQFFssonO4VWRDZp8LNF/psv2mHUgrZfIMV6q5sFvEnWbZjjvSfQ087keiRqM
rnZfqyiYn21ssP4Kx0p34wo/uafGqbyaC9rVNlMzBF/9XAVUwMHiso8ior5sRWFK/eLQX0V2Adfr
lcjH6WFiJ16zGLTBHVHE6QkXWf6G0x7rWhi2gmlLhcS68nvQDCuiddSxOIU1rf2AA8kWA1hmcAQU
qVz5o3ZgPGHIFRsOxAwpApy9FtqfmwHh7nyyoBuZu5m/zkM3XYp6TStRXw43y31GqUvzmdiArFaR
N7fnQE6ixbVXWe3GdouSTo20BACM+EHLe9Nxua+x2DaAv7CBY7qNnTLZzdOUCMpJXNwrO1KVvnmO
GuW63wuPQeaRPCqK2MZVxE5Bt88hrGsT0x3hM6sJGFWvzTFykogGQMrcAAPXy3Cl7zQl6PSt1Cgz
ve+sM2nHcqsYy/igh9vFaJa6IvMIa00ltH0DyXrMdvR/+fJddiCR91IWiZftgAZmA4lz5ZcsRTDp
iLPN8cxB91xBdi43mm3jjDLaC32IS3I0ORlH5g4rB4d4CY5J2XZrXWWOT1vvOPVUG+EgKHxs6di3
ZKYwHsdYLqyKjpgh8LLpEFIQTmlbEFfSOS6PKMq6MvwW3qFOu0pCjCkC1riYfJ7ZAGgHgXuedEDI
CYSa1vIhKoRDRs7G3c9hLO5Kb69ARXkl8C2r6B9CSkGsb42pipFYJwnojWjrJnxGGtRfk1uHTwNx
frHqjN78rGgHsi7wzAz1ystNIN9TOqDnh7HDs86NzRdWu/CL7rEYL65ZfKVZ6F8gEmOAiwwD8rxG
bC0JYxMhA2QYdujwmZNu4sbGrBINZXUnk5pzZBS1RwNg61tXtOjlZH/rd2di8gUMYuQX7kk/Rdtw
VgIEBrxYqLnV4pYm1cm4tW4UtdicL9kGW311xYplUJadLVaoyYj1ReOJdNjyELLIsfacNJkU2/ap
FLFAFBnhLq0Sr/Te6jGEzet6bP25GwlVoWRW84dGop6g/nUdt3dWmN9tP24euhKj/drmQUdQOc+8
u4iWm24rJ4vCPYv6ESZ/QW5+NLZDJCFQeXQf4O6F4Mk1DTyJORPPCTUycqyNvuGhC2k43imsfni3
ymxitYnT8dYdfP9pzuq2JfmPOrBRENyooze9qdmPlU2NT6OpDdjkaTTobV7q/ttgeyxZVTrBls61
A8A6R8YMkTForiErkfW7oNBSbQMjE+0mSDBUrfrKo3kn8itwYNPgums7iKzvTJEt8vRk4N4ipjU9
TZVlYK0BNapxZeZAYWD6pfBxVTLz7UDbvCuHlHS2MYGgoff6GWOC0cDpQvNSiwCC0muegniEodY1
CXsQFuS+25RBouQZEkzOU0ilXbiyDJYvtjizZL9mLD+7kdgkL9LeMZ4zALIeTHFiRJu5ASmD/u5A
UyQyXdUHP4oxFeCBYkWXzZTTzphZZNjtXOLxw+EKCXpOWJh2E0rq7TjNHrgGKAX5hR6q3tn6jkOs
eZrdbl63dpRgiC09eUyorDiAqiBe31shA5ckhA1nRj4rbgPmKYGuH4aXjNfpMchaQ4hVOIU9xHcj
5krtXS90DwRoAr2mDyt9HqgWYfG1Eli0YyH09w5onNiNYLGZNQ0xSHYm9TRrM+VxblLR+7c9403c
hSaVfcHosn5E9WSuTWm4VwR7ytegiIez00rW7jTPsI5yVnt1hRtbO6ohhpF4Ym6QDe69a3OUJoE0
nNOfCtzlzTDjA9+NCtwUv7mkp5ax7YPBKKBb6cnDXic0VGjGIb7zVnlVySOKJjjoIIq70wlFiljY
Fqx2cUGSr0yNVz/1m4+pSUEGU8IZNDiRm+hlZLdwE4bwdgc9Zc98Wt2F6peJlefXBCngH6mvkvxa
isqXMF+oZ2FDuhuxL4/5SFNmhdYO2EvjDelcTLnrvvLTb4iJoB1ykHpMgQef+flkGP28jkIyhNgy
4MKvq7rEO2WSRrvPUwRl1Hu5FDTqMeIKzcacbGg5uKs8Y4kBgo0qibmrxl0/JuA0VlAsyF2yNsIQ
jojPYARTFAmsbLeG7ENaT14OQNjv3DwmYxcKp0dqn4MFvc945Yb2GuPLtSIDTBcbRoRT4b2UXPA3
S6v6bdC2/gUjYzJifpo5Yh3HEeRo3F9aX9QBo05EzciGI97M1Os5dhhfMR8MPssisl8L1poei7Ah
jZ1ZOiwKLlvwDPb95BChyIpaXHBmyy6RJpdHj98yFSsq8NyrIJn9fo2zjl+iZWyYMDkQRY1FeGIX
WrfVAvIlNX4nkCghqYb0lG2H1l3+OA7iZI0qXrf7TnQd1AsDTYOdDNdgElTNtZZZqtdUU9BNNZMM
W3kQ0q+9QQQvhWp7Z40IT69aRDT2ogIc7uzSSEty+oUwPksvjApAK1FXXFKvoBlL8/NmIIp5Omy4
/2J578P0JSjANnGkEayYr6UpaVIJiaODriYVYTK97LV7mUgg+VDhaziRTVrf5ExEYLfaETW7WOkz
uc6sjEwijWHBdxHmyUvBTfDIIICpI4cb+B/Kg0G1BrRUvEe+N4KL1Lzdvqjsd38mZL7CjdnqDfe3
+VrGAftWtZRZsAI4j40lQqD0Rljd9DAa8Q5WFa8nS5P0PXNMXoRF8+edqDKYXJqyqoe8Fp63GZrc
2zuanCl7ocHgslAmdE5NMyNhGGtu5MFzy4aKPLwMwTpXJueetjbmy4g9crENADxCgmBZxbFvUJq4
TqzOxlFutzFrKyHH1WDHuJ24E73HaqilXtfjskyRW+JpGAO+wwTc8TimZ3Syig0PY4wpZhEZL13h
TyDm2YVsuaOyfkvTr+BNHhQNkeypXI5ZEuD7LmWqnKCF24qUwEAhJIcrq9rbgozCavRo1lhHbF3A
L5g9zBDPiMcXzVGkXP2vyUz/YRwoGEk/KSebt/btl09GS+20APf++hdm8r88vA1J/rO09ON7fpeW
HMBNcOdwGnrWD23pb9KSbaPd8g/2QyiUv6Hsftduf6NEmSIwqXf3EXf/4TG0xK/8PUi3ti9Qgj3r
z5WR/lMVqWW7XA+OCzAPvQqZ55+0JceHmuPTLUwQt9dkOPgznNtnDNdfobLjGtMb9xtkZJFmLWFz
N3JGjEEMbCRcFQzuGfZvpBX37s9fT/9pblTh8u7+zzLkedH4f7n/f7wTv11Ay2Tgx/f8dqUgI+Is
tfGiShvGIYrb366U5SsutbTS80wuCkaofxchuVIs4aBi8QGKH0DEv4uQfIkpG+odHGEuMwyrf8aM
Kv4oB1JZ5ngO0wQfafRnD2qUjT4Rgbo/eezhwuAKWY+1+zxE7DuHGxR3awifu343nNrykpjvt5/e
o3+hQ9qLHP6biL68P//4ucvr+Xi7S8oITV38lxk7GidT1Z+gSc3dMRf3RNqvyugRMNmB8N762m2b
tzDn4BLJDewczp+ceAi83NUAvPkDZo6hav40KYDq8nIbTGqNvjXQQT04/gF6/N7PvnEEy8roxACX
Rvf3f//arR+jj3/14pdf6qcXDy2nL5gC96csuRjNz9R9z5NXYW+dKQeD/80dd7X6KMWXN171H0Ie
aJaehxtQi2xAr4LpBmPh2suvqP975/8KlutqPszWpbAuz61xrIt7L3vM2Ew1xc6yj/C+B6pSdLQd
j9Vr/ZUxWQRhQmXcQR/KM8l+apRWzs7cAPXZcyjecubZ6C3d1pt5Qwf5JWWAq2gLV2tDL+I63WTb
8tpYvYNRWlG/hfp4mV6ie7QOuXbMwpR2Wjsrf7CGqzE+pIRiKDJQV3n+WI5HSJGe/ZjhdBjM7ZA/
B6T9M92tGFOuJpdoCwDva1Pt/GjXw3PIj68a/9wxYzKTXOMcre8MmDT6ICdsr/y7cxGIw/CqnYIN
zaRLr419i/Rb5zik1uSe8+aBH8j2viXIKbRcq3CXknyrL4fiymnp3jmiBNjuQSio2gdG72N/U3fX
fnQUVKwy5++/AxlgY7zq+gP1lMQ0swlG+HSHQ44o8XpRqw5oNuo93nSPVPa52V08n91z7u5IHDrb
PNi4dyhjESbb7fjf3J1Zb+tmmq3/0GHAebhpoDloli3Zsiz7hvDIeZ7568/DJFW9d05S3WmgL/oA
hUqqsmNZEsnvHdZ6Vum0V4FYzYXVP7lqfc82lv9IuyJ0Eeva1VjZ0cvArh3naP+mfogfTFjb2MkN
ND/mogsjSxl6Hf5xEqIfOMUZRyEQcvSPwr8339UwfcnXDR9so2+FcTM8RreRKLjKkp6xi5CgCGB9
PTUXppts0shmGirXV0OHEUnD6Je5a7HPEt+Zojf6PClwMGygCd8loTfC66I91REXELi0UYw9c07l
OvNflgc8P3MnbRtN1w4TjpLc6fquta4gL6qVvAL2u1W8dJc+WRt5p62slbYSPcvFgiSq6+Q9j+7+
9S0m8VD808fDcrD9cIeNupSFrWl1exwrJ39X7aRNeK/caUdll9+Nd/kuP0qn7DdmL/jd4Kv4k4fR
r4L7P7uf/7DiRJWlqMBZu31+6K7VXX0aH4vX8DFYa158V99lL9Mj7uyjeVf8N1/RWPiNP7w/eTKo
SkOz20v34g5U0nXeVmtyRI76wbzXdumdeMDw/2zeKZf/5BOFRfnnn+nibPjxNft0WUBIWrdX7iH9
oSVRuL4aW3q27qLduNV36QWwA3D27DrtpG21YXy2SjbcAjvYsjv+vxUUmm2zyw/Wh7LqD/WpvQeF
uM9PUeRo6SplrOcfW8tm/i0wZEB16BJaR/SmnBCF7EGCF3I8CQyIial1qswLZTdE2Q8g4Ei30L1T
BA/naHQJ+7IgEk3Q6J3YkzzdJuEOvd7hrlidjWbNALIjThPt+a08yGualWo8tP1ZZMhZrcoWce9G
anbBnTXs/eYAgMagBqrs6XvKXYG3fSWka/oemThh7MWE8A3iKQztbJ2dxSOjCY2gxLfqobqz9pdm
rWR2mBPNxezSSY7tBkEqmNnuRi7QdGL94K9AFkXoK3nJLS9wPxe2ZKM+qRzTLUGZxDDyHJVHSeri
PO+YwcrrKtt11RcbD7sov61b0nyk5UurXOX8OxCZwG3MeDN+EIqwF14SZOCxK6luvM7QWxFfJtr1
l/geH5Vt9N1otopA7CN4n1/YkPVQ64gwfh9P4vkKTTso9mPyCrYiyNxaAdW54W+61K59lmkbkS3J
woD0uCCabwOw00d0h2R5E2yqq1KdLXU5RxSHL8naNPtpn+T28Kw/iA/iOd2GF+XWeXTxq5BbMj0W
m86puYla95OhlKuvEje4t058+hKyH6AIEMGgLHGtyG7JsxcQ11ZxiXFc5xvtWHuzTWu7QtM72Yyo
PfpoL7nDng2+8tCvwGndi9/haR+4sV07kcsXZQ+8PMmn2/RWedZ9d6X55xuW3FixVW84cuhtDc9f
kTO+4y2WW4T7ztRw8buc3Hgfnqd76S6AjrNGdxsgqpyuDfdBcMESw6VZ2CIM5fwdVN2+eihf6hcu
AhIVq8QjdqYmU6DZmJZD4KDoYBnLbM0JvkVE3V70lO51gUYXx0W+bi9azZYJNwcevSdtYRC6/ABc
wd1gSw/i9GimK+UsnsyBo/RBM1fKg7gVzvVbfKedq5t0nu7Ng+DxhPaUg+xVDtNlF6ylO9sX3Qk2
xYNwM1baYfkwBYdByu613Vr8aaTADlu1VbhKjoZT2i+So6+6C4mE69CbNtXqZXQ+Rs9cTQciGdH0
v7Rv0Sm98x+7G5E0CB9BeeqnZIegbvlpZHfs5h1nlsv2srHVt0RZt2iAc8bsrowdYfCkd8wHZBZ7
iW6r+r5HiV1OqsfBL2I+RmHK8HF64LobOYMjL1ep5mzLtlb5CoJpZquf6HSLGywdAzmbPjhUig4B
Itj0bX3VPJZH3Xf7aY1EL3OFdXHgTpzX2eFXg+1oJwfNIy0Xpcm1eDVW7YFuHTdUlrnD98ASz9pO
XPgyMXvrRlmJKDOU1WitZNPTGDC8ql6wUXdMXqiW9K30LD0jI/FaGIO2uU4hTa4A4m+7u+pO32VX
YT+fhnP/wdB3rDeI+8lm545sJpTWK/Bl7EXjDwbw2RkxKs2VQKRjiAfLhb8WYW0lAatnn3rAV9LB
5+zchhG2sqmb/dyeZPz8IoGnqAxxLyDhA4Mw3bHZmdcj+U/jrnzOH5N9sG8PTbIryqssvZTGu5W8
6sIzvuU5eWlEliGghMh3A2RiN5dgIlINCJwXP6VnyH+XJk/fjbzw2oBcHkaJy5MSqNFxjG0KVAJ6
ddMjgo7BEK7i8FO49Zf+ZD33gMoYDlavBWGYhrXSS9kVEiYd6Oo9tk7VV/ZlvhgP8kk8TfeLkwhB
IbJF/6N9C17ah/4c3Cpk+2hVRb335LFyxtINJWpCjO1VtWEITRBskOJ8kWygOR1GKbwT0ZNab0My
DQDkUkKBKBDQGz6aX+0ngxeqZiwM8CO6u/ZefdEfKXK66aYK+tZoF2KsvJUQYU88I0bDnt4iyOv9
Oui3BC2lwUp9AMXk7xePAqCXR/Mq9u9J8zlJW+GWXdubeha54nqNJASgVCloScd6l1F1QqLh8+EW
LzKnZNoFEaBb+fkqKm2p4jOk+ix9uBXjoaQUDvTgaBEND/4ocVVEp4OHL7ZStuET6Q1eUak2qUau
cdTwGU92xGObh6yG8HOtWw+ZtMr9vdKeKmlVwrsT1nRG9Z7qGay8fiDj4L569FcAH8KrhmJx8Qc7
JD7mk1NOLuPVtqTU88DFlLEzUogGntrvSUTPM29QvbF/mjOuMHJjXjjdeGv+ASjL2f8IPkOABEjo
rxAQpuxFF0kp6laIn4Vp26vQJKlxXapMQLeEEmH0U3hAkCD7tTj6m7UmPczWWWsxI4KWWr7T+LsH
K3GSD+2ZwHm53IT1G5um1D9k6juSZZ8GUNuSXUxvJ9Xs/HN28Piih03SAre1SXGOR8cvXE3aK/F+
TN+lEGcBpMhOz+xcd8KE9SaxduNn5F84Ng0KGLaY99OVZ+MZdAmaCk3YK92d1t0lZ9WLHpI37b68
KcVreuuJBnyOHot75clfcNntNSb/Yks46YP0euKZ5LUOSgS3qLySfF0tBJ44cptt8gScOw9OFlOo
aFzV2pgoYAoW5Tneb+mZaIB9wLJDxGYiYp505jUBxicsVem0md6D4iw/aggy+oQ1AMaC/NI9ItZk
BWY+S0fxUp3gVpezM08eXccYQkm0x/PwoYCThpJJRPGSbAsZ0qmdbsUFmXwQjnyAv6w+Gxdz1ZDq
5cTrwncZr7I5Sx7bV5w9yI0FeW2Ve0O91OU+UmHewaf2Ohcff7wB//Ousi94Mjid991jfk6/BLS1
R65wQFqsDPib4j36jg/jC1oIQhD0p/CQPONdycmhs0fNkYKNFdvzZ/VsUZPh3iiXwkaWNxXWdgVf
C+tuu16JD3zNWP8h8vyfiCQ/ANVJvydScrBRCcGXUza6GZ+FG9GyT2ztlozGL53dGkhU8Y7EUUFn
nL1D7E6Re5VJ66bKWQ1C75DR7gkVa/xhXZLbowovUvXWMYsdCCRP1cmjnbak21DX3lh8/1p+/w+E
+dy99VH+Xfwv0OcZMt5l5lrIV8m7kfFH03H89aDs39+nr+jHIdmf/vu/Dc1kftLvSj3jF1ORLVJ9
RJSVImE9/xySSeJvk1aGV0xgJdSw/xySWb8oKpEh5NkSKaKYuvH3hmQ/d6No5lRVQgirLaFDMBuM
P/SJZHv6g1C2r1jpStIN+1Svagf6jIgAZUywezswL/NyGy74oVqZ6h10PCJzHTKNa/OhQQiS+rZS
c3LWr0WD9I7JTpTUhsu2gqApt2IuZnz8/Uvuf9uslQ/+X1xA6ftb/nM4A3/+9wtG+kXUDAVhpkj+
EtpNJt6/XUCS9Yusq1gASebEBistgukfkqEw/aO/lFX+qhj/cQEp1i86Cmrmr5KiI+jlH/2NYIZF
U/kf8wVDllgUEE3FAI19gC7Lf5gbVl0FmA0vGeu0sD8T80KhZfSx4BVpOf6+s/nLaQbD/j++HAsG
S1NFdgx8FOwgfm74Ky3DET1hWQCEqd5wlUfvolGFWH2arsCFpMLCHkySgG3ys4f3RskWO04g93fs
nnRcY3mKejvqtBjI7BRgIwmbzuIJW8ZntVN1yQ1bnRIW7Ve2b9QWElyWl8MW0HJOnw+yX6J2FM1b
4gdc6erkw7frdbmGEuRLRQzPLc4oUOqMGgltzTkhfPZkQQznd4GiZAdJZLBibYnBcwXVjG61Xwbb
wUhxGIZIe0ynUeMBF3aE6tMW4QxbTot1+NXCyEWM1GSEV0g3OgQ/KSW9asyzEeOYxoLemYVWgQii
G4KBIq7s7wIs4c8NFKx9MZTxQ5AbdbyJQfniE5HyEhzvUHUMulhWCogMq+qEIkAO8K9NUv8Vo8DR
PYBY7WsAXO8+9EOCfaex1m5mA9iJrPGU+t9KZbLQhTmvruIgjdFGaLKehWsSTGcjafPMzScZPjc0
xupFVi3/ObLIAXNFzcSArOXI80gemqvJUTDjv6oiRn8EjZL5LEMLVBhyt9l7lk3RsCrQA2E2rJom
cBriTHokKJZ0HoQgo51p0dq5xix15xgDiGBXHH6tA6jIBJRvqL24HkYd/nw+1Oaeq7ZEi1ZP1sU0
F1UI9ht8xEEOqoI1raG/hqNOGmvWyuqbkDWCTLp7DLpRTyZY4nk9VadpaPv3uB46LJHW3OJkjzqq
gYwd7a+YOvkJjH4N0WvGPddXFbqyNgD/5BRAB57aciCCHho6sAQdFcA9miqSKps+qyvHDwvNRdNg
rHK9QMigtCpyO7Ipco/F8gD6jkvmYNbhYDkyypfPIBaQLU3pBFQG2w2TgLAmMGIq+0bcSCLpgiGG
8O6mDhoNLGg6GfMvS0MZxaUxvAbhyITXH6F52zVgwmWmYaAjVOEHaiABBivbwpFR0y0WxSl0uEyE
dzPWjZAZNMrC5arz6RDbKOSbDf24deEeNFRHUko8RxcK1aNSazwcFATI+UpSRjUFn6bSXKtsE+kK
USIiecRI5lRV0tJda3KdeP2sQG/FC9HItliCWrc70lYzfH/68G3Bxc3sAQ3APc2IcNGUcWDGF4W4
JWRJpkovBAxBziBOFg7bDO7jSraG7tK0tWJRT1YIphXFZIigFSWedGE077IR451HCGX1SWgC0h/J
lzrkkpVVTF5tRO1byeaU5CMxKAwvNIf0dZha5v4yAR+1i9zAoPeYA+VrQAjZHkm9MBoENXUDTTiU
Im1HxkJwCVOkx3SIeZ2vtKhqP9Jw0TixhhGVYztBNnaW/FJAInXYBTQd84zSWk/111kXCO1U4hom
nm5MVyNqxAstVv4QIAMFpVCn/UmzUk2C3moSKaklipG5f/8I/v8T0SMtqUh/fVQfoYO+/Vjr/frn
f1+Iqr9ohm7iQ6CQYv+4rB5/P6rVXyTAPZpFXWnJ2C84xH8/qhX9F5F1OrYnmfQ1UbFYDPxue1K0
XzBjUJxJmoYji7rv7xzVvNQfTk+ZioDVqroEzgH8sf6wOxeHIBNgtSH3Yk4ekekGQw7pFLHqenfO
SyjV01urKCcpfZvDk9k9dcW65UGhT+FZ7OK1goh3jLHVExfbPA7LnBcUmnhVVHmjJAjhMskjQsap
4xRtyMaUzrPcYru/zUy3IhBSvPRQXoD2tFLi9Huh/KDTswRPmjbBkz6exXRt1AQQuuAQ6DrzbRvw
xODhLHeYt32XkIi5Stc6yGVKDiJod1AziIIXIVhvTYZhtcwqCX8uEdnw7N0aZZLYnEpIOa36pRan
RRDEXf/Y52wMy+8ZjZdv3SaeIuic3kmnv2/FicSbFM85OWjBptaUYwL+GEk34rybmbwjT3Dw/DsG
RmUB5Zce6S6662KwvBqUtJh8yGV5KLRH0ZfXYf82KsVVM1l0+gPDBCQtylBsMv9q9TwGywDpVbjH
Hc4GMlixzNgKRc+HSBkj9asC60zL3iExys3Avk8av8cBYTszXuM8Ra9qBTUNNV/x0gX7kD2dZgi2
mMC7YMXDnBz15iILdwb/I+Msm0Z8EJtU/JJm8qkvgvUm6R2llOJJjFLC6V2bZQSa0cnyw0tnAvI1
Nox4vTpJ1mJDfKdxE/Ed4B93Oh5egsr6UWuPPhomguT8gsdmDDhWcq0cd+aMCT3okADykauVIxPZ
gVPCgSKI85eRpd55dUno+UiavJhDPsWOV3ikcHohI5mBE1cyifOr3nJaaiHm0qF3F/dDH+54wq/j
Gf0kytN+ivYlJPC5eCTfZIw/c9V0KmjXOUA7td2OJuHO9as4gk4uUifXGPvFxJLjTx0CZT02XN9a
6uVIRtCJ2zk/SgmaLeYLoRDd0crX6mAc9Aw9QaBAeVKdMo/Ws3lftshjDW/JWc7ldBfo175/KVkR
ZelxYVF0DDdy7oTlFQPtFVEcQGPYVPlLAmcBqaEtKts4+jDGwStrhliEC1fcbSYgRfDIbi9CgWbi
MPmyo6nCqqmUlRrNmzxEFWwxagKUMEujG7WjmysfWRJt8mzAAZ9PbrqEhIfTqmJvpcNuUA3qF+Ok
17xx8dBLj2Uy3mf+b4fCX9bn9J4/dwO/PmA0mg6ZTgWRx1K+/7ADVEBmWyH5AracfkfgGZvsCcsE
uKVspTP1k08BCj9LkBa17kGt4u3EIAbXgVfO4wor0rpI/dWol6zZJVLYGS6rp8wPVzDC+NeY9Evv
+fgwLyBIt/2ihoHcvi4k4FHw/pAquICYh5g9UILwt9+Tw0PAAxwLJ8NmQkwAizt0h8ori2AZWK4p
Xi2h8EiIcXTYtz1cLqogcz7o6me4xELncJaafZUVLjPyOHyjaGiI4upZRwyXlF8ix39larqt6/dN
yHhncmAP/XC8/NkK92cdC6fC8tT+4UNdWvgfPtTOICWuIN4dhfmT2CYn5NUu8CkQjuz489cJyGQu
3lDqzuZammpvqn4/7P/ye13kOj91ecuvQBkGqcegz+OU+vlXyHtBMIcGBXAC9EJhjEwJmIxuwMgt
dGP9fWYeCh4hNDyt9kTTIYxI1be5cKuM7QgGvQAoaYvyVYwO3PUMVkeNHJ81GoQER5mob0qx42F6
/68/uT/MNpYPDqIdFkSYGKZmLpq0Hz84iSsmkqyUUDcLrEzqdqy9iLifSM3+1y+0/KAfm+DfXohu
ehHFqbh0f36hLujSThyAmHOXySBFUuhsjjmuI3MTVP/Zaxn/z9uSKBJEnTpC1FWNMvbnVxtQuAqy
H7JMFg5mrj8gtNxGzcAKtNj0pAzn6oyQPrSlWLmRg875q6wlctgYlmYsqodjaqALzWc0FlP8ZEIw
kxI0/4CNpjR7FgOBvKHSQT/M2ZmRaFU8xmxXB+UacvMOUfspkMbE85+Q+GobsSMUl6c5m4wyILDl
Q1KJ/tKm0yy5jTkcR73ejfeqeK5MEBSw4mkLazYihqS5lo7fRAGFauHlTxbLB4Ln2u6n0hZny8Ex
9dpnyrYQxwMxMvgMeZQMo4e1dCMH15RFRRdW2xKKDiySDd18PH9nwikgYaMO1yaIBa4KO/ZHt+3v
kG3LLDhAuroRU+qIA9Fk1tX6F5GtlYl4pt0Y+blQaEQNxqoQ6iSDbmiRTr/0QQ349lnQrssxbACY
0aZnzH62Qt+KC3BjheT6qY/ogp0oIhdbPJLLxS7wUxIP4PBdfR7sULhMccQ4+BPi/U7MCHjVdqQV
2In1bUqfBh8BzCGhorfI3zoMQ0QoGNJDnN33bNjFbcKCiZNDJ9a+Ep6DpHdZPS4nQFY8t0wxgCAy
FYhcEET4ug6DRJOAPoHNcFbg+jJJjQuxPAAyJSDP0blbVYq21twlweg2xcjTcyL2ZnDU5kB2E2/d
goQ12tWsbKGnXIBwkCxjcn6Ck1f7wU0NhElq5DYIgWISMHjzELdQhLG67DouqQ+ZDYKYSntAbgXq
fStiGQIrT3ZiuIXG9BGzX40peBTuE6L64Dor7HYQbR7SgBAUNfSIpGRL5OY4uGDX4ftgxV5fE4O4
MZ2ownWurJtQw9eV2L5+lUha7LtqY+inlrbcnFkULp0ua5lsxPVKISPk9UZEtJGmOnj6Oy369Dv/
POKfSwnQjNnczdaKxVEm30yJaMbFLNsFGxrWdaCZTq/te6D0TAF2WmwR5AYjztTtRIuZ3xAADgMp
bx5mWXtMUXhp/VFROxvt5E4q137wZKK6qEwIGoGCRt+Ds0UvH9mZ/5DwTkzhFPoSyRvnqvsYRoXq
a0AkghJO3PXgj5a0vsFgwtXsGqwzAlWsnH13g049onu4dB5ytfZSBlYSTh+5/CY1SW8fypqFrYLr
rcbUyN6RJVaSmLYV3PDvc60SJ2IJdkEcYWidKP8G82smrs4MqessAGsckdK1Mu87TXK1eaNQcWUK
h3hmcVDTdkfP3XghIna7kNSsIXxMULvMIFOkvHVoU33ofUZZb7rmQyj4vtQbMxPstKELr3CHVfVx
KSmHGH2flbM17G017FchgsPmuUzKjUytOSX3TDpXbfciRuET7iIXQh1YEcQQKt3xRvCPjeUF5rVf
BB/YwKLgWy4pNVngiZHhoFYxwW1TdE8UpFMr2oVGb5HpwAwIuYlPKbRghf2wMj2AE7PN7tmQj0jh
mcg8+xJLf3awmqSiKJw9VQfnYo5EO90KcdcIXskYEB+IG4IYZoCEh2+lyCdpQ2IbyGZPDq+VEO4C
fKNTkVytofcGn7SKSPOWVqKDY2IwNdCrCWbgjI4GgULeQuyBXt6pMJZSaPJsd1O2RH5zX5H/FOjj
JgYRnepbpaZuYTWo69zG9WtQTzi7qi3flj0O1y5+kvLvnFqJcFIQUymRZ+rWn6id4mtjiN5coCx5
TMdPjbanKrrNCOyKTwGuzbqd5l2YkcTnQ+gOa4JRH/CZb0kVtfNF2A9NUo82WBAZAMmAVlsIjGTA
Edhi5o8cDc1irmvTizjsw5qrNN325r4S3iTsFcuv0gITloQTkUMunl0nII9Jr/lNMUCaGntW7WPA
7WJK3LYiSi2uVvBxE5EfzKLtShNWXEgrJl1OgM6q4xxK6GzNmrmuptmy8axNj3jVXCJ8MX8Vu9j8
lKBK88jrwDdReq2DiI2yltmVY+DcAE2zGVTNSTRCc+S93z4l4qZDItDX66Tf9CLuIo7N9gBTkBYs
32rqvaCtcUQnw5nomajfBOK69Hdqe1DGxwnFgL9JqQpM6WDUpSu3GL1EREeViKrxqxlvPr0XtQ/Z
JW6TyDwL9iX5m1D6h+p1zq/l8jpZepfV8auASbrXqlcdbY7fEWJ7ZWG/AFh5vMirZrygej8QLOb2
XLSWiDMvlqF9ieBV7xNtcoehczBpsZ0koJT+m+HvCjOrXffFK+EaYE9cYaz2WG9A76xUetjEC8Tx
IhXbQr/rk5feeJXk9EnCYqJK3xkpFDA/y7gAdM3ac+Q6nVch4rcZgB2MNHd+HRHbJDOaAcenIQqj
LakQtuB7pgmslVmZijRT1KA38gBPeBIxBLeWuFo3ZssLYsIdVU5tLtWxQ+NP61rqdkyyGZ5haxkX
1ghIwQqRAofIYlfzMNXKddYqm156mi31LBeaN2LUCfRkSQxewS6wS/J9Kh71WPxWE+1VWD6OzaFD
qGIgtEj9kujbx4ZTuRWQLQ2hZxk3mvs7xWROAl98/CLjBJtdthXUwWH/wjI8+SZqEoMUeP9wiyeK
qQRfzIugMGKHQZAzSdXS0WnF/GhlaNSAJvhJx/6Wdv4yKFgbsUSPWeexJFgVXNaljlKaWfLy/k3S
56Aa2RKZUXj10KcEa/KXLhEM2alYDrlkN9fc1i1hEUQ2xaPg6aItAGwxF5dm7mR8PgQpeaRQ2nHG
c4RPV+Edaj54yDk/yuAj9DD0Uo6YFCGIAEAxRpdUWAzvxU2YxbtWVO0EpUWCtmnC4gq4uc85fAsM
9yrFyYAwl9G3ON4J3MshcxVcwVjgMSalOKN9VzNOo7UrdcKCFHQfSO50hVH5vA5UwSU1k0tfW2f1
kjep2XM2H+DVcqnEX72oOX1v2iwc17VSbuBaQJQz75DbHyqluY+j8UkpRTdSNxJJlVPTuyX7SVyi
RzUoEFwTuomYIunI4sjQM8YeQqslFKgXFFePR8yRlJ1Jdizb+yyh/MhYki9d65i/yXF119XBlkm0
jxOXoTbI3qz7bHhk9nq663ppi+5lZSIIpUR0xuo0T0Deshg6J4AGCtHQoqEPPEPPPhUilHoe+xUI
oJYc5XFcyeg4Er7HAi2zj5R6ykhkk6k++YxMLXN6YcXDuBX3ijgjgRwJOIhWqv6SmY9dq5LtyPGX
37iaVd+RJnENWdCO29BNBN2FG+qm/msjUZkI2UadaJWL2SUwpJbnVa7wfRdPc/5EUyCXzUqckcWm
M8+wVV2+BXjN8v6YzcItqJNdp0r7Kr4F5i1LKCmBDA/TUSFowQZpdC8M9d2gNNu5rdaRPKwZwmlk
R/WUToS0P/zabP0tvQEjQP7zRyEB/ewHicB1FITtv/3XhtPrr2JxRTV//FHLb/PPn9X826//GMX1
Yqb66X94vxqrzt1XPT18NThL/7FKXf7kf/Uf/u6uuUwl9qwPYkfa5acFoIx+mjPT5/31WPrfO3YW
P2+QJf6F3+fSBnICkV3vAmZXdZ3+9bextIVLR+PAAROEUwZkO+KEf2yQrV/QGECYgbll6BpT6H+O
pVX9FyY5zHdw/Rh4zAHx/ONt/z7P4BP7y+GCTJv8c/9Mhw4yXteZcvN6/OUPHW2MM4eI2jF2RKv3
d03HIZlO3jgYNx9A70oBK2zVcPiUNTc6aD61xeL9akRx5/TknS/LzPBiaYD5kL6EydNAdIOAIJy0
PFqeyyQvj/lQI18XwkdGbhtbGIr/pCSlVx5XUXRpJkVFswNvFfptzeJIL5YnLttGEx0dCSi2nNza
RisOivVe10jHZVgSIRNwdSS1RWXhBgbWjZkgkWO1G3XE1EzJjnnO7K4xz2QfObn6LNDBttbkpIJB
3tdMlrk434fD0DAuV8DIo60coLNMhuAJ9XEQiNyaBTdL4h0kj5dRGhDH0ntWUrmqhNipc3SljX/r
J2EjJ0gBQcZ6keYT7/QKmtsOB7qO1xb5Osibm468l7FRp7xA0ipLiPXjc88E250S4iwMnvU9YWP4
M+ieO/EJzsA6b4Ynsuo/KBNIH7aSp2LeyVBtIkz1K5M6iHQoiIbQPkC7760EQHpPDKxkrTo1CUgb
Y/tpxeFGHR6U0d8NsGeuRkXnY14M696oat4nPRVebUJbxvuaFHqHQPhunVCjz7ERnqtYX9WhuBEU
Y13J2UEcX0F7WucUK+K1KM3qIglRdxT9goAv2WYz9poRfSIOaMo4jlNx2TmXu5Zgw6J+jOloyNCj
PV3SZHigB3ixVPSbdbFJkWga1jsRM8ekmfctUa5uSaXZzMMOR6JJy6ds2dHavVlF17pD2zhkcH6g
cHgkqT7k8/Q4qHH1Plfd8GWWzz5pBNo4vdVJ7Aa+eeri9FTLg5NCX2WpKvi1LaS+aylj4GYZG/Ks
ZD+PNG0+yIw4m1q9gP9qrmOXP01pwoGU5dkmKibUzzFtZiuiMO6KJdRUAkOuuAbhVFqOENv0BukI
igF5brnXfQRiAOedFhRKCLfflyDhZgEO6mhDBNu5tPxrUfCRTjDpk51K7wYDQcSvux6KbEvGi420
E+aCv7AuOC1Q9GxG4hoDgdGanD2ZLHE145MpETG9+8QgLjkL4aGXwHX3mtyt4JPuZb3ANdxc5NB6
jNKPOdgDwH2Syz1/9KgrSefJcIr0/nXO3q3mrKvxDjOyOxZrWM9Udxx9yZ7VGqpnNHm+NO0HoWVj
s1A3iStRwzN8ddpbwqiBmYDDYHgecKAKDVVb9AQf4VTP8fMUmHfirK5m5JQSVmkScewQma5p7FLs
Xgcs8DY270ulB+eS9Ksx3Ro+lTGZiZusKVClj2ZlUxeUDJhJQiiVEcGD8D1C3doTPnySkvqoVN33
EEWvGSQYb57iWxHMxjoMRa/qlTtLprLphKhy81ibPiQI4izISvM8pEW+Tv28dRGbyF6uSJdQ7fsd
8oEGsbHVQd1CfqgC2d0NrNFhyJu9nRP1JzfaY60UDwkDN5yw6ziN8++EKO4r3NwBlEug2qQHsiBH
wEirzxdWRs1DAtOChNhdIDabPhSOXSK6tUlHYDSvc0/d3GY6czH5XUrrDYTmfT0Jjz6ZfI4Rv6jZ
4MQBXepI9tEqR4DjCObEArADpqUSCuDQmwfVm88cDAChQRKSfJ8rqNUZJsb6eOvUfTHPTlp2/bNJ
+IPX60H4OfjgKRRNEpggoM6YNmMC9IfkLaZyEPntbBZfhy4xDlJNtkSYmwUIRrgoRiJa6ybnMq1M
JgBJowluU93DHMBZGKioen02W8zrbplsXkKpFtcxTCTOiVn86BnJOCScqhA5KlpQzfCq6lk2qlts
UFz5/q3OdjCpzYcq+ixBFwd+ajgJi8aJmyxm7ErI1og21xWM+0ik/SNz3lq3ygeNbBtwaxA2pFR7
AgO2WdC/6jFYBt+kNwyUXYJZMOEyLAsuWeWN3RbEidxTIgYXzDaW3thfRCOjekzJlR8X1S7h12tx
ujU8z2RDeBGBZBgVYVdNpjKanBEmkAmOFtwcHiTf9OKhPsjsNcosfggJO0BtRtysmBbpvszMO6OM
lmqUCWU3HuiVXZQ9tLyPkXxAUtPpYBHCHUHd7myeTTV4yaLIhdyDlN10idJW1ceK52uFrjUUg1cV
GKsM6UVok3VAHtlgWfeEGVHYb5v60ASA8apXoeGmrnY9SuxFFULRbfcLUBs7UQiGBZr3XdW3a6MQ
jtqYvkQGbq7qKUvrGxGfqMeLac+mHf5loExeLhq0FT7yq1In0sRqjTu9DKBw1oiqoAjbEPEHuxn6
gzAkZ3LY/y97Z7IcOdJm11eRaY82wDEvtIl5DjI4c+NGJpOYAcfswNPrRHUvfvtlsjbtta0qZhYj
AB/ud++5ag8en1tXFM07pedl4ZPTHbc+mCEOl5fcwfg78C1P4Y8zNZuo5ioVNMEidQkUxHm+7Yfk
qEmR9gKXsOKYQWydLrwBzz2h1kVCncFKOdlHZVTPciy/nVwd9Z3qOTJ0Kyh9KniCjdnbVF01PPWl
tYmz4EfozFuJyPnpvPCts0Jyv0CRHN58GPRi5lrUeJtJWMZRGo5clC6PSlgGS9PnVp1/aI8uxknP
NhIakuGYv1vRpPe6JsFRC0KagcG1p+CXMYfnWqf7KiS8xHx5Y/kku/zm3bWLZ8OS0MFna8N1dhPX
MoQtjsit5jzZOixVcTdvLHZ40CjLbraPytMbqbe9TegUeETqEZXyhr2P7sLdukaMS9CQTcHJBCGR
nqwjROdrn+4dC2XWHAVdJT6fzr1RucwOpT/ssCTdPUfHpNxyOqh6O9mziSGytMRkuZggPK48nVyr
Rix60/g72Kgkob8Kp+SROf6TsovHiXGS8PTNiCuyXrL4sB1Adr33lNXdh2n+FoW97atfa7IPY0v7
6Bekv2Vsl/sR5qI2xp2P0SDrMMPy2jCJjcpzrM5D8CnFwRxeLd5oSciHDvhRHRgGlCiXtTntsnQX
zqyy6FFTjMcvfLWBuAfjV1vgym+48mWXhB8cdATh0eO7c1badJ9TzOtlRTDWitkuis/0fsBDMBBv
tFKshHRx2gfoEZj9Aj0hiQa0nXj+0ZophScMZBr9U4oSvU5gDFaUL5qoIXFPkMYZTwmQ2YXfDJc0
3hObJ1MwrUqvMC+4vlZJ7/xp+noZavLCdGfvrA5yDFY3U6qdyil/FSpZ1S6JlaB69DLB8U1/l6re
jTNqWDMYDOrFQSTePo8QDUxmua5XvQTouV1Q36z2LIgEoQg99smvb6Lcoj6Fd+E0Fgd7Lh9C6w5w
omBnQfsa6zyJ1YiBr9etZQKoy25o0HPHjUrCV2do9glHpwt6KFmdFrW8BdeIUgjff9ISyWooqAHx
JhJ2ZN4030UaVMGmQ2Ur2oPtnvtCmyw69q8nZzAn/ArADf6BnoActCUpbvyMeSoeqhpr5VA8uqr5
BnUKI0vznXi6OiapccvL8FNPHa1txlU01rWbsv1Y/bgVuWWXi0MROxUd8rQ5stu2NPn280vpREwv
+EArUsdZCCqbNJRfBWczbw9W07wiLu+ScHpz45EZhzjntDmwTyxHwbkGZFZtI3SI+CywvQhD6IU1
90fdwg5QDGRYszUDHL/YlAJZNE4FCzHajkrjY+2Za+XAAZ1JqdeNtQT585y2TK6MOwAueZ74yI0R
wQYJIYTQcxpKETDagSsHbvAlgKi3SHuTIEw6b1NHIUVHhPLT7qvFgEbKy/zD0bX5AFLeknonsRAV
nsPigU6UtNDzhx4Fa2VE0JU9qvlwIvg0qxhGffTh7O0iMW1rZdk7AOPuHpAZxgb5lHtz9EAnTbkc
2ka9NHPDihtXxehfjUlnVPimmroKZW6cAavpvQNynk2Hs/RWMvHzLC8Amx5u/D7n6F/zYcSl8QbQ
TD4YgqveYAt4iJ3eTNLez3d9ye/dZ20YF4rEkG6qgCdS3esPGmO0li6xLiTueVcFXPsqKOUBwPk3
Ys8tmARffgLAfkhNzELC5cRuiexKeRShuTFr93nWBQvgoiwHjr9WFQSBUN78xmYWUalLnFRqWZbl
A60CuKPKnwS0LO2VZE4dZa/rhMhsWpR4dtL0IQGO9GO5M0nNPIA1Z1rLMeHoVtv2vBz91NgCQW1P
+F7vWKuckwGB5jrpw5PXsZE1kQEA0jQO7uA8C4Mpvu3Boc65abmE530tvgZBkLAqGabRpWKsxnoM
qSNgzOAPjb3n/LNVVsPiR95qMhFu23BmOtZuVImI583Xrs72id88tmZ4BYWG+isZNA8//kwUzyGk
7DG3lbX16wX5qZy9q48E695fFtH7cOk5PXaWwe2vShjbj2WMk2iGiOpwx+06vjY5k4VSbtFu6FDA
LOROpMDM9lM1dBQ01s0GcTq1FIPX9bqzy6vmyQZv8Vs7AfTDfgduEb4Yo7wy+9ugeiat/CIPshPF
nyB8jUbr1bbapyZ3nl1dxAc5xX/wBX+5TftZFe2Hb/S3xOa3NxxxBWmbr6FxfamIVwFw1sRAeEcS
cd8KGI8ofEnyU3CJP8YeWM1AWtFioLd7gWfZW0w9TrqMBFHLQSKlT7YxXYrWjYRTO6aWNFAXGjzw
Bs+PQoGvsPNPRUcltmnqWhO3u1Y+Tm03p87E69vznLd0WtE4Aw8iWBZBtZkjDNmm+dqyhbR58QwG
Z1kk/TcWO/rVS+x5ecLwKOjSrdDdoYqit7yMn+hfv0i3vShBMW3OYUrNIJDpAWXjXcaNJRc0SlBE
znbNmJ8L8rieAnNl5umWW/ktV8OmyzD0Mhj+AhZz8Bs5nPwg+sUyJ6woPeb18FCaw0/YwVPnm+XS
7+PXn8t3Jrcb8z6mhhbPob1cl03w3tzRU7YZEMRVBK4Eli1f4FawPpO0e0hiuXNnRvL3jUQAiM2D
NF/7zv2yGpG/nw+5Qx8YQdZAW4fSutddAqbN+xdXEHaPC38rGQUOgbXK6ENP6MHxSSm6HCWZNhDp
86Zd01FnH6EP9bZ4m4EtYm1D3rBartl0Ko3dPoYFmPr+l5Pg8mNO2yfshJTf9TaShpYUK4Q9ackp
zE8RR9RpoJ7BVvblXrVKz+krquCwhPlcs+OmAf1pHFt3Uav6k19NMUdRvR/yCYt8nHbdGyei/hTW
4o/DXtcZ8woYEidtuohxZUTuZaC4B/OwwlcYM7a9jKCVMVrAQx0Xswr0oz9GebQaXW98TOn/vqsZ
2OgUKUbTnt4poTiMNOeOGosqSDgwZX3aftdUoYf6J2Xkk1H+GSdAYRL7b1U65NsAh10iW+FBgDs3
vUTSGzMEqQKhCYAhR4x+MqeeDRhYvZ/W1S41WvNWS1LRcQtR22yfSuBquJkkUcQRzVvb+jpUtHSX
lOsNfIK2pyhCZlwVFsuxqs+xmWyygnopswsY9pnsME53/8xnzDiko6ME+3sev0q3YlqMLNODtjy5
iDkXsLvm0uKKbKfTO/0V+4ZU96Z0WmzTanQOXlvdGrwYp34iouwnJcN3SzBj0ofZZlPOtI+pskyz
57pRtOFMA3aaMc5WhsoYECMF4TTRf4qqXbuW6h7Sftr4d5Wi9BlPGbux81dyGDZWQS2xKSOqpBLI
28sO99uFRR4wokDYS7kLsF5/9IDcAGNzfum8Ytu4DHQQpadL77b6ZaIu+cvIzegXlC4FfZe6MHaQ
kP/Yoku2WCsokM9ckhgxly1EkQOZrQWTgsOQv7oW92jgNJTyMnno3afev/eA6F0G9mk7wMjQzq+d
oH1kk7Eu3ORRVyUQ9JmJRsSFLKznM+y4NwMXAO2bt5GXeDHU8a01cWxE0v3tcH7czyi2N66leYrT
owGfFsjt0nFb2Mz5c2D/sTsCqDlMUqe/heUwrYraPgNJ/xFjfY+eV/uhyY4JVv6dmOUtdepzLSwa
WpCmpoF/OnQ8+vn9c4nz5NYU5rnwqWs3o8FZGLWdvOXyo031SXS3sLjRib6r5mZPQ1t0RZjy3Aid
M9+qVJNN92vrc24nbKapSy01NglV5xen1edEfiv7aWIqgh/kkjQ2FuJ1474LZDkkPT1jnhjSS6IN
0qwFN+HYWBmlXDs12Bm/n9/RPA6ws3aWhQJC+OvgV+x+OalRbVFmLEmzO4n7YZiYykqQhAuPAzoq
PYOq4JaQDEo773PSLjkAL2RkLpKl1RUwAtP6mLrPbeSvXNayji22R0soo+SYV9Yh8BB7EgSg1kyZ
VJNx5rAnCrDZzDH3EbeeiYmhGAkwd1PwBgq3YUgYYMYlIhuz2SiDaEvZfbTGlbpz8n0Mt8TaY+OZ
MD5y/l54bYrbdGY5mineWd1xze8l42K6/H7vb5U34CSgy9RoQAfDb+FJnG+q5Pe188NYrppyjw56
aH2XxkGmmG6yTIftEL5lPDtamo99UX2CSbwPBeVaqHwfdizHY/dU3ZcK47nyMA7NLhR6jsy6Ow+D
s63N++Icbkv9h0DKZ4vzZJbvHqLEnQM2BX9TbjgG4mfW4z2f46XHLM3z+0Omu01crEuAIOIp1n9F
8ZUH75QMLGT8w5J9DJthbfX020AlSF5QNMwi2SqkdvPuwovGSwtwqW25MljWxQmNTUZSkgWjPRbR
r8JvlVnFuZF6UWEcCHpaz6aJMHrtYBsmOcxMlXAqkfE02Bjxm+9lVMSi3HCROIj4Mxb2vsyZRA9U
BaIgZ16/awpnlxCtr13vwS2fAvsr7yHEM0QeKnErci70jWNsezHgqGuya5tkR8mdDbcrXgQ8GRrY
domBCZNZ/4hv7btwop8Kq/pCt+ohD8QqraNHdwgOMyteXSb7/N7rjaRV0j8r3hSeD69+q4dLyRRE
jq+WnWwUBV3MEuoMP9BbOV6hhtIE/lpNmg+3XTreXDzMRm8eRqeED3XDjZDx93lbT3dElIKDkwwn
s6kQhCOc0u/J3O0ThQlXfOaQVdLBvw2ts01xzHgaZpU8Ru6HgwGTWEPKzMV/6d2KGqGiPDlZsk3q
nL6zqwz76tlK7vNSY1enPrXF5O9pC/PlUwIzQdj0v2hjawvAlW60nrOR8SykaCzmXflQxz6hO8km
eBud5xJvQyBEQdRhHXWfvThMiL3d3gAH7jcdFpEUL9eBGY/VnLhHMVIt1HmGvosvR8aHLNi3uOuN
6FByOo7TdcZBEZJI+ZrP19wrNq75abCFpydVHXTk7+C1EZJ4dob0PCbr3JzYQCTPziEky5Rk0SoA
DJrzyNyvhY5R4dP5kZjMQ4jSeYXnRb8FDsFF0cL+ac/oy9V4l53ni+VyhRzhiJTRgwjJiFn2NrWp
2k0uTX12gR3lVaaXVGDgpWSHC4aV44q9X7tXiCpE/Fj+F8yz12Z9dMujm589Dp/GruqQijZ2YgEI
+qvLV7t9E3KdCPY/5d/qgv/Uqs4yQQ7BNpAP3saY70AU47WxUnA+DDoG/Au1I9bBvJ2UvSPYuAyw
+FbNpRE8t9G2DscPO32c29VEUzryyoKE3akst7R/ETrYdzYLS3J3xG+cEGCNtr6tOXiK/ZLerOLh
nqllUMH4I8AOGPrHewncKoLZvhBOcR5onVvEof82TaO9ruZ+B4KWMyLInoo+XXxiTApW/8zc+RJz
7FQ8c6a/Dmzp7yYGGqmaaRuN8aU6WDCWbszmQw1cbQbF3plarmf5SVlItnl/aucO7IKhrl0sv0av
+rQNrrdd/+Y6Qf2WDnl5IBnModDK1HkKm49Mv8/0QJN5af9UeXJqihmjR4bWQ3F2r9ZBvOrMALQT
jbNgIpDIw2naNj60jYZawQmnHr/09Gnmt4S8h2OodU8NwIvjmNfJd05TjZNfA6sSOOgnprZ30fc5
YxRRz627LtJkXYBhKhT/JYW1ePnC1wnrYHqxBSQG5h6zUQPkg8ls5xspToU9PFjtn9E29knV7EXw
RaT3BsFzKZIHidkl8Ju1TzlL5HZrjgpjVu1jmrn7dSzfxXgs3Sd07ktT2JzA7yR+qMoL10SGauvu
ac6hLxOK/QhhjuThRzCok/LsVaiYs9GwuPBh1mhmXGk+n83Jpm4MUB2dmT1KZQi9ZRFLP6F2FEBb
UNmoUYpWQGc4DSb/k60Jx3Z0d3CasyulctmHN0vwUJN44A3r1imTkjWZzwBNIjQ+uGnzUvnMgdr+
I5tBC+GMsnOb4mLip6aX/JVtze0MbtgQzYdEl+sui3Z1a1MGoMtdFBj3PjmeZwL4bAngx43J3w2+
ETJaJvAA+eG7MsJLOTPJNUwHY0sYHIOkG56H2fnyTN7zMoTygT6kwaVSKrKfUhjDUxZ1DL7Q/EME
ymXTMRXR+hGku/nVucC1Wvp0D0CTLzQ9LGv3C08lDjMH53FbILJEg1fs/XA6t71dry0fumUpI40q
GNePhitvc8/9gw70l1Bge0WLxF4usexERRvt0sKyH8G/QBEnBJVcx3uOaTKo6qHs7yvEVIuQGk1c
OrVzrVmVFkE3jbuKnAJrl5nIN66GIY9QOB9TK+q2hEiNQ1FTgg6IP8o2PuL7yimanfL1W6T5NuqR
nl6neRvHYGfE7hfVSJvMw/FMkO2VLDKXMAx1+bjIBBTpod4zIwaKD4qyjfdKmKcuNC8+WLk8NQBB
Cq0P6WwuVB/GJypqTPjMNHDT0tA9+N50tKoI/xKRHEhqGVA5E5e4gmmW529kRp10LdBJtm3riBhg
furTgF7YAj6aFz0nWa+gi7cx8mUW8/eu0indjl6+bpVNYYLtgp7PKxseKL8T+PAJlZbAOIBp3KVA
KBWVpCbwLVuUt8piRBpO0r+qSNRbu0w7cFaJePFbdc7Gwl5z2azISIzNwlLcbgZl3t3liBVzbHZP
9A/YazR962HMTdJNevK6nT3nTKt7Xcy4JkQyPdZDzZSc+jVIPoLbMViDYIFf+CmT6k8fkN+9lFLg
+c+jyv4YC7/+He4ybySscalGtKY8q5vfmS5ELMpz/5d3EMu7tHsgdJT02lmDvlKkjIOJlJ8Lfg4v
wwR11Z8N/gjmMbjmGFFQbxEgWCgM8Hmci4fG81/pHsQvqeQuxbyxoRzD/mDozmi6Uv21F7OxBk/L
6lHinjeVSY/tnITvURZz1M278ZOw+N+4rJ1uV3qje6rb0f5qIsbeEY4HOkvTe6ltzeHetPCcjMYu
lF2Bq3Gu0dq8uOf0MZe70XTKk2cgO1Vyx3fRsTZq91DWzd9usNTVpRphReA4Z9cFpanYoFB7jMHh
dDea+9jgdGa2Y08nzOS+D2VI6NJq2xAbInFD3OJgwETebBA+6MVOUjILMXearYoNlF8JJdkHbhOA
duvzKf/bOH6Gn0yq21DqlhHKXK2Scf7sZFlszGLO/4ZpldA6jlTEMHaAs8zLWdLI2EcUcMwc4MBW
hHzJxNLsIcg4HhRiGdaj+LDKXlxrspAfHVebPe7W4izGmf7lxhWXgisE5xzFuapigxEkFizMcRmw
KCRwyQQ0l7XHe21VpzQNEQhBTG7pHU7WTlBScB82jFRkprxtaZ6JnBvMErUT/Ch3KNbMtHENe/hb
riTnw++8MSxygzTiDqpxz5KQ7MbklHBAo+YoxX56bQdDv4G0mojVC++htaZ245GtRq5UrndsyKpc
ggzQ6EBbwgFjE30SoYEmoeux5lLhDd/5GLnNNjEMbi4yB4dmN9ShN23A/iki62Z1UUEXCPUc0IkZ
6HIHm1ZVYlRocxkUgcjuWrx1kQPEopqihx4JGEiwNTxklJrUuJcN5tKWP25CauTOrsU8OLIzkLUe
mRUE/26bUUZAZlKZb4GUM8WaRaJ3TpEHn0PWReCZsmKuCRgmxk1kGH983/ihOVYjNEzyp2ju4IOS
sRNgZ2udYKcqESlAKYfYqk9NHvarLvUDvpbE3Vut+6BlXbBrllaylureMex7FpfFyrfenFzaD0g8
YYOzSOXWxcuy3iCUIzGso/cvM2wka/JlqcU7K6oT6gYKeOoOK99xV4GojJU9pcEj1uVpS4g2PZpN
Ck9sxDQU+R5QyarpbhS+Jo+KW0Yt/OKScpzE9jHK30Q107iQdRScVZVgQVXTNs5KkgmNuel9m1Gu
xFg8KUGqd1DR+5j5ziEd3bexKusrvbH6QQg840NKJzu/Fi53W8odMlJ3rDMJVImlcOPSOX2lRW16
Gc2BL4Fn4hbdHa1To/hZnfAUOY25d5xqevZ6XLAZVR+cCrHRJCgUj2Yj+ke0KkW5eAPrgmziEHoY
adPGX6SGc4f+d8VLzCxBBuMdu1nAAaUg5kAwr+aNILalAyv46yQpcxo36DaVYu7LO8RYpebOs7A4
7P+A3J/OSHLfVc/MvA3UNpwHZsldhiCT67m8+FXIJSptOeR3WeHs4wYPvKcFj/BInCLEO9OGACip
/uDnYZJUZn2ouW0/qtLpz4wtnY1Va+yhUzutjXu3mZk25QoijXfTsvTOIhj76zS4GnJxnb1SNoPm
pELh9BgVdH+xmZMAo0ioxU75Vw+608A473psJ+LbVDT2deK7xVvtGvaagZK/y2P9mhCmeXS9sD8N
ji/fQD+YaG7Zu4XUQL9BS2BF62rXVMUmHDDsWgOOfArr55fQ7d9J2wVrNd7l0QqD82tAFwIAvJqc
xaL24FogTXdq19S4sl2diXOaOsz+o8rccPxhkpRPzFwcRpUzI9Kr71oYswqEIGbJwEpH+9LWXrNs
svkTrQeJhtKxbylt+jtyjfti9IiL0VsKi7mZMZ8zS6cOmezvWumCXIZhSubFdLUhmPjJ2h9hBXJg
6Ng0OIiUWUuNTT/sC/S8fEGbMfYZ+SmizHJYsD1sQ6HSEj5zmH1ZJV+dFFgL7IJKz0WW3B0YtR4B
kUS4Tjpqgv5SCxbQf27va9w1q9k28PIQZjbDil51czQPPKDZLoRD8l1kIeZMxpJXbBzke1Xjb/M5
9pjzWMK4mIJsHPVpO9n1DTpMpL29OQ6MgbQdcYGeOnnlaeN2nrR1jttJJrcOayNHzGCo1qkSya7j
/LHgrw3e8hw6aY23bloEycDXElESMKzaVsTeAmFQX0XWk+4x8LFdfLJnD81Y6n0qZIrls4fn4fht
+kbXHABBnHxAW61I/45FnVyxP3sQ1wfU6SzGmS3HUB/wvzLTifnzMDu782CdgkDVDxDL5XerfT66
yuu5HuVG/TN11fyb5Xl1CGdzytZ+ZDArsIf7DFZHn3gw3KvBSo7v28oPYhiSCnuMGz8aE3TVObK6
49gjlI9xRym5HtqPLqIgLgpdTtN2rm4hvKUzSla1LkbBKTrWHzn3B97EykAz7LB5PPdSz795lhbn
UEoYAvlMTEgI6JAtHVzLnr6O1VxpgsITwkUo/mn4i7H+N/O9ba0Yg+YKV2enU5pyFFvSnlIq6yB8
dvhs1OW5bhWcynSarhSVndom8W+SCeWG6rr0Iw6gBuF5nbtjb/QVkRJv3dC2+1lLrQCvhBi00oqh
q6+7V7PloaJTx2yQ6Tr/6AXMldLx0fYiRMMWO4IJySCvU3CspYAlYEom1Enmhy+N16td5eXjdiio
fDKqvn20jfvGoIecXcgvWEm7ecbNFpQYmOYpuMwltiveGeMU25bz3UR8mLEtIJhGUc2gvUTMCxgO
LWQ0j49zmgJrGDwTLJDyYMFqnyWCoJ/1xmLy3TNX3DMYDhcOAsN6HI1pU1IndSZaxTsio5R3gS7x
8csLp/AxiM65ZPgRH0P3QRZxcYgacJm1BghZyxOpqi2K9sL3Oo4AjZw3vnXfzWfjWOPjn52ePgB9
dAd8h023MEHCO2NxpESvW3VN6HKdlLPmpQ/sqGEShNrAAcX9w1TC+WDnkHcWA7GIsfLdP2FtyNe+
KONdjpzB/JwhvQY0Yxoc7FNv5SvLcVY50d+F6ZCRFUG8LaxmB7zq1UQE7JfBbEUPgX0IfOPYS5r8
VDMyPqYUb5/7OUpNhBZzD6iISX30wHaNbD7JoH81Kv6NDbMiF2j57vT3/4cD/okY/DfhAEFi//8e
Dlj8zaOkL/41TXD/gf8MB3j/gZE/ACInQML9Y/P/z2yA+A/XcYDLEaEPTFo/7i2+/5UNcK3/cE1g
aKELmSAI7gzC/9HeO4v/1/90wnuTsM9U1mRkQKDA+X/JBtyBNP8SrP8negDuLXQFEAWyBv8WDDCd
VOd14bnEa9nMMdJxGe3f+tw5yoHsl8AP8C+fy3+FE/616vr+Mfyff6OHX8kJCDg4/x5FII1ZjSlU
RvZD8F1Whh0TddlInxm0PomQM9o96S5H+y3s3T+m3dzSRH1PRU1S3LA3Te/+jTkjwz0jm9q+kybn
po6xde20wX/TJMDX82//s5YAuweYgZyGy5fo3j++fyVDTAxXkXzp14xGhL4CeGzr1RlOEtwHC77T
klNnnO66oBPPDTfPxyzJtk1Md1o6zy9TBQMlj0qmgbZMllirWO800yE4f+0lt+MPN8FxiydqWhJM
sz+ZTzw2js3MCRq83ePeAoMS0aZL+bC9aUfWsqbz7fXQR8NLiVRD6qvgbiOTnTBD1mZGhd9adBfN
CY17z93IalisB1ZpcN9KcTki/QuWLELgdr2dQ4bZjdDRCXydvzI5Ny8bv/os5qBfDXOO9tTGFoQV
rw1WMQvzY90NxmMkI29DPjDZhCUScX+/PNez7yyhNNB22F18XEEbWXBwwoI92X9lZmR/W/wHmz4y
gAUIpiFub0CyIJYM6+upDRp8pUX5FndOuPcD/3121JOLx7xiz4blkjM64uS9xSCVbf16nk8gRcN9
OspXS2O+MDXLbK35gMyQBZAeayYwTaI2ZlW3WNaMQzjUL9FUmLeZIqx1Qfff2jIGsghjLqAGQ1+S
k73l+wt3dVX118is4yUXU/eccEinJfJnTIziIQ9lcgKq11swIOx4m3D5JzoXZ1tGXFvsANR9drVJ
z3WIQLQwQukcgwkQX8KJ7akW+M4r2TbLmvlDx71jkYCaYBqN7XAynReqL5mxZOE+nMUXznNwg5U1
A5OnfW8WsJat3H5AMmnWfUf/Rtli/Eviprq4BvOjgajbulL3G1HG6DLOe4wnQP7IUsvf1IujH+S5
r3aiPHMY4DctEy/udsorqseZGMKqiCwN7J8nNKVqbVVjnSL4SxVBM8TRxg38P6U/J18iMF7HOLev
NrOtE8y1diuUYR9jXJ6E2aHqe635RKWvxq/so9MAQW1XFPg556bnoCv+MUm4aTwuS18x1JLqEmKG
/KQblKmLRfC5DKK7U87P9gZd2QixFuGaJhmXjfKucWrZz13iU29QuXDzGtxPqq7SCygmtcny0P32
SWdgPZ8ANvS62Tg6fqjcHBe7S3w6pfQY1YzKudrUN/yUZBXtKN803URKRe6SGCuW8ppx1ViUzMlG
kXeO4l3T0OgacDO65Q4uU7enp0GUTnUxzHD+mIQ/fvSzdB7z6W7camImKdMQy63ASbngDtqWbX9s
POaPhTuNZ/RVB+xWHOCd8eW268lxLWyj/845xXrWHVudQ3vp4orLxHRORv+FLuofx26dU1iO/rat
QH5QJsxAgshD9zgUklpaQ23sJnC2poeXlVLoul7YlmjXbQJJIut1/TNoJO2oIeYoZftawHxkclJi
OafFnTOswg8WjQR+nLL/mkWhLlYWODu/8d5SW6QvXNnax9buATS3VnRmCUrIHrTWOosC6mgtlxhC
F0Ipq1DqiZ0FnxMgBTyKTf+oathdlKvmDyLNhqVfxbAYPXdCoiX3CN6YwgypvlD5cKLRHPmLlgZL
ZPKjq+sAlHQSv8es2VXvtYo/p4Kgb9F3t24yrS113M6xcAef8Id5hQT5bAjnTbvmq8vYGQ4BJNBz
ltfxLnPQnpYiHaxba5v64ObC2hMuacEQGfqvpUt8v7zAO2VJDCYc1xAJSlUAQRrSyNojqfIkDn1y
hA8v4ZXgrtjZvuK9bovB4SJQ2zvTLlEGKHgkSC8z4svVVKurql0ac21dKwDgqv/wu8ZKNrm8103V
lAlnS+rUzedqqjSfbFP+OqovdnOHOGISxklPfmRt6f7D4pbkP6KboK3UQXV0FNQzDd0R6cuX/rdr
RdXGNhI6D8IwFqAN0I5IbjcHxDOARrnXrWQVuefATtWjbHLwDzkc8Ug7xj7i2kxTZC/+zElS67Ub
9PK59XuLIVc8WKtqUuNF1jo+dHNbPkZpT9/K1OytIASIwlXZXpgulATDJA/bx1psIs/mqlm4vrsq
qLdfd7EbPlSN5PDbFuR8KZnEcuZi6sWDYYf4ianKTs8Z2anfunKGhwZNJdxYJSdw3pqNSYs0RtGU
KYZwmK9g7+uZ8pDrCk+9jH9HBLHXqoFYYbDHf3WDXx0F3fTMJpBTjyKOM3VRPaA7DuToc5VFMGIu
huKqUul8w3S5Z53GeUdA/EnUpTzEk98z87adtUIBWquw/0sBa35p6cJde9Rs3gcaB5I92ZrK5+6h
ZX6yad3irbk3m2uPYC27QRXvpqQ0l1HOzKTUQXrOTZOG8nLwWCamO7UhD83HyhBMDsgjQygPAkwo
qr5/h4b+cCt0ctecl30e3ikU17idk0s24owbsv/N3nksR46k2fpV5gVQBsABd8c2FINaJZliA0vB
hFbuEA48/f2iespud9m1tpnZjdnd9IJdTAaDARfnP+c76Z1mByIUCY6ld7SEU8DAJjmVZXWoTb2A
z2n6kzcWOMb0vNmHNKlexiYi3mXC9M4bE/FZcO4gjNC2j7EeovM6MYCbK3gf5bjgcRipkGYorPTd
UIvguoqC9PcEYY22ZwqkPIsrM4hAkXRh+buwmq4ZrOq3Ayzd98LyIWXJ9ujcJRy3DubGL/vZvXA9
xZyvMx+xjfbD8zq6CeCxgIxP0zJ62JZTWWKlu48G9NlQ/kZ7h7GSd5Bk6sY9rbFtL+4eqxi/Zvfg
j3Bz1WFysBLrl9cAuo/+FEX7mIieL+OHxcSM7gH5fKGhOD0PG35vGy3pbe5Sc5fNrvxMEnw7WRKQ
+4rt79bMDmjqkEzupAdT3mBb6ImdFOntUkn74bmL4Lo0GSyXpltow1vllQBU/BJh/RuXKT+0bfa6
2KC9nhHo9lvkQ80XFzMiYUF099g/CLTls2b5OU7ZSC1s2ZW3XeCJR2IJcq9HEd1FEs9jm6zj1Rar
J8Y6jHlch1NAVx9xNKSn2ENOVHnL3BxbyEQObpeNUGYg6vIABmt3mMSy7pd5aM9zWQQPAW281RwX
d3nEJLE16tPCxJXsEdPvaA5/td3S3YBqhuLXiPceHeE5m7eLItghTZpfJhvxA+FJTmcAS5UPoCjN
y2fFNOVY9PP0zEjKsrFtWj+wk5bv1PlW8B2yjtVxgIehLmbIJbtrk1J+pIJRmXUmfC+KLPmsR2bZ
cbkmexKl+P0ovZdPedguTwuxj2I3Z5hRNqkSMhkLxAX8xv1tnCAsdEX5BT8sh8eQgJdAiUI1rs1D
sGYcCL26ZO3untKg+RRZMoxh0FI+PJTxlZjim9Bbi1eGHvcDbarQ1gx1q159J7BslhYdjPxQfV0G
mJs6Qw1U4s+nuFcYmPCJNapIjrFiJ5vz8ndvpg1pVvyqJvm9ScdPa9c/b9zF7jHd/GRY/p00RP6p
S+B6BFnIiKX5RFsvA9Yi/1JHbpRI6WQSkoCy70VTAezVnCYbPnwLmOZTNcwLkMN02GN/7IEuxdO5
SMf41Kxrc+hKarTU4PpHiA+vpmv1iWx/Cc3bkYzJGOsVEYg5d1FCzX1f+/0LQj2u2YYdNJr6HvRl
+suTRbHrLTmumePmqjGWVmuO4dKncXpgA8Mth40a3R6Xb2v7TzKqaHAgGEupVoV7Aht2NszXuCZo
S4jxU2U9pLBtordekKi74CfCJ7+oox2ab3QC+4zjfhvP2WUIU/aLPiHCxS+L639hx8OZvo5gGIQi
v1PS6R2TslqkwGY5+g9BEsHOYViKOKi+qd6zZ2cKCGlNwdihHkER6e22JaqBR9Qz+d16qblbIi5c
1kCmqcGzrSrAwMMa2cmIKYkX3fVGNE95UcMxHXFAlGU93iBOTrjGKhjgowUPTpf2XeWcxm3dfd5q
+p8GuD1i4IKzEwinO6JY84+sQgGPGYy8hmNGuw1+Lz6oLjY4qYyesF50ERxL+mFoVL/4BLGxkETL
pvM0JOdk8s5r21MKovyJoVlTLj0fPa6YWzr+zio/PsK1YzkuOlnst5FhfDh768FY/+tgfy+Zw97c
aAh6feG+LsucPLo8TH4iH23oXB1jQk5IF+gENlt025OruuaqiKMX20BPRoV8NlXyg+HOaz3m2U1E
sfeu2LhGjqt6LfBMn0OGWl9cK4urgSu5a+TbmOgOpY68bj2sD/5lpVMJsRdq3N1Vkqjp2DQR9uwo
4Ta746jf3SVNcK1X4HplqBhthN0vO23Na5VdAvRtDIgjqx6Rw0DD1smGOykmHNTQZ28KXtkwJTe8
pq9yfa/XDNkw6B65rIcvRrnLbL/doJWtL3GHU0OXyn7twopbss4k06qK5Cd8dlxNl6umgzs2Jgzo
zcZ9idc3n2gd5W3SPLA9PpdDWIwNDx6/wNFk5U3fVEBSFAeivKyuEscRGLzeEtblyXIP36v0JQGz
fb+0KVtWgvFChvKtU/U5ykb+6Knc7oqNm+vmJ7i9WRe32YteRZd775y5Gb4IuV6TVE8Bm3JfJ90x
3Qg/pjuvsp9NNd2oCjta3+U05iWdOHTcz+lvXPqbUqL17yPR+2+WWdwVw1PvfkPfuGYobk/KdJdG
9ib/AGHX/9yEKU+mJDb4/yXE/5KECODj30iInaWg4j++t7/+4/xhto+s47Lz/V8URb7/P3EjNEwE
yQVyHUAOubRM/MUbCWK6oLUSyINwSCIR8z1/8UbiP0IVx6EvwkhdmCIoc39pikiRUoSKQC+6XBjo
/xYGG8/Ov8pmYaAEZSdUryR+TGlF/DcuKDwFUkNzVP6peNEG4SI2hpTp+H3gbyzyqEYMXjjjwViN
M9hU2myTJD2WXUIWDkDWqUT4xDtop+V7Ni7Bm80pvSCmvbXkNBtjyqPbFohu48xFh4T8SBdGHNaD
viahTCFaOCMIHUgkYWxxEsHlIfYdlKTErv5vDCgLGvosU3ec5rrGTlt59bvHKZLDhgyzbd/GFyNY
ihR7o8KRVbXACAjMNio+myyv7kwyJczTax2/LktOGUIac0amk9cBdCBxjwU/VgtfwDxzDoo5LDHy
Jgz1SIwb+i4b7JVNaM2tnvHmgbyo5TFTk6E+qU5e/SaBL7GmxI3QAbgutnp+WKYUxzu+PuDQ5Yyi
AD0fjp2c8HqMlR8eefUVQJfM3NbwKOlnkICz9kW1UGPkg02C0DHQSkE6pRxeSNuNv23OMnJbR7zv
h6HyMD8lTZEUB7HURsNSsIk4b5H107vKVMW8X2M/PQaDz3EylSZHXeyT4tsCqJgesxHiiMgrysOG
cYkxcc51du+VVn7zTKOX3QQ+42dX+eqnF/XbSgCv4vAX01WBwlKoc5aWzHqEbpAE5jrN3xTmKwOO
sXW4Qfyqemh0Mz7Y0PoAFvQMx0XlKZ+yXI8L/EXMDXey6hnKmiklwd4W4XtoPLCeZY+hP1hhLDRS
xYbE1jaN8OraSYIlj4o3TKdsejwX/VupmuwHMEzwJVPaKb0bYJB8brRhC2iyvgG0uEZ//mjfZ/0m
24YVyvfjp20uGm7GvZIheinTtxMGkzC9lXIChcH9AmeVTmVwy1wPr1NvCiSBvixBtV5UuFcshLy0
QU0hhMSkvK45r5fX/TqgB5XN8qDkVv0onI+4KyVTaphjwd2GeElEO5bp65iYTDK7tkSXUH+RLWoT
iIaj7ITpWI6yznnCGFqOrcf6P6ox4uPaL99sdnFhb87CkonaBgDqpm3+6iUhFUUTPVo/i3L2Pmvm
CpziJ7zNYUemanJ+xIGgDGcI8yEP3UnyzVdtrmgUbhTaykEkqUS2SEux4aeWwXs8MH7bVbMdP+kw
pSXFROvqDmZtLz1ITY6ojuUS/HLscxgC0u1lHeUuji7RlXPdL4JvhDsT+h2eqippPxeuDn8maWM+
0MKHgFF2wxu3Vihty/IFo/DypfbD6kUshLOuaOpoSQqT/gHUNVdkv0LYDS/pHICdTlVgaamMHd4h
F6y4wUWtTULo1B/xIQZp+7zIlWHzktGuqEYqUMUljmPH7WduFQm9yS8MUbwA9yHu6xasUExLYJ7O
3NhHP4puRttTYapBjPwi8xV9HZOsz4/hSv0Fn+dFxWzNJjm4uoGBDuZ7fTNlwJW71FW+HSTbfnTS
64Qcar2g/VGvTcBpkmvQLvedPx9dNHF1x1Om7ZFxYatv4zQJ3s3EMRRm6uUQn3JRem+EpCZaphXx
Yi9vJcE3NFJOp5fLdYkF/yf7hNceYgQqeNs+DBkvwRm45yGglyOUZZ0fPa6pn23HTYyhfQFBdeTg
uu36xRU4yTh8xJhqBV4Oz5WAxbFvjs1Dk5mW7Kcuwx1g0unZJRinABha+RKqwYfXWF38GtsWlAep
wZ9hxt5CvBPJtsWHAo9TdaN4N9xe9WlJY2nR5SDj/Q2NTQNKXPcJIhJreia9s1UOuGuBDgUnIcvC
9yBJCNXmis6ncysy/erVlcFUh2sqPnna9x/4YDXJXpoRSWwowPEclLVgSYMsC6gBhoUFc6Uhar5B
a6hvzLp53htyOf95zoYFytUbxuCoQjXqW0wFWX9YejDZx4lN+1uyKNpfggUJc1cpNaqTN3nhgy+r
7aXr+JvS1JBforlKuh9T29af5RSBC+26VN2mUQChuS3s9HPMi+Vx9kZ58f4rGDwc4rGvtnhkvLyh
y9JWoLLSKc+//dOJ5P8xvPs7hjtQNG5oIYWfcEFRl6a1fx6HRZixWcmxVCRjaZ+ousiv2bcVTBbg
MmHZ0uQ+J+3tSljkf3Bm/K8B5x77j/Z1NB8f4/33/n8Bde7yJv6bU+FH/R3S1b8cA/mGfxwDRfgH
m0nsa8FSLAQE+b+OgaH4AxAdB7BIKvWPXpO/joGx5P8K2ZF8qThB/vNomalzyF1DXxpWAk5uMvlv
jZb136enQJcl49M44ScxYk7+9nGZcR9VRRrG7AM+N6uVp9VgXtrW9kSwcv4Ig6n61hCTzk+MOPOX
OUUzHCDVk9+IV2KfnJLgZxMFLYBTGUHxqqowPWV5UnwnNp3I3aDCgdxIOeOqQuWuYC6PWrxuk+/F
4KKDCC8ggsoWdBOcoHGe12PuXTyhxQy4CFNPOHxjkDYRD+szw60Qi0e5S0Sv+uOAQZtt1uswTkbD
SEB0IpM1PBDaax+q0vcQjKuh+0Tn1fK14Kn5ki9z9QkUA7hrsu7w3nv83fQb+ZO49TC4FBDhCrJi
vJg43sXz1D+GC+jAA4gq+dWPcHfsmpDZFibihTdhilV+FU0c3fairkARrRzsr+qBN+SqTIV8rkeL
VTFpJJHKJnBlyVQ1KpjeBY2423zAbGcJIcceO/wwX2K8lgq1sFE/sB/1r/WUyUt1xwTXTWlX/Ezk
5j0rthX0imCsP3e2JNIAAA8fsMvJDSucib9lFsQPsZkt0UehgNBkrW/mW4a1nMQhzvr5oTOQUnbw
sXrKvSOFbjqnK1VvblMcnUoxLu66CWG4N2yBHluqHw6Pceq1n2emuUS/piGmjqpmCkI2gShZCMTs
O/JOeDM2M/pVEQ4+THCbi99lrsrsa5eKwR0Ew+InsEDJfN1fXvV+m3OVgvSzWuOQqRuxi0xDm7yS
RfV5TceF7oRqaD1CWQ7Xsh3D+OxVM0pH1pXUlU0Qc9adtWWPX3LswvdWypyI3ZQg2YabNtHOciSD
B9v2Y4nilCXLoUyA5+1TXy24sKhOeyMtXMLtnqGx7gwHYrlzWnHrQPSZH7MgF9+2asVNv3gkNUjO
wd03Lmgf2MnT14vZ+QueNR9nWaCmkuAANuxLUYTfn2eYttQ9o/wxRptQ7U6+sO6BcVm8EoKs3ZWu
ynq+ruqNJ0TUVuRnHL/AcFNbwkqG3kIKg6IjaGAsCHWFztmmX/vGcOIwgC8A4XKXu55kZWIEsqD8
FPprdIfiZuiLR4j6ejnefqkaVRMZXEgyL5FHlDWzwXfTWlpi5r4InvwtRO0Y2aRq+tzTiX1UxqgN
hFew6l7uEl8KLeFg51itxp1YBvJ8qY5nEkI9ws2p9QgD2GSVqL0IHW9+hgJ6SMOZIoi8DIdbL+gq
Q+4Ztx9ZqWF8WVTDtUxW1NNxzAwxMhZmbL+nXo51GRNt9RIsXQxbv3PtZVQs4l9bSkXx2A5EzF2h
A3rEBjzQ0kvn/rjhiyA6PWsyR0Jw6kNU8tcaZm+da36MG151Vm7fvBA9EbtbPMc4AUnsn6JqrLtT
uspKXjnFudQmw/oblYilbFTN+DwyCmEYJAR3ujL36nOVt8S3x/h5NvH4jOBpZ1j2AX71MQ4FXKQu
MJ9COOi44v1Vbiwlzr3X89RN+9pG07KnopHPVzAHnOlRfrcfhVn923iAYrjruGfgBMGmd5+ZdOVP
MfWO+xNOlmec6OIlc2E/XMdRPD2NhhEZ4JPQ59J5gdty8+SUt0GPSHaBiIvfhVDqtkwzYHZRrv3m
asP07/b85PzM/gCiyIVNEYBYt+3XmFpDkHuSRaSLpTyKTYX8aoOlWapztn61I/G2PZm32FzPoG8u
NvmOkucNRgm5j9lLsFn3zovPZOH1a0qo+yH3LszkLtEqPOZ49pATKo8Tfdia4SeG0Mq7MaBoONbP
Q/Qj8l39gRlY0+OOFM0npMvL92V1y3RClGVtsbivONtpDfSJ1AphW2rnBnqvK0G3cNGG6nZMWkJj
gOY0yK627YrjgKnzg/mWlfs57brfoanZHxKuqv5OklYD5lNCaTw1ucMW3mpZW8a9K9yNefC7G1J1
ZPypPuSfHfJgovNgYwS3y2U1gsBJV9YfeO1sBLz9ze26Yag50JApaFqWdRkcuPHSwsjwhNDOJAda
LrDfzkdAmyNLflFY0gKiDX/r1A/fcNW3b5U3WS7pQWJ+slKy65Fj4HdlXF49rGkk7SGTNU/Nqilf
2WWb8k/1YJKSXJRHconYOR+dTqmNAgXZMi5tePdo2Z7T3rsa6s395CbHym8rFo0yM/Gyd2ObhLfM
6ruTxYRPfJN7E79SNWEw7Y1P6Wal+VzceBiyEIWzpP2a0cTTUiwVQnZl0Qanb7ViYNmGK6lIDMob
1NnYK46bxhYNiXohrS7HJHrQSd1HJ7tW7j7VJVAb/Dj6a90y+OK1etkHGb1EH4bQ0HFqovjdjgNt
7rXHkw6zxoP4U3Jtu2vFHIpDXkBL3W3IIyP8lMk+4qZx4uQ5a4kDiEwAAkSJ/rS0U8GW6AZYh/iU
x+rQL5JNunVteNcLptqPdvXKhzEC9X6oRB5+9G6dPIyj9fKJVCcgxjZfxO/JcuggYE+moC1mEl6S
qeMjbmW4NKMGqrdzmblQF5layiOgMIaqVdpMARMF1KJeUPFwKFk7p9PI2ONJwrL+ylFyOzPAahRV
AGYwxEtR+YmYTQSCnMzNV5TD2lzHdR9/Tgq4wMWK9u4DxwtBYXnEGZqJ13gzmdbcyV4lyykPJ/CW
BPXINxZBkVBvAhlqPg46QCEK2kI/Y2yZ7kyWLsPOqFmDvcM9BvKNgwBPex90T6Ly1nk/SRHg7J3r
gHV/namhxSzNIYzjI6im2eZa7GYfVAPrXkdXd1GvBPGIaqMhjWBy52PejfVPqk1gEqaW32TflS3j
Jw+f2rtKyylEOMjA4KQkMZnBDpiVmG96RO99n//VrSKUGnJVhqvPaG17ZO5zmYcB+qlOrmOIca19
kdPE6bLxJZhihL21m2qu2lEDd7cxxdMU9tkbx9Ae6JMbL/x6OBWAjLfYZDTbRQmj3MYfPgpTJLe6
qotflBTyl5TMhWlIYKwyXRWOT/8Z4wE6HEZBCl2KOeaW3XFkeRoDsgUHZ8bxU1gk+omAXVTdCTw7
YAodcXPMPZfmPd5fTgdDFNEbE2WXviHZrgtsk16g30wroOZcS8oaSizVkHqiSHxqVD/9TBG0cnJn
0PH2QzO4Z2EQkI8isBnHUoZrGQl9W4QPUxME/B3GmZpexCHAJ4yJZ8uXBI4busL6CdaYrBJOolhu
QA21nTJvKtDM7eD8WLB1WCdAOwpdvjGmwYZXbNWWgnFu8L/eFNILJYe+aJ2veqQUdyoLtAgiYwF+
jN1sN5KaNKDWL4Oe8W5HmQ1vwqpd5sctElSkiUtyajc3fX1ny4jyHs/Mxe+45RR/Nc+z+pkmKut2
jVHQyODAQhCbfb0hCOkVo3hSCEj6Jqy3M7FeJLM+DVi4dDqzOqN06ReNOYZ6FQ9S/LyU7afawJTc
t5XSz1PeMLbGcraru571pXKXAKpjyx/abdMsG+DPGPov1TdaDBD+9NbYj1GH2FSqfk5u8GIB/jfG
Z6XGJhNLjEKRLM+hHfvnlmhMfAqaxb21OhH6EA8lx0w+cTF4vgFT3iZnjVuqiXt4e1476d2EA6fd
41IOS5AtNfaHNTdEqSuMFfVhQaGeT9gaM9L7XDoPM5GV5Mi76eih4A3xILWMeMT8RVzO9IlFIRzG
smyuCcjbezPmc3Ea1wRstjH8Jc4BqND43HHdoCNiyPtLQJq44E6ERQEfwSadd26quUluC0lUd2fq
qfgeGRUPx6hoCccsbZWjJOGG/jIRpYFdxjJ4DqAi9bcl/Dq5H//ciILZq05TUjBWbmDfZWesHUN3
o+y68bBzCPT2Hc0/360q+TEzH6X3gUgrhTIriQlKMqbkelD9Sn4/gfh4XCbNa1jKuXycAx+NVuZY
P3DNApKjwRFf2bg1KxeJUKP3TtrV+nttVGTOa9TGBVPbHN/jNCfjhhKj2RKTPo/v1DQtPk4nLVkZ
e49Gk1w1YsG054Vfw1mAXfLmOLviUlMQah+ddti+irW7bAQaNVJEw7Mb4KWeZ3yeQF0Sx0m94Okh
AhyJDUyrzPloMicZXoZAzgACZYU0mlGd+oLoFnh7yd677Jsxq5azz426P/IQt7etqqfDNmbjreI5
6S5s3Jj1v4njc2UuUZVuGZtPl898CincVGwYiBJoiizg43U/R+Ds2AypYfJKHO8k7fEhnCfbUvRX
u3x448Cbf3FLZH/BedSXdT7JCKHHUyqu+hivxv0YlHm+T/F6vXo91UkXE4DMsTfM2aeml2RNyD/1
37HOeG/eGsnXGBnkYTOkcHcwOPhgJZ6E+SIZq7odUThaXOKxT3+oFULyya9nToeq9sEwq97Py9Mq
HFfgXpTjC46Q0gFyJrO5U4M3fsX5590lZHG/Y4uAN9kVi/b2UzUL4EZR96UpWFMkDlhDqiuqJK97
gfhTg44Z+EqN3wsUXfVRWZo69xU9ooJCqcw/+nHX5TdBSfo4I1CT7yfszR9FuIYE57qGaQc5v1od
+nlbYcmMZcRdrvTX7rGzlfqdQWyEnNYwvtotlpjQ/0Br+9+mool/P1ud6uz738obLt/xDxkt1H9I
X0SCu8+fqhfTz/9sbwjDP/D8o10FYRREMUrb/52mRn+EgWTS6Ufk7JkJ8s/9NU1FRoMKwHf5+pLd
CP5bMpoO/1beEDLF5TkKeI0kRSL/z2nrP4UQoqVIGf3xMNBHymqER+wQe3G0Icd3Pl743M37vkqV
ZuoSyY+qhr1JTRNb86HwSeJJPciAQHZcPZioSFGRMLuTL9saWnVLordfgsi7cPhMZ7ldAQaicpMv
w992cQjWPnQmue7Jib9sok2SQ1JkEeZRwFQUn+QB+5x3qcUNXMiqxl2C/ZG+1gy9IcmCX1j/su9l
E7v3Ml/TuzHd+LHYtih8MX2v/GsV1wo9I0UPxNA1VeAF2FmH/MQI4zMTzhM1qI+haB7zePziEeFy
i773YgxGPK9JYw+obqd0nvbxgLU8c8c0bIAouHPaVrvQ0hFWUk1blWI+Yqz2wZcz3/VULMYnl/ji
Rxy+m6SLyRDkhE41uaqk2HPlOyKUnq3ffx/AXaceBlVd3vZD8uZX7nnV4PbpzD1uAd85qWXnZVQZ
tEDvHbxoh8RouwHpCEP+kCkDckr7TCnFBWjLZDvNvX3P8EFN4kumOjrTmutRJ31w8gY2GI3xtOCx
9yQ5+SHwPtZtpVXDNe9FVsJ8NM+F7H5kg6+IzUNkIKx6fXEqSrxVPcAgXX2KaGaFPJzXXL2f7Uaz
W11fx/38TFR5z9v7xcj3Eims875mWpxK292g0hxqdqNqlPcggHmT3G5L6KDxxJJ90UNqoNnDUMGp
Cc7nheTO2xyySBf5VcZmuismQtRcpw+ackKqAIFItzCPKs6EW0VvRn/jc7YnaxveUrJA3330FKXJ
MQ1A5kVc4SnwrSk+467/Iv36loPhviyYuKkEZ5/gWtV4zX7gyFSo5U5Q0UcDe1/Gp6189+v6xG53
RNzktw7fpqy/tSONgkktXkbvm+zUfddj7amGn0YvuIHoQuS4XPBXK5R9shmlRCZ+KV37e4rMZRz6
Hilaqi20dr2SlffqI8bWx7an2IEhZMkd2JXyOmoSdVzBhNXuoWDQK0KOhMTZvQmAWvqSLh5+6JaA
jaqfEqbYb/nC3cTR71qn9VlSehY3W4Cbi8o1cLEyLYavZrifoOVwx0ipaqrMO5LkOfS4f67p9Eif
9R6+NJzP6FPdzOBANffCYibeCOkUEqdpV/88R37P3HIg49ksnNfZ4Q+QSU9BQY3CAPB4IheTmhwL
JfAB5tXXMZ5RnAr3+O8PgXZ65xf6YaFYes6KeySDs9/XN8za8bGN8kn17hqY9KHzwcBJSEI7n83K
H+w+WaoHWK7X+M7OTsa/HbZ63dDfxCck9BqiyZQWYsQM5UJ9AJ7jJ7Ghv1ucTc2N42pDlpaj55q/
VnK7YDT6Z4zRt6jqzOTLhaoSj1CyqT+kGfYEuPdMoHcjwO0EYQGIR/V15Tq/M0il7JzQXeWl/Bpj
/bSm51zwjnItDNDaOlOclqq/ajOuJdMFYBQ9LoBXR6rVQqKVribjVTTTbrIoiWqoXstAvjYjn780
fIuBHKSVoU+CX11nNypozmVsdwWi4UUpLW7BUjxxjXuAGH+PfevOn9yR5MWhHeiskck1LuW9hZ4a
gt3IK/StRczQVlgYuMTz4P52PbWE+HelHmGG0ym5TfsAXHYBKdYMlGHivoOVt9xG9KqHdriRLSgj
WhtM4BM6yg6kY3ZtVFKhxR16reTZILCB+2FmokcI5bV/rARpbOEjNdAL9mOj4o2Vil8pQV+X0gDO
xndeFjfKC+79YLhhQt3sFUBfzo2fewHVqkqzU2gtYpe4S/3yGwrbAfPqNQfH/RBtr3423ucRDdCK
RmgDtkgsN+vc8XFqh300xac6kpBuDOX04vcGTDde4+bArubOqxSPFmnJWX3UMdyQasTzjg5r84Wz
NM2MQMOXfLOcTdWev0Cxt4m+Sj11M6rpuYuGu8ty5NL8EFdDeO2iDy9N9vMFuSjULwcu0Sf3ooon
rha01YHULBgLGTXgzyi5ANM7wqm0cTcRRaeTLu9KsVJQA0lrQqb2hXtYgFPMYQMoO12/hRYFd8sb
JgbF08J5L0OMBWL2UvRfmqF3P1UOJqR71SY+LUkBX8K/H0aPpFPacOVNggZpRbkOZ7V2HVj7YhlY
9hT+FgYKXdr9Gp0cmTON/efQqAnQjSFKzUxZJM+iLpcAroFla0mwDf0yiTDvbkvqz5xfgSKmcxw/
XURQrLd4y751eYNhcG3iH8TLggY8GWAMAnu2vYtFSUplqC5eV6SK+DFNSyb6SPHJT9EsK7sbrtG3
NWlmQOeI/+CD6tz+4Kg7aYruM3h5ZWqom8+HLCHfIst83hMvWuDzjOVydM4nERipCxmzd4Tclyj1
Ea8nfvXZx7q8q3ue6zsqQ5oPFYTLTyWMnz/wJ+7Mj6qseHbyxbZXg7+QxqiU109XuY7q4WJjTDXt
Ahmwz3atRhi6Y5QaKO6r+DLKkd+RcxE5kiGN4QS7CANaIavWHdQyN91d3UxlcV35hB6vu1FV+j5o
G7oD4q3CFTwxLjsQ57EdV1FPR7tckcuk7xRs6xlV8WLKKXVBtY8bYX8GLLHr/sKVSh82O3by0JAC
j44OESpFweWKdAhLwCYoFxvk9QnNPsHMHMBmumRGkgP0FhKQTZ4IiYi40J6RBRwoDrxVAzKxteJc
isHWN1HQ+1/nqPNrpLemKG8UiTRWvaKYhzOZP9KHTtpgn4e9tTSAIjkdqlj3iGw2C+C2s2NQhbdo
EpgNt7HHYcxLhjM+B5EzZhOMOhzzJOA2QCvirLcC+gCNWVRaOgQIenZGAydi6hvgVNDeaUYcW8vz
WQcbKEPJfHMfL2CF77xJevSCTOlIr1Ldlvmpc4n6klCXsZ3zeRXFwSw6tadhqOfgOvRb4F/EJAfI
ykkbg/fUsdfciHUTyQ3cjna5azJGS3jupvYqm6yenhyzroe1Wy11pr3Bn1APRdad5bL4YE4DFXgn
g3RBni9IIaxy96YwGWQQ7qk2AYaBwc1xQZzcoijqJEL1wYyW/K5Huml9VLJr8M3MYUD/EM6Ta58J
DJzjuSHgpLJeR0cBXiY+ITQluNpNRT5ncXH7PTH1fJcO4Dl2IdXpN0SIJEgPX5QRglg/B5Q52ZoL
vBvn274nM7sH0MTTaf2xcPvRNEN8jVOPMQmebQWoRjrsZKNXRd9MW0bZscxmH46Iv+IlqlsaIkU5
y9vJ9R4mbK+Sd4uN6/Lgp3lKYfWEDWvnMYmnNWJ2EYN2OsU4xkw4WfZx0TN1Tjj88pVGtP1hcAqW
v9BLqPZLbjTgN2yI3Q6noP22ThSFMuFPF+Av6OXQBcu0ulxnSygpabRy0JllkeNxEjl8TMl7XO9U
R870mNVb96uxw/xjwjUESn9i9so+msZ3RTL1H3bIBE4X4vQUgLdzSu1vNsCBDF+HhH88aHIJDLfM
yZ3GYlqhE9fNmYxULA5GcFoiPrJ8jqImwy4wusMWWHpVbbmEP+K+85lnpAtqYb8Exc1cZfa2njn5
MdZNW0brHYU8sGfi/8PdmSxVrmRd+lXSaq4sSS6XXGZV/+C09AEEBBATGRAR6htXLz19fSKzMuFA
gt1BDeqf3LSb1yKkc47kvn3vtb5lXHFGn2OiKMvwQXo/QjAm6yh3ul8YEafsQvXOeJuC7xekzGTU
VvR5/GcHvppDCdxO36bJYOoaocj7kbBEBwDuPPZog1E8+ZeicL97lQOlmdQahFaDRBBemEP1rNB0
Md3UNenOeSAzcm7MAN0ojVRoZXpsiNihr3g/mQbTTcolksX91nKJYFTij8RO/8vBDtFuDD2Kn/Yg
JO5jx8PlXU5Ljwi/Bv3i2LQIjGX8bP0Jh4qhhah6wKy+lClF+1xC6qlo6FEqSE2Lj8Bf77psAHyC
X0ub57FZBJXe0PHztZpMixWJGvxIwrXZmPCnE7hsT3G0xinG5DPLrkWtdb6usyzA6A2OTa/hLwU8
TZ7P9qunJO3W0JNLsnuLcSEAoOg4oSPDRFAWZeiutUqHHXm7+GJcoM7jZhClvoqC2GixLybRT95Z
/9fczAPt0dldvETYV5ZcraivV8Id+gSGXjReZwDjrhb+6aPnS9wV/lywhc1zTdk1mgzgttBi9EmZ
1UR9j0VEG63Mq5EmU5kw96Abg6uXEI7Z2c5YzhFlNLP9xMApfWr5J3qCwEMGlzEfiKCfythZ/3VV
/X9PhZRLQ+Q/K6Q2vHtF/PxGKb/8iX/0dgyXZoxjwgKAtCGXDor7f5s7y39yPGizSpmI2YTpoKL/
p1YeGb0r+BVoCUl08eA+/9Xd4T+BUvCWPE3UcEA6/lJ3R7yV1EkJ1t8iHtT0fFeBF7cOCBMW1UvU
xpbe2G1ucpBlwjxiLmeUawBcW6Pu4CzpVRGIRSejTENZkTUbaQUugm1mNZzFTPU7LRKserD5iJOv
Lq1itPecWUhS8XO7+APhDbglaZwjGNQOP9EGWjJ6dAtvCfMVgnwiAtzOOBZ3ZwkG0ruqtMlqjJw+
/+F2ln1baBIjuzKdT3wdj6dwhjgd1VVds0zTGdvSgr6gB6y73f+zZ7r/XQO3+v03RH/N33bkaz62
BDn8f6D/c7FhfPJ0/y5y8itf6/+WP/BPG4j8u8UTBFkGTLLkofyXDUT93fRoJPpgg0mk5dH6d+NS
en/3CHlhemMj4HT4n3892tL5O38drg08pPzDcqy/ov+jAfoK9MI+rNBJMEha7Cauw0b0VixaFinK
XyRBDLYXZpnGVgCdQW+nmEiKV9/JB7rURUj4b4rNy6UUobZcxbQsIdTiR3nVIU1jL4Df1DAcErQG
uJy9i7E+nI1ej5DGDDF513l2m+Cv2zNWiI4/v7xYKDmH18fyIharC5Q954Ci04H8w8ILujcmlDW6
tOxIbe2RZX9H0xFjshHjhuErmKIEnIaryeqJQuu7Jxg/hokXXGIVrz30VhOFSJIi00HSxSEU7qYB
uNeeoarvPSsZ/uhBQ70oGEbhslB8pbWR5VizIc8TLljrgvNqSfmWQ7kF+Dro6IbnR4UooHTwFHpT
f9f30r41G4OkdFaMdjugFLr9/AuBPfrRN+IwE3bA8AnhLg/Hq19kqswAzkWCLTP2OUh2dLUfi15i
hJyQk1HwoDa6o7VgPWaNi7oCaxJIxqqEGkehJPSvGfyajRoqQJkdZQCPCZWtnhtrRFzPTCYPCGJN
lAddJ5TJniObeKb/LK09JVl7E7Q2aogIAPCT7NAP7oxe1eORaqvyfuwUKcWxG0zXUud1Cr4sIkFz
dA3oe76q22ciRMYbJi1NTkgwYWVYhrvooqdbYOODZoz3jco5SQG3enlzzOm4oIJOYBGucr9yiVR1
7bbepgOTTsagTlRvIIGgvPTTon00MzMnvc6dLNIaO9tzz2l5eAZ8PUH0nUVBc1R60cBxrK+teRfX
o+dB20eLQWZA1353pROGl5CFR5uDgYoevRpB+xELNvkQgzfmPfp1j+Nt0xSz3qZtIKpV1UgOYuYc
082Lari/m0TGnF3pRDMr1gAqO5pAhd85hHyMpt6085CKs55miXfaAAlBXYg68Dp2/djceqNRWBu7
C/FZOYqp51Fsjb79zAd25ekUsN2tPcrN+CoNlDecByEUnN0cqyreYSWxsl3GU5GvOWLb2XEgBOkW
QZ829pY4HL/4lliYEFZlzmxiA6Q2ExsUTjVhgwXYXEHgKgdk2YBWkkHfBE/d7ERktreCtCJ+pAk5
jqGJO5oH34k2XuoLxFcFDqSNnyZ1tWW2NuDaDWBemqQp9ZvPH/6PFiNIm0ARhWsyUGK5fv3oE2Uy
pT3bLApSz9+7yPagECxBqZbNma/jvLyde6PcEXeyQAq64M/n16egOVyMfMdzUIz47ov8++31ifQK
Y4SbzIQIj91i6XVObZKIT4DrW/vS8pOzz69nfbDQ+9JCXcekm51DLvOrV+86Q10LlZyD0KAYqOsd
xLP1WOBkq0v12OmxPgrs2dm0ckQqg7byONOVeCohzU+7caIPn0Px3c2gRk/hC8I7/uL+ltX/7eoM
SYGmhaTIYoAmFpn66/tzmaqg7KKHAgTyEviq3HectreDSVQISq2YKQMUgaOCw7u/KkfbWovWmXdl
brR7pw7NL3ar97sFe7UJUIzibxEuHGyMhdEUpiU6E7GQQye4T4aQOdCU5P84EfzH3PcPFmFJfeCw
H/mUqlIeLMLohOVgKpJto3LoL6MsaRIoLYNIUAo0HsSKkj7emEgX8ifMMguyCkk7K8eNsJdZ3UDE
aopS4F7LWVg72GCasTmYzj2s1yDfdMiImy/u+f3Dy+CFaadnLxU5Rcjb30rBh/GQinPL/Vw9WaJs
iAwjEiH2SEuLZ8PZf/FwHHoUTEcq27VNG2PsorI6eFsNLy1BkhGsS+yV80MHiLPQCbsDBMZwFhtX
D8WCZszCb4mfpj+GoaYNN+jG+Eep+x9/rLcPBXULlYsJ7BlKijTdl1Lu9UMazbKyKiuhIa6M4QoF
H/L3Pp1uvvi4H10Gm9MyysbnQY329vsVrsXOmGKwNOi4XU86z2jfAgC8juGUP3dw23ctPsBb5FJ0
qcICaPNoFgncpQSsNGs4suU9HkrMoe1on39+d29XzuU7cHyTstGxbYVqyj9YSCpsYY1Dl29dE+J7
rKUytlCLoj0Wy9uwS5OtcjAVBkTinZo0yb7/9avTLVEmAlO8MYdj9ri2G7r1qJ29ucXIgGabSWQa
kwpIOkID2pikZGbj4FHps3bbGuHrF/aqt0XTPz4/oy2TR5+FmwnQ2x9HeWZEkccz0BdJMa/RrTDJ
bRM9XpaYmldBkoH5m5p++/kHt94ukMt1F9gkhb9klaTbvdzXqwVS6NK164qcFycRSJkDrAa3Wagp
jaCipVh4XW9rNKX1TebIMMnriYZxF8s4zRgwZXO1c1ELjpvP7+rtSvByUx7mJTZSjuGO/YJmfHVT
PCMm2R1Gt54DwqA82AjHnTl2P5zMmU97Oo93n1/POlwJ+BYUBaLnvRTx4rCIF33TNWUp0HhlPhbY
OTY2VPDWLjUMuU0tOmBGrdrvOc2m7YBTHYpPbfy1vfTlUy++fVYiTFMerYG3PwXmBTeTuu7XWRXl
RyEKqnNRi5RuqFXcoAkixaIznrrG8nZO3kBbib3w1m9D89zBIHvS5GV6nNRO8Sh7qb54QdCtvN5I
l5tj7KCEadGNtgQr4duby8qQOhaKFDyclAiHosUztR4AsNPXl3X6HMsEF7+dJPO3xB5pWY8eEOw1
zQvyF3LDJsVgmorJWHXR0CWkYETdT4BAiAJbbZBcK30zLtaNOSEYoyRAjfb5T+yYb0uVl6/XQqzD
MuMCXjXVwZOOP8JuJt/V66YaLkMt1FWMgLvCQYrEnSK/3nhZ1WLsaXvKRAB/+dZP841c0l6jdEzX
JMOmpzi58aWHHEQJNBHMzGAbBS7+8ax1n3O7bJlCRsRBbaoQRs0mSq3o3oV3lmyzhiK9CiqEX7qe
Lx0AR0lohmceGxNOJENFJK2ZscdmDaxwRXHd/ZGRH907xkhDtMD5OSMfqxqirRuzLnbFWE3PRhRo
wFyDso/pveY0t/O2HxlS2QFaAJdWrwKl8uDowfxmVJbKoay5PeaTgoufpj2q0zVqph4AaBvE32yD
ntSqqSz72GQA1RxTmVcl0woG9ghLKogHpT8E627QOONqZ/mNiwlvxsr0XKianEFEvS9i0IknuLvb
HSM7GKIU6eqP0oYBV3x09Q/X6vxhpTkejpsQaWyzki3xHIx5vHwtZC7nTZUZ8QnzSGr20Chm3KVd
ezNKUd5nQdz8VqHQ83rBnBGk0NTJb7qyfoA+mxeMycHUyxUIyuGJ4jCGj0PddWM6YT7uXGaiNSGv
ApNaYuKD3iXY0VEwldb0regy6zeCzvEJ/Xp0wRG8Fzd8GP9H3xQpBw0wZucdBmwO36VNjz+OS3gw
9YhEiRITDSpOsRyYoY0xLIUMVxbWqgpZKVdDNXNn7D9aXWSViO/zDHT1xiYDIwRlBJJuhTeq1ht0
wj7qXa8ArFgxA8QMNs3rwJKk0dUZYfSYJ9DRDJwWf5FtO/9wgLiYqx7Sw5JGbzG6HiaGa2k19RhK
JNy5lZ01CVEAU/eY9Ngj1kx4zQeb6vcXh5VJbzpSSf64qUcAPTk4xSY1R2s8nsg/EcDZC3FTG6l+
KNGvXmHG8K+MbFjGTJNITvIyCVEsF3zna9uH6U6HYh4vWrI/GTTSrveO+Vzes6WA29GTZIy/sktH
nMhUucGekxE9AkYbXb21Kxn2RKr3HEINqLP2viFjJdz1nLcalExApaCOp0AXJhmTdt8CXDpOVATg
gXwAwcfolBmfCPxq6QaTJxw5ODuACuYg4vBruaV+dPO0JeiUUOyBUURs46RgBASuqxr1H8ICokdV
CvADclyG2VOcqn6bmx3C3xCwgsU32dUp1pqwUydT7TpYGNLUOO4nm8l7GmUTZniqiafAcBC2EMfs
Vid88mq86CYJvZGsG8q7DmYPPZ9qTMxNG1gBo7EZrXmLAo9KfY+VaBkfSxTgix7LabD4EKUCRZPn
hFDRJhQ7EN+kfsz4Eu9pC5B+p+JAXKQ8rAgtTAJMj2y3RyFBtxeRbzATErNxCiVu/A71L+PG1L8o
+Y0Ucu+QoJWel7viF4zbM22U6eIAQoO90omj+AvJAbqHRYxGT0u/0pzYEvfHQJ5Wv3ExbCJoKoLk
3hG4NqEOq844TqXv/axKYOl4IkvrGe1CdWX0mtl5B+fB3Rux4fObT2TT1jO7y5YmDyMlt46Zbip0
eEQCCf/BNoT6g0I+AOlQzDdlnmHYXSIwee2E39xM0wyr3yZvF6YvChu8tXHIFtl4yniwZEhR15IG
TwkVSXEZWkgfdzpBTnhkQ0Y9b0OnUlt35qvZyipjsFn1mlYFkuZrX6IZpF+umhmHmtYEH6fd8L2a
2F5WJdSkaevgnWA8bUuyF8K5z8/i2JIVT2wLkJLPbZ4ir5kv+zHOvpuIn6ZVlYkA52BbS5pFWcRY
mtlY3K47fDIMpGWFkqAtEAY3o2tdVCUZRTt6TeGRNS9P/mKr/CUtJ8zWYzqaJzFPhL/JwX0459bk
cHjz2xyxuhf0hrFTrUs512QOZ13sYFfGYBe/zVkkd/wNzp/GQOe8SUZdPKi8HnzMTWmMQoJ0EGxM
ggHwZlJOuTGZrzKPjUwRr6DDxNc4fdz51AUtjg3YJv5b2VUbrEstaEia9UsWiZ5+JMXYI80hmeGu
z8qxOpkaHpYjnB/EN0gMjj1cQ9oLG8bqWXY0WjNgUsDpZYeqZZj/sHJaF34S0CfQDTQsNPVRGG9m
TMT1qqtM97gb4LAR+agDRsomaQzdbkChh4oU/gJJId2ACOcsitwG0l3QuMx+SxcJUZI1zB7rkYCE
CrbrTywZHrLNwKTVtcRpUAXiYnQmsizDXJxb8Hsg/oBklIByHc/YCpuJOf5kqca1wlIQ7Eqz6xdI
mhWxblhRc8KbQxxe7rv9VVrKbofC1f2h7cm4nsE6t8dzlqfn9tiwE0Z2ZNLJFV3X7Qll3GZDaZwx
nq/iIydIdbJu6muQFAzBdR/iK9EN7umi+Z1DEr2z9ECmDwNzapqTKsyZHn9eO31wSOCUvJR9tGJN
1NIHB2U9opjLRndc+9pscPqIZF9NcJQ3Hd2VX6anvzuxBGeH7aE+pvNjPlfSGW9iMdLS7U381V/d
kSne16NCIIjGG+TYS3H3th5FpgfTjbAjgDAsaic9FFEeoKEUj8zaaI/6VewjSCWY4wfBEiGi3jrV
ag2AI/mRm6KL14Oy+iu/gAC9eNBpavIeuAqnJ93Rb9Daot/SdqN840PiA10QqXriGGb3wAb8YqJa
RIr4CzXkQl6PBqdY253N40Q6d/aEVzKwTmaiwxYIiWccdegnWWMtg9l030/BdxTahMENRFDdBDwt
j3CWRrEBCij+0Eo1H7I5BCWc+hpSYYoQAUsGmMJxw8AFoRschTEFlE+1fgQKC72hG8Lay+IRCEwU
iPohYsTzXeCVkesc1yPC5jku9pkKbcqjtvXw2NABN05FmaBIhjCI4d11YelmOCmAtyaayErABogN
2I7lxhEkXK2awHTPlmCBn6qv58eeuLxsW5ck56y8xjcNIkIlkKl8MPqU5NAiCTaSJEswp92Atq8A
9YekrAy2Wdjpu86HGrABdFAJHCk0TtdF42c/ET2FvIqyxJlty97aK7i6f1zKHOco63pn11Jz8SbP
mOxWgmtX6ziB/bTO3Kn95s+Le4beTYZI1sBQqVE2NZsxjUIcM7ZfnVPeSXLaSiOFPuBHpf9F0/H9
UUkyDWKcS9vN9t71HDtiIuMsKMmktVCRhMhpOcjPFHkVeR40Z4utTW4TovTEvHCL1v6im/TB4Rko
nDQ5OTPoc8Ty5rw6PFuTnZE2BtW0jvzpYiYLcm9MtbNxu87cuW6cfNHSfN+5kILTOmdDbzFReAdv
ImZUNaQNOxgqDYTi1eSsC2sB5bIn3iLlgIbGMf7qiyVpWXL+3dh9Oc2xzrg0s5jISwb8bz8lAw5i
zHqX+HA/rs4yTEV3SWP2JxPyitWIcgPiN2HZMHUCZn8F/X8Dim5EfNIXQREffHwHdp6NaNJ2fVak
tzdiYHHlpI5SqimBEjV56279YejRYEsYjBFSRcS35vHnH1988IzR3IXXQoNEKZoFb6+aOr2XgVRr
FqxD/wsmJmxjq69ZkgeQ+e2uNdo0WRu04YN94Y4tzAc/mh6j1oYSryk4CpCRdl1sx3YOd9qSsVwH
Wded48114a96TPjXzqCGdpdWlvFgioYqzK6yG7ge6SaMElIkAFcQzOuLc1/2JZEIqIOQ6SPBXCKK
+hLZfqGQHUy5k23nwi7ITGYMC4VLA7rchEzDmr0PoYTRkkm8+EC+YrBFdRmIL97I951PkEU2zkbP
JWCYfvjbbyvJ+wg9OzGIOJeDO1oMqcSfXWAT+/xnWf6eg4cSrAHjd1qZQHbEQYvB4MrQowLigFsL
dyS1E1WrhQEHfMIVXm1WKorGGhhxPXz1Gd+/9i4vBJYj06SuwHn09jPOIVlTqBaZANqRtSfTatiG
TqLWla+mEyMBTfL5Z/3geg5aAod2rWObzuEkw+zrcoanAqkj9OcLdj0dM04eg28tLz/iFeYLxhdf
7/ufkaGWzzcsGOe47iGCyutK/v+qfeH91uhqFeN1nmcE259/tPcvF00Cj1EEeyTahZde2OsVtCub
pnZYwL0JKTfv/BJdwvEitGrjvss5T0vKvmPaeP1W5EZy+fnl3zeqOLDRiqQnS63CKeTtL2kizpzN
HkVBP7Zq13XCv7S6alznplnef36pD35ESZ+VoQAbli3FwSpqqibMWKH5pMRAf4+6kCDpEkvSVsF4
ISQ0bX789QsqJoV8OCYvKE7efrYMgrxRl2iaFVFfO9R4OcF1bn4DG3A60+6QfHE9e9l93r6SLioZ
mxELIw/ev4NXsiwmt3FNnpk6p4TH+1QI+pF5XsB+UN7eaix/3qdDN91UrjTIstW+g+WGGBY4zdpM
1m6aRNUuANgE7d9nWA9xCI8QjoTuOmkNiZi2mmgQT6VP6PIA++arHv0HjyP8LB59Vgo0a4ePfd5F
jTUJ2hgh/caTuhvTb4CzOHVqaYIAkWF4Mg5kNWK2xYlkj7P84n14v8WxqDkoOuTSI6dX/vZHC2nc
dIUDTd1riKupVS72oGeqP22Aq0S0IRlnJhKDz5+UD152VlJgL4jzGNAdrtmV701dUwP3Hm0eyplp
zImIkvmLsdNHV0E9xOCRd31pvR98tNKDp5BxFTxi81VNsbRG9lCdfv5Zlr/l4CF0HceVeKcZ/rJl
v71KTQ0IJiPo12ONxcWacuhFieBwDRuK8yc+ms+v98EK4lEeSCyqaLx4at5eD8+/KYdacc61C3nq
t0Z8t/i3d5ZTcoj+/FrWBycxj1Ayj6EinDP1Evr1arVkzfBoT+T42G3xk6ZsfVo1mnYyx47juGr1
WliGd0knldZzq6dtEkf2BRyJaZeabkA6YE823lc39cFrrxBpwg9naIF71377DfRzjVoxHbt1GxrB
N+UU1ZEiOfBHa1VTt3bNwd2qKsiJFU/i5IEHfCEIY0H84rtZLnPwwzPSYbxG3YH+xTsoPIo2FFHc
55xSO00oV8X487ZJc3TrBBEQ0lU3xoOXxgpGbzmOv1Xd+9Ml4B3rmSMCjpCSAJBw+/lNffA2K0bA
1jLwg7rhH3w1Td+oHBYlkg0jeMSvPh2LxhUnmBjmrR9zSMRZY37xRbwvjBZtCEMXOmHM2JyDM4nK
DJWNYdTBmJ1xpAVhtrEgta3osuq1xz63nZPePIv6vnn+y58WBzclg+CEwh0cvHrhyH6T+H7PUTs1
LyOmod+gdCH5H9zwaJJ1+8QptXz8/KL2++8YDreH6hjpBXv44bJSxnm4dJtYVtyyVmtDduSyUbPF
1aahdiAxE7TTvI60vwShUvcSzmuCTzgjI6y98+AQcmSunKhYTxiTibAKgXOit+oIoaNPPCQ0Bivr
ApnYdNWlyvkdtZKlWVgB/ZlQjthitZMbq4lq3t1HMLwwWYbNdJ5DV/mihni/2CBIoGAxEa7wqh92
YkikUFWp6MIZXS/3BOFlW4pGDG1BXB5//r2+u9TLqdqj7vTRZaOXePtWp0GSJ1Gp8DvY7c2sjXEP
dgFnWgQm5PMrvXtgqVA4ZC6TZgYQ6vAliVUOCXGg40VvPN4Mlg6Ocb9DTzGsCrK4FWy0qJprYRfN
7vMrW++2JB5WZS3qLSmkwz28/ZBsDEIGGPvw8WXm98KKsN9MdJZrXOdH8zS7l1mBYs+YGYoxkhAX
DfbtKyvSzqprQw/itW4umnJZPj6/sw9uDPorml77RSjsHuyVpp8LOG0E0iVA1c8j1bmnEgTxyedX
gaRwuGhyekG+vOiHPTrpizT/dQODvC4716U9rkf8xWoXw9CFbOzBT95ihlT3uEfKe3OUi4pKjjX6
wSIZGDqKEhII3nx4awMDvww3LHsyDI2o/umPqXoiU2y0tlEBHRmj8xwU2yE1ze+GoftvuWpavVtg
xqQuJZPGpW8nZUAHcbGuWdoAReIM2oZbVobtYo9npIJUchbRFtK8rndW36lzP9FBwXSbfvHKTCN6
i5MTI8Bv8GqKBXZM3zBOu4fGspBp2nmN+oiOXgdGpKMfiZ+18m7KKIvM0zoCAHwSajI4VkPdNT1H
eNNsjkkc6rHn+lkyHVe+gUs8Y603sC+JrjnqGDB617ma6mADLqwN/wg9yFtfj/0vqcq5OIryPPFX
rF8VusC6xtLK+kPAMIdyRk81GmKCQPu+fQqywP7JTAb+UG+EgJTybqTDLftcX7Z5i22HHypAnOzB
U5NeOC3ze4x2DDm18xxrxy6xRuruIS0D5w+jW/t0Hm3UnUadQhZyS78o1vmUFeeMUqzkZE5SjEUu
WikUNyJsvzNCkzCTOMGiLIDgjvkWPQqsKnfKCBkrGk5+Xuy6hLMPArRR41T1d9JSanNflQiFN7Jv
kZ0ObTH/KKrCvFVNpB8Yi4K9nHkW1IrxyIT7sst0sOmaofoWOuPwrOxiNLcEME4/2zmIiXDTVX5r
dNqV24j4dNjTbir0KuW0mq94WUgPj/qBYJEBQS7ow9lK031nh8WRiV6oPqIvojLSeirL3JAsgt/a
MzhLbFByL1andML4ir7E/uPEbU36El2KjtMfK9xqRBhQswtYgAMLHGcrf7DLczR0uQ9nxmBymOfp
AMsrLxbRBez/6li3VRXC9VFEPTlJ1zkQJwoTwHkQemIfZWSjV4xNxVlkB/7O7Fw4Ad1U6+SsNFzw
zUns1Pc1i9wlnDVF8nCku3P0QcVdEmn7pmPMXW6bbMSH1wEWC6GH1/41dpPohsBjCGcY64MngBLV
UzP3A6nTyILvc0o1GAXamtG5owVFUxMPYAO00lJuIIoj3x+bwNjUFg1ghKGGfQtqpdrW9ayfOdt0
5K8LgRmSHJZ0Q1ye/0wlvSRv97rdFc5M57mVDl9M37SoumuCyvQuYqzKTzwZZbYuKM6RkCvUy4S6
80auolz7v2Tp6nughZz52kg4SEJsqzq1gEP9noY+ZClwo573GbQZzINOadhjcRExp3XcytgIBEzF
pgVYau6aEHH1KXbT9IKTDVb62ijR0XEmCO0vtqj3y/HSBQUBjZUU94N/0CaI2zTPoBL10N10v9ic
8TcY1fzVdvR+J/RY81FjUsbQKDhcjYngIp7KDZm2dgPzx5rH5SemXgLYAkOd8Cw1l3amsKs61bTP
olI/MLRf0qoztSZiBg3XbOujcUJ5Aksm2TOSfahIqLglvzKsv9iiPto8PQjXuE+wZ6F6PSj3SC5q
esakJhwHxyt2oV14t4W7YAQTxEqnTNASLFXuOF6z7gTXmjntcaHT+GoowrQ7XQRELohmq75jIAIW
7/O97YP6hfM7yBruzvLZ5t/ubJSgWYGHA2pKnogngJhIPJyCBKIy+qICfa9ooxFIvYvMWHG4Rbr1
9lLIEcrMCJoByN8Qbmyy6hcap0p+0/Bxv3XA9/dlN6k1c6PwPIrH8rRnVPpXz73cBB1x+tNUMhbi
sbc3gblWsGciGstzInmHiTBlpccHIVvnAgC29cXJ5n3hwOU49jJysXhiDz/z2NNgVR5t3j7qxUVo
5vnT6MzpMd4BnEh+HHzxbiwP05vTHR+PMzYeGqo1bDoHk4+UTcYwYzpztoEnTqV5RYRFXkznhRlB
w/YD7wgqo7pumEltaxWw9X3+PL07Ziw3QOsO4ahNJNDh7KFU4TQAqxnXZgm2lJByD0TH7D3KJPnd
kxtyP0aOvPv8mu+fYa5JVUZrwbGRqRx8aMjnEdk15UhGYJowS4ur4xF9BcrR0PtihZMf/KCWZbO9
S85unu0t9/KqtRD4kxE5jF/XNDPieB2jAoHSVjvuwzD4JHJ6Ud880HbIwr2TSBrQrhnHZ4RasbXz
ZjvXFTjNuxgk3ffWCJHXYBCZu30vK+vWNSyo1GMsL3ArBVcmekWoMDLHbiTKmn6AMVfm01wIB3sx
Yr19RhfxlpzS6BGMbojMiWPy6dAX/vkc9yra2U4PDWpqk/xSAczoVy6eaEBulp73o/SzeJNkBE9s
IbkWj2SEwS3ODVE9yYb6lrEr7GyKRaQmrZHgDiFv2rTXg2lEcu+JsP9DW32YVnYzAxJtBwJfznuk
MJrg34j4tGlO4nIHd7TXa43376uuwUc/BU8Z2YSWzY9xeCphqtK6UmgORGP2kOeufTbmfDqjH9A0
IZUovni0P7geawY9W855zNdeBmCvfnpYtfGMyIcCxrfg702kSKFw8qp8bbCybXiwza+WzA+ebNzo
Di2sJVRBLV7Lt09bLA2L9wn97TxfjGxoq7AS5QWSk+axbKN0F0GI2KBZTc7qZESsxZEaj5F7X/nm
dIQATG37xBSbhNDR+ou17cObW0zCHH75XtTBxmboQfmFw6FIW2N8JyI/JXex92hgue78xTH7g2UF
+SrvNoIPJsiHRoG2y4fIEB7X8iG1xlrrs6qbzVPkmpp/LaN9QMbLFx/Q/ugX56AtGGdSZ3jqYGHp
yiSKDckn7CMfB5OeXDc4LVKXTMjKsXuXAh1kys4j9egu0gZuRz8gFNqC0kLaOaCT6Yw3km1uSuhn
ARvK02dwlSJjxpnoO7RO7Xfgt7Dz6sbR427OtfrG3+l4W9py3baXSar3cDXLP2hsGX92Rt+qL5a0
91IazvU2KWu4tBxX8FO+fch6XtwxoMG3Vm5X/4hpSIEucwhuWfA62zCoASw5wliHPRIwYtZpEIPJ
cnDCuM1Zrf366PPl/IMqkvtRgAo5cpvmYiN+/dDXVhX4qJCROxVVGlPFMnpaMRULvzjW4x8+3Cxf
CIb4j1k8HJLfDy6EXdSvmmEgeXSKjzrLLNvthOL0avIKCBHQq9hIB1BBj4BNyK+33HGA0NPlAARH
GterjEzg47gOQMA4pZtfm9QW3ol2KL85kzcWkHpvGq9oHI13cWaYcNzigQxlByZSjGw9CogVZn56
SkDO7EDjdMtfHHyt36k9epzFTVlc47glZHvyo8uUOFGi4Yy2CXbKNBE7J0Og76y5Qv2eegjC1giK
3D+QEbN5R05FyKthJ/KrmedL+/xNkYE8jikrezz9fOcfhMhXC2HYenBU4kqukQVb5cY1sLECQhQD
4pi5R8LnWXf05uxrZRDMwOo0jvlJlSvnRywDcZX2ThFeUXoQpQzZuezOjGDMH4sJ4/KmSj36FD53
3229BgbHd89LtLdlR43rf9gb/ucbl1PzX/+LfwcswhCbLNmDf/2v/56MCmaLr965zWP7+LffL5mQ
F4/57//9P/bd9Pg2zPHlD/yTUUEkD9sbJmp+W6pkzhevGRXsRR4TN9YJhivLYeafjAr1d2ZWmPUZ
jplMUv3FLvRPAqlFxI9F75K+5WL7o3r6S0b+l57qv58/NhwyI5EyCUytzE8Zib99b8l4VPCxlsVo
7HPi6hgF0WlJS6dC9u4G/qpYki964Cy3cxUt1hBy4HnfZh21KzhY/fchHkfeZCsVP4G4x5emXcM7
01Fh3EzpLH4NcwVuugmLE20G1fWQhQkHcYLC+1UJsuZUsDSa6Or68JpGEuwh7ADpVde18swCr6M3
PvDGH2PK2rAiuxzrlsoq2sKeM6F7zVBhccNzaJKmYhLkYwdJeN+ge7+I2TXEphkCq92ZixAY1Wza
3KNxCga00iLXW3T83mPtdOGVBhvdr6JOpL/DJgIsXZchGo9hTGua9wMKG6Y5zSOcMlJuJgTT/Uqi
YXf2RlF4p9oOZLjhFNSGOBtI08U7wcW2ll0qa+MOVvjQoik/79sQvk+g/Al2c5hPVxFeAwcn8dCc
5KYyuk2e98a3Gjd3hsS5pVtpax8Peup1Fh50ONk9aSL0ZpbfJZfHFUlAR2HoetUF+DBnXqYDHrro
ltUQ4Tfti6BJ/ejYGApYRDCcEsl3z2l4BVUSUVCj6ybatxw0jyrXS+WxGOT3tIRuacCb6hgWCdDi
VdZaLJ7wSTbaU965w/2Fm6H1ZMfU2ptvwzoAV+WakTo23Ry7RfJ/qDuT3ciVNEu/SqPWxQTNOC9q
43SXa5ZCQ4SkDREKhTgPxsE4PH19jKwGQq7ocNwGetGLBBJ5r5JO0mjD/5/zHU/5EGSNiOgLw05k
FvIMIaEVpRG8ui2MqJCGfP8qJoedlpWLBgqmWTr3Tp9iuvGNQj+MeeERwGh380mDnhA4bILgRRLh
nVb5shuB584c5pH86XKkxlT0I+OYrB/x7hsWSTURQVPVZlCi63jaRZQDNyfQDUikxC/QZwAAtp7W
pK7UM5nY2UAeg4VR7KdeXPN9qhfzxiUHTu2jSuK07yGclmEzUi8jWQhN2kbaBhSnUs3pa+KO/bhp
JRV8Qho6/aKnqHnxqjqJw3kgIntTzTbJ6q6LRnJxxqvFnEi2MBG6kQ8B4nu1JrXtSzbCHd64Kzuv
lhDX6aP19o6caffc6cl633pz5JHSEicS+ieQg2rjyrppX2cjKq4j3C/Dbkm87mxIY5AMvi5Kezez
6eSYITUsP9Md5LKVnXMhMquMdnHTNA+2WVo+IddJn2wy6bL6TammTTjHebnsiXzSX9pgJoARczqQ
LrcqLLY4xuK/NtUikFTbKTF9gUZ9fT3hBhtgLS7jjRCqBqUYD8VbL6BcXbSBl1xieIQWaZtQ1fbC
beZ011uLaaN65V0QBFM373SXExbuInoCxrd8x9EKXkMarvtcFYPJuzPt5rlIDAKm6jjTxtYcwWOR
w+KUFFyXIOXEFCXTgy/Z9lGvlPpa00ZKEfGL4QW3uvV9zCkawpFIMirfoOhv0Igb373BgSo2CT94
87rY8FAmRN0DpgKvP7OY/pJdQiPhHmqO+MIYswgukSSQksZdY2JFksj5zJ8Dowkny02/EsmC7a0v
GbhQPTlXngxeUsa7qpbNcNHbTSDO0Q6P07W2wUhsemqaaRhNmKHOKaDzOGzVqiIk7hJ4+iAhgoRG
sbTuQ60SAkY2faNwaFJ1zpjkoqFEQmzbYrgY2Qvk17jJUkoTSUeTC2eNN19lYxLbN6KMzVcjQ56x
oh0jf18UiyvZUJmEMzpuP003WHTr7JQumJlf1uCjq+3sNs7tUBhz/6VeOrLPbFKP4RzOVC/vbGEk
8hweYm2eG4CEIoQsJdGlmyV1BekHtmbDj7GjrJCNoQtOu103D+YjTlu33UJANoywsr0RdzhPfYE9
bVXDtaQC0n5FDNsXsK/zifI4lALSSHmvTegrvG/7PB6A4Yq5sL/5SenfIu1K6U5K/n5bYvh/jZ3a
eC357rNNG/GuNrmVAurHK9c/jDwbvGc2/ZwT+moEu5IC7E7bbsYeRlrOeE7w7vKUZiUVe6xl2dUi
wPLsI18DxsvI5VHhSFnqR9zHyw+ny9ubWuXZSwNL7wJbgvgW8UH/EA0g03DsSc3cMOlAeBzh+715
4zhQAyfrgUKFRmtn0RjIcEFECboRc+VVt11Er1Xmtv/N0lNQX7it4XUhAQWwJhTdhJ30FRV3qZhy
hnHBZBi5NbPNKh1ettmMFyHUgTktrJdudpl66XAPbQPs49g1ztd6HKnfZdMwP6L+ZOzpHOzKBiIf
6EBrxCG/SXtahid52ZbYZEyfB4i/MVbnIgX0DdGFUHWaYzJFyE4AEiLMSA1fTXeyQeJzSgLLJoY0
w3viC2L2QBQ8gnjuMFF4gcKoSFMfmByqqxhDTZRfLkHJ/TAfuzvDiReGWVrLF4l/HUw/E4pm+c8L
fZKVgfPixk757sUBTbm6cJuW1E0re67qevpKeoszEOlhulDamv6BOhJusJJ8X/ijEiF6iH+x++Eh
5z7DNNe9+emc3yLIr5kwbC2rbUvpptzBhCm+zFVKQ2nPahtQFarKJvo6ZJGawy6mA4ZNywjeaeTN
79qMg3dhNyazU2lfp9YCS7zM2+7GqYzytInm+qorp/6p8lVBhozo64e0c6BfLjOdo81AdNAZJqPG
O/UxJ+LIjvz2EqcUkvk2Rdy28yCrDKQKFv1pFHnWsBOLJJ0mIcGjWvsb5ptLpMe8nZrErpFAeFEL
JTIuzqDgUlWwMikffGuwHyqcfcGJRDaToc3NQLSCOWfPNWX+A8eiyqUgl7cWhLKKgr81luYT3FT9
RDekt3axS2o0diULzxBhYcu1oFY9gAgdurPUTQHQEKGQXQ84mfQ1LclRYLUt40dWFBMfc5CLr56n
IIxbNIVOEjAqBJ4ZJkTXOfFlvLM8MmxOJPltBPghoXrsrQo98cLO6YkmXDFtLQKpH5bMbG4zd0zh
w5gG6ogpzotLJvXkO0ZI/VbCnH9jNzu/FkNWv/jkzzAL9eurs9JF8isBfVYgg9boLoGTgM/cjfpb
sFPJY0fyRxTGA9uxzejNpPRFRp4/jNkQ5dsAitzzPGTLRRWnDr1lawyC8wbBGfHBI/jTsy6N8NbS
cRZfVanr2ziY6/K0borpTQAX7VZ4In0oPFrJFl+3IDI5HhJsNpHCVEkam9wQmiHOiQsDX2R1mYvl
JC4XsK+WpaH0dlBxGMM5i6bUJvbiuIn2vqWZGxekvdAKHSc+iRtYrZuY3vgTewQArkPNJpGs4qD7
lvSugYwsGqirEJJJ0nFHfjkilJSq6mkQEUERGriAARS1S3A3V6DqN5T1xgc7U8m32gqaJqQmvjIe
K5l8q4x5/Ol7WRFvacCxFaqEMwRhXhvpRW4Dqx/Aa5DyOY7eQ9lksCJZ4+PrtPXp/gqUllkYVNMk
oWZO/DUA2+B6QVdj7TI+s8oajCerMjywuIa1iNV2Up0bY45BUTuzc8aJ3X4k16Vhgm1xDlLw7SJi
FSS/YawiDJV6FrHcjNaI8T4YEvxLv85+/y+Owf//Yu1oNv2fsXZnLbm21dsHrB1/8L/Pw/9ae4x0
GhGMudgbbAqh48+u/6//MIT5LxcVL60zUCXI+ta65P+chx3nXxyV8aH4a18Cugl/9T/nYYJt0aev
OLpVHM/fO//kPPyxSOnQ51kl6BJdOBtqxHP8hN/LZcCXuw4Ff0ONXT67wllOggZcYraUxp485nL7
25O5/fcx+39VQ3lbp1Xf/dd/HGB8/n09fjlAFB9X1a/A3t+vlxMKBnCU62E/ZwE0Iuz6jYzlicao
cdK7ut/jNMN9ZTmQxhLXeaIPAnOYjBpSUKv5vB+nu8lp8vO0GMTWGGS+w/tYZUfK9R/L079+p4PE
GokwaSUYk9fn9luVKghqIguzAieW176oekzOE0sFwGiVOlJI/PwGaJ/S8jZ50RCUfpWRf7uSGDph
Lh3lWR0kaj9Ok7uXwOCovPv1izfh//37K/hYDF/vzEO4ycChqbyCBg/eOLEOKSodAtBljpJhzigd
IilIQxaX+Yrppd2kluEfee9/uEmkblyNyhCq68PuR5EVJaZdcugqyzPY0Jcrxg1Kc0ta6KlVG+9/
v8eV+/hbJ/PfN8kQkXxYHn3Mw0Yi2J+Ykl8OgWipOASRa6QfMXPiN62R2TxlNEFpUQ3CuLe8RgRb
4iLde1X4zptn1tj6R6uhU8BeXFQ7lw2RR9Ly0GQh97AAo8hs96EQ2vqRjJX5olKH4PiGBN37rKyF
Ov37zfzp2TFALNQRK5TsUK3epoTOOEmjwokst8uqbfN92U0LlPC83lWDdI80Lj4PfZQRFJnXAULP
/VfF/7cB6WR1A7wHbaBjpkTRktd+JovM3LUKct7fb+1jsX59TXCA6MrQBzL5zy8W5W+XCkQx+WBe
CGWdMxL3giA7RR9cHbmK+Fiq5zJMsage6Xqs/DD8dR8/ZgSqhixaLgOpZtplTUDucBb5r5O2BIYv
eBoOBL1tlTjLziHmcj805MJiLXP/kbfu1w+hV4I0Hz0k9U9rHba/3W/scZgBasIOQqPV8TUDtEEF
dVFMLULaFMOsFQfiSPdr/aB/K3iud79qHMH/rj1nyHEfL+qNLQAAZDshNYyMTWAJBl8ZMrTJTNt0
xBzttUkMSJE2R33Wf3jwWB2YRB0U9eCoDu4XY8CaZsr9JrblbcDCEPqWJRIecCkvCTrD1Ije/zpz
W3kxkIeIn84jtzKSxwBMnyY9ngFjzGQmp/pLC/bjMxBDhH+wzpowL1MoHml9WSLb3yRdR5RfHBjn
i+kf60R9fu6rbw25J3O7yeJufbymW9GSrBQwFDKhmv2spaJoYjowYGLyL4Dzh5A50EzruDryxv8w
4Cljr6u5w31TnT8Y8D2ZIWpM3DqsXY8NZtk2F/0AfMxi5/516qGJ4PDh8ETY8C51W4D1A6z0oZXx
/u8f+Ke5xOeHoBfEUIu6GQ3sx2fAyWo9RiO5W/v7m5bsReSWxOpQIyiPrGuf5hIuZQkXbTMZY1RI
Dta1YlRa9o5Xh3kFdlSBYd/RbTjW1f18FUYRnxPGFwwirNgfbwhne2KjW6hwYZvtnhpAejcB6Dyy
XH5+bDCSBHMVRQu2hoe7sl6ME8Q+yvxkivn0j8t8n9hkt5u6kkdm+89fBmsKbHD6txLS52EbM8qU
pgfApYw2gQQ3NrZx0qe+uyszuBLBQlhbWIA0OuJT+vxxsKBRZOd0D9yDCu/H55iqFoKRhBjQeWRd
zisvcyqi6lKLkbZ3T52urAeitjhV/n1EIpvi//rDfOixrLHdXtkPaNLlwUBZKPdZqmjykFZjdx7F
WV2h4pLDbZqaAEJor6RIyUh333TDFJ+5oJWeNLXJi1rFZDGYRONm1/bsQ2TKlqwiuMivGr0Wa1N8
qbE7k8HlsumgjTH/pOfiPKmBGPmz2I6Tq6QrY87subS7fZO0+TnknczatbOovvL9UVGHwJFMpL/4
fkHijuNcca6su52Hsf68sdr4SxYFaFo7z6XQavsJGUcgjPAd+XOd3U3D0tw0nTa/K3+22ZWIokWG
E7TptAEjHdz1i8MYgsgyLzvoXohItTnBUJjsXn0N2NW3O6LF0JOKOtUnKG/IznVbkhJQGEfKObWH
xvgRpZPzlR07p322UmhNm6W7zYfOqUPlpR55Nab9hUrFmBEjC3O0Y59B9MVUFkgD4eJu/NRU6LFb
/9GmQr7AQopxelvWZOC3jqiJTAN+xO04RuaP0VLy2QbBUNwqmawMsrmbkJDXhNRwyJ3QnZfRUpOW
RbAFc7rbmqSVIXGjpQWwnsgi0F5qJ5pE1ZuKwuSVV3nysQV+R6uGYE56KkEhaPFVFgbweR5BqZB7
Ty6fzNDeL0Q3e5u6iH3a/LoxvG3q0Jvb2RmqKKIRvOFxJGM+oKFIfR7PQmo/d7BKIYU05gwmrmu0
swN12L6UJlWQkOiWjuPLBEMt0V4NTZgmA2VHUsGTcElUc92QkMGTkESghMzkI93CarHJ/7b6fjzJ
ehC4qH69uNjJxkJSTsQ4DQDFbvUrwR969aWTY7t1m2AgiQOICP/dNqtvFC+WcdsGrfFcAEimMjLF
YMOoHCMoDDwoyX0JsmXjm9n0DYqiHYS1T4UQw4Y5PhPzwigiNX367hFxCq6/6tVt4nQUyqH0ND5E
YJ8+zYltq+V6ThD67sweFdE2IxR0nwwuKSwqGoi80iQ7DVt3jqNTl1q4ezJkhP+EjaPIWaGcLdDg
BnG6y3WPtj+KCGHaDUk6XqVjkb+DU1VxaAldfCtcZ7x1F3Mo2R4TBEWGWh5fSxwlOeVOSek8hqSD
qB1o7k1TSuvRRAs07IBWNWdJaYGvjumdbkqELPokQKORrW0+93WsdHXtI9MrNkNDUWdDMBcDN8a4
0IHrqtI3T68dyoCccdgdvJ97MdZUAU2/cOOdXyRgyBKSnICMoBE9G+IFEro/E5uzSzMfPAChSSbR
JICkw75vIMQt8yje5zxJTUhQGpp5D8c02C7e0tY7J7dcbHeOMC4wiotqS8ZUXG6nyqRiXCapE2yk
rvjiE+I4Ll2HiNaNHqqh2xq2Swe3Lyn6hyTCGv22nHsTlJhjjDRmjMIZKYI182tmObj4W7oZt72x
RuP1WAj6TdqVpAy5fu0+STAoLVD3oq22dHTGnVcoZZPmjeh8EAM/NkLz9FCRH/WlHDlG7HXjxkk4
NlSC8YHfrd823d+5Um7ILKWfDTpC37qFD2ojYtB6m2Emq4S+daAr8Opl8DNA+LhwUDTHC7g9Tryh
8EsZM0kUWJRxlBQQujiu79N+oJ9NjFNtMFxld4nixZmpEJgFKn23db901cjM4E5VDkukS+pHckFz
tPvkg785/dK/9JyL6/2oO6c/i/i8tyI2cWL1lubE0CPGscIMxO6dW6VVE8Z9NUFn0lklaYASFkRj
ZDL1WdKp6Ca3U5sebJPh0Xa8hEK366xTtUjGbJ9AhCDyvIitbxIl6EMzEzm4d2Y5vKCsVcWZ1Y+K
Xvpo2ERa19IlUa902l0pBaFu2A7VVT+3NDurpct/Jl4SXPFVNi+kTdU/XMCzIwjBGmtPI1CXYfkp
9QViYmO+4ESW3JhU4vOdiUJJQtmLnTdw1W0WpkYjX4a8pX+bdEFzk/XKwhhQrT4YQTHrSgzAXsgi
Krv8RLtOZ8ETsCf/ndc5VndjnzsAbQGC9tuciHPiQomWfsvwRoL4Y9xsgRt6j51hFC/0a81lmxgC
CuVUjIN5XlMJI0ixX3WAPcXzJ86BecRqsjg3S9XS5akar6xPI50CqkxB5hbwYCzi9JCQTZdN7o9l
iPbL+aGRaxCeNfMxbCiPQolLG6l9Ws4Tp/RSl1jK/LJuiU7MDLweOL+NM6Vr4BmjmkidVKKGqZ80
BoazKFuqS6rtnbmjVAbITXmk/220tyQLPaPKMPbSrvMblZOYt1Wg3mj2zVH0OFOD6cKpUvQa0MkU
31jAembh0Wl2tAkK4FhNtLyiROmSHSN0vi9p8/I0SjLw0JboJj6hk0LbWNVwHrcDnfCWf+rSXtZl
rvBe9URQ47j20jPi9lxcAGXuvfqIMCzWg7FBdWGPTPEiaYma5t3KS9wvsg27Yr0F6iPtV2Ujftym
hZfnmzSJcO0ExsxHGSMU3PQ0op8sd6HlbNkFYQ727FnvpY5KWvVJA2wI1BRT62AU1TOsEiML86Km
9xfESXIJxal50WJQJZPjbN/Z8P6LDaFEtORSE2iKjLT44SnP/OkCZNx6JpspLCk6eo81IQKbnEeV
n7jtUt+2puRdQAZqnO1Y5tFl6g/Wm7WM/a4Ao/9SDjOhfgkeAGKcrPa2yA15RQs9a1n2imfPNaZb
PzVwnzpE1KFrA2a5Y4LJT9C1ssiYVnKCcq8+S+uMpr5X42hQVqWJXaqN4WfdpMuz4yT2g1Hb44X0
8IRRL+3aZFd5Q/c8dsQOhiop6b9GOHyubKuyu9MM0cO3cRGcOnlw5lWNKm8OReYPwOOa5fs0BJ0g
72rJH7CoSeZVyXKDQrqYiRcrenWpHC97sp2IykWgMGZKtULe+yov6Otr9rw0QEjs3po52Wtt40Gw
rQfqUFt//XdCFuD5nRZ5yQZJIDoiWUOR69BnWtwvNaF2W1XOyzdVu+Bdu8mZrzNyq2jmwC+NIaI2
GJqzfgrau8keq3qjo9p7UGPDzAzlzYVL5CUO+a2diDu6yVVEFBn1sej7IK32rRu7/MElV7rBzzdI
0nqyunsk+o8iT9S1zhOD1ntIQDWfs85BygelORlbEodhWbA1VMHWNlPX26iiTtXWG33Sq0xJjt9J
lDVNtMsAmTtwzLCXn5vkRJ+pzpxS8toNOnSykPIJLCMLoltC7QwVGDqPFUUml7DprJUzkctXigUN
bD6zTYNdGpTZq/KnDvNWO8M/xR4H7SgtVXphz+YEGKwogjtzUG4A8k/WSJVMp7vvI/4QhloyPgow
kqDRNNDMzs7K57l25N0qfn5rSnN+EF4/43ElqHiC0pvmbMUab6GnSuzfM2RoclVYCAq1sQpDxqdp
MFZfurRGy1B4JfxIYiytG5V0NrQvJPmQ7seY+d3X8fiYkg9fIxia2bP12aD4cWwEVFg7gXHbkkSw
MsRkdabrmCnJMoz8zc5NNn8kuTVfZkHLi/ck9XnTNrO58Qbto8i2nDTYT162btlK9KIkrNo+oa9B
s9xmpCoX7A685g1CMa7eWsgILUfaLVAhYy3O/Nh1T9266Pa4VeUOa36Vh1rM7mlNOYI3Mwz6lvRg
duqEXyCWwo5r51tTdvON4Y5ah7OkOPMF3AXKtGhJxpKVZBE/bbaLP5HBtiAIfIn4DMsYFfSpjEpC
T23wXVtnrJPxtM7HadfZhA3u3KKg7eAN+Dfb1put0NTmirdlMv1JiraH93gQRKVm+VJtfaB0xq4u
ReqeuHpIvG1cRfQryMmd27CXecVYaqMaYlxekP0d5RyTA4uZOaxaMbYh5k7vCoFFbp14epqYB9wU
665nTnNoiHbKKTmv5TiDJusXgsxnB+enqq1w8QeaGcXcz/Z2VKq/8qyZpNw4aFlGc0yzucV6zw6d
f5t8cmeMqKZZ+qcb22QhxOhmKnbGJa9wapf2FKwohuKktaJ042jM7hvt6ukh88vxksh1Oqn4NvMz
5GiYBTWH5jNVaQZcVDT23aCn8Zy2r/imhQktdODTJP2oV9NLJImMlpS4QKcq9oM0Ehp5Ql+/bznM
sVTvGsOevkQevmJcqbn3gPzdIG0OeSB5sPWwRDtBWwV0LY5FNzTYF4AEzPR0Z88VMxuCO3Eb14vz
sxc9W3y1SkRaqyzfAwsVA/Q7f7rOuqV5JjtnWJNLs5gCV4ThFGxn3ZRfhq60ngaI1l7o2wlmFB/n
BZ3vNqBhnZgdXw5ClCHfJay5CSJD5AiIB5vlW9e39nQh24m+VJdN1rUoKqcIibVkJi48Q50uNFtZ
3hn27qYrPDvadex5CaxNiXgf/VbSbJ2WbNoYE3oeY5aB3vLyxQ1cU5JwHU24aDF0GVhos3POaf25
NrBxnXDjVZBcBh2k0G1Suzhh+b/L2ZuIunrIncT1tyhh8h+qEMHVlFX9JTlAKEuVat0lpMRZPGPa
nb6McWT8zHwFfnw2nCg/t3ROrPBYalzMNTvXqyVe55QRvY7YsU8KSNmBvEBismr8vVRe9xx4VdGd
4ihOz3qrm96Iq7TmPVbsgQgj30jjLepxygsBkp5Xe7BMXliNB9pld2SFk/LJKdGFGPMd5nIeqAKc
wrF5pRAh8iMwmd8E+ZcVMTC3FBEN0uDh+p8m5DvVbJjt/PvCV+xsZ2MoLwsj5mkniU6vsSbZ71k7
2z+7VLYX+Gg8fcrmjdPchC/uq1w85xE+G/OFSxhxBFGhym5wSC4B1Pau6MJKVQmR32mN9JD4pneV
dxkBQF4/xc9QbGxK0VJIe6u71jynTuEgZ6vjBYu4KNk6Tljqz2o15TbHR/RoJzojETms4UwWe1ZW
QoB63KVIGxa4+yT6tsbFhBmauwI1x9yTas7MJO6mC1u45kcvk0xtHQz/17mVLy9T3/eXXTobL2oq
jRcCHakD2lMtWdXnoLKw0aNUCwNWzj40xqZV53k2zKjtirn53lZ95K3f/yzDpq9B65JjG/vXNrrj
e4Q93rzT/ghskl6A+dZPvl1u+mA9MtdWEt0VXVfHYSEKb9jkrcgenX60nzo+4ukM4o39c07H5U6h
7Y/DoLARKrZdDJa4zpDhokCIfGoxihMIWuXZuMiZhPmf89p/xKJTBvsUwR7ZRzWYZU4TQ4emSnAx
REj4oM9GS/uXAXBynrhOkjOrla4IbTsh57uvBuvVczNaGCC3u+qM/Af0wR751uddXg0Nsy/yxU1V
Fx4t7QixMxQ/kmtw2VB+23RZRnOnCNwyHDDel9uWPOhrGmGwrslmJkxH9Uv3NfK69kalFoVqM2+I
IJ8LBGQnpaJaE1albN/SmY3mZmGzR/7MZA5fyiU2kq0b5/kT3R9OpiniN+us5WNmjalh+e3MocnV
eZIBTGEz23K+3DidcBS7w5K0Vv6p39+MGcHlqaBls2n62WAxrIbsm4RhHtCUtwlWQ22M3T+OMYAz
JCFb7wVFv3c6aP7lwta+I7grLV9Z4qbLTpRusl3LkwkbjtFJGPdZ5Gzpfjm7mPCQamv3NQZzpqWI
qFWYpLeqBQhBcQKZ3Tm1lIxcb2smKnjgQBmqznaXS4MkPItwLWoKm1w3XQ+dFs42eiYdiPx+4t6q
k3EwVoSjR9Bpb6E7BuZLIlds6WTcuch3Xll/BxLQPZlcTcSuO2eQ173qLKsJjdjQUKiBE8TroMxc
EmuKOpue/hM8vkCNhdpUUVG8bbRa7kY/7q//s4pyUCLlSMu3IIlra7Jon7ZobcqTvxeQPxXMPQrH
lkUb/ZdR9TANzkU/Hi3jmu6ak+AzUmO5NAwLIVjm5deqNKL7KHO7I82NA/vz2inFskAor0lHG2iJ
d1Avt1UJPbkkTiWwe5g5vjmPmzErWvg0KtthYo3OhITzXVAW3qZkZp60HTT+v9/6p7YEP4LO5UqC
tGkZrMmkv7cvDcfvaiuGqr5MgzxP1SCoU1vOdeFM1c3fL/Wpz7JeaoWBkmFCM/qwcSSH1jVamymO
RGb/gkTfGoPF0BxpBvzxKgEKGAtXSoDT4+MNdQ4kOuWxybdiseyKvjbuqzpvjyg8Pl+FPWjAUQIe
26q9WB/rb13fdgiyquFLDbXWKViXSDbserL8H3eNAPTyXgSkJtvFLHPQba0SHGVj0tch7lxxqtYb
qWPsgeWaEv/31/OHj4DdigWtds3+4tY+3tKcRxQ81Nq+Nt34fFnw5RtxkV0Ir6SsuvTBboAccqSP
/6lnROPGok6NtW9tvdkH92fh4mwE6wCFbs5vg2ZvPoJ13rdO9aoiMW87Oq0hGd3FkR7Zgcnx19fH
Q0U4Y+FdA2V08AZNI1orinx9FplJRFEWWCI2dFX7M9zR+XoY806NSVIic3E6t007XNQ0aMxQkae+
XZCZHnkUvwJHD5tYhEqhMaXZCYXsoInlwOWtOWOo0PTy5i5HuLlFEblsUcL+HPSoL7Fig/AFQUNW
SK/PtN0Wp4GNtT5P1gOcTpsTdIXvwZQ0FzMp53R5ooL6AbHdRybMT8MfKvyvjwtfJt139+CnCqI1
Ir8farj50/SAiwROoGXmp38fkX+6ympCRWXwy81/MDiciOgbtynr0C6lf1XV3tOUGc2X/4uLeGK9
C0Rb0juYAPXAh0VYPQcYK7dPoWgVt8SC+MeG2zqcPrxcnpiPbgnS2pp2dzjQB2tqNRJTXF7eYF9b
o6beygxzyRbb2HR0AjYiaGFfdzb6UhOr0dINOehYJ5P4O7LqtHRkeuF3E1ASR/vf//4QDpgkq4rF
RYrjQLMi28uUhxBASfgDlNqsDpvSeTfTWD0Pjbpzx6W+sOBjnxfdXIeLM1AF8UZvuAK4S5SFN4zX
bgydqbYnqqYEwH77++/6ND38+llILlBKIfgxD3QubTDMNqX2OiwbUZ7EdUpRS8NjD0o3P1+UhhRS
gYycg7e/X/cPb8teh8Sq16TM6R9MDhxAMOALBgVxLpT8ka/fqIiS62iWx2b4z9sARgSWStR7DmQQ
Gmgf512Ku9pYVEqbNS/prTZg18titnZlQRO5h8sd6jglBwVQw7UTYCsoguVYup9cR/nB8FwJpvCX
kRGuu6GPP6IIZnbaPV0BbUuSk2QudwVSn41nQgMreO1nYp6Cc0o60/fG6OWLFUzvbe8KJD9UjJQ0
kpvc76pdopR3i/4UhTqENPc+mSlh4VQ3xHYUYyWI67ODE9FGbR26yjwmRv3DgCGXTq7AcRPRyOGL
o5Y6m40Y0HIIe/jpEAdzRzRtuXN6nNOLFxm4oxE+4Gs6Nn2vr+ngCTqrC3ZdShg1h/ocWA99Y1JM
CUuu/DpimtpjlZJ3CHfMOzUHxz6NP0yO7qp/QhCEhhAx2Mc3VtF4JZVIlmGBmPAOXdtwM1fYVf7x
hwDfToLzc3B4i8N5AU1HmgnSeMKKF3tPSoZixorTG2K2xJHt4QGk9dccBHcAHzHKFSj1zsEYnOBi
McMAF2h7kYTCKqHjQUK9EJDdIGkTjdCPpqCgb/KtpLLZQ2b+KtLokq1KdCG1OjL5fH7CnmDKYXfw
a+d1CARtCgVuSZdkjxki29sdwi4yj+IjS+nncYNKB+EKm0imAQRCH99jIGNAcXxDYVwAzahgB2xh
5I+nFZLd67qiaPJP3yjXA7fERINfGnfcx+vZRm6i7+J6tqzSkw60Ewk8AvdK3R0jqn6eRbkUmbas
d3BxkM19vFRKObRQU1OE3jC0Z86qSFpyoOSEl2RHxukf3tUqSkNav8oikcd9vFSQ083yCkaMLkDM
kANp7xOSTI5c5Y/vCuYjwxRZFW3Pj1chb83Mp5Ebimgu8pqc9qKiFhT2k01rzs31kQ3QHx/gb9c7
WIa8SREJsFondTss98r1McwISO/JVB6T7f7pUhZrHQstDn/A7h9vrQ26aIQbyjBsWn9jQ9cIu75o
L8Dc2UdOaH+6FAudw7kzgJ1zyOiM5dhMAose7dLexraWRxtrKsV1bfbG9u+D/YDTuc4p6OE5VhDM
S0kJpMfH2yKOi64xRkPiPqR4VbgK95rEgdsGpn12UtetGw6lPTzmcqHF3bUzpJOsuSW/Pgozp1Hl
plKRv+0Rm9MXwaiKq7IVRz7Jz4N3/ZEMKoGIDV7Cujj/dpg0e/aNzcAk60455FZBUFNMefnIRPP5
sYN1w/0AkoFNtXsoc6Rgj1ibSA4wlU25T6KyOFPKXbZ2jvHr74/901HSX+lE7HdZh9dz68FgqtPB
LbAiFPRmlyrf0k7xvk4+rceZ5LdqYxawW0Ltz8d2sX+4RZv+HOsieQ9oLA+uC4trmW0206GeR2y7
VRx31PZFfzrJ/MJDE3THy+/OGerLtdS2vgDuUu8bNyKzL49NylJ1Vb+ZNFUehBqXI6/5869bQecu
v3Cl6ojDpxIH/dSYPYKDVvrDvWHG9dVgUkLALHxMHv95G7TivBlPaP55Ad6BpHVaUlqCNRmPkddq
pHoWeXJ994VFt72WMvexkHnWtB1N+9gX93ksA+nBZ+DA91jBegfLSwbzuVQNCuVa2d2jP1rznd8u
bntkJl5v4ONui93dvyE9jLRP6K3GIXrJzye079Rbz5epRM82UPZEaEaUEcI12oiaaJgzorPdTVDQ
I//7EP/DfVKXYbtsewR6YET8+M0SVEfeDiSekL10sAvqIdvhHI7v/36VPwwZtpPUgNaDyJqh8/Eq
TJQtooQ+o+5t6bt+1l8wRJRPTsF68/cr/el+AtwoAiMPK7V7MFHOKoZ0amj0HmYQnURNqV89SCQP
f7/KH86ZCMbxLSDbp94j/5u9M2mOWzuz7X/xHAr0TURVDZDIln2KoihNEKIa9H2PX//WIWWbCcrM
p0HNyhEO+177CkDi4DTft/fayyCmLiXPsgMJsqpRuacIXuzRAwYRe1HiBGv8s8As8MRSsyB9ZzSH
763RwAxF3bShIoNsMJ5a9BZt7L1/Y38aT4wocQADOc/h4fSHTpSBHgXNu1U1VsYlFnjK6gkdjbkZ
aa3xRXMUN/18A/ahgpRaVWeu/+bn5ydhwDArmxZk7eXcwORY+x0wVjeO++RTKDnJFUEW2Zmv5u3P
z9aa/RFVCOHdYMO5eExpSBsWZPIPUTFMSLHDcAszCo1enlLVJ0Ld3jkC4xEoyNPWWTh/05Ww3yYo
8dZS1LXrWkqtTyH9l5cf4H/Dc1r+zD+29c+f7dW38r/EBf7Fcvqf078E7fT7+gJ4dPIX62f40V33
s56OPxs6as9QqOBnIf6f/7//42+E0v1UglD6XnQIqfnTkDTmr42jYoz/Z6cpTeQij1jofj7f0f7H
f/9D/AMvTlPV/sAyRnoYTirRIBDWyxejqap8sEQ1ia0uOwZRhv63z9T5IHypjGJKCmx6LFZBms1t
+N//MKwPoHiBmFFdZJKmw/g3PtPFaGKvwmkNrpgj8J4Cw7f4aGa1VFtxPvRyKlYX1tw8loHZbCUk
M5ftPDmHSMnyC7FebCmmWFutnujmWghMS5qolkNz1O8OORCgT69+wtuXdeC1JfV0n/58YzYlNm6M
7SWngsWNWX4sxUOqyx6nj+oiBxaIdKbBvS+AyiuDoIe/mj3FBZnRLA5VpJxhjBKG4Nc7OF0e6oh6
rUrbEsaGjBP8UGtS+/D+Y52u6mzMIblyLYPlgKnzTbFcp1sU2GzPvUjr5MvRn7WWLKBIjlxJUz/l
qhp8AjGk3pbTEJ6bOTSe4N8Lrrg2xx4TbwKNG/Gkiyf0bY0jjzXCNJjN5CsBnumhmSxKOz3QP7dO
tXxLrNyA3DrOXKmxAZnOYaduM102r5lbzBvYB/aX938QRVx1eVdsmCm3UB1kZyXu+tXO2SqBnmp+
AMBl1KQNqDFrh9Szad1cEjG2zhwe43G4oa3VXJSTlbghbp+dafby5yQnk5bz+B06BKQitWbRgT5z
e3xpb2+Puq9GxxPT5dJ2ac8W2nlA6d4YOPamTRzNk2O9/jYW3bizpkRBQioVkWtS09gqLGsrpzYg
V45mcQHfsf1L1DHvUNSKwJVi02F3uPi1zJnYgVBIHA20QijBUDeuyzq011YpS4+h4Ux/V9J5HjUU
xZiE4GWqJvFMp+8HWWWKJw/orVMV6YYWIxDDpKjlj3U9gX2G1bQK8mH4VfEKXNro7fVUGska80t5
kPxQQtk/ntu5nR5Onu+JoSy2xwYzA+Wm03saGxRNampGa98yrbu69cc1YtTe0wN/pOpCXqFVZ86Z
n/50feeiiizCFw1mJWH3Xfbx1K7UOsJG4nVh+QF4i6bfzthSz/zef7iKLuY9shQof1JyOX20nP6q
E9HHW48JKVgs77G5SjstO74/rt/8ghi8ID7SKqAHhM19sVcE9mYYJIOaXkLIwRUZ8/o+p9OEsqRr
/e3cReYWvKx5+/5VBS/w9Gvisqx3PBpVHoLvFk/X6rljUBDRvSKbJX8HdFj6pStjmG+KqQo32aAg
cZ201CDiTKqnek0iLbrmeh4gtNg2mW6exNoIZ8mp24+JVLH5KTQEVMJlBUXOUAfsRfpUHmvcRMQ2
kI5+jGMjuBS785t4iJW7iiqWsS5b2hUuYRTNZTBryriKO2NKXQShInPEB7LTMR1sGzlWi2t+RsNw
QaWO6zbXyg0+3R7Lzaii2QychuxcM1Tah7AczWtZguK16UO1ODBOAOeNlgNFLdEhFaySKIEbqHZW
+rHBwyK7tlIFqpcPXdmTqUa68t2ItB8GHlz7raYQQE+aR59+bQ0DaZ6jTenD6KiRT7CdJPUoRkIF
VaDcoovVpMF6whtV1x5M5xgZZ7VvSscHjOhXD6keoyQB09a87PpOeJuvF+o/jSSmIw39A7sVJqfT
AZuilqNyrRJgrmaSVxBJu8UFaq7NCiGPNkPdCVNCDd8fSG8WDTGOMGECj+LPAhR9etGB4JpOgxLk
ZVptrgEPOesqL0tPBbd6ZgX4w/OxJ+BiBFOL3sBiyDZNkLB1crgUXwVpDXT4/DBMVqVW6gfG+UTY
rZSu3n++P11UgT8iQ71kp//GNRsEvT/OSBGUwmmvCO5AR2+lnq4AUQIbCRyoreW//00pr8H7pFWH
j1ZbTKqFjtwKSwAPGkX6hiY3XqDIzjdaFVi79x9P/GYnaz6VBQrmHFPE+Z+N0Onra2IdIAMxm15j
jpnHqlXv5TyKCKdy5isly8Yz11v05cXcTa+PAr2AArOvNhbjJbWMqujwC3ogMdngZLbzy56H9CkK
5+i+IyntEbdoN2zlolawPdbol6SwST4bTsj8KyeGZq3m0i62ppAPenxk8m0V4F2E39lM+ybHmHXm
u/rDECdSDui/QWuIBVgsFK/2RT5en0FqC5RyQOEuu044CaGIrcyyOWfD/9Ol2JQitFUotqJlOr0U
+pcGIwNaayVEqD0gId3HkkSuBlPzmTfxh4FNCUR8tkK2QZ/69FJTqDY2YCTLw1zmXyI3btyZjWvp
2k1kukOLWIVg+L8rwj+/fgALEEcIFCCnc9nFKBwnwgQ6W15nJTlFHlj7NWp2fBqjuv3boc0xAqUP
JQiiEtBKnT5gOM5WiqnURLhMlFpMnOW6mrua4ACawkrSpmcc22/3C1QdEFggQAPjoj0H2L8eJqGW
ZAgnTY9wGWPTQEW8dFhmzwzGtx8sfzIiH67EFE8v7fSpqghtHzIVw4vMyUEpH3VbLQu7a8106AGT
eH/mevyR/ImnUwQTDHAasrcBerPlPb1imjgOh7Gc7Cuzl2DdR2NO9Lei93SeMb/kiEkRxQpAYnlo
xmoOQPq12K38RiETwbbLGFej7dTrBqwKIH94p/dYp2P4kZLmJ6sBOeOqIGq1d/uq1XbO3M73bN2r
HFxrmX6P/GLahpE2/GqyqLgJsEmpm4ps4MFNtXDoNmTDdxUmUnJR11ZSRdfonOuvYyyzd4E3CIup
rJ3AzY0m/VLF8IMgjQYEDsVy3f0MC4E3wU2GZWjQ1OHJL9iDrRysPC3n6ri64KQmf9eBlY8rXn32
CaBd9Snhbf9Kwsa/hsWBSrzvoR66dt3KApgv5RnBsxZkNbtR9Ng15LF4Mgq99Q+OlYITjTE03BpS
BFlZx3fhb5oE1iDB2WF9rUv1SHqN1FnI5ZMZOKHURtaF1qETdp0xGH+qbYVbJQzM7JtZtlW2HjE1
3XNi6D8jKJ4CbGbwhS87oKoBbrtpfPL72sRnW9pg1WlToMomvar9jLs6LzftrHGYQzudEVkVVc28
UkLku1vwowb7p1FrgY5KxOmimE6z7/PUSEesT3HsFZUvXM7C7e1iJDAhjmNUAtfu9MZ3YRr4Zar9
wHMlUdBt6mgIjumU+uVKxSV1g4KxfGD/1rZgriJjdqN+zm3SniqwjAhFG3KmEkkL3KjAZ47XHz8z
RIGmldy+HUEVEe4jW5fkOPndvjPt9lNaIOdd4aOGj6xVU35oVVwLbjLbpFXBGnG2FWXQCxm7Arnl
SOWmVek46KudqGkiCLW5f8EbHJUVW9CBMDME87hsA8kCMV3D1QN9qETk4flad93ZmHTwA9bWfSzn
UulFIrzzCnBHsZeMPPwBrtdJtjHV1/3cDmAPCOrL95GWI+zvNTm4681ZvedCcroam7p4GMZ8PjKu
I4wrYdn/rIgl6bZJMXK3asYi55IkWUEgjs4q+N4eB/jIRcnapoRgY1E6/cjBFSgpaCrVqwgo2Fag
8j3WYfWqM6Vhzd4jczV5GDw42TX1iXNNzIVaQSwLaDyEdpbyHAFGS8gG8VtVpWaF6kGWDHNXyebK
q1Nh1JsQn2atUW46vQzYpUi5V5ISfOPohXWj8sI92+iGSyLrpzPbzbdrsZASc7Zlq8J2bBnc0EqZ
PRAPYHqVzREDSX5yK4FIRGbrpHfvL1Vvin88v6jf8/BCz2sttxhOUmgd3goNU4U57MeinzwonPml
aJtfTOTKfAOxleOMwwGn1DivOIUUqwkzK58zOaAWmLALkA755v0bezss6MugZOIMjKT5Te8xSnH2
KjGxL3JdtJdyNziDi9pH2hQAVDFd55zFIl9ZRbhtVsgoh/X7118IS8XAgO+CihNZl8CvLJe7OS7l
yAgHE+NoH1yXEVM/VcFyn0ORQJBpdpuZrExiGxLr1opaa5/O2JpEwmrzlWy07PH9+6F7v1wNqR9D
JKRPpYHdpxN++qHgTBtxk2kBe4m+O+hhOhubxOSU6FaaD6kA/1qkbmtEGtcBAINkpZYMJLx5Mp4U
RvOPfqKECjcmt/ZjgvlzlaV0B1xtJhqUqCB2mivfSOpyzwmaWS8nAekQlLbTEZMHlWVVBprxkHSy
vFPNBEBdrlRE1WWNUu/UOAwwVvhFWrgdSiMCJFWmy9UwGebn0AgAuMrTpOD9S1TN57PqomtsoCGi
PJVoGzezE7lBHyqZ38t8ZLpps2oY95pJghh20Hr4VOiVhg1KIoRvVepDsFd4D49aqeGy0QawHV5d
EUXJ/xkowvcqKPR0nUF1JjduGlNWuEiyFTS21ogeUN9okaXeGFrZfDLnYW43yqxVNx0zsLYiJF4J
Nno8odmNRrO+bywqC+tORdywG2xVIjbJkK/wqZv5LZgy+CvjaMEgL0I5fai6AADuCH9qS4+c+ldY
Ng0J8BiKNLeIWugY4yRMyVpXtbdj0Ro/4sLOpS0rZJr9zPpJbmF8Mz4/zU5oqLtqKkIyhKcazpuG
0747sIQ3+xnL57UQ1vaXxLw5+irRSN7wpnQs9H08tFW9ncI2IcTG6GvljmZxtyHhSqtgSdky/HoU
KXBVkIfiDkqb8EaQIkycLfFwLwcjpiozpP/A2wyEl72rJYxCUalUuMEIpdrUmtx8D31/IA52Cr4D
A9AjLN6R8cT218SKCGJHRVAqlY/oVFgyc3x9XzhedtSy4tqPVyHeYX9vT0METKgZekp3GMi3JItE
sRsljaSvB4Id7pvGFIvAOKXbdirsZj3kGcGl1WABZqvTcVNGmMNXhaWBRyH6PEnWJDp08mbOGaa4
YJOS8EUkEzfxFNnqKoH9O+ELbUOSGdW2Ae4zNbIrxU5gu0UdZZM38/UpmxocI6jfQsrW/jAYbPSk
vvxJjmQR7kq97MiaQ47S4c1JUsIfuhrPByBl4zImEjwl6jSwVexS4jrWJDW7fNTDzjWKiZadrjfm
tvRbqDjtjFPFYxCO5SX8YRkaYs4ApC0iPZlDbFlu7mSN5dUzkohdgeHiMTDGYSdlDoHdke+Msmcp
kJDmfDK/dG03SeBBfOFaTOgteFODB9ZtR7z94vwq4Wqa5Anw7ZSPXwcg1ZRoxnR8nKUZDhpgYHJC
aS0X26oexR4nsB+lQhojFzuYk3voNaHO9GUjf+rASMDMYVAdxlmPfxpWI90FDSZrUhqi/gmSYy2v
BiuVvySVI92jToaMwf5SustaDaAJ1OPsI5+633qD2adfktg2H3vV6e4NJU5+DRhir+qgxPkvNSUU
iIzMsk+qUwZPaUsUrAsKCrlNnLQ68LI6VAOX76zL1lAvinSdVgotUApyAJY5Yre1a5sjIAWfLAYD
iPIITVL0ndaqjjmM4EJBGtK6VLlJ2V4DlMDHm22BVGpfCT5LrFWaVNPB7gdgM6QoxOpexPnm6w5L
P40pFGTfseoHA1G/bTJeWJhP+83MGfPWH6vhccxyU6f9nNufki7AWVpViuapaT8SExDOwZXSE8js
KiT+TCuSDO3UK4dGxamVZFYF/H3SjB0LCz3toRjwi6M0lKN92VmVBI0ni66zvK4Iz2yFiU6z6dGv
azOYMy9XSJ0ry6J4gJGGjiJyMDeuVbVvfmiSxHxmB7F0g+Y2Cajw512/avlhsZTVMR5VaUzkhwGq
ODQivsp668zUO1eRqocPsk9+D0sKZrpVMZLKWURyUSFISehmBTbSlRtLb3PTs1HNTBCzHUKCpyox
d0PRSZ9503VFm0ADOlqFAxtuI0hhm6H5i4TnWXEewZ62LkyhGJisDWCb1I7YDNdO0pmfej9nzQq6
Iv0RKbOMu1qyks+tHFR3FcaQ0ENBnF+SiIHlFaSHboAN00d/BegmjDxZb6V6PWg5iVi1XYxPAeEV
vauyg370SdJ7qokM6XdhkbOKtr2W5B4vs7scIXPQcsLQIrvYkiaLPELSlK0atoHdin1aV3TKY1aj
XtmFuWYG2OZhc3hkKw2EQZGVSUE4o5fwUjD8v977P+gTvNotvYk9uojq6OlbG73uvj//I79Bz4oh
f2CTTzFfgZ0qJP//7L/zeX+g7Y7UW8A/ATezDf3NedY/oOLgn0RrJ2B/nE/+1X+XFOWDzv6Xv21x
dnhOUvqn8OD2pYDxEkeFEOH3X7+uni+2mlwCpCCCTVpL1DgoF4s6yKv6jREluqwFbX876YO6Dgoz
wbs5/UADO/yoqsTaK1VrUNwhmiiR9caLFTBoA750fNvduWTTRQqYuBuq+EjbKJaxAea/nt4NmX9p
FrKXuB1AocCc0g6KnNFyMEKmYSmvd5mS516HKGBDZ7YllID2Q6Q4O2Liv2rxYLptY2ceu7HmfgRl
s+1rvdqbgyZftaM/Xua98zhGUn2uXHRaVny5byrWiCbQagk1w+l9j7Hfdhap3bdy2ezTXN7mOQKl
VGlksWYld0XdB3t7tlvO5r1zm9sssr6apNuhNIaLrgnq713WNw9l6l8b4yFTlJ+vBuUf3vNzS/Lf
9aznOzRoGuJRRbnNiWKxgwcLo+uEbMe3mZLKRz0r+1+RnwN5rkn7dsDxXsj2XFIMhTakdI3kVbMF
Z0cJOX07oCKaprrRM324y9nvXlvwdbaJE2nuAC3Mrcmp2RDdke7IapVvqrYLLtkaTGtzsE3PIMHw
TC/0udn5+nHEMcQSMjM64oapLJWoURdbdSKV9Q38M+z8vVxrOil6hr6x7cz3gigch5URzsfGIDz8
om/lp0pqzZuoUcoWMtlEigYZVFsrLWMvkOgaGy0rJ57srsaeV0rfCeYm9CAj+pxanbSVILTdzlbY
/cynRiXSqcut+9L4qHEMmYrGvqwoUm7nWc9gT7W1wnlmhq0P6K24GDG2EZzLeeEzQGPyV2EkbKhh
ap9hQej3acUuE7kau0CKVWH+1S/82VPU9ifvq1JcIvo0w+0w6F2j/yWQg11q+ai347D26dN0hxRn
+JnxIj60V7+vgL7bmkmTW+bz13Cpng5oOg4gaoHMfJwV+BUi22hDeoh+Bny8nH3eXGbRF9E1ihx2
ERYf2zkqYfTM4ZZUHyd0QQ34Lpb5q1IJvzICkfPFQfaQ+3J+72jdfTZJ5w65i2+YTr2OCIqUOuD3
hFcvhW26NRCHBLPwOGezsu40c7yGM4Kz3i7sy05R0FZbTr0dqORD6hBMPqeQLjOmrItEsLRyWGUH
XVBLDEv8ZvHQe9FktTdp3ObQhSvtx4gnYKvqwy4D0LPjENdcKFmi7Ey9FR54uzBc8iV26dwmn0O5
H6+CcaJiaKNHtcK42BnsfG8dypxH/i3CbuLqAS2ZvXt/sliCgi0WAqKIyT9G/fVccD99++Nkkuke
jv6x5NxbTPNVzO8Aw2JF7ssqGsyDCdk0aONNNBQfq8x82Uz8x5buojBkcH3eA0E0NFc5rFpLyX2p
Rq3Z6ol+ZONUHQy4xfy6w8FMzcyt/Cnd4R2NPkZS3q+HyMRrkIy6a2hIOvn79WpQyD5Jkmn4K23E
79vC4KwKMLmNXuv0Z4laQ+0AnmjHQpk+m62qXBsRwoX3f3yxVJx8eeLZWYg1/gNt3LL2M4WJ7xOX
ox0xnmlbUx1cpDz1vqvbMx/faU9FPA1odZGGivTYpsrJHuP1yq+Sq9ToWlIcZ/JoVhLh7KQV1kno
sdsfHyhLnmvziT/w9MmYqGGy8Xi0FenZn14QW3LPAUdrj4HerDmo3YyNAoDS/NFHIP+jzCMh+5yZ
7w9DmVRtpENslZD1vxEYUklL4An05XHkWDzMNW5CezXX3TYbmycL4eHsWOuuEqqq8Bf0ou37b/Pt
MwNHUi3c8ARLqvrSABaRcteEOuEUgxQGXp+b010S4S20+na4aVr1iVtSD7rdnWs5Lr8htM+0AUnN
pGVmMFiXciEdxmfZgb27AdI2X8sU6TJJKQ4DCiM49z3GzLThJFbS+dnAu/Q/62HQb4wpqXZVZ3ff
WI6KW9i+5xqUzy7GV8OAqQVPLGOPXQiSO8rMp8Mg6SO+bHbENyYCz7sOYPKBgpu6yrLG/zgPSIhB
PrstfJFNWjp4LkjVxDL1w056zthWDm6XTQtmM2rBs2wNXiYzjirDZHkAZHumFrz01lL0FIx8jnsq
0m6hoD+9XSICYkVKZukmh3bWUEyS+u5SMa7QwnhqXmyCVt0MkkSA3Lz7q7GD6gJ9pg5QBFy8Yhko
bU8+UD/I87ge2glTZsvpDj6aCrnFTQcosWWqGJuimgknqsYz0+9iBnq+Lk0ANDXoyOmgLp5YSYG8
6GE432hDFHlQf5o1SOxkBVi+PfPrLtZc3EQ0w/GfCnkL+ral+LIDbdta1LBup1SWrq1BusxnSVoz
sDnT+x1aS3388v6vuhB82hwxUIAZAi/O8mLT/Tn9WTOOXNHk1/MR1c3sallhe9QWMEVLWq3srHTO
1gGZpHut6qz91JjffbkONoWVKwd5rhVQUlK/AbpibyU5o1z4/u09z+///jyeb48dOvV2xJ7IgPXF
LGmQ8Jizfk3HLG8/FQoBn0FXR1si/lBh9CSh4faMXLmTw8c4moZLwsKb66jrai+J0oHKT1Ss51HH
DjGU5tpGXrcyG8Wu3RCm6Be9b5K9OucrOwaA5kdmeZ2p8XxVJ9gT8CA+gmpWNonWjQcEhucsEotJ
6eXhEApgxBfCKXyxp789VEDEFkE/H2GdmpDxou5CGwCBlfM4d5RhoMynmdIcYvupgyKkU0BbOXiH
7xhEn1TEctS30UF9f/83P52kuStx/nVkHA2qqjEsFh+aZlR90vmTcozbRPthgNqjdlJZqyoTbvRI
Gr8IMuxGIUPvzKd2us1+uTLcBLZZDtAECvWnv4dsjXph5IVyjHwr3VD0ERV6Rzmz0p9+0OIqFhMX
fj0ZjyDbqsXz+W1gDkpl10emuH5ba8ZnMlssjwbguRjv0+/55Urix0QxxG73TUdPM2skHFpRHw0i
ex8NRFZrI3cuVDIS3WFsoMk6APTff3tvBxVrOxtFqiUCwIEr+fRHtEGs9awG3THmLLExCeC8JbmV
tMhCaj/GTD7rEHr7Q6c68lpu+nZli1zjxiTbQtNHgJo5dO8khmx35sbEhU8+5ecbE9/ws7R/Wc2Y
6WxrDWr+I+YfNiCRqnylctld+L4274up9IFo0bRiTUthhpZEuPVdTOkgQZFJsQKnsLFJdSPYGnOs
ws9on4rA/qnnUrIC1N+fmYuftU/L21X5DR1oKQwTZzFMVLSxiqSV9bFWBwN+4wBOvzDlYGtV/cau
S1Fp77KtbtXI8+xuPPbAQMlMVOfwqwnPfcWf2ewVZQ4vfa0JrjlltU9G1Wb0VSL/IgvK4ieG8ewQ
1D2g4iqILhxQ+Oteb+mMlIZzGaooNfUuKq/rQv4qJ0n1wMRQ6y5VMetaS0OWu3mor8PBd449aPlN
iDIC+J7RHEqoxV4Ip2YVdVm4P/Mq304RVMfoOZEXw/afbv1ijJljl5l9WB0xlQl1SeHv/KnSD4bU
Twe09xi+CH3e9UN3a5AR9tlH4vcF3/BjYtfZhpm3XScmlHLVqKfV5CTT9UQc9AF9Yv70/q2ebuvF
J8jumm0fHXwL2d4yFyru8qybSRxAc6K3O2eieapBOgCimhoeMQ/z+v3rvf3kuR6h7cIQxNy5FO/F
bWqQPkqgOccM+bGDMFo4FD5A51KGmVpz7xgAxd+/5tsJjYAo5mnAZ4SjYUQ7fRuZZVOsqYPqSJgj
YGI1AnDT6kRZ6vSj3r/UH35O8Kf4gAV3h06NuJVX9dFR6ntTb7iUTV4Njbo4uC7iZFhFyAAOqQjA
/NvrAR7DzoQohSMaVd7T61lIeVDazsXRbuhaDeXgrAJyDlyYJP1akeLyjH7vzcBmP44EnwQsjkno
LBbP1zQt/iuwT0e+K3M3KzVSyCjsN2bU0JHF1uzG4JP2tdx3Z9a+5xrSyXwjqgwoSMznIyGnldNH
Hc3OLGOTR40cafgykpb8VCrl/NDmxrWKSn5L2VZGmyWr14QPIDgwSmOfhvWwRvfSuVKuFkCO8+4x
UZEK4SESgq0B6260NfljvXH8Ckq+IWa+qXdwTaRVpXf15y7tg88dIR9kXQBonooIiXFLYAtVwWGX
Di2Urrm4fP+1vhmx4lmF50nsNLDnL561rP0pG3qGURCmDbkyfrTJmD7Z4KbT7v1LvfkgF5cSb/zV
iPWJSph9hQnALuWRlg+Wupzg1nRwPrdh9ahO7W/j5X+s1zwXPhZvklOK0ElyakAnIj6iV5fUeyUu
zMlOjwxV+YAAQepWQLGLR7OogPaQ07oCT5yv60EFJDn3HlNEcS1nUMLrOgvXXWazDkr2LO91MOdS
VqZbSWrrjRPP0aYcNPNYNFF9UWlY/ycDiin0MiIg6J+izhSx0fVM6MxczPFFZc9eNdrFoaVDfubj
XBwGeTBc6WL2Z7ajhv62hCFNdDLtLjlKc79umQ0vYRpNq36W602eSaPnjPrHsNcgusITjV19fHj/
5b6ZjsQNoMp2uA1WomU9IaVd30hJnRAvJcjHoWTqP7NBHzZs1ttPExj87fsXXBRQXh4ZFAJdGQwB
5LUt5loZpU0bh2F61KLKpAPtbzROukbBqpwPyG8C6PfXeV8HXqkTkxBV+uwaiFDOrcBvtsoCcPHc
RXvWpzmLiaqrCQQiiSw91kgpth1g9W2iw+QnF84nYab5qZIHs1OD0V6DmPLRJdJyLXtek58Yd71f
29/C+NzrePtZ08UTom5+GsoayzC3rlFziMdwoZTIsD9bFp0SgtwjYlkk5e79F7HojT2/CKrxHAw5
L1M/WRYi8OJSy+K8cCwbNXELO6TxP9FlcQOjCbR1H2XBodMQwyk2X1hVSOoGg1d3wMlpH1ADxStD
l7B72nkMHBY4Pzz5wueXU6nCtfW8t8Rmb9UlhkGiNkKTM4v2H14g1E9RiQNHg6x6MS/piuSXeki9
Ubcz081H0EHUOc8qt8V4PJ2LFJConOuFQY9D3aJIy2xg2OrQF0eQTz+j3toNkf25qLQJkogR7DpD
iInCyL/TpKhCggutFMvj9CmhyLNKZQIX3n9vf/qAcG8CRYOIgJ5yWfb0Z1pikZMXRynnyJ0lqbNO
JjU+RKV5z/5vvsqnmyZupAurmu9VgK67/txBRDzzq9+EIg7D1KSUI2qvHAAXm4pAUjoVLwd6KeoG
aEZmmNaJ/CsjSGKdWU29DVD/bYi26NYZpaws689UzhcnIW4ALwl2Iuy19HbxXZwuEOSuJ3Tz5PpY
tj22Hqwv66KJH/JY/hY0pbRq4hCzgllRmtXI/37/DSwG3svFHZxFmhgV1NJOLy4T+BOb2FaOwRj9
UKVJv6QYnt2/fxHjzW8s9r7iN+YhLaA1i3FnGkQQlGjyj5RWsc4hE9ygaspdXkdRuxPOLnZSmHIV
NSiI0guBPUfDsJbC0L83yzk5QsKev5lxkVzndjxivkv8RxCcwRdUTdEW70W4UUOihXJt6uBttcYG
c/S8iTKUn6Jgs2tBwu+yPLhBGUfdtOubizG0kq2lhCTVpdlWwwq4lifU9mYyNZwxB2k9xZNzMc9j
cRWOVepagRWjlbI0V27UdINdBmBGhf42DIuvVYVN8qKfombbW3p1eY5j9uy7OhmnQoeNEZtXJWiS
S+ZM1itJo43afKyc6Ls22cNKdSRA66CrDRfLpirO9HbuxpE6bP1gKr8GYfMl6UTWQppET2WRtVd9
WZd3dtj6awJnmo1UAgkmNdm8KPPO9oysGG6MEBcJav3cM1QflXuHLu5K6wkFIiE43c3VLG/eHx5v
xiBYMeq4FAKwDAvkwekY1DLJygY7lI+cHVqA46N0h3PZv33/Kn/6AWmxYFnBu0JtVRXf4auNmBnJ
gzP6tXLs0tErxmgdIBGSKJSjhtvYSvsxtE2QtPo2YtpLhpwcp/xWQWgWPATNTZ5nESFZV/ZA4JaT
r4N2l9btfRLhAyB9awL8zsfmltrwYLDin5ko/3DzVGXB5YlobT4ja7FHHqYhmE2ntY+dhcDdKpIA
xAvBAa6ujukeUkHEW57wRyh9ASsddAR/g5zGK71qdNfUqez0kx2uyniYV1U/HObQ/t47Vrk1OsM5
VLSz73qZBoMtyemPxKnDDasQ4WAq0XhGYNDmVFXCQeLzSvfFKYsFSezXOEMCEhNMpcXmRYl10MCh
Ih1HqOkbXytaWsPBbTr34+089+VVLYXOQ2NOracNnYVAcDKuh6onumGiMxzp0aaShXCymtVAc5lS
YrpHI/ZpXLze+4NosafhXvGbslCLLg2FwyWF0koKqxmcTj0WkqRQaC6cfV3O+IAlVTpzVPnjpYTz
jz4QWyh5uS5Nw5wGaDyOagb2HhVwunUQQ6wThtfx/adaVglfHovnAk7Ev1iETj+N0SA+dW5L7ajF
c7dL9EDxsinoKRnJF5x/3bAuon1qJ8F2UpyH1pnUnSP7Fdy2YPZUha+DpKK/280/3xOmUNDEwgjC
vHB6T3rh0Lyba+0YhcMv9tJlrm579JIplvIzb3VxcHi5FIswL5TCEC2t00slhhxaBhqE44iZS3Lk
ySXd3fRMGGKuVQT9Gbj5wvHKLgPiLpgCPAyUabDaLya8QC8Y8YSWHJ1OK55MyXFWSmAnHs5//Eyw
I5THcVCtxovCfDf7tvTDhkmMGyrHd+yCHQhhkARrHSnXZwnL8X6OonKvUPyk7VbE05nd9eLQzO1S
+6CrRJdYNKmXtc+hHzPqiXP8cdbC3EONPHzXlFLboRHSaLapHZkNkXFmV7TcGoqrCus2NhOHXf0b
H3Jf9rOj9Fn1selUk4gDWk8IdcvNlEnTTd2iAsm7UfvGtFx6SeHUN3MWhmsd5dvL6/o/+eY/xCry
n9FJmyhPv+U/Xos3xT/wot3UlA84cBgUDtgkzizCHvYbnSR/gL/BoKYvS5eWIta/pJuW/IF1F1Ef
LWy+AUtMn/9EJzkf4PxTOmCXo2m055W/QSedzp1MmoxX4i4AMXEqRMYhPvhXS72mQUVxciNcm2PU
EVWf2sOhJUbmk1No7f7Vj3L7sgN7rRI9Xb7EtYRaRGgJ0DEgFllMHvAr0qRtMchzTNCf0L1TG0wB
pBK7R3gZNKScVjyBpIRJ5enfZUL/vjhW3Jda4Zuzg6wjNMqBia0rXYouaH5A7XUQbOgEz5HUwqVb
288O2BXGMzuShTzt96UFKOm5/vGGUkIHVKokfL7r/0famfW4bWxb+BcVwHl4lUi11N122xk85IVw
chzO88xff7/q3IvToggRnftwfIIE8FYVq3btYe21Kj2ejwlzx/7czILpxmr8CIurzQzWZBRP1Iej
hzlHVpE8R7toZSo5QUfe6/vfYeUw/vcHERrRKmc7+GXXHx2JMCXFjUY+M5vDc2aU0eOSmN2ZI7mc
gqUu/85dDfJVR0HhtYzT9KSZqfuZ4oK6U9BcvaevPwVoGEUPhSoUUI7V+aPE2OTIK8fwi4vkQ1IU
FtCwqHYvlhL1qOOKiBFktP9M5Ij4W/xSFdrFLEKmcPsmBOJnK3PzDG+J4nqJmxLV7+yVfGH+m0z8
8wNBUDCdTn9Vtgev92rizW1na078muD1F0MZJh9k33y0Gsf0myJqH2Ckb55ACRenthaxx+BWu9N5
3fpg8NO+irYT5OAtrn+EA8MMg0oOks5GMyEeVBlwkjQZDftWXGAxs73ZDJl9msMmfU6jFAXniTne
H7aV7VVGbh0G9SfiH+DVCkdnrZ1CGYuYHjYRv2gT7T+Ms6anKbG7hy5sgof7e38dbPyz9W9MvebK
b3wTshEBSk9x6mtK3Q6H2Rb9Yy2C4A8zn+dPgMDs032DG2uTu4uvpgHsMqF4vc1d4+qo73WJr3Ug
b50y6x9Cqy3pWjI1dN/UdaTwujauC010SCRl42tlqjBzTSidwrEaq8ADMIDuzWIyVcXIDerb5g+b
suSOzRVm5f+MyibUayF2HU0lYhYxM/CJb+VZfurzdP6UtLjEPBPdH8xERSezmooTt8A9NtAJaIdi
CABnp4r9KQXK96DC40T3sXfN38k50OC6vym3+48bAJHNwAJEqpTJr/cfbwWJHLMwflt22kNRVw46
xvH4oNdGsGPq9mwBHgH0TSzL/4HmuTYFzVI3NqWR+HpkDuCrY4S0+GG/hXU2IIpthztB2tbS4Lcg
cwcFL5F81/byqWT2zUKUPTXQGEWh2nwIemW6WJXi+u/fRdjx6MRR/mAjV7uIyDK+FF023yFr9SFf
yDw9ibLTNE57ojkrVmt5ol67bwBMmbOAdkUe8zdXNDVaO1Yi5KS11MVH54aYH8thnJBOzQL00sdq
JttnoPSjWjbzcwme78RgfgeMsJztS9wb7qca/NG3rNUqH6TFZPlG3us7ecTtbeOykUVQzQA5ive6
/pn2qBGtB9CRBZVansYO4Ve1D7MT/g3IptUpp66Amuv93wGAL2kLeSKffVVFkWhIZBXn1I/Bvkl5
OA0Jcbj/IlT4dPHn/8vYujJUO9pC/1nqTcKb8hQ7w+csyijSLJOzc3O2TjJEWCTaoBlZ2+p4AQVL
1YA//HBKSy8zIA6huz2fjLqudkxtOCzpJP9ra7WFo1nFDaCz1E+DOnuMasHMpx7GZ6TTVd/Rk75D
M7vsGeZnFE9SMZP5TRMUzDYzpo9KlNafxQTrYQkz2bM5zvan+7u+5UUge+RBhHEIYtRVTXiwY2cG
NJT6A6HtmeppCCObY/3aR275dRy14Hzf3ka4xIaYcLDa3G5ZhL8+yKVSwQ4DsM9fzNr+syMh/DkP
dqUdB0QrrOPYuuO3boiKT8VoOp+dzuinC8NNBm1qN2UwJ9IC5cc4LJYC1aNh7rGobe0HfL5UfFA8
Aae8Ohtj6HLeogGVk74bf50XiWg1y1p8wcmmT8CWy52UYuNiE8QyaYFLhQB23RGALEdHBWjK/SRU
kxzFE96NWJMjlDb/1CXu1CBMXbg7eb48d9dBIVB3GBtVZkcQI1kzfqSRqo5z3uU+eKOAQuAc+DU0
eieFSuOLqaIuuWhqdlT1cDqUoa3uHIONK4h5cplXl0ar/PoUaPUMpjAvcx+gE7qQdES8vKrSY6bP
70Pxvjp4+sOcOVg2aBaucTlg7xyEVmm0tHYpvLakG5B0rX3Iq7ELd6771sektMQzArUr1SzS4beP
ic3EN1K1aea7QYMKYaE6pxTgGth6TfWQV4HMsB/N93tpk7yXnhrTgrzAK6OD3i7BUMWhHzV99Esb
2PR8x2V+6lOa8fdvr/wsq1MjUask7xBrUcVfeYsUkiV11PCXQZ/ol0lFPjygJuSZUQR9butEkDV0
+WWJ0r/fb1i2DWS8I5WVVm6U4zoG+HPhaVY4fcvUqP1WRBqCxgQ/ByiZNAaTnfT3rGqTvfxpwyMQ
IUD5gYSVYhhrzjLGBRsD0gXeCMONXhCy+XuBIu2Emiz9Fzgvd2KfLXNYo6SBNyCOX20xSTYJSqAK
L8zc6EOozvbXdFmqL3VUZL8gZ6Ht7OymPdqBCshBnoF1ilJb1EI1MQqvmrr2GXVuKJgMokrAyZGv
5HvDNrcnCMQG14NpAobewDxd35DENsMh6ofIX+Apkakvk6Bpm/lLpvQPImo+pREavJFZ72zra8fn
+uhimKIvDJIatK7rsncMldPUu0rkw2jDqDhtwP4lnSprerCTyf1cgqgp/CnkVkNaJpAQY8x+Tp8q
25oudkLoB6mpEj1pyhT2hyZSmv8AGoAGddQT94ud6O5LVOaQliGobLWHslRReY/qQpFiyKbyaR5d
iE8MqKeEF4e68gdcnaJCm7xvThVkq8pBrdzQ2PFHG+EHnRYLHDIzr+jxrQXRGqM3tWIZY7/uoJnK
qqnyVduovGyagPo6agBkpxv8QoGabWAmk38nGACAuOWkQd1wFGk+P0VCtXyaHnvCExtFAX4bJ53p
b7CLCKlcHwYtHpN4RAEY2HukHTtzodei9soxZSLgrEjxcNCdSFVlUKto49g/zP0kEBOw3B3w3+1z
5EqOJwpKUroP9Pf1D8l1dYaNwEQ1QYXDNoQl4tiVS3jJh8rYefm2PglZMxVRlqzD6rO64K3bZZ2K
8J7fzoNoD+qsN4+DXtnINsSmenC1LvndbCcFqqk6HP4SIgKrMk6j4wHmcx6tuquPzGYopwF15xPD
oJBe33e2t6+Y1EmyeFFg6JTjxde7Qfs+i6oujPws4bOUtZZ6QxQ3z5VZOb6GzPghzZkQ+RdG5a4Q
LIOXX8OrwtYZFGMMQr9nGi6hbFZFZ/QzoKBo0L35NjpcySW39768fBxXboFC7n/Nrh5P2j7jJKIU
VwcnMW0vXVLZFfPp/YuDy5UIj2kbi1TtekdDQyuhIML5xKVuXcwlbYAXjYPvBJF5bJLC9KcJWo37
RlcgPRn5gHV5BbADSuSGra8XMvOZWhqRP+Ru+Vmbw+oMuQkcyaZYfnGHmOxRBvhpwZAMNHPlgXrG
HsPsDbfbPz+CEj1DVIS3a0hkFldlo3WUjo1crf8w5JxBCUfKpcvT5QufdvhqN2MEfjzNL7QY8wv6
1uXzmBYCULimfUCJLP77/sbcxr5Ai1UUG4i6IbxfP7Eq8BqtAQziE41Xfjs1xZNw7fEUT459qFDS
eka2Nn/o4tHxewqz3n3zG9V0CW2mngunGjnQOsfo1SkcGMbnKbLq9jSQYZ9yOrXPNOLH4yK06amc
x0k5hkyg/dnSOftQLK3deEsQGVQYKn2nOLvl/ZAIJNjQga1SVL8+nZBn1UPdwGXfhfF8Vod+PE2h
88UJzT3PsrnzHMrX2iRMpqsTSZqX67MycQ/S1DzPjWF8RwiuOvGGte2hE2lwhGVOP0O+FH0Mhkn7
fn/rN6IPGkVIKjHbAWr0FVr4ptij6mDNoozoIzMo/c118BM6xv63qQFsZldRctGsODmOTRP+uG94
y80wd0v7RNIckvdcb3G+RJPNhCuGlWpkssXNnmxQgDsnS27f2pnRjoMtTzbqmEO4tmKVdKwctQVH
XBWKHysFugCt2XhuaYe/6U2R77BPbD0UAPmIigErScWOa3tiadV4yLG3xNr8SANf0Q9FUMN5XkE1
9XuQONlJyZFh3/FsWwcWJB8gM+YXAUitdtNFYtgi4Ul8x4aTJRKz8mKN8d/GPP2LcFUyQDDPQZtJ
gtquVxgJuGtD4n3fWJbRc5bAIkAF/+NBmWd9dSPLPmpCdT63ebN7WTZXKaNlCqHgZtbPcGw7RWq7
aew7SZF7fV7qHiJ70Rm42B7/xNbBsd6YWr2CRZHR9u/z2BcOREyO1ZhQlKruEeh4d2qRONw5qFsH
R+KFmbcg0IBU5XpbqbCI2FXRsgiyxEFVAOLUCharYz/VkJKkUOPlczY+3L+DW/uJKboiRJwcHekc
3lz+OuWha0DbgrisZw+WCf3UAvE59MOwp4i+dd1xp/hSRBAYYFntZ9onqUu0RE+Q+toJ6drlNFec
1/sLWmFL/nng4dmhKMzkCtW71emEp6XuDLbQt/O4eZy1JjjRtKZ1BqK3OmdO+DwoSfNdtR2mkoxS
Pbl11f3d1Uv/oMF8dib2Gz19qHQfmDadKS2IPahIRp/Z+GrH9W59cjqANOklNwsyM9e7b8OlC+l2
nfiLo8SQgBSmVzWmjl4Iop9DVS4PRm7pv+7skAzcVx5RYsUldz+ofcakrq3Ok12iU9TEfq65xbOm
9V9Bzy1f5kAsRwG+CYqfOjs3KHQdnaW7DNBM7PSHN9ZNlxq8AEQWr4i+618Ao04WolUR+Vpc9L6h
TKhETk18dnVheAyRxA/KUu7Odssne71uAHaU18ApWLD8X1tt9dIMo4Ykozer7qsShORSgx3ZR2qv
HS0pJNMX1cg/qF03fBRqMc6HpY7hMaFJq7/fW1MtAtpFSRVftk54elT2pjw0Qr+wQuVkqOX8Yg+h
7ulQt+70qOSBXy9bUkxQBZMounVlvwcg2wq9DH3q2krt55C3fNdzK1f9muYK6M4o/SmiLHmEXSgW
BMLavDfNtfW9KQDy5STU+0amZ4KnuJv6MvJpOBlPRV/qF8DQIOpC9e9amPphiIb+dP+Yb7hvamKs
mwRfY3Rt9bXVibQYsln6NFD2PQAyHy4IzDkXW7Gyc1+l0Zf79jbCKJdnn7F1+TTCDXx9uuzJCKrC
LLAHdAGutLg4WR0KwVCm/NVXxvScQgS482RseG8eC24QRTE5GLhaI0ScUzIVNFJ4jaFmNEbzIdMV
RtYmM/18f3k320miwlQl02lsJepuK1M1HbaF7B2yQ2H0MjNr0aPAXRaGEJ4IlHpnabd1EM4qLxOK
kVRvoUlZxW2qkqHvnqXCi4y+vVCDMP1QBwQhFQzdlzhV50sHSYPfKkVxhs4++holbu7XeZ7tXKCN
pdO+ZlgWjQHGVNd3tR2hAFA6alSlslRHQ2HuH7nIkVZVyfju/W2+eSTlqlE/QlxJloDW+vJJjdsK
oU6HtyQYqH9Z+Wwd56rS3zdwwzP5agighzQk5/+vj2veEc9kYy88B79zCVSYyooMfs/7y1Fvbj4J
DQeUo8nQKsjS1VtTKiq0r/RoPYYrgVo3TuWZs6E9R0MY/AGa1z6I1OovcPKGX0CKdS8G02Hfc6Uy
T2E7wGxduBCNB1Hp63DNOoh7ifLngFz1zvG+ub3ydxIDyfkfCuprITE3hHMVrmrhBWg5PGpCj/5s
0zD46gQKc6CV2TTfy7mofAa290S/by6xNC3ZRqSDJh9aHXQzB41eQFvulXZin5vJtX6fOtW49CJt
f7v/OTZOF9hCgjA4eiXd5OqjT4ubWqMhZOd0Zh4sg0ybqnr85f1W6F699u4giluDYJZgLA00Bjha
gVZe3KXun/qq2uvDb6yFppIEEuuvmOVVnLdUfbIIpF090dfWeSb/OfQgTS7vXgukb9SnSNAZQl6X
JWKol/k2Y+C5Yeeci1okJ6aKm/cWGyToinvCoLVL03lN6wXvcE+1qpM9qji/hFGnnwYTmt2m6ve0
wG9OG4Vvg02jq8F8PIn39b23KtvJKf+YjN9PjT8Zevw1BYpNwS0P/7q/dzd3ipEuqns4TrILWmQr
U6NRKW0WjphqEvWxUY3Ab1IzIgZHvamNoPaeA/O3fOw0777hjTUCmyanIbPnUq+5kZquB+0FCNIb
mYB4yYog9Iyqd3zEwJyd87FhihEEuC/YVhgs1tiyKlRCJ2xVaHeVCWBMN5Q4OJLhp95N0tm/v66N
DaWfR6MPnB6sJmuYwGBZdQjzv+s56M3ARJk401MTgNWBhbq1f/RFW301wzQ59kYW7ql+ba2UCpHC
AAiomhuASBrA8Z4zduY1nfNHHFCezEMYyZ0AUMr7l2mZ3DlcFaKba1+86AzE4KBAfk6a1R8YZZk9
6nHRL0YP5/cxnyKoFHO3+BoGVfL9vu2tVcoBagBdSCzc2I5NeFrdwXK9LCfmzxvb9vWBeoquos91
39SNA7Og45CVYDr59OHXQxcBKFO9yALXY6BGvUzKMjz2wtrjmZEu/Sr6l80kMKboMpNqQOp3fd+d
SQ3HHHCH57p5AUkiUjgwjhYfQWZp53Bq90iLNjbQJswHMyxJKpBru7ZngiBoKG47CLVVwHijNvHp
jouzW1bmzjuztTTw9aDh6ArfIuLSMdYiRTC2JygrP3Zlkp8TmrOZ1NN2NM8YuyE+3/9mt5V7thP6
FJqllIagf1u9On1BPUyCAT27owJ0GGYGDw8I+Kh+ybzQL2ijjOYhyebFm2sdXq0gF86jcBcVGYTU
8F2r1FEhV+Lf7/+urV2HeACoEmkAbc2Vqx1Eo7es3+FhhyJW4YkfPGT65ofZmZZP77ZFz1/uu2Qg
webqC5dGME9F6NKbk1P0pY5wXZEHh0jPtdN9UxsO7xXhx2QE6NEbNsAmQqQy7wLHa9ohh85H7RE7
Qpfj6ChFeoz0Zvji9Mvn1s3Ln/ctb2wolnm1pKSq9LXXi+yRV6qcmUUuSace6iGozxXg3oOZDvXe
mZIbtrqisJ3Jzj/2iANk3eJNDQ5tAcPUQosrmgOmrI1WvTRGPjKCaagXy6nz08z46UNtALrU7GQ+
ha5RvP8dYw4dT0R+Q213DWRNFgj4q051vBkpisOwjMZjVqiqx6yd8e3+1m59VOAylObI7CCTXS03
RDCnm2NU2aA3hNw/hnKzp898CowEQnr0UMlmNeY6kzR9NxKZAqcJskySc3BN1mMx9NwAlrkIXAd5
9TNf7PEh1LFMT2XZqXBtnR/JKQosWNK6rPFHteHWM7JsDoEH1KKLRUtxSBl1G0d358vdekH6/QwI
EuvQ5kB1+Pr0jADxUI5JHC/JAQyW6Kd55tgYB0hTrOduHvYi4tuVYQ/2NulqCHjWKLXeKtO5aoTt
dWP7swmc7Dz08ctUG9PD/XOyZYhSioWcsWzZrseVy7qwza4ykRkF+XJWQnxqASbDq+29h2TTErnX
62VXaC5cb2Exu/o0ZshaWZmqHTiL5jms8+k4Fo34F4vizSLJtwkX4fG/NpXAtDGraAd5EaoWF9oL
KXDGIT/GnbtXdNtaFQGpfBB4jynbXJtiBEuWQivL04Mk8tLWiI6TEC2wBc3y3/2pGB4gG4NAgSxm
nSVVoqbSvGSwuddJg/pJH6jnCv7Tl342xz/v29o477LMRu9eLgsI2vWyeiUwWwaCLK8a7G9AZaeX
IVR7bxEInhCjmzve+TZKAw0Kto91yS7lWvI6s4uwLlTUtly7DdCAHVw/gUbzvSUmHD+f6h8kFjdr
tSg3N/SZqrNF+YH+JFy3El3StJcg6coz8D/aF/d38aYuszK4OvIGyrB8R86hms7RQTWE41PkgPKk
W4yP8ajHfusW1c5eyuDo+qHD7fK8MIrD28og5PWnQ5QwmBqXvYSGzvqAhiaibQaE3c4UxSc0EAvI
9Sf7wsiRcckLWBnvr3nr5DCWSd2DUAI6Wfmp37yzpIF9ncSG5YlpCV55wI/oT+annK96BuOrvhdA
xR7DKgLOFtwiwyhrz1wO3DxI4z1daczvqEAI6yDq0XyUbHF79Tx5Qm721pUUl8xBUE1YnaCaBDXV
WxY3FRltnDGcLpldzmdgk8l7O9ysizsBBwCYXjnOutpHux/zaKktb1TijikjBooIGFpPyWAR5QFP
PmUI0bz/mZNjNvLh4d2hQHpttAvFIMV5kR6c2/RMe6iDTits+aNRj0OXKDuVy639BOgFUpBOJQXo
1Vk1HHyzBqmVV3V5dRosuwbraIiLq5TRTr57W+qWGyoHpCj5Up1Z+5hCR1SpiTkoliHc6TiofWYc
YYwJHg06+gi81+L3qSEwUkBonCe16fwmtoyHmQxjZ9lb7o7Dw88B5gYn3SruJV9Ng2HQWXY1JzRp
zZGyZKTvREdb3gcxlFeEo+RLW90MUbcRwIjB9DI7hGDZ0tGVifThYEjiUiswB6+NC3vn6b2NOyWa
kYYwzRmCzzVswYDjFli/RS5fTRCVJhqI9HGyTgsU3sdurkYvTIfh4kbpnrPdcjwyk4B8E84MCu7X
Z3fOeRubWjc904nylzQpasRmZyk5RmN5QGSOKmO64+C3PiQpKn1ecjWkilfOrjRmkbf6LEXo5/A0
Q41ztNEK2ZnA2rolb62svE4AEhsJpIUSX6H0Plpyw6Eb3OUYh8MejmfLFOV5sAMEGqgirV6sUa/R
oIlV01M6HdiXEizHKATgX1Rm7N9/KG5BguwX88tknZLJT11jeJYpy0KnU0yvsaJegSsy1RyY1ALn
W6rHRXKZEyP7W+vM4peZRgtSx6k9fnfkiOP9H7L1Eel8MVwvWQGIEK4PTlzofamqVFBNnQmJoevs
D1HuLF/vW9l6lmWESLcUPDSR6bWViJca9abQ8oaRscIDvt38wETdGCF5jjLB0aij/s+pqLPimKCJ
/jgII93DFG15BMICqbrOPD2EF9e/gWcxq9IltbzMRc626KblZNnD2HhArKoHWOjiv02rAKd5f+lb
NxNkEMkoqQzA49UG64lZdiESEHziRcHlNj1Cz25N4WrQ0W/UAtj0328REBoAYugKcQorX1CgnBFb
cY8Ee6lYn1pFKIexxI2HRh/4XcyE547BrTMk8cMMjZn4ntez/ibqEQIRoAbJFI8sNznORlh+lDRQ
f9xf1tbtRFUeMQJ4B3g9Vu6mzkLDnnWeS+CL+pHxQccfsjxn2jp1f7tvauubUbB0QaczIUTcfH1U
dK3M9WHEj1tRwOCtCXMA8rtQPVZA9Zsp3+1havyF69DqrUH539/sINrnqLbDf+11dTo8qQjpeXpv
oPjTO2gx1rV7NNwxPSlq63yoq/QPB7Jc33KD8GghJ7vzit0CZemkAKGQE6gGxUhrdVutRjSFi9iN
t9RF/UcMHrY5iqYSsA4LM/9ZjvqS+ZEVpkxYpWouOMVx/gxHhaAOgSb3dJ6Xrn03nkX+KlNyPcgQ
VF0rxZWt3qvORGgPqfPiTx2l0K6xnueptN/vE68srS5QnRhMiTRYUoX6tWrS4mFahLWTqWwcZ4wQ
ochuMAtaPTbqLMWJMyi0ArrkZ6OBeovJ59FrQxSE7h/nTVPADKGeYvCBbOH6dC0w/A99r/A9i6SD
d6nKH6u0/m3RUV29b2nj4uDg6axA/Y1HWKdfY+KWDMhTELAboztlo2afFIBuZ8cpDF83k2TH3oZP
B39DhwM/R2d9TUfbJwJVM4AGSFAyXYO8g36c1UI5R4lTR8cMDc7fbSUCYv8vlsmgGBpMZMbMc15v
qDq6nT2hOOvBte48g2eZP1GdILdMl+Cj0ZjLzo3ceD7pNtK5lwUdBvFWHzCp56YwIKfzJjUZKbGU
i282SG7APO8gpVHAit+Es/NhjI32iFB6v2N/c5vf2JcH7I17SoYebiocojcaxnLWoCr120xzHrsG
+D4U8urRnJN2Z5M3gmm6upKslWkBSa5xbdRBibkwpsz2krKtzpFtQ9Jfwigd1G50boM2u0BRiYBz
X2g7939ruZINTUK54Sx9RZy8We6cVE1m41YgKY0i9AbgkNAlh3Q8l83HJe3rc8/ImXf/TG1dUsIT
6mW0P/nYqycA/AYEnA2XNHGoC5Ir5F6XFckzjvTdbCV4UiokEpRDqYJs/npn87nJ9GGm7LlYyD4v
g9kdYSFPTwOSKTtbueUQ3ppaebl5sNTBzGzLKxe20qkT9ZypgXqYK0M/mARCp/u7eDvmJVEAbJYh
n1OKoKsozw4j0VK6I7sMAvGzHi3j0U0b17drtC7QRIzy6qg0rd0fk3kYnlA9ZMArnWPEsZKx8UVs
NF/T0JQa5cnyqz4K+9v9Xyjv6uqp51ihmCjJQwCwrO6ygwRwBuWC7YV50D83efDXGNb1Tilj4zDx
rPCEvxahKNlff2FDqfvKhsjRC0YG+QJTJA9TWkEiEdt7s8m3zALUSd/aWpVN4rmb3D6ASciaG7s8
us1iq56wivkvLXLbn3EN1OhFxKqdo1wcp9+tsTXCYxXWqTimkSWcg013wfbzqUdruBJW8+6XVnIO
0QuiTM0DuHYkNhSufQAoxrMS0T2OopmOWROrfjTWzk6yevtxyS54kRhuoqhDzH+976JfUsVJELoY
hKl9HFEXuEid2Hd7RorMRA0y2ZeByio8FRZzXYtIyFMJ0k7OVJUXojHKOmk2zcw3VsVv7ThKfW3V
ei+MiPSJDI7wi84sncTV9Wo6JlJo5Jle0PEStKpWQUFUT6e5y/aUKG7PMKboleH+ydpILq73MqiD
TE+y2vRst8g+pFGiwNOI5DkZzJf7V3LTEhmFHE5ypNFrSxKBPUG1wldzRQdcupe8Si1h7aTqO6HY
7dPC3098RMxAxHIzOqCUJcDxLDA8OyiSMwqn3/Fn3cmekoSIPx0PWZ3uzSvc+uArm6+6O2+es3oW
UHi02BxRi/EUJ4yPAO7rYzxV0SlOx3xnjVuX4M0a18dzmdxupJWDPcjr/MXW6lNIBWDnVm+uilda
FtrJO9dUdEtjL3oRmID5hzE9ji7c3Vk1WIcyXaazsJzw4f4h2bQnRRdkHEQVYRWOjCPi7LAvGV6k
JDACzK1zcjToiuqcAmZoQoJ935500dfvBF+NriQ1GWJM4NfXh7Lv8iymTMpJSZ38pJgtPFPRPL0w
TB4dNa13jkJY2YPW6MnO47G1UjmoScxFA+wmM7GaNhnbxDU8M+3Cc5NM5KGiK8CNKs1FncX3+wvd
KIUxpErHnCcbj0IydL3Suhm0Gky56WmIzl9A25SPgdktoLBHCKjMrPcDCA4PvN3iT0cvvqmUkrz7
v2FryWBW5YiMJUnOVn6bl3RuVHsi/67s1K/NxA4PMcIKlxa+icss0j2Uz5bLofRNHEZDnQRhtea+
ckf4zqEo6VtuPhT90aGzqtlvgvLHv1gaG0w1SLINrVOkOoutvq6oZcAfVvnKEEO6bcPn1SNz+VTC
Br9zejZaDVgjT0cDAdcNvcX159S1ZhpLWFPw2xKZFQ7KKc+thFJqrx00FxbdTITWUZ1H4wVes/Yh
dyPlqFupu/NRpaH1DeKlomHM9BP4LOmn3vg9DWxoR7PRJKK2A1LQkD86RfWGWuJ7ate2z8zriG7H
7PZ5lrVdZF9lMLo6TBl88Gmo9XzbpnOpIzet9sto6tmlo0zyl94L8R9zhlAhs2Pjk2YH/YOUdNwr
ym2eMMANchgOaoX1zC36Sfq0hBV1Rzftz3mZRt+DrP81zNBXvH/CNi3J8gJMaSi1rIeemEWlGhAQ
juSdo/8SzD1CkYZoLwsFjp293TJFUC9vKOVGmuXXn7RWrHAWCqa02ZjPMbwBR7tPmtMcZ3sv9aYp
6X3BiBKorwfow0oY7RjjlRKysGPEDPW3JU0TL7CG+K/7GygP4vqgSvwJsQe4F3h9r1eVZZ3TLAiG
eqHrNj+0PuZ9MaK94c8NHweLDmBX0KASorTau2ZRO7WnJe8lY9T4Vt/Y352pGZ6Fpf3S9eG8s6iN
/YP9SQJ5GUGjYrsyp2XjNKjCMLxsrhgBSy2bOZDA+SHKftzrfm3aYv4DPC8mb/ifjLYdjRx+bE9j
BMRXS81+7EzjT91d0t/vf6qNV5n3mPSNBF0CE1efqitoH9o2sVTWV7px6k09/GypYQpCs18aHUJi
Jwa16IpHpnnHndO/5VnQ2SC5BfbO/9YxSGumWtXOxASjYienMTGaD23cGZ5wRPdbliKx0dlJmxxC
/NJjkQyVzwh6+vX+FmxttrwUnCJokmBTuT6tUxnMTjMRLXfC6JRjrcUVeqnMmABCqNod37J1aCWv
6j/VPeqk18boS2toreekOqlLmJXQWziM5tidGsaHU89cajHvBF6b63tjUh6BN8/GFM0DYset6bko
OlxQPJ78To2cl0BFPuf+Vm6eJkb6oHFFGYDw59qUPpVKlNWki1NZIJBNulU/TIwood/k2OJAoTv9
PZjs5ouwRnUn7NqyDWcB4q84HB7s1TLpcIxljcPwyjxWn10XWpRQU/OjazW6T21z9Psw/xGHVbbz
Sbf2l8PD00Sbleqae73oaemWgfqs4RWNrTzYcZQdhkw3Hspp3tOG3DLFPDlTYa9DyNZqfwsDepPF
ohxtld1/Cjs1P+VW1j4w92LuLGrrnCKtpIDYZr6e4Pl6UYLaNoR3peXlOFdvaAfj0zA1jC3OiqTW
sf+8f3C2giwAMvT5meymdbsu8Ewgh5NMAmSQ8ot+ZLi9S1Qn5tMUaMWfLsXa32bG8jxRMm8Wi9H8
jNbEBNtM3O7AyjbKP4zb4g5lyV8ufuUOYnfQeqshvnTIFg6iEfNzVYJeXxr1O3LoFaV5K36qjSa8
FAGYTlfJFQ6ZVVHjTCEECzMaoqa+B03cCP5wkQwjMIMEtm49hxaUptkHI893KuBVcZke9BQF6ZI2
JGYYJmbTYJzco9veeMivjK68VZXBchhQ45WjOsOxtLX2IQB4vvMMbJ01CeLRUegmxFxXEPPADVBu
ii0vrrQvvR2bD0vnZkdTSZ6RiC4+3z9q8jqughNZYpKVcAxS3rk+2bPQRibkVMtTglI9KHGoHZrc
Gj/GCEecQ6Wa/DAZlYMeUfsbgzz+dN/81hVGlgdQBg10yQlybd50k8EGPgMoK4axMmhjiCOQ4UNM
LSoe/o0pYBAgxolb1vnCAqVXa0iMblVG0xni9MIn469fEtXYC843PyFDJVSc0BSkUrhaVZBWORSj
9LLHmIZOEWovdT+qHrx8mWdV5R5UZ3MX39hbHUzYGqt2hI3ecyuRnRaGT46kcIvvCmevbbO5NDrn
kmCJjuM6+0EnPp5aCnpe2I7BE3WKbDokdZWF6J3WwwfTiN/NNAq7AcU0BvFwQ0zMyMW/ebCtnIJd
1FHyZ5gbgbs+1g51YC0HNwnePTu9MrX6bnXrxj1LAumwjGhNqn3vtXWxJ16zdeUoMNF9p4pMVUS6
mTcLattBbRIulKcLt4VnHLHrQxqo7mOmhcqDGREAZpUbPJXxUv3Q3KlddkKgzR8gsZCyzgvx6Oo1
a4NgbiNo1j2oQ5zxkKQALvRhcH/mpSHQfuC+W/ogTkKEmac68R4TwNZxRW+DZhhPKSw8qzelNKBB
JsCzPPISMR4AffXQukaO/uu0xEmwE4VtrlYOGrHbEqKz+qhMjmaFGWBNa9XpYAdj/7LApImkM/RU
VhzncDKK8NmuVOvDYk57vZqtQIxOAaVu+lYUhFbmaQeqRW/izlU3ypODMhbfeyURv6pm0J20kY+b
DlV3bPK23XF4m/mEFGWk8kXyBPz8+qBNdtsrzQRSyFX75a/BmLoThfjy7JSDe67hS3u2BeKBstRx
hNDKOFBNqfa6GVuPptQy4Evzza31XJAuWubiZ5rL1LBe6iyACDMM9rVLtvwSLU8oXiWLBdOl12vN
EshBEgU4uqm0fxtZq56iqkoOU2Z0PpWKvZH7zVW9PiSgI+nVrI9wkTlx0AGObI0mOS4TnSdrmfdK
L1tHV0YA1NqY6yYYvF6UCFs3nXoS3xrhWf2IZPH8QSoRmiekzZr40LZaWPlcdOhVSZHV0OvtDFm+
+w/n5jmiLAO5E1wh1GVWi4UDGIkTlUpboC7hN4WX5jCMY/EoSjvzynCyERXpq5PilEhk51l51qs+
2IHCb33ft79h7TSVpI7TFvBmPNNpFkvUPKttrp3TXk0PCnj48/1Fb31gPJTNRBtjSjfDylY/obca
UjI2yhLRPrPTzi56BL/et7LlCSk1QN3LlA12VjcU6dzwfzg7r125jWYLPxEB5nDLMLODwpYsybZu
iF+WzUw2c3j687WAA2i4iSEkwdaNAdd0s7u6wqq1YhqOVjhvIvsnHlqzQrysnDLfm+LpDNdy5Ipc
U9biGbKBx2i3h9roDIh3E78qRt4xZGp5+pPIEFIL3NRAc2nQMqYKatTREn+AL/qsYnu4WuIGeEhx
BrAV3h5ns5unUuk7SgvW7F5E1a8PG5glphmW+SRvkRu3D2s5lnKaiPgLRNmtqWJe7XqjdxNulloh
6VgMXuAoax0OYDmjDArWsFirsxGKQ6s/OsM6/ZVXh6atYSmqZOe2sMvmsbGLTw1DZ1cVToZnZYYo
sE64qb9+hCjCUQiWqI9XspaNSTL6oziWNsv4tkvU7bM2ZcMDA6enAlFHl0IGtJTdDeSy9xo/1DaX
OXHgGCu7vLk0CEa/nbUmObl6R8dUZmxgoUAHIRJ5++2msjNHmIOhIGx04z+r7us57OCav65ZbYaM
FWZPA2xrwIXK+WQw5eiE4mrB2PMvF2/3WJtjoqcWc2/hMqbTY5+Wuh+zG09Jl5yxjxybYoKBCAhW
rT27lKe14PYgEAthj6ui1Rn+1y/xFMGLMJwEQAeWyCeRjIOqn5d472S6edE8swDv6YyZGUAVEz9N
s2uVvmmPxvWXTyM063S/GQSmeLh3MX2iTQvqoYR2a5KFg6kp0LG661uEuc94SA5eBEyBceKI0Gfb
j+LaJvNQRk6NJGlG5d8ccQfEkPX069i1DqDa6gygevAY0+6S/hN2W8IqeWx/CtsdbS4y1calaI1b
K+/nSlE/idgrkdCYezE/5Zko3cvidiZDi5tT+soyr3/d396DC/hDAYlKOOgQMrDb3+CWiSFEReVn
NO388+SNW9QzpfnvfStHB4bCPtOdFFZoKeze+24je4X1kOBGi5HEG+bsn3ZUGpSa9eQEUXNkijEh
6g7kyviw3aaWjdejNLiYoeul3YPhtvZLnRDZ2OopnduhKV4EFEPBHNIsvd27VaW6vDAfFjqT2KLE
i9PHYmSSe3SS7CRYOfhMsk/hwQ3PRQA9dWvKtruRaVIkhCYjWy5pVjrXzKGqcf8zHRxIgjFcPx0s
SfqzS+PM0QVSIl8bUuQhmkXjRuu8kuIsBdoj01z94yn9NzMurMfRin8dZQjEBXkDKhyMPhBO3K6x
c50ybqi0wnPSi/eoJEHA641zpGvzWdxytJ0QkMjOFkpZ2h6VxFs0WNpGrynrdO3BbdGRbxH6O9nO
Yysmc7pSRJn09HZBcVsMgo6uSWDQ1A9EKPoblzm6h/sf7eAUSnC7JNwDwUhWeGul8AY01lraKwna
ahclmzaS/Ul9Ozn5/37dEnMw+Hxea0jxd+up1a4Z4KChEN+b5ju1RnF4WVOElm0anvdNHZ1ECP1g
KYARnRhkZ6qqa1o7PYFlrZWabyTC8LVYSR+U1PnLUMrU9FFTUR+6ccmuk9UT3t63f7SpsAtCtoNr
lp3q200l5GIMqyZYZypYvTLQ+bkxGyqZqbGtX+6bOjol2EB+lbkhiom7eqka10VVQSAQmm3XS5L5
FaKJ1tPLkyUdbenPdvTbJRVCn1vG4rjcaz/+7QxG9ritbsu8Y15eWmcbrlMlrChVmthf5v5M2ONw
R2XqA2CZMvTetwy5sOeh5wnY5rp8o6Nf8Yejor1hxdqn+xt6ZAn1TBlVMoryirxu2TaaKJlOP24s
iocaEbiPaU/SDmuufbKnB+E564E0hNBSIgHlt/3pBV+8BenGntYf/BPld2801SdrUIv/JeAbnuA6
q95ZizH9xoWnR0E716Nf8UrvvAc1UebQaYZrXhh+OtAjmep4ePAAHoT3t1K63F3SI58bWWiB+JEj
ulufoYluM5ibbIeF3KaIx+GaNU35nBpOfOkGS7xAFa/856nFWZXnIBizeezoE4GxYhB5Z7rTdTEp
aUqrs9D1awWReFA7KG3zRhgRBJvdSZx5tFSiPkobciaNWePbpSqZPaw2sToYft16nOD58fUl7sLa
SHrZatT9Zqi7KEuHMbq/yUcOgFlHmiKStQ0C3lvLE+MJ7cbVC7HXBt6ypJWvenV74r2PzBDaytId
9bdX3F5tZeZZJWQbvqjM/zUIK1wF7JongcrRjSCCkJysNCtY0e1iupS5kiSGnWwz25emKqyr6Cvl
6gilBrxtiSCPlebkQhyujOeIcwp1zythrUEYvW5mrIwmYRnOOrPo6JR/v/+VjhbGYwT7GyTvlOf2
X6lRUo/GEhwzukoHppkHH8rOPiBc7/2srIQ/Ntl44l8OViYfPwn+ZQz/FYEvzNdqo64K0xDWOE6+
k6viuVuy5QSkfWxGoovJAAAY7taWpYnSKiXle1frlX/FapWfNeGcNdcPrdBEBgaOOwHCcHs00sqg
R1Ewx+8IW3mwE2XN/XYczZMTePDOQeQttfoosoEu2y3GrKZGzUe6cpaTm+9qTfkWw+ULb73xVALQ
ej9001d1QdhBn9yzcs3B0wPDI60lyVsPMeFuiZoAI1HFiaRiS7znum/hljULe/E7bTGdk8NxaAw6
XjnmxRu0b7S2sFV3Zia7PtXqvajx4ES6VdE9VkfRLNH9439ojN3k6zG4SwR4+/GmPklWIJdO2LTi
X5xj+weqo6gdbNlZGnB0TDRmBRBegSUQvrNbS2av1BAlxLQ3qra7wFAyb/66ifWsxXnAm2fgCeHR
kLVwyb9wa6icVUp5LR9L7eCvFKuevplE3UfZ6kwPZcM4X1jOmxG2dobC4jIl+ssEQ/8lo1SfBN1c
tsxG2rB4h/e3+vAAAy2mroLGCxWG29+lQfmvbCMDPzpP69eiS8cnMmYx+u0yxhf2w/UgqoGZzm8N
tcgCu6hEexJ/H31uKo6AbmRhl+n329/Q5C3T70UH+oJE4C2T/uObvLOXSzfrp7H2gWcFlg+LCjBN
ymT7WFvLrHg0qG9QxE3dx2ZolOtqjV1gc+T+hDtwCfQk63/jPJOyS0wakfwr5g01t3tHqcAYFr29
ftFnxGs9rRy/ViQ0v3FPKU9TkHPRbAM5dbuXHZjnEh5pnIIOO7cf67HzX6GXVX0d2041L/dPz9H1
ga6X+VapnAM24dbaZCZrniScnhSsdvFSugLearN11t+Y2iDhhJoBPBEHZO8RRshgFDIoRsY28d7p
NPefFrKf/+6vRv7aXQCKuhljSzARynL0bjXJYHtdHOPjVErDz1DZay8x04FBmulj7c9LdpYlHR18
kzKjrD9QutmzXqHcnHhgCOFC8Dr7YlSg6vJiGC9jHRe/ccdoIvPVodeR9YHbLyXGetKQ0gDTYQv9
sa62OpySJL40bnoGbjpyKT+b2l1nozOdpms9KN4MxhUGm7aFvQx/D2hpwu+8eP68aVuUmt3gV7kj
TlonR0cS7B7MaMADcbi7ZLoZcku36H6FZm9aHwoGUC7VXA0nUeDRlyMXI1SiksknlG7m51ysJIee
c6AWxZp0D2u8IrYOYvEN5OLz5f6pPMKwAaWjTEWLTaa0u0+XJw0Q+jaxw16FYzXQ2zl+79G8XR7o
DY3/KQNt8mBqE3z0klBRfmdvCfIp6Gs0rW+vtvY3IP/lqtft/H0eTKU5+YFHO86YO/gARp3Ionbf
u2euqdQM2QowK/F5bYB9gPv9DRwN8vKU0UA/yRzRuN3xJBWxW2gM04+dFkeO2f+vUVvlIdG233Gh
ckqS4BFQEhXzW0tE5Ys166AlYSRGzsKuOjgPSlVDmrSwde+EJODwJFGu0zSotsjMdg5bn+pFaIUk
orPa9KtHqfAhL1X9UxGX9km1+ujtkwwoVA/gJIBs9XZhKqMW6VBJ4AzDpZFO1huiPNN/WDr3ZXbm
5UmxU+Xz/dMr/597nyp5nxAF4boAObi1qa11ajJaw3XshvTNYgnHx7uK2m+9Xg1FP53h5A4NEpCQ
O/0Ajez2M0Ztwa2aBZI71NShBNG8b63DqM/UGyhkNMZZy+hwU39QIXMwpN3bBUKZo3irSs8tKYfh
XWkM1mdNqcbLtBklLChtpgYDLHhnAeXhpfvJ7M4pWMy6Dug24WRnVQ+6rBS0xsTZmN/xZvI8AYCh
zbHvBFSGreippHaoyTVIOi1tpYgG6XTAsEs2BaSHEKLfPzFHF0LSZ2s/0jYcyu2GFl3RT+B+aGKm
pv2uXysjSmbTeVu4bnbyKB5tIuhQBgWIlejW7kwlKhojCw2p0BqzIvUrFWSXD3vCaap2dEgobSG8
RAjLeNDO0Er/qdYqJt77qUHyo7GH7RJrcyuiRa/pdpSeG3ljO/x1fyuPXmIHVCxRDRAqktTbrRxB
+SQF6VWYMtxyzd1h+N/W5aAz0sx4tgzFvtggKQJI5jsmYU3vxN8cJj0OoZSkKqVksk/CIXWza3Jz
EO76PFpkNVrzYqWblAKcB60LbWO0P4EeUjbfHGegmDNg+dkXo2vWgT1ZWecjljIC3Fb16uQFP/ok
PKt4JhnyoTp3uzewaPOdSxl7NaXxBrB3ciGBLkJvUOvc35xWC6EMak625NAqwA7+4AxBoN5aZQR/
mseBEDM3VFlfbIx/82LJnyF33N41GcU4Zi/PaEeP8Pi4X03S4Kly6nF3DuhLoTEF316YAge7wODW
B33dpS9QwzhBCrD4bw8A35uaZw+NCNUmaoizP90ebq77B/LowsnZJA4FeCxzHyroTmpPKjSgYT2l
8ZXMAfo61TjLJ4+tMJcPvzDF1f0YlLKU4HpHknp73vJHQ5/LN3ZuKSd+SnrY/csm2W44Q3TTAXzc
fsolVwyjk9mCN5c9NRjbvuZLsVznXN8eh9Fp/CaGFt/OhXq9v4sHFFiyf86EFZkK+L19EuuMGiy1
onCxWowvuquoQVxW6xe44ucxUhgFH69FYejCnyx3foPAaQHBm/zg1WK9mK2Wn2Fyj841iRNJNREM
Vb1daNHELZwPveMQxcTrN2NR9QwkmIt6iy6gvX1q7M1BOVrXf+M+kRBSI6WcTc9/d4uRCtaMZJMS
CHE15u8U0ZdhnvTKu6LP+38gWRmdFzVNzN9Zr8wxdJV6jlSPvP34RFmZ1c+sd45jz3pbmpVznXLd
7j+asLK92EuPjqTVGifJzcF7DPofhwUiV07vypP/U9oBatIRIqndEIXC5jmu4z7Utqr63nfKn8wu
6yfmDt4PlA5ITtHO0CRr8K25tWiKlnIU52w07Jdy7eJwYer0qx3Xxhqsk2c+Q2ejffJqqRS/KWfc
00fLpVDzYwqBY77n8FzLLlH00nRlYzYWvjLBaeAXlFO/bt3oyejK3b6f3C0ZkO6uNbk44ADJfWa9
ultdtcLG0g1OuPQi/dK3k3515iJ5YTTH/p4VY+Wv9iAaP7OUb8ZqDCG0/fqJmzxwLfwGkDoQ/QL9
3ve+eztHeWFZqX869XYlY4d4gGG1h3hzEOq2mctjVN2pLkVX5Sde7SD6IpGjwy+JHZjq3R3ssbJs
UNSYXqts/dgOwv3CWKv7qG2e+9/JVsvT+mqrAVbT35Ddmz16pjIogKQwn4STJ/J3RATev45eMYHh
pTqKs3Gu6Q2BQdG9c+ZEEf6q1qp+yRJ+n1+red9E6IhbsC32VYqr63Rx9iGOfyEngUICD+e+j2wr
Y1qNRQZFb+ysJXI4Q/WGWrJxEoscmaF4JvEh/IOOwe09a62mUpuMM6fFadqEa9YApWvLrfzj/o4f
3Sd2G/gXWAMSzl30YY1NPngGpGVgwYok0Ma8/aT2euwP5C2QviQf79s7XBdzL9A7oG6Nv7xdl2YU
9eq6xNeZu9Z/gT1Qvzv2eIZ8OVyVREWBRGZNe2bsXtSmujpQPFXbNr8zm5wOCPTcYas4wwe4LM6u
yMFbB3GByb2k4AGIYndFGpcOYJ4vTiiQDywDs6RsfLFKO0+DdBur5NpoINsjU83SP+/v56Flqtak
to78a/fa2cK1Vq8njXCVIv+0mnHyibeCg6kLm3e/0qgfNsoa3rd65I3o+kheGbqCr0qH7dKUZob7
Y/TLbpdr4i5rdqFSwNuTG0p7yTIj/TftMi8N6hi+gxNneOSRKH9R4wJJDu5tt932ptXwf1M8N3ut
peuk1snfXl14q28u7dm0zdFZopYFFggELdoKuxvSe9ZI/EZkNZRpcUF4s/Bje23f1En8bSOtP9na
ow8K6xcVZ6Im2lC7B9Y15lmnu+sy+2q82WKje6hH9b211u3VWwGzd2N7hgM9NknGC00AqcB+oCUu
FbuiSoikELRjAJ3mlin5wV1hb9y8r42dV88IJ1knyOQjq5ItCGwF28o1vfUEeumiBpeqtJkMihSV
kiqRYiXDY7Ll3jcbkZMAuahTspejr/mT1X2cbEM1DMkZ7Qll7dUXD2awS+dOLgS1nICAqGfW/XHU
qWbYmf1O0Ufz0sLnGGrDvNkQNoF+tFPV+Mw29n8kebO+Q1tgeLl/vY6cJJxbUgAJlUCe+9utMZQ1
6Ru6EWG6JNu18er4HQNl4nrfytEtgs5b3mOXV2afE3VrrBYWzaAQYQSQzVVtBmphqyHh23D5dVNM
aVBmpM9GgVx+lZ+CVE1FvMkb0OLSvAlZaSU3/Zw62BVSquzk/hztHVgFCXmE6PSVoEZlE5/VhQvU
Ny+LCypVyqXUnenk8B7tnRzM+oHgBEogf8VPC1ryAmlsQ9baqvVfkHnJg95tXykIn2FLjgyRSRJQ
6VJreC/8J1RtFGULbE3p6KDFhTEHZg3PU5GQp//yR0K7iCkFenekTfteV70VeTlJzGPDsOgzRPlF
pINHDxhh/A0HTnhHZMMWkrTseQ5MvTCZbQdUv2VZDF39WFwa6uvfNmjlf/2toLzmAo6jE0GvYPel
kgk2gZkBXwIcR1yp7qeRk8F20OfaWd33qLhF6ifncySIBYKc21NBCpRqRS6csMzV5qrprRJkqE5G
65SMfk2lOVgKp416d1r9eE0Ys6u09ppuS+2n6rg+9rVVnkBrDvwdnS/ETSU1OF3g3XOyunXZ6TXL
V8esDQcqaOHcaITGup0F1jyeUdEe2oMbhGapzdD0Pm7lyUY3rQWnkc6KUvuS5ykqYND4shqx8RCn
nX4SwB5cEMZqKDMga8709l43Y+wN6BAnAiBlFvO/ed4kjzORQDRXXnuC7PnR5tllJ9SPTFka1mQS
vNvMYi5j0Hs8WYrWTHbQDGztO0Xreti5aLJ/yAvF/i/T+24MFdxp7G8E1bDAwGXVMkeYL5O/WuSK
ITIqjCTPvSM+EgZrTpRuXaX6veVtL2IG7BiITZ8+50xH1P6WlEy+M8eTdn5JGJ8GlanU7/JSMpGo
6jjofpKgHvK90RbV8pMSfotLSjyfMIjbTpTz2rb7UG5i/FdfulLxB2FDb7autdoGajc0a2CkbfFh
3ppRXKHYM9QoF72uhHZXdX/kuW79s7WN/TGtEu9jl8bdFvbQkJ11FuTtuN1d2cjTSFMBRvC3DBh+
8qnmCCmJpU3gFFxd/NW3K0I6mTVcW8uqr54DX6fwCGyHPNZ4DtVP973f64MrrfM6EQJJApbdEzWi
hBSLQt7dPk7eLp4Yep9M1HprW1NvBnOqu99/wyIQI7TBYDXmBb5db7FybjSHYWYXh/zOBg4SrLbR
vGhOKqJeDO6JJ3wdcFFiJUcxuZ0/IH239hrPSvV1otc3IPsGt0k6XAzdHYIGzQCSZ2295MxTnWzr
6+uJUfpEMI8z9gte49aoV+RJZeD1Qru3yy/DlumUISfrXQyE+ORNlp58f36kwDY1R+rIQEBvTSX5
qMxrTGqZchmDKlPi90muWiflxaNz8rMV+St+OqXZaixZbVM4F0htP5VtPb6B0qkM0HWGudiAF+l3
PhudKHB9DODwbN4ajF2tVGY8PMnrMESNvpUBCPPlWuYdwE+mXx9zBCp/ORbgs0k0pkTByU7RrVGm
Og2LUR+6U0Paf7TNLPbHeKpe5vZ0SuXohEARxrAFVKUUInbJXNOOQ69YXPvRrGExMac2gGPS9mGN
OWM7ProBCChLwhQYlniqb1dFZiEJMUB6JQNSyvVkeQGxQ/wZ6nbx1t5my7fd6mzk/ejAQAZDlwW0
H4WP3ffLttboNp2tzEARztdFy7oPU+nqERwC7RC0Rg1PwX3PcrhOyS7CqwhTl7vzpCo8H0Pvgixs
20x/RBh2CplhbN9UK9M/BsIcV/gKmuvvGCUll4O7lEl3188c3AxuJPAvfak2DPUPX0ePuDtVlCFQ
1mIOilo7W+h+b5mGlhMyhHZMgOO2d2cH8hkmF4tiiyjC1mFfJKiax3UaiEosoV5520lVbv9E/bBH
0MpMAPVgYtfbAxQXvaeuU7ZFczF0H2S76ZoX8/i1iNf2CRChexV5on7w2iYOdK2F++f+Hh+tlyXz
Okomnlfe1BFjWuv2wnqd9KuTd8uHjHFz3zbnx8pI53/vWztaLfUdZDLx36CKd7srSE23lL5SlMS6
iaJzmz7lolbri+jX9g9VEUOkaWv3dzwu5ZthcfWv9+0frpZOMXO3zMgRwd/uNoqAytT10xZRoHCh
pLCK0EyH8q09apqvrOPZ6OYrWgj5eSEKhKeMGh7N+d1VnVFfnGKTWcpiqLWHbd6c7zIpu/bjoEXm
Ws2hIhQ9GtdWfTa1Iv0jBbx2EhXs3SG/gbvjAAuA/hY86u7BXGho9HzkLTJLbw1nwBRBbuVlkDOs
FN3f30NTnCTyA2BalOxv93ebk0pv6JdEcKaM78y0VC9DrYrP01KfDTwemOK6cEnJL2k272GN25BZ
bt8jAwK+0f5oGxUzZnORP1eFcrJ/e9/H/lExgamKtwR00V5NdkpyBRBHokZ6aaehom7wAi6r8i0h
rH+XQ0Fp+LVZ9SdRwdH6bJJ0QlP+8GzebqUhGBKqkSGLnF51ghh2Gj+mAfrY5qdyhEenFFwR9wIM
BcOJ+xXGA0u0NGWLJk+OfSzOslIYyO2Hip7H36tRlP9s7upA0mvpF20TrgpJDkyNJ77oYKMlT6oc
1wUp82poA0WQ0e0GRY2GYv6iJKbyZNVo2uRzvV7SbaI3w/TpWZP1YJ+JX2URCYJEBlPkf/8p+toq
q9TVMtEi0hPtqiWJckmtJfu4kPmevGcH3o9kihYCaAFqv/vZuqqm6K7ZhRbFWutGLn9dXQ0y6qzS
16g1xPjGc6FORKCjDptxKU4S99crlYQbjA8idC79wO5yGkqzqIpVa1GH5km4VEn6V+KVXbgm2/Z4
3w+89rNy7JmkS6pNULfYub2s6vIObREtqgAlBU5Vjk+jqm9PQnjCN7p++Hzf3uud1VSEC3QKnBzk
A8a1jrFCCNSjhYEwv1Pn6aF3hn+MURQvltaIZ6X3tCeVL+1voi7D+9YPNlbSXhJtMqNPuXv3qulx
GSeNOc0RjPH1s5Kl/1VWm7w4faFe7ls6WCfRCSxVJgmVbCHcHtbVHld3dXFFS6cvUYOk4EdI+dfH
xKopeK9D/9wkCF4qet6EZj57J+WKH4MaPydE9L7wtZC2cFIBru7hKGNLU76vpzWyCz01roYdF6pP
xqdDZm4n6dueYoQXIN+l/+MKrZ8vshuYB5k65B9KUqfqfYdIZ+6neuKJYLAydH7k2Mn6PBCri+fR
rgZqWJBYZY9ln8ed37Yula7CGeNrWc21OPl0r10OzQmaw3SwWBvditsNpTHeasnQcPtjt7manbtE
mlDl5lE3KROR4Q3jxv73/mc8tsoN1CXN4iuho6or4bpWsZpVo35l3G6+Duu4vPPWevivW0jbq6lO
/3ff6MEpBXDsSi5QGLYpTNwu1Z6V2ltRWYisMh58hDaMR8eql2jpXfvkmB6acmiludARqlQub02B
8jM6e3DUKOuFeRXAoAN8sBLAL1mdfMB931CeSKJnchLsgM3ZmYKAuaqbtFCjynaLwMjy9WrHbuar
imu/92JPieyse6Z+30W/vp3Ec0R3QOxej4XOqKutAshfVMN3GqDoVF611EHsTbOSk2t38D5z23ig
5RNF/2avzSDw6OBmciIQpmseQdb9vW5ed6lqeh2FurQPQzd0T4sBNN6vu7wNQF0OJ+s9cOnceLJ3
gPHkRXuYZeYkNvOUHcdHRfo6H6vxKZvy9J8ONNibpoX05SQaODAo2VUkwS/YIJDyt4fIcJNEN9p2
jUZzaT4lTU6FO0nqxwyFuEghBT2x9/pSyhFHGkpELvRK9xochU09jqa7Grl2ljwrtTuCZDNieBlS
u7805TJ9WntH/3T/GL0+vwQ7UkTPIe6hcyk9/k/hhzkOhps2bOsI1iiQhS2E6ZX6S1p39TPTJd/q
RgLPLOWkIfj6iuIL6DKxuXxO0s9bu0ZBULd2vJi61XsfiqGgQVtk5VNWlOnJFT3Y2BtTuyuaLKOZ
Fw3ewHPzCiwb7JVlYrnv1c6YL1ssRKAZ23ASgRyuD4SRyti2JBrboUIYYjHaVPA1tcbM/wJ/XX13
LN6TOa28k5vx2hT5JE5O8sUx1LyPnmdhJ9bQr100EvcFK4Wit5uefjSFo/yyX6Xow3EB3801BLN8
+9Fg0sjsvts6XquuDCoYOy9N75q+kynKx/vn8nWkIVEY+BruvOS32L0WIoMqkQE2TDn6+CjmafAV
p6su2gICRXAe/bVGNA8GHabg118XYIWDSDXhsqXyAwKGsbzbpc5jtTWQnvaRumXt41Av9pd0cgyf
YpH2rtGHOiBI6h/qUowfeES3y8BEZTgBNyiDZKHjceIdjj4yCHdNxrUS0b3zRi6Ez10Mc3pUiW2G
uaVSP9McoeuluWdiba/vi6vxbpLS4hQome6Orj3ZcWVscR0lllEHEFx+n23hPeXT0EfNZGwf03U4
Y1p77YakTSJLGb/K+PJ2u9XSiduS4C4qlDiR8tC6byvT+nYtyjHMpEJgu676xevTM6XZ124eQgzo
9/nazLjRwL21vAFvTKpab6KmTC0iV017FLm7XJURjcSNQOnD/YN9tLukl/h6QgYJcb21V+Z13Aya
2URWNbtRpjpFAEVYFrlbbz7kXfEn1cyzlvvRGikqMmUuqTJxvLc2C4J2Qj61ieJm0YPcaVNwRimX
SV3yIGlc+5edHzfnJ3s7PzFbTu81mdZEiykyX2+F87ZZh/qqusI+iU0Ol0aRC+0GHk5yg9ulNUrR
i7ifm8hszcmHDJQiQi2U9wWsGb4nvF+v4LE00h/IeglEGBq6tbc2fZmSo7CVS5E8uEXz71Q0qBN3
UFZ2o+Wd7OTRvfiBKkAigrh573F73e6Mwh3rCAI060tCxz/wnCwLGzTBwr7VnLdW3xVBkRvVyasi
F3KbatGkg7ufxUD8RmvhdqEmA89lyeBOlMZp/54h9fWNXU3FSZXpFcAAP/uTGRAht2YSIYxVW606
oq2fwfI8JKFhdv0bN04+xEgWP6VOlUYp+OigS5jOSnN225zH+Q36cgNh/WKezCoenSj6Q4R+zBJB
ub/7wp0ryLUHB+b5bZ2jNh/aaOsROVfbbb646XBWszy05xEiMCEtS6W7E9yPNhKnzONEne4W3yt1
cv4Suj6rwbT2VeGnWTP9c98FHVskaeEFl4XFnQuy834gTefTLm1v+h21vWjM4vaimWsCCt09m2s/
eLtgG7JkWQ3+ENLc2288rCbQX9usI61y9RBxZDdwN69+FKIdTs7TkXeVZVIeE5pFMCHfmnLHZoGR
xOXjuan31pzXOWzrxvkj7qv5DTxg+Lx1BPx2f0MPrELARVsKxlXJ6rTb0IlipLNMRhPBnts/Nsuk
PFTTkAQNAX8wNrYW5HSrTozKC7i7oJLQAv7CHx2qPQNkDjA337yyjQbNmahomPHboja/W5Mxhsir
zE+ppSc/BGye+1krT27JwZJhdKLgxGtCRr9nueyhJdpmA04zbY7HoG4ZGZi9BKJ0fSo+OXanBZmp
nwlAvprx4pWGjoiU25Dctq82uq6prNmGcEMwwsKO6KQw4j+0k/WN2Nh8TAYjXqMKSbn31QJk+HnN
h/gvr0kyES62opy8Pfs9kL9Gekd4poAAAvy5PWyrSbuzKnRXak+uj3k/jtHWtXlkDV1PPw1207ip
ziay9n4Zo8TeKKVSuQESsOcRgSVWsdKijEMnTesv7Hb959qdjofvD9cPKwCQQOxSQn0F0tNijxrY
VMUw4VTGG11RzL8rz+vD2EjGRyTLyktvCMsfsqx5rif3xEHtHYa0TkVT1ohNSUAgN/6npNQYRwvJ
eNMLk1Fsb9LaeDISdXoSM8Xq+zf3yBIREXUbgAhyFubW0tI1xgw7hRsKsp7Zt2pKUr7rtu3far3V
J3COQ2NgceQI9Y/5pp2x1rPmbdNBtltb0QdmbHfBTGc0Dwx9Wz/dX9nROZFDuP9vbPd+9942rsoI
orwbhADy7HZXB5jM9TesyGyQ5ghh0b6lUNurocWTRNwyVHPRs956SN3B+XjfyuHGAQihQ807wfm/
3ThnFuiugpsP4TusPsRz8hk83HhZUeo9Wc+rUpc8epIlE2wPCeirVhSUF46eC4PZVVCqFESN8mtr
1l7AIzI+iy7VgjaGTRt62v5qdJP7QqD0q+j1H7/hB54DbBM1011EMIu2ytwefD7EkdnTohear2qt
/Qjh9RpqibI9KYM5n7yc+6AAo0RfzHoAYJfYjt2dG+zcTNUsx5nZYgwrtevnIK/xpHGsd1eFlPbk
ox4ZJISWzUUKp1A13H5UJlrirID+iQ50zKhTy1Qp262H7mYrT1p+qkV6cIiwBowKRlBCrT1Jw5SU
Ih9NDzLhQWseHFFNT6m52heHqP1kLw9N8UJR/cG1oMh5u7Q6nkqvnl03jPW5DjVDqH5LOfrSmgz4
/fLVoB4qibzliBlQzVtT/WKTBZQTq8rb+TEVyTfBMMAHrScRum/p4EkA8AO7DrRS0Abtg5whVyYN
TRh4BLrS/rBOevcn/eCMOTar/kQaaz/X8ZYEajLH1Lzn5MT8gT9DaZpbSbsENro9qEqfkiyrNZBO
7Rrnn4xi7Z9ntziL5I6s0GOn9sHrSr1152lS9IqcZcGfeRVjza2peH/rhSdOHoKjow8MjfvGOK9E
Ft1+NGHXttXByRIO3Vz9MXRV+pgl+RSY/eg+aLTtgl//dCBAZYeCcWr4O27tjYiOOptF07Xsp/Fa
ubb43lpCf4EFXk99QM/FxZ7c+m1sj+2ftdMnZ1Isr9I86V0kSaYcc+XyvSozZ7NnU+T1Qibv1eQy
W10cxO1YfgNWrn7uUlFfci2Z+3AQtrkgctMPEQKI3h+0civosr3M+ZJ5yXRyqI4uqkNajZiAzIVe
8SPENPeGevMgft2MC7Mzq+8asfXY0g08uajSf/4crv/YAYBWaElRUHwFdDIT1c3hpfDCrYVyAC8n
vA9rOrqabyXW+E7kvRGNrbV8u//pD3ceqBMYZ9n2B81x++3xsYbbM2sdlk2afc5bPX2AuUq8Z0w9
eep6tVh9Y9GlfrpQEz9RrfpzNqDgDuJ/2ijtqmPzTbWq+Aw/c7AfXDQKmmCDeHn2lY0yMctxjFsv
dDut8Qf27WHrMZiuFDmFNjSZ36H0erm/HQcfHL+M6ogsbsoKzu1uWKItkoJOfsgw5UamYEDKblkT
4sLLFt43deAvKZyA7LDRjvk/zr5rR25c7faJBCiHW6liR9vtfCM4UhJJURSj9PRnaX4cwF0udMMb
G5h9MR6zJJEfv7ACvv72U/5IYl0GpHrEcb+5Ppj3sN4G5iFXEzjVVDcaJcI5Z+OHVHK25ysELV9e
/UogwzYDexJxDEXp5fRKEKWHvOqqHcCKyWmGrzvqRNe9EliuvU4Ye0LjY9OXQU3w/BlTm69JS3Gn
gjH/bcxG8oFgD97COvU1EtSVkAmw1QYR3IRwkaQ9X0n2kviR4x1aoNYaIaFhIyCx2hSr2vy95XB6
+f1dWw/8eFzeKDPBQr24V8Ne8jlMVAWciuagqNP3ShF5DKQYm4mx18bI/033LsIDLGC36R+0+tF0
ung+ZQnFR5qrnRlBtO273kKXuVCNjOPpZlHBeupkaesZFpP1Zv1b91DOvWcJtm3lVH4yWf4TKntx
43M00OHH5155Idc+NcJHgbODL4CZzPMPEBvgUquKVaBU9gm2M8nfzjxlNUCL7f7ld//aUhfvguHW
VHzEUo6F/DxEBcfALunfZDHY4y8vdeWYIM9HugvKIGa9l1GoI50ZHAQ/djKl5JiuI8a9ayBeOSZX
NhPqI8hHQnUAel2XQhoEcF89wTQUUq8Bvuu4lqQuiIr2U+rAWdJl/vvlx7psG2/hBtiH/5ptIWAQ
F8Ufpq5rm+dQrWrhvvshKtGLKlp2H0z98nlB6+8BGgu6HteevfKkVz4dMjS0+P5D54BSdLFLRM7j
ymV40s3GoITEQV1hkP6QEslf6UBdfcZNcQkLbqaB20v/I752y4K2aUzanYXWzi+QL6C31gXhKCEl
LYfPS0bih2IO2vMs9Xx4+f1efUyYDG+0OCBMLokum+FNUkAaBAn+EH+UCzBGS5m1rK6EfY1EdG0t
xL0NeAEBZOB4nz+nGIpkyX2OyFDyuIY7ankzUHpTrqA2/ftToemyVYGYJyNVe74S3Bk86syphRBa
L4M9Wj2AJRrLhWk6avvllSvqWq0NwMNmFgKhn0246fl6YdbDnLjs2p2zAq3Kimf6Sx4PBi5gZVgH
KwWdp80/rloyGLTwtBlHNb2yYa8EAPyGDW4BevrWhH/+G7qWpCCBjXhm+Oh8gvyz/CDV/Nr09kqy
g84+RsNo3P3H63u+Ci7OQOSiQNPO8nDYl7wTYNVlm1p3tEuhKZQdgkhF/+qVijCAhgn2KNoZyDgv
ZRfDWFDap2G7W6M5+5KFLn8/OPL+n3fNs0UuvmI1dOM6RVjEJ6oF3QSHLRYdOXDp3O+Xl/pLE+r/
Hmjj10K+HdKHF+GFKt7SIjFbXCP8hyk0+xDHdP0WBXl/swSeHqVLho8kHnwDYN3U3ahyFrzWISDw
1i7ite2zPdzFtY0UAT0TtH+BBL8cbQSuS0y6Ru3OdNFwROPWH2CZt9kwtbJm8jUNlWv7aJMUQ3W6
zecv65VyiWwGhwEsF5OupfUMopGp0Rxb7RlzsvKNt+hRPQA4oV7LUK6EIcD2kLLjpKBf89cMeUx9
BX5GsCvbFHAkKN8/9ZJJWGjRJf33XOO/6TgUxDe0yWW/LwgK5lyi4d3OItEoKkM0gXu5dxHvzy9v
qWsfcBvE//+lLs5/BEp9KZQLdt3Ikx3zlTlAmdQeqsDoZkR59sp6114jPAA3dAkkMYA6fB4Jokq2
TmZLsItC43cSGh8gu6zLA49M/vHlR7tW+m3dLgwJNl+5v6DltuiIjmJ8sqUSy7c1gThonYTzNyMh
TezjPH7aKnZo+rKuhl5GcYbUSVrLEKBYhQYS2o+p3L38m6697g3nihZcAnbqpZd40uqAFUEY7FRR
gbkFwqF9lDBrq0fIOpzB1jX/atW+hYxig/Kg0ESpf4nvWNgkg3ARAfrgVCOJLmC3Zey0hxvWw1pl
/H+Ihmh0QHcIvVs0ki6+b29azBGiAe+8HPlp4AZ+MiVoL/1mh/3yu7y2lQqQe3AoAR7+a9aJbJxS
NyAYgivefmCD+AzcSnWICvK/bFpAL8GJwPANqdZF2I2qYeV97oPd6uPi82K7t3M6u13fx69xlre/
6TKeAlQBDD3AQICcbs/8R1K3FB2dlgr7g/pY7SaaqroN/Gtv7touRAcYjCS8uPIv/XhUlysaPDiE
ab7Mx1I59wmowLYOmKYHQsGTfvlLXX0qtILBvABWuLgsxoOwMIvbxBkNFeHOF4N8a5YBOPSXl/l7
Q6CGAYgASCZwuP5qqYQr9AnHYCD7rMvFJzYDN9xM4yLe0m6d1CuJ05XFkDCB/4TbCP93uSe8jj1c
OAXZrxFfm0RX1TGEg11ji9i9kulveefzTQFRMrgvAJOxSbtfYkQmqAyAeJHiTLmk+A7SGjmOkwtV
DRtJc+4A3z1FMjNZvWZp5es2Wdwrp/rvD4hfsHFmQF35j8z2fFvC8iTunKwQtb1jt17z6GYYIZr/
8vf7e1tuq2zM2o3SjmHX81USqxc1zIwAckN4EwU9/wIhUTbsOzkF74No7OPdyyte/YhISaF9vEFB
LntU7TLBlolqgg7UXJ2HtW8hASHTfYfRxj/f6Xi4P5a6eDizECeqdCb7WVC209mo76YWFVNM8vbd
y0919WvlkKzHpomRSFz0D2AxEJdDZ8he+RI+1JFSTyGpXtPWvfbuMFDaYv3WD7mkMxmZVmPeQdxV
9HN17LLpB+HEHvoC/tAvP8/VlRA5AL5HkvkX1mJukzVJfEtA0+zJOY/a8N049VzUYS/c/7AWAP4b
Exe3Ju6w53swKvsh9DoIdjIPza4Dlu6kFuX3OQB9/zwlg6DKVm/iG0EF4FIAMuXJ1C2B7rYuCD+t
JCGnOZKwm8r8a1iZazsCFzKwvP/1Ji4NYMLckUiYuNuDiar3Wvlo06+Th5e/09VV0NHeWvzASV+y
T0Wp+7Lo5m7fVrmGjZyT93Qu11dW2Q7KRTTcgKNoLKOzvHFDn38h66vOYabf7zHgJ3cahjqHJHDF
XnLOjsAh5W/++alA/UD/CmM/sC8uoblDa8e87fIOW4Dmp3gczFNnxtci0d+VzcZGgpsFyHMbdOui
vZgGAZHJXPV7EbVJY+bENjlgwqDYD8GbeCD9vkfq/MrFcuVVPlv0IlAQyiWxXdHv81kIwAlG+2ZU
ypxVn0hSl5PXr1Agr+wQqCmDaoGrDBPoS98O42KFsQsiOlcqafApqzOkHF+zO7rSWNmE9jbbDgjR
YctfbJFBbEoTUNzeBxBngmwYhc58Mbd7gUjS5EMQn+04kiPkqvrbuUpBbImp27+8ba4ELfC9UXcU
UFndvE2fb9Pq/6zxCAWCUrgGan/5odRBe4Ruc/X535dCaY04jLsZCIaLz8gUpm6gBAz7NuTzefJB
X6/RtDZqLstXruit2XZx+Da7LrQ4QSzFwHD793/kp+DxxVx0DIYZtlxuClybb2FAQo8aN+mjDLe+
gxWsx+vmEEx4+TGv7FasDTwQ/gfTo8uvCqncIiIZp/uABPk+Wb2ooScfNYnEBR5P7jUJ0Gtf8M/1
tiP7x7NK0vIlS7EeOMKqKQcnmpKk821sEvZKVXzl9KOpsyFPgGZEKhc/X6p0XIcsqYZ9vHbhN88x
1/cpG97KPi3GmqEB+BWVHT++/EKvPiCKQ0wDEXX+4s0aHPpsgNrGXmaAS+LPsRMwItFNJU33ygNe
Wwrxc5MpwqAZJdTzBwzVVojICt/O9W7XkqH/GAezPM4QW35lqWvvEnkPiNboiQOatcWgPz6bmDmb
FYaMezg8QK6slOJAQlihdItNH1dHxTEHP+GVlOva3vxz0e35/1i00FkSwAoE56IIp5tck6iZeiZu
hDH9TWn1v+re4KRvEJ6tlgJnHmz95+ulHVR8aNuxPbh595w73OemOyL1yo8taMmNqMrXcohr7xX3
E6bo252BSu75kjZewlxWroeBdw/vDMAhY5i4Zu0O1OusqwVC0LGfy38fsUKWGbQf4Cc2r57LU5/T
kARVvPR7PSqztzMsHIKq0HfaZD///TgAd7nRATeF5kuH6GAQgCK2Yb8HUz47DZCtbnqfmGYSgfof
Th4E7YH9AiLkb9hlbNrZFlL1ezb35DEjIzsDPr6cFpu8NvH/+8pF7QgkKfKxDbaUX3w2M5QYha/F
sAcGbXwDtKu4S7V8zdb37/2Pt5agpQf8XLrBLJ5vDkhK2NZsnKkEfrfg/5tDXhow0UX4XS59snv5
S21J+PNbCHNi6Kaj/EDfGardz1dT0TpCCB/g62Ls+FGurDxMJHjMDJV10Vl3UpVmkM3T7TFJ/Wtz
m78PAkBg6L1DGHDjVV424TvjuIk8yGC0bTPo99nlBs4T4imtjIaQsFQAS1bz25cf+e8AChnKGO0u
QJIhdnU5Hy/pUKRjWak9yh/bUKrUERbJQQMnuX+1f8eYDfwPFEBYD5D+S00t31adDSrL9+BBwiJ2
MATi4USNlajjvBheAZH/nVFgtf/oH5sIAOL1xbesEMjymUJSs03kjQPabLdCzqGJC2CFeDm+422S
nIFPOb38Qq+tC7zz5gEA3ht8uZ6vO86gb+oY4JNk4MW9Ddnw6HKYIBEXPHU81sdxgDB9vGArv7zw
lS8JwNVGd4GuFmY4Fwv34bxavFi2J/PszpGl6zkujBkAu2bha14sV5+yRFMF3Emos1+qvunEy9wo
z/YKVAmMKkyk6kLx8EDN8kilk+/Hii8NtflrkLdrj4kxyf/5puCiuviuqbcxWu8B3U9ZiHyQ2+Qo
29Wfxznkr2yhq0uBiwEuCOIXjsjzTwkzQETRXm1vtEwwBgNdLAtm8pjKaXzlGF57n8AUgfsLdCTg
BZeRRw4VGwLB9rQEPRLMQXWcAitACI6jjzaZ4uMSZ2YHFshrHu0oN/8OPLj0Nw4sumTIpS4lipV1
itDWw6gATkI2qVF7RKR2E1zkatVFHPpsbdh2TZv4BUEIu0HuDJEi3QV+iHcEJli+TvTq81oOgXyK
MItoIducSFE759IzB2BeQt9dsqkuQN75PQe4f/fjkpLvSwFaUVNUvuK1EpWUYKnCkaSe0kLDghRu
lq5Z+gU3S8y7Huv0nXcn8BfGCfmlTr5aRiU/e9uWbhdrk+jGTPiTWIhCVrbjACfXbp7oKcwoVw2f
SPy5R/E077TulgfISJDhaIgJvmZLVp3GnFBVR77vyyPBU+9j04Mkp4U3cYNOVKf26RZbdhXcNndT
MCjwIdUcASmEV3gOlSC8hrgJdBBdBZmUWkEo7F71Xfp7gNDq3IyQg/5VuGWgZ8qFfmxT4tJdmi7J
+4IPQ3gOAJ0BvMOi0qsXgXblsV1K9mRJBMFDX4T97Vr2UXpI40D9AJyKbr0/zW7MoIv0dpJl39Uu
zq1r2jSwZzolMnoolzy8o3noktvOr+QjCoD4rV17923kPfsCYer5G0AzE2A0PZth0hJl97CFzGL0
8kX8RaiA38GsOn0zjp36GQVAETRhz8bbhbW4OMIZ9YWKwuUR18w8HY2R3ZtB0oDUieLV9wlgzHCX
6j5njY0tlzsrIU5dh1BB6OqVz8EPGaAFUttWzcttBQmDqQlMGL/RCXBEp3VtmWs0M0mx90kxouUP
B004FqQeED8FjaCyhmKO/hh1qn2IFqr73Tyl+vPQBX7DudKCNKW37F6iOPkVD0j96n4CG+BkAeX8
HhrX0UYKnyT3sSED3LUIg0BnVtLR7KJe8E92rlrRLNVqAe8ketpBe0CcbTLmKSzGWhByp9WMH5gl
ENBSsvW6abXEtyBMwpcMIIn0V4qMDPggcIbnOjfEf8pbSdsbjsV+gC+T8AYWEAAVoUBGCgCUzfLd
Qcbplo4y/wkZLVxdtGrXac851AT3FOpIdJ8URrxRVRIUtQqrOaxJrruDQl+7qIc2M79jtDl/dmHl
blzWUnYMgzV+rwtO4iYQY67wTtoQ6SiM0w7YuVCRGVLSL00xsYpA4z7o1YF01s87x3nUH5bQjgLS
wjHlDaTMxPJ27Yc13zNHcg5ZL5HfzcyZskb3KfxGXDhiog4o7dklMcXdN1H6w0oYctYL58Ftl1jy
HYouy1OmYzRS0sEvUcPQy79TCkP/BkzdPv0RFn1VvFkoVP4mNN3tLi2kBmU/nbxs1nZNhnHnqZi6
wwL0dYevgTq7GYkF3MWYHObQAMVUX9IpiNK3bewTOH0oDURgrQvn2NnG0QSdvkDJTtdgpWTfuNEQ
fpmKnInfgAcBxjtD0CLcT0joH000mHCEgUfXpg1+RCtuCASead0XunMPhEarrYGAcXfFTIMUUsoC
cEIXzPPwOQtSQCp8NI6umYugOEM/Z7a1iUKlmgIHSr23Pk2Wo5iJobUL1uwXzD3JPZT38i6BiHO0
vCEUeU8jncIZKyfnCXJUxum3CuSxuYZutBkeNQwvyrkWsuiid7RE/d+s+dB/mEwUVHWR9pbCzy+y
wDpAQQi6RVPgAIZUXotdR1iS1OXSLf2xSqz5lGWkzeuCkjI++TVA2oaLvugOfOl9dFhXqGgcFuja
x3cL9Hr4L7tGpH1K5m5U70Qr0qcVUHQYOFSpFg8ZcNL9vS6hifmTBW003kLIoOoeitCz+DOE6+Ly
vrQTjXZoqwXvpqmbGAICSXOAOFXCmiT3cdKkCx36owLS/lfFCnOXOer0SUaIMYdiglbsqSqERC7f
m05CkkqKtRnzIcdH7AMFB4vc6WPStW44ZHSC0gRvC/Ori/owuXc55799L7IVVJpcy4a2o4nvB76y
D1PgdXuTE3Cad1Pel+8KE0Z8j+EZnw9wHRS/c1OMOcBW3fIBJruWNQYZYH/X6d7nhwq/J9mtpoLF
XLpEE7kJ89aWtWcy6E8sSCGrb0oo80BaSanbJO0z8m3RVgy7eczWdZcyNk11qBWN3ynZj90bbEBJ
m1wnLJAND7HdHgqkXxCX7wtQStjC4uqYTzSX9TCniQY/mRTFOwAZglA2uTIcfs66D/zOQvEVYmOK
zos6MDyMvJ8UAfo17A3VvIFehUvqfjb5LXqklp8quxbVoQ/5grAZeIPWWQsTvXRfEtnrn32yki86
yQbVkFGWxV6YLPnAitDNdwOJyx7wPng0PQHOnQ+7Mc1hCQO5YpOAq1DGnVk9ZIkqtSIlKTtcofe2
mHgAWgFMtisC0b3OV7+jhHXhI2NRaD9FQDF1+4Gt4F57zBez5JDDtLo8zCp3bAOi5vMeEqwQw1Ca
AE1xcDxa5OeQQMgzqDuAj+ghUIGFdNeYwl/+qIeBTnUKbP3wC5kiNE5xOa/uu4Rnnjxi+uz0+zwI
56VRk+wQFSENGu1cMQog4ruV4qJLFlPhyEciOQylKSRgefM81QLYK1cXazGFX6u+HES96VIlUBH3
U4XmIOjkDaLX6GpSJn5qPHwPVONhKVU0YUwRAXQI262tb6KXO1BeIMWz2LZ7NDbny74z7dLdx34S
t3PA2LDrZ8nuoooG/MSh4R02kWPkux3wDSHnVlIGHD0gUM3Qyxi9EaZNVQPsmS27zvDK3+gUQa5e
Y+LWxjOvPi+QLnm041IBHT0Xvm3M2JuwbsFXOnuypTaK9hrBzcb6k7FdZWAbkpOkHrxeHkerswAV
ZxiTZkFI/Vi5GRZM8M9hj1A3R8jlQER1uwihgNaZSeP+TR9q1DNRSjmvKdF9tQMdwmQSMUzHaTOn
8coPGn7XdKcDN8aHpWWooCm0wtguSZblUflxTpoIPbS+Fl3uU4iaa2YbNJrzGJtxteSBgBbT/VR8
0J41wrYU+HS04sYmYyWy4GiAhmaNA1EOByZ8ttxNZabSs0q7JD6x0ff+lKlIT0cStBq/HVgSvsAi
Y+ZV/l5OSy4p8h6j2gqAdFmQOh2ysbqXqWD6fhq61OC3TaCx1nGxLmlZL2kRyM/IUeX0qZCTaB9b
XhHEwBDJu4PNaUbNdGtdvKJ/HXutT1Gb8wcCrAbZFZJ2+py2pSLzDv8I+l9zR3iGdveo7M5COnLc
5wGd8V2GEikZggNPazJHmJhD/EP19VLBMLz21pTihG7MFOygsZ+4dzBMTj9E+NvW4wowBql9EM/z
nuMcTIc4XMpv8G+c2jrSQGqepCLwIkD92Kt9UiF1vHVppd4XK3qb+7RwBRgzI4HDwZApPT9OmgVh
7fPiP2S+hudMgQDR1QPLFCJRAHXue993AaQHcbXYXTS3/Y/MF+WC8zJkX2PXZrJxRUXeKuQk8Q6w
i/QU5CFUxxZWsaRBTdNpuItEbQwns1TdYf+1AWY4w5TUFaYSjyqphD+OCv9uLLuU7ijw0b/hgQKb
ygnD0Xd96vwX7fjwIFmC3nBPwZG/oxNLkX/IlmRoYjojT12oCIgjAgzUuO1au8sjmnR7qI+lbF9N
NvqQ0a6Ya50uEpoHlo2PsOQAXzRg6Vw1ICvEb6QHm6EGq6rSR9Rd8ue6an5bmbKcTp4z9xlqgNX9
sFQwzjEWeHVkDxH+i9xWizr1tDgomgSPYzoahOAuKc8GlqM/KUxbx7elM/EjNmYyo3QgwRMADgV8
uTijN8A4tB9SHnBVU9QT71raEiT0/Sze47HS7rboRoJl+jJ89MFSRc0YRPq+yn0YI+FVa3ubC59+
UiGyWDxKu+jTsOQi2akkgygHSrb1E5wxcOKTyizpEWXA3J5lKVlRe47vsytFOz8Oi5yLmpqBQB1B
WLztEHfdbeji8MeYEop7FrqL3+G9Ff8MBIH446Kr4d5riZutNDbsa2YRfvY4CunngUk97iVI8LC8
11nGmr4SEHdf+sEccej0Wkekj87lHG+tI1cSCJslTDWVD23cJKk2xZ4mNroTPfYo5LWzlteDYitv
0Iltx1Pl0nSEpgAUsvdZPAQ3qCcCcsjFnP/oTABgz2pn3qOIXhnFDTPhDlmTsVIPyMTMWJNRZdFB
4QYAlx6Th196ER5mghaCR0ea0fa7Xs2AWsEMSbYHNj/PaxEDm5SguCVg9XTxXFdLkC9PiSoj5JsQ
1bidYoW/GzC3kEHjeBzzhq4LO66mdb4ee54M74yNwh/wXcxNQ2RBxwPPPM7/jPp5wPntc4V7IY9+
0KJiZCeyCEk+bfMxQhWfAT4h0Kz0jc5ZDFPVtKxoHYEo5+rOjzZtmACyGB0ji85q7hzA6MGYgnIj
Vf7Ndmb2e1zbROFiZjKqoyqU6VEMWUz3o5eD3ZusgM5JL3TVBKNtF3xg9FZO3ZCLoY7m2ZRNnpJu
fvAtmx44dLB0DU2cqrxvUe6eLOPJJ6CwWlMLp4SCc0qVPA0d8Mxo8fTrrmPb3ZCYGFalYTgjrY8H
NMMabwrzLk8V6J0m79LhZpSYKtYgeafvYbyolpOahurTivzxbphJ9BVmDyO7W3uojOFOXeXUuJEl
b+MR7uhvhjGfvg1pwMbDiqz2l19xGTcMP/G3AHkGkWRZi3vHMWaqkSXq/rTEwjBUtivXzTQDeI1S
LcuQQGTzep+RYsUu7VOkLeOaf51Gb8kNUyPsGnNXprYBsS7DmCzNeAERJ6+wV+HzjXssV6x6MKNb
CjRy0Gh5hFYrNTW4BeptTHi7HlzoxS9O/WKbMvMVUirfZugGRWn3fStLcMMhbLsDal77E7dB1EPd
cOyhJ8cM3kpe+v6QSQ8Tcb+4dceJCKrbVHfxIzDP0dM4VWHXhHYxZ8wyO5RORTG8HdNssfUUQ7Os
ziESndZlxtSHqE3773Eyp7+01xWm0u0kjl5DcKxB3YZ6PEUJnOEcVvKGlqtVtR5LyGf2YmItgnq0
/MIFUIqGzsZ9TUQYMHwAQzDu1bR85JuQJABUHf8hUqfdMeWVkju8U9if5CSP37WriKPa+zXhdSAg
8n5MGBKCGu94/jaFw2jqwebG10BkiPdFKfRdBoaAqEdsh8dZDOxTD921X32XtSeks4GDHC0fkICo
/EzdKj87C2ZIPckKnYIxkRydcjieYmZb6IAja6TRje5Z3x8THhN01WY0t2uYOHpoZlUEsW5ws+vP
OVzKpwYTIdnthQ5RDoRcxA+aFwvcfTpjZzx4Gp3wMkYCr54knfb4O+wTrOswfBt4IumOLE5g61fd
7JEL6Ok7ui5FiISE+HcDMvgRHkKQIqoHl4c/Mwy1Sd1NAytBUWLqOwcFLK+neUbh6mdfPszzLCAc
y4foKQnC6GvFOhc1Xs/xD80q8XbArl+bTMb2plzIVDSBRhpyzg3kh9GVzMQNDOmqsgkGnR66BcUt
zF3DwtU0Kn2+L6bWBcjSHF8Qoab+M+R62CdZRfSzGkL0H1S4kOyg28l9V7YT76pBoHOpqlzFu2zK
8i9t5xleGjpOK0bKSfi9T2ly5wB+c03YBfDEWgtLfpZOICk0KKAQDOIs/JIn3YRmFrEE+ZOT6i6H
VluAap2udzF4sV1jqxVorLgS+ftIDek5ppZ+HjMocO07leW/kHMtOI2BzJ9UARnCXRcu9BOat8P3
iGWLAf1L2G8RaK0xegsrEqEcvvMdeBgG2C44lovvSwRcdq115T8CtokwASGWHLsUpkHxnkwiQgrV
chRwk/L2yFt45kKiL0tPsuhJWDMqFjRGShN0O9rOW9iGZ+6jZJEnaJhl5Q/fSfXLggqm6rEsYfKS
aLTJmwKyRO/AWi1Ysygpf4QKoXePbZX9WhCbPwIcLj72mYrRgugzpBFtIBBFGZPT3BQ9Ddx+TSJY
RYliwK+mswpLdCIwp4N4YGWDna9yud2H5XSerEMocCbpH6uAQLgyL7TbUQuZyMamPW4ih6roV6SR
SYHGOWZnbjj8fVHrpB/1AMjOQ0ZRHTa4tXWB46E55NJ1xzyUWiFHeQ773sdvxrTAHlot3CWbzrns
EQNPCE8lpuvL04w+L0o8kafdTYJOI9vrbmA3U+KtPfAw0FUd8TDzjcntFDUlTDAws/BpbutY5cU3
wC5m9EK8jZB34jdBMh7N5WM1RC5pCCYaUM2hHb1lcEML7pMBpf7OJlUw1aVO0LypSJYC50CTCKm5
LQW64WqQT86GtN8ZkXpda16Z7hFde/JVx5DmBnGG6jeaZ5EGN2LMH/k4MXJmuOrfCdFZcBQ6VAB7
cNmFqRVoawr0dY+cdYxEOjfwCoiOWpmB7eVi+dOsC9SrxhfI6FukHjMwOnl1LyB3DfFQrd0DGHxo
FlUgGK91bHJcbhnLAJ2iQbLSmisnpzpCy/EpHl3QnSo1DF+QFKEYDNqpgHp4hc4MKJ1cPeVB26en
ucvEx2EaxJmMifjSl2n7wSze5VsnGXrwGrOJsnEDCpxmVSq7KUY62YYTicFYBaFsUXvka/zoeVb6
s0Dj7gvskdK3JCho30hc/lVNEAXYLnRRZOAg3Zp7kvgColfoxUQ1pEbQcBvLLPjiUW08dmum30u7
0DeCTsi1xlKU73HA8LmmsqW3wrUo9nFTl/G7sAqC/kxjkgCfq6dxKzNyiz8T2FtFMHNZIgaVBqVT
lIgpaorBIqlbMhSZu7a0gO3BF3gaGsyKsmNKbAxvp5GmApdlLt4ijoxvxMj8gPsBDKrd3GbRPsnk
mKCtZaN7ZHMWhwqMqqy8mye0TO9mlHCQAoSS1ylz3r7NXLR8NaPR/U2lFQIiMSo+KZ53ReM2x5NG
tFn5K5BZ9EgQdHCYJ6LpnhW++gB9nQht2X4sviytBNLQVbrEVmtN8UTVPA4wn8hBzhv5PBV1X0Gm
pi5hpNYdexeb6BCWaA/gnpMEqMuR8RbtvYzQOpkLo7astjwygW7ezg8yem/SlH3IiEkf4EK7wFBr
hmJ2I4hfjsAmpJhFJeMwQQQ0qCCoVXXd51mbVp2AhyUww6nYj6UHKaKWK7Cl6OAXIT+Uc8vCfT5W
2eOoDY5J5wcMcnKSevQ5kXr+P/bOazluNE3Tt1JR59DAm43pOYBJS0+KlHSCoEQK3nts7L3vA0oz
zUxymKuJPZjY2IoudauTSQA/fvOZ14hur4fltUFr7KcqV32M8DAhEXs8ZVfbDDLACekcaN9TtY2/
418H3nFGH2cTYN2YnBV5R+IpcxiQyejGuKMSh8B2HRhNdJ0rC8NNy+viBNL0LYgCMPACoqC3CMD1
2LnbF6u6QsmblnSnEoRZobgqxUbCUzLU7uKgGT9/3Il+ByfJBVV8G8xFXRPJscPGaZO26A3gvoF/
Zj5dKH4zOknDJho0mGn5UkJ1jRxjm6XN4IZCb626LD6lqfxCZjsCc+CqBIMQwPqit3YEUGGyt1D7
wwx0t1/vaU8q+lJMUi6aMB56Fz11gsowQB3b7ueQo6hpOQhc0i75EjUVKrYfj8pbwAxdVlBV+JdR
IYSbezgorSwVWVjh8Qm3Oj8jpS/uKiWLTkBv3+lZw91GgXIhkaAnfTz0k9rQJ5kzTwyQkKN1ObAD
6No+yOdw/acPBPwHhr8KQoeA+HhahXRIqzSwcs9Ke8vuwnLY0/UQTzTh3zan8Ze1TLQJQORgubhM
7lcIuCLjxZljxgM1NZtAZqTPxVzVd5qvw0Wd8bOrhWq8/fjR3htFGh6aBNJ38SBYPn91UerTA+Ap
M/PmsBqcwhyVjWoV/qoJi/wErPDdxQLmbiGhA994w0IQMEKbgdDnnhoG92VX9Gul7xuHzl5+hgGH
v5ERSlwhdtncF8pcO2kqF6eURN/OTSblq3s4mpuBLATK0Fo874hwEJFVmp+FQir/Ocph8WBHpRm0
AQIqx2hNAyvkidqIx7V0m4SgC2zNp0bezr36ne4MoUGc9OFXkDWntJPf2wQZ4UW6D8dnFGgPXym0
yJkdKc69PFW7s8ioQFJOYQ22ABm/VqCj/PEUevd6aPDooKfRVpEXxMerKRSVEPOFtEZ+Vkwnj9I9
YG0h0Ve9RneuW/R4P77eO6xU3qEG+AK4isHmu7zjVxeEoxmIk5bmnp+lZbhNJq7kFLLmn02DHl/U
o9LeNA39uhxTGwybB9rISiLMui2rvekFRabtsi6RHz6+r3enFrJm6HmiQq6/gE9e3VaXa0rkIzDp
4aycfBM6WOUCGs/2x1d5d7Rx1wbDDXyG/Pzw4cNubMkGZbBlM/WAyBKKy0QaaFWT8Z1j234KPfrO
roTFCzstCk9UjI+h8aFeVVpPeuDhhmpt5a5rV/Q5NcpoIL9Ev9WuZ6Mu+j99ysXwAFk/xHoQUJaP
NUrnKpFU4tbca/LSfza0OLmHFjVdlNI4bycVSu6JM+vt5vRyRWjV2CABDzzmjYbZaNXRFBaeobUx
CryaeqemFrU0czacCKS3k6dM72lqqeNJBpiKDFTMx+/2DTZquQekUnUwtKAjj4HXbd2rcTwJTGzR
0NGxms1doi5ct54CfJ4G8soUS9OJq7T7Uz05rgwzhyFH5IEbOJpV9NWU1o8bRMmx2950bRV4IFMa
u5wGTKF69ZQ2+JtZvFwPyhZ+9OxTb+ImjtApmOaswPRGjh/NUC9T1yCl+j4jtFo58lyfstN4M4+5
4kI+XrxRQHUd6yyMmUVXEKw31KoeIzpDby77ELRKhP/OHqyDcQGgwjixJbw5XZeLAoY3EGUCbXts
xB11fW6iBFd4XWnmtmXNsCNpZYIWTE/FKO8933J+c5UFwPBWbV2QVdomuRcZYlrZmpBV2QbNMMm0
lVls16QOybecwV1/PGdfFsZB9MkzoiUMkJ6FimbQ0dQpepAl4INKT4A5dtOS0lIfs7ACT+NBQSEN
odp76n6xV5WB+QAqOacM0PvBWQg8ix5FQA4UAvC4DUPJN+1UpgP6X9hNIEwtQSJ9iTf0X4JPpQ91
v/DMssg3AoU1D/RxuTYt6kDhPPWXH4/Je7Ob2iqIe+K55Rg+3KMDq2ozlYzfK4dqgrmUhqtRCNU9
gnUJwlfxKWbsW1UT3gGn4cJ7g9bAfx1esNQzWqNZW3r+oFKCFv35iuAiGPc+zlWXxqTPrVdPofK1
FWTjIhbz7EqX+9q3s3pWr8sG6PufDzkSm2zfnFSwD44Pw74tq77J/dLD/jbzrKYoN9RgQg9VLmll
AH84sX+/s9IkFDgsBDEwoVeOVROoVyh5IA4MeaxEm65uv2uTHngmcjmrj1/um2OeeA5mPIkWqm4Q
Ao5Cu1n1QzWQaZ/ERMuNrYuR8oxM3il1w7dnwTJ/kODilapLWnD4SoMBwxZMvyovyUtxBeQHVWlF
EXbmnA62ogHYqHxD2ZIynJKmeptPLmQRILrsJJDE0Pw8vDTW51ZhDErlKbQmSaATQBqGEbotYla9
V3aqvm2LofPkkDhHba3yMqy65gsp0im33bdvFVdEBVi7pEmspGNx7WQgjxQBaCARYPobYRzGnxa8
nauh1aruxIx991rElaTxFP+Rdzx8arJhExQ01zIrsbXTUUFtV4pne5ymxPt4Cr13KaiVpHvo0C6i
hIeXyjutLGZTqzxxalSXKZZuZT/7nEhVfGJ3fjtZl1WI7gEiwqhVHu9EtE0UoK8Wr3JM5samQgxG
NGyCMjgxem8IJcwZxOQlhg8bMM6Dw0eCM1YNahdjIVVP902r3wlwINy5jxtP0zGenhUKUMYCRqiE
KjmxJN8bTx6R4sciw8OBe3jxphCVKZx5ykFIrVVNt2YLOinaJPVcnrjU22P2xQ4Qy3LWP7HE0XPC
PZBK4DK1Z8Rau0pLUb+aiJw80fBLgDbkSBptN6s+Uex4d00a9ND+/bpHZABZr0IxwVsVSBl7wlD1
wTbLTGkl52WzyrGhdFE5rLdZbFmcMG19O6u1+ZhjVn1qZ39nSpHo0WslJqQacsyjmdUAteEkr/H+
6HQHXLq4y+LSODHO716FyNBAq1nnrR6Nc4YhQkhuXnsTvVWXSlO7L6htf/vjhbhILyzMUS5EzeVw
4qA9KnE0VrWHT1e+Lvsp9HCrk+0xl8YTB5TOrzoMk2AXk8yQuEEhY3c9vFSBYl5gVjILpEprz0zx
5QwaJX8eWU+2OSKPc2JFvntBbJ9FnkGGcbzM5FfpaGiOEtgQo6bZhIzjAJ3aTRPtCWQB9AMtSU+8
sHfW4LJvoimGdgwQ56NjEQfmEN+XokEgIVCcKNdECh6p6EwM6onF8N7c0LBuhWrIwYD27+GTAZ02
xtTCIaNmtK+lAdcv19KRGTjxyt67DgE1KQOSLbp5zBbBE64MkyRAerc1Tc/y2wuYIKe80t4btxdn
TFaUAcNwuYlXr6kjlxUCf6i9IbSQiaVTsAqMbna1nCX+8Wx/Z+/CvmvxqSCq4MGO9pBG0tq+Hksc
4FRlsfpFYs+PGvAufTSeozevO13U/7EkJNMeYhG1xaX6ahy7lWGvFZZ9PDSelJG0W/VQbxZyRTk1
0omz7p2RZB8QzcU+mdDpWC9AglaYD1beeGaM1ceQYGsXwxt2BpPe28cj+c7MYBiRBTIWcQIYhYcv
rVk434ROjZdi4HJFC8qw1VbrT8zzd1YwJ5pETELF1NKO/Tz1HMWvcVaZ52kyeXFYhJucxhv+CvT8
KCP/FyIgGKGUglGTZTM8pqDKfqNI6dS1XhFC+e7E0bCrnAgwzsLxV73hX36M/yN4Lq5+bXzNv/0r
f/9RlBNt8bA9+uu/nUc/6qIpfrb/unztP37s8Ev/dlk+57dt/fzcnj+Wxz958EV+/+/ru4/t48Ff
vLyN2um6e66nm+eGmuPLRbjT5Sf/Tz/86/nlt9xN5fM//v5RdHm7/DaaC/nfvz/aPv3jb5NV9S+v
f/3vzy4eM762eqyL57+2TfqYPzXHX3t+bNp//C3on2R2G1SjZZI6E2X5v/8anl8+MT6xny8LGHY1
tMel8JkXdRv+429d/kTPAAUAhCXYrIj1/v6rKbqXjyQ+UhHyJthERZwc6e9/v72D9/TP9/ZX3mVX
RZS3zT/+ftHZ/+c5RrqICDFlXmroC8GVc+Vw6mOehlxWl6tOZETNdRNb0hZNpjsQyZGHPqa/pYzG
IdDNtL1LQVuDJYkuYj+Vd1EMtk5C9Q0Pv/A2EBPITlF4YQ5w0UERJNejZFy9Gtzfd//6bpXDLe/X
3TIuLFPI2cioH0Xag1n6cSHkijP6dBV8kk8D+k9t3pVKoQPdU7E+pVqxlVG/oBsAA+AmBKWIf4AR
S1v4Jfh3osWQrWIApBsF9hWI7bQtqOV0cWhrEcwGm5LdM1op7YUISv4irqAElpOahJSb4/k61GU4
XMWs3dIlhxWnWkACoCvhsO7gajabNpjr9nOI/lgMPVhIrkDriU6UGqXs5LRpv1mw505FB9JhfrmM
DP/KhFa4RCw02qPDoB3SGXBcJTsLiEaL22llQQP5CndCaDYGXVonNn0QrX0oXZRl1Bq2YeTjXVka
9GSCPAIkUUaGl4pTKHmg++TrqIIJCzhbA5evKqcEcF+0gw8nHnxNxKtoqIoGBYWjG6YL22BDoElO
rQDYbXM/3YqFtiCpzLy260gLd6Jc+p9B9WutbfiyuTF85U6Gq1fyLHPv26OqnRmwsWGBBJUh2IMi
TvdipbT3fsYzOp2fDCDo/Ca86QENXQMB77B3nycQcMQxpUNPArbaoIzxtxlNnBpAe4osPqp9pq21
A3wB5kn41M160juUTbGCEofcdLqpnVK3Gcfyeh7a1vOFsqsQKZ6SEe5EeGfkg/+lU6TYoeme3bSR
UT52Io8RazO809kqu00+BiGotMwUvoZyV28myWyeGqIHG9w+UtldkdWT28/gUqgTClew7MrLIpvS
yLZaKbr+eGUt29qrePZl/hCDKTqJJa0OHvBwHxCgY9a+KEgOhYJoXRs+zlpGzJAoqelHzhjUaHkM
oL9tIddNL5cCC6OcTr2hKphqjiDott5gUajW/VVkxAYcGkWUwJcEiDWmplJdwr6y6A4C79Vscwji
c2sqKdhWs49A1iCV03nnF5syzOvBrtEll2xRJQYcmy5wBqk/m/wGAQot7VS+JLRgXibkPkIIF495
LnT3aV/M7SpJ0A4twOqf5zicwmHUk/i2xY8BjpI/1Y4iomMBtTUoEh5qghChDsJ0Bs3Alkq1hHTu
TwWiDRhRK2KDkWYjZ3u0hZtzyIqavqp6obqYkmZyC6ot+y6YAEpEY5sm7pyq1VmYLbjFDirQVSTr
l0Jjjm4OLiXcVMm13FUi0Kk5XIkUzFf0QowHfcq0Bli1Ft7W5gjRw4iEvSD7OOpWQePWmWTe61U6
niGPlt7Is2WeSmXe2TqWBr9FqE/CrR83Z1J5hl4rtTIAdCZXNNXwbYkBLyqcCWBGKDr2ZMAhC3LP
Ey3ylw7I8SZAfZtKBr1NPNCW/f5VtAwS0ARxFMtOI5cY4Arl+DVehrXW5H1j9ukWnHq1xo8jY+GF
DjbApQs/MDwXLEQJrZKpMjTiKVu2F9OPo9tCfnxxuCdZJc07CuKlUS1GM4XLiboL1gaq0a/jsoHU
HRmdPceLwFqpYI6ewTeohhrtfiFIPweF3zpFCDlPV3px3SHT54KYEndChDIk6jTBGbD1MUPvX/lB
VFA5VaOdsvkwllj1+N65cyqMi9cH2fDhkE6dCrE6hMbgC2p8pufxNMI0k6d84yeglX0COyeOa+uL
mGZC68RJfZmU5U/o5vBIEi2kWm8MnRHbuC7I/Jll4qW6lLLATZfgjKN6XIEvBaolgQx1hgGhAdvP
0ROCKdt5UzQ3F1CLK8DaE5h0xvEB5NzkSKjgegNibjFoTLHcF/U0Pcki5GSwSrAGm1q4jP3hctZr
AbSqbkR3cqvTfBATq77k59JHZfJVAE9SaJzH/hi54BzSrRKr/o2GM+1FlkfMXHECRF3DJQDEvoc9
AC9OGCxzT6FZjR0Cg2jVYLyzqRN2KhXk0he5NcPb1I+lL1mEXrcdyWHfO7MgJ+u56UU7j8OZ0VQg
uhpQb1xpanTXfzkvSIb57OOtWHob5CBLQ2sDkXZAB6guHr7BeOYAmiRJcpbT/g58mQotCzJ3nae9
17R4gEBrwqYZ9PYeu49oI4lUhUbBnNaZ2vcezYOFZ2SI9jx2pdcapQRDSlfXH9+n8s5MQ06OI3pp
VYgosR7eZxP0E4hSkSOjz5KHqlLMvQDEWwlUaZXHur5iBilroNt4BoR64NRV9bXqk2FnmUO8lqlj
MsdUxWkFgLA5ItFb6KbVntowaPMgXklwlj5X06y5zdwaHjZ001UZxoJn1bb2NYFTChxcD9fQAbMN
WJpTgh1HrTDOxKVzCuCCMh/hMZCIwwcUosg3qYPygFIiXwW1muzETu0cEb4EXA3qcwXCAGdSUY2c
VS7YyN4a0Q7UIcRSFIbP3ulPIufZqUV+VD78dWcW5Xw2J6Q30DE6vLPSzPxc1DPJkXI1vkISrfeE
qe4cyUA2wZTSTVTnlt2aX3SwbAT4u7EbrD+qEL3cA1i5RfYHsZoFT3B4D1EEwRDJUxhQ5fBDi1R9
01u9tALVP5/oZr9ATg72NJXZZYC/4YiwlkTl8FJjM8VCKqJs1wRjeuVXZXM5saftiiZSfCgSWnnV
yHnzrTCU4J6mMVRBf5Qbu9c0YY/ueEQAaaXS96ToNtbcBpFdpWqv2/NEawDgw7yOEffIidyVJF4D
e56vzSKN78QqLn0nKerHHPpCaku4AO2MwBpNT1XiE11GbZlOR09Ju5WmK90KWFXHJTeSNEheeSU6
A+GNm4/YGtGRzM+G0JzBCqsqBhzwYjiAgri1m0G9LBYkh1t2A/oL4GZvmxg6DdyHPg7gsYblD3Dw
020013sRxMNdViNmaadlDydxysz6sVJn8564QFv1QlC0tpQmBNMarPqB3q3kwYtQ7YXy7Zp6qTtq
P5GUZ4ay88Owuw/wEP2SUpjZK7Qhvw+tSsBcgvQ5SypZL+CXQLSG1lKgKhEmW2luaWRnFVVLZEbu
9LYbv5RICQBvLj6Td/XSugybYq1K8aWSiT6i1Y0c/Zq0/79Q8feyB5NLLVvV0qb+pdT7n1cu/ueN
d+vd3Hvu//rrgWrEc53/dUtd5/F1EePdX/mrqqFon8DDLQcU+89iX0c+8auqwSdslUBAuBuWGsip
/6hqKMondVnAVCwRYqary7b1u6qhyJ+MxZOAKhwCflTi1D+pasjL5V+tpXdv/HVgWSOnU6dZLSF8
Q4ZXa9omkFCshUc1b6I2Uu1o6MN1ofXnWipcx2p/73c62kDSttEgx4lKiPJHl6/TWrvo0JqAVOZC
5b9Iqib9ZpqwxXvCKzubdB9UdCCv+1F/UOoGDgy6+7tJiiTbrCf1kugl8uDP/Uy14KsqYOUFDGgA
ResPNkvcIQq7GUqjtLMk9K+7dkocoy/UbSnB5CHRS+wJx9DBskLfRg23C+2+qKsbrMFAFI1SD5M7
GtfTABc/hXjDgRCvitHw6rw7bzJTXVl9/pDEYXmlRlACNeo69hzVd4WqPIZ1dJFn+o0Y4heO+g3C
oagV8sMXhWJczEV0D0ftOhakM5TQz8NIXtfaBAQkadCr6E1YE5pC+SdGWRWGKAGKYa1VsZO9vBHP
lTL7KSKi76BSJDnqKJ/BpTibZnF0FRUYRdabbDOi+NyE6WPj6xekww3wLJSmFVVI0LyptdXYDkSr
jblNS63zgGkFZ3mpjZ7UT07YJHulDBLHz61bYO1bJB4vsUGZ1xmaR891U/2kHNc4IQUE2EHTtpXI
2WEUksE/lv64hRmPzq1byCCwYuIW1fKgPFzmUfqzw0HbjkscP9BfQPjFwB9Rn9HN7IhYIJqnhquE
4pBxILXNFiHIyU5rQb3Ia5RlejGu1ypDaHeNWgP+GjdFIxm3g/TdyGHSd2GDN02EZEuwUN6xhUCu
p617d+QdU1mKH6Jo/pyFxrqJAka5031YBWNxNYVqgVLCMFzNGsy0XhiEHSz4r00TWuusZMYZ6Y8e
0t2qhXYHQ9H3VJREdrhLI79Rjfm+kUh1scRaC/34uWlLwvKkNVVHppY/ynBKY9Eu5RTtkewyiZs7
H18QSrFuLMILrH/mXbSKlvxBadcVzqJ20yHNnIdej4gQPPYtdAynnr5VJO9JV7lwZZ1myq/bXFrX
Vmn3WbmvEO/Jxa893FUrHj2tzjzBDxCG4GXklVvFGovDuiJvWBv1Fa7f66HdxVa0si4SlHlSvSS9
ukdX5BypAsjQ8K4FQbpEERQcEiazorEoVfXr+vNLuPt/5+T4b1i4Xlr2//n2v46+149p+1i/3u+X
r/wuWmufaBi8NOVEA8TGS8j1u2rNR5RLAAHTMKZLDy/gnxu8/glrScJSBewKMLKlyvTvGzwfka5A
XkA5HMsQulV/Urb+5VXzKlrCSGWxsFnahovwJZKehzEhzsJhDO7ipyTZ4XbelnfZjfRlqeS2bB12
6ereU7LLdqEznyFxVtnFelgnG2Nv7adn7ax/arcEjRf5XboVLtOn+ElytU16N4ee8WO4b327emw8
0cm3k1N51kZ2ym2woeSwn7f9UwhvWbYrB46yW11XO/0xvFJ/RpviXDuTH1H9QIKSrVm+r+/as2Yn
rKg6X7Zuuspdihjb5F6+Ls8Gz7+Ot8qquJEd2UuvJq+6rpGNJdi6y7xoowaOtcovi+vh80DVEprH
9Xxmrsez7r7dVjfCpfJD3qlOuELl5UxfJxfaqlr7brtJPHFnrOAW/oyvih13eaHsjY1/n90s7Lsf
5k+hYJ9Fyt8JNp2OgZxd6XbauOau2rESAcnWl9ZK24ifg/Gy2pXW1ffuPNpBZNgFF+HVtLMup3uG
8Ixn+Mlmv/K3sx3tdEf0tH1+SWXZLlfprX8nb4nmnNBpnDv4zV7mlWfiTjkLXWTXVnQK7vxdvkq8
wlHd1s7Ww3Pur+rOC79om2InrawVtdhNd+5f17D1hL3/zdgka9SYUne8XrQ4NNtfRbbQOGXrRLq7
CPPx8+E5HlTB91TaK7kz7LVt5+hOvhr37FflCKbcyRzza3s7gUNQHQh42pf5LNtE1+xNa5rp8bba
aK7uxDwXwCGGJd6GW2OVbYp1sJd3+V3zTbjIzs0rrvCAvY5vi1645QgwGfZkHa1117hRNlVjx08B
NP+HZN9fDmvz53Ret3b/YN0gNfKg7Nvb+tLUbSlcz72tihuLG9VsYSNeRCvJE91yTUK36h7N3bRr
c4eeuJftpUvhlvnZO1GYX0bZxlhJdnHO993IkW30GfYpJZOVwRtZp275lUTVrq6pyVY26mDKBYOW
5Q7y75sQTQTRle5Gf0VUImQrMXLKs341IOVmZ981FzeqNSgxKg3nV5ljq05xE68o5q6MTfq0au+C
wNbv5dyllDuYDNM3KnihbXoo6Ti0jDwB6xfuovqWnc/7fNVeFtgJo3zDr3iKmUaiM27pSaoSyh0B
KjdnS0WWqGsl6V861ESs9id5BfItP1N/r2W2rnFKbEblvLWvfjQriN2jl+5xJHZsH59o+K2f++vp
VvucUcXN7TLb8/9pKDtNTpE6zQ/cK+zxM9ReyYEEC2PEmWRHZy6mZ8j65WQ9UE9zjeIwAoi7FC7y
tBF/jGrjRMxd0fPXVJ+mx2o3P+TIvFi7wKtciWLazv9R3HVXcAMgw0CLdMZdtc29xHhMd9Gldldh
7advJuPWvzDYl9rVtMvP1DVmhuKz9rkCYuE2l91t6eaGIykrkMznk03QiTDCvbqSnMhJXcQCcQHP
VwW1FSQhYnoVKtbBKFmqiR0jfhBug9QZWh74XJ/v1NJw+7VyV+9Ywrb+WZRRDSJ0vO5710DUKE0J
Fuz4vLhSnzg4dW9coeAm76poFY5bIz1PH6NbYauvLXmV20K1Hn/ituOIlfdQFI5lU8VLrgWPRb1F
sU5rvFZ5ZHzFL5jvyuqD7lq+kz2X9YPgJaqbrEsUtiDEzhtV9xBIU1Iv/z4IyDdsDHiHMBXrPYXR
5isdERuWzU3lmG4guXq4VyRSdg/1k0VfhuHrYcs/UDMnLf9GkC5B2B3c1P/hR+lKWSm33bzJwqtR
ApS8k73kHn0H6au6N+Tz/DNym9lD9xDNmg1iztxAbUGlYFiLMC1055uhrxf5sPskXOn6Pc5PlviA
JECxGUJbbFGN9BrYtbk7f+ksV5vXBcjv7WQ9MtbTrZLwC4fb4da4Z04R4jjjRXsj9g4OzzRH6l17
nbi3WKppDjXkHG7WahqeQvMssODwusND8yBei5rdr0TZ64QVWiXrTnA2Sufmn4Ur86bZPOFKm9uZ
6KJuWp4L6qNxLgqd032pLlHyspuV5g/nUnCTr5RLmiajZuffjO5zR24QVcZaBqVb9IIz/sCcdJ1D
vrWNLSgip3Wjm8GbPN1HOvE8dumFhHf8ni+pE16HBipAw4rFIblCuAPwVJ7L1rn+PbP5tW7s9ejo
hlv2DTvAII8saNEfWVd670mVVxAYQy9FCkR12d8ypP56V7hPYTR+tVSkMWw5O4++iPkX6bJuv6GW
YCCDGpw1P5V2tKvyh1Z/ti61ZN/tMutMFddu5XU2i6pz+9H53Hve8CNDA5q4lZVoj5WtPgTzU38u
IVdZltCA2Si98hyZHDZ3KGj2aLCxJnxw3a3aWIaCTigdReIVJ1Zu6z8a057NnABTXelJ9oAP4HBO
8TW59WMHDrvVe0TPgx3vuu3gIrbw3bwxLyiXR257jo5dg8L+d/5oz9PddOZfak7mVt+hxG+5FC+1
dJCbPDNpQVHJ3pRbndNF/RZuu+9lZaOd9125GjbqXkMloEc+yoadfWYSFn8ZtCtpQ4rqyiuedUAR
ZWWMa/5HqNoi1WxMH5loxSoPN8xVup9RRyF/o5megQlmuY2jnT/TuN602sOAIOxTt/Vrd5xpW3p5
tiMRSsZVYax34Y5Jxmzuz/EtgvTcbSL30dyEIzo4K91cDfrOb6/EYoeu6di6T+SN4u/a8h8F23dF
xn+OISIH0JL1c7HgMJrjH/rvGI4Tn34QjgNlyZvn6SAa5xu/o3GZsBrAEMUREdcdqJ3gHn5H4zIY
Esxx+Ac7aRCzFt/6DSJRrU/UTKGrqITb2gGIhI9wIxJBpNDmgt+m/VEwflhswZETRoyKoDVSzPQP
kQ8/DMVpJ7fjbARMkDq09ugdJPdC1cUXRiGE+w62httGmuH4QYmuFkqhu5pSp11o0SmU6ZvWyXIn
JhBT8hVGgsLU4Z20fpaj25CPnM5JEbl99M3XlejMqmbpZ9QJlHhNOfxmTlpITwtcrY0sr0ZVY0Dn
sRE04sap1a7VuVE3bd+D4ax0KboRymk+Uew97vFwo7imgxiHE7Cgzo46jL3eKP5AOdeu+i5eCbGg
rGtKy4TfC0beyUy/PFFEf9PNWC5JPY7KG3QKuFNH2Bk6/GbvyzTPC8AF2RxuDLEIbwVJFGxRn6ht
6JPiCn73JUp0dLHoXKKoNCp2Y0boe5lTiblMEq2HRKvdl7n+R6v9/030mMV7/WDVP9fZY3646PnC
r0UvaZ8orwL7M8FlASBbiFi/1rz2CTYDbXpSYIqsEmXf/1jyGl8Ck46nCtUqCcoSL/l3Aq4anwCJ
LqYUIDclvv9Ha/5w/uKwAg+OhcZFgPAwk7mF1/XVGSWeEmWCyPEnBBcDu0HoM0D/zxdR6lRHrT6H
QTf+QJGp2b4aoqtfGf5rDNiymfwz73+5MqNC02tBrCNtf7TEDfRJYlRSI6dpMqpcSG3iqKG3Pg1C
OAkdqjm61W47s02eG8RzTvF43hBLKXrDSEBuAcgEXdqXrugryEKrNmVT6jFBsGEUtFjjlBYmsvfF
umiQEmlRQnlWabfLrpDMxO5tKRVrRD1PtV+XFt/hOCyGPsA1Xqr+TJLDN9CLRVpVkxCTf8zaXlSS
8IuqdMOuCxe7q4/HnKl2fC2A51ARl1oLztZHY14O5TD3Aj3nJPPV/g6IjOmi4BcL560iM+Y0lMar
jy/5doLxeLTCkIhaEBjHG2QDN6jtxDhxWghS6Ik1o5Zs07YHkrZo/a7rMRLLC2NuxO8fX/i9cQUj
zgyHAIluw/L5q/fb5LoxyaWUIM/n1/qFPsZ+vFNGGPG2EDSn6N9vZzONkoXYT2nsxRzi8Gr9FGXd
iLyrk6Sptm+y5ilWu7ZbIbpiK72E3sg009FLh/yUfMM7A8wOwsrl8OFBj90qqW0r5pTQOExGVDb6
eEy8oEdjKw3iJxon1jZZ5tXHY7vsCkdzdpFrICaBWkbEsCAKXo3tOItIKaEJ55SiJn7X0BiLcFuQ
T13m7StUYbgjSYG7D1vnMbQQORp6ZCXqt4PG9oDJR7ggVLr5acYdpz6xNt6QNSFKAV0CDA8TleDn
eEMwBAmRe1kunD5W43sIikAdMkns1pIUdY03ljrKq20KUA3NQkWYkPhqgbFPxih4FSpjop2FwGdO
3NbbMYD9vUADIHItwN6jDTqhLl60QNnoNlTKtBdfJOVbKxnOo4huwcfv9b2LKfACFs7WC4/j8L3S
RlfDMUjZE8tB27eVGK21QKEw0KhD+fXja72dQ8vhRn/RZGeAhsAJ93oO6exAMWukcIYIXWolRpvc
Bu0ZlCdgOG9XpgEZhX487iJI5B9jwFpfGsFUI55aD3mPLq2AyugwaG46V3hjwFQJfojCmN1lvtCf
Yr++3W8JCbkkyDg6usTuh8+IsVfQjiiqOCEF+O9VF81oL806YnXQ6+XkvCtljp4/HlcDB9EFB0ho
+mbRVBKq7TAUMieU5/FKmNP0np3XdD++yptdB8tfky0ABLuoLQI8h08GrmzGcEGlMlFLFDXU2D/3
K1PdJfikO6NqlrcSi/dEsP1GYQS6vkhisEDt5eWqy3i/2neKWugFpR87x0yh9u59JTA3aTaWdtKE
s7kR0nkK1n1ipsPCF2NCTakePEV5lkO+7meMkEUjUTaI90on0V5v5jMvGqtCkjgMXN/GM0qRoH/e
C4jn0s1YQyKIARvqSJnbkgyOyMiNeN+O6OT7GcXkKZ7zbRP3Act4Tp4jVON6Rxs1ZJdNpYtOres3
iwD+DcmlIgMpgOimHg1cP0azGSvYebdSbD7UbZ99A4Aq6Z4ODvl6jnNBPI9SgYlJnEgYKM31KHvT
TNmWrqbyoBlDvpE7ozdc639TdybLjSNp1n0ilDlmYAuQ4CiJ1BRSbGAaIjDPk8Ofvg+zqtuq47f+
q2vZm1pUZoYUhNPxDffek8zG0XVjAiisfnLJ7Cx7uW5a1XIlF0jb5bbP0X8FE8nDecBjdORmbevi
u+k5TOFM5KSKVumNS7TUFSLblqiHOLCwHg2BSKSAeyC9X3Ol13LPQjnPI9l05RK1BnKpwFiBwm0N
UZTHZPVZZCa371YvENMEbSr5JaCVPcpezy7CjOuIeEkk/2KR5ZeLjSYUC5G+rJaqNAH0YfInZixR
yc5T2sQmHvGbkVhMTmZshxO5QJVXvOdOLu9J1JXj9v//NfrzuXCrU8f77s2b59Nw//kiLQuZVnNT
h9p9SWhjHTJQtTaN868sRLe3Bd+Nf3pn30QZHvYyyn0EH3hU/niR5BLzvd+nHu6HzEk/YFogv9Pl
2jAuFtncBOqmephrHf6wyFt2xaN5iWEToUCKCbAdxt48OzKx7506adkWOH56UYOKyiI9m9LQArZ7
DGmXJbdC3mnxoyoq1W1MvnjpNq3UGKoakLGxVAY2gFj10TJmP5Uxa1pQEaAbDkvmbJsWQEImW/Gx
DOu+IWv5TQAY6tFzF8tTZs01+dzeijeTTxNRQGvMwbDqLMZJxLnersQsgiZj7ePYbS+dMrz5nGVF
HrZe4/S7fBQxLhIv5e5Pptg8ch+4m7S2evDyOCkUQ+xiYUeweO51aXv7rijT0Cg04URTCmBhAyem
a3da0Tq7NF1lhI2jbwJ90tUPM8kOaM9N9cFDRyuBLQKSJFmuw067IVKDgTdPH2llNT/f/GVBrKaB
uXKBwmBc8ysJG4AnRn6LlZkrUk8m5p52FJVqNjnS7Wss1vaxs9ziyTDS6pc1TAQo+2k3uEi+CPsP
kzaXu3hKHia/7RhFlB6EByY1/u++1cnKaTXNfoP7jGCl0ZWH4p1gyXA0B5Mlkiuni8ji7qrbKLZh
TGRnwuPtozaStdz70CtMaZ748MU94Kw+bC0t32XeBPBYw8PYb4FrWOOeFfCvNF5/ogZdaSURLL71
nKjHVLOhTUwTU+kmw9VTLjrBF6LT98h6FTk68atdL8alFzqKP2V86zlIgDzzvCXwlMaEtMHsEfl9
6aPIhB51t1ZOfqoq235sfX0BCjElDKLnnKEnP6z/DVi38cJGozTdoVLRi/sybr/c1HnKcsbDU28s
K4KfSpmBpUrFKsXUX9ulgKAcJ4YRtXkrrgYooiAXttxoSQv5JlNf/TJTj9l5Eg5zpoK2MKdHt2zH
bVn4rG59slU2tG8sTZucGHAO4rjh1hrYdUx8gjkmi+2gaeORcIWRBCei7OMQZo7LsD5/Ru4xJkea
FhbMPQKmDXroYWf4LRxkhV/lxyBHdeN22CU3RpLwGtGsEhZGM10qpYldKRexQW2s7tCtyiNtNgrJ
Pnufb2iAJu+fCJAnm5W8im4yo1So1z63X3M6x4BPFZWVxrZcxiSg8x5HQejrgZEubOK1qojKbtLt
rZp9+9vIfcWIq/lLj2PW8gHAEG4elSbrLeM0CxN7UdusZJivCtlvZ/Al11nq2oPRpxcoE21IKg20
bDt9qckwOABJeGq7sbtOa5d9p/BDDnVTnvNxePaxD22cCmlLb3+0Un3goC5zImKL+SfVzrdv8XKT
2vzZo2V9y0kt5zxb1kEqowiZAD6SSf2grU19Ep2l/chj9QCkYQmLJHvX1XdfZy9e4iMIQHqlAECv
IrnjksIRMM1bdxxgceodm9vuFiNmvZO2OYelbTzoGo6s0W6jvFYvpjuS3yvkKXHkXZ3EJW/T5gUo
k7mz1wIxkr1pPePdt9tPkWYvJKHbgeOwfaomMmPRxH6QJoPbrGjXL+q7R2mqZ08UAhTMTbykawBI
2paVU83+JR+Sc8sZA/8UzL3+CObBC8nT7s5NZQbEIbCSQcwWkvWdbFJHfwAGwRNSrFvSPDlTfpKZ
W8LzyVrHIEZ4ZRc+MlVky4RAFj4oP0HYR0kO98bwFjMgTMhiMaphZzGb+1r3ycXtUL+NZuvSC5l7
rS40osLz52RxdpQ6igKBMA3J92TKWMOWLTG7Jt8hryYcbRUoFFBeOUb2y0tT60D1ZnvImwyLhbtu
fxcUHm2QV5r8Hkt7fLNHvT6S7tyerUa1oVUXkd5m/OpS8wkPmh+KQWdVrRnyydL6MdSr+kWs84kc
tH7b+7cmI8mm0LC7QLYITVhfYgsAP9UxrlN6uykX39qW2IRmfXiroaIB7Ih3maxZnFrTdrQYFt2U
lKFtS3OT9LeF1OwN96Vbvrj4UZH56oIHU7nPnVLaBqzvSz7qkWYn15L6K2BKAVnGXq5F7n0xpp1D
7tjkTJbtuG219GswEmbdBjdiXZNk5vYJIB9tsDe+USR3edt+gd44EpHskY1rEiRc1r89DSkhPzv7
TXuYQgOLxdZbm/R7jFV96kubTFnLL58seyxfSJzmoRhk3M6txjK2BTA3TjpB20kRqUKwTJx27QKZ
jjPxy6h8QpN1hhrTsGZ3WVV7h75dH9Gh7/VlfiI4CFhx+1gPMn+TsrvCqsRBlmISMVrvS1/LBMty
SRjO3BvMs9Z862SYtnSCHeJS9ggZsnvF7fzYd/OjsJuUIBS5c5w1xLdzZ3YdG+nWemkKmgsyoQKv
Sy55wV5Ls8+KrGCDFJrNNM33hlXcF277HBNsEhC/7+2LZf6NjayBYLOeYQFwb9T1eTYmbIJJ2gCG
E7+dwW9BJ5qGecpM1qi2sZwKGGlkfBpIecrlDKdm11UNGgSDTG5SZK9mzemPdD7IoLw98Gp8d5N5
2LjS2mlcOB22urS4hz2EEFGQbOjX9Ys/Vl90Nmlg9QPL8sJAG9Qz+OMsKmsKEne97wa0IT0LcnPy
37nAbTZ/6mc8Z5hy9ISXuOnk1ClactYzQ9xZ5MMHBn69xlPTdak4lIwuoDUW5RqkWUzO/xzDUVMj
e89mjUFf5tGMgpW0sV2KONS0SPrFV/1YEIoStjYAlL6tPhYI1EQI1t8i00a8EKkfedMIVaCG72SR
Ugyd86GmjsYvFD87dXd2ypyhzE0mXvktqD39NKOrfyjiYtrbiQU9zYRcoK3ajxlM2V1ZrS54zPi+
aap4iw5/BzHuIMrn2E328bKCjmq3VqefMpHeuSkBLl7P2xjbTLjEOGK7oms2Y2xu57L7zub0C3/R
Ibl9tilqCbSvdbAqyz0sds8Ot4JFiPd3inqj1DckHnjYFB3k6Rmr3xLiWm9cPJ1TJp4624oj2Q07
x9ReY7q2JUe1Y1gXKo1IwFwMrKLdMNH4Nsr5OBBtq4S26wWxvURK+kR3aFFSrNHsehemyi+iir/z
2ors0d4yOdpCU9o2DeJRu3pQAxsqVRXvQBM2nbm8NF7G1c0bdsBjY82WFY1GX0SmV16Yn5aRJLp+
a1QmVkJY7MzAEFroE4+DZeOmqfPhPs8XCnaHRHzMqCk7qb0vOQVZbe5Se4ZFtPRPXUdkgaa1kcc8
LbDnW8GjNa9iRLzkSnEGdPRoJO69VTFucqR20psxx0lcjEdWSnBaYLkETZmcNBK20VwrPiByS/EW
O/5P4u1A2hQrMozRRHPkr5d1zQGFIgdy5HwPsPHLXW0tdJc8Pzdgn0Oq6R/4ci6ut9QPeHPTvU2e
IlZ5Xt2VCnoDEh1WMe0loyt5Tjz/05mgl2TuYRbdo+doRPBq4QgEOJQOsj3Xm2lD0Z/OrvtT+Ehr
Mgfa30LSKvtBdZexUQwNXgKU2PM74/WPaUQ8E/duS+I2ToZFN8gmNyIizNVOkkR79CrzGdwgGXga
MiWru7KyvbIhbe7x8mC1btRPbKfHfsQTnjpTuilN91FC4IQsE8fbKmkvWpEhWopB5pC3faBI262Q
pSIfWTRLD2LeGZo/ZPHshkPjdBHrlitog0/AIE6waukDxBDqLbzEMvCQQlt6ea0GncufORILv/Z1
EEaFh7b9bszlSgoSmnNvNV+AH1WBsYw2OJdkDSd9kMd5UQ8jQZobzUjmyE7yqgi6FRSLl3YfeTWd
jbK9g5zoHjulxdB4hbPhfZUhoeLiuOPcqZPM5vexLpHiVSv3HOWI4go9uz70mU2lO/gT0+aL3ABQ
bSMiTjfNHroxfqgRSy8Yt9Fz5f6ubUbeOiuaBc1ailDvW0CaXmqETaHnAZz6fpubTrzJeyCdfl69
dgr7uye5zrhZAtG527XS6nNpEwXG3GNzI582lfZL2Z13EcmQ3gmvW4+N2xlRlfGYZaNr29JZkjtz
7iJRxId0MXYshrT3ueYHOyUYuMq9MSWWeFeXwHG8OvKG9TWZx9fGz4ZwWZG1uP2O22wjbtiXQZrn
ZhyuZBORp992Z1PFW99eoUesCNDsliKnqNLHyXefm1xaGP76Syfst7X2H/zJ3E+V0A+9x8ekYUbY
lBP5L8nwYintRc+wBXYeslEveez05rGa1gzRXfYu5m5n1nzvwGucZ9hvYTMYt138USlJTFp7J0Fx
884yIl7VUTpK7qjGjayp3y1o7ZhjHEo1QjWCfX7v2Y2BRdGr17PR2/O2m/1DVsVX3aoThH8Syu5C
ekRbRWa1vFZlhaCr1LdSp6mVBSrBRf89trDmDBKHg5SE1K1LRgKeQJ3FGpBHMvkeOxxZHj0q9FWU
4cviRNrS43Mr7MV/oWEcn3xIx2XYCa2ogDq3KbdKnsdtGSAeVvdAG9biEVIyr2lwWuWwtwlSvOsG
rbjKpOl+Dw2r+EDrB0rGzszMe6OEjxHq2Whpx1gy8wkTUgm+meTYr9pcyb0mgKSOppOMO1268pVE
ivahzTwRh0LP4PFk9mRcYC3EvKz1OXYOjVnC2CCoyUOnRmjURgyk7bWT/txAjNLPkz26z05LDp7B
VBkTyvqgjPjZ99YrZh/xCTnR2nTeB/cdyQfrp9mrh8UFeAfpMD86yVryrk8xJUSoRMZ3yQfECRuA
wMWNQ8ebzlfbqKbIZZ6lDTQLeXoHaPJZWjpCNH5vKctH8jSCUk0X4yZHc+o6XPsFvRY8AZmWjD7W
JofGqBUxiI8h/rTTvHhI83bb5G4R5o0IY5V7m7WzPrseUmZlxMsBHhQRljAmrRsXxA6FxtkN7Z63
TL8kR8C3CVETsnlo6v40T/OPIhuQsXVieu5d4x1gyqvrwiEWJdReCDXuZy5tpHINpHHWVOqU+SOV
vpv+SAsbCanei3kP6PemZrZfyxt7GujXm1HxheVs4Hor+DtZGuw2txxNACl5R3ZsU48egwOdxjPp
UhNhNKEmAHD3UL4Omtk9gjx9GLHDbFJpoEQ17c+myBEDZ6t8Slutms+TnOoP+rLkk4Qd71K2BQDP
zCsfk9ZgspvJMFtHzWaXsDwyoNysiXdMF0dd5Dw0odYnEHMnh/sMiEpAEkl+FnViP/EF/xh6ecmo
5h9q/yaD9vym2Oa11F5ohJm4xix2ntaxVwdei+Rm8GJ9bit6vFKp/OK603p0FVwvUZM1SSBLYuY/
LJ7DqbFq2D2ur141jKSBomgbtsPgiZeyoaOf0oJUhnSsXnzFAMHJKvtJTxL+Co6eqgDM/QE0nb+R
trNcWuWnX+hcnC97tufXqbTJVRmt1w490ynNqvIBrgl1uC3zO+IkZkoJtuhBhmov70gw9Ffj5PXz
FMrWvoVDoLxPdZb4A1JFd7jjsbBBW/oPNtswxOz2Cg53+WiJYQ/4xkRkPZMxXMDyYz1CbnnXVocZ
DMYBEyfC7jlu901rzy8QExHx9b7zZhB3sO0ookNKKT2y/AoVt2tM28Kviq1L6F7GaCjAp2TsMbN7
4SxXVJ0Te2+xqidnzlKSf83iqMQwR3wBoSffNE2uTSHTe8Pbsi6/cxOzl2fG25JaMSwnw9hmqWlu
ymYd8t06d07zlPSi0jaV4fR3Y4sxLDCJDngBxsd7Aas6oXJ+/k6uHOqbxREyZEGvn4xMih15Q8zP
tHUK03G6rCaVdGk70KCB/W5GIqiQ9fdyjmbRDvu1td2NrG6JJth7tEOz3oLVK6c9ZomFmrGBRkVS
vwnL1EuSJ1cU2Gvy6Qx6qdo45OS8l8QCv9dDTmCBPiwrKzdXfBhp0Uf4/cxftwxjlgQwhKCpZf2H
7wMCPedDbG3Zo5f40ftB/2pvk2b6pS7fNPFEocJ3J7FwHqU5BxKIPbBQakHKRbm2jhnBJZ8ZIHnu
2CB5lZbmXhssslib4YFU9n7teyYVGlNrvt+LDfBvzP0PEBirQ3OiUp+K20va+Kin8B4P5PIg0FaC
2e5RJ0MFCtu4zHx7R7IaAqdSdf8z589c3kxSj8x7vFFm8ukbdSbPQo1OdliqacBixFrhdajGv7YS
DrfdRAaFFuSG14qQlwS7SPKCGKTok9B3XReb9oF3hdPQAjlJ9iQqy/lMqsS5dDT8yd79a53Qd8WQ
HyhPV4uCoh72E8gc71rOFHlHy59dE0TdUCz7ZqzGH41TcqjqwuH/kLMEsxSski0/gxBXy4+pIQk7
SdfJNPFfGNKSxwVkTnVvgue5kAqW95E5CXNP1IHjh72dAnQk2Tpnnt1XqwB+VgkCLoTX/BoNbbAe
1tkhNjy3K8tmVWaLZNPBhZZRLxsIoYzlK7JaUkdoW5aXlR/w5gJu6s6tXxwJ0h+9bc5UddNrxoZ2
e6cr7bpakoms132CzNuZxrLzl/ZRAsJ+a3LGz77+pS05g8LhoS/aaO4Hwp3GluvG17v9zIj5qhi3
QoVN9RNP+z2lqk3n6Zc3CoX6flHvQ5ltLAijwTp4UL8Vszs6LuYN23Wh8xnl4mzWnIHLrYlPI6tp
XVrNn31KqAcZFBpro2QglRMiZhXMoJ/CpP/OfG+P9w6x8ujcN84sgsKXEfC07oH/xHpiZF48wwK1
X4Xe5vvJlp/eCICIGAkwslTbW1oo3BdlZ7hH2HY4DQvX4xEzptwOvVkzrytm3y8xU46Nc13K0nM3
ZHBzG8jeWXeDNYM+rNtV8hVxuso8T66oPxNrwb0NVny2jt2wQMALytu6NdIXI1/2+ZDR0Ft20Xub
Oh3pC7DL057QN04T053S3zWNt1rnrMuJwOnAAvth2rcQEMylc9wTTMShBI9p1FXEgfGGyJxnKU5u
hXTyIZ5m19kbTaa5W3yuPs03LsU7fU6Ec1paYTYHHm+mMEYZBng6OfJ7u26HbAzNCFtY1BzJEjXd
aBRXKmaZPI+wv81zIcmQj5xZ439XbiEvEKLxx43ZDnj/VB2fe4swx0jCHk2j1LZawe3iJcQA9UVj
nitdreZTYS69foJFP5R7kZVq2XsV4PQu+Ps1MXv5VP2cHafLLtZg5tVd0bHWgaU1wcUM8JkOCqhk
JTTIsK1BFm0DHYgeMC1POkHKTDN7Io6sng7LcIv1aMPM+fKsYnjgDJNL1M/mqG1NhArL6wTPa2v2
EtOkr6XDvtJoA8uS8calEG2/R0e23HY+r904EIYRt4O/6cl/2ibUnfeKtK4Du7jfvqt+8EqlyaIA
P3W9uT5weY8nohhO9eyV+CB8Z4dcAZjvuDDLMe1xVxmN2qYqbcJB661Q73xqo9paDukADbC/Ld9X
yV4rtJ3J/J488EbszOO3uDYG/TZWS9+qIUuXaFgQJdHl932+ZwRNbTn343que1LBa4fEm709mN2p
dE0GQWA2/ftKrnJvZN5A0+XnNm1IHW/jplhhp7crlXs11MPzba0STT4vadkXPsfc9OqvTiMxcert
cxIXxadM9PWqQSK4zkO2IEn1Ckh8mkoOSoinycCdo9kii5BnOAxySkwdRjnE4dr5Q6QlE9l1XBHd
EdyvtjOm8leZaPmm8OPuyegNuhoGchZ/k1VBt2z6nz4P7SllffKzyOplI0ofuxH02bB07VIPRKPx
mYJjoZpdGW+pXhCFN5jZsdZjeXHpVC8u5y4EFPTDqpUB3cSZjM+SKQKLM3c0Nmw41peCRetrWpjN
tdDdN3NhsLPolbet5Bxf43hq5RY+86Uip4ubAUuTS1rwndf3LsP60Xso/GmJGeXxnMRKHlVaD8V8
6P2x3HlO4X8uBCnuIBA2Z32pB+hWmHpdJpR03zYWoPR223Xpqy5i/ILt9NkXRrlF6ndwsxjfnOxw
HwhzvPdHEiCQF7VsmPr2AwRiFm/0zli3RV/fZqS5OTcR20RzW9pdnN0Ssa1PuIyQjzW/7vTtUFSc
sGJxcFO5RY6bItYM2v48u5Br672l1jq+LaXHa8IUV40/6Q4gtPMwQVxWFBi1Ogo2x/5mZWV2v1CK
RAM03W/L7oYrvKjhovXTkQRl5ka6s7h7BgpMrezeZFAERM7C5d4o8z3tiOsbV4887Wat7wcrwUkB
cIfJJeJKhWUqL3ZVToaKg1An4eJR6c80xgShpY3AYs1emxVsS0iI5U0IuVo8N0tqjGjOjJNKmRni
ozUYk1TGEi6tLZjuL4nOV8XzNrd46CdT1LQDKCp3LCThGNVpbOzS0qBnd8k8CZOlVpGyRHeXaHP/
6a65eQ9p6Nckap9cjU4d6GmAWJI9lW3MShMHDOvy0DkUonbh2yc9Y5YVK2HvrG6Bajuq2LpKw13e
26E1oJrN3YqhR9iPdbJQefRtuVWq9u4Z4HhB0YB5tdWe/o3cJDERAinkI5oQ7Xl16vHasxWjfM2a
iPOPPMIXedSVmfmDdNpb5xbb5iGxOYkwZxv3Mc5QAHhQZImVnP09fLl4P+UuE7rM3+QephK+soei
TtU7ajqm2gmzR0EM3VWz8PiRY4pfMxny4mkyFx1PjJEAxMxm3s1GyhzHMR4M6b8W2IXRz1RVvpts
eL6iQVuAHC8NfQp8ejvQgEWmzF2cFtNFtVNJmVHGnP/U/2Uu8fBdFfUvmEtQp7tp+phzMAtdY3UQ
VCYUqO4w8XPY6bHslsQBoQryFiOlsAGkubpD5JXYf1luR1an7WVczwcgR4ppqX00jKULTTcj3aFZ
3wcjz7cISV6qqviyR2QmDRFK+tpa8PTEubFvOWezQi8YG7iPREecHcKgasSweatvNK3c1GvdhsxV
5LmgGwcJLdNHRuH1SYrycaZynr0KeyxhORiEJtaRBJ75x0YKDqu90jInlbamBHBh/vPnOTmh8xh5
ENyJ/uLzAq6YYZWzelJiaTYFl+h25hCH5TIgpRL+NpmsZ7LgP6G4e5Ht6cmGhSBeuUx/IcBiz6g9
x721/mwHnTRfPptfGnDJMDOXzCIQcH1RXrvoQZstSAarQa0ViXpeetRU5f+Iq7hiYOmuGf+FTnqi
NVdDvvFiGoNp4U0WdHatnUoQwptmXrRnObTj0ZiW9ZTweg76dCr2RG6mDOHl8DB0HgMltyS8wqnS
k1e4dZgi1Lz3SmKyLMbOK5SmHTNFmhDarrD2TJR//izCvKva50xoyJW4VMFxVXbU8BaMLGXkBJtX
OMuYvdyRNMIsWECKrTN9CPXB9U9jjfU3JYniUcTuelbr1L0AEFs+KiaVb5qjHdZVOzbrJIzNnDfN
mSl2KMb+ZzbZ1WWabHw1eZUdDcgK+67XhpfYs/RT3wnv3CRd983wWJzg7yYnXa/nIDaxf0GYFQ8o
vLR4y33G1oE1GUufpA5hIlX7dkVE6Hu3mrGB3CKlWWzXsvYjw9DIqrQKe7yAb9fuvYy1BZlq+nOr
td4lRnG6LXVmYYRtYCCb17J5FEb74ZlDfR4gpDfRsM7N3m0bZ5tZRF6Mch0/fTAxJGz2zKdbh+u5
Mk6OpPW6WxlzPyYEZmMQJRReD2dGvUdtZtR4KxnZADXzNu70YgNISe6YmehHdym1II35G9Q9Aqx8
YbIZFSXmIkdKvw1Il/OOTUHaCUvu5ufKTSP3fKv9p74pwLnmbSU3qTsMK5tMrdmvkrROCOvjdkWu
tq/cddyiTeDbltl9/4MgJcL9ekRS/WYWczEETO7ESRL6cUyYqRihOXXuy40k8jv1Vn8/9tRkxMNZ
4qW1neG6WJb2UmeTcdfXbn9Uo/qRd151J2mxrmZu98cqdppHrVqrFHMqkEnH7aaeMbqhKhLWYNma
9UxnL+R6x2i/3No0hiKYGeM3h9KpueWdOdGZXyf9jC14JJvWcUYxhY3d1l+rWafT1jdUTDTtWPwm
RN5np6LxLvA8Ng3jKDg2gz9DHq0z4u2DtsnyZ6NdsSKiijO8TdZ0wBAcfTiNw1DsuNCo2UpboQGj
b1yQ/Lp6NIzKZZ6gEHI6TJiLdWouWkq38Fwt3H7OijLuFqbnPXQM9HIENHqvv4LlRnq55k5y9Ooa
A/k4OeYetu4aiLbKxkCmDSsPS852ExBRqBNcYk3JLwFolr2oi0yLbPejYdb6pzks3XH0FfeDbUq2
GKY6tz47wKSc67tm0eIfhlKfqSTI1bbZfRc299iSZeeicOW9KUURuYDNW1aDty7Zar4tbzmMoiUU
wscy7U7vGYecaaLMDNDsMN+bDJ9lJ62CxqZtq4qY0qF+sFFMJVtEaNx6VNt7PdY60gUzJkuTmRPM
YMTNTk+qLgtIAW34OzmaiwTJs4LZcb8Y42VR39W7wbaXbTrVw12Zz33YlzjB6QwYFxLTGYDTvIWz
2D5I8b46GDQNoSm9L99NEDkgptxVnT7+IMYnOYCCJFO0BJGwZxxFJECMEIJmF9h9J5MLnzc6IvR4
J/KPJdrTpZkjhREnKtKV4bHiIWnp2G4UWwzt5AtVPc8NvefGqRbywmqtvlOWri6e35pM5ddEU0fu
VXa0LttjKiiGXuxHLZZBQcXh87YyA882JDU1Ov9MbAcuaRbIFTFo5YREhYYk2c+OafYbWyzzNkFY
EjH+w/dcL9bjwpoxwkLBfsi1EGFJ+yfkYVvj5X87fYbt7umwxjdVZ8teN9uSwsGriV4atPbNnGwW
qm1juW+9raEVdPu1uhtjOz8tAoZ0QNEXs/OiX04mgW95Fhc+bS7nocl5hnWjDhkD2H+hxP4jfpTm
wkSl45DF6sKycNGAI8n8Z7kyQeDW3N989jc5vSJHSmILdJw8YDCPqMeiRODOunWdoxsf1sUbP1jW
uyyCx6HHIOPTBe+XOC45sbJG4MptKC8+G0mqsRyeb6BGczI2bTmm2q9qJAxuUxA4vPxdP/xvGfv+
Fzbe/5337/+Q2Ve/WU7+Z9/ffTb9+men71//+j+svkjV/+ZiqUMohSXIRXv7n7Y/7faPblHxNqMz
9wa9w/rwD6uvpnt/823DJg/HQOWuU9/+l/GPRviWykPyGrk8qEVJUvx33L5/nE6bxDd+s1seJtyT
GwfiDwOGsks3uQXxvgitZQ88p4L8ZmmaR7RKkBli5Xb3Y8a8IKiMlYitaebg1r2h77it6KjXDAp2
mFWKONweVThys2r5XgvrxkjM25dUdAuXnNcOd0x40k+F4uHvucP/1rn83x26/2u4Ap/j8j8fvB3c
ha//dvRu//7fT57h/w3fBcpRuFy4hm4JfP/wm3J+cAxbeIZtgzQoHOP/de4sndg+FNOYAyj07b+y
oP4z8Mn6G+J0IqRuudK3gEDj3zl1f8rQb05HD6IK6CuoIxan77/fiQtj8FpzuNjjZm3YzDrqwRdd
CkSMUpy1/3Rvuct8bRNT243TlLH2aez9P31YCEfXpKn/2Xp6+xn/JIX/63dwWUKgjtFxIP1pepVO
tphV37EkmSx93yjR3bu61p+gA/wrn8wfrpC/fhQLM1y2WPdd4fwp8K+Q783C15C0kC4yGh1FVd1h
ff0X7xrrD3k/NnByAG4ICh4Wbjnzjx9UjLG3eIK/UyNjezupRu65m4iAx2vp3C9uldOJxl1uwg5h
ahYKxNPaoWOv+EXxlN/NMtFeElE65sZ0+pbcFhLrn4tVl+iz5xo5e4ewRwVJo6e3LP4ZnZzjzgUh
VVpH9bIut7yQrnDad6opGx2/W2fbgmUFfSo5p6wQcGRu8YMmCHTygnVp6rkoS4xV2utWeRN6NT1x
2lNfj5aKeo0g65DG0E23vVCtdXQZW/8riu7/83jATxB7jHOfUAZh/YmzkqZRxv9B2ZntxqmtXfuK
kGDSnwJVdrmPY8dxTlDsJPTNpJ1w9d9D9n8Ql/27tLSkrSXtrFDAZDbvO8Yz4OglIaGMrw5bp308
acXF58PtyLHvCj7EzRcKHZ10Mob/0buRcpxFpkEsdGlCnGvU9y+XGDXIwvB59Cez2xkaopFNjZWf
+4lh3M5eBfCkwylRGMMYVSYU6cFDX0Gbiy3957/vyKXGzzN0ffMf07TDD+4fmYM6UQwlne4kXNmk
RW3vFMADNX3aS9lBxCpz7eHzC4rjwcoVmaKIPaG9DJ5dP3KPqUrZAH8XLRDNlD0aVeHlITr06jzB
DP2aFFaLH4D6wJMr0rbB7zGNL5SknGxn5Jk9cd4hVUIMflztp6KCJ1V2eBHCvGyXn168ivSsFQWk
IpwPaF31tpXef39mpC7zy1mJMcEdI6XHtc4HdJIMHL16XDsKspmFeJcN3zXFuF+fP6/j+YrH5bNq
OgYzMGqw4wxZDdlLuZouDpvCRAprrRwF6nK5rbXYPJFtZLG/eDM3btfivbBjAb1hEpL6dn5OMSNo
zkgJuZ4ynRzgsgXZOPGF7+zC0JZz6TnxGMS+0ecBR8oEwVUH5TFZPDdEEGzYqDwSHdWEo+XewcAt
+9j7ykUTidgNqJU0BQwmGo+RbpWYG3R/KW/qSajf+qSAINN/7g7QkJFazNk03XHo7ThGmahXdjSc
Bi0kP0Jf2EdPUguapBZ3g+XE/i3/Jy22dbFflO2VVK8Hrb1AkMJRjTohs9XggOQMkyzVb4jnWNLz
KZXp/9spv8lP+ndpER89v20h3XZoTMf2xlj5Z89feL7E4clBzEqbWIaG2GxxnlCUoTxOvY8YGrrv
pUJs1i/m8rr2A62dyaDZQhfRv4XznFMD6kkoQa3SvXSNH3/vq9q5c2Tu3LnOZNXAfOZC7MtpXn6p
NVF5IKVX/Px8zB0hWLZJiynRhUGM3ANSjXW0UA9lRxqyTYWlqZu82ttLPcGHjpso8bE86HXqUoh3
hHdG5ucQ9ZaxSds1lPaOjMN1qnN0C8nkXNClHx9NpzUjTuwIBqqhQHH7+Y89nsaPf+vRDBZ7nWGR
0EM1iPZgZBBrFNq9m+8+v8q7vcs2kUPcIK/Y0k326Efvtu+WaUpxMYRDlS7AKkxaIiRm31h2mjw2
CbmIAFlMg7UQz0uomRrZBqRCjXef/45tY/7v9uXvz8DAx2zNT/GPge1tppwklpu6jdyRsBzq+b5b
u+TQqtm9quxqDkVXgx00E9Ol7Ol0J67/fr1gG0h6B8uZi0xFHD1tTB+2NhKXFGjpOu7TPpdXsMHb
wFpqjgn0QZwTFu6PLuhY7GSJgYcHdMwBUCscWFPvk1AsKUD1pXHOB0d2QaNokanBrU6sT++Hk9Ax
CcAdYs71352MBoZOSjQQDJ9SIik2pjrsqRj+50HLVbZoVtshA+svRPvfmaJUPla2mbtKO98672e8
hUx+7om97of3Au0DcQ+bBNpsb+ej2atdypjcCzklYKO1AjG+zqU+H5IfXeVvDCpfBTUc72jVqGKm
6gkvS1hIbY0ssoB29pCUJz7AD6/iESHAbpqYxOOzg51U0ARmpiS6miWk68Esz2fw8/ef3wxHp6Pv
y+QzZ+4CEMMQOM7R0YXKbAfpXYiCBSGDuakz+KNnBVEh6HoI0vVzFGfgIswTN3jMoODLBr/AZ70l
+MAuOU4g5gs2ZRczkS2Sv1xHrPgwSG3cl+lS75rVx7ZZDGu4DmO9H63XvvQf2BDFYRxnzYmPbpvf
384yoHEoWjnbGRJy0dFkZyuBPADXwvawMXbIBoKnabXnvrWoEzgRChfH1yKzG4YWVQjLNN6hNwAi
dIpaYUz9dfW/8bX79FxyhCghxwiL3hJVP3efQRm/wNeRoVcv8/iqMpvY5Mwwpt/aYXbj24q/5V5Z
Izlx7MMxZFSoH8to7MaVSXnNhir0zT6vA2tapi2ApkD60Y+q/5/kFGCh1fAcyxy5Ra935rnl0SA7
8dm/f66UhCjxgDZhBXFM8faDVOgq5iUWfpDQf9jXiWmEWjKM56vpVCe+yvfzpk0InkW+HinTpFUe
vUJODiXaYBjIWtXqv7H4DVe0E5BgCv9PI+vhFGXg3Vu0Cd/RLaAs5N2Q7/H2znybHCVi1JAuLLTj
c62FfYMWwAi03tDdE4/xKDpl259wU/iovS0pwaCs8PZqFVIuVDk5nSixid11t74YUKNerG0Z7/G+
6fsZMwaCdU/cj73fHUAr6VFhgB/6r9OFY5B7t8H5TJPQ8KMXak4eQi3J4HWJonsSydzjGeyQqclO
ImwdzXg9lKVu7wykjie26+8H0zavCwhiHGCBthy9YSSWNMdHHvnQFlaISAyPedbJMNXUqQd+PPlu
H6YFxowCJB4U/nn7vMeYdOleo+hf5eOrUSMXiF2R/MchRMWc5GqSI0xk/ZRHjy5CjFdryHGSYe4i
CEnWHFGuSrUregHNiUv9PaL9O8HxtmhwchVKsIKN6vZs/9mp5wXGh6ohhLBdq4mmCBmCZwsSTy2Y
FqVm6PSFbZ5P5aJnB4iDM5s7JH1LhErTsIEle34WWkPq9CENV9pzbYcdjpYcTct0VpP7hXkHvGmN
d4E2T63R/yTMF6Vbt87NXYIPHrp2UyEe+3w8vn9R3BeID4uPXwcUd3xflkXbcdXaENfwcK405DXN
ZJQnriI+uIzlc353sLyS/LgVE/99fEtKPWcs8dmSiCyfiTrM84AalAatw7Hn2wmFqRfq/jR+Hfqa
kIB60pgK0jLtv5tlRSre0uH6L0oIHkuKMr2HbhW2s4VHDyKG1mEkzQZ6T9Zc2REuMwRb7RjjlphN
syYHqJvbIhw1VGYnFr5323wGxkbZpFjDBM3ycnRnZMUNqyRaLRyIDjL8qvvZz2icrSVzL6zeYiFW
trhX9DMf4hS/tSNa8wTp5v3D5XPjM+P6Jsevv5PfP2NzrEp3ouGJ2y2ecKLEccvssSbRfx0p8O/Y
xVPAMLjQ8cyFrwnbIK6J0MAusfmFbKTVk777/CrvZmoKrK6AsmdvvCfaDkfPs1gnNvCG6tCH9/OT
dCv/z5i5ZFvJ2HsYMxJZOtE3audnfvoSVxQFal24Eo7LOp5KiD5GCAmL10pTjgmbIrjF/ubtsE0N
TM15bavQFPdFHIClC6YkZE+5nPhAPhhGTGOsTTZbe8pcG/fx3w+kXUCIJVpJtcpv7PFqteyV1j6c
MLARXYrbZk4nJByda9XLrhWjA8KEUCZxp4+JePj8HbwbT+wztiwqRjaNJcb029+im13V5hnSxWGI
sysoBgN6MRwPn1/lqKUEdooLsEbQmaLUTX3v6OEubGgbl2Dm0CsEpmmCQvdUWrpf9maopiznk/UB
G33tsK7GiEquJc4ssF+iAn5OBUHbYxVNABiDWiTSy/XCNdbWy7T204uydPuzXnn2V8tZZiCRpXPi
c9jG4ZsFYfv1GCpsNi+URJ2j/UvWiN6rdYmqxlosCtipHphxg+zeBhby+ZN6PwypsVFz5ZDBFoaA
jaPBofo0jhd0n6GYyVwMY0QgdZj05AMFOAvGPz1CU0guODbaKNMzAbYiNaiqsdnzWG/07Bv5HZbJ
uq+NJ/YU/+tLv3kQQAxYhR1wVmwa+WTfjpaxGo0hSaAkoYfq6crg+aIe6Jc4bFQ524juTQuxC57y
LrCY85/zoR7Quheu9lxli/44jI1AIevkXyscwTvl1+UjvhkCH3xtnJ8MvVcPXD5+iG2rKiKzW4xr
UaYgDdgYY2tVFrpEhIJactf0xVIGc6U5DWuBmXsXNvqTa8FzRcVraH/I7iwlVCl7JIDMi+Nvw9JA
8Bdt7R56Y/Bf2QRjHKgmSxEB6q2WR3hBY8L69FMXoAXbHjoZfpW/bIFuF+DijCVYBAGXgUtB63cm
5Px1zUGi7iw9WUUwS7vBj09W7HdUGckKxz+tf0i7nydKzUaK8UsvKWDjBXKnvSEX+1WSWgcCBoHO
GIFN65x9jWCP4n7jl2RmNJ7SGWUsildq0svs4FWL/cNOZ0gctpMCMacpgQIucfTpwk/KQgaT2D6c
fBri9kxMqZef59LX60BNaNrCSnDsj2JKyY99XSOOzvK8vR/NpntEzguAZ6XnRvJACuQ0wMEDPQH9
xjeT2b+NQFoUv1ucwz88kA1XZCSmc5joo5eiDlnrV1059U6gb1oOBHRmyP7HxiHgNpfdpW/Wvgpl
02i/5aBJ4k6yGmMaqX8iMKdEE8RyCRoaBRGYqDT70sv2A3m/WsA6777gKVdfkF77X2x3BDDmLbDT
KPgi3RwMxk/QGPmahOZAiGhlIzYnwmldr+sCseHZNOrDDXWh+juOvPxJtk2BkWjpDCxEI324PWJw
wbHd0QBN1CZV4ssmlWjaXDOurpuu8lWklHBGatIxDu5lrKobv5K9t1trk2Vfx7zd3YyAsJeoRHvG
FgUfWo0smgDFIPekRFkW99yq7qy+sRONhJ3SmH5RR1U/ur8JG9cm2BYCN2pTF1h0Ymd0nDC2qKff
lvWcuywQPXiNyasdB/MU5vHAll0xhAsFf4D+OfZObFuooIQXs2EaV6smqaFuTGT5frc9PLgrIHkG
HWSUvrpIyLO5iCwSAy+1xrckglPkUXtVxcNDi2KVJkyVp9+brh3ccF7X6UcVlx3YIlfJdD86bnw9
xxx8rhDFpo+TGNLu2zjpixbaZjvnO7+wgFjJqkgAc6VePe5w/yIFr22O0aTlGhQt4ND43SVl6/Yx
y+gHhXhHMOpWq2i/lG7KKZzN1fJbTZ57WbS9IDKqnqcH1OVdD6yfbTQ/p6qfh8lIsQ4pt79KcAMh
nJoq7WAAJX8uk3T8rloPwsq2edJpTsBDCBxjIHEE52TxMOqLY10WizOIoB0QiE5z66dnZTHSFshy
S43BYln48AakeH1kqFE9N3a6AGJpp+UuU5aOcNftRuuibUuhXwgy34ZLHTMlfdQclBJhwyb0nqmo
7zNeT3OYW005hF/UvnmJV8RtQk/3QJTEnSWMSPaDfzZo4PCCSpUtVgxHldgApTl1ER2B5nopFQ0P
Nef+wiF6RBmb5ZgGfCMxCAbK23kJPW9Jf6lErpgWvBhbhCPdC6f2tSthUvcLFy1uXzi3INGLqbDe
lcnU+hFNHPa3hVeJ1yRFahKakMGIEqpptjN1bhNsXkMqQ/JthlJNubdLEmBxNC/rPN6Pnpu2Bz0F
rglLjTSwc12vssdhEFYa2XVFx4aM98IMmcLnIjD9gSgfMlVX+sRoM+GUpBzMImuAuIpps8PzGAts
20BWxx5fFqaEEH21CW+kQvp4rmRBYok07freXeXyu0RmRnzNMJjfrWGBs46zgMVj7jM/D3sl0N9j
qEMg13Qrtgh4FuTqTm49oprPJuBcfWGtd7XXpS+jWxLjZ/sseucDRDkojMNMyybzORbC8kFvGuWj
jl5anzykvzA8/6yNM3/Ft8AhUSR24gfKoeFkLGuUaN7ZlI8SiXVu71NpXFNQIqQzni5dxGbASHS+
02ynucmL1rovla2dQdNLd+QgRxWfOywNtWstiHjF+FBn7p0a6gdvYszQcsQkdZvJ9rm0igOHv91c
FL/1LN+z0T3YCJspk9ySbX4TO2BxcMlHnoFInrGMx38MHOWfbewz5M9PPYu71faXCzHOX5s8u5kB
JeE6fcldzEFdc70az80I+qICR/lqDMQ6Ge7B4m+ABLRHbbbLKtw9pXL3buYVoMI7g6eKW3M14Vqk
A7cRJHVs/kjwH2NxowDdxvrtiBWigrGRjvcxHkqAP7avzmkZXFIQ5c9idXN120iCsteruyR2VaRL
eZa5/cM4kWxEIKwBC/w6nkumXcBHwLu/WKo8DJq1cofVV/S6T+w3HiADUCYc0vmHjk73XF/cs2ZZ
fzipvZO9f50IIq687t4U1aONbNjOgKQUg7j32uTLBuqwC4Bg16ZdddHISS2oWOkuGWWQmuY/hUwu
XA4vcYVXuEqGR6NNrq1UYGJX83pmrumhV6ZHs3H+CqzjbJ40ZPFgaTrdfIz7/KfR1SEGOSi0U3sG
9G4f0yuCrVLv6bp8V5q4M/DH5SlNFr3Rvwqi+3w/rkO8fJShNaJ/OuTX2irOBtj/JibENPeg/k9o
BKt03UmtTPgZd05lf5+M+UmT+JDAA2r5az6Uv/oYPJHqa75ydZXkxc4nlN3zq1uwTGNYasYhTwzz
h5fx4tUClVKbFd5boI/xcjkTuJTCW5yF/qthAO1kuf7KzB8YJ85me7mdE/up5HsKRieLVkc/T0Zb
3s8o5CbqUg7hUbGYdxhSf1mYChbYMC7APVsiSkYowil/6J6F1jdRkxV3ZdadNxC73DzRQ30dX/jw
b3E3khK54HsfXaY42aj7sYO8HJvDazEWE8EyWl5g2606NkmKIEEQm9fz0OpXHbL9PQuz95QydKyD
PtvXpmude0t/DhnSPPfa7qqY6Bm73hVMoCYYGrTnpandODmJV8RQ0BHN1HnMPuaM6MpfNUSqcK26
37moHhDPAvUBwdP3PzHkam3Qt7iaDjPGupiGhQWloW6aGC+Grb45tan9EAg+flWihNEiDHeBbcIe
JME+kdPwLw0wDr7XEuBuc1JmD8kGy4+GfpH3CvCjf+iJhwRLpi9wlcjZxafgdDhEghTbholwdli/
5yuu+HBJl6yO8ND7PSF0U3HjeoRi7BZJYao0t7UF/FjDzwMz/tufMUdFZt7MU+h3jX425IlF36HV
jMjqjew29kmKxlcMBA3xsYv9dPQ2WZHPbPCC9Ve8YO6UFnbKfrV2XjVhY0Ld0rHdbA1ytJc6BdY2
C1NOnCwqCXAP79ROXzvMAlRvZ+ZID29mwF0bPyvdqr9Ikap7y5mnfF8ksB3Ii0atHpJ1jOFHx2bp
RRI71q8U7sIPhLcxY9ds5Bd34uOKiCsGstR5xcz0tSEc5taEIjpR0CGUDfATo2etSVpbcraNRTp0
OAbcFYZSA/lChn2J4wGAl4R6rlhc8E6BTGUdTDccRr9biwzrS12YGnYW6UyoeebRzkLDUmxDbGV0
r21vEWdVV55z79sSfgvCBXiVHcsJQYcLdgZKyEji9ymcfiuoEBT9WWLLrPjUuskOEllOFsocGIGR
OZvUzDQXEgBPsaigflGtmi6luyLxWozJvDdLBBw3kgkWhAt7NHdHdym5hIuUGZGpz6BDJ220/+S1
5PU1ckye8CNDfLDdMn0xfM0Ai1QM3TdtMKYrWAfErCBlWugixqPkttdeJ75a9Pm161Us7U4+bJ6a
xF2BKuTJCtobkoYMW1cCZ1z9tr8DrehL8K7G+ljmaJwiKgrxN1f29YutZULg96yNnyJOff511Ntb
i+r2dbGYBolf01qxLePcb4eZ3PpzaY3/FEonroqLRuJMirwx8UdGqERiQGi9DpbIHbxzKj44SyHW
wjvDinmpybJ5cot2uqEKwM0v2sBTpp2obZXaGb9c3+geeCwMNAjfVjpMdlO77DOKWPxg8hZ+SKQq
K7s3TmzfktWj2NkUOqg4GbfJIa+m7HuiahOxeZ65U+hVDvI4JczxRbeS5k7vcpMP2wLjBuui+jYX
oBjJB9iatMhnbMQUMV8jeJTa+577aG+CdfEABJd1Ox960wDSjlqhuszAGZCYN1oOwZd5nH0h3IBU
szleaL9mzpjfxs4Mx2/NF5wY8Iemm86sIL/OXT2/cM7IkKeY6zDs26lorg1XpjLAf5i+tPwH3x3w
uBVrsCfIriLjhDJ31XjsIXrCJ12e9nBnxGX9c/Ux0wbTqImfjRM31+gWRiP0Jw0EkMbG+1Vj4/wl
MyqEw7VbGd5Z1Vt5yXnJozDYjVk7RnEu0o0awlFsP6yjAcLT0ktzrzUNpisQbLjO2nXaMqBbJIl3
dCO7NgIPML5SC9GHCFqX/xXzeX3HXzs9l0bDUb5AYfQ19dnmwo0bMT5C0Rr+GLKOoRLl/fOAHyrZ
QfJgbsopGnAIwhwNuY9jKLz4eUjPO+yw5T7Rl6TddQ28qsCJwQ8Fvp9R9liWfsHhm1kacUViBZnm
+Ub2ZCRp+RRj1GHWICKAKa8tOtpRTnXbaSXw1cEq2VBqEO8lsmrQ2pCx1m4JzKGar7JOS4vdtNCY
DaeBI3tIyBDfCziB+OAlHGo4SrTQkOi1679mF/txNIG/e2paqwG65Zeujm1oTC9WOCKgObR58CI3
ZwAEiabIgCtE5ZxVrn2Z9xX1k27KUxRXOPB0Tqn0X2zvutRHgJkcZcfXTE1gMGva5mXAEOwve10j
U6wcMfUCXFq8FjSm+Puni+6eZglHAPwZMTvbQo3f2NFq/c6w4g1FB72BVQUvEYS4OnmAK9A/Nj0u
IlSY1WztqFgwJmQ+sHD7cFvLaNAWd9injkNEy2wo/8CYKxSkDzgzQTcXSx80tp0aZ3bj6RsShDVS
9S7I4NyBbxDNq5/cwaXcWNckANDhGYoFZt9kcxbp/QY++2ppwyXqBRMEaMVhJGrTyb3WrVxLdoYh
3WdZg9UPUHnqPxfmM7Gf2k5/Hp1u/S2WqX2Jk9jqD6uS7vUwOylJjnMSf1nSDGN+uXTDV42dhAzL
PmOIYZ5ryyi33ETC28y3Cpep57+NcjQYDKnMlmjuqT4FJvKhF0z3GSIveDNQMJT0s6hPQJWwnxiH
M7OcOj2c+5WMCs8ZQUc7Y9VSX9WcGFxfXOdfKAdY+sXC0tXxKScrNFsXh1OBT/p2wLcEc16P2dyk
yWRqu2asS5txxfoVNWOS3Nldy2BwekqQEDIywL7wdUeBdWUl9jrtjPI7jEX7l6GzyLA+jYI9s9my
gmtU8ZVYs/XMWp3mR45p19y5aqrCpdRWeT5WS/FKkd65NlUx3MDeZEwV7IkdCo3d/NObC3mNZY4i
E/a6v219PDP/USHDEoN0lAAVmmaU67cY5H/r9CJfjSbOsyL0+zonvXJW1xyOT0gcPijAk6ON3ByB
B7oi46jea0w+zeCa0ylHz2zXlTyoomrSE61o431T00HEjAZc+Ej26T8clW7BSYwDGgqwukNd/Upz
w7/Mm9rnKAI01YqSpZg11BOqExs7Wf+FccPqr6rWI8LMpPyRhnaSqGUHysJ7cgwAVZzku55NduVy
BMfZHWvMU4vBKQ5jN1nfXZm+AveqyFvNaguQmAf3/EB5DY6jvcji2UxL3HBWVizqGsIAxyKqw4BS
sU53KnTjweMaPskM0Vi0WoaESA3X6eBuhulidr8a4zqkIV1hB6QqeUz6JS90mxBNZqNgEDp7UlxY
ybdx9MWfdY45wAEteuoziTstHvP+T1+vPXAaPx/P6cIoFdUF2viwgpz0G/U/xEHf9JSM4J0U/hP8
i4ZmuhjIuvN1qHGRqkeArxCysudB1PKZ1Xa4K1gNl8i1rfIpHQcOAaDVWhQmbDGxDfd0Ea9Wc2Eb
SZ4A0lejpHgVxbU9EJRaWuX3Dio9ipfOxvWor0zx5zOnGfCwnI61MFun4dC3nv/LcrvmPlkQQexa
o16fVY5MLNCGtTb2+jKzARduL2Ok9VPGAY3ZKwD+pBFTiYz/STes+VFYDXmhUIGoccnJwTruUjon
HpfGFEm9SiNmtwQKw+vA6nxjlQBGd0u9KhzgzAZ5OI1p/bVg/8U+k03xFXeX/8naiX0nprMJVhAg
pz/aWMkDeiz4ZUOi0oc8MVcC5AEYXmYTcLui7SjfdbHFAX/AEN9hvXPLF4zVK/la9vRwosmyDfY3
fQxEfAgWmCP5Hvi4j9QRTTHnEA5w6GsKM2BY+3b85CEbiXdiAmqzGwvTAAhtOaq/M9YxA4ll09oF
6KMhG3ILpbEYtJO8EStFs6BDan4rFs95mPq819gEVOsYUIZMvq2T7swn+tB/m3Jvfj46uk2YD3wA
T4fnHnXT0qHJMp7+EFau4uyRwFPjcbtF9xXUj3omQW267TzV37dupm44h6rHVjnmfNa1fksHBLEK
ka2kOCYbxGk+7yevbc+mstX/yGntruM1Lh281que7LucSJC4m0goB1qRgUXWbJv6quu6j8xoEyfP
Nm7hfYKrwIkt4+sMstsTFYskC9hslj3dK6Wu16KzvDCDskaXc57KZ2hFajhAt1HYhWs5vUD1Xl+B
VmZbaIJFCQiARP1YJhTJWYrYLn4+CD6YeGnlo2RGp4Be/9jcwAGm1owF5RewPPm7r0v/JW2N4cS7
et/jZuuBYB77lMsKYrri7SJSGXI2GDVNmIDoIvkaygHgc2/8Y7dFUx4y6dMW2A4I/n5dFiZLj2oi
tCasxJftvPW8Pr/td54T9B/b/XrokpAS8H7f/iChmWlH0b8Nuzxprxfkd5wJeuupVhvPPSVVvc19
89as6SfSdK53pFI8iFFRMaZOciEt344IZKHoZ3G8/vzHvW+0br+Nn4X5xsHZcLRIqbrx6orCSLjY
GdkCdZfu7Sa+r71cndIebN/Im2+Ix7D1MBHzIolBNPb2MSB5y0VHYCkbyXkowYd17h+/sTjDVk2O
GnBqIns76je5M+wdBlI4jEXyvJIkBZ+E5j4w4UG/6hMTbpEq6guAQ3Q+csrPTSfix88fzN/szuOf
i/kOjYSJZwi30Nufq1AclSwUoCStFOJhLhG6uMCOVNeLw5il3Z7FlLBmtp4XDj9+x7FyvMj0+Mkn
VSgqOMje06xIKHGZ+jX4cgEds7JSutngMkplyBMDf9u3vPvBeHlIaUPPSBzc2x9MWIsxDzNmrnaF
MNtkSRImfsObFc5rM5K0feIBbVP20fXQ3qOo2ITgJk2Ct9cb4cOOBYleoYMpH4COZL8KdX2HSKg7
oLqz93Jc9fvZJVeI8nkTme4E9bZfqv8oguf7okXOxOwi7SDB52gM68ZSKZf+VWgb4/Bbg5CIh22u
9w5190OlaueEXG17kEc3jkwckR8F4M1WfLRLVbFup4Cs8JKPXX3rWH39vXIm92q2ivzEXvWjSyGy
5gO1XIuXeqSD8MA8jOhtqSomCZEP8ObhGcdsDuGg+P4Jzcj7+ZkiF65m3fEwHfFS375QyyYRBX5s
i9sNU6TXkS9Otl964iof3BJzoUEjhIfHvR09Pa3NAAFPacuCttqRUEq7yWqjvoqN0fn2+RB9/0XY
LAL+JqfCNIt/5u0NySnujMUDjkGQzHSedgVEV6NqDxIgRViYbR799+ttMxsWU6y7766Xx03cjhRW
wjFe7DMYUiS8IzHY6X7l3WYr5roTs/f7XZWNmotdCcsKapljrf80GLNr9KyoJb4FjtYi/poLT167
neGeFX1BrXpMhq+L4a00I+qiPKFP+eABIy/x0bfQLAUOdzQ827huLc4EFZSX2r4xZ+JNaiG7iwQE
V5SYbHQ/f8DvRPmwWNl9ufj8WEggTRxdcE4aPfVASoZGpN2v5/Z3cnfO4vP1T3kxQ+s8hY34YBHg
etwb/kLPRsJ59Ek0eT2NYoQFFf043P++PxzOgl14PgfRlzk48an/PXe+nVbeXOvYn7wknMj07VqX
+4c9Fzo7O/vz9fLLicu8/8jfXuVoI04Lq9K7aaNb9U+kMQaU404Myne+u78viWlRR7+FBvt4s9zM
MN85q7Sh3PWP6kqGy910bl+SnRAitgj7SJ2hxTjQBk+i9U7b+8+fj5L3M8wmFzUZjw6Rs/ij3n72
FC463MwtkmDKdIGKJ+/gQ0Tfd8Pq/eenyaV8bGgMECRrztH4aOPR1Do5ZJhERPLUs0qy/Pn/Vc3P
tKxvImIyJLGYYZZ/e0NCVnQwly7j8JSVDzKp7fuFmMedLNJTWuL3UsnN6wKKgquILeF+Gz//yF1X
Z1bWYsss5NwwQizDANNBB4skAg1Sikw9+VFWGgkX2B1IWhLpGGWidf5Hk/j/ejc/eoUkBbsC6dlm
eDz+Fa3GLMuLpBxtDDtacfPByutvhObpJxbz998Dazk+Nhy9GF9YlN7eL86ovAGtiWNZy+YD6lvi
iNRpIfP7za9jMCahDmA/Rw5+dBlkMB7E274ICw2rD2FlovkiOd4RaT3K6tVUotqJcem+NUMBB84r
Kv05a3Xva1W16dc0scSWCbKiGrXdHi1PuUk3bDpPQ9DGs78HvD+cOkl98GgoRnIowCaP2/L40fQ5
DSaUOluhDEKzsRkp3aaVJ17ANmW/nfbgMfBwDI8zCGaGo1c96n5vLDReaGRP1VXs1O6X1JxAFBpO
/tgJ0zERA6j+xAD76N4cQSmJwQ74RRzNER5EZ780KQLa6WgffAnoZwFIfOLePvqaBJYGnBTMESwk
RzeXGSjJ6PSB868tgGa0nnMVJpbMKVZUTk/4qGhTsYtN6GSB0cChDb28nC5JQ9L7E/PyB9+UMH0c
joIvS7Buvx3pWgbF9K/Yma0jsD9BmRUR53LmiS6NPp+BP3i6AhMOb5QpmH+ORrtUIvOrjBAJ21b9
DuWg2DkzbvPPr/LBQsMr3KwVAiUKc/3R/o7gtwqxKJKxapFd1GtO8XOhHNYFFbqlA9X+bAejtN0p
LVZhLTM4c9iD8GG0DZjvzr3MvV5dD6jTwxadFhzTPtGvMM2jvOz8NhqqbrigD9BGUmtkVE10Yz6/
hQ/eCadLFg9Khmwyjv2NJnpVZcBKDEXvuvuaxLwAkdUljcP/roFHci6oXXE45KjEh/b29WPaJdxv
cJnYzZU9/jqh8cK03N5qHBW/5CQCHsSadl+KbnUOKPZpWWq1f/P5/b63qvAr4CaQks7EbrnHGdqt
oxDveJSW1VA4PaHA7XptN4tFiSru20jz0j+dSk0kbkSgaWLOvjAHWb+Up4pNwGLwPyQk9E2FGbgp
rUO34gY1ULEQ9jiZLPfISwDmay5d6rwss92kb1LBSubf1GLUJ0bgB3PXXzsB7BzMN3A73j7T2JAc
So2FD6kxl2+0TLyvnBenwKR+sjP02X8EjZCeeIYfjBkcsTpuQm/bDThHo75soOt6Mys0WA4kIKOR
X/WjRJPnpfqJ/T2WjPezs0M9gYrnXxn+cTGNLnaRVmmuBUoi1QlsA0p7kKaUqqe8RLmmTw3N+R4r
IpiFqigesmL1d3piks+U9j5aAzMiGli76sY622iQlR5HNRmxD6uD84S+GZDNYNwEwjvSaIhnxQhs
WKEeN6Z9kQCM+UlQjfGzdVbzpaGOVe20YRE3EPZdjWaA7WA+jv+PszPbjZs51/WtBP85szgPwMo6
IJsttWZLsmT7hJAtmUNxnsmr3w+V7A03u9G9/xUgQQxZ5lDFqq/e7x1oXqL5ajJcP5RChvQ2jtnX
Kc4yasCy0MjU0lTpoY0UvO+VzknvULia3ySRW9eFKA1I2IE83olqBjXs7Uq5g2kethu9V6XIs9qq
/OjMriDoCatvuNrY0dYwhSUiccouMZ+71lBe+3DE/g6gtVqUsmTzSZadB1uVdb/bWFklXbVDSXeT
lSy5cpxoohFD7/gxlUNTd9HwawFkoKHuXWATzN8LgcWIH+p4t7u9EcJZAYW+otFHO7cKp+o24iSN
oU8zl8EGZ86Gr8keBgcrAJm7Xo6buLJSn1pb7F6hCRLIkdUeyn5YgKaTg/lh9UtciAyBPMAwxIrx
OjeMkAzfBjc8pxmmu86cBBbxUg/PPRU4ubsOKTEvNcHZ04b+dv1mYsoOcMwel/hWilDMNdOcf9XJ
yfvcUODVN3CvbImQ95pouCzIyRrtpFbFSzwl3gyOXFJCpNbLfvRs4lTbCwwU4CjCkydrV0EtczU4
WUCsdWn3X3FngbclAZhUm2FMyl1qBFZ2g583DlYZLWZXAMi80/6ZZ69qsKXfiNaMbvsuNgsfYUB3
m1Zko1w0sLxg0xHPZHuwW+2PiCYaY8uj3Vgl1qu+nnYOc3UUjQEHsu/hX46VnLrjIBWwIvRy1P1J
FvY7KNEormp1qlVMKmH0GF1JLBW09NHwbQlP4XIMu9Fr5X6INzG4IjwEcn/xZstj2LjqCPVziboA
/BwIX7mX20ljEusBAWrMiAnejkpD1C9kM/3FigKuUBWCeIx5WF51YSp9e0FiOAG2ilDHcjujeqz8
rmwqYiSQldmQupsm8WhYV/M2Mwe9XKwWe/NypsNAJ65RSsJf7QgePBMxA52NCu167iW93RA3Nv2o
a4XIDEMtWwzHhZkS0PGJ3RNEUpburOFn70pVrtM/JBTY8KooFDOBLIQroNtUivLOxmxTuXCgaCeX
IgtIOYTobKkbUcdWvpvLHqZwyOc7+UltD0+hVYRYvvcAY25cx8MNYT7ma8+G9RYB7te+YJOE05U5
BE/CLcVpWApNUoWcTmC1FY9qiA4jJnIeF9bnoRCcWaxGMYobvRlYKGu5Y7KQQeUQ0tnrHXzwOgh+
6tPUvjSWUEm1Hgbro6JAo3PTExLi59BcbwYFJ9fvvQ127yoy2DDihMD5DicygBzUJw8GXJ2vEgX9
Y0R86zaTB2EsxFTynyR7STYmQFW5Ihqh1nwhm+H7hLz+KxSL4uX0XnsELLGA2pHwwq6S8UZaFXzQ
pID0yBTw+r5O5Ee0SxnJ3p1CngKtukB3eYXRw0Cf/LsUaSbuwCicLxw9rPwSqQl1fzjHZzavzw1+
v9wHvUHqiN8c4DoI4P6WWUR2V4+YXEEHafSvE40RWCKGbFybBXmekMx1/Reu+kTTpvC5ZCRYSkry
STzAQ+lkLXszInn6ppuxNnnTFOVvp1/akcoVtTwde3r3nArX2IWBitjIZrADVBK2l1Kc32EAL95P
X+VwC0eUtwwO9ozU4+szTzyFsAjJqvAki2jg6ibEvapKtqcvcqQRtn+V9aumgzrE5PJ6mfvz0d19
9/wvX85c4tyDrGqRurS6OlwuIVzLTTcf8O/8D2ik7pPYxhvkV2cKLu1wfPafaanI/oAnTDvE0aDl
gthO+fOm3ZReeqvtsKLZaJt8W906d8qF9Cgux8toi0HVlgSWbeorfrE1fJRRbn47Xdo+5JszE/vY
jdk6SM1ipshXtyoFlVZrweUpcUp0i75VEcjFqnhOEHjkfUOYQlHHFHWAZ1ZDmjTQFCPslYAR0npn
tIa8NZMxe2jKoticHtsFVFp9qKoC7ZEDNtgW3eX9Ny2MnJMXtjgQl0n6ckOylLyyN4ufQzCbV1k/
IubBY6J5rshaGy6JYJfODPYRBo1Fw93RaXDKMEjWUll67ZOl9PDzFWEkOUmlOjTPplmEaCmKxmZD
xk//HtiBVbvV1LTvxhjYqZ+XeK17LZEZb0gA64e+b+aFRa5OORVjSzZxpMzzBQmIWob22ED+ZlWV
VF1ITiR2ph3YuDiXFeKUqqvK5sx7PXDzordCwwojYmwvDQ5BKzQvJ56qQ3WJ3lQI1KyiFdptHjT9
e00+4ANVNdEXfaY6eDprU/krb5ju2A6W+pMUjWYLV0wbfW1wbGlnKKJ7jEzQdwKZMQv0yDmydP/0
RDgCYmB4B5gK5k7z2naWqf/HNwfKWHWjQ1sjXbqueP3NT7aWdV5l5eKp6bsJcq6s/JoJxPwRASls
J9Gr2bnVbPmAVvORsysNHZWTDzaRq6nflfjxhBjKAKUMjnRtdSBeRCh0FJWpRu3lCSedfoxtIUw3
Ludx8DPAqrdmzsXPMy/kEMzjOIRzjM4pjMb+2jOxT3H7I60QdXLdJreo9Qgowj71OlTJBEvIYN8p
diX7Io+nhzaJxq/MCEQ+ipDurTwINgNGAz5Nq+mSk5TYOkpgXkCL0W9bGnxnptuyAq9fG7st+NOy
ZgA97g+eIkG0GzAm83qh6Yv3RbuDyYJwc5rTZxKqziEay2RYXY9mOa0ohU2U1vnqen2HcjIjYtcj
fiS7g/tbXlbtNF6eGYIjs4HDr01eFq4JdITU/ceaqzBzkhCT/TgmStMLxgaajRJiOe5WI7FFkCYb
M3cts0WSlsp9PrkGjcfv4SybZ1b+wzdsL8wg0D3O+tzN6nuerXScaAaiXu2c7lusFDY5He30YsyG
RhaZEn898+zLK9x/xZyAaXV/shLgU6xW5iqoC60miMizekf6IJ9heGWlVr5UCWdrQGX91jC1CqGB
3m/axEh2gW0NGy1FYuoSz5Q9zEo6XWJ3BKQyB9YZZFU95AXgpcSBf+kf0Jdc96ydjiRNaOyJR2xn
E2w5ecOLawUp74k9zJGf1Y75y9RK3Kx7CB8PBuKM36bIakHCgl6abmOb4R3cKiyrkS7iVzLDiWXh
LxaZGV2S6i1M6/CLPk/Wz3ow5dHv0DP/LzohMLpZuBhW8BYW6v0pNiW1o4YRIGYjCJC51IJI6m+n
IhxbzFUs7Xc8Sc1j0w3hSw1uC5eeHL5bZ6qL8cw+eGS8VW4Fk3D8fixe7v6NNKrcJOOkgv2PjnGJ
vbyJnqvVr2lTnKMDHdmcbNpYwD2QDpYtd/VdqVo8oWPBtLGZE3Mrj3Z7lc9m+mRYIn5SsJnpXIqF
8ILtoHOFrTT3qWaE141ilpdWXvc72AX5nXBaxxVxVewkKSGejnOXOIOcHq7B9kITxoWVTYEFblVv
tRHE0xZTTG/SBvk7CQctkkS5vS4SrLUsgtfQ5/blzsFV5pyH8JEPnpKI6scmVIB1bjUxOsK86lkr
oBVYdT+xkOOOsxUQhkKIgYV1HyFzgFeezC2sSqtyfvZJP3x15L6R/R5Oto0mLm9upMYmpRz6Auap
KfGaOJKEtaKdWf8P12PsITlyaTTMKEzX6zF5u/McsUh6mrDTGwCMcGMq9fS/GA0QUJY/w1AW/tH+
FHUqTuddj7rJDov+SWQWCl46bu8jFctD21Qj5+Cgad2covKMP88R/w52Nbqj2Jxg783ms39tE9p8
KpFX5wUO3m0GPkDXjZn0HgG+xW/ISAmmF0UwbhE1T/epA32GbDSt+ooQwryIsyb4Uom5PgcNH7st
A0tz6jtrQffXdLdQJfZLUomUI/URweEgD1hf6HkADCEcDd6fmvzUawPtUKayENe58twJWYw+Zk3W
LqiyElFf2Jyj2B9ZTAyFz4ZuCfsHX9D+25JG6FgiQu4zJ938lIG9+GCExk7Y+jn2xJFLcRbC6XIh
PzrK51rzR91oToqGoUrQeIWDl0WN88NGjWNBXox5rur49B3d3xMRDtifgMJn23+1bkVB1wRVpLfE
Haf6dI/aMPMdeq7JLlLC8g5ROYluIirRf0lFS2+nNgN0qI2jvYqkBpspsjl6rqAfK24sd9GDZhch
rHmLH250i+Ak107m6sqykul1xjEBDIU6x0Dek8nWnd23mrltaUH9gAKnvGLW0rymqDxfFEn5pTql
/NIqvfyjNpsr2qDpdu4r0ftkYMV4oOSzjI9kpbOxtGkVXiyRY/I2iFvtS+M0sgFLX4Yi3lZ8AMg4
YxRMyJhwa5FSmLSeVPa0L3spi3p3LJ3gQxnQWV6I1BmVLfnaxFYtfVeNnNGMCONCDvsRJD8X5Eyl
agvUC2XuJQ5qtUIfFY4/B5PXR/7T2I7wzPr51SAWlYy0DKkXvx5LbMatWcFuGrTxd6qyoFzokH8m
BKpm+qyFpnnuNLosIKvxheGpkpVAw5YW0mrNRTWPzEsHCeV9BjtALH2jk721LYWhXuJ/EiKNHJsz
q9oRSo4D04jmIg6guowF2P7HIoaxm5uaWsqZUOUZ0PpvDNT2D3Mim4Cy5A9vGgShiCuk/nKgsbWh
49tdpFqmfqllZ94iBtB3IVovDnNy5dzkwHVnys8jMN8noZ7cEEp86J+rqa8ZQSZ1YOiehaTft2RH
bMAhEz/HM/hHHFr9HUR6Ii8RbnFgN7T7giLwJu3N8UKJAmSEp8vTTzOt1VBhckuiBKZp8CrWQyXK
QVaJlEXTYSSFsgFDI2PL5tv76IYSNVRV6UbrR6OsPU5IfJ4nu4hV31ZyhSYgeoc3UREB56L3j030
MURhuk5ZEKIUBxNJleQpUNv2SnOrKT0uLUFZS9JGMTDoQEHN0ZMGpzYYG73qYodQYYwMPVStU+zZ
saO9x/OASnQWIrmvJzP41bR5121Dx5zudV2trvI4inSOc5r00bbwss8UD0fmMf00WI8cWfD+Wndh
UaeEmMVUjafPUrchubh9B4RVNnUWBm5Ce40+VnSOl3iwEFuAwJBOqOsYEY7Q+9M4aGLoy5iYEHMl
ZbvASporRH7UL6V1rlY9LCC5AL3CpUHJGZBlf3UtraKRwuLi2TkmVH4wStU7rQrlOQ6i5IdELjKr
UYhJPEZtwxMSKHInwFqN20idlfdaVX6b9RL7OWnzs1FZ00dkNu0XWgLz6+l5eohEA+9SGIFrLOU9
FMb9O6Xsb62mrEpPI47KupjDtho8Mg4HIiaVaopvlQQLtU2plDl2CPUcDLgljAONTeo2cD7sHGev
ANOf3C6Ju+I+60vt3GHqoNa0ON9xwJWJAsALTV7dZM4cZPQ0FNPEn7+NIFS/JyNDbEWydfBqkRRn
edZoTr/CMkle+lnGLQkdODUOFka27oUKmj9CddMKfZNCUOFO7kuo0kOHXeIOL0pqd+fzVNZCG7/g
+TA+CfUSCRj2NKLfYKJkl76qp7SMbAly54WjFbN+pko9xKpxWkatgabdZiSgyuwPhm61uTUIGEZN
n+m7PlHotGiVvrUjqwdhSe0Ncpbe7xTcwqKOzoGDBhfxHu3lM9Pi4Pi63AlUML7NBWpeUz4JVJS0
NGenibrsu03701WN5iJSpaswDpULtSeXfBQ7a8IFs5ozGmnpuUXic8neW0I/74GtDjY2rIL1qAes
VEVjLfegNsPdEEKoxBxZNb+boW4T4BZmigdhhNLBkmkxhfjLDLJCYgo8h4eFULJponzeDXlgESQd
ybeOTucxACu7qQej28Z5UOHIM44XaQUqNAWgebTQZDwABMG8hV5vIfeEflYRhAywWm3tHDOFQm6x
LC9s9dqu6/bl9Is/XKR4UGBeNAUL6exzm/ujWkwS5FWNY1DONA6Bz/LY+23RWVtMX6vHv38pjrZM
NFXDLstYnVawwSEXOkaA0emkryqpOW7LFhE5esTi8vSlPk3d94eScxd4ywJb8mSfu+Ufj9Va0hRW
Felccj5jWFsNE5UasresVnofTbO1oWSrdFfrKttD+D36YwpIMiiL0Zg0EtZoVXKCwtz8IZdpt5uL
FOn5UFSvqoZmM7YZSTtU9IcsyqR7oG7lIaTthnN2XF7qVR9uR5F1KRYOubzTzKna5QSL3FRTUZ4j
ixxgcpaqLJvaUi1BB18fyUnYnaCVgqkLazI/5ChP8w2uTdKDCCCPbOFf9tKFTASJ5gcIaGYUnT1u
n0Na0vviDIG0GD/BaslJJwtqbLuQwOHcMMrNOOjyZanYyEWrwYoynEtS40VtS+3X6eE62J55BNJw
wC2XT4/j/f4ypDms89EscARK+vhOIeD0vuysYefMqoCG6gCJzPG5Jef4RbFFQCwMOWpdE5DF0cY6
IUtQboeWNEQz3zRB2G1abKbfZjHOz3prl2eYy4dlI49K6hcFJ+UtYuhV2RgXGCYCm+WwH0RxSfyB
clnWFPFoa6l6AqEX3sz/cKSQMDCcFiOcQY5wxuiUGhVqIp1D+A+QCm4InJTTwpJ9pKxPppqOc+WQ
4sNpxFyrorF/QQqFfOaDPPbcfPkmXTSTZh2g+P4Qk2shBN0rmOhTbd80cRZ+ndQq9RBPRbvWaYxN
IDL9rsDc7GHSoWXi5TLemHXfbLF7mr6fnnBHVj3ug1Yemkj6eutMiG6OhwEztcwjLzn5Th4xxteh
GfyQQ4fK5PS1Dhs5CxP1j4utarMJOT/TjA80dILRj2LzCikOUcvTgFVKkwMOx98ZYeyVbFwcsvTi
zPWXKbVaC6m2uAGN9olDXMr+q9dSAQEVAxiQmuR7YkvOa2JUka/jBgPJnA2mnJPhdaLJeT/SPXis
HaAxDCW152YwpjOl1ZHpxmIFwZ2DyjLhVrCRVPfkeWtR7gkFNktoSsalgXn4uel2bIDRujpUmhwk
8QLYf2ZLnyM16h34DpwWiQ+ym0d1UmuMMWFBun2OG0ZSMF39IsvyCxSUWkzIFrc1DnITuY0mUn5B
x6JI5HKYAMlmaeWfHpgjr+JzH4Tzv7RU1nSEqGNdyi3GJTTA6FqcUK9NURm701c58iYAsLFgxudd
5f+s1lbkQJOlxwTzTDY2THMfEzWXJvC+TUc5U8QdeyAqSU47+uLFvz6C2oVDk9VhKSF7wLnWMbAL
8ZrJ56fTT6QsVelqQv+7Pa6bi0RoTe82wrjMHR0roJGQkCdshLPElYPENjcJrJWrKRogO2Ujyd3b
qJgj1Nh9NFguqYEWUVlR/6Q5Y5xf4LzVRb7UlfDr5tCeOAnmuqq75hC0GLVFJaDt6Ts/9oJg+kHz
gXysHYhbSaPA/G2JjS5mOLJ2ozsEa9vnEriOjDjoJ5AwAgJUYmvGeREVqt3GQJyJEuYYycmNr0nk
EEPPnZUzn/OhynoRi0BgRQKK5s9ct51qA9+giOY5pB0yjTsJ01ZqrPw+z3BDTQsFg8FZmzd2Xli3
qkbMoihyyQtC3bmnmyhtOrmnMCaF/ssI6evMsf/Y3SFDZInHRYAw2XV1q5STEyFoy7EUrYPOpe8m
f6hzaP6kilfs2ymQLXOXYHxwVybEY/ttmvePpmbT27T4VAJ8oOSM9GRrpErSVOacW0M+Pke5ODIv
bJXycEnxIElgffAowhjMEM6EB3pR7zoV+e6sndvoD6Fxmkuk+RDEzNILGXyZN3/UxCS7ONBDu9rL
5Rpr/37EX7ecu41KdiCM2jjeWDiC3SVFE90VWO6mG5zio+847r7OiqRtoFaV59bpw2MfsghCWpG9
Mnc4cu/fE26rNUxWHfulwhq+lHq7ONlV4jdW0PNWH6buEi6MLyXZR8sh29dHp7wYFFDm0x/mkYlC
Q0unOrFAs7mZ1X4xIuNukFRUuKyYMhzqNPXpaCUPNaDwYx7OeIDn2XQRyjIZnVVi+WZWTp5EQt1T
LVeI0iHD+GZFjLYitOpM0XhYqdJ0xukG2S7sNd1Y1YwY5DoE3zNmkgTjtW0K+xYXVuc61UZCkNDc
XUjpYJ9p8By5KANC62p5IyBKq6phLvO+MTr8mppgZnfCPOsWD5/2ohqJd68CKd8UEWYBZ8bhEHih
x6ciUF5ECiqV+f586CNTqDj1Vd5YZ833iDnzVEDt+maXg36HRyTuGPjGOW+mGWFLC8yiKl5uYJeF
x0yQvphRG/1scAO4U1DwLkwpa/reqbn5evo+j9wm5xQOXJAJae6tR6RIu0Zq5RLOuZW1267Qo+uq
xj5wyBvtB5T1cwk7R/A9EjnQGlOrk5zEeOy/lwqGRZUYXFDvoVWzj5AjmCr6/A0ZUZixmavZz1JP
pgdFCsfXCbu8xbBIJw09KFvDj1EBqJcFxU7i1+xsV3WQiA98IzNcmJIR++nT7+dwC1p2NyhknEhl
ioFVtZ8ipoOsAlivSPJAqRtGd2ELqNHZWDD9/UsRUQeoy/cJ02b1ZnqDCh5WKisIFkU+pouOW9pJ
70544Z55qiOfBAsniiF6noyCuSzjfyygkQDIk2T6ElaBlSjs9ML+OWtqeCU58oRrMK7ZkL21Wj5n
4XLkdcJbo3xb6iqTi+9fGPuvFHNEGUMHpa78sOmdTa7nwnX0PjxTLh6y/yzcXrnQUvNifWAuL+GP
h7TzBAqPvlwrELmN3+4YfeQ1YsIl8rRtXTFqnJlxyJ6d7WgFxuBbrEjzZZmauO9LEqaZLgUnqbNm
5Uh44Wa0Is3MjkIPB71a3YWkGWLNHXaV74RqFWwkvFZ/lCZ2224Pd94hUYFjwpmV5cjY0RCmSw7P
GMHwWjNUVg40iSwoPTEa0QvJkt21xoZwY5A/+Ah9RN5kc5J8OT03D/d1aiIDVirlKv2ztbGaHQLk
YS6EtUNVBH4JAOpqySCfq8E0hmS/Hv60W1i4cajMCB/ZH7JR6QbRKA7i8nhS0ShM5hdznNHqo0aZ
3ZhO7A4jTgMMWtfvpALRK1QaHERKyiaEIJK9G525OcvkOZy1hBHS8VaYUQAs689FIjNj4hhZe2pk
s20mnDg2pDAYDoYayux4STTA44+IdpVdPdSsbad01RKIVKUpnqCBFbp5k1o/IjkT93HQdFhMdunL
6SE6XMl1mGx0o2hHEEq37jXaqU6rqpQRFhHU8MNMI+QQha5vJhODWrdNzeji9AWPlGHMLvY2EC+4
Ppa13NEfHxhrLrFDEuGlWVFpPvZDJvblECcSTOJ+UAlHCdri2iboWa+ujHQctnVD2GI/auEjDFbz
mrbzWXLbskruTyFEXHwfIDMmHav1V59JuYJFsYqlFwZUJbpI2/olyij5Hhnl/FEIer1bR+8wWRMl
4hK/L7ruCYgqK7ZBYBOykNIwQQGKteWrVLfaO6zsRt/YzazI3jhDElZoM/w68yoPq0e6aqyI1M4g
LAzk/qscKkh4ci1LeNz1BJL0TUoraTLGnUpH0te1SUeuGI1bpTaHu8qxWmPTy6X2jmuyuT19L4eT
3dBMKB4AznDvwDH3b6XEtZf6Gr/KJizfUDkr106n/UIP1J4pBg/XFC4Ep5RNFaIYlNX9C0mRFWdM
Ly5UD4GnKCKhjUp34vTjHLvKch7RYVrRND0QoatBElUtBx3RREyKPrf9scAi+vRVDl8aayNzDj3h
siSvNZVqX2C9YSrCi6Oi9ham4RazzPCqUY3301c6fB464iZtKl7N0n9YvbWKM/HiTk8IrMjza4BB
4PuhOWvOdOSBKEVov1MhULDby2388W23BHZpShWgsx2EcxuX4/ARgjxv6gYTmoGp+RqmbeKitSWX
uJsh1Ctdv8GgtfLCvKaviSHidRrGWMeLzjqztR/eHGcHBf40ZwlOgevgL5ZpJQjSFFGpXr0HIlVx
Rmu0x8QW7Y/Tb/tIX3GBOdhpaecZfKGrD1PDsJElREgukVstn9+sCDdR1OYKUmfiD8lIJr3EluFB
I1U3gRk1z11Thy/UrerftprASGFRYtnQhBea3GpMkhxoYKAdxHYHs0GX53FnqqG4PPPIh20YBy8e
g8WT2YOKafXIodRNgagIGMvVWnx12Pvd2KYVgzsz/BRdTkAfcNUXbd+9a00xbPC+6X+evonDEQbJ
5+zEf1Cb43y3P/2QJ6NjZI9EyGDG22jiZAhw0WHjX517q0e2scWbhyxiSm6iZNdCFdL5WHMz8gnt
qCAxyCjSBUaL01a5JkIlx883MozfaTFbsQtYpd9OE/WAF8g6xCidDFrcAOWexsfc2InlnX4Rx+6O
NFIqPez1OMCuFf5zOuB9RsoiVCsb/8geg7YLFU3vc4vG/hnn9/oqkXs59kINgQ10l/ACK+9HO7fR
hkycH8h2mUkVPX1bh6sQ0B8fhbpwtDEEWo0P2RRpJLUi85qxS+Gt6dnOxLH7725FC8sQpQsgIydG
qFT7s0AZk1bmhJp7dKCkn2UaF9c0zGea+oZ8BmA7eCAuRQ/UllEJcb31JMCyVC9zOESeMxBa2Cda
eMER/W/jyrj5GiiS2OsRVfKH/QfKAwk7zQG/d5QH5SXkJey9a9vanB6c5bXslUDA7QBRwFF8wTBI
Vx9wnFrzGGCK6KV2Pn6tRKx91bCRfbG0Rt7Bbzbd0JTryxEHdyzv5uLvjxqQ8JJ5yTcscxP7DxkH
vVPkJkcrKCkLkOrkF6XdkSFTkPV0+kkPzkKMl72QhpeG//IJ718KEhlFf4MRiaoWuHdlbq4qpFhd
RZTmWvv3k/4Wt5eF0//JTsNMaf9yDQYzTtkvVjO2me8ydme/MgebDudsblSR9Bei6nSPNL1yi56N
M5IN4UGh+euyb8Y+bt794+k3ALR/ONrcFO0DaAJ0odY7lD2w8dgVUSbABMRdDB3ezR5Ingz5JVcH
xzPESPTFmGnhPTdA9t4EnfwtrYHoXLvQ9Pc4hIN4ERnh8Da32nRNB7u7qHBOUb1MMVV4+lnOtheW
xoTRQNMVM+QgZ27ZIFJIpHOodI+QLswWtUolG0+m2Xa6i9ABihg4LKFhkTLVz1GADbOnhwMGF0E7
YJhs1cOUXVGEQgvNWYQ9lN+4vMihRAx0O5B24+etLuJNZBbqXSM5QYLvSN9cdxhZ4dyfR/ZHFk39
pVmOqURGUzLj4Q+PFWF2b9Z3NK3sBHPsgVhGp+60yINIIL0lVjxcOxHUPkT3scYcDUMCu7vBkn4U
mG2/hlagEuVXT986q9Hew6SQfpRybOTEphtR4XaqsBz2gk66I59XIt1dH0qMp6mSqpt+sSDalH2L
HzGULJydhTzjrQTLJpF2sxzFF6OOK9JFFprR7FZqicueXZQYCxB9J2+kRnV+ZMQk8IAI076VRO7q
rtzJZHBJE4qx+zbSWagU7LahAWYjaU5dOpmm3xkVEVlpMmM6irkmwzSC+CVbGtDl9z4rMhWv9mbG
P61NxmeYwqq+sUa5/lrnQ5ZvOqclZwW2b225BeT3aoNQiBaHoUw4SjWOJZfuMJXdy0wq4zMm7vSj
krJq823KLAmhIJZj4TtEPxZXc7mo68o5z+g/dGxuRCsA5m96bGJ7l1lmGhsyTOnj1bVJONeYlzj+
cYJWx425SOOQZs7pezI3Ix82dvyqG44E8mhK4eRu6BiEI0He6l46J5tlLKp7Kk2wZ0Hi8DgU7wCd
3fjkyF31InAHg00IAYsZwkn0hoaArHit0sDijimiIrhYWv8gtzh3e3lk1Yswn/YDHMKoXALXBYYV
fE+RGwaD9RU3kaTwtMix78q57m803ib/nBUuWXhar8/+jKCSDN4KcatXpEu2AhPRWlh+wvanojBG
F2CYZfj0UnC4hbFZUi6x8C/8mXXdFsxjUieihGwcYvcvyy3bjAPV+/RVDjnNizoLjgXfDr6RnEH2
F0G1tKxYLZYsmCHG13aMxFM6qCaxBRBSg0hPLwEGnC/KqGELnRvIXFSpjTAgLo0HS0mTr2NXEaYE
JOc8a6lj0sOuhzM3ebgDIlFYTGUBkQwQTnX/HnU6qHOXchZRKnRIXrzYEjtwNW+qONa/zKMxfYU1
hD8MeZFuBvS+O/2SDocC6h2nePQbSDPBZPavD2lrhkqh40osl/Z9kafjU9PIzpmnPKwN2Y9s9loO
KOZSVqw2eoAeNZOjJPOkgS7PMG8D3SH2WX42QmNr5cYL5KmbxJ7xtyKMdiKWE+cX+b7O+jPA3UG5
jlMXacRIzGjScp5fbYyKWtrtoKLRCrQp+OmQnrHJi7m5rkyCoP7uq+XjA4yzMbti63dWfZVBr4aU
KnyJeCiti1JLg99lY/3tjAcamMsBkxMI2lcIB/sDqDuTYTU0z4gYbcV20EP9OY6b8AwCcuS1UQkC
f9CaguG3bv9jVk+gRQlKVQe9INSknrfkwC12/daZc+zhhITXv9hFwI7EYHbtAFlrsBcsosc9w6ZU
EbE1bYMS+vHpsTnkRjEi9KjhqyxlEqjg/mvrjCZqkpi8egeHFWKlctArb5bFbPtdQFXkIlAcyCTi
FEWGWDINr6mRlAkRUxos6KCsul2ndWl/5kM58vQcU2jO4v4KsvV5yP8DzGiiKtXxw8dApc5NH8ml
7QsFX6PTT3/kKiCO9uLLQUEKVWf/4YVaNUR3ghJbqULgnNMNd3KaKmfe8ZE5Q4cdCB7kjLPRml5s
dMLsh0RZDNiwGxySptyCMKNOq61zh7xD8GPR3QPx0mtYCGZrQmYZFAXbZsVBwurlh4hcmZdkdqav
XWxElyqRAw9dp4gvYRDG2Jqr5qveC+O56jkon361n7zJ/SMNd6KxqNLBdZgkqwU9KrEvDmKIMiZ2
YfHVFMzyt0h07U8IijF8NGTwjTtUQ25fY/SlvShDlURXvRlPqZfZrf4U0Jv5qoiCeMBcoA9I1aLb
Ta01Rn6KW+kv5NkQR1Xw3evUmcpmO8+D/C7aYdSwsQlB8JMyy37bwVCrmyIswBJjfTa/nn7Ow8FV
abHQaYG/uPiTrh6zTcyxVGABeZj5JhugRh3bwUT9hmTSPnOpwy1ywXd1upfIUuBMrngCBugxYh6s
nydNi9WrWe4636r0JnTLpNDvqowIa78gs/UbqEQJDXwwqnOO84fHN7wz2TRg3ix40/oezLqacGMh
hGgkovolTwgtITm+2WpWpf1QIzFu9aASL6ff8eF5iZUAwQYjCsh9wNsjxqRhLmENa88NPNFgMIxX
7LqM2yaIZ3ZScU5pfOiBtwhnWHYYULokzrqxKzhkyKmOaEIIpXrK7JkwZWXOiEOrQrvTdlOohTV5
bpr0GKkOmkBblOmT5eQd0WVtGj3EQ8DxoiglLLsUWF5PgjiWjdYiLIBegKfujn5T9ato8voxmoeC
FqARxd9JdnIwPyVM5KFB20weZE77itgsqYMuLiWpX4aFEDdjIEzJJTayQg3VlUS+VLaUKRtThy2z
4dyj/5asqckvE3KjdVgjDW66VU2gaTyL6Vst1Va0UC+D7nIM2SXdnHXrnCzs4NPAhp0Pn+YjVAnO
GsvP/1jDa4PwUoIOyTCbm+YGwKxDmUDQso4oYXN6hhy0kMAtPksLBD58h+sOa4iqypbjvgPYttJb
oSKOWwy46kvyCqpLjrghaglLvQsKgfXf6WsfbCJce4nRYAEANuW/+4+JtEsKUUxijkLH5Ar2QeXx
C9ru8yr/teeP3PzPf/PnX0WJs3MYtas//s9t/Iv00OJ3+9/Lr/2/v7b/S/9zX37kT2398dHevpXr
v7n3i/z7/7n+5q192/sDp/S4nb50H/X0+NF0aft5kfCjWP7m/+8P//Hx+a88T+XHv/4icCJvl38t
jIv8r//8aPf+r78WLth//fnP/+dnd28Zv7YpsLKJf73l/3j8KAlbi3+tf/fjrWn/9Zdk2v9E10H5
DnwFl+uzmzp8fP7IUv+JoGYhJWKjtLQEWGByjuPRv/5SnH/iqsGaigiJ4p8z4l//aIru80fWP8Ex
qNFpjbOhqqx1//cuH/690f17fHgp//nzP/4PddexGzmyZX9lMHs+0JvFbIKeyfSplNkQkqpE7z2/
fg71ZrokvkwRr4FZDBroRaEqgwxGXHvuOVmbHvIwa+r/+k/QBOAc/HGIGAgBlQ4SPQRb0ENBz3Bh
vgsqgfodl/Q6OJygtB61FT0aeYNuuRHHSXRBhSLqdZmve9+cwMXWGbXUVOWceCabmqFzVuOo2M+d
WkhG/EWF7syWAfuNGrZB+Dq1LCzMlOTcrwJYg1SDMjzS9KLg24csAppIlXovguBLAx1ikoMaN7P5
YcxFLUFB8wGCDBhcp8cMRAGYbG5GEmYyH5NaiqC5mklgvgDPIvoq2wxFD+hIdb0CYohWQoEH8u2j
b9aAq1HIW2JuB+Fb4QoyZ/A+Mq2cgmU3HUBQWU21VOheLnW/lVaAWJ1AZcOlgnpiasUYERu0Apzo
3a4M0tbXvA7pn4rxN/otgO7irwjBPar3QYMaSAfvc679JBG3GVMXigptn3bbK53SOlEzsSP0Hmvo
O6bVkKZGm02sZNR9H4GN0ocaicr4DVsZDSOH6Q7ntem1LO04SNCj/FDpDETyUI3MWhBJCZPfa30z
QTV6yOJPehkWkpkgc6x1MBTkjMqJHsWqPR1iOizHCEvwEjQZvaegA17A3MqQPUx5NLih8o3hI7MO
++qxToWuBvFi1mAkiArlUrHKoogvLORiebUDEt7lwgAz2144pFsPsdxrL8nRXooF6S3OoBpHPGGM
0d7OW+j5Mn7Eo17TjtE+4ZXmCsRJLINsETaRZAPHilqAEbe3SRr8kdRDND2gHtP3pJe8AaUTjF+G
Rok+JUMiagJT75jXINyqMDU4GWhSCNIxkpQcbd8OAqDmBGZkzoFaXcBqfdx7nZojpU5JKTD1CT5K
Kg0knt62ELoGMvNFJf2WQfqb7FCjZU9Nh6DRjfiOFa2i5WYiBH7C6LACn5ZqkBlMfCPxJCndYOpM
7O2MqioArICg7zUK96LR6mZAMzVpfOCgImam4me6UuENuhwDgHpTIYm1IkaaaVKlzG95MY0a1W/q
Cd+NQrxqDqCXTo04HPNJDfK6PdVMILWk9qT+HRPvIBMWYW544tNB0LkZxNKeoUc3llrQDkDnKk1Q
AGfEVrIAYsxuslu+rlm1FeFiQDLAgaK3YTI0YtshA3OxXMX52esn6EGWGeUrKCvmwCmNCbKS51ag
PMAtxDHKiDDE1GNTVyDdr4WBulZh1/caOu7CFcSU9KPS9VCXy2M2A57cTwX49dTDaQ0lTHmDqPRd
ycsMNEgRTbcki8IRDGhV9wbKru4A0dEhJGM3chiwqhEWV2negYsceiEhegsKc+6b9PfoVVVrDuI0
DuoUxh5DOkWOTCbE7D0MaAU+sGRAIh8Hfv3edDQkp/tkkt3CVyDomUclro0UhMMFwb2w4zkPYyZj
ppTgLJaE1JDSlEM52B8lyETkEOpNE7ytBmQXi5nKZgBbRF7EFGi3I/B1a6xQKdCfZZq4UFMYaZ9Q
IADggTwDFxBMz1SPej4k0raiO2RXlCSAJh+SpWKnZl04DARVvZ7bsL5Aa2VK0++Yn21foY0qTrrQ
B+BFALUedHVGVJ4YNCul6IHHTCJUSjOBOQs4hMVO7IMwA7mx0D7SSFNq4jdIptWKHaEnk6AegYJk
h6NLACeKUJzne79CmhGBthpSjv6bj/Lalm5ioUc9mOUo2E3IcIIVHnhflJABxTH4TsGoHKLKOFqB
+3yPTGaPAwDFTMqEepqMytoiAINYejMhYeh1bwJXqsd6CgG57rQSey1mjP65DIgJwe+N6AuJ3vwY
X+I8FnXWth6qHqQrOBHQpKwoUUVtFpKS7RRtgwgIJ7D9ey99HAgbZsIwtcY3U2F8iQtueNjv4eb8
GKgaogoN5v3P7sqizBTUXNmXIldimDVlHLmNumehiOqHEsKYCCr+CkFuLPU9E5uXmhuPwNWhDQ0F
A2GxVJYBjgiF90JP8ha5LPQAhRr1iR5fWWkKmXGrMoEIbpCyEG1t0Qho1TrKQ1r/P4sJu99V01a/
/wMhYf0fcHi/XhuEYf8PokPQJnz5NnP0+S08vLyG/eu3cPLzH/wzJkQigMAPiQcm6hW0G3mEXP8M
CTHv+Q9UZPCHHP4+AkAs8j8RISv+A8qPCAqRzaNeiUDyr4iQpf+BuRbQDWFYHaEiMMb/TkS4qNVQ
LDACGCJC2vD9vnQ+I1P0QDNu4TL7wZUPqcUeYpaIm+aBWrkU3/P1P2ssTijvVzTK/D7jisd2F1xJ
b1DPX/b5xh1YXPv//Wk0+b8/vqTEIWgQ8NOcK508t3vM3dyg3/wPfo3m5LMR+idk/rPEopbb94KE
IK4GZXOAKmsjjZ4u+VGlI2audKAomhzjIdXgJD1ljWxd2y0UH62+pgcjYduAJVHJm2k7SIRC4U2N
MW6M6KSWtNJDa5KtOVlT0lSwoCEhQg4E/gmkhQBFRLKs9zxbaxMbFXoLWjT0YyLaVOgAHE7IcnWx
8GTSVnWptUEQmAD3yY8ykwgG28j+O4MOzkevxKAfKQTeykp4NOAHfLWj01RTRhG9ziiDTUA8VJmi
lG4xmY0elH9qkKs34EzSkb6IgGO2gZXJaI3FHVXaM9xdB/lBcqAT+r0BMw4HRGsbndmwFOA5FPns
Vxxvdi3fgjKob34hGq51L+JTM40iX0XxN38qI5nb1FVVmGzeZLoQy/EOVA+UhjmC3IRy2GsMKgiz
aeRQ65qa2WIgIruM1cjrSHB7FNmqwo07CEhRns+BnaJWsAT4gpo0ld+luIWYI5/QKtjKe7UPKN+O
aSkzQ04oN2zg9Srr9VA25TygTyOfIWA0hAH1GM6OuPI5ZcJuG7GUrGdMuiY487088Occzbfji2dq
+VxqW7RCXX4bWqJG94QzQT9Or1QAPssLt84pksevvy+NUBAf56tQteoIMrdt1OrDIS0QqbSO0mnR
Kcg20PAjXgblX2hfMRUJQmemcV9FFcyFxlvPsHDyqAxB824oGVdiXArvKW2qyQpKSH/XskZJG1E8
9qEtK7bfrtV4723rwuErkFEOcirh3JTre1RyO1ZtxnhWbsKbi2zJml4LLgcqYOp/erxvRZBvWfT3
JPrPl5z//MuXRLkO8DJKmVy5DAHdry+9lOpTDR9bRlueD3XwXO0yyG4SOorRiZae0eyL9ACEcE41
8eqUmiEyzp55DBiPlBXyByoK1EnKn3uq2MCirJyJ7yHCnwedP9OXB5WaRkyg/Dq5SVlDPubYCyFB
zz4NSFhvhF8ta/1shhfcm38WWngR0GJzYsD6kwsMS1VdOlDVQFcAkshPUk9q0eB4wNllPQ82kgNC
+JBSAbgpHySIYrRWlZ6L+PDzk9w7DQtXU2MCg5pGanR5M5cBydAyzhWLN4UBsqC3f15j9ti3Tvmy
G8YAusQwSTy6HAEd8mbfGZQ7qpEm7OJtZwtGTcB5brdaDo5wWkcSRGhoz+1KTTGVY2mcgTOyR/0M
MYydk+gsaTdrnnYxxvfXh1h212UI+EHlHI/GyCZN62jbMuI2BQSur7X8g8uRhqhZ70QkwTgEKd9+
3pE7UQQAl98PGio3WTcJ0eT6SDSRfIMuZphHyjnMAu3yBwBfpo2IksHKcnfMjLwwdXVLpU3dFriA
pm8FKkMGgoYurCnn+MbaXt4zqEske+cLSSArWEU0PbO9ZnblApChFpZ3Vh4yq3Nko1A9Pdh6OmVH
6sq7ze9ww4QuoZFAMKHnIDaTi4EyMgmvYbSPOL2SDYg5NMEOdSNVEi6BonIYMwCqR2tnBWl0RldO
t/I9hflzhBbWTZQQq3tdPrkQhwKncHJF+gEoFOBgQKLI4IKJJLtTNlX+UkNnOIeASBbzRiJIZhmI
mDz3odyE7yL0Nh01wIlx4AwUJD2NN3H2rHCVJisjaAQmtxhfJhnSUzTAb4pkBFVncF2jl7UttzYF
VaEcMNQLK0GRJtmU0MRrc4cqrjV9aiNcIe4YCo/R2BJ/umL4gdDykcUTgmVKj5HdeKx/YsY9REEJ
hLm0MXyX0MyrPdubnlrZTGJ2wyQ5yA98B/Otm4DyjF5qdK40IdOoyShNcMHB5xt7qFH3yCSDCW2/
3jaZaA0CWEn6E8Kdftj2YqsWHm0LeYgPNctJi2dxYB4BgX8ZIPtC6n7SuWaWJw3eA6bdlsVa0nvP
7C5Rp4oMlHE7wezKZriBWj29TTaMFW9aiDMdGKvRp1f5nXZBAP7YbPsz69YrBv+enVkiVMJ27No0
wMo+dWAntQH9MB+SyvZA33TNWTDp+fqUOvNOQSqI5l4G9vjzBRHumPhlIYGRGkWGMtrkDkm7hcYB
AAK8riRwam0AwXu5Az0iJPX6nPDdNSt6TaEmgrYJsAsm3178unyqldM0bLKqfglisLGGkz5IF0EA
Mi/yDJopjSgGHJtGeRJARlpPQN9QVDiQnacNfGcWQEqjYD5DDHXZD4y8j7awuU5UxqQCeoEBp4EU
7ybfZTzHRz/Mi5+rwaXFvdfqBXcOQC+Y5tYIsWpM77oti4CVJUW81gy693Xkhd+nZWoAIyhsSAs5
7pLpUGTUAibW+owmdbpl0ucmtrBT4FJ25ArlQ9QKcgYkTekKwPaeDVnEA16fhlWd4I7XoqCmg5b1
LrdKFvCpn3zLRC6cfAz/W9RKybohOAhehiiYrAoicnrTZaCuqJTOkDpPMHIGsPYqGlhHCjjGSZhY
wdv2aGnyEyC/CQ6tPMWhAfp79KcxOUUKXqnUAvA3UhYAINddHhvotrZ6D7jfiUVdE0eoS5r3uOuD
NdDZHYO/JASaUpR3G8yCQl9CAxZVhtMMMEcWD+8/X5gF8u4vg77UlBlkQOD5ChdmdPqdYuSqoFMq
pVawD4z+Qf3CgISTrbmv7+W+P4stwvExLBi+r5PRDTBIwHgvkPrW6fSI3MsD1UJ/yhSBdI2G2ixf
gSx7X3Hk59e8t40LtxUGPVMkIyKfMjOzgiRoUufUvgL+8+ffX5Dj/XmzxaVS+g7UZ5k8uqlevkC0
6fm9tnvNZoh4NVIHPTQDcmxk0GUrIweaYNpTewew00Tl8S1+g9f+9fODfAKCbhz/Ty7iL1G92BVg
5vKk0Y2ZLd+/j7nB5FZJpPAlvdbHLjREU9rwLENkUpkUpFKM8BJtKdqsUIcAQLggzEf63PlWzZLA
aVdAaZ8V1luPtbiVnV/5VIfJexdsK6D0fYnlaxMZ6dSZ00ccV2rvo1tRvnO7sjeFwgHfRhiY7Ajc
FjTjwKk7aELtgHpulLYhS1JhLVic17/xXEvUPRCLXNRG+G6TAXtAvbZGp4MJ+lFE1LbyRe4cenF2
VV++CKuI05R2Ig69W+uN25/qbQlsFck2kZZZylZ8Kg+RlelQniOsmV4FjSO+wRxWlr9dX0PH+fvy
KCDSWTLCgozJoxKYDTugMQNWYF4NB6TA5gQUNpNoXAAhQlkLivcEUIzrNGhDQnh7JnQsj3z4DF4W
dIxI/YYGGN6lXYkVFtpJf12c5XCjIE5BOsjC6HoerQvUFgh0odlN46aqIQ32kMiovugcSBGCzmg6
xzchWS+MkMAx6XDHVWQIDDk2huya5RYkLWpRozLQooFPMOm2teD0KeYmm0Od7QLwt/D5GgDn3o1f
8sRkUgYxuvnBK2PQZB1ivaTTBCJpEpmlnzqtJqKKmVsNvV3VtzGrbYuaGduhOqmFg9yAQCHG/Jsf
eWFYQTgMimEmQ9gTBpsK5MmS/JxONiUdQ9oaIWfXcrsqVzBaEelFKpCxcssaPcmGJUkAQZKhMfzo
ZWrhXcbMmufSAgAqBREZRadN3LGnJJXuqGrFXC4IO/589YU9jikJRDbVfO0Qe4DA2mCQJkNw/a3c
RVqbE5rTUFLMdrT0ADA+WpPMsDKT9cmZc+vGLyx1WiQlDQ1Lxs0xlWGxFb7S5LDo52VECTTZzlEI
JIrqXevHeMdbkQlvhCZlinrN3te50UonI3piNn6jD+dRF8/pMf3wdiJ1KKJHrmZ0ec1b3omTljCM
FO1ZyD3hSWUTcAnNtyQjRCrLOXjmfaxlTqAL2soBmjf+1q4s7DOPymyUtVgr3DU27whacilc2QH6
G/+ll4yEJk8kxz/Etn9BB3OjaP/eZNlfZ2EJOgW1XjJlmJdxRUdwUQnQBj2ypq20Em3eKz98pgpf
7G9YQnShK/H7CkOay3CWrO6R+i2i+LGNKVRZft7Be2H1clwsRD9GCjksgyoHIAappPXVtSbUdrDa
SWdtSdKaDWJREdRpK7VG7s5XExalDrFjhy5IfdbFoDYa/f3TSNlVaoxm+wFEIMfoSEX1QSDlWe5U
5fkV2Ya8rx5w6aF2C4WbK8ZtdxCKRdsTQpIDkG9qLat+fPl5Tz4R7TdOlTCf7C9bn05tAFJ47MnQ
moEBsWQ11UFVCV5ZYQ6JICJRYmz+PMkPsYl9EYZHVGvA//zbb1XW6u2cg5k65uKewrjTLlurYixY
tv8cuYW5ZPp8qEMWzxV0Jq1o/HBkYfXOED8lrYB65D6EGMlGovU6hDDD28+7sSDm+7PqwuilrYdp
bt5j3N4ZS9QiWKMGXt73n/pW5xj8AffedgdMgtm5uEmgxFJyh9YuUtKnRr4SiM29yVsXfYkCDjjw
nQ8iXj0fLLE0s9LJwY+gGGgdgeKyITmyXX2kPtgDbQA/QXVa6GsQhBdMntGrLbBeSvdBs4c+BoRT
D5WjPIAO1SkKgwPzLUN6nzSB5UORIiXT88rO3YnShEXG2FAepoBm68TtvYdCa18Za3zOWTiIaOUq
KXe2ZWH/2J5u0WPFCvKR0S4D4fceSVZN+b1q4RJ5KVXU4INElHEjm4dIr5tvEnMwOpvT6m3IExTv
CIp2sK82uKl0QJXTlUPH3XEiS3ywV0k9q8RYeUyIvwuvwAWfCq12MnO0IDRiQ3H3NTkwG5E0V2or
HnIzfBjU7gqWXQI6KhV1AcPfonxn5+dVzzbfsxt2YUmH2GQA4UwJHko5UzkBW1m7E1UUaeHYnmgt
t+Fm9msR5r0uML8wkmDvyel8tv/g7qEqDcCbU3HlUo3Ro2245j/v1J2WSnYA21IikIOM22mxnjqK
weq5mRiFAXUJc9JEDXrKp9FuNrxWuo0abBuT3giH0XwBUPrh712TpSQl61diV/V4CM6ILVr/LZmd
rphQYlx5y3th25LvpGdpDL7N9rwxgAnCe9WmqMmXUIWKvcaoAaJfyvgVrNzJewaTX4RqfjLQMVh2
Yaa9t0I2phpSlOie1BrbqIj1MUufOA11DswEVygkwZaaTGXtXe+UDD77O198F3Scs76Y40T/mr/2
JxDWfwyuZIln+j2/UCaGOK7tOfn986e7V7VaTsP4Xj3KFUiWXFaVTdG5nCY1Q+PixON/k8YY+1gV
974qE1ZLtVq/AnSqyiv7fMclLDUCIyhETUqFtWPC66kKS6CvRUWfzDE3bvqSubIB76kszkeyMSrU
XE3wK6D0QZNSr+xUh8C8Vqu+AYCqKlicwRAgJ3BlDhjdfcUojAGay72wHTZokSFt1db0Jz9f7dZj
LZJingsnjCnjsTqN1jNjcNtrRzqHIWg82KEFfSGdN0FMH+v1FdBCMnzkrrdvjdQd9Ma0UIGwoR9v
ssYIL9Fbge0bazw0n3Okt55tYa+mJK5ifr5kleFbndvqrQneOD02afQLPU3ZVrvwwD9V0BYOTNEE
b6/x8yH8DBtvrSx8D9fAgRHIUYVwklZ2bYx6t+rJWhmpAEMMFMSWkDpuoS3VtAawsOJeqbZUfuhF
yNsS78pCFl3RARuYCcmubWGwx4GBCjZmlTH7Y/TQwamhu5wafPRc5sSvNZC9cMJhQodKsYbaGkD0
DfaIuS/+u/UAAo+Ba7kKnJa2B78BKGTvn/JSlzmgs8nPb8zccftLLmYuBUCgE7DXrSoYyb40GQMN
Ir198PVHVOnMwQRY12CcerN20+/VDT5j+S92ZYYaSDGNJQU0enMSmFcG37nVO41VAzjBwABcgPyG
Gv2x1gpdJoVZ6o32MOiFiUl5OyDnlZe/47M+n/DLk4DQOcrHOWNh9pPb66LJq8UeY80aaELtWoP4
gS0dy0OxjVYmeu8Vm7lFHBdTEAaDeBHwZP4E7Yh9RDkTOXCeGdSA4Gh+/crg5AGmqMYYLwBKZ82Y
87cDjiWTPc0VXjfM3zknvZ7uYidXbeGos1qin9cu7r1S1nJGE2Szk8gUWIQ1KTSQtlNNhPek3TSB
PuELM7hIB2rX2QPYHCatEshkdacOLAtqSBP2ythx8szloCjQ6IOHXoyRZQind3J/aBGXN2tn/s5n
X44fS52fhAz4DtzpnXqaLmhsoQpU/UI69toBjrDHQAaoI0abO2MS6618/HunjV2YXAzDFE01f/tK
S0/jx6QVMGrBbOoZFRg1uLUIBVAwPawdttlq3bBmn672y/GO0gYVPwlYowle+7fHndvyGKMPmJCj
0Gq4W2g3kKbS+EBTLisveW/NhQVlu6SOEhApuuMRIlKAh9dG8KuD8B9oPVBkI9xLBYsYS6dR3Ibh
ShH73qLzof/yoj3FVZAYFoAdG14Y4aqEJfL7ce24zHfz1jYustaGimKp6rCNAkNSzAxu/VNhxFv+
TD9h2oG5/rxz9w7lItQbhr7KxUTEBcW0ARJyCD2VAf1UNHStgiXMzAuoRhVDtLLcvXjrs2n+Zc88
SUBFL8J65VVqSbhrd9613Eb7GHGt1l4qq3YnJ7SBkP+oLdYqHNZAy0prHgLE7T+/8j1r+JksfnkG
LoymCYKrqAd8QNdji8SQe4oOGK+YzKEixQfnFKdqFxzF099b8NMLfllQGYQEwtdY0N8p79AxanuC
hUSO9AoRfrOP7DlsNaiHib98r9CYleydvVOlWrIyBxnYXUMMsbr77pyfmnmP64dk32upPX0ojn/O
zA4Ha5Pr8UREZKblvnhY0zq6czk+U5kv79x4DN96CQ/QIR2ofXcKymtbCyuX415e//lpv/x62UPn
d8hxjESTdSBerucq0E1zSRlF/+D19ZW2QNmizzFiseLLPlOCGxfyswD5Zc0kE/2xG/BG2Es3iFwe
IEoQjSC39zfsIX0peYIirdrv6UeIsDmNrGbFNbSFU99b4EIC4mZCMzvEQ4bb4YO7JjUpHPmtELT+
UQRHzyY4pitH/N7mLyxTHk3+AGoeVJU3gh5fwhVfcidq+6Qu+bIDVNsqCmTWsOvCE9iwQH47NCf/
GQLjENplRvPn63KvlbqURfClLKX6T8v3Hp7YHWNzBiuQyMYckqdnF44l4kXYynuMXz1gNpHApaCM
swN8FknCNjco9FejlbbFvdT7s7r95Z0nhQL/f42TNuoACON8gQFDTQzB9Iio/ebUeh/oGI2zVt79
jtX/LKZ8WQ5iO7U8FFhOIqEeIvGYjMAQAc4XtQM4ZNVORxCjiQ40+PRs66+c7XshFD1/8S/LJmPN
YxocX7Z15kSDJSxthaEa74KOhBvl1G1ak9mwz+yF2oYHSuOP1Xu9CV6KIxIyVABEQxAM+qlx0m21
H3Rvg1Gsn3dkDlNu3Lql+ARfdyDvChu4weYpkZEjA/bDAm6HETZ0xoKVVT67sreWWURJLcQmfYxk
MW6CgUI6gGDoJFPbmgr1WHr3xIlIkbylB1sAcr2hSj0CXltuUBvJn6vu3LCUzgJiKc9RZGvRIQ4r
AMRN/CZBCzDoMEcGmkem2YWN1kQPBbpfoVwfKYCZoMCtTsEbTxupAKYqpH/ekEEEdBQMRuitSAax
8XMX62DBsD2afU3QhE06DAFYEQhJJYJ5fiCFLsP4UkWXinEwU3rNesYMYsjpgH6NKKwTM54ZJY9x
ucdYnsrRyO/FSqN4yB6DoF79+UMtCIz+KrMvKQILMaBB9V0jrXnnodhRaNSbn5Lq3Dhsa6bvoCqY
QD6xYoru3csldQDU6xiapyaEtdTbUGkJBaHXEDOT6JUmtT5kB3Gw6m0iEgo169KGCi5YyQBAKUjE
ruTt4p2jubCyNCQDoECMR2grVh1i+AQDEhngEshWFriXJtOLGBCkZ5h/HLGlldFpox5bESLAxure
KJ2336PTnJUmJruhLoBNrXzGO75jSWfJp31QZX6LqNYc9Xo3bJhNdPYdDGE6ELM2MSsybrI1U3/H
3NGLxDQJkn4qJIwm9Ox4EUbP5vzhMk6h0Y+CpkRzASLCsDdvMjLIcUZOHzyMinO/RnkCFyRnFX2r
hkjcmuqFBzg0FFEux/jKz1txu2czE7h8t4oiZtSTIoNVjGR7UmyB/YB6FIY9+VjPBZUGF18CFdg+
90kMNvaSd9jJomO7CEjeg8nOoVBOw5R95YaosAsQDQU5Yd4HKjcRD6SyMauVAES15agHlAusR9Q8
89xrim1Hm6osnn5+DfbeF130WNKML/l25FBnRIy05Z4lizt3+wg9QI1LX8TcldAcVL3AxVN7gt6e
gSxmjJRSpwdIb4QAJPYkXbm38934FzsLqamFoymzJopbD6dLHl8r+dIqa+bnZmyCH54TnC8eLJTz
HEohBRILsPiCAxKdSya7doJdKw9CmENaU/95O29mTFhI+r5QGqFOiEFktDVCjOoENOk5So+kTTMm
ZhJs6+Hj53Vu21MsNJudL280NZQYeTnuBpo1+/y1dPoH/yjpyav8NF27l3jli9yue2Kd+dh8WQdA
8rpMBewcb9a7yk3sQE00SOuqCqINaJlDdwyVWJHQm+IBPIAa/bgWdtzu3WPphQXt0BFNmQBLVwco
znbASqMo7L9A08gaHPade52Hhfl1GP+9b7ewp0wVDhGkQ2FuVGqPTFeftMEKjASVt9EozFB7llQI
gehr7al767Hft1Zpw7H3RqzHoeaokEtDSndttOx2fw2bt7BOvEy1QkLjxxuAVMYd9MxIZA06i/jw
5xM4n+hbd3VhN4K8Ay+RjwOYJC9c/0s4lnZPa0G3Uj65DZQH3eHCFoQ8WDX82dN0Ru4MVrVPndKJ
tMhAsW7TbRo91/q9bGFGy+HRjN9E5YqP+yw/3niz5UAOmDX6JuJgEfFVnhKjo4nAkskzY4EwgjUV
FsWoc3vYoigioF6V6HVB/Ge/J36rjxsOBlorG3Ryx0SjobWthXvu8POm365OzCz138+M1EOV3eux
6yUw64aoIuz7BV5c6oTptY1yZLVu25mpVjUrX/l2JDWzTn5fsKyKSi4xg+zm18mNXzitgXiQIW0n
0zsDo6LYaPGJu8YMn1c13+YTdGv/FyZnRL4RM/OSpe4dY2v+2iHwVZjb+JtGbTmwU8bsEHugn4M5
Q+GxPzZ26nCPgARpsYsBYauwRq1SBSd5zVAjoE3pslaOvncv5YWRkUKp78s5LBQ4XckvuemDYkUg
xWaInGATrCSmdxzpv0wTxCPY70oUd+IBDMAFpya99fMJvF3owIFYGJZootgmChH25IkWPfuTGp84
Rq32HvcMkbmqJVGutR0oI1QB0mvV2edPCnNEpiI9dP2FtbxNluzaPaYsW06NjkxjTrzuf9S/gxAx
nRZ6BrBGDvh2awusuXR1/vm57278wl7xoCwE9RwMYqmj0kV8MzJYG3hfUz79vRWWUwFpxBWzVNNc
1Hr3Uo3nwCHWlyTLwYFMMPwGMMl1dTT53sVcjggkIEWN5bzHd8Acq949SXukcqfGzozYno7B1Ts3
O4BJi9c1svc77mo5uTQKXTyKdDTXOkqHAd2MLgA083u1DjofoBvXfjmfxFPdxIzwKqAcwJF6DNBm
Lra0BqNGfq18oTs+azmHFHkhn/EULDsodgpc9Uivu5Qkopkhby5QKVRc9iyXKCE48M4Gf6ggxSOV
VrVyLe+tP1/XL8EU3cU8XTI+elFIDD6Sc+d40LtYa63MJvnWBi5MC+PTYK8uKdqd9sPee+3sHjSe
B/GhP/kOyJpAURMTzPBGkyq+/byhd8LqpXiXJ/oDDaUU2gVznoLKEEJBJ7dBqJQf1mYUbqYnYAFc
mhuQIwRUgS1D2v6WbAJ+xcvf26yFOZBBqw7yI/wumJVI09Wko3ZBSZR4zXHeWWA5w1DQSgF2eBkc
FCHKwNlFPvqo3rjKsVM9l3EoM9PTPXXx1pCud0z+cqChbn02HGOFdhMh1+rhWHKl1ot6I+7CANQJ
2oR2PoOZz11+CYRL1h5/PgJ3jvRnyezLkWZYSM0K8z4C3fSAC7MtV/P/2xhhCPQuYg9wbbHp4GEL
/d14jQ75lUN7khvV6TXer6Xx9+zocmIgqRQmArQecCab1zHfvpGeBjt22AIagCgf8xGBPuYe/lP2
IfG3cvru2NKlvBzISKaWprFrjY2+S/7AmInVvklrP3/voywsweh10UD3iG8kBSU2WoB6OuHfWmnl
6e8ln0tu3poC+ZwYj3NDdazATwqNGvB9EeDPIRR08owygR6e1q7Jh91GBuMgLIxALkxlGYOJxZWo
LfMmbHsM4EfEt4Ojl6IjjyqoC2ji32mPYLGFZRibDHR5NfzQnP4BUrYSON35JktAvUwPdcVQHqyz
WJNmvFLgdxWugqAqygqm/hOwccMBLDH1edpVSh9LcC9OAbyKgBm30Gku2UHaAEPjCMdMK/Y1sGQ5
KVQa0y6iAaENAMyA7L/Km1pviWSv4dduN3NRH5s34r85+64lV3lu2yeiihxuicbGod3ueEN1BARI
CER8+jO8ateptfy323v/t1+tzzRCmpphhL8iA6ZM9uhAVxBYKQgYhPJajeBrF6enZtMnGMl4aGyF
Yp3vzNW46leSj/zP14GcMl5+D01XIvAlDr9IDVsoIyrIdj6YINsUmDTOgYQz8fvvXznElzj6Bkrc
BZcYWjCulkg7iKS40iE9/v7jFwLr/9Mwx/Jd5Ao9GwQuEPz6Ur0WSS42UxpZrwN/hFFJji4/oDp9
7t4aq11rthiXIUMyJcj7TiiJwPNZAvsObpduq8RL7mEGWSC9LG1fBofKqx7zW5Paa4HEUP/dI5Iw
5bI7T035+P6mteGohoMZ8pg0vgqBhFXfPqWvKO9/X9Of+Y5Y04ujLSQr1ZiFlyTJAuwjnNzY0Qoh
Q+S3mzGc3OaEoSg6W+Zh+s5eprdi30GV5rE7/P78nzv2kIW+6GlM2WSRDLJQyRTKj3Ay2WVrbYdR
pW8ELCFrdFw/TADK6FH2q/8yK7yEmpsdeofWuY9yBrQZG7a2wvKu2RQYUQpPepE34k5E6Y3258+o
ArzhxaFXLe7YzYDgqYSPQ4hcfitOPCLHYmu8T0kasyRfsRhwQ8x+oswju/8FM+v8FX8If5eQcqcb
tUUvcJODobVSBvTO44XGVuUuzMvnoIZ8Ep//u0z+ElmupFR1lArZVq7BuTYY7tPqZXIe1affd8qV
y+ISM97wPrXgD3rOTn2MyWYHqh5HcO7mW4PTa9H5EjQOjSkopLUGPpSvPyyx+iCXbh2lB+3pnJ2i
gwSE+gz0OLh2OBdrcv5Y0SvU+N/7G6fxSsJ6iSOXDJMPRDA9gWvK4Ko027JuuHEVXutSXOLEa6i9
Q3ISr2czOEM1MT3JaoiaSI81xxdOONgPKT+Y/HGk/gI2XRPwoz1Dev+J8Ucbuse0frZJPFnrPuUY
TRoeJh10WQ/od6CaMpLBgExnPEWj42bSSsUMEYqzTRvmICzy4cYuu3LD/Hm7v65QZtIC9Q/yrGUv
sgdNHKFY2xWhBn0UcuMrXEuyL3HmZiONmlIUSiI/5idtJdAEm1AWu5BBd28q5FzZz5eAc9aZvdX1
Akl2b931mv6h5A8qxvXGqna8af7WHYjCjnmAgcZLV9TH3oD4lHToVNCaDbZvnFvX6p/s44cg8Wea
99eS9tQ2oACN1FguN1BA9iQ5HNiJ90c+781UdaUc9lVP+l4Fw6sgkFqL2nkJ2c5sIg0AhhwyWLDT
otVZqEbgZAJCKq/Ivta/GlKFkOojBL8JwPQUOnZQM9nNAVqTnnrHJXpUKIA6Ct/Ba1Vepgem+iWD
w6oUxNWrLbHQNxsLV9PXtNi2fPIhYw22Q6CC5GqLRNZffw8vV+r2P7yAvxYBjmCO0TSYHMtee2+u
v4Y1XQ/R/00+9v9nLtpl/1afIbaVtojDxocsXtLsxqG+ks/9gaf89VdDSTDjdYZPt9R7NOJZvnLY
7GY3Jaqu3B+XGPDFJKoBHwM5GUlspH79MKy1tRIgY5+Q2P2+8tcynkt4dz9VRLIGNAmHEJonbuk2
sbKqYxKmIbp1zqHyfn/Qlb7JJajbZHqvtHqJxdJAUqlerDZ3hz7+/cevTQUvkdsOyzoZuwgbCOXf
XoFqJFTqkEbVqzYGKmmD9nmAHd+u6CNwy2vx2Ebl6Sbq6kpYvIR0qzak+XWWo/XpwiUVWZz+SDd2
UoDHfx5MOF4RLUEeAFbsvFg3iolrk5dLgDbcjXPEDuzqKh7CNOqiISGnYlMHtm9EdggpHvtjTqz/
cp9cArPnWUZXheKIjutpb6/LLSBF+kE6Vq7iQcr7MB9//5RXbuE/+cFfhypv2UBqmG8lepW5GiBT
xDj9/svXOit/EAd//fQkOqHZGYK+0vfbUuvQSc2Bf0n3lgY1MWMKtM7yWPowyWbAF4yQU803JDBL
6g4lqkgaXQv04fvGX3MuZH4I/Jcq0yk0V42FoJ4S/hh0x35bb78EFlP17dWwzW+k29e25kUZVea8
gfY9PlurlIkMEXy4GQYDXzb1VPotPHNpN904hNcqxD+H86/1Hc8mZhjPn5UI9DVIKmvgftxEihgo
WsaNh/wMD7HgPfFvhaYyeH5ZZ4QdjdWgi84PyYJyq77Anh5qqGALtRvQ6KPsvorIg3WQ4hy+cygp
nBt/wbXBzSUgGwggAB3OrwnMBnhp3CsAOAAb1bsVk52fd8afau2vdZzhmCy3CrpLZRvyGlf3qiv9
LlRA8xHrPo9ubMArJ+0ScN0uUMy1JqyktIL7wp9PBk7NGnQ2aI/Mfrm/hZu69j7nJOyv91mkpXI0
FcFZdAFwGw3UBIq4OLR3t2A6V7K5S3y1kaZ1BrNOVHfrzkV2fDdtbwHDr/30Re4ghrI3CMNPa9aD
pj8OaaiVYJTvm/xGv/rKAf3TYvxrcbhm9ZY04QGzEvXHFJoqDhBZHAw2z0xv3L3X6vw/l/9fD5kW
SiTUV1j8OoCwXs/e4Ctoo0e61qhbzjtYQUHAJwIrP6PQneDfquNDDblwIAsV/r7drvU6LnHSqgGz
r1HB31BiEqt7ot5bVQLYowW9u9Id5UfbZ9IjK0afTFEvnu15ZUJRoN7a4YBxO2qfZislEJ/6/P0P
uhauLrHSc1pkdTPiD1ruB1/asJ0aFHeREhmGCz7FjQbE1aU/J3d/LX2bm1IhjyiZxPxksLidNzKD
xDT0BBfzlduzq/erAoa+FMwmzC9zdc3s1SxtrOkkv9HRLcpbWMmfaQgWHBL//VMkalmZCsvuxBjV
Q5+1YfFS0NlzLHM1GGGhjVuibQvtbiaw/Y0H8gh1v1qJZYFSYlvLYGBuUprf2JNXDtYlUrpvWO6k
HH+MNFOvF6A7qZA5t8DrhBRnfgO0cyVDly8iD6rVerByhDi4xy0wZk6NI8/R67lxFVzJaS8xxP1S
Qu67wTvApcvXFe5KUMfNjVsTtCsZwiVomPJBEs75ogHxOWqSxR022m7wwHIOAHNB++P3g3AlPF9a
gEoOkKO1jccMYf8GZWn3TE+Qk1sDrWu5+SUsGNjRQVfOxR1cjCCHej971b5cm771XL8NT+qzBbkZ
yDtlWwXm257SuqWfQWHl1nDo2h5Q/931hdJUMPY+vx5gIeUUQ5bdyWu/ITfGM1cC+H+AgokmwVPl
/Hpg5PMd0gHPxuj5xjG5lrTKF/GjWzLJFBLSfLtEcHDHRxra95B+D+zR7f1lLTzrNKOFadxVq9/3
w8+CChacJv5dsR7m64yd62U4FNkIDCtlBa+kCuxT4k6Y0airlvgmLLOi8iCdg+V848lXMHZwI/n3
ySoVcsFUPHn6AN+uan0FYC5Mi4Ms0vdVKHnkEaoYeFNnW55KyFwh9QpupSk/M3nw3hfRwing+lNC
uQLjquyV4Wsuoe6lCJD32Sr155cymrf9FuBSH+QdepTultaFCvaWbMyQrXoPiL/868Y3OKez/1kd
2Jdw2ix39FzVELlGj/o0HDbLHUwpvSbq1rdEX65+54vcplX00s4NYPfqnfNMB6ymNyQ4io+pzz3I
JSdpaAR6CJKxAfTTjePyc8y0L0G0Kl06mUyLltiF+i0JgPbsGVLDDf34feV+Pu7/YUE+o+OfMxML
5+xzkDG75BbU8UoCYzsXgaQcoQNLdBRsNFHf0ATHyXgSH1qIflmTDAe+LR6wRYMigr1eorarqvCq
tfGiJvONpbuSsdiXGFqLQyX4DyC4hcbBG9SCYVsB9kEnuXCV8aYv282zWw35K/0FuO/9exbnbuF5
a2ByMgBE65LBa4C6/5QPVucu6wV9rg8oZXdP43pcmzf7sj/XJLAX/PehkyXJ6XzekuK5fuSgcSAd
/TB9zU9jEcibMrxJqz2/xg8H7BJUOzSasvAJiIf+KEEkxbWiCTcr3XKEuRu197WXuYgnvT0PylII
zGLtul/Z6rh4XcnbG9f2lTrUvkTC2tyEGp+C/Zi9QSNKCgYPGm6Z96DcQm1cC8f2RYCA28uc9z2X
E+s+O2L8Sk7jt/4IKA9sCooC1GtwCZXDvKbb0a8qd/bp9qZnzvlU/fR9zov6V95c6uR/8FALioB1
Gy7Wvo6cgEKIoAwtErQ+v3GsrkSMSwRsp0ykWuDhmlRohi9yB/+0nd0rrkRviSn8nGHBgunfd7GI
1Wazeh6dpyFEu1vJn3Po29aA8kgUzus7k9yoJq9uiov2COykjUVYCH/WeD8Vftq+9ZbuWRDA77MX
6Vmanotb2qY/Jz5oyf37VnrqGJWeAcBKC18D07SJRf3ZO+FkhVNX+f9VOL/EsOq1AseylGtJquTK
mwkHbK+aCLSA2jHv3aZ2bhm1X4t3l/jVIVfTTGn6Jck9MgKPWxI4nDxXKUzfPKf2If3taxDyZNxl
MBpd/GF4oTD7026dtmvX8SWe1bLtrrLIsCRDuh7Zpp9ll0LXBW59IApC9DdtQZGM+LqY4jqN5w+E
/T77qqukqeUb2+fPOPKHU3eJeU2FVTvQ5YdcbXsCT9BVGuKPy4tsBbmWkClYUiiw2cuub3aleJ15
iqRB9xT2XBdhCpf2oeIP40Q9XQZzk1Ovma0jqVYalJmdKQvange1xr06XaHTAfHWCiVZZEJsWKk3
atMENXkbMYmiKiQC5UAtTp31Offh73vp6ie+iGeFrBV8gsFlIm3StfpNT0BXrC1vDqtdu1Lu2ImW
7j15uPG0K6feuohghTNShQ7w/ui9bCVDDHUMMPcNs7N4FtTr8jf0eiHxDVVr98Zh+Vk1yLL/WPb+
FTSZktoKDKggkwz2t3rqurNFJ92rGWQKq4fOBEcjO+gGhLWWEyVGlJtgp9MyqAqamNay5/wEWRIY
FeAIQJDYNINMA1oBLrNkginqvp/9RmfuoFA4Ikywxgz0fjcL0/19yf5gz37afheB0rZKsVjaCA+g
VEBuAuOURQ8XY1USC52Ikw3qS9fhXKJF06tzpOafpbRrWPsJcXA3qz6W8q1nSjRnMGh9ogoaWvGo
w6NSXwnyJJF9D3VwaEY792kZlejqF1CyMMi4qXHKTWh7d0BOpZXPlScTgxzZoHudRU0juZJ8p+Vf
UDnxmhzCcrnk1vR5aqvtIEWVE3Qwypjxc1DEcTS6BUvBs9rABIV3ZDdGpFcGdRDC+DfcSoXFSxgt
z4mMXoDiS0dlRX00bB95nAOwJt0Yal6J6tZFVCfmbPbc0OfEBhJdhxC1m8EGI2OgZs8nZ3j5/Utf
Iaval2jkAhuqgu39jOxy3MI3xQnL7zYCeNNYqRHu3s7FfHBRbK+PSGI9D0oARyvDclWPjY2rJiWa
l+FROlsfdash9/oOzUzoaAw7eB/X9o0NeS1iXIKYe0XR4Q2BA4WAXNJ3SLFv9P0SyGcpovLZ8oQA
ER4kE08h/q1C4wrfy76EMBupKeRsIjJawg2A8t2dvmC4AK6fuS+eGtvPmv2inMbmo+9C+Y6n3my7
k/2sK5PbCfakgpsI6tdHny6+hqmVXITDuJ1nL6/8Gk0/Y0ty80bFfq0kuYREExV8aElDiqh0a54t
oUOwJlAnhMyCEnTZiwPWPpDS7YvMb7VEruzQS4D00ohmKmU8Enp8xyrMYnPVHW6Vp9eqvEskNJlp
V9Izvn8AMyFC9a3ujAYrHA/v+gltcojgQ0FyM2+Mk3NHv4djW3nLQYH0eMQ2t6ZcV7rGcGb997DP
puawqjsf9jtzTV7gNRSRrRIrfrkeNtW+3qLzIUH7rf7U8af8fiYN9Q8y7Yf4+x84angS2/h8MCGo
yUmXnTt5fm6k8p0O/R3TTGEBFZIrrlICVbRAo0DpnzXlWBjZui06v+3olvHMVxEF6d2cHuwiZO3d
wO6JAR89WnocYwdYJ7oaXJ+yaTqk0HYu6vkzT/s17K93rVGvbIbpPGng/kMgvKxCgLvskAC1KDad
1Ks5bCiLdrOkAl2YMciqLBih8FnlgZaCIyuLo6Q4s9s6JuRHGIy7FZ9Pug//ANdWY1onVc9hrH7P
wZLU5BiYtkBQOwfnba+kgZhsT1LfcOX5Ih3D3mZvfRHLxuApeF3DfiFEByQHnhOym/bvNYMLTFW9
zE4DS/nvrHNW9tR55aJyH9dNKcJmepLrUBLoqTO7JV6VQRahHApXnQ+5XtWupjS7rM4hpjmPwDkV
YxMuogxEP62RLNltDLustW6Yr2lWbeDb+TSQyndK+mDkU9To+gt8n72pq9/zadyLKY8VJ+ob6J7C
s30lhOOCKaB2JGmKFkJKOk7hrBIKBSW9oLAIZwYCl2YGdIGfAySu1JeyjGp1TbJPGIn7OhSAZFt3
c2Ij+sItfgDHVR9A5egbWdzx0XztbG3ntA6JWqs368CqTfIxwCj4vWe8hiwLh0MEdSasINS0YOok
TdTP4K4YSxkcPWreWS5WcXaH1sK/hIt6MOuDa2gIXmDIB9SBxLXUPudmmz0bjD6R+lVUYkiM0oiU
yfDZUNqrSp9flW6uVkwzuuc8hya1o9PvhfFoGTvoSwZE3Kf5fuwfWnOf550nwUqjCWcBOclhBS8B
ZPQWzQ9565WpE2hZVCoeSdczrWERAZtybjs9JjRxm8Ow9a7kMzhan6nuqsVBAw833xDYf5OVaNZT
u++QCudl6ml946eQe5pcaOblsMwWPrRpsXVzxGHTr6Vogk61KBK9T+TZ6/U7CItX+gqFKATgbOk4
TEneAdJiRkbroYFtBXDy1by0fJSXLTw26hEoyVb2W8VNpXlTyXybQjSkxhwFUmgHe8mPDgwbZzA5
WLMby/sG+9Z6nmVYjHG4eN4bdp+w9qvmXxPOnN7CVER9ayZsEm04diKP7FJ/wrgO1CoLJYk0+TAD
B9xPziHz2Xuo0uE4394pzYnqhyU9sVFlsUXlPcRG9lWrbFu1DThcvuJZZE+9YoeZiX7iciyVXQ1G
2DS+LiXb4DXmEbNJCcI93WPKF29wxGaWM2hNOOtRS51YUPVem/UjPG21k52O3aqGFa6U+5I2VRuD
oCmBw9vUFIZNFEJW2Bo6BlgttJ6I2zDZ06snjef+NJMTRErHGd88hzUtt0LGd8OycM+25NjSgnqo
gwke7X0b1tPyNHAwu2H1NjgSclF3ynb9SzWbWNR6P4zw0JWgJ5UPaJUXkNKANYyUYZAlAglbxaiK
EOUZ2JYw0hlPk0LC1lp8Zmgeszp8JJnHCvepGshnkhRUX1hCJZpBv3QrWf6ArooMyegArlH++Xd0
uEJOCTXgEqA6ESkMJ+Ryx1ZaDvUOx2xeeKMfGnVOkzq7H8d9z78EaV04D4s5KvnJxlc3C3SLhA/A
Pk5HbTLP6mWv0zamtCpsmvq03y2QcLULnkh5Fddo9mdyWXtt4ZxSmAv7A25DTTLvVdHBL0Aq11jg
MeLVFp0nJwt64baJhci2l9G6tg6DgIYpKD95dScPrlS9gl5sO/dwXJGHd9NJDVcCXOO1ciJ5XsF5
xBAuMT1Reco7/k++xER4DQxJbFcZPQVQRgwENHeAIr9Z7Eb4F7FEXtysPjLlUEDzigYCBUzGQ1vZ
iPROWr7zGtw2+qHU0L2AZ4gFsdqyzx6GNl9JpIrNvHoQhEOQtmRq1NXrHIMO3tWRPeRWqIG+Zjhw
AJ7MqMN91WsqxO5Lr+vbySuhwAuJUgNXmoEoeJZy3GTaCZG8mGGnNEOy6NXAKCEzNg7qK52O0G6w
Gs8wVrm8CI+yBk/IhNhyahXvyn1bhJMRpBVIcqannsezwFvWkWZZEVhUENCeLE8xCxebJ8g63ZMY
ECgFCDzZYTRUf7GEK9mwUrS2HQyK7AxBdInr72qBKAr4EscGXhYl3BNiYZaeYPCoI3R80bt+PwlY
Q8CRAq2POaBVAiu5UoVcGZzshqBX1o0WSHnANcyMoWoj8Fzb8fKxEJCTwaq9FeWugxxtibJoBHlx
S5dYK1FL6l+aDIq+7s9sR+SHepFchk6AWFtmoHQYsbQPkI6KjC7JdD/LQajj/Z3Bds0QdJDs0tEI
gDFqDVsscb/cDQD4EHEEh5GmLZzzaABTFtsKYFu/bvSHeUY8olNogrPdqb0n5gmG1X4vv9rk04Kz
h0AZExZfvY0gAQoqQ5wC4AWgWbhhKDFzNE9VQ0UJnPbUZg8GW2vnUOGaw5bRDaZRWb0z56CF2DY6
1LrLLK9pEOdepOm+Xk4MRYve+0MaqyCD9REVKwfOn+jxPS/ZBvNHHYdjyd/gvhXaqpM4Jt8iy4Nv
74hOvqWIoOc14hCZj81sxBm+aJPJex1VaNUUIiGwO6Jti3EUxnOezpfAWaY1gWpHkMkdrpi53Js2
+kZKHhDTfLNf8zYo6IJNSzzNVFdZV20gRbUezouPjq49lmEPh1C+wEqDhQMCfYNvgc6NmKY1BC88
hfc+nXcVpvQDtw6t8ByxrnLhqxOP5n6gHm95YqAPYMJJW9f4notEle5Trdp06hsMpOmcgtYuhoNW
SAdQTjwOgVCoTJ56Cz0laW1KsD/lkJicRsXVJ4/YZDtOXEN4oiY8Olm76VWLec4yI7NSVmr23Fto
GfW6haRK7pDsISnLVSuc66l+XwZc+MTSfFKHAC9DDNlhkZ6Z4az3UGHq/H7R3B7dfzQt5a3V4PyW
MS4BSwf7mi1rfbZDlaKsVM0o5+N+Gp8xL3a53nkytAPbevRVeDDOTPdyI3EqA7hsOm+chcOeGFoc
uNgK874ZuxCMRPhHwk0WvQBHqmGfLOfPNLUiKX2T0TJAt81dnLVj3cHlNHIyFcan580MIlBKdde+
a9vIqNN149jfs5Zp/kCkQ03jtJHfFAL/qgKf2hh4pDYjVgyd+QeBsdMS2fcAkhuG7TrWBoBvjixk
aV/neYqcFvpIw2PtvKryo1ge9RlpXdBUdwv8VhQRzjDugL57GufQrEQq4KkmOY6q9jWAGOXJMEKB
7lsPVFq950WzZYOjuhqVYrPBjpXalTWEKovkmnzoFg9yR0BC9zxWZAvM42HO2lIzGCuTuKCdT/CZ
yjac1mMymh3MBKnI43ye1gMEt12wYI8DU7ammPOVJg8vDHf4CqRFJ2Ltm7KQgBLna5rgscqIN5iP
xET6Dsg++uzFAdbuMOVU6veSoDAZapgGjpBKGbjfVYBvzf0a2WzMU2lDFbLKmzSCzegj5Ps2ui5F
84gUZ6DFt+ZAUjmDR58BU3vLfpVnC0katp0JF3ZES6AkGN3hct5oQBd3bbKQ18J5kQ2Eip1VOrlb
4sDTAaaesCgogwZNps7oAokjlAwT9Gkw7t50ywR7Z1Cx3MLp82QS9qpNtX1jtYmBoVvW1JtlciDX
hWKgTcMqIz5TKJavkVe6YBiUL3MyZXVYLIVnzE+ybr42E8o0hW5qBQcKHVdifJHuJUeGJOoGdupg
AgTcMIKl7/ZqITxZC3P1vcOs19bovaQcG6iOtOMDPFGTWq8Ok8jANLDxSzBK2vV4gtrNUHuvZiRt
2lPXspdZc1asKx9pPj6q6M9M6oH3yUTzL/hewDMUjnHwFhvmFPci5je1BF0aN21OGRxFFezAewEv
EZyFMiibHSIsY4HabUoMoZVwdqK6undQDiDXOJ9dvVkLR10pFJ5vuP35iF0CB/GT1fOYFwi73PBn
CchQ5W2UT+bs9wTMIV35Uqv+2Rg/sQl91GOIH15a10GbEz8tJz/lH6YFu3Htiw3BYvFkRiLXjUWi
aLIriS/TllwFrtT0QbPv6sKvLSiSo9XNoN8woZeq0RfNIAcnVeDpJJXxDDoJN2fEOIxQR+ar5vOS
V+vZZg+8AHqgq1eq7NUyBK1BoqkM33LWFvJE7YNkPmKrKF91C4vkFaBhEKxcv2qKQC9OKWip9DnX
fBvKF7KU2PKqfseAsTW8DJLh9GXUng07RpawTFHZoZOhrIsR5kldvrac0OC4qVGmbIypPyyjvc2g
NAG+kdxRX8K4VwiktBBMHUxvgAyUKKGZipxIfE4LPLHgbqY9p3NEYNbQgmdd1Fmgkp3O30zQl+yB
wFASpd0Qyua2ROcWIpjwaRNlyK21yXaIni1umIEkGnTp5DsVwpITzk8jfFuG0xM8HnXbd+zXDFo0
LZyx1djADDJ9mx9yABP4WX+4VkNreZxA6esqT6DpBJcRJW5woPgu1UIj3doODIo8VDoNMj4h+b21
E1qNWLSpBNRuF2dnIwvWSx4oEFJCQ7hvS18pezgXIWQjy+7qLM5QcWlOGWSoFtQSx1rGTO04UzR9
hd/M2RYKcVEnUFFMYi2JPHQUaGYW50ZCAZMoHmTiK4Uba1HNIR8YYhxzizYasqg1KihBPrQ6xGmi
WgmsKsVLtBtSZT4jGnLjwjflaT8yKzYyzNt17VPOoOJUtytc7Qdp1EOpClMoLE7PKfgbLa3iWQ40
c83qbwuhZ6IoOwIF7dKUxCqQla4NvjMmOXHPXy09HgCuZ/Nb1xx0sD6oi/mSgNMPIkDlIvsuh6Ca
XfoFpweXM/Ox7mI13wnpGe7ekTTC780Gux4qbFh9W/jwv7WdrVIhM0o3Dq7agYGkRhqGPhkzis+z
NCSqZcvq73I2ji8Gl6cXPeUdWpV2r68liYXaOEWEigD9Ce7leRmacIdOBSpfFVxpwr5tnLWMthBk
H/V11U7rMSsi1YF1hLkcFkUFY6oMxTzEVGk/F9MstkiBT46c0RWgJh6kjk5Ca468Hr+zDIUbZphu
muZWJHJ6bGzwp1LbOcqzY7qTmaN6mVO4/0p3TJ29DnbUeC9fnvt3uxryKEuVb8lWAtann/N4LPlu
6bzmVeMfmBH2oH6g5ul9rfKqDxPKXGRog7k/J3CW2LAnSYUPDmTcoO1mR+dhi42KTN82BQh+gSXB
LctXRnemgTKFgr2xAn+9qysnvXOrxsv1Mz0hxonVWVBUa1sJjS7z0jaEqRxaDHP9DH1KJIIUkF9f
yBsFHbuGwww+ht+A4xxqBmnIb/Nd2euP2os0hzD3ViKl9xXTb7qwKu57su2NzsPk2DgIXNZG5qNZ
ASYrdLHzPCrZrsV/rfB6E7ptbldtexJTSG8OHiURh+Kls9dIZMI8G6BiagUcPm6ogrO1hESHPZhQ
Y0qPA1eDvnaH8qMwwxSocyXWtxqQiGyBTOG7RUq3SjHyfORgrXUrom3quomJGcEEHlTXUbznva8W
cUq+pPwtXU6Z+BjKJW6UsIWMU+Oj9KNoE2YtRIJdOPl2PHCaPbMWhFPA2TL0wMo1ErmlYSGx35yB
7CoDmsIm/hmOhwGjgwY+wzr1JoKtUcblvdZkqECPnAS4S2biqxTaUSTfAk0c8S5PdDsx90aTQDHT
hgINYDON73xIA0eVHWTWY43OBN13Q6wscIQvMaqH3hY3UYdvWrJGmiCB7y7D5wCkSuehduLGeM4V
EBCr8WjqHxYEegkaTDCpHxHM6LPewhNTMgOdJzX1c/mzUyH3S98d4Ofq72Y4GJj+a+CWswAKmYqB
BsdWrV/QZxL5Pm1ibtzTctsaCYNSKCDgNZRCAW6SpQCX3tzGihojIVjYJ02DCr7lVe1baNqJAHKo
ropeFZnEmYYIRfh8MP38G1dSCovGSX+gnY4wG/YSGi3wbu63SEcasMw+kOP5vFkp0DJ7qplrv+NS
6R7Zl8HDjJ8qM9ahPwqfe9jqCDA7IGksNGfYpzW7g/OrqzVYTBjVy0cnjWD8mdsPeBeL3dF7PX/M
pj20hqXlodWQ2eSFRwq6awTqeBTVZl4DytRHpoyXW7bpE5UWUKbhmGTEOkTWygadm03lVJFFCU48
tPUcX8kP0lqHhjSFcnhSc/Zo4paskISpOYrZ6tFgh2x2WX2XCmz5rYlyhur4AoAEyjrkn+FXOnuZ
fZjLe2dZkPZtMVkf2j3gaq5lJTM7UO2BpzsDCS3DFKwKtdQf1FVdbQrwrHsNzcMyRN+K0Lg7MsRB
iDN3KrYs6pr7hoaW+dov61pCjzfir125GkH8td40WOTIuDRBG5xe8V5WHo0yPB2VD6qv0Nx0K/b/
SDqz5UaRLAw/ERHsJLcCAZJsLZZtWXVDeGXfd55+PvVc9cR0VVdZgsxz/nVvJB7pJVSQ2JY3/PKW
Sfa21wMY0IkJZD0n1ltd/g75p9l0F/B2VAha91T3jp7x3X3wdy3T+6y1m6aFMrReEIvafH2dLQcx
WERdXebiviTHlWiN6KMro02hXdLQL9nHo41lv+mzC+xmH9MWHEzztXKHOsuxOKlGFjFAoJz+E+um
NAcT2VEWH0ZGWc4R02k7nvenlHt/MFnnFc6UVXKBhhgp2nLHBMSynPA+Uj7EsxDOOKo3JLODetkY
2Wwv5K6LPvXqe8o/utbR8RSR3mKfyqp0iOg1wUqUQ1eBo5gnRAxjSamRb6VndqdS5do0842lvQvG
itCpVkdGEdtdGkIYCy6Pv8w4a9W5yB0z8iPtx7Bz1zBfs8jJ013c+oMeQHJwDY+WM1HnUL+RG5zm
5H1Jz0t57eggr49Deo67m1EC4B46adqOeAbS/N9s7zT5j4mukSLHZEpRmWPiQ7ZiYctcaUaD4zQN
rRibkmee6UVmHtnErdhNoX7tqwj+hJ+PhBPqbI1N9zNVAW9KHbtp64s0aFuGl9eO5s0u+g3Ngxnu
V0SwsWvl/vjTpIxqRB9h0ze28ftMf/Hsqt0J3zCzYMeCp77aIO5PGvXRghUFcEnmXU64An0TlERK
d02Uu3n7npm0yBcQHod0YGi0dlL3uQrLMZN9QVBgVzmyFZRInGnaULlOfeuYzVtdfV9/teSmUkUv
sfzeQmzynMtm6cgF3z79UW5UuhYnVvGMlEQyfjrg1tdFF2Dbm+JRZsM5mlMo3HsShklanGAE5p9Z
3/YH0sgXBQkQ8OIrN5AVEv2mBqr5nc0f7bniYomDhMATxrTw18xvE0pgoKyco1Z3tD500eiMJuM5
sCP4x2bqdgtqScO6R9pzpxM1k3lTzIc0v6nTgSchb8AIHQ07XuPa3VHukXYC9rqqfksAH6zzOLvE
Jmnskcq7BN+tgyRLjemOM5AYYgxrYzW/VXiciJW2d/rdBM+JGZuDRZwqerWGjSnIHXifpMpF97hZ
l58HHnhH9mvJT/J8mZEUsfrXlb902zr15MmpJDfstl2/I7ZaTv6JcZelpTtPMGHycNHGcLNawo8i
cua7SznzhrF+GjQboNI7pfVLNG7bOmimffvWUAJKwvwfu2eIFFK/RagVxTa8DgjK79bfkLmx4lQy
CfWBam9w+YgpGPc9/MGwVbmjf7V0r/wWOsn9pPBFob4don+i/5iVi/6qEUOgjpfuQ1v8ir+Rtl2X
FajypYyUgBmExjKHLT5M/q2a7GhItghPMEprx5UMLsO2wOfgZw/IjqP3FBmfSsJJue2LA2C9rf7G
kZt3X0nug7TSLC7mN0U6dK2bzUEo+yx85p+eWU57T/WfevgE5KVqe5P+Uxmpr1kpeMjqh6ZBq/wC
5D0/hnOza81neOxNvjzp3LrSAArr1Rr44EzF7OdAAoC4yH9V9cIqkZuBHlWbZj4YFdf0zN66s7Lv
RvnRjJcH/k+CEiebWpz/A5Yej5y+SZ+SOCA6xnaMKoAfQMUlAwzF65eZ7mQarOW3nK984jevGKSz
K3jzBq7VCq/yFd6ko9PanP1mfjPya8ozFdekcJPxOr3ou74+1ppvLW44e6AlCMIoAyC9ukDdyC7D
20UwkN/Ku0bxeN6s+d/AtRA99cbWCp0h8sO6dKmErabrGhN5cLCbK1Dx9D1EjVN96PqVr13u3JyI
b9MfWw+oesLy8LWahzSk1oBqZlL+GoYaqeFbW94N6JnkvZN+19ZReXCsBd7j8Cgi0B86NseOCker
t7ZSuUPxQ9qDFW3T89reNB18ReEmJHr/g5A1KQuYoutlO6KXkrj+/VZHAkDndftFfa1tHHLDT7Mg
Vxyb2ZWKHEEsV+8LwRnt5ay+nELUzUtFkA0+r6ZZeCDcEv18wEm5J9vv8efSs6kXcFOqM8aBYR0V
ZH7qc98Etvo98X+uu9Ha1dmmlG5h/VZ/lmq4D9M3mJPH0mMPiPRb8rG6j+5ZB9JvZ83R8ktrHpSR
y1zBtvxmh7c5RhRSOXwJzGoKg/ZquCmUGCdxx+RswpCPG3l8hL0nblah7eaf9spEVb/qc3GYTZY2
3Zt4tjJsqBvp1cTsUPzqmnKvFLy3OVjeDJGBu6pVNW6Ow1K6vVk/W/+/3mlsqGiAWqbJiWlpqqpP
nf4DnCvmxWrUDwkAYiMZw4PDrgqna2HtuYYEyLNRZKBEtNVE3WurNftuiXdqWTnmUAdtHf7Jaf3P
HsWXpCZ+A7W8yczE0bvAzDKvmPStJbaqOXKxbMrI09lmzwiZEJBuhOJW8Y8af6moEdRDKHxWcMoG
W22n1IcHDBe7svkHZV/82JIWJBpp1Xj2qlNzHZpoOyx/w6i5KFA6Li4w50DnvyxrW2XVBn/um9gh
98wbjW2reKvwSqgWY0j+ZnOvQp3MYriX+pZlvOkcXUzPWUN4cT8elp6XuAATU7HXAFKrybF6sbt7
ZMheOpGH1mReZGUXIAAvGx71XerLOD4We4DamYrcun3MyTK5+FxBcztvo4bjtV6fwdTCdbwr4ppo
6aUKdym/2jCkF126EsrZZlwTJMSf4/iZe3NavNVmxnoy/qLpd0JpHYEAbBjwiaCwXEU/TEgXNZoB
ItoDHI7ax9ALM9w/0IcF4Ls/T1FQjvsFJBayCipBiy52CX8Bz7MzlMNqArmr2zrjFFz31QJMtFtX
2LhnbuFkcITp6fO1JKi63YTmtsKgGdJi4o9yt6uWY/VjobnKrPEMuAxKMY5nadhLL2v/RJ0FHsrR
uhsi4tN1c9UvrMCuI7QNvyZRKdVJvc7arsgIvdtRcrfJqG3k1BsHj4Vbb191+wW1CznMyAkk9ary
6DMn8x1NujtHh5QpQ2ZAIK9FkEEGYRQRJEUH38gvBLzuvnLrPkyBpe4Wkoqo65p/RjSBBQTeaeQs
1wemtWKbQROHM0HdWhx046lI323zeZmOGSwrQK+x13v0doC7zaMEcG68fEhA+z+IxoE9uTLkMaIo
BBu+jcupUa79n/2TJ+ZmSLZm+F3PAFhJcp3N4a5wMyz85iG+VfVnjhLMng7jf8XqU+JBimq9K2Hv
6kdHPDWjwihxz5geGSNzD/xOmzd2YNNUFZ7yzM/Lqz0+teNWyk8y3PKQHWiuF5q4LR8NqOevzK4N
7unXP1X4awgns1n60SpnssPnLhvHdXYNPu/ZIXLWdBadwdUp35OJtiSl2MbJvW6e5S/Brxmy7Vz8
hNX7QBSqnp1ZASEhYY90/XmtUrfXuT9xDHbKPqq6g97CAZJIBMVYyLt1ZJMAOQbq83iXe2anZzN/
z1bodOQsA+KAvPN0Pt78RvTNrC+HhjlONV27f1qVU94480Rask/QhqcfQutRcapvl+Y+y/D8jq79
Lg85BYoae8v2oSFbaRg2HvtNpjJYoCLJnQrEj5EBpY+N0Te9d68Kq0nt9Fowr1vtxT6P7XtzS22H
5wEQFLBCiSC3pL+8/EcqWV149r1k0FQ+WmCWKA3k0naXchOhkC1czdrUseyq56SEDncfs9t9Wbww
DHACyeKroW/1BHqOxRqm6GRzHVQKH/rk6/2+HthobEoz1EMzfGHJfbIIy9ZXT4LGXL/CEbVE+Trd
pUcSTP8kodJoa1psey/h0JB3M6tStZKQ9xxpqGIf9wysglpvw+F5jY7Zcm+Sjyje2vI/GYou0W9m
ZvvG0yxvZxPu8ZCDwNvQPzReyIn5Zivy11BIh6jhpglJSHwXYPtS/WGmHLNuTKM76eHjJ1nzceay
a5SoDMXTYhBxZfLlINTXf+dwX6SSL8Nfx+FOnviA0uswNp5dZH5jweFA3K2nGi1dBAGKEHt8qkPO
icg1ebXr6juNjwnIdBQ5LSKSqA1EWzgL7WwsDHH7ZUivWjEhDprQ5GP35A2JLIZ3pI9l7KVryQwB
rm1ySzXm1sqm7WKgx8kjgActO/X5tKkV63mA0ScYWXI09TJEVyom4bojG4HUhnl7tFrW++wlrkkE
GHOjRQMFYqLWQWZSbiPYwovci9kVYZ5BTPqbqD+F4vNcsowDKUrTc1t95jbPRALgwnQq4uqoCNUp
xUXq3MdHPV70/lTwB0b5J/81K0XGKC65/hPWxEzfUhl5vsICrr5K1OzGhjevPTFHLLvMySGqcI6K
IlD+VEB7O/ZARpplRQ4Zqrpbmjep5kM51ByF62dlf3VR9PgtB57/FFWMGbEmPOsWc3fiqPrLNMco
v4o7V7ZQgBMtczMi0S6s7F9nAqHmM5k2N3AQbDoIyCAGPuTuqYz/Onj4hW13/Fv1zv1PqHJajeMA
tR6xozWcibIQHxUjUdJ+jHm21wSarDjdq/zFI2EdqMU8FLNyHcgkmPal/hpmZx0tYxS+y93Uuaut
nIZ+DLet+pg2q3ucp35xkOa7rYBfI3RzBn6U4T2xX1R19OZ8363wVOGljECUtEsf7SsV5vBFkQJD
bFc7dM3xt622MeyKae0od2XaNcpdIr0l6sik/W1WXzoQU9LvDB26ZZO2NE6WIO8ZUarFSz/1x7RQ
X3IdrJr6srjYG8QoFt96i1yiX2RY5wKmc/2cOi7S2L6S/8w7N7df5py8STZce70aXqmM8E8oH7W2
2jUDb3g/GJxr1vfQg5RwAyuTJIIhE59hvOzp6XuNhv2svlnIiissBElzM6To0gFqtywYiSWNzwns
PnCakJ0ygdjNGFo8Q5Njr1aNF8uMkqumIxBqImb6cq12uh1dK4vWGx3haPWtRtlWNbSd1KBmLNbb
Kj8gII6cSLbR/R/zGCYXIZQePpSB7I263d4Kmyo9SYx7fRrxApCrttFLNRjsOHSa1MqcQW5GP+71
r6i1Ig8mFNXCEj+LEAGJro10hypM9+UplLw+D3TFxt/m4juYtOld4n4PjfMyvrJ+tunBFngnmsQt
USSVX4apuxYNAuvGaFmnMlLoBU4Yp43+EulFo92HJRSrjK1NF7qNIOEUhA2Zgsds7jVqApvqJRfS
oVGkyRGStjXI5VB5UW1X9NfBSFylDBbt0xDwX6qf9zwN6mc7s+IXqCnqEq4EzlI8CDrieyvNsQgy
Wuvm2Mb1zTQVKrdHmCh1i5hd36eKcRoJ3gQmWJhiBRAWpceMwUFiwhVodz0mozKOx13bFU/jNOiw
WiFsF8m8sfCbRubLxDDnWKIInVDq9E3b6Mo2jvi8LRuaZFDTxYXgee7K9lyotiM4RaS5PmrdPzsV
+4KgkWYcKqqPDHe20aEaWv1jSE9WVeySaMAbNyTg+4Uvhydj9FLqQ2xsWRo98It00gRJsCQFlMdU
Y3B2mCItJaC9QeO2mKNnfEoJU+dSvC3mXmo91d5Xhh/N11EcdNpMsQfwtvV1f+GxjryepgvoLH0F
q08l8EgNDZiCNEvZprMG7q9YbzQEc82XhDQl679ubvfgK2yjVe8U7WtN3UTEdnOC3pasgx6/mMa2
I2qic+0EnAmiN+FmGdgs8jVgA7AxSGFpFWI74GjQtsgfvIqyrmGxXC3ix613USN2wxJ7AwqEQWWx
bN7jadsMQ9Dk2q7Rex3ujZEpRXOI6Jnz9715qYBTB/FtcW4z/PbjZ97bBNZo97r9ATgL2/LYR8lR
qYJcnZ5W+1cXgN0FG0qr7hej8xaTz6GWdiL+0nTaTiQX+xlpUftc6WrHLuVP2fapfHTbGvmL3Yaf
bdnQPJOGiEhQ482K7kqV+ZlYysrkQzFgN9x6RQ7UNL4uYeaEjaDtTneMMEEJUUnocMdu8bvWIu5z
rgb7Z2xreTvIi3AlJUq2ihH+KhV6VF5qbegolKx7ZMOpTFFBYWgV/wL6IK65yddCRtLZUaVlRfYB
CbbmwgDydnRD4WVpGgyNfYjnGSaP1hhUTBOEfDVHYGO1MTtxV3lAbVWlIzkbgW/EWKaHdG7ApeJz
g6mtAR4ZsvJZgozTRiVYUSLOQ3WfFNtLRHZCnnvMkvQSPgyKGrjTwHi/4lspUN2Ypilv5aEcPLN+
KMSOs3GQ9VS8rEg7q8m0vfIh2kXn7kwx+fJhvDPHzSqKwEbqbzBQ6WwnKd6kCpWCdu155RvopbBo
Gdl6eWuOn+P6T28Clb1TQ07WorSJGU/w6EluZL506nG2bGad2qXZOlSNjdrzV/zraqL/QvMpQ4HQ
MiiXFlO6+ZlJDRuMZLpzcSvr7E0Ri3laoLnBEnJW84d6W8k0Nx9PVn0243epBaXey2X1eOHKhNzJ
wvyqTR407QNNizdk2NFkFMSx1vzVSPkzZxQfSRT5WgJZ0YDCZbJuO0svdvTtUFn015EJ083MOPYV
CUc7nsbyJwu/4hG4k1dYLL+IDCYm7CLFj9+DUiyysm1Nbx28DneEfB513wovoXLUwj4+Zzg3NVSI
V2Nef5J6nPZp9y5yv8/NX6NI6CcZfQO5GF1+Hkr5SjuZE4H7Yw6x4va1k/Wviak6Jvmw1uTkqHEz
rQ/6h/KOoGi0IbON5ldskz4HYjhXzfMSI3hCvSrUApa/cM24DcwYJfaWeDtroQKBp2szES71GGpL
+AkZZk8K7FzCPPnB5YvsBAlXiwpEZuuu/yUk+xUKx6u+bcvpuE67JDyo4tQZqRNxxGTj+9i+QDpB
LU8FRKpnlyBviE5tbLmOpBjeKHOtwdDEY/ZvlOJTxjSut4dZ+jdMtsehfUn0xpOmN13TiV6d8CZo
bplJxsVg1ity5Axjx0mbXyJTGEHfrmSAMP5vq3CAN1Uu/PdHNXYQMTEg89JWWf+UsIkVxfocKbQS
glNogED9mEKrLieRmw8Vk+IXcpBXn+tC4sesO+2qOopy78Nqb885Pwcu2OzTstBO8Ru7BxwID6n8
FQMCWLXbWGDyPV6NSssTFzB8XUwspyAd+bq36a9WV7eoYwgSSgsLEU3oClh7U+m3ECYKUtSNCO2T
1I8jryYfpgLAzpJgrBfBfrdrxHie5QV3y9glNaGqENplDnGt96yfDYEoZreAOWjeOP7FjSVeUAY0
mzEuh/MQg+hz7M/wWlGsLK4s4/OwAarSJ3lIG2es9XcLGQoGj8o0znWp+Qk+l32LKxnjilQGoqAH
UWLwHhbBC7siopzVMHYfiU4fdU3u77LesnWUEG8ESi+XXICgI23S+2r0PFOBVFu62DRqeiqlbY5A
ZKgImNM01kVLglmQBa7HvA3UUULSOoMBMohdBim6RmPuLrMmnvp5+ZwlcEPNkFtXqKiHK8t+aRQ6
x+z5BcQ1a2/tY1Pu1OivsolnT5SzxiCq11PmVLZ1VjtY5fykhq+o1PNtlv5raOqYb0PLpVk311Bc
NAKs0RMOMhH84n3OvkOWr7a5xdNd4XCLxWtv3mYDVFd5kwEN04ci6JbqkMUaf47LY3O0J7wDYdw0
T9YCyRQauRJYSax+hrhVC4jTaIWTq8LQtRmu5NHTHsvdAHEero0NkmrtpjbTP/u12U5qg6E5fJ2T
MdBCyy2yWXmVxU84SA7XgtEkyTsSKQoNTAQZrVZbKIIn6auVIxwo6WfXFb/RGoOS3eq12zVp+C4B
L8jDazIDycYmgpvOyLMgtmaV1wdVbyW7BY/fhnNIGJaCESB60s0gl7+XmHY+oaEr1r6LRDwDXgyr
kKGTmU2w5SB94xw3Kg5Myy/LP600IRh7IolmZTjIc6wQFvxdTTdzwCcEJq/rNvdd5ndLEZigeNHw
WZGSPsSvOLGQu6NCHPm4OR6mt2FCGqrLJdtK6hogKuoKO2TpSdAzRoOgg01Nj58mbb2yuUDL5mzy
trh3lvwSlfa/oi4YoMEvzaWQ0BY8wh0QPfpF0b73JuMdgFtqjs8EEqeSh2486mffwhCFglmHEBFu
27LttOlDpk63xCaWoDcgtAsN1YthIv+uUyP8APjlAGt+TbX+Gvlm0XEoMdJRwvayM0HGwCTSizQc
BX0uTsd+4S7NjVxH1Cxa5BQTKCdpyQO2LmXgnGSZKyrjUvBPJVu3/djvBhkRyCoO1INusBXPCqKW
Vjh5n/hJuNBjDDwj3ZaIb6xRnmvrCQjyuR0BvoV5VqIqQD5dRFP7MdMjWw4V/iHUaiQ8Wz3/u4T9
YFleVl+3UPG1vFgG0Yb13xQC5FWz/TFkLdRzzNYt4XAuTB1cRq89zAkzGadHZO3NrsttEax2A/wa
609lCtrHLCS7UWU3z9qA0kwoLWJjeR+qDMNp56apwVYX8RR28shcihOlM9CmxzZsoR5ezMkEQLKM
o2SJq5U1jhIeq6V9MpnoNRF7nQAsFg7H2CGzmVcgwKLu1mSIU6Y5qHTtRJse1N0bPOSCx8Kfpl+1
sQ5Fam91wTcM/8Wf9wq62xZTEI3NLuGvpXRo+Me3Spk8I/3HwR8sVXFIbCsIO5/lOB6ejbcQzU5d
0+2NaqWrFCcE212t0UGGvY/De9hyOvKgIK6Jk/Wpjgyvh93W5xkoVrzVRMRVE3Uu5tlE6o3dGupZ
dpr1V0ep1YfDrin/2ZQYEf/wmJwmtHHljz3cJP06WD/owOLkM5IhUtCxDW4ifU7kdOumzY8KotFS
k5st7lSPmMhS1ONwbkD8mX7W0ns4nRlPqx4Mq+YtRnQhWZ7cS1e1agM71ryW+HhneXAx2hzt2NJ9
TaCAX6pglG5Tk/kmSbZ2clDn9xozkjpSiKbLjki6B81hKnnr5KMEGPl46ScO9pTAluHbNqY40NVw
lxnWv5hi2LHJ/dnSqRXH8FZivCkQ5KmZicoMYYKpHBLmIB3zZthFz914nabErxesf2a917AQYArc
Eqj48MEPOp+UNEJ2Iruy9A078oh9vgItY02KjHmfofYwQOmK+NqaX1JylU0XfxHytfuifqn1twUv
rzSkug73qlzxgKbT9zJXeOvr8q5U6blOCLHttP6szNZbvMrkFxSrU9vLQcoPtU3EXEctnNgpoGIp
W+Xjc4hi/poWFsSW7wlDixzFP4iSuI8PYMe8W5yelZX5UYX8PIPKfB7qcxxeWWbiClL4UEQP26TX
DOm2N9JvA+B0ui7SG/N+0oTn0YC6mgkAkKMJsXXYs28AybP/7/sMHbgxTRcZSeqK0tZexqBnOREi
yTeqKI9qs7irUeyX2FBfKJpCE6v1eCaTft6KAQWuokSc3bni18byrQrrq1Q/rfy8isHJWwmBi9oh
ySrs6CiM+RMFe5XZ2zFERB7OMqhy9ZiOqrB4U1rQfFZgN0r7geeifDDhj3QHJpu5Xth1id3QSqis
hZ24jqxAFp7S0k6YoC4tjxTNeL3aOhZvM9n4utAOWQG53ItwP2faVU9jLzM0N7JnjBh+nfqKhLIU
afugu2rrl+lREuELZog++Z4m6xItH0b0g9UXKp8t1DQkV41fFOOSStq5A2dvrfoozbJj6sKrTNl8
seYMJVRsaR5LHAFOxeRhRfyXTLiuJhLaCpHqn1aYkTY7NrRo5tP/x3UpR1SqZKwnopEgzhqswMPA
92TM3hqjOcIwOZc3IT5R/q3adw1ZoCF5GN1ZYobhQKnfhbm+sjPtTG6dUoEbsSP5OGKCkvqvec2O
Vn5YGpiOqHKTMsdaYSEaWoJsXvxYREcJrUEzp89GWu/VyMAjMxveUKuqi/9nmxsNqJO8b0JQg6SO
39tM3uoo2nDYUhuPYrjqvL6YjlEXOhH0SrUu6PLX1NWE5ebVhIaua5TPerXNGGiFiFfp1lmtM9ic
qAENDgDXOxVx20QbgIlbzc0jQNqTNt05eAflJpadHvKlOdgsGfZf1pj4FlTrLwzYdXTl+dDtC3pu
0e1sVuZQvNalCRtzXU1vrp56JgmlATTQe38S4ZX3q5SJ05N+K0Ty2pw5rT7wluQ1wkS7RiqV1pKr
aKJ3kqjjA1bKYp93E1l0gLxp6rZs7lHiNvA1zTTtrdp8obWqdjujunTddYl9TXP1RDvUIMSK9tY3
FSN0xCKwrfJQ2zQNlrTKk2FdNTE7+SN9iW1FK0/pPGAcv2Fp29ly6UdKpvqrsn7P5svEbFavZ1v6
KeYbdDgr+sMRSikOwbyGWJ2wSj3o2nwx0G2KfYPyQXSBHCtfY1cjMi72M0CMWu7F+BNpK/Lz5NtS
c7BwibvPJhfsva+S55kQcJrcxFe8sqyF2nrQYfBXZolhPuF3AUVZtgsX+XKSeLFH2cCKoGySYf7A
MtTbP4n2p5jB2nXnwjjBZEITL/iNpeYYt6Wr4chPjfY5X8+tnvuUpW5buCOtuLTl3Urfl5Z7EK+5
OOQTWvYWubh2bMmmyloBSPngK7zKwjqVuPlDhQg/azC0okLrVuu5lf40InNzfMNmiw3mIVIakhpv
vtjiIIrJpev6gJ4hp0jiLRTvQtWgiuPWQ/ysmsKJxtGt1qNulvxiGLkQQiThbpUaoEWEqFgSyzxY
6qdCfVKZb2S/X/dkxgLsb1ZykKwZQ+v6/iC+om1V73DoJqCSxg7ASNf9fjw1g1MAc0VXPdo2JUM2
6mz9t3mUSgGMiOxNQt2BTgKlUvyEmHyTaV+C/Rk2AX2VNEK8tjh0peMQI0WhNzZDjGezlKsa3xHs
QHKC0ZQMrleUFU1YOElXetMyPdUd5MZzMhy65b7obmoajpod+vTSzc8mglE1OdWyxKMZZ/e60HeW
EHx633Z9bqVyb1qwvK2NKhNrpPTF2LFjLQfuw6gNjrTt8thde7GvbJs+PYxbrLhVD689G++y/mcU
Jbouc59E61vafNrKUOBbwerQTIqLO9Vd1B75Q+ZLKQJZcYgeP9HwxZrON49eCnQa69+gh9uyr9/k
cXhKoGMGi+Do9iCNETYxaRu30WuUPp6K5GLYyb7hk1ZDxYN1cbR22PXas5AXg0RURtg06qjJywK5
746YjRnuXkVUfWDUQAAAIeDRX7ZN1V2YEZQ8GohKlrV0l/HLMDTgogF4IKp9crHAU1s2/2kgqdxy
VHvZKfKyuM2kE8lZPlVpTjJLzBRWjj3oijlGsxeKnpKyhrW3mQd/rQAgshZ3J8jTMHdvSVvxtneR
TDWcQcaK3qvqOZIU8+2R2ye7Jvu9G43GsLMVgIPIBkvQbXSbYkYmigUKS4q03Jr1hLQzUz6ytnLW
jqQC9PAN3PPd4mqfo2sDCWRgnLBbL0zbT70/tyZmiQU/2DQXv2WH2XnpQmbUAWW/0rxbdPW2xcD4
NfXfsaY+tY2yF48siLo412QXmZVIgmq8tADHcGqrkm0iQDABcWwpXItYZmbD8Brzh3Ijco7SeRdO
vxEWZTtmgYvDiz0yJpViqU9li0gNf/3I5klxq4G3b1JO4WN7rKFCNPmeK8YH0UdSNeyKPL1rEX7c
slheLLoErqCmAaNnr4N5jecpR/ik4GrYdrxr7fAiiOtBtp/E30u/UxNpK6tbYQ072BW/Juipzotr
TF4Wc9OKVI1sQUZ0mhlQ9y36vyg7FYUbIc9GFZosqBuWc0Kq+YY5m/wApL+xZJ2LdXW0KXTSbht3
3bfa1z7vkjt28WFgc9IyyTFgH60c6roJfRVkKJ6v+sJgZl4FqKvbhcvqWEXOiE06llSMf8XjgUs8
ast8zXxCsNOE10mnzVA0fv0YL0Ddmvoflt9h8kSCm41+KhOMnJ8V60GjeoiIRAVLTZ5RZZ1kNHwp
+4WSEeZs/o+z81iOXMnS9Ku01R7VDodu6+pFCAZVUJMpNjCSyYTWGk8/H1g10ySSEZhbZrWoe/Nm
OOBwP378nF/AP3bLvieVgPIGf9EP4s2YppzjY3VldcrEibylupOFD0VxAvEWLv5NQDN04Pb2CF4U
/QDBW/eehDdGkeHESx7sZusOdyqaLMoZ2xJKa+6clMrPrgZYE540xrovf4L79jDGFXeVe+53D4N6
1rqnkads+uDGDS9jsKfOppf3cXEydL/SZOukzwFdefNnYNCceqrpogY/fGJF9yTirYUJVbeXFDiV
FHmalPvsWHG/T276hIq5rU4gz+DSs0hsriOChtPemsYm7a9k+5Tq93ZrXiue8TPn7IztK3LgjWiv
aE1Wonks/PPG+aaRLOfUwePWzbaVY7rXdtOtZcVHC+B4NBISGJeVAmuSrrGunQKxwwqUfRZb+oU2
kWqLwkbyk7b4ukTjPFErMtHqCrfDTT+GhKgxocaYaNd1CRpLy4bTRrHpRGXVuWtlhIVmkLsWANa6
gHalJt8K8RqHw66ASzLk2NuW44gAThvwHxkXg+aeqWF5VubFaazAloqVnQoJwEYRJrn0Jz+YfuuP
v3x7bbvhtchqhxKzeZ6rgpuHCnqaquaZQ9O/oqyXdz/8CAf4VJLAmPQ21J3mWPdtRhYPHPiiNEiI
Buh4RfIT3blLX3CJzuAEh/5ta6WE32Fno5HTJ7vavNbktdTObEpCdCCFdRlzVa+GvW2oK6MoynPd
8t1N6Bvf6U0gOEKbu/SRkKKx6PPFW1V/9aR9GsLxikY62hEIfLocfquxxbWVKeFkIZAlwpfEBvXq
05oZpL6jfJvrJLX2eF5q0T7RqvtAB/KrxI+KF1y4YDMMxbsyqkBb2TkktDo8dWz/VI4QIlBY67Nh
g9RGSwMwvUX7Z6WVT3kIn6HbZsql2yAZPSTGOp/oRxFd4tuGpdoSXLWJqWxGBLqiMEF3m5rGe9Z3
VLdpzWcrl9uiL3vIAkGVrJpCfFcK94cS0hamM2WaqB34xi+Tw7qMtyrAfKc664MTMyBd8YffXhhe
pA4IdogKZFBGRpFumJCd6a5xmq0FjM1X061r3vpesK/B5hiCKsWUn8cwcFPTOVdLRJ0epIWMnAUW
KKKwS2etLjYhnHjMvw3YhZXy5Mly49AZqGMfwMatxxMB6w6NYjOO9HbT4VfhAANRaMkg+tIOEKLs
5NKialgCMG0CIEWgAlca/cAkTreVXty5WXptxv4NvslnfWLf5M0+7BBVapo3gDShcmor115kbJDc
+K66/oWbmGId+ZATyPJpQzoralj7yAXjFPYAio/LUalfy9/bc5PdyEvHxHI66DYrsX4Zv0F4Xk2S
ibfdCs7ggmTiATnqubluHoWtIaQBgk8/8ZWHvL6r3aeFF5iU+b5Q0zJmYsaF7osh1qR6IUSXTwBR
We4H6YdAEQ26Q+qQFz+aqIMaa5QGGb1Pz/Wt8WzaSvrogz5YeI4DArdzG96olmnZOqBzxv5qks+N
4bPTAjwZN+C74CnJbRGvMRqn5+kq+5B6g1gY2jo0BTMJ5LLWzNG0OBl6HWFdtLtMzxUQ8vottTzQ
0vcR9pz0bqDXJk180WpnnXpmNs99jdBBxQJTil3twFWEDRLU34tYbkPF+cUpVvmn7F8Kcymzaa4K
ag96dSuNYS0HMjWHlyru/OFbShiunrVCPQ3AfwgHknnomc9+98gZCvkJSubahmHm5j3WE81paCjn
sV4Br0f5fWzIaCHOs7A1uPjJyvQecCSxShTOCnb2s2ihVaanRVOeqlF9nvoKWCQdk1aywl8x9wNZ
nEv+XR/DvNPo4h7/pAfcMu25iWrnJ1Xr+YV24XeVAhI8rl0NRctU+RFkAkZ5QOXhVydBi+itxTXT
lIJaq4EMj17HEAwtvX8to3gq3sf5mYnqIxo9aZVe1B2w3CKS5W1vkbHIzK0eOscM6cB3KjU8B2AW
VKSAhmA8wi9t7Mpd2PDatCi+2i/T+v2gXtrmUZwlqRhxl/QvrzfJuXuT7YLVy+apOo3qldiBlxGr
b8oaviAA4NV5t7pvNvaKivva2/321q8Qq/YCgPd2aZoPbZ2ZYqxvK7JSLE+79GR7ivCWALiiFN/R
zf9eWnKVOxo1V29LPXLq7AHVBQobhB20K43LBpqUtGTimpTzvKEH15JPnxao+L+E1beAC0eCTKtx
U/g3jhqfWsDXGw8p+YHWWYcqqzDkFdjdm+5V5I+xcdH/NoZpAAsVsvE0Se9C7UlB+jHfAtHxroWP
FNeEebiSnQ1r61sL6DA1zyHx6s0WDOct/tNb655S++g/DsaJQPMjQgN1r5ClNRuLvJa2Ovvk3PtR
q8DcwTjBuNyOOkTyk7Sjjr9DdfFu4ohSfP7dWQB44FOusasRe+0VXb38pmueNQ4bDmRWfBJdxHSx
xvyaRnKfI16gnIMyLe1+1aHM1q5cBK5SijqUyron6xs9aUO71DibSYKb9pR+DCy+qjszEUNqoqtJ
eizRHnoUgsHGyV9Vzs7mYu+CkcBMbQQE0r0YOiBrvzkJkvEK3iXHpu/LlRAmu9e7iUsPopP+FEv9
Jgj3XgbQx7lOwFSishBS96q29XBWSR1w6r0trxr3DYeeur/W+mJrFC9jegFPivb7UwmxzMStJCfq
oA4F1UelPCfvI+KEWtyXetAgJ27fy7y9KZv0RUbWxuEip5LHJCkXV8T3ELwYLiLDWXM9Csptj/wB
N2jS0pUdvkgXf/Q+P/FpHON8nXuniftciauU2wG1iFy3EeRFz0si0QJW6zSKCaXaFQfzSMtBA0+c
8lRRtwMyC9ZwDBFnycl8NZzftG8DDAdoaGH1WA7nTXohgU2UALgBBhYhXPYg5FAwmt82SnSugMOp
d2tD/jZHShy4/0HMsPqbRt8nyS3SNqp35pjo/gRb8t8Of/cKcl0E3c/7Ucngu+37T1F6moq1kz9G
9W2eyo3aencKyWzStvC48TdL7bXfQJepNH/XZ9EKRHcOrrNJsvvj+1k7IPqvz46jRpVhKNBX25uN
ieaQRV6ZnWRIRwEGX2NxTJGRUpTIfyogeAw72w8BSgXDtacFU82J3lQVvKVNcp/Hw04HdpXQ4Pdx
1LLxRfLAzpRlc9qVlKRg23RlTgECgSorwOvZXLDg/VpV2rJnMsC1UqaeFQTEud/6VrkyIWnkewDh
C64C+pcx2LJn8r86yDdPpWTNm0sQGS9xtZQNfZ3OWXMld9epMjOusnhvyFV2xaWDux8qBA2p/O/h
QeeyYWzcb96C89OBaZqruSsZyoLBwHtEXGueygflju7QpJma/ZsDzJZSb5ddqqO5sQd9NILVuzJ/
yAcw8eOzsaCRfCABtuZi7FGhqLYWMoT33L+mr9Fv/Xd1q9xxo6nVnf1a79WlkSZ97T9PXvKxzydv
ooaW1ECa77vfuLNxztFKBL98J3Wkwdfluf/WLAgGH8i3jWndfTjjG1RdYxyh5KUbUeQOFA5R4jbI
oAyxwOO73P56DdvGTDw3FVOSEiv9JW0i2EoIAZYIxAGNRa7W8MKVDWI18eIT0C77FAxHHl0qwauL
OrrijsDJ+k3SXo0glZW3qKAOHkRnXkXzqVRO7PTcj4iyKtXpHAx8RdUxaTdG4mw0wLvBxDYo0p1L
C5J7IDp/UWXf+fGrqt77YbuhbrfmTC3VfYVcmVZRrI2CH016lQEhR8/DiTky1J8lPp1Nf+IoT7n/
qkbithxpPYbJpvXBCKqoQTshLQOlwUvvqdBvWxy/6+QKwEefY8TQ/8wDpNPxZGho3wzOueKANSLj
vuzS1358lCVtIz+5KntINNxE6dSGNM2COLfWxz/B+8L5c0HZxrTQPnxmzuLWdoYcQgBaXpAc0f1V
2uegokoC1r2FBmGCF/G57o+xeqvo1yzBXYHuMCiqzi9XQCR7Dd56RMU8dvddYf1WdNgxST1R+Z5z
1o6gKEkVqMWsw7+FtoK8zoUPHQZmXtQAfzfLNSyAwuIuTB4SnalVRbN/3ynndbxX7PM2OXdMFXDe
QwxeIwZaGVe3+XA6hNVNSzshdmj05k29i2n7rQzfvzUC5zVzjXVm/6rcCxewqIAcltT3dBS3ed3f
Rn33orntqd4Paw31lT5GbF56V/r4s0/PtHpvjeNCsqweulnNzgFRU3IxzIomUr3zFSQMYV1/V3Tv
UfegKp27CYrCyB20CzeOr+MpnhufPygpRzcAnhEXtZeb91YZVdd0IiGMJFnmoLOfpojExNYGeF2E
QJ5tGTfHl9IhCXZ9eqIPS0kooyA0DdqFUpV0cUc3PYkG815pSAxTUIGp1XtQJa8NUVMDfUsKsW2V
CjxvR9mkocqdUTx1RGAvhZdDScTsmtLrjitk5GQoTHX0wgDurMWz+4ysdUivAa0VW4NiaJ8aGtWp
DdjLHED4m3Gf3wbtc/eocBegafjSXfH1UAXajRcKmCh2PAB2Mgq8TVDjeTFLtD1OrfCZoigqtnLl
fKt/R/ElKHZe9y3GAZ7qDSfatxKvEFKBV3JHBVjHsDLfwC0p1TY6r1AqgEKN6d0OqHqdosS2Kn7C
nC7FKrlBDNPWt1F1ixrK6HsAES+o2acLhgXvUv5fxAB9dqjIQS2yEfWoS1ThT7TT6Jw+yCXQzZWP
XbWyerDxGtPX5jmmrWv/xAF1uVIwO8tPTHyfTO510cZdkVmeUsib/tYmWcOy3KDHstYpBT1rW1h0
u3gNnfEa3sRVvCPZvUReGTTuju7jWbxrTpsLf2ufwN1a2HcHU8jZAWbanluaGW+FbfMajv9O7sQt
3FcEprEX7zboNG3NM6Z51a/0DeKo67cfj94mOiEPuYBWXiwcpOqB27I+O+WCsYl6wrfEIY425wa6
ynqaInMFPHeNksAqOPEfF/bg1/mBrc/CeUkFIIqmsdy9cp+e4YNwM7yi6L1Ot/9mIU6fxTOnBnlS
ysG6dB1Q6UV0ZUvgf2kfyYUvd+Aqr88iWC3awu6jzrpUlYlr2WCtU4QZguzKiRMXix4zB6KDNgtX
qeaU6LuPFDFor+Zds9GHR44fcA7WSWdik1Bd2KTVzlK2cyAwa5NLwofw2GRdW7gxKPu2QbMeKUyl
OE+o9KJih1pLt8klFifpwkI4kL29V24+DKbRytXjmBYdtaHdKJ41iOXm0tQdSNu0WVz1dDMfIl3D
ncezbtsCDiBqjMcX8KHSkjaLRZaV2JnpN5RAywyJpKikhR/5jlmvIWygq92bo7EVFvzcHDjPtdrT
Wg4MVK1wC/C3ieGTPGIgi6q2hkhBU9RULjLHW/WjaAAkS1RIBtCXmOOgxS6U4MKspDiLbV9cNEhU
bPoavkwLdRx1q9T+oUtEIbH2dUG1BaNjXdqJiqCo66K5FQvnV4Oq7TrOe7gCsZ4hlID23fGZOJQ3
iFnYSM3ONRpdTfbDbQgaEiOAtyQ/kXQRJlj/GugVnevjYx1YLWIWNSzXz5tUYags9NUzOy1PwO5q
m36Csh4f4cCe1mbBmOZxOQLPxCajQkEIaXIi4hoRhpU0Fk6xA5cwW5vNV1AaJrwkhvC1KNiVAAwR
M/eNbWuB1zNUS2y73qr2ss3d68Avm/M4gZiHLm0IIywfNyFheuHqf2A+312fPuw+f0jo1ltmzyos
SFODcxsc2BAUC5/r0GTOIrBiamYoem+4VIo9JhCyP7EdBG+W3EWIR19kA+/n6YeHr1pXz3oNP4Mg
Lim0I2Fb7Vsptv/WQpCzqCvqIIkLoLyXpo3wjS6cnxWqrrLqXuI2XNo6B0K7nIVaGLL+KEfBIAN5
fxMCdE+y9jxMdApE/oXtjNejNlgrhNo3UgdDc/zdDsRFOas0FAjiFIUrewh7j03yIwsXKhjTY3/x
Rd57Cx++iG3RMC4LftdTz6N0Uv4DSK5CDPW35rj59559FnfNoG6KNJueXaGdbp8EUbqw9Q/Nymzr
l8hnWGXCL0/SbnV034kFA6wD20DONnyD5WniKio/HG9QRR7UDWBohP6OT8iBPSxnMbGsOs9TJL9u
WP4Khw5XomW/ULs79EFnGxgcUe+F05M70FIF5KaJSJ/e2foanOfxxz80ObMkyk9cb2xj0De6hJuu
0ek2UYd45aJ9/PcPZDPvfkgf1mSQdqOHSm+2N0Gze2J0V6plyTO9RQEQ+z6bhUrsdWIAAJlEqvT4
qAdS6XdHxg+j+jHYsFFPs30TNC9ZpBnU6bVkF8UoQGRRAy0D2d/jQx0y6HxP5z+MZTZNBjloDPdQ
haIr8TgmsKfXym3/qK2WirgHvtL7VfrDGHkQ2DlGqeG+1jKuHGkRIHNb2C+hBVw1h+C/ZBJ8YMWp
s+0d94Gjam6FUiy4e6hAcfBk9RfKAG+u+t76+ULx4cBeV2d7vUiUWNeBpO5bYQePBR/+wnUy9/T4
JzmwJd9P/g+z5Xuh53h5Ge5176QNHsL2WuQLO/LQT892O83uWnH1ONwryIgmVo+k77YoF07UQ3tl
tt07i/xUbZmV5Akh9xTSF2JsKqqH6xEt2aU4e2iU2Y43tLAFQTrNPU23dlf+oiMTYijhrnp0QN6O
f4JDu0LMzu/BVut2iBklRIar3IQtrg0IPKwg6zXKuQu7oViIYAfeR0xL+cPXjoI6wjmZkcAeA96n
jgrB1662yNKXuEgsvNCBDy9mZ7aDMa4bZUhPDs63Nv4RxxUKHa/HJ+vQb0+7/sMb1InhuH2QJKgr
3LQQcpHu9utgYXoO7GgxDfrhx+GIVZoE+b7X9+jIN3DgKIDfiGKrZwsR8MBmFrPNrNdN27YpIzT1
E1JpUAgXHv3QvMz2w5Dmdu53CqyKsUf897WCVFovRKBDq2a2C1Kl7EIgOdE+lBtEMgSyFejNTVyG
TYEI35IH8NdzYzmzbaDH+ZDa1hjtM0TdFHmtxWfH18zXJwL+o58/K9gzvTSDJoKImLBcKDxaOk0B
EKZGKp+Oj3HgqmQ5s0WvqVRw7DCI9p0XojVupu1wrSppAziYcKT6VCdHb9J5drJwC1Sv2zpjqp2S
sbxEta2cql7bLcTGQxM52yOO4fpNaubxvuqvFf0SE6SFRXbg/mw5sw1S+UNsF3ES73N0Jhz6BlAH
YNevmlf3ewXJFueyJfjJoZeY7ZR8VBvfTop4H4JKL6ynulqIIIdWwzzFVdNx9E0n2tujstPRkCmp
lQe4AFhLZ+rXGZXlyM/rrYn1UslTRmgULAVqxFluXOV3XSLHqoWb4+vt0FvM97sXAEky6ISH8LMb
/T5yATCAvcjGJd/2Qx9gtusjMxtMtfdpF8nkKa5qIMbKj+MPf2CC7NlO90NNccoxivfja/ugvuS/
3e/wZY//9oHHtmebvdbqNoYEHu/rwTQQiZPfSl1ZqEEceu7ZHq/RkPkn/KABfoBn5JN54t8ef+xD
Pz3bs70Ap1iEHjsLzwvaliAipY6UzRiaeMIhj+zGzr85Q7NNbOWJ2Xg1MwQ9B0evBkWJ4+/w9fFp
vbekPx6fBWZtyOSxYmrgPRfpibhx0ov8eekcOvT7s53rNJWR2h5rHtNP9YEe/eTCXUJJXtHuPP4K
71n1n3UBy57t3TbPAl9MCJPGWCVX1XN+o9xxYGg/tbX3wz5du1swxMfHOrBSrenff5iuUBGmsF0R
7ZUUkJq1dTRl4ZcPvYU1mym/c+UQT0epr6CAk3k4tVUGtzqU5UBBVgLudoA3RZpQ+O3gzm2U2sq3
tlk1V3WV6bssrrNzAqW7Pf6qB76cNZtV3ayyWsvVaF/gIws+7bv3aEzgsRU8g+MjHEiirXcQ7ofZ
rEQHcx0zw336CtcbtGFsr+Jv8tW6db9zJTg+yqFPNouJTpFZAkuFeG/5lFmpYmdlufACB3567gnu
56ID887zC4rsiYWlaeguPPXXuaE19/EWiTaU8H/YNyPLLFVg9mtt3qMU2RWb4xNzaIhZZMyEhTzE
2Eb7FjUvePJIephU9JfuYYd+fhYdkyYd8NMl70gS2mMXQ7Dr/IWiy4HAOzfUToRWYynJT3e3SHZj
qFNu+ufk/vi0HEqYzNke74vAUOwOqA2ejf1DewPmZXKDvq5/Vtftz+plYZhp/X0RtczZfo+LAPmL
iJfA3w3vmGHyjlghY6buApphmDZrC6v0wEY25eeY1Qeu4wbgVvdgD9DgMmrEBneduwpe86UD/NBO
nlMfJvNqHbU7sgMfe1sMV2D8EOq3VnkC3BqNf3upfXhoz822c9EkFbbLTFuBGaGrnDYE/eNf5MCC
nbMfQqH2o1tQ8G8VpNywVVZ+ZAhlHf/xA489pzRondKMDgzoyzrHWIIT0FXv3n/5P1/7//Lespt/
Lpnqf/6bf37NkFULPL+e/eP/PGQJ//vv6e/8v//m89/4n33wWmZV9rue/1ef/hI//K+BN8/186d/
gD0b1MNt81YOd29VE9fvA/CI03/5//uH//H2/isPQ/72j7+9Zk0KPe3uzQuy9G//+qOzX//4mzoV
O/7z4+//6w+vnhP+HrXM5zp4/uNvvD1XNX/Z+buuW9J0dM0xHf4PAah7e/8T7e+67dgOi9LQVB1H
nL/9R5qVtf+Pv+nm3w0dQQbHUg3DMtXp1Kuy5v2P5N91gSKeo5rYKqvTH/3fJ/v0cf73Y/0HwNqb
LEjrih/+tOstITXVFvyQqVlSdYAXfd6UDRi2BnVUf53KHoULE8on/UZx8mE+/jXqx1He28T/G1z+
OYwpVI0pME3LnkfKuJNam7kQ2KxAbe5MWYmnwhQIW0DMLu8aq8jFJDibY7pSpy2u38JRcPmze5zo
gtES33wUwrC6TlsbHN8AkAT0dqxcGKmZPPgRFTDA4GaPQxdEejSsWjxCjDRWkCVpkAnA5KW1UdXR
VOVH4oIp7OIgfGqjCEbz0NElRjKzdu6DzAQmqHuG2LgxGoZFpEJ71avIhi6pOc3CmTqdPLNJcWzT
kSjKqLquylmAR9YxNeJMDdH9xX8wda6s0b7X00dsNI5P/3QnOjbQFGk+5DejH0VqVzFQ4TXfhjy7
giaK5SLK2h3a+9iG2D2etWW88H6fj0XWk+4YqskCN5ApNf7Ih70gQO0/FWCRhgTXwgzUFyDWbAte
3AWMiEiINAiex991dlz+c1SpG7oN8ta0nDnsrRAmrIaux2NFaxyU0zBsiKDeoHKdyJsiSmAyVpaJ
jUwEE90v6mzXg0BAokG1F2oo75CVD/MuVUPTJNteqmxkR8zvqvUQoc8HCpKMBh32DUATY29oEgGi
AFIEXI1sokENlY6logexfKNXVD6LIDQCSP6xk6Bl1IhL1VAhX2luOcB96dw7vYiaW6XJnOE8L1WU
dNvIy1yakIMCuD5shvykKM26QFNGiWHpd/SA/DIznnpFa1Fx1UKzhmhhGS9TlBEnIlFVGDalPhk0
Z5OFsteiNWiqBroFljH0J1lmVM7KamMBLNCowp++ENFfy//4cMyWaZiIP1iGrYk5QN8wLW/MBoTV
ktxukCU1i6fBVYaXvMdEcGGR/LE0GcsyDNtWHccxHEHk/bgjkjqvTC8MENdH4wnho9rGnaVq6ktN
yYObsJ4gkRaQjsqSAtEZBWpJXJS3Rogfb9lmKahcTtJLQ/MhwokyRBIFtZU+0utwYT3PgsT7rNic
EjY6NY6Ucyy7bUV9NHD+IyykdDvTlEoJbQht7Vpps9uklVW8/euTo0uDXj9IMVMFKv95chof2jVe
kN66YH/dGbFlvyFSl7Y/h7z0UiRDFZRFC+HHpwnWtSjh6MmgrrW0UiHXaoa3bhV3OCvGIEpW0LFQ
zuiMpH0MUB5FcTloK7k7/sSzQ2yaIx3laAfxIk0j5MxysXFo69DV+ZpsDJTQKszHNANS3sKn+GLR
GCrSKpphmEI33iPPhzA6IGtlxqNNZNH14bpu+nrrQFsqlLG+iSUpWp739ULonmWy77uCPQFR0bJ0
YUtjWh8fBjU8S1Mk2v7wsAbVXI2ILIRIrRZGtg6zJv+h5wPY6K6Ca0dpuo9b9AjBOMPS18KHvzzN
6O3rYko9DNUQs0fRh3YkmQAVPuKpvTJrbTzxAkw3j48yKzz8840tqZsO/GFNsMQ+v3FixLphGznQ
7LEFCmZG2TaKugaSHhqS0Yrriv6z7fr4zK4RRmyTkspxlPiveZbj+xJPfrsNCG68BXy5cNH7YqFx
jjmOBZtfFcKeHaRD1kRw9GoW2mTkbiC0eUZm4/31UUxVSNOQKmkh59jnCci9UskKp0RiP1TrGytD
yUfmUvt2fJ4/X8Pep5nNLdk0gi2DztjnUSy7NtWxZ5pVzUdWwayiXTDmNzZHa7BCwTM5HV0U2aCS
u2fHR56lI9N2Jd1EoAMdNqAHc0STDPrWQFIFCcGwwvopyHxUL1huym2oDw71pD7bC9NUvluYHyHv
knvh7fEneO+vz05mU9ekAdJfZW/N26aVV4hGt6ezpgsg7ShpvClDHQu4CNt2hRMTD+/a21WN1p7p
Vl5eRKHanEYqMp9jbNXnatwNe8PD5ba2K+iYxx/vi5jPBpvOQ6GaljoHgDdqFpCTo0SuWKV6HZlm
c+vBeczXsTO2l3as5uXJ8RG/Wgwcg1NcI2v745Tp0z7QUk2FH2OjUVUkFVpaKE2+pN5UL1UxKQk0
S9sPlT18Pz7yF0HVNKfrjFSFKokun5chXBGRoPqADUhTkIWVFDLVvGs3jqdT94gqzOnzqnAXQtkX
o7IAbY4Ki7zUmBc5e+mVbdwjpVaIBBWPrvB+dG1SIIGtdQ2WvWrQBBQCx2R3/G31LyKIrauqye7m
dsfF7/Prln2ZdI1ZoOQBcAZR1jCrTisEw1WO9hT+cApPZuuZIle2NVnYed6EWnuuJdjaDPWgYHGS
6KN3WrRC/A6kG0JtjTwbbeQokckagEqYbwJnGF+CRBvlqdMU1D0Mr82TtRXrCPZxDRu7EzW2bTSk
9KRFJpzE51TVG2Ni7yYDnPsEjcV1zs/31/QsUHep2rC90FA/hbVl2OajRLwJEwVFWlchNgcDla8q
zlZNGiJHXVuU3BD0juHTIjXoYGrUN0a/bZKuWugqz7gt70GMS7Bm2mxm3TCd2ZGkOUrcGGJkH6Mb
e+F6HcL+aowr24Q53DVein5lgsRK0MbdpWLouOUNvbhyHEzth6jIMIJucEX2NeeqqIW8brWOC+bC
N+eTzmINMdyyNFNlc8l5OB+k4VVp63tr5BO0G3XMMfLrFDCQx4f5IqraFgPYgvmgUDtLabHy6Ac+
P9kXov6bNrH9ZCM70ysQjwSFZbvZcImLjQZBpEbKD/cdsZBVf7W2ab3bjmo4ktNx+vMPqUrdRU0w
4ISwMgHTfVcldO3Qkd4CvHDG23j/5tylDHauLolYxuxFucElgosztYTcQJQpxkJOFVTfHFdPTgaj
QbV5SHLnLNOF3BmyDE7sAmEmBD4xhA4izGeToUyf/Iy4HYoRZrXqI408hNgSHv8kf0ZVtrpOxYMi
DUFmjtgYHDGhZjhikxTrxjrV/G2ai/BbnnUeGuuOejZ44be+FubCCatOKcLnNaeTCE/ZOyNLew7N
SkXpOJlfKas0LAxMKzzjOm2d7EwMnnHqjDDcraA1f1Pu0SBOedU5RsvdVZk1WD2nfvHX2lTTJ+Nx
0MPmLJty9PfH/bAyBnVwpUgKZaUpRgnzrYPIP+BDcHy63+GG87c2udZpNpOuE2Q/L0Cz1fvUVVH+
x7wNz6ceCldRDsAM1KLFzY6m1E3Hjf/HqAo0C8qwC1dejnhrFYhMP4mFlm51VSBKWraFjxZIFt9K
a0QNvAjQTPc99eX4A0/B/o/nfb9/SluTbNzPz9tFQZLVNfUBDDVedI6CfBULGqCB0UdLza0/Tzyd
Eh8SJiZXGE3MgQVeomeKOjA3oxsifzCW8JPDWHssBmE+IqlBcmEM5sILfrkO7SkY6Daxxfojz0qo
u5WTOEPq+I+W7hYnwjUIzzJCCz0eIsTdlQQjIoigyC9HYElXWmVj0xuBkJz0afKF9vtXU841mkon
NQZ2x+z8TbWsbzquVHimVAJOSU8VSsm7Mlt1Qe8uZFVfLUid4o8uJYUggvIsx9Z8k+KAw6TLVNHu
mq5HkU/DGYWcwxG+E51mCCBGG4e7OJrdgWukOD2k6EdMyNoSeXajj3EL0IOdZY5+/92Jvbxax6Zf
h2i0pU5wUo9JEqwHw/TV0+OL84vgpU8rheuOQ/dQzsJsoniqFTU8u9Wq3W0bTkLbNhqXWdyWuwxF
1L10G5wzDKkvsVL+PMqIFdQ63uvlTNxs6FAdS0oTDtUZW6vEmsr0+FSHSR2uhdIGym3txNVlGXqG
8Sa0bnzoW8TiNsdf/4trKA+BT4dK+JQOZ83nzTkYESaTrcpD6Gnw0BWoLGTIOeMXazzaFaoh7Whz
YaAHuG2QDfme00mr0H0dwscC67B1aDhkZy4mgwtJzxcfxlD5IJrtTOX7OUs/xMVCSA+TPbwW1B9N
V4eIOgHq3gfQd0dcrgT2GBDpteCsAyeWPB6fmD9PeZ1POlWtdaTFuDPM5kVxK6eyMKUeXfjvrA2c
rQdv6ULyxT41JddTmwYIOcU8XCGqOSCeSeDoLDDGKM6F/jqT4LCRiTf7hXP6i1cyJYcUFQdwaaY+
yyLDrI1EE5O4lBpVjVVQo3unh0GzFIO/HEdjzjQhOJydWTiIrCgwEEFlS6VucYa9CXBvEQcLZed3
rP/sWDGlIQ2VoqGuci/7/IWsOGgHvZli3OQhW+YoBPlNW2lnQZBVP03IUBIPbIn2SawimempIWaq
ivdLdk1Trto6frYblWoaBhq/k8ADdyGAQK75Mc1DDVpiTDxglXX/l9cVmYGucRu0kJqeM5GoKRq4
5bQKjsF4AgS1M+BJlOsLUW36lPO50aZqId/bpAAwfaIPmUicFFQ9PEYBXmmuK0LpLpCV+qihh35J
AlstHAFyOsPnA1Iy4zPQ+NL1+f228COlIgtW0Cqmdpr3hfJNSpoBGhKfO68EDRskbn8Jnidae3HU
bmrYyQh8dBhS5FEwnjWoj62MCD8rs8J0rbAnSju347NM0S51p06ry7CuyoUs+6ulqhtsdJW16nDF
+jxPyPv0am65yirjmsSFtAxOlUEM27/+zemNcrjQJ7K0Odrbr0ulMWJutUi2GufliImBpZb1wihf
xRJDpbfAoc/unp9koxcFeudObZjMdTZlb+baJECGboWaqMH6+Ct9NZhN8sn6ordnzpt6/WiI5P9Q
dybNcRtdFv1DjS8wJ7CtAqqKxZmURFIbBEXJGBJTYkgMv74P3NERpqQWw8sO72xLhSGRw3v33tOV
yxZeUGVX+ZR3F01PKQlUffjBLv9374hPXDgBEworwk/vqHekmmrF0FrJJyNNv+svyqFy7/98Q7/Z
OPoBjRLKzxTraM28HwkyW0SnZ2YTnYPyY4/fHRCK0jDuH2ZQDLgc1Afv69f7ojPD5xJYVL454m1X
9I9vlKiort0gK2StIFKQ7tze4tiYPxjhv74ozwsdElZCNsOcVrdNyD9+xbJqSy4965geTdDyBq5b
XL2WiC2RpR+Vffi73k8C/BaFU2Z95gHOQO9/ayygRhgoKfack0zIkYYiS7RfP5jbflMNoYAHAZTy
KoPd9rZb/sctySVb8iYhvj/RvfHWlSBnXNttr9XqAXib3PqrKdPiZqoydekVC5mNwhgg/PlkIXfj
m5zq8HFGG3Ht2mvxBalf8pFu9DcP3YerRVnfcbemxk87u1I3Tl5tYsV+yKiiGw3dFDEAVimdxH75
twOX4oBt+y5CCs7AP8+8rpdQArH+TuXEZ+DUdPeg8pGF4XTztuB16WMeTMNHsp3fbBzf/+5P90hQ
5jg3DcPXSCleep3zWrRteeBS1gjyp/eppA96LNzVuBALgcKhlq+VDFeCfg3ZHPSWRL/IqXn98+Pg
Cf86Cn0Ox8C0eOub7uP98Kj8hRZyuOZ738xUe0/ksWF8xmpdlucurbzica3huu3ZW1p/BT1fIQy0
xC8i0Q1Fe++1uiZurzPI0cMg4B2KDC4k2Jc0eKS157snXnwpjnAJbWJ1O0gDg5g7utM6JbQ+aUP8
h23RLPvGXC2bYPCGuMOgTQpjHwQyY8fch50863BdCbAe4FDuRODMUOjW1SKOEDoKZ4HJN3+Ua+8/
UAvnCLtO03hPTQpLPsjg+k03Fs5rnHrgUGgiIc1PZmeGrZAGi7dXE8P7qhRUOFlht2btAD502qEA
WZ5wcZdZHHaWIBUzWZuO52S3l9QKFdmoYYA0Rq5yepttkizhX49kBAoVelegUlIi2QqqTGBMw+yL
EDgJd6QdrNPOT0LriyLzLLj0pjbEL+WO9LJyc944UXWzSrKSLOsblrT6W0g1kuD+MjPdg+SZrBHc
MaIBpWG4n0LJg9yTyp3GVoCJbV+FMzWUnv1xBqDAdojKr93vfd+WsKw87Z7TRGNOLj2tj3VbE09u
ma3YUQ3s2Gv0AqJQ0g/rm3JGaLc4xtyVJzwlNQE8Wa6ae22zRd11k4OnzKocQANeXZDeZMOVJQkM
xUC4s6wkeJgyej2cjLJ2OuZB5mowUFnmHLMOBko1FfNzjyYDYld178D/uehyvyNpHwTnD9Xb1pvU
qnlKQmO9W8uikaBzBu97MM2zszdag6x10GktzBzXaWG1VBlBV2qphbVX7rLMUW844HnAZA+fLD2K
YVeK3vpCocNZz4WXBU5cikITuUTGEgxPYvePge2D55iyhbhmWw8wEyrd2neCb/fe7PyFU4AVGE9D
vgRvRdu5hBcEafbo8GctgFI9TUczmVx/367t9LW3qILv+towP5eqqK5R3UMQxWQNlk52lkNOoitG
xhmEMeI5wi6F0e35yeMylTZxgTolYsz3m5IcaHO40UtefpMFoJrSFcM32S1NcSEmq7hQJbu/tZ4R
rVP76x+bgoQIIJd5Dr1jWYjCkM5sXULJIrnN80e73LVO02YH7BimH2chUJjYR/pBemeSoIFfwjEj
9H3IzSyaVJu8uvMKxL6qXHQl65IQUmpqUDUZ/MfjbMzSx7Ozeo+ehiBAeRfyO6d00ukil2Q/IFhB
On+vHQM6oeotGa2tSU5wA5cGEasc2i94FesmIuIVuoNBa/IbYDkDejzMxnHfpi54mL5yXP8IpAgL
LnjGmnhPP1/AlpmKNGhSutfqZGhPbh/h4jzJrsf0RQ6Ic8n1gvxFGab/kpaoP1kQgHEY2R5geDH0
09mhtyui1c6QghZTlf9oQovoJmEayTPMtuaqXoKCgP0pCb+aTa2f3SYAOw9ID2QelaxJ7KijKTJO
OOHBqg8hnxtlRUaJkdnDJ9Nx1udxK0mMnW9hXcQbvXFZbYgj2bAOX0w1OdCSM6+/XS1vIcd19ewX
obPkLmfKHsmJz8cHDv/rfbikiHdqdCEEnijyEY5oEhRZJ87i6rMi7JoIlKUjSByTWnhbkxD5NvQW
Ie847qbYawvXj9LcmEB75N43pcv+1pyaLtu1rja/TWokdQycuQTkaSoT8iTLFIiSXP41dp75tBQm
/Dbp9uk90q2cfJzc632AKZPHI24DcwX5u5JsbNOEeZgChxKiNeu52Bd5L84E6g1d5ILtvi7HIfEj
z9VqukyMsZojs8jLT6kzqeBIRcv9ZNkDBGZfyeLBDFT2jVMaBfMkcYNXm5L9U76MwyPO+Xk9mcKx
W6oCfN075FPDk5nVyd8TUMWUTv5qJ3x4FWlmrowPx0j+amZveRrQR8hH31nLZ2buMLgyXU7Hu7Jt
m7fBT2R2EqNBvLue4Ozhni0/B6Vaq4MyWawgGuf6sUNdP25EV1ooahlT49JQC/zmcc0snLCTQ6p+
r8du5tNsyH5ty1lf5ckwQSNIsmti8c3X3urncZdO5fJ9kTOO46KlwnwRgtao945bg3d1wyz8KmFV
KBLzp+4yY9Euzx7dyb0kvdCP7Nqxb4YShi3MVqe3TvbiJ8wcTiJvaVgnxNwLTN4EbTcubA/KkiDw
aubSqLCXjdyMkp9ttbGQ3h9WNmzhJRfhKz8A8Gkg6p/c32CwGkTTTvZ5CtbOPiZodrqCYGIoj9k5
nfjgFqOjjSmTjSg5Bnlr0y03DCtqGILLKcUhd9P7IciD3nPTt9VdCLtd3Ylk5qSzrJh+VXPqE4/W
v5HV05u7us5E+YwMA3C+4dbGNLs5iJPUID83Dzo4R6J1E71zkzH45jc1zjK/DburMEW2LqscaqGp
qux5XTVcotEn1STqKte8t6uVkvOaTsTjDgM5U/yMSP0L1xP219wJVyTiPgsHMJlF3M2WRfN1hpPN
lcFxQxWfCPOqa+cGqrdpNLfp4hIGnM/eYB7tpZvS02jp8Bl+Y2oTXN3353HxARQUiqBIpmYTlbWb
r8lNiXs3quyB0Mvqb8EQpiT3dp4aQsSrEKryLkX/1uzt1lzh3Mt1DDCmewHkgXBQyUG5Rl4ApqHe
STxdUI5XCW/uu9eJ6YUCpguuE6D4YxiQIrkru6IEewjZ75U9IeL+agp7Brh2Tb2zvMl5XdCvowxk
z2fs02omNcwXMxiLwgiYeZMRfkbkh4VN3t4Y3hrFMDy0SZbd+KtKb7PMEsu57vl67cWpSXRxrPmh
q7st3EkXrtwHGg0jydD98pXNXwD1wJN2ESXm1KU708qlJkhsXkwoO7oHY1faL1KZkklrJc6KLEpf
3JR9Vu9Dd5zoZGeQMloV/lX0vvE62rQzzRXWCbpH5eR7QpGtBJxSWh/sfNq4tM5inbyim4Y4sw3U
LZ2d2wdBX1o9+L05bxxWmyRlvo8MjNWQJs2+4TssiYQ0gpdpkVl5bgtiZC8JUdCkE+bjUlyKKusQ
qpQmxIw+Kwt5IT3TvR7rCnJmKxSEGMOiaLazkRd0196oEpLMVSWrWHm4CyNFsAtkYWMZg6Ow67w9
z0Eh2SeYBSQiIzG94hjqjnxBOWJxCo1x/gyisHhschvqSUcrgYTo3nC9nUjrDpCvI024B8SvsGeR
8MfUEKYynr0CbuaoQ/mEJMq1IXU05hevEuknr5kr+2yLOTs3M8T5yCN6+zDIcGGbzVC564Rki+Uk
ARARy5kKQGzjdF1TKKNDNSMj2EAdYx1Nq86HnZ5FCVXL78UmQVMhkpl8nU+1DEQVOeHMuF48Q1zJ
2bSqWJR9BTWlccKA4IB1ZPuSgWfbT1MfPliVmKAULjr5rvWQisM6l0S/dqVn1yd79NAw102Q/aVB
znJtbFauy3oxb7zEBgoqNhFDlE2B/cbqOX/hY/JmUruX8r5xJo/qyIZ+srIsuWjtpHsx27C+RZct
k7gyyVUnEg5fmbCrbVvdWnrep8awkbBTGui0Avor1x0Hvfdac6muunU0wEaZidVtIabtSfgNyFV3
YlOwI/DNXg9lv4j+0PmVtKMGUZrHFwaNcu/K1BrBOy7FGLcJ8PKOOhyWUzmWtdq5U7Z+QSOvbjxU
684pWxeD6Nywl9W9nIjRjQOzJCoptbRSGDhwN5Gg6bgLyZkLf/6/0rWTDhwyOH4em6sdm0S1TwcN
Go5mCwznP58sf9Plo6ghAkKvfaT9rvipYCPLEiCnjVhMLl6LAnn4PmYu57wFeLcVWAnPIfAoOU/m
t74bSUU2dX8mpS354ftz9u/rOj69dpDcttgkoT/VqxakXTWgZIgGnp0dW0P2P4Ssk31eu2m2+/Od
/1pN5qgfWJuKDGEUlcz3J2roauyuN9AoUpIGhk/YR1Nf9H/Vhg0CwqzsD87wv9GteT4+Cp9O7t8S
3Z+etANgQoIaBZbu0yE2B020+mqsIYGk5fydZN3pk+/VTIFWpT5D521vFZn98eiROqSStaj2WRIS
MUDI83yUq6Cv/ecnsl3AT5Uu30fDTkEXJYr1syAHiabZ+D34zSXlKmedlRA/ZsB7qw6Mu6FFbjHW
zfLBCPy1YchS7SPkMkN+1v85/sF0J4IHE+RcRafCQxGGwyXeJvcHFCTypRPghVJPlU89I6CoMPnh
B0XfbUy9v2s+gE2rKkzPCWlivB8HdhomMqj5/Q4W1rmRUwB4qupJ8K9f2RkngLwoFvQG7tJ/+7hJ
N0feQZeMnjZtwfc/POdG6DSTh8XCmMYzR6Dq7JiJildKnwCBl/KZXnjxwdP+ddSjf0WAQ2cWdaoV
/lTgMjorLNcV/aaTFg7BUtthYWUv1Hh5dsV/KD+onv5m1DO5hMwujolQgqrL+7s0TAxrqkUP2RsN
2AH853HqgrhYZ3acG4GK9B4xu6yWgSsnlzOK4piDnjN7CE1VH1aUumdGCB0+Nw+z/WS77Iz//CZ+
81BYCpkF0Z5Q+/9Z2DeR291uHCw2Iq2/myRlcrO5Iq7gYCrr+59/69fhjgTb3QY7SheUwluh7x91
3skwyUqsBQoo3TRXYSM641S4RujHTiY8ez+EbgrcfjbSo5PRDd6ZQVB/FK7xq9GGmg4eENqYFtp7
nDbvrwJtneenm6LETpahAga2kgzUZbn7WFnd9GAoZX2dE72WUc3S40aLY7O5wl8RfDcMM2w+eAG/
qbsG5qZ2MgOsHZvC8v315E5gtH/bFnQBIFuV0FfWbZPRrjK4r7KGIneVtfCpVcDWfF0AeTvqoEZy
x7ui0C+aemA8tn0S/flt/Toytuui8YQGClfLz0Lrzp5DZxkYGQV2UYI2UTQIEjjIxCC6pVzVR3rD
XycjdK10G3CNoHGlpfr+OeALMQknTOmX11MArYRjbj4MvWQHsR0L0oUddiFHlDZeQHzpn292+8vf
z4TcIRMR/Q6mRNpt73/cH4vCaZMFfeu0dKR+ttOeUA3xQYfoN4+UkcdHgDHG9WHKvv8VTlfFam1K
w4xj4yeJjvqus1fr0Ndrf4HnCqDIn2/r174FqwptMD4UZMo0ct7/oKRUYRgey9qouvTWq8wA9HIt
gELhxPnXP0UQgIO7c/OwmT/nIOvK7qzBxX2TleMKp7Yv4hmxzG5VyfzRxPrrRMIvMFjY49KZ5sbe
31Yq8JrpzGShnrPq0h/r9gkzDzSclbSM6wz864S3eeqvqtAwT9Nq/wWhsQFDDs2yHagij6Jpzm6H
plKNxhpTtUkO/ui2ZF9JMZ1LdK8fXPNv3sRmJyUhhIUWh8RP2zsdzkg/U76mdvQnqmEwVi8Vc9Eh
h+V58edX8euUQk+alx2iKeQbZjv5/vloTHKy3BA19KjN6rYboVKQFa3m7wWEaFhDPhlltY/66FzM
bkpbyc4z/arsTA4QLTtV7YMKFVjk0MOw79ssTMPTn6/xb13Euy8OtUTALLw1dhAn/tzHdAazT0pz
zQivc/zlKc3n1NpPyoENUlK+nqPUICHuCBo8m47DDPT3c2uWMMC1FEk0C88EMj76HSoP5viDalWD
1a9VlKuDskE9TivIuEnLwe4OWqph2ik3gXFj40pqd2y76ulceU5HlGHeS2jx6RyDA87mC2Mk739j
v8/LTU+rwv7gS/l7nfvp1nEIba1vnoArfp5sElgN4AQStl3OuB4nQxkA2c1AfqUA4TTRGoxVEVNE
FDKSCxlhBxYn+1CUISS3bMZcc9mvDcDM0Vk77yqXXkKKNG2HRwfR+5sQBSXEInSJRvYH3v2O/df4
tagam0KDdpcyLuY86/e9mWePf36rv0yjVDE5WIR8lfxDX+P9wFNpUkp2nNneMDnuhZ0n9m23TB+I
IX/dWKEd4JTkeGye2Uf+HBzCowpyKxlQgo5Je1VUYzgf+3rps6is3A4/UGCsn5cuqTfaWV2dSCnr
x30+tg0kUXqcVOq80IjSecCLTb0jsWMdzMX6gaLp16eB9Q2FLJ1LO/S8n0U7PgVva6axtxdWMR/T
sV93Jse8DxaV3/1KyEQYYO7aPqWfli4qI17B10opKRMplXGEA3u9FjDZ//xuf5l0UenbpMThJOOo
zJN//24N/r3dVzDrprbNIi/3yWuhXhIv1VA3xyKd/Uu99Yz2/ez2585jXB7+fAW/7BC4Ap4npmxE
UOYv4p7JrLWjVq7AtRvj0LswZgWGsyv6tUDnKmeYY9ewwqNNu/Duzz/9y8rNT4fIoTgpIYmlK//+
5mea76OZG3RYJ7UCfwv6azqNyQOzjnU/J7L64ID0m5e6nUXJ9EG1yCH9p4ed4OJDT0vJZWileTGX
7vcFl/0Hb1T8+iubbZuz0ObQ3Pbk7+8q4Tw8lIsuwG1W3pOkWC2Bz7nU9Dv2DVlc9BIubW9k+G1y
c6x1vGIgXVoUYRMVJtQYjaNvm7wf3wg8LYedS5zhpYBkPp50XZdPqErmb4mRjcwDTU+VvQeu/oCO
zb4phRgEOfS5GAnRaxzyW7jSr3NrhUY8SqndaOWbItnUMuB7KxLfqbl5ohlvm6UlZaFEFknXvzaM
xxwtYPIjKB2lT/hm/PRQTbMTxrRnE7y8yITLSBrIBKLBrYY1pvxcgbaUaeoeWOrnYYcEy3+yE9zV
ERgn+55TydR8aigCLZezLVdk5rMeVIzueuag0s8lScvtQLYi3e3+eUWWZUVZ2nozDOWsIbzYHxv7
OMg1ZE+xOs2tYSRiiAAN0b7q+VjuUwRXuBgghX4qjE6/9q3fIiDA0NC/tLShLzzREvPJaXDt/mfK
+FdZJ/9nkMm78JPb9kf9OHQ/fgzXr+3/i8gTpq3/O/LkNNbpa7e8jzzhT/xP5Ilt/4ezh2DORmfP
iewfkSf+f3AL8u85oHBIDnzqR/8beRL8h6ICqx5W1ID/sNUy/jfyxPuPoMRBhQM7jc38aP2byBOK
UNt2/R8bB/aPeF7FFk2x/VLwc+pJQ512rMNQ7fvA+Mq22lLlY5YQt0gT1Ts5dlnTtK3MQ9DTq7ST
G+1l5omYKpjSAKEPoqH3KylER4WsPpOX5h/EtFJmAzUGSmgyd0ndOAcWwimmCutct449nHArvTpB
XtyJQrRnf20T1CcNDOPSf1km77sWx2pMXrveLuOmBTBOqMN6R0FEUX5PnL3d1dmlnRtG3OY9CuU0
mMMzO+X0bk4bytyDZx/XIrkYWhwvqJ3vPCP8Wiw1DV/AI/k0XxEYKklHHYxj5hNpkIyWcdCG4VzP
vuHEpqE6msn12kRJkIhDWSYV/PFePsx+yiZxDIvgU8o5OjY5TcaKQ9CXWQfJyfEK14qcPqfQT1gq
wlXkwuanlvBH3IANcOgA1dd+7lTNipPqJ9mzUy631uguZ197CsYu4HZEWu5mNZrrRStC49PI/7E9
znaYaGZkTjyagwcDmXQkQghQdF7mRmZFiupPtrcgGdAPYdpZQE9WUUrXkTDbrG6ewwz5i2iMOGO+
+7rSdj3ghEn7XU7NpN/5WshHN9VugrR8Hft4DGiOLCbh1rHBjRY4ZnLjCk1xv0t0WS17seZ5nAy8
Ojf3aZ+Lju3afrTQI+3awKr2yyjsJ43rEWfhUl0oqZbT3JZvzuL8aMr1eshXPy4bd/mLyjlV/8wY
1R4pBxzYdb202nsrPbE7rTbiR7Fv1JbfIYealtwIA5v8uOV5sbL+cmZr+2qM5iVJHbBi52Gf5r1z
XBXinGBxH5e0gfWlvTel2qNhGC8zvWZbJES1p7eyW4/1bJ4qq3roQsENlANvlfLA3WiH1o8+891d
B4hq24KAR0ozFxqLOXMqsCI7ZVvqKw3tMIAWZVXhHQtCFKBPmL2OTOhTyHp0lbakwQeWoaLa675h
WzyRW2u+zqEBqpsjVEpx2MbFkmuzvmDXFNJbpFMN2t1evmAQ46+DlANnyK7LK+SMXUzsyH2vSoQK
Uxt8WlRf3c8LSu5ao0qw9ATPz5X6JuxwCrAjcCgUCrSqfgYttkbwNKdHFKz2BU3XNC7s3IzLopw/
08qWu8Ib8quxpVrRKZiCfl+mF3ZSBs/aaJzrSTcIY4qx1XtzaD8XdfciRgrvc8titx+KNNmN2hdR
jZF9ryTiGLd4bqeqwYuqrGNYOEFUuWjLsDt/1pwNb2hWphejTX+QwPxy33DC2s2Ol18Jpd+WknyJ
3dJxXUmxZPtxMZkqelMH+8ZFqspxbjfkJG+HJfzivLHMyC4b4Kx5nz5UnjFdeT1nduyx9dUG7HnB
RvSISGWj5xaPeVafjdZhorJ1fZ6Y1R5A0ZuRsNr6YnKC26YOj03GDcsBiq20Oe5f11UIHXcW/mUw
Tuq62rTr4WPTVWGM1qTfdwkaDlf+BcSQ46GBMUQCKjl4QdrcJsq8GslZPFLNnC+cVYiHHH/Wbpuh
zy3TPsPPTWNPVoJENRi4uc8UmxooF2Q8TRCGdXDyG/s6tPKjCupjiWeNtr0Gj+NcJwOfWj+94Vtx
kCh7hwUlCGD0dE2wqeioFhkU8nsg4+Mu7Lt4HUMZp3kl9nMg/auk8yK6xT9UQDWT2znrpav2YT2l
gCPL9jPRrWpnojms2iq/D+vVO5SWpDucBOth9p3muzenAjGJnO68Ki9OxPq0nzyzi3OYmGQK5OTv
IGUbqy+LW68w66yd9Lxzrct4ra2XxTKZJQJxyTHK3ZtN3hHg2ocXNONNqnR+/inbtjeAxs3hQnkV
HWMsAXURxPZktnuT9taw57SxIGUTn+e65q8PciOmVcI7kDDIm7HPeP71NWSXfC9lmZxcj2hLZ/lO
LtR0NMe2OvK9zafcWZ+0Hm0WBg8g8aLGJy8EoOk02kMd00+M31DfFR2ygnRMD0sztHGhhxzCoIdx
cprPWUITUpQV4jJShRFy3iy04gcnNe5AOIPuULnct1Z9W5F3FSTZpbQaLsyUkejzOyNpXyZnzump
Zkvs2yqHPYoyzs0rbpKJZy9QGtmiguY3MnicftC3vtEjdVlUxGE9pnft3FAfdsj2ctZrRDPzF52q
4VSW60UwFfLoZUCbqtEco8xuxzNF8tgqTdqvV0vQ+7uCON1ulwWtdUyW0N5lioDqltU3LZrTVmHf
FVX7rPvF3hlD+1j1XXCuOVegxGLJxNSRXExd3h+bEYZng/gzKov6nkCamJLWcE6d+lg1fXnSbW+e
N4LGp8G60XYxASnXKKXKFc2CW5hxg8n6qi9e1gD15mImQuyKZngggcQ7JWh6om4wiEaTYP+cxjoJ
ZYZ3o8RkSHRee8Hy4J6AxtKJTe3wgISSnDduwT/605TAzuhQpnhGWvCnN/hiUHFSGOHA82rGTnx2
ivyIISpWbh+gr1MkRGe3YVp972wRwalmyciSt5JngQBoeEHJxf9bzBO+RQK+/DVPnpWhp4c0YM1L
CtPb+6gnj2uYET9otvQvta++Zk2nE5T3XRIL9mDwAJluqN3kp2pNHWiULXo8iABM3eOBGf1pUsNh
AeS75Mbl2hZXs3xOK9bK4jkcyhvfK+l59rE7N0evKPjYMueB4te+d57mZnmsC+8+ld9CGAlOWB7S
MPxadUZEvizplJFwLmQzPtsj66ruIz00tzipThuqtpUkyGUKSZK5wKuUzvCAqcQ8q5p6ukV7Lxfd
hV+kTy4mRcRL/oPS2XDKJjodQefcNdQsa93EhnbMeNC6j/P26EzhAbrz2c2fF+UdRjPsjlNVv8q5
vDV7Oypb+5ET1HNrZmfPHW/6wb3tGnU3MGDWKUcB1oVN1GMmivHkdXEyNRNueO/CYMe6r60ljxKN
ip+0kfSmzNLT2iLqoVm4NwPNWayqvwYSkXSWB18NOdlx3zNcgoGVQTdksyi+tXkniWg9sIg1Oy37
JE6c1LsolG+fJlkfZW2+rKpFpuNZ6z6ZkzsljPzk+rUVjXCBd2p2H3FzOHtpLmMsnFw9tB1/l6/a
9C03uq9ZpovYtksW6056l97Y1MdwHAJscsvez7rkkHfZdbUYP7JQXHfexOBCjO2o7vuShdcbUyqc
sygEWC8Hdl/KcWMn7/q9s12WUN0zezX+DnOftirKt4QTY86W59IaeI+Frp4ZaBU98faplNPNGPhv
9Wg+Vpxgbmi1/WBj1p4bzFLPTufcV+bAVaGnmjKopcajW1n3ge4ZSrZObq1+elCZ9UBZ9NgxGfTN
sj1E5zB6c31c+KGTaabNK/FaxSN2XgijxY8R/ahdBQf6aPX1WrLhwbtBMjvKKdPNqutASxsfXxve
ViVExGqt1APf1F1Qld9RBceNi021MSrzQqMqjJFHIBHStuNGHe3UK0AzEy5W14uVmV42fS9X4vfF
42CA2cNatiyf0e+Jb9hkAMk3EyxQ7JbRVmVHZk3kkq+CIcp0zWTeqDGyqAlQQHBKpMBdvQtljiPQ
92/NZV1itPDsLtLsAqNge9U00r7hkDTGQyNfxiR5oAqZvyRddiVY6YdWh3HWsgEnfVldVlbfHliR
OwQyXKPVUABtUFa/ImG2T9VEw0cktnHRBIgXd4QnMR1uXj5RTOoy5chg2C7rPjkc1aUN6+gyb2SB
n6epODx547mZ2u5xzlbyc5Pc31F4rT4ZCyplX6iKONqKx0FbNbxgtVSXOLfTQ05licBJI4yRd+Zj
HMrwa9Dm6WFI7WbfM6cf18lt9uBkCOLuA424E2whZenx3Jb0O5VrvxJoE35f+D402rLioS6pXRaq
KMiYG8zdZGYvWSAdMphSaH8eqOyqGVGdpmLsLroutT7PFmAxfMjAqUm/f7MTrQ6yXy5rsqIAz0or
/NyNrMM6NPy9aw7iTPhLFjVBtcRBsC47UellP3JVX9CNIf6elCdu54wpyZ4scZKid0/0U6qdbi3C
bOEyJvtpWJ6mZQaMg+6y5KmW420RAnpO5fySrVVZRwrjBc4ztahrwgOS204iZOtKsRwXZsp4aI31
Wo59GJF6oo5LvzpfKQfZh9EfprO1SQP3gctMXCqbGI4uRXEpkT9q8sUHqkyHse7VuQ9D4xxqDsRE
eHwWYL2fJm1be68fpy8rO+0v+I9peayYV5ndq6MVUKpGGzfuG/K2H0z0hetu0wVdJmqEi1vXyOhE
0l+XRHBGM+6sWxXaWPZE0f2lnWHaq1Da150zHHOrfpjDp7LODHs3VDg7mubVguYVS6EMVvLEPtlb
yOJaq7ew7t3jtKRhC6AsmXYt/rWjMGfnqli8ZO/3lnuHUP9FhYb3udFE+84rwsmB7+xpsTfxtefX
VwlSzCMEyG6Hbca7lpn6VHTAkbvJ9S7oulaM1uplqBhfSTdHS1f0Z78cy53d18F+6czg0t6+SJJ3
vkirlfejY86IEKQVoRy6c1LkSagdo8mp6qtGePM1B/P5TmkrjIexftZenxw1WqmrVsshqik0Mh2l
06Wgp3NVTEmh44pWCdGqa4H6cFlvSrTirLPs9XuyFI6sIGsWzghAbfdmsrrkORgbddK4IuJcJ94h
bFhyzEmIk+BMuBcis3aIcnZorYazYXEvifaHs6ahfpFo6d87G/1ECV0dm4XdblTjaHu2VbjcE59q
P7BR8745QTfczCYkMjaBznSrmNOZiTL3u1HjlnAqfZE6rYoVbaP7yn/L/pu688iuG8vS9VRyAsgF
b5oP7npDbzpYpETBe4/Rv+9GVGVSVypxZfWqFQpRxIE5Zpvf1CguVOe6k76FENDyeiPXtxFuz6a+
VrrifeZM3+YLXB2rrPK1ZbS1b1EmJ+wcE2Fv1Zpwk8mlZofUWB9B38WuQCPyGzMSrSMTSEYOAnYv
9LGrCslym+RK+MyLT3aTYqQfaqBOCDk22spMrewe8Q021gRIdi0u9zJaMWhiBNNjlEvWczF25C2j
XL9MQ1xs5kBJXhsV/OhiBRLbzoCsFFphebmee8lNSwOadl9n30srYSJ0dDhbtiVpSZ2mn3vREyIg
I3ZgKkv0clEDtVU97HZdpISyp5uCKK26pgXBq06qcDsR1JLXQTt6VtVQSIn/s/4lRMQCmXBxKm8L
vSjPKc+4ykrCRgdZtHQ/K+oIA6WopRMML3ETK/ix2LNZ5xF5eSQd5KlSnvQ4yY9TJk9EDxKlYjvL
1KhxijEY7/oJTztXYUjYTbV+FGMpexQqSd3kkrDc5m1LZioZWbVpFLO03ClCJSwawQLYI1r7Z3VJ
tY+gj2gJEhJziJl4/I5tqlMg1xJjZ6ga5t4yaqlOXUemSyIqvyN2KdviFAh+Wodkz7VceVotKO4s
LQbJQknKlAAgH42y24rVxf+CYkad7nQIe4JD9m69h9ZyzoNafihTcou8qNud3ARUa0itbI45y3AD
ymC6E5l648b1HMWuBKVtJQfmmxaVm6G3SkfsS5HdvsgdlRrANurFAcGHsjqEVTJtUDnaTgkJUyLs
iki5bxrJUWsZpa6w9jvSkT5sgxuEdqu1emHS4iXZOn3bkLnj8TRZWIXN5rJq1EOVQzyPEUqXA/mG
p9jIWves6gbcEtVLejNye73emA1UBbhk+vBcj4OTGNIqt0bMzJBNjU27G48hoevtbBqtq2mCrSXL
Rb4FSReO9bJWEge/GY6YMS5kF8ZG7jV0S8TpMc30GxQsXTkffbhW96qYe3EdDLSG1mP2kbYcaIM6
2nqs32pLW96TGQ4rcTJ/QASBuCSS3A6mBh2tV2KqIkO97PRI17dWn+pOnCS+KYbfxjD6UKQZ98U4
XWuzNjrgL0pnlmHgxGr2SPUCGh41RRsdUVyJzHmlTXGx0kxrV4gXu9JI25mK9s1sLzHdEEdugbwb
EbwINIDUU+VMuIGvpzhJIX7MMsG3Ucb5LSewZ1Tz5EiQCNfGaNqgSKh3yBQrI3rRBFGn/LLhaSDJ
wa0lM/Lbkmrr2Ibboma+KVXqxomM0Gbr5RaoNhPC4NRkGTaOtTNVgdunJNqhdqvRlUkooeRj5FAE
+i5PxmkxpYNFGt9X1kMB/NMRAMXdIjqn+0zQN1RcFPsyH0u4ZAw3H8twJjcxcTQVZ2ZFQUdL+WhR
G5ZnX0WIkfhFJOo1Jy9TSo/C+52qlZ6J2rbcarvJCl8Nc10jFrHUQI0M634RLmUxcych9G+BAECm
zm6MareYAwD8yHwIKu22FqQQ9zo6op1wUmRl1ZfTmxilhzDhiTt5IhXQPXWeXnFbsIkb/CkzONzz
YxLsmyia7DYOtmPW3BKpHlOV+nCZ6YlXBOYLLgq4Z82XPT28HYoeUlBswf8P5M08l5ENA9mNR/h/
srqA0xdWRUILLQXjaFukMLh01OqGU/8xQTIqoOjoDhOKC2J1Oy1umMkbibyfHNEtRa20SfAsWlbE
jNoE+RNOF7Mx98LB2FKqwWC3Mdh+GmT2hSJdd2G31a2S8wxVJKKl0oE4x349OLNZrkej2Otivp6V
M0VHwv5x8quS0ySAvDaPBeQwXg01sG6bpeS3wG7trjV0JxuLad3MOKRUIhUsIB4Odb/zaGZ+m3as
NdAE3WANNjUIm0LZZgjRPxPGW+ifK72mn6+/jaNJotcEHObWdwNIp5IAOM7Sj6oJqNWrS3cQC1m8
adp5cI2oYmuth9SZEjN8hFSkuqUqx+sqAGaGVFdlkwe9ZTiqF2rE7C6Fg56z4WUTxKlhcKG0BmAt
6Ixuo7p2gSy/NM2jZELOt6wT/H0HJ07fqOH1DH3qAym88N4U9S6I91ZsuuWAVuSoBi56UdYowWR8
qqQPsA1vBOej3Up14wmteU4LJdiE2rQrs5oFX/fLbqI/agTiOe/qQ6JRbWWTfy/E6UQGssnH8amd
mr04P1lye1vUYOmoMBne2BISIMDwlMTJKiJN0Ss+SgUYJAuabdx3HLiT8CDIh1ioaGeA8Bf7HUqX
tpkD6kLhSRYRkM33c1pshNhcF80S7hr+3dhvINIghXXOw9kvh5XQ7FXqVARB6ta0ilWQPVB3sNPg
oR6Pg86OYix3ktxT5O/82FoN1EWrDmrvrJMzUp8WDSfIzQPdFDvqd0n9xFZkE3NABaKjAc/DaG5j
ItJJHd1Zh+q8KGdde4DU6Ujyiza/p+0DnRaSPdJBzoOWfbdcpl3TOYVR+a353IoC/XUJ4ES3Fi/B
QlccO4GaG5iZtGBPI598moRWcswy2+H8bthVbE33rTorbh+WqSfTqHEy2bwfaJv7xSTfqkY/H+q2
IQ+RYeYs3Yc6GdscMWBV7k8ZKZ5vwWPeqhVtBuIXV4hMaVcF2T1gkWOdCJsGZxNmdcEni6ycpLFr
ncgol70KRe4iYYzFuLGORNJQGtYwNsybZFF1TxfmseIZyO9mPdzJUv8KIxo0u9D0xkHJoXmOarg2
O23eU85Ssxsl6z44gqh+GEQyatTvARNCq0wvO3k3m6cg6aYV/BZg8CmFD7ZfmhnPQRgOFdl8ezOK
D4ZQHLEbsDMIok4bKfoJf3t9gwEHJdz+Tk2pDuukNXXN0TEtkrsE4XPXqfPeGDWf2JpWHSJU1Wxb
mm4gCFXuZfm8NJy08iqNU9wDx8nyQYWMnjQZ95BKXNNSdmIinqrqcWwGKtz5fSoYkBg7V+6wCChE
id6A6o85zbViuRRNu7wOtwV8qLWWmYFPKTxZF0uIH0PU6kdVnPRN2lWHGKNHA4xZJEa3FYVcyiwg
S6zCuslheJPLaBO/SygmUHEXFbgzQU5NyYJDUl64zGJKi6OFKE0NGbexMNglstavs2EOyUOCGjpY
2dxIlvGcxGG8aVssHKQmhgYLAnEbG6kT8RYcOv/GwarzTR6XMNb8WsGzDzjde8mv2ZqciStxyWpX
k8fbAq9FrwGifzsFkbiqjGinmimIalN0Q631hrAgr6sKDNhLdTOo2WaoYe+oUeBUavtILfu+6wCe
lhf2jmDgo0NLATcpa5j82iRegogmEmuYfXfEDi+9n/XC4PROCE2N/HZKrLd8VFeSPEAFN+MVWnhP
cyYcqS48pFq6hsq0lirzZklC1e3EniKWhV36oG2XyLxRiPT6ls4toGZcTZXYy+vuIa8xBgEN4ihL
p1IPjqG5IxpzkNpO9jR1HDw4tT8iomrM4sxmvZTpezQHBI0aR9iQEmqB1nlLzDdjqW8MoEhUIcZ7
6E8HZLgfTJJHgYr8KlYIpELEqHzSe0jqtbbJQRrCblUjp6nquwAxYeBb5pJt2y7NV1YbfctMGnvR
RbiGwzEU75BT2xQLTfkyJzgWsYuk2F3gTcGED0pXDNO9YICkJj2grZALRbTVh2RL1S3wx3KYV0MN
zRhpuMwJVWVVLosT6Q3/Zga/p/fjJi5rwVmyRXwIc1Oyp1E/DiKaRh00UueStEDDhp1fIDkx0HmF
dHppwNU3HL74jlXoXiGnq6/qYvyoeqoWvZ6UTpAqkr+0YeI0qYRS0qw1xzRTTnEydhtuLbKbzsw3
HQaL27BW2IKqqXeDvultpVWMtS51r0G0VD41DNkdmwDjojb3J0G6Yz2em5jqDaWtiIBLlrx66ej0
LhTHMH+bntEwgEQ3ziPJW1PvxkxMvuuNiqxtHTXbpQyJ9Ydepag3y36MphdMP1Hz4qWPYaVF46ae
tHYj6GbC2sxTp0ybS8SXYCCYJL1zIRa5yjS1kO7APogx9dg+LmqvCcXvKDQ+CTlhHuD5lTSAQJCV
MXP0RojdzqyeQ7pIZ5kMxDWpT92ak1p4VJISR64zwR0R3z4oi0oLoxxExDMu8kxWcjf3zf1sBC9Z
Lwq+2izWnmgR9ZaORngM486x2gsYUdQPJTkxtOBmJyDlsoE+lzyg6Gru277SNk1PiRtYGEXnWTzL
l87yUmWnUpeLVWx15fcOruB6khtxL9eh9T6PrfBUpsX0HIvFglhTP1MKDWkI5PUrVqw62c9yrPTo
NEfyrYAwBnVabsAsl/JuqhXsrAyaGKBOcbyvYWBL1ve0UtzIGgrPkDEqpzJNPBSnFoAFooic8BwC
fcI2omZoZxjyqN+GwFPd3KgedLRNYGvjdI5m5uC1k7msw8Ka77sJIS4TCdwHKK2HXBLjV/oqzRoq
eWNL0I1znXeIGcVqiONqYyAp6SQ4dPcFuJYAzVdbgelJXQopllzxQBzmm6ibJbdRxnhTRokP0As7
06Q5lEHWnFBXeQs0LCYAQrCjtYvcOmNEJAFPonWtqtla4n4OxbeOgkIkSL4AdrRTiku5itUDPH+S
7b5XFGjt2l0ronlWZlm5htWv/A0S/Y+wWP/XUFY6fhLUFSwdCD64UwgX4KH+Z9TVsWx+lFn6j02b
vRXfP4Ovfnuh//Kf0o1/YjGlAs5TccdA8upf/lOXn2DlYGmQRSBSXH7yX2AsQTb5JbBWKH9dSD70
Cv6FxhJk658XNioJLtYpBkSF/wSN9TMgFAlL6IJcCd0wYMgI5V0BNDMzNIHy1NFTv53BItpgAL9C
Of+M9vp1CIBln+lSnaR0jbQwhGs+hG/Dc3YaaNbbeFh+ZW78Mznhl5GuFZaAYpapxd77VHrN+vwV
2e/KC+S/Lg8ghs8o0imWrlDhVLSLVEW65GmEyWj3x+Up8MFZHeMv8MFXnIJfB7rgXT8RzFQJSnol
T9FToTqIVqOWZPiNZFvvkb9hC9lq225b7YIzHGa738xuc1S8mbqAa/rpRndLP7d8lNQ+zfXz3/C8
zyZiV2j1X+/q8vY/3VWWTKG+ZHP01JjrpXPStV9+WF7vd97oNm/0+F8n4u2vRLyvRHx/HfYygz8N
S/9RVmuDYeEQus39tFn2Cf6xT+3DsJO2UC/PLRUxzS62W+P+f/HIADcsGDoU/1HG/HlsGA2JDp86
epK+saeaGNa+lk7/gvCseo+KgnpK/ZhIDuGM9z+PfLnwvxGSfz/054GvlqUlN5yN0mWqzR55n9TY
y+O3cv3nQa6I47+OcrUyW2WI4D4M0ZNOFgp47kWsbSm3CbcYUMVQAIFdwUG848/jKvJvn868iPFr
aDT+dV+fPikcpoQymxU9qaRHRdv5YTgv3mjSuakg2sLARwgLzPUNqmgZck8bBca6nTd6tzMkSLx9
bKDgh9aLQ0+kPJCNHq0uhWUyGXdgkF+FwnxMczPx8iDH4FKaVoUs/EA1FZmZEvNzaRBifwIomRbt
0zLTvadBFrp/fsor9tJ/v91/P+XVdlHAY8DsQI6e5JVw6s7hYbqF3HCkOfA4v0svil1+wdP4awP6
ddb8e8SrfaNIwnkY5CV6Uu5U06HHD+HWo/xlmychcsxnU/7qS16u+KcRr/aEYM6aAWRC9FR7+Vu9
Djzitt6b/GxPBbZFoMkbznS73dybaONSQQcz7lkmjkFrysUQyMZ1tMo27Tpb8f/pSXDl3VeORpe1
8ss9wlVEb5adG+Fkfv5ptlHqpOLdcY/NftlZx9xNXv/8pfXfHaKoZXImiBpKsb9oVdOWV7BLiZ8o
BTv6ilz+kN6Wt833DiqfDdLH+4bWff1gviy7yIV68ETBVfDi124394fO9PXNfJbvRLbzyoFD5gYe
lTkqOcZG8KU7uoNrkYrSR+JYL4S63xvkWSTvBinLc/89PQd2Yo87FI8Ia+3w/EYZ/Qsah/K7k/Xz
E17N5SyqQfiCR3zS7N4DXOAWJ3RPfZJFfM5d0Rtvqa7SJrkzNyqgBZ9ajE0s7avvVMGc6BWkI/+t
7yKPTpr7lZPjXzz760/8+fauPjHKa0uhSkH0NK+S/bwFkdk+put+Nay70gVBYXaraSttxX20Vc7W
vtK+eD9/UaD+dANX66AYqlEE1BA/Udbcq9voBWHndek0u/GcOvfGGnO6nemmzlOzJW53LpOi3uIQ
uG0Pkd/sppvi/fz2bbrJvNhHtMd57p3BVV6QHrJc6uvJoXySb9sd0PbqMO6+cm6Qf7chw+2iwQtx
WVKuueQRHWthkqP4qXNpOW8aIOQr65vmS27hJ77hsSeDN75bvP4Uf++c7iF0f/x5Df127wINoyki
96ByKz+vUjkKhdnUk/gpfpQf5Q/hVv2OhlO3pVeVLq6a26giApD4YtQLM+iX7/Zp1KvggsJBqiEq
GD8lPiq3a8E+t3tKedtx99USuuLr/30cfH7Aq1iiqYzKCgSGSo+ohuQHdgSQVZvCC45snKX35ye7
Imf+OtxVBFErVpkaZRE/qatgO7mpGxzxQHGn/eSyIR2nd8GbX8RN6xI+2uOmvaOb6cZPf76L3y/M
T+/3KsIw5jxbDCwSnliUq3FVrRHIf49O0bt1DLeap3jVYUiY3sFRZO9c/Xl0+bIr/fJ1KZXRLyW3
s/76+aedv8iKScoD3kHv0Vxyk1PmxrvMpcTjxE71Y3ypXWpBdrWVd/ClOvdgOuJXTs/Q7n93Fzrd
QtlAMsLQrsjrc49CaKnyDp4374jk2c93h/dHPz7WduEy41pn2JX2++bwbtg7HHRthDIdT7a97aqy
I/u8UZ3cOcmO6OTb3H7WV6+tnfj56p49JPJvvdRZ7yPXp0HF9TZnT+X5Bvv9MfTvcvsUbDiFHX/n
wIVzqYnah5AhWvv15mD4u3L1epPap4Xf1WzfsDVXXYn2DT37/eQfTmgZeq0TuE5mO6vZPX/455fb
b958omAle4sf24eT6CC145T2bnD17emgeq/3kaPYP3AKtA+Pr25t3z/W/PkbLW/ndKBZt8ntdWnf
Zzbj25Kv2M9+sBG8/K8XIPk05l2u2nLVxf44vRrc3E3p5vbdcba/H14XHsHdCa53e7Ibe5853PbG
9W+2j5iI2Aee5ztgUP9h/T30TW4Of1F7/dA7gfP9OfAeX4MN0BnnrHF8Zc5dyp9L58S7vMyOaffO
9whtCC48c+kI9kazbw537uAeNp19v5rs13n1unO+T67CX70CAOL1LuyanOUWd96uTq9kasRcluPn
zgoYnZ8eOvtW56vOZ52rAClwWXc+1+9sT7U7O7384Zuned7KtJ1pqzjOnbc9okG32pz9yX5ZP3Cr
irManE1rnyHTMW/3T8e7XeYc7fN+YTrv11vLgfngetv91rvdm/bWcp9re7fu7bvG22jenkEcIi3b
CZheP95Mt3WISBfez+qF3igz7hx63da02d4PvX0sbG+tEUuUfIreOd7J9tqL7O+Lr/FCle23yF2N
vrBVtrbsv9nHh9lN70P7FeXVlc6L8275T2Vvw8u3S+xHy4adYWNByl/uPwzH21arYOdtJedyZx+l
47sik21w9NNxz0Dcp1M5h1Psej88d7v6uAQ63vH7oXe2IAHtBzY0wCZnr/BWH4uTrGvv0G9vZucw
uIM/uJLfuevUXh/wu3Hk7SOre2ZaHU73g+vPDma77sPj4aTZz2uaLvbgmitx5a0717AfD7sb7jx1
ici8ysEk2N713ukxde3S/aHYd8/fmcmXZWTYP3LXWz88Ot55OzMBj6sXXl9u/3hcP482b3d2k+Pb
vrFN+/gSOi80z72t193Q/rEXb/CEVenCa9nBaee98CkKmyDOX/Oyq21khy5XvVyP0qurucLlhh68
B+6u87aBc3fz/D7au8lteSGGzcrzW7vZ3D+i80QkavIKbww3ewDLsq6OzbZwtu0XWeRfZPhfdtlP
+9sV+1ZGrhAbcfY3g+3lWdg9L+77oWXWPPKlWLCbyDkAsOXVl877/arz8s03ygb15sm095fYdfBq
X3Hu/ndRoYUcDRmRZBrq1YlbJYg3Cui+UzkoNiKEEydYVRt6zNld4ncUoMaTvjYpGXuKUzDh/nz6
SJfL//JePg1/dQKjIwqFq2gvMaF881oepw2oHnsVe8oxWOsn3a+26an+4mtcLno9KKYwMvJQaFLg
fM/PPx15oDbiwaSY/NQ2ceVFWnC2ZEhrglS/FTBGaSMCcwinxviqyve7sxYJLBMLZIjtKAX8PHCe
m+UIwzl+Gr1lI/4wf6gv47P8TEZSHYyzcG/+HXL/R/Xm/9e3XfOWxW/FP+y++Xjr/1H++Mdd99bF
bRd/a/8v8HwvRcb/ueK8+fZxXWqWLr/xd2lZkJR/UreHQy/KVIRlWLX/XVsGaf1POPGiamHtiXQK
5e1/FZcpO5Oo4vSiivyWgRTBv2rLuvJPsgCcn/gdeMP4P/wnteWfF4CGAxzC/whCwULG5EHVrqbE
3MyaGPTl4BkQV5oSxt+MSDv0sYkcaF4yJxOrr7yrfk7FL2NeDKJlAj56PKb416L8NP97XYto+lUt
COM2foMOVfjSKN0Upjmch1H8ym3gkpX8e7n9PRyFe9D2sKyxd7va+zqxC8pUqVuvQLxl1ar0ylBC
ylBYrnT305c//33Rz/XX3w6FVfrFlEnBz/IqjAz6rBJ7KW29UBKggRrWRXu1n2GX4J6XfpE+XOLy
X57LoiNwMTiRMGr7eTW3eVNizlK2GKs36TFCNWIV01Z9rSETQFwYdbfJZJhBst43BxXzjS/G/91n
vFDERfoTisXz/jw+feFAnzKhwfrGzHfVRXIEXgISGUufAC8SvipJ/na8i24lfRqI6dfPa4Esk2UU
9b0lCCB3LHV90Cdl2Imjae6sTPjibPj9cDSdoGLhIHbp/HzepWuUXkYNh12vMgTDRcC7doGfcUQy
1dajZWbrP8+d342H94SoWHhhsvIvP/+0Ktq5iouLIhjluUmHO6FLZ3HMrEMuh/VplJXqi+e7nqs0
kkQqu0gFsgNhD3v1+TINnKuawhcugPSckbROfGj1yNqgM//y50e7yqs54q7GuhxMn57NonObFJCR
vL4o2k2KihZGTi2l4TQubCEMe+Ae8plG3HCjlpa4s8pRvTAulK+Kob97aCYsLj0IHCCNdrUXjMkM
PT3jRmYrx0XCEHBGtaJ4BxZ8fP/zQ1/mx+flyTPLKA/i0CfjM4oS0c/PbGpSFWpLVHtadJGnjwHq
aIs03XVzmVlO243fQn4x96IQ2eo/D329MyDHpXHkXGQiUOvXrattqJJSC75JmHv5Y+wJR5XU4FlY
9bO73P15oF+e8eKOrqEsxQLR2EGuanpKI8C9qa3IM1SIjTKwpBPoc6h/hoFaQm6FxgaLDuXCwYWI
9x+PzcSi00ckQ49Cvtr+hlhXYqEEFqlmQ7xDQUxcQ82c9mYE/7UOpe9jpHabcCm+arL98nYlRKdQ
P9KYRyYH8WWOfZrMkLALqUbX2huyolkzCI0ZSD7bGZ9QNzbxhYYGP6zqAdajEgLE+vNz/7qYJJmo
gHYX5xknqHG5v0/jQ7yxkKBpI69dtMWXQ2VBhrqmC1lhV+/JGe09U5lB2updZ64DCFiQa0IoWlH5
Vf/k1++v4tiJXAnSYhfnq6tv0GYFphhdXXlTW12UQpLvsVoqTq1HxUpqhhL2U2H5oyR+5X34+4FN
EQ1jTHqIon9+B8HYt2QOVcXjtuDsxtz0UjhGqwWD2mOY9OrDNA+3+jJ+5YP4ywYioV+KZCSagKis
csr/PLA4B5IECB/l/8RsXWGaK18089ZBZ0D8QqX5N89o4jR/KUeB0vvFrRoqX9IN+Jp4BTa9+zGC
s9/q8rCpcgtSfitLOEq05l1habH35yn268jEnuYFD2HISH1pVzNMGUdjasUx95QcsfAgFcqXUEwf
q1lV1kophFu1Y5bDYbdu/jzw9RmoSoS6Ep+TErOBRuzVfIK+I2RcH5GDGpZMMuJyKC6assNRAsEP
S9j8ebgrNzC2j8tJK0t8UdAboDyuxotLgBx10goueK7lDTwQIrlyREfIiEdxbU5Bsw8EA85dNSTR
Plys+GAgBvPeQV7y6jhLbTTu1E01Vu29oDbDGv358YuPwY562a9/OkpkIDAWuuHEPkR719rNhhnU
XZjha3EBz+aOqA3N8iohq539UAFN1UfMLIppn6N1LO7CLk4UGOLJoq8Q5VGyVbWMcrKa8ArK7toY
uRLqaiGaeq7YB3L8iiq0iN+7wtu6C6I+t6DTtBUg0LrU0C6eiqhd42NaaK+DPJfFGpThkroQExuh
A34ohqKXG1mwbM1IybN1r0jiCG+komcsJFmWHxXUMt5arEL0p6Bro/CAu0pTuUGpzAgthBjP46fQ
de8gY2d5K0Th8LjMLXRHpLdwsymYdjGE+Ro1L2Xqwa1OCp8kl9NU9SYlu+j2Y1t4rpUIGk9eEqT5
hSXN4n1vjghcVyVC+1qBIEw4QXMzgQtrTj9Y4QOJigjkMu8u8PhqRJoXg6XivEQKEHMhqi3RrbJc
B122VMK+ZkGGvtDl7ZulDgpSiVozwvHheN/UIfogJO4D6K3FgDgN+BHkf416qN0sWvA6j4D/t2Ej
TBBISe2Pk4n2sDuSk1BUR/a+WqVWUDVsKRHWI5GqCCU0Bjrw8EnKmt5sLF/8GeZYcVrsON8uAu5Y
hBhCB1wWQSS8uvMZRlzXQJhO2mR6QwFjOPaloWPiJHTBcBqG6WLL01cRUqAxFDFnlqoeRw0IbQj/
x9oeCBCINK6HCr6ZGEcAzeUPkDZdsZIb09I2sy50vcNzx+C0QfHi3mvGWKUGzVLsDUmMsFOIxKre
RqEoeCKebcKq0bQu9KVFAPlbyHGuOlo36xCvg1A/GhkyAyAiuzp2K/yaEjrPQzO40SgbhVNHkSn7
oz4Z6TZWEyiskTC3PgewEngJwRXqzXk+ja40R0DkxRaYJyKjPZbZdRJ26NPkxeD0Uq3GmDJIZb+x
pFKPfXmugg84syO+HaJ4MWlKm9HDCie0nNRYhnsFKUlQCZjSRW4+YkaKyIsQ5G6gDyUMeIgbntp0
UgHfDUsaX4XncK8UYcxnaDrUNuc26HxlibvyVu4TIXOlTg6TGxGfME/W0infwQSP81UuJ5156koa
4HAayvaI6oQS7mr0de9QTRGQ7y0Rr0ZPQQzMu6ormn21AKb0LGD6jACwFbXVZOhhFuQzWnlFFCuI
Cs8SgiVFn5SrXlODs5o1bb7mDE+gR1fJwHKq25qANK9wOik4glC9n5KOzR587IPUWsEjZwtFqSUS
8R9UrADVjCkAQYkJGjYzeYZDH4wOuQfDH87lux62nBdEioJqG6M1x34hJvVwhhmZiDdyhKusR7Eh
u7nQ+oSVUoqVj+UkncMsbsqO1yH21nmu9No6k4AAca7aWKGRahjTHdR2Kd1audjv40aKGk+GE/Jt
ArKPdPLUD4GrmWWwKeIJeYWJ6IkmfCwh3YqbigyWIxNxH0o19HcxTMIuzy2svJ+9HCUzWP+w9TBf
H/Twe9LJ4uKFiykfhIxExIVfEK2HmcoJGi2meOrA/gYJCizYq9WKA3Q0ctlNSGIidIs6R8wQ+3SQ
VJWap1CIL83RqoWkjWcGAH+zNrro1FcS2li4XVbRNs3HqtuU5VigoALqxfBn6FF0N+RsHH1trpAs
ynJLO/bAn+aHdEjVgXAAgZJV0iF7f6tqtTa4aiZi/D3PmvmR0+IG9KuTqnqxfrEr0jGXt6ekHXKn
U6rlrsPzADx9IU3+AnewAORtoGWDBAulR/xIpAJ8t7XQcoOzJG5AOSenYq6KzEWJK1ROvaj2j4bY
GOI6FPsRZ8Ewug/MWX/OUT+a7aFoWxGBDVTPUgk+E4RIVBntaEormlqEZrGLu7xae7oxjdg4TpAc
3CFHeA1PzrhaOHfGETGtOS4e0jDQZi8OiuSsN0lh2WUdzUCKc7C0XlWb+d1UmjMb6KxLd0ZRhN9a
a4AlTohG/UqH4PWRzkR0GwwXynmTss5Dv4Apna6WvhvajWqlJsj4yBhdvY17jiMzDj/yMK1xZDPF
OFxBfjYeLERsIXyMUorGnDkHOHLmyLbD8136HhereTW1XbHVkbRAd7UMujuskBL8DSNh3C2tKkM0
S4IMYj0i58tqDmTYpEVpCM9Nuyw/ilyZEGFIZF1a90tgOm3by4Driwg6YT43AL8p5OSxz5RiWwqx
Hj0sVjPSfxsD4UOKtO4G3aW52uAKAxtXMRAjSKSKfq2aJGCMIkGUt1C+VVRXkCfJXAXjmtoPiKGB
pbQKFjAESpxEF+OJC7EUg1fXHC+c+khXisBW80HAlCsm6GB9zP+fu/PYjWRJs/SrDHo9VnAtFr0J
HUGdVMncOJIpXLubm3D19P1FVWPm3ltAFXqWsylcZCWTZISH2S/O+Y73ORXkyzuFTj/Dgpi5QzF3
cOSBvw2HRSqSg+a+xdNWp+X6SQiLkNteIsfHNzcBz8NCEz0M3rAAN+ujMdzHTo1tKo8WiXIhm2BS
tYW+FH3/Mw8oK/Y+mrB734818u62/m7zprjosOic3Tr1wdW8G3af4djIdisw5t9xC+oRttYSf/bB
oImDHjCGbGfrYVIyaUNY4VK3Bu3/mtTObWkG7CvVovRd4JbrSx7Pw0ezYCHZgMJI1PMSE3d3lKAS
h22cu/lPYfMkOgqbuMVrq9b6AZV7M5HD5K04dggIojQUTf1jAWF3VlFuo30WZX6L9yxPXxYe6wDi
kROG+BGvQ5C1rtVORWP9I8sqMELStQVZaQl240s/zteS06f0iQMS4DYTJdzNElvbnNtghqsyrWl9
cYw7f0xy8U4SaDEZVQF26m3DG97u5NJ1Yj9iF3zN53g8eAGHy37CzPErM84E/ghK07RjyJU+zrTx
xWmNR5dhEKxorKMCCxj5g/HS7KiYkkvfCcNKVTn5E9wL3i2doKwHn7oq9y5yI60PjZUQuFblpzng
mgSrRNC4XX50I1HEuxkdtrwRru5KDtkRn22IDXrbzjOnVxOpLjgNqMS6fcoH2tl467gUB8/mcrkM
eZO+Tb3cpFnySTUZ+He+G5Y9VxUcKt/gRC9X1EXhLN9hIpdvXVCu+SZXPXxZI2PNMssE86vAPr4P
xjJ56dbq6kcYMujRBfX3z4lClMFMVHgvnRjzF5ykuj8JssDeWc1M8idYFHB1gVn9A4Fhc3vXEQKL
WxBzFstazPpIOfp8MLcaR9gtVsdQPoyhGi5VBlPoIONOcopBl5vOK7StmJC5pT2too3YaNfMbsi7
9GesNeEYdYR+9z32yVjS5Itp0GTpzGWjDkVmRHuvRmcsDgmuAmDBkR7tSU4D8EjoU0T2LXk1+SAj
g6A9NzJZW2LMpsYlc2ycwFGFGby/olPJDSWvKU+VStdxAwuXjMnVS8z3dGlxbeCwgGxT4qm+Ae7r
6GOdq5bKJsnyU2+NT16klgsgqrnwT2Lye651OAKWFDlXfwrfuj+kyQH2Lzl2+LUMlb+bLE6m7VgE
LZnPrEBeSDwsl01E4q7YNgZfxGYFaIC/NcibGQ6MbQ9xiKFTQCLBmqQSHtg4HSbQTcHKj1d4Rco/
6Kya06emyt16pk7G/bxkiWWsKaunajCcid7gkpSluRhPcEDlCO8z5Xt2i5f8NGUQLzyey/xDFAH+
Tt41Tr44mEy5K+RSzVhYIEjtXOJfS+zJPclSwyiuxuUmnsxuaj0HHV1c+d/8rqy+jzVzmaMmRhtv
sE27u7LJUuI6ZVyiLh395r1ixtGRaa/4hJYJWZ9MjSbvTMC3oewMKHUpJ90AghOxjUgRVBsTWp0M
xPhg2J26rVfVJM526Tx0FMKdqs7J6sZHB7NQigO4Ds0DJIOETC1pSoxrgRZUIdNElQ1aO9+xXpDL
flkEjsQBCNH7yN017woFPMgGMxQA4UqSG2dYGaR+1dSZl7kB7773KPWAuFC9bkai1h+L1sYv+ezo
S4wNB0LElNHoRc48HfogFM4eiD41pHeFn1KcCRPs8Oyx201Vc+qE9saNFda+1cwnYoaI0noY5EAY
HnsXJMbW42XlwYyvrnQcnjLaS5BSP6uJSeAlEJ12bqpy0P7PJDHLKRhBDO2rpuw+Ewx3wcFmc/uj
4inlkxJYy13Rxb7c1RMrODLyuOl2MLa7eqODmGBA+GXrMU4NRkDYCjm+9yIHXTp3c3XoPItFS06m
P4slatbTGLfiB68pHJ0w7iq1UZLed9M1Y3pZ+nn5QhdrucBXODCIofiUucKbqwexEganvDbtNu6Q
rzdDmACns4MvJhJcY/C4iPr7L/VImAREzzAtNqHl/dgQJTApzFfB+tArMkg5fZ3pdayoE/hyPKH8
SNjLXAqPNxE1odqOrGycTe96YC8CSHnbjsRTidWNJIRdl6+UvsWctbeW4QGMSHZcr3XrlDwmecDx
x6zVbuhjSm/jNQ3d2czHVp3Sxjd6s06Gkq6QHVB2SKVULC5sm5nyPEoO2nDlKFo6u4sbj0hqRQzS
c9jCRgI1UDqvTdLiwh/yPtnbRY+4yzINK3gZhL7oMkzTc0K67QlUhENKG9yJ+WBkoQ6WPAnMsbPx
wr3r48jYhKXP+JeNGNK92J/iAa9xvULqjvTA5wojGYazzv2M7FxMB6Ir4+dEj91tGRiSl522SLJt
UVQzFV6/pDOQ4MR4Oz8uufV8xiL5A3uh6CWw6zLhdgZcHGgbBxxsnkk3FAVtjDuawcWNaJulx1dN
wsOmbEQx7fvFIDuWo5H3UNrscob+PeWH69Bn2Jcarys4Ny/BTz0UMS6wvljHLSSmPji2VVSAfsnJ
L+IVzbLnhOjCa4NKoNTWVm2gDyExy+rBRkKXv5qyykPCGCxn9c7yW7Fv8dBQ7m27DDxota7T81DF
+bJRQLZIxSOJFgxOFTjDvgGMvP49A6hlBAZCNlKwtl6GMSNeoE/s8pY4cPAOoZtN56zvYLyJmYJu
O0/l/G31pDjNBAi2myivuJOcUtpfQa3X21zYlWMEqMx0W65R4WLi9mA0NHWv3V1J2THf9sSygcbo
YosV2NUsoPuEYxhJep+Js0w84gB9srCfMmfW0Ku4PfRDJ7jBEZ/CN8FUHxd4uLnIxEZWXpyfCB1j
NTnUIh0ODbUxIrg+jcvdKhTJmhmRgZRmQe4fRruEw074c/s7aER8J1Nv9Q4Qf3hLHBWAxQ3GIdpF
tFhgVHJmxGSmMy/c8Bjoj5hxWLJP4EmBBdETWdp+aiYwyWAbviVrTIU2B4WIXue1tSGtt+deZrvm
ybZiV/wUL8TGQl4L1LINLWjgnRtAzCfdGCribRrN3o++VRCYOYorhUO7b4HZu1doIF+jwEWGZeVu
557LHBAS2QwHbisIoKPJKjoKI/NXhwpMbINuVMBZjCaCJqwTwzJsnZLiSIRfAfG5TcAo54OY1HZt
HQEHYMmKeF8DotC0FsrLT1NdJySsU3qea58v3VXVZO+YJcT4iedsKmFYhODpIeUqwC+J1yKNtCVY
FjZu5ffZ0/a+oKjlg9r70TW9dPRziAzclzTSijw8Fwzgm9uW9OqZO8+30LVg1YB4jG/XQJh6W0Uy
+11y8n62JkpelSAJYks8b8lvEIwsP9ZEqme+ZbhcMEz3b35fqHnjR0X2s1hgNp9kugjvVNBJcqPo
EDx1J4f4gQpxXU7RWLbzIxHm2IPZEUoJNwZeNFm+neLsWROyw5vK6PtK5wW8V6z2n7FbXtHFVGa/
xNLEn44ZQGOu2jK1mBOAMbqLAFY3DVOXm57BTYFzPgxvq5xd78lE3lqeoVA7b4or5z0YodRsFkK1
X8FWOj+H2J29ezl0jMjGojT+zgn4wvPaTPmxl0MeHQAnVdjSc4/1MbMys8E8/IPV3VFy3XjbMfeh
MENqLI9W+/SwvaKw32CjXh8jGAbnpVrqnz5oxpSbQbifHB92+EINXUTEEC8xmdYxBcSOOUPN8047
VuwBaVKNMBpamCyyCvqZa5HNW7pmeCtMyJx9qH0mNjpeeaODNRLfNK0hDXMKee8YL1ixb0oAA86G
0F0YMelEEYWdXOodFzmJpRPZOsFpcQDQSlsSbu/4zcw40VfLISxbZg3MHkGFytaLaV3rdYSBW8bm
a+vXYtwKn9v4MLqj82nTgBuCESaLqRBFyDPGsTq5ARE3JRsvMPDk3KqZeGJTGsmbiMCjQz5YIJ0x
0bfXQJXYAGLxr59ZsGTjhYuprQ88C8mp78myhmnv1w+Nv87UMb1RPbMx7WVHLxGdfyiq1Aq6sogu
amRc/I2jDlAbz0N+X9dp/isWeQFlwNEV3mPRVbxlQ2xRZLP7cTZtzsdha4MV0jWp2qJnjw5ImenW
mNo9m22ovryN295iOT+5g08/hZM5a/bDaFJwx8q6DS32gB+9bWIFBHTsP0hLDtZDlI3QHa4EREQy
K04znSfwYIlRns+uaRUzhyFq21OtmePxHTTnEKxw+ZY77KHO6cih/8zARqUYIQOSkcGT+cFhXG0I
8zo3xTXMuq/7Q+0WSwmfRdO5c1K4JOgGfQ+j0gP0s40yO9C4gGz02QiMY3PkoTMPDvPvjUsyMK1h
6V4Rc+sKWD6T4GeXtdBMbpP1ChUSOYhKBrztfSFtwSiqCNc3ZjksshIHF0yxZsw1HFiYX3UwMGnw
Iky1qR3DbVhFY7E19CG41kAMISdtrtwexdSYfKdxGZlIwmr/WXFgMVSKg+UILconFiZMhuNUq+GV
V8eV8Ima4kayNULsOa644XpKoA0xl+GRA4FOZpzW2W5l2yT9DnM8HFI6Pgm9QMIwIPwvUhn7Fi8m
+9tSG2yXdbDuYXYlk/eO8pmOJqmSGe/9ymbfXVs33rKDHO2tqcvlQZRZlh6Wxg31gYN+7G+hZbfJ
MVkJBT3No9NS1eQmAesYlsocPFcOH8xzazqgNQq9XT52w2mJeVyI3+mb8SgGr3kxENbbUxjm8GCQ
4bjY8W3yUTPNJUxSOPop8lXY35D6nN/x2hvCSZJMPGTEtpDQzKWAULguHOqXvOqYP+ssuC2XLPc2
UUhgA2wpkNd7plzFujHkeV2T6T2Ah4PXZsGhIcIZhHue11+gKxd0IYRQfS8AnIebssticYXCjG9z
SRrTbl2BYM4r26CdNIn6KvKednth7pDBunfjbpfEYad3hQ7psNyoLhny9rr+phbl0g6NuuvuTAWI
dtOnq/fDG2VxJaF1yY+oHryXAOoM6DFmvRY4/Iwjssq9+pAvhf8r1oooggWIFoZNPzlC22KUiKkE
5IOMSTPmgowycP4FFD5CAKhaURRNX9EZjJ/zNDEnyUpQHkJPQ3NsyWBkOwIeMIDyyL8PwLuh/7dp
00T7vusL0sQEG64jaNvyUkcxTI40X4fk1Ool/JLSGVWcozbSjwWdsss4SOdPDLjXL2Gqq2IPfaQv
jwtmH++O6o+OBUL+mN0EwMyzLyX7Cb0D7elMvwcBEEnxVsY6fmXdkoa7ZmEVeeyBFPs3Ypmrghx5
QL73dp7HqwGhkumX3lN1fBsAeDffwjr1wR25FdNltpT60Q3rFu5B4JJH82/kIf+0SvaR2KJOIPg1
QWL7V2Fj0MolomnEA5CV03k20IKc2Uv3HHL+AX7T/yzclFUyUozAc5D64M1ykHX+WRgAQV6rgn3C
TrBJ2AVAXk5R0FQnXcSEm3N//EMd8D/S1v5/mqtztZf/C72t+d4sfwQ7uNe//98ghwSxbZwGSBJ9
3vurNvZ/Tb+0+c//iP6GYCdig4I2ipIEid3/0doG8d/QS3nItUglDsPgGvGmmVoV//kffvg3NFSs
dyI0JlcyRPD/rrWNSZH0iThldMHPh17prxFYPQ3valIMvpRvmNdi53uUTnwkjeefVj5oAJnc4u4P
r83jP0QCf1Sk8vRdNW3/Vz1AEqRHLGPAfATBELpv76r2+INeyAvaWtFKYF3IDAcje+6qO7cEX6Nq
zKhJdkDOqui2zxYp76sq6YEiTsjymT0F3XBTdSJUFyi+TBz9EVr2PtPUotdBW7meIe2xieG1/enm
EJFJ+wG3vO1VkfakCMaL80FCouNTbRN0enF02VJ7+ZUE+TKMWN7qOvNvJLSWcgNOQb6jBVx+CrIJ
B4pyIuXz2kkJcI/1+HWsq2I8TExzsYqkxaQeq8WRz1FFJ7wbJ7lGF3KODDYp3WT+uVnT4GtIy5kf
cT+wmK7qebJQfBh3+XudXhFyXVW6Hq0hkKQtn2xBIDS7IYqomYSABSSzKuObYhyJftyZuFG4BJQK
prPJ2rn9otMyI7Q+H9MjgEr7VBWu++CRWVtsHYTdH23rPIhhLtAJrfl0RyRRdyiY8UebiMnEdV2m
g03Y66B/zKCltsQJ9bN41j4hOHsz+RaH9ko+JBma1QxAqHDrj8ntovfZEdm+8xRXbyhb+ZHIRD04
XTJ9UpnRAYW0ddmOxDx+0X4qYaq58eK1n06v22kfDCBXNo3PmIMZNAOOLWNkzz2RIsOfK7/A/Cta
ycU6OHW8WZcc5Fjm+c9jVsfhwe8aH8wjONx9LgNDUMhEGBpU6nSwj+WCu/1Zt2AC+Cvt8AHxkdH1
sCzd1tfMImH+xeulYjF+X18L+0vSt+VLHBBdeKBYnro9q/PqhwNrMNnM5YC2CWGXFx1nn/p8O6xr
4LBMa7taHWlqmmuoZ7L6cLUpGKefiU/B5l/IrarYxAX56sgLm+W2PxjmNC3ZtNdrp3V6+eGMFf9Z
i4D3fgwGJiimbFgPbca47PsHvvUyVAeVkey4F3GaKTSyrl8jM7GmJvSinSHng+UtqqMxPs+XS+at
fgJtJHK56VHKWNwrnudPjw5NRPXaStbgtyGPPU9hVF//9qYH9+MDmP/HHzK2LcfTjBukBguX8i9n
6xwzEFZ1Eml2OTJPVprjKQPXvSvTLrfnsM7i6BsI4HzZLTljLrYLUSHeFbOt6LgWI0+zX67yYyzH
yEcXMbUQ4ybLb935mv8zlxDTOnbuxcaOetAfSwiHCqUDKbZ8UvoQEBXTXKZxedoRzxDw9cKqa5h5
PLv169goPiqOnKltAts31RtbblU/TlEg2xdDiYbQvy05N4xGT7cner4sd1VU6RcsSYKed2ECtRsW
9IU/qPiqeBfNVjsEUg3dL6NF+bsBNfoF2KAMP4ouWUkY6l3D/Mm91LWrDoKN/ZtfBTVSw1AHL/lQ
xve9dZ27YWlORc6A3gFCzEG5LQZVAYRbAtaj8bHU8ZkNdbDp8qySVIL2sObhq7/UaApz3isDUcQf
UBWZ0caPKRkrj0MIydG2SemwqijnG792s7eRHFW1rz1Rxk/ws16Ygv4mD5BWsi/n8Og0xj2TW8IC
uytBsCPioUPJTLMd0mB67lxOwqb0+p/UujRqsxM9NT3d1lyqQ5yH72OVAhfsSJeCef8mk/5Xyxt9
Fw9m2BWBy2Zq0sdlkNk57uxnZ9oHbCgk35iJbicTz6JKr2teFhvp9Z1J2S8RbDBc1AJqS8yvU2mO
0jjFQRfEnyTlFN+NCFh4HoDb0fyJpXTZxBGoRtLgPXt2TlYS4ySNf17ep1XxRijovgzAyTW5Z/CS
oBmpiQX96uYufLGaHdxyk3g+zDo3v9iVutgphosB7qyimsnDdTSnsltWTjR2AZcBabWEu7HaZMUO
QCcjAcsZiGYbfHPjm4ZTzFZAzdnbq57PbB60F09yjlYrGRHoqt9ZErz4DZ0XwYnOqdBeS62+qnPg
+OfcNIyJwFxm2fhNrgIIQBdC7hyIvMdDguO1RgyWgoDe5NY/2jLarGmy83u7Y4z6EyvNWbgsLEoP
Sq5ul4+sVgakcMG7VEzM2JmAH6Qrbr0qf/FTiGEhfCCVIoBaZwWTO0vagbT3sipqoPzIsZzRT54G
B+o9G8zhLsijS1536b3NwidHjtO2gI24yVJL8FD85FSF2Fhd3po0PI0JKcvoGu69MuPknlNWfEF1
ZFVaMSn1Fhi+zWNIrubO1SwyEKrnl1SghuGe5KYSdVeehUw/q1HP0yagLmdOM0YO8w4OSNT5KxqP
ZEY/zOEDR6d5ctUqql1uINEoo824nZOl+z6ZlbNJ0OSwF5mJbSrRvSFDGMZhL6HwHUe3wzjRAaFD
zET+nJ1zjH0uWjLMslH+FbtRzkeDgRlWOCY9aKtsfVHZLF86E7vfgVTm31IhZcQuVJFO5S4E8lbL
8sBcvtsh5km+xjBrEDrU3fci08o9tAXgbPQ4ZE0T5MmcSuVkNYCKzKOa5DxFEjuB9gNUVS2tYPpY
TQUIS2aMe00qDfl/Q3mHoLzhcMzXfOfMo/6YC+OeFLPIb5LspT0hv+UTnY3PPVGP4yGal+jBuul3
JxyafZKLAIJ0CbTsSMJMH33SBRn3FsIeWXiJzXNGO1QL8O2SUTKqG+0Gln20zVdRPAxuPv9Oh9Lb
peSEMHpZRPkeJqhkai+rou2gyKnbWXp9opmy4SpLy/xo3OkoYyzvOQ1bCt7G5N2pGnPflvnEDAH0
doI8q3aemJcgnhMOQpO/S0lIvSfIul2LiJpLqvhox84HdqqKBwQ6+ph5ExkoDmSY1ZmcS0KC+Rbm
rb9X2phdk4M/3UYz+X9stlhBE+4xcPbSA6O5CJ9iGWrmKnb1EduIerhDCltum2KEFNTX5JqEqh6e
B1QhJ4woI+kIWe+enXL2dtLVNdc+NNgfaMyWo68r9+sgXWA17BSaddsFwO3ZttnilIMM/ErLO+4J
VTFwwUeRQiYaSueNdeVxSMOKKTdZV1mg2rPTOjO0VbYmsJ5BAYb5FNyBIo8vudf2z8kcvzPRdXZa
jy7536M+sVru7ssgcbami46ac/HIzJVAJuUL90VpEp65YxEvZh0iyWGejilV+xNw95LIH9ufzOBV
59LvmwNpVSHHITRXyX14Ew9CHTvrp1Q7zQgQEzS0XxLuwOZufbIKrSYxa9GNCcPfszM3Z4L4OIQH
si8ZjVnV76s2Jpo87XP3rqqtc4m0Xe8LD3j9TrC9xWCbte2PIdG6JXF37M4J9MX7FeotE+zsGLOE
Rl+7Ws1H2zd1/MUIRYmVR1V2JFKA+MK+Ep/MIIqvjsLAU4SpbM4xLXF2ionH2JHhyPqB3RfqkKi/
0XHrgGCfil/cqZosO2OmYzwRG7Ggnr3gVE23yM0JY4Q4/8TRY6+iqTKE1IuQZZMUyp5Wl0HgKFab
XDWBaofcADWfLucLCeDiUHmreTW+z6y3rsRyqrRT3TBkMofWm/yPlE6n/xX0WeSgB4hSezNGq3mo
dTq9SccNgoNsIyaeTSBQAsDVNM/JOCR3vorJC7DN+IWWEqD7KmIkldlIl5bMec8AynJYL6CuWWA5
en6ZHHeEP0YcwO+odXik0eN633K8ZVuNAKgG10ry3hAoOR2saNil4XVEU9TlCRo5FgQsQOGLDv64
fMrJk9UhrQtmkiry5odoEgla7Dwp1SkyYTOh6Mv7+AYLyFNjVmyGZJn0CD9HXMMFydgvhHECNW1a
fbG1P4NogSmse3hbTVz9kMznh91q3PE27K/aB77V8CRmBDBViNwrVX6DnYdFUO2QMMjicYLgGuis
3vojh3ovrklXXsnGgIAD2Oj7a/xx/lDw9sOLkhED8oo+HX5wUTPixXl+9GzsXVUx7smPw+967Jcv
yBSb+sDQS4c7ajGzZQbf3E1ZJ87IB/JbWxAtYsfyLYvwaHGquzewwcP7ERUoIYRRcIQkSAyfDbO7
gFP8IURPvfeSUlAD5OVrOBGnGg8r6RjkDdwRH8cisfKDH1jf5HsYOfqWnIDxSUCKPZJV+1oxND87
i1/fhmHbvap50AdCQ8u9cXJ9FKQLnTLPU0ArkE9BJiNBZNM6zK5YTE53tfG4qFGL9nsIzVT6MGQ3
Np44nIb5yzrO0THsHAqNEhmj2hVNpu1NSEe5J5YPlFDgunJTcuUfZ28Yz9cIcoPGjqSN67jjkrA+
qoleiQRha1OP+LcjadTn2/NNSypEmcK+3/q2D98inTCW7Wi8q5xPrQ2NxyW+6mtbCUEblW99rI2b
P2ZzFB2I8fLumqGL3/JsWX9XqQBVahxnfWgd9UAHqdPtwE+7JzCK8MWxcUlpYh64nY2w6Q0yQnNl
7PfOTZKQh+BUScC7Jdnzw6P9gmg23JmO0v7YTKJ+jOJ+TDciyIkcJyaUAywPEZayrneLi20mMLkK
ccfeGyqznbKm/Dn0pGa1NoAAXJSBOkytKMyhGyJ/3PYh+aP0Ucyep3hiECzpLW+F6eLzoiHLDRHz
WNnzkWd6B+pqseHzMi3rpdH6OsW1OtuMpQ2WvbNUHlgHOgxQxopgmj3mBqbknp+/IyoYPsImB8Ws
Av+Ly2JsHyJmOiOSKC+ddHweSJYjL3bSrM+iDgXRFWSe/kb7Xr04ToyodObWvS7hiBrQo7/lnU/D
ayyD977kiSoBCkv/h3JMvPMNFxxlQEMDOiPM3o6mljfF6tVnmAHjQaiClUgNGXQ/EFi2ZYuDvy7X
pgcMD0+6Lt125yFEJ02BnZoIrX7ncmvPSEYYz66zOSkxkLvm8Mx4LO675jmt8vqu8ZvypY2W+h4F
1LBBdLLy6ic3MW/LJatUfRj8ZXZZmJNZRQOkKBSUU1c/QUqzbmhs6f9YrF9/b1rBniFHf1maZb7I
UMpj1XX92VFpid4zVRUc6ZqFBXdxPj0ZlcXMnou4nc92dMPnNZ688SSJ+Xk3I286W6fav51qR5Qb
2umSLpBi6qZeBqch7cDg1bAIwo9oJ4aSaOq6fKo8eiLS1rzoW+Pmjd0ytGmLnbdKWNQIck1zislb
dw8NmRCf5FZMw20dTmuMR2Sd/XOhi+570y3Dd0e06yvBSddgkZ54MT5G1KW8eoVQd1PQLajU6roN
bup6mQ5tlRTvRSQpfrhDnfWkqDh/U5yRJdHHhCdsRCnKa5xnbne4K9TD7LfuB+MpyEYmnOC3l372
PrTxC/c32TPOpPufE8ugAhEmqUo8WYv+Xgepd5mKjn48+/uAK2xG/rt1ZPeDe2EszpMQ8RM4+1Hu
OC3Va1lbUOpe4VfFdmDmcsJBsSq8a3K8CAzV+wIJ0UuJhGJftiE6LRCrLMhk0lyqBq85/pgw/351
QXOSiYx8GBS/gmHDPEm/OVs/6d7HyGvDQ7G6jNeEiRkN1EsxoxaItWYRZHwcFaxp+F9cgiVziiJg
jGVatwRN2nDBKNsziriKdLj/2wINkadCV14ynRpUxFOhfvDVFP3IfRM6tUZ+QL3LbjotsQVuRFXL
ek/vxj8CqJLvL/LBGQ+NxKNK4gOg5kC3wWuCuGTLzcRf4zPp8/CmI3Ekud9W7fXG4s/xbVx/0evw
xCtb/8wO/5LnHaKZtIq85oz832nZ3k2K23oTZa11JP4jUq5PjUYDilomH2X/0OYVL4bH2sNZ2EFG
a3vTpONEjJJcJuZOfkwI3IFsqpqIwhlBy2OEKAxBfzrLD5QUvFaS7QPBFwliCHJyWq+9YWjt9K++
12nvGjbiN6/KXXj7lZGJORnCkMjRrBrgXgj8B7++02HqDZ9tFzODaTNGrP89y2GAxYvkmYpZkG1V
2dwWlShDAsRAyu/T1p8I652QqGyj0Fbz05wN8kOEPv+AF1a8TP8Y7vgo8dobIQrWjpN2eA8imfPL
RaQRMVXtp6He6zB3o+MSIjgDCqRSXihLjAwqMe3z7xveJ0avUnb9g3Ad3n8mbW57M6ih1R8NDASO
Z5mt/auD+m5+4rjMq6MGa1Hf4b7jvSpo12tiMOegCrcLouP63uXoaW9HW9t3Cn9t3roIWx8WFweg
/NTH5Eo6Y54ZKP4BajFUpfxrrV75QdXUh8096ev8VLjybHRmDiiGbdeaZcuVrrv7Cl8NKC9+BtiB
M0sxBls+cztAl1mwnYTsLDaMnl9xbgjv3nienWYKJJUfS4tKhQyx9lZEi9kg4Qne0Il4dKlJdWpD
mFTs4tsXtLdTtPnfQEo75m1BuOlNFsYETyAs4rKrtHwIps4FaN/r8ONfbw/+vESLCbNMvSBBoAMf
JOJz+Bd/dzURiuuUPk+t5w8P3eyXLvOUMZo3wElUefBdS+Lwv/6e3j99U7429SCbsLpjLQM7+0/7
CoppljMUT6hNhPxgfDei0uJp+KVo73aeXcNLsOiBBfEoupy+pxPisDBqIWOrHp6aqa3kFtV4SHh5
Z4HNO+1h8Yfw2wBvfSJR6ZpKOqzAJJDX+F1H42KS1wBZyHMMJvWQuoN7Mb1w0YRHlfp3PMPrj/+H
dQwvpQNwKEJHfnWdsgz686+3Ck+6XB8onRlt8mz36pwX9bC7ujAe1RRMd36MqJcoseHlX7+y//zC
uiyVIVkwTvCvu6g/f+eBjxrZeHguRuQWtw65YmfGxsWvIpQ0EGy6idv819/Rvdqh//zLUrQmgMuv
GznXCf7i01Zdqe0195NDosnu1wBpwSYU6WWu1hClR5Ymt6RtxA8iHOWlSxR6ZTWz4HZsogVeS3hF
m6LwvX/HnfqzjZsHO01c5sks/VgXJl78l5eiG5RXD1zom4YF/mOCh/CxKhTlonIqaoN//Spc39E/
vwgJFJGY+WbC9o3P059f93TJoh6Fo8Uf0NJcEZfuQwqb8+Df2Jn/+ku5wAtjYCUMSR0PmC57zD8u
+pZxxeyDU4YPp2bc7jAravb/xd6Z7citZFn2Vxr1ToHz0KjKB3enjzFKoZheiFCEgvNspNH49b3o
UlZKkZWqvo/dKODi4g7ymTQ7ds7ea3d1Mg5E5yIe/G8+1scLmZdj3u2aFiNSBgEfzdOVMlJy2FjE
mvPGk04pwwelaALt/AhNxQoBzdKEYmOgszxTY23+/L2eAUm/fbMMO1Elwtlg/g6DfwEo/fqJU2mm
Eyptxi2zaAdivotZCzPbFi4jSC2+pubAMKf1ccO4gBDwp2jGX06PpwWbPXidTnOQqGHcfUwVr5Dy
ofWJKs9vQmHmbryyfMKr1pFApETSY4QTJResH+AlZMoZYzbn/WRl0uNAnBChErFEk+Co16a+Ryyk
JRtnwJSDOJh2/dYZBRstg4SlBkVfUV+b9KYJZKW6zdalNvXPfqzs9FRRyJpXTCLcBkeOq9S+K6AY
3RRy4kfEcGLUXzlbsKEyumE8SKA4m65A2YNpq9L55nuMaASk6Omy9cqIv9ejhkE2ryPn1HqWd4sH
jv/aOp7jrDppeQMscc0wdlJ3lp0YkTzb+1jy5utOpDthCX5K1rX4JW6I1NuiNfWPJQLCbGMLb7jI
iOh81y1iqtd8xyk1QMSY4TgIxMoPVUBQxooUuuR+7sR862lKsJmaNm/BKSLGUqijmLekXcOGXngj
RYjwtWneJ45Sw3ensKmi6yAZtC9TZkXioOqR7b4fHFS+3E6ZscFCm5bb2vJ5HiulkxSac1sptHyU
VGS+JlRROeiefkufJt1pU8Z3GTHNmUFkxJo4iHJig8ZtR1zZj3rEabGvHZFfa9M2tQStVIJvJn0v
DKmXp8mTpYuMpaV9PQSK2NTx/AxDavMiA784MUioeDDYxNBf9gz3zl+Cx4eGe8Wr11rNm52p8YmG
K8ekvxGIiZ76OUNIbDZTRKeZ8HP0796DaaHZNTOdOYfCA3QVCXJJwqhBBN5Emv8S5dNln1XMFlzS
xK4M1+YAWfSZ0o4/qrRJZiMwy2y0V1o7lhubzua7Qfb0rYpzw17FwPmcTVRW5A9xbMJP8+ebdUEp
/LoIGi5LBSVUwLLruO5HnjyKKcJeDHyuKfb1aR0zVLzlM7JO+Tb6sbXRJleZP/AT/Pl1Py6+JNjY
bLNkcFgm5cTHasKUnA8jXzLwxmmOjlFbGEeY8qabP7/Osrj+9vkwSQdsdoGDRVZHcvH7UkRf1R5F
VsPktzTvPgmM8numW127R/bp4DmqUD6vCFYieziajfpRcFO8//kt/NNXTBwJhDPotlB/fPO8Gf8i
9JgDZRKG6jK4kf50UyvKeFpN3q1houFcWY56Iy+P7+DPr/qxquATI4/B/I9iwvX8jx+cGRy+O9qm
qwp17ckyON+wai3zbvA4TyN4B+O/Wff/aZ/jcyKgCOBWOSha/I8QJ+5dTKDMgeeEODPsXbLZxJP1
PVAdS8mfP93Hy8fUHfYYGDPIdcAPfKyZKlQrgZhwF8QBRxHcsE2u3daimatvf36h/+rHg7TiwlJC
gGJ8BMskQ1zZnU3g0bQkjDmER7eYRwr+QzBidvQ6f3r7oej48+ty53+4ckHi2eihHN+2qE3tjwEa
bHqV20eGpPYRxbWu9/1R2Tri5VwVFYQdu3bfiIub3jFZGm+OJkaiGaHfvBDBl4pQ81X7ZtZZB204
0p1TzgRRbZooKG49tHZfsY2WF8FEd3NR5mf3mNKylzI1dbGpI9/nmE13j612VDQySWSSGzMeR4iS
/qLZIQPxCDbaqTemDNSL5Yw9aOwMvMMFqzMjptatv0kRae1uNszpgDij8m8W/zLi+ZS49McaobkQ
mCRasvxWLhnQ1s47n68HCgNt3TBIKxns4HM8INBluwlMwTLUR/7cHGU92x7jtGrU9ihuWLUTOxPD
qhs0LKcYd1jNA4LL2MbPzSXN4lxB6hRz6Bt7VDxDXAB2u9JFHX3OsQ4zxsUrpZfHwcWXEfa+aJAP
DWXJmdfsS56zSmqTjZOI5BgBPLoS30atMje8UsF88bIdu9LfprPNQlaRs33dow/AObI0gpK4I8qB
mS0sg2rpsKWBft07peCDoNOh56woEgLkwzsMtzYK8Qphj1GN7wAdHIJI8zFm41e+3q970Gb6Re9k
dKyd3EaV3zWDva+bStHh1JzoIU2qCmQBjqj9hFr2sW9Seb/416hDNJcUX622nFPVxTi0VZL5aYhJ
vN+RhsbKJJDj7RlX+2QQ1xFboMpsYa/9SY7dqc/Jkg4a6Zx+7An4VPl0Om73/OJHUyiz06p/ahK5
/FSBT03QgN/A6XXeQ5gELaad1PF8zN2db194tCwfJ9TIG893p2YvFCreTV702pPGfObORmdD98jW
o/kZXUx+qgyNmNCx0SBHCsrcnaMgMEkVSLEtEDTD4cH8H11mFQ3obVeKvg1RgZTlZSpRjq+LybWN
jYPCB8uN5XAx/9C/zMA5TNQcIm52bukv0mXF1kn7u0nwMnCPwOI4/7hZRxz2Gj14HZxqNU27853/
lxSkd3XJXx8hrK/T/36tic1M40T87V+KTJcX+s8/1v/t/CTx93rzIl5++5ewEvR4b4fvnfr8vR8K
8bd/55E//+T/7f/8X9/Pz3IHseE//u21HiqxPFuc1tVvUtAFH/+vpaPH713/Xf3TA36SWs1Puunq
1nJSdTk+odP8u3hUMz9ha/ZhcaE5B3Vnmf8QjwafoDIYATlfEDghGLNZLf0JxKN28ImiA7Cm53k8
jhHAXxGPnjGl/ygwkDLbnFmhvS3AKt3n4PV7gZFFnApwyxAbxxHfZB5Z9xQ1Wt2EyibYAt12lT9B
IRj2nEGJFlcC6+KqNeiL6FJOb30u26ep45gLDiK/o1fKHdVSiD9GkkTiaOq6fuUHZfckW+3FRiz/
+tevt395Mf16Lf3t/7WMOmDKf7zsYB9fvqjvHy5VHvPzyiNjjuwqaGtWYNGO8BeJ7g/ZshZ8WsjA
LpUlLEdU+Dp1588AOs/g+tJ5YIDmWYe/Rx3089Lz9E9LU8NayMFckX+/4W5+XE/cqz9uwJ///qt+
+Fx3/HrZ6TpkNC48CgTd4O74UNemdtz0rYargsKSjEcwKvEhGw0bFp2X75lhYguLSYsaw07rhqs2
dob0pM/kVdJXz+Jij/OBIU8cWcSlitbB6JcIiRxKs4kNw+MdpA+jg0GZVFtPMqhJUm+biGiiEsr0
lO61oTNTzswY1BDbP6q0ekbLbDbWDSyK6d040SpkJoWky4IWFgzY5XazaTCZquymeslmwURHj7Lh
i4BmJzzaIgzIev2rxCsHkCMNyhP97bnbWNCl6FS0JnLWCld4yAGXnBHXyV5NOR98B57UOjOn+NhM
9oTNw22Ge0orhm1QPNtdn5I/TkvTKHYYOb9QLEf6Gh/JcBe7JVI3J6qeC0yZdIPdukScqRkvJtpG
tSoHmDwKUMnL1GTiuUIKtK8lnn9HYLv6n/tQqMPbf/wbXbY/3YcXL0wKX35b/pcH/LgJSXM0Qe+6
9ANhUnPJ/+c9aOqfiHB0gH6ipafHtHRsf96Cjv9Jh1do0B1nfM1JgY3h5y3oOJ84edLmZbUNOGFx
43647f50G9Iu/L1Kp09s0eRCnA6slxxI48Ohh9g0RWMKcSwWhuq9DETwVJV0rdCfD7sCctn3vBrx
dmOJ95c2Vz6EvhqmywX0ZW8NkDf3LpyaBm2d1hFUleHODhVAqF02N1gKO87/05r4Yk8PDVzYaJPt
okAHjHn2iVGfA0mBG8A9BtOAMqYbRqRvpZdjec2dCCjTQN9ra5DxaiLQxIm4zmWS3/GtiXyFpXd6
nWx6crvSsQUlcOOjWItr5o0gTaQqQJZOC0bLSdssrNuU6Udi63LlTBGIvgj1yqNV+DYDbZdB3apX
bdeElpVYCCZHzeK4MLUTNbhLJN5c252+N2WuHfFXKXSOcr4Zg6h6B8eiHXMkyZtoRJLhFXN3GzmU
5Rud2NZpW1pm8UKAuj88KIMkSWSoekD2eamuHFMpyDuZre6VmpwknCCMHIIgp+uUdr7xpCpn7PBq
QZ3YtlU0P3ZJ3NBzCqrmZcopMVeQt6CR5Zbuiw1rd0EreNSA+PmZ8N46qYEmmuGecJRoUufSG1z0
kG1b2PEGZ+Xwnjhxeh/bvAxBx4CB1lUPmRpKZpwUSJCkdmmAFUBcr7r4q2rszgIrI+cHumkcIKsh
cdDr+v1cbtLYGAS+kz6+FzqRkeuurIMW8ZCPpNPLXHSvjVtLcUzxCaPKmR1bD6siySFt5QZDzmhG
XiFVhSMxHjPjbRgC62g1WumvpNGhdRrHfLjqiyYxd63Jx+HntegUE2M6OdtmHkkyLc2hYaA8IFLI
sWjZa8MsIbnRJnbiDb7xpsOUNxiPgfDbYDV5nZUCahk3Q60pLwRcWOrIr1pGbrrZDxcDAJJqQ73I
e0BQGMv94Hrqm6U51SP91ZprBif9N7vRC9AbNrq2cLDtJN0IECekLg0Rl1KH/BTCF5Tqiw6PRbJJ
0r69tTUvfwAQqldEqTn52yJQ4kCZeu7XcgEzhLmfYUpo4bLl4ShJjgJcGjwKMrFzPAiFy07hLT99
DUGIoOZg6Npwwqf7YCu8J3tkE/G77udS7SqqMncjrT7NrycUmogSA7NqN9XUqB0OPuCcBvJmVJZm
l9xHcxz068zOom4Xdw00jUxY833DAYvOjzIRQgjV40kF0ywTNMSml2y1HFXbuoQrw1aaSRhFeJ4z
OJyy01bg98TzNLTWQ0RudLShnYOcpGm6qL+0/JwcKCwQXrmDAJqVx7r0KvsQx/XQHZh9lBDEi4xU
Q5KbHbHDH59m10pqg76XoKHAPfQzv7mhJUQk212ELLQrgplJberFCLlbe0Fq+ZQU6yYIJhSUZj9P
R2AS0R3IF+5kfWb+v0mbdLz1O782jqlmk9o8MTuVXyYAY8ZzWlkkVnpwZJeZqzE1m7ab+0e0mY4N
Y0+OAHw6izOWqTIwl5Q+CjwC8su8I9kPCU9zneZkctzC4CFvE/UVIDFTdIG8GNDtE1I/VnZylVtB
+i7cKYGQlgfomaqpwPaBWtPqdygM9XuLWs4Pg7zJXvN+8sRWEotgbnBUWPE3G0rZMxSC+G0chPXW
JaVehEk12JAxhnHhIrm6fl8J097UDetI2LmG5ux8084fDJgJYuXQag9Wne/GD15p9u0FfofUC6vG
EQ8Vrm+1GegnqRXOhbmAz1xXDb4g2vRru4aLFGLocuNbE84Vs2rsWCWA1m/BaGjTMg9A8zm5chg2
je/MULWq1LqbgWT060E3hnpT6J7Wks09dihuCj1iXmqgFOZl+4fWLvpvlsxFxPCp7b0V+Qsa0gvD
rqt1LzRkR50zoHeMgH0ZoZe4dbodQHZtuqEwsoOma947RedEYyCLEFZRblrqgAYwsNCfG6xXaQQt
kcspZyLj260XImOFEes3TYmEI5kQwzmJK1E50ZR8TNkAjJ3GuepbpzdRx+KRufqmM7URxtwcCeYM
ad4FBxpt4rXv2gG8lGjnO82Iorve8/1+X/r+k+YxHrJLOyMgLUGhP0ed/OYMdXwa3AArQMbYBXiW
CXG0nuq7zvbFpURp+77geAguSiq1FyjXWD95idcmc5r3SZuwARVw5NlMZAGmwXDRDK9kQZm4wnoy
PbN8e+7K4xJ9dIRtyDuN2cvn2XfFg98afb0e02m48WwbhGk+R/KBoMCaMYy9SIf4gZydB4qmx3Wo
igMwjxbuK6DWetu1Ls3iyssmfMy5Ms0N5w3gnoYYd3ZXOF9qVBbkGo2MjYipwYONN59KHV2QHjyN
TQkWxA6i5CVHZeyv6ibTSZpEh9pv/YiR6HpsaPutWI7mdz4PbR0mFUGwU9lIQwZ1YtZuFIYJVMVQ
Na6TLlGQn3NjgvEToyte6V2FALY2Ir0FqVLlxhofQ5LCGYuU+2NU/Ze6If+fnk4Xo+m/borQ/0qG
l+pjYcxjfhbG7ief0pNBOZoB0z+fdX8cTpfC2EGqEdAAQacBrPAfhbH7iUIVL72BKZom26+FsfWJ
NHePnq3DTHx5ur9QF3/oiuCpXQKU6NcYLguiS6P+966IHTkF667TbDwvaoJNw0S6XumVbb7QABT5
poZp8UAdMt510/SMtoQ8splu9hbzamGEigDgfgMhrTxhgi2bcO5Lj2W81nwtNMdYVOGQtmNwU8WZ
6k/TZGhkMfbudP/LV/5fHLMt70MXnvqej0AbwCUz2XQY4f/+QaDtWh5EIuBEGIKC/Ry3yZLnUsPV
zl1sICsvL9K3FM3oCU19+z1lu8ck0krUEmyIcQFzLl3uNtRVKJKYun8VqLlu3MgurTVtoeI0MTLK
NhBIxWc9BvdMGRS46WFylL/oOksTN5DvF/EemNPU7ntTYBTDzqRx/JZxTEMdfsVjNOD8YFyJYNXH
P5ig2MikiTlOlve2Sidghr1eYA2Y0W1R4ovitfGTcgxl7E3nDnQUraVeA8ftUjGik59M34JI7mZO
WEkfwVqqxpyEOm2hQIzoSry1nWu0VOnnNzeJJWSxDpqc0XnvjX6z7eNIQsrjR75gn/VvXb9YLGGe
JccwM9JArqE7oL0UpWv0ezeINRT40E0v0G8r/8h5Kmp2mKPY6FyvaN781GuP7RzQfO78EldBVnWH
gur+KfOyzl4B17L4krS2JTEuMSo8MFYw79tuiJ8cmvs3YyJgvRWTCTuNjWO8Av/EnqIPFdWLqc2a
GxqFh9gTPAt9Dk3FQ4x+0MiuyxQjGDqRan6LBCjpVZlI6x3lDnXeCGD0ziiGETyilZjfYwTSFHV5
hzxdadmVkYjMvK6nyrxopbt4KoqaO0Dyjksr7sCpexn0Q0eX811uxZb87GHinRnIAg7fTq3TX+tl
GkBQQQKLYsAaTWtjtWDB/Z7mJ7z/eiGWMKuA5t3Zzn1Vm/5rel6LgXqyLmfnNZoSnPXaOK/dyXkd
d89renpe34NlqZ/Pq7523gHm826gnXeG6bxL4NFkwzjvHTA+2Uf0857Clcj+Upz3GnuUyYs870A0
dIMnBZaa/4cDEV78eb+KjUbCV88AaZvsZ3R+2dm08y7nwdkYyMwo2P0oO9gJ0dKxK9KnKg5cf+yV
ctk2tfMOWpx3UyCn8oHDOXss05fhJjjvvNoIqSlatmM4HrO8s8w+e8zO+3XKIOPZBrA30W7VELnD
woJm6FSVmxzUedcP4Eq9a0spMJyrgnkpEMqm9v0djtbivXKUuOSIXd+51BRsslQX47nSKLiJT/pS
fpRLIeKcaxLcdBG4MP9JnCuWOVHRnVrKmDzRuPrkUtyQT9UEhwDI3sz9vdQ/SFephRBsUhd5HmQ8
NVBv7bS+9R+DYRjFPjnXU8G5tgrOdVaPiTuEW0v1lZ0rMcOJ8IgPWoS2ND9Xa6prqNzoPVDFxQYF
HYMBartxKfP8HxWf5gkDSehSCepdR1WonSvERDejBqvKUjnOQdxTRS4Fpenk/YNTxVSZ1lJwLpSa
fIfRhjp0sGwypMcipj5dVKJ3MFG4mdW5gq3mmGoW0R+VLfY19S2PzJpE36nAimza8W1tYS4LDV4P
M+a5TqaGVsS7nOvnTOOi2QD8Eg85S2uA8Q5WIOeCgQOK5iQeRJt0lNZJJ0M3xJUUHBl5S872bpQ/
pBx/FI5AcK6raWqh1TRDEX9OAoQYa0yO1LJG71cVcl4UJLQ/gLWt7DaI8CvD8XEgGVoDpnx36pMV
qorUuIkppONtUqY0e3TDwNrucsYA4DiMtrddBLPplqZLfIX3ApObBjOObwhrBFI7uhUF48pCvuBi
Se58C/npuipy980cAnsKsXaM4wWobVm+uSnwvoR73F351MgmL2bRfyk6M5iPNHWxRIKNKO1NY1bq
xGnJLzfS16eXHAbeZTqJhuZAJCGQ4S7hHAuSc0USGktWjVBMRzMjzC8BFqATpBv1NVFWUXCR99Vt
jU/p2kuQppjR1L9z0IM3PVZTt81za4mYlkMuAPf1iK36IDcD7jDaKZwzMBSHcB/g8uDjjK9xw7FV
1NKpbAa/iFzyNoqNC78R/Qsn/Zzj0hD0NSYaTnbrrmnQ9abCE1+BwHK4mlDRp+t+9By1B+Az6zxV
OrRbX43iuU30DKgQnQVydkl0nMJIOvkrQDfAd9Xo4/FvMRRmG9Cj9l0aKf50UYrRP4oB1N/a5v64
ca0SOLsTazhRWohwaq2ZgJ5ROSPfx3s80X+bYk7LZixR+46O7eQXJvPAG9kJcTeVpO9A8pPRjeqY
9NBbSgpOEC0MwPBcoPxPefxvQF9+qdWW6eXPWePVS8ms8UtRjy/5x+qYh/ysjs1PDrks5Du6HhM6
FL1/H90YS93M2A/RK3oO8pr+0TZmMgiXiB4QNBYLi6HDg362jYHR4HMikYaah4w7dC5/pTzmgTzV
r7ok3pBL05gLYxnjOLzH3+vKvlc52OZmXEcdBd7TslzTYMTDq4faaMw5+oeOZi9k0RS/luUUb35G
S24eoN6NmFVlmitYcUFk9Gv8EP5ujqzsWSEkPkTSbJ9oE5I3UNLviilm7tH6cifp853T0O8jPmjY
9BMcCEpbZyfHADGk5eXfC9Fkp9HOk0cJJO1zBpWBmUd8UfqzttfbfAq9bqxeTQpKMlKm8b4Ze4cA
BUe7jRqhXTS4C+OV7/Xt1kGHtzd1WtiqdbujLSpO+ffj0laMnzEUIVW0X2VW3QT5TWLfN1FU3tYz
pnTHKsfDzJbhDtJ+g2FVfoE8MF1LUJUDWAFTXHmN4XyL1Wh+Hrwa3WKWuI+V0mk00sopdyYqyj04
aPc2K0AxBqMrjpneFTRafHFsLH/tOfCRoeEygBoywrhIgVy1TeFuuxgUWjDU7V5KJ3qEoGdfRXZr
cGbe9CSa7EYMxlt4YfqKEeBMEkv2dcAnQg8UAPoYwk+YLqy2kaeS0dS2HnNcfnacXEDci3YR4zS3
d16N3Bk2gpbJTeU50+VoldUFfiiD5gDYudpOb3yrMTYC98WWCiC7lXlwD0eA7k+HUG0oez5CMRQr
4j36Yw0pcYMT+wgKsGHPtt84Y7mHtHPwvbrVneZozmWQNB0jOjHtkAFWF5NJHAPAn/hBzlWxYpYG
xMXt3a9Z6jxhXXNuiKaJABp61kUdJ6RNpyndD1+h7QFsYO9U1b4C56hWUpXWni0YQWNSRqHVWfXL
UN67gMcBiGfdrasN5qXkdLAeA/EOvFUt2tDBuC5VlG8qtxaXE+8LBAo8Wbea9dM8wVHhaxDFZz+u
hvU0juXey+NqB7kQTAepaTjvJnFvYC28n0a+uDFX+oPVz18d+sjLnh+fCLxojxg9oOo7mtzERU3D
lAZs2Zo6xOZ2OZMBfcATb8pjJEknwiJiPwN/Z2KIXRTQdqNfYsWaQkukMwkBrRnayo2us9pvodAy
H2BymhFYqGXTU2VO8Ho5B1zX1ZLzMDL73IxCPeg8ZD1PQPIOpYXgD0+NvY+U8PZQEzGoIfa97gIm
j2tBPQ2SY4Zn2klFzVgq1LImAQyT6R2HQHPXGjThsEvTCGwNRCd6W+pkMvLZgtHtXgVO2JVojJnm
amx8BZ7bHaIo1Y0VMjOA9UVjHAy9s7Z0xJ+kB3uqQo60JnlRD4s4+zyhphixz8ngjavnJcg0mNtQ
EY+JrOuN1cMTz1TVY3xDeN0jttsl9sQ/6XW8nWb3efYTOMAI3IOQAouTlZkl23Js21MJd/HARsyu
6rXQIOfZzTdIuFiBcvzaRBaBC8Z/86VM0/GoQ11akxyUYXYex5Nj2OUpMm3kftII7txMtidOThCm
OYPyNWlY0t3I1A6DxKYDj8bc07C3XxJykqjUIA6h6u/WhbGwDKCxgjxpzC9aapphXNgX5lxfOgRx
P6FS/dzX+ZOGOyJs0OBeebjPL5IkTg5aHn+ZFX7XxnWv0XTR1fQ6LObc0pSvE2WkHKHZQy2GGsQg
qVNevtI0GfN+an7BWuYXEcaetR7b3jc7V+rr1E/Qakrb+0I0Sw6IRI9PEcVlmA1SQg+w3IuuDGzu
CQErRypW37oZdcKe9JvYyL6l5t62tT5UnrnVBvs51vaui4zMXWpDxgHbqWm/2TZCQXgb8kIlA8IA
vOzEPWF0/Ey3eb62fNXge7IOuSZDmkoQTsduWOlgPzfEYROD3RnRdmxkdyC1FqBJLx+AlGShrpfr
1MGspkdI1YuZmUFMGgydDsfwCG4z8/EUG2Z1GFwHTT8+430w919sP71WhosFzxnNkHim8moAB3sj
hzR+0CPRhIMJihYgG/Jsx7+BEWJtO7cK0zF6rBzv0JpL+1iZwVHawZ4571F3TPHFm7OtkeTDTpPe
wRMtQa1krgGJJ01FxWRq6LELtYxOyTaW2nGygncry24cwspCkgQilArxix7Q0dcMaVxBq2+Otpu2
G6+kau06f36lJ0LV2HOfZm4DkAauRexS92m5ToiQGbkO53kgX0BD37GxPJFgEIc2CK87DandVi8g
7oD1+I50A5+WZwC3tKMCwpzmPKVu6l/0DY1bjekYJw37NAKVCmvmocVqYK2a0tFhsBMRIuZ77Tae
85aCebicSG86esyfOsu45SbbGm4i87XJsGTlzVeGn2fXA4F4gQtbIKzN0TqAlWaESsVNP3j00USM
HKi3bgPklp528h6M0fgVF1izL2wJFmK29KtaFs8Im6xdDG334PbSOrhJ9z4mRbH1E5SWqymo/S95
g72u8h193bdpfNJwC+2gzPf2SveI+Yi0yPncMra8ioOhufFt+P708tQO6HL5mYm0vmOU5oLeENEl
HRp327ZDQ3O8qE8kVqmDlnKehapEA6bLtK8kbHB0r8lkUipjtxNzOoiVDvHoaxCnhGr5ftN/t7EN
pwDkWlAgVPNrj32C0yZmPY+kg2NQwagtGB3eZwgHb0jhYkiHq+Ctaqw6R9Blxyc66PEluBo/JGgN
kfx44ZmFtbVLd+8Mug4hTgdQIEid9IDpk7T6xWlq+y2XNl8sW/ah0C3cjpYYQ1BwnEn0CmM6X76H
/t11Q93SouspU86+pcjaJJrpM3704+demyn1fPzsAX1CdSKcaZXb2tZt9a1ueWurcdp1zrk7T4cD
cLV9F2SnAb8TSDYWbwk6D8Bxcek0Ekyrso4E6uE04Ny6sQoSWXJgdrVf2tu2r3b5MAHljppbNbre
7QAobjstRAM3Vq9Mfw4R7ZIZVIw+qRslTqmIofqmO1g9Gy+Ln5imMwia6ksdYa0fk+bQawooigb8
mAt5Nzjdg5HPl6NX4WrhzO3qSNvUAjTvODeWpJrQB1oD69F2SG55bkJ99GJfavahUPOCh9U3bRC8
JuRybpKMi5h7ZJsutGY0TsEuwXc/5PJbqz2LhsQ17lFjuoTN4WysGcMgpKfPpHF99qOOsz/f5AQ5
bsto9AJH6lfiW4ttEoxM3jwqrrgm3rJodml1HagEn/vs7PoYVJTCskVLTSCVVXpJQMP41hmm3FiS
CZKuMc+DVrFSlg/RiPqbIV2JpyZ6ha5w77hHZYJkp+xeVRbIcE0vP3eRy/sfT1a7RODwHUeFsLhh
WGQSj70Rk/yqobO4aoJoXuNE2tmxcZdr3t5gVEXES6+uo0S8EaBxgoFEvpIq3VB6yb2w6fvoA4kn
9Rcavm9jF79HeRtKPdsnVd4SegCbJKVaUbmiqeiktxECxPXclNhfIVhAlqTwHWAYKyWCjYE+2o7N
bTK49opGeBr2ktq64IdHouz4XwJ+a04DkB1cC/Lu+JCgPsCIZrRER8ZbAOlXsQNTghbsGhoZdjAM
0tXCkabNcg+0/5hNm3FiPVWIo2+nOIMzHx/QAtRHAz8VsRyxfEDYSyjPSLP5myasu3GuNCwABtYv
7mRQF8cGk42ahn3XtXeNk5qhIQg9KlNnPWVFdkUoVXfUFuyVSmByrbnqgkcQ7jSuS818L+bMeS6I
moApAMIDZ88iI7BqEbYxXQmmHoiIm6ucy5CzxYSbDIQQhLGY1rnTet33kbbzNgZCsq5brnITmI3V
enOo9Aw5XlppV7KDoyVc4xuf7lho2mU5Cnfjuf14DcXJ/yp8F2EETYgrD3UaRdHsh63mdsgBhnbT
+R0U0BJ4hJH1cu0F43VpwKJOcNHtRtFqJ82hr4yavrxsg9j9SpYW0VWu2+xMnNWhaD4ra+JtByx0
/sYxunWf4QAyyU/IxMtIvEEBV03yE866qy58SeNPwQG3zas6So9NCntiFVfpsfeBFI/Zk+pEfZ0J
xwQYNR7zalmZGBYQNBPDZPCvUoP0cDx/BJLRELmkJnFXjsREWlnT1i3qS1KznnN9dLf2NF8Sc8iG
hyXiMILH2vezzA5D69+wBZgrbY5OgnyXsKjb6cHGIEEJLb8Tqgh1xY3h1YvoiNqDQr/T5EpiWqDk
76ZdnViX6EY+ixZ8B6dIfGpxY3OfpI/FyDR8LntS3aB8X4866luigcBrspxuPM3uw0QT34o0dVHM
xHyuwvK2gRtvgebf2UV5D7aLpTxw30cj+GLW4LBrf1OlKb0tzTv4Lv1vjPAkqiztxIFwmLUqlFrD
W1vsF0GE+YD3CY2VNhpOvFISwedVxYsZIw0zE6Vtchzsa2Ih0lCHtPrKqGpXcYpHy1GsJRBzvYqO
VV4XG81gCYv9Jg5jLPYPiFhDD5fHsXcc8PoDAa8wBtde5t2bBrFYReAcUVYBkgkuEpNsAzRD06Ex
0Gx6M4sq0qzPeECScHacy8L3QhawaENCgQuKHQyoiDx0aEsjmxH0ZVe7KhxT81WYxAXp4ho5UHQD
GP7WdNITDb8nMwOxB7p6P5ZAzX0/iqhKMmOXGPqDnaNaJcebutw3o7DtMFznXX0P7ptQjSTRLy2X
ERIFb7Gj5Gy+4y1Ux95qJV/ioDjQkd+HdXJ4G2j+cxVPzUS+Q1D4B1Vp/4e888iOJMu261RqAq9o
4j0THTbczc01tAMBdGwBiAjTWluL0+D0OBJujygRmayszyQ7n4udWisrIBzu9sS995x9ki/XZudZ
2YTB2ozwQYouzMmSarbfi3wxtoBbh4JqKM0ORpIHX8QymC9E3iJVs2JxjInTWIcRLOkk7EsGMdfI
wCh3902zVBejZ40FeWuSIGZNKepumwvmfE1rixICdQEAqpdcZCN5R278JUo6mgILu/QKeSNoflub
5xurNmdu20VxsWr51k9tvidUMj/UJbmDKTQjD+8Kli6BpM0JjXBtRDZUnVjKfdEDqLE7fGUEXTFr
TUttz64XPxXKSnwqPHHjLjOnrt3Z6FcD2d50YCpgzWrifQzS7h5vS7HuZKe+w4jpD+ky62dcQdMT
0WbXeOFMrQyllmJVs0hpeib1SzxcfZfaku5ZjMMtC8pgLGQFXOsWpxhX9LGDR6YQAiAj7eONVRX1
w9iUyVvfYmIxCMzbqYgUZOICxANit+XoUAqsjZaavqkKtTFJ0uNsCRw/1AJt6wDC87oyznxbtxNM
ltUS3btIXbZjg/TOxYN7zAgdWbdma30w7LCPet/S+09KHMMRk5S1bAd+6dKyEAcTnlZfLxzjUyHz
eFM5M9GcMJjB5IfG5I+u2fh1PzoQZCbIcvkwYsARNpibaLL7dYcs4taJriZT2yEVtgja4ZjFynol
qU47E7HQredBZZ5dpzWcMFdAfNHbvVEwj83jNPAdaSQXFDzvNb27e9Sk70rQ/SulLUDiRc1eBaHp
ZS6t6TFiu0prmuZ8hHKjXI2bX+lZ0GqYEp9zbiherNGiCxayS4m77xYM5pT31uKn+cCLjZ6kwyDR
SSGXTD2msd52DlzyXU/YatnFAkC9qkACIXnSEFEq87Wo+3VSkMJCJuyVOmlyq6SXJu6KNuqIpJ7y
6EDMQLxrhHQ/Swi+O3R04qNCleV3pdFvrSYiRaEjgvGCOM161Fu05olw2a5sVF+kg5oPC3AcPD0V
hlsAY3cioL/AcS88PXeaXW1PA96xEcmfUdkIJ43sxR1U/BRGgX2jaVO0LY3WfAj6kE0gA4j3kBiu
3C+xnj2Do7phnCR4CVMxopcfg/ERjxVXOmaYwuV+BS0YhW2S3yBLM1/wBOnnyanzaBWHkvKrJCp3
D3JbhwckR7Q14ZyeUsR1iDylSLY2Iri7UCMNTNKyoSegsv51xJ5M9Eqswi8j5xYCWfaEx4hherpW
jtB0ekxEGG3IfumOmZlYP+2ff2ow8P+aX8PWkFlIDDR/rIo5v2fv8/tfjj3Am//x3/57m17/a9vM
71/f//Jf/rJ7/yjz9/gv+zZ7L762v0rK//Gzf84HdIkSRsPcgSwbsQyNon/MB6T6q2NJkOQ2yB1s
l/9Uz0jzr5ainWAjbsF8+gNj//f5gPlXhIP8RCYEWI1p7f+Z+cDvTMvuVbrDSiQ40GBuzBDjt8OB
mdjrzCi05mIF9VbV2jGXlle1lldqkFZci+UMtqucb395K/+F2gW85W+nEj9+MZHFFuJ49OwMO377
i5l8GHUHVOBSRfOm4WzqpLzEMF0FnnUmjflGjDAo5wW7Y0hgDbII1gf0Mlofao0veEtrwWtleyCf
0Kch/JbQMotINyyMgXECbcYEWK9W7ce6uhvLDz1XW6jhaytU9xy8T2X1ETnQier8JMtl0+bWUzIP
Z7oXEOLVskmncm8Vltct05ZF82p3LFMl3Set0+yVWWvAA8bkI5LVVmuBBC1UEjJ+N7G/7IfGeQrz
bIMk9xVb2IV4ir1Zw0eN468RAJA0Cu+tZnoYrD5FrVC5a3QmN2NmP8WY3q4/su2a/TDyUlox7tPG
uR3plRCeHkS+NCjiAulNaDhFCmjAUt7Ui0OCVJQ8G7mxlvREs+xzpubaF2NBrmLyNYr6hOnpKLf2
WH1xuQtV5vI2zR0AukhEvjYJQjGGjWGZFw0ePQRwlOBmIzinrZu+HphiNKmn00i3QVGBhqeKyNoD
MF6PA+2kI5fC0rKW8bzJrN7798+Ly1L4dYh1fVwMHE4WcxNiHQz3+jj94mxHRpD3SK+ai+a0MHjV
MQKx4NbzBnXK/Yx5lGJpvDWS+InwjWPkwvgCwJpm9g1tXa+LKqLTbb+eqbWWuP1CnuhzRvZkV3IC
CbUzgs4jkwT82eCpWO4Q1N4vHSV54O5njrwVSeE3hVXfldcJF8DAiEGFRmaCqZovegDEjXk/xotj
XaAJuGqirp/OwlNclonXDG62nvT+QVPXBxziQQzHE9YdHtFMbdPI8jB6v9lYodNMnep2HNaDyN9G
RMokxdGfsHuvn6tXMhwPy5De2Iba9WZ471r5HZLuU5JNt6E53VZ1/eiGAYlS4lin8kI8zs50jQvV
uE+U3HoOcm7I82aK5E1qgBaXjITCT2nT+s3zu5D2SkNSYOamXq3zhMBYN7N87xT9gQf0hFL28O8/
V/xj/+KDBQ7L5meCPLGug9BfP9ghbZq8GK320mjuU2W5TzTANk7m+HPffGk0ALoMr25hqG+qLjl3
1IdVUz7Q4yllsQ7UdJvM+BYwg8eOu7lOByqacTTdz9zQV2NRIX8TT5LyJc7sU7XUMOosT8vg+Al9
OjZ1vVfw2aU9nPOp2BO3u+7scdNWqHrYCVtMvpEptwXrLbHnY5xeGw4l+VXNISDjGuXbRwDTfxxo
U2gRSTvF+Nw4iVf1Jq+INnqcb6y299Ku89253JqktGEfQ397pZYO67ojg3S6vvXV3TAUu1n1zHsA
alcWazjd2OxCZcdluWrPoUn1bfYe2N4VCbBHo1k2Imr9RB/PuWtsiwq9Rkc+KWyjFUvCK0v3Jqqf
pTXcQkjYlelX10FSg8tbcCnUnM/G4E8wMMQ0zaFvq12rSihIOCW60tpXJjt/IP4DSsYPl+o/7YQ/
xKJXBy3zcIPm2Q8x6a8feGJbOXlPVXvhvT73yNP0UG3DGUauLOhJzrfuqHbECt9ndnBX2S4Mu2oL
ZdQTE28jDwdwuFeZ5BtXxhUopXJXLZZPGJzfSKZdoATxbt8gUiOAvH9BWrM3TPNCLuDndZUYrNuQ
bb/BkhHM7t4qnZvGdX9eif7QM/k7IsaP3QqjpE2oGOgRiyP6Nw+1zIzattKlu0QJRDmT3znSrJ0b
Su0JQch/sIb+1d6IyxhXMikvyjZ/v4QE1oaKsedFlh1KsNKn3QxAtCKn/Ijf8hLY45HS4ITEiuha
ysU+xwBzjbC0g+KnSuSP//Lfr2eEwtc/+CptUPRNfo+gMlX6Q3Y5XkbYkIRy7smhXGXXQ7UurNNA
I66quGVkctvYcsdFfDd2al0p5eesJy3tGSpZN7hYbjr0RezXh6i3T2VUf5mK4i4pwmPNjmoAri7d
/mwMJZMV9y6m4SsXJrGgMYHyX3IxPBAEM6xoXLzkfXJjium5ycwTindGkuHXPK+3Q6g8HHJnLaNr
m8bfWk5tw5pu24RfwhUod4pHpA/Dqg5nZsF23cIjn591vgZwWfUa5uY94zXCMDL2eUM8tZp1mkyy
37J8/A8+5OsT8+uqgdVmQNm6xkrBIMEP/NsnqtIDUElEeVwsYe4aTnEzC35+dH/qHv+/p3//w6+6
/q7/bEAAyXL541v+Kf72GXXfirb7Fv/WnX39vp83eLQ6OEN+MOywU2Osw5n5U//u/lXaNo86o82f
0h8+tr8ZQ5HxGDaLAUQNShAswP80hl7jprjHMOjVf4jmpf1nbvBXjf2vj4aG+xTlOx5TbOPWTynR
rxtqr42YxnmuV5WBxbi3UKkvnbxlpo30N+h6P1QZaSOKYWsHs3KDTpXtoZhTT9N668kGn8axJfvz
QhARvq5hTRTjh5DxFzKZGxCfObmqlroF4DR6KcrMpEtPA9ddEafNS2oRv95kjrFPKxvFBj0uYs7R
D3K/hDdK7kFQIy7KS9yLWeXJksjGCRQgWY39chF5Sfs0Nex9lZA8Z6EYAXDvFD4qdHmLHZqm0ZC3
XqJFd0JwMDkasc6pPpLKYiZQychE8V29iLYBYcYPsu7lz4X3p1bF/w0j49cV8V+338qrpqz9PW7j
P+W64Sn/N+umn77lH3Qewl9LX51H+W+LxvorfWHJg3k1f7AQTB7bn4tGoW9DjgYwA0sUV3qNf/m7
m1r7KywbbNaUxGzb8BD+KYtjrUl0dixDaAcsR+fPLJqfqMtfNtQr15/D8oehhYL9fy18KxWFZh/K
ldF25OT207zp8rCAU5s1n3VFSUZoQQ67K9fv0b4hYaoF0UVagtNfp9U1pAti3wAPBN5fY2vprvNM
d/BDtUsHiGhkSncNMXXD7j3OrffKDp7LRr4uoOiimpa+o+LvpmE9aTPNSyvKMF1F11l/Q7RWV5y6
SLkHew4fbOF8lTIm71JW9X5aoMlVUURCkjNZa8Pgol9AvWJEFnzUkzu+djrx0URfxo+Ecc9rcHo9
zgrNPnc6/UbLmgvmiPSPB9y3oFlKEO5VS7BG0S6+E+qEspa5vKUB6nKXGqeT29CHDCNQdm1XbG1z
vjhF8BYyRTqkRnofBSZsBjTYpOWood4mak4PvUCal8YEgue9/saV8N6IkmmLXvvTjqbs4II1X+U0
aSc9ODrRRCUdmqDRy/yDZHBzG3eYHVAy1EQ7MLAYW9qKGoGNaz4c4kRQAmJnCcn+zhUZTJbzPnbg
cwZCjIDvRt1hAqF8bDvnrWobhvh2Y3yUuJzxfDe22km2yWOULJju4DSuwtG+FFdLMKO9+ZzN3RUI
pSXrBGEJTlWc0HO27HNHnKDgQwrH03IzljOaOSfBeDPPo4dBl6J9opJe3BYHEj12I4anr9qEF9ow
f4+ZYYALzteqap7N2cB+j/GE/7lKJ936YiZztqLbN6MShN3fl09EjDtrR02LR5n4jDC581N9Pqux
vYayTv2NceWDoSpzQFmw8QLEpign/SIOGDfIgNxvitmXbmQ6JI36sdVrpCftcO4kwoUSEPtGg9tM
gPzsV2QTq+srSJzsPaiI5gx0wgu6a0YW8qMaMN9C6APVkPGhzaFFIxuga1aVfiW1194yF7ZwsdJz
IobYCY4Zep9VGHIQFC6Oy4FBSlYstyIsLpgW/fTq/DEm0a1a9ZIhifG7wJp8QqXrTTegdS6rqVk3
BsMZyp3maay0nWNG9qoJ5NdwVAw7i/HFaqWEkYtYIGqnaZXRr9+4Tf/amOFTRbLwo4JyuIvDxCRk
O9o6oB+8WRoHo3V2HPLUQEFlMUywjYlXDm4gps4i3wD3fVuRa45uwl0x0X9FZC7RIzo6Wm872CXE
oJFrjXRs6Kfd0Jl70g6cnTub20oVCbJNI3/Ruuajs8gO0Asio8rrhxBG5uhbop79eHDetD78JGXk
giDTWE3IHjwnw13e8ppWubu4Wzy2xASQZrTKhuymcidi7iRvdNnax7RnHozBazlNOIMPbWEg/nct
0NNkeazMqyWZND0E6sg4I6QFTBAMDWtn+sI8N/NjmSLtbcdHUyWvcTxuuqVaPAfBDhZZcg6DqEpX
g44Vhr3R2MoWp22pnGXt5nWEPU23HN8R3Y2i/pwxJK9JQ0eKi4hlp+I+9pG35pivNAaMTiofZrtV
T0SGOR4O8x9pPSj/FnZ/T9fnI0LFPSPhhqVmxZski5aVkbaY7phRIG0+GgUiSWhh+rp4l+MyPSB+
3QcmmQWCCGtwlSAS3IWO3Iha1w3njyYY0y1kVhJIVEDUexgTvlRdA5jsi+uSrotjjscP4DdJG8ul
L+yPIchP2ZCyRMvQwtNcm34Q1C/ZSB8Ew9auIJt7k9fax4KuBTqpVa+xuQc+WWNe1nQTHM9+Js5T
kJSHwpnlw+vRcejsgtj+ljY9Et4MDYRjDufJmL6S4TStEowYJm6TvRni2rZBMP0f9OX/v7y5KK7a
f3xzOZfZVwT9v7m2XL/j513f5AaCAZO8V6kpGMqUt3+zul7zY/k/XVMDhMSln2/5+1XfIXOW893V
TWXLH1eTf4j5iY+FTqwhILuSvq9MmT/hdaWC/l1nQVMUf9T5vBDgyzajpd/WgbVdyz6OJPGJbnMS
xD4NhBnM3X1CGsuwGge9FlsuHneCanKlJba+QXg1rG3EM7ep1PJkh/dGo//Rx07JkD/qDKSctvnS
AUGmNTl8NbHmr7ouqX2tJbqHcC/2rnZSz5rOrlw21bEhS+kLaFN83MTHEmtTSA8MxFlZgoCXNGxJ
eSXRqMnFd6Map7NuzY9WW31FV0vyMnPDil6y26E81dt+0DkF60UeIrbqVSSN/rKUeXgjVdB6dmiO
2h3USXRXejjEKYVAYLD71KPoPssh1qKn6yw58kfNVLu4nplnNoSwDKX+FsF9nFbCTFDSROFo5p5b
B7Pt64Or7dheiScrZgEZO1TIv+IFpiGBVTMhQfVzN+ei2RrGHDwwTQ6XzTCpoF9HwpbQmqd4ryOD
DVZWYrX41WuMRm13MciqeHHCXp4mq0WxS9o2/xjOOFHNws34awkj6k3A02SXEu4C4jKdVbxqSg2x
HuE7t8R3QAi2p8DaMAUObtsorz4cJNpod6/nRGXJHSq34BYTXDQcmtBVF5VTf2LYrXOxAdk2PblC
V/etzNDWdErpnxqnkmfNfDgrCcrwEKDV4naVGiRBaS56lL4f+3eV2+Q+tEIdBhlKgbyI+I/Mlcmm
dqoBV1OT7kndRMfTNMUbmkYOR7DB5Uo113seNMgjETX05ZNG3JJVY/X70Q2GI94M1TAykBdaczti
7ax1F7bUothS6k1DCsDD7N6VYUmoRlUMLp1SlbwZYLfWVygJMmfjnA7TjJqgqmNQJW5MhH2TrhMq
z/W8SIacYoo9CfcWhHEITAXuPoACNAR1C9AxgIDpd83UrsgmBe6V98epdF5C0oqILw9xcGklMI1i
9AXeLl810gvr+WwhU+NqJglZtxNvrEa1dUUQUAAXKHgce30FfTfoHeSM8cRpCX6qhYWozbi3ppCO
FdwRs4EJkaV2ApUh1jHAESYKZizwVLG8olo0oNXwNETLPG8raSqvloO/EAm9VjSZ/CGA1LOgYSVT
TYuhWyYnOKcHN70fSZ7f41iFWtqhVzGvgpsCIPTBqWW4sUymQR30o1Wcuo9wJ5stVhISP/vMYL5P
9I+asmcYD2vZGbCCUSMi95YIlEgVwskjZsSBbRV6k3XVA2bhgPXcvk73Z3S25W07o6yeglMAvRWs
eDf6jCvBADUIZCXRb9nF1Yr4MhJvuB9l4uEHvdhzSvevxoFbOCULojHgFdoKiI4Zf1+SJQc/NX4s
lW352dBccCTheazt+9mOvoTukJ3LuuMJyZcKipoDQ6efpvsIScZdQbTwPsxTLlCz5seWZX10A4CO
0MypQgQBBKtKdLtaONoz5FdWYFGoC7wmuoNhZQOyBZJDDhF0W4AUV12Wjua3HyZjl4daOXpWSh4m
t87Br1q4UcDUb5aFpY6YTwUpgZHkLUHaGrILsFeDdB066TiV8OPcFo7pdXp6wmEWnKx5xL7b5moT
SqTQJlFvODvvF4Lt7sVCAYXi+Fs/VuUhQ/mzE3psbTPNEkCODKsCJ29D9Y5xbprAuOiC1rusyqK1
YVcOUvayL8GOIqBeFTzwz6qylsxLRJY+EsFDkJMAT2Oy8ZihjymyZoAp9Q2W2uSeB8WoVktnvEpt
dpg2oLyaxlre522LkiXvKhyLWVM9VyIL2CgjtlpfsYs6mxxU3coxKMoM4UQtjCY4JpuRJJPtSCjj
qmJt+JgS9D26RTQsy0RPN5qvV/ysxB3WtdY7WIHAX6pMbsg3UTvSCyPSjDDvLsBWkO8ia482rdJ7
bZ3RLeJy5eZbbajweQ5TwMGHc35IbeOmqt3qhJ6IfD7qj4dwEPKEwizYYHWjaB7G8ITRovHCRsIg
QjRhPsSwH0r8FDHg847U5zdrXuzbeupdX1N5eg7JVsb+xNPGMjy3afNlnPdDxitXVrMDZr6JSis+
V5Z1V/Z1uWk0vjbIhuUI6Cu7dUYUNKIJmmZtllPqZcBZ8D7J3HN6y4BynFiEmPGsdhIQVt2JlyII
xSHS2vIuC3Xl68kc3C0t+1lsFhuLp8noqcpMqzyRTs2zmhe3+YCPuZFQi/oKc86AI2IYmXBlHHdC
eEoZ4WaOBnMDaWrCGEKkddHjKNaSK0dZ7w5Wix85IACRKMrHeAo/Ymc214xNxQ4AcLNVEz5snTgp
ZM1zwmQVptedS4oTRN/qxnLsO1Nzq4OZyW7fT0I+Jln9vU11BIp6earEUH7OS194tl4Tv53c2MTk
bOsS7JXiyXuoBX80kSDLI2l39CqQ5J7CohC+3Ro4OawkP0FM0u6oqpMDBXG/zzLeeCMP69ukyKs7
kTGKt9tc/9AduqBlEQy+VkKqcRN5jm33yS3m8tUAL7+jZuR57I3nRpBUK8uK8wtWNfxgqVgSUUAa
Ubuwt1T1fU3v6xGBbvg8Y0HuKZrWxjh266kcg5u4ShGY0u9ZMZceV51lPQxTdf2RxI8S0hFvmT6Y
G9ckcc0gUNEro4Sh4CSaQ92N2rqWbXsuVHQyc3KGI62amRJF7zXAtCd7Uu09k/rqaAF6YvEXyx6j
FHcmPSEaRvXIxtkND41dNDs+JVqpJHGwZ0+GcwpkxYRUmw4losAT1lTBIWYx50KWtS/nJftsR0Oi
nZ01eEzjpSrt5yQsyF42x8Ogw6IjJaq4s4dg2sTdVcFLosVlHN3xFk+Mc0uj6qI7lC62iTBe0kQR
nOsPYg5Qi4ZDuSs1tzw27CuPhGVNx6WiLI/LEO+WgVy7XUGWiF9rUwoaKCwPtY3nuDqi0Soeu06I
Df0jhTIS6fOx0uO89LomHZHqFTSPCWbO3lOlwWwrG/d9adzyiz5q8dkxFmfcMzAi6sPMlvcRFBwo
tLnt35DaqgdrWlh93VQ+57mSd3MPKM1CQQD5w77Q8VE7k+P8CEqVlsoUaffAHeheVG3E/RLl9uto
RcP3dAqpS5NZ8ypn4TytCFG+Wfq83i2gHr5XQLQfiDimPq9pTQfCRY/CP3/N7b4+oAuKvoM4+Zbk
fbBm4o1mHNKbH85pd9LC0XroTEVwNlv/em6ZR3j0ngCj1WYQrrNSGLtZDhjDFyRd5w5+gvCsTNlP
SXb9wJORXVAzsxINSqG8oXVdn1wwU2061dRsqCJJ9oFykO13yjzYbXQzxX2zk7C3eJ84uhGdL341
pObN0tTGZ2pVilcEPLrolvY7iwSonYTd4Mc1Jlhulq48IGF5mWgOYN5Nv3WKzbnMTOu5g09+5PlD
duN0H4k9hPsp5L6Q2CUOYsMqvVrQeOO22F8qWno+Vq1Xm4bmholxj1NooFniXMJh9kup7cGpHpQ1
0A0r7WAbGS0ZyWPvFahc8h4/Yjhr7VPRh491V66tMjpz4FF8GBKTUgyGPjsN9nAfYpcb1ddpYYjH
LSRbrE2gB59LEFnbqWjvCkfrkf8t76UjbuKshZFcGC1qAqH5knslwBowlLWhb9Boc8c27E0LER3k
+pZrSLwvaK1dw6S3jt2HG4fDZG31xdeqbcFW1vsAhsiF6iNEskM6hMDQsbIzUXvabBzErBdeNi76
LUmqAVxJDUqOPScvJT5XIPYuqTpL4e5ia0g8ICr4Qczpw7SJqybvtFhx80F7rDJeyqJ/Tq7Ark0S
L0Yl3Gy91W3R1KzNadzUmpp9jUsH0gLckxAWDmkbfNeT6lADatkH1BJrMeODht0T7OdRd3BbhY2X
p0N26NI2JWErcA89ZBWfeHfBvoZgc1mQaUwGmqLMHmOsqeLAsD5Ym0yLdgM63lNYghBihA3ERGs+
9GiWKx0VvYKVt2lUAV9vwbVY98R51jaFy5Q7Ycv1gXHx3I3vzESTcy6EecuG/FJ0dfNYJCrYGp3B
hWtGRW3Pcgf6ZfL4Is71rKu9gVvyqeI9x43T5eT2gSvCXAUlabrrW8e94nWfssjQea7dXYPRpySV
SeIFyAMASkGTTD4JA88du4prCutEZx2pvxwwFGAMXjVhiHdTRea+MSfibhbBNloiu1ARVqrKLT5E
bXW8yyL27KlwTrohg1vHmV/Jasx3iEkPdH3w/pobTn7wOWc1N+0O4iakwFzZCFRNlCbSWi/YhTdK
6AsSB63ekXeBM8Nwmx0a/wtNQXItazHu3LbzHTeKLplIszc3PMcO0wDcGKPDb8LdWpBNiRekNdZB
EoH/dIMHjvrBn2V9QvO6m9qKAGQj2LkhH4k+lHA0xaaGAaD04qLqhJOOdhpXlXpX0hXdaGPvT43r
jwS1sXhzMLTp7Dep+ZwRRLXqkjHd027rj6LvcD53P/IFGJZ0XDRIj1unWMknO/GN1I42GCsLP4wQ
nedu9lSEAssSt/0gD3bNgORKBh1DCLD5G52mZ0xmsCdGJwP+iS6tno3MF6KPtkvSA46WvHh2/r0B
0srEegwTFdfkoMVqt+DWhix9jVvVizuMV80uXXp7F+VduZuTNthZyu3YvwGEGnPJtdPmyoxCMCzm
fTKlVyhh3DG/TL5OkXnXSj9vreQuVFidRrS8u7TtvjSVLtZmbr7V/G1epqcwPdkdTm5+2w/fRkpW
OhNq5N3W926C2QzvK3fsL6lF6rmVv6VJRTinAX0hG2nmDPi9Cutr2eVvwjYGvoWC2Mj7CyFQBnOQ
FG6K9GZ1Hnv3JnasF3NyPoLQjTcz3CsvU9axYx5M7tt0HudgWrv41VakvAJUTUDSFM2yNytWpagS
wF0sCA8PxHRM9Kkj1LXGJGY4FRCInEqiZ4CwhHDopSpnROcNIec97EDK2/wYaRrgSdXdg2NCz90N
N/rSvdoGvgS3BtEZFOjJHTFQXEJCcGMswhqmirSM27UanHs+ndbnXcB7Qfukj9JwkznLfrHUJmVy
uLP1rqONALizrSPJpSLSd1FZos20Z1BWmjV8YUXcXHFoJb6szsB8NwKs4WJZmWi3HJuuTVdvgqEY
1kneMqx4dtw09YahHe8M2lfseJDA5VXeHyhrXUcYczQi6ffY8cSqJkjtqOcTQvZIcKlpG+qVSqQu
WAuBFJEdutBaLGS1s5lBinqTqMGBtbd5Nd4SQUvxx+np1FceTj6uA8Q5B0bkoWeP04+O3XG4DsfI
mkQkyPZrueZTbBrniLbNCoMzOqhhFKtlrud1F+nOJoJmh24qdjGCT/MDFojbrOEont1d1DrVR2Uk
zcqo5+Lc0/LZCZF878qsWye1lsA4Q6CP2pXmBON10tUV7bjQ/V6kCy2grPgcopESI+G9ijspDrrQ
rAPeYzx5rfjU0SYwlSiXlU3G3KqosPfFJViMUsddGavFhIGkt5vEZPLVx910Gyya67kjeHWKjfTM
9f1aiZqP/M57x+n9OQ26Mx4eQcsjHDaEuvBeTKQ5At5+sqvgPGac26X6RFSwVYl4yKnEd3UXPzAY
o+WoZQ8N6LWjkc37OQ/vnbLQmO5grOsadBDhM86or1repb6eEQTSMJ1bAzwaV7Jqig0hbyPlm3X1
a81e2b5Y8Sx9TCOPk1W13oLasnbmjww7kCIzh1g4S1tHkVHg7AFlq+scpaqFd2yC611uynw6hbq9
a7XiUMvx3ck5CZZ5HLZzOA0bUp219RD1uZfKpfDzgj3BoOhlnKG/mroottIQd23kQIw3BE96Qkdm
JGzvameG5JywS62Xoqad1M/fh5rWRiiZYKf5+D5nwREDL9xWEkTIdAhir6+5FhlTsGzzckYA4pjM
CpmK+f0QvpP67I/RxFxE1oemYZSVMP0cJNyTKWjtdX814+RaeA+WmFPREa84it/AGd7RdpZeY2ex
N4S9n+vCm8EuYiRD15h092QFPdN0AOMNQng1FXG+klbIYoVKuAKozSm0pME2nYvbbsA0ab/MZfkd
MjBbjI3iO4jyO9cq4nVo2NkdKmFB5GhWQ4Ogl7IYoUcPGIjA3G7LCg631eJLt2adAoKaMiJjMxQN
KTDduc8Acuhp/W0yuuewaf0pMd7nPG3x0zvUQtKgCRjbO7xzNO5oc605pMnkzPJlPczOLXjxNwQt
H0DO+Tt6+yF1gTUNdoW7ZloqD/dftxIu90bGUil8V2iFhdH5MwgoVDFqDyZgWi968wD3HKqwVoeb
8urDBZL8CHM4WbuFUW7m2SKDBjYYHUz8MJNO2xfczjV4WZQrK6svYtTeUvSPq2ACyZuZ1TM1GdxL
YNegGJKbuhSPRBa9EQ/3aReTF+oukGMT/4s+x6S2026BA2g0WJLsr6RKjCunq5AYRySNj/ktSbSZ
N4UgDGhIx+tYL+4F30jT1gi8Ks23GMoPEMhpgFpzhSES52pB4NxqlGQ84yzTAbOkiot4qq3NRYQ8
8WidWxHw3NTiqwxKm+m4gjrmTD0OeTgiVpkANyxolkQGkDVDcsKblN1UPkZVf5cCNnh3TWZsc5yu
ecD9PdTErqdRSrHIdscsUYadvlocKIWQo02c6GDLCb/DnTu7Nf1b8d1Ohr2o029YrjgmdILv031j
9++hQ66fsZjPsW0Q8mhGt3NSrBoRkU2EYab9n+Sdx5LkZpplX6Vt1gMatFj0BsLh2j202MBCQmuN
p++DZAlmljXLuJhF2ZixikEmI8IFHP8n7j2Xj9wi1RNJ9WNNnrMmXlJM5lvNJCZRLBIYPQOfYSOP
5k0kIkK2GFCBoyk1R0Pb4RhTestIAjAF9xu12gFn1x+jvjnQYr3TO49+LB6HafBhG1yxAT1M6QyT
YQjX6XCwnyic2+yLqM0PoMX7SBueexgdUv0Wy9YTMtdX2A76Y941pWsYi7GXRM6YUl2jrKIECxpb
5WjuUz+FL0fco6q4rVFsJXPxp05/1GT1veukxzRpoy3rI5dXy8TyzDFffpnUTxVo+VDJUldu5tcO
8KmdJ/IzjSI+wknWXKEG/MsMK3W7sGgcrn131JV9q1cfFUce2oh02pssrfwULfBOrQnio4XQtro0
AloaKuI5qPLqvLmZe4Hxe3ZvjsqNWQnPmoJHk7S10pPFjj1ERZmDK/AzErv6FAwC70P/apbl4JjD
umI1g9IxoiDFBQIIpBFmHVSMydqVaOgD0/PDlFkHVbGOIKElJzYWwnLw7cplZJHKzhmYGxj87Vyo
v4xlnGY7aKJNg/JNNWSMGEF6M/UdqxdVsqU+vC8D9Zr36nVKwisF3uQNrYjhaly2Ra5dupJlfUGY
gd2Klcoho892PHb51qSUIKO8hRMRU4Npo3Qz9Lj8cjwwyoiEvI9bl/A32DcoezhZWEJHrYGTXQdl
h/3Buo2YRjDGHstLKdZsOlmG/iW92/+q7/xJzPaf5vmSNDxGf7YXLt4+yp/XwnzD72th4zeuC3JB
DAIuQLJJCsK03/fC/Mma54yzywSuxvb3n/E8mLgMDd0oKneUbibk5H+q2fgjWcUoIxoq99jVFPYX
9sJglX/WgLJgJp4KzrKsEMetyvIvNi4jorEPhhmpsnzDWDd0+8ON5s7OsomcxB22uN7dXuS2eQcW
aD96hZv7sW9clnmzcO8dZ/vwGIIez0vHV/zOG1A9PaPL2vdwJt1kMz7PWzaDXrcfwy1oCcxhVKvt
+bH1WjvfwszyzM3SHIEQApDwgJXI+aMIGg1sCDoLu6RQsfPToN1WsT3wwNCobQbXlLxpE4x2+Kq5
vXPT8yhueoeJvZv50U73Ij92Uxsiy40yOuAB+gMReL392NvRUTzLN9lO5OnQ123kfXXUfdmvXO3l
ILgZP0RwsXlvm33mye/xJvD67SNRI3fQQ+31N9BQGhes9Mox2CixF2OIuB1e5FPv9PZN4LSedIHJ
qNmP+5vHR8s+HdZ/mJ3mmO1a71V1MK3bzbE5MnLbp5Bz7AMuIft5c38f2u9Q0o7g2Lz8FgSenT7W
VYLJ3mGQfhB9psa8HTF6GsvuH6NNwXyAn23Yr7F9z2tlJ7vO7fh3k2t8WDaZDA43wvfmRXHTWzIT
7eKIvuY8W4kTPwA+uoUVEPsJMsaeEAWj4D5yU38svrgj5O6wLuAY+CobAFZYicKjdhNfQweL2ba3
pUu3sAYDOpB78oUVTd/u+UvHb2Zcm+dlk7mmGx/DHdfB4+RhT3f112wPeFSpKKFdVvQUAuO1xnJ0
hWYjtE56U72rI/sVu/+qLhJpA1/apr7pfUJq3O6D6qpJ7QNEB3JbtN3rVDD7B1jpzrzXFCnL13DS
wPT6K03fp0N8KugRQIU9QAmCH2qcMG7IXvPKUDFz02iH+ibaXYto99JMu+i7pzDubdw4yQYgxEHc
ARs5Ni/z68h6ikE/S1sqbEJZVRAoIYeWK41+LbrGsRW9YXhaQMnh5rtJbMFlmPdUnaKjfFLumuPo
9w+6cRXerfdyEV3RjMHM2RQ5fCHu03PkChfc8E4inMbRE50mZd9kixgb+H/T4WtsOTldN26Qo7Gj
NCP4Qoo8lUkd+wzppLS7Xrdj3e6/WVpSoSFAGwlLue/fIiZ9x+7C/K0piV3Zk8tQRlvFxR1xTXbJ
EclG/x3c8CPddwzz9vV63PP4a0e8q12BW0A52aBOomeKyOqeNbTChocW+lt/1U807T6zPxNtoyN4
yj7dCFxgq7KVcfwH8SJcA5LvMqEBye0EcK3AJ9rdYOujK0BLeOaqqzU7fpKuKU38i8sCObgTP5KN
jQLQBsezVSEPOkjH0GR98MQIy9hEm35znbewW50wPcB15tVBe8fs96xcggdhk7rrJxj35PwU4fQU
7fadx0XxWjjVs8Z9w3CGZxaA1/AwfepQS76Ed+yUFAG0l62yqaet5hfhU00VOd/Tk0nb+VRsVGcz
eys5wu52i3uB03Z4F2y2May+D8lnetb3MBb1NxQndvoVYOdjzOWYL9k73X+zlV+u4cl6I2sCrk5y
lW+Va2yh30SP97LMu86RbpST/GIeK9jdYWnDmf4Qd9JyMi/e4hi++RzYQFiOLN/t6l2+7pRb33Ck
c/StnM3r4LCnu1P253qHUmcD/VxEApzu2Cqqj2rDE2rOFUEO29Tltuy9vUVb5jXWTrTvom153See
4jx52KLs8+x6Grpb74NFoxs67ad85CtbdNXn4u1F4WbODJ4xwabzenfcRG+M1G1KOVtyJm/ysq3m
LN54PMsbyTlTDz+2katelj1PATOuk+/KI0wQz7yUO5H/BOm/XdmDgysUQR7/DVIg3c7O2n50eUD8
9XSUHEAZJTId21KwuTvpSX9JdyrZId+Q3fgy+34x/B+P4tw90sUxnfGRtj4aMPhRGtis7NtjfQTe
jtwX75c9fCfyvnXhSjLohHSyQcPX87fOy3d8ebT8AZWdxlHV7YH/MRrJXWQxkt/Pm97le5jl+pm2
ETIXrtzE5Sme1I+QFq/SNooXXjX/hVQlngN0POxIiGp9rkrX8CGcuW/K20NiJ/s7Z/stgMVw5YN+
MDcPsDrpJR3UEdobMI1dw7lpnKRzymrnyl7A7Te1W7uKv/6P/Nwbg4CeV85YHr7h0/GF98Vbmjut
5bdHHpT5zMLiPB7Z7evgW+zoZNWvM8zMT3pvo3PJqY/VS+DdWC7bIyjDPgqNIdyqMPY4DzMeMvEr
CjWsuamErTJsASx1Ijkwe90S/t/IDv+TrBDGn4ICzl9d9NX8CwZAWr/r79WjjJMfgbGIcwt+msif
/F49rl5+mRgMUSZY7kcixj9UhZryG6RoUeQbMfVRISI4/BsCQBMpLPHtIjg0SYVk1fZXqkeZH/ST
gUjEv8Tck8BwnfgMlvU/awppBdtpThsL3XMt3M+tJq8CQHENO2PM5hppR8Odqm3ntYQq+4mKCcIT
jGZtXmSFQcXUexEJEHtTD6yXJZmKp3qaMlRMHVlOG1D/SGtDkGL3KnLunVWJjEZmY978oVy//u7d
+K+iz69lXHTtf/+fX1AGIk9D48UgbRW2g/IvNbCozmatmI3JtGVRNpUyoK0HgUkoZNiBEcry+rZE
qrMdBSvdkU8pOn/++5W1yP6jpeTHAzBFGZM6dTi79Z9fR7Yo8NpgeNMqZsmxScQUv3JMEdnVXWIH
war8a8Mh2FepKWyNHqp8FAp3GWjdXVFxJC1wPtYcCR5le8HnXV9ka2rhzdSWX5lts1PIEFG9soWl
ExWVgM5KIbRA1a2XpG8X9aQ2UsLGzEiXjfZDKvbjpc6xdP35U5Vod359qmtUCf4dBgaqvHrl/ug5
K1B3DwYsdbuP0+o2RZV3bicRS/6yVEAjonKZzqNpwRoBZmPSrFYTRudUDRQnY0UFU2XM3gxwdEQ6
Q8gEwbdqw7nxab0msClJuOL+zUMWf/XJoek1wUqQN0izRJwjH8I/PuZRUYdM6kgP6OClnSVp+kKm
iIOaJ+gxpRgOOcqOfWdNd/KkLiAARpF1V6e9z/mQXwZlKjK3xKPiSlNU+1hJsuqMwK4/IKcfH3Dc
mB8hKOLOK5cG583c5PUDg10QxIk17uHL9xtFL8SrSdxEwhrE522sN0LeAVCoWsWf4rR+T6euOUmw
gBiDKfN3qVjCbS3lLDhjVuNBUKFzEtY8afRLHlAbLCpN2h4wLBgXcy7gePZjcWdog/VJcMxDk5rL
I9KkglVyUTwKRsbhQ4AbOGfgtHHYWl7Q1zNT5iKDfE94Xsv8eNrnS6KfqxnTebkUxaWRa/IhAxhV
SBqDoyYtbJCs9BZyd3sOungkZsfIqw0wEVwFioDzMBKCXT1pQGoWfphtDPN4MgzhiF+g24XtEp+n
pL0MmcUCUaMVIljA6sUX5n2RjA8Fri1QHpBaBTx8T80s8UYiSqFghDywsJ9ICMwnMzmFGCBcnSGw
E1hUxJiOq9muG4ptM62eTPjAm0EfumttkPAAoHAPHUnaNFNeev/m+vr19iPhRjB0ZU0HXR2h+i8t
eKWH8VRqeENgF0Mp0ScsZFrZ4omSGX3Tl8jilkRmjuIknpl8pc1p1o2nTpCFnJZoYFY9oSBF96Gy
Q9KVkKLGKuPtsH76ZQMT5Myg4fhvHvUvgwORR60ruqpJiLwRla9zjT9+KECuK4ZRkrGVV4LoJhXZ
MxYuC27q7I9YFjwYBNJ8ScEw+ijSFDQ+c+taWRy8/PkD+fWGsj4O7HgmIavW6mf95d45KUIZLQbL
Wiah9b0FzAjeQh27UT9LGxl3671aSd2/e8/+9bdyWBiGykRHlQxZXl+dP1BFWF+FstCzTstnmS0/
/ur6WTWa8KNPFYUuEkPgyJppKR7StLQYfSMKhD9L6PvLULMt7SJLfan7tj0KlokBV5HMg15PYApy
fCx//gqR5cGj+eP5AkSHisAydBQvFpOjX25gzYgbKBYaWkQLeBxErQsP/j2aK0WxsdAGvhXRqDU1
wuUqJq6+G/QD2NoQ139mRoTlYaIRCvkNqS+u+ThrYIAQpKk3cuwLWia5oxo074UigOcq4/0wdCzH
tOJJmWtqRQk0fVy0wZ2uyxTXdS76SAAeGiEcJYrnYPZVLFNuEFbmXRNEFq6nULJbCYEKgkyjP5si
/+CsoBeU8ILqW2GGf4m1i6DmzDrIvrCXegDZICts/tTIumoSetymD8SA9GhMR4u4RK+xZcz7EqcF
WKKk8Vp4J5s0TJvFIf6GSn6s9buWtf1WwP/kp+i/qMVJBUGTzMnMzvhFi0YNN1XGD18SSX8Gvrkg
5CsTglfmdDwWgqAKjqG3+2aUm6um1e1NJxTDpxpiE+N2lp7FCgORG6jDss+jHkZdUskG6G2Bkc1U
Q3/UZEJMktGvZKV6hq1UkoQSamet7eOrgLVwHwZF4JFhoOwAhaL5KWlUpnKVD6dwzlqSeoGo64Of
K1bI7nig9dfFkEUN/Hia5crQyi2+DfW9rXXJ60KdMbzQh2BxE2UoN71SxQBBWLw1ZFSAchVa5B3m
7JlxGgduUTTVmxSWoEGxVZrikuzyMO7PczzqrhkH0zHpzB2k8m6TB9oznD8FaGz0SGQw2HP2LXY7
ILsD0IgActWQj0V7zgStPCIJ7Hwg/RbtspH5MHNMZCTkUK1bpQq0+wA4bdFK89SZzQO85eDUIjm+
mMOaeZkW2ckYCvZnUgUE1xCvYiu8Rm083c4sa9e5OePCahhkN6pZBROv0nDJyz7hrMQmJMFzmCrl
zTgywcr0GYo7tdADyzjpcXWj70rsgAcxTHeKspi+NKOCicx0vmevJDghUrrbbp7SA2odrLOJ/lQI
zNx1QR2vjV7N18ES4r1QmGiNcsrZrDQhwQyjU/WIpl0iX5DLswySiPU1C64w3KBJXJAI0E7dK+/h
eJdp3WtQZTEe2EmG+EK2loYTds8xZzzXKQmlCQK5DXT1wM1DATxLz/JHmIlNLvuJnLFJQcycFJm8
X2p0YTlOR0dPSAtC5vdVIuhnGZ0b8WZKNRKnBuk+KNjexeFSn3qR6nTTyKVw0/GBuRkJ/3gvyvCE
J3tCQtyUH9RiqNzIV+YKMnVzr2A7uVUxfziL2fQQ7uS7pArVPXmjYm1nSi7BB+BCXuISGQnLos4F
WDRvM96AcyFE6pvETf9JQA27Lbn3PJjZUl2qVi6fKVUhfWJ8PULpAyHeootLfD2Z6M8RvRQeOvZo
3GjIDUOURBJjo9SKQGUitkV7lsRfDYnAOWynvDjFrcD4plTHXRbKss81Vr8LE3bjuqB9bmRUbQbm
2iyydF/CknMwQmB4cRYvl1ZutIOhkcJjGsuTEuvfJZ/4Dc4en6PRAgYp544EYFPOenBMFsqPIJN0
v7cM9W2I9W1pkbgjYlmFo22lxqNhRag7SHCDhjos8fgIqLtWXBIPMldTM6nexALegBGz4cfMCgvZ
wSohgVrDorEYFr8P4Z01pHh4VtUhxkpmFH+UAuco0kU+eekI1rceijvA1DASkSbEfkbtQH0tYjlE
copCnAXxIHUEapvzRKJXaB7qqixOQqyllQNfKcFqO2WfsV6lTtss+ZNZhChlGl197wnzvot6gRv/
rHpBK5hv1qCOp0Svmy0faAYZVmV5o2HxzgyaIcBJMnE97wfQlgzzjD5xQligIlOJqQkAjq2qGs7/
8gXVSq+4xHI1e4n7WOKwzBD4BKyf/apisiWzZ9/iPs8vcbY6lCpNCixvCBR59uKJ5IuHGIbUpoIR
2bkTRPTJIbtE+hz7pZQuA2s1ILbrb0rGRIeYpODwD9aPwYwceZ/Xs6jhd8Jqj7FtHuWbBsNI+dlb
qBhLHvF5KAMlZ3itYAgPdXEhpFRFz8RnzWtxlJMSrnEAJ6Db/arop+tYzCSk1ATY+sm0SIjbK9Nd
GlHZJRo3XxS+ee6M04/8lVLmRsxOEZQViRqkFjaTqmzGIa5XvT41yqGM+4zrtct5dcU09se4iH20
kOaRc9x65Jdn9a2YoiV/DyD5KFdVr2U0ixQjKVWwVGHubQIRw75kVj2D8bz7HCoRwEDeSmciSSBc
rg8VP6u6Y0AJUlkepftKzBktFpl0BrLWbCUSPWBd8m2WxGFM89aY7txxVAWcMkcpL9gCl+uzj6fR
8nIYOLcAz5FzmSRQPJTIdxhfhzMlkFIO07XTeLWEztCH20nIGXUuJdkzlJPqW4IPALT7hDAWp4cW
SJuEhhKVeDrGfhusP0gssmbbojI8alqLmgCQ6ksVWDwO0rVRHokw9qy+6WqnKc3qVq4skEtSFnYQ
CYaEC7aM1F0f9zyRtlh4N1qigzpXJuJy5GsCGHk7ETGwvpuuWUNH1GeEaeCZGJtt08oaS1ZJB4om
WSReFAXy9mwS8f8bmmA9WmHJSzelyQKXTG4/1dKwHudljhi9o0bQqSgm7S0LJPFJsgb4vqU0TdUG
ZP9wZbUbfC+mkJxUGM4bjBoGEboWF2g0uaac7wndrhunBwVxLaxF8FDg4zA21LH0Ur3LNlYMa7Qd
5lV4UNyIzaK+ZTjHVh3pbhQKtPww9NGyT9E+FJbxHPURG/52WBjETkZwz1q/mTw10T7KqJOwa9NN
4ePI5i0JcenFUJLqBs+Yeloskb1TVvB9ndLs4cTH3mhZa6eG0hytXFhuTCMw3qW2xvutVGO5Xb0M
B6mbCbwO4uyzNag6ahnYnWglR2UGgqdVfb6VJKP4xqAxnfKgE3HuR31KcujKFNC7Roo3RV31L0uH
/L9TKikixVDiBAnSmI1DXmMTW2DZQIAjGohFPxeeAfXBKcol2+pdFMycoEp8kAEYOjCLpV2SqVbB
TVNqeLVB91FO6FKwFadVuN8KEyEOKEtBeEnoetHoSskg3SYquiCnpfPflnCmTmrKJ5ul/vyIqfWJ
GvPOAOnYRMDmhbpqDu0MdjXru1tVMQiEBrXM8Kd5D0uF7B2j1DBBGeGlmiikwM8LN8I4U6VDG/Dn
RbiJRtFCoUkvKeja7LUK1tPV7OR0MsC7sBv6A1hBjHj5Mm2ZIpivCmL1a95ZpSOOqXJJQrMAgJhL
nqTFMevdJjy1WRqc9alvb4qoTh4GQXmqSvKBlNYsz0rRvwlDUD42WsU2UYgqjJ5JHOOQ7OKtFbSP
YVnrL9h7LDhtYfPZxHiQl8VsuQ46lr6LPmK6bEzVl4Vqs5ixypnZoQKNUEOytDIZEbJV9zHfqLz7
ymeMCY+AptOCsAfbQOP9X1wi5ZggbbO11jzTvCCQGlUyGjvzoaDsjGfxImIFtYuJjk2RmvdW727N
no1SKj2RE428RazIOOjvUiG5jyLEX8S6yZH48KMT+0sSif8vjfV05n8qoTiXTRf91+nt4+sTbNPb
T1qK37/393m4rPwmKisZC9zgDyAgs5Tf5+EESjMF0GH0Qzr7Qbf9xzxclX9TAOpZQNXlHzF7jAj+
jsQVfzP5lwazVzoeZpJ/ZRxOi/Vzny2rsmUxw5HWuYCs4+v/ZSowc6hG3ZRRM5aDuSVYTjpiEvuK
q3MUzs/J6lNPWsQVmvkqtdVzFAk7XR/1t0UQZr+Imk8txKFKO8D5bLFzb3WaNYUmd9YaRqbWixIK
MmthyTcD6UZioqJo9VVTjWdyrCF3jV30rRFuajdNvUujxo61CkBrey6zb0WZ7LzKKA4xb8d4pozy
skR7Md1hqM7v0oj6DomWZq+eWgGrrUVPe1vWjRe1spuaiHP15BJOnWuh7eboJY1sNoXlFOEzOcX5
alRX8QNxorR2VzxkZfNY58upS9OTNEahv8wMILDnMaJ18tiYiXorWFoyXwO4WOoXDcr6yQhnYgLS
XQ7KMu+CXd9kD10IMaBVEQbH6ofS8QJijJRAg4XJpS3rL8vi/Mtb5JZBsxoTUVDU/TE3ys8olj7R
nG5BetJpi/mTQXZhbsbSPeQAZUNxS7JUod6tolmqO8GeCWQgfXl84lhw5nC5r9PqS4mE4ShkxX1a
Gi9Lbuy1fAo3SiJ/FkCZEkmJ3GkWboo4OJSFNdjgwUlGq7KEwJjMOmN8gBcbFMmmr4gkrL6ChtTc
6rsUmw1OufYL7Ss6/iBak2vqE6gQW8ry6J7pGxlZ6PA8o9dwPTW1q01y8Wnk6CD0MTFuIzm7j5rb
DB8D6mOI+l1cTzgxMZnTQd4bsvLWUY5marJhVDHaScNDzSX8WlYSo7Apl8rW1nQtIW7ObSN3F0Nd
VPj9pB7H+SBhdEJ1gaEbYFQfbiPmCuxrUg/Ll0GGClq/yiDWKRYzyefWyhxSUok5o45CeCcwViiQ
k4uYc3DKRq9zzBWtCIwrKjQimhB6UziYGMMF0+sQhoQ8YU+SMfBCxOj4FBAQm5egksoqf48j5AvS
0m5TXBdBbJ6Nebn0nNu2JCOLrjUmPX2wHRPMOuTmOAlBsU6Tc0T0MGlEuXwvDUAyajdUdrPQ2w05
SwRHHgL9RTbbFwNNfmyTDMksRw6b3g9wiRNUkLTt00i7iucR+2zbH4Dv+1zmbiPinyDr9V5XwTK5
aVa/J+xsELQvuhtqgvqCzJ/xdal6dFh3EsOVDos701zbSgnAqWTeAUHIr1p5yaLgpcxaO8ANC8Iu
WZ5Q3LsYcpCE5jsp6WXCLIzorEXLTZupRMqaEhF/uPBIpnasHodBEXui1SC+yMsvcnthGPB+eEaL
AF6xXtm6OCKfXEkjhSaOX6iruUmFBCfzpjQOvCE2GRoqoU6uAcZPMxOiudpichyvCo4iHygBc3Nq
NF8ZpLusgORkiWvcxbaYdBEglPGtLsrJksvwTEn7hqjMOEeVZqH6OJspvVQO2hSENv4IHGBTYu2D
4RiHsrIVE7HwkjyXbmmWBPw1bJwLwi6PtKsB3SwfsbV1TkNlR+2rQuvqP2os4j3w+k3VaL5uMSQr
ZN6fMpdMvqo+GMoqWKXJ4MrEL+Lm930UXXGEqNsUlbgjT28W9YUX5xny8EG8mAo6YEk4BNHodCjN
Lau3tXLNZglxLyoCodbW9MogM6NTWVC7KyZggAoRtiwju05wLyGYHZ9YIB4TrDzYvtHMYQnfT0H9
DFfJFxE0O0sy35ICyduakoNXJOiOhTA+EJTsm/qEpydrNSdL2XVkK+KK7k6wjOVVTKEyKMbrnOeH
SQzjc5MXiWdo+YjTdn6RYsPVOhwDmTAwr5s+rFBk64raBtq2qS4nHGI5STogC5pS24Zde437MeZq
5kZf9cO9iMh4rBc8Lq8hXlQ7qmrtZOikqgnPU2QoTjQRUY/JAH/5m1mbPj7N+0mia5unJ/KMBk+s
p5e5H05k0rkrNqqMw9ollcU6hcbYn4lLwdhndu4S492bEGy7XT3GHonmxUc5SAKzyQE2Fv6DeAkj
x7QITCUyCuf3QLq29C0NSncI6kJmWyR/QO0CSBc+jkRdnRQxnV7jOkXCv47ddHwo5RRc9eFe0Jg3
9StjgDFevAeQBcI4q7urOUZ3ah7pGzG2QpYjYbGbLGZjGSAC7IaWV6gchbpeX9SGXnh6Z/YGPDnM
XwxrWg0oL0VRDT5gAn1jLl7XiYOFn8dwBTEmRqi6SkJ7iEv9O6zw2mAsIkMI02uccD1btYUyMRlU
xwCOUsW4seIKO4YgRg8hqeZ+resfMxD3jaXN6h1ev/omVDlRe2mmNCAkKtylHfE0SsAaN+vi1usL
SQDDUWlQvIzYa9YrzVKj6lGS1O6E+ri/aiKMn4Wu50yyeHM7RYlwDsma2gHVFG/C0Yy+A7nLjp0+
F9c6C4roEAlh61tWZzxj+IogbPaLepRaYH/o1aOnik3pzqqrhRC3RXm32iA4ZhwjlBSp4LTzxNWq
RLbUjDi+jaJ/wglbvjW1oO5rxSI3R9L7fRtNojdpaXprDmXnhoXYrcr4LN+2cpLdAj2QL0SWxPts
MN1ELmYUdqSxYAiqaGHp320lKttvyyRTi5BcclPMIH3TVQK6arnV9mqet5cub+TDosxvWMW7z9Ra
fVpJzqqoh67NjYLb7tTsEyAbGBeS8UYk850hSh589NOanN2aqrSrZ5JrcH8x+dfktjiJBJ0clLRp
Pfz/dBdLRqfMp5r7etN0V42I9ZPY6hMJ6dlGA5JjTg5WJQ4nxk+ZV5fRBTpFT56eqa3pjjobK61p
GK1iwt0DEceJ2MuaLy0RxNIEsf/ZwiqEvDFoHWuJw72AZceCBWY1cMeCqbQDNjdMIGL9ucM0fYnS
+q2zrGFtxMb3UZMFHC0yux2I2QN1mDImbkZMwa2eVMueJVB9G/eUdN2Yai9pjVnN5q6I6jEWQKJE
ZXxAK6zTHp8DIz0EkLCVwNU5w6z2bZAm0e+7/AOQCi5gHIupfjDIfsaZku2KbiAWPZvOGS8xMvfX
JM8OeIU5qLNxJzdjcun7XEOPFJI7xKbCqbQfL2xHVpHoBzLwma4RQTkbyBQjBLv4/xk4pkcTuKQx
deWNUZY98OSFfW9727OYUAZN8kwoSDaW1s0S9aM/JtmnPkmywzQc4kowPDIm6rEaY/jpFmSsPYYw
hagXuCPWoQylYlNXcnkRrPJU5ubW1NWHOk17ghitGkbm6KWDfmNFh1HmQ7gEAps1pvD4TMWz2uKO
z61qk5vTta47R2Q3X6bUoWPg1jEf5Fgg67dlefmgCSBwSslR5XmdNsFgMDZVxhImEOLbMWxBCOrh
RCSouM/j4HFZwA8ZVSfgvtfzvTGh/BzAK91MYQ8xXg58NRU9U4seFb2pj5gDWepFEtbAvpifaSqe
OaQPiU58UN+RX2B+17hWL4acoostWy59/ts3VhU6G3NOiXhs3Waa3UbvPsJaWva9dU9MzLEchQ2w
BdCJUztuO2AzSqx5rLREhMtWznAF3G77NMHYwvFKZFbLuMeyrvJESqJIS5OX9SUwxz1BQSPQqCD+
skbVogZKTsSAcrh0j1JUC0fFxO6nxYvXjytCODxp7cM6esAFMZxEiMKzuuyxMrM2gRvEHDi9szQh
cqxuP9d0GUYJuFSy9pk0cz6K3SwNXxnDG2mcpte0qWPWj8tBygSicHNCA1g0eCsazGuaiBS1fCCS
QSv2KpQMRASDAOiv5kPsVXprx0xiORj4EQLbh6nRgQ0W+rkFcWKpbAgWE7NLwcO0OkyEavyUxgmi
4rlOqt+XvH9ptPAf56swWKv/774KhgL4DX+aBazf8PskQJF+A3IniewgDZpt9Et/nwSov1FxmzKi
NFnjT7hJ/WMSYPBNhsJUX/9bcs4/JwGa8ZtlKGvMDsRtGMLGX+LtrQv1fy7cac1FzZJkhHarw0OW
pF8W7iYZ19ZC7perRlJ9owvUBHqpGQDf5TXtjSy58fYPL83195/9Rw3bKnP4+TeCq0VTZeAmWTnI
q4bpD4KERTFmkVgH8kAyoXhg+aEDvCja3Z//FuPnCcf6xLBm8iopvIKWrKq/TDisohdqUiRxiAR5
/yS1qnCnzUJzIe2MqHfUF/K90o1G6NRiZ7IizTv1LusqfPND3SLCLbFgxX5eo8cjq1vHXc02pwTl
0Mvhh/jjxdEbTiw3m6ZOdtqYcbKd01nnuL1z6RSD1KVQmBuCd9h+kj1vjEN0z8cYwx7kuqhy6AeJ
LC8Jl0NLO/XQdwxkJyh+lVAKVu1Q/ynGcR678liS5g4jUHpLoiWhIIhAkrJ8T8PD2BbjXdREQ+3V
USw+diaQV+S/yLj+h7PzWnJbybbtD11EZAIJ90oSNOVUkkpSSS8IWXjv8fVnoO5L0QQZu9vs6I7d
LYBAIs1ac46JA7VoXMKEYBCxMptZTzK7nXw20piwSEm0T7xqM+EiR5yMNNvNRJnZ+1lJVk83TORd
3diJWpMo06ReBjdlXgPnCkiLKaPCk+VQP2kT3GSQpmaBaTFgWVz/Pyg2Jp3jeokgqdRznkSoIbJq
KO6TeaTgE7chTyoScYTn3IiicXP9zZ+PaIQRusGXAd3SoMp1PL56MRWGjDSDGLfC8Dqf5HTLpCJR
KXrukYjsGyNNHWtW3kYa345DzW4Zbur0Ewqdwk/shJMvfd8cXEpcEMOCdLQHaEGaLzl+ug71d1ba
J7dvKUUEdHXCXUskcLjuDEIPALeOgdrArohfyVsMfxlzYJMQZXXDsLcNU/5LJrIqt5B1022tOSAs
RIlvuW+cenlVFJXypGkg54xEiwdLwYBIGT+luO7H8JUaKCwuKNcyPKSI7Dhr2WDKVga7YlwustC+
Nj1AYFzkHCc37ALquyQj/3ht2lPnU7oOoh9zXmAZvf6qjrVJ///JARUlHYy/WuLtG343FbiTBBCA
jnGTDf3sWcTWr2ngW3t4hi+6yNo9Bw75eP2ab4Knk/kHurrATEb32qEQejw+JL1bE12M3AS+Yf/K
CgQIoUnPwnQDDIvN0MWf0oDSkdNFGCCVgZO7R1iLqsQtvwYGmE47MesvpRb7HRvVkBeKxHkgQxPT
9qvhz1hI3KwQ28Hh/4WgN78xwPXzGRScO+pOaaKa1vXTMJQgt50gn31jk+UFOTwN932fsX3nMD/2
boIRAKRaSlnM8sxI4Erzodc4UFIzvtVMkYS7ycMxKzexL7ExEw9PQY99KbWPoAxRvOZV05G9js7j
3gqUM6z60u+oCaGM/JBFo1joDg3bmAn4nnVDsLZM/8evx5a4ZG3gCIgNhXmiV7OIyJGqJq6EKBti
tsb8lWZrdW/UTCjXR4I8FjMvw88hRUrpBg9zUZstz/nd8Eu4ixphk0ajVBC+EybjTHRWYhfx2myQ
US0Z32ijOjf/W81RdM++miCIxMgTeUNsfP4hOIsoHYujxar4Jp5/fyeIX9KpCIPQm2jye3jhv1Fg
WmZNWqSrYIzZrEs33F7//er8qq7DI+C2dYkqUZ3IOds8SKrMbrFn9VOdrttMLbLdtiyfDF/jyCpg
2yQbk978urATB/86RGgQ4X1NOEvsNNiJ5zBl4wqkDLN8ogfmB6OlVwfGTeAg7rQ88R9ohoC+rrQQ
JZbeac6nHtc97QWhx/cGDBPYDX6ScYlO9tRJE2KNU7oJ2V1dGNE3IBTwjMoCfqZHqKslNroddcyh
rsZGfnQM9dWWTg5iGvxFAMXft4rHeOqivcx8JD9DGpSHIJARJME4zpCZmWTxMJHOu8YlEYRqgTti
yi+7ubwxks8WItggi+p08Rwom4zE4+HVhnPgu3WINzPr3b9ZZ7d3arDN/RhDg6SOeUuee/l6puRd
8k5RUB5fb2Q1oMZHJF9EHXxr1w4mbKtytXVvtsoLp5Rw++sj6OxbRdKKnYKWmU6Xyzp1VUyjHoBP
LVLkPWO2h7Mid1MTQlBVyfBy/VLybJVdrkVIjYMVBHno6bYxk2lTJGw/PE5Dw8PYRsauU/FUrBJY
Pd/IE8OvG2kmqr7cLz/PoeXQ2wmHkKZq3+n/btzN2RTM3dDBY7HHMk1W39m7tZCp1yUxbjpdikNK
m/dpQPNGFbhPHsoA0EwRJ/Of0enAKFEk+KKb+PfmFuiEMUkOpXVUEbkG6+HGnS3bm6P5kzvDZ8O9
2TaL3Ntu5d2kBhjZHxDZ0foYIz/ZNUkhPzpyYqsXEYSIRyOZMOpWA0vCeiC5hmIqPZwfs1ZHuPZK
d7YIDfMlXCgTsdq6Qr/3DI2wdPbIMaEyoCJMQUZMtlbvrt/6hdHE67VIPsHbspyYjsevP1ZzbAxA
fhIKM/vSjiogRL74JLSq+M9TPyl9Fg9HYQZCEu6eXAsqp0FeUgDcbcrlr5ai2T5WQfZzQv765Kg2
+BFaM/lwWTdv+0Z3fplhNd/YOF74XpcTIYOI18XW8WQjMttq7APL8gn0CBRqRiIpXzoIoLtZzUCK
0Uzm440N1+LUPx0d/GidnTHThMt3e/yMIZpXiYYeiJhOeh67tskExTWhaGrlTpR9yY0M/IOfph1A
LcDhLn6pag3RWrkkUmS0hAjptGkbgYI1NkM6VYQY6il2VSOyv8Qzpdd1VQq0F7Cqy+31AXISqMqC
zbLB0ZfdtmlZlvH299+N7YIewjLj0EQQCebDlDQYwlH8mhrJ4FvkHiTwA0bMkKnoaaBFS3K3oA3E
uSyzfiPq0LKtLQYD66M76P2N27MvTFHsx5ie+EMh4evLAH93e6oMpqguezAEGgXhOxjBS9J86QMB
8YeIdiOjkRZ4bpabXgzafcJLatY6ekyNPpMT66tw0KCFTaGLJzLuSYYib4bAK8Qi8RJFH2oDjKq6
pD7ZAM8Ykrz+q42yZYHUoO9uQF0DnUFiTzNCuA2tp8ZFwvfFCOqRIhqtpRdLkB+9TrhC/33AzhE+
RtC4t5Rk4+TJp8z5Qi9K/60yJ/2Hiy0Uq4rtO1xjssgjOpSZoW/pytOkbiCCEfAZmM4HSIzzZ1/v
x7+5wY09moisaM7aWst46eOFOB0Qpop8zMiZb4yoflZJ6+Ojs/tPTVyFVGuB7+4bGu4IRH36F1Gp
WX8SoIN/JeJb+nYihCxgz136M0R1BZGgyVna7MBoIyAmGRmjbevQt8eZY2i7zilKxJPNENw4Plz4
aBcHIcDwpZ5jWifvmEa3a5RGCX6hHsvHAj3cBnkxcLewyQ8BHcb/YaZiYWVPDF+DxVYsdY53g6ot
+ziPpkzb9L5Zf0bdTKsZStgWGWV4Bw6G420w2caWQ2fz28SEsKWQY95YVS796sU+gh6aH86G5vgm
TNhVOoZFbZPF9HRnmc0H0q9ymnndr3GKwk/XP/RLl1sWVT54FjJDnjxkBw2jm+iOv6kHsnli6RQb
P5fz76zNP86DFSW3pkXjwtpj4TPFTcA/+Q8n86JZa+Q5aTxlEKFA40lxsJMC/kyFTLGeU05DnJo6
UHXItvu9JHkdEoZQ9UtPP9heOaNPF3LKBR+1E2PaJqudCGNQoyMEyTlSLxqav3gJWha/iiSNsTlr
YAv35ryo82ZV860bIRFwtBYTd0QoGlp70LwRHEvTjT6B26XbqMdurq2rzKHU7qYi44yWzVVOCymZ
iQIIZfMiTepJqzwdwVsEWvOlqByFCbDNPsI3j58bnBGCDIEYVV6LDl3uiJr1PwJvL8OdDTH6j8ks
mdIfIGBUdVr4q0uNKfZg/9Cn7mTMjnloU1DHgx/ri09oTtHMCNYvXBf40tm/OXSoZ61HUeDOs3vX
D+Hwg1AqDUFbpsQPUmCAQUY6vcFNFRbDL1H5WN/HqXY+TVM+QltoYswqrVV2n+YGntkaSCjG1oTM
rJVeNdEPMiJoQ0xxSXelM6zo0R4Hh5UgTgyanhiDPhQN+U2oBQSYw2DUF+FnmnfUwiZ6KivsARqg
29aieF/1Pk4YqzPSB6eoa9YQ1N6vkR+FfyoTWNLaQrrwxAcAkKEfQFSHZCn8Ff2YQf/AAbdHjGz+
k8SMoG9QKnvGcGF9KelzPNeqqz4jhxi+Tq5BJ0W1/hCs4zBhXW9oIThQGwlSXnxpwbdJ6oCZ4h7n
7rrBVUyeFJUsqpFRUX8LsUQ1SHCkZa5bZLLN2ohy5yXOrTHB4FNqj8rE8QnCnN0VTK1C7MosdpM7
y5qE2MdFFsOBMcF8qTCXBwVRCr57spQig2EIup//9fuVurJsdhrL+RpT+PF04UQUrqSb2xtQkaHH
Cmitpq6YUIUoKlcuDanr1zv/ehfLOcZXzlvU/N7yeN/NkWhnFO6IjIU3K601L8l/qWot+9pIWf/3
mXA5XGHko/KOuO9kasr6NDGLKGFqSmrna+SkyZMzaHId1LggKb/ditk9/2k0Dqgu4vemU8CG/vhR
Iifo0NLSkUI1ba2drIZMFwD+zHI2Ddef4nk95K1Jwd5QpyHh8pfja+lRoCWFGbtIwFCYrkCJmY/5
6GiHIQZ5Z0PH/DKroEl2dNuGe3avzcch6argxmx84QSDx52HK2h/cLY8WfGMQpmziolJcfQRh2ZT
ywFKRwIlEZl4JIj1A3G35ScUi/QcI/yN65+VRXgMpNUbVAgNy+A+jh8D8WESR1rtE6ed6h/djlyB
rrftTdn7/hbFyvQYamNy4/Bz6UcjyLQcE1yWc3b40epmMIsxZVyNujHswqXdt25jAznd7BSCvVht
kYNAT1e6bXTDInthvWVM81O5Pvfwtjq++370wpLYicGtBxhJf0d1i91Lth008hgDQVc25fcbQ+1N
YHpyTKXvJKgaAPYib/ZkXOO9zaIEAPeGOLIk2sp6Fj+DpGvwk9RzPe17dxqdjWWmQb5xRzSkWxni
d//YIwxE16mK4Q+7EsDs+POKnzPHKzIxLIEX2hHLJJ5rEetgMs1BRsgOe+x1gFri2QZ5/Svves4E
GKTLx9RgqdoAkQ5eYQ1SkhlQfgerYhjtelu4lfUqbGRUK90ZWe0GAiUM9iMuQCF25OMqmIvkW+G2
sNqZBV0DVXm7cCJLBY9liolohMsO8t5SDlVUN/JbqLkGiJWmC1Jm5yHGMK1JyEVzhiLWiyjt/M6b
yY+B9+jDjyG3HFpkPizbgZ/f8oOA1SL60oufNtb4Zuv3IDLXs85cvMJ+zxI3BkniEwfnNMWmg+n9
JBsTidcMe7Tw3MjxISYac7LUrslzxs5VQnzJx7iCsN36NAu6UPvJMtKCUQonoMPNyB+/qifCvmn5
15ZGo4K84WIAdVYbMv7H1jWCAlQFQfA5iuEYbobQL/85UwS/KG3SbtpAoh0+W22UaB7ekKlak/Go
qlUWJh1a3zYMQWGVWQTGqRnq4KGERP8xQ2QICtjvmv1AQZC6BHVBCOZ1Eqa7uUeO6kYSG5ooRvEt
py1CgVJNIMIKthh3foX6emXgTQUJjTyHvlxllNW3Ma2G30w/1FTtJG3giodjCRiajQunKByY6IWN
ol7pY6H+MPV0y6kSOf6OvI0s/WCQM1J69AmtYOO3JX8KUodaPdDjmeVBBnFD+JMf+Gif9QKODbaX
pPJEixmK36kcc13oEb/ZDKr+x5ClWY4FFD8Q+YWd/TpGmoVtKNJcFv7A5wmxvKYgtESuPvZGjRfC
GrTxVxTUPv4ZTY6/RTiavwOXz2lVKs39xw7NtO8cLKLFLnI6O4KgLswKALOswawVTvHPmOcR1yal
hgcTeHi/xu9Va5sahGe6ymc1fSehcrwvGTbRYwiZmRhSWGLfWidXv+Xs4/qPK42pKLJGWnmIGutu
r5PWAgrWQeOwsTUs7VhkzBnl7NTDVzfrydhgvcZRiUU0aMkZKQoUWZbUYIgG/iLdINrC3LhJnr9w
J2mx0aMwTddSm0fjIEWrovs6DhqdQM42CG8cs87nfAlqhpYD53cH1f7JdETmS52mDi6/qM6phWS9
v2w7h4qNqSGm+NAERbhLiubWmnuhHkPans6RyqFop954K+9m3oB8qNGZqEOlbKPoyIU2kLxejbui
LejembLy7MoaP4qsh/epCkrx12fiC/sLF8KO+1bPZJtxUgizWxG3Gr7UTR4hHTEJlXsM/Jm5xA1/
XL/ShUcsOF85rKkcIOWSe3x8kG2bwB6Vs8Fjtpw++rzyJHlQfzRzJoGnxPLYT4F5YzE//31sRYGJ
SDo80pb2ye/DudgKMbF6Z2kx71kbph2gZ+MLrZjP13/f+QrOlaj7cPB10GacduWm0UhF1VOc0mdR
PCYooTY6IXiUJQx8ZhkPlM231b02cXpjNb3wG/GTkERtgl+yrbfS+btBhOUxkHEteLLWgKuxwEc/
h8r5OvM8b3wnF0pwWJgofbg6vblFM3L8FsmxCESnWtDwLaFp38spEpuuR6q3Rs+nb+g2o3GKctua
4SrUDYu3JVp0snNJYocB8LxYT6FSDZ6PvL5x7LjwHCht6qZDa9QQjOrje0NaxwyCRw9RHylCbmIa
nsKOslMuoYTXX/alSxk66d/IZ9gpng7mMDbbuJ+VvyHigeJPJhFn5q3ee/z39taG9HySkAB6BP0P
xcGDRvnx75oMK50nDYaiQTcr2GWOnu/jdMokp2hNjUAhtOJA/1ZCGu9V+GEBZdj//TtSHHroIPH+
3bMtIq2ATI6l8DcirrJ/cGvCH0U7ZvXiZpEfrz/cCzMFnW1Dt02MSQznk99bU9RTVkKecFhMVbMN
R7eaViGzc7yVCiJmpIfiq9n61Y1t8IXrUjxmclqqePwHdfycS3Rv1TjpzqZ2Y3aCFqAp2Myi+tpk
UA6rYGiJ7Y7m/37EY+ERnFyXfrdkR3x82dHyNavyVcQqCWp3Z0+MVjZXpFdjLGtv1C8vzFL8QrRR
bFLJXj8lROXC1pqS78OLKZt7Ti4cBCXYzrw+mNI/wOrVgcwOmxwGt9Yi7/qLvfDV2DjeSKLnpLHU
TY5/qZ30oURREXoBAH2y0JruQO1ePGpILm9c6sK75HDOwqaU4nxx2nxNHCdB1IQER85TIR8MVWqe
nxIm62WUiXMvE4mNLbjx//PEoPPzAKNTsqUN8EboejcXV1jMHdOgCSsbw/5ni6r4JhwnPoAXMvfX
n+YyHI+PUMeXOnmaxgByDUUv/V74Dfo6zWLIpyaKqhufxfnpEEcKfkSeJ4Vv+p7Hb43iZEdY/JR4
cR7mDySPNh9y+lkPGvFUaxvl2Pb675Ln706XFoo9wTmcA+6pBKTjbEVadpJ6bl/hhS3izAV5UNUx
sEd7VuWTH9XD58oN3XHrFF37EXpf+Y3WWb3zaesgfNekRgQglaIQFVicm6ts8ItNOaXxAdgCzdnr
d/xW/z59FQ4rImd3E7WheTJzQMBIK5eUFG8i7+ExxMeToxkN0i/hAC/kQ0WJjf6r3/UQM6VyW29g
P/mvszO0+trikYGlkebJLtBD+1UgsgCOXMQDFd+qsH/UaUlLwyDG6nOPVeFHprnpczxLE/BzmvVf
stlRbHAyRQiBrkzgmmaHrurG0n/+8VIRQropGXWAFM3l778b2dLODE49YeQ1Y0Syq8yeRyf56ZMq
8XL9acoLA5uKACsAHlV0qac7KdLn7czWSMXBMzGQE9XIbWL0znPrxMYTlev5GSb88KnjbPSkCmwF
NAMxG2QhEYN2siRWEpqIVN636dNcv7fz6ZPCJupC5mmJ3u8UCjiX8E/KKApxetf5Lpqd7yGBZXdV
RoUuYBewla0/H4iFCW8MsTcV4ckQI4F7ET+4bPZQNx4/fifqpxjeGh1raHoZrEch99gZ52pjNwoh
PjaUCXhiIo0tkcu6/WIGAUBc0VUuQQINVt/aHaiX+BOG8xXSNPvVkUaU7bLOCtzd9cd0Qa3BSYpp
YylbCqQo+snd2jIIuoKKBkyE2FNkTQM/rsYU5Fkfu5pX+mQ5JVaY3ZtG3K9k3pGSpnKXbA9Wrr/X
7+bCeOJmqCmisOZfb+Pt3chloXcSR6Ku4rVk2zrX+r8Qe+Zv169yYZq02XWiLVyOkQa4+6Pvo+Ko
oVqy9jz8ye1fBnC71WdDw1PUYYGoAs741y94/p0syjU8PVTQkN+A5jy+YjZh+qhqvAyim4qA83KZ
vpizXT2iffa30Obkc4gAaGdOJUhS6mw1edYmZK0msevPGJ3FQztHyS6StLCu39vZlhWHOUVMhI80
LZWlG8e3VsWd6KuaQCsFkSuiD5AWGC1yIA2eaIxKYtOsFl5bYlkvbd6boNkzC43K9bs4W0i4C1TA
uiPYXLmccY/vYgpaLcvwt3sFBhH0bbQtUUojyGk1nzP+lNwFDEfv+kWNC78dCB5LGFIFyqmnCpxW
DwYcujE0/gZ3zapRaq627F4hJoN9SyjC5VZsbIPUNz7piR/+RUTZ/OZbwPzU+GQJQCis/k3jjGmz
NvCCrSJnCdNaQGI/9UKUOJeq2SLgrU2Hf/aA+p1pP62dbRD7/cehV/XHxcKBCjyeBnguGaLlNUQ7
Z+dEGMpW6Ui0omnFhfDQwMjntBepvZ7FEMyHXsU2bmGsVyQJWcSUGtxn+Mx+uTfvUts3rBu7mAvv
CPovuh++wmVjevqOlNZXpVHXpBPE5SbH1v6hhQy5BVxwn2ptSFBa4N4aGGczAtsZas7S4N9yWWtO
BkYzmlNVlA3mvrDZF1SLQaSMNvae62PhvKWy7Jt0AAugINjiv42Vd1NPN1ggn+TMr3MM+dixwq41
wJ47FdfKq5y82sRuA4smrPEKmB2ewnCUX6/fxKUnzDaYuj5fAJPgyY9FBmZUjq1qr5Yios4TwYYv
62E9To0BZEdVe5TC+M+uX/VspeTLE7TlqBWwCNA3OH7EEi0Qwsyx8UgeNQ75XMybTGjRwSJN0wtx
JuxIgvxZ5424u37h85+7aMdQZtCBBLR5ulCix9bzjtRFD1W3+12nk7ROYKWRMuzG2bzxMWyuAbNp
6sYKfTb/84OXAcWMzD9IRDn+wfUMk84EJu1l4GqfRtcFzG4k4tC3mbwfsrj7df13nq+xywXZjfB4
Leo+pyqJWml+m804+iKX4KNNHbPl87OY4EzEEs4/kmFhrMZ1Zq8BH1UNGY/t9FQNI535SK9Fd+OF
nztulvuxqHxBFEFjZJ08gALfP/AEgja0aYKdsiEU3KjWSIy7YGPEWpyuwrmG7g7nyAT+FcK2XJt5
Bi2jyCpS12GVNPeihhJ5B+XawGza2M2wggXlA3PoLXxvzJyy3EHgpZOta3P4d07RDN0h4o4/DOwb
f2iqIXPTl7rmuVZaCxJMMcRsqlGwKyaAUc0PTTfH37UOFcZqiGyCeB2/ab4k+jBhrFaCm0q7yPoQ
dqn/wrAxXsGRJASnDbAhhZaMwPqbuZd0BST5V2MgqkNTpHqzK4MqfMVMYT7NQzZNG0nbau/OYkER
V2gySXfKcaKaVVqMf/ya2iA1hizd6bQkCMOoZjlC2k+wXb/ULrw7AufgkebREBZwJCCUHtgrB1sZ
NWN2MDgffMkHSdkff89s7DELoALqjXYBUPWdvaeZSySHb2bTv8mFsuKpKkIid30QLrvOo10p79zi
PMAETk0Qrc7xoC8DmkhDVBILr039HnWSDe4unvcwXm6TbJel4ORilPeoz3MIpREmTndYZQHHK9Az
IMfCaV97TeXfUyeXkp7CoofTBs3+xUHVp2E7RuN3tkeG/jlvtHTasjcircNsxh5NY0riaTH39T+p
t762cYQ2T/edH7RfEgqp9qFe9Id3qSZG/QG2a4ZgvCasFIOP3b/AgiokJtPJUpsYxjoLZZvkJMIL
I1xDl6ceOI4cTgkLrMcvbmMNHEWQ1jvPdYmsHRe5BdLRR+xDJJgwcOB0NsacvmvKbt0LvFVrMM8w
NrQmRfikhs4EoFmHdbXn2Ot+GPOk+pNGOXzqRO8SQRifGCDsTMKGWqwHxDi3Comh6Xak5DETQGXB
Ff1AfxNTN8eBprqzqznDepxSZFqD9BvNdWBmxY9Ea8FWdK1VYBEC+mqtzcGy924B0n2bYBr9wJxj
Bt6i9IZvj5JQrWv6rMNmAqFmbSzSxYyt32Usbpg27Alb9ZDvowwG8Ro/j/wT2WGVvaqgN8zN2Apq
wpSRxcHqrQ5Bz2jiNkWOiBAmwVjzh+1MqXsAp4PHPm2db0NLvYo/U0bqSSne7lqhwCFMUEHx+DgF
VSlRJyX2Qux02+9o7FVP68aI/jZ6UjmfR6I3x11IAK6FjGfwgW50tcI2RfuL3U0Gf2yFJiD6UROI
ChPVRbzVT0DIZWun+zqEUED+EOjOF4Z7k3yo+3b4mAa2TD1c2gix2tid6ReOpdo2cTT0GzcO4+i5
KLvx02gEkdq1XQ7+wNIskBFDDUuSfWEzrIW/AIl0tsMY81JLRTucwQD3JmIfYyiBeHvXfjn5bCf5
BxEpLl2pnVsmM1Y6mXVkpUSq/kf7MXa2uC5h6hWpaf4kytIdH/F90u30Q0JjA9+ePzWVEK81oo4G
rmJAaOSgu9GrqYGwAdzTNC+JHPERyaTjphqfttMai9tE6m4a/LJwTSwgc5+cH9jfwZ/A5khH1wo5
1goIWuSulCWxujdBWqcfjc6Ck2PGvfML6Wpi4OsZplfs4+bL9anowvq7uFmWeLKlobZkSbyvTxhV
zeqgN51H7XH4NLh+eJj8/I+Dv+4jVYZbmqML+5ulyLf0C2n7sAAfXy4wq3xKQ6Pzch9D+oqOBwe8
EWUKFQqCxxHZVFvsnUAFULB9uP5TL2xxqOO4KCTtpcRpLPf2blc56e0oGDeZB7g+pAQWzutFI7AH
PogSqR311zQGLnj9oheeL2dn6tPcOlsc/eSiZsXZpK/GwtOcDB1eUZJWjKJy66hR/xpWg7m7fr0L
P5LrsTfHYsES4568z65TY5eDU/YAHcy70jI4B1kTKNm4aQ9kfVuU/bJbMpxLmyooyQZCGLp5qIBO
+luaFIBNW2pIWgvO00vz0CFiww8mtMbJAIoWpK28KwIwiyuk5W36xbHDvNojBLNem0QN9f/w2Dk+
LLEOCHA56h+/60ZkVj5ZUe3Zmht+raBdrsAmotGKmtmri/HWZ3RhRV8qTFjC6WTSRDsZ10nT51ps
q87TyyL+VFWII1DiuA/Ib6Ibb/i80Euvbmm504dgL45V+/i3RWVoD0YXkyRWCmOPQiE9lPxvNz57
e4+iQOulVaRtW9DItCqCdGOAFv7M/DesOaYmBoRWa9pWlj4Yqwos7cYikWIr9NZ0NtcH44WDnLno
npEY6TYtmjdjxbtPrrMEFdFOAdAnbPwrrjnQlmk+geyPZnsFTHX4DipFeCGR55/RjLX7pPPbWw/s
vLRgQgfk1aCJpj12Ohj8patDZG2PTClNkp1qrSB7yQIkCl6K6LPZVMlUfQ5l01mkBsdS4NJOsi+d
MctvAWvpYorOyieCP6PfcRmJuznGkobEP4U9VAxF/w2JtP9Z+XK+MTtf+JoRsHM8QMhOWei0OgZm
KcqtZiY5xB3t+w5pK3DmqL8XZV56MWL+u3lOshulmOWMebJhpHrMEYnDt0m/6eTb0QL0kk5Ln8t2
4J1C8a6/FmVg3CzEXdiYMgnrnPyo/xkc+Y/HMRqK2GLeROdVdHBQ49HJv9eNHjw5zaAQ3gKY2WdV
2W7TUFXldtm1P/jSz/+HZ0yjGE0Tk6ZDp+34NtyMc68JFNmjFzHt1ABtuZ7DekPZMn7Im/mPZOm+
cQA4XxU48dFwp95FSYWa3/E1EWzANEy5ZpTH6SHtwulXhDXZWXMEDD1wccb9jS9x+ROPXyqHXc7Z
WISpLQrnZNKIyS7vMjF3UBWkyjZ9OuqL9CkFO8kzDZ8ltPvFxqsj2CvaJZ2WrCH5VFGJ/qElnfx7
437OXz7+DA7ii2aUFu7pzEBtIYPa1Q+eE4QhBjLmCGMJwdUGB7VWAxcAzg7AsUQsXloXTg0i2u/X
b+Lc1I7HlM2IYD9A6809lblAT6qbSTMHr5NGI71yRvK/1iFd3k+uRSbbXGvciIOrmYK0quuP1TxN
2aqYHPXRDkx9WuktsU0rUdf1d98aK5i0siTqYaSa8X3SfFzwVp/UhwTfybDv6yRKOAGH+i1ux3mf
g0mWlh8Mv6VxgJfqeECRjRJHQV8NHlajDAUAIMUMUFvMDgsOUzTJkTm2jg8JtUyv0CJpIGREnb/C
KUUFVMDPKNuoOAAUzO6iUJRs4Y1yf/15n8/DFjqIpTu5zCvqtL1RQk6Fyd+NnsnufYfHF0d8XqBz
Q0T7Ce/A+NznnThkiCE9HUL3jQ/94uUpGMKCpaon31JU3i1GVM9iWFLBBDKhb8dVHxsElU12Z/sL
S1RzoN3T9kbxmprDKlejSdRtnPnajW3oWyP25FNkH0ozULBfIL3tZIsGHJYulI7qhWWodB5hj8fh
QySBz39Am4oLKaCD9oy/AqEQaD/tydSHvmDrkrl3bt7myd4KDQP+QjGQmJEoAjK8VM4QV6qpGgkY
kJx1QVHmbr0eab/qB8NHnIDvMDSqg9Ii7WduxBS6c1GxJwXNnyG+9QvK3XLQ4n2VJY5apX3IWxg7
NL9TbYb3pHB15iqJ8JdDRKqCvT7bjb/NiTVrIbAE8aFOc2JXGDy+uyoSsBR3fWsBFGzH8isRUepT
YIVJ8mXwVXKoOCBUK2tiY+zoqSp3k+OqB7u3ckhvGFBuqOjOt2dob3AoCQ4fCChOt0wAT6lr9YoP
3ZoiUr45vKVFwyDXi3x7fZC/nZhOXi97Ydoni+CHVWVZXt8Ns8GFid4Lf/AocVcqXAnJYXRTouLq
Vn6sdHi71DyyJ6kFFcfyALAOdsdxtn/Lpq7EQcm21b+JXBNfrt/ZhUWHliJOLbaN1LNPa8tIFbuq
aQjN6uZII+vGzzfYFKpfQ998Awwzb65f7sI+1abVpha9G5VsgCvHD6KvfNG1+VJ4CgzMyCvUX4R+
EVEuOGYHfdpt7VQUxp3ftmW2cVkO6k2fFancjkPTZ0A0TRLcs75HFVsMFp70cjbwjiV10z/3PhDI
Hvm3unHb50PFZpvIWkmDkCK8OqnN2S5BNxg1E3oPPk2kuO36bVcPw33ZQEn47xfjUsxJBHTTZz3t
qDQsLcGkz2CBZGXfJWNBSKqg7xXQa7txqfPZjyWOPfAy/VEKtE52dXnqmxQd89mDXDp4ulMWPzUq
01tFymC5au2s2A/sMrcsmYBMy7y51do438tSvEdCtTTjOSQ5y99/913YvqvTNHdnz2Rj/Rtpif0y
ugW8jjosbU9DpNujATcL+8aq8/ZxH32QxiIC1CXaOCzcOCeOLxwCNur9ChIGmLuwvesCIZ7qZgZb
DedZlNuwJvhhp2NIG6DhsQVa5X0ev5gywbQj0sH5S883fC4T9nFbkwQjm/UdeSZx0mU1rtI6arpV
T4oMunV/mcT5nS3F65H9QZtMbQkoNjP9dVcoZOqWD5deaa3zWtRT0G0IcqnQfmZi/FSPEakljtWV
6Ha4t78WtXxw037f9SvKlaQTNQRt3pgWzt4Lj4cnQ0Mc97Xtng54BJGh0gP4e0stjkz1IisPddtI
oiSGTtqrdtCCrdNrN026y4g7fS/os3UDogCQdvNkQEy56XNaVhBC9SHMIenqNSsJ1hVydKm6fi98
/IArLDjUhjvlaK/X56ezD53fjeIMoSSNVJMj9fGwSAI84GECfZtjHGucY444A2NivBzKT9cvdfbt
0dxBkqkrRiFmuzOfrAqQKOU1j7jJs+0Ud8PXsKYxTZDMOHhhPVhADjkNTC5OEqKMgt3167/RmU4e
NUpYSHVwjyjSnDYcokhwkApK6UEnwuGJQaOgUu6m1UPhS7DZI73cfKM5vrlPI5xiazXkVE0hzsTh
ngnepIKbCTEeej/AwyameSJmPCWGJxwVdGGYbuqzxu0TBwNqjRAVO/a3mS0LsWlFQUSPUwx6uYZt
WX6YRxY+7Kr4kmL61bDkYMcixKiz5sbQfmvmnf5uhdzj/zg7rx23kW0NPxEB5nArKrU6Oocbwu3A
zGJOT7+/6n2AY1GCCG8MBnMxsEtVrLDCH1SJiMWnRX6Yv+4ca9BKowuQCvXcbihPqqJpv0bDieqn
LgrpMIx1p3V+pUPJ8HucVPRHtOipk3iqM5a7upqcQ97UZig5XbivEhIGfl1kVJNuf6ArZ1AiWTEi
JR9xIXCf/05044tgMmTVvolg5kP1n6UgjeuOj1RE7eEQwmGLpDZ1EK+8C5fxCsfetpCjYYEc01YX
4SicrYLrsdWRiCkUnLKn2P3U9+30h6XhOkpjCs+oTFPDmxrnqbYyrYTCEoXfsDoZfTi38cppuawa
8YveHCCAAACdUxcXg2uEInFVdqtBV++9KPrpbuaKxi+mSLwjuZo44Sxqb+u8Vd4LEO3vq0S1V66H
a3sHIj3HhrSZO2qJ+dWzYJhw30REwcERZqv0Am6C47UZPWGEIcotfe3gZ+mg++GbVjof+6K20mPU
ggrdqND/MKULovaFew0NBqOCxe3DIK9fbm+di6jOIKVC2NJAWMF1LirqemfHbi4clPXR0HwS0GJ8
jq32vqswp8yyMnv95/GQMpQu00RHBHaLIwUTvgNjCbvTrcyg8LFRDu4TRUm/OWGPsYpTUFVaOR2X
DwVIWgpF8mMYwB+WO1RYcRSOSNhzWgO/aTykDNQ8reuNMcGYSJKJzmASzHsXdsG8Uqq5sht5nZBQ
oZYMG9FeNuhhKI+wyV1z10cUdOsQR2B0GMtau2+SKA52Rj4VR9WFM60NZnlK4k6N7k0grCsb8sqH
JmlmCWRPmtRRrtJfd1mVdqXlxpa5KzuIky20+B8NOXRGdIFwiz/G4OZWTuLlEwk1nqICPROUuC4j
+NkbDLMKrd1I2+tELa8rMHuqlfvajs10JXG6Mj9qnJaUgpRgiKW5Sip02vVjzmAuhhJVIxQUBLPw
cYrzX8BEyhVI/3I4TG0JOyQzgw2FitRiOT0HMG4XV+E+sQwkJhF+PMEWwXFFGwLrFIF1W9vGy0v+
bUSE6uAryHgDBdqzD4jgCVc5Su073g/7Ab58izZBJd6paL1AVNfRi3a7VUzp2z319xsoh7Vp+9Oa
QbcRMPr5sL1eBM6I79MOuUz9iUgW2WpMAcevWgc0boM4vfHLVAMF1aoSJ8kden7ayaM5jEVBEHiS
KKOpLyiAIAbX242h0uoW6V2hJ9G7hj9AGl8YVulPzRS+ryKj+GCDGkCHU027XwOCh8M+EKHkkxZR
86ON1e5LPiJhvlGt2XaIuO0OBTqlUTMfSynIIoIQ/An6dvV7zjMH35AucvYDyBP11CRjd9KLykG2
oo+j71EMzID2adlPG7URTul700CRXig1MYzbYMjjKuXcAxOxYGe4StP/CAH717KNHvZbGfbwVwGJ
/80u6QI/nwmw/VjQkJ8EFDQ/MlvxG6cdsCwJt3m1qYNpTECrJky8rpXA3IJeUl6wsEijXTA5yQP6
6+Hs49DX3nkq33qXpKaX0xg3kp8kCahnFGy0YDN6dv0pIAQVu6DSUSfVrEnrNjS4qdsNnZE+4jcA
7QMScASjN9Nh5sZNDsawwYgPf7BGaeYndH+S2e/0qidTMA2l3oSUKh9q/t+7IA+RjvV0RK39sSjI
JSKE6yfSrMpAEgbIwr4XZf/bblyiQgQTm6+CjuzvthdoDZL1uqDc2lB81fN6QvN0mKp7KJZBtgXB
gq2XnWjRH25OrcCT2y6RXu9GbwJ2jnw8VjsmzqtY7aKDlAAv+OJ0qhYek0JNjoHuDAhhamDbNoQ8
JbjSWpWiczgGAm8SokXrf07HaUOHFg8jSw1xhEjoGW4QelGsz7zMBhCQnuYMxF8M2Dde6GEDm+hd
G94ZHf7NaG4pOLl5RY9dDOK6069ZDWCpD7DbTWT64+yxA8uNeFg3/0mCwPrlAh3JfOgVlNyg149b
bsY+eqCKm35PrJSTq+WDPfldGmEEo6Oa8VNMaCvAX+idh0p4ySsLBwnZUhBBWHkEr9xXzn+bMrKP
RU/z/BjPJiWRybJRPFNmsY1DDwZhIxrsOBSMUtOpX+kYmPx9i2uD5gt5IUqzRIfL28rCR8VQMjXa
B0BwE1oFVv+AT2iwQpO5cinSBEHAE9aPrA8swgmXyvRsZy12S/RMtZ0SpsEz/VWcGm2nbw99kiYf
a81e61hfWU3Iw0ROhNsgjpcBN/IZCoXiONq3fVjgXT5rR0RujCdS0OZJDyJr7fNd4Py4hhHudlwL
lB9NjyXZxTGqqQhNA+tWeqXNazeP7TfS/RL/6VhJvHu3CqNjbhTIfmGKJ762fQAjVdXQCvDbKgiy
z05jg6nKqRQ/pQUct6OF1EKFKRbE7K0eNkrpN62mfcKOUm/9hubFz5j2rtgX5QjKYqLhiXZODGUY
LwlERjdTkRr3Ch4MOJoW8/RMMcqsN16gG8XenSz1IUrLXioyZCZe3JBHFKBXeSEB+uyIPA96AYwK
wAxnXdVs38An51On6OQKUdZ2X+x0AhokKsVRtjQuSroTat/i/ASsX0ekNjQxI5rK8kNnTXN3GFEq
mvcwfjXkOqZSey2Fg6LfmOlcycmUOKCcAiNutgjv4ReeJIXDvYNL2H2dAp3BjSCyC0RP9eIp0MKx
36oFnSwpwDcnO+qsw3TgdHq/ao8y7Ga2KLn6M6YePyc1Kx6z0lO74+1YWb/c3YSOENS5AklDCdDP
D61TWSMGnz0OFUakW/5UDMiQu7aC6reFIEJmYRCMjbmy7yIMKJu5U3B7SoPBx0Aa1Um7HtSZBYzb
30VhTJAcywGpazKuvI2nD0ZgOveeW08k4KqIt+M0uxuvDg0fsZvCr20TT47QKqYt0tZ/RkV0+9vz
u2g7ISlKJ0c64sHfIkKXl8hfMWknu6rJ4OV75ERGIH2TjRj0HPWUc+JexypSRXEBoIJll39UXEsi
4vQp/wlBLXS2ZjPkL3EVI0swlcI9ltiv6rhuuzPCR32BocntX3vlY9hAQQCESFrDBTTGSps8xlWn
3INK0HxRwSaIAa//wFPlSx+ZX5mk+nFlyMt7htASCTo0WyiEUwE6XyDhIqjSlVj6qjYlrI0hAnEc
00oVuzJpKB7WkXSQ1amF5TsTJ3kQs0qOG0eht1hFNZNe1RuEyrOPIOAKtBCH1g6e7aq3D0MwErJx
vBOQy07mfophM+Rbe9SqkiKMDazBBTT7EkNmaR+NyZvprY6i3jZINM3vOxEZ8TM2WhOMRNMB1x7F
UAJzZezgNAQpIk1m+DvsQuuLBYgwhj7sjdMp1bPyx0yPHOHnsKVr6LgtzSa1jzJt6yZh8RQrY/ua
z33Ipoa1itBIorUfYciaeL6zxO/tjG+097Q0b+6ohzlfSECG/mQBxUQ1B0zIt27oKes72K09eib4
a0KEvPhTR5FKc4tHEgnucCq2TcX5pnUbYIEOxFEByTpHCQ5SWSdQuQRy6BNZ9F/LURuHbWSkXX2n
1XYXQd3JEJ0JKw/vwRkNnwMm9QiStxp34XZlB/CBz59RuFyI/9kG+rv0XhbPdoRQvT33brY37d45
DK2B9ElbbHHgop3h1Pl960TtyrF8g4WcD8quo7EAuoa2F7ni+a6r8xn/st5LpIdhFGGtphtkGaqJ
FZJdAaHsxwqrLFS5jnhQGTraLbb1SQCOLQ56ZI8GutOV/r3NcHZ46I1az59G+QmAbhHqk5X1wnqE
M5oiUK3mxDvYgaNxqqd5Puy5RntCajUoxLPXh+0jngj4AmH0bXhoodsK1d1QcX63daa85F5t/zLs
HGXK28t+5dw5hC488fAppP3n+QqMMD4d/LnTvTWK4jTNCL4lISXtQrW9A5XGcCVTlud4seLOGwMe
LgP0iWWhsR+yuu9LKbCVR5GGzpFWNI9els2H2/NaZuRcuEQr1MwZjJrUUq3a0sJhLnga9j16So+J
Uwt0Revmear1aWXnXhmKDrUhYSP0iyCVni8hAFfqhdaY7RugnAckF8HCN7b7QlFIWSGfvHFTF8vH
EZFVJZoQNMUXUWCAJ7iDbWe8x8zLyvcK6XiPu2QRHUNwAN7T0I/u70Br8Au1uunX2PFgd10LMN9N
OpvELkP51E9Ua8IZb7aTo1faVfYUJO4cblWrNV68NOuIlTrgcVs2Th2d2rbCvbxWtPCOs2n96XXM
wjeu1qERRI2p+1xZpuTD5jMNn4keNS5PVlN/mkRj2LDBKMw+BI296oxxuXVtztFboxYIJ03B83Wv
MNwLorJlFVRlLPx+8DrvQ+Aoyr2CORqBmNsPayzltyLA+QeQ+BFAwLQHAZAsQVAYJWpqMwx4Uyqp
522a1tIPTdJY93mnqCdI1NYxjzH7RHes+20q4TT5NabUvmcU1tHDw2FjIf35WBezjrNiL2XEvTwD
Lq2pXbHRGyNcCa0uH3NuVIQCAHmCoSCIP18l7i2CKWB5Eham7tFWBbbUgH+0Wj31a5Q1D9lo1iun
/PJIeIhJSPcITf6zBNcGpZvmPDH1HsZGnWwQNbQ+FU4GTKykBnj7pMvQ8PyLQL2EngQ8zOUSX0oY
mrAL0RVqxH6eS2/XwMzyRIbfWGLt+in3ngSSej6kDfXb7XEv5kh3mJmh5GNppEBLCYjJ5hYr0XDa
15P7iZpDQtvBTM391BvV+9tDXex0hqIPbDk22uVcvItTr7gjhLJRwxU8mtLfRt6YBwpM+SuAACo2
TjivpLQXpVygXgjP0QTTUbfwCMzON43JFe3WjSj3LRqhH6Igb3ClS6EOlk01HHJLg3oRRZgPtjwg
J3qixR51NXfltrv2MyziTzw0AJ8RQC+6PXnWl4gYRPUeloPyM9F6F4d3xd5NFlQw6maDeW+KRDHg
Grr4oKpApCa3KFfu98vVpxVJQAIe0CVHWULGJrpR6mzN3R533+mxq715y+K5d1oWDiq/AiurlUf5
YkuzncndpdIDLySb+3z5tR7+TBDHyO/h3XTMdIqd0GqSQx6O86Pl5RisdChd0z/MVqoMl5sacSM6
vcB/iMGBJJ+P3HeGWc9lixis3aUaXDq9OwmL4JaAKAlWpnlxNTFNqRbP2WHDUeo9H4wzq0wwjZu9
2xjGD4AH2rFpVIGVkj5sPbibdyMk6pVBr84QdCdaeKBuiPzOB617gx4+Bll7lwRqq+rw9qvS049Z
mbb/egsyP54nj0YOJUfAu+dDFSnqkKHuYRCpRvam6/ofaPP1X8zGCf+xt+XQ7EHlR0paOwRzSw0V
yClZXg46QWWkOKdpGNt3UORfoyRyW5B7JB63L6TLDQpgSb6C3Lj00+zFhQSTWIHt2dLTUYbspxOk
ke/MgWtvXIvm9EYfcwNjaJrdW2Wy3A+3B788j1B+ocipBEFS2G4Rb0VJ47WgEAlZtcw9RBx7riXd
e3CwKn2APPk/DMep1yDdSjTYEhVDvQKvLS3P9nMzm4/m3ODuXdFYs0In/TYgQ7C7Pb3LU0HVjs8I
MO4thF3sGhnh9VFpM70G9o3d2eNJLTrcMrsO29sGc+ZiNNbwVdcGJRGS6BZQChCOzrdqTvgxAkXk
3ewmez8VnntA6mbEdluE+8YU2YNd9uHKTC+PooEbEZIZDtB2wLiLo1g6k+eWZoMvbKqnz0qJW3vA
ttpKD92VO/za/JA3IdWzKaCBsjufX1g7+kC2nO2HUesfipQsLMhydFaj3H1FU2kAUrkqrnyBGADL
B0aBbJYWMKp9SyQX2CCco2cr29vhIN6FUk/7MOf0Q4BG6XfoBOKpgJYprQx0xx7jLMH0NPesVxer
I39Gx/zH7a11eWzBtVFikcpy0AmkIeTfVSjgXWHRoQq693JVvBQT5NTOIBMA6I5kFS6xOwcn1q0n
avefPzULjwSmBn2Bje0tNnVEiuJO2IHs1TJNP/cNdRRLF91dHLtrrkEXHCvHg8QDL4MMiQIy++p8
llaLPR9ppYPXlOMdSYOcJ7pI84sU8T5mvWXUm0R07n5IDPgiVgDjKdWyz1mhrsFqLm4qfgl7wJMa
KkD5lu84YkFOmVu9A24ceJDQx4803uN3UxPiYZWb1srjffF5PchskqMIMoYocQkHyRK8jEPDHrGG
G6v3AEcehAfeQGmq8h7VguDFFF392jm6cry9ry7nCdKYQopOGka/1locZBYbr6RkVvdVJyy6/eQ/
JjLPz04a/kgLfQ0we204DVAFgYpL4WbZAI9RgdVFUmr7Fq25jYCVfMCigwbVQGm170rl5+3pXdlR
pJmsLXh8mjz2MoeKvUKdbGXW9iplmBfTk0bNoR0fREQUjFl9j7O6Z5MeJ2n+NbEKlTA1dnazmU1f
bv+UN2Wbs2yHrocJsgFYiUw9lhe1yPmZtFBnuD65Oj2HSd00m37klaD50YfhUYBfbV/UMtG+QhsB
K+cNVjRsyb5aE9nmwt3j2TSVDzQKW2LmzJg/6w5Xwa4KDG3eKJU6WD5+MhWA7AlGDj7Old36BUq+
OSrRASZURQiX618jCtnNkSQnFpl8YymuiWZMm1nNoO0FyPMJcJXjfMKTUrzEpiPDjCzZxchy4dQ9
rgFX5H3w95JiOQJLnUib3h3wmSUlsQVL0OFgNfvpYOg4ULv2KSl7sQKjWL5AchQpOcfXAy118eFG
lAzMOlJnv9D0+WfixN+L0c6e2thTHukM0caN6jWtoIsH6L+D0nOAJgWFbKl1P7gm5ITenP2QaL6i
adgboEXdajuaof5Rq5Fby0rIkT7YtfiDaD13M3tT8YRtb32o475auSiuLgIhFPE3bzCyUudXszna
qFd5sQqCouDedd6scVmvCQSFiwxF3huHCnjLyuZ6qyouPjG1cuTgiVnJaO1FeGPlQU1Htp19BXvJ
TWDk3kGpU+9jYYrwV1IB5khKxBCaXh0PsIALyvBVeJfpZJmIFE1PgNKqvReAKzadIj+itgh4DP/6
r2OI2UaYudHKe3khhMuXA9QHM4Jrmud66SCWiGZEDR5YYW22zoNt0CYPkfNDZk0JoZ/YtQMzI/NU
ZByiYV+bqb3F2dXZOXqifATkSYDTJmvlxwumgvxVEvoI0o8riAvx/PtpCupwRahLNGM7fNezpsev
Zeq9z8Ms3JOIA0XdItiqhdtI6agomijBKJu8VLu7kWoo/U/SdSyYVEV9VlAk/FzasfFChTDuN1ib
F2sF/mWEKX8vR5tcjySaCH7x3Xv4tkXbpxNIv7h5QRg8PnU4qWw7214LZi+KFW9jwdVCJUDyFN6+
6F8tviGzidoyQCNxGjufefmVd4oCLCvM+u61ClVzA2grYXuX8W5SnGY/d3bp334ers2XdFMCmGTI
saTU2GHDxdWi2SuM+VdURMBbAs37qLWNuer1JosQizMlAyxqX/Ipgi5wvhdqUmeI0FybxtzRX2um
yFeoKxzBJ2DchZsR/goide44bfohBxK8ScdxqjalEQzvbk97GRCw9FISTTLlQOBdBAS9hzilCKvZ
z+nE+HXSztswMYuTqjYTApizsZJNvDHPlnPXaF+QaUOTAK9wPncFvbGA8WYsNILqTh9AfD9ZYmxo
uMEO7TZuEwA9zJSGWL8rusT2Q8D1PzoLbuHGlPaAu9RIajRJAmV67RMF6ZSii1AjdYxZOYzcNJiM
1Wb9HRts812YjTn7JSzbO8turWHlVr62fIAJ2bdUMrmWF9l8ODWehWgQNb0mz2g8p8pzGOYKF04j
ma6B+XT7c115BShJg2SB4EgwtQwXUfVPwkSIybeDavS1LEp3yuhgpFFVOaLmyrcuTJKVOV6cDAow
RKY26AICcWSFzr9YNYeAxVD0wVrQdO/7OYcW6KYh4jP6mjHrxfTkULIqbNGmIfVbRMNVOA9zoLgM
pTfKA9YewyEuigk2m2Wjxybs3SyadmVNr86PvEoqNWKgvjQ8CbCPNo0UzzQ6ydUPICTRtqlV9HSl
JPrtz3cRLzE/NPUkBBUUPp/xfCnrhO0/IqS1dYQtviYQTnw7Bim39mhfHcdko8gyj5T6PB+nxAAI
tV0InXkQzCeqIRRePBZ2m85x8NEI0sJHHKX8bvd5/xxpE3A2XNT8ws6RTQlax/pJRGzuUwRbVlbg
4sBgxQ5VCpw1pQRe6UUYU+vVoAc42lA+NLwP5H/jDjLOBP9z8g49okgr9fgrHxd0sWtjGWTSaFwy
j3o8muwYK9FtJRxnDxQCIAg2PX44e2sf99rU2LRv0+OILm/1NE4mUAucExy5gconADmbMCr9VjTZ
oZw0ZWUpr02NVF1KgsBvB3p//pEhk6WZBbNi29GY/BDlmNsVTlndd467VvmV19jZpc1XQ3uFOcEA
oCm8qKq7dOxVcwYTiOjNFG+HpMqRKR+NVw6L8dDg0/KE4FWv7CvFSnZq2rbb2wdHHvzlD2CaXHk0
D0HXLC4G0aqBExQYo9tONT6Cv1KeizqvjtLD82mexvg0oAAX0RAc8/3toS8jNyZPBUaTFSmO01JP
iLRWtJoNk3VIWiF2ttkl/QFGCd7ZBN3BsVJJu04UJWjtRsg/OYfAzAdcl8Hkmn/Suaj2joZM/2M1
Z+anaqI2u2lmZPpD1BmRPIUUtHJjX7lGz37x4nOFeaGENWn+FtuZ5oNjT/0d7LcELqwJYgdR6g+9
SVR+e52uDUqniYNGtsCmlMfjryDOdpIxIQEW294L4j9TXSPJpaWo8OTN8AzurtuHQBh2twe9TNP4
OGxLGstcqhB5FvcJEg9UBZVcbKNK86JvsYd2K6FBGBSHedYgVwYJoMttWffmXRY16fdmttp4B/N9
HF/mOkANy4Wu9uH2z7q2XVkDwhvSfE7m4gOILAFxGhHT9EPu7DH1G3dujxyhnhr6uxRTdKDrlZnv
3TJbs+K9dgsBjyA8wOWP13px9WtJrFI7yUocw4wWfUMVwRlW3/rsUv/GD7b68c9TlSbqfHQXkZUL
tEiFwVcWAYveNmmlbxvXTNAUFoGPNae6y8fol1CN5CtqjWs+AlcmSh8DwR/KDlJyZHH9IbcTJxbF
2G0e4r+nmW1+12Vpt9UVxTyE2mrUfuVNtXm+ZYwARYh/zvf34JhVIIKQhR3sVN93rlVEd0ivrMqo
yC+0uOuQjiDikj1TYAeLgUqUYgJ3oBcbGBJfNk+Jfei7oHkY6mZAwmZUDpVSpn4Q0UbdDEXXPtpj
hwpAEeb2hspEtBk0PXl3+ztfOd6gIWRKyH/Y04ucJZk85PU6DdlDaABPnd6mvgJw4ljUQfMedJ3x
UCfi0+0xry05IQCkMtlc4Y1bLPmcZnqhxqQGA341WZjZj44SVSu98ouNBCAINwq6jNQnGWQxSpxQ
k1NotrDSReyDj8QNNhAQVsdOPXXghlbesmvjcStIuX7MFChsnc/KKfVGV3vH9QX+6bL06B1oUNqP
qltUfhUPqwhh+WnONhQTlPw99hSgVJBH5wPO9AwcfdQZUFfg2ihZ5PwE8TGGuwbv13hbItbwDBoJ
m1JrLlFd1kMUvCJ4EjrS3HEDfRgQyCERem3sFMxkfTvjjtlbcRcV+9Fz42lTGUhQb6ZSjUDzDWp/
wMe08TZK6JRr6hcXO5HpkIsg1gFHQTOXtXoD9fyiKHPXdy0FUpoObBUZHaiIu2Iq9YOGCOXesP5Z
9Q75KIP4g/oADSCuq8V9o9LpmpC9dH1ecBSNqtHGd6wtjHkLPMzbjs3kUfEq17zLL86AHBbZO4tg
AJD98trJJxXhb4thTWk0dnQTB/MJ/OfDNUXsawOh2EGhDwcwHtXFS1oqZNKVknuQlAGHI2A2vBfC
yj/fPtLXNj8dFmnozP3Ggp7vxcEWhppNE+h73WnfawO2aaLLBGoQsXrXVshT3R7vIkimayY5+Gx8
ekl0Mc/Hq6Ouhx+Ww7oqUup+XdGIhxbJYm0jdFG/3h7sys7kEmHt3nant5TaGODoxEnK42eBI3zU
jOnPbAzJxizT7s4rsvwhY/OuxHpXFlQqmGtSfY4C47L6P6FhRqZheb5weyhtY2WDThy5nHHWfJ17
fRWPf+U24Z2XfVnaDpK3eb6io5WWs6D46s9oPAERz3OcK8iUqy4n9UmRrg8zJdq1NYX5sXYqSLyz
d7CHuj+iVrim+HF1+kRZ8udwey8xKUgMBaLTo0CCKLpD3hNZDbLAmkfOVwLreH/7C18EdmwnGVu5
0C10CJ1yu/0V5DqYdmRzxFWqFIGlnwh6nafUG/qHBFbv62zO6rFqDBefEa0zVsa+trugQJqYwcow
ZBlUmtwybe9AXEkCbI0tdJMfqhieXJHXzYcuT4b3mP+O5ub2jN/aYovXgxsPYgFxFqg2dXHvNVTy
8TXLAr+oQ2u6RzUm7b4BpEcYuxPK2AgfduuErIDrZe9cXP16f+i19qcyNxjlNqbijND+IFEeXEda
J+pj4L4PAn2o/ZhUBK+WiLbzxmvDtvKxUfHyLWsLC68Kxkh/nXM1+pj0WFFQ5rMRiTZ7G0lcE+Ge
XWkL1HoRvPWK+1QZ6wyCZhgpd2Gt1MY9smT9sYhVMWzqJs8/2YGFavdkuEG20qC6zEJkb142SIBk
4Of6Bpb/a1tMahA3IhnRlaonG3kNBBX/2IHITxXI2m2jz/l3dGhQ3eq88k6bk2aTlN7wIVNokWyy
cCrXXD6uHAt6+TCqiTEQILlA3nQuCiDNqPtxUHRf5mqw5eOY9PcJ4sNSBjkMVwotFyUCSk3/hykm
RIR7fH4yqqKsxOAlRAxjY/rdTFcVOLd2mHKAj5teaSn5JmUFi5JIpKbYFsN8vb1Vr0yaVIDolKgZ
p+aluTloAoVCXq37wzQ4kG/aosG1NlO9HVLS3ZOCBkj+r7VDbCWZLmpvsksIZOF81gLfFNq7peGL
RMwPg1nlG3wrMlid3Xz3r7MDtk7dl0FwartwMdAjvSPjoOGYJQP5jlpMe6dLXhM3iXe6lvyrRhUX
KgR57jo8Ok0C1cU1byuDasT86wPiRIhh7KND6Wbi86RRfb49s8s3mnSKAPW/UFWcBc8Xcer1OhSl
rWM643jpZhRx99p1he3saRdB6bk92uVGZTR0UGjE8VzQWV6M5kyxNuSRQfiYuvduiuHwBp7SFG9S
ZFkPcxx5zbZNFWi8WlqKVz0blLVX6zLWkrBypM7pvuDXuUxsvNp0utAcQN+WtXo/Z7PxgV3Trcz0
8jyAeEaKDhQw/ArrzRvtr1tpsLAfLTOoeskokI+yp8DYpgYU44Ia0KfZ49a9vbQXaA+5aaTmgSEb
hlBU5C/6a0S1rpC1inPIPaXnir026t2u7Rr3ZKHQ/gKOAAZVZqe5X+V99SWg7YAUQhF8C7NKf7n9
W65tKgiDqKrQOSOpW+zfZmr7ahzgYLV2hJOiyKNj3NrqQXolrKzzlaE0NJ7I1G0IWISb57MeJ8NQ
HCgifpBo2bOZuB9IkYOHJhw/3p7TZWsbHgJXOtUW9BDolC4uWUzZcEVKatN3xrp4T+Gr/BgQAJVY
DLplvbEKEY/HtAqbcTPGtYOTeIPb40afXTelfVMJe2PZ8GB9rYI+/+/HWLqhEhxSlNZp8J0vg6sr
apP1QMozl9qM35VdcEQUIh+QdNDFdmUpZFZ+HpbITUaWABwCF5+LeoSFWEnbdIafYyBiINBQat2M
H5M2R+/ddDIhLiRh/W3MPOrwKP0Mv3OXpuBs8ud81RxEuLb55Wde/iI+PyJ74M6p4CzmL58eNa8T
Fbu7KNuhbGD86vDE2ONkpPxs4Sk3sBxyXBwAI8RYUxTqfprbZmVhrlxvoOq5scl7QBwsFRGjYpbi
kCE6QGUw7hpv0rcTig2/RtLIu7kok2oTekocEXb02TdapGtP4oWoEZeAjIRA0wHchO+92KQx2ptK
4OSqHxTZcFLNNrnPErX+ZOFFfKI6iQdWPgo/qmZCwEwJ9e+9qopjNsb9oaib7AOIG/F9EGp2soSV
/L69ca5cvWjXs02peZAWLoGFrolEaS5S1bdLzJ8MlMJRCantaEWB9RLTIHU5QYuQ60KPhBJwfhom
NxDVFOIIVla6jdbeAGKhbuFYbMKxrGCTmuPHksxNlwoQ6nMyQ7hDpDVcCU2vvAF0h+BbSbVQWac9
/xmDbfaOE9cqwVgefdTTuPpi6nH8GeqyfT+CI105BTLgWRwCqBdSI4pXh2d28bpq6Nt4pYtliIXC
wHPhOuGuG7L8pHtDedcaNfgpmo53t7/p1S0HoYzTB4YSbR/5q/56dwZmU85kTL7Ni/dDNqVO5ZBN
H2szzo9jnBQZxN0g+GPbU/01lypWQOyl6Qr5ufpkhqONjGKo5v6cuu27IRcYI93+iVfXheIbtQhb
AgbktvzrF4qZ3g9Ph+bPRR3d6Q16nEYZRCdYa2j0wbmu3jnmXK9s9mtfnx1ILwr4NjflsrSZet2Q
Frnm97oIsYStpvgdAQ9eH2Nux5Wv9z1SMbdneu2AAQeU7A2b5OOtnfbXTJXGUUuzmjRfncz5Az5x
n/G+HL7dHuTKk0sc/P+DLO6YFPOHcqQT5U81rKYtHLMZAT4vLHJELNvxf1lG0Kv4tNH7pPh4/vGC
ueblL3CWQiHWyHdkgt2w4xBMvjlUNLyaaE0fX/7+5TGSUmSORQxEgCjn//cizqamFGVMSBzr+V3Z
YYg4po217zDSucOZ6Bd1j/JUAL4+/vvCQqGAUUSVA5TCYmCvTebUadAuAK4LKdMwLfRF6/4JTluz
slGuzpHDwCMlnSCX2pwJsAXF5vr3Gy8c629argXDw5jgCU2rtzCQq0LtaR8auEn5ujaG/2oILd8p
DgUXBqcS3MdiDyUizobIJWPVEaXahxOSCLU6Fy8Vgii726t6LXBjhgAfgJfwIiwV7UoaWQJ/Jd2f
bXsc73GmHcZnhNWG0EcYgUXGZhxMcaGmtfLYx4PZ3ufZpCsvWYu0x6YttdrZO23UfY5ULrWVy+na
NYFqL/1Tutuk7otrIrCxSQ5R6fT1EHZXqcX4ecxR84Cr0C/YZ/NK0nztLpRMK0R5cOtFwPp8c7cd
ABBrpIaFLjW0w9z43GO/dgy6LDu4Q+VsAzNqV/b1tdSEIiHNDz4Ciaa3mGPhWLHRa1xLxVx3xRc3
HaOTWXvVuMPbKaMhnIuKzuWsdJsuLhTjNDTpUGyUCLzghlQ5Emt74spFSSYK2pGUnvR3ScYCBqAJ
dp7qR8oolIMaWlq7B2dcpV/JNGZxCCNym21bGvNwiMIYPhqhfcLy9Jn5NdFyvSc5B6i8UUeMeECe
a+Haxr32G+WOlR4q8HCWNNJWV3LS5Ualjldp1GwCfZ9l7rS/fTzkpbK47fjbkSRFdABz9jfk/l+3
Hf3OrseFHQdO0oq7UczW57zr3qlJpRz+dSQuVXaA7Mvj07R8hj0vqOs2LG14/EN+iEMXRQ4q5T+S
qi8+3B7qcpczFO0pPqMccfkORkUcGo3R2H7uqIgbx4q6ZzPhlqDAAJgUbdiP1jSurOTVQcHpyW4f
cLalyEE1mw6cRezheJJaChg2lXhqAO7eQ2j6Ic7N8c6rVH3lJr+8P2TbQ+cqoMYGvln+qr++X4aF
jKFXDqZ0MXRQ3l+0UUbVOiC8kx8cgZXd7aW9ElzDC6UFL+F6mmztnA+IktTQpRR4/Hqa5k9RXtL9
BnqVfYD+2+yA8gaPGuJ7u6TWjcdgdKaPjZjWnsoLaw+J5KMgLm1zZBVwmehEmD4OyMXZRFel5qTo
XkkVqTAZe8RXIFpXG01vjVPYOeP3VkT6czZLpS0rgOCz0RO7+qMK2/1uFUnZohM+VF9QMkDzMrLG
SWyaXhl/VZVbeXsvM91TbFq1cYLroXy6vZpysc5PH9OgZMpyAmG96Edr0X84O68duY0sDD8RAeZw
S7K7Z0Yzo2jJ0g2xtmzmTBbD0+9XulKziSbGwC5sQLCqq1jhhD8s5mCggxU4WjupF7vUUhfjPr2m
KJ9gigfkep7PI1dYfspHI62DmhqFeRDD3940FA5oPlLaQEkZTZXrT9rpdq9GBuQ9PetgNFpZ+rFH
fuNgp97eNDIzhmIuoWwUKjajrHhDNsrqmoE6T1r9qRVNoYSmdF1uVhLqg0dndzSqYKRdKLIheXE9
J2xHxzy2PTMwmrExnkpbM6uXVUeWKHDsHsnA+x9ybziKUGgPoKgqReCuh1vVWbKtMPdYh9T9YbtZ
dRqjJP2z1vGrvj/UztcCNCHtk2FOc49uSl4Ddm/Sc8Ihi+6SvzVk9b42cXoQJ+xcKwzCyqHbTvJi
bK4VoMAuGEcGWdVGMXBIqPMzRb0Eps3crfZjibjDgYnH3s1yNeYmKPR04CCuqBxMMyAzzSpWSWgH
zecB7vsnKpvx53XR3AxbyGm+ZHOivhP9PH27v7o7H/LqR2z2jRV1qykWTuSCbuTJkXjvKU26jy4A
jrdvUTqaEGVA5LNlttgQkHx9SU3RDSCS0DkRLPqTsrZcUMq8HhUHdoIwkDzUhWTIIxPEzeo2tA0b
r2jcQFNEYVyapDA+mFa/GhdPK9s89FIdlVd7yNfpwemm7mu85N6KI0w8PYJ3jcqDptXeQlMbZhcz
UTpHmx2Ge6DZ0aNmG+e9/RMyZvk/EvhZ+JmhT0eJ8d5gnBWycMC01Eg2gwla+BUcBwYrkI7p4tb9
QvzQPejuMh7QWfeGwguPYUhMeZw262zGaZoJLXMCbXEULURqwJ38NuniJUwq3fvz/nb9VcvavCB8
TJ4Q5DygsG6Xsaypd7geB9WNdRPn0mkah6Ad0jH19aLQP6drulCFtrnUfRgu1UV0BhWYCoBkMYjk
o5eY+uX+b9pbAbwZiSYhE0C7knfLbyHJioJhnCDIC7HGHP8o404EDT11WNOWdjDU3l2IshRLzZY2
vS17yUXSPy0ohQZpNnU/MqrsTw0yZ8nB7S63x2aRKf7LLit5JFjXzfaJnAWHyQqATGJZWGbjeKz+
RHoXJaJBMQy/U0r1R4Zd98FNvxMdIC0IeoFETZbWNo+KWRtLSTDgBlNjuhVKDkl7ToguzTO+dWvs
L4tdriddbeIvQzcXeHBPg6Md/Ii9UIs7w4NAB1Va8qSvP6fnumUTGa0XRK43uE+LULQ17BygvD7o
NeVTopRlGsy2E+O6DEAl9mtXS2m9T5p4Vad1/Wcpivo7EFgWcLQ1rJzN0XFiH/Ncow9ctUeN1Vmy
5lFpkwn0itHgnOsO05C9/WhahK1SF0eaVm67JNUQd7o2gudqvAXLJm/CIqJQ15894e7Xt54BHEcY
CeQGnU6iqutF6ydjrkU0JCGdguHZSZGGQc+wOOEOVx1sztunmqFcLjW47CiqbDMAbXDyZom7JLTE
2F5yW6oqu0Z1yReMhgFsHGFhbo83tFwZclM0Bfu9xeEoZFYewFglaCJ47ENVDGFjNdazO2ZHgKfb
oaQ1pjScJWNEEkEe/99uknZNq6IfYG8ohl5RNs55/KlUvRrN4L15bzAUBQG48jKb2oLVvFm4mJbN
9Ehr0C1dM45+tmL90LtGfX7r3mAoORBrCG5ji5uPhNGiIYJ3rh3Z0bmg+BGgY6ee9AbRsftD3e4N
xOZ+pcDQkeiJGNcLmI3wHbMkVwJdLxC7yzxrOaVKtIBect6Xqvnv/eFu70mGk5uCXqkLyVK/Hi6m
0LYAlI5I8esIKQdE/LCbK5a/5rp8v8R9edBovhGoJeNVMTwjTqW2D8doczepKB+jYwbEcM25w3xa
OmiWZkj/lu/ySh1kVzKB/At/rfNGfxgs9buLGGvql2qm/5M5dfbi9Z3VwoHCteeVZsakX9BDw7LH
X+sWX5z7C7QT4/Iek/GBCJDtym1XICKCHWnFKMEc1fZnG6ORzzmNY78dMSvk54kw9pz6wc6MJx3t
5Jc4Rbj0/m+4fVUkaQAtIp5M8uctli1ZrMmkrIVI8WRjWllLzHrS6uesK2vqb43+6DRRdkKVO0OX
CE7V/eF3GkYyJOEVlabkJEubx9RJvGoCgIqAf8474XuQdIIMyfyfuqFgB4F2a++XMC2/J4vWfUrM
NT1TSxY/8RvowL0b48VKNO9cF0JEp8zDZO/+D9zbxKB9qf1zfUtqxfUm/lULzFSH+6313JOZRzkJ
iZZgY5SMF4QmllDry+5gUPmXXkcYdO00FMT5LBzYba+wSPsOK3GkkknvrG9RU9c8iZ0I9cYZwoWS
5OOYpkuQKSI5gODv3bFSvQL5WlpkN06tLZxgkKIFMrKahrZBpjuhV0buk2FVR1WbnZWVvXFiY/S3
5O67Xlkl0dNqMVlZuM6Eh86Ur0DFFMMMNG2OQnxy85D+31Fbfu/QMSzhIbRMh39udhxGzin/58WK
dWdxv6dNPYS0SsdQHRc1OxV6Ef+Loo4XnScTtSoo4pbnJ3N1JOe0s9T8DsTHOHRUCrYU1BWBG2ij
EE8X/BLjwHIFuH10HsdLrokjrNXO1Q8SAEUuGjy0A7cPWt07WjSOZRx6xeig+6DXyac4VuvFX4s5
ejJ7yzrIRfamJ+81DraEyW6bOqLW1bbuuP1bbwKQoxT1n6UKMhjNiuHb/TO6O5Q0PuFtkzHW5oxS
SB5jD/hNoJhkzoXplA9Zn+LVMSMZ+h+GogEppbAk0HnzpkX91CCAZURBPGceCqkm6hplGVeJr2T2
0Xu9Ny/aQNjaI4TEKso//y3ggek+lNjHRoFpxmIMK29Suwviy9golm45iIO7eG84Xk+0l+gB6OyV
6+Fyo+WLTUoU6Hi9vST2lAd1gRI5obkRH6zj3luNSSPfilwfWOz23Ul15HnGPiU4MEXTvYustP9s
pnn2zWi06t81ytse7Z7WfE3V1FHPZDTZh9msLDzKpnX+e8TsIOI+jGdk1QlksJOxjfz9iBz9z/tf
XJPT3lzGtIUQvkeIizfA3FTYoJgsCYok8uiUDeIGhQtBW4ma4ZS1jvmJ6HHU/HhNmvdNqyZLuKDN
eFJGNI3TqB9frRS9SzAlQEWVsTWmg4+2837LjF8mZGBDCfivP1rco31WLRbhY+wooIxy5xn2hed3
6mScqL2aoVHP+D+3orf8ooeycn95di4WqLjIsXHOWZ8tCSFOy8kzM9CEeIiO525UBLh7nsZonl8h
rRxVyXaHk1odMABhHG7Tm85aKBp7XJpYGD/pVlEFmIYTJvXFdNFm9XR/cjtlMopxciCsPMDgbh/i
clX1flKxSMyGIT13FO9OMC6SR2/GvKA18qbCBsEav6yiaL7Fjlc9Jr2wHzuxOgcZyc4uBNGJQDC1
eeCGN6juXhcjYtRKYAh9fZKGuKjVmv3D/Qnv7CZqC1zXBM8cz61cAfGP4sWRnoQj/o4P+ZrEH5Rs
8p5I6pugBK94Hjg6/jKgI5Zq41tNGwjgkeQk6pGvFL35zWauDGV0jQXIj9Ho2rnErwPLaQ2duS4x
Q6u1VN9FfeTgBO1ce3DIaLb/Askx7esTNGiz1PYhY261yDkBTc1DjPScUzQd33q3yEReDvj7krzP
adlWqDqubo+TmITa2q1pAOjE/mq20/zUmWpy0r18fjbndPWRLKYaMeWQKoY4PZJ+2JkxhQabjN0l
uKToej3jtPdadPzsOEzXSbsMNUEl9Zrir5Fg7eielznl5vY0pcAG2BmABupW2TrFIsoBTpAgM1HU
jw1N7C+drQyXKs2LB1H27Z9FPnjyPa2wLofW+2h2DTyVwor+N7YQpecBsstB0rNzi8CkkSAL+ZOo
4V0vQAfCwjQy0BuKl/5r9MBajDhxT3Ypskvt9fPBHbm33uQ45KZUguGkbMo/a2uCv2x0PFvmir7z
hC0J97MM+hL6sv9hblRagXxRbqYztBmMUm6PkvzIYHWvkr3O3rNXZO5jXVka/jPGsB4MuPdAUo8B
3m7RYONu2mwnZ9KLdEXcI1wbVb+IwXAuDsTaMLKiC75E74Hiwnz3tM7vNXO5NLiSvu87oYU94mxP
mYGCpYib6HT/KttbdPIY6FI0U4lCN892hsPq4uZGGtZqjU5mqXwaTTjj/RjFB59Xzm+7xdEtJj7D
cQbkvDwCv4VpFDLV1bG4QCiDv7eTofxrwAHYN5x6ePYqzf5oOfD/PUcpDgoeO1OkXULRDYIRX3x7
jiPFNqMoquJQqRDGm+eVgLRP4eEb4j/EhkBcQMdQypHc7M1qgnfyxqFp47AW1XqxcG5/ZydQpvK+
OpIT2HnpqIYZHMtf/cZtw2CJUOUv5azcWItejCQ2Xup6TS5v3h7odkvRRMovQHI3E4KtlRSttcRh
lYoYr6pu9NpTNuFN36fqUWNi577hSPL5WUEaE9tg1xAD8KCUqIViufXslYLXbKnm1E9bT3RhpJjD
9/vT2xuReAG8Paeam2czvbyaS70yuOKXto4u7oC8u7u6q5/YRvwOxNIR4WRvPBI9lDakBQ2+xtdn
oIvVVbSOFYd92yK+61giMBBNDZI1cf/Iezf9D59PJg4IIcDEgm5xPd6KqE/U12Yc2hMhbh5RgrEX
DO2xAjuiE+ydMjaK1JtwkGvd7pSqxeBQmNLGq23WMI3qLnDK1PoY8TK9PRRhk/wy3OXOgk18PStn
HWB7VUaBorG++nE0Kg9qjBFEgqfP2ws91JcYTNrLgPLYDNWmqedUiLuGy9T27w29tJ+wvJ2es1U5
4rPvLCCtCJs8FiYCD9PmfShbtwTWn+ahnjRIFuQDUkxm21WtnwsxHyyh/N2by1iyPqR3LgWPG3yn
IUZ3dWjGhbmltl/B07Tv+vhQ8mSviIRQGXxDCObEN9v9Dp5qlH36POwhl16IIL8kVqQ+TKuLMxaE
dt/pNKnUuYxQr7PmIemct7oaEixDPpQUOnkAtK2ZYss3bbxsYlltp8EiyP05Rmn5BSHQ4bGes+hg
w+w987RUKRYzHCnfFns90/8oDK2lVaYh/YFmRtW+K8AmPI12NIVz5JUvA5XFB2WonNNopu17YIzV
5x4M4HNcmWYa1GVr/M+0pvTv+5fdzjenmofzE1gNCnrbd1Cjkd4ZZZ2FaypUYJEKFJckP6LT7Dzz
7Cda66D4kbzY9gujhVBqxMSET7648PcUFb9MndQEW901ty/z5NjvlHFCFTxNG/sgyto5RBTRuBVI
kKgLb4MMWCkLII28CItiyf6pHCV+jqfWfkrd6qCatjdP+vUAvygn0LXZPB366IiKjw0GpOrsJ7KT
/JGoQD1RvTdOEwr+z4gzZxfCAfPh/nfceUR4ienfaJRaZFPs+vob+0RtrIw50kRN/x0sqz9NiyFw
Irba/mEspyMQ2t5UqT1T2mEGEPrln/8WuQ3JasN9AmSdj6o403QWfp+lpg9tLDnnWet+jMTa+LoZ
1x//w1QhzGnEpyCqtpB7Up4UlR4W2USowkfMevqjd5cfizrPF7fynMf7w+3tHooHtKDJsCWVYTPR
BdSRmc1IFAir+nPurDjQZhRu1WTQ/70/1N5HlJ7eBB0y1tnKijYV+oHVqhahPlU2PLdK+181FOUH
odG5NezCOwCK3R5+KmwUaSB3UdDnJbueWtqtXS9yBTPEdM0DvHbq116sR3Kftwt4Pcom3sDrLq/q
AkWETi+0P0RVUWHTquHDPNEyeOsCcsUAtONl4UORNF9PSFO6pU+KVSJXE+cz0q0/8AC2HzyA8++K
ShxBhmU+eP1gSqgALRhyOHDK2wKiOVlam6txFbrSOqMmVe39HKLcqzqvHeozuBv71kQG58wYRPKu
5Wl3cLfdbhl+gkeFABAB2M5fj+1vx7CJMAFSkScKAdm5PeqpZvPFmvvxKUJI4FKgkvNmxUZMc6Rw
h+y9wDjZPt+iMpMIt9wqVOmrnfIm1S6rm3i0oswjOYa9ncNguCrTcAf/ISf/2+R6s+mo8rRViADO
QNeZZsUL7L9u9BG59w7IjnuHAcUFmdYguk0KdT0YMLTBjb0JhUQT9i39oMrHiDU9CgXkE7DdM9LL
CrgptJEbqbkcbUX0g1ACS9vepEJlC7+whU2jetXDzJi987LoxanRh+XiJhEog0iP/rl/TG7vbl4B
+ngAJyhX3qpAOXni1q5ehqIWnm9M5FQVOJRHrOuzIDLn5ZFNv4TqUoqDUuzedpXq2ARYZB/gh64X
GXf51Yka7oIhd5dXK1v+LSxdlIAj0UjGFGU63Z+pzJ22q40WA+0mok1S482DnBXApGOV8VRn/Tlp
qzn6dTVVz3MyOAHKzI0/JkNyQFfdW16JffllfweHejNojUBKWwxpFXomHaE+IpxClQHRl9LKAXJo
+SVPvfSrpozx26vADroFUngYZSpZlL1e3yptBtpDKMUqzZgEhlL1r0uCW9CAWlVYVFYd2Ha2HCTM
O6V+HmN67vRE2FJURa9HVSq3sYWHaiYlWlSbKk8pzCAtbOMHV0Q8nOIBb/RHBSnRwe+caC5BjYgO
SLSQ6qv9pL8dWcUPAhQBDon4hO7D9Q+qCALHTEXnb7U6zW9zZ31CYh/9LH2I/r2/w3Yn7+FTjsAZ
VbwbFLnVxL1l4nmCc6s9hU1W5o2foJ3Q+E7b8aBaqXiup2T9BuidKIzMUXxcrHi8tGbmBQc/Zud2
kR0eXj6PHgSupNcTL7sZypshxa37xrlAVi+C2Gu+CflLZi1KH1xspom83fLRQgkljIa4P7/9N+B6
xM/45b+KxN31b+AeK5UoJxOPCcvUlzaxphfTXTyLs+aM/wxppH6wCBC7Z8VOk6+NyZ1wIXqtk4O3
ced5pv0rPTdYEGgSm8WYM2XBeT3Ow1Xrm6dx0t2HXCunp6oGMqYYkfFUD6IIkIMY/5ihMB9cA/Iu
u757pBWAVIhGcI92wWb4JTW1thFIXa1L2Qc65n3BbCiJL0alC++v+e0194tvQl8EVydU6eSf//5Q
FmMzp3jTBiD7PAi+WvNVNPkSoq9ePio4q3wzZ1st3r7bKLggkwE/mnSaf70edqg7bcZYwcPTZNAf
emg/YW721Qu8rinEBpUrZ7X1z1AvHpbJrd9pc18e/Iabb8zC2rLpxYsGSOOX8NdvM1eKvi8GA5f7
RUsBfuUpSFG0AuoCKpVQHF9zV+tTUi/pgE92N1cnCqTF4xtXn99AE5nGIukBiebmQ08KmAd9rtFv
jKz4KV+G+uKYbXZKMsX5OI0Fds7Loe3pzUv6a1C6pggjSAnCTVrSa/0Qi6ZB5FCpGwRRkvEhaszx
1C/lNyWOxOX+HG/Jv3I8KcID4xCkwza0hrgtDDSYJ5Q3S+9rXdjNU+cl/VOzrktooBT1MHj29MRD
7nzoxiz6iGOp9TAO3vhcz6rxo42HxTr4+DcPrSz4AX2jgS7jiS1oMZ+GHCXGbgJqqrjnqm50POCr
ITC7YvYtL5+C3EGwTBcYpt5fjpuzLUdGGuJX3YQgerPzLfw5vZH+fTAUXnxqu7YLYdVnweJ0RyjD
3UnKCqr0zZFjXh+ykv6tiSGeCBy7U16RZlT9Os20hyxJ+0uNeN6p09vOV+nFHsSquyMzpMyzib63
6jSevVaK1zBJ1xIw+rq51V4q0Fx/LTrE3lpzu4/YTSIjirydcRCN7y2w/LYgCOi28pJczzqqcK6X
coCBWBGwutSpYfwdU3fNz/3kFQdP1s31Sa7I+4C5F2we0IObA4zgwlz1M+wKAPrlZRUJSMkUB9zP
09RPl9oo0bVYRtws72+i3WEJGUhx6KHfKG2i9W543ZwLyLXleomMyX7QqxnX1WxNT94vQ5Uy7Q52
7s5HRfMRnWCgAiCjthcmcGzyOxt9wz7vMnyRuzHE/t3wWwhbIbFK9NNwpvhxWLMjEdidTwq1BNHb
XyIuMMavPyn9a03AKkDstlKrx0Ub8veuMRX/aI2mH+zcncuRMivPIYwW2cLZnJl8aY2BIFQERGbI
1ggCD+wwmv65GA3zparj7o+3f0o0danHEnZK5On13HQ9RiqnbwUGlol5irOleCwMD5UNtepOaRch
Jjin1VuJX2zbX1AEKlNcENsrmevY1UD1iyCrk/kcoUD3NDV9/A4ueHJwQva+Ha1SmDvIz9Jc2RRW
VJbTtgQnpEMh9ZJmnfriTl0ZpO4Yfb+/lL/W6ipuktOCXWZTQKWXuS0WD72FCYMTi0DJtPH9qOTZ
HE48KVYA3dVLfDQX0+68mNpo+63iRd+9WOSfCtOLJh9jmfFVm9ocp+jI0JcQ/c3ig6HoihVUk5o4
T0PRO16oFJH5p7c65QuyOvGPFm3+OegHGgD+QnX2zUgvyqTEoJw4mKC8U5vbTMt7NKWFx006Zubz
aAz9ZWiT+GOF64LEbR+11W9s6ulOSbVluSnkSd/CH21tiVejJeLsgDq4WHgMTvIPtazC8rMimuKn
dZjy7w4ruT6IqizLj1m7FFNITRO9zdGJ0g+uiErPt/QKwQ8qo8PybS7mGYULC5Vjfx1X8bkQ2nQQ
NO+cXEAeklzJ+eUm3qwUbdLCTiJlDsijYKNjFhf/7EarHd5DfhwTPxFZaR3kCTeVHxaLfU3pnBSO
kF3+pt9iSA1LsG7qNVzNmqX5GHveX4Ne6wfbem8Q3FcplEttAUog14OU/ZpqQ68TMSTF6CeVacON
qfLT/cOz86RQjAR8BtQAxNEWBbY2jZuqg0Ioqon1gU8qHs11kLoC8fKwlrUX5InnHTwpO5eDQV+F
Kp002CUbuJ5aZi6DV66EYXnXVf+KZU3Wc6Q4Bm0AVOIOYr69GYJwQ/GGfULwuymuqGLtjSwm4G+a
tGgB1pnNxwFxum8dopDQZbLu7Hax/fH+uu68mpR5gZrT8EVMdAvFyqDgTTV8j2Cu1WEI4spOP2YL
wpACP13Uzworf1bNPH0phkk5+KZ7ywvEDmwhW5zC22Z7AqVLtcrj8pDNutPYLWp8oRXRr5IkqEwH
j8rePmWDSv498Pob/kSlejOAomQOnKqyv/PNdd1XM/uoELg3KWkWC3UF7C287es9s3pe21n0ywMM
6xb8kZv+nZiRF0CGA8XH+x9vbyypCO/QfqXkuG2iz7zOUANAHo+UnkIrmQl3ek3tnrO86//DWZDC
8zxcxDrOVtSjQlYS0CEGBZ2GsHjE9ggWGrBPi6plBydh50uRjXFp01SVwMjNsRundUKhlJNgqGiT
940ZQdXqmoP9sHMhU9fDxAN6ncTEyV/x2+VomNVglAudWa1NaDBMjebQ1LOG0rdEUrdPS2HbB7H/
bUkNRz3AukSoiBtSot48AlROWp4kV6C+1qTKidOt/gOnyXxB4Wn5F8898A9a1jegILy5VEOo9eVF
bZVe99u+RoLqzftHJr/wP+TNSmB5vQRJGYOEqshFkDu0/WxeHFr2Y32ZUEo5mPrOVgVaxctHzkW9
ektUzqZZzyhzCMkysS9WP9h/jG1mwGXLi4Ohdq40ixKdScORww4a4npWdtZNYzeagI2QE3nQhYaK
kGZNr4qjz++tNVcf3BZPA+R3jQ9vXk86x1JLBO8/qfRxPXI6sI6RwSQta0le46IxiCfSqUH5vDSW
A/2NvRUloZFq87waqBZeDzY6aWqMizNhAdrnf+QZjGhVMaxnQLTZ4/157RwVKXdH1EpZBgTZZiiz
texGFfoIh1KZXpde08+WxHb2bPHQ6KYj4NjOU8h4jmwkoR4LXvN6armn916jWQjhVqM4x1TIfEW0
f9haYjw4hTc/VuqhQZY8epvgnHuNb0e8BDl1Cw21FRVx01SMwWKZeenH9O5631w8+zVG7qPxa0OU
3wr+W9uPm7b+ort5fWSwuPNJqbYB6eCoQLt05M7+7UoavUiDXMc6x1Ze/p2YSv5pUb3lxcYw+ihy
31tjil70Hul53irR2p3lprGZkNhhOv44GrN1Wo1YvGR4ZocQkEhKQJUc3Ox7i/z7oJuNNGiZtsY2
GVBjVyLIV2d5LNYY1nGSOziNZ+k7xa5+lmS/UgjuPzxhNCjpg9JRRrPmJpfNVatP5Ojo/phhPWnN
GQ6+gqVrddQr2PuScDLARJE2S0bf9ZfszDimlsTqzolYHrSKxKuAIxIOma2d7x/OX/SW7c6VQlv0
kkHw30Qc+AFV3TCbY+AIuz+tXZO9WxU9e9dpSf6jdoxe+F7Wtp/aUQ+sbHwYm9Ju/dLsUhgGhXWR
0Tsh9Gr/xCVhzUi6R+t/yYje6v0funeLwI+TfCDJs7Q3j587r7oN0BpZvKVSfjpzMut+lavtp76B
no0gifb5/oA7HwEuA1cWH4Kl2cYRoLqrIc84TrDF8JR0i/6lpKZ8drp4/fYfhoJ5JCFDtGS25gbG
RL2vE+qIrHWnfDKqHHxSvpTcW60wDjLJnfeNxwVcPatIhLTNuWkXtGVlASJsXUSqFYNGYM85/zJW
mYJQZtU8NKAd/W7GSe/+LHcCM0YmLJOqPNQvN4GZvvQUvK15DArDVh7wKbUDz0i0g31yi6MErEBR
QcIwPMnGlVfXb9dg25BqrCYbWin18snu8g+O006nyY2Vkxkr0adJeJk/q7CR4sZEBdKpvIMXb3fr
SCcrKbwpS6jXP8FbDLNnIXgNVE6tGbtmqLjkuOD5lvD+ou4OJWv86GxAsd4aZvWxarVW5rJLvcV9
wGggR94z187cKm8GDciFpX0Ox0eKa28RLq4aF8lKUzDwGic6pYJ60ZDoMVKWwxgMJNDIjtdHRJdb
VuevUUEuo3sorSA3u2ZNbLVMKmMMBILr57V08hOKhOuri1DdAywJZzk3tdmeczczsESsixq0bCSe
I7WYzoaeTRehTIj2OfGYnArwFWFF1/9Ib3bnPZSRuew48Q8O1vUXbzs3zuJC41T1sXg/pkvGM1F7
T7D2ss9oNHqhTafx4f6333kP6fKRURHBcZ62KA4TJQMgTmyzbpzFI4yQ7nuercuLuq7ZRYxlbvl6
NEbPWQfRX0lG/cjwe2/WnDIJKzcodG7fqTkbqOskRD2GMruXonfnd11MkhebyPO0Cj4cq64UB1iZ
vWtE7gOpEQlSeisPkw56r9fU5wNh1e5LjJeJP8bTEbt971yBGaVcJG8SCpTXH3Q29QZRcS4rs237
k9ZU1d9t2f8TZe1wkEneKmxJdBXpBi0Pqdiyxc2PEXsG2twYNH3k+uhOKu+bavjTtofqVVfiit6l
qYdqrCzIwFaA6tW6x769NZ+rvEy+399Tu/OW2D1ZKaMBswk9ajElItfl82BFw9kYlL8QpBVf6IDU
B82Inc3DE2Sh1UGpFXDw5sjEVJ+7vFYwpsfL5GtfjcpjpWe96afIwr1Pu9r4aEbG8GbqACEyCHeK
gPjfII6zmeCaeaOo1xYQPfW5H1rUuv5sDfb7uZwPGel7U0RvHiQpBWeUBDYxS4Lkf8Q9TOYzqua5
aZL5D+RGqEzokz1KCqoTOm2Fm/w09AOmWIginvPUaR/BhVcXz6yX2XerLDPBE45IGkc2QVis1Mpp
str5P2x5YG8Q2yTmndRdzua3h7MptK5JJw/X4oQqbOElaVhkUfZsi+7N7CWZp3BfUOb61aTfPJCz
stSj0jYjTuXDQ+HhnzzMAHCSsUnf2U7tHGy1nStD5rkyKmBj3+hydWmqlDFD0jph1bzeLk9aNOhf
7h+dnQgVuIMUIAZoDrRuk560y4Rz5ojr86DqC1rAU+k9F0Davzfz4L5mSt79e3/AnbMKkZwKHuUC
KhY3OFu8KqelNoYgRzDuwTSHL5qiYIWT9kcabbtTo0wI6QYvZiot11vDTIqmbSdGiqyVABGKWZDG
EapChTo/jlmVHLxse6UuGSHKWJiqAc4P1wMuiRnrTsta0maJAEipybcZgcsnwxQ4O3TAa05dba4/
inTO3uVjpLwqvMAPIm9H9e1lLuJ/AlbJASIl23zWvp06gecjoodT174votIIW2znE98es/m/jAVu
mvgcvgRa/dfTBtBukNayzk0ZJ2WAOoD11NcoKvqGks+f7m+fvduJOgGFe4ArYNGN68FmpSuUlQ5W
UCPX9D3Nx/zPFmDKxxpi1RBO9rpUvt5r3sELs3cYPQ2BeFk6gCe5+bSm0/M3W+YQlHOEz+yQR2dl
rNXz/cntxEbStA34C9OjRbB5v410dOy0Y5TMG6YwmjLVh3Nn+c1SWkhZavlzNBTp81TjKh1Z4qgW
sz883QkyeHqN2wxAiWclQoCLu6CEu1zNVgMzbTFOxjoMj6szrE+DZQwXb/YUmrVmdHB+bj8tgEtO
DcE6QLsbgZFumttsMMEU5Nq6fp9F4Z4iZPyysJ49ysNl5EyKL2pHPbgCb28kMh7+R02YyAys7fWW
qly7rqskmQJMeCjTLKX6obe7951VqH/e/7633DGSK3TlodggEEkNfhM+LEoxG1lPjQRL2846TehM
fNBS7Fh9JOLy72pn65dId5Qf85pV7+ll6k9emiXvZCH8z0YTyjP8NvdzpUZH8nt7i0//AV1SUjJZ
I7teBIAklZE70Ui5JIKJ06sYMnV4QtdYVfUJBpKu5adY1R8kvrdbjsNMeVXC7bhBtga1Aw7Yjokv
WOB5edn69eouAMh7u/8O7lCzA4QQsoshGvEjWRHRPOfGimvV/a9y+07wG5CCokjGbXnTJVtL4LWz
A94jqUV76dVCvKbx0HzV6V5/oVnzZqENWejkv4M6B/YOovz1Uq9OUutuSql3Kik9YYCUh0mHBRrw
FvvgSO1sbWYEyAPkF7ttC9MZEVN2uoK/u+A5DtpExIBaXBsJpeqIvLI7FBJmsOPJ76jSX89KyYbK
bk3KQaqXvNaudFwqPa16Z+vjoVvh7lhcU4CC0CgmdLkeSxdOEVcN6TXVEq17N1tT4z3UOWb0qlct
X9+8PaDPSsYnMGiatpuTkSReqgqPwZoWi4QoMV8zY43SMJmcMtSWKT8K9m/fGjTvKGkRaOLjyWNw
PTtegdTArJjiJiiOVxiIWag13AT3p7Vz4OWGB1tPlOmB0LgexexyxRpmUooFteA5TFwnm/wmafOH
ZXa8L6nd6aesieqjnv/u7GyADcQnxO03Bf9YtxeMrrloIsWdAi+t0wtADvUIarm3R7hiKdtxqYF5
lL/jt8RAHaHKUD2myGN0IGl7gLzlZCRBSvktvL+Uu0PJvw3dTRn/bYbKmyLKJjpTgdGoCNghnvVU
CvG3OVbuQR10p06IiBydEpJuThoB+/WsFFQcZCGRy8Lt26Az+/pnXa1uWLRm/liviv1sDuanWEza
X1mart8wTToiyu19QIIUzgTaFNzPm9kil20NHip6QQLDKYjtdT33rsgO1nTnYaDNRxfBQRON5tTm
iOOYVtZdUQLjXBL0EKMpehTWUp6M2h1fhtbrMfMbqMUi531pDe/IgGjvkwIfpT8MDp0S9ybeM5rO
SCxBw2Zc0+w8K3kbQt4XQWvPw+ntuwf0JsB5GXvwBF1/0j6ZFbesakyqq8wK+hYRZmFhBzib7Zvp
fvztRB/0gqCIc59tPl080H5uVZB/yLH3f6mib/7wkqx8TMCHHezUnQVkd0BIM3F9gUq0uV7KZTAr
ZW3otZGFhGaZtCdldhAJnHrv7e83Omg2wTkaodxpm60yqZFAxISKorryAqT6IBDeliq1LjW3OGhy
PGbuf7Kd6pek5KApgiQa6MYtqKErrUKo8l2tMhzP/LJYa+vDqEyTdqr7uf3bHsx0AEA+VhaUvMz5
2JaOBvWxj5z3c46ryCm2K23838HP2lt0TbLjPMlZp2FxvZWy2YoV+/+cndeu3Ebarq+IAHM4Jdlp
JVlL0T4hJEtmMRczi1f/P9QGNtS9Gt3QjM9GtqqrWOELb/C5Hcp6affa7BbtfhxmDNu4NORP1wFT
EkEOFObnXszusz6IDNQOVtlPmgHvKbRzXBCeFkd4tAnLSv8wWEsh7wQlV472VkFBM55uB1HJxdlC
1GZx9CynwAQuOnYpFUXIxtu7oC3eZS1ejDxWxnFS7UgpHBnU24t0bY1M08bXiRqwBdr2fI0azyEv
dyn/SpFlIUw37TFLje/66Bp3ar7XRrI20AvIK8gFwcVpy4MyRdEUc1dZYCrfNBRAAeCIyFmXe+qH
Vx7zLWVkWTd2LdCI80lZxFwCUSZCStGqR4mtAsFs5wPCyKz00JoKf+6Wevrtpdz+1vMuLEVJqqEb
mI0O2aUBgEd5tYd+BuokZRvN5lL+7TpNfQfbcmW7MIq3wQO5HqFqnM8NDyMjn2ywLQZ+unG1Duaj
6AvrW5Dn3l4bbLFHYMqNsyA1w0bv7dfbk/wFB7ycpRFwv4DL2KpxFxsmmwK7hPY+RcOETfbRTKDm
gLNJEhUmvSGSKGmhyOy8UWr2LhHNsISYUvQ/c7i3MGJH/Z+2Fu2hwahoPyWJOM0Is37qtSJzd2kx
2/3emoWphVkpeqpEM5fpLmt6V+4VNTFYfk45lw+eo9W70kqD5s783uakBBIb3H0rOlBUuSw6FFiC
DS7xEV5nwedMTocgcbdW7paUBlpAj6rCSUopiEkVoCxju/CQ0/9aZe57zANO4Mfe317y7QI4W/Ft
R6F+9ouJT0h18XYsiJ4a3kgdQpVD/rkgdflIT3859X1g7r3Br2It65NPXlXek+nbvuXbkemHEdZQ
ab9U8ZQefmUlL0iUqiAgSQ/6vd0De10T5QEPLfo7D8mbK+LX2QFZwlhgJi7PbUX9SiI9PkS6n/SH
ZTHb40T/IBp8c7kT718bCu7apvLhE3xfIkHIcvM+wHwBwYuii5Jyrg+2jUdpxdm78yBf+37gAmjy
kQlukNDzEzvWptNn1QR3y++SBt7WYH+rCiP5AkOzj/HTRAAxz5eXUa32nbDj6tDUlze8C7iEyz66
5cxNrtszH3B1BcK0ph36Mp8O/jKnT4uRpahXdWXYLzI93N6019YXFjwdPsq/zPvimiq0HhuUHjxx
DosuHEpEvzyk5HdJ2d0TX762S01wopA1kfmBIH6+voXVObkTqAF3zL4MqSiqeAlQy6wcp4zXyTXv
NPuujkdt12U0ovHL9holST4y/YBI1zV9V+Ug3VvbxirHx5KTjt89zv3V8UgNWUsYI1xJ5/Mj9MqX
ec02U/hifh3GNoihSDanzk1Bm3TqnlfI23Y9x9DyNn1uCLAA8C4W1NSalrp4NSJviwTGXtewrdkL
DYZTZI2e867K3cqPrcAbeXoCLX3X6PYw/6WLcWX9czHPYd1btR/6xejjWFDD2+QPzQ+Q5J0/Tk22
H4s2/S/jXxLji9UhCV0MxCRooPDi74LFz1+SjPSZDLf8entPv003GQsUEZn65hINhvX8S6RzVler
pN2ZaLr2lTMrvxb2ah+9URnfh66GDmtUHe0vLoFXW/PXn4bejf6fhmzbryDowxSQT+RfUvoSBSsh
R9g80stkjUfTz7+pekBaUvp6+fn2lK/tPdxbwClvDkPIXJ3PGJXFElpbRw18tMZ3PEXDGCbr1OOJ
k+RFPGTyHh7hTRTF7LisoA1alF2pd56P2KaFNLyu5bbsG+1jUKzGeyGSO0HU1UG2chldZEK1y9I+
Ri7rOntyiEpMHD85heY+F8tkHm8v3rU7ENvi/z/KxXYxDPCkut8M0YQCWywyM4gEoqtx3+fu7vZQ
174TNwQVLPqWdC4vYgR/rCavogEdaX6nnqhH6u8bgvCvkiiuCTXFrXvnVbs2OSoBmzIEdyBwmfPv
hKXmUmuSTrMhsRRLMKU+ZKNP3bFDE/325N7S5tgTCB8S6gEXIbG9mB1cNsdZLF5QMS2W2DlDb703
KeW4exrc3QdtlkOOlVq7ZPgEDyrbEc+kXuh09fAJJzvlha7dGGUkoH86Jy4LyPK1aU4ibErpWmGm
l8ZfuejBQDmlWZzyedTscEJs4sds4ywcTshKmnc+2dUFZDYbxhnqxGVFruebuI3jD1HgrSbyHZO3
H6xCPwR0me8s4LXdQamWCo6OAiJFiPNv5fm19GqHCLJeCrXrpsr5Tl2siGbX0eLZMu+ltNemtpF6
aGhzc5DynY8n9NXKjGRlPJOaZq2NhHBelRNhJf/LNkQLBdwconTwmy+GMtLSptZIZ9crkwzh5Ll9
ypWCBNPX2Z0E9kowRS2B5BFCM3jSywb65GjuZCsxRiOW5z8TZOabUNpqilxdax+AXVa7WepNPDtj
m/75aSNJBwtv0STh2F3cil3vF1kja4oEZiVDt3WGYwFCMvSMudjfPm1XPh5lNwCCQMLpQV0asHiG
6qy2JrTIsvS/aWisvSnHiS7UnN8Zafs2F+kFDGYsZWh4oVZ5WVWUhYCKrfOcprXW7PIql3vbkffU
+q/Nx+HeoHrK+/UmqeDqDWBlM5/BQVc0FG03f20Hc55ILmX5/c8Xj4eLdi2AM3BRF99JBb3uaBmx
GrJzGc4Oc/9Q4gX9guq28en2UNtf9Wb1NmYidwhUhEuK9IKFopuX1FOMIMPzwmyCg7VO474oZgfb
mMCgIj3/cXFx0w2mskj0QQmCxOn8ZCOv261yZFAgLcnTmAQ6orSzuVcJHNMJzNmdNO3aJEnQyFzY
+1sWcz6eKeC3eCg/ReS/7W62x/kVj3D7yHbyajhUXXPK0Ma9kzZduS836WzuFN62rSd5Puq62L1D
5Y1LhUhsX+JysQ/QnMH4GZE7MKjT7vanvLZFaZjQe+Llpg54sWuKPEsbNJ/7qBnXeld4o35stPlf
MNz3+ghX1hO2Nn1WjIUo+l2S3bfmwtB7Ws87B6BZJNL8UtglquyNrsMS8PROwwJ0MO1/bs/wyt25
SdJu1CFGp8N2vqJcpknbbVHd0llL7OeaExpL2Tw3lb1uqv5WmDeOoG9TtXeytWvZDOE68q+/gCRv
rAY6vGqCbsTw1O2G5nXkxDzr44ofSWGkx8Q1xhNV1vndMFGGxqzEirxcr/b5ODSxuXbD+z6Y0aRH
6flfqfRul2p5c09w9Mp+44LiR6IOsD0uF6sjrcUanYZkGQzMvNOc1jyllpWEdTCok5s6+uH213gL
zUKUFcU4Ll7O8cb8Pf8cVucLSs7UBQyNWn3Uaw3hUmFWmX/UpnF9NVTd2/sxD9IHyrONEc9aMeWR
LVX33+RPRBK3f9CVA8Dv4YwjL7sFDNuf/9adNNoMZ1qd3yOWsQ9LWTv0uAw7ArJ7Twn62lpztGmU
b96zIA/Oh7LAdVNoyakWoF8hDmtLahkqzxoAdzqVeMkDq7wHgL926nhLyTRAuuCvcbncuJ5WkB5x
3u3hWeM42O+soljiRjbra7/ZEY6WY8a31/TqoLyrW0+Gp/ySBOlXZYtCHeapRdrnX8pkwmlI+u2D
LysBADXN9o623NOLuvYhN0FCCtMohrxB5vqDaMdycHp0X+wktOdejyxKPgdz0P5Yqp89zC0f4Jyy
sRku3z9t9UrhtEYPW8miJZq32fOigh92MKevt1fy2pYhbkblndePivf257/tTjNZy7nDTR3lAVcc
nR6RRRyrv2puj/vTQJJwe7hra8gNuRHVAWqC6zgfTg0YlAkSjkhNfRHpTt1gfWh1sWnw//0PQ9GK
2UZD3/BSz67y3LFUhiBQN9geCxqhO1LjH83oytP/MNLGGKLPxAYxt936+xr6yeSpii7gSJYGdCrI
/u4LjAgCVHo/3B7qWpkG4I0LPBzY/0ZXPR8ryJw+L32OG/yWmtuE0mDWDMFO6wzcSIp53KvB12KE
zHA0Mqv+kHaefSdZuLZnNoIWAm60l0Hwnf+Gwe/gTpg86YZfF1G74lxuSq8LFzpTcduiYX170tc2
DXYVHDqWF1+yi2tt1ovE1Wu+pEigANp5GuxcDF9CYw7+WJuHg7eh0zDvs6g/XZbOM3IOwx8KQP+r
Ve8oiv2Qftq+SkAfdxbxWtSwdUXx/9zcCS9hphQXu9myiMNcpKKjLOirv5O5a56ogFSUobL1MSgQ
mCGmSO/soSupCckrAS4tIPbSZVPWXQp0gAdKN2KqjC91k0mgHVBjbn+07aNchPCMsrF+yEuQ37iI
M4cJ0JMrqdpAMNCOQAGyvzOrlgfpz8vOmntUAlwHhlQ16fQpxuxOUHZ1z2zQu/83/KWkeyfnzK0C
JllZ0qURvjh/IejQRZbdZ8fbM716HFwaLoTwiFf9EvX57fhXo9EZbcrxz6rFi4XKDRHW2mRHaUo/
wFgW7c7SXh2QqRFWb8a/l1mslmfjyrSxDtfSHJia0mNb6E4kCPEi1ULIvz3Bq1t1Gw1U4XZrXzzx
udNuDC3GaypRvgSiSg5q2kigvMNLsUt6W3vN13F4XQ2/ufNg/AIyXO4jIjlgm1TrAUNtH/q31XWH
oahMP6XQSJ9FnebWmgyU69biM/gH3TyRkHpor5ma+GvOR+HyOpfFrpxEgqoE/j1uNOStHkB3ABIZ
JkXQN+GyLPoc9q1najtl9/oXP5/mLtRwprbvrN21fehSjdzQi8h8X9J55tLxV0wz+PlGY+/MdF1Q
EtVs/ECCtNXvccCvfanfR7u4KVWTG3VuclN2KHHt3VYV4ZTn1dcuq7IHRA5TFsozIl2r8zt6Ddf2
JKUBFCnIGPGEungDZ6Bw/RxQiTCHdo3I0Kqjjmxq5Jeq2Qe9FH/d3pPXrhc+L2QZ3ncexIttka5V
XimN9i2Yae3RQjpSD21XKR2Sp5pk1KKON8ejMYrPOd/g30XZUF1v/4ZrFynMu60oDYoe8v351iwy
ITS36MDgqNX6lJhD8CnFpHR3e5S3qATeJFK8DdMLRwsq/PkwJp8yT3qKqU0j1uKQYVX6I+1mROs1
joEVYqL+sarxN0IquazizCjFTy/x24y2Ee6UVA9TGirzslTPWm0lQ4ys7qTCWbPWMfS7av1HjnKo
It+qpBfmvZagNuY6bFRTMyr5kvWmAcG8bOsynv2h/WOYDnuDbip1EMpKyJpvm/q3E+61suiqjTC5
jJX7bvITzobUi/0w6Hfe3CuHkad9o4/RvoUFtX3Q30Zq1xafHEnFpWgdO0TnwjkSZiWhmQOUvv3V
rt1bW32FCI26NJnfxeZAZJSIxqcqECR5XkeelJB6V1RT/slyU3tPmzX3wjRHlfXkOUtunYbOHj82
vtW8DLJx2c1OOldh5rikUCuPyrNPqawLc12O2VPXd/P7XrGoe5li5Xwndr6SX23xAQjorRUHieF8
oVYgw6rPKQeXhZ3tpKbUsRzcbyhRB5/yRKQZ57q6i+67lrqjnEDJb2vrb6CQ82GlV7ptJsjAO6u0
X7R+dmKaIKIKG2on0IgRjYb5P09F5BdQ5ielBaHb+c2Os27+d/sDXtkrZJcm9Ryqc5un8/lvAfs+
rN4atBGyEdb3TEzmzmh9sLD9pIp7L+yV9YY9DpiPFx1i4yXwyNeoRBj+xAubtPWTXwxWNPVTuif9
QwezNKt/cCMf73zkKzNkUArhXCyEg5e9VuyZ0H7pVhpcc1vGzTiaJ3vU9ShAFXr3x4u5uR5TH+AR
p8K/vR6/Hzzk38ze7/qot6dq50s6q1O5mDvEU++VW64t5Xa8gSuDSXkDfF19f3GqkrbdZCIYARSm
jHoITQdXAh+WWSAePVvc40hfW8ptCUkdyKWhO57Pb519NzVxFUMosjUiO8+HvT14wAOyfrgTbV4d
irCP//EsvOGKlrOeOVNW95GoTHFIg9o6DIGc43qs74H+riWbdF3hrkCVgaRwCUHPMr0BDEAZos44
aQU04ogmkdgtpsJ8pkR40hkbTKEzucRBQONcn4v+TrD7S/PyIgCkAgIo75eaGSjS87W1PanLCZXW
X3rs7b7hs36kaJF+WjvpIcxf+FyTstDK9Oj3E7zHRZdShtUwlH7krl766BkLDUEqgO5prjsniDvE
wD7d3uFX4h9cxAlPf7X4nUsQ9CTaBtkQs4t8lJZp+oh1Z43Wp74zyockcNI7VfwruwAGHUYkFNYJ
Di4Bp42uwLG41KIA7JS4cCcNDMwkfZJy1e+9ZNsCX3yAjTKHUMhGE8fN9/wDEPVNibVQcpDtkrg7
S3ljbHa2hRDY1NbHpcZCPTSSBDtqS2mHHDfjKnQ1R9v/8RJDqduCBRgRmGVcbASJz6iXLeRZ+qSw
E8aWPhZmpnZOMHaPTd2mn2+Pd3WNgdBt9Byd3sXFpSV10oZlJUO3gtEFZUbMTuFjeJioD/xxYEKG
E1jcWyg6cH9cRM/NogxzcC3Mh9IyOGIGgj+XIfR91Q73cI9vZ7UNxSCbACHVm4tossfQHeNlt4tG
vV72DszhUJ+ScV8md3lib88EFXhAIrQmeUlBr51vHBHQ2UXCt4v0CsK+bk/iRMxc7G1plZGpkvpO
rvWrLHq+U1nATWWU6GnrBG1z/+2ZQZ3Va2ijMTdq/FZUT77T7Cets51w4oy8U1K1OhoscHxD6Qz2
Y1PYAd4Ctp/2SNDP5BDWnJZTmHh1VexQkrIe8iqZfuR+Ze6TJBuKuFsW44m1w4VQItj8V4rCh9jd
3nlXLl4qljxeoK3p/5N1n08kaTTl6gUrV9j2/JOyfnVq0ME71RV8tNDThmFXLFpwaDHiPQV+on9x
pNPdw6Zc2yrQxX7xoNkql8xy0TRDX5UZJhimyP5il2QvuWOVoTfLew5gV0I/FCgo8gFxhAdEvHU+
46ATlqVtFxoG4M5zvcyUF6wh146yFKFf5nvh2vOT4/YN8jrBtB/YsoZzVxnpbfTAz0CTzwR/Thfx
klZhK5xPx4HX1UrtGT8YbzwspZjiueuJ3nEHOhZ2fq/af+WcEGiCzaYQSCPlUjFGkhwtZe90UdD5
kIG8Rj0lVta/zEFRjDDCJ5SHb2+wt3UCdBxBW8Ks5bS8iVdmT6+bZDM7a0sNrECrq6icTSTPWzph
maY5WMvNeuxNZvvx9shb2HxxRDfZGvxOaKFsUP/z70xZcJGzpBCnxLL1wJr82V/v6zNcHQaqFf+Q
UaAXcz5MO/bFmiwBV4/dojaRuKo5+b1SW82YEMFQpTJ3GqqHu1RRfs0zLf84V5kR60Eh3g/+VDb7
LhFivwrLP91egivHijcM6DBy6dtnuHhPtR4JSzMrCGjyxvyIEle/81IAMLGRUO+Lbw92bUNvuk8Q
RdBhwgnxYiGonFMxYzBNH+pdJWw7EoPvvRuCAlU6jUfboVJ2Z9BrG/r3QS8yeqdt1srVBZ34sXDp
T+RtHGjEC7abmO8mWkB3oqG325kjuzElAUqRtV7m9bo+53NaTL8MkdUJ3FkXtkmn7ZquWMPRW+Yd
BUz7gGPzPefuNzOlHwEVhyIQdVEi8ouZysxTLr1/eDFa5vVH2+7SCppt5+eRl6xKHut1Se+ZurzZ
QGSjhEGkbvAmQYZdlNaTVeSlSmENj/Ctq4M5Wv2T0yXGY+0ayR9rxW2DQYfZ9D6ow15K0qu+GKTZ
NJuCmtY/FqXpxJNWeHHQ1t7H23v1zWdkKDjyaPtslfQ3fZ5Mh9JELAcAZ57E+0zSKIBJKSlpe2to
rJAZ5wX9uL5R95jKv3Lds2uJobkHqeKRnTro1J0fk01jsmk0ymSq841vo9mInwS0qPzbCrAAUZi1
mUVb2Q9st9fPyCGlQZguMnhJ8s5RO1nibwkwPOleby/Jm+O7/S5eBAqMwJr4AOe/y/MrY9EG5K5w
5TEt6qqrtffmKYvTiXCt66VDFcTAQeH2sG+uT1p7m0QtRwpEOO2pi2E3LHSwAc/dKim+1LUvDOqF
xG13Loo3VdxtHAw4YVfSzTcvgbaEFG3HZmCcRc8PpS38IjT8JbMiYZrDpwxQ9houlQqQbKvruEOr
9nh7plf23NYiNuHlYHkG2/B8pgWqhNBX+AVrKjZofzfs/ayxw8rrg7jN23TXdS6V1K66Bz9/u8Yo
+5K7UarYwvDLrnG7AJbKPGpsae6Nz0aiqQ9tNtzrgr+9oIggCffB3hBavAmJR5ErJk4K39M2jfJ+
so9Y231b12E6ioWq7+3lfLtfwZWxbYB7oYYNiv98ObH3DEbLppePsXqDjEgyjA+FOaTH3HKS18SZ
zYdOy+Wd+//thciolER++fixYy9e1EpOpKcOyK+1L8x92lTATyori7JikXdOxtWhuJs2PBPJ8CUI
cm3bwpwDIDZ2XSXfRLMkP5a8NN5Nmmt9/x/WcuND/KpDEjWdr6VmiJmlpoWpuTglHN1apkZcmWkq
kFan7Hma016NWH3gnnznM16dJbHo1lpBpP6y4zc7nZK4YA+R37vZYTLBjQP/0Q9rnt1zo3t7AEkP
gQZy/AEjEvufzzJbpKNpJuUdeP/+QdpTkR2Cbp0OltX6P0EXNX6olOM927Vw7zSJ3+ZZwCBhr207
VacjcAmYMq15FYnfA+lZTVOGwDjk57pwZjfuUrl+yWx3rvbpOnUfHb9e/wvGQJmR1nqT86ekje2H
IABC6XsTn33zrRNRzEtCi7Wo+grzHDinkVHWvnXnw165dDbBEWiBW74BZut8tVMDzCkI7iFy7Kp7
TE2t3Sszu6cPfe3S+X2U7Vf8lodTxs8nibBO5C1jAZkXe1q/TwCON4Mc9giBTz9vH5W3LP0NIw+W
4Vd1mR7PxbwaqoAaPCFQaG1h9SGlvtYNk9L0XurBX/+euIQfKNsYCOv6s3UyXTU8lYGVvVZJXT14
woJdd/snXV0D9BAweCDL4Uo8X4MGqYes2PAdTVH2n12tKR9U4Rl/t37lxT6Gz/cK39fOLOHQVrAC
8YQ2yfmAzjhU3bBSHksKLTvOdLrjRKpitwkvnW7P7epQW+kR3ArX05v20OCts+sDGmshjO1Xry5P
gBCGODdm54/fZ7qCcCyhdnBBEASdz8qttDEfUr+nXOWVXuz4OVakIhkHtKftTVQWr2O9y/Q9vIz8
8MfT/EXx5GiSrwHvPR973cgWNSog0YSm5fNI7eh9OntQSuHY7G8PhQLvlaNJ9YpYgDiUdO2yvGn3
WGe0HfB6D2en7lFbCh+b45YWLoYxVvPaCY1ppq4w10NnjOPHFdMnatl+pw2hLbwi2xvgbD9ohat9
U2pJPjRdkrghugWVESs9aee491sjCPHcVOqgDCed4qz0Mv0gR0f+aDvLlvuuG4d/XbCpS9itnSvC
fsr690qHuRZlrrR/+O1S/DCGJW+OWAbZZdj2cvkL95mxCamnbfF6bpX/Et4bn2uf6IlOgfS/zr03
9Qe1NvnXzQW3AYps9y6U1qR4zWyLELYzsa/CJL4XeeihDvfc51MgjxReJ3eLPkFo5Pra/Zimzi1f
StfT9spNSNQJYDEAwxYsSeKlzDr3gHsn+ioWbrZ7Eax+dkyCJCDN92tvilG/rEWkGtWXO7op9Rpr
jZEteyREymMgy5nimtR8K6wq1abvuyltvgKlTb/VXT1+xbHTaXZmU8kePij6fLE9rc4zhrWYbEID
nl4oExlarCXjuERaYC7GY5JX0g65JPJ/a2cQ2rPvCeMViFmLR1fmJR+MThpBPCLChGalKMGp93rt
5a8TXjH5zp9A+IWlU6svMAZEFhIbj4p/pc0/r8s6WSRH6Lc6KJNQNJtE/1yvGh4gq1Hzm0bHSJaN
iJX9DGovxWENXn8a2Uux9O/kAFcQjTA0tvYp0lpUHLXMfNGwiMke0ICrXzLPS5ipCIqH1NEqZ1/5
bP+IF8r+2ky5+DbDkP0KJjHAgxz9f52uQK4OVdeZ1i4zHDoE5ZKjM5fYqRMgV5LTLahxLXy2dVvN
u7TxWuQjMwNAXyo6nFiB2arqMEgLU686Tb5M1Wo4IA+Qz4m72cjtvTc2QQmHp5bFM5IFBhiIahIP
raGDZWMWxj4dHGE/aPZCoRvwkF2E2CsLGfoTQi1HZ/J0LR7G3sR9lbLQg0YU8BMRJcywpKBwxIIO
wXwCT5/jnZPq3jd7Dlpn7yYwhcIScyU/NA0EtF/HpS7UIQvKxT/VyjHyGD3LxjlYScJfpmmLepjt
zNEQk8ib977ZNu+SMpdDWOpd/0Qv3Xqd50xHhX2s5n9cl35/ZM5ggw+YdpUFGL3BdR4MP0ksYEtk
mxjLg/jfr72/Gnj5OD3AtsxnmqU3AXkWYnHa3WCn6OM4WqohJqmnQ7MvVdeigTK2yb+j66niaLfJ
8G+TmPUXMstVgIKfbRUOGBI3e5Uq4z+Ru/mT0peMW8gV7RTai9fBsfdS2wvrtgs+9KnGTm1UW/Tb
8hbHhW0IIxPg7fsklWheL6QDDwuSwt4BS2Hyybox6//6nAZHqNxpUFGFI20RamPbnzyvtJywI+iu
9yWVKUo3oqzG41x6SRwA20dmWPiJeQKb0BTbeZj+pVhsjeFM1e41wHvDj6eumk+p48+fuklr9FDZ
RfK3u7BL4hqr1+40pYv4SdKt/nbs1m3jqbJmHknlLGj+85H1WPqBVkWlPwavgzvNNagtUaQnTazz
gl6mhsiRWUsyQ8ufdSO2nFFfQ/AYtn4k9vC73dAVSRs2DVTpaFZoc+86o9bw6lz1FXvhRKZ+3OtN
rYddLfJ2j2D2mL8IMSIG32ejmmJV1NV0zJJ8SR6Dupm7h0xHASAUHs6JUTos03RqfK3EP2roKe6p
BRWLo6YW2Yae0LXlH5GlS/mR7Nb+YfizwIVEiq55BsJgUlAv1qZb3/f8nHnnW4raGML0S/VktJa3
HIYV66RHFh8Fe1cBQ9eioC3z4Z3yFyt7TFZtSnYtKnLND9ea3OprKsqa61CpVkuBt7k+OhAH1+kC
77ubpb3/PTXUYGbhkEydQuoT7Vzvi1k46G6Gs7OO2ofWdvLgpyJUlLFfqLrTDrpIFkMLHZXQAQ0X
w+zhYoHyL6QKa/BPSo8avXCLAxr7vfiGfrJehoO1+usPzZim1sH5xJXtMUkdM/UeEz/guoqMLBj0
j8MyGstn0IoJumJGY8wviCpmw49iNIX5RbPzvnzUeFCsCKHGNPmvs7CCH/fS37A8h87uVP4eHK05
Py+LUHYL5SgAdh32laE1edxRfGx+ZsFq1jWC6UMzfkAKPWsei2VuPXp7/orBd1cN6Vck3Rxdsn30
MX3J51ba2P+lS/OUUrd38V6vnN766NNFKynH2+MEc2a2ZP6qlW5fpLvGLKycp6odEl+i1WAK7QPr
plsxwCSzf+fTwEy1cO2RvkTFZrVTW0Wklk4zfSkt6FG7XK99JaOFsjTodZX6c3Ic3GIQL0MVTPJn
la2bhORssfVf7HZWzt7gbIDE0RHHRQhHp26T/6Rx0qddPFl4dp8E2XMam4lbvUzmMgzHDgO+hl69
PclHv0F+Ng2DChkfK3Jb2dCZM+GLeJHhrcr2w1rOAQo/ubDHDBpqUw7PNsXU4FmUnpeGqhr7BOSP
pdCRCvEzDdyPVZ/xUUCpaXNRhMMSjPKwFEG+HItqtM1j4zu9fSqaxYFCrjdBvpcuQLnQLrc4ttGs
so7Wahz1FCeCIBU/fG+d0hcJ2tEMV6dCni5tJ2WH+jgiJtVrggajaSn1rt+kOeI1KYlJZWk1uEeZ
s8TmAvnaaj8ujWVH7YwQVovN6ZAFMYaDFQ3yIjN0eNg1BiA11k/bA7kmIsacTE9DxxjLd+DBUXBe
RyP/LAZw4FEzDY52sMA2vgtqN7VCs9GCMZ4mc/iir8YwhSWMQcw89HQ+JaaJ1nTdeQudqwxrmjgr
XOudKpf+K+38eY1GWzO6kDQoWR5qGbgqht8yAvTIWjPboYOB4pHrDSX4s8Tk39fnMv1eOciuRDKY
0vqonLV8woy0ymNrkc3joBm6eE6gBajdOiXi3cS9x8KBtP3kbCA7Ea5m4fq8VXQBo6FuSxoTHv9t
VOUjcYGXe2YdTYLKapR3qPVFMsWnIqz1vtf/kUVf0ZQbgk6GRIl+GwaJJ609XntTcPARxXDCua+l
H3tDw83cyRaR6tYYe5wJ9FENH2U1zO0hy6p1/k7UaNohfb4y/ym0OQcygpfCfEh6aGLLSzoLq9iv
6TqvWgjRYG6/+nU56N5+xV/bRAgucbpd27tzuWuNNNC+G1On/y07WP4mqvitOulzN/uhCyybc5Xl
mbfTsbLXQgW3p6L745vDY907+VFPnKx+mHB280MD0bTxvaHPuk7o7SgZp3pSrzuXZK57VMOiFtSD
WnMgpvXGiq2eD3aMkx4Wu0YVUKJ1q2UdQteYZpSUgR+fMIASaxw0tWPspqwjJAvJpLv0hcvYKF7M
2RXF+2yojfqdarD+3OVW0zXRoPnLB9T8kvIIVM+DSlgKGckkk+vBziiwPQV8x4Ndrg57wybg3aE0
uhTvG1dZ1k7I1n/oc2396UkAj0u7haR1mdUvhVN1X0q8u/rQa3VClHah9wBkd67c0LcyYKnUucvv
nJrhuwMjQw/NdpXuk1wHOe4avXL/c/0xhWnmzm31YBWN99802b2IUy7Pp6ZD+S1O3QI0d0VsW0WG
05RZvLRB9WHmmni1+3aA+EgRjXe6yurkBUMDqwv7sUD9BYFgU8Qonpivi8zyJiQybv5aK163Uy9M
XlpZ52vywDvcIXMoagLYoUs3UTJP8SN8R7TLc4AD2XMhN2GprtOmIuRK/T+Ozmw5TmYJwk9EBPty
C8Ms0mhfbPmGsOzfQNNAszb0059vzq2tkGZYqqsyszKHPqusoSMdo26nX2yrNS/U8thAdXft59Y0
sj7xJlRvhQr4pUvIqma2oe2lM1utfcy1qHEOW0uCCPNw3vnzE3bKZ8t1dJRCMGuCZprkBpVPFpMY
lm1JNg2BZGF6K+yXqhaBoK1yCLWb46m/L7fVbn+AzE2/i2LokR2ujhrveCejk7WgPfoKK1lWsN6t
ECnhIsXnuop1SFHZmemQlHK0Uxq8+tccDvPRGpJOpe6KEP7dhHFrrpOvrDoDAZ7nO7kt6nv1EsMH
ZpcQ+asHTHyefapAK/pkOQ7RuMq7sI7MpRm5W699EVdXZ6Uy5vvoGueOV7PoLgAdfZv6A6EjV72Y
YTrFPkTCsRk6siCsBPiHxmFevXyOEtX+nFzddD8dbYddikNbJz51a4VJZpneF2kjugEPk85LCjRO
w/y7tCQCD4YeUftZqxcVZVtCfwd27dLgYjnhmuMqpI7vqpFtx6xVlT3+xHFzj9MyqoufLrUVZw5Z
rh++mKsvuzH6R2z84XPYo+5xb5X5Dckl5CWmdGxpvfIkH9w2WNtT0VfdR8SWHOhnzcXr8ACaf1tL
5OnUGxF763CIP4cqTNZzOU/Jd1zMZjoFZbH6r8ko/CAfdtf/U1jOFh4S0QXxhTJOSQ1qOtXRNNK5
BlHfX6uQpirloIiRuQ7Kfl1bZvUztjiO91jpcZ7OmoB0ikxU9N2DnMzSnLWvhPPRmkWNz41Dv3tV
a72dRLsJhWxgte64k9sf3wyrOvlWr7vnlsbUu/qLv/yr0GaOh1GyKpz6MYIumqF+6rOlF4TkzQHK
l4eqlmOUO7goOk+FG1sNxnNB/Ne2t+Qd3t7MF3CM2k21kJ39sJAsddF1ExeHwPLj9bROXkErNgfy
1HqdLs91b9fP1trq7T7s3Fmfp9gpjhVozHzttAguIcsZQVZq19j3LVeHQPKbCR+++E53gYcNxaXs
PO/dKwdJc+HNzY0Rir0fjm1IXJt7QNvUmgER8enFOiN3J89t+OsoUVN2txkqeiJPfy66GATJNTyj
QtmFmw+uo14Rjnpdxplp3Q/jMIqDjjwSFfyBP5xi+jH+57ZWQddWzLWPIFrWC63t7H8F29a0F3dU
eBgV4ejdsfkhooz1ks173qYlPo5uFBenwLSuTMfRiDlfSWHU6dryMB2ooBQ3+r/tj+NXdXfoh9Wy
07iM6/96Me5lvoThdldrvN22VDqlB25MqOt2lX3Rj6m/kIrC6F4HHCi96PqjvRNGd2LImzGkjC1T
6T51OiKJyOeJ+0c3ICXiTLAKIJqNFzzFhCWt8Za+LO9dI4L7XbSRndrg1M6L6KfBHMG73OC4wrL/
8LbE3bNB4OZ5tAEJyjtXdLM5IL7FrqRwa/FfV+CXn85DbzknXmvXOa30KO1587GJvfil2et7sW+3
SJtYFH4qZ5yUmQGtKs5i7tFwHrwqOi27xzolVcdhyQJHpeBYFks1ZOj5HfOA5+Y6513Su8vnbNEn
5oaPk9OzstdeIqfos1V5TQX0xqDDO5qUAQZnNrDJxJ8e0tqKorfSKboorauyrdKyXwBZ4qoc2EJq
usLKXDzyn2qLlPu0YWNxfPKrPTo3thTjAcjKeaaIy5/hnlR+6m5+911ZfnsXLy4qXKut7eaiNH0i
Ho43NkM0xn8VrFL94tPeoiYaJ5lOAnjiC6MQ773l7VtP0h0GmeOeE/zokr0eUs/T48Psczj907Pt
f+B+jVgFKb54XMo1NkwkIbAP6Nn+i5Ufn0jRdXOrTAvXrq/WyMUi+b3XF9V7CLeKynVeFtHY1rka
yWi7BjABywH75/C+Yw+lOfRdnagjgjbvNW6tMUF47IoxDUOrGBn6/n9vjU6svwB0Sr2Z2FHTU+QT
fZkPi1/q3PenWB6W0ZneAorEf2alU80wGmuDiyen9cMesUDPFdL3JI85bhyqf7xeNzYVefJ5T07N
lkjro++a5du4ke4Ps6y84ej4WrIyKX3zNA9qkpeVvcc55fz0PlsnMOUhbpeqOHu7X7wYt994ndiz
Ou/asodDv1ZYLWEeyr5ONVWsFXjzVm7pYubB47aW3LalMNETkmZgQx6f2U3lgKblsKOvPOsVS5vU
Vejl862z7fHgN6yv0I0tHa4OTb//XlHcqkxg99ikddTXIIbtXL3iWl80uHTRQJ+xJwbHaYKpeZkV
u25HgNrxfQwaBGaoEecxY6MJbrOuxvgvs812iSzmxxQsQZ3a2gV7SGbZL99z4g7TsZ9sT913QTla
vw2hgv+SsZ6LbJKVfy1Gqf7GYMJNLnbtfyxLUV+MW5Qyp2UI6jTQFUG0sMT2P68BN8urZcQZexwm
PWR0ZDDxKXe/WV7H3t3McWaVaT0YKsXFp5mWOQuH/ntS9Buh3ZU1fSZet71uIUeP3MGJsqEcnfd+
r1b/rt2UfNl2XdivIU3BcrRsPbDEyLLAeNotb3qSrCfIlNLaPVmG4TH3h7G7xBCAbrYZesiHYGvN
SWMMyJxgHNnmbiXmHy7i5+mCa6t8VHJC0RqVwbyeHGuS53jr3fquvclIGHKCtgfskj2tE2cEy9KF
bv/u4Og7aPPYutk6e7TzutAsXrWhmYvD7sbbj5g0V5k2ceQ9W2FdMQ9usf0wkFM55/gcbr/pTaXI
7JnR7RDR48sM46Ptp0qK4Bm3Q9GeyibyP8bYB6xbw1AYgiH2BAS4x11vWevbrXZNkN92qr9ujEeV
KdMJnyXCxbx0fssIh7cFjrzGLqo1nUw5PDsWa6D0RtHCi6Da6Bhrv9CPazgkJTIKM+dGLOH0uMQW
HVMZD80Dbc1OqnJdu+thi0LtpAmo+Xtfknb22QxNy2Uy0p7ebAawr3JndMmURzzzo9rr5epjGxPw
NrBvLih5yvfShjCNf7KHYTvt+6ge2R0LDUQAmRtPXh3ywIEzq1S44tZMl3roT2U3TTmtHCbUrteS
jOti6/02Iy7r7oOyLs4TJ8pbbzr32ru3fDM3Xnokwm1SmBcrqVx2csh8SjfwTOyJbEu5D+ViBd+A
g4G6MMcHD2bow/KszWDjBkASwS908s13QcUCwGbb7bo7su5TGq7pU3q1tKBvLP0Q6t7i1Se1AwPi
ffC9zG/jejrERWkLVita3k9eVXwMIovvAvC6Rdc9LiM/d3AifxIdwcpPThCAT+zJIoeMGxDbKYiT
b6VuFZt3NQZ0FsO+o3ouLA8qZrJ0gfM99rBZ6ShVpqAevDxMWmCg9Jx4AUceWS20D3AYl0DsygZD
Na44g0+vb5zRlnNodkSreViZtb6GzsS5s9G3DY8glLu4rn3C+IMdsasurVNW3iEQ7v5UCNP+EkPE
rswakLPqxWQlPuJNzmXDwa62skbN0jxsrdf+WAM6sE/ZhvNvudZB8Co9byJ1cA4W5xoTGXu3b369
5poYGd6owqt9sNQu/CubpHRS+LK+eqiUrR/maYJCmcZk+emWdSRAILHcIyfeROnYTsO9CoFrD21b
bY99IdblbVznOs4DTO261PdKBWlDVs1duTWV/Ej2xF1utzXEzF/r/suLhra6rEzCVu5h7/8+bNvK
E0v2T/LtjYBxhC/Z5afWMv7BWiofum5LgreTsNiKw9JvS38IN69Q54GF8u1exk33svOA7neeUsVH
TBCe/971bTRkFezz9hUqMd6Rdoz4xdhea2Xt6G7gc+uYED5JzZ/pl/gqVBSJTz+rI1ZyLoCJrXM3
WZ71IJHl64cblPg7FF644RoR0pasanLNYe/sUR/0Gqx7blnC++Ut82SljpV0U1ps61AfBw2RdjC+
N34C6STWeW728dvpYDIeldeOf8PZFk+zXD1W91C5utns7qx4Ns6mVRbVyfACB8+qVlRWyWXHX8x9
b4IaHsnxMN46YHYRJT82CLTmDKK8rde4Dqc32UKYfU/+sohMOXNPoQ/b/SCZAnbmPwbwdDVbGNy7
Ce/TuVzJBL/WRgUK2JHNwsuOcbd8n6pqrFOamKGC2zHAqRMDXpI11erVXMVoB8wOm0cdaL97SfTc
/yNe3CcyC3EX1bQtrfE8QxGqM3GmfCHO/YlLUzkmOKM8ifasJ0TyvFuF3x8SPLBu7FFR3MP2BMwD
dZc84KxD5HxbJwJjhGQY/nk+E8fB6yZiYUOzhOa2htK/sImzPQ1CjlumsEUsOEEVkRgh7BToN0V1
OZRx755vqi/WN1W01M+wrbiawZcXf2wmdnw72siC2J3D0WRx6IyPNVmeY1o5tfkN8ws7SLJoUKS4
lNKpIC2lZ73ZVN734dp750k14kcYJ1SOVpjyz9T2RZszc/PDGo0v5rgs55lULaDnR9HGxV8TtuN/
fj3QbOvGqenTu+DFxxNyeBzqAmh9Up6V005a1XGoh25+CVatzg79nQF9lEGfVhUT0xHsPVAnvkvk
An21+5u3Ipp+HZi/h9O6aeszkfPupPs6JM4Jf+9BXRqs46e0savtOYZ1Efnsmr45MqfvGvsSw8gC
mjTbpJ851EEzTc7+09u3AR4x6TaG01iyErCRPb5lJtrs16Xaot/LUDkiM/9/Pjq2QORhQ2MN/W20
0xxWZHk/7dFUDkzGJP90ToFFdG/17HZWrR2e1ngS9YFfKd7KwRqct6QjhSTV7iSnYzIO3oSzULSD
8CweNEJDSFt4hC7zBTC/zXqEZkvXpEFfqO4O+gnvRILGtvEYq9q3D03Zl/tDgTnnk/F2ZDgUJ/tf
N0XyKtF9LydpC6LlmnALc0FJuUGR7SCRq/CaVwnbVpkatStwMPOAsNQyx9cmiJV18ZTTi5y8oE49
MHqWS8q8zyDvtWFzgM3b1F3SxDDPLqMpNHXsrn2+cggAIJcWwBzuc79Hz2sgfONuVnnVuQOTyuKq
Nu1WtX1hxjBx7m2ePFnWUhrKa+vX56QuxUTKaOdxHZzbAyvVVh7CktbrEqDBrTMv0uBjU19gXwSO
gh8BXmOdjwObG/ZYZVTJljZ9lRC2xgGFiMQzvPRWx+pPLodFPQ5NDR+JrKSKUwYT9UX/LPaUQV2G
qRPRkh26ve9fO2zp43uhI6YgawqIecCW2zuyhdOOB9NFWlyDYFBtnpRFDIASbOV9kljNfrVIiLz2
kzbod2cXCs/fKnb5p3JY+jPHlP3Ru639X+DuJFdUN3UqSE7fEhUunYbnzSq2BvO+NlD5VHrTsVib
rvvaOkkTvzaB/TjNZYsUfuvYt/Xd0QFftfZpTOO+4nbgDGRdMBCBWfB1IH3sufzqral96RznpYDL
or1Z7mGxdXWaHB/azjglP11OSHAuG1JeKwt3f1apwRV6hOHc19cSMmrKZFsu/EOxQsN7BsPEvY1E
faRn1iEYPkF4KXOWviR7E0QZNFsz3Kw8zOvaoO8/lOwFxWdZsYdxqbcy+BzgJ++0mfc+66HpS1qm
RcvjrjrLSiXDxC3rwlEfLbjKZ2d2E2SWvqkT1jiU86GoJ1yJWCMXw50FQf020Db5H0yDk3r2vW2I
/gN3r1AIRDXkTQsgtB2krhwwHmSIdL2l7r+bZZwUi7aTS+vu2cWlaAWOctPOavzFczaCTdBwUqth
zYv9X2gZfnBlCHpDpCHp173JeCm6H5vRaEiSYx1XQUQ9bXf3LKVq3kQ51L/KBR4ZC5e+RKvgJKth
tbMT/8FpOBAMBi6uppxv8XTcjZrdA1gBGgj68Zn0m8iEuH8mc3Lf7SOpeRHZIIij2gA50dor9c2k
QCtg4kj+6eHN1nSrQaFyp3VWc783jZfvBMCvrLu4wyFA+q4uzBrLlMuSJYMDQYXhnevfhAdrRS3P
UF7snHBBtcGUq6CzM0nc6fjU79hEgI0RQpf2itI2SDQH53XpqdfxGHbPCHkG/8V2uU+/QmWkOS/U
8jid7LUK30Ss3CjH1gYKe8PEpXqE96DWwSwDwrmT7ybs+uK6lpbAXLytoeyAWVpHg7xJ7xPmiKO/
nUU5foaasv9D+rVkBL2d+Zzv3p4tyTy9I/gvmnzTmJ4duMzqx6CXaHmoO9sVF1AWWP/2/1/F2LH0
ucH0Oi9l7SE22JQRP9gkrIa0aTeW7hJVCpx561p4bGEbddk2Wp6bzLqJM3cosAOa8GP56QNl8GSh
C2mzjTSQ7ui0PkdVxH/+HnQQaFD12H4P+63+a++VKFP0JvZ3P0VhdV+MAyF0kHfhfHR2pd71uLf/
xUqOJsfjSeirWtolIfQsHnAT9SrMe82Cf/Cd40zlv9aa4irDfA2DR7YZ7VdmILTnGOQgy0RJFEDU
xoiwRODMnN8TJZ3w40LpHH+48s+CKup9RkWv+QLCCQ+xPwBDjr5vuYcx6Ur9S0VT/0aWfYI+yUyl
PBJg7aIrqOrw0PZY1uMnMgx4FdnOiH7ADMlMsp5vqvo6ycjdUtHgvHXwygnwfgCavBqEAIiK9i34
h+QWM2As2YcPQt5GbErGeH9rQ+U4KWePB3PdYLN4NYqSeIjMHJJgCjxcPAzjBMQ/DZsV5QqnS/1r
WTvbz1YxLvYD9Lsz5H6nTJ27ViGf4qlzN5AqySlWTHhpvoTaCtEDj7se7sRm0TKMzeg/hIW37DnG
V3N1MJtI7Jzypuy0igMiagbomryP1WgOc4W67YbP7tcunpzwuO4r9o91P6g97ywRhvB8u/y0VpSB
QAQL17zRiP9eijpKKNiLCu8L+oS3wvPRenkJitUVnIa1k2II9TFJxuiJNqT/gvDyxsd4asR5tt1N
n/uBX407hmweHb9fcTQblHqyuib6FxpJlwDhGndHeHj/aaT1/YIsQLbPlgwCG+zC3SEb1BbFaVAh
gLgUPgiTVWJ8/V/jVWZPBeoQ2FGttuZAl4n0ZTJQIKqdsA0Zhm618ZXF2yuwSxFDeNiMTCm6G3pQ
W6H6zknB5bwmYGemE5WQNXkXtCXiL+j814G9oyCbtTf9LXbK2L0gCcA9FI501oO6TZKMsmKhsS7K
+mmZtnZ8rxukfleLeL73m57UpLG/m3MIqjx9Mc5O31C1rfc4y2JrD6hmiiC36FyvpodHzRxtmWs9
bZufoodIgrQC31+u+EWNb1UQEDTGk0wJ2ueA8kder3rsTUiOKfqLXaar3ttfYbsEzR3nWfCti6V+
3LHSeU+mIcSTfA8QuiOXaD7w/V+LzLdBXFEy2fEzGL8/P1QhB0+qxioJ02UJ17+m9oHk8eopzVm6
VfOw26JGJQWXD7AxTsgh4kHGdzTpXnWoHBiQwx6W7bteScs+YhIx2k+iWqk8zJLj327fxFM7FhaP
ZEe1z+ZCNkdnJqUFAhEk9sfeYbaPRxVBzzgqFftjr40e/wS92Z4W11vjE8194eRzMa8J8kUr+WVU
EzAQEggAqoSqyPkTecgE82b1+tMtP4NVtdaraP10klQZpUhP98Irtxn2ANO7bA1r70lZwfKbY1fv
5Mh4/Za7s9P/KIVp0B9NCZBKl9hbeaeaZYLxHNrk0VFL6Gd7EUMt4w8m3XOZzN0Hs3cLJb3V5RNF
YMCUDXnvt9oj8eWtJWD8DRz74bdD9S6K3ouyEsyI74yLDw9j08THIm6qOo+MXX5Iu+qdczgjOUI9
JAs8tFRPQS23aXiF+kjSQpMqjIh08gCfJgSttA9x9VMutZzyJk7Ue8EiTHhAMRA8o4tFyOXw/V7a
ifhpSkUp2nQZB396WFqr/AJgJZHXrusel9FEUWbDspnuPN9se7b1NR6P2Odt/4HqscM5Ybkqs0VA
cOc4pekQm5owGW+zSGS/NovsXeRqm1Nhr261jyZpvJ8LqxXu3Ro7+o6hzeVM41RZT65vPPPSAH79
FvG+WZlaIqYKxswyPNbLGn0afKXF41Ybt2SCld1XsFvRkm8hl4QaWxumknrq7Tzaoxngp5JiOYuF
lVuUFF55AYsW3bFzQnEfeoiO4cQlR6rcd1B+Y6T729r8xDqVUpZ8nWRwHwQgs8VTqkd1MBX2SHRe
rvtznzwZnpD067PLEHAb98fhOdaWW+VTEPBkxoiwvjCPAxbVpdehGpfVaz1GZZkNyxL8acMIxVFL
bt+H03bOW91Yq4VKLsTdRyfkzmZDROtxtNo5+IrWWf6pa2f9xCQjDLOw5/LSp1kGBEska7oEkfm3
IjVZTm44WExt3eJdJZrBnzUqvuGooXEi1B032hlSbmGjkWBthbabrq3ufLVniLNK2uJOyfu5iHSX
jZMrPgiJcvZMYydjnUx7o/zJA1pfWrRRcCdFJD9R8Pg9agSHC+XWYQBlzBzxXAdzSc5rnejfqy2o
NhZygGtho7A86l3HOgWrLb+KZrER0FqBg9uUJ9s9tQTMO80jtlKqrNn1ByNtf7YIGZFmzY4kg8jv
sZyZbsY6ZwDSiSrvTC6ooShfCh5rdOW1BVAxjV2MpMUPO5ywF889V4tjd+fBCbanEEpDZDNinyjF
PGUTKU4z43jzE4nWtAx2SBfSTdrkOWoK6xW5FKKMcprFx7rC0XXpytR6h1VC06Gv0jV659mm361o
FSGOLOWfsLj298M8RsnALyyR06F/6E3aox+e02os1BHwf4QwTPbKZ5ZYy/VXggnVH+EX0X/ogaJ7
bwwAkh1NX49Opw6TQ5ws1ZyX3ua6p4hr8B4ltevniOCWy4JdzvxI+lbzRw9WZT8ixgjWu6nf5PJU
OSp+ge/su0yto/ssNG5kd2vvtL869N5IrnybSLnW0ssjuYahTpvFq6+ITOaBdPjW+oQhrJAco1HP
XBVyUri6lS+9sqJv3ddz8gexoTcfBYJzHz5Tiwe08oCPavGTv/0aAyt5KMvykcVSAkLcpsfJa519
69zsqzDoV3fT3QW49G6ndnLa9jCiLvSvkCHF8xLD/x+3sVPA8F5Z2MdtEpD7FjtxhBt4NXAQU+ub
jf5VHhkswuO4V/Z2vCWWsBxiVLyiWFsgFhtIty7fYqQgr+uwbF/l1K9PSxiX6rgUywBBEI5DkdWk
/vR5E/g+SMBqeSNWgm5wX2qkf6k9JT2RAJLq86k7vxm/MX/nnNvbQVgHg6ytefDivRteg7bWW2or
mgU0+2vjpEuzLYdwYMhNScipnTScYbRxBUd3cVSFE8HEqEA+lvEt+hNRnH0kU8VlBWKZ9/uyWyn1
+EIgDRv7tvxbsyMd0nQDz9zzXHh5pztqIQSsctEdDxzhWMTLHTPuYPjWbsy6UdHr0c9CdtcBfeJ1
qTg1hmb4cGYXWIdBFXZR39YMUJEPc3sixq5vzgVx2K8lwbzNdfTrpaOnFvoejYv63DFXv99l6TkA
VjVlzR5Yh4SS2vXmHHxPx05Oqk3kP8SLtrvT7Cy6O6u+tvdDN9MJgzQBBKcOaUkc2CzOnYcAGTdr
xl6DMKt3mm+GIp+9otHRU+7UaF9Q4VeEsKK0rO4DacEJVVEleBJib3toO4zccoRoXW7XYd8z7saK
jyK38ctnd/E4qLXtL4mrYJV5IuDDNXdjeplUiRBzlL56SBSnRVpaexWmCEfH4ileHTxJ2mL3k+cq
IQwnbxbSCx6ilVkoI+IjwUxPlm1HuxHK9VBtIdNog3jpCt3c9ycm2OUlWHz0aaXP2jXmRbE7Xihb
08yo1vf/xRHAFnr7eaaQmyTusgA1U3EMSDxCdyLt3rksoBNkQ8RUkpV0sPexls3fKIInywlQ4+WN
hmn5aQGze1RDBr4UFWa5H3ukZqTUKTGh1XJW+eHWla6ObePZDo6LHK65VakAYnpYNSdNVxIdHwoV
fxqUEzTkSViBfogNab9GN8A80SPMrZHnApkVC/x/FdvNYV+LNsh0sK9PGD6oLWdHvR4zY5YdgmCd
O/nQQR6ptE5c0R8aQ2ZsarjuG+91s28HyFe0GLMVWqeVqrYeJ+J0qmNl/JvGYNPFo7+tCnTaUlWR
DrZef4igG190P86MjeSf1plCeh9AWbIjkwZtU2+Z1yytuWieZsDcdi9+BvzJZ8+L5rd2wmIm77gQ
MIbRitB4lNGo7jyQkgeQrAV3Uf9mtuBydDyN2jTiGFcqwt5/rze2b1A/jlm52bY43Lb5oU2pmt8R
SwNeHqpZN9g6u4JxfNlI1Yl7smjT2u8RzyY+RQGR4VAwYq+IogY0OAumM614s9Y6Gi9LEdjXzl1i
oDWHLcYJ3SPYQdB74b0dsX/FboMWrwS6TzBsUTfdb80a8VKDUn03hd2HRwBo/q9oOFQzwIn5babv
KFJvTuqbNVEQ5/UWeM1TFKjlTXeevf0QXlW6l5k4yuS7W8PtIidvtCDri8r+u8OUjY/diCfWAfW7
r7LZaeR8KtytObmI9cV/Tjzo8J+t7K1PEQZglSrcySFOPB7sZ6ISAOqUmYI3M3pt+xkyJo/AsfV4
e9TN7ZFRewv0bo3xiU/p7Wc2IZY76bVleA496SKyjUybOyBiW86CbivhnjBovJRsOG18nxG2vQC0
+1mWHbXFQln/ryt9+y+mg4iPsO0NnwrWl4Da95uHsgBqSk6LBtbOFpxoZmhauSAjt4X/A/TMGXMV
qX6Dhl2Dv8msWCdBNol62kEQ/TUrZf8qxjEJH0a5muWH5qD7yTFikoMf4luXoeYoFaROG36zGQNM
O7LtXD+uTKxlLpxB7hl54FbMbWn02VfQRSiiqiY8dMMA7tFNyn4bKzjOEx8GJSQDi/ohkQRPB9Bc
d8pdMptEziAg/5vYVBT/rLDo/jYdCo6TmCJvPvTkCL8GNWybGA3zvwdsEsxQzdX+afNYkyNck++c
JYkxTwKZ737H2z2oz3qLEHGleu3XX8Akw3zyIcg3BlR/Jp6QxZ75Qy6lK15nFQQLXWmItt43Sfu7
aH3n6o0aiIg8MxbU2hif+KLUoMnObjv7PRJEaTJh5PI6Rx2LHpyd+q7z125Jd6tFIgljyLs6Jj4V
2VsktWdc5vC5CuWGlN0q44fJ6+f49sDMMD12aESTld6YVD9bsZcipYUk+Bn2xsFlqOZu4AhV3tdI
CsfLvEYDWvYpZCAo4o4+lEitkTZZtbs+WD4bKmm8OONOx+LRW/Ah3OcNdmk+rbW9vfNyjetZiFnY
p5KD7wxThpBqHmb3AZtTZ/9eoQ+KnIuMUNTHtBqt07Koa9LgcXJwIuahy8aWoY/ih7TbdOs3F7WY
cIz5PfsEEz65BGEVpxWWzr+qrY2PUqyuc3SxSv2rWVR/AGpCjL2BAOWBuDE9XF4b0jjS/y/FYq3A
mvvl32zH5qMZkbKmzrjUbz6uV/pgy2l8snZ/709dKIH/Oku3+PIGJRidZ3jRj8uMXuBAUH2/ZY3j
B913F00DGKQzFP8AWRqWS9xhbY7DxMZI1tQ8ZHQ4TfmzkjYkGj2rTrK2M+AtIgJ3/h9lZ7IjO9Ke
51sRtG7CwTlo2F4wmXPNc9WGOHWqijODQ3C8ej8pb/x3N1r4VwIEqfNUJhnxfe+4SRSCldO0gBMN
VQ9KO5u5gGZowOXZC/OqPORwWfZdZ0zrLSaL2g4n7S3nkh2dK5licW7tXqQ6XDFYM605FT7KDDTR
u5lHTB4Y7TgQZGuJB4QRcxmZ3M7+9dh0dXtcaLXEWkYim7llv5pvmUnzIiRnYOQxmDAigv2SeIyG
K7CHCP2tcCJXAxlHhU7GJ5kzMp/MImVRsicjPjfcl4QVeMNr08dwcraH0GbHio0ATUtOil1sWOJ1
6hjRwipvh0cXQ94dLnjwk3qMy3dDj/GTAEIGh1t0oTZt2yVfYHtsU4U2BkRkzAS/hQ26CnTHJA/l
Wi537bqMPPQF5pi9FLXwooK76R7YxQXeHnDu7qWM3efFzmvjOcjtmHG48uWrUs36ppgbUVmsGVPX
6M4EdoiaqGVjFEgLO7Pqb0oe1JKoKNyP7GWTl10lBEDAGfFvApSgxPQESuKKnTNIMTyXbuUnR1Hq
5PL7VCmWkXS2GWCZ7CBFLkFuXutnj4CRcXaoRZG+Y48RMzhc3cEfuliWdpwRdX1bV8K9oVMnQz9K
VuFTVdTGGz9NvWyQyVXP6sLpbpSd+N8j1ck/qhOM94Pd2G6kV9mVX0Otc/dyglqTgjRuxHNnUdV3
Qtu81o/w727CyaMl2E1OUtUXWchYeul9aBl/89RkUCuEtSGUbESQtRgUyY+yKM6xP9rzA9Jb+zR0
xDUSH4ey4FDXjdEerB4gnulVDs4OFCFDMT6hGIJKzQMY6c751MIuuWcIziLYLZ30HVlIGDxzHOlP
fSbEb7tPllOfmAWgZgl3jkRwne9w/Tb3yNUSBaxBtsy9kzrtc6Ys42Woys7eDMwdt2YvjPjQ9IZx
jcYz1s9Wje8uIql0PAT9AohtVGP+wJRot/x8yWiFeLvFWbbKR5Yb8ASFFugTaQHuLA5+Nfhqb2fJ
0u6dpR3nbZIPyENlo938LiAqJ3u3VdAFtwAD83jddQyXUTN7+8C4tEwM1oez5tYjtI7ombn7xd2n
sbCyQ4+xQV3ILutHZ1kMhtrk+h54rEgPiBqz22JZx/QO8EGmYbZ60zex/xxPKUb12QgJ68uGnZOZ
vgKnq7N108c+N3Rd4w7bNE7m+PtlBmg6uJXrN9tysZ19pelQ36UJ7RrvFtmR6abVeQfnnKMdA98C
CoiGRWLwRuHAihgtk0qLY9kM7TdHd/K02toYt2aZQ1U1do9PJqex+cdgCj8jm1+ms/LZejdONvnp
djBXeztZjVtEbSVzuVvNIsNNMYPYlwXfK/0p3MCuu1QjNG9lYnQ1Y9M+YlLPXtGQyAKTpYQrZACK
2ydjMepPPBvQP/QczWQCLENjYxTp8HlmSqlzmbSmufM1tYf7qcem/UJa96ShwsCw4e5V5jHEuw6D
crkgD6qcgEcdPejvBPR8ZmWvC/Tl+JWBxy0DcSIeAyS5rWnxT+lmme3oK2hclNdjkICVCXxajKPD
G8Ri+WFzCZg8YCzUiJDzZOe25OJeFAL+EzREejNjyqGnomwdtZdug/h29FYb6ls2zpXJZP5j1f5i
7lYJvxC2ZMT87lnv0yPkXPFtZS6qxGQcx08OkWZGY88YusMmp35lZuZLfC4cOiEeN6sLlxVDbFSy
F+LkcesYYtkJ/A9sshWZIFklTZikSn36PnbpDrzV3+QMfOc40ZLitM7pfjMKoCFTk+MGBFzUqj7a
KCUearrreSnLeXbBKQv1Mw5CvjsDlgdCkSB1rWTmvQ8Mh5ux6ftG7rtFIGlNvHr+hNbO2wPiOe8G
63m23K4a6cmBZR6Ckfj5dcBFqcUXvjPAMXwKyakSeEkQQppluZlTeza3GFgxZfrak2cT9K3clWuA
1ZDwATR+jimt72Y1/deha4YbeFog8lrW47PmPa54y73qjBkGsVs94JLKKxvOQixFdjv1JO7slj5x
OEqSDqV9irj7ZLjcOBEtYt0tEeHNp8xM54e0nuK8LvgBoMscBaOH6fGHwjf7yWYvhS2VTm/sMl+L
h7UYQRktu16raBwIAEevmCC+4R/IbotkYr3jre5+o3ikCKCvYaIOhdl4BwYAMhRqZeBGMvoaHSKZ
kXmUtrblvgesUUOUJ25tEY0UpMvB1qs1HqeyqE+1K7JLL1ftOwe4b1VtElIHSY5QYu3fXGOxzCNy
cnh3gg0qxEsI5nqkIDz44eTX8xVbXhacTFak/npEgnyvZqei82upMu5zyWy7lYJ0vjDPx+Xani4Q
jJlPgR9NvePwHzH8uvjIVnwse4BxHnNZmEb3QByRozZOnAfn1DAugFvs5bcurYvfAhGJ4P89888i
lckHm0CwEn0al96RwLa6PDclaPaDmbVGdqzXLlujGEU/Ate6NoGIsLn4ed4Ud10x5WYITKM+qiCA
diLKDBZxMukp3OrEHNOowG1+gwkUuyJrpYNZ25vmKzyWcO8+g4cVNlY1IEkdfOIp+6Jy5sgy58Ll
0qTSdNP0w3hlxX32ZUntqHc/nc1fM7xQnUeiauN6i/covZHAW+V+UkuAqo8qhGCjOahvEWPY1m/e
pyo+V6mybjgnUw5n5U76SnEgYGgs+fvMqxJozT4VXpLlRxdO8HZK9fjLR430JdglHzQxi852XvP+
TfZZMm5TR9fTQ43gO0qx3eLab+lmrOXgBycqNZODUNUE65l06TazYpVEPorqZGfHjqyOYK51Sxt3
wOnLv7+bGbem4nkIeqFvyyLLzz7PzgJv1YI1xCMFGPsBEJisqLIoNyaKejx5JMK/mNNF+IgSPXiu
JT7e0Jv89iMZU+fCQeeZDpVHO94mgEXOQsctkl+qhpJBPQH2SbMGdEXEpTI/qtzj/cpy7JihwbnW
HeM8Ht9c5tW7xCwV04NjTV+u2U1Pc04NB0PmYO8CLFofeZf1VYR4zDiIui9+yU6zkBd2rUPYLIsQ
daTLdpRCYo+72MlSFVHxLN5QPKlfhpv3Z56Ilhsxzf2HqslEfLZoPjiTaDLbx0QSx71DOYslkoSg
4YE45GaNMO5hSGmIEonPbE9IbvwKwj9cIB76sLO8wWYPUu47pFyQHkwee67Awq9egJH68SpBnlfu
POpIxx3xCPUPg7tr01QQWIJbyiJ2HreDdA4dGxA2ur5VWEKsObE2eX5Rq6ksN6srkufGaVcE2obB
rUt1X8FCAg2ZuUTWP8fuel3njNDMM4NnH+vWChRTi1XEu8UFqNhOvmntUpBr9mI4CMRxcdVuCuy+
dHsWesHluVjGcZoYULaThp4KBfgIioJFpQRNjJNi2yIkqTvr8SIItyxuG6Kkex85VYwNDH1mfkv1
LFyWnc8dKTTTSHlaRY/njmDulbu2JPIlJG6u+5imvnyK+3qpTuVSL7d9EQ83zMGQlbZjLcgme6e9
itGNYrE24p4h3DaGWwunv4Wvyh3Pfa2C9QX3/3rjC92krP4WymmG2Q7AbZUYyXklHmafDKSd4a0k
AvOtSJ90F06hUy657feursppZ0A1ctkipMu35BhUtzQD89Jy9TkP7MpOfYgbAk3I32rrt66M/fNq
ctyHDLbVS2vn1fVoeK6KkjLWO7YwiZENkOfIoIuCqVCKKH26zOTOZQz3WHCVB23t++361SgH1USz
um2kszi+IctEJ1dAhW6ab7pKBPxZ7fhiFIl7ajB5861Coe3ncnHGbY+IcAgVcCnAfOZb1Zc10TBw
HnIMb2NoZM6sXkvSVX5XrY16zNDmbOFpJ/N+Gh13DmtlK3/HSMfwkxMiUITkErbQZcWCLhGC3ky2
1RiLszK9i1UIo1+OoN6wkSFcVI+bYkZ2jgfOckBpNSmDYdfMixv5FxgGYMaJ8c/hU1/DFiWSvjEW
tCK3TeF7n41ubDT6DAjddnXmQLxywzXyNFPDt0Kdc/iG6aw67GGzZ6CHcPP15BXwMXVoTKM2dk3L
RBhp0XKC12g6NwJvf7IJkC9iH+Zu3MyZHG/AywNerJa5btcV+FQ3QW3O9hk5FRXkgAMtksMs775i
b9DJM8rRtCf8RSM70aolWEjCbmHuL4YO5y0GwvRuiK3mARnRiB+WXVBuyOoIfjvTIIujr9Lxq5qX
9HqQo0eeT1O5t4btutavgggk1NEpSpWwgd0YosvQzlKQFhgPu3HxJhIDpouLbEm8e0/QBcClbjQA
odbQ9/dVgXueD6uxjUlvzvqtzFrnIb5YYZm4hVNt2WEd3Mk90gwcTKkS94grkMaNIlE3F9/Rca6Q
egCtVCAcVZdib2qDrO1ZvWs/2zM24WuwveXRa0hJ/VgSHGDjGMjqblFOWh/TOO3q78kA9Q+xUEDu
K3jq/oA+179Gz65hxloLb0MArAYMFAe8+RXSwXvYfwabzhqI/PHI4nntfNwjob24yxNYuHPfDd38
mcGCvs+GYdYvdtCOx5H2X8xYrMEgNE1dMQr45Y+ZJMu3gMiJQ70O/WPBv+oCjUABR0WKRZGFLBNv
vfJjyw4papG8nzl/8ghv1lQBbKlWLsp9hiU4XOKPadJsJmgJ4IytmdAglKLc1TvsQ+KUrJ6ZqT0H
R5eeOE8ubXEomb2thZiQq1PY6yfConGN6GqW8lQU4JAbx+nmc1txiW0Lq0hawqksZT96ZZt2J1nH
wy8F/YEhilSVl4utNSNPIZtvOBYZuvyMG3rXpRXYc9ezshO5gdhii+QqrT5So+HgHUTeBce8n8z7
dKE+82Dy8iRhshTjjTEEy7AJyF9g03Dp0kRh0A3jhuUe/yjEwIR/0ySHGMG/qr/NlMzBsAoKV2/t
muoqUr0TzGH8JTEYmOUlVxrl17sPqwEzkKWEkDvaT4MoITAl2+RFPt8pegNejWpZ+ydt85jwqPLa
Iw1tquGZLT4fXn0PfTo+2FU/G2T1vIL3XAz8baru4qTgr4ErHa6I52ip0qG5rAmDWruP1OYRRDBl
+crVwIaPKBL3gdwEuZC3gak7XOAzkt8R8iBT/ZXj2xK5hpnoOzv2vW5nElTxSj+l94uv23YPTrwK
tvYe8+pOdMXsHdDZ5iczTmO1sXvXBDkDISAYSiP53aw00sOCs/vK66Cc2YlHJfnPLp63yHOrlulK
JUnbn6Ys9qHRJFkxG5AkCT4C/IAPlv8NOBFEvdphBsAqNFJAlW3wgQxYuQqxThFjLPkd6WLxyi1j
EjtR0aeodIcuQQcAnsrc2pCgjGCAvDRzO2MK2iO5aL2tgZ+PyQCoT0S4LK0qXGsHR7mtLHHf9jF2
bM5JtcUAmxqbYUCosMn6dbUwE8m8O0yTxyGTlyrJf1csWJrgHUpow3GZmvd0WQN1QODneKHQbfKU
eWPyPOKEh8B0A+1SKlB3v8Cr+L5kWvTvfSkEFBHOEj/ETNRdwc1DDehuIYjLsudU7jEYtr+LgcRq
Ej3kEodDVmP+iLGLLrtBjdP96vBlwvwmbHopwOWr59m0g+MgMxPe5Vq+xB6/xYkCY2sqOeEEIkmD
CLoShZLhniQ+4eaUlT5hBDVzfb9nf88fl56DfpOgZtMk2wMqb31M/dOurIlfCWVGIlxkp0H8OFQi
N29NVXlHdAFDRueglexIZC7Kw0KhanZGfsfV1qNpFadgBLMO4dA0To2AEEHkSd4eXrLrrkxS1syN
7Eb11E9O8GRip3Z2HW/Pxf6ujP3QZG2y5xm9nPeD0XFeD02xg98d0BHNlv/aexWCw342kDKNDi9m
MFjOfmoHlBtlZlVyP6p+8KIJc+nuQtzieMGIesEqHUBRrI6i2c16kg9Gp5B/ZE6tyyhAtf++kOHl
RyWq4Qc06fBOMd5jROl0O3bh0FhuRTRKipp57jrcPQacSYDcFIMWg1jGyja7aAkxGs2Es11khWlr
tnmoyWT7Grldn2e1kjqAFMlqbyc+68ZccVJsidEwEj637A8L5injDFhr0zWMH31CpFu4xxir6hCV
dQp0yvExBSE+tv86iFuZ3VW5BQTawlOFJqxjfJ6WoRa7gZD14JKUYzvfve/IG9nqboKYJ0cH9Vze
N2aIj9kXmywOhnt+vLGE1qjVZ0A/8FuDtMc/+Xaci4MZiCVggLas+sqeh9XjlXOtD4xe/gt3fWFu
B7Sf7L2ZGXyanWE+EhPAHtyrCcSjQuPbYWH8Ctp+tTYVwTLDaY0TM9kDZwffjdc06dG0RUIQOnC8
sZnsoVm3LV1E8xXxE3YWMVoxEVdq7F7XLnbSsDOkwspspCZSFukyvReoMcaj6VWadygoq3lnK+wE
UZOA8289l3wPQvco5EUHEBv+I5kN2DC8BB3ubgVkBN5zZ+doAgY3UDIOEWwugYqnQSZsyCSPkXgw
z/1M0Z9wJOcI0sX7vJ1zB2Z6APFOEQyfbYnFnVBYi6i4HO6I9D7LmH+RtRI/255RZwd8ZdYntBHp
nAxqE1mcg2VtF1A4c+PJvlcwXi424mIsSJ5LccxwoYuR7il3vCRRIyFm9PNRftchQcD1j4PRS518
lyltk1fc/1uKv/xLlF+KY5P3KmD9J4lkeGbs4ldSlDiukbP4Zv4uWq+fka81RKMk6Vrd2QE1kfuZ
eZgnHISgeiCoU4Farg6oQsGx8GaUqM8PCGV7QiUrH2iRNpIaRXZteTGuY1/wo08mX/Vt2UFSHJlO
SuvIXjUXJ+Q79JUmwHDkj7plKnH4SiIUsGdDBK5Vy3XOYbGuZ78calwj1VrKG0y0ur4Bivbe/RZy
7skgD0ZuFxA8PtBA4EXExdpgkrLLfN17eFVBzYYsaT8DBJCnChvXcoXgTax7e8JBvB9l1423MKvx
7aC84lPUus8ekIOjYOQZXAAr8RyzT7Q2tSZiGF3/wwb8z09457I86quEsaLgB1RYPS1EYW2vtHFK
rVi8FAuVnodimPMnoTRhB6NSE4aCIsExJGVWnvlixrugVyrbcgep6jPvGXy2vZGt7X5ws+UaZTkB
5IvZeW9pgdCQ1vGB1zbp+hQxrJ/Mt/VFZwkWJR8EQVUYfy0737Xg/hPkC1TCQ514yDBwFBTDVRHY
s78TRlXvV8EuhFtXtIRT8GucTbMZ2w3JaIG3HXNnlLuRQFWU+y7p/Rgw8qE+Trbs3okAbSArbO6i
Qz2Txb6delacQ048xHbJA61uA1fXb262Fq+S8EC2ITNenpY1z9WVNSOs2zLbSGubWCiZo2RekzjS
ckGPmRLNxLuRoNoCYzbhjFgJYfpnaSEorCixTgkSWs8zUULDXgVJ4Wz4/ooRl28y87Cqrn4ojXwy
nhEaU88b5NS2Xfn0ZMZbdMgMz1iPWJfMaarLA9tc0V33Rtvfidluxu2opzFDr5Cn7tYkA/OtQKOV
7fw+0MMemiU9kWDH6jU3FnoP6JKKi3A18nE7BG1zZduqcUiU8ddy38ezxVvsoudlAzGq4ZcOZnRY
jUsaIGb0QO5XhI1pyGZhsVmuZmUTA1lo9TpzJyH8MA1dhViFang00PkZv5WTVwRg+EMTIm615zuG
QqvZkA4JpCsL5Z6sHKn3cezUlB0bfgsAA0SwzRWa0GnaruiZrgs5Ju7tpIuguJ7mbIaWLvp5j5A0
+5oMwxf0d+X8aKa1WkdwNGKfLK++vOC94f7U6djON7DAfrfrL8Wdp9nAEwiNMGEHh2TTydYk+JNI
rN4RL4ZyBzCR1dNc//4C7EOCTo6B1MskvgW3urjVDKqKpK4FyYErvCQYnJWYt30TJBOJZZ7vbhvS
vjkSNKPXzmxAj8guIqJvtY3pC92G+1OoDie2rHIMyLZSyzUOuPSLKaSpLgZ4HQXTjBLwcpZH7D8z
/Gw6Jw+qy0F6kXGADYpO2Dl0W919k1yWfeZrDZUUM/TtfdCA9ArfGEUOCh3aQEuHLofHbFJseDq1
4/uiNdUXPh3ya1o88vO2MHvqYNNqBd4wpUkbgw/uGZDqYBG4JTk0uIgwOrykVavkKU7U8LLW6/pI
nAZJDIzk39imFIePH/QNcQx9cLB7dFzE9qzLkyha9yJrWNAGejxd972d5ofM8JI7dieoKE9joT+V
bs+ydMkfUxuCwghUcDrTyEOpR9M/NrrovoZ2wixpdRjsCaVtcTFJcIjlIPAlNC9NSRLt7tIV9sst
Zj2cat7dPb7lWJ9nXRc/YIu9QGZGBZqLYEMTRIob5ScY8U2B6aH55f1NmL5HWdntlng6FYSdHVf7
IA8SaqMqIJHTnOelCf23WiC4Lp4F9DNNcUNqWVLeEFfDUazGggAGzwb8jdqSvfGyyY7xSQooxq2w
Vl9tRRcQXOvWOOpCh2BZlJr43PWN4k37cLpAf7W+iq+IABLomyeNMqRvWvOSJs96w4DvFet2lal5
Txg0IqguKJt7dBKQ3T0/86EnFAwqn0XxQ6CELyIEvaQ7kyFLBvsaN2axNQrb++HH6sxNTRB3enSy
2QK3aQhE3MRuWbhnrroh2ZNM5KR7/JT8BPxfjgeZ1yU3k2v7/VWMOPrS5bTEPIJ9LV9TZpTukAiy
rM26Nr5dQZ/JYa2HzNrN+bCqi6+mukf7CirLd1R9150DMukWev2pKgL3rgly6exdOgr9mzT79Jul
Zr7JEDneO5PCAFiXZvNSSNN+5tALbrKh0m8BjslhmxiBxCxfOfi2Jus1YZB8cdd1msKERATNrrbm
1J8Thn0s0DehjcuEw3UuFt1HBXsG/nYp0f/rZiCbOXZi97ZEcG9whObDb5ZmeMxyysxfGWrNj3Gw
/XfRjJRGmDmxR2zciftYWgMSKUWdL9dU4U1nkrI8e1OCTijxDjlWxUelEjltKwAwZ5NjY+524F3G
4xpn64cluq6LKK123wHMecxpKmJTIoK2u1tINCDMgOgWSHCESbdOAiQeMsRYjEq1md0YLcrMMNCJ
mraB4ZVgaLBCUd9lcoBah4tAuGpN386Sl3f0/MbonbnCyKyKnR4JXUz38sb1pzm/IpVTPOuRucAY
y5hO2XEGxBQSxm1y/drYxIEdeDdyDUzyN3tXvHs4Hu7R8aTppkCYShdpTc08qVjxcIAbwdBft4Z8
pVTVNyODGXAHrEkq0VCOxI7Q/DSnu5obDwUBqrwNPqku3+IOA9F0K0LZHhDeC1xz5IrgQ2sGOOz5
QkrU0L2YLkqcRtNqmXqfIjC4ZAP0JTtXBhsc9i4sIYkUutInhFDTM+UTjv7Q9kK0I0Idw9qX5kzf
UgwUaaMTb7zqZfAI0ULdzGffd15/CdGt+Bctbae/kowoHSi8yWxOzFLqKp+0SdTGPDXfi2eIKwug
BlAfqvzaLqxm2MklQGNd8MLaVwCGax65dhNw6trc2Dfmgnhiu1aZUe2acpCv7AbUtImO4MUQiom7
NFtWwvzavNPExjABTrtKrozdsS1Vd2GZkyxyJ7wNkZNbF8LXcOPnxVvKH10zpf+4JvPejkxSczhX
LVE3IXF/BOWPLXxi6OSr8rY1DZITbAP4SZhmjvs8pY2CeZAWKH/eZpjJYYaar8Vbq5mcxqKfogzb
6xiSS9a6dNNb3neF2u/cLb34uUiMktAc2Qk4fYAgwoGcwYv7CPE+4bBL8GhWyVjcTYYc0nPWNx6W
Puz8vI4d9tdWqRyDVJfofUUDLNGiTlCyfxrr+pmB6xCDpzpzpxJPO+A60kEpqIlUvo5bEnVCGt37
8jD5LrAWzjTRhbE23MeM4OAv7ZGOTJhLMN0WQRcnG9fuOWHjjPd356aIFnZl5y5uuNiNuiF3Fybf
IKmFJNlZvHq93X9qssjR1liMoXvpjeI7p9OovOG2VTfYmmjx7mNhDlujiwWS6RKrIn9AkgOCktd9
kpPOnwhCgZkiPK97bpxWk9K/5ONvsrpaFY4UNn53jhJxRAAFlAbZZ/JOl17KdMBpS6pd6+Q/Aa8g
OcDWmMM/OZN3NTEA41ZKB/93RZjtSPIUKTphySroh+QxcQjUpZgmvPcdzroAAva0towbrF6zKEJS
erwvr0fs3eddF2+sMub2UHbnX6NDx+qCJil4RV2eHqwuI5enqyZMyblLNDcNdCbiEKLLNdKdWdI7
2lkpugvTbov6VlSN9VuhDmiOAdGRFWnlvfii3sOwN0tS25hHa0/ne4Fu/caRc6X3gRWv46bsYDm3
C3U6Yo/+brnx5DxgYJkTc46qwm1+lUmSvcdIGp8dL5iJfJs7XqYv2g1FtScFauhDrxKJQHYzDPcZ
pRHxIe+KIjuiemCmRm6nj9JRJnFSCMlf5zqTr5J8feaXcZwRwFQjedPmOv7KKptpfdU9Or7SYeVE
Guk+rdLxQTQJ6MKQ6NK3Ahuji/QWXNx9NoISV7BROOWl3ROgeyDLwEM1UXUeymIgp8sYQNWzenT1
yqHYNHju4D37sd95Y+2+D0njYTS3VvvJW5EWUpuQiG0OY41mg5QNCxbaYTvlHUpdkkexXEQIk33s
lw1OQaCNoDVgWgUaNmck/DZMKo7WKAUD204kNQ2cNnD2m9FH/n2DIkSTXAYdRMa1wA5hZRs+K2i3
YpiK8ikhcyQm8HqGhkRFGYxbkndxIMReMUPMxXKpDlzIWRIBhzjlwbbR1W0ba7Q/Xej1+oo8f4br
qjMusVZaEbmeO/RB8JwZ9pvZJd5TzFort3ZlriU6JTxuke0j6IiQ7jChYmNUVzN1KS8VoojPQXVG
Df8nneeqX0aiMjBgg0wkjflGAH35IMduAeBH6nUdkEdBCmBNud9yaoVHi04ACP9Tc6wuyN5UKklU
HBswd3Kw6dXw5fxcjcP81q4o3g2ZF+iQ+3U8d9kMxmw7IiMQF5H3c4kYzzrPFBFgDmO8umQL4LXa
08nU3ZmjxbMxoat7WhpbUV+o+IIQDuFhJqlxQlRFwDg+DA85p7FDZUS4lKYU8ZEMusT6cL0ezHyi
++sm5QD/7ZiJtey8nITqawOLCVjxEsick5WYd3DAypZ3TpniQRhwcbTblVbbIczTxV6iBB3mkctk
KEklVcine8NxH4bKHbjESu6lBiPpEGZWaxSMkl538sYsCKK8Tn3mE2Ji7K0/6/Fj9Rf7xUyX2op6
qFl/I8ZW8kQndNsRl5stoMc1zhob7VF1XlxhC/CVINbv6YSH+4pRZTlhYrb0rrPB9BNOA3z2cPiE
guPpVXcIQNlO4W/T53HyOcmCIbHzCDpIAszHwB0R21TxZhD60W7IrVz8Hc1hxVud9t5MAo0xn/5o
2UlYhGCZ/NLlghGKtI6xa0ky/6NNg2lq65ImGmlX4qqjR+TTNtMcALgScCdjjEGBfO7W/p1onKd4
0dCwEVYwJQ+NC6NDq0sO0kdDGvkggt0dtctAOOAH0Pgg79ourYdr+GyL8V11SfxkDrNYIytbnSOG
o6zCbtOmdfhHMNn2UjPWRQhs8jO8QkB4OI96sfvDbAArGrDBKPVj7wvCTj/Xdp5dZie0WAJ78usf
64qjUYw2FmCvt2ImWoFi0UDiCgzSVN7uDxyUOhB+XG6VZ6X2RnBvnkRBCc8hR8i8/De1UH9Td2Zd
etX4r/iCtIpLtdL/V43Vo3UsRNNeCrgs57V0Ebrs5knP9mEekvJqRWf3scTFctSOzs//+R//4//8
r9/z/0y+1d3/q7P8j3qo7lQG5vW///NvKqksB/6bMd5xRGD+qetwYprxOeX47JqI+SX2/G1G9D84
90VlXWi5/efP+5uaKD4vcJA4ojcJ5J/KAJN86egOYoMyLKhWMhl/jEF3N+wa8+mfP+kvPZIcGGjQ
HWGz/7h8s//6rU55migStuia7YzsPK2DtedCnTaOQUuEW9m/Om8i7py6jXPvDr//+cP/0nkIE8dH
mr5DB6wHR/2vH96mY1LgyqdJou7yYyMyOiwJ7tj1icYv6IwpiTxF+e9+t//1ofzVQiCvs4I//Zbr
0kw6ddHArf3QvAibmOy6aY1bwvGzf7ddkT8scB1b2qT9UGT2p58R1mzWtB1gN2uaflf7QR1hXNXR
HFOv9M9f5V+eGN8xwVVMl//pup74U9uXE1tjQyI+0ZO+99gFeXk92+2PU43Vzb//QeyTDqX0Jkyq
+FM7W2l6LjInsgNIze3DGVTg1uJ43UGG49X858/6y2vHH+NIL3ADGvckxt1/fT7w21K/UgXOxid7
lGTpxQoLW0FaoBkOqccYo3/+vL8UiV0+L7j8XBwwFs65f/28vNEJsWd8Xoc2f08CpLF1hrW6/+dP
+Zu/ioZPK4CoEMAbzp9+qqpNVq51ydBJL9kmVnmwwz5KTq4WRKHYk/f4z5/3N4+G5fs4fQPLhxX6
8ytuGrhiK4EirxQDjfSuB6vbElbkTHJ9+eeP+ps/Da+l5fK8+3yHzp9+sPECD1QZ5RNrXXrPeTNA
OviN86OJK9yjXk3/m3P5b/402tBR9gER8IJZ/5ez8+qRG2fW8C8SoEzptludZsZe57A3wtrfWjln
/frz0BcHllpoYXaxVzZgNkWyWKx6g/z7P+4EBXcAbkowdQrSvNc5KMjKAVQducb3nBm3hsKqmuGE
zQWzPmAoHrSSxoD8DKqgV+xdOAEdLQSYbN3x8VfcHgpdWvm/y85fzkr34anAKJJn2awOih6pNx84
Ya3E5k6A2lovYgaxEOAt0X+1XqUO5HAMmUoNoAG+Lo/sIRjjS2gN6K/NVXz+DzOjc2ratuXyKVex
F+ePIe1dtmKOM/JlHIzAMzEPu7RN/Os/jKS7BsIjjiq4upffEMo/TjoCmnhS05qfu8A/1QWm9fEY
1P9lUgbkSpVPaFvGaqiA3N7UopEoNeio5qEbcLN8SBjIQIgd+8j72xrPZ0Q+6a0BV8TddjkrgOWg
b3wEhlHGyYE2D2jonAMSc5ryGIf+Guoa8F6rK3RCZlDKT5Nr8Oj9D5/WUR3X1BzHcNbO7QUP+Lwe
UX3QfaXCEQnuOQXL+qo6Q7wTkH//Wwt3cQGbWcXSwlbpAOvaKj1Rg6wtaIoZx3zOw29KTRfn0I4Y
HZVgzv5SwzR5F9W1+UyDrHnBFU/9iyt3PtFud25gcsS/U1L2/wLSzh3e+IC06PAn1zjSKPAqkGF2
Lqy7HHX1c1froyiAVhPbMY4JPYsgD+nC+iNGCNhenBBvV4/Z1EYoDyMb8nhNfmegjz6UvtwZ6KRA
eBkYuUHKEdADOnOZ85dN8exYaXb/7EpYAIWCX35t1C9qlIXXqvN3fsVW4CL4s162DFzOKhxDJTJj
A5gPvD+UJv0IxfEG8P8NyfBqZyh5qO7mi5wCJxxQsG2vDh1ll7iDyGce/fZvC8TmhcZMTmsXVdkS
SaHHX3drMEM6jIL2gAyhr3Iet0xaU6rh0nrMA+1YaGb5ooi4vljDmFKPN+Gg7cxP2xrToWRARqLb
Ql/7GrswrskiMONEzqVB6RdnAvDYfnkTpOu3Ce8vACm6fUY8cHgHuqj9azIG3kJzgu0e1Uj7oFiB
e5oAglcelBr1XFE1vzz+MPJ+WK0CPGMNRRWHoh/3yHLX5XINClS1wMjBtXQqIPgmPbjT41E2thV3
k0tWyy2lq+pqb/vzSBsWJYRjM6mo7JpopghLP0DHn86PR9qIr8Rwjdtd57Mb9moDp4PRg70jAaRN
VN/mMPdvJW2eI0UV2Yuw80vfaCHykK7ygplI/frISlZNwMNWmyhx58Y+QgaNhtA6ukqhvG9tFbqF
OpXFCyzs9NvjqW7sLwvDY5PnArtLWz+nwUtCC64YSwcofO1AKR9qCnaUX2M0P0gL9ox6N1bR5npk
CfHrtmjrLfcKvjroe1rU9kGvNU94pCMHWLbOS6077s4yyn9qtS0ZytV0chuez2tDZ4x7GryCfG7k
VNALSpuoQ7U0CtEFx2ftNJiq/gazLGUnTGycBhsgk2NbgG8sS5N//0c2muZjhdktwnuWwIwIOa7I
88PSfnn1wtGdQJ1cpxgjEB9djmIrKMtDNiXJnX31o1mVMb0DAMhXOJaJCxavr/SdYLS5dK7Nq5I7
XxPOamKW0WrEQPaKGgRtdVKQGHuDzokVexFE89c/V/iArJ7t2LpBBrycX8vDCVhBjnwhbwjQRuQ5
AuPuU10C8Xz8KbfmRdByXN3EF1YYq3kliGoXAJGtI/QzC7shtIiVFLPaDgCi93iorQtabn4eD5R0
YH6upgVzX7W7jmlh+SSCY+kUvQVUQBRXpGhUdJZTCFHp4OYD77Rp+LeuAcDj7FM/zZ1Gcv7452zN
3OYuo4FOPLWs1Y3WpHhEiQHVTNx3xbWDD3Ue3eZzN0CR/Q8juS7qWGB8uChkHPrjUPB6w66UX0C2
qGMvAFkM4SMd7Cv+eDvfeOvYC/k+w2ON3q+zuieasQam1QCpKIH83lBnpNOGl5VX08d5QkZauUFU
dK6P57cRR8lCyEy5jbk2dGM5v0Cg+jghow2qOA3g3QLFyEJb+z6Z2bWcXX/nxbs5R1pIwiTFQt1y
tXAFZAdHn1Bx8qOiey8iMz7iyDNf0ddIXuAMYkCBcuHOM1Geg3U8dSxDwquwlHfs1RxnBOnA2CHk
noJXRfvYRdoMilUYfX/8Lbcm5wiHHcm+tIlxy2+JGprpj2h5HO3Jaj6Ps6s/1QVA1hhX0i9D6KQv
3aBM/3s86NZRoKyMqqjLI8605OT/3KB1LipzQC0BOszoFZMyHe1UgR9An/jy6qGodlKJoRYoSz+r
74jJtmSb0TqAAqx5ITXKF8rKyTmt/H7nCtyYFVVyqE6q4KVIUrOcVQeFCWJWg1qsq6rnBEwlrZDU
RgLb+fV4UhubA6ofW5GEiRqMulq0UfX9Jim15mgAKHlbY1w9wvfM8el8PM5GbiZzI92GLqcypVUA
dUSVJzHytiBdaveaKo5yNrJWPZKY0/CEn/7O6EErlFyCGCGI5Mfj4TfOuRCqDaSEPplNhXD5QZ06
76xAGJxz1Ro+Cl+dP4DnRrbU6fNzNeXKTp114ywI/E6pi1PZMpx13Ew6H8pxQkcxwcbqEumu+NUo
EDsjGvuImGBRmcVD89erJ0mkRgLGMAxV5fmwnCTyxwj3g9I+9i4CdQVKEX/Z9KXPaEKia8I7cmdN
f3+1VWThKmR/OobFGRSrkO2mw0SXtEFcrUuSH1aYiZ8ysP9QBbROqFM1Gu1aOIYwmGboHuC4gk8Z
dUfbezzx+69tCdsljzDIrXAXXx0XaBxIOEWUR1Vb0d9jnJj+ohGBCyrUg2fkEixxmODXmDvX8P2m
sthUvFa4gRlYyFP8R+yx0RiOHIyV8DDEdQxs3uRhRpk8wWT5l00Y7cxyczjNkZ0lV3O5KpfDIVuo
wVwC3iR1AD+B4DFvdaq/oHsFogiHzlK8fn7yi+L1BRFeY47LAR1bKhMXQwP7R6ErGXNgP86dad9i
yx8w0SzanRlurCOmbowpuEdIVlfXo1H1UYbTEvRPN2uukVGiYI+9g6f4fnINQ8W/zYqi75waGXmW
m5hKPvGcNw3PNt5Ty1lSli1oHnFU8fUA11SPGA0m5DlCK8v/2WFV/S9uGzwEoBftnJ/7KC9HtskH
eIDbAK+WI5uoC011ZXFhomF6ovMsbrXh6C9o/RQ7jcKNvUPdVjOoxVHAJQguh1J8PS5D0wThUKLb
WI/TfIJfDcx5Lj8WPm7ejw/k5sxYQapJ4OpMa3WrJJkIlTkCdALNOT8X5I0A/H3ljHxOuvMRt5ZP
o6zj2i7NJlWsNmmsj7A7MqkhM8P/62slOJlo76DybXyh8atfEDWSVgmjspPLyaCy3Dc8hhnScUke
+aKrzZoME+5EWd1C/qCqpOBUdI6odOwcifuF49VB0Zh9Sai5O4O9hi4J5O/22DQxsjrQATyEaMoz
ap2oDuEOs/M5NbkT1tMS8klGv0knJ14dh1otEUpujRassyVFQJX4MmWheaJQ3kMSh0hzUcsGmoCt
ZteqypArjdz21PaBgbTHUL1REVb7/Hg73a+xjYafTgGPfjM3yGo7gbkOIN/JNTbVHD3JrFE+BUk7
XtAKsr+2LUTMazwaKGWD4CYYPh59YwlcXpdkffwHY2MV5l1hj9BygS4ozfx3gAQy7RaMpifITITA
8+PB7vMkopBGc5ZzYxnkBcuDit9OiSgiDhUqoO4rplwI7Yh5uPoZtrlU0sStCDIEJbu2jU8WAITX
V4EFh4jx+RU2ouyr86RaNd5eed4dC7QszjDetQ9qlRoe2kPNTpJ0f4IYiowMCimXNxNezrWT3IPE
Am+jjzmM4ypsLxFdzp0dvTEKKRjvSpkb0IpYLR+mQtDZER4/6g5M3QkHoCc0BfvT43WT/8ry2AhZ
dJSzgdnCflnOpUC4FjnpEY1Wqek1hUZ/s7X4mzHM8+U/jGST4hk86KiTrVLZHuUyiCtDfxwCe0Kf
JnbRqvFvwun7nZE29iIVcx4hGkrV9NPX6xM6WNPYUj8G5m4DP6KzzuaoD280nSr9ITOa5FM2wdhr
RF99bQb79aVjFOhADOnAEmz6m6tzj0gvVZ0MFJXEK77QBJ9PxYA2ZaKO5n9Yv99QBff36q3bgOjA
9J3odGQlglh7qURCfy7r4ncoHu71I+RnW28VwYwkfEVFVHq1IR0foyptgmdZGbPxEc278mup2PpX
XQHZe+hbx/WyIi9efV3hywtwjQelRsVsvZhI9oxjGpj9cQRJ+Yy5Uulpg2vtHLatY4DJHdU/iSKg
fbs8BsOEObRqItMO1xBt0NlAr9WY6yN+fq8vTTEV3pOED9qp1AGXQ2k6XGXg1YCdBLYlAqHWE254
1iEwkGR5/ZGTFRQJHaDvba2OnF43GAP1Rn+s/Ga6zC7q2CHt4XPajz8ej7QVrGi/cc1IUBUt6eWk
7NbI3DnFcaOqy+7W1o19zB0w/o9H2VolLlTDglWLMqa1Clal4VPwi2FdVg7WISjzIwddW9V1bot+
5/K8G4pJkFXzEsboC1zJKkua0Vpq7A5/V9XqxQWLlOlaDR01BvhHp8ezujtXcii+nE1plEzXXN1c
CmbeMIqQPEryLLgCfA6QIWrDd/iyNd8hySNJ4GqSVfbqYW2yXCyGaBtwy6yjJA1s9kGJHyY3AFl1
+w3rRO2SZon+L7KrToEQlFXtnLO7fcKD4c9BV5vfQg4nC8JRIplNneRzas9TNPTXx1PbWDy6di6T
M8DMqGvsUVe71lwglCA7aMYNh6MJiyTs3OoK2YHHQ92leHJCYCXpz/IZQUgsN74PmiQyxkT6cqYj
zmwou5oG+jvgFZRL2ev236RgycdRNDsn7u6SWw282jWouYClN8P52LbacOYJiHhRZMHP1Oa4fEJs
PfQQ8oJ2j/fwC53kbOcsbuxaW9bdOPO0TChFLyeOxt7c1i5OJ2qIB9UhUlG19IIwzV98dAFieBkV
miATuha3//DFacAjO0XHjGRzOTApV6Vh0o7st4/+gB65zjcdF6IL/BfhVaqYL0XtOid85MqdgvTW
lOmMUw3k+gP+tfrkQ6m4Wu4Xcspg+I9o0EfDC3LiqvJz7nPlXR82sUIFt6h/Pp7yxqnhEcUDmI/t
GoDqllO2i9msJgRwjh0aGPMp7pD1OsZtHqU7MWFrIJJOg3TTBUO6brlxX+iVU0OdtqlDSVudqfaf
wxDKys4ibg5E+U02TlRcGFczitpZmKmfqFIYGQfXAhOGuen3OrIbcUAQwf9/lNXhDBOE2tH8UI8o
gbQXYftIuYeuVCESr66JgPciWac1Ai+TvszqvkBMqsr6UAdrYxf691CZtPd6J2hyASPyHu+GjW0o
yGqxrrdlt3kNn8Mtx3Hz1FePyL4huYdwJdLgw3SLRTPe6nYE2Y/K1M6bZyPOkbCgdyPzI7Ahq1RC
FaFQcNrS0JnL6p+UXv5BFnF+OxAZnmHf5541S4M5V6As/3i6W4toyxIX5QQK/uutguNd0GYJu6TL
7OkCIx03xhiCn47MzutvJ0HaDtqN0oh9h5F1afbUAfweeEpNcSnKXJwxm9wDv29NiGohyD0BcdFZ
NwzDoXa6qcbKDSWp6uzOorq1VWFe8Qc2XlvPYlfKaoiEcwpexqsg7Y5YxmHzpR9rK89ORdhNZ5y/
pgtsxr0a6OasBLFDJVW3eEkuYxSdmjKYFGYVKl15K8IhuCKAjpBPWs07V8/mUFx/1BQpC9KmWA6V
RODzM5HqxwZPzBu0BfNW4p7yZLNN8p3dt3XYWCkCok6GRltrORauCXHb2nxBw6j/TSAoXqMWnlyC
O67XYhaBcfVcXB7veHmPLB5arBpPnd/lcmopa4BACbw9yEfC/eTKTpNWJbE3VUOWw5rHgxEB6nwH
3XHfEfk9JOAfSyOmwJBdTtPCvz4fQqCCCUrJyNNRcSCaOecotNCcg1ConccIR3lYWT3OKWWkIaww
utrOym5FGabNyx14F72ZVRRNhIZFVBgBdosd/Z2CF4sKIMMeLlTRhp950VoQllCk75va2MuH78fm
1BNW8fCjik8JafkJSiWwx37yceoq4srrTHNMUMc76O4ZRlLjVWY4nFoqeKfHi31/EzKspbGNTYm9
Wr9vYehTzuoguWGrbp7EFPtvEhTvro9HuT8ycgCg3TyguR/U9eQSZ57wkBsBzvrWzTACfLTQdzmP
ZfX11SMJkwAgn9LkZ+sUAkt0anOj0OEkGvrJTebwMjhuddHmwd6Z1P3ZpH8uUbqODfLiDkwW2JGl
5E0EDt9FUd3IC4TDVQUdqtzxz6BflYNA/XsnINwfTtrNYC945vIGpfux3CadgL3dWYD1YGxGV7PC
1rbGYe46tlBtmwjQ8Gu/p6wi8YrneUiLaf098z5JGqyn0MUK5w5y71gTGAoeHS8ZYJqdzXh/BpaD
yW30R2ew7PxwGCRcSNQtGtROgzhE0BmeOlsDLr0Q9UVh4P2FofdOmWdrZHpn7FIbt1qukOXIhWq1
VkDH8xggxvTFiQT00hKdU5RI8Ysd0SytaiyOrUzvd2Lf/YLa3JBwpiSBhGMvd9kfc4ZnG+RBg6ca
ER7nDhCwt1FLYYyjrPwhyap5ZwPdH0XGo+kMU4UBKbcsx0uRa0Tpx52wztHdN1SXR9zPQsMLzG6v
snD/UYVKaNE13eYhDNdiORSiMeOMJMbgWWXdYybQN+3nyEWkXevapIMePFp/47RSPwfYr+9spfvP
ytisJeBlkzLKmkWVThraqWOBekcZlx98I/avM3atT4OhN5dQ1bqdrPj+s8ocka4v+Y4DTHH1LMQi
Z1TsSAxebVSEbDceD6hm4Gyq1t8en8jf/c3l/SwkfNXVZR9NNriWnzUNa7jobjB5eMWixjhkgIcO
tYk3Kmg+o/vSI431zkZQ5y8wtxPi/jGdkINUhMaUAEfdw5Bm9k6j9P4aETphVyVBlhfYGuiHRlSn
AhLmc/sqLoOo9oRHY8inX4/nLi/g1dShalkyO+HRfxf94IRjs6WZPaB+HwXrDFStB8Knii4aRqPA
zwzQDJChHA9pztY4ZBPyeI9/wsZCU2aRo1OZQ/NBbvo/zqvp+ujEJg6b2lKTFxKD9qrWlvoEJt7Y
eaVuDkXzDJYNkR5c73KoJjbIPRpt8PRZaTE/y0PNPIZNg8SzMIZuJzBsJGFUhnlcGYDd5NtuNbOw
ZyVUlEkQPBqU/NjpGtxopHOeDFipx77V4KgbU3SBEuy8beY6eBfM2h6lc2uFocfSDXIAaUP6Wc8Z
qUBdK0YMhTTtZdINjGEivLDzbEaWEPtXBC11xUtTuPzkLt2nx6u7OTzniuABoxpe6XJ4M238MCFw
eHmW08sgL6WF18OBdmJrRBYR9HsKLY2KNievUMQemnpryXmTgYSnOM9LcLUGrQ2Ooxvr0Qv6rPxR
YlF4SSmKnKtY/w8RkouHvQztkwrImrcSaJ3T6vMwooaSoJiBZfJ1GG3jjKJNhLiN3l4ef9qtqYEy
ok1L11IjZVp+2hgXzMQUbK+qd8dPNgN4kBjb57iM9mAbW9FIFkJkkgSwa72T207FKTIC2JgYpV7c
wtxBVQnnM5wGHs9JhtpVPKIewb0NrRUS7ZrVKtKpL4OCG66oDOcZN1Tr5BeoDRVdO39sLQSuUdVy
T48H3fiQXNyy9iJhFPpvKMIfEQg5UzEECbp5dlAOuIZhDuSVhnQFqhs0vnbCwm/423qONNTBFsER
keyC5bpNYIuzXJ3waAZgPGgInOcuDn9zrorzXPXafBr8qC3QWM6mHwgwWIjJo6qKrm8lVWcGaqLD
oVVjVD8TbCzeAsFupwsNUC04Dx3a8TO6Gn93qsBRFoU21gifGHt+r2iB4h+sOuidE9LsY/sU61Hx
hokHKSrM+qtpoewVg3yH9MiFx6CvSkx5WNSpsDq09xC//KgWw1MwoKqIaZZ4Sk28E169ijDeeGOC
iLWokMhV/mMVk45DGUKt9epMn39aqPE9FWgQfEfkew/JvLFhIMk7kEIBDkAOWQ1FSSmtlLwzPb3L
y/dIwmTPrWrlVzqawT+PZ7VxIGTXijKMTXJyl812TQgytWMout7jMzm142ntHD7FKd04qJX6i47b
0U7yvpHrkVzS1ORL0i8zVytnzHotfJTHvCy38/eRiCho5SRh9QD4vW33AIVbc/xzuNWByFP5kKY+
780YXLnX1gnQVVNn3BEPbsNV1dMOxXrGLNXT44+7tY4oYSILwJuTcugqx4xQSEVVkILuMI3q94QS
zbdKDarPaZLN7x4PJe+Z1aGnp8ILwQRDBYRnNcdGQ+EkoB/nVdOsnpqowr27M37hqoNr16joxwLH
l19VQzfi8cAbH5eBBThNFlODd7M8FhaMEKf3G81LWoHmzqArn4BI/YIt0r8dW0CU9qTlO991Y/+4
lHuo7tJkJ8atJjs4JQrJgjF7v3a4KNAgeZOB+IsPjY4tUw4W+fx4lhsrCRNclegQ2oMUY5ezbFD/
crsZndIB3aPvmto2byczxrOX5t3O+3Lrg0qeNqtJEKe4tRxKSSF/Zag6oC7aqoiAtvXgtO9Fmwt6
Hq2uH/Xacd4NJYSg188R4qJhoLdEJmXJr/5HgIsqCj4GSSRGe6g8nzDsmr5WqYJCe+pm9c77Y+uD
slkpXMpsmUiwHKwWeptEjqqh4TePX2g5Nw2cPsc820407eSIW1/UktchcHyQIWt4TYJfH10OS/OE
69cNxm9a/9y5cw3IBuWQE60t/QTlv9tpgWykpi64HrIMisGMu0oNiapzXNUmBgZWqfS3SaTBVfiI
yR+rKQAN1qa6+SHzDftT1lvdr7yhHvV4RbeCApVJCZanAckPWX5kLECFNTSVQeW5RiPdnjW3u5hF
av2TJrV6s/AXP4UA/LxmCpo98tbW9CnQAGqSTNE7mIKhj91Y2IOBJFiYp6dJGEGFmqVefUxcELNm
4SfPOALYHg/V/gTPPb09nv3WFuNhi7yClAziGl3OPqHDjtyaagDcNHKvR/79EJWueVXQ3vgP4QHm
rwTJkxncpeahlsShQJDcy4YQwcbQ6S4Z3YxbVuJn8nhWW5uZIcA28XQnp1wdHD3AWyITseEhlFh0
VLaT2oP3YP7IB+DHB2xchucee+a9ce9jLmIKHB8Ki2CQUZ9Zfs3AKkpkweqZsDT07zpYkSd8OvGp
4U/Hf0oKNt5rJ+qgYYV+hFRCkiI+ywGREUeFtG9mL9X0+FtV6Rjy+Yp2SFTsmzL8EQ+ILY87wff3
1bG8Rx1qinRupJwDlZHVkRl1Fc/npJ/Q+QzUwhv7UXseTMv/Z4Ay/jH1p/ClDRp0r6cyt68t7JY3
CQ7Hl6l31f89/gD3+5ckkKyB/j2EtrsWao+WKTIQCoU/JP8/qXCEf+RgA9+UeZV/fTzU/VklCZTA
JW5UHkXr7EE3gt6I63j2OjS1T2Omu6cQf9pTmTXWp8iJfKx9EdBIo1h5Lkus2x8Pv7G3ZMlPlRhI
UqU1xDyABm1TDUP3oq2jHF2GBDW8GARDcjRGy7+4blrsdDrvjxGayVzlpHbABcnQlrvLiU27x6Bw
8jRJwehTuz4ZneKeMGOZf2B3VF0SXbx/PM37cMyYlOYdLlkSzXXlGFMybewq1AjrJoo+p5n+rvGd
4gPhULlqQ4iyKG9/zyEX3vm+WzuJCAgsGMQ1T9DVZIMMk043TFSsVlE4akc9eFZScPxJmwQ79/o9
rt5xSFxAUWDtw05a11WbtqvTwcLGwgAACnh2iNGRTzAOdGq/eNtk43BIsZT1Yn0Yb0ILpg8Radcn
RFXxPm3T5I1eieD6+MNv7S8alRTrwV2RAKwONW5iMZYFhJJohlhwCFGZxIQiJ52GL2Xlt9y1EHV7
PObWYpNEUaeBFgdOelUXiwssu+JxmKlnl8OLO2v6F4xZ05vTGNn/cnwan0HuCE9LzGEnhm3OltsI
FCcvY4rby62tFYhf+RXCyFT627djoxVH+rHKV0Sv2qc6DPyd4LG1uwgfHCcLyC2druV4GXjcQUQ4
UcIS7c7jyJVH0ocTxOgUO3eCXKhVdCZM8TVpsBOq1rXcIsNzV5phooE7tu9pTZgsYzt8fvXSUamR
rykqUmTCq+NSofA3OU08IR+bjdURa0Jxq3LUcEyrjK+qhp2M10QtRqKQOZSdfbMRmMjUIPmSHfOo
WsN9KeRWfUOdypuDucQjq6puVjnobzsMyJ4plHeHURuL0+MZb2wZ0gmudQlJ4tZbLaFFh9+Kolzq
pDbYt5omnhpYQJ/V3vrsJJF+eTzcVpCgh03NQWoaWFy4yy0zUHMs5x4eoTup4gg6QJyoNIJXGCz7
fWl0xd8a0s7ehCnKaVQxQDzVtWrDL/WTT1FXIkyPYXe4EyV/l1XWu4swQVOEzikWTPJI//EAIouj
Zdm0k2cXQn+XuMp8E31XfQTblv8IsH07qRN6qclQh99Knoo/Y+x8VMQgzeKMr2V0mvEGeGmJQFc1
iYedjbFR7qdiQrNKPn1NSv6rKAblu5yF0Y/eYBUNajnlMKRehHLO90Y1FHEWCm6oTzbqFz+HDNfI
I41K9QXdZRQGdtZva79QE1bp1tGABSq0/FJZTEU4LCj6Wz1elIeMrPPcod78LJvqPB2j3Hia8FO7
2jghI2bu5j9roP/FyRjR1q+Ekr8B/mpeIlFmL0k94LLXJYq1s6s3shoCIOkTWpOyQyD//o/1jPpK
xPmkjl7sF2N5MWYzetanInvmhnT/RrYd/dwCJXc+ZY5MqtpO/pfHH2rjMEt6gI6CDTgngvHyF1iI
8GEJSa84iAgdTwGm2E94FvSf7dShY9O3iGqfsONzXn8FwKliSElMBKOyugLittJ7mvOY8QGuwlS0
xgz637A2FEjSOkgH7NxFpt9ePVma4poJoQqYmrF+71q+hvFVNKgebkJ1+XegTOE1ptVZXRx8AKJD
EIWZ+qRlerszW7nbVueWgUk2eCrATFofDFCGJpZHOeWgOikrb4rxDMVVGl/IA5b0RrEXJ2Q0XI/H
3uchRE+ePGd1tcPt1OFDJ8jSFzZCdpo/JNgHduWz208/DJBG51jt3uk4fd5MH1VuGr7dx8ff+n7K
FCVgz3G7gy1B4W65sUwjnoeQyqwHnEz/SnHIgipnIcfU5Oh0Px5rI/CAXlHJWyXYgmbu6rSHLg8c
deaczPrQFM8ZsSn3jDQU382ubuo32TxNDraD9WRi/A6D8dj46GtjRZMVe2iI+wwAzIf4zdYioUXq
cjnxITJQK4Fpgfd6NwGgqbTwMuOEs3Nw7wPcchj593+EjnYoIY44RucBanMC+tZO99yUGBZg1dH8
48a9eX78kbcG5KxSLwInQANstafa2O6sMUt6LObgQzoFRkDYlMKQwtjw4AOq2UmJt74jmHi5nJQR
EKhbThADTQ0AQtN7Rl8Hb4q5yT/p1rh70ctAszwqVCjQwjCQYyI5/K0f98d3pCrT0eHqcA4z6+xX
XMKkc3GWeddnLsJC+DpPz3PYIYkvYv99lSjGm6IMMq/tBufd4w98n49TizKAYBAjyGfW/AP0ozt9
hsHi4aYEzDQpY+VrnOniKdA0kAm0xzHgyHX/X/L1ZK8WtpFaMDoFGyR/6B/dlecrBZn/QG97L4zw
lDhixOE/i6FJnnO1tSu0hhCJ/e1k+C3ErPjom2X3pa26n1nYGp+aaE5PSRmOaPr14oWeTfvh8ce5
vynlz5MYfsnthOq93A1FOJo4+WQ9reWupMKMrs8HxS7Cy6SUhoFxsyPgxvQDqkGxoX5EUN3aSQm3
9iNXNMKkBBkeL6tf4Du56dcuv2CwMD49hH4GajZ29qi4W8cMgiWwe8iekNlX4SPB0a7XMXfzFEXt
P1eFmmDwiPfpdHHnuTr3tHF3bsXNiVHJgvwCP+K+ix41Jir+ee/hw138NLqseOu40+tr92To9Ca5
d6U23/o4w6XOiyIkXuVpq55axRdelPV4chXK6/E0VBGAiVPCQN6N9/Ryr/jc4q4TCtQqeie+FMPg
enaohic/cMtXX+yyYME6yRIyg642RQekLo0Mt/PAdSKu2nXtSQ91nMXDcK9EsrUxBHFXShrqVIRW
8bBs29opLeKvyen6K7JT89rquJLrKobYUAh3qEEb97cG4RgFOeix9HhW+5BuQ152uAB5PgQe1LWz
+lKPVeCh0+zv3CwbgU9XSX+BPPB0ID1brhd4JCOmvtV7rXAQefVn9xjkSgyWo2+ueuCSvivmeKJ8
7O+c6d8o8FX012lgU1Gklc1cV1sl1IEb0ZXpPFMJm895MonIwwpTHLQInNy1Kl3tO8LOmE+rOJdN
x3CgvNlMZKjS2xwrKDZzh0cY98s1KCECeo/D3sYq0LrkVHJFgTtZ90eKySkbeluDB9DQvsxV+r3E
lAeFbnsnvm4EgcVAq+VufN7VQwi4caaNP3ooeOAWYrRWs1N9u39v8DiEXMitDjSMNsFyrTu8r4dO
YRfr86xe3L6veZNqyqk2lfrgqLn6Vqmxy3n8FbcuN8iMNpV6XjrQ3VY7TKdM3xkN9qBdbIfFcVYm
7HeNGX90Z8j1H0qZqWhIqK3hxVMZDbisGOb73CjLD0gJoQFN4OgSkhw/eI55EF44MePXx79x68MA
ZZetMAKKuRa/STABtM0S1ZJYU+xPKVaoJyPqlFOQuNQ74lF4WFjbh8eDbm0vCcujyUlR5U4DEx17
XE+F33sOm/kah8XfvR9RIBiDZudJsnXGqW2CgpE1fOoDy3X342aG46KQXrhB/t0u+m8JQpSXqGzz
F6Xt/RsVFtgJlbnHE9jol5CucgABIErXkTWftXQGv9VseaGC5G+8rKmLt9EkAvcwFZN1iYo2PWY8
xaCDaOVwrVPwOkOTgzali73HKdoI4vJRRMcEzKkERS4/A36SadCnGqucNemtjxsKEqH6tRX19GSP
VXN5vL7y+lmHN4QwMFqRKR0YpOVwGCOZfQyTyNO1sP+ArQ6U4TYrrZM1VPif4xQaPQcIsr3Fr7j4
S3Ha4T/EL4cqKO1l+jbkJssfoHPs8DRyW08R2tsUk8svUzCU9OWGcWeqW1sZpV1uD3mXwLdZjpRk
ZUjvmJFIRcdTmmEtrNh1cU4s0b0+UQfmSMcf7BoZ6bqMEOfzlGR4lnqR0Ifo1DgWdm+UJLHKapor
kLb2XzSVsQoFJq1/fbyicoOsVpRmMSKBUgBBu7dC0YMiyQLG7nLFPndKK42+cOl94/Cn1dHM4/Zp
tKs9I52NjQR4hq4j0UK+6FfrGFpVyqmuYZsGkZ1fE1UdDrGp8KaPfGX8MApjqC69rhgfJ7DkiBg0
5t4LZSOCgMagFGvLrhgi2csFtvHMc2bFbzy2aXJ2p/SjKHtcpGe9O6ulW97Qtw+9htv69TsLdIKE
mBLWEeRZlZ79SNTu0Kbs4Thy/sYC1rykk17SJcq7nVtY35wklFTufER7IRstJ5mrs+PPKtY2wyis
HzU+wU+0hvRL3af9bW670AsDOzwKLcq/dDgP2p4TA5aYVRObocTx+wCGUD3c+nE0PEggKRZmUy6A
HcVG860qjRBbotz+a/DnyEDOfO7/zmBOD3zPeXjq0qg6EiUs50CRCHO72K6u4RTt2VdszhIap6zD
wRhd4yIdJ8Q5thlar7aU4pMyDk8pEmgTnE69PtDcnhTsIcf5DeXPauexsxGAQQ/x1CEoAR1eb2Qd
E8GwFk3rtThCfSdwfqyMImgAnwIPsEL98+PjupFWUZGS3AoZ7u/0PboqdkISx9azm5JXMyzBDue/
fE+sZCP4kSDyMvhtKMRLbrltRNX4fR4qradWHR4WeZJFmLWVzfRUOphoPp7TViwA0iovMeQ0aRMv
B8NcNbbSfuYlp5jT59ox6/z93PrQt7uhMd7QOsGzrKeUgIUkr+nTkGCH9/gnbBBWAD6gWkD/EA1v
iozL36CgptD3hgarUbOqEdl8ZFpRaCgb/8WecyM41oFRf9GNwszeiHDSpfN2HxwrvdV+9q0lXoo4
29Ny2QjNJLV0ZsjUwRquA1TYuCnyXJgFA3UcXrIYl2iGas9ZkE+nqG708IB0zZ5K2MaokHglhsgl
raI1tPwSoZ64WDwqldeXjf0VfnJlHPA3mz5pUY2oMf0L9zkJu+Ln4xXYGtZEERcaFu1qtvhy2Nqp
e3CjSE/3saMirgpb5yUp6KUcXcxGTsg3g5Xgpto5vpvDor0H7JhqHVfSclhDjbTQ9mdswXPL/WpV
+sjLwfRjYPl1UJ7VNu/O9hiMO8Peu0gQLIiDUvCT9iN3/3JcNdfqxNEVUPEJZ+uNoTVYv/eGm/6Y
qGl/iN3aSA4p3OprN5m5fdCSpEo9f4grHaR5iJ+rgw6tpyGsjQQitIEaj03cvw5zoQT/Pl6ajWDw
+7EoW9AszToT0qwkHEp3QFWqznWMfs3UjaZ3toEKRoZFYlfvBYStAQnjdPwkgoNC0vLjgCMrKXIj
Y6WKEqw9WXT6XKdl9JS1iA/sPCQ2dgCHi8KE3AJs+dUO6EancUKue8/3Y+trU9ufi3LO3jgY93pj
1ZfnqAr2MoCNSwNNOTK939VoNvxyghM9QzMpBY2bQsGBJU4bgW23mgYHBOCGr5U77JWlN2IsRGDI
2/KdIN/+yxExITbnts1qClfhkMBfiOf2Gjoj/dQkchEnmzUlfCMCc/g/7s5rOW6kTdO38kefoxfe
ROw/B0A5WpEUWaR4gpAoCt4mXOLq94HUM6MqMlirOduNjo5oNk0WEmk+85rifJwbU0n9stX1r3+8
kuBWo0ZNy3mJqY/mOqEbEBZt06y0AoCvdFrDVyKHcyzGM27z8VjvzTECOPSj0RohxDtaRF5OBYDt
3KzitB3uIi2XD5k6oLZAM2dbznV8onL3zjqCuogVAxpHhAHHkq+OSW0DJAgJYa41t2jr4co5qWk8
oSXZpZ+aOiTCQ8nvFPnlnYhgUYeB6EcgjejX0e1p5Fpq6YJWVQIGZh0jxLDSXPLij2fznS2JjCPl
anoJBtqhR8dzonqJ42W1WOVZX0HsNuV5Kpw0iL2s+fOJpBNF04CYahnz6IHmSnbFYPTdyiutpvGj
DGRVVkXuHTPwCqfH2cAwiNYfP987q8XDPRGaFP0+JMaOny+thqqANbgy7KS8GiSOsrOJHXMhpb4Z
w5P4tHdWC8Ici0DVr/v9aDw3yxDQbxjP7rv4R6kWIHU70AK1asjrJlWz27LST9Fy33tI+gwkeks8
Qc388BDo87JtUZruVs1kOt2aKzadd8y2d6EmY7TvCh3i8cfz+vP4PMgvaTtAA4MCDG+J5uXRg2qZ
leSDHKgY6DlyA6ODyMJmpAJepH4yaFW6aoRqPGiJM2dn2kA9dxPJpttGg0rIaTZqaCCUVVn6twKB
lvwma9gGZ14sNG0djW1a3M5sykWrwQhvIlFG3+Ou7rBdQ5P9chhm9zGv3KIIpDAmZ0MDOY9OxI5v
XiXbgWscUA+Qb2rOy/d/a/iRv029lbQ8ITiU25R7ajUZrerntTnvUmt4YQoePp7Vt0PCiqc2sYiq
QQg51iKJZ3CIqLZaqyYV7nAxi1GkvjWQr/oUCtp5o2TEOuc90JpT4eGb44aOJg0X8leuEbpnR0e4
QJFnlDKyViJF3mEdLa7ySci7P7Ehl79zuG4WpQHqEpzhi/TA0fEtXGAEeoPdC6Iio/Ql4t0B5s7V
GerrJ/1m3mwMHgreCejAhVLrHQuboJFROj2S6EA0S+M2Q0vism2Nm16Jw3VV9FyGH7+/d8Zb4s3F
zBRXDSq0h0tGd3BF15NlEtVQx4R7ji15PYt5nAHRs4Y/e0aJ+sDHg76zaOiTEWwSAQCyO04n2qZW
PRm11mqe5voxklCna7oP9GAbdIIQ9L+oNRL1jwd95zUS49AHpvxAcf44lKtw8e1FktorETfKwxAB
GtulpYLrTFSfNHx857ChLcZpQ/ZCSEfb+XBehd7nKubrxgpYcF77oovNywY38NEn7EhvVbeJgBbo
kU5+3uiISltxqnzSKsu9w7Cl+KE3BdoDLNPCWEFVmU3fVsUwbfVE19H1MiJlZw5Jh05EGE/nfQpr
ydc7FdSiE3ZV6qsKsncBry59tqtMfvl4Lt9WnmlxqDhZkfaTJVM/Onw8M7aI2LAgW9VRol4C1tdH
35usYkH2tmnrj5PbW2tyu/qit1qUKR1ptamvTInT4QJiOMXu40/0try0fKKFi045i1z1uIuuCjNu
qU9WKw+k2bjmpWZikxjRrKwRPtRpccwzSUkpgCL4mLHnryYJD4qMEe50wZyqtghajNFbXwWFXvo2
EtgVC1Q11U0CESALEpGmN2Wj5onfGrb8Qr3bwt8bbfhsXWEpci91B+2pPDPxosAEuTtL5tFLEPW3
NDg2MOVfPn7mtysa5QwEyyGQoolCEfrwJci8gfgky3oF/c4OZKXnu7boADjM46ne1ttjAiIQDRxy
IXr3b0ijTQszIyrraqW7bf8lHkwbHpWtYYODkJ6vkg2e2K3vrjD6WiQJS4SAIsrhw2H5hps6YNSV
3qXjmos9C8y8zdZu1UGqHEqIN42rgjGbrfUMYmNXyjAMYqdKfiGw/teBs7v46fT+UtWyTVBXP/ry
Pz7Vr+Xnrn197a6+1v97+dX/+tH/OPyS3/znL6++dl8PvliXXdLJ2/61lXev2DV3/+kuv/zk/+03
//X686/cy/r133+9VH3ZLX8tSqryr3++dfb9338xHb8tpeXv//PN668Fv3dT5V/L729+4fWr6P79
l27+TY+O0j8VN2B2FEH++tf4unxH4ztItHKs0d1ZKMscamXVdvG//7LMv11+8ic2gcuSZPmvfwl4
+3zL9P7GrQmZDGzEyKP5ob/+88H5HDJC1fvo63+VfXFTQZAXjLkUff77NgaTvfQ5gQij9rCgX4+x
WkiGaq1KSIYVQw1REvF6tdukWlSGfhkpjuMXjmhzv85s72ZuYnttZJnBudnD3PyjTOTnR1kuMQDB
tGWWDsLhEkVFcmwE+XzQ561cR7kTrvu2vZNudErH6nCnvx3pKLBzqkaXYIMQrJwKa91GXhIQtqef
SLFO0abfm2D0cbE4p5dHjHvcVNRx9xFKqan46XbDdh7EGEy4ma48vFrXeE/0K2k2nZ96qeFH+qRv
vH6Qz78tx3/e+u9v+b3n/f0zHM3sbPYipfqjsp/j5JOBSNAqLBPlbtKwiPl4qMOT7dfU0llDbxE0
DcH+0UVtyaEYw5r1BOO2v9RaTxgBOGkbURM2goK7zzSeSkUO459fY1JIXcpKJF7oih8uHAuddNOK
ebyUtxj7SqNwYSlKHIhKKNdKpup+GCfzqSvyna3DpqHKhyQoudCxTLaM8KDKegT70OWqHl2t7y+j
GJ7sWgyjHW4q8OEGhuIlLGQLYdkV6j25etbK1h2eIbYX9s6KyD3WhWq3zQodUaKSGSjfZ9HNyk0J
+L3+hLdWho6HjKvhxiEDcYKPX9d7K2PRUaUyCzHx5zn3e4oDl6oawGFpgWNmuvTbKB62Xo7zrW9w
WZwIc9yfU3J02mB/ynRB3+L4Og7H5Wwiy4kCTVChJDf4AgkejxMmSW4rt4zpJfVxHa4GM1dyrBJ0
59KhcDv4XW3VVNDm0Hb8SKnQKawnQVSgkRFeagpItdXodE4DbLg0ut0AirxcNW1nxgHVsOmeTqOG
D4o7VA/D5EzFw5yYSRx4UV8kQQqAwvUpkA3DLgzr5ocOGzLxgSeUN2UMOWdlaSVF5JWTQKORhqsQ
FNYQ43YKlP2Kthq1xJXaJ2Vy01YOKpl1444w+dtGywOlzObnEsh+vilSU7euEEAFMOB0kfK5tQbz
W19Ycb0JjXImacjCxMZMehxXalgntClmxX3RIrUsSZi1FtcGHH/vtIWk2Tq91fidRvjt82/Xo3Yd
d/1a10clW029lj11auPd9EYRdlgkmfUDuZzqXI3DUN1aWWMVW1n1FSd8PjsPXofKSUBKr39yWtF8
YZqsCMUuvf9Odd2Rm96MEhzW5zAPfeFE1utoxui9jNoQojqR5+LFNqXzmBS9/UQxZtL8qk7t89rq
5hehp+jj4oBpPFlZOV+36Ri9EkWOt0MFe96fmzB7zgy3cldtOc+uLyJgN1026TG2CrW1l2BMK3+o
bPk5bUuowvVcqZ8xloqiNfnk8NnNavdudgYmKh90OfpT6nYmEgr5vKutKi+RzC363h9VdwbOgbif
SxnUaTw0cpyo8pkU58UupzDdzpmS/OhSDOZX9K1R2QobTO5YzMlIG7Qch09WJPTzJk3G2i+4bO+4
M518bZNLOL1fOZ457yfUO4etrUymfR5TEzbPE3fQQ+HPxTikWzjJ6UMZtroTuBE4Vb9Mx2zwETVs
HwTm1IbvAOapd4sCpHVmov5bbZxB2LFv0pTs/H4IKYv4Q4ELSEx7XST69YhKFXUVTUShb7bEgeu2
aKbbSFVLskBumsavOcyMQIOmD+tsqvIXI86SaQ1cmBSnjZHJ8T05dM/1mPTNRlGUGQnSwbHkTorZ
YquYTkoBpnO6B0zuhQw8JLmMgIsNhTDMtjJnTagjvuKuGGHIASzCH+usNP1hTscciztducbeLbR2
etwgV9vakQ3neK5be1XqtY7W6dDP08alXmevGiNkKYByBcLB/eh45YU1Wlb6UDWEU36nDEi9lPbc
eFsJb1lehZSglCu9BUz/OLkGeIeybqxmgznpNL2GIk6ns2iM+cd3nNHuAzKMKf+GwJlrBt6YIw9k
lkW/F3YYD5/0Ts/iT7TILfRU2CgXZiRjQUkk6tXbGhT0o6V2oevPtqzaLShIJVA7VmccoBtS4hg4
lTICc+m13TVLwHtUa1njw4YOv+c7pUWtXtdCbz6bprZLAsVJWcF2OOUrw4nNz6Wmx6YPasRAdaz2
1KtBF0pEw06lL9QlkrpQ1XhKv7Oj3JLrQVM5QTg0K0t7tKDn3jjIi38Dsz4PT2FRkygi3BuGzXNl
2+3cBdXYI+R7FetDQ9Ksa61VXIRG2Di7yk5shG6HobPLCnfHRq81n76WY34qMmwLrJWnijzKCZwS
SvRnoVKoCDQB97jPe6sfyFxnh1uwtMzaN2Ib8xm9z4piO5o1i7DXaeWvwjTq3WDEJeu+QXAm3hWp
NtV+rrpDF/T8MRiKzpQ9SkudQ1+TuPcGStfb9oYKcrStwikrrkxRZ/pOyE5Un3tLki6XaWnvs94e
7u2h9C4VrY2v0BKfYRpmWuj4s2VGF8DncUnK7BgRK0wXJ1Uwr/NQP4jKCD+b8TRUftQM1mqcNbtH
67cov4ZxjmHv2Gi+RFnwTsS1eEBSmkqkJ6n1ju6wDxXZs52jcIXK5brVRbcelekqj5vpOk3zr5UZ
ArJoQujZ5QjFVHQtolMiBxcUe8PG1EfHV8JIX8WdgmoVYqA5cPlhUH2r19QLZC3WTeZma7Vu/HlM
v0SpHa1MIydt6+PO2lHPSjZK63lPWe8pPgS+25a2crJLauuS8kd4lcxTuEZAYmMNcURRQbUvlBZK
yFTNw4YDCMZdH0bBLOfPoXRWbukszqmJHGO/Vu116hXZ2kDgYnDEVnoOko7mYLE23Cj3zXigQJDl
8Qall13oNI/NHFccRfXkfhWIwGycKi92ZGD9WdaG+Rdv0iecmM1hW3QcXNNkuVsPRREJZmWW69qc
XkqvesyykDy8itfSaLgC9Dr7iV6pN441pVfpVNZ+4hjiIhO1oQKJDJ/N0dTg6QEc8XvXCb9p3nhW
Gkq4y0r9xR1BRgdKoT032awEnUy4zUWabfuiVWO/SkfVr8PqEXML+zEUc31vcOoFxJjurQL0Y12g
80Fftv+RxrW9Vrz4QojmZXLCdjU0+W1VWmceNZCtoqePAO5uRtQ4MRbhls6Wucpy1EajDCWVuZW9
F4Rq26ITXg5nYdxSGrHic5Fo93pumEFZaXXgwZrdjLRkdqkZWucyo6lWJo0RJAoQnp7YoOByMtWn
MDG6dhW2kdxqpW5cp9AQKh8JpXTV6iNFx3bQc3/ImmezbOLPJYi7ZEGyNtaqDVF3WjtRfZPb0t50
DShLItn7BZ9/PSYWN47elJ8w9DnHOG5X1HoduKL6FsPlTb3wXG9nBfk0TZy5XTWfV5HzKTGxqvF6
cRlDUQhCx1MCq1yOFURFZAp2uLisAaL8IFJ0vzkzzvCY6FBwwDg6ADc1X6SzjZEOGptYTgDO5zTA
w9ssFXw1qrHz2XD6ZYzyuS9zM1wj+XlWJ/P82RqNT33qvKo9v9OVUt9ZIg2GSv0x4kJHkNZ9qhW1
C4bSBYWGuWytFC+hm7Yrc3ZRLTDMT/EYDU+TJZQzc45vM7LezG9SzE10PVFWaq1UtzOGXr7WTuXK
nvONIZx2U5TOqndBezuiWff2ZPllPwckO7qfKN2aaBDkqjXqqyp3hzX85NvKbKNN7BTPkRjcz0ap
nWduPQaKiuBKDMTVC92r0Mr9zqm/mt5AEqOIz8qQnnWeDEQUP+E4fC97VLCGpr2oIZOv6jj6WqTc
b9QjNL9rwusiV9Z2UjfrUjQxdWDSo5CopwfdIhpC8Gas3MBpNHUbU2jDVyR3V3VaqeSnphJ4QueH
h8gMt1GKlyhzn9hPlXTAD0n5g9pdsoqhWou+mIOk/VYXhuVjO44Kj50EVV3nbE75jFR9TwOzX8+K
110aruS8ldWVSUA8+hz2rp/P0fjgTklirzuptNuyNSAHq/Y4BmPVAPgvplYpWe5eR5TqdWBGOmLH
p8iK0CmPzVh+0/uGcu3USY69JkxdlBraZEeNf75N7DD6LJOpfIxHWw99x0oaZq2IkHzRjdjN/GHU
1Veni7XZT+0ebBsNq7QJ8sRWllJn0ZU+VylTXyIIsSI+scszLRa661uKNfdPXuPMyVbFNMg7g9nc
XafIqZsbLTSrm0xt6xDRTs/YIaYen+vcwGR6IU4Vftvq05ma5d5OmTAfDtDXTlk5oswc3/Ri41uk
2XkeWFBPk3WKSvMPpjF3uCJKlcq79L630tUGvw17c/Qz5CYokNLrjzeA5pxnr59M3ReltIazGtTt
taDWwzQqanhPjXtY9H0c/c6VCW4ahqKl12onRbZq0bH5qo2lxkVALUpnUVsiCYBOZ5QnEysN13Wr
N+D+PRUkMJAVIl8d46HZDxGAEavBq9U9qe/nusA5OfAo4iS+OjY5yoxlnA4+yS3/PZiDp/kwfuIf
dahRVe6FGcH0FUpNo7Bq1MbHiCo504yheo4MQ65HK9T3nWd1+ibtFfE4eg44qkmWzJKjw2v3Rw/q
e1C7kX2Z5EanwvQcWv53XLasdK4uh9yuL/a2I5N9EhUsVE0vnXvNnbjGQIy6CaoaYK+hNoTts6hF
ylzJYl4ArH0T1Ci83MSy8fDXRDOcu4FGNoM7Xf7spI1r+0Op1TtNzyVuYLrZvIYUsp+LsRxuwcSM
z6BPm7O8ryXmm1XZGGsn96zHrg2JAvOymbcZMhcdwfbsTEE9UjLz9dSzuyCZe+3bECfeoxl6nEe5
FaWcu5kSoVAiW/tB4ElHIM/CHIAY5eOd6TTV92woCo6lCNnYoJ8aedkjB6QG5twOpCu9aTVrfDrN
cqvAUXptXWk+q0Vo3Rt2UQu/At6HB/Zg1aGP5nMLW7VXRg6uSeY1W7Ecv9t9aeAnXS70+c4etDsz
d7rbKLSK5FwwyF0+Ehz4FIaUYWtaXcZ1Odp50MWih0FhuPO3sLCqW6lAjAkaK8r3YaU3L0Ouzp8y
WvrVsstqi7UQNfeAXDsSXztGlr3pPA8wpjLm+irqxZwSytjELN08RwZampb5bJehK3luPXlRBK4k
3LhhYdKhtgTdnrhLfpTJZNz2BoAk3+wcIVaECPOTO1eN4JpxgG+JbpDlVuh1/jCJUIPzg0Lvd6Xv
gc2JqG3uhnwiP4VXXNW+y0kbrfO8VL83IZ3iACXu0QmEHtnmekS/DRtfiQ+tP8+j7ILZkvIywaxn
XNUY3n7JB7fVMLJS6gq/mTCc/cGdRIYNrzJVfpHl7qL6JkmqrLClVRKPSPaiv+YaWNvpXBfxmEZO
YOi5dWcUc+r6ChH+Qy7p/PqacHsyNZy+NZ9GWwFSyFbLZq3QMjsbKDxGG4nRIYjtztbOCktG2iaL
027azEBdum026J68wv6zA6Fo6+leqbzC8Z3UjG8dwlbNV6yxrdYWLZN61eCnlAF1L8qIAsSSGSlt
Nr+6hugBF1e4/RI/DsqdG6uT66sohdDlDlsn2yDONT7YSmtXwaJzpxBgl82tNiN+7SejzMRuURst
tmpk5LdtN2FJME+0XNd4rA0JC0ungjxk+K36MFM5zkOucNK1YTMX3hQFY227j2FiVUNAh4PqRpSH
gMOFFmZfPy6wHcmDUJxEugBjXgcoNAVRasCHxUm7Mm0ExYp4lZeTejcjnXBWUBQq2DrVuFaMXjp+
Z3hgUjtXTcWK/Lm6ricl2mh4ed/rImuuRDTHp+xG3hRq+VxQs5EGoeq3dPwPP1fiWSLLMmhouiG/
DEnaE58jbFD1UbImHlNvPp6Hd4ZDO4Ki8CKJv2AMDofLoqa1+8lOVp5VZCs9lCgcUHzYwQT6gb6x
sf14uGVWDwqNQH1RaKcCCbQJJMVRu8vUy0gHlJas0H8NxdemQlxzD7y2Wpt4kstnZ1S07GszoD4z
W519otD5TlWVwgzRMVUW00F67fBhAf1UVBnpL0jOcN/lGvEl3stb0AinaDNv5hXcH9hmZC4RukTI
96iVMdhpNvfLUFMr501TGNnKSHGt0Dp73GFPfgpO9c6jLQ9FtxpFJ4wTj96jAw9MtZb6vu603Oh0
yy/Y95zEivJnPB12Dui3BbkLnElfjJyOhjKM0WnjOGeoyLUDRyWoAco7BcasWf+DpuRV8tJWovrR
HXYgDzuZ/8+1LuE1/7Zz3rQu76tyUVn+1QVdWp0/f/5X51KBEf33AlAHvQ+0BMdnFt+v1iXf8v7G
KW/hGKOJgBAbG/Cf3qWiWX8vP70QdBfrAKrK/9W8VJZuKCgjeJ1o/sC8hwZ91K38sHu5bOP/3ubo
oNJStTRwE+gg8PmMo9XvZEmK7eNkPSDP5V2aXSXOvLRQYEHa0Z2VT8NOR/b73kwMSjxV5lU7syTg
li1M8kYd2hVS6bAeYpBV69+m8Z2W2+G+5JPZC4CLRjtUSc7XY7p3MdVgxkj8HkI1JivvCLUau9Fu
yGWyDVKep6wL3szEMt6ip8SG4eBxj8H9gzkOs4yGB5By/TpHUhd5A6Gd6O4ddTN/PRadRDjQDIbR
/NGEx2FNGY1a8kPtZNm6BIpnUDh2lW0Ye+Od289uEFN5vyxQyV0RTA2B0rSnWHXL8Xnw1mmMw2xf
ELkgrFieh8drghWZCD232iuWIndC15Un2cictMztH2WrdmuAgYjWIIlw25pIc3/8at9OAnBgdNug
NNAwf0t4V0xLzFqlTfuy88aF8F7gVzG5N4baadeV5UAetlL9wmgEhb/JfOrpLZ94EW9eNwwzkCO0
ytEC1t+wDEqC/pkabLcHyh0GXqGLVdf+IemXt72Mwv4FrLIojRwj6KcppeAZT92+gRNwpicZhYW4
t7ZtqsQnHugoTlrGQkmEk55dDJp9gTUcgC3nehi1ypRyLzWxYBC77JpOn0Fy7HrnBLa4IFWErU9e
pzzZY2tv81LpdolSJo9hFOpFkBj5KWOZZTUfLjRoHFRKHGRlwH0fo86QcWvSom/HvW0ozz0Ug3Ub
Qn6erNspR3oxqf/M8OrXJLgeYuBoDMBBPhYgx+3eHOw6l/tqSrt1Txd1FS1l4bhInBOreNkkB89G
A3aBHgHFdmlWHusFUPaTwsqrYZ/3BX2sxHRWszcgmGoK/UST+TAY46kYiiyNNjLgxMVB7PDV0oRJ
6zgc+32vlMVmohZ4HvZ2G4StZd1V0lbXmtNS+0YS8cQp/N5DIu+rYpfj0OU+xtWl0CBrM2unfQEX
a6d1PZmEqPKNacn4xFBvDnweElkIaIoeaA/ACIcPOUVxmXizPu1DM7x0RPakoZDpTw6NjFgY3z4+
gt4sTAbj/lzQRFy1TOrhYE6tO/kwhP0+m2ogcWC0FwqmI3a1LOrLOVGKi748qVj5zqgoTy8cOk7v
hah4OGo7zxkM0Vjdz1kRfsNv8sVI2mRrJLqyU3phrBypGD8+ftI3Bx0BBjo6Ngp9PCzR9OGYfApS
RK9R90MUocU50myeWee7Px5FJzGBSENEgXTK0e1ZDiOhdRfOe5tWzDq2ROe7wDc2H49yxA37uRGW
pEDlWAUhQ+Ry+DChrIyhtgZ7n9buVYGBZo3Ho9pRdk/6S/QtNONL51i+l+7ifD+p0Zq6046Kpr9I
szXT/uOP887mWCIFsiTiMbKkZdv+Bm9vjLhW8qqw9y5sHYFo7IwIoj6X/5OnBq7GVQlLCZm5o6eW
mTPOA/nPPibZTM7G3Dcukiv382iuqbukvn7WvAAPiL57pR96J86e9x7y98GPdgraY4vgv7D3pXdl
9peOcx3FJzTl3g5B/qVxTRjIyXF5HQ0xGGWpIo7RPRqTmm/zuS02ReYMkL+s7I/XKYuUjU9cSbuV
/zp8ZcpYIGdKd2/fjPa4RtV58u2mqk/M2U9JxcO7gYRLQ36DlUEEf+z1oTlpm1Bg8fYukJkM/Zqq
e42Q+QkDqIkpzdtKFy2Q3rk5H/O82KI4FP8g2VQ7P9Km1AmqxjS/qH0BQEQLgequKsUsv8PzqBO/
7DTYhSGM0AgX5yzptrEF1g8QSJaPgWt08sKsm+Gm7RHcXChWq0S2AJERg6nUXZQ0rBVhdiEQpSH2
frhVArD4453x9tDh+RGEgroMpe0NC8PSsiaaST/3uHHA3MHXIGhrMZ64Md6EsaS1nN1L3E4iQx3m
8GWWkPqB5QpvL0POziwEZeQDNnf0cx1w4FncmLK77Ed1vklxn27WmsiLE7YONkMcvmhsrQE8UwZC
D4OC0OFHAPjgiClRoj2NKQ8gAiQ3Xc2ynUJhep3F2R9nKT/dQ4ndUVJaxDeWz/PbkVOZc1NoEBL2
ahtlmGqaamAXWXbi9b2dWEQA+fM2+SUyOcealvqkhVNK4WwPKYjuUGTU1iaVDQ3gcbBuymjA9LEs
wzOjmXRfRlF94kB4d/wlLXU57xbpgMOnbKVlAqkqsz3gneS67oYvCmp8FwlYJ98uFA/JBpo9vlEp
T02sRSd27xHUe7lleHyc36kJMTr0jMPhp3x0lTi2030OgGRUlS3Xa3vhRGqzngxZ36fxovYsw/Sy
N4gb7GbOd43UzBNr6+0msgFjwkilP6RTDjv6GDq1b6tWeAsoWMzbKelAmfTVKeznu6MAG16sKDmv
jkmS4xx5TeOwoqqmK9Yin6bzWk31E8zFd0fhvEXMD9Q+vKXDKc3HAsAO1L69vdS4xzGukeXB+OPj
Y+dnVfJwOy6xHHBwEN5LhHd0I/fh0IXgPdK9VDIX3nclrhSLboCI0Fnsk+JmjutRB6Nleo/V2MRX
eeEVD3Yxqi+qR3+uCsMJL+Dwh+NMww9H7ZXGn4Ab1b4yY4epZYq+RV52znwLHPw6TzLrWYQY24eD
1tT+x0/zzi7gYaCzLE+zpOuHc6ZPESQ3XML3BWJk2x4mGEBgii1CAYvZS90MlLD6VpT6bT3IU46o
P0m5b6ZyEXwgcOStHaduFaJJCdqX6b7MW2vN3FFfV2rtrFW1bpPVWrqVxuTsRrTlNw2wsutqCOXd
FKrJJsrC+H+wF+BnIkoOCxUi2tFc2FR+vLEo072Xq86ZUJNqM8Z03D6e8eWvvHlmYoOf41BiO4qV
B88BSTbMyX7Ga4OWxxRvEi8qzpKimM/myjpVoH1nkp3l3qDaBE+ZPX60LcAptizXVuy9cfhSO9iY
VLFugQm15dk8GfaT1g1PgykibD/G9EzrVRXm9ICSVVtlJ27TN1UZCsRwBygs4otqYMN99PRxUjh5
KstuH9GBbihNd+KcRAmFCU/EW1a9eGTiyo0dmUXkg5TYxziLnVj0RzKBJH98Cu7yRTyOXImtfLjq
8cYdi8xwuqVk4MJkaLpHwtPobFSrfj2qfYOmS6RsUZAtN9LK8m9db8j7UNFfSw8Wh+zuYHZ5Nx8v
jJ+Kj7+tDO6Cpb6CCMLCESbeMA4/lVaNblmg+fPkcNtfRn2dPtlCdLDnLAhpfuu4BWjsVmgl8DZp
XUVu3jzZjTQ7XwOIEwOyMfLrpuzD51jrVEHGmVtXthMbAujEIEy/sHMbif9o0O4Lc5LdT8z6pw54
TOUTgqtPqDP2E63HsbxvvEpTfcWw8hv4rdot5bYC/RGcXml31cbkG1aDJlZbRc1zlOTxC+pr5n1e
VFAkGtR96fKSpklfrecUZJIV0oDFa+C5LFptL12IcyDmqjjxTSOMUZmw0/irrnbzIraZeRfVZJdX
bdVGL0NhlNxKll59M2ZZ3VdabHzvHAWZ2DQr9G/G4CZtoNuTCYgsam5NLDdavy6tCJBYrRLMzqyl
y6Qz4hewtUXhlyPBubGALn3ozO09OqlyohJbe3NgxTOchCqu0y+AtsJfqcEf8ar+/2xh0EH9bbm/
aWHcQJnqo6/5712Mn7/yTxfD/hsDBGSAbbpVCzN36XT+08UwtL+hrkN9IG8jsVI5Mv5pYpj6wtqi
x4UXJ8EqkdR/9TAM9W+OO4o83CpQiikB/0kL4+iWpGrPp6MgQJ/AIFRUj45Q4uycKJiUKRKZcw39
LrkdRNhs3CFCFaVMkFyvka3xmzJLrtTejj//Nlc3v86A36lB+jLAb0cDvTyaNypFOYtSMmTXo6Nh
hHFaxgD2Az6p8qAIPGW6XjcZtZzOBiDkfl1JEEZmJ5Jrq1AcMFaATNezy+bAhViZLybLrveFtL+E
SS1qChXGeK9H6TBvlRpl1k1bOutysk+FfscnPh+dhjo0I+aNehtQ98NTrQF4DbsN/Jtty6nYSSR/
7I1IapBQiDs4NAWgDW+8SYF3RHGH2gOcHC27kJMuTtk+LaHZwTTaOiXypUxFR33pjB5+FiXzRI4o
yRRMlgVGEalEzd7ZVW67QY31cAX4OkLtV4sSb1xlsQq64+MX+bM2fPAJsHmh10TAjWMRsplH918j
pUBV1hhxx8SqZ+0NPUgRU/YZ7planH6jLWNtUJxM3VWIZyfuCYIS4g6h6k7dTnWRxOcVgAi50RXM
44NcUdP/Q92Z7biNpN32iVggg/OtqCmVynm0b4hMp00GyeBMRpBP/y91nwaq3OfvQt+dAxRcKNhl
KSWS8Q17r12xSMqQ13tykMO1sLXu/qZV+/28pCBiRcZtSZAR1FVmKH/93DAGlIGDJTXpfDjZm3xe
6wxbXmw2pVvNCN67Ji7yk516s3WvvCX20LBOjckwQTRB+liKSg+7EccQ1kSnQspnFZ0cX//mw/2t
Abi8TS434FWEQWF3+X3wEsUykHa6Tgl3UmkQ6EXTk00Rs2+pabLEFt2IjZz+RhyL1RL5bbuavDiY
rEU2Jey1Mzuo7A7+9bqLRqCHrhZ/03W6/3Ynk9ATMF7ETnzhhf6eo8BlLpa+EU0SN37W31Wd2/ZJ
kY8XHfSig3Xrt0uD1zcm3SVcFAzIIKrQnVtgOY/11LKizHQRndYmnT4H+MV7tNulvu786rPoCqvZ
BKbsHxt/7KKE6ebMnpW1PyHClk7t3dLHmYfytVDzXY9MjzURc7P0haGCfgkRsvobe7rIq4JJRdnf
XUeXbvIvVz9aarpeXOu0m2zELl/gnyYL4VqJeplCTCZZ0RYJ9wojU2XbCH+0rTLMEmlXiURrr9jp
RdhveTS75x7sFH6zBpEYxLdC/N2ShcLzt/fFlIwkItQSHotw2pHfWrouHjWq4KXEktNU4RWVWHel
x8UU2xhha/1ZCIU4MUxlPV1XaryqJSHUu0JDf1vG6J7gOgLRndnoq7CtTIJcaj8Uff862ZN+Xtz4
HZaOe1WlUrMGUJOTX6it4W7oe3OOxxp5XQ2nKBT1nXSwgcIrHutTH6mRqUBfYP+O7Odmrr+Yh9SJ
G1YvVbYGt0vfS4Sey1LsaNIu+lOtkrTTu4WIo8bxxqcWjue+r5ZfM2vtzdTW341NENhW4Ne61lY/
pMBGQfSKPq+2IuzVNSA43oll2/u6G4EpcLnkX2WPEXAzd7xfLtUw2g22YdNnyc6/Adw57BeW2mhN
pum0GPO4goY4ZDQjx7U17ROw3ick+s4m44o4VqZYbzxTgRaK0rqEpte1h9YE0YcFkzQpMje/SZV0
tqJPg+88Sk+D23sEqQbxcWns7OjXoj6ZDn3/nIUlloQRmnuCynJW2yoT/lsX4JErQ+uJMNQYUOZY
X1XOkh0oiZn5yrDfsoaeMPdp/dg24iVOu/JOtBgTQezhHLFQHffg0S1Znxfc1e89ccbf+9kDXqHs
AmOPXYyrffKZ7vqnOCinn4TsdV9qRC5mhl3kDuWBGUd1D9nU7LooVU9tPn6XIjZ7e6p/ukZ0wy7u
DNHXphwQYy92cEkz74tPuyenKjGYtXxUpWnxaxiH8KtDxnQfe1Pw1ps0+kkoZj0m6K7nTTDm1q1X
BPLQDjfUHcJT01UAy+FIWhJYHru+tv0BuTPqWWR0fA+7C6cMaT8zuW1hcpyFQSYf9Djqq2ztmbex
KW8OGrzM7QwMcMMAtkcIHWOUm3Vz5Q5RsCUYqj6IOchf3QXReb2610WWahSq2jtlZW5FRNBU3mGa
8/oKUGN1XJd25qkPJOeFsfGPucz6iS+t7j/gsvefQruCC1R76z6Son7yRxSjI+rIYKOpbFgnETbw
EdfYJqactbYc8V1G5KO84X4XGD8uZljBjBhtsLDsJkFype+jeMJEgP052nRTRbJxUHpTwZ1U1sO+
NEHYX+VMVg9TAewXl+l7ZvnuU4TId2fNS/fJg7U8ak903wGcVvfdjNA9stGJOUsB8jmQ5HkrvKAl
D9jnrsABb5YwQO0ZQa61V1H0G0uU4sWXs97kfcazPDDcsjHyjCvVTeV5Kbv1JkMLjCnWLhORy5vK
tzD45V58rP3AvnZnpn8SIscB0Ppna6/TiyO4YjfZIMxJy6Dfz0THJUp51alK9T3WxW/j5M17Y0f9
FZru3E+QwAGMEI7+1qylfIhnqBGxLmnq8Ic+4mywrsSs6+0SoKDtVRgfgcf3zwY1JkC1sPSOFDX3
/Jd8Ley6OLI48edNPVvhFR6w7LlilPU5I2t+Hxc0muRjM8lR0ANvl9lZj0458ovJQRT06dJ/OU05
SPSoRf1tLJf5uFh4XviQlmMKZ6jcjFWK9t6t++qlXM2DWxXqzljB8hmv2QiDY/xUnv+TkSLxIK1r
5Uwq7OoJsl15O4li/mUYGVD7ukVztrwsPqQoIY5DtAZHsbp8fW6pI73FPFQnKefcixrWr17K6d2z
xuaRABwNZNGNTmSkmCRfLx+C4XP8QfYqAW1K5UkJ9SHehrWjdqZAH5z56XA5PbzlkDl5tnMYeiEu
tyTN9Cx1tyPPu34VZeTelXSYdObKnF2yiI+OnZcnxrAfDlPFBzyQxckfWnPANBfuA98qb3vD7r3V
PfromilOWrfpudK9uFqiYsHDOo/3XTWUd8PIq2n+dLabXbkpL5CSfjbLjqD26pAN+JypwPSbLOvx
tuyJgD4EhNT4+7QaiOZcStndRfhNN7LXNNDKz7KfNkD3GVsZz304mbfBQCOhgzHeWdRQ/Dvem7X6
CVBhvlFRXe+kCvr7qZhVkuNYT4agKDDpLa+YO+ut34zpphlM8A51Jd4jj0dyXHb4bac01U0y2IVr
bUpys2ms5oesF+UNHrj80dGivyqIb27AB1bIjTHayCu8z/ZrR2N2ThsrOONDCJM8zfH88NLiUGFy
3vW+DI9OY6wffTj/lHEjrlIpohMVPx1/MPNLmPJEIwtA9xDvZIFRkT6g79pmV+L925s+Es+tcawV
q5D3ZQ1ufI5yNWHyHaf5Tk5if3GnFVY7vQyqdg7+bAfPLcS0/Wja6WotG/E9jNV+iEgaSHKkbD/9
ixwgXER9n3pZf6AINd/M1K632CumW+ln2LAzOVwFLQ7ETdeWcCmq1ly7cl3umAl3x3nsLq5aR2x4
ArCoxSSCab59m9c4PhH8g/sd1FtzblPPnlgNYlSJZHktK7qulesEcZCuT17tzkdlZos5ZAXCFMzS
zzbwNP4ljfzi8myJZoY+UWeiZzQHARxegj0O2ghnryKveeLOrq7Xrh/hCPVllkRU4BvEXMums1Zv
tzS+9Tr6i30rmzL8ZlwVHnE4OHLnpiyRl9Qgd59LGqEOK88z+dL9a5fZ7rulDU/50C30T6in4X1Q
rzjFBgV40DNjkyXczR9i9p5UJHGHcQiZcIyfmKb236e5yp5mth2/9NqUP8l6yB+kTMs9a4HgGA2Y
pzbYjJnct9jTEvTq5ioIoErJNv9iFpZflaVPOG9qg8iTkEmbPi9vxst3Jjwy5nCOcFaVspXHgoiK
TVlwi7iL3T01shnoLDyqC0NK66Ewq5NgkXJw2M4yexACAjg3Vim/GP+JawE4ks4dHteP1pa4eNx5
9HajTpdXPbfWA/bVXG8t3OjYb4jwecdQ6sNEVOXTzPTtrWvk4vOpRF8MdO1oizKDJ4CHYWNjanu5
J0F7oNVWLdmIOFDvLJyfeLXrHHE9N1a1jWPu+v1kyJhWc9k8kuRhOxiHl6+p8Wu5MWrpxR4fVvhN
ZFqGG9tBiL+h/ItePJy6UBPduEgJG+QlXWBX4z62FNsd7A1F9OqDy9g71RRzYqKQ5m7XrKDAybe9
8jSUvDhG9A+gI9v0Bp/0wyzbZXG5QmHsHrsMxMQmxdgcHLFhLfdcHWV2Bn6b6X3RBciutL3M/l7g
hFZJJqLmOA1j/OLkk/oS7tgeZ5q9X1kHdJXaQo03Zlqze7U6JSTQiSkvAdS4gQc7ni4UpQBvyVTX
N3k4NXWSO/EXWVkREgF3puTJwu4bJ29+bkPHPtqyiLOkMBJn7GR76bK1h5FzAx9OcEgtthr4BYCc
FrHTMSQtJi8pR+qbLSdP8011WWjQU9XpS9BHA8D7aF3bpBYViS3z6rB3DK2gg8UYz9XXqN3opeqg
pBjd8xdPF68df2djfaQcW8RbQlcoya4Ks+fSeOkH1Hk0B4trqQMeXtMkFUCKF40ysD4gDQ+/1WVf
Domx3HE8OPES91tJWd4ntsxDsuZwqOJqpiIMvgcYWBGehaOdJ3YzIPebcra1i+XXOOBAP0R7dH7N
o6HYpiZhxo3R1crteqs7xAmbVor8jIDNup0bH2L65biukkVLrU9lWkcvTucaH5wDertrvDqtlRDM
GRffa3fKz9zKtXWybWsaD5QH03oo4DODYOZlJgwkfV9d63wdi6TTOsqTqU/t12gosVXiJcIRV2UW
16uoQatQu3d+k8DIJJmGRErm5S51i7x2bRW+4qEdi61l+EZ3UTv5eh92ZE4xKlY5GrhmZDSMcCR8
8FpH3i4aLFAQk9K0rSob2kJb+svGx357Y00m+pb3xjLbdIrcXR3UwWOzmlMW5ME9PE1xakVhfYjc
gV43eisfWFEVA4j8NrBYzej8MONVe8I4xNGgApZxTs8qsb14DqMm6NSuMUt/PU2Z+2F4eN82VTv/
iplFetxGVgO2wRt55OW9N2wKpeg5p17o9lAG4zQmS77iRyPWdyFtt2BStTfe3NaJBQDJwpvqq+Fv
lj6/K1WQ211WPVgRyGRidvk7UrbD7jPMqTNswq7FYrzmdD8yw69cFnF7iFWBsajCdepyxBbBx1ys
LkgLDWCKI1rEYxJWYzbeNelqeTvkMJnauA6OEHyGAhvtKsfp2yRMFSRWqdW1vWQgeMZ81hjjuPzB
CFpwIpLZ7qqLFMazwJt68UKnNsF8tvM1HjfdiBH3Ui+UfiKhQP6dFvjfZmioSBhtM3TkuvMvlNu/
zj66WoaNTQ+NgKvIfnh2rIhjTYfm56JhAPBWdGK7rfMAnYiCnwO93JTB6ozJ6JfODZbv4s6pJIhR
NjDmbzaf/zak5c0R3nTJKbosYr3f35wNC2dsO6q+ATHtS5YSRbnp7TUGtKI6NZ91RvJa5ZGzumND
4zeHsCI0OrG8jt7sP0/xLjPYP8+I2FNesJwXrRsWJCJg/vo5Za0QeTFfSNHLgjsNGYhiJ7XLAnfc
r2Xxd5G9v+nCmMAhfwChGBDPgYnld92bV8eDltJG67R4H6Nl2tcxGNakGYP44z//YP/XVyKHnGA5
pPm0pX/9wVTWWEWTLYq5SZwncontU6dynRD54l3946X+qzXTc6P45z/aZP7XTdRfYH//b9D9UHj9
6eP+t/3SY6M+ask38ieTzOX/+D94v/iPED8EqhD23yx8L5/9P7dLwv5DMDDm8kf4SFyXx0jyX9ul
iN/iViBuiW8Nlxpf6L/wfu4fwWUhE2GOAeYcoQr7LwwyyPX+cs2jjuU9XMbCAVe+7Tm/531EjUWH
HNoiadNs7a5xqcOAbNtLCl1gWcF6P5NXQKnH/CZTj9bqx9k10IKyoXrMCVAndG1qSucLXFDvHLQF
EvVqdGYnTrrGUWoXZzIlgyYr8nRb9ZAb8F4MfvyBO1iymKkyp7sLVzd3zottVus4FspUFEMZqLHn
skon6wZuiRdnG1dVTXP2S/oWmCOhcySPKguYxTWXANlOi/EpmnR4XYKLuXcnOaxXciq9N9aDVrs1
ZFVhXs20uqPtwpk+UQd1NAu106hPIFTOBDbHrXV6TsOyJ9mZpZexX2zK1/S2i+ylPeQqroPdAltH
gGlJuYGQx/keVWtef/NylQZ7gezaHOuIiwHgRVylu4X6Hhfv5I7ldjUdSJcCVghEJ6cOyiSyIpyc
KtCZtSdDuWm39TDo7Kaiwb1RrmF+V0rgK3036LNd6UZQ/s/5tOFHkN/HcUUPEOBu3ixyME5CMJm7
X/oiiHaKIau394pS5uQXRw7rcDe7ID0A/c3VjSca/Q6Aqw14qveh3FVZLx324hYr+wzn8k+5jMtr
SXZflsaL2vZy8HjZLHioTN+cKR5CDv0xyJiMSyf7qpVXQjVJrUeFA3DZVt4wfAADq1g3ZCq56DLO
OUXH2wKPJuxA1PoARU5CpYIqhzXEdWENnbvFaly95G4JkKCNqhvTWSOVuiPckwMa5jNjEQ97AkM9
y/nqBxGDVCmdqhWDV870u7D0wRuniyb5yHEm/9ouTPG9GnqumrAwKY55tbb8OCBzf2X00DZFY2a6
jeitKj/4Fg7GrbuK4QmQS27v+nhuD37sQVztyosaIOM6vVktMzNVXnOblKS4mOKNX+DH2U/siJgn
iVJLFrbZslu7NhfwV0arS2pa1mPvTy7jR6HGR7pJ5m3EQzZv09it4Blkub54FB9zoqUjfYYmc+ng
EQjq20Zal7cK55c5ZT73z3Un5VckpD8mpVvMbzqXZKiMLWqRaQhCfN5MsdGidd1oHRc5+uT+An/5
IvIhf+mdNURsnRrRHFKTT8XW6KX91Q0ZeA+VQkzGuuWi1oW08NDVfhHuCsp7WvkhqGw+3rn6pue5
HNCiN3wB5Jk412osBtgz1L1fCIBHwv/y8qJGk27w4BRl9kIZ4PWX+Wh6yDEUU7SPqfsuuKHSCyPI
mne21RV3Fbu6iwJN+b9UbmVMMid+b0P3YFg7h7M+Z0SkPsuqaB77KZzGjRcO4qqsY8B/PnKiN4vj
fTyH3bQcQaN7Fn78NL6htqIKJ6O9gByCbcfeeR1Mo8RTgX0HtS+N97iKwKzBh2unk+g8U25CIBJf
rbb0z8bt1+oKZ1Wc3fttp9DDO/aS7mIM8d3nCgm9TwZf1N8z3gMjm2By1zMdtJUmBmSJk+SuKn+A
2fXMnlE7COFJWuHLaGYVJoJGYSKwqunVrpud8sUJrCXdjmpSbyZ2Z5aHWPV/9PVS30ea5IdN5XfA
7dDQuuzsppztjEW/x4un1N5LXLXP4cgEC6hGZFd7KxX5L+TgePnJt2vegyxD/kSLyeaANig911lj
on3rOytsjIAhxW5YUjvajxA9hs0wuOz0okLzTTFIjl5cYcHLzuBlD3vfmdXt5Y6N97k/i+NFXOv9
Q+h937UhAxlXVulDWlmqTzy37u67scveAzE2NHZeHGdHXnQ2yUIzm14NuQvSx+drG7fE4ixy1wm3
ybceeIoPZWs3THrNs23bcSN7SZsTW7YPNUkNSWBDSNi6WTc8UL4W2WZOmwD4R+5zHHmF7QFmaCvr
1HpNi024HtYfYZpFL42Yxp+ritabKhQssoY4K78PxeyxWWuCJk34wHnvgbbWbNurrHwaYPZO2154
bY8ryplDBrvt8gQyzS8OmtFptSnAgPRbICrFBWswS7g3cZ2qvYv3kJChPCZ2LU/nHjxIk35FcwFG
rvJXoqV6lwdqEvIuIdnVtFsyWqBjmJUCbtRRkbNwKe3HbK0js4uU29dJW3jTFdW8aLaBWOZHCHFG
w3XxBga+Q+c8VfaU3YVLD2VvUZfxrGJgFCU2ZK87b9CxzQQn0xysjl6/qizTJxkyWGQxPDgmcRBs
QcMDc/NATQDciXM1fO9q435zgjFzE5YmwwJZIurjDQBF722qFufRsmvDswFeFZiFuUVN6dRML9vC
d7utLZos2OdWUHWJji1PJjaK9w879C6CVk/XE6QMFdzXS8hBs06dN7ATq1qX6by33FslbyfpEc9M
JAmK4ZUIKfHACj2y9pxctmQIIZ0XjqemPPnzJDjb+nndyVy6IMr7Mm03tRomG1glHKJ9k/VLvgWF
MPEHRRy+o1+Z1I6ZpHUbg55SrJUirhrVtXrZkjEX/WK5xJ4r7xrgVu46MWH2rWH6wd+RVjskQuJb
5uXyHgWAdC+OW8H9RYDDSZky75KozUNIcJEvn+J1zFMu+aGPdh6FQn9x2QzXaboEMH+HmJYyXyru
t8mxy88VrtltZ4QA5oiPgi7N41sEylSPDw5Ir+VExvd8IFqIDf5CgiNpkhEmOsbNomg2USEuq4Us
xYHmpkZu8Wt352oCNrZJQya0icKvT0HBLv3Nby5KtRI5wgvuaGc9uKFYmb6M1goNQ5vLWmUZcm/n
rWA3NqbllRKAIMwaJ2+p12NTt6FKAm6aYUvB5D8HcsUSDDIrbRNT5PE9cwA578J2kt7ZCBaoO59G
dtr5vRUtG40dbwKwNIvPyTK1Qx2Rgosrs+z7aCanO5U+wB7O9Gok5z4arEcoon25zSMQPVBKFjnt
HfzA0UZ08/QA26HPTpgMWB8plprzuV+jy620OO225Ugozs7iMcqc5OzbSRP1C0xVNkmPRF+4jyQc
ld91yExqI5qhOPjTpIp9q6JqSGSLVeq+Cv2S4sKG0MTCN8opZTUDBP+miVjz710UEgH+u7le7pZR
cj2GunGXXwg/df2TJCZkI2ssxdpspHHs8JyxIctfqYmL6gCYptZnAWQuPnmr1TSPw8V1speTrR0K
4Cgd9nnhOOkPQknKfK+G0bOfqCdCcfZdmsxHVqauSEaHBeHdn1qe+382yX+Wif1V/0Ib4aF84Xvx
aXMQtv6uf0kLYQVt0WdbxW/feH0JyKMJ1Y///Cq/DQv+8TL40UI8x9CBebnf1BJx39YD9WC5bdGQ
1pQWlXlywpFHJ1Ul6s/KEe05gNRTJItLNWj3KJLSUPbP/32X+7+2sH/B1f//hrJHwfSn7+Tfmt0n
BqY/f+92L//LP7tdJ/jDj4AJxqgm4ZrQ7v6r23XcPxBLXqAPDOGwTV3EeP/qdoM/IgRxeJz4Bb3k
n7td/w/E2Pic8Ylg7+Qa+2+6XbyEf52E0MdeklDBHV6cLwTw/U5bX3kHc0BoT7K0tnrFfhB9ulFP
ddmhvuSCyixPJ2ASlggEX1y028pxVZP4q+dC3JS1/jFAcURKE/cNeaYcK/gpQnFLaqrCYg899MeQ
1TlHfrhat+D02Czb1QXaObVDJw6RK5i9Lsg9gBWOEFKUm0F0LC6bSOEevBai3qEGfPNCMq+Dt8wj
uHWvVZfy0PTa9EO0BZltc++im25XD7XlTO1EckZ9yWmVQRgU7DUahNkDCZIguYzSA5mGaXk3ZYNF
iKvvDs6R6EO0P27t8tbrQgRbDoEOnF+0Vie38fvrMnORdupOx9/7MgrgtvmFZGzYVBcibWmymqcj
25reGQzoyHRwPgr4QDdFOmqSV8x8Dp1mWTbjPHHckByLph7WDpUAqG0r3LULRf21S1MTH8JpVuSA
tP4gdoZUkfciy5Bk+ux2s2PH8Tdvu7Uw72L1uke3NgOUVGR1hr2DmN59fEQ4e0CPvavM976FTua/
hpnR30mM6u7SQM60giagsPN7N7f2LYKOOuk4Rd02hlyG6kk0WOtiUNCsfVi3wZIdm+g1zobrJi82
rgXZsHYkGyabnajFBOFdmfveq67TVsDvysgi946e2tUdQR2evEKCJXekrS9S7HlGfUR5/WA752Ym
6jFa31bgskfRrOPtWvCgzOg+fVijQoXUDeoTgeBLxLI4QbCVtAxIQNeiPZhuHH88BGq9M9PExjI+
5ZbzWg0/i1bfd9lrFcifXgcYLrPf5VSzV8NMuUZ30zii1qSXkemVM1t2oj0XHsfwjqESKQXFhF4O
vQc/C29GoFGFunF96NQC967Z6fDUmJI0NtT5JhB71QMYjdL8MJY4ySPUSgKmUBGq82hHjCHCJzZX
V0UaS1Suo3i+WKaegmptfhT2cOUaLsEIf9s2D/HEAv9yntM5rKD/O7tZ2+ETmVntnLRsWNaNxfQU
cvEC0cEL2e520y9R9jdBVNz7UdRe1/9gd+pBPw9LlFzAYFM6nfJs7m/DGUlyBg5+7uBhnnsht5E3
3QcDDFV33a6sNWLnw15uFy8igXHreG2i7TcU2DsnXd5Ildmpnu8Uu7VI7xdUIiuNrxvFlJBMmgLF
CHpSm9hmAW83XNrfA29+SNfxyQ3ZLxZBQsoRFwsDDWW2uritAn8fsXS0w+xuYBXBw3IL7X5fjt1e
RsE1kLO9oVZAn3rNXGKz1ta+K/wzCpstBpWksuuj75bTzuO90HccmxGosfWSVz/ElF67RPJly7sI
inUTdz9Cug5bXsu02nPLJrE5MqP5kQeUSlmOunMElimH+VvuIU1ihBPmTzp2njtTNwcEQJ+WFX9w
1V3PRM+KJp83fifU1iofNFowSJ7dc9hVc2Kzj2dw7yZh1D4oYtbSoM4B2Wh349fvwTieZ4+N5xLE
SWmKvRpbccWGlczV9YDihUXVTO4rP1lgd5uc8m4qRBKk+qc/EWmw8SYhHmQPyE+4S5c0WXkvvWgH
S/tsVHe8XNNRpdNDilFmy1Wq9kxNymtTTQSJ8zK6m7+FjCYoeuebpQhusba9MQw9NECik1BYh6Gc
rvw1elIrvE9qKRFDm1/vbClPcbXuG6DdjceVPA/VLTTTz5gQgsEBzsdYzpcbt6sgyvOQj/ddGJzK
uQ/2a8pdPLzTs3/vlDmGtSqeajLN0SZvPeU+tKG8g27rX4KcyujQztWzacJbukXPR4JCo5S0Xf8U
FvOjsPSVF404e+8tCOuJzB71pWbtylM9fsxzDbh/mPonEpRuZusXU+iXxe0fhT7FGnFWz3ShpVZS
OExSVrzjwejSRWygzXW2nsML1N3iuewU8o4l6hlO/RlW+NHzuDE12soOHYDZNIF19hWK8eq2Ekf6
zbPOI2JLG8IRBujCHmrIbVgw5irGcNeENv7BRYOMJKSYHX7RtXBA24VHDQJWop/c/STSX4Pxr4qo
PEodptd1Hfcfyg/KLSzfY9gyE56ZAa0kdyTlPDMUg8SadxGCxRWc5q4pA9p0fTAFi0oyHkYUfz66
PM7Zdbxj2HUe0h99ZZ/R1iRR3ezHWe3I2038gpjfCRhMLtj8Tp+d9M/2EtzTNGyEu+49bYALVjyP
P1dxFa/1XWiYDWWbdbi3lWDtf+2xlw/cYesgFIgbhYA4sLz8w11HgnstNtJ0x8NdmdJEVMwcgTt+
YHs400l8ekX7C4Hp9bSUjF29FdWbh4xX7lkB8rQ1/T5UFPL1bsqCZ+1V4i3S+H/JubDqKpFle8fY
iscvyMSXqfe/RWvPJDr40YUWk4bxc+2nvR6s5rNcUnnykRYS7cPYL0I3u9B9VIzRiaR4pwvS20Ha
98uaBdtlvY+BOdL/IYPi5mq2FpOZlhMMC+QRRiRPQfmBJOdDAG/d2MPdGokbMZpjx8PccWg+x8Bj
oJuds9hisK7jYxbaCBljhMHyvbdCvqTynOnOeYAogYbz1bZH9s6gXvxb0gU4/DsfKfG49/uYZFHv
MkL3uTt9ELC4jxf3fWBQc92v6GW0f2PC/pfPCVc6K1EWnWCZLRN/0cfmcqyW9DPRndO/eRiueDC9
rEZcZ41i87zED2N6H2XhmynKKxxYe5UCYTGfkSMxQzTmurPbXeFPiZXlh86VJ7QWzwV+uI0wcwIu
cz95tMhTDq97qfWuL2xcg+4PRdDHDIyj74db2Mkgnbl9mvGqXHAcrK6/d+PpKwPVkvi+vMEdcCL4
4D5wc8TRtWRBsjjPftBxQ6Z6uXIvwWqsSc6Ziyo25Dygh177o1XHOdzuO9Y4W+aQh8mZ7Xu22Unh
Thvp7NbiqyFLh3M72GYXsVqB7Hg0HyoIiL24uD2eyBXbE66YdOV3t4AAE9XfWtSjUOofo6BL3OW7
O0qiVJCorfMDGWy7ArxrXX7zoQ+YVWyQKbAOoRJEXMFQSBKVakfHwHe+piA7Ch7w5eygu6CqJUdZ
0omhv0kiAVt3cBH0AJdXzs5h71BY5j4mtm5kQurCDR6R965e8xo09aaQ39b2LS+GBamMVHfSYiLG
JF0HHimhzBgQ5FUVYzH64FutpjBKZm8UfGXBKcqRS3tqyI5SdFeFsLfLzA+6XMOseO87/0kLO32D
F8sgvThSlTCUdwgHRModWLsctnyW/pi8Ydmqet632dcsvC1qHSSNYK1p9S+Hq3EJM+WNmLXZ1Sm8
4iDg8gQLs9jrC30RGtDM20f9g6YMfyAZJtjOkjZjBVMLP5ZiuHNvSCd4nbufKEWJWrmb7WvVjrs4
rbdxBVq28PZV+xkZQ5jdOZw/YFEu8f9wdybLcSNptn6Va71u5MXkGBZ3E0DMDM6iSG5glEQBcMyD
Y3r6/sDM7E6pylSWdq3N2roWmSolRQUjAMc/nPMdzDmd4PKCYI+hpXyPIDdnxU1XJyfRV+eOKOln
uOn7Djx2PjPtZW2PbCvipDexwdgPuU+x1cdHp+/2Rj6qdxbzHDg9C2/I85Wgi0ZYKTZxFW+tmF4j
U6SQl8MqvsqfrcagHC5vUzluysbsn1CYNkcUYAGE0rDlJUDu1hEIGnBk3d56YIRH5RSWWXMYySIs
Ji1IGl5fJcUbKQFC8zepDMqJrJDR/dYxrp01/VEw1PeXGolak/Q8uSEJm27P3JGRHcEF3ZeUie5k
YsZUw3hXMou30ACtRO05jk62+25782vTnqyZ8jzTN8Vwll5ymQ1xSGcl7soJp85yZqfyXrhUMJUW
Ti3iWEhhAT5bXAYmNzl3EHzdA3GQ0CWbbYMfYq13TPQ7q2xVJQQEN/IxnfigRHFMpi9jPh1yaV1k
0u7d2keLL/ZD+w6EfytSzD3RV4ZgNz3WiBgjlsztQKo8ILPtHLv5zmF6KhN0a8M9OP+iuOe1+hvK
5KBIxJPDkwa0953pF6GpjKAyy4sszDXD4GDH2W4Zvlsp/YU5P7adcxli/crjsLxGlr9nbBOqsb01
ZBXIQmKAsOQ2Tywr7AztbnaSN0Npm4bpeihaIzNX0WDPIBpPgo9maYm0B4u5HxbuK7Svr9M8FIdY
uoeJcOtj5sSkJy/aje8qyh0GjYZ8zt17OPbgw/WAJODQ1UAN6CJv3ywCGRrXA7PBpDE7GbK9jSLd
3Q6LaxGdC4P1hCU/9OLygj8JVZKKA8OZd3zh9yUGIMwUHBcB7GG5hp1cR/HTXMJkTgmuWJM/G3mJ
CW5gdbptmBnvh2QVU2Lz3Eg1viYe57lZtoeF8rCgS471N/aGHANWzrLPdBTbJmoeq3w0udML+o+5
NZD7GTQ3STqcciQiG7qbK7PlHuxT0jOE6g7QcoGsC6Tgs4yaraNxA3v0q4E9GeFStPkOUwwjbn/+
5mbotas6ak/M2vsz3hUryFFovGu+125TQ7sC5vK16aI9SxbBxz/t/dFKto6XzGHTxGdpRfaGrRaj
VpTaGC2b6Urzmq3b5uV+YN65ujPUZJ3Foh9t5YdZ512U3X4u5/lQZFi4YeKA00linnJaYPrdWxEP
e7cxEWHhfdyOcghmGVijv1DcL0ecMcN9Y0lnY5rhlK7pOAc8DWEJZW/2rnq8dxuXuByCbe/tUneO
aX1Xd9glCMBgBbPxye6d1fclPa6fn9otXs03kXZK9WK2cl5Y9zvTU0IECWhuANYvaYPjYZOqqP8e
mXZkHpC9oeeGMNBGO3CaHso1uLYeK8xad8g5hf0TKJwiODtH3OCbjDHujaoK+qnc7AveAwTzIc62
JbouyadHid8Y06WfHW5mzdK7Exj62AwK6tbnKDKm+BALaA97p3IMgNFNU98MQDu1sFpy4yoiIYOq
g5s3hWZg1Np2Mmb3loBqWgNbKpJC2CmZr9JwY+fYwW9uaSEsO9lHeGNYYVjSuKNoog+el4HWM/OX
5FkWKd/PiyGAZ07tt1f/vhSVjrxfg4QEu2HZlmbMP4uPf8JUaP6gkv4t9c7/1rkmI+v/+6dU5h/n
mm/l/7m8tWlZ/aDjWaV0f0w2zd8EfG7EYUwQLcdb55e/63gM8zdCOoXO/5hI49Jm5vjnZNP6DUAk
u0AIBSht+PdfdTwIzBhGYgf+Q/3z54v7Y9z+K9Dth03wv6RrLjNS0DYClJBNJK/l+j+Ze3uJN80Z
aSBdl9upxOuz91efgcCJGlbEo+3NxNoirhtuNNwXRpMebdnXO93MHnNpblU5PlCb0edPSXPVVuLJ
KlhZWsWstprX5dvEb9h9DmA+Haw+GzJV8rBrhoqcJKI0XC16z82RPKrBItnKQXY+6e53FwJCOvjF
wfPLzy7Lu3CYPCpLZTwMjn7QEIBsGgQfGxIIDp7oKEXVsWxeCSAYN0bvMHGwo8di+GNb8bcu8/8f
kdoPE/79e7XGvHY/693+ByrZqPt/dROcqvbbW/nXG+DjD/x+A1j+bzAIPFDPSNmQpq2Rs7/fAJb9
GwwfJnACkiaQgHUd8McNYK1TfwtPDW5jbh5rJZ3/IWQzfbgLK4tmXeXAFxTW3xntm/9wBzDbhwXP
3y8QcQoUdT9qHIcp9fuOQzfwk8E4CLNQV3KpTInIo/XdQ4+8pyf+TJdHu8uSZae5mDbhAyPaaO2e
eYg7HjvDehoLmoYx9aY7PNsvqkqZXWjjNQXw/EkrXOvRhG7A8FtN47625LTDkLmwuTQYB+EKvIVH
DJBfFE53skaoINt8It6QvFGnaHd+bRXWyU0z4km8zMIBS+NgoqN3oORclO4oWirPKVNkFh5hA+85
tujqLfI6m/vY6mycINhiPW2T6skcb+cpgojCgwjzE/c52Shswly7Y1igU2dZo+2eGYI5zbl2E2+7
1LOkGJbgbyz0KthJ26KI2J/H4jpHVXH0qhLpRuqTKWr0S4lkhtVtkExWqrYAJgzCdep+xACcdpB8
kA+07DRKNTn2faSxnGsZhnoV0R4zM/B+suPTuKQGs70lyZEuhI2bxseWsfuj1alIH4OM98nGWCyT
5szmdNjAYihemJtN7lXe1OV1gwEozOJuGW6mDmoRlrfxk6cXhrzYJGep69xnvNSM/YQGQ5S+eCP+
reVnSKcmf9RxFRYnZ9EUfulVElIQTNK1Ebp5tM5FveumIQJqW2Se9MPWnKJPBsJDcawl21QC+Nhb
aScfeAPRQfqEnm83oFv7GjuExgYVTYx7ZmIF4NnkIqIPb5182ioPuOqGpwnioom/tN7YXiyrHdNq
tcOP1upBnjtL8baowZCIGIB6MWDNZ+u9zOlCnKQuSFljJtAiBIOpEYxY4Ci/U5HzHbXla4/Bcw4n
TD4iKDFavUyjSOMtfslUf0BAh+cYRXj0hMAHMopNYNtmHnyBGCQlN5IUsyR7YE4j+o3w5twmwg6F
eECGraoC6mWPn62u1NlzJkpJvBHujbDrvAihmls3XeyWy8bWxEpvRFbehBr84WM0evZ3hFk0fOYc
eWcS4qpqY1VVNAQIbjIJDtxmkqXVrBnw9fgHmEEksiASW+6LxWW3ksY2b9Y82f4l0z0m2fmSl6TB
0dfszEXa7SavFtob0SKgSMks++LhEpQhH7j7LXG7tVtyJ/2ZRnz+RGAL6Gv0cKujRsnMDiNk2FFg
N1WRXeFJ1qsLU2bL34uqwvKFBqOkD8OegiRfq5p3FcEE3A72quDpG51sL6uIe6bwLD4vDD075pde
fmab5Rs7THi2DCvTHhac1fPAcJfsNKyeLTsh3hCW0rsF14iJCTrSWcNho/Lw0WFaCjuv3tN0FU9a
K3BJE1PK1YYvpXjUez+Fh+DZ18SwdOSoOku6S0mJsEKZOjpNQZK0TUB1oty7pSatEnyyVT+5bdy9
K7/0mbigVXxO2yK796qFxWU7WcaBKscFplENUxxinNNdxtcMOrFRlQeED4kRGjOQxK2pnIgRK5oy
xAtLtObMWOaVOa36PBr8tugdbzfDndzog2v/kSXxtx7T/zurUUM3QBb7v3wa375peap9TdI3revU
D0/l//zTvz+ayVrA1UEByEN5xVt4GDx+fzTzX/ha8Easwpn+s5r/4dFsUSwCqv9ztf7no9mi1qUh
5j8ZMF45z/4WwYga9AeNuUZxClgJ7szPag1zriUWQ3mo2KHsI8cfglJL2a+bS/vqx2TzTSYDJuKZ
ioNepQabRJlseXYQZmnmZn2slLmg6vHSN3doq1OrT5BI7Uqc4iV/lmP3Cv2gu65HVzuLsnh08BwH
RGkXhHkSFSSSdXkV1XWwoO4MYNxA383YmiYMJxI2kUZYwQLbI4S70SI1XuXkxj2JLLOfoa8xgR1Q
D63ycvsCu/aVXFckkAvy6C6qI+I4IZtAR3swxBvZwehaDWqJJO0QdTVkM5qs3Y2ukxeKlupSRsl8
oOlHS4eJdlMVJa9y5qsP5AiOCHbK6CGRLVvvwYjjq5G+9DWmNABpsLAsb1wCwPXF2czdzKI1J7Uj
LK2c2iSLqncSKCsMoVZ8qDSXpL+5LL8uZhTt2sWJHyOmkU9ub8Az4BDbmGSgnzTfMA5MYKy7ppqt
LTnbyy7PM3anBjGFhjtjtPN1fplFMTA3rq/AcUv/gSoDnXKEWhlnG1Q3NBbx9RiXGcJBm4hKwezS
Qjz7tbM0nFWSawshskcBYCLFOdEvVKeKPPOtIPd9b9slh3eP3v+CDay+zJpT3macmAeilzgj86zX
dwmUiz08wPJi9455qKUurx2vHT4j0aqDSovce/ht/s0Mcn9VsQ6f5irPT7QwKmBKj5+wKPIbmODZ
tT8Ri4m/vyKzmQhCpzYGZ1P0UbTpMRltxipJLqr2afflgGnP0QhuNf1qM4l15eotxlbXm0UDfCtn
tNgtnLt1TOZN1idUvu22o+XCPmvJL3HS1hewAndeUWsblgNmkPqpd+O2EbND2bOy7Pm4LDOtw2ju
3gVrpGsUjOU65B4PH0X8f8Mx+s97ov+BjYy5Cot+0c3Xb+kPfczH1/9+WNq/wcamj8dDA32XZoZT
6ffDUjO839CWkVtCM0LXzpf952lpk3RDI4PkjkMRBafNf/qzkXF/c3RbX3VLqAOAvzp/p5FZ26gf
TWgUZhYDc92HU+lClvuxjxmJf4+TJi03Il9VMcjpx+XgaqVjBaounP0SZ53OsJziEFEtk69wcoZF
hTE7v3bbqyinCJ8KfseMUCltbUaq3RbEyDpcFIlrB9XcRljLdbeoQ79gl3v/l/f6n2gBeZStJ/t/
jSOEs/Z8hmtjpFsNdQxMfvwh6lmHF58P3xUzleGOv5RbtfNHwhYnlMIMEHFCJxuHmLutoSGT535f
9oTJ2++Rb+bxS1RGytrTe7Cmr7xlzj7jgV6MsDNLktKQ/mYEcFqWelOMX1jMNARPMq6eKycQtYvg
aMiFclADLGb7UGsRc3WwGtUtEwfD2k+QU4atmmzR7ZdhDayfFtJ+GOw3eh6UOF/xq+SaK7bSKUiu
LhixBqlRN7eQu3wSbEyNeDK9ke2woVqe+s0iI2WHxPmhx3DmpgziIo3afe+J8js688TqN6ThNde4
OpoXzwRpdu6nGTwIdt0OYTk7B7YlOUqNISILY6NUuqht2rlmHtaVppvEsyZX2Ddsc5uX43w/6lDH
N9ZUzy+aCZsonLpBwR1qYphjUgy+Aw9pHGH4ZjJ9hHtXb2PyRMd9AsjGQhDc8j4SD1gmIX1aM73y
pzXcuvU0jI+Jz8r/DkpQrXZtxAo30JNKv5dFY4gLNIFi3lk9zRh+cX8lsMEjfOl1w2RrOnQkbCbz
0H7DYBi5D0lZop3ShaiXg6d0ns9ynEaWiWme7xJvZrtdE42x3CrLaLKd12CjpRXiGYi31uAotnuD
zdY49AqD/Ern163GuneXZkjJCE/5KXpp1i+VahL/mI2ReTdi063QiiT9qV5zHrf2MCTTbvahxAc4
+6fmuk+smnDHsbNnFg0+vmZoZTqhm46ztix6sZxcs0lX43buPasOzGM4DOvIyxIq+ZyULlaY3K4R
CYloLLujFnfo7QdZFs3LCEv4O1E0+Hur0o6Nb8jpplu3x/wcqKHSJp7Bpf1mNHALT4wHx2gXYeD3
gp6Y1XlLLSgbFMQmI38dUFvyiUDq8YtZSWVuKpM0iKDLGTmEKRLqPhBRpMybhR2Fc4ong29mo+yf
DXTZ5RoIDkimWKOlHK4LbyA/HrxpwwHS2KNn7Erfn25L4jMMWvNx0B5yu/fso6cZ3Gy94SH+hsnE
N1WzkSOPb6fpdoIAP9vkVa63Yt9jbUg2Ug58i5pp4/Q6VcRqHgjRW5jYV9RZMDN6HBzFNxtkH+VD
j6mWpZKWkXVJxIVg7v80JeRy2ugXaWlxVEz1C1763rzJmQlEu98v18VsIvGsyGZNwkLLOBp+v+ja
MSn8nVcPpMyb3VKWV7SU9PuWQwERyM57ozUhrd1OtYaLfojFs9liZz+WuLpMDF2uFdRCdne8J9Br
0mS2X7Q+yq6IHehvHGNkdZXLxP4yaSMbozKqvsks1w/MfOUZIX27HTpTHFVXcSuXdZ+HsWcOh7go
vyOawyDCaDbeOVqRXbu5iU7LzqAd7MBcKYgeFAKsNHUxbksZ6Z/xlSmO/szcykXOL1PtuddIaspP
/kBeMY+DuHodc90/53OaWsGsldgQVaZMdqMRyvOqyp/0qPaPQKurCzKqedwUcS1vLWzWeDikZx1i
mgV3BUYln/JJPHjJ1Bp8UmmKJlUf+v7OM0elQp/v4GzaGGkP70/nrhQghTMFNBBvNELQOOwiM11Y
XsTpahhomrCmdrzPqlZLQnwo4tYxiurK8Go+A0tTj2pCAdexwT7N7gTdpV3jRpkoiTAWbXo/10k2
8R56881SqgbFCBhoBOEsh/P+U+b28no2iZWWY/vZM6oKspSIWI9CTS+141BU0ecpkw9qaeNj36j2
ip8+DwdPqZfJJ1ckHZBAZuCngjpX1R4NF1JaLHNd6KayPC02NzTuyn5ko+SxYa2Z1wVYqrlzJZOO
cbtkSb6uMZPvxGoXD5zYyKcwjiEdlnXX7HWcQ/yGWyQ3o9/42ZbteLsTcYd8KbedpYHC4wkzkE0h
r/DJxAnIYTwjGAVQLy1uyoLJJ139rVpWihPw81dF9YicQXObL2mqwWNiWzo/NGPjECcdNxqmIdMn
K2Hue5bwNrN8fDXO9UI5f9QBtOw5SdRVMWZuQMUen5isNoe8dJfXYQblFitTFbuGVR1WE11WX3g0
SgA1TQ9jppL9AV5fG675oihjSYw3TynlC/u/YgU+DopPbDP12fBNqyb73UmG75G+tBesMXHYU019
mm0/evH0zH3VvGlMQ7urv8AdZDop5zQKWj1imRe7gxGmXBf8VZnvnqVE5nzW86G5t218cMyWcaq0
/li/zyiHvnuya2454VeUH/fetbCc/qth9O6DSgaMWaOBMglog3ulSnupwzY3c7LLTe+uNmf3raAH
u5Oak8J3itj2p/HyOTNGce49clQrr44uXp4tXzt9MT4Dbsl2Ztf1d8K1/aCee38D4qYKC6eOAZ6B
ZuT8cH2UP4WZLI8L0Bt2IJm3lmM4NIZDZgnhv4BFXJ2SrPOTrcyMMluhfx7SJznMl6SKnJeMXu+6
MpfBXyVDqIs0XBdt4Mcq/+71I3IuOdYdcTwOz36OA48xL5n2PE8iDCNJylC5TIqBRWxv8zAGGbZy
LZzScndjKqdpx9Mg+wyLY3B2JKQPZxtRjxvWup/vu76DYtJAV2O23VS9fjdj1D70uDDfCxlXpyXh
cN8Iy5qcICd0fNknLAmSYMG/ic2bYgx78MRn4H0isxtljlcqmIUM5CqOuVgK79lseNGwTPDKsr9n
aHxguRvnoYbHpdtSBJEDY3NzYdwtaz8kAFh7Zz2OMHYkHhzWTz4zQhCaiWbUn/rdOOFZD5J6SH0e
dzVn9zqLQ4ujzAKhduerqxoHU0oX23aKdZXpaPejm5I/XgHDj7fo50CDADrJjdcqtY1XZbnzdKv8
WYd1ZNs4f1NKIZ4B+qADZBmaZNsuQ61uHSql9IoRGUCfOprN/hQL5U98EqgAr3zpd8/pbNd3PJG9
4WSn4yowp+qQG4Y+PLnmtq6/qbkX+V6vCCvZQ89R1c6dLB4fOUF4BwBURbyXQ69v7MR362BYYPtt
xlHAauksTAXQrqRj3OWNnSM484fhVuBNgg+VGPVeWZDMi1r53takwOtCNnz6YV77Dg6T1DnPUY3D
KUWWe7CiWN6bauK5ate2+E5xdO18bAmazmzck2F1EwxSZ2E/6ONQmLgkiRDDVDrJ85hV1rlghGnv
ddTXGVqGLrPPVTFx/Wu6N2QbH1UkmenUGS9uHUfexl7G5jrjGSoCvAt3dpRgidSVzjDIgjOI0Gyw
pj6MWMwjvNdsktC9bOZmz2ndtvQzFOuk2iZvbRn3SNoWHstL12aX1lDOe2y4iO+0ZA4iQbW1naSj
XWd5Ub/6RswiXpIZy6fRKOzRvl2PBUzHQcI8mUusAF1VzyaOs9TB0NjhdDqUZaWGzTgQRA5CdVzJ
ofrSNHvTjU1roxahXeGh8JpwUUIzTjQ+PepvCARP/iAJ5oj90nseC8xRqbDndoNT23tqLD1Bkdhx
9gQAP+qjHBLrZNbI2olrdLl9W6fkZSZWZT55mPuu/HLi/Z8toCyBq6R75Qxrfxfryv4EXKB6sfN6
2GfgK1/JM6WYN/Jq+mb2RnPnNVU28xMnkX1UmmMdS9PqxqOOpjwLMLHprxHObyRnH01AkhuTCR8y
e0L44UGm8Zdm2Q3LWHmH3htxYNoIXjValWhcwxyi75YY07Oe6hOwT9c7Qr3sr/yurIAjaQTZh0Vi
LVaosE/AWPBVB9kQse3nhFjVJ2XMCrSOo5YHhnxux6a5sM5EY6XfTAv6EbhwojNxJXgYNnPbCPT1
sBBGi5OtsgfEe6ghHii/P3ZHONQhPB2g2dEQJhVcX9747OKbXoWzWGu3tesmxwTcmoDLQCI7BDZu
uhHtnxfjdGz1gg95pbUlK7dNw6V5Z6dCvrd2YX9XgwBv4KdML6fEf4jnKN6unqPQdDW2NOIDFad/
UOO4fd+jD5QcGW7Wc6/ikmlVsiRWWKZj3uybdnZfjLayBiIH9Xmjrf0Xcl+H/195zXwzMBsFy1n1
Oy9ziXP3V04exhqQefh2hgOqxPKEeHja87BE90JP6UGV6oPoA8Ln6NOtTuWxl377OXXd+JOhmc6Z
PRWHBVnRhwVxOtXbfGNrjYmLZgX+Fc2YnI2qWyzcK/ABnZUUaGpWizrapbTZT/akjtMK3k1mY/g0
5Ya7d2MK+Ea3dlUhhpuuN/H4kljlXy25+62aDPiFJKbo3KLYaM/eSjrsB0BrARPVTAbYHeFdVhMx
b4ASkzGOvzlaA5ozMaytx6GKHHKlLALBb60QT1eKO0dI3wj6vE/uOSVzCJB4dcc69Tkiaq5OnvUr
4XFdP6PSlM5zRdBJoLpYss01KG11ywsKGr+gkUN7W6RpuQWNPlxGmJKYmf0dgXTasXWs/GxLzTwM
kROAYC7sbcOC8t2TtbVN3a65QamJFBAPNzRL+UG2TFbIpV113V0ZRRkyQEM7tVoc58wHUU5oyk1c
pKSxLsBnNDUCJX+xdrjjqa+jLk8CZLnypK9MTiB9b0tcE1nk+v0hm50Woy5oM8/y7BuMZPnTUCQD
sU1em/Js5kH/eZTTTGDaygQ1TDaSLWjyEeV3yrXE9XmM0HVbh6kc/S826QH3Zaf3fPgWEtYaFHN/
NsY80mA7NnBMWTMO3/MVbuoaVDWckz463bZOM0gvQFFdNOpIT2toCcIRw23natxECeP9dKMtsv0G
rBmLsP4BYS1663PbryquVhnlPmPh9CXKSoBpkqqDu3dGBLcpNBoULuOFmry1ydEYp1Q92F6hHSnG
WckmukAuXMfVyBNRF9vaKvEfdwrsbBOZL3bTGOdSVogLS5J8RDNKMGOa9qpPurs3V6StIeV0TiIt
Pk70H5sMPMyWGoVna7vyFL0Vkdswm0/YgZdIul3L+DT1Llt6zgWRbZ2e1zyxcvlce2WE/xoaPeMo
P7uNQQm+irh0crrzrnpkPY8WE35Y/kH8HdEgdDuYtpCA23IoUOt8YIJhoo8YWwYtupnFgJK5Hfwn
MgPbrefo437uWALspni0HboVHREgbuB76sFlZ3zAi11DtF+ylWisPuDGFZhjrERZG4KggFej5fth
ZSJTeYJH9lZS8jQ09bYrQLjxAGy+KEPLbhMBJriNhooWbBlR+H/gmFFIREfQZeOxokm6K4Zh57q5
t4RuPOdfAKDVMwqKzD8aSXHOLDzbBkPug4Hs9Aj0MDm4qPGfR4p1FcDE8N5h68xdgJnYE2HvosZl
q6m1eFNWErW7DOq5EQgV2f10/e3cZvOuWhHWDv2W9EqIB1mR3xZzclT8tHulKW50b0Vh2yNy1xOR
LxCyY9cjjw8dgfa6tKJ5Bmh+XUvCfirmt4i33fQ5jUv9vm0lppAlQ9dI6tKLn3X1QYvZI0so3lWE
E1wyKpsP1Mz+zBhDo9qmT64wejjF1aCW7Eg7WbKgiJxXUNAGWgUruUg+pb6CdIIzIhqmDSTf8sis
B6F/Z85HldjafSd5ElHzCG4F657Vuzox9ItZWmjtroWbf4lsICpQL7Vkay49YmiWJi52As8AfeYK
lV7rrW+8sLrSD2NXwY5WmVadfda6zOZArpO/g4IaCLtRTOOuMfP0ycwtRWEVpWHvC3ma/KS9ZCvS
ncTYTwtsxaCE9u6u2HfRddxBXdGVN7kPl3icuqfeLpMUtSkxSp0ttFNTev2L9wGhFxa82VtJHTG9
EoYGCX1wlZ6HPRlfKqQfchh3jWlsLJu6sPkZGfUBA0mXgmEqULcxCRO96R7dAufBxgITi2hhnQRF
dqo3+8QaGFw2VkyV6veVjgSGCIpPc2MrUG0Jnp04GeyzVup8AY29czvjGnrkidsOOxQ11FLVWMUC
Ll/MeGCgGSnw8LRNfe77KkpClMaSJGUPds9WTMZUgwJQsMBh03HMTLZL08Vn6jF8SgooMb8emv+z
iTnCAUFBqbOtcH6SL+HYjUZSxd8h+c0n0sl1cZgXsjyDuQI8bVcqqhjot/O1m2n186//7n9YOaBn
ZHHsEDHJqv9D2vjXbATPGUCEVMubV3VIfnxL7ePZkOHC0DVMjUYdKitX91qU2QV6dU3f/fqv/8eV
hwcEk1dAEiAPLoRkP24LElck2uSsJivdSBDjsHhkgOin6fw1Arc9PNaebeic/D4fwURCwBcppd3t
wFZR0Y2tYj5Dzd/IcBbplB2Bhs35GRFhZO5FYhZaaGddM91WC3lcK0Hd0v5F/t+qC/1x4UHdgQCO
rZIv+NfPiahaArRtNnAPm6i2nH3SJszBtbI09QBMksJ6kRlGTqmUsdNJSo9lTJwb66pGm8YnFGlF
sV9aqFKh8bG10RrAKLf/4n3+Jy8SxqIuqHq4xnidP77PlsVh6xJzsXHqVg77yNKc6gzukdfFg/uu
T8b03c96djWIq3mTP7ZIfuXTyJlNbDrbRMbEAE9um8D6mMXi/4ubYN3i/fA2emTkggdAZWiYtoNe
4cdXyGA7qSHMp0QM5f5w//tN15mdnPbY7WrnmnNDdDsnZV4fulU7O8d46pb82ocsPGELn3tW6N2U
UT7kDSFa/NriSoka9NnnIm2sEefNiGrl8uv31voRLCBQ4xFTYwnuIlOQdbcCAP96D8G0WXI/wYRi
2jlXr5XNufeakzAxbLWZG/utIGMiD0ctsbNLDLzFIL4RL8F1PDtVchauFYtDntfkV+PwS/MdKzBy
8UbRwZJC78ShKddtEJMAqPokhJhPQkROu/HbNVgNl3Bm7xrq5omFN60GtXTj7TWvgl7Qcgt8p2OS
94AombWmDTsTnEue9lbD7Bnvxi5xHv2JwLWN1fd19S/ujlVl+tPHCqyDLHm4EMA1yaD58c1ZWEwU
Lksd+NXJlFxrqUdro3rE+FhapwoHFbwn69K1PQ0VXGFzPi++EwPu0Ut+bdO03TD97xA1l6xoERsg
RztwiGbyjMQPbRIIL6Ft2OyaXdhkitWNV8T8UXPC69BscKUQq+S1SnpvNYmyy5Gpi3xmwK/Pj7++
En48TF0TUQbTSAfEBJASjqWfLuFkBB5qZxEhBB5GTiroOMjA1R0LvahPDmbmINYrh1oCu9p21nwM
Tb9+AT+lhPIKeJMdwWUIskI4ADV+ereTScylBCO7oC+pyDM0bIpIPJssTD5WOrzNrn30iVh+TrWq
hzuVtOvJasTmV5EIiLx5LVKbHBSdtAYzZ1a5K6xRvZaShyDdJ5guOO34XATy971QGcruhmYX3gBy
M1SchRlpW2EzqNz/ix/u57eXDbuFjt4wwAa4yA3NH384AdZHj5z+G51Jc2HSgi/WVDmvngmBf6GL
VBFOSNc6QXFM3modQWXouuCetrrnRdZ29MmX3lS6g2KEySgaHykfzIkQdXZKhnjw1SzPjio5U/RI
lDJgewPHS9dH45JO2J4ZCTM298DL4KwuiUVilie6beHX7b0d0QwFv/6Jf4rrRdpPL6pzrLg2vwZr
8NPJkmsVWYoVLG4kuxwsbD3oIapunZ2hSiihsnnNsOMaqy75ECP8FyhsJDU5bQ0mw2Ta/voF/bTc
X1+QR7idgaPBNWDXuuvd/vXtPmWf+P/+zfh3IsZTioh5PUh5nCPSqrUHKf0S2IIyoiacLGf+NECx
Y5NLnka6HcXsRVc+GQe4dFXfqc3IolpuAHX430sAbv1WIgq6dq3MgqFYZ8X3NhWsKgWYvYsayiZ/
0Edvor9aF5wcNPWLWXfiUSjm9UTY6EzvPn4Xb0PNsF4nHmSluKRDGGseKdVdpHGJVHDnECp2tG+i
qzIYBTWJGuFcGB3wB9bYcRAtVprui2rqVgBwybQupyhP+JajPQcFp0hPohKu703+sYE0CxsdD+y+
5oAAjvQI1v40kiJSEaBTOlrWnFFF6K7Mmyos3f9g7syW5Eaya/tFkMExOfAac0TOA8cXGFlkYR4d
gAP+9Vpgt+kyM+syrfUkSQ9trepOBAb34+fsvXYVeed6yddRO/ks10vZig8qWugI+w1nH7DUPYqp
qYpuShsbBTIyUUZ7d6goX31Ew0zLuLsWBJmRcdOvB/sf6YT+WQH0wu/w/1Vk/l/UCa1xhn/QCU3f
yu/f+h+/iyud9T/yb8uDi+dHeA453f9jbPi358f+L8+PbHp7Nlt/CFL5f5RCof1fqNooZSmnf/GM
WMH+rRSSaI+QZ65YIqpExMbOf6IUerkSEtSK1werD3XHKv7kCl9+hhbSH4MUSOwXqfSd4G0zoPuB
oG+auYrCa4FXMDzQ8yI3osnscri2pkrIT7/dsPu34K9XJdu/LgMKMQpPjwQFksJeXkaN85sXGEv3
QiQYaR4z6u1zAyeFEVWm468MqMisyEkn+zx2gQMVoY+QOeQB3PrT2HbxHXY8tqM4wUmy9dJEXQJS
v+jNLt2E1VJ6dXL/zjWve/D/kydBaXNQeAkh2KmhVEW/Qtl+W8Hy3ETQdxvai+QJwsWtl2MWy+G2
Cez2akocPOl0LB/VMAAlGPOAzRsbf9554iqZQA73eDzlRqYx47t3Lg0d2ZtL49ps18ZRhqvrVfkw
2tw6YdH59LWoruQSzMR5J/l+5vx7UIN5IAGU/j018c4QlH3KDDPTUoxU9X++kpcH0n/dI5p2LkcF
IOVsty+fa8HkehHdL7RfZBEwVMX1z4UG1r3fWZqCOsxIyDCEs5HA9l5YJl/P25sgqV04ixIOHr6S
j/VxxkktljyfwDVEQiNTx9Ex5vahmMKZ+C0kMcx3O0QKf/7RrzbbX7868Pm1SJbX6NbXZTwwFVwp
Ic1dhBbuvrLQK0AhcsKTCnNJRDjThLNdh3rT69F71MhiNguDswdZxNG7iZ3rF/zyNfUl+jkbyhE7
ufO6JxCYED+Ag/jLaS2UsDSCcoiiwmUXa6hfnR1uBFrFfe4QJWKCufzWottxt0HbJd/euTFvH0nA
qYa1C1UL30/w6jOn91ibuFDRPuw8WqUMXroD4/D4hh5+AhwTV+CXjCPdNtFteZsRS/JhIqXvGTfB
oWSShQJ4WtovvTdb13Oe+TuM5QStmCF+Z0F6+97+WhdFJCmAg8h7tSySzuYnma3JiVrSEZYBhrFt
F9DNIcrxxoFHfeuNnvcE4T85vXOP3ny7LvuBC0rd5vAKS/3Va9t0Bp4rp5RDaEgxBEW4EOfM1Ish
lNXaX7JKOZ/EWJq/iyidT3MTplfMU7JDEaIz+vO1/FJYvnh3uIK1qeI6nKX5v/Vaf1vixjzJ7XlJ
1pl/BuWr6GYYbkvDsnY9oMJ6rGGZLxeHFfrOLKRhniOcPOOGcRLpYjS4zYMiIDS7IsFTTJ9EnOzQ
nPuES8IhRlDfjHTVXHsR1+TWwblunGoejoz8qF48WZbwnpaZvMI//6pX/Ec+T5wE7DF8nRwAUJi+
WpTykiZWJgpCSf1hOE2jHk+i5gigaV3spq5xD5SQS7OpnfyveZqsUyjm6b01+uVp9l8XIaFQ8r+r
3fDXjvjbrWVJTrKgmceDE7QzDvmhI7lssnNxEw3yQ7122v/8s//hYbK5EmLioKuFEROuH+dvf9EF
odeKJRoPs7foLzZnALBhpffs2GWN+Y0Kdduqdr7uTNNeR8z1LzRnkE06g3ygWP2hSCj5iPgPZs3i
5B/bhqA2Zi5XqUArvwXjX53Q26+jG79qvG2G+g3EkSX/+vPveNXoW+8cv4MwEqoqFpI3Iaxw9Dx4
OPF0GBSW6l3v2cM+aEZF+l3SXTVi8k9xxPQws5L21Jpk2amqkU9atQ+L17eHKCW0lZS/4NFj2wOp
4euVyh7exQVj1JYV9J394Jdr9OVnRMOVNW9d+wIO1a8/Ixwh1jL0GmVqn/3tOugAaSOPEPnK5WGN
fDvRYYjOI37TR4mRg7MBaAjYsDuVdEEGkWexrsPYEJgRBsOd09B9H8AJWps5Nssng2gKNUQ936Ei
/iATqyBSO76x3JxWNEoVZmfWNN3OcI7eqYHevsTrZ4QDd5WtOzyQl6+UM5DLlNdiOsSjvVyDGBj3
kzs1d1Ryyzl2vfydd/jt34tWgzwbWeQGwntzbh9d189jfz5w1q4/u4P1g6Ijo1nT6+92kg3/WZbL
+qpRjK6eePYB3Pfeq/0K2VWFUGKEjktCwweSKIuflpnlle+TnBnqzn9nwX3VAf71B2lJ0L8P0NAQ
2f7qhtKKqsPETpZDi/Vki5CI2SVOwyedFZ29XSZ5S+vPe+pGMPeeloQUjGMN3ypqbHE/yiF5hvpE
9tAwB+/sS68PCtwKCjn6b7/cYXxYLx81us/IUlk8H6LSLY7xEomPSZwCOy2D8XYewmgPH0r8HGCk
bVxsPe/0C/7pz4dYIjFJhB7f/qvFq+kqyNyqWQ7GLuYPttWKrwwijpZXQbYbYGPsZmv4Ae2qvaS5
Jd/58eJlY/Zfz4W3gXtA9492xasXIQyHGqclqVqqoWbZICjwn3uv7bZlt2CSyI16jqZa3g+JPGeg
x869Lac7d/GRqiGWRRUztgzEg7wkCIxZ44c/r4lv7o7PCVJgwaNVyEHzdSh3UI6ZJh7MPQSUAqce
/eZdkzSwtZyu+6x9968Q+Osjow/3UJfKfvrzX39b7/ocYiVPRto2Ocav691MQS93GSsecmAs1qPV
jM0HTWNR3+aKr4rIFvgn2wSY4rBXDEdzGrZNfxICRO1mztXwH5f+XJCMOOOw07n8qlflW0KGug2j
xmOd0GAIp8EiH8luCNBjXPhFEuswWvW/Q4toWyQ/m/t/ree/06v/4SFAmltbpdA4eBnWd+i3/ZUc
gZiQBeEdMJoD8cujSfw9+FhSliqQR2/S1V+SzjPqp5x/r7Gc9r3CZn0LX+wzPr+V3gBkeY/SNVqr
2t+uYE514KRTgC6TBEuiSTEu5PSNdVafF8fusLPZeXXGj4iCveAfuU6tqdH3LlE7aleTDL2+vHHV
vPPtrr2PN9eFISniTLQ+Fv/V42DqjoDMGQF7kpYKNIjsLX8L56kmPMqeTLoPMVsQ3cCNqXd1E1Qu
aXkK0RvGuOBMFOSETGdywuUUMWGMDnWxcHpwodCiOzWp/5RlOkcsko0mPirtQPKqGQbq9+7vm1WA
iAc6L5xkobEQivHq/vZNVYoWbeoBNmMek8uK7R0qaEfLIZ1SBstxnXgBER2KRL84Cudd09TS3iLW
QPGxEIUzHJldqzuBOJ0sQRuX9c5dFoh9f/4i376K2GXhZdBhpcdKa+nliyCbYFjjY+XBovmzK8rF
Pw+j/YnZfXTjZEt5CjuxfPfb5rgAjjj8+Y+/2aQpcCjQSAACoMHZer24395Cr0/TuMgyeQA4ZT0W
dTLdB2lkw1nk8AB6qXsn/O1X+fTytV9b2jZbg+8QiSRfvV40GFQgUvTJqayJmLbc+Vhy5t1ZuWdf
M5/0mn3s+frEnor3NonsfTEXzdkpWYikNVS3jZHFDpOMunIrvz1WS9ZZ+7qkG1IlJvycSggbelHU
V0TgbP98t8R6nnt19Wz1QKcAo7Dxv95YU7xflj1mBNbzht+6fRQ9i9qFGZ2I5GM1c+YtyZKttjGB
FNeEqMZbkSzDjmR6sltJmEWxFBRJ/U7NKtZ3+eVluWz5/M+a+EfXeX3Kvz3FnpZJ0xpgpvjFSsho
7HvkXGGE/pAFXtx8mr3Ubs56YaK69YhSb/ZQRYPrwbjyMvgABVctYgLNZMz7m2hxkvigK2vRkEQi
ZNBuTzbCdeug13jnfv7ThWO7ZKENaHuA1nh54bwJTh1MFqy3cCaHtMOcWO+LMYjuaxnEX+qhg5Ia
i7KmfeiOodgTdqC/jqpGQ8tW7WKcsSYk6ZkC9rXB6ydPYzwjKpvtteJWYvRXL6Jlv3fhb1dvdisn
WA34a+33erCu20EihxTmgGrOqzeJK4ZvfgGns3STh1ogVa+S0Prq9aQpJU6qnsOmzMFNz/VtPvBh
v3Mf/+Fy1qMpHldsmC638uV9HNyJUwc1/yGQejkksQsOzpmzSxP46iZWAeg2lcpL2Ojo0ljDfFsK
U93wL87SWZKrd67m7dLL/IqvA9EBd8h/vaMvZYPuijE8U/vmWJJDUWwZhepHNMTx2oZwrtyk6A+E
YMLMCPrxA3T5cgd/cyJaDqUYLHVzz3gYirWaynfK9n9YgTgBhYy0yJ6MWIRerUBOXSeyx9WN0XFC
ctXQvt5EQZy19xZESOKi3CyVn6zFGo6+Y2n7EFpQcb8iJ6UAKqvKgoAFPEXc0K6nlxz7QRvsyCix
FxJBTVpdjFO7JOrJbiVs+nHaHEqTUWZmnFreu9X/8OAZLKzVJM0RFoBXPyZswTvn4FcP8JSBHqZO
zzEUQsecJxYEUF+ZGzxr1VlPybPFPblHZRWcXLB7R9y6/jvro/MPT54lXVDE+cxqmRS+fA8Dnl46
cjLAw79SBO26vq0HngZhAzYAmcEV+2FxFcRNx9vHZAzRUVL2fVjN9SHtJhv3ie5I42St4GSSRGQH
pm5vo9L2y63JKrQcqNmsZ+lPK4U8zb92TkeSTz58R0+cfykrGXx8521+u+ZzhHX4NQKxD6md6yP4
fXHNi8Uq+iA6AKESd6ko3JuAbLlDVJfFt0kydU8KpJWOnSGshtH/M0v0dx5EuzNqSR8Hu3A2/4tL
4oAFfYtp0DokfnlJeTMODvzAGKYolrc+UO11xvu6oa1sdg5YimNQluPniF3plnUBbhBF3IZEsgA/
Wx/cGRt1+Z+vaX2yL7cg2nQhohhON3TIXq9Ak3K72RYS5+biB58WwIagbvzmhpp+2qdWY33wlKxO
f/6j//C+0fLlXWMutkbJ+a+eDdlbRDbhUePlSbwjjU/nhD5AHnNVoR9Kq+oKwUQDDCfPr1plB39r
t/hGZBkQogAFyrEIh/7GKiMQmY5bX/mOCm4t5J2bwgisN5hl1bGpJrG3cqs8m7qNn5vJyZ/ZaK6V
ZXr5zl0Uv5oGv99Hj8e6fsgoOkLAgq+77kXZEwwXTDYWNShmQE1NAGybJJ7nPHKWeWdNLTEJAxMJ
OD42s++dOzrRea4GhUtj4ci5QjSgdRj0G+3HmsytZOfUIDf3GMZt53axXUtvbIzZ/ddZwK6aGEcc
DYNvtZ1y3FmAM4Nnv0iXzzGZLoxe6uJjM5N4kIzptO2w/NY7qxNDux+jkuo9dzusfTGfCTHk1Mcj
tZun74tRFPSfU0kwYpB681e/DgGXGZhidDWLmNQRpRK9n5pJEORWgWoHR22ZnSdmK4I06mOC7AKv
LM+xZ+tbpFBWv12INXrg1mGEzfO++Nkj/MnRlc6Y8dFCJNPVRJUTn5xJaUAgzqAUP9AaizMVQvFA
I6f/O3McHW0Wftyu0guoYsYDOtx2oiTpoVHdrZdOQNPKVjXutpkt3E+jjlaUs/Q7QQ67RfRA4y7W
FbTSDnaoR7KfzfSW05KlMTg3sQ0vbiTY/TYn1J6ULWTQ/Un53XRG8Db0BzdEv2DiRHp7m2SXu0jB
QL6IhhnbvjBlGuzSJOxIJO0qOz5qFFri6BaqfOTmsRz2xXqj4iKB4OXLNfeyCeSPCvkbYvs/f2Jv
GvC8kCzna8wTI1S0ya/WmrYLeuT2vthXIhOX3C5qQHo93wtEyRvXENEKvqtsD4JN/OI1bnHm/CjO
71zFegh68VmwpKzNtnXwzbHZWzee3xZh2+sNCHVDuGreDucSSM2lzn17X4bZbUKS1tlNgifCwDK6
qUl/Vc09aloZEb6d42pIoL7SB8rUzz9f1uvTEz+bq6LGQcnMbMJ+dXpqO1b/ziQYppZK/yyLmYSz
Ufb305iUn30csYc//703tQsrHCc1NlhSKcCWvA7daosprYN+kvswmqPrXMcFiKS0/BJOE7wZv+Pb
SLz6Fqdcclamgili447lmCVwiwSFQO435an5GCx99QimNH/yq1ZpzKzBjV2NrBEdjlRSHLBOe7YS
9ntvE3DSN0+Sw2bwS1LEVsGe+fJJRt7st+i34j2uHBPsG0/24bkru6DEHD6MEIaWNL3EBEeoo126
5qnj/UtI5TQ2zh5f6Js5Qel/LDQg9p2YONRu4Vw0XyDXa+IeyVMY0rrAxY3R5VuC5zDfTjVJCpsu
7Otml9nt8LGv0Y3HZLsfY6n99NIpRaZiVjTp/JBWKyyZhEikN6aV9ec0MJqFb1BtfaR5h5YoaW0s
TUong9o3RMyW+wnOgzknYVkP9xExfj3Q7dC/rOfraAcJSfj7uk+a6YwJt/retnnWHvLSKcw+5iTx
HTVRXZ5mlROsE0Q9hWOJZ0ZtgkwY75IbEnORO/XLtSlojeE44HnRtOt/sECUwzNNmP572tcBT3JM
Uo5TaSWqSw0ZAdnuxFhvR2qkf1uGLhT+0M4QZeST0d88e6mcgzfnecWSFgh9HIN1wITSpU7OzObQ
9AOsQxNQDtmgtuQrlSShIIaFgjwbnyyqMgv1SbRZWV9kGXnLDZ6oEcubNu1R2zq+cRyW9sVuzXqv
nce4iSiIFuX2JD3EpfcXC1B47/sRuroBvMfOnUmiZd6YkzxkV+6Jvlj35LlDbZ1iWIB44XK/8PEl
l+pOW9Wa6+kXxNCOkQ2PD0C48yXMrOhe5XAMtqloCgJ+ChP1LMPKPNdYU7H1g9m8RwlJGqdVTNMN
9qih32ZATraNDmp1KufczzdxI9Gboy4P5r3Cy+gc+P8Sy+inNIY3Y+6Z8kn2VXZLnS/Ty4yj8Cjh
SdZPGZ7lam9mwmefIa+N6l7Kpp6OncfGtF+a1PpR5JxdzwnWl26/GOUFeyK6ug9WQkj7IerqmiSa
yukVZqahxFEyeXTJ4I/3V8RXLs2+XDzSfTynSBFINCrKwCkGke7uQbmXYutmCwyJnO7SNZLYwt5J
uPiEj9r5eKw46A+brCdq5tjmuZ6u0azDngSFNvZ09QgoPSBZC/NDY9rysWabnXZunS07v5qK+h6b
SMDOH45WCRJUgNbibSx2jh5lclN7HvjT2MzZI/65DA/7GMbztaNc0z5Zpg2ACfNt6jMp1K7YOGAv
reOMgYT8pnCUjMfmYoUlLDImCAfWJr/abefyaBwgb0f8ktNO09CvfhYEt2QbW9upd6naKWCYwj/f
naKpXA1aGRBQEOUdfA0C2wG7Y+4sxq2mIWvuePXwZleI/IiZSsv+kFjdIg+AxhBSKQAWJwhfHYs6
pxYOeaSiAStSwbbCAr5LM9lf8yAVc/ZinM+4cAC3x2EWPeEFFfKeBWVaSF0Q4BYns45iNFPQ51I7
PbtXqNQuSUYJ3lGwb960AhLqxksoZQ/C62PSqsBU4gRJPO3h4lVtSYB0Kfxt5i3REyGmnrjU1eI/
DSrTP/x+bFjeGkSEW+hXrjo4uqzSU4WdqCAk2HPVhhjy/ovntKW/JX+IUOBJtaIGvgrQArNmAp5l
sCOBRdjJx3Gv8W9/LDTmLY2s7aNXALXEh09EMzAMZAFXxCBV3masdOjvE/BzlMwjKKAtRmTwTK6s
8u9xY+thb9xGfSRTFW8p4g0N6BycqdlN5O6Fx5LEyHQvymTAjMYbM2xHD57Kg0z5oQfELlSMs0Ma
6T6XM1EtUVH+lYvQqvZDRHAFUgdy+h7soR0uGjsNuijPCM20rVfBTerlKQ6tAhWPM2asE42fUq0w
WO+HfecH5QmnniTfuxz51Olk62iXTIMNYqcMhwe7G4cPRvX4/dRUDPlN1OUKgS39AudD5Crvb+6u
X19VHLCcvaJI+mgtOGu3aNHMtdZK/XTdXtFuNlNY7l05DPbZsgyRBSZL++ARLawV7zAIaec4z3z6
x5mKeNrn5ZwQ9tPiFiR1rXbPxHXNZyvPy/FcjF3zpOgDCGA3Q7XczOTOjLyUJCnhKBV62iR4bgvg
PgNFWmgrQHbdwj7j00vDHDqlOAjoIQ0SSF04kxTvN/6uKKyO8JTBJmpopR7aO68OeYFTlXgXFzdB
fbGoTrd+VBFXPdSmHY4LSliNscR2ngvUydlTbEG3OI+ljvoL1iozoJItBiq2YXxuiae+YvycPCwF
3+h+CXJxX6RV8HkaZDMfC9sm7W5p1PwkXYUlSFX4xe9gVmjCbYx08k2hPJbY1DMBwXndAEym7IiS
2uF6TKn9VrjO1nQ2yoxcDPGF5LNKs0dnzqd0HGPw/8Ssule8Bwqhrl8Oj3qSsYFyKHW4QYVX9iz6
MzkuYnZbsCFimJvDLNroZwoelwQ8p6NF6YR2q/ACEn+7zVPBfwsJKO15nvz5ykyTHnfhunptepOw
C0IZLMlPWkghxJae0XyLRnrfi0ZStyt0tySHHGwIaVX8W7hgJw8SSNTn4tI7dYdLQqflx6V1S6gL
9L2Xcx/Kkiwcp9IVThH8ddlQUuuEpVf75zgwqD+sNYQqgoIybCS39bZAXAivvXKJigYJN1xB6eWo
NuVwNnamNDAheoAYV2AvDKNPuFbzdduGzGZNSbpUm4ULDbKZBvMlLmY2wppJCFVBRsPLVSZ4RHY0
TNvAh1H0XJWptm8rxmbp1ZiMwXe0a1HLyNsZ0g0w3Jrc+S6BMF3D2v6WDh7uYn90+Wuc8g3RbZVs
99MU9dMWeK0C4WS0Graua0rISXO3PJKrY4Z9aaz5xzhL+5sU5UPC18J1dZAFtqwuNJhGt5yOEHiL
cWM3tvsQLwYzxNrlRtLHBErcWLkNvxvLiXXj1Bb9chnhtOdvRHZ1IiS+mg6z1wCCyvDY76puIgg9
XsLwMkiYCae8Lrk3tqiSDxnd1w39zWI8aU+lyQ15oEgOHLpa1Va0DQTvfEDVcqYnM58bsquHRzPX
YCKl6byfEoeMOFDzWfaDsXrZbPnegxj/RTo8eBGDqP1UKN5USgqqo9qklMNKQbTmpG4S8M3dEF3Y
V4lPR6Za1cjxhZhONaa66cCqEah9X04YUGSE834rCZELT7FeQsTvo+s9dHik+g3Xb50GX3fjtmMh
x+6s9cqlaj2AlT5+vLOsY+BtGPAsBoLhYJ1G2KDDNxqf9k0TKAuNOkNLXJmhUc19UgVjfETSnjLW
FC6RPMoXGEXcNoOeQ/0THTLQaEAAy2ygAaFU6h/j1guqvcVYND/zA4P4sSEf8IwALTY3nV50eueF
k98j6xOWfSwWR/xN08nVl7ktbQuYFcEcU+lVzl4OMwPKSpG6jpt0kKcaJl7FN5q53wpOHeNWWWgI
dsBITX+rrYXKsmm9pDvhzQOtHndCNjs+9oaEO1ACVTKSlVWBnEmDtPyW4G/6UEZhTVJhMAb2BhdY
59xHpBXHPJdEJZvAmuUXkqiT8L5t67w/YPViHQLtkU6nrCM867PNqCw5+bpO74YRDP0VKzh9GJCg
860Oq6i4uNprUbcxIiSSaMbbfijIxPFhwptRX+ceH+o1QXSKWrj1svKcVXBz9g6Thvu066gw0rYP
iQya+4a5NvnU+jqN4I5edVmqc+TQ6JuOjRpB/DgK4DV0WNbUzHWrR155FC0Zklg0V3jcOIRlndcc
SHmFge1w0NxN/hLIvSdbUqpFzCGCPZg06ETbU0z3xQ2/DekK7YoXG4RaTOgNRWPVnuNaEC5BDAWw
Fdsu/MfO7RzidT0EY3sOLDF5tYCNSKzs7MRg4J3dNT0XkCBexKAAKFzl5rudFdgqdJYmF/Sm0bCd
25xbaHVs2boawwFyiDuBondryyJnpwn3eLUy6p0h6X4m3soggCGr3VvIUC5oIlN9d2fNqXTWbYhQ
agCbDsC46n7OPfXbuclWiJgPDZCDfjdPCQTZJmv3lhUnFVmxmN02RNWD9Qml9Dee6pS3nYqYkPKq
Hsx4Kcyqi/Urr39evwa97SrsMdtcJ+1H5pXdk+CNznYwwfMS+9+sXdbmcIYen3AU29hhliuSbuCT
QLlzh+PQzFm2H1KUgVqI5G9d9Flx1Y1doRg3uu5lKCWpYbbXttnFyiONJxxvETmkIQoQTJWTswN5
V6NYG6zxPtH4VA9YT+pvIldFdmwzz86vWHuHB81RItiTO+D/6GotrGRnG9d+iiavusqGpD7R5663
1CeiYQBJJsK3iDSi22ym8t5UZT8fkibX4XM0oPXbhaZlXqFsjgp7Ovqq+TuYF1XDQhRQNDOrBZ4B
BN08T8nYTmcmSvF11QZ9sM0d0Xuk77qOOgjRcZ7tk6wM90E+ygkokpH5IUt4H3ZxWKffRqIlCaMT
fR/tZof/jFs4/OhKhsB44tDxfmSjlX0cvWolA0PeeKJvlz72XWP/xVtRFFBCfOLpMPi05kwpP6S3
SdvVsMn8qfyhRKpO3iJLFxyLRX0gSTFddp7Uan6IqS3sneM0AyJpLOSkSotOOEcsD0DwCgo4eZ3i
NguvJelC1YbUFgIUMygwJBNIZiLbwNHJqk6hTL0Dsx9hPRsWsppyho/+bqZt9+ih6ZpxbhOxRIR8
F8OHI1E6ru6pgorr2gut8TqV4G0i6jjnBkewHKmeYdrcW9oZHMBYFrwCJ3P0I7RoGgaul6jl2LC1
yA9Meep+H6FGxJiRWNGwd5O5c+/aYvGPcz6CCLGBrWYnvpjoi4sOdE/gPDEBCUWLOUdOAXG1cayI
lGTQp8mHFIPsZiW+tpSYlbykQDoXyKpN4m37RdkxvntHNBcv7TMJ3NBELE8M8k6hxL5KW5guEMFd
k3erGtOQbZahTNo2uWv0wVNRemUvqf1NDzK0tiOVzgXlka1BozZEr9F0yK6xURLGJ3Qmln0XOmXw
GC10+CGcadQqrcOq78tWDVe+DRnjaKo+ZiJlEvDgXir0VQwWC8huMwp4pnW5tn2RUQYS88uk5ZZ/
MATghZSzZz8sQqhsJb1noGP50hXndimiEptbZNMnj2qQr00Wxw89frXwQFScf+617IddHsfT19TQ
YDh0TPwXwB4ga+/SBijQc9SNVnTrlhJcKr1qSbMdATbbZKi/EFXCbkWRRdkAQlbu6nRMONgk5TRs
xlbG9X1oUTGfIf/HzlkuHqln1oLBdtMJlXan2axrpoV7rab84MB8DosRP/KGBGT748xZdtkPmtJn
P4m2NYcWtJ3eqLaIv+V5yDo4V5ynmDmgvN9ZYZyDmwSzemL27AAWMOCrsK/QNruy/My177jL8nsK
7jgmBzjOly2Ahjm/E/Ma8VsZI/6q4BOh3rMJznoAxJ6luIdBY53yMvOPEhpZfjazXg+JaigvuVcX
YiMYnKhtbwRRCJps3O2Mw499sEyQDkQpb+uWrPZoq4GkpbsRRApZ6tLrP5kgzZZ1yuj3m1l1rA2N
T7DzcURZmx56RHLsTf48DrfDiAF8i7AGxofTWBkhpZMGtRSmYXeWPcfhu7q0i49zU+Tf3KnwibHr
8pTIzDwIpy1O5KA7TypzErBjOv3MbAq0jBtM/Hm44s+mLhMGC5y65wsnnZEJHlCIfT03pPjRqUov
WdRO1i4bUxffYEcy3wbacZquWMf8BqtOfAVBSbbXdtVzcI+7qfUuPhvHl4GJabbBCu59j+j4kSOS
x+DYPZeuyMFps2SBvcARH1xWQQLoQntyvoIc65mHtoiQpUtsv85W0ZGHcybz/ooXk/xgYQWT/OKq
vvoslpSJZM036pHlmRt/Gw/LqM8iaZqbIrWq8GOPVxqlR5D2l7IuWvCblLKAmCdFLzAIkgm8ICJR
UIVTi/dlVk35c5KBxBvlhfnfHOyb+ti2BQlv/rwwg61JWvs+1bMNccEX4W0a8V9L6AX8gSPoRa4n
S9IiBsnoWw9IAL3+SOso2zOhjqna5lLbN8LY4bLjoVCIu9JyH8CfSEF5nEQ/EcMBdkh0ldunlVdJ
1iBJ5vdp60M/nOkYl5wM9UjBa0ZSB6DnXfWVceh3yTRlQ1uieDiASuyAQvGLwD81K5A07pCHbRh9
KyJOM1n9RGljzmE5iu80B9GxlHGIBw0fMuBEA6UuB9vxGSR24XBsgql5D0TB+ZL3c5DuAgSN7W4e
FdSwMa5I3EYMKwzFFqETl9RWXrZrA/U3vW4tHyI3I4PYD7XVP7rsTsG+Rx9SkyMgie3Ce+sS+qUY
xF/s0QAjoNYNgQFaYZXeuLWGdavLPrF2VsYRZ8Oz1mc/ZgMD1RC2CMwHQ/k2c1p/UgsNjUs4dHN1
adPOvoEQnD1puE7UAeFCVLjbrMAdYznHHlovgNMspMRcfPIQr512muMdoZccIznWpPdJK0nCbBVA
xw19DHlDXFrWXZhPB5DKXLvWt+Tpyf7WlotPpuK4TJxpIE4P30aLNCgiEXV/bFKk4mVrW1+rgNhy
FJc6OVIi1gMtkba9QZy6ROTceHlOyWAt/gHAH3nGqoSRxac/TN7atCCLlu6e8Y8demt5B2MPG85g
mgVyjJyX4BNNzJZ0ShdeGqSaqutO/OKc4BskjGofY7SaLl1p+diqY9c2l8ERIzmTZRFEZ2LBc1zN
oU2QQJip0LrO1NQXB19rDeKPFc1cTWCof7qtP1FqY1XtKCWq0TlaC4E4dCuiqnTu2i61zxSWsG4H
IOl3mrJJnHTlSBTsIqIIJ40yVF87hXTmlhBbXV5mv2k/e0UuvyMHdtJtWg8pCYllJ55jt08eJjDu
emuTi8CZoS/y5QqX51AfVeL6275nU990dot6a+maNRe0qsflmvTM5pOxA/Ymnbi5s1N+EzJeDgy/
kGXNK3YejbMvQAjDT7KeV418TAtqV3EiBJsn1LIvKIe/N0WVfrebMfkag11cTqGlY0Q4QZX9oMc3
nj09CnkAabDwakYdIeVplI9P+IVgcVDxBdlW82To+aYOlCzGQWBw48RWJAb5/03ZmS3HjWTZ9lfa
+h1lcMds1t0PgZgYnClxkF5gGijM8+AOfH0vZF3rKwarxc6yLDMpUyIiMDiOn7P32t2FzIT33Obm
8jNPu6G76EGLKsQeeO33PM+Ne4hTWuRbMQ2kZrd5rrzLOljbn3SGVXINU3GqSReOEv9QTZ35SpfV
jl68Nqvdrwxv5+iK7aNdboJMjGKfV6DRHhpESRY7PU9Pr66EfrolYzOwtoJgL2be3InW3dJSlIS5
ldIIp5rr7X3mesV1n08MAJkP59/qIEFv5MxJtS207R3gwBPgnCxWZ4Gld8SBk8FhWhGxx5eEAFFw
NgEOhYxsCpjTXJziJvFcRYQRQ+mvk8ZacYdVCKic4U25d0ktOW5d3jm7DqqcsW9ptCniA9soco9O
MpU/G9k7CXF+xF/9JBh7ROGjyErdgGqezBC9FBt7srrA1tEHyIPrhM7VfVSRg8mQDMFHGDAHeYbu
ls5XRJSPwVFTa215RfFGULTa7O8lN+xTH4mx2Zn47Y9BBmrmlI4D830rXVmdcWGPcovH3ix+aWfJ
8hAeCylgjlO5y2WWBkmyhDTI7Qi1UqeOac20bKvQvf9kO53N21lI4xdvYzZUjTH2YN6QK5qf1siA
9GbB5ZfxEAfNMU3BoFxVHbl3DFHp2IdekddBaBe5IbdJNbcPPSlO86aEwUe2QNIQ0V5DZQnIdYok
oPhEQwbUcCtQPPoWEb4G8L1pQ1SYwhaLXNrbmWVrnYwSfj1pb25lbFiwu60D3sg6wFNAeGoim/S2
Wc38G9giT9eL6pZEsuUkWPyRAVx9i1xkcAhD64b8cpwaC/Atgu70UJAvfotvzCU3LXYlEWRD3I07
/kW/ybAN//DxMpGitmj7mIvWeFYtCxdkryVXW9Zo0mc45SxqNJcJVYCWlj/EZLkIAAyRdWEUCkg/
zlHLDcfeim/Soeyy/TT3gzpwlnjdzJGoiKSH/OvygPm05yw3bvqLaNIgjgt7ptPZuzlCFzWmI9pf
e3bdLc1DI2NOhCZ+WzMIHreL29Gcm4SG9tg5KYkrdlfW99gdRbkH6DZ537Rw+88tS98L4cdjusNC
2EomRoN1nUgHrHvh6+VpTlpfnBAEJzkzBWJekMJaprGzGi/pL/yxScrtAOeM9MF0qX/QZ+BcNcmw
Pk4QsokbJO5FHYij8Q99wmguBPFXBIcBITP7qTqNIWj0kX7qS6/+EfWOYqDK1NKDZulFR4XAuAsr
dnlELvheB8pS+fYlIL+FUaxBw2wDDlxRyHngfA487SMYXqfBaNdPjvvKVqjVa8hA7bDjKJR/woGF
hiSqMwZua8ASTeksRgujxZjtGCv5a19Uitui4ZYPkW+yUKZugsqALnN3DawNHHmjBHHrpPDN+6Qg
S2+j+SP3ZSmmIgT9lycXqi6SK9MDrH7lpEH3quGIkVM9FUZxonIr6Fvgx9/nrMTjnlABPzuWEw0c
WmvMUbfJolR1m3gmQqWa7+kePDSsZKsXDAEZIqTdFfNDGoXVHMlfWZxbfB5vBdsXnRWle2gx6Bcs
u1yOIh0Zp5P3SwM77Iw5MreAnC3AlrNPJwaqtcWeCmzBrh01Z7zUTnTqdWPGu751za8EpK7x7bPS
00fatVU481bSgm2ZHAk4CqgdwUe8FULEucmeTYzBro5oKvU0VbbD5Iwn00gnDIR1/BPujWZULYAb
0/kQe12DbKcOs06z6xO6oRZ5GpfFPeZ1R4rJNCSPDc8sBXwcfxFm4ezsviZnpIyK/vHPSpRz4TYv
G1x2fHD4V2hS3DMVR1HOhTsxLgGdbhMmKGV6kXhewFxnsi6KvmCKUnmaxinTuw80JN65IBNH8Cq1
dGzBeJhfnx2bKdXi23kNoNiR/e3ooFGLBltIYMGBSaY6byyNPJzxd3boI19F2851Z/dQesqy9rgb
YDiksnQBCTeV6SB19+nts8tGI6cgWbPsUGSnl7zo4vtelepz5km13Ig0IzOKelXlFPENCmYtoL4w
0HDLmEKPHh3ZO83U7ZMp8v2NZPrDhIUpjbPrIl02N+DMk2eQ0KtJuyUcWxsT+vC5HdRjijvbIolm
+GmhZwrp6FbPqGDHOyYdHSSjTBNwkEwO4pN+8EgfQFtKMEhicqq5SG56T4mytN+SLHL9rQlNTZHn
JbNvi15kPW8oto3qha4z1vCV4+iFiVPnP8ulQqAuZsu8GwnuZhSOnm56SOJuWg7CRnfFCh3VXx1N
znXY18r4inQFebkZJ9DfYYCrmi5rYdDRJplM7Mupbb9kLlCLjyT374RD62Unc0muhAjghWfPi02z
l/a7h7+zMIY9a6y/yfEjXUhO/84aCrFV8HS+d0H+ZXLb9NWOSm9fxcs1GD/mzaU93aqUz/znB+Gd
JWS9GwnVgwJgwxZBhP/2MU7omUh6h3qPCqW54WVmPgVJNhxs6CzwRNv+QLoDA0Y/6KChjZH15LgK
pBaq3VDKBFi6VKX1gV7uXI3Lh+LR4BxJ4GDkAa6P0G9yuUE27Wji0t8bRROfugDYLTuFNrtIWBQ3
ik3nhYPk5iMbwvrkvVnSIDDg4kCehh0WQuOZVtD1Bgonm2lW39DVTrueyjO3uxvE9OhJMDwzQmP3
/Mloi/TU2tMzPwbUqF8tx9j1TBioIrhzcrPfLV1OrfTnS/WvPh18D9ZaQGJcsLMbSKCGzhmDij0r
7C0I177fpHnZXjeyGKcPlPDvbJZUe7aLzg2TAXcGko+3VyBhypyQS8uibQz297FvbfL1irnfDZMJ
53ymVmvTWu5Su5mvqzXPyS8aj/F09P8S3v9Xq+P7r+3BLcLviWzS9OBUvP0kA6HfyjbJQ4pSNTzk
bN1pN6VBEPrtkv388yl+/1ogeZLpoolOE/fx+dJMc3JEXkHWsuU1bMw99KGbaiK6YFM7bLF6xr0v
I8m4m5Fi4INjvxNjItEP1jOOMhLrPhGWb+75XvsRYyfu+TG1V0g4EwBfTiVcwL7od8AxSXz987eV
8vx+x0xPS1viucL2YJ4/Zg0bF8NPZbTDoYd2BSaxk7AomfVusEpqekKUp4sxds0J9V/eQjGvRH2g
gcUWny2ReVH5RMNu1VKJ8btp5Hkfwk6nQZlTCHC/MAQgwp0qcRsVBZu91B66/uQsUwtFYakZrPz5
C4nzcwjHVDCUIJAG0Tc3zZmgdcjJkrXahA08Wufv7HeWCsAf/mmW/+qyjR31pfVbZJYleb+b0iO+
0MkDuhnd6pDl9etsRmuiG9zG5vU4GtZX7cXZB3DJf/Uh18IDwyL/R+z99kLzqtdlyZz7MNa1J/Zz
kY7zo0kQJqllgxb9CffbOHz74NScl2ucGm5RSY4gKBwfY/vbo6JfMjsb5M+hIXnsgs4Psb04Eh6o
0aLdwsT82gL8fOxmpicbVa0bRgXi88g0+iO/31/u5N/XWXclicHNZWOKUQC/xdvPEhsyrU3mT4dI
mOjrauSBl+Dn5bUD2Nm7alxZppcLe778hiciEgcseJkH3B6d5Db3mGJsAmzxBDSkZjBdoXhliIGI
rBOXUwOwNZxh3COs63qWcSPvnRsGLMWydy2/JypdspxtiFszk6PsGzh/KQqOjbv0tI0bLdPuukTl
4J1ym3XulBF0HF05Cw22ba/o72wWWwFISOnMSeYMFhhgNqBrno1ij3WF+r5/cWDJzF/iJTOz27qr
aOjqfl4uG4Jf3EvL7mzrRg4omQhqMN2rmFutCO0xwZBXgwdHxjFO7iN52DQNVVA66g5tW6JD2pdY
IzqcsIcPbo/zpcDldbsG7pJFj+/JOV9lZ7iU9Bu1CXCeIRaQgaBJN/Q98ZnFpgfSymox/4WtY/oT
zqfEMlAEFr4Kgygdi0tT+wrRT2t20welwPnyzzosLQ8O08qCQD9/Vp/g8zShr8XzYSE7YTsMcYMz
NedpjVer6gd+NF6kZ0si9A3MKBBG2NpQf3hn770a0mHZu0N8QLrmtasCTNS3Ud3mv0rLaOadhSsC
LVeGPOx+JBjyKRj91D+NNAjj23nCkXLIx9gxv8b+yH5bO6iN7um/JTdBia4ujEkRti9zREniS21U
hf7cJmlb7FrKZL1rmr4zdw5hUdbWUSblfj8DQ7qOavrtOFn+OuE1FLCbxYziKRw5+9nO0woicpQr
Q8b8NScXTyOU2vnY93axPHoC/TdRurbFXA+iCWHaeVAdiEMnk2+dj74EIvJfQYrTRYmFB8kupitH
YVcNs7ED1FZ+lWUsDqZwI/dUiBkZLi6tiEy+HOMSTnuQJtT+Vn+LhrtzmJ9TWx2YiMGq7JN5dJlH
xSOZnpYxRY89U/uDS9+9CJ25rH9oy5yqPSKkjiCTpGk/B53EkdK2xvirqUtv0yyBKn7w7qDjUwL7
Ll8Y08g2HJJUkFiQZhFx85XVPTe5E1/EbJ/KC3t0pgerblwKkyiqowvLi/RPi5WVJb7GIx9a+Th+
9q0qUBeK6SH55EHcv6yvrGDTIjFNQidTRJbWduIDoPYL65coJPE+dTrMrxUyyk9WkXfezzz30aMb
SesCvB9J0MiwdhMKskl7kTGE4Ga5mmlIEjncK+1uPB9z6Q69TdGiwIrGve2VFfPVTtNXZPjDLgbt
z2iE0k9N8Gl5ScLkbJFxxadwTIuXKWccA4ufxQeXDesSmmKsvviaPvDGKydJP8ttoq+8IJd6LdsS
IzvUmnRQ2L7COcY6m+UT7lksx3IZSHsSXXrhTcbi7xD2+RipGdexno1Z4x8LcEfl1kn8/lVnE3PH
UsTsI1twDsYGBRxzB5Rrg7pseQElpD6A3doY7H/rI30Jr7pMxiYmdMmZ2xM9dg9HVuolelNbSfp9
yKqswWusgMAJkZZlmHeiZnoxLd4SsmZzGZLKsdESE/4mt4wv4zuZon6nr0Po4NawVNbvjNKZm9By
+/ITDFz6uKLS6aU/5Tb+gdZ1XpeM2EoGHiZhRaqO5lsCVRny1iyr/i09cpQw8WLc6drrvrH7d4O1
MzVzB5T9dztfHLmnjGKv42E5Dxvb1kU422XjMSBOJphHkwhCWZWUTyqJZLzLOis9uSIX+a4aJvR2
Rll9DtxsvqjQEfxEVNJeuLmfMhYm3treNxbAlIvK4gpCMCkQXWKU8ZutwT52CUnLnv0Nk0LrKpVO
wFt6qlACD07fINXBIEvxDVzhNBEX+UQ7diTObmj0gykKD6hl2YgrNJ1Gt50Hr62uaFwCjPQWz4se
lFyS4DKbehLOkLZwk/rdIr8Araaj1qc4CDc01DjdFbpFTGUiNvW2o4zVOzfXmuEVqLqOmXeU3xlF
kczHWdPaQsmWyQGVF50OPDwYFUj9iwbOhrOkKI2CmFUoWPU8XmT3V1WTzmoH9pKkFzIDq3tk++2L
TZPM29SL4zykk3a70PLj+nJZ7fMbkxLB2no54pFNq3NFjAwxlyffn+xthRfgpRzrpQpn4iaXbdVk
sb6YMr94oadl6pDuix0TBFdWJSEzhF7gVSTjbpa0BFQjgcuIKv1S5DhejkHZpl9wMeKhiYJYkaJV
LM1TnCEMhNrmaVY+pokVd0XBvc2P9x9VSuIGA6EoeyZlB58eOm9d7BakP/sFSH2788qczF1a2WZE
Al6Wkk7uy2y+H+yyC3ZR4dp3VRMz4qjspH7oI9eR286sVn3Iglg6XGc5A8DuQKT076X9o8mp23dT
uXjNhbCH5UW5CWUIOWhE7oHzcp8LFPnoTdAsZVta+NgS5UAgYjIpBvj13MxxCGFY7ueIVmgodODs
DP5FHXqNhyI3MZ32h5s41EiahA9ri2reu1e5ZvmpkiH6WpbM6sMRRhHLD7j0W/RuDiaTOVseF9Be
ZNzbnfxE3Qaj2p3oRFyAClsF7QGGpXBxunqrE6aItK+kITfatI2KaB7TKy6ZNemnTDMtZR3XOnkg
Jir/2amFMDmzbpOjW4HgZMEyRqIZdSScZ8FcBcp8ByboBIDBwFjpxryOmK49i7zCpj8h6Kt3jDrd
rTkz6iHeQDfPXZPIadv5FbJ0limmzTZQQgAfc2Avd21lxnsjQLkULouZpsd5oFTaoOQW5t5orJLN
KVMAeSgmfH7K0r67T+whcQlPFWQyJ72sX7G89QhiiobznLRoIpDbFK6PJtHb4WE6zR0ABuyVI9aw
RaZ67WHX7Q+fIaxJy1daKnRnTaTl5FqR/bnpfUsjuB4ncafl4ruPkcutF2L+5aUGy4neVjBFMOUd
BBjbLIviB5nh5sECPulDR/XQs5Dj1Vqz8jLOyEDr02uIkbwrmPvdBD0CoC2ndvxqzbkRFZs8NiZv
n7JK8HeUCIDgxUax6zyNOdTU0ux5m7bE8ExE+aSXSWmLR6HmoLygbY8BjHb98CNHqFVhvmgj8943
CaryxgAeHmKkhJAA3p3VhgTr58FJCTlNKtRse+El2D1mHxIWAtd8tXgEJcOzIo4fclblH4i/s5ST
aNnuQfWYONDvVul+TvX45CVm9MMRS6CPEZd0l+Rl8y1no7js27SsX73YR+XX8WSWYUMcj4FnoS7J
asFcXLE45fTClEo9E7UH7y6MGM6whBPOTvDgqtWXHlsepsFimdTRICAoCwe2wOyJIXrdyAJezyO8
3ojZraFbbz+MtftpyLOSqF07Yx0rXKvn7xNu+egtsyJyKAuWq6nOAXRCA6ouyOK1CZWE33rohipG
1lo77lUTAZMMTR/Hwz5abEyTOvXx+vlaon02siGDzdsM83KPm6+BOth3NhmzqbZJ383LmTm7G2QE
kkBS/Km7uPU3c9pI+5Dp3Ou4z3ua+ovpIe4cfO6DIG4+iTKTMXq0sX+cmrlYqBgdOyzl2iECeJ+k
YTw3jMPLbNDGzqZ1VhGm1up2z53CExRbbPlINZinK8Y57TcIV1gPhDYn59ZgqKxCP53FzYKijqVn
EY3eVpVIk6tqqMZuQ5hn9NUhF/m1ZTlxNpPKnPqymid5hxuOAQ/u5yF3ydaxKr3NmlZnJz+F9bnN
SxbrK8AYTbMyTrNmx/sgtXdSCTu64aFffIRzk94FA4vWtcEM/lpb0wAEvU8d95Ndx4QbiQSa58mv
uEjbdSuNjCTxpzK0TJRle5l1DlE85jJvg9y00eFktf9ixDoxWZyQQGwqyDD+MYnzBAvwnC4G5QY0
INIVkPdWG49xTXCTROwjtkKKxQ+1ytvlNndcXZOlFo3+jqp6WI4U6BFBoUk9YvyH/SC2mUTdsEMw
STDvpAsKxdjErfJCfjDyj2KqW8FryzCsbS/t4RqmtFGeiPpIvy3mKGkDj236I3K51iH2mnG4qgU6
2cu2tAr3FuaRO/3qnWiadjk6/umiyhb73shS2zlQUfWs+ijc9LiZ0X6UO0qb4ItI7Oqok9T0N/wU
G5NTD/XmLu0TnxHEJCtzR54ofzozDOxttpMN8VVqx0H2ULiKLFWX1Wu6UH4RJ5893JirH7Kx4l2a
Z2Z5my7oSa7LVrvFHntIrF7EFDdsx/vZTypE0LB/vCKJpgNDvDp+KOBj4w9oJ0uMDH3cft67xNNm
SAx14TOaTcSaeN0H5Ae7ZFIrlPyGugPQ2tHYKrL6Ph56dOwkY7cqtBSzK2Kf6Zc+24ld36N+xOy+
JEgDKC/T8sWc4zT4KDLjfQ+JSh8di/A91wrAaLztoFRx6iAPiMcDUrX6BgrE1wYHn9owMza3Tao/
ovOujbPfOzagQ5gTABLxIXaA3DrrjAdsvgs1z+Mhm/PpqSdyIORNkD2oZBj3TCuiMQwq9QJoZrym
3v3IOP6vDk8DALoYrSM6lWdfd/RdOsxk3REgrZAvjbUB46K37e5R2Un/FIg+/lUMNcqpOu2vDMv4
9ef2yPnx14kN/RHU3JwI+rNr9+S3eQTt07nrcEsdaNfU/gYLF10Y6rEL5E/DDoxHu1v8elrVeIjq
qS3b7Z8/wHlbYu2CMJ+h2BF0pcmxePsBGqoJE8r7DC8MOTma6/hkpI35HPDVr3x3nL44vIt3fz7o
O3bCelRaQfDCXMaVlPlvjxrjzZNE48GaN/InJjbpaVJEiUi0qunWzHA5xJnvX2YCukaB7vsBtkT5
Qf/n3akHg+f8xSlY40QIgnr7GXxf4RbmyhwSytCa1EaobpemGicVQkBsl8sWdFT1kLR297MMYvMW
psrQ7/98Jv5qHP9+/1NUQTWBXcAc1qVJdnYmALNUtRDoxGcF9pjO6dR9N7tGLT87p1XTA6oV6YUd
3RRn9cgNvySFeLovgDUN10PWi+K6sJU07vIqqPtfamgKTMCp68WXvF0CC28pj9NmCgYIMFOzFISm
N55m7U6QI9mJy3prdPO4y1tUMaExiMK8XLSPnla3Sa32jW260TEDZlU+Yr+w6xd04r688bMR44WT
RGN8pAXcAL5wwVMdC29UdpiTQjjuxzqwCyzkOA4JK7MrU2EYdupn5u6z2I2jLH9iHSUOVXWoB8MG
cNhnuu+C3Q7UlOIyJznZ+aBJ/m4uSVILLv2V5w8bx/H+iq/67ZEz0dDOXq5wloF13mqEMfuoJsTR
aWX6lKEDuXJICz6NxEVtaorrW2jyBBM26+h8nNOwNpv6+Oe7QLy7DZiDMX/zIV8S9khv4GwdGJam
ig04dPug9+E8KZxmxmmoMmE8DXMJF8CPJpyRyCjbMLaCpdqNHoXRTUe7jEekghX6pEmo6C5Qtc3m
AfGOaDf2RM/jJ97q/snHNh8f54h+0U5VBvHTxDwg9tTaeWlGx3cpXb322ei7gijEDAFwASi33cel
uURHW2It2IytXEPLZYU2A04GgpcymikNyamvdkUaNcgGx3zyLrFrqOpE88Ox75WV6WZf2NBlP/mD
G7cXVJ0keQddndjk1lnK2AxG5l/l8A/tLYNU51m2S1eg8211R698jKovjfCIx5gHe2SjC8Cj29cE
s+H2wgrHDpmwH8rMYXCQXAg5ZHczdap3YvfDvBvw9JLtZp11460ru4oGYtV2D3aGVB8Xg5jmCxcQ
kPs0CrhZsZFZaKeQZ7iPMRfqSU219a03nLG57DXdlx2plHaCAlZGyb5amK4gkO6R5SayXpZ9gbos
vVFDp9gf94v/2Z7s2QnzJl4eeh4sMuWBiLjbjNIg2ZeRQVPNc0qVsp0bAzzEGTYFtAzMwhgTBtON
M2VBvQXTQMMcPmS34yos0RaP4Zzve8cfvzVFTBb4AHLlpEWMJnZMsn4/atJ+Q4o4vkIyJi4CJgWv
E32A3W+CqBTGrgcrn95OGYibU22W3Oak5bpT6MVNrX7AO0W8v+EGgM0MbXVYg8E1yu+ruAvW7avo
DY4Vu8UB+ao/3zV5bzab1PD6F3Zk1MEoXxDC9blM9G3cB637IMa6OKFlEgjHfZeEX1KbxwOap1rs
I5HHyaEytHAucQLypVMgcSmxrGX0gtUdBnqQ+3YHkgEaVdmJ6NVOBvxQxazQiymojae+0F5/mo0O
JZPhVuqpzPvR29AINscPXmLnlRKAQ8peZw2/WcNTrDMpAcTzxkzSJYauBRwv1kF3v3SkvFDNLBcV
N9rfHOOux6NMWKFeXA/hnb2vqEXHcZIczyoN6xP84h9wfJCdIjj5njid+v7nNendDJfjgcr2A4Ij
kC3AYH37fvSMoCmAxOCG8xx8M16nb5M42Hf4IL9kJWQZoFYT2ZLBVG+CVNmCPHOpD4za/S/Sjb/l
nlmxP3ZtxrgeiFnY0ZkfVpFKo22AUC6kHKqv8maqrhJs0fhNU/v5z9/hfOq+fgW+gSRF0ePX5tmq
yvYsSsYc6l6swb5gNhB7D1/U1vUWWq6xBIhm0gW8GnElHP586LPoOcbeBISgqQe/xnsdFtvZMLau
R2SRY+TuqxTHDerFHEBuryocZJHpjMFNJSfsRKiNUbr2bozUw1DZ8qKH1hm3coACHlIzQnbq2WJj
1LNGeWSPibUB/Nbywy1c7jV3oS+B05M9TIi9J0j2vjOiZY7J5r5uUi8Am0P76aOI1nf3PjMAzi2i
EZYgYZ1XLUY1RXFVTw3u5DnburR7fsUZPFchMJoiRDeyD8pUa53G/V4nrekvK8QeERoFIyXz27sx
hjUIfihuD2o2aXpHMXEzJJ1DqcN5yYvA7lR66dGNKA8y7ly5yairrC0GIGvcmUOazyTHmvhLoHME
jHXcrnyq+sIeECCkeAbYjuFD9hILj9HCrPrJKEf9GMs2jS9QEtGrT+skLNgUm8SbOSVbVjsbLnIk
HD8aNoc7tQ6PWX37p79upL8VRXbbvFafhu71dbj+1vzHm3Cx/3r72/6fv4f1vf02fHvzG+YBzI/u
x9dufnjtx2L4r//4p1Rm/ZP/1//4b69//ZTPc/P6n//+ox6rYf1pcVpXb4LD1m3c/5419ph339Lq
9d3f+GfUmG3+Y73WJpea3REIchYe9doP//nvUv5DrPURaxGUZBtk3/9EjTnyH/wX9DXouPmPiEf/
J2rMJmqMW5VVai21yVYI/k7U2Kpm+P/3obeCudgoBQHxoCz6PN5v78MyQSwmx04xPZMB2dqZfYKU
/lGuyr88CuIoviJoOaZHb4/ipY1fpg39btKpibgj1G84aqgmH6zxb9fH9cusTy/ZkXRBINn7Z19m
cEiyt9xkYkGsxw02mDqMytg40lxMT5DN+0cDMtRlnYvsQ3ngurF5eyI5IKsIqiSWEYxkb79iiQCw
MIt62hJELfzvuCp9AsXpXtGjxS9eLruBZqE+MF8rNNPkIH4aRCe+VLJsoy1BLfj0wBgVOowNj8FY
2ZlgBRm3km+x+e3uvPvnh/qdif/+aqDnZG/GQdimv1vtACtMjINMAokTa3jo8ZrTWLcxbH1QUax7
7benxGG/yc6EK+5xmLPLwQjSV+uKvgVdMtA5t6R2buVQturaB6/VARgbIXS+JAEpIe7f/ZK+gyqS
hJf1H7Ri65L/27ZoJOBNtFbmb73ecLe0mbxLq6Xp/udT+e6q+4wFCHdYWy48yMHZUVprZkiA13tL
hFiPHNVH/e5YzRM2gZc/H2n9SW9O5vrOdzGoSEoz+U5x58xBU/IaEUT8Co03zo3w8U6I6H2tjcsi
d9D+/vmI724TliruZWvtpaBAPk/3SMcRS42bIbCYbXqw7tpIcGvjg/3ru5vkr6MgMqeyQb3yF/L8
t+vkMLMmGoOjWGYTPWRwWvaFl5rbTBOGJ832yYJCcffnb/bRMc9uTHCJ9mwvHFP6LSbREg6XyNsf
Tem6z4NPeqgfe97p7x6TJYnvikQTvy8V1Nv7ERtbx44GIoH0jeg0ZctwJ6xFn3KjJlscBUU+rIw9
FX3wEL6/b6DXu6AkCdyDqHm+JsaVMghDwP7PTKF4mPB3f2Mm4G5Yfr1xM2He+YC7/e6RYAXkf8Ii
uZJS9RzVW4M56ovWcbZkMjS3ImjaZkvwR8Zw18+Miz+f1RXN/PbBoNdKu48DkQeHNts537dAq6L/
0eYTRWcECwgpY1admswYluds6ODIxXxJCMr4c6uDHAq8uxJKUIGK0Q2OZGe34psuNKGNWP7yqTsB
YfNjZovebOxh8LZeCAO2oeOjG7Af9BOILhAdCd27alpJfyxrlEpEdWrrOI4Awxl1oedgUD2mXViC
DG1uu54kkkuigkR1UktiWc8+kUUt3Kgi7BfrAulJIHYWzDneW2jZ5TFLAj18t9OW7PPZn1V9pWq3
dY9s/ALwrG5k/BBdqcwtMoDmpWbA7ly4sB7REjjsUzcOyrgKKzZhF2sstSO280TQx2bqgumQFh2R
olHJ7GdjFc2YX2dmAIYSplwsD7HhZHckAiCGWjzpT3fksyTWHhdV8wLWwDD22ZI5zZ7S3vavbA+V
4qboVsWIYGJ765OdbR0Jc+6f4OOSq+yjxwYr4FWMzn+wOtra3jUyRjMYRlHfcmobJXNF+Obi2Y+D
qQHtN/UMn1TSMoIKgytU7kzfZ5K2UMI9zbqs4kNQ5FJs4D3Aw4glo/fLhZ3tUWpEgjs79xCuLvj9
7oMGrf6BQLvga+R7w9gwxJ9al96o6jwYaYX2xSfF60Lc2y2ueVrHwDIPIJsQVG8MjO3xzgjyQUFM
CBYJFH6ajCuVaPwoBpHY8rNXw/BAfxHD3+M1Aey4HgYX+5gA5bZBPuDmd1L0FVyRFuFCiGWHX0cd
08ztyF5f79bArucsI9EYsk7uXPY91500lcVo+qsI++Jn4iVqPCEZJCdmdlP75EedNFG/DGkQasbb
+Y3DlG7eoxKMICnzAtwEmNFBGA+N+6mjPa03EbPZ+pJ1nWKjbAI6EFXXyzJ0u8r51uG1qsOW6Tl9
kQY02ks7DPZrhC+efGSYDKugvijTUJJqRPJCptsnHLHGZykRluwti3kkBJ9VTcDsQ6DNjDOmS4hT
VbYOQYxf3PkIGNwamMHG6qPoCZRgC/jPxaNIu1Vj4FvgcrTbNIrJNFgclYR6Gpr7ahRMwAGekUHN
QB0NFOqP0Tp4ECyf66Lq+CG5gc4kJtoIygUqw+9WjNboJs3qFdol3dkLtZ+TUJONWEQ2y5J4KlQq
Ej8DY4RTBmBp1txewHRCjjP8cEq5mCEYNl5GvY1ilWl0N9egpK0U7Bsq1/mYJiKw9z3YoWY/408M
QjZ7y3jbUFjRBkuAau3Mmefmc2kgdHvgJZile0aDyRjyfmtv5ijAV4cdsfwyAlN6MaY2u10j0u3D
mGrURGzA8pTgqkKRFhsY0n+UlmWeeHTNL4MC3LTrGkN+qvp4Cb7mEtbXnmRXx0hC3Ipd8BXHXJnc
WUhVQR9Oolr4OaWZ9wC6mshpE0wrdgm+wVTds0BT099Z3tj1l1jGx0+TFTvJhVl3EpPRODDgIOAh
56W8JylHxheE5q0aoYr+3FXD4Cvfd3Lu5V0bp17/oLxa2m3IzA3TULkQOblx4PN2P7M8F/qz0aZZ
deTZrIodODXbf8UYnkZ75qGAFQh7Zwg8zobGiKzUYoS4KL3prka0eUWz1i722q0GzSgBuO+C2OBr
6tOSD2fhYkw0nT7/b+rOY0d2JM3Sr9KYPQvUpC26F6Sr0FrdDRFxBTVpZjTKp+/PswboullAJbpm
NZvMRCqPcHeaOP8533kgJk5NgpPJ+pFDtP1abL4hnB9LHFwRmdSdjZ56GYeO/dG3zvIzHJv1V8cp
wDsGWhV3colLeQ+bVn1VVie/Bb03P7i1FOTGGf6/2KMJXm1tyGpFdMIxnGVdxNgfxY9VI6wfUvTb
+zBjSNytXBGrvcSIFl1iH1VHjCtq2kU2B8hE2wHmzdzLSUeukHFPnmzkrYUhdtfhx9vSGOLxdICa
0y87KLAwJCSTUt7CxcVxKeNMXiOV6OeozlmxJti9lM8tm79nKjKHeAyD9nW2Z5ZVGFC0MRlYAMMu
7gPQJ0EzjT9ngQUzdYW2XnNVu/cktC0vIfnd5LtBey7BziroDi41nOYS99d0inNoM0AEe572zMTN
CcBFRnR+NOHnXMdEMBBJx3fmOeQCWx9zxU5W63I7+nJ7QIoH8T4WeEeSPAgLi7AdNIQ9DHS8NQ6s
nT7FPdz/RMKFqAJuoAT4NFR0CjLcGnZN4DdzOgE3sI+NPXo5ZvAqfvCcRunn2TZwcRziCZ/nj/Y7
hiGPA5aZYbdBxAfS54S0bx1XOgRv5ghDdoqt3j+2U+cZKM9Dfm8TnopQXNbifQ34/XcxRuNuzy5s
I/MtWhH0rjXuopwY+/1mbUrvzGDW+DQBCbWTTPiKHTySiElmK60vjUyIn9LqhbObirkI9/Xqdd+M
G2XiFqp6jXnGZw95ttfJt5IWru1NN4+Og50nBndiV152irDz/YSwQ0FShyadp14XyO/hubvgUI+V
JYge59Evsova2mVg7mCohZ3PJ+rpaR/g1c6OSwOug813vSMvGSxHFQnEPEFzV5D0iKBvLrag4dBl
Iph2AWn8OonrDiRdZTgyJ9XmBMXBCWbZgpudswqYYl/eLxpbJiGY3vkccpLPCWkFm2FaXYMAdjcr
/mwY6bz3tondpJ57V6aZv3gv2+zQYF4Kh7Tehsvn04IO1Oyw3mOGXJgFrTAcF1x3oR6WbyCcsvxA
xbh+zKtoK3bcXeSYxrXo52M3x4OdSsksENKqS90B0jpOs8E1NKjGmboMB69d99o5o2F9jjxfJYvi
Y8zmDHDCzyhbmOIZpoju6mJA+10MHYZbzLLpgLYjgRAz3DkM/mabi8kyUZuOce1/NPGEe6wGkLMk
A7H4cT/Qw0gVAFERNnA50ocS1e5wWmqjn3FaVDZUvGbEqoJgsOxEuUn7ds5VB+BH1nyqtTHFI3Bp
5mNw3+V5QqVX3EigbfeeRqM9ALWevipcuxxZyZYT3QgrnLihEQEVZ2VogectNgGNux0njlW6zm8r
jwnxyWAoA/RCls1j+i6dixIQFmdIWeNEKrJu+WgKHx560bawC2eCfo8Z/D9zieMhYAfCRfAqEYK3
JF58MESWW3h3SgIhPdpzmIenyMPJtPeqc3aodIbybQZ58qnduYr3+JLiaOdPZfQraysZJoOXFUU6
sUz/moJOPFGZKC7tWeIzXQapXwmU1a/GzT3JaoJtHyZB6xyNGECZ9iIC15X3YSgJhKz6dVbdyB4f
jfJr6Yv+qYOa8TJoiSlo0lKeot7wS2uJOSmtgxgqeQTqp9qtvoh3W+vjqFnqsHvoFhgjqfKI92PD
cdQbuA0JWGGxu8veCjcqG0aHnAoFHdGrVSD4J3BGYg1YDPv9/pwRlYxPNGfTAHnDTsPBhZ7ha5Qp
njRGQ7sIgPuYwA+LrtyWCxJxeMe7gdQR4PhjJBYlG0OjNZ0irsIJjtsigxpkw++PA4zll4w98RU5
uBefCF/79RGudHcT4F5915zwqr0HmosE+SA40LkljWupt6n5IgKY/5atGQP0tm/bWz5O5QKIjU2Q
urAoH0IzrMDIOk3j39S0T4Z+jCfXXbsXdqAWPOtssp8Y4pRJ8nIdIeAvBP9UXGuL79oa38aZoUWD
fEz+KjaFaztXDXAMjtjL96lou1vfW853Dj7YKcHhfG7tIJ3CAThfgpGzYhGzatF6ciHjEnQxiAaI
wDK0PAqOo8V9s8grEB7AA5tzOq548yfgUBdBRd1amnFgfdhYITVfiamvDnBQs6fVH9lEQArkdCT7
rgIQOcpfDn+b4TeQuy/MiNOUhIWn7+Yq40qwRKLFgzVsMxBZI3DxuaBEop5+kqQZNyvcl8vgabo7
jF2m5RLOH3keyC0RnQpumHt7EDOHuX/CU2CxOENX5J7BQFwnKoP+fQk6j4ajhaUIV2BVfMWik8up
geN9103UglyxRLYfw+q1/REYZvwEYi2ME2vpx29GhwF/mc8exs0laHd+32evMV+E+sJ3+/ZN2IBE
EpNVDjeAMYiukRWQInVsyheHZ4e8ROn5fcJUQwCtw7Tpn90MNsV1kqRokoEXlxzAfP9XO0xdn4yO
zi9NEWOhBjLam7Tjj/neGyQkB0wdLKjUy2dQoAQjMAgd0+afNqcniQNrHQhELU2/O3fGL8kUlS0N
FYvfcA2KltZOt8gGWApNAiL/EC/nmXsQFUdgU1OGAc/xnh2/Z3UOIJB/cHDx3Z0TVPKuz0jlJXoy
hvFQBCwicTkKXME+s9muwOYCFZ0xNz+MEGNbJiTj/DF5onvGiQ2wjs2rux0x6KtbdEHQxRwmOHxo
6bYcqSAwUHvDHRXrRj4QJTNQPRd0oV59K12sifxmAiBH0ZoR/l7FfDwNxrh9dnLpP9ujDSU+NrH3
VNR5HSdONXGHUjGnRq7ngwgT4KHlZ4EtH1eDaLbPFv4h//82Zk0fA77qSZkJYtQjyJhf4RIUj9y8
xuKQMXj7poJy+km5BmVa2AXZm3SjLTCNAyAb9Ec/yIjh1kXNDJkqpLCy1/6uWz0yHmqCc0VSZwR1
nHFrBSED1Lw9nH/Tn6RfJlIkVdEcCaX0lHN0nGqBHEMnbbhg1GcqffWzpPvmjLfhDJy0jrvBG879
OkyjgcN94jKUv6bvuH8fx4bR+mBHVtrSxcGbFYfup+u01vWkF/Mx5XYJGlmznpBxqcyjMszKQA3Y
BbgY16nsXR0EDW/kSlTmEBqZfXE+GOnviOyVy6wV8nNUfQ7k2tY8EAnZvfg2iuroyQo662WMGvWZ
Zc3G1g4l6JmyFK4zVdbDXbB0Fj4xW2duK1pomjctUAnvKCaSC8jSNbLFyq3khzv4xTu16xKmjlsi
6OMLMae8Bg8Owgq/7fkCBWKVpOFmLrilcr6Ealbze9QcO45yNu1zzQfdUhQSBCeSEr66nHzBjN02
ubk688N3BZHBK6YSOFvdFeveiSV1AxqLw89Kc1d6j3NY41YFAj75ydoF6hEKFQbYxveIX6ugrThJ
bzDYdtHo00y0qpwTKEFj/YCXhgw4t7a156TOQry3iBHIpLWmID+ORGPufMtyP4Qx7py60uL0yMIc
5swjR/QliYhyPbZrb9HrQTvLboSOSakRIHJEBA1KEVN7VsafHYMudzdu7WonC8m2N7gz1BXQBQAb
c3bswklmL6juljEOFJ1SDuYtJQxoetW24oImTRHuNN7kcQfjZXo1EdjRxDeT8zlyQLW4Bq0b9R8k
OvpLSp4cMrei7IfEnawae8jZDWKVKwRSrK9GXtH5pPk3zjGWmPHE+wx3iRk0pBfvItARP0PnWcUn
hCxepoPiI670IHrrpPvlDGkVIV8sfxp5hXmV8TlfVYTBycs23loQfx3NdZoo0IEr4XBT2nSxXMxE
CXCIMMilI4tAvkiMLFYrHZSaKSIsTS/2fk6t+Y58Xr7L+fhAd/uKpqlw4Luyt+HHyHcg+Q6gvI7u
VDjni4mTBddzmGKkgGcdwe88wu0NQ3y3pBRYtDI33rntvLzwBG/Bga5b+YDXOahOmjsUQ/s2o55K
B9KeU405+idpTQ/H7bSuLBVm++6bMLh0nZAMhaJY8D2AdfumK1d/zxkw01/hF8Be7WUOfiIfN5xH
/LzUO6QYqHLR7I4/5mgBX8RJXX2ILnTuYiMplQFqFr+wbfVR4td8T4/TNPUPDDns6CbWvnwhQJ+Z
ZLCVuG+irn5H2MhAAlr4ZfeDGvBsD2daaaKi88ZvLTEwI0852koCAOM0H3C9+L7h1YKzVDDHpMi6
xCa0UE+H68DO5WGKc//Lq+zsiWYpXaRthGHhZouhTB6wZq7fIm+FY+Vg3EVr0JM3n2pdN+U9vq5R
7sBqEbjxoiFyKU5QhD7DMy/MzJ7sgt2WdRUDLp7fe3dzeSJGuGa/OkDbE3N1j2PEgoW/TMlq4G2B
BzC1L1Zd9S+rYpiTlJtZnpm3+wUk+4hjgwm4hZ6miPwZD1EQ4OhbKnkN05Tl3J8nwaowMWJA+JNg
xMJAuRyBkD+vRx/qEtt2IUk+WHQncdkvocWESOeJP+bblBgnoxWvyVygWTyEUEPKoJ/SRYbxm90K
HIGk+9nTxz6feOG+WjnED3gD1o064xNFKvizdVDkb8JC3YG727t0JxU9mtsAVPUHwwbt7BpWA8oZ
tMTC3lGH+lES3eWEOVRgcpzFobusd7caNn2zTe9x24X5gWBRxwHcRntK8hZDFQW7HYGfIFPyjURn
D+bFdp6qLjbZPhyLmQ8T/Ypk2KBeWDGnW3eKArCq3DQxS7BA//Kaof5yyYNyECACnVP5zb1n7wMB
fqcSCofdiOmMeNNcjjeBAtBOMRSmrj1ZLbQTqw/oFTZMLQly2X6WXQRowMhdbW9RobHWdOyulpe/
e16n7kVjgepDE8govuhwXRTOUt2LhaI9dLvOPeVePYmD70ztrVWv7UDtjpNB5PKz+CWqZsBEevBU
nMI94/ppm8aND32YDQUdFs452hiNawx9L8quC5u6nTTIsddfVq3s3zN0VoUR1i1+2QIb0IHcAnTY
hS6OZ5+hKx9aFVjfMhNgLtx4E/qDRPvL99HcYE71etHdc/KLv8/Co9W7AO77ZodAtHZycuqXcuop
A6H8h4HRsExtlIL2jl6mpVbs+qwPy6HxnPo702ZUJBohcwsmZBNs131dBxjAA7f71q2rxxmptD31
NUkfH5BRhPsSVkqR3/dTYDcXUIfmn14wmh+OohsIdGOhR5ovGMskgzXTJNAXjXOHsXiq6RqYByLg
ZJSXnVIC5pyLbHGjWScs1sVxPUX+6Jlr/IrDmw3db059jisXHpZow+Kh/e+ErYmaKZUh3Fph3L1V
NhHAXWav8V0VyuBxRer5bqOFISjhFPwqhp6rEszCMj7ifjZoHE4kfwFl60GjAuy7XdgwvCQYPPfE
VLuRl1CLYmJ5oyK4LCWnVIN2+1OIzWJ9Gq322iKxnqVmhD6O19CpvvA10Ls+4FFB3iecaZKeWCSm
P1HW2AIrj2V25Yg4pfQFEsTg4gboSsfEgU+9F0aXFtzOH1WAm491lOEBqyZApH1LMts5ANcLurRD
M1cceTOnvFoR0FzKi6Lyg+QdXxaubMCe4GbxFANkM3fklddvC/Z37noeCaiEoyhJTGT8QR0xjNoA
Cu1VPxeEoX663UaHVCUHyoeVh1XLpraBHHx5hgqq2nIevYJKhCTzt4FY8lpMaB45XwtSzFk57Sfm
mWuyctOuLhizBXezZ6aBu6pHQ3U+Iy3uQx0jEXhoNu6es4Mk1+Syb/KjFHOeAk4Tz3Pb5lkKFPVc
XcOZMbySoS6D3ShoVbgwQxzc4pe3753zd5sjFhvuThnpoMk2RIwZKLXZzGxIBtfz0hhmRgRyrTsy
QG6xx2SSQYqvV57oRvcuORvizYzPtJXFR8rDPfixBNxZnjoit3sJRhaUGAF5hllxr6tjViFqXIPB
Ri00LtvjTY0wau3oti23XRtO3QesDstKpajpCci4bT5wHrH6PcdNTl8RVsUX/MTBOYwbZOcbdRiV
xH1qSObDtgErnvF6zfu4xXqUUnlCJnnNJAoIjXttcXA3h8qCMZaQpysSIxkhphB00flBgYtm4T5K
u24bmXrMaF4p/5X4JQQ8uqOhvIU5aK+jiwwCZHdBu1t44/Sl64LiB2KX2HKl3KJ1J685dsxA9G4S
2XQ11jIcgZu51h3iCQzWEiBgnmrby/pUYDv96W+6HXYlM8FzRImL9WEohjBOoRpporZ9VRHm1np9
5rltrT35XTblcWNVwOtmZ3dl4/m3du/1XxPTgC1dEG1oTqtgTieQ2WqGvhtHodRpqhD6+0DUmkgq
Q6mDyKS1ssat2WPQZEIfhSrq8ype9R6wbY+rq8319sRpeIkO3JORcSaiKNYlx+AIC/ZU2sWzjaJt
vpc2xzGS6mvB97vNYguBh1et73oJ9eHIYR+Vvkf2bK9IbTH+JMcSAwdwm95P5Mq17ABtgQdTSf+N
PZOogycV+21XhvZwYJzfVCevb8Y7JwzG8dZxMHI/ktKEpNWzboVJnkfTO54AZOSNOdjI3biJHeBw
FUSwXcMu7R9Khg7xfutH78Bxf3HS0G7OpOXOMo/YlspvQ1+W6LINem0C6HRmNS85rY50Qz21Rogb
PC9rfuPnvpTn42xhHUB6FpjAnS6kjkx1EHLBu3B394JtrHcLVzg6tipBKWTLeycSB9jRcvKKFl8p
+ej2w4qiwd71o2sxRd+m8EPLaWwYHZS0dU1ujzABuxlGL6/cfIjJsqFkDogRsrarX2Lt6/elxFgH
CqMZv4tglPoHtxjcWIfCBsj30bNatSqZyfVuKu0NyM59g2V4eNsaust2YbM4MhWUTK2XiGP9uNeE
hhBFoq6hplFgKUiiRbJCeA3jxAQDfTz9Ui31jxycNcqrRylM9swsojDcqWb9OfsR64cFJSVPXKh9
/nEuGMwk3DXpLlAiA5ne4Co45RYcMaRkUcZ7W+Ne2oOR8J86OpaQvDZrvFhEBACDZr/mdSuI9+8w
xPXDVczE39uLzVFlSnMMXZpr6Xh4l4uYx75Sdk0sO4arj2gfyuKy1wwjd4ZDUIF4C3Fjpy3+pUPd
AB65kHMg7mMOey3pyIEuHaQxaCgndJlJ5ambc8T6FAIq/qvMoa1f9GEhYS5zqeeNUpErub5nMYFD
VZEytyOejbNODZGflESG5DptLVKYHjpS9DIaCegXXsi2EnS9tR0cmBpFiqQRzpfzPNL3NLW1OBDz
oelc5r4BklqHXBoWUwxnD6voe5ch4TZe8IeOgTL80HNzbYAowhu3YplNoE3352UaSsQlbxc0XwgN
hhsNGFU0845pQSLBpf8wbFOUF84Zd0LLW6cUnJD0UzoYgwua50y0t4waERg7SI8goREbUXJtFyTy
4JiVmkCU/LQFzDtcBZ2O5ysrALiYzsLQjAntuxKXDlPum201QEiqqKHTXQFJSEMYdeJIiTuZeV+N
ucv6SCEL98gK/X3UbnnEAkkpGlp1v71IauqrUwEqlFoDRwmN6sz3crlQdRN+76NefHeUmaEAYlqA
kzxFVh/ecHcAWGIwLyhC7HZECAqRH8x6vTTyFw3b+lgT2mzhgjMDuJgQTCGILAwF9oZatjskJoJ8
6CjAnBwLvY6idmT77nXl+tqjkm8D/VdWXtoPRC/q4AKztvGP7OZ2eCg1/oH94sSo/mYMGO36JWmE
ayf3OMpv6Fv20WOkWNwtuvTFvvAjJd9dNsXu3rOEslLw/3RtIV2gAnplqP5uDPtfmZNvyu+6p4fG
/O5E/sNd/L1n56I6wPzX/38WZvcfnFVni/T/tT7ffrZYn1+60vz88R9XZZf/6Nvfncz8h393Mjt/
w4x8trBhSz6bhs8xx787ma34b5z+XDzOrK0iJF6BYbrrtSn+8/+E9t+Ys+KAxpolMGidI5kDxfX8
I1/wj4ipxr4Iz1Gx4H/jZHbPDrr/cUgSv2TLiCK4oVD6SOz9GdC5tVlPXzhknEP11N7I5DY9XT1c
7X6J3Wn+C2skkcZ/ejHinhiZ+cl5K/jlfrfzbfQTbMDcUQ/daFV0pnAcig9IUDSF0vhGIfVaNwhK
Vj5Q40sk9tUBj3KILelfNHYWnZniefwrq3vn1zJ0PSnVML9YG5pJlzYqnzERyf25CEM/bdu24HRR
8t624vAqXF3/vZsVpQZCMicN0EUzKi9XHBCLKb+FTgUgb5ZW+AYstct2sd9xynSXBcOBAsSECsye
5UGWsvynGeiSuCPw1lc72hKa7TL3JpKzglo3IK91Fb+7Y2x1uIjcSe9xSGzkmLNW/JR9FjJQzIO8
5+ppcbMWq+0AXGAnRjwdYtdNtUNChPVbSZJ3CubyhRX5U/zoCsiUCcP+ZWFRbaMoLaehrS/Rihve
uJFY8NyygXXUjoqXzA/KgZ2Z5kokwpWXEEv7UfRbczdvNYszImAUHLqYgpvNhfG7k/HZk9bKlbw7
Y7EqnbccYk/TsjEcidZne4qWWYQ6zFfXVX8+WzmIx026ZFMIwogrY50KQOQ/zGafz4gypAZJTlCP
7gs8Q+ZirWwcPn4XUTdcWmvzROtNeOe6cin3S9fXNy7AgXOelPMEvgkqw5CN/I4JRFDKSy3YZNN1
2yCoMuX5ckwbxg+NQLE8GDbbKg0Glllmza5LfbQ9d4mpC3kXobqOz1uPoJYypKHdFSOLGC44V9lf
sK3WI+UR3DGDlftF2ukqmq90peOPws+piMOrPB/tbVjzExM45u+OZkRXtb15mGbJQAvQRklxV6Rx
tLhW932WwfyDJlH1TkrKvvExQ51UkEdXo1VTVzIiE9HtIOhWSAo7pAaqkdZzLYb2kY5FNe7mlW4n
ry3UFQJUBeiridwn2RB3zJQLhdlALD+niPL6tWfgfa974AnYJ+bhFFcTEvsAhBl60DZln0FbLt97
xZ5DKeGwHYFC2lnCtLTltrmIEEm5ilRB05rDZYaiI2YqVX0KK8t7pRlYBMB2MpgyWcDFR1ZROFEY
0zKf1XP0mRcBPhvPyfqHEpX0qCFnKugVUXSnUG/WxKYeAgMVh3bmYRzz833XNlw2Ry+rPmPLccej
Hvlq8u1GrcXC1M2HOSgIM2mn7G5IPwnaYVb8McmGKIlXk2rSG2upV/vQ8bB+hStxwYQ2So6f/7CS
/7XdH38saysRD6LZdhiFwZ+cx61TGxt5F0VNA1qwT6HOT//GK5z9vuT5AJyLs5P8Hzzcw1Arje6J
dMypbotONk6m/7dX+NNyK+Q4e63kFdpzI4J9iszw77wC57SIRwqa8p/d7vR+DXxVsHKNsMoC/6Qq
/Rev8Eem6382KJCiAVgIhiAEH7GgQFP//W3KGWyRSEBWgMDgLzfg3uynbWjjtzL3LefK1kp2/Gb4
Odw67qjXPhc8Eua/cYI8UDv6nqvwoJaxfVuU40cpXpuVib8zUWSqlk47xwx9bbm2Le5IO6eppfsX
X6XfzeT8Bnx7HEEWgLgDNPvoT3QLhdamQhXBMtqca9v8iEV9eT5X90Tk//UH/ruL/O+vBNQr8Gwf
GhB/8ft7ZfmI/jY9x4m7yucMOtXVFG1UNLXb7t95IU+EISqWxwf/+wttTQfoqoMH6I/hrsWwDajk
tRTz+79+mX9+58BlgpYlGM9n/08PIcyVHpIlHFQbgxNKVp82XfwBSoCUZP0Xr/V7vOH83kXnMBdx
AwciAIbV33+lMqqNT8Gfl1DhBHfmQA8NDKYNAf6qiA7/+vf6E//6jxfjlyJtxaSHP/9BGv6HZx/H
DNZN7gdMqJgSh69gF9kfBMA0FX9G0yPWgbi99gDJ/MULC//3gMofLx2fkQeh7xKoCP78bZx9qXNJ
E0ui3GB8jpypCmniEw2G/XjM77pZLBTQrk30wz0XUtAyvj16xN+Jli+KakzN7JyhxlreVT0eECAP
GPzToseUxGBltN7l3DbHiaEZ8Du2Q/gdo3yBIse3JQDM9Zxxzf7ItuFsLMfYmwxxy+3TDVRW7mic
GJlXtSPG5dILZ7oic4lNpiIacl1JhsV9fL6rqnCevho5d1Sh5O78EkpKrsAEOuG+CYb4MRjbeXjM
TYS3NVc+iRFckrZ3hdPT/jLUfd439I5uNF9kNPrOAFcubTySfuKVonyETP6T/SGH7sjQAMTRIiST
4pW76I5pvPM0w/91r9AB3fCSAZB6Utus+4tFBvqwSmv4AVLW3Add0V+gfHanNiKgjo0WGkNRrQUN
WXJy9XECwXbj+fMwsf9yr0yLKO7tJJ56y98ZSNQ2pRaO/KrOmLNkGzeJM3KFh3EnNzXsmF+q9oao
xPSZxWN/xfSarKtS9oPwhvje0VRa96SHrskPM6ObOEpRtDlS1uUFdn/nin5qD9Nk7PEJNhGeqQrB
yk3AIPfLzWAN+XyVh8NkIeNnw4LiOZgaJJBbADmlNz5ad5Cn5icYC/gBhjKu6aQSlxXr3QlicXYA
wOQ9cCgUTzT4Ku/o5PiU2yJCa8bmXnHHebVCJ7u2tFAmbWGIXMuy7uZLPkz3AGN72UEtn4Bw5FRU
2Trn2uzLqnueeWr2FnLGwsyG5eN6FCi4OG+LKLgG0dQcN2TgV+luE22aI2jYif5Tn291qIt7Dg9R
quAkxAcMgGgaBjPIzWimbU9LM3gDQw/mhQtfrH8czWoT2cCbOF61vJV3ogCtOWfnFuwOPtf6XPPd
OXuKKoU6XzhtzVmFIE8sng2Fw2c3zHYFTS08e/Pm9RQMPd9lCjb6+JCv5/JrTofzYTBwCC9xBRXV
MVDTDKETZdh2AfHnQ/V9sr2Q6tAlo1Z6DUQzP4U2Ht+hR8W58pYM8aDbOrRC0TchnjKQ5GFNpPna
eB2teRCOaVZToa6+qc1U0uz8cRDZbmJXP0IKOdfgVKbxKPLUkXVBi2g47nrOlm+Eyc+ipzvMDA48
cyACJp4KvyUrvfqYJEPbNZ9u4xcH3xrB0q2zvl9sEXJ09uUv15n9ExAt91AS0jhVWo+fsbLnfZCX
VIovALGIU/qN0ORx1Dgn5QgjHLCW9YITyaWyZG4xWFX5WPyg4Sp+pPWztBCtuu1NezSw4b3CBUSh
BNbnIIM0EM1TcDm4csMnxqp7mIbMvKP1xJ/rqhzQZwv5Bys05n4aK34OOjZhY2rVXpahdqxPmoI8
ZGmc1ntMaOTmOyDZKKnuklv7kJ6AOcXNME7HemuGa39b3/pOFp+tbrtrh9TNd8boDDOYo2Dp4gKs
CJy3hT0fF8ulLBnLQfmyljr3knaw9DGA/KF3Not4CWXQbiH3qHhXS28Wj3jIdHi04S8EVzYTEZfK
H/zme8eDZorHR5vtOqC7G5nZytdzTdUCat4qNeIlgxb6daHLqRt9TtO80jk6Z91O2Y2vyp0ppb+z
KQrCF8ISfcgqFDAcee7yzM/d7XwiqJ92tUzyA8euSMfWZ+nAfglo0kwAka7gpXf+qbA4jCW6raZj
p5z56Gazo44RxZM/QvJ5lMZjhYD+ppkiEkrY9lEjSj+ZbBqfC1Q0BtiiK1+2rA1eunEJ9mvVyUsh
nSJHzUZsVbFZX2Pphds1rlj7xlq3ZXxWmjhFWuJjuIcZUxxJn0Rf+L4hC48CvuYhrDfp7e2+iL2X
BgMf2ONcXtHEqKNTb0jGXajMmfW+Ji6Fq6zcVjk/ce+rtssG6mZ/wO/v+veR8Yf23WRqVge/dMfy
IbThyNntaF+O3P+cbw00t24Xl4Hy72fOj9cKbf6B2xdWPkfNbnbCsQj6c3LzW8fvwsdOjq6fbqFc
XQJe2YQXvDQWm51aF2gZoeZzvWUCu0I2bdYlPkACx7GzzAqksqlhVR0ReGFB6ik/9VgJ8xsG8wxa
uYLri9W1+qdWTvjyuhna7lUeoD7j+O6xieSzK/aLS66Out+2oTA8EsQoHJMzFh8zjW0Ec5iozmxF
WHcVPmtIiHa81WixG9mICu3icRI8LSeS0G54Ym/QpwC5pb3VCOrHEtTPW5u72IAqBIcZlstkTtjV
2zdcnNv7xgIQHXIQkofBouGR2W81XagmdHhKznS/BEaMc8xtPd4TAJgiOq0LRiw+gR3qsBjXKEJo
wnv0zdbxzi7zUQ48fbkpNfGBNSufPOAzXAkyj8Jriic2zIVMRTlVHCMKhgkxVAvHEWbr8PuDImAF
i5hJHYttw07XbJFHaGhy4BmLcCZ87fRZ9+j3fiT3hK7sp7YILNof6PEoMN9oEd0GuJgfLS4p3WGW
m/+yFcUjy7RT4U6bRnVS2TJW73Wdi/m2tZoKv1+nbpW0yACW+WAjEaHZj1hXuUUdCA4jEJgOzz0X
XoYpTCFiircJZqbZWi2Xk103ab9xtMIYDzjdWpqG5w4PPga3AWQ+7qxSNlDBSQt6itjfF4Xvzr6d
UZJ3TE/tkx80Y33NnLYKTmXsWfXO0ZWDCq1ygU0HwXhFrnGCAUxX9sktXiH6+3P1OhunZBvTtO/e
hs5WtVd6wYKbxkQMSZJhe8QlaPO/ACodvG/CRoOIc9MfJwAHNWutriG6EccILnIGW93lUNegpdVs
mA1TdJg/OgCsSKQiBBGAAu+0a60uP0Dx2jhByfU5HrpherKDgCq6EuRmToIElEp+Lso8KTsobgt/
q4/ZDAGFMYVKMweTTM7Tzwh+tMFCAUo5YUvx9k0c6A3qQAhyCtjZ8AvgOMbpaUBDwzdwHBpSFey1
dWXO0/x2epjaWdX7bHJrccJra871ufYHYEhZs5CM1Nxv03rVDnLBxWhAnqVouMt6mEMw+e8z2kkB
ULV1h2ToV+faNbjs6RX3p2ubkKJ7I+iDwMU9iuarYnPlYAAK9YLCR7rF+3oOr5ZpDu//m7Tz3HEb
adv0CS0BFjP/ilRqqYM62v5DtBNzJovh6PeiP+yuWzJaGOzArz3zjsfFIis84Q5JMOcPI87dDoQh
GQIYV4vK19rZTbjSLPtrEAY4bOnVvAaPMBBMKOpXBUNgB713tz2NulYAH8GEABC9cCg6OEm5Rio7
p6mWRI62cQJ0oaMpmsc9ilp5vwGOOBY3xqwE33MNvLjItUL5ShrVz3Qiqkl5sovIsak3IXNL3ySa
3rskSKefml0E9XfRlAL2np0rva9mcZM/AbLlCOnqCiwUMH1iLYq3PhRogRB8XLlrTS8nmk+SVseo
tfpzP+XkCWDcphsUt4O9IuIyX2EOozhHbgzMoiM3hFVj1PXvwgAL7FDVXI1Jup9SXBxppyGxqxvr
wkW12p/mRtmnuI2DTcduOnGT4H6M1ey5ajcdoXxLZQh6DVB0kHt6l9/PZkd9WqQu7F/iyHn29TkM
SDfS2T7RE61xXJxbYPx1UqzJMsy7Xp3IoYy8/40Hd/bClnO2Nk6Ih9attI3itMpvAZOXVa6W035Q
3WC4QeWqXkT3cIbHCrkIf1jwbXAinSswuXqq4z5aOoGGmbsoUFnSG3Uj5nga8eBMTPla4V1DFuYC
aU3HDrFkU2lpwM5ts5gtpscWcwFnTSegEF5Xl9o2aMZg3sfzPIW0nvB59kSbq9t8KGowMhmat3vF
GmwNJ/Q6LI5OhpYrEJ2m+hI3tHWhe9KQh+uDY8URIs9wKCNNn/Yci9GepCrIQD/rKugKYFo/uA2S
At/nHDojOrXaTVgveRcwOUbFNXdjZdLeJWE3LMp6eM8hqR4Nj9BlIBYAxkPLLcnq77WNFitSJiag
2tQFi+0CL9fqNCiPvRIPX1TZSTrNxThga4qYbMexGXajvR7mLKmPJRV0+6YLqiR/7gqH0mTH97TX
0FbSLwATm9QjFpGPo8z0E5ad7TenFSpSziNuqGGkdgdpZsb7mCMu5IVGrha38zCoWFnEXROh0qhq
FtekEQO27JXpoOC3hHWioY53qd0Vu9aQzbDkJinSi7VlruJKNj+AN/X3CDoX7Z6qY/odaABMERks
qEa32swT+EOQdtGMCCfxOfjMZrHajEGcIGCcwNfHOwCQa5RnnqQ+n63Aq4N77Lh/ulXQoiylWE3j
WzDhuQJauzrqyTBY+8Qlju+wF37KXeACE0JfGxAKchOnstsglZc9VmIM16pa25hrYGaBc4/qAPeO
wm8J1bXnCrlQNlfgjF4NxvtUNq362qD/9L2Y1fQedJqyzkarBZIVl8FXralsCnSiPjjY4NxFwCgy
H3zxQvSJBvnmWlX8Oysz2q/a6I5b14imOwsPVIMP1VAmhkEE+dqKu/upNLQtgsWifSkNc7qhpx37
s3A0tPdiE6myDJ8zLx+sHxCJlNuUujoArFAtToSk5ddeCvTvYia/ymeAx56hB2HPMRFWcAE6k0yT
VhCwNxPlYUuO7TGN0+zIisZHrzQSfH/7+qRrpXgejOwpKAgTTKobq0SPVZe1kYnWH9V6/s1Bg/CA
O8B4Dqxo2NNXRyUznYvirW36Ktrypxl3Ker5wEEaYEBkspjJqna6Hpq63CObJga4I+0gAIeSiwT4
Un1dgDy7cqyoUSljS+NfbxWujAyYNdrqRlRVBHYlzE/Og1d0j92NRib5xcJQo9xrrQKoAhhicRNr
leODLAHmLEMrPSmxM35VmjB/tGoReiaq0oeMRs1xaLBFXenCFnelY+U7OenpYxPQ2FdrB48CxFPv
O3zTdlbqAlxwSN5XLfle7ludNXzreyg3wI5aa5eMfC9kAxE42wD6Su11pcLC1LlQlNWAtjiZSF0E
Lxg/ONsZYJVvAbij5zcRf9dacogQVNyFNAn2zQheDMi53vnFINubfDLGZ5c2zikSgu7KYI7oTcRx
DtogNxVsDqnDP+H9aG3hGeI3NFoyx3UIWOoOK3AqFtAMvDroW2tV9mLYiAHtaWBjJer//N8y9fMo
6z2jUSHGD5ObkKYjTxLjrSnGEzzziDS5bo7wqDrfqWgawv6Ot+bAuWaKqdJXtBz4j1o3z1+zKdHS
bcr5Ma2EmYUbvZpcf+BFOJ4NuepYCBdAmOwa8xd+BOWam774BvUAIKmTPAat0OVtNfemvwTPLwhB
2k/YUuQ9Yavdpz9mx63epkYx5AbrFRVsmzmyfcZKAlAWY1mBJsBVD0/5XLkXs2XR8Ftqg8QBo6Nu
YUXZcPWTTp2OBb4u72Vs4FfTUBf1G+Cm5gYNjQZIVpMhMzGlqougX422ddQEKXT6BRILW/uHDKx+
7RrWgyGSsPbaikwKEMQgj71k69gKwA3JnnpoC9P5ZU1UpqZcgzzTadH8xS0C40vQTsMjRTBySRdG
9cFhdwnKlW2P1jngSDhlvUYjDqY6OGRoW0+BOydIu8b22hUFnrcV3WjskjIWwRpGOGBTx45qE+aD
sI8mII/McxbHdquZMiAt9N+Jfll5sEZWo3wKoItUr8qRJl6Sb1VRqfu2pLWPRy+JWntUsypeu7ny
s5v6AOgu+fgv/BUUsVaQ2PQKMUQbE+DlYWgwRgBR7mAONqAi8W4bOSRQuzT8ui9j7E06wdBDi+Py
SlFlc0JKXtyPKI8sYu8I9Lr54Ks5VGxYRF1wZ4CIA+ZfG5rqqch0mej9tc9l1b/bTiPB62vTowHh
4zij3cMpC3C5uTG30Sll+aEE22Wd1xjE41u7Mfsvc1yg4aN2+chpC4D8lpr8RHhYkjRBKY72COZA
iEeV2HolNwRq5BSwN9PFADhEbe4nphMOOGHXyX1ZsTRWYlB7HwvLAtA/yEPKJykkFeLg71lp8R0a
i9RxnXY6eKrIKcHRQ3KYxW3hlIW7azDY6OHPjUAqCTvr22hwOH0J2Qzs3uepeHFzESHvBObhfoyQ
C101vc7BgQwJXEdcIqR9p+sZPjaywysBCEtaAzUwh+9aj48K+rZ2v9eirHVxuEq6dyjhFlrQMn1X
dAOHHEga4ibAVUXdkDxMwzau3Xu25QlBAQsAFnA8E8mJYO82vQF+tY0zPAGJk108ujX9tkph4q5C
sNKAe8PmSxVLw2valgZ45ubBW0PKg7dP7wzQufhkrxZFWJtOUdLqGEzRKA5kYuytnOffqAPASL9J
HMImXWq4fMRRMEC7RsFQ2emIg90iiej8pKD5q9TyUxClsQn43NHuJxOe+WamDZ+tQzvIniCb9dsY
eBSI/3RCjqANCDwdBZWPwi7pNkP7dPPjlKBhwFaIwhmkHjQLP4Q/9h5WQGTxuenHVwOQX70KHHyp
hF6gywGDTSBCBUG73y74O+k5AzryayO3+gWd3uPTk4WLu3mioI0BuTynP9nh1hI8j1nbdL4dw7vY
0FwOJlCeanDrhK6NIjuE63abFhDkMH/X9JWbh5O7w/5jHu8igYr6KmzMsaajMMU/BMVxiQ94Hh8T
A4apD4d0snf6hAfbFnQKiguAmqGtETlZvhtm/bYqiznF77d2nisrVzFAY2Ufe7vnOewqVNO9O6TA
ixsk8xBizyM41w+oEKIgTc2+p/TPK1uRpNbDex61gwYhuq7fJWW6+SfqpmX2IIl79/gRaSPmb5oC
h6fStJOAkY2GTVqIZ2WJdnehoYt255Y6GPeuKNZwzfJ7yHftUy9Sk7p5rYpfc6xjiFWIUYEeiU+4
h5YS1H4V4OERGwIJOLSxqEDjHUNsEt8asgvmLTCz5gTnvt8NwAhIoxp3vu8CNX4grBvuCr2FzmiL
ET0aWIj8LmsMfhZTj1OGkph4zNOrDeFGFAlKCGqZD8ZBhzfoR1YbvBa6o/p5AILvCFgGoiF8Jm1+
7MGg4njLIn7FUpmQMZwjhdBAhPkrAIB0Qni8zyKMIpWBBRRSP131Spi8QpZqyTWo5sPaywK867Fz
CjuUuFDvxrEMyzo6QOX4zmBpsAbqUwNDVJqXDHw7nTVurF9GniQPGVw/v+Cs6LbSchzQqxZks9xp
oxxlw7l6wsAEW5Bs8Sg6xmbvIvhP5goMvxezHwVtO2wR25jAPMPbTODUV45chZ2b7cYiBfeCAVq0
L/IUIYoGhastDNb6K75h5m3QK9Ue+/bhSdXVhNs1w9Ir+OVWlXLKkdreJO7P2MZnyYQFRKOTysFI
AJp5VoFtJ+0Yof5qxeDWnhzBNePuEST6IUWh5i1BfrhZ45BIaqbiVxTSU3ZfqAreyyh7xqcohYNl
RZjzYMJT8RVL0CPd2JNoVMkhj6Zu15aWDUQF57rDVFAIOaqB4YYbw53q5gadma7a9wmGIhCm8+EO
vcMCt1awvdC2g1Rqq0ablfCgAlAq1zkG3Uc4PxT4+OLQfemmp9m9WoBJqQoaQz54lijgISP860ZM
Ujnby6baqfQMH+vl0g07h5VnufiHew67+xuNPpF4baE1UERdGEZxI0YCzGLWnts8Ke6lXRAJptQd
eVVkb5uR2mi6BSLKvVBAUILQGzdTciOEtL/gtol1+ZC30z2c7B61gVGvAe1H4gZZgyH286GE3Z/S
j/iOeDrmPk0DmPutquhZrFD3iuJtU+lctk1sl2upBAOtOqo2p2qQ8yFycbU5FbTnmJmDTtmD6Ezn
hMB/V9xkyQThJS9s5WVuK/VeDcO5Xqk5ZSMTVyAVxRJMn1azZmkEOq413ubVbL/p6lIKD5XO0tZ6
kVlH1lKwIY5SN+7U9cXN2Ak8lIkTqWmaomp29Lpe4NIhMiAyHT2ANm/teavljtP5SRgm2nNNKIZ0
jS4EYp+A0xgP1yCPxlGI4pxqORNmgArHNT72yuuivYMwC1cqHJZs+s6HE7eIFSXpt5RpowUYa8oT
TdGM5ooEEEfhztafhs5BRDLUg9ZPoZTjx5g0Q7L0nuS+w0wh3c1hVTXbsDXn5wR2dgbIfhxfukmP
fVTP9ONEufpEFz35hqNNs4Pckzd7G5pquouaAgTYaGprEIPUKBGhRxXdyNrkqRATjPGhAu8LsXZw
n1DeMrrbrFOG7BEfSjv0YPXM5MYSeP8GCAPEiQwWK4XEIsxUohHb+q0Aesn2GO7AlMdQF8kC3c3a
Pdyitvxe0cSZXtAWFxH2aYuDouXCWMQQzqCkj07G8CIlnC4/GOPipR1GlxgZZtCiMKQrygo56Lbc
zNJVolMXLIppcZy2X/UwzPcw8aMdvmw6iitJNr/GrW6AdhzTp8isqCuBpw5QI9AtIMnUOdR6ldQx
JnmUYyr12A2gy+9StKzUxwhzTLJG1pZ9MLmy93k+4bKR0GUmJ414+4jkaf07INHuTqRDDZgLmv0p
hhuMzFfd5Q9oOrZPOmm/sbKgn8Q3QWdVpzAUY38cNK1AeKoMv1oEQu1KjgG1RthgOglOO73XqVNh
2Ra2sfTChsvFgyXTjQdlDuPeE0Y4tlB3+vhBDzN93kMrqcs3GHXDXQZlg2w8TLM3HNEwd1JF2z13
poUWjGXrtIHxH6LYH2PJN9dNhDC+ouUrV0fnezXN5BBeXqcQswmE8yMFvezEsyvCNwzRGT/SqW8O
sjCbB4EC9FozakD59RTdliaMYJ2Wuw/NWt5YlE1UPiedA2vBxU+wIeGOFqsJGgNQeRgl9vgI0JzO
p6022ikpeu2noVZu5EexLqEGAOj8GhMDUvucwEWgNtPZu5b9sm9MjDvpudnfRNU7B90xTMrqjVr7
6GEE6XZAWSEnEYyhyRuJepKlJrdabNUZm3AyXtCL5ISVPQeS3dV9tOvJiela5q3Yab1BkoW9Yodz
DHota7SH5t9cWcLv5qpxfHTNsve2b5pbYIXRQzliMrNiWaFbgc2oLP1CAQWJuXVX9Y+1VmsPLeS1
TZzL8W7xF/8imk4c4T2b67rij6rp3gcwbVozX8c1LcRMw6kK6a2JVWLA+ZaDismILpXEuaH1M75R
KSo2RM4I/WA6A6Nfj8Jb26zsV7VflGwarb+rht7dxSD2Jx//l5Z8RYQU8GmMYcoV0Pj/yV4K1rJq
3Yek6alUZQEPFFr6JsyFeo/BOPBJNNYcP+c4eetVgnuVpbkGz+iMkAojLf+NVUPGlxjAOd6EjoYH
dJBxHmNviyKYFw1ID2VDkD8loh2+6UUcFpgKDC1Rfeg2+kOE5UW7A8dX3CD3ZO1GlzgXgbCxZEWr
Sv44gW+gnZnUyS9VC+avWmvSGVHptDWYsXCM1LPaqbcRHUDehZFXAc5+PWhbVLf0XzrbEK14pJZ8
vUtQ/CuUNHsMQ4eqA0AW8ThQwySSouq2eCxgdRsptD3dHC6sF8a685LPQWmuLdnb9bpNYkBuMsd3
LofxUuwDnPUiP+/tStkQUaABk9Ej3BVZOGfPWIehPaLkw1EjroN2m3LKbUqutAO4v15sszkvHkyH
IGcKBCbXdiFQ2OLTBsQty4fbBHiIFvfUOZ3wm1wkABTyzKW5RRfBD3MZ3vZxC1BanzAyfbVKwiwE
Flt0KmrFHPe9NhtUnR0KaWzxmiRSmYVvc0yiDtAi8B7R0sU9Sq6tqdpyXqQPwWinMXLcHfp1fUFb
nk9xgBI+v9BtD9s7JAeChPoh5uP0P8PnSonZV0Of3IXCokgNUC8EUUKcjglXoZDCktSzL2ZeWO8p
RM/+OCsw26Yxan40EkUJxBk7+c2EPIpuZR3lDxBe3dFP6W9lHoXvco1PqVo8wvymeTkV+QEHFvuO
FMa677uxOYl4gomvqQUdCwnL2Q3guQZOl0q0FSv0ZpawEI/H1rDXkWbmux7JIAuBBlV9pHFG4bfm
z0LQ0zSC/cRlI286y+rvh1qCb0TfDbG3xlwkKlHgAUsTB1aKIIzRlw96Ymi3Y6FE+gFsXTnudSum
xOU0avmgdEVKc0eyVej0x+QadXMfNobJ3hiKLUZq2UEE0fweNOnw1ECNogOP/uQRmcm5XVeQSdF2
tAmwNpULyBPDxUzuqVxrrxaR9xtwc1QeAlOn7WAgKNuXAQqzbLugfBirMV0bZiodQrTJuBlwuXbf
UJxtjnBKoTlHfBZ90xg5fopNp6AHZfcJXS81S+8TiPrBhjBBIGM1FK1Fz9RBpYouRDQ9gSTImi+E
PbDmlRx7T+R909+tqjrKFkaejB5I5R1EcYlnfL3N8JtVpeHaq8YonXy9tHFRkbYcXDQlMJxHjoEU
5JJacn8gebtt5k57sQUcrIDC1po3rn4F2gdlUUKOH7HghbJLsxEjApLY2aQcQc8041jOMQ2lP9TS
03VL2jXIPilYVXcEACmFvmMSa8YRpkCdQGcKqxcdYteroasYD9pa9BOpV7fZNcZYwartSychWxRU
pnjiMTpMTju+uXMaQylyLYzAOXFdgFhchkgTOI3zM5xmLd0XQ0kZCXRiU6wJ4MfUM6tS3E6w0IAL
OMP0pSuM5Hs8Fvp7jY4byntp4XyLQDahdVVDUaWbHzo/I9oXLkc8/RdKqINdewqYao4uBEH3bZTk
90mHRs0anSTKiK49VfMO5oR7ooQJDEQLnfhJ5o1a3aUBqrNsQ5ReoP4PlbzPIQXfREKOP1Tu1V+I
RUYIf6Ua507pass6T5zxi1YJ42mqFYGcaxPHwW4Jz2y6hZSWsHsCpAClsRDJESwa+gdB7ghU3TS3
+9KQTR6SMUrh6bWLXnjPQY1sjqSZDMlCW07qUFI9yLvQRe3FqMPUg01tput5Dqh9Y2Havur9aHyH
xConWNpIsWHHKsvuBi2c0trTOx9PXar05fZ/Ychd9EUjOcJjPHFRazXkb6dvdTh+VKAf075wtgKF
z+M0hsO7lnQ1NVhV/fo5OvQSPoy7hg3uQ1hEUeq5DV85CNlG/YSGZfs4xRquhxrp7nxFffofQFt6
kapDI9QxHcM4A3SrVRIo+NrSjdfwrVEeYxdWZ3lHL7cyrkiW/wPr6qKK4oKxN9E/dM6Q1+CzqqzN
qejOERmbGjynZXD6z+/MtVW08m2d+ajnlCZTr5SxTxlCr06V/VzMa4r4nw9xiYJ21EWmG3yZCevr
D4Xrb7AwTGtJtdqgKT34NRKjcbpVgcmiiH0FHuyAcf6AtbccdfGgQ/DcdgQm6h8x0EWN0UsQw6fG
XRUlT8oGMQR4Z2eNP3LnJnavwpGXb30+IJQmF4wIKHJrIcD9zYEoYcA24GyNVZvhdUvxUBU3RbON
oUnHt2G4lrR7rSvg68tVvsCewbBpJuru6jl2XQtparpg41alfISqvJNFt8Ee5vNv9gcu/nFmrkoF
3OJzwYOjJ/dxZuhelABJiKErf/DatbWV/ugrKzQfVvG69Agyfdej7ujVvvS69egNvvB46StKJR4a
lqtgbfsoL1xhCFzuCB5LUAYA/W1bxvlyrZwMeXWLxxLu/di/ds4VYwIdnuPZF2UA3qyGORBcx/Mv
qmQhVWoH2k69XuYtfelrnuZRC1oh4/B/5w13zaND6oGP8f9n1mAtvdAPPGqpXnVlB4mPxENA7wvY
Hk6P/cdO4A+b8u91JoYqg1st0Iqb9jFNidCn44lgpfXUbsRdsFPyg7XCIdh7iVZPP6+99D+2GR8W
w9nwy777awdLNZElyoKEUdEKfpt2Qiit2H+7Lz0kIamoorWzDzbV7gdQlhUy7qu7afV7WCVecuXz
n/keLi8CjyiINLoAwG5x0n98kpayuz02aGAZGJDXQkVi6S1B27OZsJzWEFRSKlTG5bvWvrbUUyhJ
7+PEvv18c1wcM5BTYPJwx2iWI1Df+vgQosxhA7iIBU+6eV9Gi9NB94hPXesNinjQajSmu/zu8zH/
UCo+fgMGdVQYiarpsPHPNqSV4TLbRoLeSuLeNfVbNRBEtsZwapXyOBXauh+sO/q4i1ZTAzzW6B5G
R/daPT0W9bxrw/AWaa7HK0+1sEoun0o3uUN4GdBOPr6Kpl1U82F/ITL3vayMg0robiYGhijlrWP1
SKKiWln0L66W3SPPR2tJ/64Z4gr35Z8fBMckvC64ljXn7IPYSH5hWQ7Uus5B6pqK7yJbNtShT4Fs
l1K5AzT24/OZX0QByxr4a8izLYE4L7iPgiEbFr5JoQxth4Eebd8MuzK6cuRfnHpng519eyTWAMYP
DCYBVRHn0f+2yUI/n9HFvcIg7CzbRHdE1/iYHz8lONop6QvdXqHKhVzdtK1w7MSr88pZdhEN2HC+
bWjfnN+IGllnOzi0la5TOj0g2XMepkL9bTkmJbW8fUHApnz9fE4XL84x4N25lFJsG3ygupz2fx1c
mtnI1kxw+S7Kr7pxwI7kv//5RE4sf14bJ8LZ8q9coKVhCWZtmsvvHSWNebCvTOHifTGFv4dYpvjX
FJREkeBZGEIFUkUqukoG27N7vwMo8flkLheAa6gEtkRPlmERcn4cqcr1WulMG33nWN0KEpJQl69s
+StB7eVmZRgszFRtkScS9jLhvyZUdqEmu9kNVrZ47dA7BI9SgMKBAdB/sSvT+3xSl/uUYF1AVFto
cTDkziY1KDLq3DqkZM2oKyPuES7CLXjMT6k7r2UxXxnv4nPZjKcZ7B+h8uv5URQjJZanQsNbCzki
S9xlY/dYYBxpFOHh85ldjMRtyAZiUi4v0bXOTiBkSqAbJBaigK194neWu1CiulOj+e1HnXplpV9E
IEREGmKEBPEoOkAD/fjV1GZsEM5bigi91xpPwvw9wLUqVDrs9jqXXwo5rD+f38VyXEY0bJaIi36E
eX4e9Wh8pSHG46gbGUjIIUNg/goQ5/zPo5DCoSOhc+7BBz2bF6XcSUO5EiDHeDdWX80moO51JV74
x5diDIdvhao4udDZKUGzuHKg4pP4KEd811ZGc2Nnb1P/+vlU/vgrf7iMSQkMIkS6lZidWuZZZio7
fXKwXiCXaxVxhOvf+bVdj/ts1BME38zfaLKh3RxSz8WwdIcvCv1POqRrBIrGK6vzYt85pKsW/Yjl
1CVYPzu2hrbO3NEW5irRjAFwDpgWJzf0Z92Q2X5G/Qz9nL64Er2zv1iGZ68ABuNC5Qadzjo9e9U1
aEipI6yz8n3/4Pu3/uGWv9ssPzab1Wa/X6345Xaz2fB3q/1q26322+3qcctP/+cvC/rJ99Xjasu/
3vPrI7+P37te/j0/ecsPj7/85SfPW/ne6eTv+HHYMZa//MT/PH4sv2X5rcs/+D8Pr6fXw89D5Vf8
0+HAj5+H5T/hOQ9XduvlitMNFYkV00aJxEGE5eNuNXpKx7RVQfh07iptfmjqvAnSY2A9f77kLr+y
bugWewf2MbDlc8J2OJn13HSghjF9WUl02bvYPGADjVWJV7m/Px/sX5NikxqqZdgG455NKtfR7MRk
3l6lWfUAUXwPvxqQ8XCUmrL7fKjLZaQbHKmaysQsIohl3n/dUWmoJ3IOC3uVZ6mP0Hpb1z4FQtTt
2nXR/QCB8Pl4l2edjksxpGbTomfNxvk4HtLKeqUnERYA0mgOapBnPhCF8mbEaerKsXp5kDOUiwAy
usyWSQj7cahF49nAJwdaonTSvaDZsIrllPvjZJX4JKmxhSHoJA/AcF5tUDhXzts/r+7jDgXLt4QZ
HOpYGv5xdvvr1UozKtQxQyIX75HVt//JqvV7QFOrac2jbOUGHqqfe7+GDfwCfR08wWrbDge8iFav
la+ufv90vHBj+9ONcmXXLGfS+aPpJNqUPJY9oy1f6a9Hw7OF7LItnVWvt/QpUAXQr8VYl0PoJhtl
uQ1szbjYMKOc0OQOenQ9JdYdCrTg+orloLioSSE08fcQZ2upEk6Pj4hk7cai2JVSmXxzKvt9A8DW
qydwLroofqaYTnm4MN3rvVp7n6/mf2zU5eAhW0WQifz47AnyLAgiQ/IEiGOjvCzFsbRKorzpS4bN
138fC8QW4k/UY0nFz9IJGBkTbRNSo6xDZli5Ud3bPCfaav8/xznLJHCzghMuGAeEgT+IW9R3UUl2
vDq7Eiz8a4W4QjN1TCO5Ps8tt+sgS8NegHqpS3Gqq/BHYl9b5/84bSA2E+4ISijLUv+4zocoBVOc
UUrAYaxatbr0TG3EqtWsr2x2sbz9jzuKD/PXSGcrYURCwIlK3lpvwHCMH2YWXvSrUwwQ45gJNdSE
+/cWnL+lXBv6H0c4Q5vcfzQC+JuzSWLCMXVAGDlWxHMc3gO1MNRd3T4M2lYFyGDEx1LeqOO2ghOM
jmZzBFjVuxt8d+fy/fM1+qfufPka/t+znL0GPLZjZK94DTzLVG7D7q5UvwVowujmEcK3ZW7jEbeP
Q5BIAClrK91M05XQ6B/LisjQ0kD0Ut7UzyMCIS29tBpeR9Wogu5axX0NXu3zif5j41vC4MJE+o0S
3XlhrAeQj/YE/TK4hr+10tzAlfgFSXld44Lzn4daBOR0jhmN3MfQPq7hOhxqo0p1fM7s5k3G06lq
zQPY2h+YJ107tC/3CxkCQnM0e7gV7PO+Ek5FdY2GEqtYV7Z17fzQ8a/vS/frf50Sw5AQayo9HyH+
hPd/XT8TIv7VhIHzyu7kMUJnEgrQOi6nNbWHK9XEf93CS6a/9Esol/2PyspfY7kGIs6VjCjOUU5w
ThUd1n2o6crwhuxxnWwWzdhmTSfSeTP0bkwAV8zcVkqcDpNHxwN3QmWwXjNEMOzboKmGX+jbufMR
mhfcIxsgRO6XuUmy0800bzcgF7LfE35oYD3m2HzVIKU/qE3m3rBkRmzi5CCfq6iBMjjqVkF9tyqy
raEnIyDAKG5ebGsOn9HmT77SOO72STH2vwIb83r4YWPynw/7pe3x/wKBs/3azXIYIBI68H/xaMhT
NPKTUh12M/IR67ZUx+fPv/w/Dgi63JogMKNOZdMl+7iaS0SX094pXFTjsXfQq5sqTXHVxLEEXRB4
GAdwVc+IbDwaCb4WEdyksjiUUPNtWC9CS06fP89lWG/RcERIAAd7qibm2aXqNnOSxYvwqiiMR8MI
YSk36BG0u2SOvjizuBL9Xp5NzBuSD00t8jaW5MfZh2llKVqPnnhtxcExaW08Q7v5ypK/2MT0dZZE
ZbFDtol8z+ZUj13RJzp6eKREvuhvZhRlbWf6ryvnbJSzY2lCImuWCaPICa7RYvCANslE18xWrxyA
/5oPJQWDVphJynB+iWOV0+F61gG2jttfuQMssgfThYnxlXjk4kxnRn+Pc7YXdKhwfe+2uKxocAdn
NHc78MbzN/ibV8LGi2WwjEQ9C3d6PpDrnuV3YV1rBkwZ4PIKdkX4E4CKdcsrg/zrtbkqPU2TDO8f
96CujjkyKPB/oR04YXVE+PvYd87r5zvoX28NGILL/UQJBPfdj0varqQSiV5mXppYxbOlTtm+gaF5
jDRXfzXz9O3z4S4DLd6dS9+ba4NoGM2xj+NFciEJxnjhZAgiyG6vJV4pv1oZ6OibXoFSa99m2KQE
m8/HvUgml2ERGHR0hMC4iM/y5BIBK9lj/uixGo5wJQx0hDECQl+5fXC6myh7HXucquyrEdXFCUWj
BzSLi7sE4rPqeYJeuwgpxzpCTiGUdOhGnX1UovGLggXDOo2QH8p75w15jvkNBPTkd8lkeHjqPoa6
/m0Q4avuNOmdYk3zNqW7uUinK1cKYJermefjzXCwo5qnnsdCmYJKzNJAwjzhuavehuLL56/+Ir51
P/75Z1dGkSNunUfCWJVimyqvtgb56JTlW9Pxq/BaB/hy13wc7Gx5GUlhwIdiMnioqWEEUReKBTD/
z6d0WcBkTsA2BMkPisOGdbactLaTKq7vxooq0MqwX830m66/KMWI2dUx1V7q4dDKDYQqLS2unAvi
H9+LRcx3Ii1ibO1sioUtS5wrOnOlia8ixc5m4aHDRf5tm16EIDw+jKY5rN3hJUjbTeDeOvr959P/
g6n4kCYA9KG7TbOdA9emiPlxE+NsBihPsqjBkq0BcacQX+r4pjMoRlBPU+57aPEyYRtbHmKQXlFu
Rm0990h3+IPxgMFqG+1q93HGV2ZBj3fJVgLpGZ8GwLeY2KpK6tVYuQ6O4U0BzOPkCR+vCelYDJZW
RftOk8JPlduu+pYbv9rmyXXuDXebTOo2DD17sJE/e+rtm6LQnz6f+mXR4mzqZ6s5ju1gxh8VXGKY
QsVC/QLmHwJ2kQHMwydd8afk0QSj/fm4/9hEH9742UdPxlFRMiTuQRFu+sEbG97jE5V1Flt4DHCv
+3y4y+PywwfWz2pviC2kThsyXAkvtwOQp2Y36QiQW3qaQH5w+qnC2fx8zH9s3b+nqJ/FPXHVSdhn
0gSGaqEVjzQBcXyMwNjnw2hLZHO5eG3SP9jFS8304+LFehhQbs840zx6cENpjD8V2S/3f5N2Xjty
I0u3fiIC9OaWLNPV3qulG0Kjlui959P/H7WBURWLpwjN2QaYwWAUFcnIyMyIWGtp11LzZBiCDeHF
GIGL+dKVEQPfO1n5lGRwLpoOAKezBaCouXLX9fsKyBP6ONuVHzj9gEs/cEoAR08eN6HuCQ6YhWAC
vjavQ0DRqZpgjj3PFHbzMx4QDAENbniPY/Aty3lPJjZaJ5u0t5whAMZhPVEapGb3YIKfLI17udK/
X/6Z50+BaSfwEOS5qRjcwmdJoDVacRgq1tEb5Y1gOBZSTP4BimO5ZZ4GjI9qPKM76/uebRVfELFr
+k/meldWazFqjn7FbD/K8D4ZkcuvEKlEqe5nUUn2pD+14uz5NQln4VK3TF6iVPXnzorWmAMA1aAc
fIJmzy8PihpDtpEgMY1qz4eRfRVZcIuBYCv/rvWQCFhfu/I2il8v/5LfufUsOo5+ycxhCpSKoqCs
alftCCDpqqkAEkcT08e1BWsNGH0JfJQgP4jVsyjuvPG+H95UAdW18KopYNlGhFNurksIBCpzmyBK
FoIj6tWaFsIHKBh7yPL95d+8cOmbVm9q1evU0s8KBgApOgP2cI0O8IcrQ1z3VVDQ6KnUfZ+qjtuO
Tt1uSsoWUr2y2xfDg082TY4yaDk/qUBv6FkbjBosbzBvNTV098gzfALjjldCZDlC/liafRfPdIHK
l1gCYMTDgKKhv4Pf5KA3+opPa5ZmZ4Gc8NHcCEueIm5cjsoxhWk8flSblUuzvHjq/Fm9+TEAmts0
Bp+0gwQpRP0gJvnL+DpHZjMJnhoh3MrkJk9yRuFeEveycu0FN6rFNeQ9tj6U/N0wR/7mWzfcAcug
I/+QIvsdFtsMkj04M6ynlUBb/NwG+YjOBT3yeXtKR6PLMKY8qQvufe/TrCkNcOZQ59e9sotkddcj
vws8HUUg61vk/iiRQHAgi9yPVouIwFoPaznyj37QLG+Mvlr0tB80O9XHXTbkjiQyam7dVr7swAKH
qshNJT4CLbKN4O/PU2axp0Ig68Fc5ixMEjkROtSMMQ3vmxUKd24bb+s4X6nXLrmIHYPaJndilDdm
56lQRRRMDDJwrwmhI0AnZUO9C8nOAPAbTKqw49919y69QtCJHGkJymQ2YJf4vzjMuCUNZY00rUzB
cXxuFnQ80pAsQ/HtEBvdLhjTLRpKK2aWLuDTXO+/dmYOw/0zhH6CnRBeEfQzN5klvSu1vpF7hMIy
7QUdgwNw6FukroGP+E96Jz0EqrrT2milVrS8+Ee/RT31uYkssG8aH7mZih3aHnJKUb/LmHMEm650
qJcl13D1NsnKTpv+3NkppDFIhmXSg0Qd5NQueti6FEx2o/AadgHHqr+tbOXpunfJwiyfSi3M12LK
KifWvWd86ZVDlVxF3Relf0qyaz25U+XbLlv7tmc9Sd5zx37NNo0bKZ4PYTh3L+NNGr+4gruPxWsh
fSwhzKr3QrATIXC77OpC0mJOGJJhzijDpMJ4upZazatVH/BURfQBGp6rBLqKLLVWHq0LyfzEzGxB
S/jiBmMyA0ujk3d7H5LFFOTTM6qMNqwEl506H4CeVvLIq9lKcsuWAYtxSkXZo5TshPCuBIfq/YRC
kEoDFAacjE6Wfkoqsgndyo3j8pKCzjtd0jhMYqmOSbsKCqWdJT5AW3HXxubKLlgzM8XwUcaBrJUa
V4yPufaMEGWof4zu8+V1XNxo/y4j8g+nJjJ0+8Sm56tFo2CLHdwUwoqFNSdm6SzKapFhMiw0vr9X
eh6XvXc9cQVddmSK4vl+BgRCw41ODuXzWZR7BSMipsgnqUoF6DKUieYdCmB0am4EXVzZUku3ZO4A
9AWmIonCuNnpsnlQCmlVyJeBFK4dfmm+fJXWVwXKpZOSm289iCNj+T13EiOmM7cXjWpv9i9WA+Xo
p4VKo/KZGZ+CAkXzo1WnmyrLNipiacZ3Uy8dcOYrd7qlRH7yg6dL31EoTWSTMRzbHCqRXD3I4UAF
JKt/KBZNQv5BBG1sErzDKZHe+MMYwM0tPph+E6/9julrzz4TOYh7w/Q6Fs9edcivSS7sVZpd9yjs
+aZVbGD8Em/RnvGBVXqWHacdWrVW+OIj1eno3eg7sB/JHPXwf0rG2gZYqrgwGWaJPL0MxL1+r9zR
ygh8tNKoFQ2tx69WLCLD9wH+2DaKN908FH3lGMaLoAp/H64n32MWrpTYeN+Cz7T9ghKIrNeTUmHT
HiKAHUyTtjkMKuHa7MaUE88W/yhqZynaS2QTlmqMJuM2pYTWpUg4BulWiyKnAcgnKm+msYoNWzhp
+eQTXoNlBrgyy9Rq1iup3rMzta600WyOwfIKDtQK5n1sPKRD+UvVk+dSFw6XM8JSFfXYsDnL0h4C
rDGrPD2qX5vuqyT/+o3xNF+z8lCHaHSOIP1uCqhHG23lMFxIeidhPltpX26Qim4wrTPekbRfUepy
2nQls8rLK/tnM81XVteL1h2wEnLEtnBqBcM7UwacthvF/F6C0/ZTmxqpgcZkKjpjBMFGCgvx8JKH
9QZUf1Z/yBaV0tgex4+V1V/+cZT8eR/QzprX26o0zZN8YKdnzVs/3MTKQYl3Lex+PayPw2fl3iSq
Ayzpstml8hsr/8esfJroonFEKxE1CRthLpSEoHT2eVMG2xq2lrLamCDJM/d7GzLYX9JZphtkTGKt
NpwgsfAMmYFsIPfrhJQha/OmWvt904c/24KmpnMVA1bIUPfpz8vovBa+wKroareZmMyjukXa4hHp
hyr6OowrISKt2ZsFopB5MQROLEcY9FfUcJAXtX1pl+dwBV8H+VtrvmjaHcQnft9QeryDjgudhp9h
vwmkJz1fHYSalv+S/7OQ1Uc9Qalm+jzaR9qMhzJG8pSU1wRvsuBEzfugyhRTXouBX7SSc/8fqf7f
xTdmCQGwgtZLjDtSVa25U93Gbo6a351L4yvh+ZR/Wj5TZitVjrMvAG6FhiQSZDTdmXScnbxaHg9K
EUBklBT/BBalS/OzCJDqK+7D8GDIK13qs2vQZI1Xk8j4BPNAv5fg6DTjpFPg+EGETTBHZO7cJ7gm
bBqwdyrTgMq41jeYfvzJ58Qcl0aAqKYE3sOcvQ9FHfkKqbJMKm8Scu1bTel2xojOzFpb6iyhmhP0
kslqUAMT+G+2b8D2upkHzZKttt+DTIS20dgJSvZ6OXucrx5WdFgtgVxgcF5riHJY9/vAp2RTST/q
PN27sNX3ggGrbtmlUFyb+8sGl9yaqie0+5kF5pQ8TQdjkw6tgPQdKfo1zeGiDwxH0tcW73dd6vQz
AY1RJ/zBVF1W5hCSWO7LJBNi37n5SOzI9myG+n98cbbO09qz7Ow9wRGvGyR9g3qNgq1Th3ym4Vz4
IqjS78sN8IL9/rbaxDaT/5cX7vfKzFw6MTSLvE6RUQ8M0EOC/e83NpuWFTBbfavwdwpOTv9P+O/N
x8fmztrePezsQz85vn/8odq39KM32jbfatsf9iO81DY8BvaX/fbFuXr6/LxZg9ecb5TTdZkC4Whf
wigcUZxiXQSD9kXQpME+lXK0Zbzo2dA6aaVqdh7IkzkTIB4nDT2oWdrvKVVLHZQuTtj011Bc7cTC
uDaRken7esdI18pnPw9joIUMsdPi52yjInjqHWIoKeTnfkAZtLmuCmqx0dDd5LLwePmrT6fD+Uf/
49YsC8SuYNRmgVu+SUna/YAabxtVzKM16KiDbtS1WLJ1X9tcNnvmHkQDExaQOiSp/KzKP3pqpZg9
zQ0vGx0dKIAW6fZq23vJCnMcfDCYLqjpzo5G2fUtQEjQtHTVrTZpSnBn/E+zRZIKBpRaKjwmc9x4
ERW5qKRdBHKyudK4E5EKr/56tXCB192Uradn3mkwNKPXKHGJH6PbvsMMvquA/4mx8fcxNw28WDIa
eDTM5vdLFSXTQpomy0ITGWDulY1IO+zjsi9T4M4C7sTI7DbJLNEwxAztMlzGmkkeJJpMgKkd5zcj
sLH7y+/Ll8smz5/qgLd/TwCSRlXpbEK5DfIOYrs+YBg9ePI7eafSS+tL8YckeU991MI8KX6B8JER
gWITqNFKZj1LHRZBznQJUaLRd56HITNucdxOMhKd2BZ23Rk/rNTQvhdKIzkS0PVNXKTD22WfF0Kf
jQU5Crg9QL7znnnfQSYc6lnglCHCs7qG8hxTlsHW69jUl03J0yXv5JPiH9cwrPHgB7U7/ZajTOyH
pgY9jhQ4g7dDk8kGhrNNx3c3RrEsem/iHmrN25YxKD+eltpJ4E/r93oS7vJIPAjNfen+NIyD1q29
XM6OzumHmSpSnIi+8dezfTOWQxcVqh7Qb0P/ANxTyC3KSiv4I2E0S+6iIQt0By5DKFUDQW/qqyyT
tUeGvIStGJSNe5UEpudfl5wMg83dT9lAfyc/dXDt0f5shxylEaEXbkzkMVVHiiDSdNCWYU65SArl
ozECWOHgLAiblfx5HtIk0AllwSAYg7vs2tM1L9F0i4aUKgOysiHSCyiHj/pBTJ123Bkyema07y16
+emK4YW4wq7KfLhoQBtyBoop/NQVqG458L07SqRtskpAoFParsTU+VuXUhZfDL53mfbz71mGo5jS
q97SkjLljR/zsXKfquOTZb6pSJPBUw+Uog62hXutePs2e6c13JsvJSqR7fc8v1EnVrlt3zww6H75
Zy0EFPdy+FKmTQXEfLbqELQXWgB9Kvzee8iAoXCvVnLFwosKx49MTD/hyPGmL4DwVJjIfwBORqQT
yZT2evjo/um/rgGCFhKTBrqJ+IE4F/GEWS62xqIv4gxbJoXAAdrS6qGWGfurNtUaUHkpbihZ0Hma
3hyMwZ265Rm67sHHzxHm5VeQbW+8SDsg6bmyfGeXwmkAl0RkTeHJmXx2nZHbXhDL0MmBb90CqBg3
eefmjji24pUUePrKybxoD8gdpyagx7PDPyrHVqp0SOcsP76W669eIKOqRctp5RG6sHyM7lDc+D0/
eAZ/CWIIpVGGxK+huOfE+oH23t4TzNfL8b3kzgSu5vXEyx26s9OvRB4cfa7OoROH3yTts213uvKZ
+ytXgGUrDGOC9dcn9tZTK0EgSn4TMEfsiYd6/BwJPq9/DNrPy84srRmpyoARgjcul5pTM2Fcc7l1
rcAJuUnTCNQSBBfVIED0M8xW2roLhUNAgkAsuK3zdD87A2liF5kRRKEj+534jmqXRWfQD6WnfhCh
yBwoiKHVLMjiP1XKtGMKReNbDJn/bQKLqvGIfE2ekLt5Ke9hfhChbBQrl5Je2b+Ovhf/YEhCu0Ki
ChLRoTWNr2qYSd//fr1APdHVBFrJ7POsllM0nFOd6AZOow4blyEw1cquLNfaXDaz9PWPzcwe6KlM
yxYqkGAiG0RK6cqrRYdyOSIY7//BkAoUVoeyBqaOWS6w1AK1U5X7fpMYUOikvap+kcyoeKZoo/wY
dZ+LwWWLCxEHzQO1FPIPLZn5RQ9dZ2kw8yB2DD06CPCcqmitMOu5v2zm7ArNaDyz8VPmxj0y3mlg
K6XsqnXtM4GvlhBKo5JB/+56sNBj1kCg5EW9aZpf/8UmxAcw0fEcnZ/7tUvD0TOwiWLuNmgJ20Mu
PZUZj8bkEV25y9YWDqZp8J+sSjt2QhWeeghUWmNqDkFHxdRvRC6JSWts9OZXUEP/ZLS7y9aWPhuV
FW7nUy+fjtWptcI14a3UpmGX0bwWNbBJpraVq5UUsRD3FNElKjhTkxNmn1MrjYZAhiUg2SBm+n4q
IoRJbneIYaBIunJaLCwf8c6zF2whOXYeIJUVKiSUPgRME6FJILbCHUnknz6tarqVYrrtwDiu1EcW
3PsfExJQM5Bmvy+sR/cWwTUFQDYm9KsdeuRF5ySiAEFicuV2yUrNYs3U7NpijmD3iojCb5S958g+
wLgLz/CHr65kqoW4OHFpts8CUaw1JcUO5LUbr6q2Rh1cNaP691mDR8rUX6FWwftwlqfEQCzVEuZl
Vs7cNFJ57yJAhQTxSpSrxNfslaZavBV0mEVJHMbMjNKWWQiQCz2O8EunlzzwX/56G03UDyaFA/Cf
9GJPAzx3c2aMsiZyEHNjpya7DDE+WHv/PrgnKhoIJDllmWKb7VZRq0xf0D3qLXF2C+ATrDyiw+kn
zBNIBQx//3FOdu0Ui0dhHaiw9ls6u1Yprde4RIKSNsc4bEp9KFcGqBY+EKZIDwpOsYaz9QvaLCB/
YApl0oM5GA8I4q3k1TUTM28GzW+93MVEmfeAOTzaRNHgec+XA2Fhf544Mos0f4DacLSwYnaCPZJ7
VDoYz4qw9lZaSHPYmbiqYDcBHTC7rXalIY4pPLao4qkvEylEa7lXo+wjGR3dKYK5VsdZOneP7M2b
XYOJEpfnZpyBOTTsVelnIOE8w/bk4qvrolofeHs/i1b27aJVXeKmrOs8bOZvzi72tMoLitgZs/ia
vlAe/5Thy4QROFEkpzFXzC09QLm8/LE3xdBRxMtdaqCCiD20uZ0BoT4BKUhgBQzhvnTaQ0KdWEP4
LNxeDpqF2YKptPnH7iz8VQkZKdHHLlrHe+Sb1OJpUF47dV/jLdQGWTUwfIt+TnXQ18oNi5F0ZHu2
L3RXSJCHwDZdJSJHB5zQC49D7N1JWgcPebKCx5p8meXiE19nO0TtURX2s8lX+daTkGCu0HlF+uDy
ki7uwyOvpsg6+pIjSrFNOUXOYKFvrtXfuqqB2tcL4VAaN5dtnTfEuJSaDIkxykv9goneU2NxHXtt
pVLKrTWErv0GWcDC+JFOtb7AfQ2vssZWkUtEiUcRDyI6e+F3V9ed1vtos5X8sxBKp0CXWWIQTTQl
YrejJV5aynM6SuLUPdFuem0sIY9CSa/JRgC0rswpgjzYtmncxg6bsIOSPjBXPvZZfRRI4cQmATIY
uhCmdWYnVpmahRqPAIPHB6By3nPawu1iR/fWdrwPnODgvVp7c9d2m27jb9377LDGMjFP+/MfIM++
jVcIMoJusZOkvi1n+YT0W/n805IeR/TcxOyuhFZlIvQhqOR+J+20F//V9+E3Vq+LfX7D6CAjZ8a1
430VP0rb2qxdbebb93/G4RdlcBCeyTmLRoIKPFpeGFfDXwpTl+NEf2Jb6ZuWr2ypNUuzlVQ8ofer
AkuNeI12lK1bjhI8tS19uq+XV3TZkiVxFZg4l8RZDNe+5jGh3nPY8LpCU71kkNR8Fcur1i1XnJpn
o2n5aBQwQKMA+mETn4aHHiEKqCRTfGrwVyJdXTSeLcvvlx0625VzM7MkG8DXn8klZoQr9y77LlR2
/zzVc2+7jfZo9nayRuk8z3//M6iLXBSpqUIxeepXJmqprkog1zXje6j86ocMBduHSl+ZTFv6UoyI
MIwyMdOAMz4101RNh4YTX8oTbhvvIMr3cXcjZ0+NvnJBPCv6/3boyNIs+sREyxq/nmJCyvdjad2E
NblMQXrSknM4uls67lmxl61o01fVZ659XP6EiwuKh4zCcP9mHmbmaWmOY21NC1oiSyGoG6/Y1qaj
eb8u21kMyCM7s4PLBDmrIOzEipo3oXaDrKmwNrj5u/ozT1gU8f/1Zba/qNSMXYWWlSM+6U/SwUer
7Qm2C/pzV/pLbWyEN9ezRyfYCJs1BORSrjwyPQdpRb2eK37AMvYtiKrSLnqkn1HoVKCxCXbywCzz
1eUFXfxwE7k5vAY60wuzEIWMRGZ2gQVNsk9VHRxd+uXzpAX6fdnO4lagRESFkhF+zJ0GSDIEjYz4
JUfreFWG3/PgVeBIzR80aXfZ0KJDvP4U/IHybp7xY6TTMtT62AmxcNDLX6bV/rDiAO3BNdK7NUuz
PVciSDO4JZY6+ckyd2ryBZ14BwG27WWPzoj4f2/uI5dmJ6hYxDTEXAmXCvNuhJxHYW69TcO3vFKf
ywgdLjF3ev9Vzt/TwH+k4klPbNx25leVFtmA2uVIQdMowoPa+ofLP25tEWZvgibWCh0ZIu6rxaay
trl6J/qbcg3XMG3rsy059TLRvKDMOJ8/8NCQlKVW4xbef4ubXy0ST+EBFkNAeN3nZYfOsNC/V/vI
1uyz+gnnIOMpMUIM6Ye8Tx/8dlc55sarN1zHNqiRUpDJ/llju1i6iUE+QeN2El6hVHK6QdQhlDoz
mjZI/5BJDxWkEJcdW/xSRwZmXypShHyICgwUMJiG6ETWTBcoO0TXL9tZTNFHdmZ3BkPOWsTcsKMF
34JktDXpSYr+uWxjMZsc2Zh8PXq/ABHwhniyMdAhCqOPPveciEZ32ABTX5l9WVw3g+os6Dgo3+Zw
8c5rkYIcsFXyeMEUUHzR6cUVK4sRfmRldrD5UH0wRkHm99myeritoSrPto34iCaXutbMWzxmjozN
TjjRiztFajAWiHeuuTWqbdntLOmVYcyqvCqCr5e/1soKzimi0W5lFoXZHi4HHyg39fneV169NbLw
5XOba7E+EW1xcZ15peaDgrrPdG4nN8au/RC3ns20cRbaw2NqV4/aXn9pNt/RV1452xYj/o/hefWH
0UK0pqZnYyWY+xEel0Kv79zaOFxexsUMcWRmdoQimR7nMIASIugYBaAN5C+XDZwVeH6nviMLs9RX
KApazA0WRvmX2og28rGd9a6qz3LxxZc5VaRrM1s73Rb38pHRWeJDgB7u5QijWs5plhZoHGfgJXxg
m+iKGp9NoO18dACRwoysr0wMO0LzJRPT1xbR4yLM7FDt3i4vxGLAHv2kWaoUGtHTcsQcnTbsbMN8
yfNdGT+Xwv6ymaUPCoks03vwKCj0606zWJLXCdJm8GXV8iYYwBePa8IAiy+rIxNnW08LPDPzDe7L
99G2t1GBdXfB27hvdtFnm0IUtrIVVg3OglTPPNETUwyGt80vpDKv2xs47/rSHn+JtuzZwu7yGi59
qmMHZyGLIDJqtIHJGrZfenHTo0pgfFCZ+/+zMotRFxE9Tynwaoh/Ii7DILFd99/qNbLxpUQCqQaq
a4hB0ZCZBYTeZRX9K5xJCsfgwaGpuzFcq/RPf8j8LnVkZJ6tTDkXoZnGCCBEBPleQAVa4ZMJXCy8
QY4QVsy1avzS2XZscRYTIgqLXSxjUS92quc0Mntctof0tvuM0jUe6JU1NGYBYVpNKw8dxoTsNWo2
ffumfL0cDGcFzSlNItLF5CDDMMYZcgEpGbUcGlgQtbJ6NfSiukLPYWcU44eVSZEddWa376ty2AQU
yq9NPf5AH71AxH5rBT8Y47nVkm6n9GO9codYyqS6POmpTO0AaCJO84klN6ovZpSgzBbpEaZKPR1d
lfg7ygS1sZK2l5b52NZsmUsvQ6a3wlZeoItmyM5Y/lC7v+wcTwt9bGS27bgSeeYwERqmA0JHnrTJ
4vY+EWBLVuSVPLKUi+mjUOiaOAMYoTxdO659pl95PUeftNEQufLT75ejZvHjHBmYEtnRlVUMTc8y
Egx4TBN3suIoTYCY+numbiUYny4bW/JmGmuelCnBTM9nJBtTHcSgV2Mn67/l3Y+iW1mtpa9//OfP
nCn8RjU8F24ii/Ktp1Qb33it+zWmpqUlO7Yy/fOjJUshR3KTcPIiPLQags5bVULszeSF+3J5vRb9
0aaSwXQa0wQ/tRR3SWaaGSfxoIZOUSFt6O5kYyVvLH6UP0Z+376O3dHcVq4QJXZcIJCmsfcBp1x2
Y1r2eWpH4wqqBkLZNOZDemkpdlkfckwpxdVYMc/MaNNz+F+2ypGVOdSXAXU6BjJ+yN4ukX717hrN
9hkry7TvmWecRqUgKD8bCW0ajfwyYEGvkPZTD9QWEGYO+n0kbkz3kJdf2KFRvc+9wO7Yr7wy/8tC
/vsD5gNvoSCEJdOJUznVd8D2uvpbVn307eGymeWw+2NmlrA9MZAyhkQpnoCANTkb4hdr7eqyuInQ
pAFdwEAYPB6noe0OSgWJGwWaVH7XyhctYBQcfd5tuFa7XDrlIfX+19A8J8jZ4IU+5TCqiHJ313Vv
g3ClIgucXKnp1eWFk6fj5SzSj4zNUoOaWehCFRirG5ux9hfLhuwsBI5kP97aX76Mjr293W51+0pZ
6/Ms7uIjy7OHepeFaTwYWA4nJHeSOXmwcozLayZm2Shk8NPyekwoD02yqZ4FR7gXHKZ674xtsSkO
ubO1+6330m3SN/XWQ/vz8uouvqSPPuU8/FOz1P0RBWjH/Ca9ePfZu7TJmQ97+Sl8qx6lp+tmA8/0
nb69bHYlgOb4zEzu1WrSknLkhMmtaF9Et2Zzy8iiGn2L9ZVJsSVjoOUBTtKumCAqp9ti9Cw1bqZk
3EfZLpBlpzG0QzOWV5VkOQFzBXWZr3R7F9MaKodghpGTlYFsntpUahc97ZirKeAbV0GzFuCkEti1
8OAWB81EYf4nd2W4Ke4j+daINnW/v7zCiw/8418wRd7RESSYyGUHsHUBrruX+83obbRul8d3vndX
El/hs8uD97/YpG42NcAmsN3Ma83y6zoA6OQkLmUmlU7zY5A/CuWNj3apqzPikEV26a3F8PTHzjOE
JRqcHgj2Iqs0yxCxaaZJqmPWShXhM49GiOQZrriBgjs5pFWIzo8xxvvCyHvHCEOFB4nc8Ug1R5Ff
Vpv7tumilZ29lO+nZiAk/wZ9/3kTBM2YLCplKJvc8rlSvsTM6AZutrLgS5eAYyNT6jz6xnIKS3Xi
+okDj4rpX+vmA9elsFtZ36UcdWxl9lXjYTRaQcQV3hnwtyi24a7k+DU/ZrHqilIiphIWtOipS6ga
YgNgjb82oLB0QDItzXSKPG3MOf4kMsWsyMsQkkevfA8N67GUhHtF729MvdlXcr3i1mIMAIoj63B/
BYJw+nkKyq6pNYJL0sUMOr+PwvyF9sVKDCx+nT9G5lfNnhai2llQa5goFpdMaHGtXdnWSwkUgUsE
NZnoYfVmd5fM61wPwBfVyABIm538Eh6Cm/4m36U3PG6CW2PbcVSMW/3ev9ZW7k2L7W4ouRkBV9je
0CGcLqJEocQsKmIj8x00rTigbqO7onuJDtEm3DOjcNnZxRD5s2/nhTotUlTJq4OE8o9vZ96PRihg
Fv5M88dirduwGB5/TM0LdpI6mF0Q4FnvxZsgHG+D3oeMsFuZTFgMkD9BPz/hoyQItdHFo1ZD/ETq
n0aOv8uLtugJMG5YnhidF3/jYo7ykA43QeslmKjyHwriSxHsbd7XyzaWBqhgoAFAS+9aJqvOsnyi
x2UrFkXidM64s25Vx7v2fpZX/hfvKf+HwqPybALu/gRRNPXsU0jqDmsyCAt+nvyEaaMc+dnolcdY
LhgdsRpc1R5cUXxkyj80NmqaQoZz2eOlAivkt9OgNo0Oij2zfSdCi6q0Kh6rCTPUAoeXdusyvNUY
DOgAbotss/GvpPhRKetdCNXVZfsL2/7E/Ox0EVs5jPSo5KuqO4HWFMow7caKC0cRH8Q1OYOl+8qJ
tdkpU1VJFqEJlDiK8lxTbhhrOPGRUPHfG4WDnQIchOn/4Wg7MTo7eLQBkGsts8J+/pB7DHmuPi+X
ni8nJqaYOooZTzGzRIjxSxCeXG0HebPiQ7It3mnuRyRsgxT+pE8lEXahv/WDL37YoO2yparDaLut
BTed/kP0vg7Fq9m6awE2x2zz+Abnh0ITgExibE7upwRRUgRwmDhN/p5Ev6r2uzbuutzcJ+WrOm4I
vo2Z9ZvLYbXUdZ8m3OmETM11c66zqQRaFvsmiz5ciz/VrwVonitIQ5zoVXOaG+lQbDvE3NZ8XUjs
POMhyEMcnN7uvOrnh0KdCjJ7t98NW/m7+w1lgx+WnWQ772d6r++SB4vIPoRPa8fn9IFnt1MMA6mD
kIZi//z0FAfVLSS94ibYQyj2rmd3Yb27vKSLvvG0mZSModGYK9ugBaL0igF9eiUre6P/Ice7wauc
Pt334f6yqYWrmgmR+r+mZjumABZvgu9gx0ibWNiIzZWV7oc1cqeFM+vEymzT5H2BqHaFFTPa9/JD
Za6x5y1+lCM3JjePdmUXapmcBxgIZUf33oJ25wcrUK+lm4sFSIV2yDT3Cy701Ibvl0IZtDFAwEDc
Isxpm9I2if6JXDjAbiH5BSQQB7LNMMBK4l7KpSeWZ+eUoMQ5/BdY9ounhrZ4wijLPxQHgawE+aak
SbdW3lo0qUN/A1874MezN5hkhW6stDRKqNLE1WvG0HyDJkONDAVD1WjJCwPvh5VUsvAVga3/MTr3
UzQh3Jw0qtLxMdMfRemX3v+4HO8Lh+CJidn1E1GlUUHba5pCdERoHQ1bP3i3JqC2lY/2e25ylieO
Lc2bdVVbA7oWsaTk3avWFNehO9gheIAqH1hIZVMrv8r4Q5deeE0U+m3S+1vJZO7GtMUotE3NPwSt
vhuScuPpb7KL4L38I0CRkSFKKEDTxx7gRiisaY4sJISTnz2/pAStL2kVPxtsOmPlu056t5iXTLf/
4TugsslMIRgDpgpPN5On+m5eDSALBn1U3wPLSr4h3g6CDdFvn2eIRmavU73MWAzf+vtHFnTcqLtx
+URrieR3ar2LiyStvYCJrfglE2/SeMW780Dmzzc4nDChGWdiokmbB6Ub8udXNGqtAjlAMdpZ4sfl
NVyYLsQMw65USujTYevUjWngQ8s0ELVx8FzWThftRGXfexvd8+zKfdDGTdHahnVbO8WrBnmX48i2
lu/GtdS45K6OaDvXDlSczoalaz+XwkHG3SL7mUX6LQp2+6GR1yalz49FaAH5D0LlyF6DAD91t45T
qYjrgiLcYGuv4r7diO/JtXtr3GmlU9vGXfIJD81NfG2s5KXf8munexnLBrwsAJhRmpvPSI+i2Ai5
SALudH2EtoRBx1+IFes3Qya3EbI8NbP8dTG2EHso1VPWxylvlkQqlY0UBDBvU5p6YHarCpwstyp9
o3SuvO2qsmVCXm+S1Bbk2Mvsuoj8V9doqtduzPh2ihiZV7K7SrY4BcaZP8x6Q+1DPfOMXrNoklhX
w5JOu+pRm8mNZhtbseQYgmnahZzcDmXMFT0O3SvuWWvjjGe8CpOStc77B2g24I4zGITkxsyZl2z+
8CB/c79DRXcrUKO2HPXgbrKPlhL1VdfZqX2dPKj3/s+/nzw5sf/78Du6LQhSb5XipFGYxb88/Qbd
idb9oiUrV6vFXfHHyzl4WovyNtRarJjVM1QIUomKsPR2OQUsbQlw2XAhwd6jcQs/3RJNZYRVrrQT
CCh/lBvtzreUve4iSZNktonczGVz5/c4Zpll9EYnlULUA+ePukIRPGmi9gL+5FilbMv+9/9ggXoz
tyyQkVx/Tx1K3AwBX3+6Ahj6zlLdTVH+JdR4Cj7QzP9amF0Vh4IJkzzCQp89te7N2L2I4Y0VoRi0
hp0+v2tgyZp4OKl2TUKLp740blvq6KoR5uM9cACxuHL9bdrZmunA+n953X4v/XxLHxmz5kQf3GzK
dIKDlcUmke+6YZ8UWzPaSt6Vjt4K8hjVQxJsMvfKVNZYG88Uan6v6R9P52A4kJYmAYrx4r56Entb
eEMAa9vtP+M7bXNX+zbKs/sv0pXtHXJgp1CpO4OdOqbTbRMmc1euXksb73gp5oUOFZRVMa27WNyW
dDStK8/fXV7upQR6bGK2EXLfcl1pQv818abpDzIjj2jqIeJk7QTTqbKry+YW+k9TKHHGT6TNhO7s
6OshBVNTpkhRZNtV9aM4fsjhlVk9DEDw6p+mcojVb7nQMZkFFYD4vVoj6l7a+CRrLjNMuPMgmG1L
t9C9sFHwN7Fgeqe138or2XLRgjENAMO7BhJpZkEc8zyS9WlEVqlsKbkTA3UlLBbqb2QuVhHiPjCb
ynw/loUgFm4EYAYQqavfJMOzZF0J0Z1XbzN941kRkF0G3fjfSvtwKREcGZ7vzchovbptMQxYzRL2
kvJPWN9Lw1uVX0t/P8N/4uR8K4YDqSifnMy9bFcN3/NRvhb8NVWjNY/mW6xIY32YwFy+otj6+BCn
N7xEXP0fsb5i0Hnl2Fna0MfrN9ttDWN7VSROPjF7ZXyr6uuw+3p5hy0dpFBPQ8yKAjlD6LNcneda
WRb1JCbsqoyslMHPoJUFu8vGYev3HvR0eiU7l20uLeJUpqPBytT7mSRzL/hKYE2DeEn0UtdOYjqC
+JZJ9mBdd9HrZVsLSwiTqTEVCBkxlKyZf+r/kXZly23kWPaLMiL35RW5kSIpiZKs7SXDluTc9z2/
fg5UPW0SzCHCNWq3qyoc4ZsALi7uek4/SKWgQ1ZnIfErq/pT1YELKzPimXPNVkwjYC5UVBgR2IHf
kZEUigECXxOmKgZRqDTHt2F5j2GmW0ECTblyG4mKZ2pwj6+v72IvJcA1owpI8RNlZAMZFRlEdG7W
ggncBnGrJTMGu/ahtlek52Z4KEtOCebSHEsWTBQFXqEjthcnR9GphkVABevV++Vtv+4/3NvH0OHN
FV2g0gMEA70G4IRA6R3dVGzRORQqpY+WPLafNQKQaEL2gGUmtrvhFLeti6AfgjCbhYwxAI8NuObn
noocyFkph1VsOwegUb8e/vnxvIN3IBCLX/hx//N//ItPtgS/ABX9nz8jrkvcguz3trM5Hje/jxtn
d3w+Pn8+b66f82XMC4xGdMkCnRu/MJLIqFded5oalD1wV+3W9jwvtr9/NrxOtsv6FBWEVB8gl2iC
gtVj9OPlaT5j852d43iOh0W7hGMB1k4YdNgA2gDGMPDA2Zxio1g5UvZ1DHju3e555xzePf8FuNsv
LueIL7OXdDknkugFOol5xCKUAiuCpN3hgGMDqPm/OBigNKKWhwk4NG4woUhcWmXSxuDE2R0c5/Xg
fREf6mBvOG/BN5DgmaOLhZzKYRYiDXkZpSXkHN7ffz09PSHQJk9ALF9IaS/4d/wXRKOHzN48/q7s
x9+PI6H/+z0T8APTfxyvr/yb6vnyi9B9bCHJraAmcL61DWKNAsD+0BR6XbZ3W2wvhXK3Nxvb5iz/
+y+7JowJX0ajECetpsIcaD/xHnzcTEhyNg5H1AV2PMwP8CmBxoYXkaLUM06nOLXh3FnIWTgwC7gB
3pZee2oIsDysz6G//s1enshkHAs4YVPf1h1kgoeB4LcUOPU5ecZqUzu2v/wX/35/v9+7nEO8rGIx
i2UekL4e5EhMIRgWsCSe9+S/2bc8o7J630+3VD1XFSOU5KqJ6fKcA8gBYT3vfWjqD56aXPq6zHIY
ndTjrJHEb0Gvjrf1yS1PwndZ70IREdUhI4bYFrii50tRkrIQ0vmfk9oZ5HXwetfxwBpQuR/fptLe
0DvAeXrXr/+JWOb6p+grzxcJYql+pOS1t1+fW3fEczDbndO6g+MYuBUELyWlK+hAV0D8FxCE250L
ommiI61U4HY6nIfp24m/th/Mw2QW0bjI6j9HS59R5/D9Gy4OvTz0RcUzSi8r/Q2/42ePf35fJlwn
/Dj0Gl+/Tzq9L1e+im1KEeqg7kF08s8d/ueD6O+e88/rTb+Cfgt+4UWgP7wvUKhKs18gi+B/A8Ct
RBMv53pSluDGVBugEtAtgUfx/QMT+UBesPpb+4aaSefo8ZyaC58GkKcaUrUAr4OvBpyEc7lK00bK
YELu0M8N6XXwLVs9sVLNVTIeONp30fdskYwwxip3SSEkkang8SvJXUhCAjoreyBf+LeFTPg9pJ6b
i/USLNvf39sP2wd/67pY/u/fx09sy9aDnds9H3ebo3N8ft4dNz35HToj+eTlRy5iHfjHdFPgEKB6
AOTZ853R0jEvMIKU2nIhBg2y6WlZu4ukFC24+ILe8BdjAYBRU2QcI7tyJDqQb2QKjAg2AvZIzECo
50UFQ8AEihwCAqLeAWbTqzZryU1aNBInJlgVh/5RZEaBsaeybUxNXxrNsIBhYRDe1Rppe8uVLQoE
6l6/ZJdTZeAMhWoDMRoFLZQ/GFULx1hUAipIaoCqpmNMbkL0E5El3AeKFwmvYfCjLbypeJENf9Lt
WX7M0OGp+5zvuLhqzHewWphOltgH+A49CYgpB15meUZ+DwottTqAWiko9gYMp+TWxYChhb0lcGrk
1Pgy1+BsIxjNahegyM9gnLFVCQPpoxkSwMGTQgPceSGmbh6ij1jWONu/os5nQpkXIVCqXktGCO1Q
QU2qm2bKSRZ5wrARprfrO7wqChk4NNoADvqirtcGFiYgLdwcSyjRdOpXsps1sSMPThBwHjqqMxdb
id47zAPCbqJH7vySmmlpqGEDLLPJuls6YOW+LDxy33URKGghipVEECudi0hEdShqSp8SzbU9T84s
/c7C1+s7dumIUJ0ErvH/CmEcuqiJggW4mil67AyxJWogtq6ghP1rPliZq5uJugnTRXwspizxsqoa
910F0kcg/QvxNs1ijRcIrV6Skw9iHL06kpcqVkWsWnYM0W4iFRyojhbsjOExiI5WvK0tD13vjm4c
Ys1uJN4HUAGXJwsMB2Rz4T2xGTq5S9XFyPEBqN3YnWTngquoWx0dZC1AaWNSCo7V2AYYYOsPldfa
ednY8X0ef6Qz5yHM6qzNNVS4FP2ou12MgMjxL3N2xvFFNL2s8dq/boxlRDI7boGvY8CAW2orwXuW
PszVIVd/X1ez1Ytp/VkVPfST6LasxUWqqIglfhebDzO+yc27YfEHg9dFuX5p/kiif34iSc1L0cww
K2wryXxb9u+CJXoyl5Fj1ZCerIex5FaqKGkzUCkdWAgqu1P90US/aG4bjWtYHLNNXbBrGsmY7dIq
Uk2juzct96i7qtatru/RbYbmorS7CSX7+mFdDikxCsFY7BpYnEkvQF5hkeU1+N0SZbP8yn6F23Kb
PFSk8dMnKOQvzbkueO3sQBsAHGs6o38xK6orddYEpQUajuoYjz9DTHUnPAphjgy2ttzLqZSPA2TU
aUDELiVyvxkXXvvMmmtzspLvbM+JFsqdNo16DSl5pjzJo+L2nSMOY0okhWOu1jQRxNeY/8F8IPqW
mcs7NqnaWJEAe1HtwgZTo3fx/NrHPem13Rj4/+KAToQx11jKNH0aJAgbg9HVw2MC0oJm+HVdyOre
nQhhbnAACwivEEIMPHvycMh1L1PB6htsr8u5TClAzQG+SLmpaGmejXzMrgiXucUTXmk6KT+mAfU5
LXc0yW1qGQM+j5kiOlKJEKGw+8aZlbto+tn0nM9YXe6fr/jOc56oSg146Fio8BVFAoD/n5N2o2SP
gcC5WmtSkJBFPEHLdxLbBGxZeMP1FDDK3XKrpo5l3gqTY/KYYNYuF9xrygiLPkyMGZ8bX70aonbM
0X+AeX8AQ7+1QkbGhFOtu0yx4dzAbAmmFEQrWAqjIDO4UkSLSpFEIUGFt85UomSluUnlekRDmpmh
DxKgQY0bpmZ/MM2lcsVknMvDpBttA36DzKy/RgG5UoCylqEFiIUk6h0zzOQvsc20hKBaP8luqRVi
jSLdXFauauZdtx8GZRL9LNcmeCaNWqmOqhRcvKW1wzI1TP9gigk7yXK1ZIUsCX2MFohakp0icHOJ
TKpJ+pkDAkGvK/uuYIIPPg4KXPD0mXelqiSlFlAttusm7L0qMX5nFfrQrl+zVSEYBQUnOSSBX/Fc
JwIgZwjoVkHQU7a7OIxIWEQcG7i6XxRVElVjsI6wGHb6ANimZUF/W9zJQOGc3hupIfoEAoGpnjkX
aW05GPZGoR8kGahjMXsWoO5QzzOsUzrnxESLSsYZn10VgIwdKnMY+Aaxyfl+AVRRE7IMi9HQ2CX3
26T7+PsDQboHbUK0AHjBKmKFyYQR3QgjH6PxCap422wiXpHx+4FjVQszbIAZwBgwxU04X0XZyHnd
JAm6eNrAl2LXkhHR5o6A1jrtOUxGpxb2hSkC0PRfqNupYLq9J+Z0qMIBzXHouTTq4ucwGLYaypxr
s6ZupyIY+yO1mZmLEdYWym9AwHWUyRVMzZs1zmu75vZZKmJnDFGALIzVhECNDDNZcrQMGVKA3vKP
CbO8CAOaIbm3plAHUVm2F0EHd10/VpcHMh10U6IV62KUNkf5sQsGiJ0HMEZKteKkifErK5XnQvi8
LmpdTfBOIEGNxlH05J6flohkcaFTTPYBrQM6WkXLuxljjfFWVr7KeqNpR0F+MobNdbH0b71QTspk
gXK0qCJ+P5eqxuUMpwAr1JvoXkbPR/FZT36L4Qf1r+Fc6FsFbBp0/wLiECQ056LqSAV4A23XFmrr
doxlWwJTS8cFMl07s1MxjMeetWoPuDNY8hkjbEQZJzs3SgIixLukzzi7x5PFPPJqCpZwgfZNDsWb
me2K9JBVt33xev2MVgNhvExoagLbBGaXGDGYb5xbBa+xjWDkqwcLWy32xMCUaK+rJI+a+7TInBJk
5A2PZ3rVAqONGeYdWUm0B56fWQkoVwNNtngWO4R3rdRsgjDJ/o2dOhEinwsB/1gBzYAQMLI+j4H4
ZOQ8EatqjrdKlb+9XBaAWJgNa1oEvCSz0H/VYbytxhkdxdbGHN/rhkfoRFXs4lKdSGMWpGDWG28j
rGKPxjsyi72LlCsJx59gjnkJButW0l44KrJ6UOB/wykBjwkdGOd7iGY4IY8FiCyj6jguuS1V8Q/D
LJ8LjI6MQeZoheR0RVWRQHlVrNmRe9Xpzco1MLdw/VvW9/rPpzAXMBiSOctqPDuWNtq1gKt329Vu
r3VuNnFErWw0WuToCDpeBkTKjHq2jbzUeQDNCSfTqVof47CRttGN3AnNd4E3ssmTxhxr3JvdsOTg
ldERL+vLjzp8nUIZdRqETNaNzoOfWTEuGDlBqwVaSAw4Dsytb6tGW+QRfV5gvfCR9+uFT617MJea
88itvK0YU0BpFLYZTQEsSIk6NQKGX9FvlWqvRfOkj2CRvilUTPe2pJERPVecfPHaPkrIFWOuGCu7
6Kk38160lgAvXbbcT7UdFdNOdrd94g5d+7cd1BQzAPqhYPISRNxsF7go6E0o0jGttjd3E/wKMvUp
dCQHRGVq3OsqD4F8JeyDQApAogDjC/Rx5/dwCcspSAWY6mSU/V4wSYeSxoh7dv2OrenGiRi2TbNp
5UpDpyFQvhAWJe2hAshJJXuT7F2Xs+aVUGgslOEo2B9Y3c7XU1ta31Xf3CFVI9tWKGQApSzkegfs
h6MwtfHRjGflA123nTcXmCuMEr2PiBrpXMzFtWcQZVnguyCCwiABi/EiRKacdxS6Z0n2ldkSDV3M
S0B9dyDceIIIg4Z6ilX/vL4Hq+p6Ipaa3hM3OuqzfBoo5NQ0Cce6xEWM9OcyMn3BWu5rIyFjUXKu
5GWLPNXbE5mMX60FU6C0hYI2Uvlrqtxp8GV1G1p7w9oa6p3V/ehzr9YwpZ1sx4ATQq7Zg1PZzJED
cVEy5hHrjaf3WHwHXXm2FKTpbzRwMFktiXlJVt4GM3Z1aYM6LnUILGeB9NlLvfzIAaQgl4k95u9S
tLl+nivvk4FwTEfDIvgdwYd4fp792C1lWEKNOhFIse2mM4BPjhHLISQjj3Rx/SCRU9AB7QhTx75Q
aTgFgxBjbYpeiciNx2gAGefY7XI1J70UfKhhUrkpSOFvwIr6KASS4oxGpwNcL7PwiEf59u9XjyYD
zKygqI3QmjFQ1ggcGK1QoVkUk1sDW3XiJ61nCoDCyhf/urBLCALo8Yk0NqNXJkrYVTEg7qTirpcw
O1Y3Nem7I4yXHZWqM+aJUzTyoY68SnJk29jq8VMFVN/UEfIH0SDJ/QQGDIk3S77iLuG7aB0c6TPA
1TExuaC0AlJq2IUJddG0ru7wNHA2es1Ey+jpQKMvcHbRqH2uZlYaYAq7o9YqjQGzNQ9p1JDZGLdy
s9SxF09W93h9t9ckovkWTY0msFAwMXoucahRMTML4PEscZPcgaICeTJxAWQN4LicIOxajve19tYh
GkHrCnokdEVlNhHBhyagkxlBOTjYg367QGOjr+trWn2AToUw1ledllYcIwgZBMsiU5UAs0ZwMw1D
yUARK4fJX5BJKRLrOBlWTJb4k/MBF0gVVIVPzpHu+on5V/suleHPw5mnTJz1z6H/oYP2QkKzxMsk
H/IIgcTbdZmr2gnDBA3EJVVZ5mgwl4Zp0kB1stEiQd7ux4A3JbOmK4A2QtCP1mTQYDNGUAqkdEFj
DQZM2r2Y7YzpQZB9azxeX8iaqZUxYaqhKQBMUiyzk1kqTa2X1NiExT24IW7qqH6czdgN+/42Chvn
urjVfQOkIFiVFAXhKnPlxC4cu9yCtVH6ut21emnt9cV8vi5kTeuhDv8VwuhDlSBEjyhLiKZNjpXW
REiAxS9znI5VZ0cGJSt6HaB/UIRztcvgzBYAwYHeq/mxGSXMa1XbeIw2Aujkl1Td9JW1G7UvA9gh
1xf4f4hGMAmvD5lXFkFQR4uwFcQWAo8etyx+kwSdRI3sDVFgT33u59o7EGB9dGlznosLdTEl4MlS
oCUTmQ6YsfM1t1mnioMCmpk4mo7t8lHGr90ybOZUI9lScZTl4gZQYRZuGcWCwRYz1hJFB9CP9lKF
KKQtSWCATgpb/lpaxquQGRVnU1ekAYmDJi8RiGDKkrGVYozss1kCD3Ay8xez6oaNHJuNGy1VitHO
ueE8PhdKiocdwRyY1PEgoIuN0Z4oHGITNdfaFpMFr0CdFi4ihZRMnRr9i5WBtgSQxkDhwrPDiIrB
u2hF4D2yJQWUG03hFsOwnWJj0/UtJ9t8cb+xKrhSaDaAXcSIAHO/+3E0hraFKDPpNrkx+ZHRcrRi
beO+lZ4y/CLGYLQiiDB4pyuIXZIuk8gQtp9GJPSOvBhff3vLsBidzm8BfAHlNTZSrDGGW1XNWNsL
KBJUsd8NmehaA4CHRcMXuwbwnPWNlFaeFJif12VTH+8sP2WiXx62HwEd2g0vapO1pczhUk6VLfbK
rZCZrlS+WdODIT/LC6hutP5XTNGjrwu9fMmxYCQ0VBXNh9AXdmxSGsCKGRkLCtnBDOaZxS27bCvl
g6djcHrUo60VtiQXFCfPNR9Y7H8NwUjlo6Mdzb0oRQCn+Ny6NH3RKbUi1nY16hPJptmwlXG4Dacm
ctVEyIlo9Dxi1zV1OpHJ9jT3woCbMEhIckSO1RvvKDyTIpN5I2Vr1gWTLIhoMPcKj4ExnLkxZIIR
yLUdx5YvjtNHLWkbkI1uAE7h/YtjNOE1AI0EDwQe9fNtjBsrUxdNqe1ylO0CbTEqsLrCQgd8ROek
IiCme4x1D89pKNrDEPr/T/HMUs0pV8Kwhvi2nww3z8uAqPHojZVa76MYUD94Qe7gIs5gbQl/GVqy
D8zmF+cjLnxCqBIgBYB5hUFMhAaMlcDEwmJYo1bbRZTcIymPoZ1m8qyg/inNMtBzFL9P030fWQgp
R+P9uvS1w4bLhjEG1IrhHTB6DNzk2Wwso7aBb34Y2+kBJDIPQii+1ov1dl3UmvqeiPr2FE5833mu
zLTAS2KrHfgdy7nI7xJaCdMbwB1cF7Vm29HpRGMx7Ct87nO1kufOVBCx4MWyDFepq7dR1T6ui7jE
RsGxAe5dQy8j2lQv8NDyTouXOZUr2zK3teqI9W6ZP/t0k2UKKdrXqNN3QOSaq20wPdbSJzwuu84O
QuXly8YofADjaYtbhT6AaUZle/3jLk8V44yIE+F0m5gOZftF2kkL1XKIK0pxJ0sL6fMQzdcfifXw
L+ToaKrHECW8S7ZBYLIGZWjqpAKgCCXSDoDzBNgs5UYt9L92DLAiLAlGHz1FqCKen2gkVE0wxhQ/
Aemjbnkw1Nc5uJtyjqd8qTgglPweSkaKBb43I8aaNHU0A6BSdmOmo96A3EkQBDzu9bXjwU3APADi
GEwnM+rZ9oIGwvWuQnV2ynaWWAgHFPZ1Rx6j53AeeXnry4uHFxo1WTgIFiDcWDcEXJndhBR5hXp3
AKet97XeQNeIwbGma3tnYVgXzShoe0Y4yBxR1SlpVrTgdTQ2efApZ6/XlY0a4wtHAzgQWAuiGLjU
53+/kUbDrANiys41R0HpKc+RGd5JskYSdav2X9elra/mjzT65yfWSpKCWMlSSItHzV3EcK9nPHgl
alsvFvRfzwk+4rkIBd1SutaNIIQUNm3vRZo/i7Yw5X4M7sseXCsVrwK7ogkyEBzxzFAQR0xyn0s0
pyixhkkB6GpbE2vxhEV0UpWjB5f9f7g4aHOgoZCENgs2dRRMI3gVeri9Gbr+9BJ4r6Zgh0tiy3Py
Mif601A+oxfHSYMjRpk+ZrHagRwD7OaIfHm12ss+fOZj5PMlt2MUmAH1wS3rKCywuJ0bhrGT4jUi
nflS9OVuSGsX+NZuNh6maeZYlJUtR0BoYGaedgbhAp7Ll6dEjZISlak8NJ8Qt4W23IOuKm0znjNF
rQajTiqYYDBfRHP9F2hkZQXILeBa0cEmVKIGoYMCLSKKCuGHBi6StE4NTnL/MiOLiRD44KC1U1X0
FbNXXrKAh4QEc2MXe/l9IaYTux9vidOR2MWcgde4MincfvMD2D/k+PdDpZAO1ANATSG2wm+MGVVN
IdJQ02zsdiZtQ8Lb4p4OdTiaGx4GW3lWMP3oR7f50yblkrit6RVIzyzoOOw3xWU7P9cQbr+glOh6
lA/VXiHmjblN7ZfytdymHhf0lSopc7Tge0A7Mu4DQjy2GXlS0O0Xd9hn4bG1l41lA1zezreLC3jo
TcIpc64v7UQaY/qizAgX3cLSale/CW8EEt0B2Dsm+t2buit4kdRlhsjExTgRx7wbBqCYJWnA4uZj
Ayo3Aqo19KMAOCkhAceLuKygMLLoy3xi1XUpwVXtIWu86d1f0y71+9f6VSciFGS647lha5bwbGmM
hkpqD+gJurTutXfnn8ZuIMNNiQidVCR87PzmxzHn3cnLcOJ8O5mYpsCQ+SiVkGke803koOzuzHa0
x8y1AuIKp3OBiuW/Ra7oFf7z9TdzfXtVkSbAEMugc/58e0fg27VzA9nSh/WZ/vSCg2x3pPeQHVhu
yi33OFdMHkrJf+QxmqrFvZhW9DjVA0Luu9FGqRx7Xduhv6Dmdzc6nZ0dTLvwry905eU+k8uobDfO
Vi7UkNvblWcm5NeD5osAe+ap6/r6aIsbxiyR9Wb0J8PUfCRZAyzcDRoAvvKD4kSOgCFby27c4We8
/Rnd9Ds0zF5f3iXOC70mlNXxP3IZHQL/iJKoydjYzWv6E1kGNDjsm1+NK9mTW2Tkx5EH+bLibQHS
E8h6umiptI/+XHG0TtEKmSrOKCx7gDfuuqJ2ry9KWTWiJzIYZRkWU9aLGM/FbKu2tW/dO2k723cP
r4ETeJMDjPZbeXuIf3zpZH4bHTRUe360ix311nr6wSMsWnEL0KuCzkXaWI2aF+OJjbEWm4ks46aU
T9X8kAF8mqc9K1EG0n4UER2YzXDDGBGLZqaA/QJEaKZOzlQQSQYCf3AIeQ1ql2PA0BYKCY6cLdJT
aEo+PzyhTKQyLdTGziNgocebhchvGHM+gtqqHEnr1HuRGM5y3/PGIlafDriYlHscQB2QfS45UmvU
ZmaxARj6YG6q+xBuh6vfCX4sete1Z3UzTyTRPz95OGIxj6V8gqTaHVS7tE1SWJzbvipCx0uI/C1A
INk7EPfZEI4ZzqsefkRiht468Fpvzb8GAaWnBfhTRILowwS03vlKmgJVmmGG5oXCXi/Ak7wBpszM
6zf7LsazLgsySrjNaLFGXZzZsNTM1TYwdDx9H5Mz2gZJfcMNgTpt7iOwkLndTURuUXPdBAdjK3Nc
mLXbhbgDg8oY86cYT+drtOYI0OsGNNIw+/tZNzd9h9lWMDldV4r1Rf6RozARHAA58rqfIGe+kXNn
UNBhQwRb8mEjH0bfcheNRIKLVbqRTBLbAmK/M/BAnb+LSxdbjRoizSUAj4ENMfoijqS0hOLoh/an
+RAi6NrHrunMH4YHYpGfykKUdwztPIkbFE8/Ys8aOBuxqrqIOFCeBezERTNVGqq5HM34gnzZjtPR
CGqiay46rDgPE08OY8LnvDbnMoKcIAe+QN+i0qb/6BPgCJe8GZ61J57mZf93SYxpiVNNSUywOqLJ
F7xxUuCNmoW26NKWpeG50T+ypkKXCcd5W3WgTqUytwbcDsoyNJC6DKXTpMSSv2aJgIk3RVnRULdl
5KKs0HWybcpbuXWv6/PKK4yZCAqPgUZYDA8wMU0Dn79ICkBj6EYC7rMOYNp/f4BoXMI8Ebr/kPzS
GeOTo/yEuElAwAj6yFkni/GWZI8xDzhxbR+RiaJjRHgYRGB3nhuASg4x4dbHLeZEieRVdwBY9rSD
+Nm5g1vZ0UG2nOtbt/YUnUlkTs6Q595qC0hsXbTP2/L9eI/2th57uGl4xAhr53S6OsYtHOS0r0oq
K647khr2iLze9eWsGNCz1TAOoDy0S5eHkFBZW63N0NnmFDzEzpUaHopnJ4fEWOm8mnRQYkatLfr6
MXJ6N3GEzB2dx9k3Pq+vZ/14MA0KollaxGbnNBeMNYoNgNoQmeBUBICUEzxEE0au9cPyxhG24mnC
qwMjDESJYGhjtG+K9boKtay10QVzJ7rLLvAsu2pI8hP8Rz6ciOvyVtXhRByjerVSKaOWA8UmGxSn
TQZbMnnavZJ7PVsRo3FpoBYgsM6BgVs741H1o5IkHkgkJB8drBbpXOVIQ5KKlPv4t/Z0fX1r4ciZ
dEYbp3Cs9aWA9N7G8I2b3v4aPNEO7k1HfCw/G26f2ErYdSaPUUxh6sWprrCho3UfZ65QEFkhCfr0
C4WDQLAmCbPl3319aAJiASiVaYK1F8vWnvNd06GQjRToZxk7HY+a8LsVk3ES0AzzRxKjk7Ig14sg
Q5J+SIDveqP7mnt3fydWpNpgnMTPyI1MMAkUuD2voLx60U9lMwq6NI0hdxZkY6yTSMSyg7vUH9zf
vUHqzXVdWVPUU1GMotZpKGdjhA529b3YR3fdRjgIx5YjhHdqjD52fR7FTYn1gGuZjBLJcxQZnbZz
RkzmXF/PmnOHc8OIOVrmES6yHTGd0cmxlAKgWX1fPOCmhMhVgZnOnbbN5i3yylfrID9FD/MuQZIA
rDwzx7is5bDOPoBZbFQXbWON+AAzGEnYvNblrS6QufzAGHABspLxQ1U/lvYWRVxFa0grP/cmbxPW
T/XPJjAXssmXHhBPdBMOyXY+6r60M/1pp2/Fz3w7ELQ+eQP4hQNPumlI7Bl+YUf+dGeRZ/QAu9dP
ZM3anhwIy0NY500vzjO+ZbE6MuhHteTM4X9ndS6uqgLcczTqgSGQbadMm7heYrFp7QFpCbgwPpq7
byP4MCGFk1c3sdNvlnvR592dtcQvSF7/CGaOuhAkzWgnCF7Q9rsVEeuK9oLrWlMbH1ck8q9vJb33
1xbKHKsglgV4+SCvk8AfhcpFA1AejJgXFufM6F90RRDLSWQKc9unoN8E9ZFtSHYb7NQYWNo9QZ1a
Uz0l+ri+sNUX62Qn2ZIrWr2SZCixsvfwpq3JF14Q3NrFhtPriKQnJs9O8FZIXZKT/ERZCtIQ6lhh
n2wKcGOpqPt4uWZLAqny3wZPHH0trm0o48eD2wTIOR3VlJ50ojM1v8LunrOHK4nsU2006EU8WZI2
1XmvSZCR7EW7/wqesp3wDsL0W+VflEXPJDFvY9sprdpJ2Lyut7XpOZdus4GjgWtJsjMZzBsI3pku
/GfHvGgb2fJN4eQ+Wno6aES6bb2GjBv5RX24vonf2ZzLg8KkKqDbQDHGtopqNTA7dANLsx71G2On
vIAq0G7J/YBcDLBfvMp+geW0M6R2xQ1QWd7+RboJ6/7zAcwpjnWSAhAdpyhJRK73fehG4GpKONu7
apRRAqR40ugx/t79E11pu9IQFuQC7QkkYQhdiMWD21gNKWGQkUoFIjBNVp+rY2RNmdibWIjuoy5m
J59RRKTb+F5wMjfzx23oXD+6da/pRCCzc31iJkFkQaAGB4PMI3l5k0n7OG/Kzch7YOnHX6jJiSz2
BtRI5TUBZJWuGLi627tgd7Inom47VOwBHgt++/sAGLcPoduheJXuFRsDT9dXvHKIGG3BvDHqALKC
duPzHU7TJshqGeBEOorXBGVXZ9Cm1r4uZMWVoM3gtBmdZiLYZJlqpEuXWCpKRHUD2Ay/SV/RkrsM
Oan6Oy6e2dqS0ByFgjwg22ml+HxJQNDRlwYkobaeicuj3tU/ZhwpJ9u5pinoHqQMDhglALAN846O
XVSDDBlpyCZ0gsnJWows66QVn+Xutctcc9oX1XGxfl/fSaoTjM6cSmUf1XxJB7ntFRQay88q017k
BuBOLQ+vYEUKWqX+7CDjk/TdUJRlhgbFMW5AoSPfdLqKWEzfXF/MilpgOgLNS2jDoT3UzBbWSSAl
xRBhC5HJ9OrBGABkZlWkKMq7urHMB9Bj1E9xVmscwSsPNxrn4OSha4NCwzI3r8McRG8KeWPH4jY0
3R5k7nBvk0Odgu/DTtPj9XWuhC5n4phnSA2xfEOFuGbGLRfdVKjcpG6QX3QkqOl1YSvaT2kE0HcG
zUTHEbO2ULWqPqfly6XeDnlqZxmvvWfFgzyTwCzHyDKtiroJy6kkIoEEqE0e1PxQtpNzfSlr+3a6
FOYiRyPehDSBIF08tgDDKsLKXeqdVOaky/5FmvtsVYzOV3ozT6WI8mu/CPVdHqWTC/528IMv1lEs
OpmztpUrhgtGO70pxxle0HMjNee9Ws0axA3Wsci3TfzJLRCsbR8yyzCBKqwuum7PRQx1OuWzvKCQ
Xd7HGhmBDZg6+fw4FByHZ83PoqWQ/0pi9m4KIgnjPZA0+4Gf/168bvdrQVHGcLUH9TG8r3w1RNbv
unasWY9TocwOBnIA+vQUQs1kk8M8gU59cNTemaOHaOCEh2uX6o8sJBjPt9Lsh6SISsjqpsd4vDF5
dfK1gB92nbo4oHUQMRx/LiAsjAUDfbDry12JSWY3P4wg1yRAzSp0PPwjAhjLQQBTc4ofa2p4Klc+
lzuH0YSEMOTGYYPxiRcw8TpcfvZ1If99KtnAbCwzq8pHPJUIN/20ghOelTeKyYMFXFMIAMDR9nA0
h1/M6wZWMbShirUY4u8y24z5w1KmZGgIIFxa8dd17VvV+VNpjBWUI1Xq0hjSMNShv899qu1SIxNA
raQFiw04F8WdoJ33nRRqtla05d6YunmLWaHWFYUstqdsaLdRkuvO2HSm26XV5/VPXKuUolkek3iY
9AD8CMthCnrQYs71GUqVyoDmeOkRfPdAIk7AHDfWH5iRJPXQY4Iao1/icOiUWSVjjYxX/7aY91nU
bAVJvUHV6E4TA6eyGo7vubqHpx/IaN/UlACytPCB+mHykvvRDzcZIjS1s4ON+phvixsAJic+Jpqu
78zadT6Vy4QVY2TIdZCgJlCmL516yHlJnTVNPP37qfyTyKhUEzVVVZgLGbdKQc9gNzhGdJMk98FA
rJwzVLd2vU6l0T8/kVZUg5DImBWy6/l9bmje/Fmznq/v2NqbfyqD0Xa9N5exrrBjQuYl6ZOC/E3q
yPPDdSlrFSMMG+jgzINDTQGrz5cSVmM+5RmWssjPY2iAX3LbSMC/REZR8/X2RkU7Qc1Leqyt7VQo
c1qtpdRmoEELx+FHlj5pGaLlg144nLWtHRNMOwBFdXR5YWrvfG0qelnieZHgNjm4eItz1/qx4eK0
3OoQuCZyfkBDfuCVLVelwtNFQQxjcxdDsrHRD7lsYkfHKnXjGhW4dnheCv1/SLuy3bh1ZftFAihq
fpXUUrfb8xj7RYgzaKLmWV9/lwzcYzVbaCLnBDvZAQxkqchikSxWrSV4U9nyeDQ5/weGW8lmZgYk
reAfUevPhYs1bffz7FTGZBOS2qoi2JC3PWUFyHmKBIm8gXw55NQ6Y4omNjSK4TJxnSmJOxTEcJgS
3RWsAJ1MLzh5iMaUcxgaBUqoEIxpQB7i7j3t/HoUMCxtnd3W48k5i0SNYiYpnAU6nI+9Se3JzP3G
qJ/rqN+hkkgwfVu5Uyh+fs8ft75RINCaAQOe8uSqV8wzQDHmBk+NNzvTAe+LII4VrIdlkPibLOg7
loYFULmctQLjYUyLmwCIOpP+TMnwmTNVALE1TyiTXzr8cE1HiczpilNiprYDdN4dNbsf0ltmPBMi
ilhbE7XGWBbGKvgqOGQ3PbTjHYM64xH9vo+SE+/0w5DY80N36K8yj/nju/w7EEzZpnEm6kZk9DCC
LJszrjdZaKYZzh/a3HhBn4LLvyntLAgEiY5zAxE6kLxZijhB28RnUwoloP24vMvqXeAV3Xul4dGL
xIe8C69okh4uR8nzOHKKxg0nmg/APoXXL6evcPh4SeorbYge5npwiyKxFTP2L+OJrOMuEXk29wlI
F/GM34xeZij3pQ7dCJPt4ja5HQtha8z5XnNin8lfJFrKDCPGK2Yv45AzPtfN38r4PUoit1zuC6er
6xSHu09gMcdJmQOntehHkyaRXUM26CiHwzXNMjwI49i/y82xcEiJl9SW9n+ltkwFC1BkLbcrNLE5
yfJibS15FPx+WCMdIjJ4XgRAm9OImkD45yKL95VHXq1CnMAzak2Yxgh6D5U3pg/QpbX1+i0Svelv
OugKaQlrK6QBrEP5PALJoq8twTh6eQdOdYg+pSYIIkXcw5sjuFRnQy1zuddw+4AqDayN+2UeKyDF
sptBzbSd6Y3OBsFVUAS1/HxlWVKnJSnRXeOUhvxk0uE90SYnH/RDrVn25VV3HrvgnSurlulcQTWJ
lOe0xSCqofUA9l50n3SfqtkILNrI0Z7icNEkUcM8+CpMyMOdMrv5kDs0Kt0cvlGx59Z0svZ+NkFO
LXBH0VByUSU1orEragxlpUAXjlqFzerOTofCHXJwvl0ezI3cwWIlyviXfoXlr6ejWWVFiS5/oGnJ
+IeVeFSi4Z05hoc2i38EOZgSkTL+m2iynVqozzCJHSWNm1SBm+nsTcXedfmDFryz2PP9PfxjfS8Z
eTl0KAfJQxTA40xoqj1EkvSdVnhgemLWrmyG/2LE0caPonuc5KFxzHmUVIBPaszxlpITlL+T3Nip
xeTOZe1iSxHsiBtnTxUqrd9gnFuxXirMfsTDV1Ydlf5IQF4dXw+ZWxgvsW4z6y2CmMnlMd0oJTrF
5CY5q+bWALMJlox8lcd3WYuBLMGg9ZRCE7tz1eImJPs02TW1HbQ3k7mXh6uofTTiXa2Dqb4UON3W
Cl4NgcrtY5I0KZHC8DmNFn4MafNbp6lfjiJhqiWa8q4EnhHU5+tIYYBa4NS1ZeiKK3EBmMToIGaW
v8vm/M/J+WVgvyG4sGeFih5AaAsDmzR2ox4bbP6zdC+nrwH5eXkSt3apNRTnpLrVmkYrY2HUjWxH
2UMjVV5pHDUpR4pWcIHYnqBvszgfbZsIrLpL9QUCkUPQaSPhDqH+c+ZhGTsTmVGQ4iN7zhkECTgz
biSsurRBeVQSod82OJZKLpiirT13DcPZUsesCKq5QeFDfjOC31ZqfjT5bcFaTyejHaHCT+DdmxvH
GpFbbbOi5iRpgdjlI2gO99YfGKfcTqV9FUvOPDldn3v/hXNQ0EyiZ/mrWvbU1VucQ9tuqQMiYXud
oB5QMoYda28t+bkVVUBuXPcwcSuwZd2tNuCShXmI6xeKmUukKYcY3ig5VYkbben1IV51+p0qvxbW
Q1XvSffaybawc3p7jFffwK3tMJ/ZaNUwWNdtK/gY1ccIEkNolZSwg5W7YKhtU71rjPfL4yzE5RZ8
aRiRMTTArefUZgx0Mw9FbVfUKyu0LONdqdRLG4w4Mk4Gl6E31+TKYm655BkSdfkE5LLbMdJfzfro
96IbzWbIBC/IwnGAtgKTO/lLw0wKKexQBw2egaaF/ovSdj8uG7JRl7H4zzcIPfWfwapb8LG3KDCx
7oISR5w3y/Jr6TpTb/s4d6o3i/pNe2sWv1pRx9ZmMFhB84mfKlWl3gK0wlqn01B5Ej9LkQIhL+Lo
1r6UDE0QDbbOMzoEGClIy/BQyz/VaWWekHAGolQ+T0iTW7YRe0E5gHRloULdm8VOMLzL7nm27X0j
8rsr8j2smXIg9obf0p1e3E/pbAdoT8mj1lZw28BVn4D26zLupn+ilgecetBERVQ/ndWkBleQNqIR
ppCum/EhDW7y8HAZYtM7vyH4+oWFoaLolg6fKodAulG6A6sE0yWwgn9tQrvLILHFCg1lSXVauOF0
jISspptTBIZKdH5ZFKQynBuSUGYxhFLQ6JlG7/i7L9fmvjbwsB/MN7mm+IP+AOkjHAejQpD52VwB
K2gueM81RKnjHsd2Jr+WY2RbrLeHuDt0wbsyfDTVvL88Z5v+v8JbBny1WVSRDH6sfhlQa/aVefTp
QHZlQW2UGdyFle6TrrJjJruXYUVmcnEalN2jQhZYakmvUvDZM8jq4o3KK5QPuc92Ay1F98VN11F1
itMMXstAVXhqaRepmdXOGNmYTh6l44s8lzexXPqQ3bpN5JdYnvZjiM8wJlTmBi0Kwy3pjSD7bEIZ
qNBFgiubqwU1UwRsqEtHMbcg1TGeukQzl1qO0We0exwjEV3C5pn0PxBnfDh9iQvpHAFC6exBu8Xl
JUl9E887ooz2Ml1nMW0FxO9LnWZk1mjgiKEHThyMiJyRXabzPo/S3WXP2Z7G/x82nXC7E4VmZkyW
aezbPYrFzeGtlUWbwvYlcGUP5yu53s5kamGPAZ6vXlbsoQntlF3FQesk+a41dnS5/qKF8LJxQmBu
+eeB1IGgAMA9aXcBaNZnvCCp+x7UpPWI/r69Ut1WhuAILhrS5eerGGD2RWomEkBzCNlKULENfaPp
BaZtgmjI3i0ZPBCRciBKDp5+c5m3PDX3Y4yqEdRLQR3VuTyCmy6/guECS0X1yUx0wEBSDNoYnzWq
BMKl6iLxgmAUgG26/QqMO/PJVmsUKPtaHmdze2K3JTrZp/BnU4jaL0VASzhdzZAeyjXuSACK8/tk
8MEOYBumM8WChzfRHHEhSSuxAUBCC3dKA/mPMHuKyORlVfN0eY62YUDUAtk4FP/yTD9VWURZMyMs
yUpsD8qEPPbTSEWi7SIULlDkaVmHePoAlUGr7WUrep6q2E9yS3BN3tzJQNHw/8ZwoaKLDRZ2JnSW
Fdz758hXg3ynxfsW18kqdGfR7VVkFRcgTJD2QUELcGFxG1G0x/d2EqeCtSqyafmIlbshWRNZ+oih
y5AJdGtqRYkdz9nPmJngGSApkilVBq1Yhc3d82Xf2Fy/KAgHLT9Y78B2cApdV6CZ1i10TGfaEafj
Ua5dpXWVyCF4TbwMtXn0WUFxVkI+01TzElCy0l0r4eQk6uOY5TGa9sLPvmYHJQSTfBn8s7CvifvV
CpcLUVAMH/skRcs2hXd0aDwDq2U4DoJE5uYcrlC42KSk1gBBe1hnqm7LHkswmMlT4bSaV9bWLoy8
y4O5GaFWcFyEmru+s+QMRrFw1yMR3Je+0nyoeidwTREOF6JkNvRmRWAWrVp7XE6NVYzkc/rUFYno
xLicWs5ONf+x6awwMEcVcRCbwLKil3g4oEVXSdEH10HTJrBZ+oQC8JE8F2q7vzyWG/1qaw9Bb//p
IhglnelzBuC4QUdu8rcJrNAzR2K3CGVVKvlZ+dT3k231pjvgsFr2gUf7GOUmkU1743FUq/spI6KX
ncsuBW6M08/KW0NtQGWMQsnkpe2PmvnQFih8Yq+6/pHWumCmt5cn6pLAqwgqbMIFVkWeQMDNEIRq
RtAr5/TFaMdKY+fyYcx/Tiy2rX8nS8e4G2BdBcsrmOh4ZYcxDSgFg/LCf5fbRrRr2vdG+VPpgvTt
doZlhcNFAKmbkqQB8TGavw9lfship5HAf7HP+odJ9mV6GMvfdfdSsYdJyOS7nSLDXQCFqDqSHl+P
EavgrnZS1A4DnAvt0Vp9nLtdG2m2UtyWxZXVuokBQnpw/4FA8rJXL5H7fDX9B5dvRoGEdQWVFRg9
y9RmKKEIRtGC3by3f5vGF9pO6HJhTAaEmccuxGzs0tjrOMnSxEnH1Jk6T588For4YkSWcevCyPOS
sB5uo0kGpq57nWvmXx68zW1/ZRm3GDQ97hrSLKGouKmz3ImLZwPb/2WQ7RX3PUPc3rvo8UjTBDvw
xmer0qHBMbOmit1gwvTxsU2vZkkQ6kRDx+3BbCBZ3lFA5kGAJzZ2FRT5PxNyL8H02ypuselKgKIM
E4faqmZ2Xt/kQeF3+k0MOtjLwyfamrg5SvRoCFQF4VE1hns5S0BMmpu7HkRhham+XcbaDMWrCMLt
7qpZ0VZfXE6p9kyPIZf3iiYKSEZ6XeiSTqStuGnaCm75nFXM0MtGTuQWcGH2p4pvVTBvm3e55l42
atMZVijc3t5Yic5KBSh9Oh80rfstd1RwWr9sCJ4dTw1hBKzheQyIGM1qEU4nkmLX0j2rvMumbK5X
c3mGQQclisQ5v4Y2Nm2TLESifixuJBUlpxl51Wvj8TLMdjBf4Sz2riamjcq0CxTEBWV4w1OWrOyS
2FNk9BaEO4J2vG6vB3bUEYGrb+9gK1zO/+gkNU03L5sISqrqvroKZsXG5dEN8tFGD/ousn42efSr
TNDcWBl2DrURw5giwXdsTufqMzi/VII5V4Z2OZGw7qpUy2ODoq5sHG0qzQKoxaKz7WsFxTknhIvK
AbcvtBBlv8H+i5IrXO5KrxneUEEoiIoCs3gWtLRJgxxCNVhutRdGsQMsC9IJqiAybgaR5TKysH8v
d/FT51HVUU+MAU5aTb7a/EGlTllkbkxcrX2piUi7ZXN3WaFxcwV9jbQ1RswVGT5o/aL3R2pBTzhy
cuOYl97UdoI1KALkZixtAkktisW8PLEhQg5SeLmmdl3cZspO03eKKB20Gb++LeRlP7UoAgUYBf0S
nhTsCZmGOWmfBQteYNQZFXiDcp98hFGEkQcrHiy7YUVvFxntXZmNt9WQ3JG2+VUrw+wY6vzSBPNB
MgPkD+O7uJYjp65ZsiuYEjh5r1r2MKHjLrECSXCY2OC+AE03+E6Xwj20gfJU1iyQWpIZYLxiCp71
m9AneNPTWFHuaUJQXZNeRX3rq2XqlEvjcDIcxtYSJYE2CLXxFYsEwZdKNnQOTn08LDNL6pY5mZzK
MQxbdYwf+B8KxYxbrQHP0jv5bB3yKF3nfvuiJg57kK4n//Ksbe0G649YHGcdpUGhRUsJQ1HJKJCE
OF2hOqhqFkSoLRR95X70FCVAC58WVXCNhMxXEt6NWKnehhU00P7dmjUON6RoBU/KxMBCRhZ3rwTF
rjIaNBKLkvDb0clYsvB4nQWN7ak54HcoUNYGc8BI2OuzjR5s9C7jdWYnjw9E/y8EkBAJFyp/NMrj
NYZ/HwoHA9rAKjyFoa8WrQ1Fh3YDFC9Gz2N0M+R7CzXKUotGVU2wUjbDxgqY844wtiRWoGDDmYzK
l8bBH0TNc5v7yQqBO42wKNNwlMJQjiaOwLNX6oGbGvtCFbng5iZpQb0UdfkQb+UpHQw0n43FANfI
o0et2sUouCA4laq7uBdt/ZvevoLiRi0YaU/yfIGqHlR5sPWG2FmYCPYQEQo3clmITkBrydVJ8bWF
woAY1Z65qGNtM6ajuBmEVGBkOqsDjgbUiikNpkeW8VgRX09QsgQXhNLcWWyXpMyuFMHOv9GctwRn
tGItfLJoHuIWV8n6NEsNQLa5nd5oj9O9/tzc0vvAIy75ASVUHOoO4V8c6i7Hjq1FvcLlTza0TvNE
/rojzQcTHcQonE3uaXjsZHdKBM9aX9d9/si2BuPSaHGupz0OwtgrfcsOd0YI2m0V/Ev6fXaV+eXR
mu03YrOXygvdtLXVwJEE142t9bD+Aj4kt60S6yrcZx69LjlOaJjqns0aUoY/L4/r5sPhGokLylpm
5XQIgUSTI0JyN3WuQo6ahsoSZV/rXpVBfUeU9JVF08ktQtPsQ9pLGOHGLm5mHPOfSGKjtRmPH9Fb
+xI8HlvFhlS1+zPYhaLXbUWEzi1OCule0ieI2JYdecGzfp+8Na6xi3d4hfNDTOhD4pqu6tQH7bFy
pY8WZMl+86OEd5dOs8exCW3XTnLYK++1Rx6kYyy6J22FdpBfLDpBoGBXz2RC9WlOkwwkmcZ4G8Sj
Mwm3ra0AtT5lcfNe51nLyITNI1/0olDjlvmBsFFh87q3RuHmuWZaDFU5oIA3h6BT3WA3JbjPo99K
h1oKJnmWvKvIy0z8wfK0iewue7fIyGV/W52fVLzqonAR8HLxMEjgfkH5YJaLHlk3L9NrK/n7UAt5
wyyFPyH9UJte01zPw6su6U7MfjTJCyn2WnWo5sfLxm1tzmvUxctXxknliHrvDMaplXSVzsZxYH8l
mb01k/T7MpJoGLmgX/egh8tN2GdM95r8MvVPbfD3f4Lgr0BJx7rcWGhuaTo7NKZOoMzezIT9tkvo
Pg/t/7lc8Neg2bQirRuWQVM9CdkHHDQ681DTu16D+PPvRD4Wskt0kTy7YAQtLp6DUKGXSQTYUPtR
I4Xdyw8afbs8hNtR7ds0bkVrZtKUWYlZigcUk/YVUjvSD9McjrVGPxPzqTHj/WXE7Sj1jcit7slK
a6YGQKyrG0ibFXam16IzziYG2IIhHIxD9ln1Vd6YjTwsEYR20W1hDUgFWWrR/bpsyebYyV+8nqhp
0/gzPEG108DoglLp7gRSTXITsMmlkC2t9LsQifP/DY8buSyEYGEyIL6n1WOt3gWpl07XifmeBQ+j
LmJU2HS+lXHLz1eBwiBxkhIdYFM/ozD+UKeNHaWC+sPNaLQC4UJtGvYDnvcBEgzQ8NINh8QWcg3m
HYpaBG4nmiwu3OphntCUAKpA+b2F8pxdO39O45NCj1IreA3fHLvvNAD/mGi0zVSyAAcVI3S1abgC
oXNcFQKDtg+cKxTOHXIVt3yUjILZ9Sa6q/fzHu/th+ymBG1DYuMNBVzLrnLIHekm80hmQ0hnJ2r2
3uAnPEl48FTZbadKap1iCfS/7hSceF9Rv/j7xzPVHNOt3N7RfMNB3/cbmLEc5WrWnNZTBT602bS2
yncQzomQBx6zJsQ4dJMNQpjB0R7HY+P3++Sz+hU9KLu03OHhXiTnu30cXY0/51Esp5PeVMBNCtuU
bORaju2e/g5+d4qN13DiUbv6RF3HXYnCecjTit4fNxfPCn/x+NUKDVQ1Ta0Y+NrTjZXhCBxcD8kO
c0+8yTYfu2PwSG+D2Q4/L4chES63sSd6U2pQ4oHdgx0jP6LeQHyvET1bC1C+riAr64wU/QijAuvi
+jMJjhpz0qS350pwN926Da+c5+uUtoKhWhMoyUJir4WZwyLjj4I7xMILTZS/c0RwrSHIUYvKgzeD
0ffUfWUzV6hgYwf5wgTUrvwtBarL0n0AWZXJfNaRI40b7/KMnZ81oaGLOgNkmkAWghoTLpgXkKZD
O4rEIBqTeWruG/N7GNyqk9824a6rHyh5NpW/lkh152wb5mCXOV6Z2dStYmZKwFA/j35NxQc3hHvZ
srOBXBAMiuotsDMSSOWeItShHCpNMzEcW3JHkXdy/5JIvirtuxTJ1ViUUDhzSsCpmqpbJhQhoUPA
3fG1OaCqCYYy5E6uZWuAMLwKyrqPQop3l+3aGrk1EHf0wwrLw8YgzFHL/Kmb82clFz0xnW1Siy0o
PQGbBfR9wCp4OnSxGjDF7CkDz8oPszsk1X0uesjdmp01BLdDaaRlqNwDRDy8IA9txKhiVjWnC9GD
fl+JshKbk7MyiHNyKwXFeBxgcqb0Sq57RzJKe4C625j4lydHBMS59QiOpK5PYVYSYGt/6dlN3Twa
0eEyytb8oCwR/TOQ2UCindtexmRGAXNgYs0ys7B76b0sq/0QijoitzwN6W5EB53iNx8Ag4hos2og
NJhpoh5JIHd22MrJy2VjztsE4W2mCnIRBX+iHpGbHNImRt4NOVyhkz66SvFxSralmDiTltrDGF0P
zacy4NAw1Z4FluEQS8osQ4cJ2eg3gyEaTdEGgUZ3iIByjq+U+qBrVsbQtdeqdh73o52OiV2rBWSI
CkjYWU4RQ1+3jO0mmZ1i/udas6+x+P4AblnoVsUylPEwR09SN+88CLvmvcc03Q4zsuuKAg0AgqvD
lsuubeaGXwuGJEQHNHMsaNPH7WcT+8WguHMrOBucv8NxtnFrQ8utKTZk2DZpY2znKEcpB8PVjfoq
bFEKhQcY12g/lTn1hyHfJTRG69u/P65wH8EtHRXMtuawDHCToXSS+uoArWnzz6z9qvTPKbppx86B
bnLTXV328q14Z+I+qGgG4imkAU9DqqlMUaqi98CJ5GQfGpZtFcE1TZ5a0030z6R3L8MtZpykJb7M
/IbjxroqZEmXVMCF0fyWT4u0nX5VdiiR0MDUIIsIgzd9CAI8kKWHMrTBP7fEbZxYZlPiINZBnKxy
i/IWKbhkEhEUbJq1lOqDw5JqZ4+oUTwXkMsFTpU9LYuir/xRDl2zujEbwd1hE8pS0duO31Tm9/Oy
ziK9TiqEAoJO4XCvSG5WeFPwM1buL8/VlmtYeBjWNFBjLWeWU9eIJxPK7VONkwNkYjSk5B/69I7o
UNaTr0EUfBls8TPeMdZgy8eszl1ynJZhZAAMNJa53ycy9HFNtT3QDtXt/xsUdwBL07lSMxlQynBr
TL+YdE/mf+b+gZ+jqAknvKVvFoqAnDmNmZEigUOU6A5Mu8LRKbVLKtkoIP0vrFkhcceuJB6t2SqA
FLYtirUyWw5u+/79MsgyJGezswLh9p+k6lWkRgGiqTEe2x6bKrZlzZfl52yq7Ga8q0ScsFsr14LO
9kKFKKs4T5wOIDYbdMtOLXPG6FYtvJIcYvaMMtXLdolQOK+bst7qxgooZZ5bthxKHzObr2KZ3rFI
JHC2tc+YWLFLvby5nFu4UBuhwEhOzIE5GQ4LkL2zB6u09YrZnfoX3KkHVUkhXj5qV2HXHwIqO+h9
tC/bu7Gk8QkgoUelAwhM+CUNrtMJKvT4BEP9S41dD/Vr7QDVEJsYv/pA9Kq+EarAmoaoq5gUupx8
RzVtxqKZlxtBpvXoxcIjiGk+q/q4t6TimIW6qJZlOYRwXroMrIr9DM35Z1rQYJccO0XBbM5E3w26
uUN74OXx24hSJgXBjrZwCyx8/qdemTcNm2qlx24pfZThbTaNdsIESRIRBueTKouJkVXAmPGIk5sf
qSFdy+boXbZkw/NPLOGC4LCoTYJwFNsIUkEKajqqQ6w8ya2o4OEyDoi4T0dsDnuITM+whoAGqSB3
UXzoktIJZcFK/trK+clHTgAUIvgDtQJciKIoM62UGtfquYYwgd3VE3iuluIEN5DHOHIts4iKXdZV
1i4gRD1EwzgcksGwrkezxPdBwyt1Z7Ma/DmKEg8Y3Z+cpCS2awhS3ZutFWS7tE4IO8bjHBp2NqXB
gGYvbJ37LlcYgSpBg8wdgyKrJs3jWwAyivckbEIURpTTxxgyI3hIO6q8q91kuEUkRZBgIUbom0zW
fwdxOt8bjGbUlcw+98uyzFG1ASm6BK/jdRf4ddAa/bVVp2DOUZpUjnw5DKO3WuuHN6muFMWBcEH0
Xk6mHNtSGCCbb7a03wclzb0hqRMR8dxWOEG3ONgRcR9HTpzb5eYSm18mq8wJINXYan6NQyuaccfq
ulR3mfl42WW3FsYajdvpwqSLp4QCzagGG13AKDaKbBMpjcswWx67huEcqUlnOM0EGFn5LWfggXjs
u19VIdi2t650JpoiUfuHk6l1Ru5UB1pkKZGOA3/1q1RcmvmKepdGiaOURynxjeLOqu51/eGycULY
xfrVOQvCHSHDLYA5vfK77zXURT6yBmSB/U7TepuAckbatbEjdQcB8MbsgSMJsoNgNl7cZfn5CtgE
hZdkqW3mdEb8Sy0+5n70NO0h7F+6tLnSw2ln4hoQphqqHG/nVHvABnqYo+JqUgz/8rds7Esnn8KN
QVubYCqX8SnqAIoKpdBcSStdVWlD8EWlB4oa38uAG8cnGI59SZbB5AXJlFPb0fOfx2o2IFtb6E9g
5d2ZJqo6tSy47aTib9h1+2ZqnkrV/H0Z96uKnguKa2CecFPL5HSATFeG3rD5EEDhWw7NzHBaSW1v
iN6PAw4+aXJM5sYortJICo7EYHHs9GUT/Q0mhUhOm+qyY3RZf0/olOyTzESJpiqlDIxaXdC+Ryn0
q/pwGiA3rUbVVQSyjKuJEHZPEmzDeVgIriVbLoyjNVrQFDyXojaL86QknJs26scMSmN97wRmd0PM
RkNUUN+hNJHu6jp9Rh7mXmP+XIEgTh67v5fH9fwdBcUquCyTL+0WcO5xMcIIF9U6q8scfXrRSuJF
cvZqDbndQ1rYaiI7NInDJMiiNlCQicb7uF/UDOKnlj6pXXITyM+jUTqSoolW2RJxTydcRlEhSmOx
zqADy4+NmQeKWpMqc8IcSl+V0lInNuY7ZJTsAErO5UzsZPoce/DyNr+CSnu6PDBbixz8Ieqi5iwT
XPNPHV2NjFlSoFyP81H2piiRbzXGqy6LSB83QjRIf5dcGJIvuCHw+86QjLpWwa2nAcVq1Os1PEtE
ftaJaig3JnrJMy51gLgCg16RQ8KTPETfzSlzKvo+4r6t/lhUskFEOl/15EXtvKCzo2ivVKPNwhEv
MHcsPkThnih4Yf9nCTwcYhYec3Aey9h0de5kSFgyS1hYSMJpGd6E992UO0xUo78RMzBzCK5ofDSR
yNWXU/YqUEvMwrE2gh6j693cPS+/Hn3bdq6cp8neR/Z+Lzjvnk+mDPlvGVpI8nJl5juBuqg3lLHC
jhTOyLXH7qh9UPo6toJXs+Wz+ZWxhuGCPg6NStUUgMlGcL2otyjqEFwOzreVxRDcdqB6h05AvltE
YxNI7jUgFEq3m8gL6q/SnPls3gW5YJ1vGbOUYaPrF417Cv+GpOtzAFdA/EmtpL1v8bJ5PbQoPbu8
ms9rJhHm1tGEG7MklLReb2tIrlaW11e9XU3SZCtydDsHf+sm9iYJ0jYzbhGjKHO3NZh4tcJ2iU0T
QZ7bMosikJU5bxBhcVGO+xuaucvhCC2xM8jALtu55YErLL7xNh4UQ0XNUuYoM0jVZNMpxqMSH03R
HWXTJg2CW3j7s1TKZyPTSEdGW8e5I0OqRiYFqgS9brpl7Ucu+ZdN2tgkMXUrLG4Vj70K/VEDWLiy
4kz+h8g4k6PXrUDz5eeMtHasgkrK68fny8AbNuICZpkUy4DCRG5zpgsnpqEWuTNkf8Ncsim6AQzI
PiZXhiWSYNzEQnIB7mFYMn5xkWpAo2/SlTnYqJf+Cp9Sn5SaEzVQCP33Z1QovS3UPDhzUAuqyKdY
ZTtVNJwqYDW+Lt/MYL1qRvCZiOg9Nl6dToG4NVcqU62zEUBddkyjm7n0R+U3NXcjUqNGZ/f5ES8t
hL4WxcFsdp1IrW1ZV1yYhGIWXvCw66E7k88Q5ZrFQhxGcyfQBleCAHob6xDCQ2Q2nvKmdKjyO9UE
zrqx/k4wuX1NQTSjmQrMWWWelXhyFuwN5UprTcFCFxnHBZWyAiFkOdZ4dlcSG2V4MGoCwcgvWQvc
Vu0hiOfF5vvlBXF+R8Z8fg+oyiVAsJdPpklhXG4g03bVNuiK/JgbFZd8SIfWh39Hw7GUKFBaMTUQ
wp+66TSSvkbyHBf/It4pELZM62sJ+b0UBOpVN9hovheM6dYiXCNyk6dpXZwPBkHNFpjimvGnBNW9
wdS9OMrAJyo6nWyiUVyc8cgCym+e+ANSDUmU1rCvHQt3yg1bgzJ4PBUuDV9zSXRJP5s70PpCrAZa
icshE4eu09EMBjr0XQdB42JyJBRXR7kd6RTtYzdm8oAb2+W5O9vUFzQdWx3uiciY8ttDFEMniwVA
k9AaDFq1QRUcgb42spPFzSFwm0IQqW1VJHiF0P35V7xnB2/e/1F86ap8jZ3P3k4d3SYuBteLBOWF
ZysPyGjcAckAqFlxcKGnIwkOfyOumCHZOfp2kKHt29umeE0g9JqiGTlr9uUgai0QQXKTx7IBV1EK
9winD4a3TQKagcTOmVfKP3tTc6xAsPbOLj+cjdzo0g5CVzmytfY43prUU2iB4+y/hkoOg9uGgjmc
MzD4SnaEkByEngVRM2l0K1Vgy5Yv4nKFTA0SnfBGLo5QQpqIxsCpy2emZE5dCnxxe7C+Abiwoaft
NGeQULbr8QkZCVl+iMbdv6+ntQ2Lg6wuMq02KQk6qiXbjEJP6wJ7VkU+Jhgmvpq/kBNkdZZhaiLd
VsNXYgnmYXuYDNOgyynfULnTAJr4QGJhwYlR9G4bg1fXj1R/vDxO580ri1NBOQTZEfTvn51tBj1C
D0cPK/QX6v/o3fSVHQaQ6PnpAbJL+2ovwDvb7zk8zqgq1zpCS+D1nvwk/+h/UOcxdYLGpffXUGi5
NlziG64AdIkwfOxbG8l5tNrOaYSyMoxkmLphpaHN252tIxQAE3R56sZdJIEHG5wn0KUllWDZbvoJ
iJpQgqchD8hTxcthqqdGDYuN4KbK7oRaH9sj+v3vc6sp7Ps+6TL8+9IEOQal302mTeYb9s8EJF8z
943DLalKV0L0UAGnAFVMJu/RDOEI5klgCs+RXIN+KYH4nbSQk6MW/SN+mK/7/a8Gb25/8yOzdS/z
yheREuh5v+epZXyiJw6seB4HwFrUmR4fsr/EiaFbH5Pj8P42udnhxXIzUQf3ua7Fgor/oKZBcczg
bzAd6SSCtyTJniFGeaX9ov7kmzfV39Z9vk9QXHsXYS2Ebm2jueqoC+Lj+fWeQ+c25cpqUAkRYElM
GogZd8Vra7e1PQY7yadvkWAJnHO2faFB4xWpHtSt8JVGRRbLxbwcAZLr6m/1Sh2kw4/6QfbH/yPt
y3obx5muf5EALdR2S0neY2dPum+EJD3Rvu/69d9hgPcZmxZM9HzATN8YSKnIYrFYyzmPxfu4qym6
Z/aJTEU2u6gm6yM2QQKKhAL/dLPieZyHEWqOSUEN3S1RZoiPteZo07bU3dgHYCwVWDHzJry3YYCX
4EZXcInyz2Dgk/QdwNglCnqpzpM90CRV63yvP6Z0OEwra2U/DJtxHXt/3dGAVT4XzPlWdPe3VS9D
cGIfwdA0Kc8E3YpCDvElh3YuhvOm2EvUCVSIkdVf5sDqR//cXsHFWPVcAufSJNMHxzG6PCkykRVV
d+WK3LeUBocmcA1q0Zdmk68ftK1+LzoXCx4I8/kMlgiVGnSecLqpYxmCTxTDUVXzoqBWU7kT2Y4i
TtGFmx1ScBmwBgkDYf9ldKLFAMxJ6xl+jng5iidhnaBoLQLsW9gnJC0AAi0jK4neE85hAwfS1ACH
gkNnv9jmgxwKutEI+8wLQ0cGUsd77AfICY0XXJTdK5XehEUWOvsRo8LBxj5p1FrHrr+qaLuK9onX
7rMH4gTe6LTO/AqaW/0IUmcnp9l9c4Kv2fseOR7nde4UW5UG7ksquFKuVpr7RLZGZ3FgaEWthDbe
0CHSMRn2CYBtRLxoV8sMEdhDPLgBIgHEAG6ZMXur2PWQh04ZH+T0kWiCkOnKnbC/j5qO8YPTguaT
SxWkXg6ibMAYWKt9K/XT0O6GcJUPbiiadLyyfU4Qt1aB7eNcBGXoqMVMB38Xmb9JCqAswZao7PTy
ZvMTCwHa3USXHHfGUvDZpFrRQSHXeMW4tFceEk87/gbqDG7dYN0eol3vZNuQxkf9IX20t5mLCGAt
PReeqGi2sHmmjAoYsvYEaGQ/F9eZfWhZLmd1PoSOon63kdv1or6khUW9EMC5sqyNFWOKIEA3T7O/
CrNtiT5UUd/Cgo2g6gbbY1QdbLbz0kYSH9wPesukVHepDxhQddP2hWOlqKi4t53zwok6F8VznCmj
XWjKCFHjfE8AFtjsektQFVrSBtkQDYlIFZyG/KWdFiEZuhawxgr5IiW18r3fVJSVVBPB2Vra/nNJ
3I2Zq8aMriJIKnTUb3NUsUWQ1NedfxiFOBfBWbudA2evKAnWa2WqNGqo6oFR3APk06RSCX5z/nN7
g66fdJxEzuQCe2wAdgWJ4J6MXiUQBAPdKd8HhwqhFvnSLUfUAn2duOZEcvbXSjOK9gQiux2AxIB+
UDn/2M7oyO9R5ugTVTJXcv8aOIrIyFTD3tHLiOYSvngInNY+IY0O7i1k6JIXYnhxLeg3+Cmmcb4K
MhjXCUwRwEfsNJz7B8kAbf1ohE7vVseAmtTamafsEWC7zrCKvw03oBhjpckhP35r3kCPaHaj1jGj
H4NwkPH6xfCj8L8fw1mrVWeN3hZmCLiu2NGB8OuSibbufCBO+AlGhFVOx8opXN/5GacV8e4uuLKL
teAsGVNZvtX6WItU+wcYbkGp0yp+LED+cNuAr6vQnJ6cAcdJAVa6GYImT6MZbY71SvXS58LJHtuN
spnXL71DVinVPKB3H+21ves2KM4I4GkW1QWQIPCVAVGCwPpy6wEqYBdmCRhlSXJjzYkRelqnuREo
u+CBUC1Gl7MOLDgNk4GXUrpIUyNj7iJHb9HT8hxlL7cX8/rphcU8F8A+4MyC6wD5PPCrRU771cDJ
2TTdRvvAs7bh53yUT/o6cLLQ8+ytshVIXrgpLiRfnZ2oUqsekhsg6tH+nXx36/mEsXx0N99Jv6tD
E+FeF0XwogXlDkmvdnmYKZBaJqsmu2/L79tqXZsFeo9QZcGy/kDwc64uCgdba+oAvaax2m5sH1xf
ZG62bYH22WoMRe1j128hFARYTQA1Y3gg9Btd7l+azkAx7ZEQCTVn8NDjj9m31h0+Zmq5beYBjWoV
09fkGSmDwPkjo8ojsFCm0KULxAdgpAH+G5Or4B64/ABijVKCpkHk7SM4G+btyCm4H6gwSXC9c5eC
OE0rEqeAp4Ag/Sk9mFhgUNXSch9tM+dN/VJXlk19QSx6PYzPVvdMOc6nJQDK0RsDMtG8+izvZIf8
6rCe/1gnAIvSgWafIlSMpeVEpMngzGwcPR6CoDfVLP6ZONMrnZLYy0N3tO/RAinHbtEO1Bc16i5a
EK5JRt0sy7gpuQ2Up96IpTnE/OdBc+Mt+KM828PNgeoI1dbxd/Bs3vUgTKGmO351TtcKDGjhEmXt
ev9+ALexkW1gqtrEB2RUW0mbGfMjB+u7Pbz/sVbTDgyd+3GPmQQPndtAENwnzwT9hI68O7azU/kU
fRmCL1o8w2cfxO06HlvjbMcRkguTZzSFY9arCKFyIIL5ZH+HPzpox0Ot0kIUe4Uh24ABxO86P3Gi
8aRgfL6pVkN536nNqhw+brulJbPSbDxE0YKHrmy+KzEBOT0JCURZRWc/JLk8PgxpswcESw0sryZy
1Gn41Jpp3CfR+HVb9uLBBTwksChNgBvywy1DoAG51sJy6vBNvpl7jWhWmt34/EISvD6Rb8AAC9ov
L31QEFdGmhsx2qv0zjMlxD5mu0/K6K01J6dH544JZpL/oNSZ3+VOTax1UVgCMR9g2PexBaZHUSfy
dX8hmyxmw5caZoLQ0shlgfzBb5MQHf1Oup0P2h4oPI59tJ3Si7bNl/ylUvMwbXS8fx5nQVh7vWGX
ktXL5fRtox4qtU0c0DVvijg6GCQVvKzY8lzu2KUIbscaTZ3G2G8Sxza6daENAETPaWqm3u1duj5h
l2KYpmfRTdUnNVF8rOGEPBeqvGaORrXEJf3TEKfubVkilTiLmEo0QaMlLnHUlrhG8ZIZyH2K0K0X
bqRLjThnGTcDaWQDGiWv9oE8jC7Af7ba3fCr3furdNc/TlRkDte+41Ik5w59WYlMu8FeBfFGRiqy
bu6m4a4yMGRuuLmytrXV7ZVcFoi8CGZZkZrkK8xKZ0SjnnaJM78PR/SpHJL7eac50dttMQtvbygG
ZF9AU+B8wXdcWkcZT8lACOSY0SHKdv54SgGwoCpvxrDp0O9DKFEcLcE1aInyPovGgkExjMbIGqJF
TnQ+AtuwjCE6bHY5cl2yHYN8fi1QcNH8z6RwxtLHZqKHTAq6wbz5CaWcVbQr3/LSA6R3vZ+21VP8
Ig2UPIqie5F+nM30JJ8kQ8ZhsJHxNdd4mlK1/S9u6kw77h1Y5dGszzpkjOiIyVkRpxMc6UVHeCaB
GeqZ+wiGsowkCRKwjdSXCqcX4RdfQ04xLw/oWjwgTTaIzhlC5tvqnLcgWJGdYR09pq6+qpx5Y7yu
Csd2+jvjPVqBJ4gCUvHwMtFmIwpxr4Odyw/gbGTUI6swwFjjjO6d79pf0b7e/pMcjG18BKSFC9DN
nYjGd/F8n+nMGUcBfBCjyAYk+q34ObZjHaWwAYCRYWE4JjrT0AU0PaLX8EPuk63gSIjU5YwGz+mx
NSrINu5CAGIHrn2KV8Y6esjf9DvkTgC3g94/L1r9fZcBdhpgAyxVpCJQ4TlLq2RoYovtdKQHD5ml
OZX9PDQAeo7LQ9+YTj7KD/X4ObevpRWD7PuvJyOYfPDyojsOOTFQhVwa8yABu6ZWoHkWKwmmGM1J
3pBe0v/YaZkcLKtQXm6v9ZIPgGEbGI0ABLnMPyzGaFDYMA58QEiVBPPM+WkOJkEctuTizoVw5gvZ
QFInEBJqX5G5SotNipioq5+b7vW2OkuWcy6Js9pxrKag7yZA7o94cmCiJwScioo2WK39dVuSaOE4
G0U4ZKQ1Zkid1v4Igo2ZPJmmd1vEdRM4swYNWSWMI6CrkOfuJkagNxI79pXJMoSe4WYH6R99Nzx3
e9HTfem8szw95o4MFDZ5WapaVU00zDjv/gcYwhPMN0UlKB5ljLl/aNKqEmG6LS/g/wTyjbVW2pWY
W4NAtdA8A9xvo9GuMpC9CRaRBcJ8FHum2E8F9Ox+SMZIVaaKydkBoem5iV31T205/RrZXbTxx269
ui1x2Qb/VYyLzMtCBwtHzmwwWRm5R4ibp08a+Q/X3rlanKfQc4w5dhWkaPV7Fq/7UlQZFiwbu3bP
ls1ERnMENhD6ukZgjgV0iEXh1aLFsbAONTs27MB1Vvdxk6IFWkHgYz7VLfLh42stE6Cm0kDaRtOb
jGTV7Z1Z9EMAaMX4P3K1QKy+1ClA4t0nBSTayiHyeyePV3kw0KFTKIZhbstaCksAZfA/WZwVgMZZ
0vUa6xfWA5WMh0x7vS1goWAD73AmgbOA3JpyUo+QwKBg411ZPxUBQFrBF7Du4kOmABpgpwQrDJBS
BeQwoiTYYmRu6j8j0OiUuYrM/SEzlM6HBUqhAqjgzOynFxJJtQ3qIKtAIszPMaU8Vo+paWQnI0iS
wgEsTninAP4Lc5UE5D+3l2TRpZgAlrOAkoFGJfb7uc2qwVABXBFf1D/FqtcMu9YW+GSRCHb4z0Ro
mQ2W3ZQgFIzNY9KhiTePj7kQTXjxbJxpwt1juFx6K5ohBnyU7V43hwKhrbKLx8hwGz3eWXYaIvMY
7ElVDIJTct1Lx66dM+Hc1TbUpTKpJpbxMbWpfkKx8xeIZPKNvNceMrf21Ec4z43oBbt4OM+ksiU5
W9kB9Q29L5nKWoG2pFWdPBXhGj0TcyUIpxeP5r+SfpKtZ5JATdlbQQ1JYasDgw2so+r/nyHyjsbU
CtOsC0hICd5U5Uoda0oyQU++SA3Ow9ijUhrAIEicXnk1Lch4un2aFjeEdTUiIoV75kPDPI4BZlPF
iIXTgMo6Bi/dOL2T/Pt43NyWtFDuVhkABd7Z8Gco1nGqJKkSp5pR4Mq0JvA57Pv+O/XR7n+UAPPU
Ft6gbczs1+Tflfq9IjKHhfIapLNbiCHDAASMs7ycJOEcFRXmXh7sFVkXj8A1TijZtt5hck2dlvQA
VrTm78kzcM4Q6qOHDCwlCL65Q47OzTyWfCAJ4Cr8qENpZYy/w9I+jfqzljQCx7XkUdAMZyGMtDRy
BRRXFMhvWDNyUqBMQd/HPos/R82ieuGE+b5P3Kb95/amLgpETRStOZi/0fkOEAl4omqJ9KiTWMV+
an41SMBa4zG0Bmf2g+c5m9wAiKm3hS65ZwQNFmi5iGkjkX3pRExG3JQrPYQSdFADC6LfT8J+oEUh
aJlDKQZjWhgrvBRiW2MXazVybTVpVox+rArldROIqqCL4T+GI4GqhKYmdDdx4Uo9qKztnD0Go/Ru
qk8z5sHCujmiHdHLWrIKq/AeWKiPEyDG7VRQjFjyLhhsQx8SAE4wRs4W4cxJGvacG5XN3h4AVJTG
Q1/8+Q9bhQk3DRP4gLTiL+tEJdUoawgfTH9e6zgFpSSvgsASWAS7kPnw3zoTw13YsgYoU5PFYQDz
pR1Q3LoMTDVPJHRvqyOSwx1mpVAwa2bhmeEjho3GjCbZR6WAEM4QKLR4rs4U4m5n8HUbXYmakFOo
AIOwP9BdRdKnlpw6082LaNNYAojJRXMHioIB52FgLJg7U+XQ2XJdwT0GyW6a32Vjo9R/O00ETwhw
Yw0duwyukL8vJQ3FoVhCDtSOY1DJeDkQKIQjwEsWfS6Eu2SMZEZ5LYeQzLDuZaN7sPPH2zYgksA5
Bk3LswKYdDgzwOJRxpOeCrZiMeYG2SDAPjGSCt/D7UUCJpxgqHEqG+tNLo52t5/UJ6l7icMHDFWG
d9IdsuCz6A29ZNtnUvmXWohYO9VZ/mYA6Ylvvba1SUvLFU69M9Plz+q5HM7hBbU8jKh6Jo5SGfk6
UqeHfnyrZ/vemL8yWbWpmXze3rEl2z6XyNtEnmhFUuAwJbrsGAxCoHtM/hoLkVn3v5vGD4ZmaqMG
tQ+1enuNKSYKdF9MLGiiXm7RLjHrPPPYhdkM2mhCTIkXZzpOYDn5bIdNKQtaO68HMjh9uKuBTEpq
qgMEAfPVCaaP2ceG3fnlI/D7gACFIXNdRSQnavRYOF0oN6ELAdUgwAUQ7nTZcRA3KrsO017etbl5
7IXD+2y7OQNkFS3WBQ7qjysIEF8vhtH2mQizOlYsLVDONAo7msUanYYK6bCdqeXuoL+PwbtaBoJA
eGEL0ZhrWAYgCghBT/7lFhp9p2QRaL8cGbXwoVjH5D2Uf+uiKdQFq78Qwz7jzFJQ4QhIYkJM23Yb
vx1PLcHMUi67tw/XwnG+EMNdiW03V32EuT0nbeI74CZRE9N5D6Np39WFT22kB27LW7gZAcgPP2AB
0wf/cvJiRZKruMFVHxvVK1ELL+y+Qz9YS8MTTIqOxSf4ZNe3ZS7qeCaT/X62lBKRBr1qVeay3Hp+
qpMHSjXAeMft6bagxT3DOwFxrYFWHB4ZoGzqLIiYIPDZrjsrXPVztqvmQNAxKRLD6aONdWAOMsSM
7boC4VyzSsPNbU3YNlwdMgDm4emDiTkEgJdL1voVQMssA+5wsIGF7tk1slYUgGC0FRVXF7UBgpqO
GS7Wx8hdKEDMxpFiosZwcDtjowGFOxXlS5aFYHYE8QuCSH4Wosm03Ox1C1knEEKk6sukAUAyENz8
S3amgMgaA014caCr/nLRgmBUpaCTEofEytoPUdmISYK58cm1exvs4CMSp5GI72dJMwXTougHQuiH
t8Cl0BiTxXNUok8ybAGIZtdZ5Zp2P6wibRaot+T4ziVxHmmeTWM2EqgX2gSYy+SQ9/Y2QF8dbprt
bfNbUkpFww7owFBXuXoI96nkp3aCJHA5AmVWjtd1bHhTbQvy50tWrhp4hzKUObziuA2rzM5Oiwgp
IDvJgXCxBiBlaO0Nk04iCteltTuXxN37gGqb/WmEQrm0mke0jZufve312tPtdVu6fs/FcMagSKoc
QF2I0eeTOdjroiid2yKWNWH9ZzhKYFLjHHiapSZKoshoZfn3NCJ5+2Z23iCaF1o0ALSD/58UzsVF
iaJVIcsSd+V90W2n0BtHwa2gLmkCMDFkdjDzj83nFqsEQh+Yv3RoQuFx/pSH6HHaPUuYmB03+qpG
Q6y5Qz33BMDoY7CS9g+yi3jt7fZyLil6/hHcoYqyzO4G9hHtdBz1VwkN1bKI5UEkg9uyehxq3LiQ
YZEVCd4HZQRlG72tx5LvQ0HexhCwBkwLfvJ4TNVkNC3cSVE8f5ZZeOg1YCtp8SpljcaVRS00Zgpk
LsUSmG3DgCdr678aTNGLOh7aAHpFfekq8jHGtVFlBUXbuGOUXqeiICawfrZU/L14LpLbrr5U06CU
4TGqzDyiI85Rh+yrLxUvs61Vb2aCa1ikIbdzpDZjzTewqlNRoiOcjB9+KTXbtG/ei17+JdtB4fmR
fcx0WYTjtFS6YlOtxAAqBjJ1/ABa3IdxVYKGxUEL2UqLoq0CWB6lz73ebDe4bJCNjN25AnRvr61C
qfSs4EOWgvtUxHhzfU5B46Tbso75TERWfL5wAHN4GY1IMqedTXuyjcrfsfVumKv/YsH/WhPncgD1
l4xpCX1nUxkBcoZ8oW7JvQvIh4+x8H/JhXKHoWVB79W1cqjSEKwwS+3aKKVeXt+AmlGnUmJX0LDH
a00bEzqjJV5EibqUp4Qc9M0YEIbMBOfsyFgVo1FAu0w17uTEcKbUcAEAuq6keJ8lv1or2+pj4OnB
tAl0ESXm4rFh+UMkrsHyw/cVG8DOqNFUjTdT8dUmGU5KtFKDHpHERybFArewuKRnwri7VtPlyG8a
E7kw1X8sjddkTrZ2A3ga6b88ZvDn/qcWt6h6UbWxUUOtKSQO4oy9mZsIx4FVPhanuJXdOmypNYsw
+ZaKf2g5+VcuW4GzB02OnzA2BblhXG7UtHZicJjrVYWxo/RunCYnTJT7oM/Bwy1v/K59ykrjZEYD
yCvadF0lHVV6EUzP4hb/6y74HtBk6tN66NjxYRRr4crGHBdxfVTvps//cFDPJHHaD2ZtF0oI7cn4
m2BwLd2kKH6hScQPcoAkfN2Wtnh5nknjXHAxATxTY3pFGiAWp3cf6WkF2I7/f1I45xMOiS7pKbMk
nUaDR/SaIggWCFm8Tc5UYb+fmY3W6l2oMI8+d+27ZreHsDPc3n/169AjRuRF4Ueei1iSBevH4wi3
lWT4Ywahvqy6JFQdCyRTpSTCtFmKfDHKjFeQhgFtQFVe6mam4MazEzzwAlMHDr+xied0/V/26F8R
6qWIvq4jjK7ArzR9sIvNEN384as/zwIxi+7rTBPtUkyhtYXVTtCETMG2bso7pX9Ucgs9PiLCsaWS
LrplMZdFMBCJpjJu0YjdNpIW2gg+gw6IanQGdkpDde3VJO/jvOr8kz7QHKQSXec14er2cgqlc+sZ
IixvSA1FVSTSCvJghLvQcoZyr9Ze2n0a+JKagg+nV9EiOHi3pS/Gq2eqc6vcmEPV1SwhUEQ1XpfO
bKyDqHOD7AUkNUQ0oLSUjr1Yae5OAoVEGWZ40jrhfNR7r0TPv96v56hG+PaoSY+p6o6xoPdg0ZBY
LzQ7EJrKe2TJTgfZLiCz9MNtXvfUQME6t6R1BxVvr+ai8weHKOBPCIhh+NPXT3o2+SpSA3oIhE+E
w1JH1ikeMjN5R2y5vS1tSTE2zWOD9wOwK3zNdSoCoksErHV4ioDVLEn/ADu5d9TAiCgG5F9uS1uq
56DAKwOcHIBKmGHkTCUoQG8m6xCHxkewwyXloW3AVaG3wbjt48lYd4b21UZVQ0erK1xttAJa+vNT
ZpQiFNfrdUYobIBMlFElotrHHdihqLUOHYXg/7QGTx3TrWEnbtgQsOX9Ckbi3Nb82nVfSuMO6Nyr
fRzXkNbOilupmA0376vxr5OZTIgNCFAkG5EVZh9xdimpYTIGpo2htjEbvgAhNd5bZv9SxG0hSPYs
aANjQaWekUOhgMmtnU6kcEQYDK5D6XcD4P4u8gxZsGLXN6zG2ihsVv4ArhGfZlS6cQD1Njvmxmfq
b+fUHeDDTcw8JvuieBtf/3qDWN8PYVkS5DV5AG+5lZGGC8DHk0yeZG1062n++y4p7VwE34dVqgMG
BUuIqIF4EvyqDE/KBRfB9caoJqISdBYRHDGkgTkLyFptRMCOudnU3pGuckhl3qXCDMWCD0btmi0V
6x8CPioX/rQxeJIsrUcZIHq08o+yfyhGd5gAd2Kgv8ZrJKBRiUDKrl0VZCK5jXkFDZPdfAOFZKlh
VPiQGYNKo3mKwDZWGNtiEBGfieSw389Okal2McBXURSbwDzSPU35CowUNXm7bW8iKcw9nUkp40E3
Qgva6GlPQwvwUsoTkdHb8nxbzrVFsFWDz8XUAWOE4CyiisKilVumTfo09A+5fKrI+raIBU96IYK7
kEO9nG2biRjNz8DcKrUbFGhI+p5FdbzrwBTnUwb6Eubi0IDLN5C1TatLExveGMuHoLYfZasTVJ0W
JWDsmSBTzoZ2ObvWlDj0Ix8lta522viNaH8dR0AD1BZAXookBYonl7veheXUjD/lM/Ol0VaaX9DE
P+WRaH59ybrO5XBvIHXM0TU8IHltZG6QAmbBfAlSlHOJQJ+l9ULxmCHMI0+JKjWnT4vXSGkgt1zb
J7X4Jx1UwS3wkzm+zBLidY7EJIMSA3Y+DyVmgGJaHnu85soDZqK2v1Ug2riV5/9u1pOXUZm+3qk7
baV7mDid6VuGaYd+F7jIFVBkQ9Cn/eF7ATpFprXoDbPQR4lPwyaCqRUJU2QRLpWvMR+ZTzmeY51e
Al3/WQZmb2hmFGMstC7ubPubGPFDq4F+OH6Q+2aD6ukz+NRcWakdIwAXslGJHr8LZxG5PYAq4qoB
oQ5/3OsOUFqmioeVb6R7f+72daSstUpfTTiW0yxqjVgSBwwvnEoUGGDR3BIURZokgwk7q5u5/DWZ
fmLRbAY8sFOkKZgc4kkh4HDvAOiYA2k9oIT0Jp1Hc9gFVdB7djenFk2Mqchp21loG5bjvnkBA1x6
rxc9+XskMHYFA3kJbZpIr/NlxakAZYYmDZiQnzcTeZPjQy1qilpwuBhiQqUVrBLwuDp3xEMQCNaz
iVu+H59QzJuSA+Lp2w536fq9kMEd70lXqqBpIMOu3+ffBLuLbl39HzX63fUPaVBTHVwrt2Uuq6XB
9QISGPOC3E5XZduRAokpR6+3QfAd6R7RPm6LuH5HYnNAU/V/IriLF1B+VoZNB8Wc7w3SJvlugHaa
H2fbU0WsxCJtuE2ypyANCSBqMAoM56hshug3qny31Vk4GxfqcJuUdNPQKDJkVNFEo5QS83WyMmor
e03kJRfc/YUo7tpSzKr2FcYKORRfirRLm+9ydIZgfVuh60VDNM4IABUb0GVXqJFzaRuJjKewExeN
O6gPnbkuVVHz2AKSFh4uGEZF8olxsPLdxkY3BmGmAUXV6t3JI3ehq241N99Pq9S13NmxXKDPOJRR
thRuvnY/do7lCcrzC7Bllx/BhTSRWeoYlMABm9ZxBxg85dPe+25zF22LrX1n0epP8s9BpcmpdEW0
kddX6qVo7qApswVo1Rr668ZE0TFMtWFzex9/lvDyTr0UwR00raqt3lKgHZgNEhjm79+4Wn996TuA
hW0aajwAzvJ39lA8g9nwE4mAgDiK5wtO+/XxuPwI7giacxCyfmi8hgC9F9/H8krRNll2KECycFvf
hfLbpSjuJAapnIP9B6JMmv6qgIAx0vIzezn0r9K3tSGPbeKZglrU4i4SkJ9hIg4MaPxjJcnHfLIm
cAmHCgKWDhAp4ddtrX4opa928UwEv4tRJOfSDBFF6iqnikbZunUB2X56jk36JdPw23h+q8HO4dRe
tq7cAfMIIe1W0adx7PaxKCN+7YPgGUDAg/wn4g5QYV9GQ8kQm6VWasinKDt12OUEoO7fhS4i+VpQ
G8lVAG3iX0wJgPXtUo6eZt0UyTaMN46Kld0F/QbNM/UMHBXdCFzTDq07UPqFx8AOkUKqi6w6DkOa
PkWzFu3STM2KtV8rCA6rqiOeavjpkypZ1UGNRzSRqshrbJCY0KPfzTA0Po2LWEJ6I4om1UGnG4C+
bCmu0eOnAo6gaSqscKpIolQ/0+Jyc6Efy8uBGwf9NLwXxJhh4Nc1tNTQqetNQ+47pGmk7dAygVU7
eao6kLU+dcO67ivRFMG1q4d4hGmgetUInvfc4czMAYzLZQBAeQxKr1ozCd6tSSsxLF3/fcoColhK
EG8ikyXjLvdztGMlzuMQ6OpdDzwvJQchYWlYtO7Hv+9cQy4J6SqWukB/BY92EJeaVABhCs32U9ns
C8soH9S4tT6tUotE5Ic/FDHcDgJiGc9ILCN4EH/s+OyBPwLAcGhKEGMNTv5sn4rN6OqK26U0og1o
ZA4M/DI5gEzZ1b3UgyN6y9ciFrCFbbz4Bs7xKUnXDpgRxVxqfND119D8lYCj+bYfEsngzuOUyEFX
WJAx5ye/O9XhKo6ebou4dqYoaP+7lBo3OV2PcwO4Vogg87RSlHQzhY379yKQOAU9J/5HZoG7dc2B
5OAWgAgpNleRYd4PeSLQYqFIg3jmTAbnsPu2TvNWgozKS0Mvvs9erIO8VQNP2dlrwFGUoCYUbM7S
yp2L5M5xE5khBh0hMp1ramcR7X/fXreFR/ClUpyJBWh6KSQmoT6YT8DhxuCnoz8CbIpmq8Ft3N6x
TuYud2RBCnoBiuxSMGd3UmpG9hiCHM16SO97V0HA+Evfq/eRY21ND3QfK/tVee3vfEf0iGQq8Scb
fIgYOwMgIrpFOVsx9L5FiQKSjSKiJH+O3wszofroGjOVx8/bC7xwERi4VxlDISs+8Tl9hpSRdnUL
tHnlNPVszCYAxYYzGq7lryffWAvBzpcONJYWgA5AubLwILt0yF0cFnZZoOMhR+gnj7ss/sAw6G2t
roMFSDiTwez2zDnWWi3ZqgkZEppFv/vmDawhcSg6cMwvcBuF7AzyYGzEAPU0TpMGjHwq5nhADvgi
78ong5mFukIDHeJ6QSZkYZsuRHEKhYPqjzVriM70vYSKZBY+GTWaR4DbY+xr3almQa1nYQVxtDA9
hj4ngkQDF26lem8bTY9nflmeKm2gCYlpj7bbUlRvXRRkIt/KiBk0cGVeblWgGpWZJyAvJn5JQRlL
7Tk6hubgNaR6vG0VC94KtZ7/ifpJe5xZhV+SQp5bxpNsVHRs8tPUlb9ui1gwblgE+sQwzqrZV2/Y
CrTmjV9CxNAHbuZr94kWoINThPO95OsxtaPJP4xkOrS6XLUusqUhSEHEPA+rbn6M0r0UvwbqVieu
FcWI4PYzXujxsUzvq/T5to4/5TfO7oHeib1ifU0s/X8p3Gh1Mwl9kjnqwzDRgo4Ha+sl62QNIOMJ
4Lv2g4R37AA2UPoirf9+bgmAFOQHthVveFDnXEqXJcnso0RHkQbjUlmHIyHCGlnaRMx1o0RuY87h
atRa7/TCRwMeotPyVS92s/ogDBUX3oxMCwOJbcxQsnG2Sy1I1E9Gphh4m+r7ZHAxubHq6fgQ3c0P
bUorafWhCpnGFtqoIRSBjgWnRZDu5oTOpV60wNgF4y5taLd7b7w2pmlEO7ZVGT31rrq2j+VGO/qb
egIgNhiVHUzsYyxtJaQ9W7jmLj5GvVyBZM7qMm3wMWiIU2wa94AyDtyEtvfxCs9J+d18jJwAD6TI
Of4RWDD721cWfLYQnOfurDxSkhyy+/fke9q5SuBVlNx3v76sP/N63IDndTMcMF0QP5hozKeKmB9g
0cjOPoHz6B2wncua7UXh2U/aOzA6He1OX8PonNGT7h7Uh1JQTFlI66LajScfylsAVpf5c9vhsh+C
Gt0RSrueGJR8c4e816lpvOR+FAhbUI+90tnIO6YLzatMeJAU9VyD9mBINnIG2qJ5E6kiKpsFh47p
ZkBmsuZnpAS4bbTQ1RmVlsL4FBSnA2MKEWEV/ngTzlLQvcEKwoAMYwTSl1bq+3nY5IUJ4uhjsw7f
CNCoD2pH5af75D30gA6KhISoWX4p9rwQykXyqhRmuZVB6OA062CjgO/DqTfNr/LNvFM36kkHDCk4
SbO9Au8niDQWcpO2znw70gLoX0H8d6mxac9j6WcWWM5df13dxVtrF2Da71O9R1j4kL9Grr6NfiVv
0VO8FqHALQQDBujAFbRCofqP/y5lZ5VSa6EfIjbM7/zwGFV3pv09qJvbx3/BbAwQeWIuExNgKK5x
btBKorxN8gRP5+pVIe9G+ve2jzyDhlw2Zh2uUw5507VTQoAQVXYVHRJXzU9aJ4jP2C5wdon3AdrR
kdhATYNHEVBTnxhDzx57ylrJngdrXZhvxNjK+qOvp0DIquntRVvyHujhgv9AZxXGJvlh2ijrAW/a
T6DDbdeDF1Dpw+5dzM3RXPgCWjp1F7K4AyChMVkNa8hCu2F2zO6sP+HKcLuVulJPTkjDO/lTFr00
F6ziQiYXUilFNamDApkYdH2W15hNoaGLXmK45fDY0h1axQQruuAjLyRyb1tJVkbwVM65AyLz+Ut+
TQKnpdMWiKeu7flPipPuuq0Ik5OpwRnOhVDueA+NWqDQxtS0n2ZpT0pnMADnmNF8Ek3gLEWp/4+0
69qRXEeWXyRAEiVRfJUr0953zwsxVt57ff0NDnZ3qlhCCzN3cbAPuzidRSqZTGZGRpzakgsrZT6Y
VjfBFp5hra9iYS51jafiKvHu6UP7FHqf7+jqhgIxBC9FAAGG5zx82MZQIKpBfLvpZ3fBdZMYz/W0
9d0urIiuPCot4HJCjo9YdW5FVbm64JGCJm+XOtrsVRpItrewKFtGJN+oK411fIIRk0OGEjgOAu3Z
rUB14fJYCdS1QY6PUvAlqFjVRoD4phT7pMPZCRBwfz2C+NsCbKiCEgoR93yvuh5swoOOubKpZl5R
ezZ71DLmqt/+8sMDlCDkR8CEgAFRDCifm+FlU+EdCQByW3dOVk/OOL+Ff/0sgBEQyQrOE8Q/VX4S
K20ZmQ1FF7SIyAPpB88EEbgebsShlQ9/ZkWkrieP1DkbeZ9wYYWkB7Bc7bS4vwN4dvf3O4bxIlNH
TwV4PrlWPUwoylvLBBhBZl53E7mhdHD0vP8HM9AZxY0BuDEGOKVoMy+KbjWmiQ/TEAcJDa1BsJxu
HPuLlwQ+DMapcQtCs1nDjXu+ZXpZF6joWxDOMTFQwGK/XObdGILaL0seJwW6gNFW5fvi+pVMSjEA
6gc1nToosuSx4ZaqH1dfQ955YEcFe1BgNDsz3sjLxF88i9uoGqOBgTQUynyCqfR8kXQpgVHu0FG1
7RZJNZ4mY+UDHbWzFvtx4FvjjJdTaMIeMl4UtoDCRXXr3B4meiHUkQPKMnIQYGZ+ZR1zDCknbklf
0vRVg0J59M625vLXVomBKAPMdSh8XqCmkVWNcd6g2EqaYwgNuqkDlehVOzGnHDYqvBe5JhaoIdUF
TR3kSPAoOl+gXqTZUpcwhST4ADWW6z7DtJVS/+pZ9/D5YVszpSMhxDw3bg1cTuemjKJsR3OAt5gW
hrlarepv7Gjurqu2VpwunP8hUgFrzNDcw7C8aH2d2xt1u9W4jgPR6JYPnj7HpmhHbhVi1r4VgE7I
clGMMS+eeIylM7wHPURQwFIvpSGQV1nxEGuZAfhEGcxF8f75Pq5bJGJt4naXe3k1bTC5VtsCu2H+
zOZpB9IzZwmb1klsSFuBt/3/Z0/cnyexuJ1aoS0He1Ue/1Kjzm2L6ThxRDOlfrAwivK5uZXQ/3sm
+7/Lk474jHdmnaXYULsYg0p51iwzKGP/H4zg9QPMrmB2lQGPRTkzuxRrmFL9UJOHbjB9Cwi7z62s
evyJFWnnwrxv0kRgeaZID9SGv/ddfUOW72HcbCAh1jYNzVYERdwv4ECRfJ0sc5IsyYxIPDxmI3ND
YMOjreC7csOgOg2cBf6Djrl89RuJMTdcEQmlqnmR+qbGbxxd1oK3D3X8Nacb8WLVHIWTE5Dmg6JB
WtM8RYD3VuLWXKojTa8z8gPqNL71s8KMwt8zUSAQQogBSQASG+yiFOnBEtar7YCMI2Xsu5LZPini
jRfxmjsgPcPgg1CJA/ni+UHCIcJcGyQ4XZRxDmpfeP04f0FPwwHAceOeXPMHZGkUrSXR8pcbWrFW
4w1HAVtJ6B44QydT962+pStwWb7Fnp1akS4Py4jzgtVYUJcZ+Q9lMS1IqZDmvtTB2qwpC92ju1Lt
gFrJUJyn7VVSoVfuFE0CIDMbhycr9/VxOHx+6lbyeeBjAEayLcxnAIV6vs19Vi0QdgY1isb4PYmr
+6l++dzC6ofEABB4MMQbS6Zh0UOzYHMjLMR1Ck1iNdeS3US0GsrElcm/QvxgS0l1zSQKb0L1FmU+
uND5onhHCG9NBOE4y99H9W1JyUOFfrqLNkvw+eouaxzSZ5UOHotnk0cWnEep9zwbd1bvW4sbmpFj
QYquJq4R7dqte3TttAPVhKvaQscIHE7nC9SUsKGLCWRT1XSH2CKHJe6veTbtZ4Qy3vTH1Gj+PmMW
QKr/mZT2dCitmRchTDYNlEcMC+Nw3zvuZSH3gbos4n+IZ3hfmmAbEbAqeZxnmOfBCDE07XZFvOup
+l6o1bGs0JOl+k03x56Sb4k9rHmNIYpwQmYOjBjSpkb1MpkJQ8pF0YAzFjWY8+LKKNFnsc2NUtxq
qozzJuInDF5QJug0Sc2yh4dytG5ICm0hXK80DJL0+0QdhdzWHFDtwKAb6clqqIPHwGd+T3JKjyvM
1atLaghIXEsdrcjvmy4NeP/XNP/iUPwxI8+VtfYc6r3wT7UJ/bB7VdC0qMsgmhcIRG9E77XPBlVA
fC+01cmFYExoKlqiZyKnnPjgtNz+weqRuko3Rc7M0t0/nPfT2CJ5ScgGG4AtfC2rJ7dx81jaFBMz
5bjLzDDQl+xjWsz3Jr9LrGjjRlz7dkBAoCOBxBlFMql1Qeuh4GECn4FMYepUpvGLdfkRneUtOu61
OwGYNIRqTOyhBCOFtLgjRblMUCEErvGjrKFLQ+YtPpbVr2aCNQMsjyB/kcH7SY+BUECPULOgszNm
OqjGIVZp6KDM3EJOX2Au4Ix466PEgzAilB3Pg6VdKvMyLoDzWV1na+C0ImF2g2SzmjD7MTJrF4H9
23YskD3fGp0ZPeqR3l/ZfRNt1Gku14zn3O8JXxMlFFtOaUwymmOFLMBFJ8MfLWfmpReCQqPYGvgQ
H+j84Q9DoFxGR1q8s2RDZBjNnjBU+nl7XVhfIPzlZMUeT1Ugyv46oJybEms+ee9A46MikwFT2tw4
LfNZiTRqK4W49PxzI5JDDqbZ1pqAwuWYnGq/MWVw0r/mJIOcLLBMiIqol0DuTjpdsT006hQCLpNW
jWdlwz6nIEZStookK0sB9Bo3GkTAcZTlJswMhg5eaag3Fy39CmzojnLEj7AKN6Lihh0qtcWIAocZ
CRoFVj47UaUErTL53NQ2wuGqGYx2icsE16ZMcKQwdHhaUAVjRhlqLqpd2g6zfk9O8b8/xhpAU6B7
R3EFGsryCyesG5zhjBVubFVObvs2ddPkxi5jz26+WFUU2NAlWLYw5JeZlmj34SWHIi5GP2RCPCtu
owQcXMD0Zdlz1TSvoJwNEhUYFbUAhQVIEfJwS+FkJU6AiVHo3QlEny37yEDCJOuhhwAVWDUYyLds
HncLcq3ZHIPPb7PLmiQc8Y8l2Ut4XIbtNMFSZ79g8B1XqK9w01+mL+AP5p1fb7UPLvwFHXfU6FDa
xVsVtVfp9hzypGG2qLrz4n5ZvLR+6Leoila60bCBZzD0ATANeYH2oSClqQa1xQ39ZbpLSqfeDUEA
9qR9uKPMbb3F90dw/SVu7m1JIq/bFl1wHAmMYMqfzraaSYttMcSyT0C68lQEzI2gON6CwNNV3Npj
PxfLXW7CYFqc9qrfqKGsdEGx9j/25Q+qJnFFjAn2e5c/0IMlsK9iRKlE//WwuGPkae7T5z60grc9
tyl901h0JCMD+x2VTnIAwfCRviul8w00et8nLN4DvaPP36qbreLXGneHUI9HLMXLEg026V6o9LKH
XEkoaF7eKHfV+FAP+ykEs1volMr90IOftXMKS3XSrWbIxRlFN/vUtIgbJ/de1U1aFxOY1ul0mDR/
1Cx/Gh6XbuPZtdIQPTckZexdrGu8WGCoukZJJ1je86MBJVtUEjHvGMSF0+8//56/k/Oz7OF8abIP
JV0LDXkVFtXZNb6IKYHkbr4JH4c9IMw3k6u5pls8QPj1RcN0xLHauFJW/OlsxVTypyLRuBpDrMqN
Dsodewpfs0P9mngg63yeQ3+B0B/wA/WzfrsZ7C+j07ll6Y2rZd04dVoECi3MYFrpW1RUQadsrO8i
5krbKyUaDY9HyBNjeQuq7EXfOq1ePbZscsCK8BpqnZODPL5FWfLzz7pGK3fqsVRk/SceO2FdKRce
q+6GazXZM8DH4p8zc/rR0e9GbzrqV3bAPPL8ueHVTRUgMnTZUD2W54aqscWb08CmcvC46SD7LV/5
FnPO6mlE+5HhH5SZ5LCrY3BbGYSNmlnDfjTZz3TR7jplrvYoLW5cmqsL+mNMPh8DBJ+AFIKxiPzE
JNQCwEm4RWBxWVYSXnJiRDoEGJJAIkRgxFCuueEN1nVCB6hykKDRj63mL9V3XXn//Ett7CKV3B9C
nWzWOGyyWC+8JktuzGE2nJSVil8SfdgIbVv7KB2EXOXFRMsEDkkeIn5fD25fbiSNWyYkn49YEi00
jPGpMFJlOMiHoWW7ES/XDxZq4ILPBHNVMpIAUnqmMZpYh8luFM1d6pvSAHWAMxEUBA9m/EwVoGFV
hwARa94ZmZdYjt5ttCYvK0rCYU5+hfi4J8ebFaSa6YhfMTUHlTh6NDlgWqPp12i6y3vTGblnRT5D
M/EfnObErnQHRw3mHKoWdufkSbdcPd0vVexZ8UYUWT0QMMPEsBweAjKqsl36xCw47CgGylUG1qFZ
zZ7jCa2DexsoclSY0GlRWnKMthpGwk3kGxHar9REbwDIObkyWJMENVYV4mhRON8SpfbTbKuiK7bp
wgQe7ZjMFWUsGVxRxxyAVB3LS2v7aFDFy9TOHSfyxSrpIdy641e9Bd2V/5gDMuXcW0DmXJeznkIY
IgLA6mc1aR5w00b7CFFlpykaLyqDvBgPSBj/3l1ODUtxzYrVdtYhRAnlz9ariXVAey+goHIdwmjD
M1fTQ8AQAEYAeTHYQCTXzPp26osYtuwWFZCBLI7dL05hZt5sDY5ZTb7435uW3KaY4IPzeYu9UbNb
3+iT3yDliXU/dkU24jcoNOHPDVXGq9wqFC9ZSqifqpXmjUq47MLJno9VrDd3+dTsOvC/blWcRfC+
cDAIFoG+jwgwtwiVJ/FBi7IcqC78ENVK8LTzhn6f0O9KF6RmALBuaYEtC5vUpM60FSHX7hUD9CZQ
hRNqqapkWp8Zy0erxh7EX2wMfZAfTPGzLdz1Wqw3sD5A0sF9c0E0ligTZmmrRuQZ5rG3yn0EvZNx
i572so2HOItaM4KQqEFcQLpoVsWanSCN0geE2AlaTAVVcsfsKtXlPcQnOCFB0uUcMk3jt6kq38FW
/IBJTobpE/LCO4NstLNXQyPwiyrEFPCjmFwZAZUsLqYmR+xoc58T/hjTZd9BtFMZgS/i8YPR5745
5X6YbWQMq7k66hSg24Ffwb78adN8HIiSwXR131jTLm4MlCtSJ+8eF63DkET0007xLGQvw9g7Q/UB
SuXIHxv90JopEjVoJbCPzyOMOFGyo+O7ABEE2TykglKEmWlbYxgdwTqekmM6QPYXREsmcTifbsti
CHi6VS9f8+9Ti1LeVIGXeZ4XoZ2ZLLVDkK61avYRm5CeU8qN+Lnm5ae2pKRJUzoITIywlSKbZmPs
0Oq12qLjWLuMTo2I+/AkVjSmErUag5EZ8TFJQOQACR925HjID/7nX2vtNXRqSnKgMuv6qIygPdh2
OrAyPssAjP3C09ADZZQzg7kWyKd/MQkkowpALqAZ0osaILg4HYTUqcprWErcBrCWmUGb0GK3XBDT
5nepssW98xu5fOGXAnKoQ2EPXPfSSjPeW4CDID4Zu/jNcGcHz9jr8gZwA/dK8WeXH9j15BmYochv
Km9x+PM7yBIP0zF+5u/1D2MjbV3LaSioBwScE1RpclteyRtzjjQEZdSLHKAIb+NwM2dbdVYmYAU6
AUJJBpWVRb4AyNkiJD8Yj1pQHkN/YKDK0QNzFwapV42OuzXgs+a74qMCEStAZvKAT1mhdlC2HRIM
i87VfT4PY+6liJqmF2cVmL/QcXlsWyhSbqQba4sVTSZYxaQUQN7Soaly3PUq6BPz+S4lQVdEyLk3
HvFrkQaQGNyjYDgD36nkumo3jUVsjuB3678qy20YvcTsxbKDzw/I6koEVh2gZbSQ5Ai60GnOcJ3i
gNjxU98Pr0kTOfa4+J+bWc3PgPMGS58ND8Hr6XzHOsZ5qE4zklB2Y0a+lV6NRTCDsLm/V02/1HyC
h5J1rQ3PnxteXd+JXSleR5PWR2O0iBiK+myaHEj9WObKxi6u3UOnq5MidRLGS5iP2MWIYmKiIfSn
MLpnMXAoelWA06HqQbxbFBtdxnW7aLwB0oNZJTm8mWNRk1Zovi0xJgNz+2qgUKdflDuOkYpCg8ax
9evz/VwLJYIe+j8WDekxwbs8HkgBikpShq6dQBNzCzu9muKcmpBcBS88o7ZCmLAhalj1OFl+FN6H
41tluQXm24oWOe3GgV67mkCKCUIfoXhzcU9wszLbRYj3pEPp2+bHWJRAQI4eGTo0/iGOZOTX6jgf
Pt/MDavyZhq439NhgFV7uluqu6S/16PXRrlvjX1Tu7Wx4S1rZ+FkkXJDhhHWpwqBuTF5KrOriBhO
v8UFv+aRpzak81ZOTWmFOmwYaesohmMakaOj9d/M3tz5y7/U507NSQdvzu10rlWYo9HXrADkcvKb
fuMrrZXl0RIUcwqgXzcuOIJIGnZ1i0TC7ecsiwNNH8IPiBRa3+MlZQEkLIqnqbTTW0D+m8Wdm1C5
ywvVQjskDcfrqM6yq860x3njglj5nLjOKTqkeGYBESOt3S5YXHV4X6MKdeDhsaWTYw9bdMRrpxHK
mEBlQlgLPa7fXbDT/BDULSUZUCgcx9q8BlMVBj3BMpFNIx6VDdvNgz56yOFu0BpC9zkpl39YJkSP
wL4qupeY3zm/ORpK2yoH0SfeWE+2cV/ae23cMLEyUQuoyIkNKeSQAchIhpq528WJm6aLb3SlMy6q
R3njd7FyrXfUiQbLAX7UTQlz03xw1EJz0gQ4vAKs4ER3OvULRU3w8xCxkgWc/TLpPNk0rXkrCqcA
VzHyOvY4Q8dwq8O1EtXh3ICFgsfRRr1AuNrJR7YGTNprOl6VevMrbZ6j5uXzVaz9fUCwQZ8NASpq
ypEHbAmAylD8/QX7BDoxzAT4n1tY9VPQsgEDip8PLmApJQuhX9WZIR4XpXXFuv3U+nYJYdkPI4LU
sLmbRpRcNnAXa/UBQQX3P5siGJ5sWxOZljawApfhE9OceWc6mmN8lCBJWNBzfm2vmWds1H7XDj1B
AgVwEzgwL0QiM4tAi74UzzXlOrN2Ch5txVYfcuVaAtXKHxvCJ0+XpWGEsevEsmqIsaFG5C35DY9f
VOqkUHTfSkFXTx/6H4A/AJcNLhkpkCU8olo74XnSu4OnvmBIanDQBnFtB41HyPYJtT7lqguy3RZB
1epuiskbTDmKF6LkNCCxDQHtwzst1o5GdKymL3a8wcO6ensI4Od/bUhOUhap0RchHkbqjjrxPvT1
DwwTBYJzy3oMPW2jQrS+JEsA9XE5AJl5/vHy2oijaMGSbA23wvcxv5m7DRMYuMcfkd630LWxwREB
ORLMuUrxskumZk5jBfJQSly/qLifvplqOrwadl7t+4rrX7K2YAceJ8otLZLumORa7ieAce95qUaH
MGm6D2Pi6tc6Kfle1cIlSBQzRPXBKsmuHEIeTICVHlVrGQxnocXykc4dpLnCCYQkw2SoFWax7MbL
56S/6eIMPtJalRu3vX7TzlS5a2qO6TDVnpddDb7ir3qiZTdW3lcPvGqnayOJu/tMaXpUpaKKAcmQ
symI+zb0QlX/Zi9pn/iF0XLd0XHNPvd9HONWGOJbkzZm68Um5BHdCuyJjVNEFJjCpZzb185KjR02
bnzElRIeNLPWfEhcR4vT97axj6qprNCaqpvrmBDxy3hyGACE8vS6LwpnNqLEK1g5BrVlNgF0AFi+
68O636NVMB4snsehqy4RAZ/6Yh9HqxWc1VNBYp8b2Vw5Rq4a13ql8n04silxqlZtweWCTQzGPCOe
2SzKxwRiGWU/9Fns9tQcWJBYQ7zLF2a9510EzIGqKs8JrrgvC7f5XQs4va9oEendGIxDoBDs6Gx4
JAuNwZ/VVHsji46nfjhZV6DH1L72WaP/NMpYvR9plvhlo8V4U3I9zzylKLO3PLXG2g0BH/xRcHM6
JoDevSbaMBzKQlvcZpzzG/zr/U1kg9miyyi54cqsoQFLooM96cmNHpsQgC4hl4u5NV6+sVq3HsYi
ZInD+oZUTmXY2RjwPAyzXV9F+qHU2+4hTUgdAPXOOjchZD6CMWv8QodI9anSoKlkK2W4GzGpCihN
bGb3dha2txmvk8opmUhz2BQ+hWlePJbFYpVeUkXVoS/r+iM0rAhNdq0ZvxpDojROps2LedSjrHtP
UqoEELGqjrxXyXPRV4QfjDGN932qLw/aSIogT2fTVbhCH0xa80OntSZa9wZ6+H7d11xzrALNE8gR
Q51tl7Xt9JBVwwxKoIzx69EEdNHiCtTF40rRHAqJwG8FgDrPBPsSOXXUKE+hZraFB+3k7LlMjOlJ
DzvtC6tY4oYZUzvMZyTFc0GG+qsJQtHO0Qurs8FNFdVvYK1kD5yFreUUFSG7XjHyK3uExuDSD1OQ
YXzxWQc9QuOESlP+moZx8jUgHp51K85bN7PRVHZyvZwqP49Z9ERSnlznsRmNToj367M+60pQ8p5E
jlqqGTSi+DS+kiYcDzzLG4DyR8u6Giud34akwwEuVXPCKZqNAwQlh6txTNUPkKtrjp7WBn66afPc
m4eS3uYNCl+OBi871DxWEDqsBnRbcbU0R6NR0vs5WfrSYUZUH2pIVweF2aGubi5RgyqlOV0ryL1+
AGA/vlSU9YfcFuhzjmbBXYEyRhHOdeRVTdl8DW0wkiAa9p7S5PM3moO5dDGIgidkAXR6SyvA05Z5
Dq/iIcbrjs0W+FOMJH+aEK4DNWl1TFhrRngA/10dAICZ3hhVmTwqfI72VkRMHIe0wkGyos4PSTFd
ZfMyBCWUnD9y1iqOMUe9n88p3Y8qHSYhBDB4TTMDM65oelsHtEdb2pipfTcY9ejHCVhyyyE1x11l
WQ1z7dwwFwezdC1zxjKuO0+P2ixC3aIBfMWsKNWh2kkKDIEAN44RBpqK2cDs2U4ISqlFOykLQpgJ
5rmlNZbKZWqb/oqsAho9ExQWX+uScX8mTfVBDd7thyhLg9nI2g8SKt2+Nil1G6Xv/IY2lUfEpkfg
GH4ztF79NRog96c0LR+AfKHXYcfaK9AfLwewFIQvfa4AkfZ5SrmaeovCGOD3AuEnJwem2vK5xU2a
Mx+KjODPdGZQFBRbFHdrN7ZJGGqzINNDHiKlP6Oe4G2ZInMl/KgrP+thZ/89FFMg/P+YEPn5SUan
mnOdjBNM9PYTG8Do1XjqvNF13FqG+P9PbJRpM2A8HZmpXf6qUz8t76bq8V++yJ9lXCSmdo/LCMuo
ECpq880uv3CwIDVb5d2158rpdklfPtb0KLRM2Cn6o0leki3a0q2tklJCpcblzA1sVZ37dYQ5TvNV
s18/36stG1IemKQ6GbIKa+jaY9K/Newp5Q+fm9jYpt9PspMvznhBLa2BCd14j6Dv0jd/D+lBIovB
MNQ34MByT2GGkO+s5ngY5NoxBlwZDLIq33rEieMl57KnRqSPMZBspGoHI9ZD/rW+DW+XveIKNqER
aolu9VXdf75rq6/GU4PSl0kzQFZ1sarRBbEdsNH7++EK0Kt7snthnnq99chZS9ZNBEXQk0BCEGxo
5wdTtRW9Zh3i2JwD7zHe28pDb96EYNu33M+XtsIgCADGybtAqlYQI5uaMcW7wHQAYQ2a9+5wBzIo
27V2yb3lUTfKnPG9O1oO21W/MKPpshdDc/YjCiv+579lDY1x9lukZUexMqfE5ok7kMclDlTAQTT6
obM3FahBLF2pnHQOjCH43O7aoQBEGZSNoBJCRVky2/RFVGoCMai0u3rKnaxpNnZ59Xl+YkEK5mFf
6SETcEHWz18q7UcGpBtTuWMRdLzi7yzL7o1ui1B8tb6CEXrI7gERYWJQ4tyL2qQlrZb8/rS6C9Ew
E4WHvd07nRvexd8+38NNY9KZrFuKoTEFxlIbtbX4YA5Bj8Nvm0Ec7SdM1xs/kvrXhlHhnHIgOF2h
dC6hQY/iP0Ss3Sh2yL75kR9RVnaN76qX+NOueNkwJ9ZwaQ6PDRNilOjzSRtqqHUdckWASx6aa+Jl
h2/gs7zpQIPjxK5+z4P2gCaEfRvebXWr1hwIuKz/WZZ2F2oFUciFizZZUB2yX+G1+r15TXZ0IyNY
YYLVoVn6x5C0owVLYygSw5BhOuypfA2WHQjbHEzcOtaP/MZ8jL7huXcrxJ5vm5ctFYHVKgUQPDYK
jtCJRAlGclk86nQwEifuTfnY3dn3BiQoduDR5C54INzkS3k/X+FRzbz87V++7YllKQ6aDCTWkXCl
7t02nTukxdrO8gh1yu82JlWDxom99ir+luxAQq0dNqyvOvKJdSkExQpRCiTOiVu/jniT7e80KI+8
jl51VHZxsDWHsna9CCV6TOCjs4sq2vkuY2gqg4oFPnLJb+PYGa2gq3ZjC4LGjci6ltGcGpLi3jA3
MxsEwFdpnvvmnYSHfkv1cy14n5oQP+Eko0lquGssQutCD5C63oUa+YeUBm129JMg7weCc+lIlJA4
MnSBU2Tj1ThjSMln5kaJ2FoJLCfNDBkgr7V5q2oDWgbKYl+Pdnbs4tTTSjAVJrr3uautffvT1EL6
JDWeoVEBwSB3VndGtA8b2zGshyXdlWzD0uqVACyNgXl2PJEAupA+TZaDHSmHKf6Q3FHNx/0zHDso
hPjkB3/8fFlrnnZiS05sda3CAGoCW4Pm2cbtYgTD+C+5M0YNgZZBaxED+ufLaSZLzzQOMF1X3Zis
dLp8Yw2rXvDHgCm1zaD1UFp2JFo6wwv4gqzoquQ7i2wks6s7BQgzmLZB4odPc74MqsZF3faiVUBB
qRYokDdKtrpzayvBgKStC8wBFDKkAFNW0KQKR0BHogg6pcASWbOTlb6W+J9/9TWMinVqSPJmFcI6
Rg5uVjdqu+oaBeH0WKAg6dOube9pg6mzZgBl62Bh2FDVWggumEFmxcTtjU0Bl7WThWYcXj1AoFKQ
I55vbNaRpVx0PBJoGqg6BrGix1C96jB5N2kbHQqxLDkROTUlXVZFpde4w2FKDO3E5GGMtqBM6xYg
CSn44EGmJhZ7ElZJluU0EW2Wrt1V5S0ZNg7TqoegQf3fvy8nNAX4wJoJf78ufiR94oUFKp2M+uC4
2QhDawNz6FMhrQdKBCAVWeESjgjIRgNT9mB5GNxBNqoEZphD3n4MuoUCa00dPYx9MFxfYyjpdkbd
fml7VLUHJyE5ypaqE49s32u3PWcoWm/shQgcF1/z5AdKTtwNZb/0Yi965c227iPw8kV+VLp1d6xB
3b4FsFzd+hNzUgBAvwDJTozuVgq8RwslWauaXb3chyjufn4810LN6c6LX3LiRAVLTCWbsbAEEwvk
pVNuVXUjAqz6KXhFQHcKXDmu53MTo1KY6E8CT5jo11Gqoee+CW5a368/JiRXna3SQAMD+9Vj+sMF
UUV/WwShT/3as+76g+IVv+Ln/sneyAlWiw7QnPjf0qT7ZlhopFTiO2GCLb7t7nXFQePF+aFe656C
QeHKTTe+12oE+2NRJuuOi4yVQGcC8Rer0Ct7bmlQZO9Ze63kW9Nll6YIuEuADgGFKBjfZVIvvgy8
jA2KNEQbCoenqqcs09GOy+tJ6X4U8VbKu5KMCIOgv9QNQZMnvyxmGtEptG1crkqDAaVW9UZQeDOr
8egye03NkN7luA2hjmakWwUrEfrPTziMC45ZYGIEpEK6GqYlbZV+UTD9BYBtM6p7RWUBVUsXuIhA
6cnLEo9uXDUOOjBDFW40fy/PCKyDTF/8AgpeC+nAF5CXXnLOMAEXfhsj29HRFfr8oF8eEYz0iwED
AkE26BFI68uGcKrJwBFiuW9Eh1q7mtBy2CKLXP2Gp2aka49ZvaIqaAG56mul++EL+YYmkqdbN0YI
KMfnS7qMXedLklKYqYg0gFNga6CHBozTcX3H7I3gtQI0EEbEMwxiyEAcSF+mbZZ4adoQNDvmFKRZ
XzlhyDSXdtq861gKCDrQxF5WAm8/Jd10C3olJDPaaB7bvH8YumXe+kViCyVPxSgWiO4NoM8v2XiW
ZER/HKA5d0ZDAPgPNPI1h/fDFa0tl+vNnrLqFgRIOxCl3EQ0fIjqDcjjWmSAv/4mccJ/yxg5EvMR
QhqJoDr9lVEKLpFbrir3PRuh2zFtJAcrJUd8ATDfgRAL+D8ckfP7gwxt1iYmwkKlcYxl5gAAoVXo
R3VZfwyxlQQY+77rwoXeAlV+k9gKxWxYunFAf39nadfRvAAuEGRjiA7yKBw37WgaONoKU2WNHRKV
nKhuaOXGs8LwAuzSvsE4yZQW0VVT1zhkcZICkqUh1T1QmjTPE0lRLO0Uany1h5B4AI1CAAbiRelR
reci8tMFf8lpO6t9LlmseRWvRL+0gC5kuFj5iw4NIIAlSu1Z7QzlV1209Y4liv5qcl7vs27OIbdl
LNdRbOSvSs955ITorN73YTNVG9Hk8uiB9BmPBuwEmKyBTzj/JmpM1WHWUDUY9MVTRu5M0xe+bJGg
bVmRsi7OitysMliJyVWUPPUY1km38J6XcRErwbWDAqytw8WEr58kQFWTl3xhsFGDRmpJHBvMF73m
RNGWnvPloTk3JOUoKSs6rlEYmvTIMZTvYX3DiA8Jv3qrWH6ZrOI5gLEUDMqAoBUSX+dLUjBExzC0
DfLG0TeLuyH2Ovo0lLc4Kmnp0XyjICl+uHwy8EwFgYiKEQRLHp5LJzG7MhRg0NXDh1yn94X5vQMj
Zao1gLWRYCp/fB73VyOCqD0KgXrwxMhV82SwjLGn4MnqZ5/ZDyT0iv6toM/R8LVnD7HuGbhv2vCv
fR5IKngKSE7BKK3KcE5QrM0mhhdBzh0BCamJYd/0zmqMje1cXx2mATETqKMrIM9KJ13XN6OB1ZUc
EnD5t3Z2GL9amBNOrg1xW3oc8taptkDfl16D5UEZVjDtg/dMLnDZRke5ldcg/elelv5pqo5hgreW
kyovarPXtrQWVuoCEPYB6kdMT4F8UH4W9GCeyfWwAZFi94LcdSKumno89qHvQJN3krkhrFq39hY7
ylqqdWpXOofQOCmU0cY67bbbxXTaj7O24SmXRx1L0w3gG6C+QKg8/tN0Y6dnwGS5kCqq2kM97uca
ekkWULTLhqnLEHluSj8/62kZWtQu/4+079qRHAeW/SIB8hJfKZXrqva+X4Tu6W15L1Lm609o7jk7
VSyhiNkLLOZlgY4ilUwm00QAyg0x7R7aWxdCNGqerS8fOdmKBJcSJmM9NRFgAs2k1XA3pG8kB73W
+A09ZsmSlvwJFBAxh0zgUKCHeLoki0VaW/RgYAL9g0MeSEIose6b4JFBFtOWiTLrS/Yw87WDnMBA
q7boTLRa4XUDQkMoTNCpgxRi9aiDfjZZgW68DV6Iu1HMaxZ+jqWXu1sj/WkrSCVWFBy8Lt+r5nej
1DSvHrNpW9h+XMhSjktbf/z7BHu16xZy0SECD3TTJirlqHM490b71cWSEGehsATmK8y2Ix2IsSu0
rJ9uvNGAwT6ysBMNbiiQxmbjXfa7z4126X1tj36kGTTtilVWwrNnH5WB7KeX1b8s4yodXgoX3VGD
p9r3Q+hdNr/FKPz4pwlmzvTKsIZ5E+p8j+YFbP4Kc4JN4hvkKcnXIArm6bYE50OY+4UuMf6lMwZl
U8R9LuJtjMaf7ktdJ1Hgcii2TOh6LzHqH5heL2MBWXK/xyBznHIUh6RtRQqwOuB20d67jlrdxsnX
RvTUW9s8uNVlzF/nYQ++9dGaZqs7gqvr0QrjEXC2lXiuTU3jZjDQsid7di5ZL5q8QOcD0kFk9wSb
YqMCkyvhbY0U7IbJrpkeIjxbTO0zy/zLRrLgN3BdYoh+rgRhvlP4TE6Atr/YBFScPNphQ3MHZbry
NsQ8ieGhLegy2sL3OkETvlef6GGmDEDD9CMkLWgPktc4QgkWBKzmB1oC++4/BCAnkMI3S0BtW1gc
kHpjrNSO+X15rcoMY+GDnYAI7mbqkwQi9QAJ+5zW2RXiYGwrRVM4ryWRjr74xWaqCSQlZl0QYUF5
kZiZOc57mD3Gw65HCq0wvK70rXAFDeY4Mb2If7fFd2wfAtCWGY3fgzfbUNcuuqbjXReumyDzNbZq
et0bMoZpojUiihRsHNFtTyR+YHFrjn6usDXwj6zQY/z9BvVl0oSe1myc+qtX3JUjC3FlWzOb39H5
bNyekWmOUoL6q7T8VnmNjbVBOppGO3VcNfG6Mg5EW+nlXYdkNOS+av2BWG9ZHm0q2RW05H4xAfR/
H0oXyW5AxhD0qopfQ7DNaDwIwWvlWSlkVfgOPdQ06N9YM2ws667I/X6QjcstOCvAY8gZojgYuBen
5dBna7TDHJoG9d1AnnSQsurl1RBJLsAFP38MI3JuK1OgkDYGTNG+xU3vh9W2qGXyJkt+4zh7I/iN
asiqlrvI3hjujo//2PxJN7zRuarDr9Jdx+rmsptaek2AHQKPQZAizVP9QuTGyRQNvQYaeNZgMCGC
8uyzU66y4GowJzqQV6g16B1CHEkQt8DjiTPtYvoPCRMd7CaiN84VqHeUkMOB7O0L+8xXxpfhR9+l
11c03oEkJ/yOaPnaXbv7UYK98B0B7eA5Or+fdLHKlzZdHaCwiItg2rqun3cbPqwub+vCV5yFSdAD
gxFOSP4Ix7PKnWqoY0zg2nUM6te1rW4gd+WqNrViH74oKSWlhoUjcAwoFs9tHd3i1awgY0ATPMPo
xBTvJnZIDEkefGnvjhb225yO/A5Xw9A1c3Tju6Bccx0kkwbays6ADESI5pyKWUUBz+1FPWL7wDPI
ay/rcl1w1pA8QbkJrKaoo4t95qmtTLmRwv5ArHhoS4axu2Tf9dApg4J1KOXQX/DXJ3DC3RAreEIo
Kmwu07/TGtUgXaOZsgIVmYu9lJV+ZWiC+TUWA7VSATTd9pvkM+HIKDXbIfUt/T5lP5dtfeGaRuZq
lhOG+8WhFlOfjpWRuuvQU7evDuitWmPWZTNeNTsMg+6IpzzHnnkbHqBKeqN8NLRcVZvk4MPhQH7y
78UmT3+KsM2QgbQL5qAJy2lrPDbAIMApVK8uL/j8rAEEY35ICILqC2XY07vXmnJUgoa5h7DNqMn8
GhMuufPgKLvLOOdOBDjQBZ+LXjZop4TwJ5nCUq1i4GjaT4q6OiZC61cd8/YcTdNO70WW5IIz5oN1
mqo7RRS2D+9qUMMGQDRuP9C5BC3yR/ANb9jq6Reh01v88CtvV7HXephmqDqMi8aHimZX5WO4nlbG
Cqm9jazAcn5OT3+SYMqZ2pcaSJKw2cGqKbacXLXdO0b3pPO3C6WpYyR0bp9+VvCeVhBMANIEDRMk
eYMgXjtdEF5rRpKsY4LOtCpvym8zssOHSHMjKNGQ9OnyN1/gujz9FYJxqaMW9v3Mzdt7DV4Nq8gj
q+4rU+kdRE1p7cc4Nntl+/cKtIAFoc887o/HmJi8DBrSGLmK7DMkwVo0cmT6veu8D5ZfN5IbZNGq
j5Dm03V0g+RWojbFnOdO+8onLVR9bAxTgpwXg5r9KzfvTRlz5+J5PUIUzpFrBuaoGUBEu1TZrybd
QTniNqj+QyVq3sR/qx4iMYw5RAWIfQCkOuDQ9yytpZyHFLmAhv0E5oMaPw3kRkskD9vFI/IHViQ0
AcVPEtqgYfQMzU8yQsFlYpNVQVaqjOPw/GI+WaBYBNfCxm7zEkiKubKy636608Y3yQGYj9mZDzpa
jXD5a4pSOWxuX24tTrVylSOZ3U0tBnpjavFnnlBl3HFVYpULK7M1mD1IdmalYjHbnERGyKFBjtg+
OTjaXWa95X8fcSB7eAQhOFcQnNpJPyJHlRZ3nX7X8Oe69KbxVmcSN76QsjxFEnzmULuaihIhHqJv
6afpNQXNKH8JvX4dHowbWveeSaPPK8Q8t+2VkdCfH/VDxhK2QJQ/J0tRAMQ9Cc16sTA+univDQxF
YE2jBqMY0L7C4HlG05dyk+2LyJuuhp+hXeuS6H7hNJzgCv6lZkhSOhy4bnCXqY9J7bmuZ8KhJ+P2
7031BEpwLCZHKaiysc9u9tMpbzb4p7yygqI2u9agYp9ch4FM/2DBl51ACkaUKaZZuAlWh3RSr71N
6qYhh0JW65n/inAGT1AEA+Jj2k6ji4UR7Xvkn5inDchDHT1k8TbQJVmexRWBJlcHf+mcQxUeoCrr
2wizxKjzIFHAUZWLWwxHHwwZI+/iCT/CMU/vnbTnupF2wAmnW93yg+qJy2KV+U+I2waDn+lfsRJL
DNiKzo1KPUC3aKCXtFR/DFmmeRkAE04uiDMgeSl8F8NFdsCZoNyNFnmwuemPkyUj9F6EgJbgXJlC
Y5fYZJVGmtVj0bOX+i6rBxv8kJdPzdL3xpjEvwCCf486TR+mIofubn6vopiup7dO9hDJ6FSWPvcx
jGBWTVJz3FRYR9TupuLFqWkSSM7/kqc5hhAsKgrbMBpSrMQtX5T4nYDDDCP8KchZMxkB6uJXmcmC
wG45a7YLq3FTs9daFfU1Kz6YXeW1eS35LDIEYTEpgpWynKvKmFw1kAeqZAMSix/kaAnz/z+K+5qu
QnKNoA1AAaei+WSMg5fIaFUXMVwQREJHEUk/sTQYBlNRpwNK8OVwqyi+Wx6M/Oey+S6Er5A6+wMx
m/fRMrIGpDJmBYhqvAFVAwPZEPq5qutaAQVLDaoHIvkwS74Y8qE6qGUIdNbEexTdDZhjMJB1jMZ1
bbe+Di6TbPQV+wD/XPeJBG7RqI/ghPV1aCx2+jmV6zaHXtvGzotj+GOzrWQdlcvf6s+6hMuz527N
4wlAbPiwk00df1gy2qbFtaCIBdEAc64UC+7SrUlOVAcJeaN66qvnONqZIVrxHpNEEnFJgES2NHCQ
szyv4fjVccvzJ0StWeVx9GXZEmbdxU37syKR0DOEfFanoeHNs6NXJStp08QgKJOYwKKHnpXaQIxg
w1MLJ1Wt9CyJ+WziBjXBItG4vspeAtlE7aLHOYIRLE3rkkSLQsDo6r2ivNWKf/mkLj3owSGBLgGo
1s+jwYLTLBM7KYK5UaCeMPGvRHs3SX0j1rda1O/V/mYoCvSS6EVNC9JKxjsWSiLIEkDxDnnmuQnO
Esw7ATuQ43YTXNGNts83SPn6KnTlqbUxBhqs0Ek2SCAXpiROIYXYEJ6C1UkLSH1T7OKHp2IXtlR7
JRDFqn6QPdhEN9q99mF4it8oVPm+vN1LVgMRN6hV22g7xQPu1DF2Rk6g/oHDNri3ZZpRK9n2Cnq+
dpdhlk4A+jDm+AGZWVCQn8JEHVQGWhcnoNQ2evAPH29HR5Z/XiiKYCf/gIhjXKCSYXXuAIShQ78E
U7Z7HYDUztkQy9NQzy0eErJpZXwhSwfiGFVI/YSjgaLtjNoW+xhUiJX5ennvFj8R1Cp/K4oT9M+c
7l2j86maKhyIblBs5plO0m6MMdDBeuqkNsjUmUpyySmc/6YYExvonETZHU3qZzSegzFB1sUGJnj5
i5Gabp9AQ7ZSag90Nu7G6nXdr8Dzea10AXJ7Y/7XAorgccbc0P8tWsyOoIDcpu686LqEKDz4ht4Z
W1/e12VPc4QhfLm650FdTcDQ7B2I3WnfWGg+ucu6uwkp4jbwoe+j6qvLqEuXzqyjjDZvkNigRH76
NbNMcQ2WAdREKJUZqxqHLgC7u5K96IUk1F20nLlCiAw/svyiCoGaG4wTwlAya2J/SooVqINqihlk
xImWI7l/Fo/4Edj8Y45CrKkssmCoOW7T6g6UZ13/nMrYDxf3jsxToOhnROlCOAlKGDkZVEPwwepi
U6cKddxPPKzRgwep4ciSLGjxDPxBE4dyarvu0AODBY2x+Ri571PzFpLpHnS1e7VwEStgSgCEHJfN
Y4HgEdfP3LJpgUsJxSchn60NTMPdjusgHsgWe4ruc8cP4xdj1LeKYl+11VMTRnsetT4xIaaBqRtv
bE2agNmic57NJNqazPRM7dflH2acR7TzD8NLBs8ZtMmKPP1NmIAkrFDnd5PS+goL06vIKlUQXJA4
edEDdXp3SUZ2scH6bWKOqd+wru9ppWNILOymgNZTGr0WTaXeFYGeBL7ad1a2DdqUobMDCnNXxWCA
0LIcbcN39Kj6ZgkPe19X8uEbhMXmP1GADonWHKBr1Me2/uXwxtoVGHfdj6HLBi8I0YjESKM9VZ2a
vgdtHe/CJmrXdR63+UEpGLlOVV5K4silnUFLtoWWUNPBDI4QeYVMNdG7i6KkMyrxRrEnfWXXZFdV
TbMzjBL0amDnpmNpcsmA/PnVA/ZWA/MiYNzCR3EFWxncyEkmsKljMPopKBQMpMoG084P9SmC4CJ7
kOSMSY7RO6VGgV872OwqkJU9z081MExQCdho/J75mU8dRz46kLftE6xCO6iDz/g7d9ZGuhv7l8sm
vJDcnJHQzY5RYdVAz/cpEjMSJxwDVKiZN/zq/MrPqbNOa0r1R9Tdvep+8FpJhnphmPAUUwjv3ELv
uB2ip2BYmz9g8l9BdnRTHrKbegc6mLW1k32yc7d1Cig4yczqGtvhAFQ34UP+HB/S3bCqPPXh8mYu
GP3xXoptNVYVR3bfAIavnTUUhdq1heXw9/8/FMH+kiJCDaied+/X5If3wQEpOtAE7i6jSLZM10/t
AhRTQZf1QEkOwab0otfW5yuUESU504WA4+TTiElTppldmMwC8ua9tubbbt+s4BfewNV7f3lBi8f2
j6H/LjUc38W6k+N1AyBb3U6BHza7QH++DLEQbaNtFq2fkG6B18PCTjeNlR1Xu1lLQcveK+UKvtcv
wXFqPwTO2iWbVP+BSnPpSJ7S5yHNjIouV/gLzSFi164VscCeZ+S9gHBPxwx1HIAMEew/snM7W9Zp
BDwDockK6S0IJovtAlrGshYs37nX2gwqjzUN3NdSfevLgTqBtgJ7PIgqFbZpIaMSTumXZHcXviAi
bEjV4yGKZ6jY7VSZQULMEg1eCYNMcrUutsiKJV61B1utDkYwq6LFRnsMXy/jLmzvCaxwErKk08yo
AqzWXk3cU4zvsbzOAtmg2W9PK+wu8jtQwJnf2Eh/COcafaO8qyMTpQreFCrYKiJ+jfCg/4mZ0m5V
kyHFbKfV8OUWJqa+hx5JDWjIVKt0SNur3hmahywtUXbo0BD03MRmeldnCvuqiDJJbveFnACeIfil
0FBFm8xZA32cV5gKcQge6PfshVD0vOk08tXddFWuS1DbP7Xbyx9h4Vo/ARQ+glXOQ8U2AEl7j/4m
6tirywBLX/l4ReKj3ww7V0Gw5qEegeGDEvRuAQbPE1PyilwyYgOTB3O3lgZOKcFFKDWvWawhPgFl
xoqx9KZASZHxRpJCWdgvZEkQMmuIH5BvFa71Iudg7Ex78AO4vR8rCDwH7/KGLYUo0OtEp6qBqUjM
lJz6uj4CvypvsBB99Bq05xYrznR00HHaaIYEa+HjzDRcYDLR5mkxMSPDVbPKeADfDZJWXnw0w21X
rhLZ5OvSCTyBmTf16IrgfV8PyYhYaNxASzqjulc+OPvsNrhD6+MPinppTPU1yvZ+LXGtv69T4fAD
mmAnMRVvuZZw+E0U9II0xQq1R+vRvAJh9ir5Mu+/rBu0XXAv3bmzeveYUy/eoYt2m4Auh17+oAsm
c/IThCOWWpDydcd5k4t3271OZANcS7fjCYBwxBI15lZMAGD9MmLaBfT/EfXHOlWjFfuyJY2kS8/G
Ezzhc0ZxFvEkgoVGO3ZdgnzaDw7TxmR0uiqodq9sxldGE+/FeOreL2/lYoR7/DmFw6EomZGZOpba
vCU7pDBdn7+aFMMT2mxIXveQrv/eQZ4sdj5CR7YbjXziWTz7laGgqrIKh0JyCGX2IbiURE3sLp/X
VOjpzubJtqwka1g+5n8OwRxfH62hrsACO41YQ12Ea2KgODi82h3tZE0Bizjo2gAPJYpreL+f4lhc
qyKeAyfX7idQgYfuZ2fcQABasmMLvh46pn9wBAO0SdqORMNLMVTuRn7d9q8Kk1naQkx2giFYWmoH
ejtwYEzhQxKkIAJbFU5Cwx6qntd6cx8XO5V8jv/hujyBFczNRkOpEruzszA9ZrUeq1WvKveG7FPJ
tlA0uqgcO8KwPKj3WNVtE4K4PfUvn1YZhmB2YzkFuQ7hAvD1PEzutuxByCUVGF48PURHH42Kp/uZ
8Apz9Tg0W2xYTULsmE/QgDLSJis8R30ekU6OX5rssQ3AP6OVmDl8UmSRx+JTC9PWNrJoM9eN+NQq
2zpveQmzZ/XacO55vi60cD3UXpATqpIezYuHTNZivJxgAJ0F5HzB/Yrnw+lh66zIbsYYgVXjD36w
q76mnCK/QLyMhreWV12rD4NCZURbSxEqyG3+wAofNVGMBLuAlnR74+BdOaxDSpv94LG3+rHey56x
Sx7lGE2I6hw7ncZGmwcx8m1lXqPC6LZ+IxNAnX+zGCQcodhCbqshuYumE6BYzVtR+eZ07XKwELfw
k9CqeLt8KhZDkmM0ISTRlHqYah1oLQ03gw/ODw/MiTcIgRKab/D+0d9C5Iuih0fjqvGyxO8bDz2N
l3/F4iV+/CuEqKQcWNUFEcxnQiM3Ta+nbetFj2T1j75r1wFtNhWIw/f7QeJXl3wCTqtmgjJsblgX
rHaqtLR0VYSCWeM3TYM0sucoD5K1zffM+ff8AyLYaD9pbgpSUlSx1ty3tuwGOcXP/AChEMo3/ZbJ
IrzFCOx4VYKZskYjeqsBUN9o2TrYDE/hffk2TKj2UJXKkpiLe4gSCwj7kLwHu97pye+R3SX1HO/F
BYLnQ4cyquyZswzxb7bXERZU9k3SxwNcmglucjSkDmmIST3JNb7guk/SHoIJ8jRVFTdG2qPEiFDh
3miy6H/BeyD9itgf/+IVK46jZw5vOxCtIq8CJ5wqP8PwoETXkewCWNisExhhHV1kdHFDAGOEBzBe
8GhrBevLJr24VUcrESKrSYfAHwRuclC/TH7fqrQKny4jyBYx/4KjGFFp0LltzHuFugtUdX4ijk6E
SkL7tHR72DPFC0rzoJg6K+ygLp8qaB7JIQEMFgjIBIEPiRYGLYobpGaAh3kCdHJX5fPAnoO/n5BH
nu0IXQiuwJcEDSAVBpfzZNMS51Hl9X5uDggNe9W0mZ+AGL5wZSp+s08T3NEJrODz4iwJ8frGoifj
oQ0OmXU9aO9G82H8vSQjEgcOCFFM0N+BiUI4tXnbo/1LdRIvhpgXTVl9k9sKzdRIkhid/87pgsC2
QtAyNdPLnrN3WR2ru2K0of9QtBhvuq6Gx74evd7YqZiUxIxPLyk+nRsnyDxmLHAE4RSIxdihym1o
ZjjgLERzoPacRg9K+/639n8CIVZgLQY5nKAERGUxsAO+Gcz229G/DLLwfp1RCFT8XBTTzoggAo10
eCKBiWzSaP7jVl7+Q2i1bw3I2FDnQ7m2H1O/3F5GPXcep6CC2Y8Yl+j7AaC106/spPV7mSdfiGkA
gVYbmITmokVbuJLm4b4orsENWK+KJ8z3efk6QYsROWS71qalV2wNdNhuKu++pwQjgORg7S4v8tzX
n/4CwQnnpmIXaoxf4HBaKTtLX3EDbST85a9hwK44JxhdFBHhTE7dJI5XzgmLsUD2bJG9MYDh8YnJ
1EUXZp9d8AWC+MeCjCzGdoUIRm11UudZjoiU5g/pi8ZpuEo0D/qLNL6KN4GfUQNU+dd8Fa7zR5C+
XV7lwuPiFF/wJHU26S1B7cNjV9Na87O1+a7djJjEyJ7d629n8/ktATwP2U4AxRIfU6cmT1wABh8W
umNUL33he1DprKxrNqy1n4T2sjWeu2UUPMjv9lI4TegQnH7KRB2VxhpgMY2vPCZ39Q1/TBzfPtgV
5XTakA/NS/0as8WWtKC5YKx4sM4tahamztAFeAptKSP0uYIQVpQFGYVE6kOmspt+UtodRD4Vyflf
WugxmnD+U8dKJmgPzByz4AE3q8+hyJ708N2d9O3Y/Vz+kguuGu3nLgi5UDDDdIC4q9DeC2pIK3sE
QuSD+jmMjNrV42WQBY8GklV4GtAagaFOzJEP2tCVkH1DXAplZIuiOOjcIwR0JVa5BIPOMNypDkoL
Z8ydVuzmiaP0eGIj0R8jYJGOYS/tFlgGkDiYe9GRoz41hJjESq6naHSZCvRtOy8Eo2yR5V/erUUQ
NNTg4gQWenZPQUwni6serF6e4t7zdp0x3zIkEAsRwe8RLpA1gAfrrEA7RiTXao5OMydYp9Nb1PQ0
iXcVyrTaGoRIKC7ksuP7W39NiEJw46BKYsMVY2nCsqJJyUkUYlzAqNx2oqoZjF4eqMHdYDiwcydC
Jg2bWZme43Lmkx7U17XmoncFqS8wbmHnldYzewUZ/3hq+13fK+ZLHrR4jcQqr7ZJZaSTzw0EVGpu
d9GG9RkGKDmCq0Pb9OyAcmNzU2tjyPaVE5t39mTj5pnGaa13Y7S39Vz90MfS3Q+x2+4YDmKMWbcc
sZk5mVCstlGZAHtjSOyfXC0H6BK64xf0kaz7sg3yx0hp09cqddneJOmwtoBxX7mhva+KQo/8fCD8
ysxs+43XUb3R01lScWB9N/paqBQ3Zexyf1KzNoT2uco/56ZtDNOFWrljNuwNmlNOftcXTTftwVra
B3dEUY3bZCAu93r0hnYUBLnlzrGi8aViTbR2Yo5m71LrdB9FMHsDTQ4wdgYuJtr8kI1JTyc9Um4z
vVDf0noK7suujdE35lj1LudK4jvVCJoGbhath3R0VOyLKi2v8Bmhp2mQdPxHr/Uyp1Of5k8xKLuQ
PsNM2Lpo2/in7epMXytOUyAJ5DgMVN11yN50s+/eyykEgQGP3OQLE6jGqgmZiXnhIjMOZtQiq95B
hlNigPMVLJofwGcyRwz4YyT69FTFiFUjpcY4jJ5Pngl+VF3pNlOibmJM3wQ8/ydRZHmGhbFNpL0R
FYDYEc2CZzPYPK/rKOzg95RHJKiKw1vpOROFKuvTU3jD97FnP1o3KTjL2V3+Fa1chGF6SGXd/0tu
0YL4LagXCSGg2z5duRWEjlnkOOxGurZBxc4gaHvZYy3MuGOhRxDClWX0wVC6HSBIsLYY1a9H7wt5
ZFD435HCN+7rXXxoKNnJOo1kSxP8cVVkTgnuRYzPgcoMtPa0LyRxqgxBiOy6UWPm+NtT4ny18c2g
30v2biGUmmmOcDs6GDAkYrNMh/dHCcpfxI6lrkBG13HeC+gjNF7tQjuWEjQcr8EUHsIL5TYHoXAU
gPC0S/X8G8T6Cew3bvdV3PNackksLf34OhVCgyyEfGxo4jrt2bOCkNaOJMX5hbAKK/9zX88/4CiH
4TZdWur1MA896S+pjr5dsAdYY3VV6P8BCd3c/16p+ikSyQt4lARtmO3wkVq2n7DKb4oeTSyyJl3Z
5S1smlqysuoVXN7tuNWaqxZP7b/nFXZddDMgHnXgUnCuTxcT81Hn8GaIRlMoHlvlOt/YjxEmYsxA
1mq/EIqeQAn7NpQqFJUV5L6DKt724a7I0JbY+Z16HUV/H/WeQAkbN2hOyNMAhYpyCPzOjn00imfl
C/Td/EKRKSwuXQaYIcJsBkigQZ0sgNVhyVlLsIX9rHUO6pMINEtbMGZQKBz3icwolgz9GE4w9FZL
zbFQADfmqPZzf1R/Ak559iJxJUvLctHAivoSEi+WyNvDidVEfYW2dLZiK2dLHv9BDfkXrpwGtSao
8W3Ubb8n2+qtJ76st3TJ8BHkI20Ldt/zhh6bDczKLGBHGJlFb7eLPhFtKleXlyhBEd+dYxGqdjzi
Rk0gYuRGd7b5YMuGP5a+1tFKxORIPjVTDX1wOOTKsje9kTYoEGrXE3ipUVYOksfLS5LBCWcsHsFg
2WaAM4xfmfOrQIRcBQONktfLOEtJAox7/PuFxLpnUueupvwe+fgkTypyjXQ6IGmGy/PgrFDQ4tS9
ASHdlwR2rsaJgZeLsANhELqjMDxy6q4auJAmYBq6gXGD5pZHrAemP2oj0rixH5XrbpR3NiweBDRI
WnOmAEomwvkmEQYCw9LEnpZF5VUTeGsZA518la+05oajyKwQSS/gkquEiImNJaqzcoSwTETCveH0
OmK93mQrxbizUhZQNy7UXeXWb+AvldXSFxHn3n6U0qHvIY6Q26wz2zrFVVOOmYN+AA3sd2kfax96
GiiRV5t1kG3ygeWSqsBCXID5EwM008jsYvJMSDbhExep3aMmWETWrmTXTlBvLtvMwiknGLScRa4Q
ODui2ICChmvXZOgfVtM0X1mTGvl202LKMnb+uYx0tocu5jJ+5z+ge2Xiv1PjLPkwaj1hhWeCglcf
thr7bsx7K/5lWxLPdXbMZyRkWi28f10YiGCSLGGdo5XgEQUXh5eoHeZWtzYyZoHkEjgzfQFHWFHS
EoaMKFZkONkaz65fbqV6vQYlgIy8W4F5VaWyhkEZ5Pw5j+I4p+iRsZoAiUcGbQI/ih7aMfR46aXW
r4jL6MKXd3ImDAfFMIhvhJM2hq2b6Q6kNpIQ1RJ+U2Fknsf3VvrXgda8lZYOyQGkelDyEQKtKUCk
peYAarNXK79WsnWD3AJomGroUly2w8UtPIISLoGiGogzGIAalYOa6hA9Yassuwp17GF6sP66h01Y
mWCMBsQ5VdLMW6jW6zQK9qAo215e0XnHgoAhGGIOfrXYZPPujR+F/TBqXhkN1B2vuuSqmdZp79kB
zaot6uGKNXp2/NyTB7u7Q6EK3fNPkl8zb+DJLST8GsFGE52VpWri1zQcxKh7E1RUyEj+pqep7D0J
Gqqr67rdR9BIkimunvcbzODISbpQ6MBYhC0YkgJVwNBtQdkbuPp7ijBCr/sbBZwcrpZuRshWYsza
H5qPgmSIRYNc9inmv3+2eBeEupiM0FEKFD43XgtjHysg0WUYZzVQZ8FwDi3Ys2qjQpEbWwV9XjwP
Pk27eTNVycV4XkTD6kE8gMwLrirQeAirLzFpamcuVs/71x6M+VAswtgb5BHC+iUg+s4pnVU1pDCN
YRVa6VvfF6vA7g4QapHNgS+5juOfIhwzK7CMIeuwEQXKeGG0Usk/RnSt1uF/2fFjIGHHOzcH0WMP
oNqpvCx9MdyNrla0LZ9s5DYVPHV5S5Pqzog6iSc5b2/7vd3z1Qn2JfWMs4hAeI/XBNs950SMamXZ
34Z6n2urZLBWaXIbjTe5bHJ5eV//YM7u7egGmEycLAZNI6+Oy6le6fFoZL6d5BBuy+LhnZOqf7h8
oJcubiz0f1cJ1t9TRD41LDMRRHrjwKCbUuPmdq6L+DEnhYeUrn8Z7Vy75PemYgBRVSFqCNX4U7gM
DD4lU1X8bWi1RZOnqveWmdHKeXLtL0i1ZuVIY/OtDG7ZX09qn0KLU7/toFipOwK6q4d1r69zxvwc
7GexlKnyLFKfkdAm4Nrgo0KQIFysTjMoU6MDKS9fomDdQIEyvEammUK+GX1tzuRN/D8dlCNMwXKc
acoKrQSmnaIFwllnqukpwcFN1oq1t+vNFKxsxY+1T8kHnQ+g6BKP1yp80Ji7Css04GJExGvIrulu
LBuO0Ov6Q87QOd75QbbG8wTDHIFUxGXxvOAthhqVgaKmWFDU2mRMSW4WsJvmmfXJfdz3UBl6yRTZ
3TPfa2frPEKaf8nRyewGnqlDD6QSvPlVFPkGB5O8UvyH6HYO2fVZMwOJKWE7S40PChiQsSAFKXYn
SULqhvA5hWl+pBqTjDQsbR9yHIaN1gz0l4iG6tZNrkF1sPAUvfAGaMSRLvJyyLcEpkyjcmn/jqEE
+zRQhQlB9FwgrZE3fmp0Fs3cxPYr29pITFIGJeyhYxUR5zmgymLf6h86ubOrG1YfouoX6lrG9KFq
L1qw1flrmT5oAxr1Jb9gyacerVVMrhQD2pEw/YUwofzO8yvVPWgmtEL0uzyWVfPnbRPN8hhKdN91
YLYkDEuvnZyfNHpJoada2tyvUIRxq2jNzUyyuCXEPxcGRBlPD0I0xVXO5wvDMr8TZZ9WVAlKGg3e
LCGYyYZ8lr7lHzT401O0QKvHRK9w/ztFeRWXLVShAgSc/1w2mSUUsL7MwpCqCk1dYReVxFbSlgcw
zsLakZY9syryax6sLsMsHrcjGCFqMtwoizUTMIgi911priEUu4oHa9vkuqRVbeErYfwenK1oXoTS
m5h7U+Lsf03QIX0L0QKT+L2aNxhJcO6STlF9qxkiikbRRhJPzK8RwSAtUFhYSF8C3xa1ZIqK2VGe
Q+DZKmPlwWC54+WoQ0uMcDYyEcVEkgjdKw7SJyJfz1QbQZkbeBjn9YvNfDU+jBPYZD5cAi32DCpH
ssbg8xIkOCeQ50aLPwR5UPucTejI/9clV+ymhqpt7FbUwBBdxjhlk+ONDKk4aA0RfVrFuklTS9kZ
0EF0nHBldfGmA6FVE/Y3cYE+bBsky7bzpJYa5BKzTUbSdUJSvyqIl+qyOZQFG4Dwqgme9P8h7bt6
5OaZZn+RACUq3EqaPLuzOd0I9npN5Zx//VdcnPNYwxGGsN8rXxjYHlLNZrO7ugpvJsb0dv6Tpxj1
hERSclcykSYnTmmtDH9Vtu9UK93eF6V2C1kPusEKxsYNFK5lPrWrLBQUVGbOTDFX87PHPDfaUQa5
N6et0q/6diMR9/qBWgi0SFxNE2OcqBUiBzhfIcktS08mPXfByOCFFE0+c5XT28o6lnooWN/C4YUD
QOwSVCDf6JtzW+PQJ+VQYHnoykNhFPkqk5P4lTb319e08NUIhuHRdcDYNmae2ZpnjmZ2mRTGHdY0
NBuiolYX7Gj/pMZ4YTZbE5H+fzPHfs7MXK5Uk2yyLRzocw7qXMW+jbpT4D9nEIhP/+VRhdVhKJ21
NsBUxh2jtCjDoZaNHCJJXmI5FUrZUax4tfoSWk5NdlN+k/+1CA6OronPhjOAowAe9/MlUrUlQ5D0
udtVXqOh3Jp8ZeNTD02861u54I1ndrjwTlO7N0oFQYlYjI3fgKQJ1GGUyU0KIQqIeTYfAHFP6aBY
AQgInbfzNY10qCo9hC1Qcg/6nTS4KsoRKoRqms4h9tpUvLxYVwBuRRrU9r6ur3TpbQznhGkD818Q
veScNDXMyEjH4dtJG/kzLj9Msla7bWG7MgGQpd0kg+BcLF0sc5OcowaNP2S1ga9o1JU7TfZjqokG
aBY/4GxVfGpjaGNPOpiQyuBYkmot0XLdVeENiZPXLhgF6O6lctZ8F3nstWokdWE12EWz7H9VAdh+
ZScJ6AkVxX2htY8StdY2yr6N/lZbosxq6Sl+Zp07FnZuN2NhY7XgAY7LVRmB8al4kNpfPn2xgmNe
PCrWqtKeChH56OU0BDuQf/bZ5g5KKKlqNlqwXJWRJ1XonzXBkRjRqTLy57pI1mP/MGrBRqKdF0eP
owYgsEjzTrj53N0Ra8aY9wU2Py5/Jf59W/ZeY7tpdOpKN+l22YTX+mstmmFaukXAjWQDJ6oDRMUn
LuNI5SHTYTVQINTxaNZ3fr+OMkEStnSHzKzwzH5x5Le5RGCF6MiQWuQq60nZquRDZei3p+vBYCEX
Q9kICu+MxAXjF9ypCc0RFG1g/HJt61nK4o1RvIy29FjJmSPlxjEiQE+TQEBwIDDKF3PAs6lIfQOj
XQ5KnGfiHyB514CfTpWPJg0dodopC6hcwMWIKxqhqoXyL+GfCBiysqlaIf/DjHfRqI5a7UZg765v
5YJ3nBnhDgZJjdRvNBiZhrsGdZwEDKWY5U1EeZNoMZzvh5Kl5GbB7Fg/gVlFZwEd1lqwmIVoivQT
kyuoYmBAmXf1rMQkYoxWnYvOqp68MBLwaTWSCOVakRTt4r7NMl1uPbaKAYhchqnCP03dV9k/mvSR
NII31ZLPgUgHHx+EnQzBfn7nWjXjsLeQKuUpBNjina08B/mbBYUW0nxOQF8iZvy9PyB1B0wJVzwg
h9zRGksjoREUrV0gbh3QgEJdhB4VsE2pyV9DawAqn5niaxboOcSkjJkpqXfBALSV1FdwJDpTbon6
GEtfy9TwhLIBpERPkEsealCBFQMluTs2VfIr82n+0yoU6a1X6+KxNlWfrMY8oYeeBMkxmSbzaIwq
tOgUxQ52MeTLc8caQr25A7oaCpbhFJSdJ2tpJ8g4FqIoGtkQuGejXmg3cbtfkGGo29HMkVMleMqs
jfqOgIwowUyolkNkonq//rWXDgxQD4ACqMhS0bA/9y9qtEVX1LAXgEE0zoEMfh+QQBrynRUGgtfM
4trQ9kXTHpX4i+aGpFd5q7G1TWWlvA5qMK5Us7ipaIE5y6m4jZM83GLxAsjD0jMaGvBo4aGDhzY+
/2ILEq0MUdQsMHJu+C9WJo8PJtWVxykcVMXVuqR57w0t3qp6Sn6XpLV/2EPQreoOxILOgJ7PDiBq
8oYHCx0d8IdYD6CuJvFGyvW+94yyC4JV1RnxKwmkwUsNrfYiqVJ+00lDvUNRqCJMxRfevSbTyQMv
h2LZqB+dfza/AI9KHwP8XOTvqn6j2olHjPtCvVfVwQuGfa2v0JK87ioLn+/MJjtis1ebbk5Vp1t1
4TKq8ymZvHT8weqqJEmcBvDdBu386xaXuo9nJrlTO4w9HUydmaxWMli59E06bVgPVjG3hQKSuGJn
0xvUmZpynRX3hf1y/QcsLxlkZorMYgafZuCyBWdTAtppWb4pcq9uHiwwQWvTCr3oDM5w3dpSjorl
/meOTzBijAwVvoKvGsnANKrb3L4du11buhKm01rMy/rGSwHmPzR5jF9DJVQBXfaqP/a5yyaXLbAz
UCyXTrsIwrHhaxG5VAZR7nOgbQfyVlAR+nwhKzhbMhd/+hD5qsp2WFXvg+5Lnm51kSLiwhV6ZoK7
qIuuS6ZBxq4GEHzOgc+QlTVh6tnpNp28in3Z1fUPuRBUwX4FqhAQQpugw+P2UeoVu5+0qXAnez+C
rr+zHLv6GfobU/jNlkyhzgCRGx1Uq0BcnR9Ku0oxikOBhB2kjzzzyASURgwmu9QZJhGkZuEOxeQP
gNjIqxT7oqahN2DTAVFP4TYpupjZEbnpKoo+u3J7ffuWXvqYKsGLBbENaQ8/+Kl0suF3iVK4ekuA
X85MvYW0Y6IHXl83+eSMtQzN+8GWs6MhWU3vpRHGhbySDqkAe77kntDeYYzpBgS7+V/SUWjJZ2ME
3ykx5EPB74oBet8y3esrXviKpmIqBua8Waz5Dgyz0CrrstUoU1ygkeokYFSW1Uc0Tu34pyZiEF06
DCDI0GQMK6BEz+NIuwxTRjqoD10LzJfZSzFGjlzvQayXSsMmzYMdLr7ra1t69DLKO7B6QiTJROnm
3EUtqaqKUslx/cq/5XiDlNZR2tDBjH43xOvYfs/zF6q9RJmIlnVxV/8Y5nVAhqKN5UaDYV3q3LIF
2YHkRfYd8X+oSeeU/Tr093a5IdM2tN1av6vMt5C+T/ltLWTyWSgkzfeAjwhDM6Zda+CnSFLlEjhv
rwBIlHpE/hGZtatVWzU90skDJz+VgF12/WwQ3C5LroyXMuj3UUpGj4QLSqbma1TXSvxpy15F5BQE
4EvJ3wUfe+kKAa6P0biayEF49gDVbNTUN2ClQzeiXyfqDz/dWMyRq3UEGdqocw1TJGJ1sTQo8TB5
D4jbgVYVc1LnHkbCorVsCeRXEJN+huwyqC7UyMu0ohdksJeRCZaASgYMVEUpxeQ7MhFRgsQqEZNQ
mNhrFjrlMS1Xfh18+F3/a7LVlyDVIHee3Sl6KfiAF0cXC8TOGjaYY8G9yftQ0uQ+BVE6q52VbG91
8zbqMfH5CmmTVS29maJBi4t4zwyCpRZzvWh3XXRdW4RdMtRx7irG6IzB/aCOngxaHxHx1EWWdWbn
ot9a5YVc+AYWFimaFw+vuj25fuRKUH20Xy1JBEG9OIusXwTkM+R0QKOAlsC5t5hT0AcUlSK3NA7q
iMYaFc0OXvqjwnwfpEGgL4ASMwtMs3A+lEluBiC5cAtcLM4o99EqbsBPBjyZCLuxtBi8FQGmMNEo
vORNBo2MBEAtsBu0cAi5G8319RP9/Qg/K0Jhu1gHCq5nsb4uW+xsMW0FHHflA5k1EEiLFz45mClp
1tIINJosndJaJ3tf7Y+KJO0tq9pJav5cltNNoVIKsJy87urgLtNifYMJk32uNltf0lWHylon+KmX
1WX2U1H5AQERDin25Pyn9lWHQcc4QI1XMtaFkm5l0CmNhuwVnQ3dBcDqI9+Vh086ES9SKCMpFlzk
C18ebDtgHMFNh74MDxatCx9lyZHBQJQ97UyHVg9gb9xc/yTLRjBsj14IetF8uANXRZkWI0UgQBDy
a3ljYPBUF0HXtItQjkY+lLpYUoeQg0rN+W7WiT5Fqo1jiXHotXT7E0/bHyjlepZb1s5m/KxeHzrX
OmWHY3yqnOTlUXoK9sWH6Y2C9S5EXfZLUKVEBgZUJI+4aqMyU7QYC86HeAXoqzlWk2M2wxaFBDCb
td7oVw9KUVkOqUUhf3GzdUaFA6YfPLU590c1o9RCAtt6BArKoXHRjz0kwSRIVhbOMZb4xwyLxbNT
RrIKTa8WZsIco6qJcdsEoeBuXrg/ALkHPgL+icEavgRmQRMnTiV8T6N60P3bLnuDrEQzPFj1m65v
W19QLb/M++A/c3ss7M+W1IyN5Y9hxMo9Xl7dxgBZgkRCQalnr0sfNmh4+mdJiElc2khwPACcp8Bp
Afw/txp3hV0WVYLOwBYz4ta9vMpd9R3IL8PTvXTXbeLPX39/HOcWuXViLD9PC4prskjl06jle9QZ
T6H09vdW8DRA3ibj4OM9cr4uCI8w2uGUVbbHVdWMu7KqPSULBX64FEPhIIxRFvA8vJs5f2/sPh6s
IcdXOwXHYd3taheS9x/5Uf/EU0FU4GHPe+5yObPGuT1aPD5gXbDWrBtP2hqbcKMcqsN0C3ju4Ijy
xCXfAJoCcq24K9HH5vawj6ygtJQShwwDbFr9FYsMXI7pMfDTzAJXzjBNMFrJKSygRpXsmjfVBVkG
E5ozFC8+dvvJ/QEqwegfbh105YHP12Q8y3keGDVSJqszasQo+Ukhe01d9YnILxaSNCT1QPTIICJg
WfC5//mkUv1q6AFF2UUn6+bJ+KXu7NtpL4NEywWMwgOtiiuJADBL0VdHyEL4Rf0WoYuzCp6N3Nda
xCwUGjN0bcEe5whznEsKBHy2uRnmOLNQhclUM6gK1k48AQveecgIc9d6Ulsn3pg3+bF6Mbblwd5N
gtChLsXkuWHutJFC6rMixfrUzccAw9MpO/aIWmvtEdJXX8URsl4egF/NVj1FTvkq7cG37yY/Rm90
yE5YeBH9HO44GgAlUtnAz2nqFdmaj7XbHQCXXamPrPq5HlbQV92Wx/AUv7qxCKezaFxXUDiT4WV4
6px/BGpYuR3n8LDQOLQYfgRHoNLfx4GX+V8VajwibeUFjzYxDwAcC4ou4Lbh9j7pgGaxWQ1dg0aC
2Q6O2t83+V1ooTYRhU4pCS7EBV/G2L8KuQEgn4FVZOufOZk0dqSsZNb8zzowQVifqC4hUKgieO5C
lEPuiazt+1mA+se5nUxTCj8I0WhtrEraT73agIORiKQTvjtRXOjGpKzBEFU4PTY/5xkFJjVS8KO6
xrP1YR4bz3RqF7w2obM2PHAUe9NeVRzpxlpT0STQUpg9s82d1zKqxhIjKzg2bv07famOyZ12gAiz
BSe1UXZ1tdIpnuXX61fw0sbOV8w5jBWXcJgEVuv0MHQvuai+unAAGFsnWLYQ7MBFx304tTXB1xvg
76PbUcggx4ydyHpS6mMQr1S6GWvBtXHZXkGONDfI3VYYJgVFYsEMHoxNc1SO5mE62Cvpq/ZGjG04
8kEkgbK4RFxUGmoK4KLSuVsk6X3SNzJ808yHfWsPGx9MA4b9WzN/4p0J2nBzAypjQRF38buh6IU+
OlplF7i1vsvKPsazFCk8QzP2t6mYl3zpcGNZqMODqZCNNp0fOr3VghwCL8AYptQBtVUS7kL5pkEV
o8XU4rM6OtZ0p+JBGP5I2k2H5EqU+S6tcv4LuI8Zk6EbygzNdNWfpL1mtupJL8nn9SNwGTNVqBch
QKNTDGE8jTt4qQRCoqFGQ66NH4G1MaJ9Mxwa/STJe13/um6L+cJ5gDm3xR23uI+kPGXxeWx/mPom
851oOCrhjR151w2Jvh2XZFRarMA78O2iWF5J+Lfumh30UJ3rZtjleb4exl+FmiGRMWWDNOrcRUZb
HqH9yOIyXpFNYbnKEHtKeCpzEV/90oJmlr7f07ObhlRTGAYpoCmJNm3RIEKRPVpNvfHw9wuycYhV
TPlj/J6fTE1ipYza0YfPV+nJtOnPAbBFGaUXwGIFd+dShgYdebDdAXtvQA2I2zxAodJEo7ClRsWh
bendNIIUH9QoKF+s47jZytqdYqJ7UkJFa7hVlUfDqI60Jk6p/aziWLD0pcft/PfwW9yUPgZDWvye
ifiveaes9ErZkyLbR3FwV6eQEVVGz0S5Al1ltKqyvz6HyCKAescrXmVtPy6O9p06xn0DSENWQ7lK
2Q0KExRLgMVNJTzq369/6AV/snDTowwE5VIbfCDnnjsZtBpTMEi7GdqLDdmMyY+pEwRpkQ0ufBEf
KtW2HxRuFWbO5G+ykXqYw/n7M3i2Eu6o07IYZKXGSnQ0opp3KbwNEi+IVtf3a+Gkn1nhomRQ2KD3
aLEWYwRM4JhoO9QfVevpupXlHcMbHb1fgn4EdyQsZYpMuCFGlBV01MCAhPnz0V5fN7K8lP+M8JCE
AByHoItln166yfRTam6j0R1aAcrt8lqBO6OADf1ZWwMdCudgZWb60WBiw6RaQ8ba7AqtPLYQzALP
kgoCDH+j9qKuw9L2sQ4AwJWoFKPXfO7USWTGEKMAw4xlRW482kc5zTZ2ozxf30D2rbmoD3I49GsQ
8mGIH4oq4zJSxgINMeR9N+NkbnL/53ULl/ckK3Mho7JRtWHknOcLCfq6VSsN7wrTClPwTYNcKQ56
kOXU2Uc/Ri3iIk0F8e/yg53fzcxtZjdMNQVpq+e4mxvqpdZt5D/bvttHD3l2HFQRZP2yEK1CA/eb
nRk0zURnP2ZmzJZ9PY1LfKkgtHZ58ApsmRulYJ0wA0/NEI6GT5kmj74tEhu43FmIr8AuVPtkBivl
osWEdKexdeTHTeh19ruurfx23+sfrez+7SeEIZTZUXEzEdb52y30Fa2tc2SoRfs2GO9+taPtS6Xu
p0xwnC+98cwQf23VOXhRkx6ZgVK9mQD7DsPm+kpY0Dl3d4zggSSHFdgYboKdutm3qvVuypvGQC41
HKbmzsg2UvBa0W3ZHwr1QGtBAXHpC83NcX6Y0yxqKzTWMe4yuiO0G8dq44cf0gBmkkRwdyzasnEN
ajY0/IDKPl9aN7EpPdvClS+/NFa01cl0n2vVSqpap9AGQcZzGZ5UtOmBuNJA7ox/2a+ZbSSRmojm
7D7se6gZm+veevaL1fWPdRncmQ206kFABWQATwaVR52FeQTATtr8i4wPZXQMRi8SBdoln2P8TGxq
8ht1cr4SRSnTTDOZFeXe8CGaJ8K0LAYjXB142X3HP26rWrkssqIESAcAKKN4Vv1Pqp+0aJeOsROL
aq1LXoAz+p8xLhihthu0LUieXWsCP3y8I+Y9gWirKe9q0ft8yQVM1IswSYnEF4id842DnEqfkQAb
V0IsNKk2kGJzSCBKiRatgNkZ9M7IJHFXnVsJqpygS5sUri3djzaode0HyRSpgSx5GhKV/4xwu2aV
vYRICyMTDme+q8PPSdnLiojHcPHjoKWPrBglY8CczteSFYAyxyHMWDE5pLIkbVFVgGwGHT7M1rhR
qZ8KjtCiRYD8ZIQ7gJr5XmxAML0t+7ib/PQXSyRq0y2lndQXXpNv/v60orD3/0wBfnK+ODA5N3WU
A0NUjlvwLJd94dgEyavAzKI/zMxwYc7wSdm2Pcz4ycro3tvgoQhfrq9kcdPQJwH2H40E5bsqPott
ECnUqzABCA2gzy5aN2Qv276TR+CRur9uaXExCD6yLbNZap39/8xSoPtFr6VYTF+DOWPU3ChJ3wZ9
FNzfi+49M8P+f2YmSXtM5jIzcZuieOwO4WpUDKfJBV2YpVDKuO7+/3LYxs7shIYJMpsYdioSYODb
eskm+i+ff2aCO6koHlOo+cJERx9IeArt0zQIErrlz/9nFVxcq3W7LQlzZHCrrgN6aONNCfmrQIcw
rrBwwNyVT0hmW8Y/YKAV1delDmNtFsQO6cHcZE2YCv8wWstrzHTVTbpXGm3kRnm3jSf7f9tPPmvA
0KrfgbL2O7y26lOnb/xaVPEXeDlRz90CaMYwtgrYSCrbM4OT3NiOKUKHC3ycn6IojbxXZBVGFOrZ
zaqz1kTdm6LS1aJvmCiQgdABIzA86ESTxyBQBljpi0/oSJbjqkvuE5+6ZizK5xa6CHjEzGxxrh4o
kF0zO9iCkty63Ye3+S1GQdfDFqS7ugNSs/iu3ZpP/xCRMOED7kMVFxR/RQW6CbEXs0B4lZ+0cpWk
X6YogrPffeHyMxMsisyiRESTRrN8rMvIMO3yc1B+xLbbWY9WD+y7LvDvhUoY28U/C+JCrB80iZKU
WFABZWAIK75nB8gr3Uib0LM32q/ru7fsHn+McYHW7DB70ut4TVeS5mhhi1mXwUX+3ZOfOXm5buv7
aX5tH9mPme1j3Aw1qQMYk8dtupLd8EV36cq87fbVFpN4zxIkc7pVs5c22qZ6CL1ClJqJPiTnoDWl
nVzm2NqgIluACrrhlYz9RtHe1eKmU//hxTH/kFxYBvwvrqgOa2qm/0zMEQOtqr6GJOju+r6KPOYb
eDbbV1OjBQCF2NeGrir/iWSeCSTSFG2H1suNbR7iDg22vmwKHnBsAVe+Jw/8nJQhIAXDJvsVFI/s
aGcPT8RnNltHsiNXQbumrAQZiOAbalxszv2pDmgMoy0Q0Kl6X5S9m9obtX7v09xJ+8/rm7t4Ffw5
jTwURJ7iMpZZeMnAUDma0HFoiodEMgWrEm0lF2Igv0GmLoUZOf8kkVs0exOEyaO9DXp3tJ1a9H4Q
LYsLMjQpMFqnwZ4/3pjNbZ4/qeXj9Z1jP/mad3ChpSuTooReN54o/eMw/tSEzAtLZazZ+bpABVs+
NaIOBqyheZlG6UGBllihBPcUiK7RIIcwOxUJ9aLUEJ04kWkukFSWWspRCNOGnr9oaXuMMOpqmuM+
0cN9ZcvuVGTQmjFWZJAF98Oy/yPLB8sV5IO+g8HssGd+m7Zag8soAj9fIn/KUbAJUgidYaI4raKb
KTcENaFFX0ECAaZmPJohznEetrUp1ockYieOQIKv7FeZojs95Jqv+8viVTQzwx1svbUqOxqxp03Y
rVPLcqs+PHVQ90i1r8AW6VouNMDOK67cqgy8/EI9RcXV/5ACJ/xI741deVNtKRhYdriB9qDSUN6j
nahjv/j9Zh1fbplG1WidHMCu0jAG/di1202TY2xuctT8FQxB/7KrfxrM3AteBxk1CJ3QYPbzFwl4
Xuu1zjG4s8Yk7nVDS+ksq8jrGB3BVLjKXe7EqEk7AXzlhqG8GyT7gMN/H1XGDaZ5Ra6yFC3ntrjj
p0hZBpZMnIFBjTcB9fr8vp22qOqsbMmhmEocakuwvCXvnJtkP2l27PSUFmUSYnl18ju1DlL7e2ig
5emDClGkR7bkIexxzQYdiYoO4bmpqu2aAROcCJzx2vSdIPxQraM/5mtV9SwqElhbAIOjGzAzxzlk
mpta0dYwVyIjMvVdEoCmwLq3gDKa7KOVr4r0qzUM7x/cZWaV98sgacyCzZINQDQNmy7H6wCAFUPd
XrezFLzmq+MuVi03o7hBHcvN+49YduXgLh4Fed7SRcfq86oFGnYV2k/n3wtNopYaJeJjbuW3XeE/
IF8QXDgiE9xdmuVSYeVNhfSg8I/o7KzKWvRQXNwoHY0Z0PpCR4cvvKGoVIaQDwZ6j8SOErzX8uBE
Is6SxYP7n5GLySQUwiAmNyD4meP4MTVPIcggQhR8h581ZCxD5d6K/5rdHf0myPtBR5vxsIFt8Pzr
ZIBUWH6NrxOPH5V9p4tGERfj3uzvc59mkLOxk1iCGBrG1rLDUxADMUBzaeWP/1L7AKcEiMOB+ICm
IxeEjKALIWmBtaDzmzjUlFInbJt9GYj6Z8vO8J8hnnuoNYdEBZUI8zc8KYpXGzy2kSiKL+/cHyNc
nAPZR2uGeOkCgQ+x28SxIkbDHopYhhaAlfAAkEzCDQCsuZCcR8dbtTrAkd3xngSOf+8Nn/kexH/+
Ot1lr3Qz7LPN6MU7EPDvRQjgxVg+s80F10yqm9FiQ6Ijm6ahSeAGKZTDyRBiln1wijjZ9ngtXY95
C3cVaFSg1UwY6zr6EOcun2QkgqKBCcR1soLAkt7dA3tY5Z4konNYenkyTkpsr4EJrQvIbzxmmZEa
NpCApF3pY7qRkmntg1slqaZto38BFHBLUECLRsYhJUI5LK0TcClgjcFdhclD/jhMcp/1ETBDeotp
ZA3SjSulj22njfMGMotq5slBKRr7XQjFGEjDdAAQCJhG/C6CzRIBNWuz0VfQHEt8DNHb089+BOPi
9Q+4ACQFdzSYK9CmRG8USfH5F+wmUhtpi06VMep3aQdYFqw1BwsKoHtphCqtNEh3qEuZBwX5h6tO
0Y9ITQDgMrrYCSnY+yL690Vm/CRg63XIrQFqyv2kgql/DBrW3ZFPUj7GNPbigmLXR7Bo2O71DViI
P2fGuKDaog0sFwaMDXQAdIlJYqhGRRwpGH9et7RwI8ESOql42WCf+bOSlShW2DXyumrsINEeIP1P
wlDylFHalWNI1lViK0491F/g+Hu6bntplZgw1TA/BsQRDuv5V87AhQDpceRAOCK7jLZHP0MBrhXN
54rMcDHIULJxyk0sEWjdSk0hek/BeyT4Yt/f/+y5jykgYP8xb4AkCFRhnH+MxGxGY+gb13w0NvlK
+ZROPgSbXXobAEbVexDi9sKNvLNaZxod/Y1upr31KX8GL5DZ8q5v7KWk+/ePQTJmEkxcgRX6fGeb
EFj6KUAUkDdknW/8zS51oS9krpXb0q0jCJLrXn3UvpQdhfbHJtoYz3/9auZ+AosjszgxTP5YhSRr
3Dba2+pKNXZWtbm+zIsLlJlAIQAj5TLISvjaPiaFFZAZs1UWv9rqt6130AJ+NLrf181chFnODPfa
ioeyCFA2bdwEhajup9zvfBC8gtV2lEWQ3u/m+IUXAQoCWjHTUsEtdb5r8RQPU+DDFh2iTdL+mnTj
0Kg/GkpcA/1ZxehdVPtRGI+/mCyiOXY3Nqm9qdJvpMhaS8ndQP9BCoLt858fxUUjvU59H4Vj3Cma
uWrjeiWlrj3uxtDTjLep3FryrdYKYgNzj4uNYPTbbGIYpC3cRsiVPeaaWmPUxJLv49R4xFUquGUu
chP2XWcmuGVpSFSHsawa1KfBexcBFriRY08q6G6U9kEmykouwhBnjrnZ7EDUrd1IQQ1zGA9y+g5F
+KR2JiGrw6K3zlbFeWtvFMrQ+tg4I1a2tF7nkewBj+aCSazodtdPxuKSbAIIOpvwxMjT+ZIosIEo
QMIxFDBIkNJw9GY1mKvrRi4f6Ng4aMyBJQjQcDYIf27FyKqkGVKsCBRogQaNwsTRdHCtgNAB7M6R
C94RVfRsXnI/xkmEEoSG5zNf8zOnwSgtgo9VAFXQVNpt0leCsuJS9Jqb4K4lqQSBXhliWRLmN6Xg
lCD9pwZEep6v79+SQ8ztcB8JHGDY1QJ2MsDZrfqU1atpyJwgXzWSwB9EpriYD/1vJa51mIJ+rxdY
TlGpLuhnquaYhJ/XV7VAwgevmH0h5puz41RBdnBM5QbbB4o/p1Ed66bZ6Svgok/FAfRDXuJgzng1
bfbWKXh4jtxn6olqR0sRZP4buAiSVm3fyg3zzDZbpdmqn/J139oOUQ4SuCqkX9fXvHTc5ua4g1B2
QwhBepjDSNOTpE6uFemhWxa9KFQtuiYjxmYJPoi5OENKX06a1LaNq5frSTsW+o1Ff0wib1ncvZkV
LlLZNiA7Kop9bphueqvbShJxQv8w1OmqsO6oSMn18h3M4sjMHvdcylCiMv0Oq8JIrvXbpE76pnny
vQY5Pwdpb0Fd6QWENFv1tlw3a/+GPv7D52NYMsYzjCoG57GdRqQhgHy4K0UdaH5CN9Rdo/7bYhxb
5MwI55J0NALpe1P9PPRkcPm0orLF5UQ/M8GYVnWISIDHgwsoU4zH7YDnGCD8mDW6y+h7RTfm8Bnq
v6ruhBEuo7ih0iaWn/5h/2Z2uejiq2A0C9iJryfqKWD9IiYyIhES/eJBxK2O+0pS1aXd5MMKCNr0
/EsfjyowWIbuULS04jpZ5YaAB3PxtM3WxX0ygFNKOyuYX9R7O3oPuxtavxPRXb1gBaP2KoglwPiA
jJn7ap1cyFOjwkrhS25kamuICTixdeqUUHALXOJgQFY4N8V9KBonag8dUFCbQNL0UekcEKLdACN1
A0q0ykl31B0P9rtyd909FsIJZl3Z6AJmsO0LzruillqN9hEbhbuxoJlsVN6EnrUOcHpPV61o2nsh
GJ+Z4xbZaH0CxlSYK9Rjit5rtFVEVP4LqpmYhJ4tifPFwSh6C41W3C/koa8xxuul3U2beGDdc/1w
pXS/G31dWQfZuq+6A8nu6vBUU69FYAsEu7v0pMRvsbC1qIEQDB2e37dKLRNpAkWsW3j0Vju1+LL5
D919CI/dsdkGD+06lRx/Gx+zW8PZB8/1XwOl4VXzH8Adk8yXioRgMg8aX2t/WEPcKLAhJnhbBCL2
ROFaufuvKuUwCQlMaZgZi7YyccCH9CtYf8XHz2gdveaKF+7oXe9kx9YJn4rNDxECbyGTOlssdzda
Vj6YpY0v32ICR/d0CqKkdBXSDy16uX5sRJa4WzEx87HJDKwVINbOP5TJfkyg2Pvoh6KLg50I7kk3
X5PBQAWzjA0VIE2PKliq1GOlfzSxIKG+rMbCQzA5Cm4P0HIhd+eWUuuF6ut60kAG8kT8k107Q7Iu
tfWUHcbBw+I0GriTTgTvyO95IW5hqmJ/jy9DDeZizj6gGGBOBr1x7UbzKsQ3YMjkaBMBNan2q8TC
oHHsUtvYpsWBdjdScEBVdoSioXbbkzejvw8heKZCJLmnm9j3gBtdTbXTy4d4Wvc5k1qsFM0Z9V1k
+YfWB++RNay6mrhNJrn18AJW4VXT/FAhWJIaUC4aUVc/jNXJbOQ1SMpsPJio6oSiCLjgORBwBb0G
U+U2UMfjvqdm5Lk0EeQBiIC0cnP7JkY7X15BdcS77qQLsf3MFBdsAdGbmkRlpsJjCJl6sBn3kYMy
pUUxoSGo9C4aAyMSozPFfcmrf9Gpb5NUg7Gks50B0BKMIDuN8ib1x7y9jYpmfX1xCzczM/SfPS6w
tdACDvEGxatJepHN0tPUJ1ob66ldXbcjWhcX1RTL14raYOsivpPW6dpSP3Oy0aZgU5jWzppEgNgF
g5DKxpAOVC1xPvgqpKQGlg8F4hbDYSuZFrtw+hibGykrT6Gy+ntREhQh0H0GmxXmmEFadO6NaWaW
k03t1lWJj27T8+hPqAys+0zgHQv3/pkdzhULRQv0WjZbqAafhvgmUZ7CThCSFwLlmQnuqtUmzQ61
EvvW+LqratDG1gUp2uIiwBmDAiPClcGDVdRJM2gWYLP0oH1tssnriuAhiwQ5w+I6ZlaYf8wCfqdY
khHKsMIEHbUmdfJ8e92lRevgIn4kBTaEFWGhTL+KcqWNqHWhTPo/GeHhpTrJATA18TkGIAMasust
qLSIyIUFe8VjSa207Ew9x0rkFlS6neph1MW7vo6l4jLw4f99dR46WlVx2RAInbtjNt2ExpGMsdtD
VrsZNa8Is2MKiYgs6PEYl51mMlclJFwHaPwEXYZBB3nzf6R9147cPBPlEwmgsnSr2N3Tk6PnRpgZ
e5Rz1tPvobH7Wc3WNmH/gH01QJeKrCqSFc4Jxscu5dUJ6BYxh+fJRzF+WwxJ0ZkCVjfvn43ysZ5v
wvAqa6+G8FpM3aG/v7wIG8H2RBzdh5VNJgEZCqBQwibj0R9i0xLi10zyg5QDP8DbT8aH+8FEL4lJ
fThN7vqmvsqLp8ua8CQwx0ZZh6YxEUgYlbeg8CW0010WsJV4PVkr5sDQ4mwpMNMOHAiVPBlJkgBz
ZjSs3pzvpkFwzdTwphjMXu2DGfIm77jCmeARhQswcccADkGe8qCxIjh5f5svd612mBLTHoWrQpA4
Km8aI7JeOPpRczirOrSNoYWKEA12jogVFG6sJNZY2/oE+qkP7YF0vy4v8ZY1ypRFBnlmTOWysBvG
BC6KyYS83hy+86Z8mpAL60UU7tHAflnUVtoGHQp/ZDELOnaGlNdpPNjisc2dBkjTx+pDvw4en6WH
5qvk5KHO+0tpy8lKHBOajUDJEsBJDvbwRW7iF/0xvZl/1aZVXemzLbuOun9R70OHoyR9Q7DRZCWV
nc6qdDA0txmk4nXqjt8D8FyulX2UWZFV8WB+OJvHTmIZYoUmzAmyUOh0iqSmgIVp8mDwJmK2Drm1
TtJpyIrUJEu7BHJy2dxrmXIVjbE9gsjj8trxxDCBuBejRs7Re2znKrGN8ZAgu8bL2m8wkpxYhUqD
2ir8zsaszz0VIuxQjPCbt+SpOIJF7qp8Ux4TzYo5YXjzzFsvHhOH0bdIhpRuUlu8hB+6pb13TmsJ
buwPNkBchV/VlfQ0NJZ5n738b+vJxGfEzayJG0iW5a/ReJHk1qrJ82UZXPWYED3MgJpCJz5A8K/l
Dq3caKm+ig+YgOlHqFS+LYfpLnUwTy75Bu+5Te3ukq8xAQWnthZNNWSjLl6DrvhWQSHe0iqrDN0f
gJvzeYP/521BaK9WMNcNYimdAncwmxnMeWxWndjaShXjbX+bZ4c0cTPZkfLWiZPHub4ugl3f+/Xs
CPVNkvqc5aYdKacq0w+gqMqg1AJ3M+Mjy7SEZlYoLciSGysFn2NeqYCJAParNYOlNNnPkeYugZvz
kBWA7MURzXhOaYRGjIYBoOdqV6GOmmQOfJZdOu7j9Fowb3OAitZvJQbH9BdTtQYpBnGhK5Nfovih
4Y2iWmRK780mtcyQuHLnxuO1UQe7BV0/evWELIkkvOVl45iYOmurweqa9wl9lV13Gy6FpVQ7WYpQ
oNwPSus1SF+0x3ZJUah5NxbBFTrFnmZPlHbJgn7pvVofSqFw63FfCH6Q7DWwynX5fjF8bfab4TGd
rgP5VkWLdZgA8KX4GcZXYY4BMdwq8tIxl7ssuS0kR5MwL2ZX1W4qbpN8n8we6XBfLV5ywybBLtHR
cfpSVvdyh4xAcZXN92jH0sXUMZqdXj8anZenslUNIOY8JOG9Vh6F4TnSX00U/Jdj2lyVoNKt071e
PuSpX7QfwfiEuklhPurDrtQsfQY71G0B/yEATdXir1YBsdntuHiDLrlxYCn5G2l/lDraGScwGQhu
ql1Hhq2Iz0XyKJQf8tw6ZjBauLB0WojlmlFTUw4gDjHjL2DE2Ur4g8w3YOwUKvDeopAiDckuNzyY
HwaIn4N6lwfe0n13tZ0AUii4RRpraJ/BgDE2oxXVx6GmC3KlLm5hTnY6eKHitqTdC3197MLZV6Xb
TB4tUhqgzXhDt5CXx25u8upOG9U1jTKmo336NzIii/Ocq+CSUKOeNuPY4l7fNwBgBq+dlR1bqyMW
uZOv9efGhYU9ktDiUl2d39yQKFfR7AkYe2SJWc+sM7XsGwnik2PmAOIJINPFbUOswHp91I6hUxy+
UDh6bd2ac9H5PWDLxIQTyYxjauWs6Q0Otd/tQYErHWpreQ1rK8fV1X7QXf26ctvjvIv2ulM5iS9M
FnFCh3cSbMSHk89gYmM0tGUXjvgMye7tEqIDR/MRjEevfHsuLJxwjn5MrTfz5+WYeH4LOl145pgb
qtSYiY562RQ6Uf5eSS5mKaxe5ulHv//SMjMnHUnzsdZV1K9yK79RbPkq8lLoWTuD37kBgEV7m5dS
2ihknerGnHB5BKSbzsCa5i/ATd4XXq1YjYv8o/PRXd9kvmqPHGviacncmjO5yYqWmrEOOhjVD6Yb
Wdhd3rCtU3RlKUAwxUqv7mDRXBla2kAGwJk/ibpbSLGvktZqxw9UnBwzmz46THYDzgkAqkZjz+Jo
jfFwn6a8F6Z02XhQtDv9FNPMpMqkJXlcBu/RRix7QAN30pvA+Uz9yVkecKpZKLNYrWdYgz16nT06
B9CvPl5ek7PvAFaNgi55zBSAShLNqKffMaKvNiNSgGvU3HiSUWNsd7Ra/VqaHy4LOttfCAJaPFor
KDcX8CdPBZnZklWaEo9IvGHKSAP/iQByNe+ykPMdZqQwPikN8pJNLaQ0sWU0GGOyaqCh+MUueCz3
sg0qqBLFq/xvbZeRynhoUY25HtbJaAvlfZc8Vao3ivZlzehPnAQBRgTjkMhYCi3poZiQELLP0jp/
lQRZS9ypnMtrvU+yb6FPJk4ec8s6QNEEAjmw1aBvg7HSNEGbzLBkI8qBPmlLi0gvY3MlyW+XlTt/
Mv/W7o8c5qG3KNIQg0ANLZ641zni5Gl+eJB+CKYdHo3H4qG6Uq8BEAVMIIsjmd5bz9YVOGTotaQ8
F4TZulBfzNGM09HO9vC6PeCaXhtrcGW/3Scubmk9Zx/P34FU1ZVAZiP7sO7jpodA7bo7Yj6/9E1b
vdffR2/yo4Nxw01HnCUGGIFMYEUHfTHqEQTWqjc5gD6wACbe4KbmFXYb8taTfv6F9fyd3FqF2L7I
ymEmkDY54q3hD19lZrVgp7Xp+2zxtdsWF6PI7j5gTfOOd25tBhm8BXTayoILGRNkZrEsC2nJRzRW
oaV12I00i6VqPCU33QJTRSJ4bMAozRYRtM7QKxPListW/937xNZc4Vgfqs/gTncbpENu8rvQ68Z/
sh0ZpkrAyYS5G8Yde2PBvKEBuSgsfSn3aKz3Aif7lJ4WW7Xr2/6T4xzS1mau5NG/rzZTFaSsi6Jy
tHUJnSxdZ6H/1I791iHOSKwerz/Oyp73H1BjXUmk7rqSCOiDTMsFaGi8gxS2Rp7aKzxhsBIg4Yuz
1d4CCtgX9olf774nW3+vDsIx4UCo0mvrmQlrmGgAZzRWmu0BbLKqNUqZBqPsqIjfRv/r8rJuK7kS
wIQAdJaNedghlneThi7v0qoVYCYR46Ho0Z7aVyb6XVDKbzIrmRWkoDG6NqHIPUa7ECyyoqxakhZg
AKm+HatxnxqyJY7No6GC0L4SYt4D4/yaT/dk9blMABlSwPUTiZ5u2l57Hz8Wq9S86LHaPVRWuzO+
cm8ZneQgHybQ24GvYHYe/7oD5vQTTObiJgvK1GQqVixf9jV5F/p7I7ZN47XIeHnwzc2nyKg0ywF2
beY8SMAsESct4teCWlcBKu2Ji+OwfdqB0BEQgeBCVQ3GyKdCx/OURuSlR8MsLvX9jadeybk1/+is
8Ek9dH6DHkmv4dyONsPWSi7zXksA1iLHHeSasbRXquWIKrUdlrMbRV+XTXx7Ff9oyMThIZnVpQsh
yTBfY4D9xO7l3986ZdDlgpaX37Cb7L1Eb6soHEPgvwih6rdIeoAtY3oYC18sshsuvcmWNmtpTBjM
tWqJ2gzSZvO1D72y4/U88QQwBqHpsToB+Ql3AuNREX92PEKDrcsj8r0gqEBDvwz62NOoKkozkK+H
ZrQH/bNVnbLzgeGHaRYztC/vy+b9eyXJYBy1nEAeDzRoHMAyGewiipBxTpPrPPwZBqkXSjKaS7PO
KQbzdYwL2SZF90IGTDOomKAPspZj8eelHwQOE1AxpojTGrdYZmXnEJxzQ4HvSb9BdQ52czQVtVZ5
vEGTEhIiHeG8BLZcjFJhaqCUBxI2y5mmxKDJiep2tEOgIc36sZJzTNe4ZetcXugzOSodE/0zvEgt
anVOdsXcl1MHeE5h0bCIOKCdqpNd5a/5txk5jCPPCdDBWjoJEs7tjQ6ohrrw5aqxBQN68XoaqBme
HLwQpqo6yDHxEEUbKyMs6pZGyiYo1bctaIZlZHKRcZteygL1CqIUP+Msnf2yGZJn0vQ5J6u/taSg
EDBAlg0mU1NnpHdTGuP8FcDBsFSNlSxNd6d2be1glK+1l2XqOfLOnBLaosP195iiDOgUximXLhhC
JYW2NdrWhv7FbA99sBPD67jjeeXZE+BUFEvfvJS5osYKhoqVCQ1QoorCXRm9qZ2GcZXgNe2bPRq9
vuZK2s+Ehw5zXqiB8PWsK+OCS2ouYUjxPtTb/Ca77TzTit27wps6awmRawE2YPs5XDeYo+JdJ8+O
CUY04yXFoNVaTBEr1flOlGxpuEfFXkqPOVDoxL89khhZjPlkQy0uUwtZ4TQei16zmgTVmqF1hyS6
SwbTr6SBs69b6q0siIWLKVoVqHYA9AKEe3I3iKUVquKtUDbIhYP0b9F1a1CFu78PPPAQ8Nci5Qxq
XuYJYiS1UY0U47jHPw3DdcGzGKfOHH5elrOp20oOc+YCOrcdEhlyjGB0rgunLELbrO+EFL17/7Bz
NP2F2wTKa2AeOo2lutCnvaxiSrqsMjtEG0KoW3XndI24U5Urg8f/t6kZBaPAGiKCswj1gVrl6m9c
zp6E8a5eNNEWakCsz3k535i5iVddHFxX2ch7m1MLZMOrBqYhnIIAijmDp5Zr0A7Gcw14yfwWIdAS
sx2p/X/YtpUMqvzqXErSQg7ICBlTon92Q3oVxCjuGMEjUCv2YAa0ZEHnHIVb66mj55mImHBSwVd6
KnJAdhzvYgrvLj4Jgm2GP/Rl345POTK5XISmrSNqLYyJKGUvBZEO/DeAqGL8cvipoDUoB2kIkT8y
gIkF41Wscgr5W9sGzgagFIDZgw6mnepXRfFAEipSEBdvErvD0sVeP2p/fVVCAAPLACpIGJJBVoOR
s4AFrq0p8oKEqTpNfsSYFpBpoxkcRI4UfqEtB3BQguGoOY8Ab2tRMeKKEpoJd8BQ7amGCUkwdFHB
1wnaxwUDRbr4megvvXYI9YdCjpHBfbpspltnvUF52DHTAXAglvAF9MBh0gpYUzGSHnswTPe55EZg
9msKgZPSOG/nouv6RxbbmGNMEfDGU6yrkv6M5sLGSHlho5P3uQljNy7KvdRNtUUq89Yg4ctlPbfu
GAaSm6jWiEjx/37ar9wRyJVD2xMc/GYGgungwcSVCgj1limEdlFxILV5whjfWBZQIyYihA3yl4ly
bpc5WfJa1+4k//VAxe81/aMXc9g2SwsmdUqEMIgvUvYR1pwjgX4qGypxFBiY+gE7Gwi5Ti0yJF1o
VCZ+vzXzRzEaPqVccC5vzbYIPGEBTkQAnsGIqEgjmyWQMu0xdTKUQ0gVca4HG3zzsDw8f/6viN9/
X+9+RXKSpbi867dlbFfHaZ/68139pnjao2Z9VN/oRXdLt3UNXxgteX9Zwc24hTQlwOwMHY8vNp4E
3YCZNByrOulstUDfhIl33+6ykK3gT8lC/p8Q5prQDJlsNBR7UDafa32fowK+GDYcwc6n2/zrsrDN
LVsJY06acgrmWi0gTJoESwQwlsK7RG6uGV7I6IhUwULEMikB3TDWpQaQYnMoaladBLEdZs9i0nLs
e1sOWI4RFIAuwO5NPrZwVgpNbxjoeiZ44bgp2I4cUWx5E9WbO4RRCEwnAWcHWp26Enq00qxVEf5M
0rgdmlFiR+1+qVVqkeJJDh7+fosQ6tCmhFZWQCgx0swliuRCh8lX82sHZDGBhzy1tXJ/BIB78FSd
uV6MPDMgQBs/dChR64eId2TwZDCeEwFati0SyJg1z0zuZfUGF+3L67R1AK7VYPymIj0B9CNEjMMx
Smyl3Ve9o7Scs4+nCOMwaoHHdi9DSiO3HlpwvRmDYXnXuJeV2Tp4Vi9M9uWuC+hVGGkQkDC+bliR
+ZxiFCLVvgrz+7KkTYX+4DbpdFlXETUx+xlXa0iqAhCR14Gda37Wci5850m006ckex+qwUg4o6SM
0y1e7lVDQCM2jm2MI2hK+jyIHcY/0Q0wzABc1RzMhw1WUcZeliU3TT3xPoa3uNS/VypnJGsLhT7f
+4Nwaz7O94MjWqliibplAtQp2M1O4SbPxqvBMdHNi9N6WxlfnhW1leYEiz2h1W0EMWYMkImsRrKr
jA6TolgIXv4ySmi++Qfc/5OcBePlEd64vUIZGsL4epo+6wxTdy4GCmfwiouPl23q/6OngbyXhBch
gtbpCjd1V841JRkAbVqwz2Y59wDU9abn4T6pJ1zWsl61UzV5LE3zQOq58i5/wEaExuMJryec0QQP
U0b+YASRXALcHKWACN75NZYGrMtWR18ZDgkvuG2pC3EUQUFFohQDq6fqIs2dmFqC9IERCTeKiHux
2iHnFdudAJiBYfxJO0ln0lpkznaXNd1w3xPRjPtmStO1gNSp7Fy8Tio3q1/QNHtZxIa7QAQoKWQK
6wYmsFPtCq0K4omiLif1fdI7guImphcMV538t9N4KgYnkS8FoRWylQaLQET7n9VYxzIO2k6aD1H5
koxP/6DLSgS9D61dX9DCNIghoojdpL+ugdgkTIDQ2Zm8Dny68Mx9+0QZZtWWZjSntMLGdCmaNA9z
9T6F4DP6vKwPNeQzKeA1o/yrmiqyL+ksF4ZWShccepkFbAbTLj5ktz9KFq8N4bzsgM0BKjA6QlFC
BLEv41IpEGGzMqK2fT0fwof5JvbnL2Ef7nNI6zk1h63zYi2NHdPTS7MikYDu0+wY+cmxOkZefG0c
iQekPV/1G7/7cXkhNy7CKD+giYvg/QzIb0Y9PS2aaNGhnomGtAGgn93IcaMtT/0j4QwuOJVicxJ7
SCDC3TAdjXafB85lJbY36T8tACR6at6GsOhjMEDGfL84800GEu6fjTt7wWv0Lnj/8N6jo84GGAiR
OAVd6qk0YPlJw0LxYMOcTGAmMDMb1/Ccc+PacqSVFDbTr1e9TKoRD4heeUNnei5dFclrt/iXl27r
xFhLYVZOCfJeiGLokpgWhgKscrrKEk9I0F1+Uyz3l4VtmQKlxkamG2SYKutLRg9u6rQGiG80A1Qr
GjQABCxV5OpgkeSs3pYoA+Ys6iLmqDWZCXiVLC4ARUMYKtMdMFXn5L3XOdpsbZCBiiSiA94o6IU8
NYNqGjFGUAADL45+NrJjFF7cgtiTC6dIt4CNdSs5rCGEIO2URmDJ2/Hsil7oAvoSSbU7NXAz9CpV
PKztzZX7oxZbFqjSOFebFGqRFvwzVWlPlJuF47E8IdLp2pmdieGOhp5H42M97rL2IQn3f29s62Vj
XixCmWHYBMh+tqhCgdKbpcjWeE2HW+ETVz30p8GgQebBuA/mE9CKUcPMpnB02qW7mgkPL3zLQ4Fs
i/QVat8mIvXpUqlGNORSgOxSVMt4rExA/ip9CZnbpDTvlejTkHPOym1dfCgEAZruUPgGdOCpxA4P
vTGkKYUaPUzdUFuS8KBmoaXOghWrnBYtnjDGEmoZePKZSF98hVv2GOueDu2SeLPo9rp32SLoSp05
0kovxiIo/r6RUlrKYbohMzqepNIKEjfPnTboQCd1J+DJeVnkpp2vRDJhqBnTAWBpeP+B7OKQFuZb
B8JrWYl4YNNbRgIbQRGKTq4A7+50y4YFT/FQwGExYYJaSl9qDFCB30Xfi/EuiDgPye11/E8Ym4ws
u3wudQnCqjDajVkBgtx+Z3bBPlYKS9CXX5KGWWNDILzmms2I+0dLljY8IsmoJZQ2qlQxwV0/TyGa
GWOMy/Hqa+egVbj1rdbzd9/f6r7cBwi6A1VxlKqPSFQaiwCqpkzno15Nbk5kJyHR7WT8IFrglMYz
rmx+0kpWp423UvUUTgpKqrFF+uFfAqeIVwlanClKEDW41YcVspDJlQ7fnLRw12KSK4+773rhoRJv
eiXqDIYKUByYExMCAJQVdbKAk1ojT23w2Mm3TeEvP8P59R/8g16wRQV1FfAHn6ozmvUg1AviZ5oo
9oz0h6mDLpaHD76pzeoywEipszaPagVSiJbe41vsNEsegil18qw8dCLv7nGO4UStZyWPiWlLuSwI
ZTjdkMSRrIb8XKL3csoBi6F4qHpeL+L8FJBnvW1sLas5yZZNJ1kJZ6JcOglDloY49ySSXRnqY06C
xzRaPB0r+/ebZ6J/GRgDoKIHJffp5oV52gdyCUllfcxpt/Qx+nvcXCwlSnuwRGCFmLJJtV3Ze1yh
7KFPBKef8dXPT2GkWxO41SLlpofBTIklJY/AHeGE7a1jfS2VGtRKKh64s6lHkIo2grJDUzgoiS6v
3cYuQSGkiADSQFBlZ/y4RvsCNgkOpkzScyrj8RXL4Wc/qWhX6njg8Rv2j+kOBd2C8DTcJBj7H2dt
0YDwSuvOP0WiO9qc7oVidgy1teTk67JmG0feiTDG+PUpFKVohDAMNvcTJp90axw59cnN1VspxNh4
Vi2LLA5IzSxo8lqkZyl7SFtMkvLAajdOuhNdmON7bAXSVvhnx9L0DH5eD/j4u9ysncYwr2fMB4Zj
4WpcUhXeEjLGoS2SOYyU1kxAkVdDQ0le3s68ot6GjZ/oxniWYfShWDXQLQT3eG7U1tjx+uJ4ejBu
1KNha8pC6JFM8hUIsUDpZUKRjBOHNi4/J5rQv6+8NSoAs65TQqJF97XuiIHpqQFUnIwba5fb5c/L
9r29bjqdPkSMl9hnX5eLuWq2CO7VXDpye1UDxPuyhPM2fUwVieJ/ItgXX1YJbTEJEKF68g69yi4G
063iSni+Ibfjj/AIspAn9N9cV37gppjh/8y/U95HbB1iJx/BBA0VODKUdwmZociiQAzicVJtA+xi
mPcDDXAv2ijNajyx26Hqj+pM9IjMQejEElKzWrVa+T7Pf1TTcYgmK5w4QYSzkToTROQpTtuapl01
OmE8+4bAe7pvh48/ytAvWBlmKYBHuTWpBLw0jNGaQndM/DxFex+GqEV/LHaXLYe3ekzgiFHGnJYc
ApfaAZXkstzFY2r3sTPKHLzfbdf+oxoTPcbCzJucQFJL/LlHVk+0CpGXDd1odj0xQSZ+1ErRdn2M
CwaZ0R3taPFrU7x3omIN5L1InFmyhsm/vII8o2BiCaZrQRukQC9ZfOmDd26qkrduzJ1JrAeMZ074
/c6MPoR53JG8eO0wZnpZja3SzHrp2O79TquiYaHGXYUKmAA9I9m1oZ3JgDSJrrXCKSQArPCEchaP
vWfEjTblvYZADEM39rFLAG29K67iPeKHImGsTXhCDCk657Ky1NaYd72MWztRQeSEZu/zHDZuPoEE
scYYOnFO9jISFbrwpWM68bKkTQX/k3SWy27EmOSAlEeeGRgkWlNaVfsvfrWSwETdUtf7ntCzrDFS
Sx++1NALW44Wm+flSgYbY426TRoZtqFmPzTzcQlv0JowYZZDl9FBzhG2GZIk9OOChAJPPLZGKAqj
XoNvFj4s3csiqjWGM7XHPr6tBI7rbrrWShITkoiZ9H2q0GjRPhDVUYlrVryItG0Af7RhIpIcSnG5
jNBmFHBhGlwBIDSF5IpVZ9WiXWLgPgdDnIx2y5c0/1Fi2p/HAMD7AiZAzaDK7qoOWrblT03+AtnU
ZRPfPLNWq8gEqCUzlyCfqIbAmhofTNFthbugh+M6eZu4KO39bwbCDgSqSxEoRQSFwmSHkrYNyNMx
/AqVyB54pSiOLbJZDW1spKUHtqZNkDgS6H69xfPbkB5UXlmNJ4lxMRnkdaPeUkmjgEbpq1iIwC9j
adPXxGuu2Ix+MvJBIJpD7xzbMlMvc1cHtDxAjFcBFCKh9tmpdy2vHXzTu1ZiWO+S4qwNaaZm0T9A
FTeMRy3g5BU3TXslgnGuzhjEXqcvx9F4jLpvYEVfNm2eCozrqEmtyRjmoqnmxCJp6JDel4Pv/00I
4z+zUhvjQNdJGjSnwMxYF/ty+PY/CWFP97xpkg55ArxLcQ4lkruAdUSPeWiLnPVij/NmkBOlpWks
UX+OlPc49LOJ0/pwPkBNnzp/9txgHAUQYnWWUk100CzsRkAd3r5Ld8mtcQeWNyd5JfvWyTqLMr09
h51V1FZ9JXiXV3PTWVffIJ9e02sDHcgGvfOB8dpWh5d4qO2mPKbxUQS952VZm+F1JYv6wOpJIMRS
lOo1ZIXVRyDNzlJnLySRAXVH3M40nbrOPVXLf1yWyl1mutUrsWBjK0Qcj7h2euJRBLuntXgSsCVz
Oxkdbb/45TG4atzihXj34Wd7eLksf/PGsdKaCR5dJ2rZQt/M4fiuVM+CvOyGRvMyUUSBSTOsIk1j
zkLTnzy7FK5EMsGkjIZgNOglp6usGvMcZuAO8BCBN7nFcxImqOhg9hInqpo0743JycdXQeEcyTwR
TEjpmkUhOPNhn6anTw9F9skdbfiNc3FhudhTeJb1qjQXqJEcW7v0xYfYQpvcHS6hzeKE16pfiHb1
KnnBQ/KqvYL7DQxDvW06z7KfOzkvC8DRmD2o68IQ5j78vXlPWX9ntg8KD1RzWwQmRmiZE28Hxj46
4MnVhHrEjNH9KNmlwTNoNS+b/XZg+SODsY1ek4JJNCAjzubnOO+seFK8FBh7VVX+KBReX8qml6Eh
BfPK+m/Mr1MnrxsVzKAyLh06xphqrbTM3hsA61pXhyjZE14NfztDRHEs0Z6NoS92zCjXijaf8hmZ
3of2BR3aMJH4iME+1crvlBsuIM2mR6/EMUdFE2D+dNahXkx+KPPBqPdRCcyN/eU9O4d0oCfSSgxz
GgARuDDGEloJO+N+dsl1fJBLJ3ut3htLBFxJckjvVDtwL4vdNMeVVOZcUEE3ZGgFpHbyEf2MZHqN
eFRlm0cPpgZFFABMDQ38p+YxNpmk5SGKGhnGk8kOwOQtSKGkyWlDX9Ena0lf/0GnlUAm6je9JKSy
AJ0yY5aOGq7EdtCraMYh88DxtM3lW4livHkxqjSZFvQD9mZ6vxSRHYf6VTZx5rw3LXAlhfFnCa7b
hj2kaJlvyIcRtM7kRuUNwpwj9lELXIlh470WlOlk0uZGcIRhYj0jjaVFN3UFhLCXAYzg8RXG6sAy
N7QPc2LLqmf+01tapzOYOvgVUBNibEVJImXUaAEMlSl5Asr+u8aLjpv2uJLBrKaMVgVFRQ2CvtdB
iZnnn3r30S2uGPysFbfmQRJsbt5KHLOqrRB2pAmgkqK8qfOXKD1p5hU38bb5htE1THfqCkpuLJ2v
MQPDs6B7186TPdSfUcCxwU1LXwlgVm1UIiWudAhoOj/ND7n8C9Bml/126xxBekgGUDGOR1TmTzcf
QAdCZIQItPJcArAt6g6min6cpU+AZ4MxupuQKKkvgVJ3d1nw1hahG9VAjyAQtsHVeypYmopJNYsJ
AUN70PV7dCFO0lXKy6BsrSAQEoG5oSkoLrO9MqPUCVUdydS9JCeIyT5UF0coZP+yMhuWgD5HDGej
kIO0F1teaFVdEmJDzWyC6XebRAGxsqrm3Q2pIzL3thMpzLkxmDVw/TVIATjcXVXl6BLLPN2IHwF8
hXY3nmlsrB36QYDqhcw/iLlZpaIuyxRj0jNb7yPA4LZfcjfZmkA4pZlNMTIS7YCroixYTBYU5JMi
iOqNzB6S6q0YMDYjNndm9A/ZPKTzAb2C+rsIm2PsTY+1XFUiIbMDo1BdowbwPdGityUNEzeW+2Me
VDdpor2WaPa1hkW7DsJctki31NYU1OY+bVX177NhdLgXsHfI5ABRijkzc7US46WOckzeRtYYJVa6
3KjgJk4Pufl02UA3vA1YCWhAQKyiVIeM9gUG0aM2TXIbEzIYoujDwA4KnNHinAY4qVsBKHGXJW65
BLpxFUrtiY4fdjxGDHKhkcU2t/thGiySaK3fVWXLySlswZRoAEeirgckAWzsaRghSxs0IISDYpEv
kcPQuJF5DZaxvPbDzEHCwW8I+D0bq1W+AsONlB9Rsw/6u5hw9D3Hk1Yx/bn6EmaJ0ySMw2Tqczt9
Affd4jSftQNMQftX76fIQO6jo3oXuYbb77SbmWPdW5FBQvsW7eEEfBcLJj0MEnA3qCXRzv7RLBer
6DTR0vFetQN1jCy6/Jf3d1OkQWHQCDquUY45XfhoAnRqIea5PU2e2R8CtcH/91mV7Io31rVV4NLQ
ZPWfLOlUlhJrQ6IpkDUHoZ1HO3DwWG1sk+WmWxxZvp+BcNQI7mUFz7F+saFrqczRqAVhUrZTBsSk
PM0Gq5305FoSy/Y9CIz52uhi+VYMNPVXME5G5YVd3xZWppFgHxJxuB/nrEBRVhIBxCxMZG+KQwNS
h6ZF90UlgzLFzgRT/IraUHPHOMQR1WHCarIySa52QRqHz1GhzJlTCx3mQoJB5RSftiICLEYXAZ4K
uES29VsFYzJeRjBXIaFt07uqdOLwxVw4YqjVs2eWhlcILmNAigA+0+nWmWNWA94zzm0N0J7NJHpG
G7lzIHM2a9NENMxoUJ4DkDay14lQ1YZ2bHAmjjNAE9x8jNRvYQBiK3gOpCTwzLgP3KCtu4cMIVC3
hwKZSitM84hXofzdzsWqDBwxoO+aFLSFbRpZZqARyn2Y27InKHawF4HeqliT+yU6IZr6+/vQlQ/6
bAmZJRlWckj2iVW7+W6wAGZ7NbuF31u9+ygd68fC/oe5bsyO//dxbLuJLJajINT4uEWNrVp+7M09
PjJS/FG/LgZOv/fW5q+FMTFiDBGwBLoSABCRJGsUGtA7APfloRfi7Mdldz07b9CXiEs4YiBB65vJ
XsbFsqriPCxhAER+1ef2vsXN5e9FSKqINkgC2CEkQk5tmUxjP5npjHtX1Ws2gHnAgBzyhq+3xsJO
dogJdlW+6FpOd0i7byJXvJJcwwHfEuBUvNkrbgKXON+X9eJtExPo5lhIyzqlBhs+dMq+EsEuxlm6
LVCLE62YcxqcdFrVjpChP77F7rIfnPQdY0G3R9G+W3Z34HcE8/Ex9mQ39C5rx11Qqv4qH64uZtPW
EkT33/rT8jbcfk6W6BuWerjLfTBQ/DX9Hs4NHIqYe8KgHQIrY/VSJWM8usdhnKnf0/8h7cqWHNWV
7RcRwQx6FRjbVeWax/1CdHVXM4tZAr7+Liri3rZlwkT3fT19dqUlUqlU5sq12L3eXydrydXiF0PZ
QMXwMXiNvrOioyX1pEwT0SCZVS0IfgiVAi2Bdu0avHhp1g7MRQQ025gRccGHc7p1et5nev/tGZBN
G0fzM2I/iz6/0VuEqDH/1WiOp4EF1yqy3VRBtTVLVojLzom35908SpKlr5flaqc1xuycnXA3IKl8
U4kiAotg1rnOU6i1WOaT2rg5VdXkerAS5cNJ88dC6+2NNoJZ6rI3LV2bhmlgS3Crgflc+rgqaJwz
Y06kU+Or0zYCwMN62tlrSIo1M1IQCPu0FloFMxn4NVO/Cg99ii+wRlK1/IEtIJ1AXII0Tr6ee5Fn
SVtnhRdlThrwqoTwS3qTjuMz6d9ilh+aHDJ2avLW20rA8mlv6e+XN3Rp/MI2jn6CVOTQtDSOChM/
wYEex7Nb0TSm+e9xU2/udIW+CT96mimk92TPIUuzckMtZbHgUZlVmMF2g9G+UwfnUVtw00Jm2Zm/
XPcVzkaHEjS+v4o1GPNCoQW5wB9LUgA0dNEm1ZzDNp3lk+w9jnuaDSoUccpd0ot9FYq/b7HbePKB
ExkKUBhYk9amRCNvjDl/RWVkoEU2jH7Tm//QvkFpBbEOeH3TImcHYkzMTlUZdhAt3OxlQG9AnfwV
H1kAB34LaSEIzQTf8iQMpkYcs1aQ3anQnC6vhvG1dwMIIrkqlCHAre34zholzaJfzuJd/2tzPqJH
MTZKwtJSCGzqWUzLzNcQaqof3Lg1wqDW/cm+i2tvRCRS3mvdy8G+Vqo+NKPsck+gUXp5BxbvT1Dx
gE4OnAGQJ5ZyD8LauXo757fldUSoZX6FwwOUr5SQCv0JvOITckvm282dlV2jhxGCUKW+6vtNJT7y
ZFOmK7fqUoCaBSdtAlUzUOdKYZkMJeooOZ4Plvo1te+V7UDDeNaRWp26XLSE2V4T45AGJJukiOuQ
MIobG5baTe6XO3OL9CEA2+INByR0ZwXvgmqBc5dQcqvQdtuDVoWW3ke8AZmU59LhWttke3br+qKk
u+59RJLBX6dtSB8qPzzEm9fLX2rparbgNSYxgRo/SxL7rG0HyxRI3/Dmg+dMyb27RgO0bAMcZ5qB
FypePKeu2SZu2WOOu/DYaO0cqz44pbZTtHYlOC4U7W3cvnNhBTVUXMOnZkSWl1FOUFsRLSMJnYSm
3nEm0qtGrQvfaDr1gfd6f1WMnWp7YxGzt8t7ufyqcxysEUNHcDLJy3DRKg3KZHik7kLQx9Phc7B9
qwkw58+osZJqLO0qdOHVmQMEJCfyHKCWdr0TZhxPIxEQ4z9WUFVZm85ZugWObUhbmgFFXcfTfGwi
f3Jopu/0vKBpGYAfx16b+lhCgqA18WdF0p2DxjGL0wgrShq8MGGupiCX/XgvtwWFOtyvcus4SKI8
VJRvJu/K+jXutP3lTzibkB/DUIt1QQUJiiVUOU99qE/DEjVC/IRmwmHo9ZSmfbriJosf7sjGHEGO
I3WhDLjEYSN0MRypola419v40ynataLXmSV3pgWBQ6ro+syKiqeWYlUxbZ5w5k2hs020yNOdws/a
Kbi8aWdmcOrAEAOHB8hvpl4/NVOAPHOyexw8pd5H/EMNt8VaWF1yxGMTUtZVV8aIIjlM1Hh4KeHN
ZG8SgD+4ivkdlzZrhOSLKzoqjkoRy6gzo3Wb2RzXPbMgh3iwNmMyPV7euMVVHZmR0ua+Bvy4q3G8
phRKNb7TNJQpb3b7TJR9tTqvOP812bePK77SYdajRJ9MAWuoNHT5+xQ5NC5ekDvH1VvnbspSpe6X
Wu/zdO3rzQ4gWz4+VZKDoGfsKBHDJZM/t+Wt3d0N00FN75Knv9/OYzOSkxSuqDEShwWG2VPUmjQv
vdb0FWU3mVtkzSs5ztJ1A/IDY+b5sUDuKh1jkw9MjzhGZxvoeoJmiuof6VX4OEb0HwAYIAeFQBY6
BnN8nH/JUcBorM7ucg2WVOvaTbe5/mA33uWtm3/s2Rf6Y+L7ZjsyAemGphb1/IXE2yR+6a2vNV6x
Nrq9GF2PrEjHSk/0zOgFFtKppaf3EHX9hxl0aMjo4L+ZlYtQ9jrdKiur0FuwNKQaxo0FiogCozlr
3dOlD//dPFVRjEbNVDpHZECgbYFXQR8dDYTtBAqFAq8jvYroUG07lvmp2Fz+PIuZxbFNKZLbLNNs
FI0RYqOJmgzKow3oL67VIhAj9LVuReMB4H/Z6MKpne8PzAAbqmarcsld6aK0wQAjXhQYEeMzn2/x
lY4A4zSfxhqh2XdHT3JAGMObHleIBUIzycehuRBBsSxEz8QzPf4kTFpAqQaDDK/Jdbc3guJq8tgj
ySFLTOt7sifbnkFy06bpBnLBa+/spSLc8c+x5xfe0XmwyxDsUwrWzm6gqeux52iTHcIdVQ7xtXGV
PKmPl/d61aB0NCIByvQyxfoTm2I+ibp+9NDtHJgaXkPIxlXbXysWZze9sOP2fF0cLXESRWjwDBah
EAUxY5p5w1Ua3E+o9jNP32b+ZXtLT8KTLZWOTdwLgWl42APp/Y1xM0FDnma0pGzWtf5R3kb0zW78
W3xiDNK3CKcrWcrqFktniMVNabfl9w9oD60ewMfs4Gd09Ya2Ruigd057qqx0Ohf8GuxsqFWBiZ8g
JMlPAivKe+Zw8IL0FtCBYOSwXU7HbMMdO+isXy6Y3YX1XqFkRKIY79EABXuakd9GOh0KVDH7dmcO
N8R56tS97T5GPdsoTQ55maBYm706P+/zTyUuasEOkl85dqoJGaupwE/NW6hXP2rFB8oXXMUrffi6
7AvzTp+4novXvw1aDWjMgaFRLsK0BHoybWznXl+WeEtMZkezfFrT9D5L4mYrxJqbR7g5z+IXOL4q
myVAaoDaa7pqy/ZlIPq0VZj98vfLcdB8Vee32FzxOD1J3OhCyI+gaajG0Y8CFd1JX5M8OssUsZaZ
QRmNawB2NBkSzDrFyFH3Q2uq+hiNp27yXMAitSiiLHm17JXrZmnnUPRHuQSD5NAnk4Kxwaoxmywo
oMdJ82ppUMeMm1cSrVG5nyUdoONX51YrIFUwJTMKZu2gTJlTQNo4D1LFZ+F91vqCrBzBNStSZHWt
wYyHnHWoGe+s8XdH7lPmR2RauS3XzEjh1K0cNmpa3nlQYOn2apv8VDir38DJ/6UBMLPyhdasSS5X
5J1LELs7pLq/7XFDkme7vcrXelHn5xQfCPkaUgBAVfAoPnVsy2ldEo8ppLejGLJPlR355pisedvi
Wo6szP9+dBElA8GIXZ51IJFz/aJ3t/osX6DMXZrg8kE9P0XzepBi2HBtSEFI2WGZFwm4OWAJpUmU
mT0FmtbFD2hrR+QOVIMrN96aNek5Mpl9DMJyeMTQdNdGyFtaV9AlrbjWBYCpjNQW4GEqCFmr2ixv
6J9lSscXk6aOQSIssxmfqkKjSU8om/BuMLzL+3mWCeMAA55FZi0y9JhkCmnT4X3HEhwt5obU7hy8
IRM66somw30GrJNfuMQTxhrB7tLGAjkBBJ75HRUl568TM8q0Bs7fDZCyATvaU6Tto+IzrkboITkr
izzPvb9X+ceclDdAF0znKoc50O5sMuvWwYheqe5C494SL0kSQIgeOf/lnV1bonTyeIXuRZ7DZtSB
1sLcM8h0DmBojzaq8+CuvcvOxyW+lwhgH5C1mo2IfHoEhwFstq5VdtBsfLFU9C63rbLPWERT40bT
cesAEOL6Dq6by8s8R6FJhuWzL+rQVioY5iG7UZv/UvdHWb3USusp+QQ8HM6HoezHDqQedrUlSBBL
q9/yAsrJMYZIMEUSVqmvMiOwgQu5/OPmRZ9mKbN3/9kUKVp0dRuB0wzeDeJgqoePzH5PhxUbZznX
vH5Nm0FpFkqOcp+kaRo7bEbYADlnQ0eC6ak2FpxyO+83Y89u8fxca+2dt4oko1Jg4oUzqUOEaenR
KV/SQWyduPcrJmiSlIEO3ChH2y2tPyp0qFPrt5FNB1N7yVWMCzvcZ9bom8Z004Rse3nDl93waDek
wKXaUT8g4ew8A+RMrfKm9zvOt/n4E8JylIlNVB2c4or3+8t2Fz80MJ9Q5QIGCm2rU+9n4D+PU8zJ
g7SL7Syn2+kuCOxYtba8s7bg974D/oDoDpklS4pbmGEr0P7EoebN6IU8B6iJbzrUtC0IFkAo9tmM
S5872cM4xSu2l27ymZrvf01LMcwUQNOTOYb1Nr9K6npvWGuXwfIu/jEhxRAm9KyvMnw80g1gOTIR
QiDmZGr/FDKOliKFDGEzVU9HLKVGCcTPduih/U52gNDeNDu2Y653rz+5lAiK58VufPwXV/mzSMlV
KtZFIgcU2UsyDCeRdJPb7UaMxUrOunixHq1ROqFO2PZOO1+sbrK3psAtHwmunuwGXO+Nuuuzh//f
quRz1xEDqGRsaa75rTjY9o09/LpsYsUB5YJKmoaCVHN6rJTPg3G3mkQu/n08J9HLBDgDsfT0DBut
iWQVVKNezu665qkmu8u/f/FChkA1QJugnXXkVMcueOnkLWJEp2Y3IrOpoaVPVvVsm9WusfNrPrSf
ly3OrnR2/RxZlHygLmy1Jjos2iOa9N6o3NfKzip/hd2Ksy0e3CND0tcXRI0yDBWCZta960ElavYY
Bl3DCS6uBu99EBKj0XyG3MnEpKSmUSMACVxvRT7sIbxQ0lh9V8fa6yZ15Xst5cAAgM2wJzS/wJF/
6g9mX4ZhWUDgPHZ3rfnmQtaEBN2aosCiV4AAEqkvVIA0mWZSQTUpcm1sXWTnfgPF5jSvcXe3nhbt
UG+iShn8g1P8MSjPQsddCdiogMG63Lr6bQOxo/JLdZ81e+VOXPxeR4akV3OkuHU01PPKwCZjd/4I
LrfsU9c8Mq3gfr41JGRHR90X6AN0KVE/kfyvcMYIQuUdUj5GYw/jD1e2NwT2SJNdQjnN9tZBBLfp
1cd96BOvf39qr3s/v7a2dcAottxD/X3lSJy3onFVH/0mU6r/VqpoGsNuIcl7965soitj112XD/kb
iO2up9v0LdlPm4dMpdZ9fR1BlxTJ+UpmeF6unH/CPGYDkURo0Mk6EllTgaKD9K03oi54ZWwHP/Yh
OMS9boPRm3uD6tt4BUFxXqOVbOqnp2bMQ3AfuLD5GU0eWPXe1PvxXn2v/Q/o4fijp9HGj6/Ma+z6
zlrxuPPpZsm4lB4JYqSEMI4FX824mXITjl62VTwRiHtri2fsTX4LtrC1fZ7d68z9jvZZSo0iPG/D
KoNZ9An9emNRsGFnkO1of97Uz+adSxXfPji+6uvbeiVIfY/7XLItRalurIU6GthvzGYEE3117obg
89GmfWD72pV6r94Rz9ia/kizt6c+QIa+RpS7+Bg4djMpneKsa4Qd4ieA/FuDi3Wbx4kOgeJ9Hz0W
FO/V1rkyNqsj+ov77oDOCS1UDHnJ2TAwEGMbcey7Q8GXB7gU8BaUvxsByL4CCAlepyOgUWntFUGI
FtdKGrmULxhH1uWv3uYYT3RhPdRNavKNTsZ/sGCC8MBA64wYyBpOz1Kl5AncecCMdJ56QBt76WpH
Y2kLTYCqAPCAPM8Z47bGcpEmKky0mP/36x2CdPcJz7n+yV4r+hXto+eRxvvey1/dtQ1cumCPbUt+
Y7aaMWkhbJOMgzvFi5gfo3QAicfLN95iiQA4PA2XOBhNzySIbN40WQ3Ra8/o6fST0HaW+P4RoV9l
PeTUajwoyHrlBwokgo7b1ai0lB0dm5ccBaJoSWEP8x6P1Po5vGeHFPymoIvBlCB1veyHgYdGcfdr
ZdVLb0UHo4iQvjGAmpfnQ9KOp2EtDGyv9urk1M2+bOeGZ8+Z/ppafpxdcXNloxfvvGOTUsLpJIaI
MQ/cek1Cswe+w0DeHdgYr6t9thMWtaHlfGtluIBACI2uZLrBdHf8gt7N5aUvOLWFtzHGY1CjxXtV
yjzCpi3ioUZTfbBfytIjxV1lblFThA4biPXv3LXMdOEDo7I9z5MD9AVdNMmero8us7W68YAS5NuB
AOBmhinHQwhqM5eXthB0IMA2j4+j0GZZMlAqT6qEmyqo1dF0D9xq/AH2nJVsanE1Ryakj8gSjlQb
BLmgdKtpV05+J+74uL28joWzD02RuaU2i0VjgvM0tNl1nxpJBSOTgVJolG16LAeaWuHHZTtLpddZ
jQczUngzaCg9nRqKtMJolb5roLp9NSA9BN8vN0GMRiMFlC57Nz9U8dNlm0vfyAVhvAneTgeABGlt
kZFWacb7xmvdImBhtc+dZsUNlupcWNYfG/rpsiYrtlmewUZWAWUDMkij8UpW0c4Ims6fRhpNftwF
cbQyfrzkHLP2PJwc2BVydiURViXEBVbEGG/D8CsZnsr+9+XtW3QN8O5DogWHCuCo06WpQzmykfMG
3FbPNcHIogGu0xQ37OtlO8tL+WNHCssxS9AO7WAHehOZcWv2t9oa++P5tAm+kQtsI8rimOiBZvjp
WhQnyYdQnb2vKB+mNJwHXcvXZjJ6wMjNaDdG04R57YrdlFq8b4jxQTBG67MpKh4vr/Ybny4livgp
IDbQ0WbBTS9tq2ZC8V7Lhsbj+RDltCVO+yrKOLp38qH6OZps0EGXVjkFhSZd5vOWubdxFmPsr1ey
2kNAYzv88XLLIFkABA3ykpvBbYVDG2JHJU3AxxwRTAcmSjVsk7Krb6o46l4sW7UbmosKQ1tqZCX3
bDCtX5Gbkbdu1NHnHEbnNSEY/vFB/tE/JGGmwYEbOugDpBA6Pb0r+7lkFVajS/WaJwGUSsrfIlbw
aHJdXd1EwNHfa6zGy7nWev1K73t3jXHtG2Iu7R/BfLCJeQxoyYEc/fRTCqWbRrcZG4/ZCpjCX7DF
G8heBBOZdq2rUWMEZ06afEbWb7XunkAKRGM9fcOF4RcWEClAnbLmv0yPqNkKDB9r6Kbxv2WWgIb6
3E7TUR6eJ8gkd8sBIFFrC99Y75JrAXRKWQ5Xg/N22ZUWrtcTK/MBPu62Ti7rLRVWSFuJW1C2NDGN
XeBdqWon015lbfaYQSkqcoCUgZDY/WXzi+cWciqgzgB47iybwyBCGakuzi2AITe5Bvyzwm7CKPqH
axCfGoNis7Q6xolOV2kNUWFX6dR4ce/cVSr3MWYdYwxlladjIU8jmJJC3UIFlAHP9FNDU60J7hRz
vCOjvSF9ju7UaINKAaCfpyZC0jhFpe7puSao7bZso/cser68pwsxd1aTm28U3FmQrDn9DTUfU+h8
zXEK+RLvfzfgFzCtzbDGH7pmR7q2mpIVlQGQsqfpeUDs+ka1wtc0d68EFLG9y2taqD9hMbjzXUjv
zPn36ZricKjydHbTpkS50HhKoYINjVMuoKw0BpdtLa3r2Ja0LjOM8RYdYUshV6TZWnF3UKOb3Flj
OVu0g/4SEnqUCwFKOl1TyhHhJyirQJVPB3+bjtTZUlrtN7F7DN7YFnu5vK6FVAaibGguIo4iUMsk
A2zIkglzdDjqBebQDPFYiLVC2cJxPjExL/komvDOrMlIEFdFXWLGVAuINvodb/8hNGJYHmOPyFow
zirtXJS4WjnOx9lsPpuCeUP4lCpfl3frfHQX8ffYiOQGRRRbLfCtjVc7330XNaND9s7Uvaa9GPnW
cgdgNzzR3fZkC4D+ZesLlWQYx5tHBXORjumx042cQPXDgIFDSm231DF3EO0E1/RthmJo7Ld8TZRt
6RbQkFcDHTcjYmS6m4KDp2NsZpevxD5Mza02DP8BU3FdRvzGNBnISsy9ZYjXy6tc8siZowkjmED9
IVyerrIKIyWzW6wyHcCvo5e3mLT9+8g/D5r9nwkpMcx5Whj27CqWmjxwtXhM4xngujbjueT4+Fog
HEPxyrRkdUXUrjJoGDDEwob4UNUK9Grak2L0L2+Ys+QXeAEhG5jV8zDKfbpjtYOKrG6WjdfHWl3S
nOCD0QYkOb5aZI0V8NiyA5fXwxPIPPltleeZn+t1iP+Tgh9JEzXpRuqocavTdOhqh3ZDU/qq1Sij
18QpCCMh23ZQUADd5JNebWfag4qGqjrchNyZrkyAkt+GSU8xOU7C+q0LSbFxYw2UoRhLSG5E20wP
xBTVc5uS6YoD6+bzrppcirqJg1HUqcN/alRVCjpA2ygsGqG48dOAaiPflHpZ7hSmET8a4vDeFXqN
u1J3RJCbA/OsyuRbox4ItLQwj4OWSnwP6uckULU6hExUuM9KRd87igWa+8kIWOWMwSQqApgaGe+I
rk4Y/FDMG6vGa4vGeV8WG4Nl6oMx2AwMnYNp7MapnV7HxtYKKpy0ujcm9MdpPsRdSCEMn29cK+bP
Qz5o274usg8lSjRv7BMbmCMlBPDp8hdfevMCT4WkAoEOo6ryA1QnUNjJHTwMVcd0bpKwrm570XR7
iECbr4C2hSltWD/4lTK4t6BwTRkd0pGvHKOluwoMi6jDILUAUZUUDEEgmKpMwa/oUpWWI/dM8WS4
m7FdyQeX7vljO5J/YwONcShQfXGbCGK7QUky0BD5tXji3F3Z2rU1SaEBerg57zLkL2qR0B7kRTGw
zsWmble6R4t2IAkH3V0bD0E5lvcR6Qy9xZqMLvZL5jfWoTJd6mi7y66yFE2PPUX6Rjl6apWw8I2Q
f90MmfOYsX572cTSPTHP06CiBMJq0Eudhh+BZ1xrogILhJ/mTT1I30qMucQgkFLy8rPEGE+YuvvK
XmvfLrkF+EhQKYPrYXZx/vejvIIQoXBj3kKm3eiJVyoR1VFuTPMdWnP/4BbHtqSSWdGnQ+FwbGMF
9nMKydciUGz1ucvr5hFQdeNfTtZRti55fFTUY5s7KJ5ZJPy08fqlEaBfbZO7VJTO4+Xvt+yKf54G
ksuPYEupQTQ1p7aQlIxoY2ebSn8O47VNPP9gGHiecRdo4c79HCl/aRIIf0Kzt/C0HGVx8WwAvBJZ
j4ppoEi4wjN6viggPLAmHUVBVMhl50jCgpMxN5EguaAS+K1ofjHd98Pr324deEa0mQIDXLMmBglO
XXC0BCgwSmsmcRgeUuMTgnGHirl+ba9Bxxcyz1m8aWalmGuqZ4/I2ozsgjkwBeYff+ivuIFK047g
ajSvNcsbpo0NyoRUfKTONe7dv18nioJ4O1rg/8KFc7pO0qP/XHEk1SpuxNjZOu4eE/YoBK1pNpyH
KzxEgMYA4t80cbYlF3GNJK/ICEOgNffGtL8dIvPh8lqWTSBXAqkgnuQyB6heqk1sWox59Rjtkcmg
U8Grn5dtLHnfrGcCGjpUps9Az1HcJ64ZQtt8sj5dkFo4H00NzQ6xYuY8wVTnT6LC8+Dp4L07/SxR
n2YCeFfslnld1uRQmI4P7duVj79mRYp9YCUShpbACtAG2ylpblLL/FWwYuWWX9wzTNVj30BbA4am
08V0iZWSksNMZL8n7HPIQ1q3/qqY7kJhHZv2f3YwkHNqp7K70koF7OSs9ZV6Ow3/GeXVFKOaZ2fU
IrclJqxrL/97HNCpXcm19Zogmw1nu2a3gVifxzjBZeVu+IDusvGIVMr7ay8kKgKgjZHgWaRYOrVs
CJNu6DLkyMT0ogEVXKCPQuM1HFae3guf7sSQdIPYkAfSjBGGWiMvntAk1PdgEiyvx6b6L3PitUHk
8/eOiuYENOsJKmoYA5XW1StQ7tUMBIm2yl7VGsWEqO8plOgo8tGDAWKB0NT/YS/xGAbbA0BI7hm3
ZOZoipukPQPs2PYEB/o69gkbaVj/df8F87Qo8H7zv+LmkhaXcNHUroPQAaaeK7dgMbU1MAIZeCb9
vXccEz9IhsioVlxkWNEIFotEf+bkwcg3SbOG+V26uU4YJqRLcghjAPAKGAon5mfZ5BkiaJ2NPXqV
faWhgFLFXq34LXQl++k6MVaccyF8ERDS4xhYmPKz5DIGI+XMCwqCCwKlIU3JNvpobjS9XMmiFpKb
YzOyplFo9lqu5DATxcBihf8Jo34y1dLvdG1XVmtesmhtviFnmlNwfEnBMhnqQRHuhEXhe6lVea2a
n0nyFfHWjzGaedlTFm5MFMhRhwdhFeauvz/wUaKtKa0KLl4szUjYvVIYN07947KFxW90ZEEKILU6
NlFBYMFJuccAm5i07tHM8uCymcWFWBYGCg0CjzClXesSNhZcFQgcbvSgOsOTkaw865adHcNOoLjH
8CiRa/1lgv+5KC04+xA+hjNrcfnsgGHArKj7xFDa5w+OeXC+VLwrWdFtLy9wKRCjC4kC6Jx7oDR+
ercxs61DaxyZl7p3qY2XkfiZ9JtQnVai4VIENsAnNC/T1TGmcGqnsQqh6QkIf1PDOUC9wh9Km4Yj
IHEk33L0ypJi7Y5ZgP4BH4XpaPSFIBCDmsOpzXwSjIm57IhJ0TczGvZ2UvT/OblxXXXWgfWt7U1m
/Gw3zmMiBkGtLNb2jSnUq7Co95bZGEHV1WAJ0oyXy7s+Wz5tHKJLhfAyD0aB0EmuvzWVpYlkRCus
EegSth6qs1EdVMVXiJGUkTz38YofL33m+bkNJA6eBPgKp1uBeXErsZuIeWAXoWH/6Tgoa02YN1j5
zIsLO7IjZX5u7cSKWyogS+Ev3XDP2V61BjQ7dxU5aFVQiX+4+wB6QDVpPj2oPJ+uK4HzKqGIkZq7
KYpJYLIAVKxttJVlLUWbYzPz9h7FM7Pr0lZzsX02uRdOSTvolLjk+bJTLB0RVAzwmWZ/BZ7i1Iib
tAWQuQnztOE2jA9FY1LX2QHT07FNPP7Lxh0Zkz5UrDZlW+Qpoo6p0rq+1pNtm1cr23ZOTA9uBqCt
8CybWZxMuZ4N7jSw5xiIbXXdUis2qLBBj4DKDxVDutfLMLCECUA7KiRWmnkaiFUtdsgg+8WhosNr
QWvrt1WvSTsueSnSSYygA/+DiV3JaxDmQ5HGeNCxzvFByI8T/jur2m2pvbAJsySHqvAvf9slB0LZ
0wSdFFpNOPen37ZylA78jTm+bV2ku1rNTeBL4uFQGrn9L6aw78jeiYrOkxT1TPhRyAgWVzbTgYyg
RhzUZ9sRT5dXtIAkx2AhrEBYBGTj57MxoAcrAGjHi5VZWyeLX3iXHFr+NYa/DCH2btyhNd6rHngA
n7Rk2Fh6U/mKrlJu9WvjW0vJzfHRkdactVEL9QYcnRG0eA4mZyGzF5c3XfKi83+JpH8Ojozh5wDX
iTyCqUj7qNzdkD00+nNd7S/v7mK8PrIiXcs2EdnQWrBC3D2p3sbqDpogXKxc/kvnYJ4ymbFwKmhL
Ja80I/S1kgKvsMiIfNJ/qSiKwprTQudZSQL0gD13XEtEl44CQfmBAPqEMph8FJK01IvGQeRBFr8h
wOekqNG7zsPlDfyeWZGv2GMzc2Z3FLI7rU57hcCMgm7lS59ZHECrNunSDbec8cmEUF0YYAKdWRTw
h77wK43wH4hVAqgOLYKmnMtzxUNKoJWPrq50r0OvJTPXKGBSECQA7CcYYxCRkqZ0PotxIo/cbvIK
lQDNfUrDlDwMNmbjeRG2HzX+Ckj/gJ97z2t32HYx8I1BpJi8A8MTJLZp3IFk6qERqHT5OLTt4KVp
XbqebqhZIOLBYBsB9E4bOG1uUzFNht82TnVfhfVUAMCfA6ncV53jOYNVBTVI5oqogwpka5YMQ95x
XxEQH4n6ljSdNlHbHtgvpXeS91HNQNSTOOA3ppBOx6tqMMGiw9o66j0zrXT7KuOO4etOpD6Jmg/p
oTdH+16LCzJsoMss0GEZ9Pwu05PeB+93ZNPYhF6YmYMYFEqUavgaV2RwDnEBokDgyQznDj3hZh9H
jRMMKUd2ELoR7oIa4EgVq0+dF5HWED/te55vtaYrg8J0KxakpGtB8ZWY4hqkxcOPUI3T3hODUm1i
S6/ylUi6dAiPXUi6JppJTA1PcTwKUFW14W0fPjoo+rjZ82VfXWjOoR8GcnEyS0SAYUwy1KaqGWtz
gXEc7li5i51NqgZj/eJCjbJKr0Nnbyi7yzYXT+GRSSmjGTCk4DAFFZEGHO2VXgMCG1cPUTV9XLaz
uIdg+gDPHCgycOZPjyFp64mzHHbQIN4JSCyUdfqSGvZj1YuVz7W8jX9sff/70ZEfRiYSbS4FT/ZO
cz/V8aEzE290f5jVZpo2bfaQNmtSEguPjBlcB+YPUM0gk3ClSA0y06gBeziKdOQQ1felODTDzyj+
MQK5YgUjDmzyjHNOoT6IsUta6n6SvXf55+VtPo/kp79CP91mqEW5YRfjV/AMEwThUzNmPlMHL5yn
u97ixEvW2pHnDgSLM+Z8fuGj/C6tm1nQH0zijnkZRvurWgnMxN2LcM3MQvEVdpCpgerKBuWSzBoU
Cm5X+VTiJhT2k0n4Q8LjZtfF5Mo2kpIWeia82MAjr0uafVLW9cYFpm7Ftc7zCw20fxgpAowSGi4y
idUEZGqVzJXYpG0PyGXjbVi4vd+NSkfJNKIaa8X630eFeeU2NldD5owfcPpNQw205VoGo0UNMOxX
Fo/UaPAllQ+l+MHHW0hMjtNa32bxsx4ZNU+NqkWYR40JRxqsaZdq9nsX90GJufvL/rpwVrG4uQUB
SmPokclVDxXCIWFptqgHgJqtKG4b8lwg2ygwiQE41qZoD0W4xh9+HotmmzOyBluKu1dy2QJwDdI3
cNm2+GrazEshKxBiHGwN87W4h0d2pMMYgntnRC8WsbW9KvPPrthoYiW9mT/DaXZzuhTJN5qU9OCj
xFK65mFSSzqMawIea5slOYKrt44VMywiA8E6bop9lrgPTn7tQguDXnaGxeB1tF/zfh7F7aJyU7RY
sBjm3inOL6W16TTsDTxdQu1GaCFtO33F5NLqcKJmwn4AGcFFdWqSGHU/CBcVZr0z/bi4G5NbBhS5
sSb3vuQKR3ZkpSERt8aoxrATa+za1timw0j3lEf+5R1cMyN79pBzs1dhpofcN4FESFw0flWsCs3N
niu7HSKRAwZ6kEwhfTjdNlGLKgHOmnlVIjAEFInQDPSuT0ZgGjujOEAoBTUzt1ZugRDjGwMkNP+5
ouDXegs6ZyoaEH3+/crBK4gheQNxGXfR6S+qOKlIooKTN7IxgdAUeetFtQg3faV9/b2l47XPe3Pk
pY7RmHgmYO1uyJ/KUPsf0s5jR26kaddXRIDebMnyXd1qq25pQ8jSe8+rPw8HOJgqNlHEfD8wo8UM
oKhMpomMeM3vylA3RrbyrF7aC5dRZhtbSqsxH1y+pNG9W3VuSxnmdcUTaAdfHEk9P2jb/w/jMik4
UQmZkqdZRC8PotyXKXEHgenuwkLUThkSnvQ2Y23lYy2dWhP/Djo+FynJ7vUU1lVcA1snVNMoKP1k
j0GqO7dHs3ix0A3jKUU6Ddt+NhzfjUJ0H+hzFH1jexMp6SCLh7rdKfVWsh5l3bfr5j+Db2DkSgpS
5ZS7SAFnMQXBEoe8p7gNQwBAFnIh43BMVHWrp/XK1/pcJCQUZXogdLTxgXtfT6ERWUU5BnJKRzGx
R2Eztp4t6d9K+T7tTmn5dns2l47Jy2izKqGRdPWYJETzKRub6V4Ra+oqlZ0FKzO4wIqaSM38i+Q1
KN45lUYYy7hKp3ENmrgxtXqnWMkmQMy5rgQnNKRNN7zjo+cMRX/vxsbODYeVlbM0Vn4AZWQUMafV
cz2zSQIGrcfkAR+4aucmvxrT3yQIl4tWsPINl/b4pB0K8cqaKBbadSQB1JtuCch7W6HSolQydqXt
dpIBWaZSkSrTh+qLFngdsja0J3kOkiP+Dz8BNh2ZEN3pae1e/wSU9c0UTdEJ0vKlNbvdpMNcP2rm
WQmPXR/YhlGu7P2lhUv7xzRpB5JIzxtApu71UhUHmdObP0aJLPYxQUy9knzb6Dde9d+ZHpyiIu+S
aU3Rvpt9TbnIchw5oA/IjVncFYNqnrDRAKDWq2GwVaiC7OvarFZxttMNOL8hIeNiNwH+FKua2Q2p
BS0DjQyqr6lrK0qHQcJLYdl9+l0bvgQRrOMvur4fi3p3e6dOa+ZzXKppOmb3CL/N1pRkGo3qoWLl
1MIPQZXvUqojqbfWq1w6wEnYqVEAUFdgQF0vGx0pbVlDQNgxZN8uh32WPfbhk55QU9v7+kGszrK8
GwPV6cilpG9Uc26PcqFZymelqA2kbCJWz4+JLJQBUiZ81nTY9eoXCOSt1WA+1vLwtcXm3tKcxvxr
0mCgE7aRtGJlFS9MM5IBpD+kGua0fa8nwMU1W+hqLOkT+dQFv9Tiyfd+r4xxSiRmn/IihjKHGw2G
5mp6SYzKUp9kubGTRnV68VeoRWcQCQd66t9rb/hGfdOWG+mYo8l5+ycs7NWrXzBbxJRxSFNNfkGW
xY7Vk4BXD7ii3+l1v9GAvw1BuHIeLX5YTj3AObAzPyOPiliJmlFSM6gj3qjvBa0rP5rRczkTh65+
9infPhWioCVICeZcC66GbuRZ8tToYORZq+yaWBVPITzkNSvThTUvgVOmWwRljGbWfM33bdZnU4FB
C7W9MJq7PFiDJy2G4KhCmgdX0k+KG62eRIMxcGh0o3csZKq+oDJuf9KF203CBw3Dzul2/fzeboYC
pUCNzD1JDnLh2UJ/LgMZ7vuar8RSJCp9piEBuQJ9Op+vLIxhtHISBWFHtdfbZNZJy548eWXJLMYh
C8L6EdnDTyKXZmyqFWcV3yUR7yTxl1gUh6rnIgu1NRfkpeyEpqAGQ1pRONTniassKLnqGxHb3nxw
IQtqoy36BymOnCT7ImRvenPXaKekffP1FVTy0la8jDzLwNpULgO/5H0jDvdGcS+lR1lCxFh5MPw3
aTzcXiRLxTZUwCeUEHQxSEizjR+quBAOInzP3FLPaiY/D+2r1eZbz8t2eQg3R+nuRaTqTME8VdKa
MMPSWIHXWuiSTOXif77CxQsraGqtKXrwwlQBvw4aYv2ZsrNCEy1e8YPFeld76sq2WB4xN6Y+1d2h
JMxWq9APiu96jLiPtNce83RhkDa9VEdOpHtnHX7tEFknMVcczf2dwO9emfGlrT95vZCkcHEDw7m+
UBTXl4y2Zrdk1Rnbx7o6ml0FmmEAmH0wra0JK9DdxcomCSnJ7aJs7ZN/phrTvVXRzQdSxxN6Th8t
rQBZSJGDoQuPEo2oGgSKKvz1ORt04RAPR9W977v/4YIBUYtb4j8ImDnWHkiwV/jTBYPpWXiO6jJB
6qzO763Eehmb4MEI3R9tZNUroIelIwPpfviecAqo2s+Wt6SUaRzIaB+rhWKrWH0YOkkZyB8RNfrb
H3ahYoxpIq1VidcuffgpkbhYy26ulqIxMVla7ZdVNXuk6jc1LyerLo9GuabNvfTq5T1Bx59QlFP/
6VJchGtit2kia3IMKsuXXgU5gr5yJkZbySz2XfXYWiIcbnfn0Ya8PdCFOb2KPHuQCpmOS+v0mKnc
x84NnToFz4FmPHIha3t1ITEiFJeXOuF9PmHIhGHElzrhfKhH5aTSi+XmP/uCt1HychslmLvk/i4z
n0fdvxs7fV/Btf0fBmvIHE8UDtm0s9MihcQn+ymDHYXvQMgqobLz+rmiy3w7zsJJCGeDur9s4cCO
d8316mlMmsbsSdJcqTmVZrvlqHb0QvqFcPRBSPpj7Pb72yEXsDo8SRGJgC88SVvOn4RqbhipKRAz
Qh0WO1btJHn7Mj7w9kzNgz9uEuNdE86ptZPDNwEgc90ha/ylEVY+8+LYTVqhHMjApuf4lUaxemQ8
+B0h7+9oryqvhnZvli6t+Dsr1na3h724fP+Nps2w/W0/FAGNdmY6QwNRfKe3s0G43M7XjrylA4Hm
EfNLTWoSa7r+pG4sD13TjDz6RdwchIDGR/OcSvmdr0TPvVU+3R7XUspCPUWR8WpHbZymx3W8SuzF
gKd45kho0HlSbufVLmpEW83v8akN860bPLvp18AMHDF4vR184VK7ij1t5IvTKGoxySxpmgPo8nAJ
DM+Sv4ZbnXbA7JEEngwwFbUPZFXm7+y2ynPfdM3MiQVza4IC0MSBLDA43h7JAsoJgaipgqAg+jFh
Vq6HojV4Kqo1zdyqtLJ94PmqPaqJ95SYnrVptT7e+012Hxo6wQHRVIMa2r43kBh62pvAZXNss3X+
9ufB82HpSPIHH3e+VeO8UpPB4LGURVWjOzyCXMxUIsDylhyT2xulEt0BjAzzlb05jXY26zCHSNHA
7iCAO29n6EGkN5lEdxDIjlw+dEiSyKPuGBWUV/NHUiHSsPYBFg79q5CzdRw0KXSinpCG2W+K/M0q
RUfsk60qRI/U5O1swpmR2fR2LIv72MIawpVX6h4LQj+sgukfSeOJSo3wehUkA0la2LCZSroYbSzZ
XQRxXfuNSc+dKk7WgFx46g8Lm61cK/cqIlySlB6C5LE09UOk1bZLrzrUgzvX1Pc+lt59vtbdXF6q
moL+AU88SiSzy6mtmtAbLHZd2ppkc6cm+ghdG+iOW3lvoZof1eBDqlB41btXOcEcJyztUlyjvSxt
TLajyUejUoOH7PVUsQGkIKIl6QQKjKVAlfoD4G+YAFW58jRajsQ7Ew0rnuX/pPYXpwz10iJuppJB
qMoHU/IPVRtv9dhYuRiXbgi61CAdEJjmZTI7AXpREUJci3LMGGUO0UMQ/Q7wl1LXnB8XT+wJrM7z
C+mMT2XhdIDPVoc4ZWWF68pbP8CHTxMRm27p6r215mC8S40kHRLfyM+VUUlnUy+lOzVFP6SQLG/l
BlkY91S/lCm1kTGTM19/SN5ibYniBcCWYPgIsM+2hPK+FsSjSX925ZRdeISQ6VBzAgwP+3bexcuE
XFY0t8k5Ze02OLvZ70b4K9dbQ/3QEMhNcWtYOckWRIkp312EnIZ/sXpgZmWYIhAS/eFN+U5B5Pkn
1sC8be3mDl0u+/Hk/xEeGxSK1+RtFmb2KvRsZgc/LxH5b3MnTL8VohPLNC6HL52yhuVYSjkuhzhl
WhdDdBNXzKqGOALKSkIBmNHqHaGvjk2W24rgr0zpUuJ2GW62UTrFD/qgY0bj+mMscXTMX7rgWRQ2
mZvZmbVbWTP/pGazy4gaBYmGPvXDMPi4Ht4YJqGRKqRuVNbA/CZl35f7ChBhteVk0E9lLRfK1gPE
vMOFoPwq5qX8KGgWomw14lq0o3MJRfBIKfGBof7m7dRxGJ7kIRMNRxkVJX7kkC32eZeqxgENuv5H
JEFbcbTBU7b+6HHae6YX3VWFVXcbGZIwDtN6m/nbXhPKUyxmwjaYdqeSyjhPJY0o/bZqsTrIVRcN
SK1YQrBp/TA1nKp3zQdNKELQqJKJXIiniq+FLMUfmphgnS5I5sjjsRI90VEDyYV6mtXhsUk6hefQ
AA1fgjXJbzCbh9ZwFc3GWMX7IZVBvqGYXr4ohdLlm6Epum0T1uJ3KDEcaaoY6BDOECnSd5pfyCev
Q7/OrvOuRn626jR/XyVgP8DGejiESrE6GT2LB6uQke6r40YebStH3RQVmLTgBBaH9tRFvtU4hRea
vzMJO76hMay/kZdLx0Sxgj3Fp2FjxXD8ToDY8Seuh5Z5y5hk20MqKUTlrGkcYKm66wCr4gDsElmP
7gO3wRC1LDGPSSy3/iGhQYNUrleVv5pKSl+yIBtdWyvw+6pNwfoba0zqs5EZ3kMp9WLoeHgDQEFQ
x7Naj8W2LaMQUjo5ZNpZ5r5NXbl3/Lw+JnUTnsauS49UTeWjWNOyKvq8C2w59ZNsV1asK6EEk3vS
tAHYQ6pl5lYW2sDblDgz3ilZ696Lci6UhyGVDG8TyaJwjyREQu0cdZoPuRxAN7mAT1WnHMai2HSG
ZmVPeR/6d3o5KKpT5GMBF6wvisg22qxCeS3yvR26Q9WDoI3Si1r2wQh1owX/KyuZLD3mWpvm26aT
Gu9eqEvl3HdytVV4Uf1E2qDA6EgH7ZyzHpKV9+ri3TXxKQDJcYYrc155WdasmSTnLhZ1xK/3fnEv
d9+i4EGJ7DQ8KNnfctwMylk3V2UOFhJEnsgUDCH3giif31NZWyNGEZH2wAc/Qzp80LzfkZzA5sr3
MuGGrt0BOrgrkGepMIeo1TX7hIWDT+EAAhyIBsFEL74+iFJBHBOfxBj0jWTLzl47N53KXhRxOkxX
jr2FM30SDYWZCikR34vZoScJsVZJtUC9sgHE/ZAnOpjEw+C+ukqw8lGXhkWlTKQfg00XR+z1sPKh
47AsQMK7lUpttFCzkyT2TYysZ4HvNWdHsxk9KUrtsdG7NemPhUvyKv2YXV6x0MqKMCkVFH1xMAtt
IzDBdR/BVXi8fZMsjBNKLOYhyC9wGcyTe6UfrNIcQKWEbbp1Ey3fyEL2IvTdNjQQpYqFbd9nK7nr
wgv5KuY0+our2fBCHVVsYsZNhwaoQpr+cntUC9kxMibk4TwGaCnNEW4usCi1GoAz5JqLt3NsI9ln
u+b321EW5+7fKPMHYQr+vh074EpjY3GVCl+DyHqYUD2CEe8MT923nrC/HXJhYLTXTRBopKUKNYDr
qauVoQpG1MRgdYZOJTakF+4xDqSVN9/C+lNwDUEMhvc/2J55GPoOZu7nJGlSvS21Q+ir5FGvxlpd
aOltCXKIx9KkRU282ekx6H2u5F4AuZdN9FEAHqDyPkCqcmoIKLnd6R6/Ak21AdpGp7q6PZB6fHfb
pkVQzPOic+pJxp1ftdbB93R/67q5d+cHnbCV1LilQlnpkbuJ6o5mfaybhS2Xrf/fiZ+cvBcLYfZM
z+pc0scIdJzuv+vxo+n+lftjUG3H+NFPXvT2z+1FsPB1rsLNKkxhHchiMIXz3XuzR9RmO5Zf8Ze7
HWVxl14ManbYBhqFbWVa3aVBEa0Lqe1EvrKy0JZq96wzKiryxJCAJnG9oK02SDWxKXPEDSiq+iOK
cimqed99JbUl/zukVjneJKq0kq4v7aPLsLMFHlVpIpchYRut2+bJqzIM+7hZCbI0g5A/cUYFjIO7
5ixIHSvV0Iq8aVvaeZ7if8GQfeX4XgsxO0qlrOSu9AiRJBhoDa7/hNLxynG9MFcTUoreOfK/U6Pu
+hOVhWi0cVVTAxDz57QSfnhujDB9vvLknrb67EVzFWa2qpsgLvXaJAy+Hnn8JYPF5Qf3oYVA41Zp
3xN95ShdSCaIx5Ag/6MqN7/hk4ImS6JRvKsHJOWy+ks4Gtu6V09y7W6MZE0RdzEcQj0mGgATCGG2
GMJRL/RG4j3q0pSSxnirFTqMMexFFP8+/+/ap6DbLqLN1gVMtV5AwTB3SuHL2FW2LP+uovta2/k0
stO1Y3zp08Fng9LPDjag9V+vEDUK5NHvRqLpf1Rjaxn7vvsbh69W526K5nevriGRliYTMRuQkjiE
Ue6bB1R62oseKuzBxK3N3NweUbe0myjE2skYnEZvft4+DZc2AQgdRLBonZLpzz4f/hmZlU06M1kG
5rTXv3ietpd57dm34yyNbDIoodxG6vJJIs0cBiNgr0EHqLbteFe5pQ3T0C959vx33jC9g3/r2fMk
CfV7SRtjkkyj/MhEJCmDtwGAcO4ehrW21kJ/7R8RCiA4E1kMIfLrFZKNkhhZgohO5L56pkC7be+k
O/2Y2urBPbdOgxeUeGcc5efbs/n5q01hUT2Cy4oe25z00nluS5FARR66MN8RuTtImX5v+trKQb8A
4LqOMzu7JJ7ARRkTx0+Ct6p4wx76qONbUMkDGGy0XoW93DYvVYDhKrsxrwO4xfHb7cF+3oXXP2J2
YatGIgWdiO8Fz/IvjetTf662YayeBd07WZq5RW5gkxH+dti1OZ6uqItsvo1k7OALwkZk8lWt2Llk
bBP9eDvK2uBm+w+2W+21FlHK2DEZRv+GZq2ifAzujzi6c/v/3uy+nszZghUzPSp8WixOqW59d6P7
Tmq9i2vep9Pfcn3nEYUkm6U5JQpzIlga+yJAXTSjU+Us9nvN23QNnmEft+fun6vsVpjZJxpG+gjJ
FEa9Hz+MxlZ+okALTeVUv+vH+il/1jnT/qxu+ukU/hR2IpyB7Zk0Jaez7mJlBJ5RASdgDgMsPlT0
D0/lX0PfGPKXNrONeNO3EEUPt8f6+fxkRi9iTm+2i5heXSnGkBOT6mYU/u21xp7A8+FD7a9VmD8/
/wD4TepjWJqg0/mp9uJTSC0rNr1m3pfpfePfl+qXOv+qjE/tGlRraaFcxpoNq5GFcWgyYql4Lvj6
Nnc3KnVsoVvZZmtjmrbhxfQFkhpkOqVcTB5i3DygsGe/A13ehWlt66ni6I25vf3BVkb2T6H7IiKP
2aYovWkW8y+Z98do34IxtK018PTSuiDPQ34Z3iUGNLO1CPZJ7ARDI4wR2Wb8oHcnrKJtnF8R6L49
oqUD8TLU7Fv1atxnjU4oKqxu9kM0jpr35/8WYvaZ0ixXC4SfkCmWeiQBHoX8VwH75naQxS/z75TN
yxtWpUaJK01rLmhUSPlpiVomWUhAG/eLZLniyoNzce2BNADeNEmzz/MRvc7NUtaR4VJ7+esYhqAn
9H5TdsOdGKf2UCnvPE9WYi6OERDF1DTGhHieIFhID3hl52IZlZWI7XGRYFnub2L15X+YS7I6yBFI
FX5S6/QyqcTDwsA3Iu2OIGdDQBWW4Dn5mo/Y0j3Jac57DXEf7A9m92TQqWFVjUxi0f6o8jtQXLaS
7fuIgv8GGQ1pDTm1uK8u4k0TfLF9kzz1Orknnjwess5W5I1XfzOk+zRfKbYtmBZOar7w4CcsOkyz
+Q6Wg46TnSns7q0HiofSe3TID8E9vaY3yakEG2/GR3fr/rGaQ/RT2N3+gP801OeX2WX42a5WKr8S
rSk8BfUH6sAI1KY/4zthH2yqg5/953UJGF6aVOJBTcHWmH1GOREw9g7CysEWCfHHrr53aSHIK6f9
59U/2SLxsicn1yfk5OzjqZEmDyOs0SI89NpZ997KfiNYX29P3T/Yi+upU3CoFgEuws2hyjc7rYZO
GvukReltOAl2sJX5s9pLd8qDfMJA2rOzPcAMEfal7Z+MY7BRK+cu2BQrpabPK5VfAbpvgncD3pm/
4ODehYnU8HfHGO6OG7oVSb7zs8e8XFmpn8//60CzLdGZno9WBsPtlV+Y6iXtxlgzMv/nx36a0ovB
zDaD3opmLUQMRnyqz4WjH82dsm+Z1sCpD83O2/tOvo32qU2OsAm32lHcm1v1fu19tZBZKnAGKW1N
osoT5+t6BanD6HYirmeO97X8pW8l/ES/6HvwBH+MbXrA7eteOg0r6OKF19Z10NlWDDSrD+QpaP0L
UdSNYY+H8gxw+1jthO/lw3C4vX6XvuflGGfLVzIj0RdawoXDGWshvf2VrYntrM3jPAtqclkuqpEY
X/OjeW/YyZNgS6Ltnt+tU/BS30v3T/+nQc0Rmb3VRLU8BZSHY6gdFXEPlPB2iM9X0dVn0maP4iHJ
DNeNCWG8KO+kj5vcDl7TvbGyHBbALNdxlOs12IvYoTTD9H2OYMslLF0daRfv1Ff2wjY7Drvm8GZu
U9vbxyDRVt2u5c95y3X82evK0z1Xrabl2G1dxz+rD/Uu/JZseV3d9c/toWYPGuxF8RgcH/72j/IX
eTNug58uC7VZuTZW52J2b2RiGiou1E72Y7NVNv453KWBne6sbXQOf1Yf+VdhHz68+Pewk/Zrb6+F
Ks/1TMxOPksbNC2avsRw0rfu3oRXezdsJWxv/5yRjvqF08uTeViDxk/zOz8LUUGYbhe0u+HQXH//
XCgGsZbM0jECMJB1cld62YqL+9IRcBliduLgYCr2k9uhg4fGIc+9Q8BuKZp0haKxdEVxOeFvYsKd
gOZ+PRJDiWukQMhGs077EfkJ9ZTEQCfR1567rjZ3qSb//O97FMykgRyBDmpxLjCkDq6Js9H03oOL
HHsPo6Xv2xZ8z9FHsBITjSRaOXiWco6LiMoMc+4WYJWbdnodZV+9rNj2RfAd9Ml51Ns1GvTSxqS6
MrnGmDBm55cT5OcocKcHhaTpd5FXP0M1DNDb1F/7zn1usDCEbf52e0IX98Bl0NlSQfu5KBORPNHw
xkcE4jZ6Yv4yw9GxjO+DYQDZCXZDydbIBuFJz6oHmvJ70XgTY3djqe0p1YxdHnnPt3/WwsoCgk33
BhgvXfH58zfTvNIcwwDvawENqfsQ42kj3+g86M01gv9CpgztHIkGSj6wLj/hGcuMHCzLyV390HVC
/MVzYUPjw86DYRfwsDeUTMLcYaAsND6n2hqbdnGvXnz12XVdpEiAugkfQKrHnduUD30HqtQvVj70
4uJiJLQ9FB6P8+cISqOYqvYcCUn/Xa8RwRo8B5iVLj6O/aEyhJXH+MIHxMZueqdOThyfIP+1WI5i
aDKqOPlWK+nOlIqnZPybtug5a+bKNbI4totgs5u7wL/WKFqCuRUYkDQ6RBVKEHS376r6KCENcXtx
Ln6xi3CzY69EQ04rS6ZydBFsbYGeaKLTB8LKA2BtVLN7usGBSGhdjoO+tmxB+eEHG0H8IYXvrXln
CL9vj2nxmLsY0zTmi3dxC6nFCiqmMItlm3R1U9S/vT49xkhq/98izS7dSkjLQJxe/Hr6N8M3XJDt
qHpNsVa8HWf5KwHcwY0I7v9cWwa3G9UIJYvKgqLa4IkeajSH/Co63A6zeJtzVv//MLOvVLDbNCPn
DszrSNy4WSAdhg7I6e0oy2vh3yizz5MGqliZDYPRYZ6KBoS9j7Y75vUeL+PC/HY72PJaQOzchDcy
kcyu14LWp6PlCqxvkJmO0PAeRPJcKQzbT+WVRGVxXGibIDQCo5dH/XWoQu8lxdWZPRmGYKk/K8W7
0Qv2mGFkJjkQoW6PbOlUoiyNRCHcWYBJ82lUkFLRfI76tNTsqHwocV3N8qeh/SjVFRTC0iQCUVMg
5012NHMmQqqS4mMdSEXEk7RDW3rk0XIY7NNce4zxP3y9PbKlZQizAiLCJAsFG/F6Its0y9Sk9ipH
KcNtInsPg9fvboeA/sZfMstcgb7Q5VWpSejaP+ioi0MizMxk0KKockyKWyctDP1vBvSprVR36F3F
chS9pq7QbSFXZUchUJJfdWbqTqu42Uuu9eJrkCfjgzfQK45Sod6ZYaBRyDGFc6eU7UNTSx0oGi1j
mnIlKn71ZlJ9RHEPn7uS8g8wlqbv9FIuAErI+p+iIGjPFXYqD2VsuSgvJtD8W6//EzR6ojz0ruof
PWPK0+JR1P/qPZzejRL78jEfe2HbeWN8HEXfSDa1FWnunRr54VnL6SfYSZ9ooq21tTxshn7QjY0o
qGlnR3pmyWBzZQwf3DFR/W0o5UB/KtGoeEZ0freNRb3d8pJs/7ZNb1W2b4RIelphYymO243pcZCU
/i6UhORcxUn3akZj/rUSijcMwR8J1R76LMUOZhDHsbVrw0LIwIcChOWnrOwwkIm/N0ZtOqOUx88N
/dGDV1kS0qkyFrFpT8cYd/OgzLeqHnWtMySijgNmrGz1UIQ1HqfyNpYmgxZACSdWkrBN27I6CmVb
nDQcF4/QkuSWnkPvoxgsNPWvyG0k76TGY+zwq3MTsL4eZNtCLQ0s0/1eduooSyxb6ZH9dJK4jODG
K0MO6jkIn+UU5JcyVu1rkpdgpgTL2vWti0F1YeiNjTCE+L1HRhjfvTgb9I1qeX3lSIgy71C1CXPA
1a330oxVbb7Ecd8MwJNS+T3t6uSQq30O1xaL410nScNv0fDwuCulPN8m+Jm+DRafayOlrp4h46MS
Uy41/x06WmGeVK+wXkm6k8NQN5Xs2knhKvcj8ukWjGxOxgOE3vrcy7mRnio6C+pm4L9v00L0J46E
6Wo2HndDa2epZYx2E+QUd5Qua3dNmqpfg8SLXKeK0/QkJKJ4KJipXU2a/RvlaZW3UiQbqR157qvW
KtKm7cX6vlHqfudzfJ0qPy0OrlBbZ6WDB09ULwo3hlh7hzruwmc0ZMej0tGsRX8xkLaZWwPX70cM
/nKrhUWqach55LHRHsHOIx7VB720mbxy/ipB64V21QbkFK2MYgwqSO5ZEYT4BRp89wftkWA7WGP0
NHRZfQDdKf3xBTD1uIya412Uhi5GgpryVFTIWwQJxW9bYbQ7rWgjEaEzr/yO3wuiBEaSe9/kMKSB
lQe52T26aZqcSjfGWc4U6/hJ7SrrBeqH95go6fCtG6rB2ImRYu3HTnbTw2gI1dmXYoNbD5WtbVJH
+hMmniBJO1OIpXMtxvmzJtTpnSzo4d9MI2NCcdui96eqVbfFB6KxbD0y2+6l7tJ4UuquT/poDBst
ScJtBJVsWLmsF2SGeQ1jQANtniojyrvXh3FnGYlmVgkHQpOKGwEecd8nzgDJHs7alqvuTSv+qEBZ
bJ8js7Gj08/ByzZpdq+J/c/bp/YC2v/6x8wSlEoU88qLposo9myVXZgmm9D43vfKZmy8v1nxq/C0
s++Sg9W1HayKey2+ry5nY3bpxsDgzbSfqvbwHMO02TRFukkr2SlRARBc6aDimKbHEMjp4SJD8b4y
AdPVN7+1+BiUKKwJUzPH7AoQdWTD4tbSy5+Rj4Jo5e+UtPrexO+ZiJ4E6k3bWs+8TZz7E0Fm5WZe
SAQQ7Zi6/Ni5YBYyG76KAFkfGwXh6+ILvLmfbJVTm55S2tQrI126ny9DTT/l4n7OhGY06qas0GUq
NoG1FcNiS1ET4qgztF/1YN/7p0ZeSYAXUjgYHdOTEi0+NBBm79cIewyXHh45FZefNnZf0S05jKNo
2hZcqbyMnoXhx+2BLqRxGJTAvcS3nOfsHE7ne4Iwxg0hgypwOtB6nuxjJnN0Y7yK97djLSRWiACY
FNQlUnnFnH7LxZy2qV+pOTB2dKt/oaFqG2uSVUvr4zLANL8XATgG0b8zCdDUReBgM5A8pJ37EYMh
54kUF5vb45mW23w3IGgw6QX906ibfS5w+Nzb2sjnal/K7qsfvnv6Sllwccr+DaHPSmb+IAy50BGi
V/qN3uPyWK58lJVBzLPd1B3VTpeJ0JQ/zfbQGG//Q2N6UoPRqEFNZxfeF9efRRkFbYgiiYQ68BPb
bLjli8oWJOkjlfNz69dPow/4sOjWYAxL+wldUpqc8CbQqp99oEiJse4T5cppK8l2k59isiVRE3w0
8ePXXlwpMixeD9xTsDOmahvo4utxok8yCOgqczx9Tze1bMdfynfpgfzpmP0uantYibe02lH0xp8N
KjgmJrNpTZuiqZTpaoyk1yIDOf9TMO7Ii24v8qUoiOPCBLE4H3joXw+q8XnlieSckHa/VKUzuL1d
KKQQ/x11B5fsIs5s72o5XNIgEhlN4ttiZhyqMT5npKhxKq50aZc2FYBl6PPApKngzb5TL5SdFvos
C9KNc2yO5yFaO8mXdhVcNe6p6Y3MK/J61sD+q6QKLAW8Rjy71VOsU/rAxYaMfvvtD7RApIEKPO0t
as8GTIrZzPHGKNAHtMhKtv0Hrx1kKe/qfbFVnfEu3wWO/uLujK3xRtMdFqZdntKVysPiYC9+wGw+
O6uM4tiYfkBc2UF/StM/0bhy1i4V1y9Gif7H9Yxa+Gn10UgQ4YAwe7G9T7b1z8px9/FOP2a/3Nfq
sXsvv4cr9dCljjNxoecjEkZhal7sRTWuKVOBxhYU/e/jwcB05rsvOd7xpRBt+ZBEzireZFoc83vl
MuTsgyreOHaRy1DRrjpKB6/Z6I8thgtbyRG+6Qf1OTzJD8KjeFhr2y5m25NFEQU9hE6seRcKicnB
V2oXK4J9f5bfqBuFm2DvHgAT7GUblEbwUu67u6+3V/DifryIOv3/i2t7kOKmsEKBT9s/RqJmu/KK
yvK0AD9P6L/DmhbwRYDRRO4o9AhQnnGJbe/CvwgA7SxUxn/fHsniFXA5gdNpehEpTfUqClQmMCnt
6KH+SM/BVgBNudP21qneR++34y3vvH8HNjtmPN8L2hrXJMcDoQfPxVaxjou719tRFhRWphPm3zCz
Bcn7ODekljD1JnnQbNEpth/IcItH90Xc/UAaZGVYC9Sw64CzE0XV+6CFzk/G8AsUb3I/io7c2c1H
9eqNG2VteEu5PlVF3hUqGDNgUdcfTdUyKTQKlgew/fqj2svfwLDcm1+0k7a2PpZuU2xomc0pwecR
cx2qCtFMGHGociinPSsv7QZ4Y30OP8yj/4xuenNn7uof4d5auSMWN/Zl3Nm6hJmqRB59UEf6FW39
r+km6HEytvtnQNmaIz+o30PBFve4L64kKYtrx5jkQ3F2BOc+vwn1ICj8LNLJL0MRodI0okKt1cOw
Efzw/5H2Zb1x88Cyv0iANmp5pZaZ8cx4Tew4L4LtJNr3Xb/+lIJzv2ho3iGS8xAEsAGXSDabTXZ3
lXSIyhHDX0D8QiuN5PCrIEZ8Wmq5/VqOYD8PcvDolNpSnKumkkvvumHrmG3WL2y/jbHrbrGaAqyg
8AvF4KgQSi2l0b8OwTVlvPCCeRE3u7WM8XLFazmJtdEyEdcsOh7+tCelfh3VaJ/mg1MVKCnIf1aV
/IA+QcFrBX9w/wH/ForbuCKYu9XGMyY+SBR/NCO/ULKdYHBcc/4zOJt5Ko8MvPmtki/OeFOdoAyB
5xcck/JXC02PP0/SeXnLfsmgXBHkHnj+fDOntno5p91SRkplkBYSjPJzV6l78CXvFhOFb6Ye0rQO
Has27ttKf70+Xp673eIyjiLTGpT7yJjSXLqvs/daujGrr9chuDOqg3hNUSwF/MuMRy/qebLMADOa
o4wA75fkzkARufztOgrXNjYojOH3saSn5byuW/zDqg69qA6eGzWtNPC4nKBtFJeUyxUqwI0pxyGi
Ju0Og4AMKjVv5fvaNT5q3z70+0mUjuKOCFdMxPVro9nvl7ONtS9GgTC8xIkxqM/SeEplwT7mLr0B
nkiUj4ISgk2BNmgggNofBtQ34MSTJogKPgyLLDBsPooJRgYbdzo8pV1O2zhG8IQQE3Pm9rEcvXq+
b1KBQ+ZCoDID9xK8XMisgYWK1Q3diMOunn/fxW8DNAQlY/svdryBYSzMWnL83fUErxMoSqc0D/a6
8SzngqsHd7tsYJgJszMZT/PreTrP+7w6peYBvJxoBb2+XdaP/XRO/EHRmbvHaMcFtIuAoprOkpzk
5ntmurZysCZPmQUmwD8wcW1EVy1E0T8RMIDoZNDHOuqc/s3qvXrwphuroNouu4ldyxsSag3umgYS
+Db+lt3grlO92UFK0SSK0ay4N+POvJMecZ87l73TnTuvc7rXfn99UrlLh+6pVRoDjHkas3S63BuT
BmFSEE2c4oWAZj49JM2PVKoE6WNuUL7KNv0vErt8BOkdC+cwlg/twZVvGUdSvSjzS1Qc0qKkcnno
koe8om0oKm/hx10baOaA1BplNOUeg7Q/oJZnv0RPyiPkokJa7CcHKcVUcqKzfCxd2RTYEddmN8jM
GTkgNxF2BSQS0gg1hY95d9J6SLne5slpqkUtVrwiZpB4o8cXtJwgsGWVpeUkasemxjhb023PEJJH
kuxm8eZ7c1ftkWw8axXN79TH6ybEzYeYID9Crgfln6CBvrRZrSzqlCyw2c4dXuD7afAUHl6js71f
7gVQ3Pn8A8UaUTJadhgsGGH1rfeMXX1L3tOf5Xm+A73M7Os+uU99+Xv4GlHhe8AaVnxyPxto1ohm
kJ316ygHV6E2zXfZ0bwt9q9fA6c8Cg2Hb7MbOMZylAGC3c3vSfVtquzvByc+DxTUcI8ZDR3zlJ3z
d1H18hrWXBsiG1mtgpAFKE3RanvXSMdUvm9GKhkoAvKuryP3+FtfMtF9CkEue/39xsvhfgwysgDL
GNvo0dbBaAqSsOhwHYQbjGxAGFeaGk3X2wkcjgQOImV6RJbyOgBvutZSH0VF4Q365RiLgGRyDiJe
bO4F2RqQWDhLmJ3LyXZCqLkXZiPIQvBc9RaOsYiw09Cft8qt9CBWzfTQ75uzVPm5qCea+8i3BWLM
QG2mJIxVTNzka4ekpPWe0MmdjqNCmyMq6sj3/ijtwRz1MIn2t2hK1zXdGMZK5ocXdUDrO/KBGoGS
Lm7q2Z5+B6oY+0H3s114WLzAK0S3GREyY5Ky1XRan2N2bVAJRzeZ+WXOUPaw7xP/utXwbH87u4xZ
2v1Ixq4DEEFNYl2AQhg0FiJefO5RAGoONMytlR2fW7/bvLe6NYatCy+USlS/HMPspdHB3U775ChH
j5IOGmBQFJwS9QtUpoNI8NzHm9DtF6yufLOUcjBG5ri+Ynb5XTY/oYKAoooFSVdqJzH9+zlFEQ/c
yZr4sdgXU1NO88WaEBrG850q/ahzXxOlTXnLtoVgLFNq2kGVVoi5VB6KBA9gRuB3IHi5PhLuYbrF
YewQrFJ51RfA6aC9kb31kteoXlj+0sgZZcduNDu5fTcNgjCQc67CTMCfCBJBhBBsN9IyjRnuKkBV
mpoqyvvQt9DFBefm0xSgTrwX7AGOK7uAY1zZUMZZhoIxXEzD5r4uClfvEn9Ahywud4IJ5ZwCF1CM
M1twW7RGY71pDbnXdOlN2IpkVESjYUyjGSRTmztADPndorzMypO1PBX/cGXEQAwDWh3IdaMC+HI/
1SP4ocs1IJjGJxThkPhQiGTceM9kWwy2N0SRuqDoKpzLs5W5aI927RD0nrby2pklVcPa6+LFXeJp
X8fzg8Dw+Qv13/jYTvBZVSebjMCW9W8QCBjTm6zal/EzuFLb6GtI9p32NNcH8Mjq8oMmIoHmeKuL
kTMWmWqRrtcTZjcPdSeSfzR2BLa1kAal/FxWg3d9sCI01ijtLMrS9dbV2/eK9lMfEscqIJ2eH1HG
eR2Kd+/CmydCt5WGUUeX8aXdaEmlDlaAkZEZ4XItnWSkdscuvK+TCGne4LUsUGXaKY/Idt1ZerzK
vF7/BI7rvPgC5iQoc/DhKilGm0DNzLOsUUGBW6M4pgJizetQ3IndDJbZJIYmg+e4wGD7mBwhzuJX
OrnR7IGmagZuoB/X0fgDQ/EJTljworLPUXK4gCwPRMAOqQ/65C4lihZ31yH4A/oDwfiWLB7qQJoA
oaAidDJplS54bz2lwy5Jn69D8d48sE5/sNbhbk5sRY3AJKAg+JpvkDgLzorfnq0fyMTcg8CT3Oj7
7EF0qqrcXb8WYBsGCih0dtfbypQqQwzM7kvvJS4IcvcogJVCGjtI83raLncnL/crGt0Yt/jFCbZ7
1O5bUZEKh90Ap9/mQxgHUKcwyzHDh5C7zHlOj6B5Abut2rnWCZ1Tzrx/S92qptKX4qt2iAShPff4
3YAz/kBGrW/cEKzynO2b0ZG1Yxc4ugr+7sfKEHG38WLDi6EyNlVOTWqP5TrnfuWC1WD3rZ2cYZ+4
9qPy2HnQRJ13IjJLvnFZoOpRUdAPljrmsoTZrUdVznB8GQZt0WNUGmsl9ELBkncGrTAlaMVTjdAz
4tDJFJWWaur25APtdIJ7IXdLbb6EWekoUqZ2GdZ7FBrHxrNuQ1RbR3t0446RIM7hW9UGi1nY2KrS
Spkxav2mOJ1b6AvcJ/fd3viCi1RKDao5sd//kNyHBA2717ezaJjMKsvqaHdGBGjJRNUCFJwgK+c2
TU+T4Wc06vQ6Gj902IyUcR5VUsQWqQA3Sy9TRGhfHxpznwcgttK/2MY9uDRoXAvGyI28LPAdQhEW
6QaWbEVaVBBfNwAN+pTOeK63jOoBlBJKKdI3WT+feRpZ9an+Q1q/ZOMbCalBNKUDKUTiKQZvxYBM
rSlwA3wQ0KuAxBxkjmyIF1ttl4JxH5TzHUJhq/KT1vIjWaTG+RkG7S4gloWKLtIxn6i1S+SKhkiL
EBKjYDswagg6vnRp4V63iM8+7RKFmTEUg+tyOgFFTj5axWt7t44+SOrN0LlIEgEY59p0ibbuhu36
SFOTm2mM6pWhpbOJ5Pa9bLrxgOLs1o1KeJLKN7vnOKwEJiiaTCa4UfvfurAYZtfv1OQ4ZT8nNG7/
36aSiWrQelIqeQ0MW0UrwLcxP+TLzgoKrzEheGwI+BzWv3Zp6hdT+ZviYDuVcxP3w7pwueVJvQee
dbn4ATmnw6Ki+8ZGiLq7PjxO7dwlInM2VBYUyeIGi5cdUNio3qA3qDp1R9sD2/u59dHaoTmPs/81
20HfgRJqCqxndYXXRsycCMRegqhKMWIp7bwQPeLd3xPnryPEjka1CXimDOYcGHqJgB8zQaNZ+dxH
B9M+dvVzlHnQR7o+l5+9/iXQOtTt4k1SXSLp14LYyq+jH4t8U0xONro9OpOuI332vZdI68bYIBnD
CE5WkF05cvkB4inDdLLapGUp8In8tQHdOtod8JTFXl/mBO2cmYFmhwTVw7mV4qwWxAN8R/UHgdnB
sxyBh8WA9S2Qp5zjmo6QGA9M/TSUEigZiNuO5vfrc/f7Qeqzxf3BZHY0qnkju5aBGRf1C9qmSppn
Re3JdpbvoWema7TWJQ0tiOAS+AD7W+5YUt0c8zxDzXYRS9q7igayj34qpVOjW9NJHqfqu95F2eMg
Jfo5jlFlRS2we+/zpe3cpEJ4U/ed9Ssb5eC5n+X5XVc11GrUE7rAUk2yHTxhaOgHDMN92JmBn3dE
w7thZadncwiHsznP4SGWjek56bpzC72LtZAV157a1uIPCESBOCe1CTqcWv1nJNcJisXSHNRIEvES
bXqSKzPfpTV50ibJ3kPel3iNFN+XdiziXubuAQ3MagY620xwS1xaplSoZtOrBerxlFf0UsxSDIED
qqenyRQ4f07Ug02wgWKOHaOBdosk5fDMiXowJKjvWfvKfpX0xAErfhpVVNa9zHCumw/PQ0OrC/pD
qIsCHTJjsXU/JlKhY0/MU06bNvPnInXGsj80pNhFYbKfIYbXQk/yOixvXi0DKRvc1JDJZbvAChQD
ogcYfU9Bi81uoloqQddb1b4ngX2WFVEtOu9k3cIxriyITCLJa5tVKj+MGWSVrK8JrkXXx8Tb/FsQ
xouZjWUvJdjVnbD8iWxDnLpD9lA3Cs3KoxoYAu/MeYwBGSuOAHPtVkEExsDF2TIix1GhOQHE1Vnw
Nlq0amxXC2g6fumx/1rE6lA3tWeI9inv18fKnVCIr6/oaMWwmUMok/QqscoOfFDqDwhcOPHy0tUC
z8adzw0Gs2h1TiBoNTVYtAh8s8tuDFXXTBBBvKr9D7396zIaTCfkRdEEh6pG3Covd7qlpWVIRuz0
QgOBXWR6+vtESkE8xDuBNiAWU3eSjlDdkdIS4XLZPkcF8YvG9v5lZf4bB8sDaFSLVPQSxtFWsRdZ
Eq3nzjGGH9dR/j9B8n+nDjuSOVjMxmhx6hShJ1Vrcy3NV/FS7VstU1s6LeVX9I7ag2iT8QxvPcD/
9wxnh1fMkaL2JUIF9DkhEyvRAC4xFdVaiFCYKA6aL8VSrs389ewR0jvB4EfBz3+ZQtCIymiXxh5h
VQTQYa2nxQyQPnkKl508fl3ILgV3UxDu8tiX2vcm+hqPgliLt6vwMPcfKnOi6ZJats0E1KB9i+vn
WElcfThKw0FLn1KoIV0fJHciN2jMoZaZMSrvNKBJ0musfeipTaHMcB2Db4sbEOYMm6cyCYO1iTWp
HoL+TrVvJ7mkfXkD9tc2hEZC6aDdOwU1wnVg3iG2PbHXwW/C1iqys2zpcGKbTbBbpsnJ4+i2H6HS
Zs5vZpv7fw8H4V4wzqLVCd0rDJytdXYcJ/CHg/LcpY5qJHC7iWtVuMUMIhZDnplswRgz0TptUcsU
YPbwFBj3kPJzR/JuZaVLzEPUCRK8PDNBkIWeN4QC1ifq3qAvKjNQeiTxwOAcmg1U+IhXpIJDa/1m
NlLeojC7GhQPpCQtDq3Svg1SPNOZu1S9TzIBDC+k2sIwZ2M/gl5OXwATLsU+6/RdO0DtT7NABabS
HrQGxXQnK6JWWdEUMqelnQahPfYrqvpq99AcvVHtL9cNUDR/jAHGpq21qgKIfqULmu0ZPZ6W+joV
+rFVHq9jcYeD7DHR0ewJgXrGcRRmlneDPqCgGZYAbcObUSevTSzK9nOHhGKz30e+DnkJZgt3ZTIr
PWAIrm7OZNn3faX/AkXLLp/+nl4ZZZFoI4WNw+eB+OESq0livS7SBkUv1v5ORRHKONxqcUavTxwn
xLhAYTZuMeuopSdo7MyafbV0tBGFZRzzBgDqAqGDZIIHhzHv2ZjjOQ0AQNLWhXIpXRTdL/svC2iD
5ED6iNqctlYgqAvm+CPQ6/wWlgK7N0QSLyfPhsomEvwdGKtMRE1yQCdDfzBBSpAUp+5UkUSQQ+YY
xgUee6aESBaAYaTBI6Cv4aG7LfdZflggvHN9uTjJDFjFZmBM3FlEhpG1EYCU+lDpBwLCGGOXggTI
fjZHX0VVT5bup2RHlp52vYVLoEh4krPVtl9gMkEpLkZkrFR8wTyfs3mmqrVPi71gmOsfYXzvBQjz
LpeHPW5H6/ql0uwFYPzQoQYVT+2ptXPEb4nXw5tEyvhU4soj2BK8qzXAoQ0FFnUVxSfMnkgXc5lH
tW8cDUEjAdONZPlZ/FLoTy3qmQLzANELin6p62PmbpQNKmOyUpVBW9Yc0PbR+0roFqqDy6Ev17uw
pBVYeYRV7fyF/DNMxmbHQCtyacEwm/ZcW3fQSK4nwQWGO5XgfFBQbIl+0k9i2rNuQpSvGmGuctzd
TnY0uXI9g6pd0ZBetQvoMaOHiNqRmlCiLwYd9FITxF28cYJ2AEzVBDWZCIcufUFudLOUjkuDJskZ
wbIKvvrbqHy7vnrr6rAGuwVhbEbKoISyDDPkXNB9NKXfMnUng9XTdEYRYQOnSBIcCpvxMIbSyXYD
2h+Mx5i80HCm6iEmL1H1NHU7G2I4Y+Vl6TnK3kHsvPT7MXMWjcaxq5qv14fM83nb72Dsp4vBuoBC
Yfi8HGoG2nMBfWPE1jSx/55/ECMm4JBADzYEG9jngxRpo1WlGSPWCKrg/FmVnEqkZsupe75EYUKi
yK6iTM+AkpDcVVp3mt8t+WaQj1G9C8hxMHM/UE9xelZMqNC+kvRXsLyDAOf6rK6z9smQNmNlrHWu
ZHnsegXOJ/bMGcsJed2aQB/RRJ4Y75bdv+wONKQaIN0CLQvbn2ig2yyTTOAti125WUuQ3zHVN9IR
0S1Z48Ua6Goha1fL2hjGnF1ZUkdpBWFrh6C2FvS/LqHImDkpOqVTiiQPuvpHcGf3Cc1+QUHaj0/J
y0/QZ9ypt7Gr7HCYvaCU5iTvK/f6nHM9xJ8PY4vP8JZa99CMRrRgPaVBRLXlkGqCOwvPQagr4x8a
1NbbGLOuizbOWVZAnShvnmsZPiLZd/MNWTxFFZVZ8OZ5C8X4onhGbcuiYThd68nIW6SqKC0oQmBc
UF6DNy1dgFDmM22VmqaibBL35NgOgvEuCWi+Yn0ARIwGsuYY6d6Yv0XyPkGXtHQTtCdlEuR7eFag
glgCXborte8nppOmyOdEWa1A92VwfMcnWwTBIWmH2K2q4UYOmlS0EjJWABpF3BwSWAFq229av93Z
ttt+xLuX2e1RapS7gRNQZCJzk7b70pME5zHPZW/hGcuQypxk8zrEuIIeH/w0ImNTv4mXf8FBrL82
GaJlkq2KtoxRTtoYw5ynuxg8hMm7Ud4R9envt+16o/h/KKuVbh5UZFUaIS4LlAQtjIa0h2Cw04oK
hpX1gsI6ZA1UGCjRQo8ReK0vUUY166FDj3d628pvJXnXTBO1ngOw7C9UI+Uxte9z4OuWb2eeLdpp
PHjIjOGdGZX0SLiwZWrZbISRUs5Qa5juWn10J/PBjF7I9KEWXyTIpixua9xY2BTanVoKQlLONl+f
j1DLT5DQUljuk9bE/VOxdfTHyxL6hGs3bCGcdX0ReRhQjwexioq7LpSAL6e3T4e2m22UtoCbEoQc
M/Eh0yW4nXHOVLDU4qkeoQOyDzbjrlDkZqQNeKYcEll0ib1l0Wlj/QI1Y4vurdgSHOGcXXYBx7gu
IwJRaLzWS0tj4oP996yhX7gZENOTaX999n4fTYx1gisOwaUB5nUDTx+X0xdZ+tAENqqDxpuSRv7o
BKhkhOYwKthuyh2qexdaeu+WW1PyODgosHMSGrofuZueNEem5msjGDxvrjcfxJ6lkp3p47KWKy09
mIh/zmbkwmVHTUaHECQO8z9ciH+T5REoKeroBGS25xCSUjcL4Clrb5zk5LqLUX+036K9ndLXMael
ScH/Jph3jle4gGV8j9oMeJ5sAfsMTjGZhjXtd9D1osFBv49Py972h2NGJ5D22N/xRJ/TN/sAphQU
pWk09Nv323JxO392Au/6h/GiWHwYJB1Q7giLZzMeYRej0zXAhwVfJb86hW730dfUcoNT6CkNBElm
ihjkIGr74W3jLax6aYdBmEnKAhELJ2whMKCB9Pbl+sA4UlIoC9gMjFloTR7JUJtAmD4GV9vrXnxb
3ibf2q+xEzwRvAHT8En/ViGcRDmCexN5Kf31f/wEZtHzKiVhFqJKbnZa2oN/SjlBj/TrfX7+eK3O
ZDe+gDqZvkmuRYk7H0UNJbxqpYspYKIHW4XysL1OsrQ/T3f5L8sp98TYW4ePb+VOTmhQUOm7/mQ9
2TvzYaY/rg+fd/G8gF/93ua8nRrUEekxhk/u7iwHaiHvijvRkoYPH4oDMW1Pc5qJChKtnJphrLsJ
QTT8h9OI9XB2CrrbfFmLZgOvrXyixngdz1DM6yIxCp5fKbxB6hD6CxYaOL7HkTeJEgHcM1hD/z+4
gWT8Y18QID1XGeaIeV86XK61jqayTuGUHb3eadqhtO+sloY9qoSK28W6rUT3X96BggJQHeMnq6Qx
c0ZKk7qUeg/8kRytxA2TQ2GHeA9+vr7AIhhmD4/oYVDbtQg0kODC6vKkKsaH1ESPShcIYm2Vcx1S
NbSnG+hhXTVTmCFF6JRQyGpL9l2A7u1oFzxYXnaYvlhflJ22H6CfJJ2LX0/kB6IOH0eJ37oznZz2
RbSr+B5z8ynMsJukNcdQwuymM7YtKJlaXE0TPwd1BQAnEOrTYSf7CwTqrs83746zxjwKCsmg14jH
C2ZDzYocKTrK4e1udhZz2kmq7XQNlnbKFxqhpRAPrG9dp3lqKxJu5zlsPI3rsCvcxD+lMjKp0ep6
xrZSw3Mg/xyCx+uDW7+dDUwMdIspyFdz2kDlmdhjuB6QajTPEw2r0gz9SQmzxGlz9HNdR+OYk22Z
iO/wcLsqjTMzCcH4qEAvJipH22zlRX+qG8uJSUYtSAxVolf4NahixnaBxjjCJlAaI4zX2qsidAr0
w0MuJTAhKfSYQmM7bc+6JjAVPiIeXkwZkyqzaguo2dGLtIXDM+PMaxvcE/WXBG2Sfa49jf2vLAid
IRUl1XjJBhtxBGJLJFtR78UcuYmeDJ1BUByigNiB3KrofVFVCLc3njwe1MwDdbCjS0iav5EexJLp
odYE8S1nXdWtFTGhdBLW7VxPsCLIYx2KxvAh8uzNFogzYp3O0et1K+LuCZgsqj1RcY+Sz8v92JpK
OPbgacdREqM0sT1Ncia4GfPmVIUSiGmjguP3y/glRpiUM2hHq84py5nGUMNeAo3ajeWlQXkcQHAf
gAZX0uO92eh0aXvIgGZ4RNYccFOKnDDP4a88zMhnrnwI7PqqQx5qQ9+AdQGaZtWEXhE7OOZztpuC
aa9kql8UmW+OT6sQQi6DgqafD4Wq0NqqaEMg8KBZTiSVh74fcTp/T4q3FMlK0ldOkWbnObbA4dBl
SJybgvCb6zlNJPaQowEtv86+o6S6ihY7GV+u1N/M8aTYVO1eK2vXR/ekolNxNGSR5jevgk7dYjK7
3ghII8stMMM2pTGqDgpNcsLRyzXJl8u7yT4rGWTvelQn+v0/PAtfgDOmGWWBOiUzwPtR+tq1aNqx
vrRK5yVZTqeghgbV+/W9wI32tsNlt15hkXbq1uFWqLXEG19UvKZ4kDZ01wghDFC7WrOXoX6g6Xh2
6Wgm72IJ3vAnVJtN+6fga3j3re3XrA5yE3siL5aF8oSvMZPWtafT74ph4qqTtwQpNELQy/1NlnJa
pC919lOyngT4nIQkWvzhinBQQy6afdEiKdrTI7XH/KtfGkS5evSM1xdVPRCDNqZvp6g1FOXmeVfp
LSZz3dBjRakmfYDvzZ6iwbfim1kyqK35w1TRMhR4Jo7zu3D2DFoElhkptHGoaWb5rWir6mB3qohJ
hOPPL0CYc1qPRyks17JJ6GYcwhDkxOShMWIHmSS/0/+heA1oSPvZ4Jdatw9jNEln5tOCU9OOZc9U
F8eKX5Q4/gIpHX9OECAo1eG6nazf/yky+IPIirkibFOSoV8rNlHPW6nZPmhDJ83+4YUfA0PVkI44
BKTqjDeQ0JKGNkoU80q4ktFKWr7L8tv1kXCM7wKC2f4QyKlGda09lZNij4dRakz+WnZQhO4EER5V
+nYdj2sZtrpyBkJaD1vscq00CKWVKXjhHamgg6T5bXDXxNARdSBm4l6H4p3BIOL8g8WY+lDYc9OO
wDKXUr6fu+psx8ZDv9i7akB1tKZKT6oet1TBizKd2my+D/De49UEmg9Zntx1Vp5/FXwTx8FdfBOz
M2zoRQ52jG8K8uRZK9vvuVzdZln6EYzPORKAaRC4oxTsSJrQRS9w2Q8/0LQq8jmckAACbzLK+8na
Gc0KDlShhjJxEMuv6uNj/dZ3rp2+5EK2d057KjTBNzjM/Q/vGHUgt+NKKSxlTujF+8DtkcymOiW7
N+k8u+3d4uVu+CSdRP2pvE26xWYufIM9JDPEeYCtpjuSQRxJtQ+59i9TubUyJl4oS9In1lpx3xa3
g01ulFZHaufZ/HsiPXgBG73NIBXWTVBbXe6cpS1KpPyAg/ZlS95Bt+lQooVNWFDKiwgugJhto5Nh
irUeJjpYH3LU74y5w+tyYH4No2KvZa+gkN4rEB8EJYmbty+tOtz3xH6pYKxKkd4mswwllVzgcbl+
ajN6Zt+UqIWY5AgfJROqmidQTcattctNlCqj6WcS0TPybGc72cyiSpLUS42Kye5npBE6d4KSLEqT
rjsD3iaEbC368hDhQgCNce+jPBVgwkLlZF05kVn5AZqKCerYUkVwA+BP3h8gxsmXiREMMxRnnLT4
oZPl3owfessnhdvPH1owCpZKNCzmOG7GqI1RtYsNoWl4BKCy3e4kpbmFMOz1+Vv/0KdT+M/8sadw
mUPQmeSoRo7i1xYJiEx28y53OvJSR65ppcdp3F1H5L1SIspAiAiSSRWEbMySpQGKQH/3USz5tJ/q
iSqoDCniCnRp5W2qTY5kgHmS/Oj7X6T4qaITGZcvKhe2a/S54GN4Nrr9FmZVF6LWaZHj6G7HpKAN
SjHcsdYiV48jkWQnb0m3UMySVqTMrEQHVDqGh2xQaBj3h2TJnWVSnetTLBgV2xw899WkTuhGcIgi
ncsayRNN3Rvmw3UUbmywGdHvN/jNRQNWk0HnCTCBlO36WH+RShTPk86TQo1mnQq1FRQFjsZuAh/d
PCSeCWKiVtdpPIrkGHi7E15dheAW1M0/UWNZ8thLNYEZt+HoZGVDjc50Wpucxu49VqanEay0As+z
mim7c0CSsaqj4FFSY7PNIwK+JrLgTbVZ+2o3fUzbMskAWtRurUHBMQwVwWbl3OU1HCsy2F9QGgF2
ZcaGYjlqpb5EQUK0ZGClzzoQrczSyYrjn2mEZwQzqlxIwxWeXKAvozbH5tf1Nf9sWRr2Lh7WbFRa
ozpp/f1mycsZuoRZhw9Q6iGkkE0rvWAe3wOpFbEvfV7RFQn1ECgvVVbFlkskfapBfqLXjWPrwUuR
DYNj12Cc6jQw4pGU6jI40BoCQb3rA/y8qpewjENIyqoMNAWwdWNCt86LTVdPoeBbBDQc/OtYaxBw
aUGXWMxqFk3TkkTCZEICmWYFFrTaX0fgL9d/k8g6gqqppDYBjhNbt0bU0XE8NqKUz2e/djEK1gtY
vYzO/A4zFha/4kaicQRaGDm86+pBwE78+awCEppaURKHTIjKvmSV6pxmvY7RpFNBzX7yBrwsyfbz
oiHJGKf3eYOUbVsLDn4R6jr+jcnLRhwRcNnDIpKbEcdjZZxqtNTOCoTGcqqBZaT7+36ky4Eyti9H
YELOBkCiqsutoAOPWOAphV+RieR0pUibgLuCm3llbD7umwE3aMBlZKZacDCGB7wl4zb5eN0auThQ
BjLBL22g/4QZ1jiXhTLPqKI27PIYBeD/ANufhCczo6gFJyB3G2+gmCHlRmoP0NGFn0I/o/VmTPs4
nRx9KpzGEL038rGgkr32bkDPjNnGvWqNVV5gAxANXQRz+WZG2U2tqpCWxIZudFEhC6crD+aBUPd/
Adm6EWJKfTHI8BuqIh/kSr8BL8KxDeVD0X/rovoOT3NUiWCmOapW+uxwfRW5PgVleQoaKxW8FjGr
iBRDGWQ1VjGTKjepNSgSvwckEPhhrq1sUJgFLHO17LsEKPIqQN8PB9QC+n1a0oyIyCu4pyqqnSDt
aKK26hPVjtWi6j7MgSV1nop+vxR58yRzVQjZIrFg4RUH8Yz+D/TKNrqw0LSEawuWkzEbtTfqPBtR
748if38yRlR0aYlrSJ3gsZLrv/7gsBH+HEljkEtolihT28m0723hjUVPB2uXBINDmg+8bnjXTWRd
nE8H2waSebGYLLUgkgbIDAtmRy7O6yF32vp7ohRUFgk/itCYN4rFqlYtdEwkHkVVsJpLj4Z9jvSn
CKS6uqCGSjSZzAPCaBSGXsjAMobaWyR3Lnxc7HX5Gao4NZSOUyFJsAhxDSI2xw96a6F+gkDOUebE
78jgJnbojYvihtjZaPf5msXTndFXP64vITc22SwhE+gpYEwcrBKwYZNB4zxzI50IAmiFu3AIJZGT
0lduRmYyVaShFTNGI0gMxsDhuam/de1RC11F3YPQuin2ue4viNuD5MGSIdYnOxM5mv1Bq5wG7+HX
B8x1a5uPYea5QY56mDMMeDAec7xYVCn44kXJOO6sbkCYWc20MSFjjRGn6Y3WTFAtETWrcv2mqaIC
BgULKHNkEEwsVdYNa6cJplAZfrR6gKszhciPYPW487UBWj9ka5e6FlRJDaCx6miJOsJQe1ZELFef
QcCcghwvRH5QdYIG7UuQBhSDUEtcHYk+ol8w3pU9OiJtRbD2n5flEobxIJIZh1qqYe0tVR28wpID
b447UeP356W5RGHMXUJZL/RkMBhrUdHe+dxkMa2D95F8v27JfBywv6xVYJC5ZHCsCT2bmYHYR0e/
o2Lp+8Y20Tw2djuo1w6CqfvsnlZuG9wFYWyrRj2zQqqVLki8ofKnhxlE85OG4jLTjcBbThIPdw/s
WoHhcRdrg8gsVh5pRhpmMs4zY7k124Z2dih42eCa3W+dWON3Kxxj24M5lWYzY1CSlr0Xxai/pOjO
2wWpLZLL+Rw7op5LxyPYyjMDxVgmmMqQj5qUWUddflreQOps6LRbvVVp/aqGgnnjFW/JaA3DCwle
KwzIZl1upr4FWaeVGwgbZ0f55stPYHF7KJ3qaCBxQWt3/BY6/bsikpv6rSxyGQ1gjBtcZsEUXM2s
2SDo1qRfrJvstNy33nI3+A+Kk+FnPS12PX4M8VebfiEeWE5f8NjpWS64p7xunzwrjkFl13bKU+l2
3vii/bi+YdT1C659IbtjyrL5H+qubDtuHMn+Sp96Zw0XkADndM0Dl9yUqX2x9MIjyzJ3EiTB9evn
UlMuZ1Ks5LieZk53P7hlKwggEAgE4t5bQ1MPX3gVrIN7/kTdwGaO6eILLsBy7Qhr2DFLvc2sXbDW
rEZf2EWfT8LTKRp9/iiYDnJR1XWHDwiVXVk+Kca9Em1Jet1rOCkWnHsm3T01NjkiQln1c2mAMTVx
FHLQdGgPhJbMVk258vhd6bkDXwhJs25+5AKTDdW3DZhHQ7ienjSWhlIZqEoM5IaNt1lUNp+bS81Q
ZFAcQLAYWIzTufRl5oETjmJL5VYHsqbO9Ky+KaD70Tg12NmezjvPzG0M3V5H9ibunYHEjUcU9rL4
QRD0dlym/AW3P9vMDxL6MLsVq1EVdM6bnYu7qAWOjXx40gKr0ukoO95JQZxAIBLZH1gfpdAEC56r
BKYV840qPywS8M3FRMjgaWPlcewxHj/oyEXNsBrivoBBAY7r8oXmj523sA/nmoflIxvTclWhqyNa
XsLJVZZ3QzY4df3axOELQf2/7JVrhZMLrieOzNp1ARbieHii8hIGeq556eQrJg4UJWGAz8BI25bb
XP9aeNlN2uUrBUpNofo4tD6uMntJCtcl6EeGLvl1+OOJ/YlDxbkCieoMs2A0pltwjjfsp0HZ69E1
XZJymfOi4wmfBL48a3hBKwxVRrWz5KXlU0erv2nVCsl2XG1o80+Cz7HFSaTLdS2i1QCLcX8fFWvQ
Ffh5akmUO6J5qKjvBjIgVL9eaQUzyE/nnVYOuxIJyTBa7ehDTkyLLOVcSxM5CXAsBTFIxWGgygYI
epLKktrGqrJw32i5q2neY4ZmjSHTb8+HgblgdzywSRiQKo9zRk2EAeBI9O6OgHyH4umDB+9RtA1/
vSozziNqJFQx0Yo+TS0HUURVIsM1/fR7KxoUYyw8y6XKw/lRzcean2YmTqIWXqPQcQeIIUJbUH8g
griyWixURuYS5ePRTA5CULn7cqXBjFzdZu14KGmrjKNtzticH8/fhJSfA5q4h1Z4o6g2LJUBt9Gj
6+rhkzGAZ2Cttfagr8YrvG4PgQMZLmvB9hiupskN+QCXKlQBAHQSzlhXKflAfPD9JHr7nsakWxvx
AFwEp6xGV7TX3EqcVE9DQwqnKUHuRXTeumWULqmzzWUBwPSCV0KBghCYuk+PEC0xavSCjpzFDXGC
6H6UScAtAWLONFx4KvjY0Z9GfWRrclx5nd6EcYVRg2XUCdsBNmFsiB6K2LBL8znVegfDvBB6vC5U
43kkvEHLqt107V5uvkssXcH9t4n8ZiqBrSnmGoyo6yj0bosyuhBVbiemuj2/VEvzM4nGEuiNYxbj
myX5vcu2bbni0kWOIq68dBdYsjTZYGg30qIghSUo9dk5dTN+n8tf/CJwcx4v5LazofFoJSa7zEcB
i9Qcq44GaVHeSTVA472dGYBw66Et1WgzfDw/j7MZ7rGjTbYbsheJDga2m07Xkb4FPzZASFJk2F7p
NPWN2aO+tMS0PJ+8HI1zEorRpBXWgmJONX5Da3iTfpFUT8kAVnXFBx2lANs+SoY3PUOfwS7uVwuD
ng2ayihyh+RM1qekh4XWQwtZgDdSV/Y48OzWqNF6uxmiS2xzXr4wv7Ka7lbpbKO9b82dIT9RQBHO
f4U671k/v2Iy9SRG80Gr4ivo1ZXx3NvBunSibWWVgH3bAtmb1TryNrffIBZifcdzobyKHWkFOLgz
PJ//ltmz8WhCJguiFENTIuJUdicZsaW2LyhihNbYI1nLBZR2QVtSLzJ3zN4lwQ7y1zJMghy0b82g
UmC1dKiVrYLAen8xL0PL+xbgGplh1ON1Ep3Qvu2v4JvL+s5LjjAJfaGaxnkS4Avi0tIKOELg5Is4
O23MQj8H2L/GOdVMz1EAjxIdVuR1lbr1Rl2HlrH9WjrpV93SvvVoVORPngQ4LTSwdo0rABBrn7Vb
4B/DVb4FUMMB8HrB/XCeLXzW5LSrK6GxZvwsXse0soKAxGDIDAEnjgPFzv2ye5AaptwqQZu1Nm0D
savqMKisKA3rd6JEaE+Jvd78KhMzumgqBaTJImXC8jOT9DdD54nnvImLvdJUwBI0VK9uIaZSr/og
QhsT2LRNJzdxvRVhJ4FXjHOzxlcUnu+mLCl2fqSLTUob7SKnBUqzhaTcdND3vUMJIkTFllKyAc89
e0qr1tvFpd/7Vt56tYN9hbK31g6XGTWTdSR15rrKqtwtJAmCA6zO9ingeQ4qzKXTp6V4SPK+3XmG
GdidWuQoo5ssO4Cr3LzKSUlfoW/HDmk98NqqKFNB/5s31Fh5Osl2WtDFK92jspMRalodRNBR5620
51DE9XUO/06BLACHhMiHzAFTZ3AvRY1hJUHKrkXS9BRQh7KuLGMYlI3gTM+g0tMbbzImECRBfgbg
EK3B7dKaXAaPOtiuNiDC8ba6lFBAYaJC7GrTLB8ZmKLuQbtQXLOuC64q2Y93DPitbSFTxU3aRv4e
FmpzgxKO/NwIdKc2WYDf6LESgkQ9LYAW7BWxLfEitfNjIt9A89DXHDxRsYdGbsQhKHqDO0UB/QRQ
70or8OHVnu2jqQIdmilH752flARUO71iWGogzGyFehYB8aTngdVV9eK6s/AmpPYWi1Tltu8q/4Z4
aoAKJU+8y8o01Gvc1iE4YRQsfaGl71UWiFU5OoZoKTErLqi5kUlGrmWQZ+4CoGQOpiEA5eIyi9zS
8PrvRmUQOx+iTKzPR8mPst+5jTxu9KOLPRlQLoxHlnv1EN4iIXyJnOt45zlvmRWu1at8GzpP7QXd
9ivo9S4VBz+u9OesT3KeNKhysxnDJVt/rVFZ2wTo1bKHm8xSnweXudENBLzpnl55l+D3BFnDQsSY
zU5MxSAG6HKBK53Y7xNsa+IDDamKnFiiLw4GGZjr1e1rGrG3uKz3NMOi6Xm/PT/xs4Uj1G5Ad0hM
BZFskhiFhUZT3gFFkijVytOq2M6Z+RoH4NQptQbHgyEh85RQm5WTIrQkBdWkPM8Wqg3jgfxpAY6+
YnJgU1HmTB4BmniYuoSK2ZpI2yFdF1HrnB/vbGZwZGhyHDfgK5DwwoZ24KJGzRdsJhaPvL0uS891
yKxmWPKt2TRQl3Uw/wO6y/A+cerZUgKlgw/xCwE1Mhw7PXNKeqcgNgsf9xun6Q7REmXy3CjREQgy
0jEBxT351CYRvVon6BNGReVrRnHY608G6DtZ/aQvtdPMjw/lOAPwcMBYprdxP6CyqErMqCHf+52t
dRd6csCp4zB0rFGyCgsHuCj3/DLOZRfgDgEeExz1ij59sQDwwueNACwJkd9C2/5FIEKX447+D8xA
dlohoPRBd/dkX/p1nxaNh2w6HzZQQgNn0UEV38/bGG85U9fXj2xMbkG4AINLVoUNn/JipZSi2Rax
v0QzMrfBjq1MtrnX9wACKLDStOAUQTdz20AHQnXKzl+4ac07hIbKDN7N8f43JV8IjYxHkgRTelu6
Q4tcG2cIKwa7qPKtXggDhN2pFZTMIVxb2m5zjgFc/ofcBR60Ptq+j84RXJF92dTRiW+iGyIs3VCG
cpq/pIE7F6+xo/8a4iRcDYoZ1wW648F2usdmc7Q+/qLL2kMkJS+Kh02eEIuLpWe6+ZkFyAevZur4
gDbJqfUYVwZujIo95QYg5FhZN+aKqBAVt42hswrFooCYn3fPuQlFB4apyTIOJkh6TEJJ3UMkBZcJ
29RuIUNdgj/OWALLz9pA1xrQS+gnxkv7qY0uLQYz5xhXYvgXhbpWG77h/P38QGZPOkDx/7Iy2WiR
YJB/a2ElzBP0sQQ4xuLbwuvA0sVsBYAxMP2VIMtvnbbU780yk/7B2XP8AeM0HPmmxxVDyVNkGSLu
vxhQ1O6G8E3S+EYG4U8plm7Bs1v+aLwTJ9VTpWmbUd8pC9aieQy7JxE+Nktgppn+GVQvwUMJSgxg
tICTn4wqDVIlr5G7DHUMESn2LVUhqgDJQq3y9w15awowdkGGxqq1cEfU1GJpHFpZUbWQGgwAhuy+
caZAhii0iFjKK+YuYkcfN5WxyKghQt/DlLcgqwwvBgDOQfqkQ0pAjpwyWwh9834M0mwKynFot0z8
WDVF5fnjVGSst3imOCWw9iTLFirGs9HH+Glm4sgdUVqdjZo+UfMk+FUNkYCerFjCQLW6iYYRce2e
3ztLA5t4bi8UrwgaWJTTwRYMIEaGzuNcdEs42SVDE5/1A4MTpRpnkD7E+mXnt0jPlij6ZucPHZZj
Tz8agI2JxxIKhiKlQrLpofelip/a6NLvI6fyXodwjQPKqnAVOz+Bs3sRtIcQhTQ0FJ0nCVnC69rw
RixMqK9YwdZttSbmoa+V1Xk7s/M3ao2AJWakrJwsVIzED8ImI+YGrdMD2QYo/NVS7J63MpteHlmZ
rFLKcHMHZghwN53vs6pPVr6QnqlgAwD29U3uR0sI0DmUD0Tnf57rE5OdMOPWyEHkz6Q3UVsF3Qd4
QWNeYUsK3pw0YPrvoFsmR64avPiAc+n5kuTm3Boef8LkJOy0AEr0AT6BFqkjB/oqJrc96a7L+ub8
9M4sIkAnPzE9k7uwxz3onUC9zaasoLYv4SZYhm1nBY2+kN/OnYnYBAbeQSiQcJjh0+CdKq0UUg2I
pVQYh9D/Zib1TpXrtRzEbhR/p3oExLppUbXe5nKzPT/OMU5NMl9g/mQVqGUIhaFP4tQ4UyJNawsY
52gqDSP9Nm6GBTKy2ak8MjGpg6pRF8n5AARjbcQrSJBs5CRx8mBJ2XMuMzsZyiSkaBlWKRmRklGy
14KHFgXXzripVCcudjjk7ET+IkGp5vz8zTgkjIJfDFc8Ax4zCSpZYaZmVSHXRX3ZNlJvlUX1muYq
6O+DX7+fn5iauGStG5D0IzAVMMPtANKN+hYMmeaVSen1+VHNHNkwNT4SGnicU6cFiTjpTHBEYioB
M0d/IvQ1M+i0ArRcoqbLlt6g5ufwp7VJXClRdCGQ8sZZoBwMhqtRtDWD0IqXqHtmQubJqCa+jjKn
TJMeo+r9dN0FLVBW30252nXBUyMtdZIuDWri9XmQF2oyqrcBShAm5iGmX4XXXlVLbj9zkJ4MauL1
aoZCrBqCe6DpQ9MpfC8Gcaa4ERRNfGp7WfdtaPvQyrlIjIgsrdys8Y+Hc7QsjvKNp9GjQYOQrKQw
rkN2FiCQrnuTqq2ZhlZe3SX8ux+tzjvmx93xU7z6aXEaLFGibNKsbnHreyWusVNdwlz9lrv9Krst
8JKECL2WL/SF1GGuY/KEeWGS7vkt4O2Mj2YfczcJHGnjueTQPpL3dJ1t+sTua7v8HkEWfWEnzgZP
hBaEF1ykPzEZQ80pzD0Phpl6MBWoDBZOT8ul4Y2h49OsHlmZhBZJFaGmjMQSUbnWqyvd7+0UKgxD
5cilw/3c9XvUAU0LUdRs7s8v6exGObI9Of4yPIGEXIJtX5CLPoERudhDYXhdhkvdF7MB4MjUZBWh
2SpH3IepTGrXEkSZ1T6yihSMoMZYJtMfzo9sae3Gnx/dNTvu8TrJYE4xn7lyk4MHCjRl520szd74
8yMbegJWFrAQYfbKEPHsJhUbn+6QBJ43MzsU4C3RRAfCZHCPnZrBW5oIWIyuiD67SCSn5G8BWWjU
mD+/GboYgecEAmtKnF2IhqdMRSqiiyeF1Ts03ZVOOzwPUnWAuqqLuvCXTLmPs/zu/OBmT7sjw5NQ
HVYZfud42oVg0DELFBoRSIRntSAeNoA0jgx94fY464hHFidxM9VZ2BtsPF9lvIN3Kl1F7Lnzmhul
GMmY5YWpHf360/b+aW7KTxNkchA04wEbCWiA1P5r00Pp6PwkLtmYJkJlmZh4dqxsglVDOosXzV5e
IhKZ9fajgUziVJ8IndQVjNQ1h1q8rNueytyBKsgZ8qUTfK6PA9JCo14pHkDBJj/Zv0VVKL3aY9qK
aJMP6zC/jrxniCgQ/34En3v9k6pv6+iaB9tqiVVx/lZwZHyysdtW5BnaSDCfiRvrF0Q9+MaTDq3g
zkrAbIZnZ7wlNAunzex5bgJjj1q7inRoMuKh4LTKQxjNpPSpCyAfEoVOq6ou14lVVYbFaYT6w1I7
2Pxgj+xOBttVAeuMMVkawKHbh8ABGz4ebnu3yx8h8ohK4WMWgNWRPerxEu/JovFJbKurRKMQ3R5L
gg1IJA95dkn1tz6KnJDuarouPMdHrXeJNGPWl4/GPIk6kj+gP6SBWUkFPIbdFLVh6R5eH+jj+Z05
G7uPDE2CjawDpSgCGAposO1xA2JSthpVQs+bWRjPR3g/OokioUfAG41mxj77ou2eAm2wJLRGKHVt
n7e1tGYfPz8yFsQEBIsFjEXqd4W7nWZ7/tYDr2IxKqO3K7ledWhywh5ZMDw/SijR4GEFLS9TVuk8
TX20diHjFWULHggPDAQ+pDqkNRspAMp8oyY9/v9yS1AGIZhoaaB3CRSmEvOx1955Wm8XvmgMrJ+C
O+DDP75oEhN5CT2yvkRJpOE3kFRum6smgaBWsNN7DiH1tVSBdlu4pr85b3hORcEcccs/DE8Styrh
RM8YpmIonktfWwtDBcbBuDJ69Cek1OWSbynRjUj7XcM6UOLJWz1It5p8pyXBztS9+8L42rLnrFJt
uVbhJsGuoWBqa1UUy3PlvUpK1/cBSMoV2WoqMGKNMthtQW/Pj2T2ND4ayCQtVA0z1nsdA0ma60Zs
/eitAF8rkR2/W3rqnw+wP+dsEmBLjzemN16YCvVCqHeV161lfqOIK4I7hURBxnV/fmzzm/+nwdGf
jzaKX8qJQVp4Bwf8E5t+U8kAUXWde97M32zIn3amQTSDBF3TjPsivWLULdhHN78v2225jWM7rWun
GaxWWeSQGr3s1P114ELR5IjKLoTSpw393ARdtiojAebhvvLCtQcSBHg8ri919DVGLaaL7Cbbd6lT
1o0FXsCFgX+eYNjHoxHezdBsiX740wmWjEarwPqIBLyAFjy6x/pVLF+QUHW8gjmp3ts0vy4BZUjQ
zFLdAg3vJMGVDLj4+Q/57MSn3zE5TlToaNZBge8IxMBXqAi0EPgNZIdk5ZWXR3jtUelSp+ns2HW8
jVNwgyFpmESAdlBjP9Y1pGPmZUI2fnEf5wtRZvzsT8sLxC/TCW7YMptMbzNUIMfrDdSGDA7mKH8t
67lbMwKOhEB1TG9fQThmIcjPDQvgJo1qKthJgPucLCkYZ+SWYFhdf2mUmZX2K797P79cn9NlhM0j
G5N92RmmD2EKggsV8IUS3GaRCHdpFJOZC/siQe87RpEGQLIfwv6ySL6cH8T4kdPFOR7ExOdqVAZM
SYIJml1JtLYSzzX8vah+ufB5OleTBKbFeijjNrO74qB133IohqQ3TFuow8+vCOg3UGWB9ub0RSrt
jdbvE6xIrbaW8FexWFjy+dn6ywAd2ZKPQrGHrqNejmGA93dlObItBt6d2ngL3vv5iMFsAVoBjAde
utDxcGrGpyEUDMbZ8hpfyy2wnSDwDtzTvxlRnT35uoQnYsLF/eBFAcQEk9hbuEWos1MJaAfowRiY
VKaU8ENkqKwffGGXq/wSOpBb/0X3rUqHhI6bPOp2ZhuXF8M37Q5Nql9AlGNFdrnvlrRhZ96rMBMm
Yeg2GM+HqaqPVmgDuGhDMLSDwmXXOeGL8QzBuI1npXtATjPXvF9sY5wf+k+bk2yMSQ0J0MOKhs1w
bzT36q8T+p2OabK6pZAiJfLw+wNtX/KNYT6YkXN+V88GjqNpG4d45KdpaLYSYTBhsEtJ3/oMHGvV
wpvQ7F4wGXYunmJR8Jls6YaFg2xEsJF+0IW94no5qqBWv64qpqOZRaEjIRNqqNN7goyOXHj5qIPT
GMmaDXFzl3gsAPM+q9WvXRzkSx0fc+cwSrXQBZAV/E+fzB5u9LEG5Cp6dRI0cdfffUO2ohxeT/FE
Srqn82s1524gTUFbEIAeQDhP5hEvA0Wr1YgppIOcOjNw68kW4snsgEbSDRXwQRzEExN0kCMtNXAC
K2rnZIbbg8OnhGqP9kbE3fnRfCz79EBBpx8KDyAUhOzwpIgkVzxKkkrAu7fmRnxRDxrEca3uS3sZ
25AYVd/Ytl0Nl4b1kB2Mq/66v3oGn+TG3KDL3II6hHv+e+Zm9/hzJpu5aAd5CDg+Z1zEzstR0no8
b2Gm51rHi+/PEU/2c5inmuoJmNBW+qV3gCLVtXDohl6mu/pZcpodP6CZft1glOk+c4W3kF/NbcRj
+xN3FWpV4A0H9gkku5MEBJKXXi45OS5a50c6Z0jRDDgrtgW07iZulEWklXMCT1X9AI2/W4DZKjQo
pWR73s5s9EKXJVAZFHXkadtth8aAvhooqsjBC2sgqeYlVm/cnDcytyfwWP6XkYljGAGVCjEaIQgq
4fXQ3iXNI24iVg2kw3lTcz54bGriILnvKclAYIp5ewNimVmdLqzMOPPTTXdsYeIC0MgwuNTAQku+
pOGmC6+QKyr8oTI2JPqStwuhfy6jR0CmiChIsyAueXq8iK4q80g3cdvO7zMNOvEqGkeCbwF/I/Ql
zBbcYXb6jqxNBweZxxY1IbzP95si+SrxhUr+7OQx5IyM4nGETh8tYi32W79BuNfRB+bvNfky5qi3
mM+UfIl6u2jfzrvDrHsfpVbjz48OZ7D99SkbU6uoIW6BwjdCJsRUlm6TS2bG3XxkpqSpmbYcZhJ9
S0zoL2rIFJfuWXNrc3w4T3bRUGi+5KdQ8srap4bvZPPh/FzNhZzj3z/xtCFWeNqo+P1KteHN91YL
LbNfN+nS08dcNFBx/YctCIKjuex0snpFiSDnBR+QO0dpA0tXN428ZW2FC9FCuJ5bl2NTE3eWgiwh
XoF14RrKm0PsaMFTwULn/MQtWRl/frT6UmMIPxKwAil3dLDaUDMwpKVEad4IRL2NUaMezU+nRoZa
BbLJHIeifkMLGTisbIFW1PMjmXUBNIz9MDK5oYIcjmp+ACMg8bIGLXQMMDrGsWIF9f0/sEShBzWS
lBmfaFhUjmp3pCDTpERYxLuKuo0nu4AsnTcz80qKKx3udRrudwbwyxNn6+I+VEO8V9gNJej9o48R
AT2xNpTo5K2sAVWmPoWopuevjGpJbmRuwx7bnngf64UGBCJegdVssGu9vB5MZeEWPhdPITkMXl+C
wjKdZpt+MAQZ/GXs0fERckBv6pDKV52oBuOWlOt0K0ovdlRWPmWkrRceSud8ErdFOAwIRwnuJqc+
2VDVo0OI04JGyBz8HFBHtveYWLggz3klGImArVdBn/GpXbtOJDAhdkipDc9VIX/lN6Cz8m1uFqvz
3jI7np+Gpq3XRZ+3AR9zd02ulNZSSk/cZSlvZRQ5UuyI89bmffPI3CR9R4k+79McmYQRdlYcylYS
yRvW4ZBPaGFFYWYLcIDS7qrmw1KeNJdWjGgQEM8pKBXSydJpGTAfXchQ9kAdlpi3nAcrrS72Qaw6
RPkmoA9/frRzUf/4ojcxSM26Q6/8GPWBsbFkEQCnp4fZRi3UazSFd0Hx5bzBGe6Q8a7AQDaJ5+jP
lOtRgv7DqoW0FSLQFwk7Pe4zx+ggRW946yRFugaiXEuFbBPUvNATAhxvvdTvOLvGFFINaH0HuB0P
LqdbJPGUoSAViipRXO88PdymBrOisl7VgL12iW81/TUYJRwl+HZ++HO+fGx4EsrxGF+gxAPDnZ9Z
dbjJICUmuoV0cW5nUjiRAiQdlOP18SOOTj6Zm2VsGEgZJLoePMgDr5nxVR+WVnL0jWnKja6CEYvI
iPEJnhXXLSE1JKdtxb8GBYsNeUM7jJNNo1TbJhabUO/vDP4M/TSQlWWg2Fd2ahYs0JnPjtXE6YsW
TzA3TgueAIurEjpmIZArEhstpVHuW2np8qUzeG5nAozxw8607tllcsXQYQOPyaJbLYzcQuEvgyc7
DZgNefGtD5fa9eYOEYZNMDI9IRyZ48+PVpEMKVQ1OshFeiGIlHE4ppsSVNV4EPGuNS0/dG0T2Gou
eeDNVpdIpOfiArq4ofyJdyE0VE/iQg8cb1T20MPU9K9Re92k70Nrd9WqaxcC0Ny8Mg0045SidRXq
CKejhJiF5Mcqru4Ge+LVNoqeq/At5s+1/LakSzvzvAcoKwH4Ukeb7kgnemorAk90jzCHGUVJuW5W
Pd602pUSXCnAUigrBpI7rj6pS1fT2RLusd1JxtHFsSbJTYWQR1bfOvtG2lTlir3cSo8MuMLKLR8X
oszs6ukQGh0F1fCfSXgzhgSvMaNkIUugfKfviWxpyqscPQTdP9h+7MjSJJ6Bgiln4WgJeZ5lqhaX
X9vYJt5CQjXTxYSlO7IzcRO/oxpouGEnA9nUrbIBV5cFXocbgYq8U1wXnq3fn4/Uc4HlyOLHEXK0
/bw2+nMOw1FXGJJ0+VMey5aZ3p6380EwPw2jqBICfKwzFczek3xjqGjekLxD8Wpt2MpGuV/lNtEs
dqW8+HeDHa2La6iqttYSn8zcUXRsVz3dDSLxJKghtvDK6qvfbBv/4JsLmdsMewyW7Whskx3XyImW
xxJsNKtEtdTHAkQM3ZZtK8e7y++V1slszZahve2/JvYFmubtf3KtPf6Cyd5LIippUoLZHVT1Oh7k
FRTlbQMNHQO7BqBw+7GY//HW/af/nl//z7JV//Vv/Pkt530Z+mg5Ov3jf13x9+xf18nr23v17/Ef
/vUXJ39v/Z5fvqaf/9LJv8Ev/9O48ypeT/7gZiIU/U39Xva37xU04D9+Pz5z/Jv/2x/+6/3jt9z3
/P2P397yOhPjb/PDPPvtzx9tv/3xmzqKnv7H8e//84fjAP747fFVhG+v2b9w/+w//bP310r88Zui
/k4AJcQpNkZgPJhgu7XvP36CNll4Pu639AMWnOVo5frjN6L8PvYiAHwG3lPcEVUElwrJ3o8fyShX
4Q1OgY4xfvTj604W6eei/Qslxes8zESFXzw+Wv7cgnh4HUnbqc406F2jIYqOseBorwsuqX7baYpl
gpcdKKyQ3Hji1UPXF+hcK7TGQ1uvuwMAPDI3V6uU35rhlar5rofXe32s/qV8pUEZVzILi5X3WfGo
8Ue9fwjaB3m4DIrrWhROtDaLDKf32vDsnt0Y+Rujl363p96trtz9uh/e5yn+e9YFD+FbmVf5dzH9
W/8XfXBMuf7eB9HQKN6zd7/MTzxw/Ef/44Gq/Duu5CP63AAVNsrqOBT/9ED2O8gfxgQWGQ/DWy9+
8sMFtd8RlUd5EqRhEEIf98FPF8S79KjfM/bNQJrE/BUXxN+f+iBkx8eedADyxzr2tL1Z0iVVr7Uk
hqZFI4/iW6U8PvgJcG8GQQd8bCd490IQE1S3bnqIv/pRkxhQvE6EvwGzPKCSHGQ9bpNyVXYznxn7
EdM1uFHYQ9R8SHr5nqioJ1ogzabfYo21JrT4UjPZ66oAVj3R09QB3qewwU9ZvlMC1TXQp5h0lfZC
dxj1ygJi30ECBLSPDj0w/EQQSe29FMLwStQ/JJ0uW15YDB644YohWLOasFWO9pcBYhZce0gh3FFY
6AjudFsehiiywEr+0iu6cSCazwCkr2j1oJHCDG2CGZBs6hEPXWw8lwB9SyGegBYelD4lRefc4r4k
byJN0m5yjZB3o0hyyVZICcrHQgpRaQlyEDsNLGTPokMnsmVqIgf6BPTG3MnwPpyCzwTAUwQtsDDJ
nNeXSS9UtqZFHmy0Mkk7y4SmnrwhverfJ4Pm70K5BkFClSQ0tmmspZexMYAIOsB0P0vo7H6qKk0V
Vl/3+QUdugbw7TrPO9QMIl64HAJjSqty1NSjHqk9l1MDp30LvUyZ8UK3clI0D4Vk4LQMfCDlLF/3
OmqZXhX5Vk0ZBsFJH3+Pa50cOr2Lr/yGaF/1rNbqdZoyHY2xeW0aTl6nZnkARgyXrhD1YyxvrWzM
VEkgg2h2NzlpWO1mQ5duVdzQAqtpAwNqV1JZXWd5tyrM2oTcux/EewZN+idcd8xHQxWy7taerO0o
cMhghw5NCWNJBLh8Ut28pbGUPMLBkwD5teF1LpPiJnElL0P5vfJ0bjqijMvyEpJXKLyJcrhQ+cA6
xwzzpnYInI9twZ6rPKZqosD9dcUHK1YLcmRfL4rIBdcUaLpQcX+VDa+OHKlqlQcCJp7XENLCkOPr
QMywSgofL65xQ4Rh9zq4ryzem1JkBZyWz7I8gFRjEHV38GOpCiD0pZWDFeexuI194R1ayJXChklQ
6slYkLa4ZYXJNs2MBMS0oFMFuqceBtD8sjq+hkAe5WD/6rLKgg/lBHoIAY0soUIqyW7BTV5agVTB
gi4hlFgpzsZLlkk0cpWCoGcyAr23y3GbK52ik8P3QB2CfDvIvDmYUuXvdESgDVUl9FahuzxLnTzu
y3SXE41vqxwKGSsQNESZbWa+hlu23ES6NdTaofdaNH+aRXdDW1bploknJDhmSFK0sASVfJOGkNbb
ck3q9qkWQS4CEAtQWKoFypr3IgWVEuC6FDRov342/e3Bc5IvjZnUnSjf38Xhlf+/OKKQu//9EXX3
Xn4NX0+PJ/yDP48n7XecTCr2HlDUOG/GJoi/jifIn4w6ifgZalXI03+cTsbv6NbEzRn8A7joaSNI
/8fppP4OmB1EUyBPBm7jMd/6hQRJQcfT9HjCUmsjLxPulAQI4cktJQyr0KQ+DgCjjJod5EQlt0ly
fSdRP3/VcqV+UssWj9SREYB2rHuBlKJkB6A/v2KV5+3DNiRfvYIPthmFbJsEffAURMOw0uuB7EUU
hSDywcn8RYnyag2euSy4wHUwuzZVkezbvAq/tz7Y7qQk1LfmIKRL3YvLW2z/4lKJohaF2ra+hjaF
OHRQD3qsBsnHpSmI3FavdUftqOTGYBN1S1OVHiJREIcL2d8KpU+51YYlXh3krrhhek/uSMmHtSbF
0dd85BSmQdhuNW3IwG0JUGrbt8NFJwx904lA3Q+BMrh5NaQr3UCwzKv2gFaXa19VXNxabxPFC3H3
UO4QNBn4aQ3N6kVXYxq0/6buS5Yrx6HlfsUfYL4gCY5Lc7ij5qkkbRAqVRUIkgAJkABIfL1Tz45w
2AtHeOldR3d16YoXxDknM08m/SoLbAiHU9Ru1EDYzCGj9D9EkhP47Ixj5dbU85hftMgV4r/XQx+h
BJKsu8RkvM/YKzLonoJ01KeOpe7BoBQfROlYCZM/535JbfcbKQuGT2/Wv8h1S458HMUp8qCrR/QJ
0IK4/XfUd+FzYoQ6B3vyAiMs9zHQktSCJcHRRaxxHbnroTk8+kjLRyqm+NZPxfzqZLi3eWayUz4F
9oVxsKs6m5mp4nB0Fyh5M+yjLOZtJRtuFteNGzKsFJa9TfdtlGijXkyVQIsPklGQOihIX8l8pd+m
s91RKLI+EjKXlRxZcJypsc08J/dpQJMmntYHGMS+BzZwVadI7fYYXcWWnKVAxBnMn13amTtltjc2
48ret7Bmg/mdE/6UDoS3gGVuQxrPl2LvQyi+PaD2pJ/aKfXX1W5XBbu6AHflOOvfXQwFLTNsaKWw
rzYuOl0tzHQ3gVqgvlsVdj+rJYI3cyyzqcmH4gzHBfNm8n64Rl3hrrTA06kY3GOWTCiYtwlyCLEr
2LAejrIcIWbqTww/xcqU3iGHnm3nHNMyALqaLWRp1TYFR525plix9RZ3lF4m07WbtMOtLp2peVkg
bg0B2EVP4BnFguIbngyIF1Iwb6yWLi8aG0XmYXdJlWTsmBUSSyb5fuThHlTpPtq6h/tFpIM2TDCu
d74iK/YZpE/QzU3bScVcXWJb/tU6OgcbUiDyfr1GWJipNrIj/3fNt9vObnOrU3awSKhvrYPnaGyG
xqNdaWbS2dYlw5XANeViRwVrgyA8pBqhhiuR5MxnQu6Wab5bbJE8bminqiFX30ugX3PrpnsQio8y
DnmNyFYkVloBbi1KfJvnwdc26+FmyXj/pMPeQMBOwiZPpjpONg6L8gydcp7tBSA4pOniRdBffk2y
q+6K5DjsYY4QlKAeVoqgzxW/0dx3H/EowqMdI/dmkHp3MJMyzyZOb1foI+u+Cxo5y0u+IKBXkn/w
Wz3rpOO3GduSt0EiE2ke71dsYjbFzvtKF1iOIM59y53yiqmQvKWwq2qMLvi1VMGBcCzFrUnwXioe
wl958Fhb7l6o1w2sh6aj3MUpj/A2NcXE8xu4HM1vyY6K30/6e+z6x1Sm5oEvSdWVyW1AojPa/rcp
h08SZz3O5Do/047/kXv+lRt1l9pxvss5/CWyEeydmOipG3l/SWekfjCT6TMMB+2bCoS4BZMTVJAL
wcXSq/xAt3H4JrbUN5xBAeW20f/T/TQ0koyunX68twaeL0cDFoJUS4gNSqDmtJ6jJLisczQeln7b
qr4b8T6p2dUJqNij3ouw6uD3etg67F4lJe2aHSKlo9h3Vw+eZW0oyG/vEmjJHI2xDCK3I0vi4rqj
gbuWNuiedlA+n3xK0qHJuzW6s5nQ99iouMAU85HGapbtOJb8wBJ/Ow57/WMiSyoZZd2fLBiyU2TL
/h0M2H6X60X/LQeR/t3wtV0GXz5Gtkd3V7jtN3Jui6/9x/1Op/SKX8TnzQiClyl2LlCKWqvS6Kzh
b/Qscv5nXSPk7k6KNMEaybdp9fZpjsX4tuwCTjeZP3c6HCrGYvkYTPAPrfe+jKGn99l7sKUWqQSi
/Rn/9ly+UpFMsMX1AalxDdxZNXy7LoTslCPoXAU58kS6EfI0mMXGXzOMkwGqBfHyxosO+4hgGLuw
4oSRwzaMOa9iqdST9FkWIDR8DIrjsgfJuQi24IPYWd6g/RiKZphl/pKEQZFWXM7mIwfxcsJsJB/W
nzTLshymm3iC5m7BGhkDfSdi+WOXp29I/5NhDVe0+HWWKFKWx7gGuDD2t0HwSVFRidicaFDzGyie
9CWJpnWuh7nzmBhGmUFCOdHgSxlunmDVAMd1UsgnKBUW2PT0SDFyMoPdm1kg7WG0ohEBSRvi0prg
lokYgtzfWsQRXRAvMx9T6gckZkRvk+I4YkZM13LeyIV7vX3heXQowJma/u5+niq1d1C+4g/tzcgX
8prvG7NVz2LckJZhGSXS5GGQxykqC3Aj0j7FJsXSEKKI4OHJG0bL5x4U/NKHd0rTp2DIUYknWpuf
GcWU42u2jxQhwy5DojlIgWU/jumfopBNEObHNbHNwP3vMD5Ymg9N1/Gkr4aS7vccmaU3xQA43Pbu
nET2q7DBJiqBi6KOeTD//mkXrwST4ANs8VeAB55CfNdhvYGa6QtWlMh6ZGb+Ob63qTLHMsc76uB/
Aesxeww8S1+TyLgGbQS5DeGy/BhiR/DwYwEKRtC3yCtaHm0fZa/YmEbvxuDg9dxjF6Ut+qR86Jhc
vrg2ac0NygwdY9UaP2D66fvi3KXZhCOI7o+tsz6spcv+Zvnyex9z/4osVoeHI/RxDk3yJ93TrkXv
taCCalEbjSYNLOo1nfz4nA5DfuBUabhPZkc3eWxKddHvvA/fMOqbBoHU8m4qNbZ6eoVbfaLbx0j5
KdzVMcZ7mQbyhhXTEYIJ3JIlIqt9jPBLju9YVxIz/xVFSP61/Y4uxYMg9/GM5R3KHUGias/+qGX4
yoNC38ciavt5S28IGeRTOkMUCiKqe4DEOv5Q2tqrDOz0yrKR3DssRJ+yEbT3km1RPbstOWKE7r+t
LGlrF8AHfiDk1bFxQisgVfGPiBG6rzhV2TGe0c5OE2vSRNRdNFZDZu93doFKfGqkOKYux8CaZCdB
M972QTc+sEl3Fz/F+rQta4H9rp7dh4U1ouVezC08mYImYtS08PZNzzLmj8bv+a+UdOWd8wpwD+yC
u4rbaHrNiwxhEZNYDGD7bi9nXOOcBG0C4XuPYIcUkGjQf7p9OBGYxuQRfQbAxAvo5Cq2ZXgrVq+O
pi9sX0EmQM89WM5/WCiBuk1015yT9QLBE7mOM1OV0nw/DViOOms9m7M3eQylWCRqi0YYHsLxVI6w
bclAzAi1FFXhOW9Nrse9xmwEcdmY0hssumIfEwpwVrYxp4gkS7Z1aROPzMcqx7Im3tIE20ss3tlS
/ec559M+f2r4hGNnfD0yLqd38MsJzsfOnWhw8FkThiss4guJPA085aiJF0mvAi8aiP1BJyEmj460
GriAa2PnSgGvsTKAHWSwe2AcObzvsEAH2QGCv07zolZXjcs2A+zy5pfTStaqIFzUSab3tMq5CV8k
qNIYP4hb0EH9SKJmdCHFgwuLt2hdhraDYU9LZ5K/7BkLf1AnNjxtkL4fg4LmByb91IR7ohTUxAHB
Ny9ibNwWBNs8HMYzC6CFl9H9aF9IL+5x/7NDz9DILasOWz8Kfk8DxYF1p/or7je80AGS/v7FweK/
hgnrMSvL3GGb1IsFfMcqV2oEwkg0Ggn8v6u4j+I6porcBd0p9Xt2I1LUJDJocZdooy+9nMeXGGMA
LiYMdSggSS0IPoAbWfKJp2POqhuypgPyWU9L4A7znKc3dDEfMwnTZizWYKhLw9MTPHb8GXEwuPJk
mMn73fD4tHXQkpCZlfWqe7QqJLCXCMX5AjNZfxwDETaFnoKrCwpWBy7zB7MU4ZWi8rWCanKWfadO
fZoEbdcrCR+K3Ij3ZZ/Tcz8XCPgqlhIVJNqbORf7Cf8KBTXUGFqOixuiX5n7kTtiYH0KVflb4PxW
8Q5c0rq9WlfB2mBVY50BE8PwpTAWdVuIq2dN9vuuYKTuJhdU2RAEV5s18/LsO/Lk4OZeLH3arln0
gIHh05R/yMbOcb8crXHlmQuOHjeCs0roniZMfJUlCMwoO5JjHyDhZ5yPoV5Xt77jg35QK1N4bEy/
AocUtkH161c2JH9d312t5FntR2iwhD+UWF7bFBaeegpX+SXv/pEUbwTMQLI6MTEGBmSWt3kPD4Zi
zm+2xEBcDpuAARt3oFHpre8GWw/OiDtNEokbaCxOft8K2mAuTm/zFXfVTtMGFF74OsccIxeGigrq
fNmEW07RHSIOT8q5+tkOX3xPbhIjj1xGEt6vY030cNiQUfWsPcweAgr3CxWlH5Z2xTsuwuHk+PAp
Q5kh2y7tu6TueRS8hXL37RxP6RFf/dTQeElPKx1enMWEiKuNo70o4UAyYKCv4C8rn2BtFGxV5Kkb
oJrNxyMrwx4CkdDCcy+caBPRrEfWjkJeSrk9895/7wVbkSq6Jl0Fq7WmtzN9UDnAW3jnvxEuy6nK
U+TgIbTB/O5tFCIFZU2ReaBIS+btwIAmVzbegrs8t+VTXIIyqDUtbhUGo8Kst3wQ430K1OZKFM8O
ajfZIUPqVJrqonK5gssVwXREYHRN93ysyhQNplrvSlV+96bI0PxIW4lxabcgvhJkEjRDpspmL9Sr
SYNn+JEicFGlCiVo+VjXzJ0wVOK8pvg6VFmOlbKZPamEFfgNUZAcu6PQvF1suvv7aBs/fRLaOic2
P60WAyiGF+j5BOgLxe/iQLPzhnk5n/F3xAXMNNGhV9Gu5xrgStz28D7jWdTM6Y6GB9nuaEDw0+0S
fXGsEONijT/7VBUtcrDq3hP4P1mkIJTAlVp8ewQdMTDgwoq1RRbDUE2jf4yMfIY866xmHLIg3cuG
9Mh5UEk0HyKW3KDeVjSgz0P8O4idPcLfaz8sm+a/NwaUCDDXZbT5Z77Y64p2XUXReHQaxXgaomfU
iuXejGa+iHwCTCFjzFguuVIa+3NOIbjLKKvThB6sXh+ULNsd8KtwyPaBszxYFYeIFeQA1TOT8twB
76sV0rOPUTimjzpL+HGkdD+Ubt4b+Dr/cmVq7pdBhmBbivcywa0ip/44UANFwUBvB/Tjp5kC0MaK
Y1wRsbw60R+I7m8moeGji/X3cEoxqeL3Ou4b9xe5qHcSSf0olvxl/cmKSMcJfawr16NMCns3Ai9A
+ldwMolazhjR9VDl097QBOEwY8Kyw9RnawXF2N4aET+Wmue4S4PoN8a33zCw+Um1EfF5HslSxYuH
5SGlFQMEk6CNbsUw431iHSQDNtwqrtL0x6UDvp0oz5Vl4TnK8A9TF/JrLNj9MEcVKX8CR2Au0Q6c
s6ZPsvB2HgUFa9u/bpTchQuDuFMbpKQoQDzIZsZIn+1b463ovnk4IFpewxXkixFe1kMnn+d4+1pJ
piowZ7oaJGziGPMDbKvA0cGI8sz1qs8q26BmkLQEQhE8xRmSUlSJcTNDfstE2IlBS3oM4XnX9HAa
0vumTtk0wXQjDT8iFJ77RBS3yDHAJ9qbfo1UPYTD1Un5y+ioPwVZyA9ZqvlNVAgcG9M63Ch3McUm
+M85kSey4ZR3gpbHfS0e0XiEbWbKHVe/qUWUg3FR5WXbCa6RCQMm1oXBNVHzr0NT9rfYu29YtmWV
HXZwZAx2hriifDWFxX6vFDlBrY/plJX8qAzcrbtyfUotEh49vBNwZa9PYgV1xsd3Evfq7GMhQDmA
39PRTRjMj4idP2oSZP8KGP0lnB6H2X9oh3aCWwwYXiSk9gAswHxyfQyy5H1NY/ZZws+xzj2tSTze
zLb7zlEUK0Pw3HK0ZO+RwIO3C6uzEelzkUWMytZf43U5JPOoKz2kpl43AsyAI1FwGxuWS/mSDKI7
IvP5ini1AoUDxit+J18IVrsIut5E9DO3OFdk439HMSHi6+cEJhZg5Tq3kZ7Ro6epXK+pyfJGF2S4
+i573Cy+rhK+9XTp0DoJcaSr922XI5BsHXoQiV62MT3wTLzwrDxHAyi/acTcB29YcJvbumOmj8ud
vGYd+YfVgOim26OkUl1KDkGX6RtjpuCmWD5DZd+DZG1K1pMm1epPrqQ9zAsEkQazYBv7XjSdm8uu
Spz8jToLh5kUpv2E6NMgt4/Ngw/t1k02Wv3VSdxG2XYHELrKh/HbLNt73KdZtWLbv8qQV33qNetv
uev8TaTi9MVjeeguQNCQHZJfgem/ptiSU2lvjfDmpGb2PUzCt7sKtxu3L1tj+m08AP9G27JUZW5v
Ih5enUEx2WA2vA9aYdU7uxMiu+0QXV92g8fTm1GmXewPcZqFHxxcQ7HFICNnupzILpCK9RfpQQvO
v9oeoPZoXaSP8fBv928GUTpT3HDURj+MshFk+Lun8lDMIxrIVfYPmV/GxsAarspWYQFhdb+WfgzO
LMg8zuNNjtv8JUToZiWhJvrTmThrhCThJY+1fwScSZoeaiq4/ukREH4gL2hH6Y3Dm8UD+Zz39G4N
Mne0seK3Yw4Kc162V0fRoafdtWMMd78JgqbYwBaCMniPE3GCHffSTj7orsnQj7d4/NshMOmJmgQf
dOrkiy433FRzZt5N8J6W9hDvW6vHHPnSRNgfJ9cfQ+9IPycCYJor4guL/HnAm3hES/KdBbylA7uG
OoYXmf0j6XSHGBB6wHj0pwQPE08KQrsxvAYTO44lwxPzWNSKZwAcWRuM8VD10dQkYecvmU8LSFVH
cvB5eMTGcnTtttS0UzQnv3Y0SpUqnMUJBJ+6dIuuJuyl3jI6FaeNLvMB49SIRnteHmPbB2cOxkBV
ySiB3mYrSneR/F1SWFQCXYng0Il9BHbI52T7GPCyYwDpayww7iw9ZRyHcKrW8Wj4cI563q6ouCnD
AJt/zAgURTk65CYzF+a6/daDKTrMNoJuYqhWntfhDkQFsHiM/hfn3TwY5GjuZf+sTe9h9c7EJ3Lp
rj0NgH25J7OmqiHUoSrr5VWia+LwMK20VogBQN7IZbOgLWShAffz/Hsbk6zO0Ers4YIAxlylV52h
UgEE09dkly1zBsEIEwAEleNFKFVyVQBmCaoex553iCTAEJVRgmjWqUQoRubjHTlHNod3HOC/+Xbz
Wl+H0HrgJg6XigU6VyF75BYA6b9plsiBpwoXb4TOr4U1yXK/2jCDIWgQVHuCMgmxDDvtxaobNGsv
uQnIaQ2EOgVBxCF2jtD3JFHhGrjPIvpNT+XtoiwiAk1f4r2WaYebtadjraI+f8031GmH8KsaC5Py
bMGfC5gtZV3XiNzIWxpNuJhQg1gbqrU49jtG50gNO6yEovKhB/b+OwjVhO6uWII6nKC1ypUDxu+n
8CuZzE0gsoYWkp/LBYtkcbrGjS1xzdtNmQNSQPtzDDOvmm74EXtkn1fU5b/4chUWmwrECeSFhWZ8
6MNfwbiEf2CamM4VpWP3d1IdxzQJRKyAV1/t8SC/0yUJb7oxD78099kxk6t7n/JtexuAPWMdlEyH
dZjHS5cB3Fe8TgGHcvIRJ0l0C0goPWLNQD4bXIT3tOSvwq/0ZhtK+dhhuvltwwUpByXmhCYt4UW7
G9K9rf2EdfWhtwhLU2K4HVeEVkfbouo+Svnt7sz8bnJfXlwA72agUwu62nFtyELjW7khi0J4+cWU
fkgQItogTwz6olQF527p8zscCHOISvAJ+MLC6Rlt33w1XKQfMRZhLFp65t62su8vRiQRcCaa3O8Q
tTBgkS68lEhjvaZD5J+3Hv1INiKRsRNy3VFqY3afj+iHx4llx3UsCiQj6+KXSzb9x6aLaQQtpsNE
s711OvQH6/ukiohBWXS+ERCvPCVDMZ3jeF7eZZzuN2UaTteJe/pHx4BOgAFJFmXAEXWCUy3kH4dY
pjrBwlwz++V1DaIQ1w1s6v4gjg6KDR7RI6BSxNVtb/0yBF/5tlJMRtl6ikVoHheWsKbwGzg5ycfj
NvR9nS2lvi502VDC0FwMSLLDy6N2SLXEVi8wJpnQ46mYPnBq3SmMo+QaMZPX+5ZKdAj5+D3jAVy8
BPUKiGHd6txOK/jJYXjSmPDb/5rgRdaiAHrre5tXwpbySv2SAtf0rCWMFc0YsA5XTKIf/t/lGP/f
CS1+PB3/L0KLL/OH/5f/pr/+T7nFz//2P+QWafof2JCD5g/aUQLvjv8ltyDJf2DzCrvdKcKSsCL0
81/+p96CxP8RwVcH9vbw0swR2wMRxP/UW0TZf6DiQF8IsA5rKNgH/3+QW2T/aVH5vwtSC+gAM4Qv
YEOygGDqfxeksh3oIKjNoBpVBN6XMib+8qR0RSN1nl62NOINOg8fovLB5gnvzLq/eb+L6Iziqco6
zMT4T4tof0aAJ6jmOFn7k0Es4jHu/ALFathR1MMfc1heMnWaE9bXS78rAFJo7/6kkqkz7ttX6Yu0
1kUorxFUgGGN7G/9i/cqB9PNgz+0SMKnHAklB5fCowwP+oM4ilossMRVFsaNp05JspxBz7KvLR4R
osoQ5NnxfHwqoh12eHQdhvPAEKKLr+QGnxu4bYmNI6RLz3H6j60SaMKokaaDWSN5SCnqBwHiU8+U
uEfsQPZdPRg4BtWETva4JNYgeK/skuMOEw6E7G3r4Jpo9aI/z0rgtsKrnJPLMIzQWYLJ758h844t
squ3fW6QHz8gRXHY+HEiS3zbB8h1BumVp+/hmvPtNU6Nlmf4Do1Aq5flLwIWx2PSjaFs0Fhh7APZ
Mb5u0B4uzR4BZXsWPXhBd5ISVfd7UNOQA1qxgxnFG4bqvbQNdVRk6lgUPqEv1hfoYxDnPKuoaxMY
0insfeOeiCNMBNAJLpinU2FoFPyNILMxDwBiUoEhosCSadlKDo5HBw1CiIo5vN1g1Dsgl973nN3x
wIwT1obiPJgcaVicmWFIsEEksQTbg3pC622N5g24FwASsQzNH+eCHR8YJ+h27NNFn52CwrC2aT8V
N4Vf0AXmmbW0DaIt+0VhrR9US1Yo2yi/AVF3DjmAxqQ+QpkfymuubbrezOOa+KLa9E/5gReQCA92
M4zjyMc/1riY8W7XZEzsE7oli6MFHDj5SME5tKmnCI+ajLblL5Tk4gUQznSXgbM3h7Bbh8c82wr7
FPWBTM+Oznp5A6CbvVFf9n+6UJLkXk12/tz2QfKjz4HeyY2PrFZbWWLNaRLpQ4F4rKE2cyCwbo2i
270uLh+weG8K0Kwul+470+mAchAGfG+mMS++FwXNJjCreO2uMKTAxlQ06xQ5N2mwlJfRDf59xZb3
rQJmxq4+dvMIyTjSbat8wz50q2Xg4UAvmbsvushuJzvPe+Vh3FAeSL7rRxhvxq9pusdBA5nt/iGN
xc9GF9NN9TKY4WCdKNt0KNboEhXQnkLfCZ0GTS15UXwHBYis2PK173wMfBKczlkjVDVsXDAzbNAw
p7bWMzjGfIGZ1QhNJx5upF2+s/nS9YNaTovgHYaWkWA4lWDv7ouIhqrZfDD4F9nNHfrNHWcRJokq
Su4xLwNwD3eS/wERAsw+QJgqa2Kn5xcDAm09zwXPfK2N6PamUzkXwHkye+BRHCBkWJQ/xLeeEHOA
zKvuax5EcppgT3APIbVNDkIGwwc1pN8XcOQgcWoXwc4PGQxuubIZq61Vn/Pkr89m8gDkJoZjpyOI
oGWq/5cXSKo9uBHgX7WWaKKBLQA8Ai478umybxHaLxbqrNmWXJzQHcxTs09MvhXBHr972HKJCmsk
0y8YRKUfW2RWrAfpDA10JHenqjkFL4Gjkv9EQwKKhfhyAn7Vki0jXS15Mhx2lRiIJchMG8+Yuvcm
K38FuFihSSvxDh26NRHnKZ8hWShUhDlIWKqg1nBliSG+Vx7+TFtipTgokL8IdOXyZ3meBuD3QSBP
TU8nNV2kJvI9UWn2KxpTNiP9fZlYfobUc1oQg8oTLFACmy/kWlkJa6npSIyjNGs4FFD0sFrd+Z/+
KrSQCLs9gnUSnI88yJ0gDG12M09ZP4HbQ9hcJCpkvrtPoUC38ViRjGNPG8NOYRvRI5wtTiEr3gM6
P+QuJkNiAUYgHBEdrlN4xrBomp1PsjuQLqOMtiqUIFBelI6hDIKzcdAF1YCHXbScmD4XzZYnC9DN
hEFSokiq9HAGqKj6OkaZjG4A8G/Qw3MT4e9tO2ZDNx32BA5TuIZM18SpyGGgPw5MbMciGb2A6bc2
NLcNxvLNmNZ0OXFXkXYgmtHKD9k2PAAKoNBCzEkpVNsD4/sG2QdhunZsUzdJjy84kDL6xH7cPjzv
kM4sTVoYgMoA0+QzV2U+1VlnwrVysNfM6hB5F/qxLyZmbihJcgdktPT7Kd2W5d+YyuUFCcnr1q5Y
YGH4gLP42wnoPA40yrBZCDoU0cAT2eLPGSoG/xI4JyT8OoVPkfU8g2wWS0Lz+xjSt/kK1Ywe6n4L
aYHXpCsBcnAqOnwFAA+y+mfzbT2qBR8e4xHSVLNmEcihfofkag66ateZX+8hRAP9bAQLR+ilhFsO
eQSKEEo8JT3Y3h7XM0HCcHYmoPrETRcadgZ/qt2NEwZC8ijG3+mPITrt5K7P1BY/+FAKAr2W7oaD
2mSWPfYbA7ryo2H/hBAunwGP+LkEuVP0y52D6+2pcHtxv+I3Kt8AxE8FLpnEpnfjSG1yGbF4CfNW
PQRAFrEMHsr7dYhAtxUuTO9DmQ+q9mYVa9X/rAx9LxGFY0IhjPsYVcA0TF83BrFUsD+nM6WHvEtw
jeqdd+BukrgXa1RFsYk/I667+ecSSqbPKTf8fYyQGFfPckCOwd5vPjuLgCn+WM5AkaM9jNO3oN9y
LE0HFuDfBTdJmbSjyn42mVlU6n/JhF/qbSoE6ICpF7ZrlmJVKYUjG1D5K4CeJDz2sxv9oUDUGYBF
is16AY06dtu3elSJIheWhP33PNpsbjHneg8xOoK2HqzYOvZpVj9+9hkcNjF4ZPig0GP+fKejTOd2
QgvMzzuxS/rCZJCC5RNpuooDekVqKrGZDehZF9EbU9LMP0Ww9IleIGKFabRXUwlxUVmq+FPGnVke
BBC3B2iY8s9+TELVbssQk6NZOY6KjOJZt6lLZls5ItYBj807SPhJJLj9NH0IZaJTy5ge9qI0SFXW
wUhqO8DBqnIh2wuYNJDxneJsh7fIEdTpkZTUd/+duzPZjlvJsuyv5A8gF/pmUgPA4T2dPanHCRZF
SmgNff/1taH3MoN0qshS1KhyrRg8hUSaA27NtXvP2XfX2iXFc9ssORrMmWIkStO+5RG1SupAlXO1
67lfGQrZIcSva+Kw6EIZB/Uxz8bkUlUkcWcX9jR5BsoiaqzVoE1eY6LZ36Adrq/lgvgYfCs8EdPu
KXlXma7R3iR16kfZaWlyrkcd3OBpMJAgZ2hg0ssUjV16SacUhJldmjvbOZ6kZj85WeIJdRzj9ZjJ
cAka2X4OSoRFnkQt64m2OChyBJPGvJX6RqQrObB0hJDp1K0Jb7OfZluGpAeXBlEJPL2fhWyM92XX
094zkK1om6l418gGD9NamxqmKCo9ys08wi5U8Wn0QSxfB/XcXdaS0rwuwmfZVeS4U70llvSkWZIN
Zr2mg6mj5gMZnQZVJZARwIUroPsO9Q5noEBnSvm8FOTmgLIP0GOdpLg+ytSJey16FamojLUBtJNC
jx6RlqfdaOOQvNfMbwXC60PR9hSBwkDGO5qiNe69IZXHZ7Lbk+5qFnkZ6uX6TE2wyUxBnB3U1tE2
i+hCAqGBQKWpDbBShpCXwldnXRG1O89CpMU6IbVuuK1GM0eX7sasFy3RxwElZtzfRfNgddu5jaYr
s+/YeGhWlWwhvXRM/oju8z62iPF7KidOsRO9wdbXAI+t1k6hWGTnjKEr9ui7FeEPpRUhIhvZ2P92
UOB9+L1fkRvoO7siQnzDMKElsl3JXEfPbodFzalfIT71RoSYSN9nI7xN8iBfZVmUuZEwKeD3RK5X
WtwW25mD/SvX/rkbgE+AX38B/il0TCJ39f5+ymFZzWnMRon0hJbwktDXQTM1P9/c2q/+vu++9WWe
GfZ/OQ6wwikO5vGFRGCeuctphMblhKSWZ4xz2aysqhGIGc3YOarjUEiuIxUdOOx55C0QW7GslcrU
ZnoEmPodjKuo9D7/RB+fGxYfF3LbMM3FfLqY+N4aRRMJAoO+pGkmFMGKyaU6D6bw+s9HAd2DUxY4
39LJ9v0oqRIVvYWUx8OwOO+4rqDn1oP8C4Tde//38nINncbXdHeEmmECF30/ijHaXOYSOydXsOgn
WLUqEvG8mu4TsEXF5k+fybJ0RsTfuADOFy/v2zdHu/iANP6QExY5LJoJiqgvA5L/iqCzWHXfZk4s
0DK6qlumbSgatcqzcfpSJtWMzNcL0JUm60IyiBqDadEEaIh/U62Ng93nj7b8yrMhLdnUZGw76Jm5
hb5/NCyiDgccJU7bzJufNHzSrgxa1RzkqDPv5HkQL2z6tA6QmKdfzMcF5PBu6GWvpWU6Xe5gAzNd
3g+d6go1MGUWXqo7nJopl4yfozHwgkkXsHu14ObHVVMjOP7i+/wwe3jJ2JToJ6MYMpets5ELE8oM
PRLIK6TZwE49GrDV1EZ0sUt1UH36/BUr5+5Yi8w4oEq+Tx2fk3q+JNQyLkW81LrjXuPYaZ2RgyHJ
pune6AVhFuNb14ERGQ80RQ3yjVFbwYmCX/zt8w/yYXrxOdh2caM7KraqXzapNxvA1MiJqkmGQCBl
LzFJPnOFUGpiKU+mYqyhiTC/nNO/+Zbpvox4Vlm2QuN8TseBJubUxhRktIbxAJtKCekMjm5QrGgG
Bk7eCe05idy0dkLxRzAxdglAbciuDWdZTyzcs71ISerlThwJ2kpYwUE28CZyKbSbnyF2reKL6Xz2
djUQAAiHZRPyNxhgaojvp/PUmB0GHgSVKECKAyXJpQpmm39lCDgprZMp/GLAs/18GZDDi62WBDBP
eD5g6SRYuDqK+kVrkR9NjH6Vfb2ff3gsfH2QpqwlPQz27sNOa8dZVDrYidoUuW3tJMpq1nHkeMWg
JltTHr86OM8mDHlrBlyGY7IiyD3fbE0Bi60PSiRhoaY+ZVxYH0c2PzIoxqoLyQtFPXLIL6KSsx2B
QTXd5sYB804nNjnfERrDqnHOliHJ2eE1ICXjOUX3mqnm+MWX9puBkNFhxud/nCm/aA5v1mA0xUqp
1kkIIxDdTZbR5y/LWkrRKoaOz5f7b4YCPUF+XmNAR3fwXr49tQZ5mOSYSwA6yTJZ/XqojPB05SyP
9/lQZ2A0VjenlWMTViw9dJdd/f1YGdqdpMHbBxWTJ1LKJLdJgA5tf5FUxpzsg9kKr7WiCU6z4Krl
KsYMbs8eBYivXsfhdFGiqxv8zz/WxzdAUdIEfKDAoaJicrb+87a3y6SJSRkjoPYDGU2XsLvEd5b/
+vOhNGYOV2SChA8vO56zaMwjnCsKHnirG+6BnN4jbrn/82EIXjm7FMgNINXfv+ckTvQyj0ihtwpO
6VzJMl9PbN112jr7N14evHGDhoPMVCbR+6GQbFNbTpESD42YvIiy5YkWIaMXL//1+VN9XPI6bWM0
h40a8zCz6f1QJFiytFYVtE9tkGzJPrO+UR7MO5Gyx1DvCC9wO/Qvn496dhNhzhL+cziAzWCCWOcn
U5+nUpBoFEXZ4ZzCk7lrnjDcdpdO0zJPo2h4nLGB7DCQUA+2K/FFpPyb2WkxPxduB9hEYuX3T81l
ebArSVvO/75Uryw5U5+KbIkNhCn4QJ8/7cfReFQI9YoMEYRxzwI9Iei+7liVhC1hupeERCLcbO//
L/aCjwNR+rOIrHQqiXi+z75MJUHN10eoYtN5/LUSKKT9WyvBRCxt/grHbdh5Z2+vLYsxNo2Ouoc5
96uY7+ihGhGr4ImcHv701ZnE5RjHmSs81/lEGdByh5pS8uqaBHbEcC/keP/vrG0mAngh4lGOQAK0
9/MhMwwi4Iq6qa1HxYF866tAWo5Br339/Hk+BA4muKBf4EyTexr3sPcDGZEUIwsl3ZFAPtnqxtCv
vn6a3wxiLa0baWRIy4IPg7RYCOIisQM30/L8Vjei5icrSl//8aPAF2Brd2gSxLXz7MYkhqKiMjQG
8DK08JrzBfV82311p/04pWGlL212iIDYKM7bERHfxrGOtMZVC6iVK51n6zednhA+O2lDBP/5Q/12
OOC7Drd0h6L98vdvYoRgwoxjTaRK1WIATDOM866aSFVkpvVV17DfDQVSiEiSyzTtK87mnFbNk0Jp
QEJmnAbjCjtccZBTLu54DG3L/fy5PkwJ0g80xYE6j3Hs410zFYkzkfReTBfABCXuf74cMfn+cBSi
xoXoyT2d+WDoZ1NCmtO61xnGjZfp1pBxXZWT/ccvjlF4aUvLM45jzqz331FXJr1k1ikSby7twxY3
qNJzSxfWDbGkXn2R7vgQhDMaog42IQJ+QsezFTt2WmObYYXjK07jBwCaaBlkrbpBEUb9PTHDL5CF
H74pxoPmh76Ek4K47mw8HCB2RYndoQEvKWXJVPvViEV/+8ffFONApmI2yNqHmCngalMkVRG4USYF
00EWI9dBOxgrZO9/OhJ8VTJfxGfkjYxzUOfUznWpxwMrSlRdSnFNRe+a2IsI/vOBfnUbeJPU0JYp
sURmDhkq9ovzeYFdeMiliLWbLXt376TjRYxP4rtAnXAsG40eKsNQFpfl0pwG3bGW4R2aEvQeWP9t
F1tRYi52DBkPpyZLB5oNdEf0Dg257FbEvmJN3QlRn/FkFKaGkyfKmpOFpekhciZyByQ+p3tTb4vy
UAUdhSgLDxRyaUuPrylxk3FsQ4PLP0Y07N5pQ6VhS/3ysQoGLUEzboR/NUY7Rmt1uWXdj0MdnMip
NzR3wUjZe4ac47aYSzs8Na0IMOx3snZVhSoGsgaBw9EZFaxEth4GdN8sNMyyfDHOj7kfTeGylw8Y
zWtz3M7hVNgnnCXKU2JJhDu21ZH0+fzr+DiPbdIOXMnJ3XGwnq+bJrObMeksx+1CYlgkczmFpy/n
8cfVaWOFXdB7Jole3Dzv94KA1yFDl8KTbRekk7RsDE650xFDDlJwUqZy/iJpd/5YNDbiooXIim58
3AXOM2cFsBpSRIaEjCRtfo6O0DdZ3odf4FF/MwobKflVMmRky88T2CBE49lA/uHWo0YoHhNmzYYk
bj//is5PIJ4FDJBD7pGNgJTc2XYdZLHa4TIIqN13xSFpyhArZxZwAxDmlxeN3zwSNzQWKKE/gfB5
uJAmJUrKopPcDrqIWwiOhZDC5d+bwD8sy39y/2fkzLM//q//F4DhO47U5v8f0qZikPt68+0vLM93
rM1dk/34j+Lnf1w8vyN0/vNzf4sbJf0/YT9xgyZYWHiCnA3/BZPir2yMsMtliegBkJfMaP/IGw2U
j+Sq7YXpvTQAecPb5K+W5KthcfAyn2ls8Cf6xve3RvYRWZZJlduYyJZWSvIyxd4EZ3UxFCq5C8kV
GCO2bfA81uViQZRtty1i49oKIZaPTuQXZflV72NjOXf/dbr8GpylSCd0lJo8yi/p5ZvBZVVyhDrg
/A7DOiEDVysNNBt6dpRNGeyaCmQtKg6z3Qu0ItdSp6cwDGJlk9Gedd9g74lwv6e088Z1BT/RTLND
O/B/Enp86yfQQ1EUVfKBtwsBhrw9tU16E8aKGF8Q0hXjKqCDlCsaOfDD2mgfa1mNUSMgJNgS7quv
sdIPI/VLrY/WcY8yXZditfDtbCrxYNbTMQgi51pMIn5qZ245bigBy4BGNIwPZOjWppQZz9KiqXAT
GAjAcoAHRIuPAJmVahU/p1YxLmxj+LfW7P9MsBvRqU6I/9m6PMBR7d+xR//7h/4BvCn/SUDIdd4G
6m6BC2XW/w14g0xK0pQkhqaQuoGxRm7nvwhv2n+SC9Q4GRcu6XJT/2/FMXRc1qOpOdqSLNMVNMJ/
IDnmDnF2ipA0Ip/KLCXZR/qdRNL7VZklQSJmM83x01b1jZGU817qmnBX1QlYFUTDiBxXUQ5ohbAD
sabaZA+WUb6GRfbUT9pe7drnREaqYpCXBUVatrg/ew3NJ1xJLGYanjgskpTnSLKrzXMYj8N6sjAC
KdOE8wl3mVQNl2HSzmstDx6GRYFlyrmbN+JaUrR4G9mThLhI9cgyI3EOlUu1G6+EPMVe3y+oDEm5
sOtYva2HfWErewwJ4b6Wovsxbn+o8DdRutFtJVcnhAsYblZB11iuqSA94zrfuWYUfFecYYt145TD
8hit9Buphr3eixDJVEU9jc7nSolPn6j0GKApoBpd3qiyKjZ5knUrqxuz7TBnp7mp1F0gIRG2iiMA
qAOBlX4Rs7l1AOZyxGOoIkF/Tk5RrKs0uUykCf0F1gcfYu+VAFq91+k33tXTlmuSsdEVLd84ifDt
tNlYlIBwXzfoCkMs8Kr50BLczrXj1VoD/AogZUKFDC6Xhv57PFUl7Y/04kZ2Jr/qym2MzrOe6108
jl5eajtbDo+9rPl23B2HEi9dBZZHkNYTCftcUt6h1OBfVta906AqoyD1MFnEm4pEpRER/QZcy706
qmsD5eG2ndX8YtL1zE/AJoC+xGWm8WEGjIA15hBr3pRTa63SPFJ3UVXaq6ShzE0fWYGuMBfGTI/v
WfNgj67yRutcQ6/9BJSfJSzhTV0G5iHdSV24hV20rQzaAmf2Ok6TTQ64dRXqKUrEtDmUVXgYEIl7
UsI1TKpF5PJtfEMHaHl0cmhdqa+8GveI2lg/Yhstil4G/oww2wXVBIkttjZB0r30unJMnJQ+8A1y
uFS1UD2kG73C9I1YaiOr1B5Qjm6TCpmyrE3PmTw9QeHbYJZv1lOXHyFnPEhNeiXM7rJSzFXa9Hdg
nNyAnq6QUBHCtWCg2tZvEmUTlwl6c2Ayq0G3v1eZ2Ix2yr6eq7iflBzg1xDH6HuK/WDJ20Bpb8Ze
3cmaedSKcQfFanD7iZJFyq0C3YCWrJk/D0FunQCfQiPrTJRa6O7ToThKcRX6eV1t01ErvUDO/WlG
PhurOYKnzlmJFiNtogoff8AtUrZ1WBa+NQWPA7ZxXkX7HVmxW87Ri65KDxMK970W6qup119my3qu
m/YQqvh0ZTCr0mjcqYsZBgHHrVEHu9FSjhqeHg0LdTpVW/WXZ2ZawH3xJjGVyzovN1Y6XjsSZAR7
co6kdu+jKrkOK9WPC+22UsPrEu9NnDNbuIiqiynHMfM7NQHmHaT0dMimjSnPyMcz51ErsGSBMtSb
4HlerDyzVl3XQB7KoL1oy3I7JxzNSHswbclbJaHxYu7gtyyLV6vNdon9qmYh3sqmuB0UaY9RQOYq
iGGorukmYedsEguTySArvM2GmgbBQgfyXfc7Oq6LdTk+aHJ4QF+ImpK7lIElAvyWescfqN13lj8t
euFZ/YspGnhZqp6EpQs/qSrDVdhwKknaKyZqebTxl1Wi5DuzNtZm0d1VeJ3wzl/2CtbSemw2aYFl
vJVbsQoUmU5aDqLnuYzubWlYmXHsVamDi0Nb2Wpx0aMwWtl9vBWHIV055oOT30f2PZH97E3Y2UoF
bbY0aNd93LL5zz3YRPwAo/qQ1vWmdQJkidNLMdVeq4d4N6ZKX8eNk2wbHGC+gup7ifWMMT7JCfaI
QM87T4vNg2ZaFwKgcQGuxUPTRToB1xdx071h5VeWwWLDAssqAfYFCKRF3dxoO6oLf8WWcYNS18tV
WJaaeaXq3WO3+MkCDXtoENYOPWDY1oR+iiYt8cq5f20KrdxoodBcrUiuu7F/EosrbWic5fuz7+sh
R5oJ42kKsIuahngeABu5uqivi0peixlNtmqw5VpT/zh0/KnRQ27meRHjjnS+D0aOcBKW2CDnV2wF
o8u7fjQXY1w/Rg+Nnn83Q/Po5NXLpKtXoci+sZ3v6kDeZT0CXLROmGm7B7nutlznZC/o6p1V0Pih
x1YG0FBdZyVGT84ODOcmZIdK6ym5TOPerOLvkoku14x6xZ2tAfRgezGp9kvWY+ruB0CRTq095Kaw
VrhVWj9Iystx0DmZIEAoofNzoFC2nlTRscsrHVSVOPQTXB3HogqfxkH+ZifZftbFpkbk53K4Qatz
rJd57A9FV17GmgxSOZdKnLQgjBx2BtcK88dcSaq1GcZXsTY9CFn60dPw3nWGdqdPyk07mahFTGsb
ONY17ooLHaanyKrnYuZQncHf2GAlSEaBhwRN1jbjAfoenp3U2hYDLGWO88YXI4g4y/SjDqD2QG2Y
uFd9tRL1iq/zno2rPqZpuaUHCy3kA1SMZdndWANSU1uSZ5Y7WwZt072iG3+gNb6lflZ4rbRQPMoT
Rwcl5vIXiUb2a9yAom2go6jFGr3odVZDFRsau1rTefYK09JelPZ1XKQGU7ejn0APWnHWsYHGQ/i9
Ge0MZ5J0qenpS6PaeziHoTvlc3JBRJOy2SBDJZfwOOhG4rVzAzJqmPwiqmMMBMUNGphvilYhfHHo
stTnEM6dtPThj/ukTvHLE3a13ZFmbPdZ0fyUHG1bzBVaIPiUohh9qbYPvR2RiCgFa2uQNzruopUW
KrTDUTvlIi7/MrGrdnPkxdhXp7TftQbNQFtnE7VDtXLaeXQtZWZ7aNaDmNbZ4nmF/rAzQi31lHR+
ik37+6QIGsKEne12hnw5WXQ+gO9QBHxPppLwqwsAm0PCV5I+N+g/D9o0HqKEM0J1+hsN+pHbJmKj
lbbKvG+Yzrl2hC2re7pUaq7T4cXFpNNv8l/+XGE8Q+fNVm08XGT5TL9C0+jdVGuWXtJ0t+1BW1Rz
cm/YYjdV+UvVm4pXO/EFlHDFUwTVwrqNt6aW0wyojfRVYqR3UiwfVRA8GzayzkdJDmJmxDIcFqhF
sPmTEYejsK51zGl2hhW3NfRjJbAATCT69ETZT30deFEQPg6LD3meKm2jLd7kCn87SCc5XEdGxr4Y
Lh7tCMAHmUye2/ZoQHfKLfVZKWHp1JwF62ZqT+xzh17rj+zkE1tifGHZ+bOFKxThMv19QHxLUGWJ
t9pk1cmQEKW2ldYijXOcwyNcwgZiMKpFPzPs+1adbswu/muYpwtVxDQKSJ6tzmrd2mr5NEba+2oE
F8doGySwTgz2uSoJBQLAamjmQZeH1o9S60yffRGGSTpdDpy4eK23wF+gEAU0Ru6HS9riQp6vtOt2
XHz7uXwa6oVyqrUHe2wtH+bBrRhGADPtQaiI1QtIe/h5XktLVw7WONySJr1vdNuvJfsnthDHQ6y+
MHnXUCHXkVnCljVEgX9ZY2lJlg+iA4GwXeBCyBHd9QU8zEYu2HSm4a8JwUSnW2TLneFItjhw2Uxr
ty2pfprTwqILboYJIXTVgV5w6uQ5HbujomDdoaPksMKydTLJu+CUhASqRc28FmG+TWWSBGnVXTP7
YNoG6mtbFfcIEHfJBNxJaH7Za/T3wUxPTiTAtlzd5XDs/XTSDo06fZMsOCaSBqWuHqc7NaiPMNvu
APhd2ul80+TdgTks+FqHO8VWf9m+vzcANloZtFIojXstybaTMRz0SNuF5FzcvsUVKVmGP+HpBD3a
XfUZ7EZIOD+AOlyInGB4LjN4MIlzGSLqh5fQw5cpyOwv0IAJHgadDowV2QQU2GmwNSTnSi2dXduE
PwMt6jaGpfkZp0oiKbkbNLDAKzE8onZINhmMhE5KfaN2dpKe20cZ09wGXX+3TyPzBNUq83l7mC9B
QKbJBZ0PtoRdoK2ixUvProOSYCdn5ESQHPXkNOQFJOIszpfIWPiRA+KiuNtOXUs0zra6n6JWprE4
1GkNhM+M7j2odMCwKFur2HnuMW/5TdYS4DoIifHQlp0k4Eo30joGBkWYAqXWiDOS+w5TtWmh42hy
usbfihlymL41WQm7TjauIh3awtQkvoxE0JPT5lFrBfDTGOlhfogDW/ODQrP80kyftZLVqEMR96wh
XI+1M/BTNWFgb7hYsup1IpklUDFwEFWdXfVz3HhxFIDxH3CK1FHyXcGve9A7Yy8MZA59xZY4atJG
L8Kaxn4wrbDDhr4VyictEldRZDy3Rq1h7U0gjuhguOpijXsACgQjDuTWrApVgX0CIUK81fJL8LHU
UuXLdvFNBSfAxY/0MZgXeI6GkxM9T09mDwxcxPcs1xea8lxGgNJQGwqVqLx+dRBnYg2Ibs38ZdKy
R1OrxbrW8IkQW3ODBSA5odD2WykT6zSdladIKXJopGXkU3fA4VhKGtiXMjtSYn1WopIYTuGnRGzK
5F2i23ZGFUTPoJnWsPaKlJu8MieJC4QDZitRPKHHq9I8Trb0LYngUxErZCBCcwVAdJzfzTg2uYZA
86gtmIIWhp3Qa+L+1S78eUq8AAhZoO0Cvb0qe/RNgIdwAenbqE9vTO3SyZPKq8jfuKoFSmHCzFxO
e3C+e6R7VKBsAwYpuKomMg+ODAhcUetveYjBmgwBm2IH3sCU1JgTXb9u5W/jUAU7tdTXuKQwSms7
M8ckqdvV49hDSQ+q+aGy6DWkwWZj9w6G6UQ6sF4HlgZn1PBw1mycXOzGYrjO0wD6SRuf5qI4xI18
Qe73oiUEi8z8HgTjnSiNWyymD8qgbJsoal1DaSDL6KAipzvSCEjLnebKAmFDZKISBalD5mfqX0GB
salr5prLbvctSU6iqe5rYdBSImrSrWpOr/Ws7wGg6mudCCzAm84JLty07NBaG5HiBbOpekaJEamG
wiZr+R64MuBKOma4IevYxYKxb/EmSMGLpj4ObIj9XF3H/RRt+jD7dsDSfFGU4qLvwU6MmGPkPriM
6j7bGXawzxmnFpPmGWb0o7EoDcq2Z8qgLktu07JRHS26zOsWUBMz/jYLEMJXRvlM1tzDEZ6vLKlf
tyUxiZxAnkOC4AKH2In21NSd5RpBcYP5D+BPTFccY4xuMbFSSxy6dtUaE+60vifWt+TTZOl3RWrf
YxbPXcE/wB5XK9sU+2/R+TRAezVmekRa+XyqwcvMajdsurrcIoM9leAilaDfmnVzF0dFvc6nZyMx
nq3Ksnbp+DPJxl1CJkHk8mVVdvPJmC0X7NOrwid6xNnlUrP9lldzse3a9LUIeAp8v/1pou2JSyrf
U81owDhhkFqPE9XPlg5XpRMoayuFPT9FZOuomUpUe7yBqs5GIc+njTmfHYOo6+Sx+rOOhpBXRqCj
U6HbqKBeL3rDlvZGYyUHs9XoX6CQBhjUNF3pgTR7TWf8XeL6o3rQ/8zc8qKo/j+jLNwftehen981
DeEH/qnzmPp/0pCDOo72T3aYnO7fOWWJv6K8gt2WvPWi3lwUMP/CWICukFEwyciKaKD2r6QyhAu8
EzrqD+TeMqJ79U+Sykvi+m2tBRSGRZkVBa2NiwdlDAO9LfRUneB4G9t6PSopp3a6KcmZ4Sv29DyC
9bcajRvVMldQ5k6hnW5F3274UJiqSVdG8AisdFNQZKymB7CpnkKUnY+OF6XOcgvbBo29skmJEIgj
yH3V2ycHkiXB9taOwkfwg/ddl6+DCjxMlGyVWqapBj0LivVYzqsWW7IUSLhUW+420WOoN6vRrFdz
UbkR5zEkK1aFtklG7YihWHO2NF+g+r5EHjHiCkOAKlDz5I5q27eAawtix80AMDh12oOJ/TAlmMei
1/F7lKFevZkE/1RH3zqj3pfLERecvdgz6Qx6yB64F11ECTT35YRv17zSUeX22Oo+H+l9uffjSGe1
uhKgaEQT2nrtqFeS+levfCHL0T8+ik1rG/B1qJpweJw7KqrFGq0mAw1Rw4tY5n5t387pOlUCj/5S
qXwXqoXHRd6F8XAquSoWxBDQ15LksqVPdt0KosbUrbNo30jGyuwfEfqsZOVhZOJECGMQoiIwGoh1
CoIAbvbVQhGCZEfrUGoS0iSzoSb4OThpp8KfljgxadxOD30iNBewwZao2NVyKKGEuHS1+fwFKx/f
MC9AQfSyrGOsLcsLeluQVEwrKIe+XteEt1BDNuNLEspgpx67ot+mCv3GhatbI88YuDkvJYPQFvDx
Pv8cv/0e3nyMZS2/+RgCh5M5hXwPCc0XEAG5E0lzBVIJwrcv5tT7StMyp94/8ZleoSh18CzhyLag
ke9ToJsaidvLXz3RL2/Km1LvP+OYuNwg/WAfOpNgORFl5TblzTbqXVSCaObClwH8ol3jRooea2gz
CnQOfV/L3c0snYqi95v5UaX7HBwWNy9liPF+EHwP+q9samcl8A8f7czCqTckIJukAwpnLRRTiiFc
h8jYuzkJ+bCpNr3JVb4Pb/6dL/lfb+RsQ3YkuvWVPV9yZWYrA5xcoYL9KWn3gqn986F+P63/NdTZ
FpUDH6YREENNY+42S/sc8YUp7KsRzramqKNnBnzxej1MT7V113RfbE2/XxHYgvDaYkYyzhamKWtY
Hyw22U65bKeXzmJ2hPRRC14+f1O/XQ5Yehd2FNmDc7dObOFmEw3jVEudvt+UJIHn28/HQHL44Sxm
0aEiRlauoLVSztZ3Y4SoMgQzTtQpOxzgy4mTjl5cGDtWbSqDKAxAXc4AHQaopIfGoKK4dLmwtIcx
pMNDaf1UjfiSCio9Tkvyh9J437eUg82le5YS80/tmEYthLMkDY5ivE9SOidm+TpSUi+PokvweivR
pX5WGhuZwnE7rOWOpLkzn1rrRa5eJZ2ft8q9VMp7JTr1pEvtIiILRYuYzB1mX9JeG/0efzfFy9YA
QaunQIacXZ/z+cnrgGzwJQnUYJyvwzkgR5mwhZe7gEJnJFtQc9pVzfVKUvZan2xx2W/bYVOWMh28
spOa/5D3sVJ8j2vrp6H3D6Yx3yKmvGnpxqGehni87jLrZ0JhLJIGr1eguybybdTz4qCjt7w4XF2H
uahXOn114s6hfCD70M9X5nBVZ+R4hicotIgWtY0xGJuCTCe1RC8NT6BYfKbIFUmSU9qox7R67Qgh
5q113VYvCwCVs3F5hCE3YH5wpZZu6OSRmy/h/NTpj3XqcDg9G7G4oj2Pa5J44lq2SqmozBCGiyHx
kav702iuhya5gAt06EZ1M0T3Q1VRgS72prNRBWXprqI3Z3KRwMFF4nlcposUv1axWI9ysrH06Iav
Z2VzZoJ9cME6rMLCOE6R+moDhNDt4HYYw8yLZYtikZIeNVW9KLiKuFI4nLR+uC0rxL60B6JjCM1E
ScyR+mtWZUXnBi6gqOgOgnSYLiGBNLcyTZ6G5XjArb9UjxZ6NrY+twvq1SiTPm2/SwLKKeY6nQRo
9Tryj2I6ktY5ooLvrSP5Zjj4saPsqlbfWeEBuKtrWBGt5kkbJwRnMsDGUx4Sh7YXS4u5JSKgaJVI
3RYlklenQMe5V4lS80UhVm3v3In+sjGGFXGIMzWrhrCv7b6rEQUC4I3qqQArJF8tmZW5kjyuxTdk
q9eapq9GOn5JWv8tCXVOP/RzI6uMm1jRgakO87VKv5igc9iP1QsngqCVUVQvslNt6c9AB55ifb6k
w9ipmIebZrCPglBW1l9IV+wtgy4RBKFt99LpFMBy8kxStgqse1oEkWGmpWXxvZ1+DDpiJQQB+phs
aysnEJo8qW5uVYDEkTx7mVOvoqtuwe0nrwryVCzT0JQVP+bjWy0Go3CDOJz3UG4Uk0jaiU+jROPV
FAPwBGUDYLUC6gI8cJml21oltVsV9AIsL8Ywfyr5bZ1Kn5jislAlPgFVrwSCRHtZwKYsuoEOMoVr
LgwoiQZQyUNmcHeowOFKgglprNPyKZjKK7LEfmTS32yYVjVVT9p2Xdj27YBWKpANuEQWANAAo7nq
00DMXYJJuGJmmF2TxdgNAx3TJg3u3OjHdb7OoEYacvCg6fXWTEx6dkGBBpedRz6qLF+vxqMzWZeI
rAnR6HxSCtrPzkxL0ewcCzkJ3bnmwgS4M3vLE4LgujWbcQO1htStn+S30PtTvpxyoMNZfkVPhl2U
iye7lq4h1u/HJjiqk+Il4bAZpSNycTrEouqan3A1gpfVXYPtup1qvzcGjzWGeYdiRYxPsFzrgiZA
QbauG32rBR3kfPKSc79GoEY7Ger0hePb8hWB5gq3AncF9AUSKhqRbEMJ8NRw1OzKp2/3JkitA9a4
R4cNSkrbo1B/yiP1PvkqcrrD1JNThnw+hUcjDq8ttT9p1RNk7pu6G3d9f1HazUqbHF9K/zd7Z9Ic
N5Jt6b/S1nukYR4WvYlAjGRwFklxAyNFyTE6HIBj/PX9QS+rKlNVL+vVutssN2mkGAMA9+v3nvMd
HP623LdMv4gYlbYCbV0w0OHF84mhWv7c0uTMrRT47XBrBdVlKYpj79mwyrKdbZSnrHtsxfBv1PLW
Wln+qSLkUBvwH47O0DKZaf65yCV5pUsz4Hh7D8JXTlfGz1gM4BnXIZmJdrkCxciByeMJzIhBcB05
Sjs3TK9g8F8maqU2HO6M9LkYg3/z1v5pe/7lnf2yPQdFKEsKsnbvV2HstMmtmcygGEmN7Z5LriXC
m73WZfzXZcE/lR6/vOovlTgALd3OHRlMBmiCyH3WfX4ghHfz168C/fJffO1I6FiYbQwEK1Lzj2eL
NOgs/GcFHy5QmzUu0jOotnt915vtrjaCuJ4icpGZF1EA5Gm3m238mAtjjyZ8FVyKkhEKc48BnUTQ
X9kEhKGT/3lGT0eANNxXbu9+QaHFoZEhljfHDn+1MT8hAvDU+KcRidSDzp60hV4qgtrXEQ4A8/no
cCQcwnGbtFsP/pVZFzvLfUUH5LhUJ6Lb9YoWaYhSLfUOnT+TVaLv3ADikvM9K8Qd0b536zPnW8Oz
J6pXZD6xt4i7sototlUX0lT2EQDd1Ld2YTTed8p+Y3K6DWiXi6WCfzgRr708doZJqk1/JB7wGYfP
K6HeDyQUnk0bAL5to+KMNirIf0zMc/s+jAUhkprIvY5BTsZG4uQ80Kmz/esrZ/2bK/er/Z8lMGln
s1xvyxuSY/YpLHFjv7ZxwiW8HviOl+f+3Hc17MrHJPr21y//T/0jxND/1YzyAc3grfrzfdM1IWND
l1ev60OX9Xt1Sm8AE19rUhl+vtJ/1F/8f1Fvvjok//vu4678X4/v5fD+Wbd/7ECu/+j3DmQY/Mbz
bANQ8HyMlyhU/96BjMzf6DpyrqGtQeWKn/XvHUgLpTlycji7Pj9Bas5t9zeQrvOTsQuOAbuXa2Mz
+k9Urb+ub567dj7NlcxLCgxK2j/fQLaU2exlg7cfiDLDFuFsGr/fmbo4V5l99gX3USGLY5CFYpcF
drdRBS3Don2SdfNSyAb2J4DTuz98h/+ieceq98t6uPp6UeyjXGFgyMj3l5Nr4C4kbyy+t8+H5KmH
AfRYTEb9boPVO2qvYCs3CdHY9ZECRti1WKwRuIbWdUvCxZ1GcLv1s5C8CO0CHyUVyYCuL11v/loj
UbzyfZLUYkkQ6a0Ig4Rqr/O6kwU9MJaZJb9YXpm9JcgdHjpgScSXpLV177WC5JDIKq5UXaUUvmI8
ZZ49+Qi9KB1B0dcx5JHgoyXJPuYgCKlUzoMPE6At212fASnfZsJ0XtLMIFjK84r5VeJFmWltkLqS
MiFzWC0q4z5vZ31fWZX3qTJJEHO0UBsya2oScw+Ey6VgISdB04LrBEoDYFdHpwTTuE34HORselkQ
HfPJmvSmIU2dYd2UN1/bOliuJ9tiMhPY7lumMeUh4wGQRfYMI4ttMXvRixoFhTTExXNCuitCUjm+
2eQms7h2DrSuCvUHChzm36H6NGTJPN9zEOcw1nK9MuYCwCNNKVZL2+H0h60HWpyJNlUWhXlGVHSQ
oz7LIvLjxQ9/mIzW6WASr77RXeTEw7LQOwZ0iJDIDMLqYpVGfiNVRWJFmX/Wfjoxdm199n0zqgdU
NKhwkeAapflF9KmfxAHk9fd66kyYiHTRjlpO6tWc9etUNCifXGkcS5Jy0DRwRNcdneckt79WrnZE
jG0N46hn3OB7aofNgLuAUX7oHQoDrR2Cwi+F1d50pjYvLeV1rNvIfQP9+Vak40+KbUaxrkV3BXYv
FZsB7RgkfhvMfZAdQO+dg7GTnLkl+VPauMx+fyM64KqMmphEoSfs+FKC4oj/z5g3lVHO90lj+pdC
GgFBQ1n3tAQVhH1Na92bx4rYJ0Z5mhsoDF+WBWtbyrR3M6n5CQyN2NtgVY7a0QmjYhmiQkA6VNPw
hdQuWu2kRBN6HkVo/jhg+kRG623R/9FjCXW5qxz5w0cZhy7VHmi5GcZ3RqPmZur691bmTNZ6/Tra
aLxqh8CmNT9NWkN/zbBgU+cGJOa0f/MnzgEJnzqWlvPR+CRUuqlPXWlHxj7oELg0xOnR3wyNI/rw
+YRMCh1xqrq9jLo2HpPgyGTtHikpv4+i86loou+dxc0e1shuKVXvlKeR3iur2eDNRsdsQbPftUG9
UB/0dIcrI4ChapYGYYX4gY9jIbK3OjLN19YlLkXY42ijPVHyUPjI9tzSvq/NAnQb5yzSpC3q7ckc
AWhO1b6s/Gdq5JLSYnI+bJMFfzNYnfPazoPHDZS0mMrmkBNxI/OIbuXsM4uxrTuiPnmaCsPlXp2R
DHlrqAOT8Vg78Gitxhu2rT8P2yU0CCFpw3RHjAAOFdWjo5F29BAgd9ygAbV27YzAJjPQcM7ISUkH
sGoAGoW/Hr1kFz2T5W5dG3AdWYA45ZCdXoZO7JRN8gSNlRnAgu9a3JgoovbuDF/UcDJGAv0cPFAo
yph2TKLvJi9tzlHTdC+zcJLHiYxh966OBo2iwEXhZWQfhcscajTn4hyN43RHLo//WPOZ8tghweCu
yFI/j4U1WyD2kASD1U2e9BAsR3cVzIWt7uLCDYpzaMKuAzQkKH9pLVfzZDyMA9RzOLZrjp7l4led
ySvayllGB0IQpls8QNZ1PaH43DYlMy9+DNRqnDrU1j6NLwQuyRmK/XQ357kP5bith+9evz5hU6fe
MwmCdhtNMvnRR6Eq7hKBvKCtJsUT7Cv/ES1/Z12XgYas+Ne7m/1rW3bdc9ENULFhWmGP+2XPBaZo
mjB6vH1vUI9ORvLilePzUo8+IsbGOQ3W8mQtM8+X/OZw2SFm1h2qAuOpyPxV5qY3SZ33ACaxN0R1
FLteVW1MHT45JdkxS9cjZqzJUYcksV6mv3771q9d3/XtY56DIIEP1fR/Rf4gEcE/mbi8/X7GcdGk
Z6I6LmKs38MJ4V6pkic/qu/KpkPEaCNUL033tIagOxMZt35xEENSHRmJ/hs/+a+18M/3BQMCR7RN
anH0y1HNNZjJIMb09gFy1C04p+cyRcysPeS6Avmro38/Lf//mvhpVt//z//+VveS0+3Dd5HVf/ZS
mutwPOIC/PeV8eO7FH8siWkm/P5v/qswDqLfyP/zMPWABASh8A+3VxD+RguevgGXkoiHnz6wvw3m
rd/wXdKGZxwKMchai+nfy2LH+g2jMpeYWSmPwJpK8Z/Uxatv7A+NEIMIErQBoArXu+wPUz7yHtyK
OPnkYNnT6wAUOx6Ebg66TaxDIVKyLd252nl+JgkoowurTKY3tTT1FjQ/YrHI7bfM28vr0nAIZJjz
JjZoimK0l28Z7ODN4JrLuQlV9d6KZDhlQMP3K6lqN5lusGnDzj+SBIr1AgULd2/nokIrvC9+nX1r
yqDdk6KubsqiH2iXRfo9i8b54hD6Q5hKku1VU9jNJmAU/zGP2jz3Eu2OWxjmWYIyByM/2NvRtqOz
8gd3FzZ0NrjS7HpYARgmwEqQse+ZFpn1oX8fFW63mYLaf25wUG8rgm8wJoDknkdycmU/prsEsOxW
RcAdfVj6p4yKnrpJvRikSD7WsKA3KaaT5yyakLFl6fw9cKJ+H7UBdDJqy6006SRjW4AeWyC/iWrQ
rH6pfhim9dN/pAh0ing7fh9YmzoYVpLXLpxNogc8q0YhnGdPooRvHCQYd7YWMcBbuxUPJTSYXerI
y7j0ER+isWiQCtI2DBuLFTpt8VlqVb3B2A8eQhilB78el4tnzwMZ9O10LbNu3BdBbezR2K/s4ewo
ffs1nIp0Z8EzXu2tHa1MEzU/OzXEdBeM/OIrG+FfEez7aQkP1jg94cfBrDsTVlmThR657QXYJZCD
FskeBG7KUTFdo/END04wUeYJ82nBM+6PeXIi5qQFZu051BQMuQWY6k0zoNiS4SSOFPf3lY//q8pG
0u60LO79FkOS0XWSj1hGb51DyGGteoTDk4IdsNTuEdKxeh7Q9z8OQwXLCFPRVVNwBqWJhBTAQhC/
hQczxvmUtc993/WHYMFGwAJbHbEGly8/14X/aBX9nymX/nX/YX2hb7WaW0JINBb53194NYb/6X92
Umd6vu+/r0ta15f6b+vD+pv/0x/+bjX/NwvkXzvUaeVmQ/ZnyRIL2e8NAy/4DX9phDnWgh/Kbkb5
8DfJUoSaiSY0VBhwv6tm6e8NA4MfIWRa8WYmeEFW238sjXS/fmOyuUJs6TbYuGj/I9GS7Tjr8P0f
XeLVkg7fhGkMJli6Fnbwy/E8RIxhj06AkYC4ebGDbV5XzINslpeLFJk9PhmgBgn/K0fDQZFcMwVp
a8udP7xZux9CqCR405bOCc6ODENvHd/ngFX6riB9U2GxoylZG/JBUyVne1PRdUiR/q+ylGmZJg4Y
yyyt24Y4a+KkJ/IQNoh6UTRCe3FDta2cIB2fpKW8y5hD2z8mQ+vVzm4ovGVyt4umrt3pATfcM6To
pji5TY0m1yWN9sdYKf2WC6zg+1BjWcpmigc5AjUkjuxmMp3piTQO+LlpHeyyvL7FAt/tCoD4/Gr2
7JM6+c0YbS/uhraOAzF/mFnoXC2TcRbYDrB3EldLCAuJ67IgBCNTkhmn5R6WHPmkFaqrovA67CGF
3ls+lvt5iK48ov1unWIdwhG2sAWPeN/NS4bfXTVxNjNBGUo93CwFKn80RH5cB+l9UlFShnl7Q90L
6T2d28d+UP6KuQ9P4M7srTV7eo/p4rusrCm2muBWEJp6agZEY2H9w8LB43jFsvVqYeyJe/9S9kN/
GMHk78mEqO+t0v4g+Iykvah0kTaq5ouqsnZX2BU5wmbxYYjwTU41njLbrFej4TcAjsat6fTEbpKS
tHHbZYqLNewegfjwWET968xD8KAUH7UNjX5TSpF8Key5oGWRR8dMAeo3OqCZuqUtbeETazZhMPbT
U2ZNqfk5Lk3xbJP3zIkdVrn/2NDjOvkEajvnbhi085kMZRhwQ9YM5dh5vNG+yWkRR3uVeVofkJyb
18peMFVEpaC+TfsweDQmDQqRrc8Yyjy2sCxZY+wMVjj3l5Ccav8umHWEYDrsLOmFP5Qp9Dxfi6Dv
UIalrjBGQd67Nq3s3LWekrG7BENzINvDIcRILP2DMFU9X4W1abWxMFrrcVSe/R4sqOMNvUzgV9Pm
Hg9VdD+MXXvMbC8g6pF5Im4Gulh+pv1Xbls00wbWIrg43rjRJh6BlMRQOha5+uEIR5NLQ/duC+7M
P49SzDe9KIKOJE3ijo3uucuSeZUBFsm2GKRNovCY3ViTcyeCmgaV71SACo2B7ILKxwtUJOTeEBbR
q+GqYr0Iz7YFiiE4dI0xLcduxmtN9IhxNeIgOIY02TZuQpyCaxhrcimNrTRLmu66w43cHhm15Gbc
ySlp0d4Uc/QRpU1yLL1B4fxME40OXIjk2BPggiWg+5K2tfdmjIggQvIfamxTZN7PvUrv3NqfDwEZ
ibuInMR9HUpz7zYteSIR09AwIcPbrjhioyh7XRSNn0TL5mSNnhG35MYwjGyTVd9b3BNIvpw7twrJ
EhD4hcPbjjSiqzZR8qREywPrYdoJzXZEo+e2r3U1G1e1Jj5qrHV4CZcxfxdi9RlN3PZiXvgyHIH2
gaideFxSCa7JLQ9hMYaHrrPoHBVtkF2F7RAezLoNDyHxnSdAseY2JyUKyb6KroslCm/IGHDiOsrN
o+lm+dWYjsYVZDT3S+ZRkXYo0TkFQu2cl/zUpegJUF/jx1tfstBz8+jOq88++vmuomfRsmJtxiHK
yCpQDa/L5PX15xWsO2Ue64kOZWivf4Gs1u8t0VRHr0rfi9rIrnBLGuc1iOhEAvX0hO+BX8vH5FZr
h8iaNUcBuVl2koPW+871+XzNOCIDqKOD15MgFqhozYYm0pmYMfu2CQYm3SV3T6Y8mK+T/zVM5vz9
5+vXkZ++kGRYHoqO3zCJ0rn5+R3Wop6ezKnSp7B10+kiSi99wXIgPkXnhRfppM7nlGvzviuD/L0L
CLvt2gUbU+9gSZDJ8jFVQ0XwpujxbgwzS9/U+V8Ly5hOmHSjp6CbhscWJ+dzpjgNlEWE1dzCdNKU
2HjwXBa0e8LxRzYa4lJ0YXAVWQsa9lZGKnxxAK8ZwUklJMswmlINgDke9aUuh7Mz+QR0bQuqb2yz
ro2xZXVW9voMbIg4WBUw5zeQWj51meecp2CeDnr0b5PafNRN8TD78jhJBIN1SIyPNx7ssjvJoN/T
vj32jvNBZjl2WIQVcSg6eTaD1fmoQoxpQN+i0LoLxfIyZBwTnKKhqCeKew9JtzsshjZid0DJxJ4z
7zPyuzeR6Arm557CyxNiTqHaxS6KKVZktL2qMHWv6Bd3BxMgxtYfCL3xJRV8IDyBUJhbvBv9ytrO
nUbLb9nbqafhipPjGS5NxvdfPxV28ta3yTePgwuBUcaj1Y7NDXtJtO3HWR4ti/5fToDebg5YivFk
MsxfwvII6N3/MtXeFK9Rfq8Yn9QuoGi+Ir/COHR1muLot6aD36U0/ZuZhdsNf0xmhwcxOJow9qq5
HNmyMqxlOumvjHY6dAnN6dEnNXO2CkKCjOCisBjE4YhlrmM+cjWDGscIpnfEMtMtx0ueSMLBjJE5
9dh050bnL40G7eDb08Ynb+agQ2fZNFbxLXNxBwQ+vcqyttsfmuADJFCdGUcdzuY2w+hbWvNx6bEh
9V5Q4ZHCtsxpeMs8ONwLt8YuPNiIQfzyWqAeI/SlmmK80eFOlinLINkq58HEnGq2/YnnNT+gdPR3
vaVOGrdM15B5p8Us3/OZYJz12HA/Mq4+iHEg9yxp0F15unmwOuTdToC9SIZl+Fi3gX0QcnaORZWs
Tp8ymxi8dhmOQitYYvJ35BEzaXSfCOdENRjmMQdW+1SU7jhy86X4crqqvI1Kq9qzVhNBZM2GCXOA
EEX6nGgpWg7hp5CJBqm7bphvGO6YR3+29TmIks9sCOebxLbGiylJBaoB/tO/VNV9RiIuKbrw5yw2
6V1SteTtUiHrOHF759CiJwAgN6Q3MB2aPVy81QlUuC1LW13Hvd8sbzKSxiHoPXRUXtttF3QgaDgq
/4xjHvHN1BhXWQVog+wpC69+HhxH1qvPqa8Vt2Ru3OZ1O3CbiuKasCIazakkfdJ3ZzzMEwgjlUJa
ihdcj9uUEeEc23rm8J4yZyNnSDMYEpkxTvBD0ug6A27NbCPoqRVrdakzNHQ5CY37mrA70vnM9lGO
WQGPgIrRJx9xq4pgfhtsg6ibEnnWVnDmfuB0gNvFI/pYTmP6PfdqbzdKRA0NGcr+JmVYueuJL0Oa
D1nKpFKPk2Wc79RoR/ckia8l9LQH6mTcjPWYfOMPF3fY1cvdSpXlFtPLl2HiMI1XDO2IkZ+WMTo7
4+ziSpvn74x6/E8azObB8IMt0edFnBWOe8xy6CJekiDuAe7LhugH5MzViaY+Zk8K8+QHPYZs55dB
gOOoeCWysrtYbVbfuwQE4WWt6VGgxFOpOZHmVqRPBNYVMcFz2cmvvXnraApQPePIzUFD7cJA/mBH
f1hslLeMqVjRzPBmiPoHuKEpVh1soWzLdn9sW3aTJEqre3cOsw1VDataMwUvZaSfckr7s/CIAor6
b7QyqL08w4kl0zAO0RabmbAXGraRwMs42PkHx/oo7gVu4nJh91uqmvN9c9vyjG0KFEbosXp2WoUG
jVKj24rQtzd+QUqPmZjLbtAgIaS0rzmLgNSZAHdMZpk+mwCQMrrBJXFlZKZy5heaUtneRlTfmz6t
x/0kWUeZeBB3Zki1z0z7HWYBnw8m0bte7wiK+POsEGYaaY1hzc3U/SSDcUuKWXNF+JnkMtlJ3JbR
cCaHYEHCOD/OEhGi2zQmKouA3k83Iqkjrkx6/ju+7y+5dG1E3AX59rr3EMH5xp5J5upULQseekgG
RkBNGYpwvajfnZUJmzGFvhP1SJxb0XwfO4NCt2mrTQtiZQP5Sz7aadDfD4aEsWlnPuFgBiIlQqBy
brY+ee4aRTg0BRZqTqqlDXzE5lRkrXuIgrQlPy36NvQ2wlK/l1vX5Tp1rZ2cBra6Y+nQaa+dk2OE
zTlxR5MRWubfDkVzgSfLuCStxNmKwJqUtYxWkjICMBH5e2WQE1/iCTyMfI0btm1H7uhfipPwMGBS
T+Z48BfzIUkd42XUMGaGZLqfZf9OZFv5RWK1drWrHjrDyZ+Ea9t0u1rnK+eqbj+F5mdjRv45ckbW
wqC5NSfjdjFrGCjyMIZUWlIYK7whl6fCr+aTVTvARKL0g6jWa/DC4QtReB7dxIbraI0QELPoXPhI
99uks7baE3PslR2UJRstmqdtm7jGUrnXIzGRD7B29L4xcHrOyRphaBcgrqJFH4tySXauFNHVkAjK
M+MtkGl/CaJhip3KGL4neYjSEsBbHFZZtHeN0TuyfqExKhSCQs+VN2Vmjgfm/ckFbgxbWBKSuYlr
OXZIqCcJkRXTHMXdGDgyXubOu83qlBmbX9fYgQkYvzACTBk/Ot4FyHxFvnavb3IWZ+ZUzrQh97e5
yewZOoeaAGYxkXbQCi+f0o0W+lzpcD/NpcEAlHMoxQrTJld7HLyb/sMllovyzZ7j0vJn6C1VKhna
6I+UuHn2QmxSM03Pg595/XXNgz0WyvrqLWsaSQjlIPOgvZgB0kVaH6/zuKao5hOhZKzZL8x12wNu
1+Cp7ALzXgzahaS0hvNMo0FhHi3bQcziKqO1NzQL0jvtO3tJDy5kuHYMXeXFagiJVdfNcBoJgMcy
3owsG34GV4SW8B2fLoNtUN+4yzr27p3RewQa87X13WUz+UWKWVu50Z2UckEFbHcfNVSercxDvvTK
IsnbM6lEcIo11Gc+qfKjKI+eNswr6ecJuKRVeQ5j5B7O7PDYhVCKCJvLgfvVzvzAGNracRYujnR2
4UuJHP5G4GjC80RwGlKLwWM7Fk91VNUPDuIuIFOss5fGKZdjVeoWQ5NX3PRJOHxikmYdrxr7GBSl
eKwwkWzKJZS7qXaNV+1AfK2jnj4mXKTbyiiar2bjqjP2dSLYsNFPe6thcdG0hp+7NL9PzfoCK/ZG
pOZb6anuS0g7a1vYQblXI7WrjJLmsEzel6wpvV0Btu21scvmuhAqRBw3Zi+NCsrrPqcIsKzlvbUH
tQORMGNf9ZZr10MuH2EIEyNS32TEyGu5/XR0iklTTeChTUMeuSgX3dGVlth5hlttVCK+MVvuUM4n
H0ND97Vsq0vL8atbuvq2DSZ5H/iz/yPxadg7QvTXmorv3miT7ED3G70KiTfqTUqvvOary+KAcIFD
MNtRzNyxuw8oxu96DlvHsE7MK0XTYcsgqCSxtOn92PB5WNbvCBA0XFiLN7RI9B5uZMVm6jM9TpuZ
GXfe5A9j2k3Hgejnw0g3b0vezojxOjC2UdsYr5FK3O0aiBPXTVI9LmM5gSwTii+G0bKiHNp3ih4j
uSQQRgpsVNyEzgTKqWiGVVZM5HTt5Omu10lzU+Dlv5lAoW8paKtYTtJ9q2feVDcI7GjabPyjrZqK
oT+AAZlaxhdfczxJ20nHvY1TUq5dAlP05t7I2W3nwjxFjamPvK/0FE00k+g1lBcX2cZBuDr7US5Z
+S4DRXZ3octjUFfdYWiq+WunWHxMgFo4fqVwv/k2wkpVL+F76KGPzJUkIs/T4dEHVbKfadu84qSY
dznandX2oK3PqDflsw5Vh/sRH8SDpUIczEtufpORTnbeEEKL0oH7vaedBK2NUGBI99Omn3P0kj0d
GjvhpozwHj7Tgko+mPTUN0mu9VZqkHpC6WYrRjl+yzDKwRwrbkaRNbigOwobL5rqt3ma3IdV2rBB
6T59DTOlWUJAqg3Zkl4pw8Rcx8YN7W6cfZDjBjKRLmERrhu1HeHlPJlyNs71ZGHtX0EzrmITqlNO
zXiZpAnlpWbKWxRhdqXyPvtwCpjC67Yj/M1gV/mdbhfkSoOTI3rtspDioQ1uHAht89W4RJk6pD4h
h1nl7wwYcrGrAtAxVpqx6eTWcNUbUYOuGzMPz0ET3copB43ONOtiKcLUiRlXpGUb0NPaEZ/+kIbD
S2UJM05m9v+WntuTK/zkKvJ7Iy5nw97bKFHPNcasbe/gwG0MRC89eq+NbWZ3XSOGO7sKpnOdIC71
C6yIYBhYG4vlElmROAz0G68x5SZgUdlRRzlHd/ZUWTQ4/XAF86kL4JfkzNpa3aSFhV/Ca6ZbHg9o
ULPQnxGFkKrFBwjwD8MzH12aq9fk5L5oK3nMnIV6aDBJUvCmKQ64TUJMJSB1GHk50ZuPv5VMVz6t
A46R5mKJmte1qYLs2CyCL/5I4NFqgIKJJfaWpYnncpFJWTwNO2e2Y49CdmMoorrS0rbB+eR7mYv5
4DUMG0cFWApo5XmohX6ENsNt0xWXIRU2yx0Jq0POOC+1bPvcOLDcSz0/Ix98rZuo2ZJguSOmc19z
GgUdYQ4Xy6KDmCAE4AFHbW8ZyUVp4D8LTe6rAITOcbJKAlXtkXLNCUUsIvKg7FznJ5Ia9HGeuhme
+QyFJSrOdQugjmNSjnZocj+GIM8ZbLHzZ71NJBB+mga9kTs4GU4VRxwUaIbvvqnaR7/ojN1SoKkb
HQ5SywxFwYF5eCRPHtu/Bn5FKJS942yFsTroi8soI3qvlS5Hcpklp8g8f+1NLCpB6pp3eY6wK8M/
hUxt6Rmx9m106we0eCPSM6ustGKrw4hlIN/aNFpb28ZzSuyGSXqP5EXvzDEw4s7pLmTFIl1cES99
34pT1Pn1RdJL2gftyDnK4ZDd1nz3IWaO1ge3h4qHT8bt8DTJ+SGSlMrZUGDybROqvoZs5vVkZeOa
2TVIQreZN52T3ib+LpDqZszrk13nL6oTF7IxP9WQGzFk3WFnzgFkOtHdm7OJqC3ADiMIVj0uqFdj
U4RUf174AUmq5bQiX2nxIEQ3mSeOdpgSjyvCrUrWur2y9/VE/3fpq51BcN/9oBxugLGiJe2YAEfM
eZsvRrMtjQF8SuTUIVDM8Dbl4d66tsp2Q15UUOuCa607TKv1K/FT3mYuA47BTQghKnvp8qzecXzA
o8t4aA/Vt9t7BbAugClmzHDi4ub10+TBbA1aerISLqSMinbjtEwMcOGNu4ZB7G6ppmyXh2rvl+CC
GhRpeF0ne0MutPMUGN3XPqJNZ5M+CmAI8zFS06ukLvptPoeE0AIAu3LD8UvH4JjmFjzYSpmveQij
pncKgBZ99FQzMt812pkusFdIJ+Yseogc5ZyV1z8EvmI6MpXDTUln3KELYCjG42TfenLGbD68Idl9
9BJaInmdH1jp+7jQNlI/qpNTP+EMp3zMD1n0bSGJj/6dpOlrRk/UkS8im9CzoQUUTp0+Zr38nJnn
3BRWgMLUDOTFNazPIAloNKnYzMjSarVC67PI4+j06dkJpwM7Zsmaxi0RWNl4mNdjQISZsXTV56Cr
U1rbIIYSN64L82FJmI7nosqvoYyCorSQyEby3Q9T+lsV5x4rGxhtJW53KhwYO3PC9mHIEDRonp85
JYkVJaIOtmF9Ky31JIrsfcgy6yyUAUpkBO9URSWTJArWK4GO8+BQql2bftES+xeOxw7p2m72l+h2
Bn7nVEP5WJj2dKoNYsG9VKl7LD4Q7yTxfSJF9cjhvb0Xiz0fpASoOLGNXI9ijLP0iSV9PCG1UmD4
+xlTIIOdwa/Fm5qUFfe15BY3u3xL3XXSI0pJoK953HnDwYFKU47L16q3rjsB9MyZyGSf+jOCjlsw
j/km85Jib5X517l27/m+T5jgdp5cb0/cjs7cmDu6roeuyB6xRMVTzuiv6SUA7ZRfGvrqqm06aJSd
emDS9uBgIu/t9KS8MK5sdB7sNTurAr64NEpfuYlGxoGZLbKeDcGjrqZTUaAAXZr+syinIk4M66Or
zJPH0zBwaxzGHhyVGZ4MO3y0fKfcDm6FO0ucPafYBRDaFuCGd1OO1IX5Wr+J6FDGaHrOiNgizpON
/5y28tXLNeWvVF+bybjzwIO7VvfoNugqusU6jUwiU06LO+a8qHeX/CZNJmzpOmaLilH9fSE7NOPg
Eu2l79w4lup2QJLtE45LUBlJfazR8GBGytxdVqERz2ZmXTYkNuLnPxbXCc6w/orzYGBz0zp59dbK
goTOm8SHUuz3wJJVj7mlnKevVWqOu2lJLjbHFm8wwRw2CWsDz1FJ2tVG1RDCGCDswyY4izCNrv4v
c+fVIzmSrue/IuhaFOiDcaGbtCxvutreED3dPfQu6Pnr9bBndU4VK08megUBwg4GmOnFREYwzGde
UzdGTIZnFeIzBTFnQ1oIODZohwccWG5q4B0bl1RzvyCNDpQaqi82kO/HUdjJtZbE8Z3U5opKggA+
mbsKYIZ7pM4CI67R3ENrZj0nV3TVJ/Tkhr/smoC9Gam7sMmL7DuWVWTrxNV2wJ1fWWje6Y2q9iOh
nFalP6EO2ls8QSMaMnq3G+Uc9sRf9HRzHURmQOkp6m2xt/gygIOAbkuL15vQxA6MHXzvvdNRScZ8
Yxf34kPs6anfi7HfQ9r/YacplQeaVNQs4OHEV3xBQMVFSVG9K3b1UCouDce5Nof82cjdnpaGdoi6
6RMGvte1SIG16/qj283p3hRVts2DGiBf9zj05kdaoekGwRQqVK6d7GojVFfFrKYd8j0/VFgbJOZ6
d+wTt3zpyl5ce3by3GIs7wXSOnS1FWyt0ZgAzs9PiChW+1z15bXq552bTehQFsbXfhHNGOoq2ToU
5xtbT58cvqgQKUD/2CFwDcUR3cdiA8B2Z0Wy2eZZkO5GL7hP8/BZFBQtGlQhgEEDv7dnv48yBBzC
4FB2zrfGM751/ZhtFT3Ffb+oSqmk/RSW3Q+pt7s6AMk6us6+t8OYfWw9Rt1QHUr8PfFx1H+4aZz7
mustehf050QaCUIHc997M8q9WXajWjTBu8G9KkXyVStpRqSZSajY3isEao92VBsHpLefvcAg5Xae
W1eoh3DEA1cFo3urShuN2Jbydp/zKnN9WtdeIRZxthJY1Bxdt31sH2ajLn2J0wW1uJxiekASKlww
aCr0PhkyaUDsp85d1MY3TdF0e1GEvhGMD4nNNtSXhyYgwVBJCl8YYNHCjO9TS1EBooOLHd/DoIsY
NLeOvKWYCkRL4xTmQ1nuI5tAIfVMNJrKKb7KPIrW+KKInUZasAmy/tbJ7A/93Lv70RmeagvECFIx
n8DCQkoNoao5YRldxb353UKJ3CnzuzYscvh0RXanh8hNz5bMtgacKiJyNMZL0OMFVVwSO5iQQ0Ld
0/rUW9WY5Y9lWBnWr9msgnoX1HTvNy5cjP7Kwk89vRnH2QWMjKykdUdP1kDe0elTddV4mmHcgryL
tIpSRU0nSoWalhwcnOHVjjq6+p5UUUadvkVsI6JUNz41lJKqTUwxcjjyh4ODtGEoy33muVP0yPse
KCzpy+nvOR09tYj1VdTrc4EAdp6jo4wAG+YtSOPRKim3eViXOiqeSlsEplsCQncS0de6GkLrvnVs
USE7NNlE0+z7NL4dYYN2z8h1wmfXQrNGQBOMUnGNhtsC5qPdTfHekeDvKqvu9SPmx4peM770qXYT
Unud7ocRIcldEJSUtPCdaNpdgiSAgewk4mUx2i3tMNoIdQ2zfi0nY17U9UbbaPfEPa6HqEIYso8H
9JI2huZNu8FI4n5j5J58BE2BXJ8w/hpr59FTTrFBtNXdZm4RH9u0GZ49y17YG1XtN0EQJGynLvyW
J0P1qKUaenaqQJF9a6IViUlxYXhXAD2e5144L3mYfgmVOLioF+QRkjtmjpB1mFqP3pD/hNa400Dg
5IiwKvuJxnl5HQK8R8xwxFnykx13nvd3r5S5jN8jfrf4GlWtywUTHbQw+BHZnXHMM+TqEnWsemJg
ld1CyDIgpYB/zJMyphUSzTRhYqqOwjzQvMiump4/LPABuDJyPAdUvYh7inb8VM+OX6mxvAlak+SN
sPcGLiWqa3I0b3JMt3diWaTCQQ88ddVRaVZ51YxyOg5W9VehefeRKXNypPp6qIjxyI5GLri5HjmW
ACq1kHvUNdEf1CNOyNAK42PQoJsJR8S9y0D77qheTkAZAC9qvbI/TyPEfW2YP1eL/BpBx64d1RE9
+8AXVZ1sw1ailz87yeeikj/NyUuuurK7L4VC2qofXqIxHm96Kl9Pde1le2cAApvE+reiLdDgjRpe
GUujHq3mKjwkJGgF3r1J+V14JLRyntHeo08+Rs1V0EbjvgC7RlJV04iop2uadpYvJI+gnMxqbxvD
hDRn5hIliC9dlJApF834FBqBu0HwGu9QU6KXgZgAvHIh75Auf0a9s3oREhXkpJvdJzB90h/qUOxo
rtQ/giFDeyqW4V7WzkhvpkFlEMfYG6UacomETm2koMNYzB55YwvXIFUXV5x26q6edxMDpvlZ0zig
uD/vrWIY5gfPnFDqSqUDbUYzkQtLv+KfnqOywNOGXs2HNOnHhU3k7WnDfpjHPL+Tiz9BI2uiQdG1
cufkyfiptC3UNxQYqWsa3t0E0oK131AWnVBK8OT8HXiY+VcmIV4/tZLk0KSqbxyKzBhBC0xl0hxa
PdKvnSSv/pp7ST1w0zPRWzvL53KrZfbnNIY/Q3eu+giyzbkB9NhtNYsGZzer63m5ssA4ByhbexXM
qLm4zYALbmsAzXSzoIUMS3BjNNqMJuOYfEqwcgHzFA3XZhOM11xgBNZekKVbVbEP9kWgBpQwO4Oo
qymGCpkUU+f0WW03ej9J+opm23cOdP8xKG6VhDhk18P1GJb2s+a4zbXX5eZujDT3UebjdKAngU7o
FBXPUVX8AFiM6kQBujbNM+2pTPMn3KaqK6U0+wNtkSOl41+OSrydppJbt3e4Cmfbfqo6o0NB1wgQ
E3DDBGObKZpR+HXDb1ZWfqTz2O2meIYMpWtXSUCKbMbx85jSyLMnalO8w75XW9qvogZjgLzltpnK
Y2IW5Xas5+GKG+IA35uYhEOyzzVUddnkqb0znMDgZXbTu1DoH6DDUQDNjCOdL7Ta7eGmslvzyrS0
BmsDaW77GFEHL2Xth6GJH4UOb2qWBf3INhKozGHe4wAQ+GhWrbgPEUtH1kY17bZM0I7DNam9MqJ0
2jSRqT7OSfoJ7z8e767+SQLUPgPBA+VQDh8irt0Z3NU4/kLu54UCUXzo6LfQqX8Ocz2Caw7DsOqG
F0JQpKB17gks9YBjd9XnWeaS8iw6tkGj82mMlp744BZLdjGoQQeKM42yTW5Dx3GQcRjERyt17bts
cDK07mR8HKWJW4b1c5LogS+lfMamvuUlM3Xwzi33Ofja9lZEdWEfTEP7q9M9d0+dCCmgMdbvcU21
OXXssMAApzIoD2iaBTu0SRzXt0AHDItmSLs15tRAd7T9ljr1cNelRnrMkmbaZ11o39CMbO6tsbY3
vV78BM8d7KouTm9qBWwVul74y41ikEL1fmjHAxX928nkpMn6w9CXwNloWvh53ePbJ3aG7CM/twB0
WO1sEIwXGLZbOq4vHZRdAPRAM1xsVGg0AA2/pvV+LTvD72jJmROaCQjCbnsFIgJ7jQ8ybO9FXiFt
Ae51Tsv+gJ8LAFtbOekus0W3D2dZ3SaJ0oDvoMHhgFTaqaJeZHoGY4dJDDxR7EL8RtmV31F4Y74A
v2KJxL2ByhxCy5TzWaXF1xRYL2qC3Zg8a432SWvTif6WBFQPgWvTYqPBU+88Ig+T3mQo+9CdKDcx
3is3+HgUB8CgPq26EeIjITn6ZLREUr0H/OB9zSLkP+1R+2EZEzLZnbnYL8CrU/3tMCTaQeuduYRX
RnqIle2vpfh8Nczil5G0trc1XKhuKaHCZjBm3FdYrLug6AoykP9X+PeH/pdqO/ULb7Oq+W8HqjLf
W6g5vxHv/4GA/wfz/h//+P8HIH4RNfyvuUIYe2e/XpOFlv/7v+Dwrovn2n8qdP4LCW/o0IfgJ0OS
R2XsHyLQvzhCmgGAHq1AzExRC3NRx0NMgyZ7G/2v/84N/j+hFoGRN4DJchXo1p+whPhVr2HwYLGp
rXqUm22OgmmtFcPAQVloe4/zjRE5DdUXr3SzJ1DJWfDRLOD6fIzCpLxEv1th73WeK9iDLgw3zD+l
uyzVa4JSPCKiEYSZdy02D+Hm+fPt/YenS0bzb7VW3HdjrEhQEnsaSJSpd51uvnx7CTe3weaC7+NK
N+P9ECu23gQFH10yhmj2T1/uXh6T3eO8/apvLk3FWDQMX3EV3s1lJa1CNpVNyBF71zeoNe5eoh2T
oX14gdS5Es55Nx9nJaUYmJGhJyWfJQ2wYyiPIl+cSKIlWN4IE71uK99Jz5fig4GEvJ73hMwOhH2Y
xGBfLfs6zXEQrbrdq4P0+M88X+ugXviSzlpGcfo/yzwfHh7k9ngPzun/coiFSfeKMYdrtNMHGTPP
N9+i7Uu7uTc3l5b3rR4EeH+BIaG52KtKA0bgQhZ8PQZ8U6JYKdpjKewB9aQg2rmxhVgFpfcL4hPL
3n61X34P5VK4ROYaVV5hLz/l1XQqLTBBB9XtUUPh+iV0PEhdCIEB502vB5BuGxBJ+j9PAMSk8Fd5
4iutLhKAPIal41LsEC06XCcrRnBKqj2nJBg+hUNQqDq0DQdqzVKxLa55h+Pj+V1hrddzGRCr8eVw
2JAw37l/A+MxlYk5UJ1DrDGV7YLgUe4WvIDYdRVOJmlaB0c8EuQ+amtx4zgIcjfGQI9FhjUZcDt8
RxVQIStm4OAIEt7bZXE8UpONx3mnjQHvOUpNm8bJ5Z0I6Ph2eVz6oaq8YzXytMZNL64AFeQ3Gogk
WkioP1gdUnuO2dArFTra96kFakbkGfYQ+Z/p9nJl23CoiEkXRz+k6Rc26+vvXLZ4peX0cA54KugH
mWVAKcuhP5xf6WVjvt5NUDBcAyNRB5IrfClrfc1pVGZSfa4Pk5vDvHSC/qA0NCbPj/Luc0oDcuhi
R27bQMD01SknjSI7n3L70LZSfaq8QrsmxR0+dPBk/T8eCjQ7DCJeZZ7Z397Ur46HmQa5iKgRH6ZQ
FNCPtPTjlLfd3pvt7vnPh1q0bxxkcCC7OatTAYvCKxffJMqNIfYsCl0Bey6iQ2RG8sL1/e4zYRLJ
+21Q+EdoGdvjt5uBTGquAhBVB4mgw372qgGDBC26cMzXVwvuw1K3OHtsBcITb3W1BE0XN+0gUU0M
DPPvojKwEVKZDdAkoEuyn6EyfJBNLy+JmC2b7PUmRCXIQlPAcXBe0W3LWs1ONyO9bu0+OIYheS4A
t0x9QTRwSA+FHsefW0eorzGxFnQGowEmdP4zri83bjdCMdsFtG6ZyJitDlqem1HV203mGyk8je0c
lobjj00JsJQij/6MSkto/OFK21yly5EjApQIKNmrGXv5CGi30FzgOriPceuGXyoXRB4hPkw8by6h
KZTthaOx3kS2g5CyQKfb4GJZ9IvebiInD/CqcLzSzws0bCLdKe+A1ccXZA7WZ/33KJIo1jJxAmeS
b0cxXKzcOYClX7dNfmPkJFsuFjQHKnWXlLdPTGgRriLANhEfh/T5dqiwd4xphDSC+wIwyUHgaSJm
BEXO748TEzKhunIVk0YLRK3ejpKUYKkhJFX+UJioh8pmzuJDKO0IJ6iae+jhT4fjTXd49gwLeSnX
Wyb96gLrAL2NqdkiA6MDXCwdK7rxMFjcwmbP7s8P9X79UGxHT5h9yKsu1rcKdI22xIpn8vUgUPdO
AK6Msvx4IZQ+NQqe1KiFwfxFZcF8OyENQYRQ5M3kG9ThD+0QK1+ri7/+eCpAQhZZhUUTwV1rsDfg
LXKpJYNflca8T4aSonISR93f54d5d1ewWjpxkFzCE3K71V4ovZGCiJENvsaefBBdjegnrYS7avIw
zZjG6cf58VbhMbsA5gtfB3U2AX3aWx8mJ0OCeypH3y3s8MlNW21vWGBBkjyvd7XE7bGtWqRYk8C9
ai0kMc8P/37rC4HAJJSmheiNz+TbT5dyX4rI7EEnOCjkBlWMWNkAgWFDl7z/eH6sE9tEsOU5YlyJ
uv5b/vrVvidMz7OiNwY/hD6B+mhGvU+GOg6O58c5NSeLGASCj87ut1bbkbavleAGMfkohBbfWVHR
+F5BbfpYMlh5dX40Y9kRb942tiOiH2i+8KoiqLPaMQ1gylhYmeb34WB5B0gstfeoa2H5CTS8dj/P
Rd58TXLpvQyB5z0XqrS8fU1HP8RWM5PJhdt5pY5DSOk6Jiw+cxHGwSb+t5nBq2UORzexk0HX/ZB1
6Knjjr080kIEU2zOka12dTs5zT42CXrB8RHLHZB/6+HIJiakWcr0LRAa6Foj+l9zgqE0gLJPRhhP
jybsvmR3fv3eHQB+LpYKZB0Gr/S75RtdkXS5NeOhLAzxswg0HQyfiUcrXQnnZjDDhPae19x1YhB7
E4HLC7fxOiRalkuggsSO4eu568ROtF3l2Hk9+dNCQjQLaW+NoUcsLc/Vl6C341uA0fGFTfNuizIo
lRvLkI6+SM+s9szczfiuFtrkx3HSf0vxoOy2+CHjhdEbRTNfiC1PjmZIAG9MEtnG5c9f7YhqSEfV
u87kF32M0W0iGhQFmxowY2TqF7bfqeVEtYarEwkkXoTVzDj2wUB7Z/KzVoP2Q8rFNT3hA4cZ3ADk
3hz3oxChfeHM/w5t3p5CVpTXgfcb6QrDWsV4kWFFM8xYKIol3NB6jrLuaLZW8AjrZLC3MIz8bKKQ
XIn0sx4O1YM9uvuwwBLTihSA/bGP7/Bc1jJ6RmFrXgjM3r0qfG/CQM9DuYbC2XpVtFho2YCJlb+w
OrZopE0vlODxIdPahV+gZ5cyl1OfQVIUpGyMKhV1i7efPBDQwvQh130nczN6RYWEz9CUHysb84pO
WfYRsS/tghvDyUG5CClugtol3ng7qJ5ZveZE5uyjqAcqogBsAVrJrD+YsYqeI0un+ZPAyRAXPv6J
/U3xwkLEkxh/ERN9O+5Yg4EEx6T78SBhvaVAYhA3D3rvp8vH/Xz+vjoxSZQiCHRcWxIvWqsHWxsl
vT4hJiQNdI1d1CKg7cToKNJ6LPb8jg7gUdf8aSC3vGNEjCYRI14pcrlFXx1ht7fKzFq0R3Xqoovl
KHy3rT4k4pIjy7tH+vdA3MbLQno8oW8H8qLIsmiuwnxJaEqTUKV+Nur/0vL9L8tNp0ahUy2ZlMmT
uS4h6/CNRvowBkb0qOLtnGDAHcIQi4rc+a+1rvIuryGkP8ppaI4sgjar+6hwM6mh3Gj4tdJ1MLVq
6updBXVu3lrhsnwInOQvDR7hHkIINDs2lTLxHdciJSAkD5kuNnoFicWPvdhRF37eqXUgQheCq5mC
mLvcG68+K2iWoorzykB50qsk/Ap0Vw6uHcHXP78Op47I64FWn5VcFVKQxUAOtBV8xota0zcVStXP
hqqBmZ0f7V26zxUH3IW2rkfaRnnr7bTqugW+mNK1RURcwLiBa+gm9HmbccwhTTXiIVam2sncsuIL
Q58IJ2ATLB4tFkGmXL8DUzCkgLG5C6ZcFi+ON7f6FnTK+My7AMQ+a6V+G2oByAuJlBhGsmiwnp/8
iW9KesfcXYO/m+tERZhlV0u3gSKeJ1m5KfSmGWCANShm/PFA7GzyT3JxzODWdeICvDPKyC2CAZA7
d1lWgaOf2vzPny4yFCIk3lY0nd4JfFvdgPkNYHugHi61e3TC5K4f4vwHF1GUApYN7C/nJ3ZiswJ5
AUfHybBpoK3iFTPFCQMyOA7i9M5xjhAN5BDEnEgBgwv5z4mHWfJKctUtMTMVzLc7lcjIQ1LHsClD
t+23PA2LR0sGWr+TdY4qkgIF1F2I/db9oOVKkpR+TTQC0cNCqvjtmE6pUHAwMC/NzbkWBxQtMFiN
6jx9VEZU38xDUT2Hddj9bbcwE0D0xcYTbWW33J1fZsM9sVXJpik3EicYrPTqcgQT7uRAm12/bzuJ
/PJINHKAR1c/aSARUfrU8Vc7ekj8guLvpFLox5jOjza0pH4w09ZNOEFF7+zRuk4/JYgTllisRuRY
0LTRm2szFXlQJqz2EzLfCj+PODDjXdjbCWzyYg4+lKCLPhtajHR9NDb1F2tOlQWw0xgfclcMqOQ0
FhyPnsKWe4S5F1QHLUss5D5MDfRIlNathxOYwpRA9pMAM+vlxk+l+vZvAtC6vI1MB2xJhvHlpxra
tMYGbgWqWVlTPjsdIONNgq4/Hj8NkNl9abb2j156A0gkPUDvri4MlmSYNPmlkxCv0NwbU7VLnV7z
DiMnY9hqPaY32zy1ggf6Q335nKDXjAq0BTd5o1GDcw5WAgYTx/EcHcG89sxgPxf2+A0nc619SOJO
3fUD4PUNPB/1LVkcrUAoGNr3BmUV7wqxgMVARTrTJwxdupeqLeBtW6DUX6w40X5NoPt+RCR96ohW
9fzkQpk2+ZhJBRQ+MOW0C1IyO8Lw0bGe4BCrcNdPZvCk4kXkmbfQfQ4qB3iqgdDVj6hoR4HpdFDd
t3qA7y5z6j+WXecED24X8no4bqLX+wy9svsOqAjwPOpZ41ZZg6b2g4NnygDxHC/1xss+joNjpPug
Hrqftt5PIVyiECoOqi74zzr4wPzwQgPHN6uuiuImylu92Ip5rCN0NlJaIq7dmeBqO37QocnRyD3E
BVnpkz5jhgpKpQbB6fZIQm+9zNLB/OUJIsatqQ8mYhI9bM0wj0wfkGSpH0dTlgEGujme6WE96Olm
BPb7o4R3JjepYQwCcyvV59eeVmXfx7wbfxBCzqggprBcCsNECcIxa2UdFHCZv0JPL/+yrTY3DqXq
MhBIga4V+3JxOdZC3QXL3mTqqSKMIIrodH4G+yzce3o7AAbWrAG2m47wzA4GaG7vcbo0//4f6Fug
IpzUFs9ns/ynJ6qfm3CKwaKfvwFOvNOLYB8ixGSiYFCXP38VfiRWJWstwJLGHixYKkrP6nSfjmP0
RYXjgGitg74SCE341AECX5dS/1PXD6r/rk29DbDiur2SW1pQDHpl+i3X5L2iY7HLsyy6cM0t1+kq
MyTrXeZHekgbZzXJcepaq7Ry0zcbrQfsR3zAy+/pXY6COy9oBh0qE39FYmrKv8+v76nXheeZvhiK
F8sr+nZ97a4Ml1DB9OH01Siwxs50bCx9fnYqTxxHZJ3Oj/d+qotrDjg5b8k2zfXLEkByA4U+OP4c
YFIGDFUDgSXroUJBKJ2hDmiNM4+HaEaf/I+3krCpoWBVS1njfT+XppMB53BMrqopxCa+bIX1Vxjj
hwWScvBqpEdF0e07PDYHZNkjeSn3PFGGo3BLq25JWsjN1okLCEl0bdwkv3JjxJ3Q/EGGYFvE6MxB
zSXO3rekdHAdtLixfPoAlXbokbYAOY2a/kdbh6x4YUnehzG08qhpgRYgBGYbvP36qYaU9pghH1Gr
hj40YvLyZmoM57pXsff9/Jd/v9MYi7MsabMJSarzdqwKxmNRImdyVXhWh+psnO49w+zuInuQB8fD
Fer8eO93GjkLkAGWnMq1Lay34/VwMLwY5QPfixNk+53QA54853dWMhlHmITGZtJRdD8/6IkFXQqE
UAaYI3CM1aAWPldAqyzpc3Nn9zzkiKxDqNuHna5fmN/7q0kIwYXBnnD1940TlHFd0UKH8BEcNg+a
3aXXLRD7w/kJnfhqguaMNCnX0slex19GMJMsVB2gHB00IBRi7UMTDf0+HnR8fGb8Fc+P99vN+e1d
SCRPP43eIEeFavzbz5YgnzeMZG3Uhk0sSiz4b9mWeoZV34xDbT2VdQFzZ4CzkEM/hKpwhCERPTSD
Eo+xZqOi6SGNF26SQGkvwSSaEC6xlWd3iWkXoFERLOuOTeW0T4ne9sG9KCb7axtM8uMcEgpdWL4T
+wEgANkerTvMsNfd7HgyCS2dNvBH3RyRjzGCOtrjq41A0xQ6UAfPr97J4RaIA1Y16OavMyGt8WSF
13DgV3XnTRA1i1zbUzVWL4DNS+2P00jgOEtD0jANc7lX336qGgksTUD48NscWnMe9u7XzsVb5vyc
TuxzRsHrBqgRfZl1T0YqRsiyKfBLVwM6r6VW0n3UR9fwLgz0PtRgOp5Jd5V3YrkQ304nFXZfu3YV
+LOI0WUjXDaJ/mC6qabDP1IF7rCH7xHdxsBhLxUFTn25pRxA+sq21xc85us4J6NerPWNGfi6hsEY
EVFrfkkTq/hoagCEX84v6anBKA2S5JHDAhhbFT/CxgsHOaKqralW2/R1IhM4r7WOq4KML5yAExcI
G5/6LsAKoox3sJsRAV8bvTo/xMgMHYu2hQ5vDodWTX9BRr1kHHHi1qdZAe6TShoN33U7GUXPdpS5
ofm0xqMHU6/Vzp0R/GvSDBp71WtXCkLlhZ2zfJzVncWgnFpnKefo66et7aN25O3W0FbJXR1dDz1C
F7Y2GgcvhwYBRBeRYYlWYjF818zAO5pNM9l/XNoWFFpA/zFrakvrMmJajG7uINLhU7jMDR9dOIBh
feigH4rm0KTvZhmGDZquKByf306nTihWEvY/1SSwM2/3Lkcx6rsmR6S9nt2bHHWCbUg6e2F+p0bx
OJv0vwhXKZm+HaXRqtlRXsmXTadIbAb6cGjIoVsvLgx0asd6vwM0Wt80KFbTcXtpp04QMR1BNQmJ
/mqLLMVPbGRCuJv5JfDtqcPIscDlAdwmmKfVcBifJllleRJETIM8NHqgtJ9a1LWS/t84HPTQl94r
sDS2yurC9hwa3GaXoQyctsDDOi/pnvQot0Ey5lB6cP/CRxgVDCn//BLgPkV3ndhXgMFYDTyXbP12
Zo4d4sQ+ZVl4xMbsfkTgk3oI0hr78zvyxJqylry3gh6B+S6udTKK6ksy6WcYRGzMAALUFOHv00zN
JQ/2E9uSJgvXqA7CniLn6uKmlV9YSP9Jv0qc+D4zi+i6c/vk+OcTIgSjMAd0kb2/2vwh0IChJJL3
QwQHbrwmafcwucNfMnSK3fmhFoH89W3G2yAhFHClYSu3mpGZVcoYsgR3NNmgmUp95YDWMBwWpbtw
P/FxQLcG49Us7EDpoRaOmZD0PitrDo+IY3sX6p8nnmVJrsiFtpz+dzDcjMJGrnCc95FXTmkUemV1
LBHCRUUAbdxYCzO8d10iPh60+sJanNpHKKZyKJfz8q5VHAMfE13O2PRaIKsN7ggcyitsULmuNo79
hYDq5HDkqFw7XODvkvHYgltYWA7RoiZxqXRHy9uxJYbHoZrgaJ//zieuOel4RPX83eagLD/mVWUF
bpYc0FeQhDtAqY1xRE3GMq1NAPgCYpwuL4x3oqhMZEpnEJCyyf/WsbCr9QPkpFb6uLm1mK21JmoJ
6G7YqF4GutIObhmEyQ1l/iY95mHTw2QvrLimHorw4IUD9TvZXr3Z/BRqERjrkCiuU99ksBs78WwI
WMmAlB/WK12NNHdeRg+qVJRboyxBtSeYNSQaMQBMb3rooL8Qleu+IAhdoluAv3e48UZ0InkX8PQ7
6m0nrifK6gPO4igW7v/8iy3Rxe/S/NKZfPvFiiAOR32OAh8itPqFOF38VU/T8it4uWzaFUmPhtX5
Ed+fPVIxOuVExZKUdn0VCM65E8EfBxQwD/XRhlP9NUCFVd+BrsjafYPwbLoDlGN/mBtExS5smfd3
q6dbtMh4OvQlz109G53TpHIOUo+4ylJyO4boBx/SEYDfhffp9EA2YEdgNlw2q4EikL9dG3rCr8PQ
Q7s0K646rOwuTOf98WY6vBIA1ii2sOfefr8mCxV6aA2jpFF2MObe3uUKrDa4xPHC9j45IVIgyE/A
EQE+vh0qmsouAqcs/CwARIPpeO5XZt9tz2+PkxMijKBwSFWHqOztKIBs9bmZXOFHQqERL416q3od
EWtN/XmUxNqRSlOMxFblHQDWtEInxsKEUj9XxRabgmlfoeu3nafS+Hdm5YGE4TXn+Vtv+iInwIbc
Kvw5Gj8bgIUAYg8NdP1quPC0vb+CF4SV0CGzAP+gIvh2/WIHlOHsjgJgV9liC1V4Bz3HanSUhQnX
yXL++AJhTiRHAGAt4GTr2gqKumYBusjzC8Qnrksd3dI6m5t9YTU9XM7h0pV/Yn7sdotD5Zn8teZB
FGkRETgg8UjbS3/saHU/kbfhYxHkvfNDx6DPvJCJndiRcCAAbwLYW1hKqyMWDq1KO63y/Ejrpk1c
DkjqsPa7CVG+C3fjqaH4cAQHhJrGOziXaMsW/Jjl+XMxe9eRg1EjLSDcce2ivzDUidNM1ZCDvIRA
Swj4dp+ksrbclkfHt3qqtK3CHXxEqubCvj/1tV6N8vv9fhUQWFB6q3ZqPJ+jAfgSaXB6flP/MuFw
4Y+56/4bu5FNT0VccLUT9Lyd1UD4NtHN5VuVM3IkRSmfJhcHtHAsi4NtJ/qf11g8yivwOyQbg3LS
6lLUvF5Q4ys9XyDCvBcNsiwugDy6XOMlNsnyRd5GFxSB4b4ubXSqwHI1VOckDQFBwVoqHUo1Xha4
eLIj03xGwm6wdL/C/ANfA9dALUCZP89fzCdieMYHnkAVBHAd/Za3a9uWcxpZLms7iAR+eYy+/i+U
6TqsaGJPIBhluk35ONWpGvAYNUVNAGQ1H3LXbK4rSmR0m4coyS/s4xPhBHcBCE94LmCq1jFXoaak
w+xYUHdyJnR93NK4S1Qgvndd3Qxb2s640HlW3/1t1Fi/XRj91CmiywXRhRIbTMLVfssXaHQtCXhd
pS36aIhSQyPWrs4v/alrgc1lgRuDGsl/4O3KR6Gwx1ij7SDSerpXKM7uk37ydt5Y/Tg/0omAeiFn
81L9ZiyRL7wdquVIzRR4PB/IQ/8wFIA1kE9CDH87Fpn71S6aBBkA1FqvdJ1kWxoD3d5Wu9REOrGu
UCQ9b+npkVC8i9KQ1IRgM0m/kBEi1GmFKfRU/DE032WyPCZ0qyTowvXNrjBaMQdlILlfJHHwuzoC
ChvHv+xClLas2uroLsB0KBZ0GZZy09tVRbd+wVVgnwTJoAx2GTrzNXL+Che0LHDja2QU6zvLaPGm
Of89T9y/Jtk9s4PH+b7zMSk670WZsT+z1LhtWW38a6LwzsaGGlNfz70QI57cPwveEGgfq0rf+e1M
RWkSI6YGVRLb6r+mXlDduU3k0SOhdxANwbjH9d7eQXeVxyZN8sNgtJc2z6lJ0z5g/yAPYJvr8slo
t/PcxHSxOpQzvqKI2MijK/IEc5jCsq09/wKRu/MLfeKIEoJLVtnjyL9DpVH2GKxc8tB5rei2akYU
zSpldUjUVP4bQzEWpZvlGiZKfrvEloOeX+dEvHEAGT7iJWD/aricnU2UO2F9YeeeuF7Bqv7nYMtB
ffWA6/owFs5EFuN2kW5vNaLwr92MwdEIfAzJJ8RyHwF7eGJTghAe/fOreuoaIN1YGvv4Lunr28hc
5L3kpHmYhw7lfWynwy1MAfNCyHzq25FDLReNuRRllj9/PceUeKLqJq7XyVF728KzBY8eex/VWHf+
+YSolNJCBij6njVjR+E86xlRV9Al+GKgLrbzCqv8N0YBgrlk10sj9x0ooE3g2CFC5kdZHh3nNC93
c1xXF/bhCcoN3pa0BQmL9QV0v9qIFLDHanZz1y/rrIJrZzTPk6VJxI9tanp2iipdMEXHCvGeXYP+
9gZlbRSE5UDT0l7UlbQBYypRq/s8QdI3mBPnwpc9de9SJ6TvS+aF9sjqFwb9EipG0F5lgo0u2laI
vu/2ehHp+9FwvAvLfvLyez3c6rDApcxjrHtcv0Jb73vQ2tZPjmqfH7pSDe42V3bqIyJYvkAUwB8B
8AxewDKYMTQ6v81O7WjYRVxmS5OYqOjtji5tE50Pt3d9bUjaLzIy4i34rfAhdYrof3N2Xs1xI+ca
/kWoQg63k0FSVKS00g1qd7VGDo0M/PrzNK84GJxBUWV57TJdaqLjF96wsQvWjqhLUEqbSrI9lrcR
Kx/ZhYt/16Aqxh5UyYyML5jH+x+0dqVT6MdkmqWEu7dYSGDUQ+xyzVyiaHJQY3X1gwFYizJHWXwS
2EltTODKxoH4DvgXDgUV+CUWF9Jb1VZeYBPWz91jgOLzsZ5z5ZkZGPejZeGgAG5qYypXVo3Wt0Fo
TUmHGtmihaqnXhC6CoMabRbs0qLSD8OgWBe9s+INEPXKfMJBADgjeycc3uVOjWY0z0XEqmHSs7c1
XHJ69O/PqGene0h87eH++q1+2pvx5M/fXLGYMMxJnyTOBX+UeF/Huv7slA1+0KNINt6M1aHoZhjU
jpjL5d6vRifrwNval7xC3yoE8vpxEMrwUtrBxketTSKPvWTnghInOr/+KM8wGgGwK/QHHFR3QTyI
Y9247eOMpNk+AX69EVzJU7uIIg3gK7AukX+QdNLr8fo4V4zZaEPfqB0n89ugL3B50rRyj5Tx8Mu1
Ry87Sv0IfCwTQ39s0z7x76/jymmntAE6g94UAe2yOoeSo8r764Z+VzXa0apI/niDxMZpXwk6uLpg
IyMQIrEgi91i6VmcCWGEBBlt9YROSP/Bdmfng1PbNh5FmBMfmKEWldTWC7/c/8KloBC9D7p49Gix
uod5D/f6epZb8vlcGYvIj5wSB4VxAndNNwgT0qeuGYAYo8FLfXCsyCZRi2mi4MHKejqdvZJX5UEP
OvNcj5j8nKTeAz6DbuJg3au4bnqw3KqWDvMSqewMptiiEKxNnAWnhrmT/172sztQ5EaF0+UlpIyL
6Y+uOKegi6JPWTy3D54KWMlNG/XoTLl7vD9va8eOR4BOkwR23XQTA6cMMIUelYuaq8PB62b9HOTo
w6XlOGxswrVzAHxHKjEQRd3mGBw6NS9mlO26KPXOAsTHvAfpnLW/7MDQf7m9of0cFTw8dnFkuk+p
Rga0wZ9d+1xUyHSZz9HsWXa6DDzoamRmI9/VEGj33DrAejD8t0FfcuOWWXmKTKrGFB9lkxuZmev9
mKRJqJpTDLDGqzqcAmNUAPdYK9W4F+aAI3e97bXDMQZqnmycw5ULjnoPCRTVDbo1ywtHRwDQMPpG
uRjUr7sPee9iHI1yNzl/yc++NGbUiY2XaWVi0WSWgCX6+gh6LGodYxTrlZekygWM9Esm2uJFzfKX
vHX7jRVcm1dmkwAQLBFSAPLnb58kx+oUTS/xOM5qhM1VJSebgcv5IAanR9EfaAEGV06Zb+Xka18I
m5E0gOWk87B4NiZVaztMTGg+Z23kHtJKKVRcJrTE2DljPW+EwCtXAlhBVs/g2eBaWMyn0ykZTwnt
5nqs9PDstQ50VHfq3fZSIkRdouzl2v9FDr5ehRI208YWWh2eirYq82IoiYvdi8xzxHFFk5JQS3nR
sK7G5sFpEH1vCDPGpw4mb3nBX7TE/XweeuX7/Wtp5a6QCjhU7+m5c4YWn4/MUalNdRL5Sd47/W/4
FG30ULL/+sOsDxAfKtdJkJV1pNF9B/K/2mleU/1BYV/C/WF22SqNuuUhBgiH5X0FnAkTy/Axc7tk
52YdVCEnzDcO0Aon3DVdGsKS4sDOXqazJQ6x6aw4yqUWNl7IXoVE6gn5EmRq+8kwUagvKwiIndKg
jRDZat788PIwGfeqHmLoIvq8Ts64neEsMWIk8ThgGP48dvR3Nrbm2kFgZbjaeHBvsxRMyyrVQ4Id
NPXQWYjwpeEvpe9rcx+kCOJvZGdrlxmbkNYzlymLsTh2eRqgoZUCUIwKm8TIEqW1M91oNvzQqMK/
Y87PdLq/+VaiJV5EwOI6uSc1ocUVQ4yD3gFSH745YbPbVE55mgdcA+6PosvffBEXEqhgG+8B+JJl
8OubLHXneCxdi4ilbqP8twhTDf1/S8MtrtbRpd/Fhh56DxOK3+MZK5FZ8ctusGC3AN5KfCyNMhyS
TTPCMKU26uERyfruORpiu923Rl9Ze2zMnQkih91ND3riVPWXmGzd/k8hCsPXPa9GohooEFs6LSv0
BhieHBpQunSDb47vYGpjCsA19hUvMzxfs2ccfxQJdUEVefLCD12CmRSWbCiq7Lu5YYZzy2z0k2Eo
2XPlpVDf7s/22ppSK+Ismzx+gD2uJxu/p0YdDDv2NSeo/FjYFaZdwPnuj7JyNIhrwCeDWaeXtcx3
hdDdvrbd2M8dK3lQCYc/pe1c4TOIVcb9oVY/CHgDf2wujOVzNOdJHdczU6yHIYLtAC/2GvTDjWlb
eW3l380xhy5DhLjYo5kqUpWqZey3HbhuxanxQB9qwARlBV+sMvX2Q6hF1flPvo1JREeLfHeZC2Zz
bxSi5QDqoRbmO28y8QMq0bPfmMOVVw7yjeQWoDoBpUH+/E0sEQxuU9phlvgpFkbmgW+kSBk7uoGg
dFoEeDYFblw9U/XvX1BdSd4PiCbf4QMtOPXITi0vmlDM1Wim6LWYU01a5unmHvn26rmo1eBStG10
uT+vK3cpn4rWECQRiiPLVx3Nh7Cikhr5mJMnpxlY8MWcK+MQT9H0Qx2TLeGElfGoZyI5DMiAxu7y
hgPV5UBCwFM8T5vqmEWJhSNIXJxRbhovqij+4GVCVxg6rwu+9Lat5xhYrdK6CHGixZh0xufzNHGV
n6CPbpFTVk46Q/ECmgAM0K5bPEtc3ckQiTT0Gzv2AMrZ+qNQK83H9a/276/a6lCUa9mqEoiyDEJQ
U9WwuSc77AfYpnPSZI+4p7gPSt4NG5SbleOO5iY1Qak7SFN28fLNpZYPfZdG/owGcPGIfaWBIxIJ
oXGoxAzDeIqSBPenHGubH/e/cgWFR5cNXBlNWWK+m82pWanAfFwLcUBC6+kMiAQi5+h65e8mavXH
dCTwPHWzCIwDTfMJIWCwb/bJseMIp/qkw49BMSrzR99IDrboOueps/kfjlgS4A2kWmb0/f6vvLYw
QOw1CF5UH6gAXl8fKdwkUC299K+w8IuHuIc5Bp7gZD5b0oJrNWoKHOhkyRb+LXtIMYFD0NT1JIxZ
f45rYRIIl8Ox10P8aUQUHYe8GY8YbcUHUUfqXrTxljjyynWJ+gldc0I/XoTlddU07oD5eS37rlX/
v7Ic+wc0MsxDgJjpfjLj4Ytr5dhXi35jb6y8dWR71CfAjJLyLdvKc4SZUDzS8E37oL0gDWJ/csZh
S3VkDSlBxIILo4nc+S1lapyqzhhVGHuE22kByV4xA3wm2i466blR/wQGk/xosej+YbU9/wcziQpy
zagsy5MyR6l9dtrZizai0ZVLlKIdFHQNPR3mX6ZKbx6pTMuaiM49WNm6Tj/ETjj/z/bCGUmkCVen
Kaj+ur+rV1YZGBoTzQqj53yDFxycEOkXel1DTd/Fs/+HXeHHqLY/iND+UWvG32UBXOX+mCv3jiSe
OrzDYIJvst1mgBRQpyMAZAwWfzZBPu1VFyFBnLYo087VbzW1zY27buX0cnRJLDi4kpK3mFfbyKOW
0BeyhZf8pNLU7huEpxDUmevD/a+Tf9Mi0CcUlGBumtu0ChZBlF1bNkLRJo3t2OzjvdLqyC41dlLh
ZSg4bbvSbq3+UEaa+Ces5ybYe3mtvB8ORxzO7LKktM+Wl1VZYxIaCwoKWqXo+c5JVfu5cfA72fd2
K8r3B8I0n8lsGBOu1zIQtpoRSKtJsQRDCOzBrDL8XltRso+NXvzJh70ZSl4eb85HHyt9OOZ9cImb
pDiLTvlpVMlwmjQMUO6v49pJpKADWQ7xIziOi9cxRxtCT4IOzkw+Kn6lR+rTXHM54OzT7t2xMc/3
x1vboZApuYs8CXNdhmuVYVBMy0RwMVScP3YIPKvdUW/a/D9Dm/UthObaGSQ3kjIv9LhvemdxoQq1
aW24HrbVYDMyxnny7IEVSQ/6NFUUWBJdw70E9O1WS3rtQwnDASdzyct25PUSesZoDxGqJZfZTTDV
ZEKeizJX9wZmQ8f3zykVPNrKDiCvG0yWMsb25EbwnkSJgWNHn3XfmKF60Tp3qwK89lXgg6mQgAsF
rbQ49tjEqRUAdeeSlkP2KVc1TP2qydn3Mwa1Gxfo2hVD4ERbULZbbyLtwfGKdFZpDFZm53wSKCb4
XWCqn4HmIxqgtUPzgTSrwWOsGX4OtGa28uu1VwMspSWFj2UQt4iF8EtX5iG3SAyjIFB9XeD9cpop
m/ynZmHwP/yA++YQDpnxg2gh28LzrU2196pbQWGf32C5gejh0XbwnIuTT/nHNrfHU+U2uAKAIf/x
/g1E+REYDxxHELjyV3lz3WDmHuE5G7qXsuuDU50Y80H0cfqgNvofYLThUlK/ZyDWdHllG/pEbqUw
VOO581NlGyjFAHLbRyIZMYCstzbsyiZi8iSYBhzYbXMktJKii2fXvUj0bwP2y5pfBCjGmkpUGf6c
rJTXqy7QVCKJKB8mvYn/uz+5K4EeoASeZG5ZyXxaHBks3evZKAEO6RW263WD11KPfv7x/igru4Ve
IX1KEBbQnZbtNsyY20yPgGt3o+ucBoGBq1vo4zmpMS29P9RraLp4+wnb0QaDPrAiPRHlbldaHR53
mAFjY23hi24Uu5bexj+Ihg3eD63KArwgui6r/wuV1nqaRzN+1qrAqL7PJmI8R7OvnOF5QK9oPA2t
mLLvytA7tZ+2k6Mh6FSG+Ydci/KvZUXfZQchaH62+6bDbmqo0/mprzT1Kw3gtj4qSId353kKpt9e
UqGzEQeNbpz0YcIOFUwo7mNTG2FCm2EhIMvOGlJOUIyjh2kIdrWXeX9pzjCNnxHmw8kVU3VTuxRx
k33V5gbPigbSeH/QG6/8X2N2GSDnqqnafZIXOhp3dtz+rZRCD1BJ69hKrmiiL3bqTuOuslOz8LO2
F/ixOmYVg/nzcMtQu6QFgKTSJsOGucIn161c8znxpiT9gUaeoW7sjZU3Hm4fyTangA24PN4T5rZJ
J88cVS1lj+9V5StGghBWYc1+rxf2+wMlxpNAJ0SNblVCYkLQwBqgp1p4uH4u8fd4aCuAV73qbZyt
tV3PHQiFCtVl1A3kz99cXG2PwgtKs6EfWWZannB+DMO9loZuc9LjpNhCIK6EE7x80r4B2hbN1uVR
FoAdyJ2VSwcw6MTzGH6zprHZJcg3HxLTxPnSMIeN47b6jfytUkwWbNPyZAu7xhFGhX1f9EPjs3jB
Mxpa9keIzu3x/sleuyzhnyOQiyYUjbrFg9c4ozkNTU1fAsBKT0dIDylaWHVso9ojLQ2NDEvyfZyp
5gN0K8TYcNs0xOX+b7H2weCOZMsVyvHNuw81PYcoQbUQj9vwBbRssTfn2v2eK3qzsVNfH9HlVcYu
pXYOYhZs8uKL87h2jBZ17UtNIDh97byi/EU/1Kl2VRab0SnL5mE6dXpQZI9zrOAo2NJAw+Yztf9K
0eN/zrPKa30js5TigGiaTffWAtEEBUkxk89xaEtr09HCyliJuvpFZEXq7oemVVEfa1Ml3xf0Rv4G
u5F8J1TFBhsytvaAz1GG0zACJ491GOAj/u4ZlmLznrSqAJa53McjNTlFs3UF1Zv8Ba9371xNNhLM
6mhsrOXK4yc1OBgHqW2eYHmirg5oonsINnBi0jZD3T7n7i2reGMZ1ypJlJppNdKY4TZYpmZlVZle
nZssY2yOT6I0kMWwpJa3pzHFSWGa/1Rw8Y+jnf419FGMYJH23/05Xblk+RWoIgHaXVGL0ToKmYWn
cExRA7goZpoNuzKu5iNAIe2kpUW4ARpYOSZcexT4eexNib6+ntpmttMha1AeSYG34yzfZ3vTU+Jz
p/D23v+21VUkBubae62TLU6JmEcjsTpDuVgY/lxQ95oug1dbG0DHtVFIrCWgS6qqLotCcSFwiRkC
5dKE5oRNi3R/b8Hw3v+W1b0iQXIIqVJSv8kJS1eJ3XGigK8GmD16UGIvxWiYH3ubyrfljfP/6Fmr
9s7sPfvJyK05OoAAsz/f/zVWnhIEVTDl5o+sYSyektEbctyFYsr66RhdJlimGHXWyZHQFOVnb+zO
tA235P7WBpVYJeAHYMthY1xvGUFnKjfDgS53FKK9rirBg6E1xYcMFU/MEwrxRe9Eu1FhWHlUUI1h
g3IRSFOPxRVQNyK2xxFhkzCKq+8a4qTHsBWAFGcjPoxKnT+OENX30cjLqRV/wsCQeBNMsUhwbqs2
KhpVUpuNc0mT80PRVsVB86r/ApdKoyTdvvuoUNcA3AEOHSbeTfsr0Vqt0vElvkSzo39zjCmSdNdp
4+zfZKaSBQEUy5RAZ/7Io/TmWp100YqWrsYFe2T3c93X1cfO05tDl3XOs8gNBxJeBSgR/NK7Ew2G
hlQitRwpJxPTXw+NXVqQ4OfQXcY+6tTdbEfiVxPMM7a+hRVsUeRvT6uUDif5piVFu5a2xPVw4eSa
MyRb3GB64mhECUolQ4kzmcOPPT7m9kGrKITu56LCdFiQeOi7TB8KYmrLSpINPMvKtJMge/QsOT1S
qOf6l0mS1lbDpOj59gJp2RTgfn4MmY0fiejcv1xVdOYpbAxnoKlkkUzcvzNWhqeiLB8YwiNe08U1
3M2R0Q90+C+ELca+bCks7drZbnZFGvdPTQGqs8oy50Hv8h/vHxmis8wsectvmhUejkkUWeqBByCo
0Sipske1MHGEN/NiOGtz6D7WtegOQKsD//7Qr24pVyEaek9gGwm4aRERrix2AApleIB41nBJZqd/
SOvWTA9TEegHvY/m84gv+FOVdMZPb+p6ukZxc0pUI9gJu5llD7PeoYYX/dsFxZbqz81tKoWoePD5
B8gh25ARwZtDWBoQo6NE7y/doNjf3QIJrKKanTMchPlb7UXGS4dF9cv96bgJMyi+WRQzYJyT+PAg
Xw8qFAq5oPG7y5B0yCUrgZf4kzol30azGIxjjbBusfFi3rzLst5nInBGx0by+Ze7Hj13PQmr/uIV
5L2WHk9HlTL48f6HrY4CdggxDB6LG6hY47RaXLoNZ4uM/B/Di4rnVp/DjcdobRRyNF4h8AKyR7KY
PjNzizqmaFEPrnVu+rHEksfb6hSsjULD3lFBySIfsYS9NVOF7yUiyJeiKpV9VST2fnJrZ+M6uEUk
sTDAcqRkBN09ytbXH1MJKhU2WgMXc3Dcc6eXYX0oAlv7lBkO/9VJBuoMFECs5zkuy0/4fJbugZjU
gBmcteZwuL+CN1sT9gY4ElTMCWjoKMjr6+15cODwO5qYpThBqu+MgqoLAuRqGe1sr9QVGt/j9Pv+
mDczLcekvIZzHDTPmyZbW5VR3wAAuyiEp586s22e8yoYNvbm6pdBloUJw7vOg3T9ZVhQWhZ6qzMh
DLK9pYl9Y9LF4gvtW/2sxZG3ReW/uenph3PU6KsRpBE1LU55OKLBzapPlzkzk6MHnO3JKerk62hE
1W7UQuesa6W4hG0cvreDKEeml8C/eGOoJV9/qh3TDAIFol4URVQnMzfiz+ZEL8H2lHbLC1P+XVc3
uxyL94zVk6DYZXLoGnA120qZL0CbzWMdeNNTW9vR16E28WO/v1FuAwkGQ/UOnhHBLxGMXOM3u3Ok
Q4jsHNY4Q6aIH8agR4/Eo258yoe693a9iQbZrm2s9t8h9Mxnt/fGj0lCRXAjhrjdsbJBK7umoG81
WjbXv4cbtlWP7cl80YVefIKs0Z5AgqEVff9714aRZENP1/knzJXrYfq8La3EYcuywYJkFwqUL/ae
Fo5buffWQIvXIdX0XBGZMV+0XDEfk7oXxzzN3o26orn15nNecadvVg9/UeLDZJovkI2bXVT08+fK
TP4N9Lk/oD8/blytN0+7HA7/LMn5kaxS+dFvhqtnpB4jZCIu6GHNxxLDFD82zfE8JLPYFVIDaMgp
Cv/Bkr0ZdDGTRTFp1mz288W1Ru2M8lD+EIpB39h/t4dOo0DCuZMFYTbh4mpJsdYx7ZlzgMf19CnS
J3FsnQRXZqgOG0Pdbg0CdiQ6oGIiI3Mjhq4oSdQ2Zm9cCiWNDmYEgsfsmi3q2+0HyVHkkabiDMd4
cWPJiiWYQ7T6caoWe33Khv1gjNXXuKP6fn+Fbt8BACtsDBgEQEdvUtnE1LMgjVXjMkGd3rm4Oh+n
uXGPbZ7HhwE07o/7491uQ2mBSeAtORMwmvTrbUj8g+lIF+FT4mX9GTMx8assE7R7wyqMj0mGDfcO
KKu6UYhZm1HZJ0ARkNWjvnQ9bAlF2EEnwrwA5IwOIPX6fabRLC8VQ93Y82szSi1GwimYViBY10MV
ZHJCxabsIrJU+FHbpS+hsOenGfeS/7yJku3GvSgP0fWbA9aMoInXgJfnRm7ZQjw3riLYnwOWaH+j
De+IB8jeEBKMKi9RRMajwDpndY43H5V+vzD18t/7q7oyvbKfS5REOEGku3iJAn1osiouEOAKcNPt
PAfjxzTQjq6bvFsnjZ4Ip4NNS3R429idpoguVQgtHonS6Awpzj7MzM3x/getLCLUGA4FAFVq6Uvc
KBRQK++5RolWhENrzkJKo7K6A8TR6oyvBo6m9wdcXCx0YnnY0C4hxgT5QwHketc4oAAKOkyZT2XF
fbIC5KpbM9rK71ZGgQLNywKCBIDxMtvP6g4L0ybL4OukxTMWlPVhLt0tkufijMtv0bHOo4yjw/O8
ac45pkjTCuinb2pFt8u6VDsiavGP02tztTMntGd2IUiIjRlcHIPXUQHEkNRRQ6aPu4hou7bVYFnU
mT9YcfENX5rmoQ8wbUV3OCm9XZkKSSPuYlDjSO4Yn1KXftqf/A6wotmbksOwhF4qhjmNPKqZj3qz
+8UyCLhwuXJ2IgySvR3P9QdF8cTOnpL8r8ysq5f7m2ht4oHn0c4jmSbflD9/88ZXGa3fvqxLnzYz
CpfTYPwMHFvsiM/ava7oxQfIYdx67x7VgFKPfAB9elR4Flt3Huqx8SZR+jNks89hq+pnYY/N90Yd
3Q9Jlf4Xg8H46/6YKxuZ/UXH3qHJdVu90coia+e6L3yvFMZHUSpiFylqdrk/ysqWAn7AA6xTqwFx
v6jToNQEQE4ohY/yrvvLFUmSHgcxpNWFyAa1q1wPixJXozCxd2npIW9SNUEdf77/W8j5e3O/y40N
jo3SPpE+baxla2toXa/TrKz0iyBo/grM/t+pmKydEnf6t/sjrc3qK+iQCJGLfPlKRlo141aYl74I
gvbkZaF1mo0xPd8fZfV7uONenwpKy3LW3+zSqImj2qznwm8SUk9akPWuNAKHTEV5J9zpdepw9qCk
ANFHumFfD9VYVpkUuKD5jjPq3wcjgxHaKZzdD4gBywhYL3vbD5MoqQ4UIq38/UeD0gyVDPC5DuX6
xZ2ETgxI2rit/LlLlUPT9ZOPJ2N3HEozP6DfTcQztsZGrLOyioCQHEOlii51/BfzOyRliJdXX/pD
qBonI+jKnTcOW3aMK6sIK4YeiOzjg59bfJqBMD+5flD4kZaZuzSuqnNl6KjQKUp/vL9hllUhuYyM
RUHEJKmWy3m9jGlG7V5VOO2NiOrxbNSBaHYY4eSfsgELulMF8PwptOt+OvTo4aRPOow95VhPjhhw
6fWKLbHAtSlGmwfTeOhx+o2845hHYTdrEx/fj8W/Qh9ayPD4hW7kbKvD8H6CsKLwdqNr2o1NKoh3
Sj8VTf05HFLHx4BWOdyf3kVl5nV2+etBJMo+yA3ZXsSZXo+eKHyr91JjV1DMtA9G3iXaqQ2j4cGc
IpSmk15JzqWOBOTG6q58pGeSDlAPh4LEhr1eXA9/t1Bp5tqn9WF8U6xyeNC8Tt+YyrU9hP4yAbkU
n6BMuhiGTsNAXpLXfqiY6oun1MHHqlads1Jrzb5KTYqaOOft+35uT5g3ens9HcU3S8nTjRRy5eDQ
o4UwTc9SIx1Z3Enx2NV6G4W1DwqkeO5tq/hBmUigohj2Gzft2tSCOSFbBUnAH/mrvLlpkyqeRy2x
hd/R0zr2BeQ59tA7W7ASrEQwLnWgIJ0Q+S1uAujOgUKmnPqqU6DemrHT+JrB6zmjPJ/qiVJ88ynU
g+GdvsKvIxPpSGwCJOAbsHxWEAolAmIg9crwi9HC+4ae2m0QqW9mke8DPMQDQjGWuHKxYIFXt4Wr
pQkcMqfbFdAed8Ukts767QaVw9AtgP1qkKAuN2iehTERahD7YS8441MOCWFn1blXPfdpPgQvetTO
6sMw6I1x6tU+BsyeW4VyFCaere4OQY5E9+9fDUu5ltcZlm1RScglQVnGdkFVNLoTNYlfVJMx8m6p
hI+TGeb0Rkc23FHNg8mv6nJ2dpGbeP8aRL/BDn6YmjwGUSwbWW2a7tQaP87daBvNT22CnHTCTC76
1tRVWiCIlMZbTJWbQ8ZkogIBBh3CKCHGYs3Mri8ifJxSHxWY8TGxi9gfywx3yiz3Np7b1aEILkBT
IyFyc38pHk3i3JtTHzZSepmbSN+NZepc4jl7ub8aayNJK3qSX4CqN3zbMC+BsIVtwkHL7V1r1K2f
BaOBsEKmHO8PtTT1el146K6kcbIQxa15fXX0KBaHGIilPrGm/rs06ZNBXTO8FwVG14TlcZb/EqzB
ryRR0+TBhnXr7rSwU39Ccquzvag706C3nSrdB6vqrc9t1lrK0clip9yPulv8owaBqe36ZjS+ly5e
rDs9y0GbDqExbX3N6sS9VuZBF93e/boAyU/DPfGdAYMyMMTJTqi12Pc0VjYivrXLghQesW4I35zl
RaiCw2VUgFtOfDPGAHjupvgJ6NY7e36vq8OTDc5NepRRMrpeHQC5rZc5TuLbiecekgjZozKe7MP9
TbD2LZx83maALrfuBXjXzhTzu9i38sk6YDdnnOAdvtOORX4LNzjYDwl2layd62+J4atEJV6W/pDq
4afRRZXbsrv8/Zc4oxBHAigHpb9sMk+KPRRGFzKKOtVHeEjpCZ14YyPKWNlo9EGogEnRdiLWxbVT
K15J9S/lLijE5BydMG1QXhxdt9jZFeY9p/sLdBO5MXWSTSKJrcRQy/c9zSMkGNs58YGHTJeudwtI
JBmsPA+b4B+jFiEKribG32qWbGVWcoddJaVyaBJv6/Xau1FLayLHlgWVxC+92jjURigUmE/abFxG
/Gs/aNE4fC+Auv0P9WLnt1Ct3/c/fW18KdlskZjD8F6eADuw0qKovdTvi7ycTkR9bg17OOtc3/bS
NMQ8UNSfG+B33ZEbC7MDY3bTciPAkuu5nAXEZwEtICh4GzpnSIQauK+kfqT2+dkYGy5iE+jWl1ZL
iq9RmsT6gzCbrRLzyjYzKNWSfhBJsssW2wxB9AH1Wwtb0sEypn3gFsLaxVS/wd5CY3j/A0cSyUUj
S0rk7cv4znAaJ7KKwi/FoOo7DWfsL8IV4e/RmOytkG5lRq8G069vg9QMhGXVARl7l+aPipuEB3T6
1V2TvCiJ+lcZWOXGIVqUeuX9gzwArRaUcLlSl4eoi9tBeJWZ+haK0f0uzZLhW1OgNowDday6Ukkp
Hz/c371LDvProDT3LdnopziwRLqWDXKePU73fu6K+TM67yHSY+N0QesOE2m7GE49tsmHMbE1bDXL
fp+Eoj4SP9b/NFOxRX9Zm3QeRnDpuKgBiVrUudg98djoLoGFlfDBat89jJ5bPXVhlBwC8ibg4iku
x/cnYeV5kRclYTUlW1RuF48YOk5pYStl6uOJPn9uSwBgQlXcf+6Psra8dGKgEEqBFHsZvSPRg6N6
SyAzR65yKnCmPqFIIL7WoA++pNikbzyaa2eTM8Kx5Lxw1BfPmd0Snjeewlwa1Jv7eSyPVthhUWPn
W+L860MRl1MH5dFZNinU0R4xzshT3651a2eJ8Z/K1Ob95FlbBiurSwXtBZAgHdabKyBpYkXJAO37
UZcUT6qjDA8BtbWNcuvKcyYVRYmiJavsRljZU+umcwYSLUzt5/5jETThuBu9eBbHGFX+Ghfm0NAP
XjAK56GIyuh/97fKUttLnkp0O7gJEEQitlpmDbPZOE4zE8qnhYuYI8hx9RIqaA34ylynw1+GFjvZ
j0KU2Dq7FNWHXaxMqM/vWs8pX6Y4sc1DUiV1s5+txCyOBU6a9smrPG3Ld2xlQfhNPcgBvAG3/Cdw
xoUR1ZydpiGrSbM4f6S4sXF01gZhH9MWppfJMIut3Acm1V/Q1X5M+/5MYpPurHmqNuohKwdU5pZs
YvDr1EoXjxkKQkUvZUF9a6idL1owxR8ba4z/nio3exHE6lt2AWsDSq0k6gWvHcvFe+aAaFSivA99
pSzFoY3R0mzHcPrgKvNPg+b38f6ueg0tF0ECkTq9UZCuMsNfVJ6qALuOoewjv81F+dmw58jcQeWL
rAM97+KrNgR9+cENVBuuIB3Py9DNPeV9c5ge7GnWrZPRpW5yKGTL7e8kyY0cXEASTQe7zXtjp05p
GOzbpBjNfTfqGlhizYjCo+3FRkpV2zWow8DxUXZFnmjKvqzDFAFdKcFzytS8PHlOotQPInCNdleP
WWIc8sSp6VoPXumcam0s4/ffkRTECSh4/8gvlzNS6oXpQmNFQ2Yyp+PgYqAE2cY4BG0zbQy1tth0
VYnFOdayQHUdT2T8aKC8Cj9g9CY/KPTiW9uW2S+4i+o+ThX9T3YXtUyEQNCM4mFfbOcAXoWZh5i6
DlrnHMLSeA41k3wTJ7aHeVa2pA/XzigNT2r9XF7Sler6++Y8VTvAO3jIqmpziA0rPFSY82zczCsv
DThppKhkh/q2O62iQx4Kz1Yumt6qULuE9tjkdfMFQZD06/3jsvZBb4eSC/qmZglBDHVmFxmlBru6
vamk+dkpEaP6g1FgGlAUADKBiNL1KLY9j1EvGTNhVte7lLr4mS7elgfoyoNG0xDQIdJvksm8uECz
OBozfBxCP3AMDEFSTTlCB49P0Gr1h9yuo3PoZuohzLjz7n/f2rb3XlF5JpwNtEGvv69TWx3eESes
G6d433Dkz2WfaTsv5XOHPrf298dbiSApXWIWKbVECKYXu94Dgkse6iBZZk7KZ7PR3FNK+e80hTjM
oaGSQZydtgCBq4NKswe6QvzHskbV0mzNEsuN/EHTg2M6zP2+qyPLR5LGOfSl1V48aqobUevKUUDe
CTNM9ODgqHpy/77Zn05ji0BRGvRu3EJ7rlK7Jdl1uu9K7xmn+5O6OhQ8KtC5PPMc8euhMGy0ezfj
/S3i2D11dpDtciUPn13R//6DkcjxgJDzAFtLQlNSeLmVVyiyuZYQ3V6LMVCgwVbmP3NsMbewx0vg
qoyzIPgQ4HH2eINv9APGMKraNIr8pu26J9NV0pOD3b2xc93Q/toMqPkdrXye870ZNOYvszTEk5jz
fKs9+//8IrL5xWGhtbjYtmElHFFmqJHHmjAOkSbSM8Zf3WnQK6xMe08hBxQ9U6GV7h7VLG6loKuP
9yd/5azK24E3CvYcSZh+vcyweorBGtFjb9IOKbXE+Z0beoOkU2pRWLGdP9jABk0/KrsA+ansXQ+X
lYOpB6W0kpf1vUM5djH0xDb6pwUfvSVMuXKbs5voc1FFpmC9bGqM5YzLS1kplzgfhj3MvPphSlXV
vz+DawdFghelOiu44OUjOOXC7qwM8u9YxU1/sMBrXaYUWteub2Pj5/3BVpeLPAj9HSl2tmx3RYNq
l6UO4zCCvmXti7Zk5QKNLkhSaodhJi/YWLG1EaEgILhFocu8MdKqTGfkbYHDDhMBnXzXzDtgDEkY
PGeKPbUHK8sddeNCX1s4CiO08CUo9AaCKiqFRC3r/o+yK2mOE/fbn4gq9uUq6G7vW7zFF8qxYwnQ
AgIhiU//Pj3v5T+OK6655DCZCg2I3/os9LTvenyGIq1AEsi/u8pXERxlGeoKTB7+nGO34BZhtYdS
XMvAAIiRwzz4oEFY20NlfjlfsIWA73jCssPf3+EXB+a4aoa+Jhh/IDt9qgori+ESkyGOZdZHZ4yp
bjcktiAtYAPfvLzPPj7HYJcfgQvHVRRYzfnx7f5PwoDq9+arfu1OV0ZFeIhFu0yNkLzdamNjHTy2
NpvyfSJi0Z3IPAumupUzkDHx1gIaE/Zh+SMsGfaodEjUyWDE+sDF3Of7Pmuz8JvC4asn87+/9lNE
1IHv+TILaIsAONKkfoV4nV1iAkvN/+ht//8PBnixGGrtcGv63Pjxucf+DjtqzH+29T50m6qVxOo4
CebpWpkxbeZlMd+8+eOb/dSMHUlSqCCBrUa3/6n5g/SynpRGzVDIqr9dbORJHkSsNnDSrsucBw00
MNKfeD1hs5pK3P794H3xKQOVcxRmwKzxmAb/fRhWxfLF9pSd5rFMZEM1x+K0zBYRH6iDMQfxYWG+
64G+KEPRHgAEhUIXXcnnPl5AkAxATLgpVEHcnUdGzfvM2oFsAY9wiDBijWABCKgg+4/Um39eMYoz
VEnYuWBI/ul2HR37IQYG8zQY2/xaFeGIhR+L6rjXxTcv9qsnC9INNA+PYDysRf79ZAufA6snjruQ
vj2W9FMSHUQ+xId8xOSShtP2zZfy1VMFlwJdEeAHIKV8umBvRJ8AIdifMrrSJzsPIwBXU7/TWeSL
s242lSIImdUe3Xsgvrn4P//6p3MMt1IU2uj5AHb9PKrKTNRiqz3hyRrWGxBHg3RqOHgc7CyB6Ine
0V6t2HeulDXJgpYXWxAWxkQnpbwO2GwfqA4Aix1oPMtrUE51Vo80as+KxCzDbdt2y22lS30JTV74
oY5jOW57XWZKfvNFfJFoQDcFjQkREjaKnw+n02xKIUXKTqexd9cwGY0oMbCg2v/9w/vqMhV2JuhP
sDD6Y8oE2tMABULOTuUa+IvSQFRJpsV3IqBfRE9Ix0IyA0cQWsqf68l8zjaT21ycjhlYL00CBgp0
sYMRCLkUY+GXv99T/MURLKHBBYAPlqdAUH1KYytMnsbhuCxpk7mk+3Ye3UqA0Ip/dCK1ps7ZKCnB
MV3ig4/92BPoc1ZgWM/O8xcRZ/22x310vPG9N+8JNN+2OnWx5ieFKvAPOBFAgd5UZTsf1EbdrQU1
w16nIaP2x5LndKhTCT+P2kwtDc6gaDshY62Gn6fUyFswm7bpmxf5xSMGkw8iOoDeYcjy+bxACEWY
wiQC1bIUW91Oqz0kNGXjqenx5zdl0Geq9jGCwSMV4B8wfsBH/Xy5jctlhbsfHnG3RmUNnSse1UaE
WhCZcWpqFi/iZYF54ngRgjoeHkYa9JbktMCACbjSuSTBqiOD+XwCXUa7iXFq/n4OvnokYMQB14+a
HkIYn6KsDCOxuRV4e9mXeP/haPaB8zPJOP+PWpf/PA6QRgH7BI8MiO9Pl1pSxRgcXfgphFKjPcTQ
lrdWtLI28SY//vtdQT0aXI/jdhX7oX8HdHrcbo+QgDkNF1Xu/ZDkzQKdkzof5P3fr/TVZ4T8BIAc
xrOQ1P00LLHtYIZtFvwU05gXLrpyV0F9koQQTblNK7vWsHIZGhuN/TetxBdB6R/3n6ODLEBwn4uR
dsloKDI8TaWWcZd4X1x6gL/++/72qAqDqQyEvqAa8ilK8DnlctYzjgfs2k62IRh3zMHvKzDRd8ru
x+rwU1bCpTCPRGYCROlzSdctYSuisMcNlZSdMWFlrXN0ZJ3xERJQwGo+hurh76/vi+NfAQGBEwI4
wp9453Y5GqCsoM50Xs8AQ83teR/BsE0V3Tcgki8OypFnCAMl1Bh/6uwsXVxpROPh1Lpg3U6rGHK9
ZwzBdKynxIHdsfXKuasVUNP8B6Vl3H4Xjr6oco7bGARlJJg/YQ+L1yKkKgSBJ0y7tzbAzB5e0qy/
j3LOJzIXubiHWBcmtZD+6/O7wI8g2mhUvDkxWdpdxws8vA8rFBnOgfGCsexoKU0Jb0Gv3f39vXxx
GND0YDGJjAhm8OehUlekq+kHbNNGlGQHEbucqHDYTlSWbDUXqO/bzq3fkL2/fEUAaaKbxHwJW4Z/
R41yVDZsi3U4NQVPfkaV4g9eSYu+PGWHfl6GC4Hni/QWZqd/v92vhkmoMPAVIx2jY/58aUyPvIQZ
5HAaF57BxluAik3AVNn6mkOKfWqQaTiHoIgaZb2uQ5TA5q5MQNFep+Du7z/mq28CFIAjdBzFIRaV
/34Mi0zQOxcZh/pkPpUE/X383NF0Olq3hIv75k1/EcfAkgFJBrPYY/lz/DX/0+KiyxZMjUhAgP4V
oDnMEGKEvlzz3+8J9S6mEUf62h86RBT1CgaHBlfhUXELEG1CWOjljiIvfnNDX31mKEYx0AYN+zgS
/fcNwX1wmIIlB4Mta4fDLETR1YljxZMbLEuwLzDy4b/eHFi4wBEBT4ViDpXNv68IUWCQ9qtenMYc
4u2kTOFuCOnFccmI2mAF//erfTGUQCWM7ScGyznC2WdiikwxBgxaxJFyLaEqblQPLWkpsuERpuLo
ZFIxl1O9gCA43lbKMkratgJ83Oss8IccidhjPkzXdidt3rNdPqVW7iYZLy2BDcWU/ucXAsViSDMd
qw6Q2z53d/EMXRMJmc9T0Mn1rqtcdpYNI2yRy3i4Xqpl++Z6GR73vxMZWMLYTgKjA+rQH2YewNON
mLuo/rSFdHCNskPXfQlbB5msxck37+KYfz9fC9UHBqQYRoHm8Sk/QzkMfmnRwk8RVPzcMLNCkD0/
ylITqEiE9wpt+8+Wz5M6bIXuTO1B13AEHNWegis9jQOZFsHyc6DS3Rl3tHoHiEkbCMG6EDwGai1t
QHXNbbP2Ftn4m98f//n7sRD5R18TMFEsU/99dIsNGrjFBABVV0T6psW47ZdtUdeB6hlvea3bLP2N
xrECC0pUiEBDkfY/xDAIf5FLDo1kBj5N903R8+cXDJkanG8AYzB4+0OrHM/TwGnumKojNd5HXZCT
xFbVbhVr9DAa9/T3h/DF5Y6TewRc1Fh/as53QWgtXzsO5hz6EQbV8ivTbwA0VTmGOunWf8ea+TO5
4tNFVQxAQPkFVqZPEeKDIQP2p1u6O8uAyXZh6EHeT0tYg3pzArnz/pv65884D0wzBNlhS4SCFTv1
f79psAEUOGzDejoO4bTbypkfdaaLbxIpPrHjkfn0SWBliqYWVQ74c583X7no2nAdeHU6U52wfQ4W
C72Svsh2VeQDRoSFuXltmSt+RotV845lbi4ayCasnogyWN9hwiLjIy0tf15cRq/HljNxlU0zvNR0
JNbpAqySZa6tdF5hzawZBaQnpvOh9S3Ezia6uPVmtpLnpNvgM167oeVwHzah0FC8L6pXHfLgOZ0y
cSOQZSnGeHH7XFLKNpJzlFUNYIfBxwZlM9/IbVVXkaDLq/eOi4tqc+4ti9a1BzUiW2WdDOB11LgV
xgkU96AZCMDY/Hj8hBlxGItm+2nJmK+3qvDDDZTK+H0oxfBc9LF6jtzW6wOL+fzISsy1d1G3bRvh
2lq4AZl2GH5DIoapU4PZUEDKijNLxgyerj9sKxcYiIAbOaQHa3OsTqrA+PGVdglmhN5P2V0QqvJX
Z6sp23Wow+0hhjPbABmFYdEXQ4BV6YUAXYo2JnN8ODci8OE5QONJ8mvlVRcQiCvZ7Q0RbYDa1sRj
wNWjTbZ1V3l+KeI8QMbTeoTMk2ynHyILWrqCLeKq8H1zUyVPgniyyWWfKOxmYQXswhihuQgk16fw
1AYw9T0umclr4LCkQ72bZO/YLMj8HA28Pwx+m+baHL1yThwmTusJL1f+ztrYPGNhjEpFAM7wYEJI
cJ84jv+BAGVpZdMvPnYECosFjIOAuR/hhcfsVANARD9KOSZpDb5jvxEjBX9RnlqQuwW1WFpMZXkH
YeOIAxEm2NOUteMEipnmPxcouvI6LmfU5B7JrgLGDcC9HcxHxESA5ok2IjYOqA7XsgLmCoz595ZC
fq2OIoA9AMennjbAqVW8wbjXPbaeRVcoY5afABEtcsfGedC7lVOriYbXnSE55P55XVaQ+q11ts0f
+MazZgW84tbPlexI55f8IpCmBNSuwOJRqGiIanQiQ923Y27qtWLdbTBryP5m0FM2BDR/cz70JVcw
21T6kU4DP++zRB4CKcZfPslFdYgHH43NDN8MXlcQIb7tFpX3JJDx6moc/6GHTSIUXYjesuJ3tCbt
8wanvDPVu87twKqBN5gMecKbJUSeuWDTFINcMozpGcO8WpFwtPO56aBMRoaCtrfRFnbPFVIoh6x6
R3+ooe3vw2zaXljQz1uddSzydR+39A1OSCwgXbzyrh7AsqQkgA2Zb9qhkOXJGC3uMYmn5KYaeWJI
p+jw6IYte6hoamy9TT6/MgLI0oZ1pX1TaeBjYlaF+aUuS8XA4DIJqP/z2EPAuxBd2DC1ekMqta0B
/rupdn1pdAunCdVfQ6CVRrizrpj6xswqm5rEz51/A20Pn/JcdRlrFPZ//CRYpvRCYGV2vbWsagQY
6lAygemkJ4Adplu9rKD/NgrLPUEEtPtqwWd7FyS5nhu/2Pg6pQnHH5nUjRi3UtRusxmrRWXkczdo
/gHb3AS0YTlGeLueFgtOoZQ3k4erfZ35zjwxymdaT46KjcD/BB/Iqt0CZehMTr+GDKZXpEUwE80M
h9p2v7A8f8zD3n7MeckfE2kGt1vydcnqas7ZTQZ9OXoAnhxEIC8nQxvGdWYA0cIgsEHBX0Wocmg7
E0uD+JDOg6D7RGGJRFY660s3xOGASCfsQxvHGH7JFHUzUUWfvHVhR9nOawhG7YfBlxjtYPvyM9lk
z5oSozLYtUIE7mEOWGtq0eXZE+Z7etn1AdWKgJe5fQTY8x5pbK7cyBYF/gnG21LXFQ3EiU7RVNd2
GiKITUCXdWhynJmKRMEob8Bx658BsAAGbJ2X1ZGqCpcXStsJ5klSha/wi1ieOLAWkDCY4+GFZz6f
dhSyfjmp7ALdx6LDteq+644cC7DNMtK33fhhO0CIGp3lvditqyuKeipDfh2DDnAbgZXg6sUxtsB0
jSWPYHJjBhl2phwf2iXMFyDSVvm6HQEm+ByjQO82KmGdGBdwGkwjsYQNnN4WXZcFc48jWDooTWFZ
m8HtScKieoC2JvRQ4GIQkU3HEM7E0BYav7nctmJXBrYABqcIAF8AThUiqmk6+lMVtll7mNV4ZPwV
aYeHEjtM/OtsGOKghgpkJHa9DeJHjAfUBLFXC4CeUSp5n0VVXYJ9BLph4cFxIZNQRsLbkvvbxK3j
RTawuSAp1QA3IUUO1z7W/iFVw/ag+ISzCqGw/KNsUcft1IZyGrFjiM9cP0DzlWtaTvvUwbaOVKNZ
PGCVkAMlQS9SfpFMa3raUcNeqUJYgDsiY0Pt+3V6mNOEDft+BcllxZhfnUGKZ5uw/knnUzfO0SvM
B3vYY4z4FwzU3juEeRPSndSF/RjXLYGkNog9mCaLGWEwnFV1CZJDSxtvfHGIYjlPddJmuayh+bn8
zmTLM7KNIWP73i+FwFdGqw+QuDUsZBFNArIpZMtaAAbIYObawQoUO2jxYbp83VBbMIVZtOKpJxFg
BUsdUU05iaysrhllEE0JfeZqz2FuRdJk6p9XbthvNcZ2bdpClB5T7SC/pUmo8P1nQSqxceIZCgyo
mgKghMQ6THjPJDVyvt7K2My1R8l81wagw+1nxP5Tk7u2apxoURyPyEQxZoXelIBTd1C+BVUPWTfP
W/0UpyreAMKhw732W8V3UgEAS+AmVV6P0BtYm8K1OJMqXtx8MoCt9juRgbwZAglDnUykwta0LMeh
tn21usYPx6iFLYa/dVR1+Ukf990lpKogKznDrg94jkyvNwMcJPzBK5D894gS4U0JR3iHoiDyO2XE
WF2hhe9vYW+B3lenUyEamXlA3XxwhEsg33hE5I3ycRd2EKYkIw2RduDYxgoI4vCwuwgCOiqyaMXH
2oJsgfy4uhGfKKL9b7kt/Q3k0tD9RymDZyxcSbb4ZFuke68iQw9zLrMK38vi7lXu1TnzyXIfhgJp
EJL72D/IaZ5aomJE2Bp+EsISkYZI/sEwQCalLIA7yLXNf/KyxxcWbjo5a3tRLrgDjD5JqxGU64jb
Ef55AVsVobHKL9HLdY4UELAdm7RPTLjbBhXHtWMT4qJOXJY1AOkARsShzhDjE6nKa4CA4MxRtKwd
SGB9K3H8WHAxQ5RCkHGaV/xlt1bXimNvhzxTwFW4tZW1h3XBzhD7M47Cq4drwO8xzkwHZj6KWMAp
BYxK+RzjrLTeDO/wv3UtpJJZ9EOIkT4EmameizlEkqccMd30sHk6WMZavddwyYQ0UR5HGhPqMVBw
sXF5gAMvA6xQcqme1ypcR0zuBnMC31cmT7jrknuhDU/Qf0RdQkYdA9NYGR3JfTgFKQDdGTAaDbYa
ED8MrWyv0/JoqcxSbIqBRcogdYkOi8Os08fM7hlWNQs0yALIQDvQywyBFu7wy8Ry0ycyZcGdECFE
imYA1R+iI0CkzjQE1EifAz5OgI6IT6QIHPZ3UICF9Ziz5kfVjVNYD0u5vsxhRC8YvGR8PeiETyfo
k6O+BqUCmSRAszOgPBTplU5bid1gyaIz64PIHgRgdzPhpTX3kEnJ8KvDjMPoy+fhyzD2/ZnNWzvU
soBYab1Mo3uaANpbCIvm3MIIOHGuZkavC4EMTDvCcdwObBcZFOJ1JdHZNDiqkayxStJvbEhXqBVV
XdETZJkgvIwCAEHO0RwUnMSQTUMrtcbibuo6NRNI/8RvoJ1nKEEqCbHqYhrFzvYShyyFUYslEPyY
biggjYpAeaD9lZhoedxGoV3jUHxIPKdjJ6CFE7pZ/bBgcF66QZMWS0ugb6ap+zH3W3UNwgLy/5Z7
bfczyqSU9FNF35YpaV+x9oxEnZVTuNZ5m464LGSErxT2SO86zVBhszC/ExAM1EQGeriiY4gFrJeZ
e4WhEJThqwg86DpV42wbj8rrV5pF+umoMBbsLeqR52CLzAdU+8QADqkpj0Fa+IUMqF5eBV9xe/Hs
V0yXwQO4arGPsfs44N0bWjT3wUfOZiwEOI5oKkY9oJtYJ0t6liIIty7DD7Y2gmgLR48hZoyY2mS5
BKIhS+tBjvwN5lH6LaUVsgZPIfBGJjZvXbP0QfqcGvRmdeoK+4yGFoEMAQs4yRLh+WKgIu1qH3Ur
a1DmjcfnIyApsmzcv2Qun0YC+x70llm8JS8giqLyCbp1cc2QVVyDv7Sq567t7HtmBKAcvUDrRABO
Ca5RsWdoX83E28M6icgSYxaH18yzqdvBaH4GeQHjhgVZ0fmfooMIHVkKHQY1Enx/1sIMBdFGD/5X
YGl3rmI397cyAhRIBSJ/ZCCKD/vR+gpkBDVWyTkE0LuxKWdBD2Wrl6FB3TkCwBL5dTyIFfIMxGmf
UNTZrZKAncQGnbNIY3zWwvE6bPPjwFhQpHE4s+jfMM0tB2L91qEHxOyP745J+2ULUreQHNCgoUGM
bq/clHQfeb6kfZPNAb9b47CTzfFQnyt4qaBwn/JwqsEriGHp0BcYtM0L0HMW1eOP0udG17O1LqwB
CQmQ/oLBvA/tBk5aFWwqI2hy3YnsqykiKK30Ay196eqihwIFCbQOXjmSxq/W5eplSOhWEcsrg9if
qQwdcY6qK0pdVCL8jUFV93ycnzwvsg62Ok4Xe+R9/6MPVfcKmMx0C/0l8aLzLSoObo2mpa4gBk/J
nPsRGUNIo2q2iQLhXwAOTAQ6HDTHA0tfjdHLVdLhuqSDI8i7GwfB0XVvtoWOQJ8g1SBXZ3U4OXvD
8Xd3vAuq4JCLyP9shaju2nXpq6YNALzClzBpZOYUA3zyD0WIMMAaTte+3VgdcJMADlZuWdxYK7uH
AbXvoRJl9WK3PEUcr2SfId5Bpp6MY1v9hubPNBAUg1rvKt2mfA9dhLKvk5IhoPrWiidUjdGFhX66
IemYRXBjL6J53qtwKl9d2/uX1MbLWRYdNepg3erfEa5xVsolwwUrYSSiJBCDlEQYAbwvPiuvTbFN
Ww3x2O4X6qMqJb4M5BlIGUuBKYUB4gDzgKk9ZeOGOdI8hZs99JXtMbIPe2SPfNNFhYY2EYcenbk7
0fAYC0CKz4Jox2Y+XwK34n3dLWWnkJgmjKBkQPH2+8loTuZYcqSzxNvyPBht+GCYNtegfKMY2lLB
LlA0o13zjFMJlMS8wpB6jTGw67YgQV0IpB8nbIT+/k5kMb0N4RtyIuNY3dltngOYWcB2hrRR6VRj
W1aMZCtXKyEQUZZdzZjH12FAqcC4bI39rkwZ/7WtUfUSBovu4btXRVjITltlyFr6mJKxxJC8NmZM
7pNwVS/9UjmYnOrSWgyf5zE8Rd9oLCpWq7sa7nZhVDMMlinJSsiu0nREv5GvE7sKg4pPR6lxFuxB
TMS2AzzI7K5neSQbHhto6SYYcHmSRjkET/rCqfecr7Dpo2uxIddX5fw49K69sy5p2wZLhvj3jLu5
GqoYfMIi4uWt6xaH3yj6Ixs5Ll5aQLIEGXo0ZWRuMdQmqa7o6wI5R1oLNY3IMJSV025E1/47TmzJ
GsiIK6SVZU02ko0JaKEKwOKrNhHIqRMGNPM+OjLszpZtWq8D3gsGPOBS3Yy5NgjQQbhhsFHoZGkC
TFvlbstUgMOAjXdEQrHFZ8qoPMUPbvNnaLmAzVbyVdwGacQuYQ/ickz0nHoqvJnTOsw7d2/7mOJ5
UZ+fBVoFxRngx2WExZKhDiK3tMjP4GPuPkZos8H2Afi5jzH1GMvQNISctQAcBfXKws37mFmjiV+G
+AKVmTcHcaT6karDjKd2cnTXGmXsi6xyA50aLOMfKtjFMTTkc6+gB2nKF/jW8fsV3gpIFQ4yqcBB
lujFhk2tN1WleoZOW8XRLhWbyEGpKsIfWAgG+lQu6K1J1cb5Fc/a5AxCw1VMypWaF0cz8QsVXPyR
CI9dAIOPMMzpxgRCPmNbDAwV2xbpQyu78Bwc0lEDWN0q15SWjq9dYnyJFVpFZ4g4VPm8WzaqH1fM
2mIU73QYd6gFMFoszNZBMFqw6YOHUzhjB9SKt1VThE+OmW3Z2FIF+PI2J27mIWIfQOigx44ns95v
0eyufcrsT5yP5C6HCd0vhinnQNwMdCikMdvpRUAv4pJSRePDNqz01aNiLGvde+wBqwLNGNmGWD1R
u8qf2xCFz6uMxh8aWkHPgZh1frDAD16Dr1+8dh1tR8gi+qFvJkzgZLMFkTsAlwZUIYrM+PcGFPjP
GSJGz1w64WpIHaFxRaUavwuPOX8DJakcZ87gIzFlMkA4L4yG+zxtIZ83xC1AJSnyf0gqSDNXxAte
6ToLnXOHSmPCgrJFLY9YXMe3fVGpHyZj6jyaumI4WUQYsmaANkhaWyQTRxaWhHBBieGTSLxN6X0b
TJ5iDxf3T7ZiAcKms2GyU0pnv2VQeIxTsfJ53joDxU3GuzHFaHsIxx12PvZszK0rgHoolseIxmxC
UKNJcZCQkC4JziUgz7g7SA14E14gECG8da1qsXkdo/UDUEJEldAz+EdiuaSCPZ7XcduHY37vx8Kh
X1jQ5Zwmo7MZ8Qp7RDJWgysJSo/1ZQJrQBLQXkrM4nrUsoRjKyDJNHYpjE0WRBgiAMDusDIxOFgJ
jfnvGQMGzLOjEGBMPSdynwJbGNXpAtP1xjMNOi5oIgiNU8DREm8jVFVIhkGhbxSmpxRQEs5vzDDB
sppZkSvkXFVVNe0nfWZjyLvhJ/Zr3wgYmF/ySVR5DbOm8LF1Ov+Ysb74IemKGmMZcD4NkL4ac8JM
pQhPc1DBr4/Lp3iBWDlxXdE9rCZZkwcYuaR3E6Bko9yXI5beT9hZz7/NFAeI8XNp4Ix6mJHrsgP8
AMbLIa4M+plJ6IuoA57jBAJ8q9j5VbUvBrHjFJWhE/t+BIai5vmi3tOu7aGb3vJSQ781x+gZVncV
Wme1modptgxTVsRsdliLxVxWywIuOFzg1w822WPHhgbxNvPDeOO7qJBQOtCJRfHfi0s7RvHNsLqw
200gaHWkVLP/6EWenCtW+PtsjIYngVOaQel4sjfeJfpV9VP+KLFoxwSty9FuyqQ3Dxxwa3VRwDdH
oyPiFm3lFKN4XkXUYyS0rhl6CQTSbroaMV3V0QlXZbIOGMJkPksw2g+9WkKgmYpY5BgW6JnusBWQ
Baqc3qNyDwEMHnZMRy16rijpzkb4/+E/S9iokaB0UdhoxNeHPhiSmxKTU5QbgOL8thABejLDHDxr
/JaISGj4e+yF5gj0RHTr78WSpFivoEVOaiAO+rMFM62xYfN4nAMiylxBWJYrsLBiO+36Fj8HWw2X
n4EaIdN9yEAQeucR2MokxfJ7gepcu6KSqVBQQpELHT2CA2BoCzTc2rxrrzKXhq5evah+SDu56SSG
VK8/rAIqr8fhQjiexBZN3C6LhVt3PJH0SQbAyWJ8oTHSgY0iy+sQsq99wzzblvMwp327c8lWVI2U
ebmQbh4L2yhAMUqUJYu8A2PD91jM+wlQ7MLiQQyVtj8wiFBz3Vc8LN9ZyDNsBUumw7PZRFtGCmRP
Vs9jgvJsKVs+4GNCmX7AYghmCLNB4zDl4ySaSYjJY34K6sYuiWSIBrCjIdS4Kg+Axx52sS66gRvO
CugmctxT7NsSw3+ZHVUdxzQR4Q4mL+5xLcxSNTYpFjCYc6yyCJx47HaN1zfF9ZJj49YsazmeI2mL
51Xb5KTq+fQ2IIOxkxXI3GFfWi/6fT5N1bVYZzE0+FgwQujjYmJoM/Kh2qkIbFHSmQwFYocB+7g/
psfolNpOFZc9GoW3lqcwr5vW5KdamFdNzyMpiYM6i6orDq4KVOe26COTKSobgnHYkh+iYoyXG591
ZnvG0MPNlxtG4PkuRRnDSMst/Q0WH/WHCKs7cS5geYSWwLBCPCpokMb7aIIURoOhYDqdAlrc0/1a
aKauUj+2jlC7FfLUYpyu0YmmcArHd4EiGNPozp+JJJ2jZ4QtdDTVCBZCRzqrTU54hxx85ULeZTdB
BeGThASVd8sO5FF+j6qqzU9jjPHpdT6taOyGMvNxI0K1vasOo8BXcyRvHhYctAWffIjFHevCaJcg
5PW7joLvV68LLNMRdaWI9lNJDXpTnB+sUiMLEbcO0sEL/k/VpmdQo8qX8+pYdD/AN6R0bz0PzIwv
GMGHDGgf8bzmbnZX0F41CG0q7DW0enmSXBbO5d0Zul0x1KBH9BikW8ugHNoi4+dvKs/G6oBRvqA1
L2fsR1hGq3WH3UT1yHwVAAs4bfFb4tPZ3fE2n81O2WGosFWVy3xp0xW6BaxKp/DAWRxHlxCYDaJD
0HdY6gVwU1F7xLnpwyWBDuEL3UK2YcEudM+3yL6PtMccZGi9syhequhjxT++XmAENw37BEPM5QE6
Y5KTAdbL7oJl/ZrUI8gJKG6hwJPUuOlpfYY8j7mI4KKo35FISltj0ySjm6CdyqRm5VgFN+n/cXQm
S64iSRT9IsyAYNwKkJTKeXg5bbA3VEIwBUMAAV/fR73pTVtVKSWIcL9+7nUKtp5whn1eHuJ8jRhJ
8r6vz46ax/UebTr0Ph0CQMJsMpPHZEVt7nqptmjV9zzzjk7oKntyOTUvQOopXPGHZZl8+6/DXHtM
I4kUfyPWpulvkHFJE4C359LQ+A8mzikuh/Po675M/UCu08mdwYcOOFU2961BDpoObb3aiDk20nky
bMp09104cfY39K1Tuo4dQLohq6Y9NCQ/NwfACPvWdpYKkUmKcUvc3os1rRCBqJcYoe3f3m/MlGHR
J53RqObiWAw5yX8F58Ny18UDzw0j7d2kmlJHvVZXswR3kyQGx8xmtlLFCumajznnVZzBAAQmyZVe
vt16X7wkxgi9H3jAdHAumrDSx6neA7qGmP30mdstnU5Gj1216cRGwi3LSZRz01J7w/ZRR61rM5z0
5uDNn3onvMTMUmkKyTFMhNXxwdl0p3+Ng8lxtLCWWiULplKTTOxy3lPZLAvLbvWmtblcc7y31Oye
rDJcNC5/VrDjnymtcVUP8dr5L/zLuRAVf9z7pNfJSXc9x8RZMMf/R+c0PRB6VGznkZf9PZDkgx/Y
JB7Zd3Zp7PXYxyuVhL9SXzKhsyjryqBo+0tVaO7BurT2IIX42Jl261D0W4JsOogLO4u8V492Ftqu
0gTaHRAn6442IZ/3d7XZQ3tg0WKUM07omPSqeM7zo73YXv+LwcPED7NUbXGLcMHUf5Jaoykzzwqy
xpSAh3BmE6PronGWd2T3sjjuJiddFGdEMKQ9u37guv1Im4duDq17H5wiukE+CPqD1dvSufXROn5x
G+VLqtEVON/RkF5dvgWUOK/2WIgUAhomzSZIwp/ctkeQc9q8POqwCNpDJWkeL/3uEwHMEkDnBSGW
jsLdYrwtU2BhieSXqL5Lz1F7qtZd5kkb7P3EZjzlybTqwHW++ral0BVMo6pDKJquOY9KTvZjXGOZ
PLZLG9n3NvF2HNgLCgEjTMYiFDk4AYSfka1akVLJsKvJItNhIpvHCSdPWTVoug6gr/UgcmjzZ/8a
wPFR67Ismf0uDGezvsppcz1Aa/+1D6S9pPNCnvC/SufRwGyAY7OhHEeuQYu1ec4Hm57r5I0olA+7
61QyteBcRab9NdbnrvCm+RiDA5av82hGqgdMcN3RWASH982yqfPK8uW3lvjp25GN1mPqSr0zRATr
SEXp+N1dKCrV33CptYCFRqKISD0xFxylWFhWL2T7ibyVB4kcorxkC4w//5AnA+7j1fYy3PbFSAbT
gvPjX9870+PKrOsTK7v5v0xio/trvYkjyrDlslUINeAtKuJoY1ObFw6p21dWTnQQFbAh85gZFzCB
OHYdSYFvRNVAqIesHvyvmiezXzrOwDWzVhkBfXDiEXvfM6VZedvcF3ALpeykrVG7/1PN2lQnDKZ1
m4yMrcPU7cJgOQ4eU3lcZMaaB3UI96pm27dtL0t/X5AivpBOjCJzB+Iql2NQqeGbJ5WKjqxAiZAY
2x1pGSR55hyIBdvXJ3fHj98s+/hB89Auj6Mfl3eYiMfiVI7bIo4KTRhRYKkZ007x7nRQNZ3I096t
axaNrzoC5glGNMBpsL3w4GNCaw/GEuu9ZEQfn+TKWZI4ExPCxG+Nu7FLa6R5m61JzseuHvqThq0q
EsFeqvLOZUbWpvmMQfgckYcFdLt19ZayWXnuE+Vuzp7qwldzwkiBC5pbXQrG2N5sJZsfFveG7ULk
pndrhJAX1+WDhtgEHCpnnz9MOnsWSEeL0xZ341fVjcXDgkkZ9EXyuR3yf9vjTtv0XpZD8LDxubsk
zqOZZruQ6mM1jfubzIP6xfOb/rvInRbQYtm9/ekK2kT3jljQWEGVJjJr0Lj7BC1K7YeVwNhvUbth
fRwbVho2NnzhaTdW958jeaOPjcl1d2Tfoe+feAt1lLlluDRHEiKAobTatv7kWkFtTgHkwJRMsgj9
I8afKX9bZpridPS860XQafuDf5kz3mkKU+c3u2Vj/6SU5bipKte9PPZRMMXHrWJpycucL/KXV3m8
s1KN+VcdxRNKhfHEN2MdeK2KeLBXvSEMZqZY/e+xwCpyGGjkmAlTnPCucyK9T2hrZZKX4/Czst63
TSUzoAeUvxp8JtDhExEAIxBD5C/VkSm64RVyy9w+2EJJuCI12x2hgEWAAt7a3a9SmfhXtQX9D3Sw
19x7my2BlFscDu6imjYJVYmW5tuyx7s28MletT+o8gyixQ5Ds6BQv83hdThBRT0/B+uw/XFgblpC
JSN608hSwz8GcZW8Y/khF30eBJN3KzY9TZ8rXGR4zNm/5Z3GkoPlsnVqkCeMeSwhHiaxwMa4a4vV
NKeBqZCOzM0sQ/1KBC/PpmUF/XeLZ+3PCmH9bMUkNiddQZgMryJbo8+VIRYgDcK1X3+JolvgqMQs
t3O5WYs6WctgXhazMvlB1Cf8RTOJj1M32pgRFVajkeVKyU6AvqeNBdpYt+kMsDSvKf+o/YSVCFVM
YVkkP5S+tjy2tH3/qSUyDKG2kKHzWPDo/a07MxYH4ZrdRa1czHAD3MeXQAHRHyZWgbRHUWqnTAOj
vS/6CNAAxLKtfZ+VXrm554XLiIWzTK8PeEAUOci9O5XZjNha3deqku/lWjd1OqjYsbM6nEf1GQ55
F/CjCaYlgm24+mw72ltJEGrtPzpfAXSA7v0ddGpd/kza2klNGOSszxBBrEYIfZ+t6dHK1p00dGv/
0Q7Lcf3XsG/YO8yCMVyy2hNO4aazSgXJNQbyWHoVGbIx2Xqk8Im+f19dEq2P4zqyKZfDqBYZ/9sw
H6FV67iPHZ7naWj1iu9U7p9OWeXdiSRfMs7A8zyd5TyoyLsQ9b+qprDD+yHIC5iEQjtFZkqNVm7H
VnDZrLlHFCrDoWFWM14rU8Iv/YSVb4AhBQZzRNTCziGPGLR0N13D6pd06aLCpDBuZQlO0iNXLX2h
2ZLbR6iAjgqt961r6Zj4ur5sK2KB7txjF2OCz5g3NUvJOAim0gZ24GhmoWfBr5zucxOOZ8kQ/fc+
SWSyEI14oX4raioMWQ5vyyLj5caUxvkvmMogz0Z07udqn4CJuCNLHBR9GFzHkO2cYb8OsI6Y0kuZ
G/pvA9hMkGFdyP8jcxAG5xqW87QHblud4ry1wwvn5lKnlNnC5W7oBzpff7dhhejby2NBuRidfH74
H5vva6Cu1aE8NQDJze9pJBH/QK3B7Pkgw849I/8XFxzw1nyDeTSur7zL3idBa+jjXaTG4UUFqOYH
t4sQ86Yqcswt52a1Jn7cR1l09YgdNJMD5+wT0NqeaIhKXH1FXTYXCOXaAF/6Ewb0EEXtyBPe1fcO
IGnLG4iakWHMzy/duI33pebnP+7BbL8yJFte4kjE3yOkBXo+iUDKRoe2eXgAEu0fOcZWfdAMMMuU
gY8jjnVsGGKgtjeQXwbBex7k+BKunr2mbMcxWDfnro8OGkBuBVCeVjdDXa8Z7jnShRNHi5e3NbtL
Rmxxji4Y2KNffYadUNadFFQAaTww7k08uyaWzi1da3+GzUBh00MeB+na2P59A+tVvmyKT1yxr7qd
5gT6RN432jjdo9jXkWHetJXxSVhSXhPzJ+fFxm9JCJ8lXfM8xKrAJGz3+j+jdLXeGrRe9Ugtsl2z
C6KcQrizlX1ixEod4gV6cJ9QoJRmP3IAfTNMUfWhprX2DiJ3/fFtR+eljqoLNOCcEsL6cIbBWu62
xmEKt2Mi8R+QuZrlyNYA3/tlqWYXKfiWQSIOpIiu3cmKRwM4qUwnKlp5qNdKW3xNffxU0ZghUzMA
tc+Ay/GXgPKujnr2eG7iuDEgi0Jsf+cl3rgD64ERcwExw0OV6+LH6sd4eSmExUwOg1Ernrwy2qBF
EYXWp13MyzfgbD2CrkLoHYZlD9qTp4GeskLH1kR68zZNiTLh8rTPbKimgs3Vl6YCKvCZKOuLBcVU
iY3v4l6KRbusbxF+D/03QPwFGfdWjQlG7b153VkQYj9phCHQCHf2vOEs14ULqoB8e3bDzfPQO/z4
o3Ma+/cQj+G7gMifr/3d8NUWTRW/unkFJO7ubRXfrXZfNE9mF1dlKpLRcHLBa2F5Bcxw0rsMdZ93
iYJ0N47DEN85fcgcwdNL/erjJw0eLD271YnSJ3czt2ZgwkaieLHQs6x8pKMNCmnuKh/dKVvnYPkb
c9UuyVT2PUf1pOyOha8DLX7uOBMaPzlvjxXsYXsIZD+DWXR0wE8bQpFKyfTq8gOVRsuO1n5vlgP4
60gKJqvn0OjNNbWAhmuhaul39huPOgLR096e6yQcN4XkpdxZJAXfOxFV87Aqqosg6hObA/dau+IP
TNXGjBsBH1bykvMKxskm0SqTemgjRf3SD11C3DGfMIp7e/zZTSXc8spBz1s2xq7vJg7y95es12Y9
4PUUbjaHZejdT6Pid/QmQprvya8Ale5jt5/eGrTY/bixi+T6NMaIbzgwqibZg6lrjh5IygZyeW1r
SOyAfeK+5hJcAv/T6RGUEkpcpz3V1tSPt+tSyzdn7NspWaZqs9LZQOMyeRWwyR469ePOpg3ryFLz
VmRdXxT9ZXWGqrz1on6hUhULLCZfDfVnJ9ftoSMcgSivoVGkqJpKVXSbUzdRc8fbBd9H1XzibA7P
JIPOL4MowYTM0Pe/Vz9sfpg5Rm9soUH6nt0czJ5Fp/eu7dePDQ7np7VTeswMEwlIznlzXxoKYWbb
jLVfvIVLiNklUUfURuuok7xxwZzteVqOazeJ+A450gnTOSqnb96GgauU1p8RuLOyvUFRhX610bJg
ithGsLet8KOfwsRukVVyqk0CADf157gcxE9rgbFmQQM8QQfJbj0icoeqD5g71+bPDOr/YSbuiOvs
OpiO3j7U9qOzcc4njCvc8UbIOd9PNWj6FzQUZgd3a6M3hw3H42MPjKeRqkJnRV+JcvU4RxuH9BQt
xNUtJvJ/l7KuwhMSB1MxVUzyIsItxrxAUn1z5lLXIKZhYWfsDxzbDHYVSG7Ca3m79zuTiIqsyPLS
OrHzrPSkznmnAJfcIeeP2uSaU8go27tEYcspK0Y1fS2t5drHsKw432nYOWT5kHRHtWyC4bfDhfLL
lME0JiUxOCKz/VJE51ZS4Ge4nryeKqfzyYDKCxXib+khyKpgbf+aJpo/ts0a5osV2utNrYvFe+kd
v9+8Q97O7r8iDJmieZ2L5L+SGfa17C5q30BGs3XcOb5ScPKqw4PbD/Fxn33aL5RaU7ZHxzKOxLCw
zk+lZXX/yPegHd5se/xWsqnUETALOrlaFoR8xa53nyq9sz9YlDaVb7hu1l/0KTjoTLTF6bZze8JI
CBsvzchtvFGw/2Gx4WpSS80cZ6zDBsayRQTs3NJhPlQQlr+IEGC45g3l8DeETNOHqI7721AodmZH
+YyWM+21vEX54Cki39ZMSVS6/jdrwqv3TUYyPEyMR8rDuAF14LSW+3LwmlJCXV1HhXcRm2ZM5uQT
1WWoHbhwLNaAG6uwXASUaSPrS5Ob8ebtbcGUAiribzjjbb4Jl3XHNW3vwXgMXbDwJLeNGE6CYi2/
TvFjmSyMLbLBKqnByKtXfyWvY3nRHSY1pETXbVJrFRyzs6U81Cr+oOqubRlgwO0PkCTwg+DynUtb
kDVTZE1ZHxfmgZykNfiz802SqkLdaN/2odfiiapmdzmWMp5FFqxiq89NaLyB78vnpGj2RuPvWUoj
U5ob0uoPhnKSx8Fm8oEk36tvkrawePFTCJkyCb3iRb0d/7F7OKsDnHgjH3Z7aobMCiJILuoSz+PL
9TpO6G5Y8vk4Yo2ZzpGFxM7gdoeRHbXDMzdBuk4p+0NUDF+zAfRKinBsegVLwzLyu11AllI/1PRw
92GopyINS12Ed4HYnD/CkFTMHHVZvRO6ktlOk4zX/nc9hZObyAUi/nJlw/qUJRhIICh80ZIGVoGn
iwIjis6Ts1bV/T446i8t8vbCqVbLE74ZeW9NwdyfVlNI/xYkPH4jjEr+7fS8EWkG0+wBAXcjy75U
J0vaegK7D224cEHDUHWS3gTINMFagPmIYW2BxqRoFo/ko7G8b5CCCxrszt9Zob1o7wkblSOPuaur
O0KXd51NFLz1w0SfcexmQcpWbA0jZyYLD39Y2eNVFzDD5TP2cvng0W/QMhe1/q8I7PCzF5isHqJ4
HdV5H239HDZG1F82OsT+ay+WtT1Heis0zyiekbQLhyWmUKjD6aYqQm4YjkDnl3HIuE0ar+Gso+Tn
8OUenEkRpXeayJ51Ou9krbNnpTgTuhfka/mjrMX62wPt0d3NzA4BBef2t9V21IlsAhzY5a2mQGZ+
2dQUUZUpM/aoXgdckZDgSNS0dyO6QpcONlAuTnZRe1nthJaPZr+HfzpTMqpzFnxB1DBDvaemw1Oa
NaGEHlwIXRPnwIIXOVXz7n6FM/xU6oBhNyc7CPM/wcpHHed8Jt+I6dsjHhHAqtkAwVyzbyB3dNtt
+sZH+T7WwWYG+AaepRb7Wzd+lNViuWegRfIGR+Gv5jQgfQ4cCm30G8eweAamcP9wti/BlZyqiyNa
41C+OqU995D83NT6uaxXxfwGpjTPqtZsK5eQL+uz4xYu1Xaw0WICtXcqtRDHP9VQevNJbDRcTLAK
1d6XLitTcPLlan6yS7+f0mXYlrt6qTvoUlBIGijB3O8em4WygWDlzqi/FT17JD0tZ3O2HNTtAwKr
c3b7JrChugxeHiwaU5US/9Pd+lU3eI9smCjHY2BdxZhpieUTH6j7hirm+znsTMWo2janRFhgr3L/
KnLDyGPeFw3US4A9HphVbdOlClXcZrENj1bjroO8J5o8OnHG2cvZKsFVQSHiidMRrfwNHH2jivYH
t7gvxrnTD2u87zOux3CHVbAxPzC40Dhcphlj/akd8zx84UN1yLcYdfJkzW3xK1eMcZPekTS9YVnG
Oehdx2EclwCCmz1jMl+ABe5y1/LDY4fF4baueeifQ5ucpDPdOjg+nRbIXDA4Vv7Z1GZGDu3U+uOD
Hew3NF+jOVkMdcUFOJ5yM+hqcQRsb3iQKlnfz8pZYVEh4t/wSsF68Zyq5oUSNP4L4FjjEg6LeUgw
cLn0rcSBlm/BUBa/oYrC7dgT3OnTT7CJD3+WF7rHof1/80kunuC9Q3L/6679uB6gZ6t7lKJRXtjr
0C6Jaevpx7glIjeSEJT/QEQgD9DQ8WtLyvf9aPtzv18Ur3KRNp6UT7JoK/wYIa/yO7dzB/kPB1Dc
l7DR0QWMXIp0rjGfgkYytE3zTQ+3bSOqPEHHiz4GIqbqE05B6pm5rav+Jhydurw4rlTs0qTEwI7D
gImsTBady0ORM+VOxsab+o9V1bxlrlsRYUk4GksP/M7WOkPsjppHsFyy9QOz4UXZ3L54ZFGc4tZd
GpMxA/DyrK1WFO7eEtEvtqgr+JNhW/N7XjKAimtL92oXnjOfmz2icsnDiCMi8LElBVh7o3RyJq7+
WPQquJtNiMkgRAzg8HXW8H6tg/1Tjj503IQmHyetyJm5xbVNZ+NWy/bU8t/hW8GXIHmBe/oRdOhO
JjawgJ8J9mysWStwAWad41k2Jyzq3mEe4aqSoHC9+gR8U0dHV0atdzIWo1ISuLrxZEcSmHaYNiHP
XpBL77jIUlxpMb961HrNFURbHfSPezvK7pn3VwU3uWOt5gbbBKJx482PZYhvNlF9uYCH8iVSkRNW
5dq9M9+TB2SiS9yP3UOxYV+/iTcyRoBd6p1OQm4RrEte/ez4Wscbhps0UQhTsbSfWsuP+gOBarXH
01btTdrq0lfpyBD1z9QyuM/CyVJjMoQoSZRYe/E84QIwvwctWHMhqdjqLAcFCU79wrDr3C9jSOXI
MoQfwRWJoyNkG1NqB27VnZbZW9Yn7ag6wMrXbO/hSmo//4mgjbAniPE2UqawT7aGcj3Me8F0goAH
DvauwJ2IGjVw87Q14MvB1IHDB80rxh5IdA1wsm0F/+IyLMakcE0pk2jcBidrCbC+MTHHZwJbSaip
T7U8cn+Zcfo1LcUeMKZil5KiaPIwZBXz9muq8+i5YMLjUDoA8Ke2p9ng7YAhQTerEpNzR1gzHo7G
n9aDn4fDbyYhDO3jLhZ0sl4JWMiXI1EuqAvrM+i4U2euCHcEm2D2JEMwLMQZYTlFeHRGRgA3G+AM
0lUHbEoJVtsTkiAwXTqEq7SSqp6423JyHr0bs4OPn33TRv+YPGC9QhSqikyYwYhsV+32i7eYaSLW
y+0QOZtyTqIjeZb4hMV7G6AN1Z2K101fisFf3nnBr/v4lrnI2lipf0KL7Qc4V+IXG6wNAiyieA5m
+E4ujQi3U1+1MrNjpZl3Y6GLT5aZ9jExRZ7v2SgEXRSP+5OCiPphhB6nEH9X5xH69Pi5b8te8eEC
auGVdgMjyVIMj8yoBspDA+FyQ+W+RtTl4xgdVL5z6omYQIcEo02nMlZ2+NAu14YnNSUh8AeK2u1j
iX39KgZn+jJtuJ0bQonkZUCtvg3JRbtaVlesNg1rU6B2Q9L+Ubby6m6AePt0yzHqKC2V0wNdc3Dz
yIeDyUiwytE1Wa4SnqPViup0EyVGoHglZ6OMQB1OPVgfAQ7WEMEjREX3xFqw4Ytw2/JFbrX15cwd
45025Da5IwmrERly5eInYO7RXVgZbCPs1/HAnmxW+Ik6BI9oc3c9X2egTPZA7FHX4enuJ8/0f2yW
Ha/ZbDxiB4hPwCEeRqoIToZtHTG6IIDRi96CmAaPu+dAsxS/T5B3EpdMPgeECuX+mw+7XJ3QEsxb
2O7DR+DVLJkSjip/a049kzWo0H8GC77rAFJcmBMZ9PZvHglyQmlTbPqicDWPxEl413y83ffYGjLW
dTbF8zQ9sdVlBKEWu/M3GPaOboRpXJeqkOzstNjD/lWS9SOyoZ+LJ0lg1D8u8zBIrbnZXNppR8DR
dk3zp2NeZwDOh5C+Zl89mDpRM9gaFwU8tAuK+b3HoQoJG9X+OXRpzpISyh4JySVx+RCMpFEkrlMy
1/BMEZNIIQkv0oxp5lNdqCXnml+DT/aur7hZROs/FmFBL+RUsfhc8tBl+q9C81zJpmhuA7CVnyBc
5Odk9bzLLe/W/4XSfU7Jt2vDhCCk8j1UqlrOg9xxZ4RFGJ+tWLjrA24wtnotsZmhJ10ptksUwJhS
PC5oIqpmY+mh1ib42lYDJWDmWOenmqn0rYNFTx57dqXYlEbTVTzG/uiddmvf7uZBr/ONi+EuToOa
phV/4RqHt8xKp5aXcOBTWLNCjsaVWdVMQkmQSH1HV/1DV+QEWvD02r9qTovuBKDFZidL1Nv0Ugdz
9VRP2/7XwdtwYxw8lNcxOevn9aKGgh3xm79jRYqQreM8iN3E66kCbrpg8GxAFIuEOU+WdXHySWJg
Ju97qkiNR315QpcvnW8zmfVNeYs1HbEwBve7LtrxFBAA8SVnOgtE1r59Ad/s1sPq88XxGJBLkHBj
kq2x5sH+oprZ3w4ICRus7miRulY4ASzLbG20PHT7W3EuUCoz1zYM+CvZOh6FyzL8025Ek6AhC/RB
r4Hx6Hb2/LmdW2EdBXaBv3bTiODGW13x37z3fou0EthP+V63APYqmj+vC6Mn6LCxp1Twuti/7GCV
LHYnI+SxI6nKw9Zf8GhdI1AehxhgP9v6xd+PuMw7EFlsNAef6NHfK855VPTIn37HQVtaNzN62+uA
MaE64IWWDxp8uGIo1HtPDto4D9wmGA64m5L5PcZDicGzHuPHyWkac8KQyfZd9zqigaUZXi1Ho1TZ
nRuXma+bgTfJGvX8GK+FKbJtbdghNhH5rs6cVBRfceuwyZcns2FnkInqhkcrJEREdlAkZcG4jENJ
R+LUu54PyfN/sai9WkKRObixkg1j962vzMLD14IzUUOVjGYIb5lhAh2GWH/qsYwfK246YmG4U74D
fF3jRZZ54WaWCZEi0CZWkYWEi8gUz2344ua7A+su+rJlT8UYPuly4MCfZuo9qx2wxZKF03OUE5AY
MyaIm0Kke533CG5uHx5tBlXATl0p/GRmGIMgadvqhXqNmm5VtoPHbeLEOu2+2B4bh+P0sGzM1Va/
ktdqekSA3pegQiRTskykAQA+LDlblG5FbzfT1YdCVfmH9iYMiQLx3Ue+Z64V37dZFYaRfnv2COL6
yNUwkbpQCgD8XXKYHInr0uPFppl5Kdawxn/v9xJYCCfVclAVHPo9CgSaWKEm7z2P6vxJF3t+bzO6
yW89FexhQtiGtWZxvDrtYd+cYIPe8QhOM9puf1g72H9Z5Zy/b1Cj+801iuuHaYhkk1kHE3GI9L4Q
Bz6UyGROHrd35EJz/gpvKf8QZFSGJ9Lk2JK4bc0W0AmRh3Bjhf3wmJeDgyQf0INl/sjsj5+h7DAw
+UEuzqEFPY8RH+dZGo3DyFBCRU7qdS2gK1sG/TNzMmYXcDJVnnp7GEGxgTizdKNu5u4Fs8P8tFXz
8ixaNXFiQ7JPYPil+Ri9a6uCcWS5EMIAQBbVbbjectzl9itPIw6KYBPdArvm+05W5OgmOEAB2Q70
qNfEfVuvt3lkgCZ9yycmk2lemwRR4djFoWa30n8DI/crvIbF+ICKv3zNTgT6TcsyvpS6h9UnBudW
6UD6Wb4xkyOwqcCIlotC/iuG2TEprDiZL9ewDPeww4DkRx8JRpMUIOIPP3fLdzLa1WttJC+O9Dp9
3gJl28xlSu8WZ07hHioeGjL/KX2qzK8FcRKbtOOTiitxx5hWd6zhRvd+7OYGOgfl2n/TcbRMh34W
Iy8CIFCOslBweXpUktPDnsshPhSkVPnJ5HRX+3ZBiZNZhVN9BlM17MeBycv8xEc1LyP3FIn81hAj
pga+0NmOzwCwkmss4OvyGXm23j69k/XEOKhpov7vFC/heHCKIOLWaGYsG1AdQCTeqC19KK5bEZJK
5K08jbbpGRvMIzs7EIbE9ODusXxD+w/8Bx7EhrBQN5jzzBl8rjemAczSixnMGv3SH4rMrleiYPhH
lyEj95jAgircycDDyEi6P98tZiuUJDRYMh3CKh2XVVfHiSzbkl6rXB5cd7Gv6QFReb/vwopei9zb
3trry4hSUdHw9ioO3myQEHIN/L6+LcaoEUTrxNPnwhTUnFrM9Q8tdwN71Dr2wRbMoRS3xLx+azKh
/yMqwbvzrNYj0yiM8igpPOjpCxY2m+jmXpkbYon8yziya/GAowVMYqfI4nml5fe/HbTRDwdUkwoK
CAltE74yfA3cRvTZMi4BETfczcmEu+iGBIplOPH/lfVhWg3zgsYNejsVWIraY+TN23cTrojc+1LG
RerSDLff6LNRhrf3qu6IkRKaTs8SZ9DC+bKIBUnJigafEiX049+M09wG971TXu8HYqExSjSreCOC
zX41k9v8tXhOvqbWqPvSK7arXyTnBPXzrfuLQ9++WpMdlLOY9Lr/ytZiix0DmcAcNu6v25gnfbtt
vLZ5suqq9pMdQLg6+CHswSeRGAU2NxYQY0sjlxkJf6dp5J5h+pxq068vpqp2/aKY32GYikf93iJP
AomSQP8JcrFGJ3gyMYAFdZyUbIMM/cMw0IOeV1tZ0zeTcrtL3FUO/R0Sh7ooSq39NMLJuFlpFxZe
Bpgu0nlaUz5TkrjfTpFTiHY7HAnwtoaG2+1q0OTosPLhMDBoUijMoq9O+x5vWMm6hjq6D+yYZ67s
PCpmDkBzbOnmOAXU5PSPcefVD7hoxupu7RsfNshuobDqQnRgw5VXZD6yck81uVwHowPxi8/En+FZ
9x0ZdTdgM4FIALXy30RvFdVTP/tjdWQHhttloxuv4JmROzywuXkYDo60+dQ4bFz34kZw4ODaUXNq
nLYpL/8j7cx2JEW2LPpDjQQGGPDqMxEZkXNkVr6gHCqZ55mv70W21B2OI0d5W/ehSirdMAdsOHbO
PmuTK80J4fAlQjGf1aP6tbEL5RcX84y32+fW+1GmBiLMMarkDl5kG34s/ak+6f4wtsdEDFz+J9HV
SGF1Lz8hs4veaSCOYETleTE9h2Wp4zdLjw3Ob+hw/fT5v9AISqUJm96Vdhc8wOUsrKdOhJ6zm6xx
0A7/JTy9MpDHpu7kdVhkaWlWZLB2jCw59uCAhxNydDXnT02oFPKoGC9FNWbWMWk5scaWD0fHRNxv
YD1XCKKSAAeuJlhXrivzf3/FxKUaOlLzKVoXUrSKvWGuIxRBySu4cm5RoddwiRb+Z7aEQcn/FgTR
aMaE0srTui18hIMH7egYSmE/j1Bh9iSLrG+KN3G1cIgDKXIjRssJzOkAjPQN7OYaIdLS8YynQmTh
x7RggSpMaTJnauvW1tScWkCY8LHD7nyftrkCv5QWVDhb6LOdg77gUCo+Gd2RG4nbetVHPqD/RQ+4
NvJ/UFxSCdynyoRO7PuDaqtvGfK9hrIZ16ClmUlG72PvkX90+67T3qFrsM+G0JS9QW3mRNQFsgjB
zTGt5XQo+rjc4Wrq7Is+33LjXZta8Lr+94fMMNJXUwvMUmVVkpfcpSnYPXRXtq2Fj/SJdhverKuf
E/0GTlAz0f0G7SoHmVhG1bqSUvJZt3XzWcKL24BVr45iGRZvS9dRui0+Z4dgpdVqnRsstqwkqgzz
kveVebz//VYnzatRFkhsvfElsqyhdQu6oV2sKfyjTaHoCwiu7CGqUFYS83Ub62HlU+H1o+JeqqkW
hsKLR8M53iHnaLSuBQjxSAm/eW7j3oPaRr/f/edbeYuIQ5HZSPRLYOoX5PMWyhICkah1cagTNM42
0j6hnaSO/rfjCGaDqmN7o8GgXW42QcZ2jqqF2RfV+nM+CbSj0+BvzIlboC6jEEbqhkVz5A1qFkoj
CnGTmefBWTzZeSk+e86gDA9TGAmXlKAnNjzZ5+9/zZzFiEo1sBBQLcjxy7ku8DixABHVLiFC+xKY
XDOUKImPQyZ9WMoz5D+WOdg3T4gN4u0fh47F2BZuCY4ENo7RqjV/29crmgIMHWHh5DadIjU3RvkL
c8lQHC7ARSZyt7MQIrpVSzx2oUAgS64pmvnQtvQpnGLVKblXeTQTU64H2GIm1pjuaY7wzEtGHy16
ghQAKEVX2/EfUsukIF+g994l9OKnR3ygkMymwE6QDiaT8cmqJr3Y2D5vpyd4aw4GAwmNgWnNwnZQ
c5I8DEMxuoEdy08QopA0TIH6/v7kvF1v8yjzfGGHxhVpsd6qWIkNyhsjVSv4AoHSN3ulC4TbF1N9
vj/U6gM50rEdA3YiPKbrb6bSozrZvsVQGGUfY4Mk7awl3FjVaw+EuwXWcbo0JDn361EgRzlV5Ri4
C6Iu2o+1CfNg4lJHE8OWzeDKAiDJqZJm5dZjUaC7Hgqxc0YDoz24PhekfJekPWCotp9ZRpALRfAG
vmrwvXdadLgiUcZgY2OZ//5iEdgMrxkWvaqUCBYbGInVKG2NcnBJlyhkE1NKt3mPbo+Mw2NZqtFB
6vmW+/jK+7VJBppYlLHNYNl8/dCFV4SR1VSjGykhXh6yT45W1fZHHd7N339KhpoNEgysO3CQvB7K
lxH0+Ji5GRnDV0MMLX1elH2lbqQbI62+yVcjLSZNUyqwY9p0dBuC0A/IuORz5uQjvTKic0vwJpRn
bXm6vx5WB3UoLOo46KhEHNePR2ccF2ibDo8aHccPVoz/My24vNgZLbyp1orvI0XYH/cHXft8Bmee
wUs1bHUJCqeBzae+E/euT9PLQ5nSbaUYtECQra42XuraULYUBuI8RxOgCK+fD+g0V9S+GNzegAbe
GyXdSGH3bzv0zsZJtPIm0VGoJhUQzgLMp65HKkcjzzpN9m5Ud8078KH6acQ15DNV3vKN7fnoGUP1
5/0XuTomHkF0n3EGItW8HjMcyShqc6W0QyecUgCuk8cEtvwhHCAmAQdQ4f6MyMuNy/2Bbw96XdM4
DzCiVeXs7HE9MLK4LAaIVHLomQF91NTdE8wvfuVpm/+rQyfxN77j7b7NgIZqcs7i8CGXblkVC68P
RF0CsVdq7oxA5NI4rDe+4foohLQEz4K9ezFbtDoD6zg0pZvmA0oSBx3/eyeSYuNhbiclD4MJrc3R
Km4/m0bq1Oi8pnKrHpAZQp56Okvyif0hAFv8+/6nWhlMzqc3dlywfE178akodI1WGQaNC2lHeWzw
HTwFg5c+j2qx5bQ0T/Hrs0CXAi9fpuLsprC05HJ606Sg4NVuUdRl8wtQM7co0Y7JM2RCZNQddcju
ga4f7x3WRQk3XY2j/v7jrnxC6EcsP852XOCW1xLQj5MXk1J1TS9o36hNi/KFBqSX+6OsvVSiFYfb
HMZB5vLUs8Mpx1cqb90gFcHJm9Lv9PCmR8tAfnx/pJWVNq9tXL4tLq9i+TwUF/pAG6zKldGkntvB
9iNy2FCgKT937RnWavP3XtPcCXHwVbkCcfQtz4Qix0VBh1HgqpUyvOM0ACckJ+dR0KJ7uv90fwLI
xZThAOfcYUnPUtZ5h3sVQ9P6FyCJgYZk0AyaPsxOdRXFc/p1drRZGA+1WeX/0iTbf8eFQBzZB9VP
Ar73xn628j2ZMELgPaITty1PJETOgyjFLGFA3vsJaC0VSzuslcuYore//8wrX9TRIQ2znWGHxDF4
/ciWlSayDcPWDRF6PSp9YX72yjalA7AmUQT/EXOYw98OaaAoZ+s00KrgILTYAxDtZFkSRrWLtwRI
B1MeKcPWBxXe+T7r6V2/P9ztGmQ43BdxVVEpI1qLSGbqSXcFjV25gRa0LuQL2j551o1Rbr8ZoxD2
zk5lKrm6xXtMkBgbXu9Vbtg40zOcHfuc+A4665nxcv+BlkPxpVRLkqvj5JHYZS3OBaU0QPa3CrX0
qisf6lyvEa1a+ck3w78NWP4MxWLXbWCDzo1XIwUYBGVVorpYiGQXgpavdBL2c5uWv/H+ll9pOdI8
T18tPQ2UQxw3Oc4UQdGf+taTB0OB43H/1S3PhHkUempUrukat67l/aSLRo2TotVcjWgE1KopX3Td
sVxiduvYNVp0BAfpPGGWUh8H4IYbi23lIbHo0lnbGnEKV7Hrh4zxSMa0CFakQH/xkCl2ewnnvoP7
D7lc0jwk4RDeJFjfkN9UF1MRipc0QnYWN4tNmtVTGlND+J0YyIQIvPGB+UtLn3m8/4lRBHOSvpzr
p2onhWjIU1SXwqDa7dMpjr5WlQWI7v5zrcx73hxxkI1gRr05CTqEP6OSSUE7C+attFFHE3ClhkQu
TTeQDjaGW/lYiFB5gaTDHPrDFoeBmZdIyGlF4Nps0pVURtEbPq7l3n8ofX47r88c3h4bPdcOoVo4
4C03DtHIiMssgjxWfO28hHkWkOAw8vpTWSjIwWxs3UJyKn5wyox6xPaiFILjdgKPiZS1E3vFDzXQ
J3ZrhSffUasLc1ur95XtIHYup2DE/oBtlT516nnv8yprlANkHfluQrZD6iZRdOMk+zh0/oHIPNbf
gkJ0SLFpLRAUxXA4eRg8NW73oGSyYI89j4qMHPHnuHH+rn1gG4s2TaXmYZGwuJ5Igy8A0IArdQPV
jtyJBsRdpCQ5yQS6z+6/9pU1QtqU146H+0oqKYpAWgCSn1x1CLovFtY1Lv1p/aE12uLfYew2bJbn
M2bxkXVKBzoLZc6PLC8MdtW32aQyHP58AIYmP/2Nw6T92ceiYg/1VryF8oHlc4pRyf0H/RP83Qxt
clXhxkIadHnapokf1WWJ8orcrm8+FpkRfkUP4XzoFNucTVZtYHZB67+dWqX8KtK2PCHxl59KLxdf
+qZL33akDI/3f9XKl/6T/0Wszku5Sdeng6b5YWzgfxrU5sWvmvoBAkj+GTFdtPEC1oeitEX1Vc55
vetJ5RgTbANF8qUbFVhkXqHWMcPsKVcQmPwHTzVn6QVJIPb3xcGcdqLEUJ3TEqQJbUzQsZtDogTB
B1rQm3f3x1qZwPp8f5KkuA0cphePVY6EIFFtTy76gCl+8YntPg+ICZ7aBDzQTyFGZePwWh2R1sY5
86Tzj8WIgZKGvhZnk6v1hUXTPSxJBHBYvLQ+edjE37KkXqYT2Bg5J3WTKgFR2839re6UwirjZnTj
wBeHQdAG2RUoqZBnpIhG/Z+qo8u/jLz/jMmcZCMm4qH8uJgsAZLO1DfZgDMr/4A4hAZP1MDnvE/C
/+dQ8/HzKuBpcurXfmeP7iTsKDxmuA68T2O0QTslUcW4MTVXX6aJp6wldcwMlzEBjGBpB8hAXKfu
tccesv+5NZLk96yjv/hTUbwAxC025uja0hM0dBnUsCkrLY+2WZRX9C3ZSpP+o+cBsuC5KaoQMBJN
3feXw9oGS9reZjDDltZylUd1ReN35gz07QuKFH5eXuhY1OicjGGA9UQ/+GFhT4oWdyNLszXyvGxe
f0eop5EyZjwkysR9mVqon5wRmuiQORdj0NpfXVCjKahknm0Mra2NPddwWWx42trLY6U0i44CfMxX
7aoq5yRvvA5F4xh2B/jAkb3HYyQYDhnXon4vURu7Iy2uEex9z3mAqGVrO5VegGBvZ4YP25p2acCQ
4+DZu8osa1yKJtHTKN0DAjre/2Brc4MsEMEPdQnjJhJPg9TTRsBnbpnYyal3FOsASyAhelTtjbm/
tnERUKiCOI59a3lfUjvYzkY/TW5XlePJz4P6gk9OflD9cXoDL2Q833+0tbUGM5AyIEG+Sar3ekag
DNZ9H+qr2zmeI05Gq7dPaFs8/12n58J2U2/GTGhx3Xy4P/CfetHyrEcxQicCRz2R8mJk6XPOqRAv
3FwZRAFsIjS+Vw72L25jlXZ1NtBB2CcsuuLw2FdxAO6gpBMGneVgfu3hKGRvaUCJBUz5kM4mLzd6
+1Bg1YaxJbyB+FTTBq5e8rKLPqcw0WZ4jle09HIElf+AHH/6HEEeRaM0mhIJKeo141vj05m9pz2p
+Tk10wRAwkYidKCRpvw09pEFldkuBwT6Ley7RzA6OoZB91/MygwgWwstzOE0IcpebOtDlEH9m3cH
1ssMNCu0RHmM4qD/htw2Sk5124bl6e/H1CxSZOT5Sfkv464CM4mgaxQy8LkKR6YsspFpx85wRPDq
afStdiQ9/pMxqUAbpqOT0l0EIJVPdnioGHM0LI+PoCFobtgbTqYyDB871dmYcPMZtZhvCC44KlWd
9Dt1jeuZDqpQ7zzo866fYtqw8xr8a/YmxO4t4czKkjLITZtckaQkLlh8QAc0LD1o6eAa4B8CkBOq
pqCJT7EpBdIaw/cPpulNVI/R9/tvdGWbMgzYysTP/IOi8PUTTn1US9Wktifgi+MLIcPROeLVo3fH
Tphio3y5Nk+Zo5ppaPBvyMddj2akQzGW9FS5ZTO1wI4aiKBGqIjhYDUTABMJuXxjH145QihhmExR
Lq8keRZTxs4Dv9GDckKRBF/zqYnnTmEZxBLJY/odVuaTlVn6sM/sxts4s+fZsZw9lEvn8F8zMQNe
DA0eLVNrrqcue0p5YfNPjmmDQK+yjcjFSta4SPyqDlkVKdOu6Mpq422vfVvpcLnGoUAnd7eYvaSA
U4JzjV2hyd7beAi5OB38mLBfOd+fRNraSBbw8Dn34xB/zf/9VYwQA97oM7/kuxImibdBZJJUpfFA
yQ5ge6iI7JwpLZ50q6VNGLOX7FtZl9kFkZb9oqaZjgqRJscfrIJSPoToVhoXpjJ5pPu/c2U5c1xh
F2IIoijSY9c/E41KYznpMLlGQBunaBsQ4DUNyRujzIt18d1pnaHRnrwiWe5l1KIIDetAAJGuxqmf
nL0ubYtHZNf+Q4sxED3LXV/ptNho0aOFAyf4Jz+b/iGPm2NLOsS0tiCgz86qFSL6t+gt/lWrKLtB
Kgsdd5NJWM0exJiSnQH40GLCFROPLy8dafeIHCeyfkilhm4LC1oVj9wPk/Fi1yVuy9Kw4h6kaWqB
Cy6akY8UxgXk/YbN+k03jtGPwQiK90bo+79FIdPm4PWaTyOvh/PaHpdSHGpA5FcPOpg6/5Aqcsyw
xunFg67WafbP/TeprXwwSfZem2+C1CKXl8AEdCzcBN90JVQA7wtC1YqOirgb2TYMp+j/bSEBfaHt
OqjfqUZt6E9lGjjDhQYAmLHtAEw040sFezJr428L1Xi6cSKt/EJS/KwtEnZEqcvygq2BwExKzXD1
HBn8zje1z7i+DvH+/ptY2Ti5IFL8wjld5z3Mu9yrBaY6VdbnhYnDpsJGA+itKQHtRBZOw35DP+kH
ag7B399uyKmQkERTw5DLndOfQhFiAKBDiUilvBBDOOGpFzjRfB0Nzdoqvc2Lb7FqbCRCJni9+dq/
jCeCeqTSOGm6m+r0duu0MJwriREA/PX0C1ru/pSqxfv7r3XlcGBykUmWBoUNbakc4h5pdU0WGJS4
LcSoYJBmg3E77d9VpUMoXXbkrPwpfqQ12t9SP69MHWzpUT6i42F/dhbftE8nevFxXUSiCrebvifg
WtDV/37P41RHJkjZlK6SpWyuD3FQicdMunFr9jhUWphtB9qW6/3KAWDP8qBZv0k9f5kijxrT8Qyi
M3cAgn9wIH1huNYoRz2njHj/m90UMclhcCE0AVk5jsbbm9/rq7WAKJ+OXoya3aqz6DqXqfnGsJvw
GCrmdLFGayRtnDZfjbbTD4FiR4cJ95ONt7qyHmf5CV+OLC6/ZPEbJA0JEKciyzXpQfqSRGYD6lzz
Trndm19wC/e3qsRrT43C2JiTfAKlrD3/oldPbdeJLOj8kXPom2Frb9I7M2W0bjpmcaCwhHvfiElO
3A8wWv2wx6Jxsg73X/3qU9uE/MSL/JjlcolHdRyCRLUAdzrGKaZbd49nDhwr9AWHXLeirfv/yhJx
VDLYggNgFnMvBJE0xCcy8lrLpQEqsgGHODEcWyM7NDYGJ1ZhzObXdvgBFQRAKVutMbcn+T+aUbXr
yP8eoNLb5xA2zcv9N7H2w0iCGrhJCegx6iKS0HLA9L2qmKxd2/hgEe/uzLbzN55/ZUvkTf/fKIsd
wgSchCV6KF01BgTrBO033OnFl6E3vnfggR/qvtE3YtY/VZ/FNsxBQ/maMi9dNc5iZgOsJ363OXKL
Km2VXWEpbXXKs6HAFAVf4F2DmQtNOwkwgbcZnAsalwrAQ08iajP9Taw23T+gXMcLXjde90+YKAYu
ECIDzDNCUAEegmwLACO9u/6+6vv4gyd7PI1i0UnIxebcRa8kwwsFHQUfRN+vTTz6zNo6hMhXzkHc
wGbTMQCm/RC4P8YxVaR5B/xJTO+D7Q2IlHJ9TjL66PL9Q93DfADBaxpb9dzVBamT96M5lW4H1RDX
C9ICmgVlupbkxfLROUURkdy5Ki01uGgxzq+7ujIcZaeNoXXRZDsCZhBIYenOCjx5vj8dV7bfuc7D
bKSfBGX2Yp04YavN3i/SnSg7HCPpY5IWCSy+nFTd2ANWjkyGIk0+687n8uH1Y8dmTM+RLTi1/DD4
FdPwBNW4wKXQr8YnuuCGSwuf4IH6vrkVV/OXlzNzljiQS2NToBK7GDkFDBqNk3TrCShcZopubwzh
VuFs7VVSEOXKSJSF+ddi/gNnHOPQtky3nwYsE30tZWeL9C9gbD///UdjZ6O/wUY7RfR4/Tx4aOAU
o6eczA6uz3Ec5t/R3+pPYYO24v5QaxsJiWNspedAlarg9VBKBnmwKJgf6WDpD76plJ9kmoo3ITfw
N2IAxm7JaiO2WnuRDlctkjUsDrbA6zH9CBhbhCepa+l+ax0VgrB0H5pdcYS7Em3cFNYH45KANJug
VSwWo1E5ZYqJj+mGeJqzM+Qz3VyLLqCfjI0FcDsUd1iVgJHuPMJjfTENxzA0MWNmU3ZEMj2W1QjM
2jOnj8UUbCV251d0PePn67KOVwXZXUKNxVBwIGI2VWG6Jk33tEpzyKfAEE/3J4e8XdLavI0h2J1V
aDeZPKcLvEC0ke72vlk654EShnhvtnkfPGL/jA0Q5lzt4zyvfmW4V8A25lgFIlbHnzAyVD85BiLD
fZVGJTgrLRLU0MG4WUBhcVTDgqFutOoQeY39MliSRnQtENnviUaHj12BWP/k5dIgXTl43k+Z0Ni4
U8zA/0zbWJ6+saGk2buoJRG5o+NC0fZ258mfSRub+jkEHvjTMgEvwNBWzH/x69V/Vtj3vcVd1f7R
wN7N99xncViJO1Fgf1ha9Tlwitb6ROMZ+a54msruQz0kUfYYY9zwfsrMPj55XTH9wkexSi9eDtr/
MPbog8BsluJTT6s8gqQSye8emVemnUjQ4QdjJFmv73yYAT+T2Au6Yz5GDQQRAuanuFAkVnpp2agP
uDHCCtTUVN211gxbT6Teyo1jfOV0ogrPEW7NF0bSHYsFETaqiqdCrLtEwfg0gr9y/B9qGXAaknYL
bdpo4whHy0A6CZh0cpzw0CFHglmwC6faCJdWLvIsyvkOqTGTNWt5l+yargchqVKiSIOPNobMsD8i
KGV4CQ/Vkz1azRGLZyAYEUWsXDGcQ2AEERwiXafapEAUIr/86f681+Z3sFhes5CNHi0uEpRiFxvw
lOawJpNcuEYytjEAEVvJ3oQZZA6mmuN/sSbULJchC8G01DDRo33qqJPyQJdOkzykRTpEJyNMsanc
+GHzdrz8YZSXifKRe5O0XPwwCmEoTscchlWQ5x2oMq+IjsnYl87T6Kjt90lx4nHX1bGd72E8qlgF
UNLCf8XASuxFpM2gXhQAUPpBxyy3ABDRNN8p1I9vi1Drft3/tSublEDhY8/6akKP5VXIxN8TV9RK
p2yeqh9jTEuH/ahDd9x4K87tSyEVj8YYETCjycUZ1rW0ZNmBqrtqnzn/JJ2PtwNyzrc6cSrAGyxs
UujPPVSioU4gIZW4LGgbEoHbc5SjBf0/GBISiagG+Y2vLmEKXeCwg0o2ZP7lI5/UBiGbCsAjwOR9
eLejc0kQSG7cA9ZeMacA9R1k8hpK6OthwwK0U91MputMncCFN40euDWIjUW6crAJQ0cYgOeWTkV7
8YK9hJ5+ulMMl3oAfiHwU5yfrVP47w200tHpr2cNtwziSFLTdKEt9ydC+m7I4GW7eZGa7ohXyPup
ifyNDPjKi+PmaJHtpQqL7GHxSGVvZxFYXd0lpvQfPBXYDW1d5fP9Z5n/ymK5ouFAtycckr5cB64/
TzY1lqf3Ze9moec5v51eyPhAh4EBErNmAT5lVK83xlyZiQZdDbQcExncVsazSQ62ldMIppV6/a1X
Z50K4JGdBXDnUAAUfDPmmPndf1B9fpLFk+JhYJL5oBOFbN28Rl/N/1rHuToc9M7tYtxOnlJRopqD
2k8VBWFT9Y7Xg7sVbqPNTJX1qXaDATOPvlkHxcyPp0unLwJMRcI0jbSDD2bRfzvQZ/y5DycqXrNk
48lKygxLgzgotE/kUmvu/VwHsF2O2XC/6/iuxP8UXK2+K02g5ZeYDaNG0iVC69QnMfTYlNDa/5DY
XSp3Qb7dprn27plTKDTJ/ah8+eu3YAWObhll07hRpI8fPbxe8BCBNoiwpRGngUw2rila2X+4//ZX
ptlcpEO3T6WODtx5/b56+UFWQnUzULJrtFO9S3zA6BCCrD3Nr/Z7NqtmY8Odd5XlxyZBSVWS2+3c
Lno9HvmvlugZSXk4BOb7PtPqn9C8gj38BGikVTP9RHJT7uFAZRvzbGXZcrFkDzK5N/CmF9PMLERd
eBXV0NaoYaNBHjubvjmc779PbeWFMgKraN4doIctwutysqO+LCTdamELvKQxPbW+yEgTrix66TNh
83ja4WOkKIcEINH0aNbMiY8tPqTxDlNlr/lV+XgHnNjoOohnohIogHKl/yxwpDY2fu/KtGO3pMI2
dzHdthbhPIJ9cRVRzgP8QKFYFu/GJIHL3zV63O7CykvcfGgS53D/Pa2NyxaNsgDxsxBLeUkR6SBk
4P+7Sm4Vl6RtwvdGlWML3MXaW47JGkprFb7cH3Tl2/xJjJP2mxsll5X+rhvArM+dhLo9FWATVYyf
7M4+Dm3+4mE/5d4fbmXG4f1HmZbzVaU+vVjSVRarRoebpVvXLRAQq3NwaDCKZEuocQPIQJlMNXaO
Nmk3cNgorhfVZJYUBvG1dE1U0dOh9/Xwe0Z6aeb9ZiPOyEFluBpQ3w7RRhx+VIGwi3NnlCbe58IY
v99/7pVvaxHS6HwmgjdkiNc/Z/AyBcisWrshrps4eieh9b5gHp+bVuSPMcAxcdSSIP/7LMscKbIs
9Pnb3hR7pjhWQ+oR9BZ20ME9D0fFJPbrS0dYcLz/iCtxIzxmkh9cbMmyLK8eozNyUQ2L2s2nQNub
vtR2ZaU6ezUKm9OgF95Z89TmFLKWTgEGe5/uD792E2NSUUpiLyVBsZR2RBMq91AUjQtEY/IOwmqB
E2V4F7wLIVgDeOpKE9iQxalx1MPEIMUaaf4XNQAHvLGjr0R4FjEkESydg+gSFvvqwBUb/iM9PAMu
1AeJWkfuDGVoq0Pd5dVWtX1lCbOD08vAukKUtjwmuewi4mpqurz6HO1eE7QXrlntzsFe5wA3P9u4
8649ncUGSSaDr02kfD2XA0zbCt2JGhd6M+3bZaVjMzRko/8PRh21eHv/u66cjlRkuZ5xUDG1lqNR
2i/gKVYNfWVts28VDVK/qeVuG2nKyRrABg+aZb4v4UJt7Mem4EGuD2ZyLXPYzGPOBdrFZ0ToEnl5
QisRvX4xS7UjVD9oZptOO3IYKvUvmkiep8TuPzpRgMdibtjjF4jgSn9AzeeRYrdtTx79abJt8NCF
ipuU7fWg9PqmxvlhKodwN2KsoB3gQhXVse4TMHa1j2zmbMf5MKPVJzChvu5pv1MHWxrojv5o7Syv
sD5qRa0kuwmq2bPXaubv2NKU4GQOlAxcnYTJp9z3wAN3VdYi+ajbj04PiuLk0LIBELAxFZ2PN+Jb
2Vm908H/kzGyXnzKDib9iXB2Aq//nQeg7lza9xprjyWMmR0qqJPeXsNGeAh2ZgqJee+XgTQ3ptnt
h2cpo+okV6ZxJ1tqXWQ00vIHlM0FqF0YH2ckg/Mb5602OANNR1cSpBVdJxH7rbcjZBNbIrj1H0Bc
RNpC1W7EfqUf4PZmKZzH0miiD1ONygZ0cV0++URzZwpG0TMyj/rtSG/p1/uz/nZNEy/N9Q7iDza1
P5vdqxg0rCm0TbE+AWLmTFAtiKMqHnO7HpzKaewJi+6Pd7umCTgIAnnVXHfgzlyv6SS2ghIjIDoO
jDo7hmDNj2al/tt0bb+hsLg9Ca9HmhfdqycbhMhCrCxUt8EL/dgMTos3UwcZnzPxJAJ8gcxhLM/3
H+827GBQVrGtEc+TilpEoE000pke8HjCI4Pah7r90A1xtRHcUB++3TGIov8krCne3mz8WTr2DfmT
uWQeZf2L3gG+/eaUeax/LyzaKx5VIxD9mb4z/NWbsAI67gG/hh2fQFs8GrVwSpdQJSYlhYwt2hVy
bKYDBr0CG+A8ncydrjVFuUvwDJtRekURPUZOQkbcl3HRQuJBZXtgo2lLty6MpHtHbDEJTAHs7ldh
ePTIBmHZAKQOvEnBE0DDObOMB6s7lEHN3qrVWgMOPPHwHfYxuuvopxn19p0SWEShyLuD4ROCIOWz
DCMomX7it/6j2dn4zeE77//2pBVbB6OAW3so25CyoyGDejf1MAj3E4bY0Zmkf/FMOTtMjnN2aQLg
Esq3BoWSAABJk/3MCRJPhulp721k8O8qfvyj6B1MTf3AVzGyxD+sPkwTqQgg3VFUvqG12STrDAj+
RWs0O94H2JMNPF4jnvtGm6Kv9YRz3Y60eEOa3cNQleMxrYpvdtTa1Y8myUmKAv9ygkcThuD4PKlK
9NKMY+AdyrLu8xPwU+fciUxvfuKUE34EIZrGZylBRl9sPL3yd2rOkvmZkROoeF6l8HFslDWarmYS
HwH8Q/Wq+zZKjsVQtPm7qKRJba8Oph1+FzXp0YfarjhaFF6MvtfSSsA3NLPOueAG4IUuixeOyIQH
B/3kRQORPq608QH3WNveZwHNeG+TppM9CukMZwkbIxDvH1lE8qFpBBZfZMbJ7euke78qZlV35MO1
ePiUTIVwDjZ9MPpbL4yM4kj/QxrvLUjO9kvvIyV8M5XoCV8kYO78ux/HirYTVtVc9AoSG7l+1Rp2
RgQv9I3SeH6/G4aW6GqiXm08VlNoRBc/zSvuUzWa8h14YEXDHXuUIT7cU1mfQCdy6iV2RQFAjUy9
+NLVodV/qU2lFrukFOK7X+pB/ZiHGYYgfh2ANhrYf9XLiJHogMXIHM45jZ6/NU3JNkkbpqWe8KlQ
QTtKUL1Ditz3wIfIqkNDLj4ERSs1Izo2Fd7p6PKm5EHNsUXeT4UpvuG658HXxVsPAVzSjO/x1sJ2
z/ZxqnIAOOv8qxye8jQeSyCbWdDuY9QVPzyvkuSG4jQqHjPbGX45tRVyRvUFn51E1YBNemCZims1
NC3sEuxbQwxIiXGOCWYRcscNAqc+jmaR7OvObjRMtm39R2UigjhS9qG8j7Uo9KU0aOr04ItKDQ/Z
oITpRUtbLUWr5sHwDwsnesnxNX6UWL1REbe95L1qNtI82hGq9Qc6fLrxoXC0sD5Zk+W57MFx/5ab
RPiEAYman5NeNtUeK28WlhWMVBaHYEz9N6rW9PolSdT+YwKD6Sdt8BjuGgko0v1kyjY49H3n46hT
KBH8R1m18d6rwYWeMSGYnsbKLh95a7x0ytfUsUrqT+lutNVMO06Rg/8jShTZvgxqU1m/aPxocaet
WzzAOBc8fKwrwdk7mtnsp4cehIYujqxfGZYf2s9BqN3LEDbZOy0R2meThhn/HAZJ6PZDnWqHMcfv
7LFsy6o68yd0t7O5ee3yyqReAzJoK3hdqceQq5zLl/P92rlJv9pxYYZREtqu14R+STQX2CcjFcZ3
A5Tcx9gY9W+FaSZPVaFXT2Ho26faF7LfWZUZfPO7bPCOmIUCrsd7QNu4k67EGMCDQA3Q/i9u6/yK
DIU9tApN655X7pn2xWlwnOExU6vxUe0y8+9PflCALDyy36ilxfx7Xp38jY/LXVPwLiLuhe8rzDWG
HadYcvGYy8EuC6Xzacy99uWvz36EoxoXUpNc4k1NHuMhYLnxaLkOeIoDl9TujUfR7nR/lNvbL6+Q
5B0KePJc2rJ00CJTbhxPs1wl0Z1kx6XQw2k66vXnDO/5l6oMskfDLLo3GA32H6ZqKn/e/wErERyo
K0nCQ9Aloi9T8ND8ItFUvF0cZZpDrSNCLHyaNQYssy73h1qbODoCRELj+X67VByoNKeqQyt4VpJj
Ow8vb65kHAoA551njWaorYvYbVQ1J+AlyUNQBDfRm4jqGi8D3XI1EXw3fFk+TIkjPyTepG482Uqc
6LBUqeMiTSE7NV8JXk1R6uMiZjtBeOcHXI6SXns2u378cP/93YbAgCOoX2DjSYMVjJjrUbxRirLT
Bts1a0V9jCJfwYI0sHiJTXGhIpDve8HsuT/o7fygcXxWy88tEnOTxvWgcsITPe5I6AmslEAzYu9A
AdlEnt5px/9kKGq2zBBqeMu1gJNH6al9RZprxMgeKqS+CwxzPKeRF2wsu9sPRsoJnRI1Udb2jeoW
p68wILCz3TJAaj8r0Z+IesuNHMTthGcUSgGAalDqkWW5fndTgrIm6g3LZSf31COKTT/Z6b5p4RGl
4MUO1hJu99+/RActPtlSstGcItdjqlHNasDXDbSpmGMqVoG25yBW9rIp+4279p9UxiLV8UeYwknF
DKHQdT1aiosrQC1bun1p+8oeZyXz+b85O68eR7G0j38iJHK4Beyy3ZW6OvcN6kg45Ayf/v3RF6/G
YBWqnZF2pZ2dPubEJ/wDHVJD9+gKOB+7WE3+QsszMEsEsF26C3Gi9pp6yE3cNkAIuhTyrfKIDqtU
3JlBPyh+X4aJOPZ2h9ECLsu17YeOWdbPQ9aqHaH8FOYfQgkaxcM0z0ikwPFbvLCoZeI4gDLN4AEM
sM/9XE80XxKh/QJD0qk79+Z2B1FhQPGKw+7AIlmj3aqinye0qKxzW+XJKcJc890s553/+mreeB4Q
BlyoUYjVome5ml/HifvSkbjCCjSYX7qpFt9wySxKV1NbRcPd0ooueYYvgavWVXGHbVv15a2/AFi6
iZgsWlBohK67zk3TRC3uSca5W/wpXLR/wug0VGkCtHkAru6Po2bjLk/wjrcyKE+fpu5Y78zDP2Gv
642mgU9ZavNLLXwDuZCbOKkD9P3O2mDlqg/uxMw/DKKsu3d2TonUA1ftZF5KivSxx+O0wUtKxjka
Dn/cfotQlx38VsKn6gS1DRMxGSXX6l2VDJZ2mKQB5yIFk8k9gvR2k7AzaDxTh1z6wOvJS2dLKtm6
OkULZT7EiZJhL4aVxutLdOOKXs4U8k/UvTj2y6/4z+szYAPq1LFjnPPFjLkVNAncMuaczVWq7ikY
LTtutRAaan3cmpSNF07B9WAJTixtKMOKkMiJvc4Zp6/9PFgJtivR9KwTpFZeF1nyfay1uwIXN+ZT
4wtpzMhUS5jS68E1uQ81YQKyryzKduFkCq+djL3H4QaNGWAn4mkwZ5F+ANp+PQzqKI1VV519Rre2
fYCZx+dNeKm/b1QJdTrykkmisCa3akWWztGE+iLICkQuaQOUfzlU8L035x/QuUC1UXkNOatFohQu
UgtthqPOnGMkQk0/PdgiqS9lC67bw0k1fqjopYNCFl39zeyJODCciuyu9y1ef/kALc/5ZSstulsY
5mqPTkaWT/qnSoWHkg8m3dqco3mLfYTz5htvEcVfCpqgzymJre6irM8C/sfEPttdkx5wtNZOGjCc
t79fyEDSA+HWoXqqroKcwpEDMxzJLmIY+t7YWgLPgRyHpWrae71u7SboTMiLyf+UPlbFy15NeUWx
uiQ+bGSfGrjhRwTrO9W9W6fzv6OsPoiCXlLpumDa1HgGtVNmx3AM+o8J1kI7Q90IEIlCEdhYMNhE
HqsVCoY4LUUY2edOVgb8mCdcJ3lBsL6kNnTvVDTrIc1bOxHijSgH+hLHccG32+qawRTMLZ5kCsVL
PcKOxkjn4SgPGEjSUBgPNZ5Kz69fd7eWjbaOhaEY+2sDC8zkeuz1YbDOgrl8nLHc9gCf2Tuhza25
XFpw3KyEbuzj6zvASUEMxT3SbFQgnW8Frt8OPp7UVcZZvZTNIJ2xkur3FMZvbBb4dfrCsyMo3TwY
NiW+tCaeOacjph9xKYVnnN8wkHMieyfavrFs3N404khy4Z6tswlud3B6ueygOxXl5JzCUH9JmjQ+
0uVJH+BSZjvgvBudVkByiAED2ufloOl7PaUjNg8h5oTBmepv+IDSlvUboKT2hfqU83EE/+jnouVC
nIXjCzUz31dJEYw7kf82ogL8gzg3mh8moIn1+0WkU6ANV4SXwqS0jhF8Mrybk2lEsQS1gs8RYZ2D
e1UkIs9R85AgXcnLeOeSuzH3iw4OjlLEkOhermbCijJI1SCwz60iz5PryFI2gQKVpr/5HHClRmZU
7NzeN95tSjYqCmAAChAAW+1n3UBKNBodCTedOT6P4DeeC1zzvD6e6lMcVaObO9Hs9mQUd28+rzDc
F1Qm3Bdts+xDmBmlM1O8NKzWeh5MHNWc3El3zuu/y20VmCDZhnQS2eoSJa4e7QQWaTg7lYT3wSgr
2K+jTdUrWIC6YgBj4ILllv/IkiWeExjS2Fs5U/wk40D6Q1VmY/6YRSIJXJPgMCJrMubxsYizInPB
lyMyWyqVqXiO1Ld4tIRSrBzbVrECnJsSGSehLnQodOI4Px96mKz3DcRKlEu6VBlgN6U4hUXmZOOw
PsWDuO9T+gxuD2jdOJVhqHyExuAMJwV0Nb2NsNdemqEJvqDYE7+0dZ6qvsCvuznQSonauwkS7PsZ
JSww4sNiC96SuwNTnyodL1qx2A73sT5+MAVMfk8gxjfipd4pT3hPmBiXGVn60udRZvpYqeYfe6I1
bB/tkkijDSS8q4wYWKlXj1kNHLNqrcbPeqfMvBZDOtNtQwXfOYP+0AvPTA+0H/GVzo26saKXU4z5
e6OI8G7ClQFHcTtPR/U5TxAfAjKu4aKaCHu65CSjfzOjVf92IQDvcmKOD0PYZd+RpxSOO1LObjyZ
xvVPiMbaxzqLs5+0NINvXR3Wv+wUF4ZL0iXzJ4hV2OPZfGqNCEdn38OjhcWVWFJ6xDiMzDOgPoRX
JvJSKby2xNY/ZZJlRjtv742be4m+AWDReF444NeX29TZjaZ0nQTRPP4yjapJd6BW7IOu5/HOA3hr
KBSlkcsgDidKWkUUFa7H/AwCFTnPx/cIsRTPOX5blxjT151H4sZbu0AaVYo/kAM2by0NviTATs4+
t3RMTgK7z8cpwTrr9RvixnVoL1QIY0H5kU+v5s7EYgo3e8s+410ifWUBq3dR7MgxNBXNJmUq7KL3
Xx/y1oeBQwH5A6pKJnhZLVfShAkNPsoEEwIcktX3D6kKcfX1UW6tFLEf80Z5cKlqXY9iR4NSxeDF
z0OjzL7os9HXu+EXcDKxs/1ufg83LIT1hZCrLc/ef3JA3ZRS04z4HguP6hNOlFidlsFeP/z29/z/
KPrqeyRYoHmaA0Sj2Jl6Ah2MOxpHsddCgD29PnW3Poj3irL/InuDxsH1B2F6bwts/ahjKVjXN5S7
fjeSlfx88yi8v4sx3sJM21RxMEW2U6mOnHPY9NlB64rpqBRF/vZTBIFQ5lECU0dIuZq2BO2HDLs7
B3+A2FbI0IbAOWE1PbQ7k3ZjfciYKHUt4qWLFsX1pLXyHGRZU9OzKLvuoxgSgAKqho4aXfQq3Ali
bg2ms9PAV4Hp2vAR1KCn/NKS2EDGCHwo9qBwm3508Rfbc4e7Ebw4QIFxSqNFYZHpXn9XaOZELiq9
mJTyh+Th9El/PBB2orlTIZUtgIDe/plH+OIp5N3vX98kN64ntJJZOlIcQqf1XRFpaFllM3V3HK0z
V5okvEGHqNSh2JbTR1RNwp1lvPW5oBHh4NIS4u/V3p9TCnEJ4IwzahDiF7hfrG/7Jph92n3po5SC
wYSRIT82fY1S3usfe2tVoUnQIEVyior/emx0yuJuya6A986X1uwNQh2jth6Af+jqzv1445BD79Jw
PSEjQF1rNVjDBRLMVmGBygvNQ6052aOdqenOKNtPQpKCrgkNjKVSu57OXuuwWWya4OwAdziBbGjc
romKp9HadQK5wVkDQYwSmQFLx6FquvoiAKYKXeooOOcVhR6fLH2K/KVsFFPG0OxPpBT14GEhaw5+
02bN6BUZVuiuXuo5Brm6Tnx4sMbG3IPZbvfU8sMoVcPFgLO2VgCR0Roymzxe4pM5DI/UPcVPpEb1
I17ESongXtPqnjqFdeymBQaph9e31c3hFyAVnQku2/UZGu0C6w1ZCc5x1xmZh3X21CN0BPrTlcKm
eNcPsvYFXGQaH9oBjbM3Rxi6TJhHYQT1bq6r1QVS1Nhj4roRIBEO60eXHMfP5bI/5IGjvWSh2GvV
3ch1eVDIq22kY8h31+lWXVcVndUiOMsapuq93kInRerAvJs6XE87pZUPhpLgB1LawzNOxhhN6kP5
8vqk39r4JFwgSCiYWpv+E54LfdM4tXSOxkHzJmeEOZu2+UHNLWPnjG1P8vKAUjLlzlh47KsJtkRj
hsVQSGd1xKxCT8inLTXT/oddRI8axTQenkW0/PodsOa2K/PcXmY1mY6ykmLo2ObJYRRoSHWYqPip
GDQ/tpBzfH0qlz/5Orvk/cYvYpHVBDG1LnJFHcS8YNaDMwrApleZmv4QdlXu2bKUP0l0IPZe1xu6
2Tq07+WsMua224sHnI7lV+ucZ+AhS96WCfU7WmFh9WL0s5kd86zLv1htq31q+lxPPQtve8vLAzsu
cKou6r891L33WtFQ3Xl9Mm7dcuAhAVUvohYguZfT/p9o0xD2nMp1CSQjNUR27AchPshmoiLbik7f
l2GSlfIIdzz/LktOqLuI5OfvtdhSa3/orGT2KqlUxM4W3FZ2gKASjnDqjKXOtPpRjVikUGrLOiex
/DJ12X2BIPld7DTGZQqV9EB48Bu37dkP0yr9+vqMbKuFzAN/kcOgFrFxBjRzNdLMjGphqJgPXS58
EdUeQKT0MS0iYG/obp5eH/HG2QYdhAMuz6ZNN0S7XoIw7IWkVZVzdoIIALgj94coVeTfpTK9Hd1A
ZZegkucMfWNekOuhunKC70X/9hxbmeppUt35UL7aneW7+UEwTZZ+J6Jb68BDxBpBKiWYMzA9bE1J
/MgwoBp+mAeNZOPts2dAc+ePoVNIWH79SQhQqXowkkKHJqBCsKe5jx6OgeNzsJcDLttudXMAxubC
4t2jgblum8gFrHVb6pxzZhhdfGp7KGRuMGKS4WI/NRaebMYg0dXeDj/ImD/uHdYbNxfjE2aRE/Bf
a4APtQ+bEIt7RLal2bchBhxmra38wupTD9LantL3jZcAIDgfbNGwhc6yuqPhn6rKtCTzXWMMDyRD
Ovr68V7P89ZXUWyBpEVAzgO3em+mXqIPQGJyDifHjC9GqBQfsljjGpZLK+gOKA29HevOLWzTzEWS
4AayYsBcslFDsjhr0P6oclPfl9kcPFCJS/eonbfOAkqzyMFQeMHaZDWHk5R1zsAePY+lPCD0ivJx
TU3Sk5E53qnO3hiK7iD63YAMFoXQ1VDyDAJGm0ztHFmg6A/zQOeDkpkh/S2jRmSH18/drZeD0iw0
q+XiQlpjNZyolHmYkS06g+ys/g6ZhhIYuGNZuElKjnw3zUUxvmj1MKO7H9aow/QO7GlfCLWmCtvA
Zj2McimnO+/7jV1rA4yhBMVeolqzuuNQP6lEFkLhT3Wp/jLL4ZfRyKWX17/+xiDOktaRvqFMtemU
yVGgKTg3m2elVENPoVJ4libQ/a+Psj0aS0ELqAY4dt7ndejZBJXS6QtwsbOL8r1kds6Ee1dsAsGZ
kx/xFOo7l+n2hmPARU2VQoqB9sXqLApkLq1GQWwPHl/wvjX17DjGTvmhADfizlPUf4VrlHtOYjQ7
Rf+bn7o8+NTwgGavr/FGCVotkXsLkPs43YEaK2kmaaanQrilE6m9XRUBHXeDJifvBo3wza0jHJMO
fwUsN+jHu2IMlFPdD9abn3a0fpZilIo0MTHgai92Kiqb1IisM+RleF6yFt7n9fzTUfvi7fOHZCmF
omXX03FfPYO61fVCHUBkop+tPqqdAyy6bVCgrSXlOMuxsVOl3IZJdBoh0iCaR8cY7d3rZ7e2+iQy
YV4BIUAGPTHj+jCiNOH1UjBepESfPFR73upfroMbWljZJq8Rz/C64wcww1HnpqSnWjumHxcYhbCh
ysOiBf/p9aO3PeCgFoEvLB02hzxlVYUF7NMx/hicRjOO3vfNUJ/tUhn2DLa2d/YyDE8scmtM4poV
PGktApdw+06FrUulJylK4UNJxI1XVsVeC+DmYNS9gNAuJ3ytloxYss7VmAWnSTbTu6YrcWYyq+AU
KdUe0vtf3/MqVkKzkrY+MQnFcmNDX1OwPbMzs44u0mSDy4yQ57AOcicQQqonvf01ZeUw+gUa7KYr
1ylaRJ3R5j/y2UnyQ2gZOVr+41h9yY0i+zPkFJ2O3dxNBZWGtPgZMS5csWqoAk83Oiv1krkC7zxq
tmQ9aSFrprphiHOtm86JbiF0FHepV+QF8rqZijSaP3ciDHwe0+mLVgXVn2ESCahGgF0d8lEAOrjZ
J0SNF0arp6HGxT+c8yE/5J3V9l45BNWTIc2UuLI5jHCtnLXsC/8HFLLmOu//zklYn8AVGYof5Y6C
Z/vQpRA+5Fm8jLMNDeaNG3aZ8MVOh84slcZ1zgQDMcsDvJAuwdiEPq2e/JyrABxeH2WzhQDZcgI5
g2RcIAlX14wcSUgUtKN0bsCEfdLlUvPTWekeo4A3/fWhNifw31D/1CIYaQNXtiNkIAwDdIZVN/FB
62v13ZxneyCCm6PwDlBPWsoC65h+TrvORN+DYtqQOndISEqHHP7azrdsXjfkWpAvWUQ+IVpsqt7l
7NRJbxvBmeaiegisNvUUSY2/Bk6XXPR6jPdcDm6sE1VuRHMX4BsP+urhoRXWmDNuxRcsvtGrbWTr
LgCL50ZRv5cVbYaiFkivbxGpJKXclJlbvVOE3SbpxcgMGWttTrYbIA6rY+xWqz9f3xSbAGUZjAoY
XOxbnQqzxqdKzhiMH8OdoeEheQe9JZihBCIDMjUiehwrefAHq2p2nrzNIuJWyzMOmYfNCEZ6BTKL
KNgoadenF1Mo+kulSL/FmDp/C6eJOpd/sGcqsNmaq/HWT2wULMWGLr20qdKnqHO3E9Qzdc/V7OYw
5LQwHm51ZAxZy7I40gTst0J6kCoRX0jsv72+btsq6vIx1O3ZjNzNG0AbqylHhp6nlx7X9/6kR6ER
+pOUmL4ZQ0OEm0ju7Bp5Z6puVAOVcFGKofWZwTRRd67KGzt2ERP659RAkWedk8Glrqeh68SlKrLv
GsT+02R3hJqU2t56XS5fzdOOkRTX5qbWKAd6rSUtEnZdlxWf28JuXaRuHAOIhzn/D2OxiAvQcSnO
r5MFJJhUraMedrFLE41MSxi4Q5SBb439Xli71Vbhu9Bwpzy8EPM3daS50HPJbDLOfIPL4UGd1O5v
JsriZy1X5f2ITvARH140IUI9jmFLGP1Z1fJOgSOwa0t4azV58Ba6DhVyygjXkejUUL2UFENcVDMK
v3T1hPTIUNSXNA2nw+u7+PWh6GdfD1VUnehnRxeXaKJVXnRd5cOazx4lLdurUm/i62WGKRyQycI7
2WTXy/MqNYbDUEIpPNOKtNMYJfHZGVtxR2ZknKbozRpuAKXJv8hVFhetDVh6VGkMIh2WXfBRn+5x
mTI+pni+OjvHb3uPMgybESIEoh6bKF6jZWYQ5mWXHs+6QxzG2gMgzNwPcGS9j5tG+h/GW+yhqXqy
aWFPXa+aKqpCm5U5u5BUKi71z+BBHSLxqGq96Y4qjIPXd8n2QqV5AjGOphHlz83bm5uj0zb4GVya
oLc+oFciHltZqXZG2e5FC5YRhU8u6CUJW70OsZ6ZjWlztQzl3Pyqsio4ghIbH5D83dFE3L65jAQ7
lF4yRXle0+v5o31ROlNUZhdK9eWv2Zky27Na2bhDBNyCBSHE2TCm8XNsy0jOvn0uGXPp+SKMBYr8
euxmiict0OLsUhj0lptxVO7jEXO810e5tSP/M4q6+kJMsKMMUSh2pNHKz6E6iWMZTdPRVLpv0qzt
YW9uDaeTF5nmAsHfcAyTrklmfE7SCzyqFktBwDCuIkE7is2uuWv4d3ZgD7dWUIfUSKkDJPKmWmWC
ZwtoE6eXWgEdalIm/GqjbHrSOOgfJGzs3KLpk29oBDt799jWsIhLZWk2sH/YrhvcGdqJRoelTHYZ
kgk6eUmhIgWJW1SK149R/rGshMItKjsnSQu6i4CPfF+h7OC1Shl9IZ4zf2hqiqCCDSgTzIYS9Dv7
e1vJXH4iZZMlgyKFWtcybADTA+oh6aXMDeMlFIU4DnUffKQ1199PcTifqjJu3THNC5ysbNnNWFQv
7BsbE1ior69vxn97+ip15ueA0OMXAcnhNl6dbENOwj5u+/wyDAn+dZ2ZBbUH+U2/DBlmCJBIjDz2
nTDNpiPU3rLw7VFyMjdWUArwCpQLM9dGhgDPxn6h4oZKG8XP+BQ3ltf2yQwUNJtzDIkiG2eAsa2x
EX79E5ZTuf4CorwFE432Dv95fWoRkonA2prZxVERP9IR8Tt2wxR5FkobD2qQlndOikHBhJXVCRD3
nh/qjfMFLp2kTgelvs1IFrbolKB8fbH7Wnqi5tweFQP5gRr3AA9Vq2Dnc28EtxxmDagIiQk9vPUN
yeGS8jBUs0uVOPJ5qmrcOw3tiz46ReUZcBtL1yqLqfa0sugfq8rIPmeAFXd+xmbW6ZZyymCpkS9v
39UCyEUzTQulKjW+4t2RofwymbDqDQPjqDp70iCdf7XlGcuGtHxzQZCOGMVUyL7UHpbr+nrN+TDT
rtMRsXapiA5FE9pPbQgWkxb8eMzU0vDKOQx2nod/6fnVTgNPuADheaCQtoXhdT3qCATeTmQ4siij
V849lLOm8ppB6AKu/eh8lpLEvmhk+bFrojvx3Hcl8jFZ1iURbsN6iN4Fff9T4EwSVhsg+z6AVowe
ZXNMLrPezO+IHvBIf/14bPYnP5pqA+6RwFgWh53rHx1GvGNpIYFYraIviQa2U7dCHDGBzHlto1c7
UeuN4YiLTdpP5qJpuu4LxaHaBJE8OGdzzseXwAKOnVWa7upTKP20q/rj61+3iVzh4S9IN2h9ODtv
8hBUZ+ReRxfuXGhI5eC2EHT3Wq9+xbpGf0ZWqj4piNe8tffFoJSFbSI8QGgbGsaYlVVPbuSckzCd
zrZe2Z4+iekwDPabu6IMtVh/LEzehXWzutyw/RzDoBnZciZcIt8G3hee9EkOfr8+j9tlA+tmIP4L
5ZwJXVf0e4PTFKizda6G1PYTPaUS1sEDD9DzP7ZltcfZ314fwMogES19LUoB60pYqw5oLakNINAu
rN87omhPlSHnp9Aoi4syIugsWUXxaI+QRSctk3Zur+22AddFskNbZqFNrduJlZ6i+A4RA1MyOXiq
gzr9BgGpY1QjN74XCOIdB8eq9sxlNmE0cOEFXstjQYC0Cda7us1DAdCQpqk03wno5V6vJM5RRhT1
zceervMShFE8smg/rzZOmIX2GGm9xLGXPwVGp0JIk60jTJgcpvyYfn7z/qGBp9O2pzHEyV+FEQV+
KsXSWTwnZo2FvAzu9BvV6fhxRLTouR2mYSeOurFhGW6hFsAopi+6utamJikGKgHO2R5y+4NUwZdN
RKF8tZTOJDip/77+fTc2DAgudUn9udbYN9e3aJdGErmq4pyDJaMbUjV6nATcGE3CBLOm4n6eEUE7
vj7oJpIG8EjkTu2RK3XLae1I1BGTrZ1zm+lOeBcahGiuk0UWAmdKbIlz0YzSdyPNlR+Ii6Gj9vrw
m9RyGZ6WNi03ebmGVmsaFSkyXCZXOVKSynHCN+MU8JE7laRbo/CnL5aa4PY3KFuw2Bq2h7ZzrupK
/1LZKBMUcfjmuiOCSJRxQXjhZ7ooJF2vXxY2YwgLK7pYcR4eGoS+Dl0JV+/1Gbtxvq9GWc2YXevY
CZpVdFHwbDtUTmn4RaDJLlWHvWf9xrTReWFP8iawOusLG9BkbuuhFF5w2K18BR+qs9bZgf/6B90c
haVBOIa+8obuMkZIGktE9BcLqbizMooByMy8x+O5NW2AXXH4IQFBz3/5Ff+BBSqhomQV7iUXLck/
z22Q3mW1EnsVYOedBaL4y591HcMRp0OThR5Ca4QQ8nosNasGFXepBJM123qyiir82muS+aTMMgbz
iERHuR9jDYKHfJGliY/Yi5p+znujexZBj6FLMUURhCOMYE+I7raYc1CUfIqkNPkr1NAuXY70mHu1
PebiITbVIvSjpJN/yYuyqdtgkvNitdaYeshCx8hQJb3+EAFam9xMp/7sCkLa3oUmJx+sNppjz2lj
3CFSuPvqR4JyAMFGiFXWAbYdNqFmmuHMWFROGqJ3GGe5O1mF+Yw5ZC4vomhWepAGPBNdp1Ps37ot
5NJPp5D3RtSj/mxPHblRAwNydqOhmqdHglwDQfQahdZ+tOUfxegkfyPIDO+xkqaJOUiJg3Bir5R/
9DrNX9LUqea7nNv/Sa8x1fYH0xpKV+4koXl94VRfEikvvjd9lzneYBiZ7ad9GQwgPKzoo7CDefZb
3cA+KrCH7hR0o/lg0vrs36MhpH0oDWchTzSB9jVpUU+jXq8Zz2keCekwdAtwy0xmSToKJa7us3Fo
Ym8QkvgeB10en3ITCJkLyqR2jm094/VjO1KFFmEMddvN9bGWvU41qqccuGXlB2Orlp6eZhXWoU2Y
/Z6jJvmCQatVHVG9DPkh8dxVrtG0tumaIuolnHZtC0xCwV+uLRnlE3pkGNtUQen0vknsJrNS0Kzc
tuUVfpzq0kCzzpq0d1ZmjfWDpGYTChGhJv/JCxAcHlgnxXT7CsmkZzUQ4g4SJOJ9iNnIkgvuqv5V
sti9NyAMmHhVk0/sQXss3s8WihOukThVfZJUtfqLDnAanWuGZD3UzBBQNO3EeUbvQZWf+t6kPkN2
0txz4bbhCaOXcnQRN7R+SOMcCQQu+yx5QbglLnZsLrankEtrEVBaME3ogSyv+39OfGDbLZXtGalj
KFbf+jBoP/O0vJmshwoZXg5ANYmfDWuN4KClK5mZ3YhL3ujiMcHW5bsVG85OxrP5lmUU0PqEc/R5
1HWklQGoDSzJFJee+/cQ63V3AV+Vnt5+E1NfQK2dJjWtz1W8Y8aVIk+qFV/wwBjeKVoTHAwz35OU
vXUTw5oj3wA7DtV9Feag9FuNYEmjC1ye2FeGdD4AiUoQkx76neDm1lCU46nX4LXK6qw+KErnuJ3j
NLxIM2iHjoTtMLaxuCN5bHYUBG4MRWQKhpYC1432hqw2xWAkC8U7aTHorursWFZmeK+1aCK9Pe7W
YVMudunIBZAeXu/s1jAL1a7C8ELHozuYkywORmGkP6QsTO8HRR/qnQE324+QiZI1a8WINKZWS5bm
BFZFn0NRsZrRz5q88isupp1w+188sXo3yeqJOMEEG+z11XK1EaB0Ex3bc0UA6qdV53io3NSePSB8
aw6q/svoa3Eyp0zzMzgd7/pq+snhTP1wNvPTUKqd19ZFv3MsbsTlFK8xXSDlQClgncjRWEq1aA7t
c2OWPRppTvQtVdG7aS27+K5PpnFHGFu8fesyKGbWMMPAcqxJKwFX+IxwOlBlSs1+ECvVsZ9DsAGd
ZO1clMtFeD3tVLKXbgi19BuySdNs1wU6COpZCUPUuiIkYOLPNUiY05BHTfyjGILyzaeF7QRZkoYB
PVcKfNc7OIQT0oxNr+APMyAjXwO2C9TGOCR5tXdBw2hefx+DkFHx9/KR1roaXnZlNdkVjaVE7zFK
qOLRPKpyGJgeslBR6k5jaf0VeYv4PnBpvIJlPbPso1Zgneah+2Z9UunpYQgb2nHgj4hGdC48rpF3
trAKV2hqU/lRZwnh4VagPuH2ho5WRDCW+2o66OIoNYPx7NQOAtRpPrXf08ps/iiJyD4bzhSqdw4l
ekDwqAqKe6gGs+5ldKR5UJ1R/W22tdEcMXEevlqFMk6n0kAD6hBQDvyW63YY32l22szHVsOFYgbR
R0uwLgwIqd2QlkcF41PbN3tole+kriFUCa2h1n1DT2OcLKRhsSBoWjk4RDjAjK5CiPg9c9SxOKhR
hgoeID/N8GNbQl6i1p36Q9P0/UCoYYNpGIfEUjwUTqkwTGCXLQ/sfh2h+NwWgYvh/ARxMA2F8m3M
CrPwyqoBkR4KLflpxHUceEQB4hd4QU0/5rHjfJVKuw4fnTBP3zWKE9R3NZFO4aW62UTHDqDdT5Ep
QXrsjLF9QTehw+W9iAskQrQR+8dC67T7YQbI/U4rnSh8cIRk914AT+irMcToM9MsSjGXcsT8LpKn
IfXtfGla9UD2JVfvguJ3GwgWviz0JPOVOBBwh2WtvLedVPReLo/Y0yVjqP2Z0wxNiLbV3uFXVQwH
NQ3HxrWsJKxOiWjkU04DsHU7JwMIMuTSb9WMY9dWauP7NDhIFqDy9LOrm+prnTctUKb+pW/9ogti
/ZQGmvNhEtqUHJqw6OLDchsOrmlmSe5Gc9L/YdGrhwT+qPIsp7OJorDadykmlLRajj1AwhomjDR9
7OOxM/D+7Ps7KZli7aAHWWtQn4mdJ7uepMqHCxHTSDHn9oA7bxKdc+yJCo+Qp/yepoJh9bg22mPj
zLI4WWag/ynG0ql8Ukd0jvuIyAeTozl7H47CCI6VHJa5p7Z6h45z04VsAVkaawRAlLF5CYSM4/es
FVp1L4dkD26bN4blD3KAe06cxHXijrPUnsw+nZ0T/QlHnMfOyp4q/Gw4DSZas0XgPDSoi32YIhqc
CJW0aexmvZl+ohGXIrok62F9qFrbDu8aC5ezkGZs4ZZohPY/QnVGyjFz0PbxejEZ1V0UO8XHLG5q
oI5tVURwQO0Sw4uyz05jrJS1zyWsvrRKZMyPjjQ23+rCdH5aeVRI78a5l9t3URSSY0hhXLwbkMix
D2GbDGB+Ri1VXNHZ7VMttHS8a8rBlO4mSe8XhdnA+WQmxjh8sJqQqcQIm80FAbeTnjCYzNoPSKrG
KKqoeRN6XUqCe2FV1I9BO7dfgoimx52ez+XHsqirPYnazbNHzLlAiujXgcHZRIOQnW09Rur70lSx
NwZjelAB7x9SzKIQqm/MQ1/YO4/ezSG5TSBgmNT112h9q6BBCJABye9sGI4tCqSHsqkjnyJFfUbT
O/ZRC5928vVNcLN8JxJAC6D9BjcvLwsDcx2apWJsgs+dKvT3JHeR/3psvYkP/42yGL6A16DGt3rx
ekWL51qE2SUdqwwDoVDxzEqqXjq96O9eH2oJk67e839DUWWFnbMAzFfhIekOxXAroBsfij52h66s
vbQW4BdDSQrc1oq4q6YiPQot3jP5uLmC//pWNMcpgazGLmJqeU0HjqoWi/pv2VoU2fXxkFqolLkQ
nySPh0D+/voX35hcAIy0KemZUHRZM2RwWRiVYkDvXkKL+z6VutatLCn5jor9XlX/1lA0SljAxfiV
KOY6cokku83HZXLnWRdoJonmTgFd7WMwIL21akktWCEgpuW0hMTrBqRmB40+pgE4sFx5QipPvKsr
dd4JujfBH8ERmJ7l0MGwIvm7/h4ztvIubzVoaqoleJnlpD/YBg2ZuAKx7pDK7+QS2wmkyowS5cLY
JMZfrxVmyLMRtbm4hOjcuK0ka+9Eps9eCOJ6ZwJvfNuSKzN5hLZwH1ab0eoDqdBqWVyysMpOlcjF
oU7b9q4q5NILdbHbvNU2J49v4+IigybZhAF7PZlALAyzRSXhordxOuExi6sIcnFa+j6Tkrn+oyqC
2CjS1IHerECTNB/H8H0fTYriTlMyF+BFR+vU4UQx71yty7deXwpc4Yi8cDZRrN/QkQI9ynrIq+Ii
pXaDlJgSvG/w/315/SDeHsXmAmLSaWKsJsDRasohaJ9cmk5F4BYPpUcilj3b4O0W4mAs4C3wdhr9
p9W6Gm1p/x9n57Ejt9Gu4SsiwBy27DTdMxplW9KGkGSZOYciefX/UzqLoyGJJsY7QTJczYpfeAMN
dFCLWhsFqIgFIbYoYfSp68dmRyZ7ayiIqVyk1PVVICAvVzRIeRrSbExvQacnb6Yxs94H+SxQ+U9H
Ee8cjfXs8dhKJgttZlCoy4oViquGFwocejGBVQ/oVMZnQ2u60/012vgk3h8YLNJPG27F4sQjTDuX
lPKTW5kp39K2yI+jAp2z7KM919H1SFgUSFgkPVgoQUthjaGvLTQRophaVTk/BfX0T+ZMxbGIjT0J
j/VI7DjpqUaTB9zT8qo00YNpB+x8bkYWdP5QUKGd81rxdQxbdsKFVVdZbm4+hmIcsOQV2LMD2KWa
dcjrWqr9Q9g3zlfPirRzpuju3yV0nM988oAWA9rhvgIWbSdbX4svyB8AapEeA11tFKhebslhcKyy
rHiBps6px0suTSZ8o1a96uTA4Ax8g2ad874JvOqX20ktg86j5XAoisD5nGepm/kVfjEOsnOK1e5s
4a2FoMECaIcLADnkxXkZvdYzWkzXbmaYaLcKF/QLVXkFPiKp6P19vBVqUB7R6cxK8s5yzeu8nwjr
WAgbB/qzm2vZs13YqS8EOBA/CmgF4JOxh8vYWn5Qo8BPZNN0pabQJbZV0pTNbqaiWKdmCrjJRW1f
DPLxS0dr7rNGn+OQiuiiRfOX+5+8ftAI6TCooEQG1nh1iTtQeqK6Is6pFav8jOqD4ocJAo5BbqSp
X2qRulOn2ZpjIM2wIsGgUP+Ts/FHDV0VkRooHSSH0bKCv4YIHf3aZoulncjf9FUyy7pHtXPCtvbQ
/w9KQPdy0LILuSKTmBCrKcuL1TfZI6Lu+rGqHW0nVN64ccE9gJGUFy92NouzBBAYKW3U3LBO0ymG
UNt9qwbp3iMi/y8v316WDcYld65rYJ4pl/WPWTSiPgvsgA+iS6Z/qBJqw+1gIbWjDKbml2NuX5JI
fFG0dq9vsLFbceUAbMMrCU52lVDhcl/WqPTeauTxfoToG86M12g093VAu/4EGL5+XxWO89OYMMl5
zMYh2UMHb0wyyqyg6cCqS6jI4vO1wahTkRfhLUvtCfBmFJ5NBavx+2djYxT4KBJdJIWXV3FlN5cj
kS61/iQZukcPzX3r4CQVemj/YRzKiCqTJWWeF1sGWMbY2Woe3to51m6unYVvMw/3ufujbGwZUI/Q
Tanx27In83LL4Pdm6yJX0CzqoafTqPX8XGgzNaNaf3arRD9EgwqyG/jY6yMeskMkMkA/gsdYPtq6
FakDjEjaM2GQociqBCeNjPLYh3O0c7tsLBklWc6G1MqWbOGXHxniJahzeUe3yNWUd41wtO9o+SU7
o2zcYVQx+IkMRTNwGZPOcR33Sh+gquza0XDS6lD/ZaW21/r5mDXuGdZKNV7LkFxnJ7fauMj+j5JF
nwuc1BKAlhVDU7o6UI1OUC3zorQ5xhOW1GOhvFriVRokoZzGtsSraRVqCa2NM8Bs0Q1afnnDGmAu
ACqG8VkJCv0/fBYPgmyqgf1a1dPTIcW/LXDCm1Xhx+fzJtkP0xAmtJXjAlmF+ydhaxJpupBOAURG
yEtuoj8uT9FYqITFbXxLax53p3bp/teBhVqMstfo2dqPMikFsIdG5UoeBqnZzsWVgly4CMI3lBen
C5IK/97/njW2mqUCzUzEIvW6Vo946TWWsInabmRHFV6vafNeVGl+KBphnMYE+Rt6vYhDJYp9CmJh
SR/iV6Nh+A3IHUjjehuoyrKhF8VOn6gBkblQ8/qaGbV2MYSqHeuwnXZ2y9akcrpVeIMaD8DyPhEK
arlJkbN+GHw+uGMyXcbUjXeERTZn1UK/gaaZ1G9ZlhUoKNIBhUZwUytNP0al7pzLGetJpyiTQ6/2
2VFkJYT5ZA7h6/f5+zrAcfH+0m5tVRrb8E55hMgRFg9dPE1DFqpVDJ+2LM8xBRBQl6XwQb5kO7O6
NRR5PHcn8pFrCdpIgfHft014A73afG/7yfGbcWy+Te0uwmFzKBQWwM2RW62il9oxItNqBoaK1eSk
1zR/jTGGDB0br8auIuEA0pLDIUGsq3ClKCIbpzksH02vb/AXVR08E0usOD07sj/cXyy5GIugTMIp
GI4eOnzvxQurcLodsxA5BZFuOKuYMvqz5GGj5aNc1KJyf9wfb2MaGY/hSNxobi8rCSqurqGudvmt
r2ZcYQFJd08G6dg7MFvBzu5YWxIBRSDkoxgF6Qb2xOLjSm3i2VFR1J+joP6MNprRHSWV6knrJF0G
eb5hOMZZn4G+tmb6FG1kd7fCqsMPiZ6MH/RiVD+OltFFfpCNSu/T10zcE9ITxQ/E05tXh4jy98qC
oFQMQVBgEfJrs50QVRkAwvMiea82ffwNe2B1J3U2VmvAMAwBuAAMA1D3RcChhalC69XDGtRVYmTk
o1B4qMoYtCSnBrdXwqvRnf02iOERTWEwKA8hsvPdg3wZvuexZ0TvjSJUhmOuDNYXC1HfBqscct4H
iot0uMxedM5JqMh/PA5pPqYHK7Ka6L0W0Bk7oPZgJ35X6p11UWLosAd889LvxWgO04GMAMedqcsK
NDrStDVOltPX9TkyLABvBL64BXCVz/+SZNS4twaBvhd0rq5qpoe8lpIpB31N41CsRLPCegLmkZjR
VaNtfoPLgSXyK0+CHAaBCnICGIMrHYyh1YVF0Tm41qZS/OwtI3pTadlo+nY82K92LWEwcHakzRb9
JEKjl+GDNgSFgsBscM2SIcU4d9Z9S8/yJ7xghtP971rF7HIozBxJJlG9XMVgc+D0gRGgrzvFo3kQ
dlmeckKl06TOw1MLDuKiFCnImdG2f90feZXmMTJ2gYBoOcMUnxf7eojyMVdcUNTAgdPQr6bUeohz
hO2ottcHxSXs1e0Mg5jcmgEml+X1/vhbGwe9f6TnJBRupYVAYkLptIchQ+AU3eh/UgBJkQG9P8rW
/KLLQSqNjxCVn8Ul0VrxPFiB4l1Np3FCn6rPcMmsKPsq3WgfFEV8J4VoD0THr9a8Y37RTJaCKqDW
iHxfbiKlxH4kcXGHoVNoXKrGUC8jPh34Y1XFTkVi44oiWJIng/cWvIqc6j/C3dYcVFHI/Rq4TfpU
6GrxWNS9c26qYU8bbWPV2Kq8tiaidmuhyUmKTBoSHeeKuv2rNoCeTm6+h+raWDVKEFJZi3iX/sNi
7myILtMIHexmDG76b6gP4gJEIYpPVSO8b7OWG9xrVhFdkFsIdnbM1hfCooJ+yp6UWscvJ9MB+0G7
jvJHVfbWBV6BIY6qiWfo8f7OlN/wIpagQAZhg8oDly87ZHH+vA4kNMK34W3Gn/aEU9rDnA8nL+7G
Bz2EmHp/tI0ZlZxnKXDCeV/dM5MxxaYehfEtMqr6lGWOd676yT7lmKx9Nmq9vupu3nzpsEDc2Zyr
VFraLOL0yPHjmiNEezmfsJ49N1Kb+JbZuNSM2kDJE4TIJzyfjcdsbv7F4T3Yiex/39CLyaUGQoNS
6nOss7IptzHKAbNDnRfbiBPqqIrrF24ZgrURbj+eurbME9ACSWk8BKPWDrccTxaMV6hX/p3VSTL6
U6G7P/Gi1y1/MOOiOpFrzh8y3etRLmnLtvMNunCj35pKeNGU0TYg3DSWyzVmqW8hOVHwbQa7q25t
1NBhKJ3O1Q+xmuv/uPmEG57ixVci8kb3q9KLn3GHCr/YcyC+BKEq/o1DlTpxCBET/6TO03/iGJB9
LXJQZSe77dXoGb2B9lsHb+sDEuPzM+TaHrv5WbWng57N9af7O2hzHTn31FygmtIwebmOtVdoYMN0
ChNRgnJzPmud5ue6Jyy/zcPKvogpdgF9AGM1do7kxlMlISUQcRDwByGwOJJzSz6YTHl0S5w+6y7Z
kIY48bShaX0o07Z5w4YXPxQI7G8Rdur1pxrKYLNzgNb8ePbx7z0lFaW4nOQJ++OSlbzyXhgxQOck
7dL3mcWzjSMPmvNYIXIt+f3ozPNBCbTwBx7r47vRGgf1iEt1Gx202hk+zoOR7EEL1jksP4uGDtUw
mu2YPC7mxh5FELYdV2VZtK2sVDltdRjqCm/GERltDV6WFlsXTRsArLVTbWWwBGyz8N3M1HZ651vr
BCeLVJaUmqhwcW2bPZL/CNqFNx0326MU6j4l1RQ8ZxkuIUFuW76nFNBYSDqPKbLnP+/vUPmpy0OP
5Q7K1ZpJ6WCZwATTUIrGo8pamE0N52GyngKC6k/3R9l4bIFwSGw48aHE8b/cB5OLhhlWoYwSopWG
cQd1cUY5Q1LZuzq3h5Ly3zStQREvgheYQq0TeClPRKp7JzrV5nsj0cQxNYM9evT2UMjF8lm4SC/L
jhTliGIS4OFJLjq4I6p5zIt59vuh39M139yyCLK5NKUQH10d54biX1EOnXLNitR+zMK+OCmBYX0y
lKJ9HuOyu8ZqkR1UZ1bP3ajRcTCCPV7o5nEmsSaToL1CAWZxnOtgQO9LI5Dptcn5ilB3TAxcN9Xb
VkWV4Yxub59TdDIjXMlSrrc3kybK+ViGhvhampri+bpdGHt0wK1Llh1s0JWmHrUyWFLTfHa4RcIb
b9vwI6qGETM26kOfnaBrH7Me1U+hC2H7O3t6Y1wT30QuENqfPJnGy02tBdoAmkiJgSzUdX6sXa/7
UeKsBstqUr8Wel9/GCYHVpWeDGXiB7Xawx6c7GR6nrOGpNTrOufDaLnJ53kq68zPnVn57hhcQYdi
7rVPAGunyI+LGpKTagjFPCgcsv5IeX2iqqBUzXkoTR3Xco+HtRZVi59snzgfk9jJrJtBy63FpKZJ
3EME+ekbArygfXPbyP5xbWcg88+c6mSWeC36ozXX/SHzoog/T1nyIZnq+h8liUtBd9cosXgLAzo9
Wh4lxiktyqDlZpzK762rlZofe1Pt+E5i5O9IDZXyS+taADQDrzU+hvOYnnIkEdrHuh2Tn3WUWb/i
MBL/7CzI+ip7sR6LW70KJxcgL7tTWOl3fYid09Q49aGAm/Tw6pGwjQeTRuMdpa3lHdNPJE6COOg2
mUCrrCEUD4UYHAAXo/Xu/lAb9zNiAUQQ5PEoZCzTlKKFRFsq0Clh35WP3RyMB7tsyuP9UTZuMkTm
yIVcSRXCdfTlVnawcbInA+UKRF37v80ArnfhBfG5EGJPmXqtAEcdkCAT1gkAKf60uKDRF3Wj2gqT
m1C8+nsr1PnbhDfuX2ob6h/7qhNvRVPl37V6iKuHWI0g2QzCQCtOmG6wg2fcOMK8u8ysJNvwcxbf
HVl4ZA018QnuLc2z2822r6exe5Zkbag+if7FszJ7Z0k3khgADTqQHV5DLo/FBDRephQ1GIJbHRbF
qe/gA4Ia65+BuHQHwC3h5/uLu/mRUkqaMiXdneUWUkurn0O+8pbEMTUmrNmTj6FWOPwxi4Ov6NeP
s29ShTJ2bsitvYuuBoEfUk1rrT/uQg+WAbMbke7GvlG4M3yLyP1w//vWQB12FPkKiQtwLm8lFDUl
ntY5+hTdmigIDR+Lm+GTamblQ9oFZuw7VZi9U+iM/qyLYLy2Q5XBeYUUW5yQRaoPXacm2rmeh3pn
obdOldT5gPXDZl+3XXXM/po+IvoHj/iMWJe4iMD1ntI53VOD3phqMGbcE5weQDPLjZxFg12UFR1Q
nXb1N6fRjXM34+N7f6Y3dhKilCwlyjkS7LDYuYka1x4qhqAcdB6c0ZiPcR8cJhWoeJBiGto7u2iD
jTkELsszS8mPEvvyqhUjnQMMcIgcrSw7mnaoXmyN3qet59HOrb5xLj1wwLK88FuGbxGk6o2aKGom
4ls1tcrjkLj980xzcDpkRP3duVBKvd85ITJgWkTfJIXo+kpamL5qpsEmwARL44SoRta8qYm8P7aO
Oz3C41VvURz1j5bdugoa1YnSn+4v5tbMspColsmjoy4Xc9Bn28lVmzJiZeToCMVfh1op3+l1/ev+
QFt7E1kz2WmSAOHl3pxSXW0HeTxLW0/eInf6XW2GV/u4c5ES9NOVRxOUKuJiawalK4yZQgRQ1aR4
hGDQRqfIMJs9I+OtI8BjIKVugKvSQnn5UiqWVsRRx8f03fCxpgx9QX3dOZvwYhqseME7xw3u4Dv7
ZGutyFVRx3LQEFlB8Owi8oRtzdwkihm8ayqRH1xtTM6Qyfe0g9fCWMwk+AZKeUAfuVgXQT6iREYb
2lV2w4Z6DM7Al+rkbZOP/b+NacUfMwwQhe+MXWjSnkQXx6eH0b2rwrz9qNpz9BVYUGD6ThxU30EN
Gz/VMOw/FogrDH5eWFXtC69y9oLx9R4DvsbjBjIJLa+VvAlHyGynfEKIzwB1DbVLO9Vu8GpIEudE
9s1UWSFb921cryfYdSQSUqCjhxSjcprqtHr1wWQbIypJORW/3RXAqkKLM+o65HjV2c4AJqvZpWm0
6po2+AW+9mjSrAH1JGXMadqsErrGTfQWLtDNUXCDq7K2OkFRrXeQTuszg/unBLIg4kixfdkNzKeu
z2FpJTe1i3Th6109d4fADp23QYe2uK9Xo9acBkwTdlVvZA728oKlI0VYIPtECAcs1cxtkqnICeFW
4XAB9wIzAd09DHrfjMdqhPHkJ9psQrxDSKZsL9RjbdtX1FH9XmV6/7nI5mo4iqTHFJjX1KbZNLQ5
kqmdZvoKxPAajkE8hE9eGUfYN2F09osy5PjWUpXEPmDrZ741vSj+UGt2l/u17jUILJa5MR4RrMry
Ywm50z45YW9gihaF+nRhvYrpEGfzmL+zgsHNDs3Yms2hQValO7gNOBkKqbmJiHClmn9B78Pwe/As
rpyknEgATaBWj25h8df398r6DmIqJVuc2hm4gWV/AWM3HIEMneex6JJLZs6oN5dVCg819XZqYlsb
hkoYdSIJgwDQ8vKSrYIpEgrYh9tY0xLHc8n+YaYNTlVQXj82NQKg7gg//v73rZ9/vo+0Dg8UhgaU
93LQoe808JOEyXgfaA/thGWjWnoacA9dOWJIVO+Mty78IZpBQifp7rhyLQu0TYuAWGEhXqO5IGqO
cRqZP5PGDmColAoo44wX6OxMXiFO6CY6P/WwRsbl/jev4w/q70D2eP0hrayiqzpBeQWtYQnmSYrg
MART+IlaNJTgSeRPdqfWV1NvevUI3navK7a1n0g3aXMw7WBWF+9Mg5XIpAvGLlCdOSTq4PheIEwf
Ov5ewXfrdXAl+508hEr8cqpTpSbFydlPgTrjNuMW1UPp5Xt8j40NRKQqIdwYcEsRw5cbKJsMJDBm
IPm6kh9KOMuXgPq7r9bjdAB2sROLr+VxyXdgGcnKF/VHfQnLD5MsBZyOC0So9zqUwym0HxLELj+5
UYGgiLwNxiPqQjhnuwPVHL+pU+VpyPHFaOIYySKlr8sHWyjCPoBQ8x4TNcx3IKG/jWEW9y+VZdnB
ggXDw7mYE3S6mlwZcSKAPzC7lxn4C0gYOgLaMeyEGz8h+RCqp7qv+rdhMJrdAZndoURlp8o+qVmf
/uth4zI/2mpcXkFpwZu3ssb85npx4pxsTGKTIzBaFwvdTK3Ka0b9S7l52NoNB9dto+oQuHM6nvLA
RjoGTc+h3TlCG3sLqwwHPoxMPeGkvFx1m0pGPPUsg1Z42ScTcTffSMxq7wldaSvI7FaeU8mww/Nn
MZGzEVe84wCNPLcZp1tcZnDdIfo7ne+myNk90patoC7HtaW9R3fRVA5GSvvCby1pxqpjLJP7lTKJ
4JA4avExCGdT+G2rkbaNvdpR0kWQ/yjcAfq2DlQqP3s99jqHBIWA5hCOk/uGfAQTnsmu1BmkXxr/
TDsT9f5mtn/k/Wx8sMpJGL6GyUvsq20UJ6dUH137GPbwX45thinpSetrWz+ineBqVFmc8a+yMXLz
MIgpfCghCHfA3TT1G7LJwa+8CuxnDRUSwklE9T7FIjN+YALv2teu8CrvMShmHIIqCp/BeUrn4Suq
ULnic4mXwzELlUSc8h5riScnpDrow3pWmqOHlu9nIiwlPc+mFl2nNFP/cYPCEb5iNt2PvB4mzi/u
Q+FpzAc0p0H8x9qbxKzHv7Rmar2zi4W7RVwwGXvg+o3qGFkMK81XUGRfvbITjPYZZQZ0+tpR90tq
pQh4NuEhVPPxrawTPnuoJdIx64o3udL1x44eysFxen0vCpUbd3l0QTvJhAoc1yrnoBpn5KmY3Gse
54Z58sIhqo510tbN8+yNNSdLj+LwMfU8kVzyjugAzTIljR/aZGwsZCs84V2AaQXT2TBE8qXNnRqs
dNgVlm9RmnefaJtM/S9Va+LuoOc2Ze+c7fJZ7a02e8CuBfp0GzY4VI7KoJYfqt4dqnPZpeJHnjlZ
4jvk5eUb1529N/Y82eaxiezmXWIpyRe3UiyCu8xMc/6zseWXd/k0HZTWEYmv6Eb7NS5RWTjnjtph
eDbFJCZzZObiAyB6DswUTE1xG6a+vCFD1ucHTpw6HjNv0t6qxty6vuOxz3Yuk43Ah+RCQns45gQG
8on5o186YA2TzCMSJbpae5cagTvP78ixjkJjDyip1D8h0t0ZdWvTMSwiOGjg0GBatueCUlpONcgK
R4o++YkNekOkeXmMq55uVg+c183bAIVhwlGVbuWjo4nmYrTTnknURjzC80w6wm/Z8JFwognZjbnn
h2COCvw8nZ8VaCAnelHWc9ejBx0htHaGI7VTCN4IRiD7QW1EgpQ29fIWR3kYE/BKbnbVK85Bm6hI
S3nmWR1C43I/5tooV/JQ0TOkEsJSr0oVY0Gr1cwE4Mh07N6b1BOKQ+LiIua3xkwP2M7T+X0SD2YG
Cl+lkxkbYx9/6oUyfzP0pjJqH1aAMaFEGajFqxFmkHqIYiSJWapiy+fujx04jaGgIRwhxao02SmN
8/lmjCLfGWVrn8vOGfcbNocrnBf/kCNj7mLTnCQKzS2As5+m1Gvk69F7t7FPHddPrCjeiwTXEvmy
EkWlzYHQCH90Wd2wWlc4XR0pV0g37XgymrAlus09C+wK/2SCWe8qC7DuMP0YrXj8xV3UfWDf0Fwt
0kkD/h0ZnXeytcCqH4g2U/0YONXw9wTQjGaekyhnd2zo3yfkpB92ts5GzkBwSTZLuC0llharQzlZ
aHqIwzrQZvEBHCk9bSvJWkACyAk9TUZovMW+ODxXSDg+jkGoNz55sYWsj2I+i8TLDq0yKG89Y1TO
s9urH8OpFQ9gUZQvhtmOlyhT0p213giLJXucvjESCxQ1FpFL76Fl5kVAjrlHsmsCJvsiKjP/lYxj
+inOFW1nkjaOsiTsklxRPVmXG6O0RuWoYzwMQLOfGR6J9aEc+uZdyKP/atIM24mkGI8YEikIjovo
rwsi8vjIVq7TiLIeJagIkVE9eZit2TrfX/yNQBNCKlcjG5hCxjLeL1PhlUrFd9FIHg8avMJjOVnG
8f4oW6slMc6SloawwjJV4gsJp6KCHCEDelLVc3YyKRFdQgIhyfbYw9htrZYkV0teKG2iVT0VM8Wm
SoBhQs7sjxaR1UkZ9MoP2/L1RVRudrhFEriA7OISjGQGAUqtofy0eOqe8FZWP4rUTa9eNsQ7e37z
qwDqUr4j2wQ++PIW1TpBm7VPlatZDfGbXvHGK1XL9luuRY5/f8H2hlpcCSMYlGiEnHzt9SI8I5lB
aQ037M8hUnan1w/FswDxR2JZwTa8/CoHDKCAKBNcExNOk99PRnNI80Q8jA6XyP2xNl4IyiIQmWRC
Tf9M3oR/vENKgwwEmBLvmqc9Gs/mnDwjrJEcMYD6VvfRL7PVxM7DvDGTfw7pLs6yKGYrBQbhXTU7
xuC0sPXxYzmQSxKctnsQgq3vs2TVBXkb4o5lyFVLiI06lcG1cu3iWXGD7DGtW/OxsNvkbIlQ8AjO
zk5dbesLJX9RVl2oqy0pYvzl3LV94F6VErEWO+qpvZazfkaM/NXSmbxTUDHxoaG5tZZmnnpEpdqO
kLIclO44V2Z4FEYXHHBfjQ+k6vbO3ty4t4iDoS6CYfNwDVrsTfytg37AyOOa9kNyjjsx/yNa66vZ
dfottgdvJx/fmEmyMyo9tEEJV5dM81iLCyVrJNYkirInHofykMddcelJyXdOwuZQrNXv95MHbbEt
xzLGeRe2wY3LVzwZhTU9U/Wx3/UuXKP7h24D4GUhnIVylifJYdyTL0+dBcnamO2ANwbM4Hmc8Gqo
xsI8juAyLormTCQiM9bQblQ9N0bV/ZWLFAU6rVIew5CK9/2fs/XlkiINboG9tOpEGTXjl54Oucpx
29OEhesDMZ2C4ptm7ICfN44jqujsHPns8fwtgpQBRSHhDLjTdlk5PVVtiYJyrKjnZg6zU9Na70al
THZyjo0HHVQA7xDteuqnzkLGXsUFERLspFyTFhl7byrS9/Qimp0S3OYk/jHK4ssqFTnIwe3xjrCT
mHxcp1GBqnTs1/EAeOn+im1lkuDzodOzWpLhu9hAfZDNZjdTYoTm4XyfDcyChGaYRxSiXJdQ1DPe
1SgLPHYBFjtanZrOIZ4NoGR18GqfdrILCBeyW0GascqljYbkPTEIzapJxQnVdqROm9fvHJnN6cXV
hfAPfOvK+VBREydM8gqVAsMab0hFGr6L7Naz5+X/oVnHnEq9IqSI19o7AkRhUteAaDEDAYKpe8VD
NuQf76/g5kGApcl8Sc7y8onojMRrXMk5DxojRH5+apCmTs2jkvT1Ycji9tCn0ff7Y27N4e+LG/gO
z9MSAg04SRsdC44tejIttUEdAcmZ2UwDbK//w1CUtBCz4dithA8xFrKyJGRTYF8A83CCDp61an4N
lLDdidflVl/UzyQ02IWpRgl8Beymg9aUak2u1mlzdul7V706oseLptWSY96L5CsJmPW5Q8t0597c
ulhs3nfaQiRBq0BX4G1F7Y2LJYgq71KaeXp04n7aaUBsjkI9+nc4TWNcvsh/RGhpGGnCcjnqAI/t
q9Yo6jXV9XTnW7StDUniiN0MpEvJ+ns5jNNrtFs9M7gqjQWlvNCjGhRtN0yab9eZaB4CZzZ+0SCj
kdrM2lgdm3YamkuezZasW41DBQe47bwjPp/AaeXewLUwm/N/1GJu2hPlTX2vFbS1oymjyTIPlRRC
2Jc/WtdnhBItXq5iUKfbjL3ZT6/QjZPtjNp/OLAO0H0pvAFKalm50ia1EWqFxVNY4sYgYVR+bKv9
peqK4ZymU+HnZbknuLG1KL+dVzQZADnu4poH2ehFGPZGNwUt+UMJc8M3o2I4pZby3naRHouhZP2H
oyvt3G3SU4p0y8qUp8Oj0RNs6h0tND+mmP8dTKNofk7O/PX+JbFxchFgp+jNKGSly52dJ7NWtQkw
N6XQw5B2gtk8ouCpPaMI4iE1a4X5R7szq/kCtHQv8dk4VuSmXPBUIqn0LMslDroUIkVV94ZaLTg3
rVHBbCb5pO5M5+Y41MCohEmcybJyYZaBHdWthc97k1bCHyzhnMWUBT9eP5f0/niEaf45q0A5yit9
mk1EDeLMqm80m/sTXdHYp98bYCqadAcpngpFvtpL97c+kNIi8SzaPrIetDiDNLvsNqDM2vT58IGG
Vg3dpNl7lLciHvJhTYIVEKTklnk5TFAktTPVUFajKLGhtcR16x4hK0ijkwrJdx914so55YmXBz7U
FCQNIUEJmiWz0TsHoymMaieY3fpySaQFwwBac1XMLpGqsJIS9n2O9sJzS/UBRsC4F51vfjkJHsmC
BIPy/S+/3MrEpFaQVa6wI7SHkcr0zS3G8hjaUDwMZPrAg+bhM+gbdCWifriqHeo8PWZxO9WWzV/C
UQXdjAgDb+7ilwgLgS8OrXvNlCnlcY2AMMALt+L6WOBzYD80YdV/UxW1nvxAJ1E5VVphNWfsHaE4
pootkp2ftLogYRX/Zk/Tn9clKO3l3AxmJXC0lIbY+CckRwsU3XHQOm4Pl3SOvzDT5KJ2s7PzGqyu
Lsb9DUuEhout+RKDoFqlUVUZwnUzif2p0asY4Rs1e2sMreoXGiSdoe7Vt0WWi9dmxMSKkI5RHyM2
BYi5OAdjnivgMi1gg52QuIMoOrYD1cMxj7qd/f075X0RWjEWjrt0wbkj11XX1p5qnCCi8ob0v1mD
NbTHU6Vr4zkpbDukX6vX557eOEgMHHmOYHd6+7H2jP7vV15uv9Ny+cJzu60Zs/QY4zDTlfTmBX3z
JqI/d0CUFROANPiV6nH7CXjtdKTO/WqfkN8DEywjdkfZY/kWlulsTJWNnF4EmfQNmG3zTVcl8en+
562iGDkKWEQUrqWmkCs3+R8RHly9GvEiKkV6OrafNLUXZz2cgicMEYqdMG91ZS2GWgQUllINzogu
/a0bK/voETGjxAG2/P4HbZwOsnuZ6JMR2tpvSM0fH4T/WVS1UmUxFSL/jql7+Fm3G/cC2G++mkkR
IxqiWQWC/nZffL4/ttz/yz3759iL86EbBKUqmoc3WtLFySg852DXqOpye0CfYm533vf1pciUSlsT
VDt/04AXA5a06sGxl+kNW7Aw8nU9pPvSpe7fqJqmaHv1M53wFi+YozoFIV/uZcaTFZbzG4j++R5z
f2svsQ+BmoEtlsH4y72UmDMbTfGSG5pQPPUOcvtv4Ds2lW8aov/0+rkGgQW9CPmKdYeVp2fkAZ7T
26RV3wpCt3OUBPS03SY+Ztr4agsZZpoqJxVPkCBIDy02rxc5NbZlEzLJsVfdItNswdiYyjEKbWsn
6drawYQzpOZ0TyUH7eU0kvwEIjIG9Hcpv3n4iAXRe6GU84Ma9XihCCdE27qJ7WA8YkGTvn4P/64J
IGRObLzWbTOMabSqOL2p8Wzj4VL/Uqc6PFl61b9PnCTb2cIbe8ZBO43ukIZOHCO//FhNGO6U4UtH
iDp07zyrN/+tQ1F/rQal37tRN8ciSuRCRV2F2vXLsVwLmfBeot47xxqfisC2rpQPrGtvYb59f3du
DUXIDflrM70oApW+m8a1GnVD9DwrYj7bYT58SpR6jwy9ca0i9sTNLUUzKK0sAqO0ELZaBgh4Z6OV
QK5HvgUnkP+wTpJZRvBFBX5jndDhsGtXlWLkdfR1ajs4VTi5vBn6dg88oW8cAGoqPLcU+sFILavh
SlznSTBzjwgX+D2udpXTnErBVXIe8V6JCajzpD/gRIwBj1449o8AQn/mJ42hfuvmXqR0McsJIy9L
Sz+1lAfiQ9QJOzuhNNV6PjV9/txZtPOlEGh+c/LcTU5T707tadSnZDh4kafER2OK2PAk3cavOmpE
clatoO39GCBU+foNQ/EDuC9Iyt967C/3JjY/PekESOHUHOoTfr/TyStm923Uinf3t+bW7FL1p6cN
AFoWdl6OpLhp0Da1Bx+y1eMDRUL14o52eulyqzw49CEORh+OgPvM4HR/ZHm+Fs8j8jgsKrgn2n7L
s947XRPkepnczCHJTwnz4ddpKi5JFwIJLNRh50s3ToZM8AG58CIB3lx8KSYIU6SUmOP1thmeyjKY
v2C56H28/1UbR50EiCo/eA0ZIS5y0FyPohlzK4DH80Cdf9ABbYimvxhqtRf5bw2FKR5EC0i1JNyL
D1IQkLXCUEVpsrHLYx2HzRkH0cxPxf84O4/euJFuDf8iAsxhS3ZSS3JO4w1hj++wmHP89fcprSw2
0YQ+zCwG8MDVJKtOnfCGIdr5VhvFDTgx6iyEhuVlLt/tX2mUMvdUfnqIOo2ZKOPZ7oz6h65EWhZ4
JaThfEryj5iQA0d9+9uUJhNSI4rkf11w1qPmLFHisq7AMYqR0fRPHk7v+tCpP/0PK3Hr4FdDBnEj
MIlgP05plhXDi4mSY6JHZlCHqhnMWrmXZG9tfLkFETlmDHxzyXXjiy72LLkpwE5tnNR/ZWGmBpYX
zU9OjbLm/UfTjY2TBhuYxMigar+56QpIzkB6vfTqjML6gRq1/r3GUu2jit3Zd6vKxZcpq9PEj51G
DH6kh/p/JajEz+AxCzVQewdGJPlOVh2coS4eJg+TAx+odXYdoy7vTggQDL8GgFbVgXp/wgR3spBH
aPTSejSXAoj3/QeSSIB15KDRTatMwlQZ97zejdwVA8RwuOsF+FAcEJT8T0Xd+7t0kmYIzMV0EQZt
dCg3SId/NUa3Xc73f8FWLKF57KBHyvRCX5+H1nInp6mdBKsaq/xu2FgOlWk07Qzvt04dLC1Aa3w5
xK9Wz4l7bDdY0vJDaWjq6kncnqc4/+qBxb3gItcEnhfrl/tPthVUQMyAbbfRjbzpoS1Unm1o4sox
OMpvpobac5Um4qJnXb+jpLl1DOigSeCWVCVdJ7bMgFpG32QqyqIqP13F1H4ZbYbGHnjQ8mlsC2fn
0WQ8XG8bDyTVixOVZE6/3jbCGwquQDxAHIGACUdiDrwYqEKluKYPCKr7ZrTKjOoXe/f+S739kAYT
ZtmZhAxHhbJauTVwMC1LIjUI6exYaHRfS8Odjm4dNsHEoCioc0vs7J7bx2VR6ngGNYy4b26ipSaD
SRJUFyRy/KIr5u+RsV6QLZEeKAhyvG/D0jro3lDu9IVu4a4AppGWQK1Rmnnc3BYuGLUmHiFImLDF
fqDEn1k+0lvo5AjbiI9gBqNzlDRpfOo6T4GKBwbuW9i25bu6mEfdb0lhdVQ7M6Ts7n+IW7iD/GnI
cPJiAEHetFGi2tJ1ikLqGStxvjn1VKDm0WaYT1raUPyfBqfewnZSSd63c1f8zuFMqGez041/UtzE
Fp+2cJ7thDP59V/vS34TU17GoFSVNzJ+WjmVStaTTKt5312MITFPdoNi4P1Hvz3YtBUkst8lYnK8
V4WBUyS0TJkL0bnKreugpK4IqiyWPVsTZtTOalubjxIOOADNCIZDq9V6LY9BIBCiUxC9j3lmqb6n
ZtORYlI956oxn/qoNB9NV5Q7n3jzOSmmYLciaUPZ/PqU40cKlb7Hg2cE7ndBJz48NDXXmKIVe4in
rYekD0hhTDscStCqgqyNNsmHXOZ6kcgfBM6gcVCEnmIeXAQ/gBfPofutDtvqMVkMb4+afBs/UX4k
XYEQRm/0Jn+OGGrDOsria23MbTBncfrRiZD4WErYGaaeip07z9mKYoAYJXqb9wpr8vWbxQtnjusS
wn2LQttzrHdjiUM83FAcOFEFPHRcTkxhVSw3g6V0cS3PgBX8gizaukcJJSwf8O6cm09qhA3m02K4
2KqLMR7fDcbSud+HeFS6Iz2zJH9eHL0kKvbYrxyo7yzl0tjpFJ5BmsSg5sNZ8w4CRGBymmoUh475
gPnZ1TDDogVbvvSGv3RD/TzaQ9L5zRLajc+tFz7m6YAHZeku9ndsCtzIR8W1kD6qpfkcwsNWAwzT
mB9HcVd+ypw4sQ/jpBjl0SvrPGbcjHEm9JKGnlnEvTj4k5lJqUbTWHSsMdFZ5qHjEjdW3BUXfwAx
OQXWbA+/LezYoEFZk4P0PRQXDnnszk5QtItSBrrVNRggt0oxHha1BbUcTyj0SFTEoB+yNrTdk94j
xeVn4Hsmzq8wK9htkPRPfbc0ANOr3PiaF5XaP+f4gEJ/QVfvA6NiJ/b70B4EBGSAOZ/uR5WNTSiV
VG1QB7QCaPS93hNTFQGarLhT0wriSo4IdzDXo/ku4Xf/ge89fLm/3sYeRAoQ+DVRhUG7IVPDvwqR
XCuXTqnRYcrKXlcC03vKbQej4VCNjD9Dobaf8sGtdm7SrZAixWxeMDgIhaw2ft+5Htczs+85iYwD
vavoqJADn+ux28PjbS4FtxCxXwwmb2sDCDt1bGeYTXhLfiJKQ8TD+PWxLdWdN7nx5WDhUoSAe5E3
wyonsRam6HksicBeZRl+39gogLmxfe4mt/tt1eoeEWPrmqMXj8wEEJLbEU7nLAOOObCt59yBEKaE
UZ0dQ4V4sXP3bD0ZrB4a4dLd+wZEqNq9zazEjK+LmjTBiBnBAUhJ59N2HKhg5mnn/t76ZsDY4WnS
5JYS36/35BQiGQuLLb4Ctq3O49TUhzId2k89yv7H+9t/cykTtKsnWfm0hl4vFXGbDmohUO1S++Ex
aigitcoAKSm5cP/DUjBcJc+S2sOSP+Wvk1bMeGxlCQzqBfbSUWlT068j0RyFiZfl25eSnS6g+jBq
mdK8Xqqz7ckQVSp3xmS7gTJOyaXW9TCkyMz3JKo2Igj8aQDR9ICkUP3qa8WmNmeI4BCxDDcNjMVz
ex8/u95POrc6d3OfvaOPsecKcluySn4Vvs6QkKha13GrytDYCFXyoXwy49+Mpepjamq16zcWPPUj
04uQeYyNBy/+5579NVJ6bzf5le9xlWgC1gcdAIVFBmzZJ/jrkzpqw73D/XlFcdmhJVXUyjvFG6PC
r0SdPTnd4uafIgCsjT8P0HoCTcmrr7mq5uQXyAIWO99946CiQUqFAmiKJvx62jhpuT7YcRkDbyzt
B7ofi98kkEAs0aRHuwv3jDo3BmQSZCNREjbzajR6X78Aj5sJtBQpE7Ai3e9mb7rUvQRsVMI5pFad
XmynrE5mtETHdFkSms19CJhrSXZulI1YiNAFzU8pCce/qx+iDZYa5y7XZpJl/cUJrfijl5t7Gt2b
z0sbmeERY3PYd6uD1TDubC281a+JK4043Nw7mbUwg8pdrMd2cIsHBzm8oKMOChoLzcmoxeHFpMF+
fvMJR2aQthoTEH7K+nmz0CxLZ7SS6wTd8AC1imBipUtg6/Fet2vzoSWAHBwknlQ30SRv4zDO8V++
Iv9qwDQsEaZErV9v/pAjVu+x1k6+lnFvXSwxP42hPlDqFfpDK9r2zZAQqcWMLxYaTgQ3e50c6TbJ
yVLx1FarXEjBsuGR6Vb/we7j/kwx3nyj6zDtRe6NCAerF6AX1xHY9nV7LOo6OnR0VB+0YrJDv1xc
gT+B0ItTA64JynXrFKrfVm67B0PdWBmVQ4bQsjfG37WqvSonalEvT7ERsDrnpFdF8eCNznRWTLzb
kzY0ThW+0TvX78ZZQmFYhyUnLUNvuoFIcGC7XbBorKEvDEYmO9oDPY4372CpxAup0Xoh6uuvQwfO
hS5zwhL+quZgv1sn0aExjVM7quHbY4NHq5Z+AF4eoL9XF1S0LCDXCgJiBerCn4xG/9BFyR7vegNR
A96Rp5EuVSy0rtDbJLNgykT2Qz130xiMXa18SjS3JWMao1jxl76yzWdUYhpplVvVle8ISBJPNY2d
5O1pjeREORqjEzohNyO+2Q6dUAXnHlIsnkr4C1/H1LF84SzjTtdx47mlHT3IPS4AmQjIov6vS5Cs
N8MMCfs/u3CWJzRPl5l7TtN+t3q+1EGieXV3rKol/BxHk5EGRdIO772uMf7c31DbP4RskQsJlufN
XNOtBzH0RGhE8srwULplHDRAA2O06ZcQa+tWO6Fmgkh9rM8HHEd0Xw/NPXuT24SSt+GCW5NTFqZW
8nD9/Tbq0qqqoYJLqFYLsh2i8ifCSlBbVr5zgjYfmI0mdVDZ2DdItarMTTFElvKQAgEgIkV1Yvhx
aYSDn4GeuAir07tzKVDS8tGntcQpt6LmWjfuLgd145JAoEZycYjPzP5f/vyv52Y5L+0ssLBj0wo0
KsrK/pwIJXuHRv/wb6IY8YXRk/lpzpoZGrOTL0d0k0w4gouI9jSZbpPD1z9mFVsqTaV4XvDS0Au1
+CQsx8JqF73tpzqpxiCbNfdoz3gLe270oWqLeSfgbH4YuqFo9oC2pzu6ykbqtjL6YUa1NKFEO9A/
TLsXy7zfE8DdNsjSynuHanx4ijDo+OR0igesF4OhnShwG8ilByHZEFRkNP3WSQJqK6UV2X10TS2n
u+SWPSvBAv9kTwbzNu3k76aMl7hFRivrb192jieUEVh5a064/DoJuExklU6LBU0gol/58f5J3zpj
GAhxI6P9wK286lkIQ+4kD73/MK+UQztV07lZht5Hutp7K/WLpgE4eXoxIDI5aquMo3CHqHBHYkpi
ocgTMdQ7RO5S/mwL8OU72fvWY0GvRqFaSqGTZb4OHU5iFaiLw1LsEtGi0QQo0moRTFFna2/ctrmU
9I10aVwzRFlFKfTvHW2SnPshU8VHgQrM19weh3dlnns/7n+srU3ItcigVKbntONfP1UbKvVS2AmC
t+YwHs0qVE5Omu36LW0tI21TwZEz1qYn8noZI4+sMhzxA/PifopPTmyq3fMsZi360Fla/z1uUkyl
kIdn+jxUdfcrjhgMnIcoLNJAIAxuBVwQcwyGz0u+5PMEhzga6BX7dTerf6aGq9OvwqlsUetr4jSw
nS4zzw2ZxXIYlpnOJcJc0X+xmTSwZeohBBRjxFMSlA2ae4euVTC/XhwrFgFSve5/BXxJSgPLmj5A
Y55Cnw5RNr2vw5LtrLpT0QWjpxfUjEnjOJfIVWs0noSwUTpB8evUm1TAEMt6uzkM3TR5R2p+RJHd
CSzRs6ov7tdES6f8CbWl7oHBf1cfZzOx8kObauYlczB482unEigtpLbx00YJKPTDoo/CYzoN+XJ2
slFpj1pX9tX7Cn6M+0S6P1+iaCpSdJ4AXhlKCSZ6HpX+W+NmEsBvNM0fyltPHBW1Sp/1GiqGjwE3
fnP4ZHf9scNc0DmGYdyjppZHdem3qJZ/pmDKC9B+MWobLeYusV8U2lwBk2nom8WKWf6i9x8nO1fo
xjkADSSHpiqSUYgGvd41Ycw4WBcQzBJzzB65163FzyIgHwvd5j0vudvpBrUwcBlUnzkGJIurxZqm
NKICRyLPjuIj84QJqkO8HPJF7Y42iPYiz+KD5mD9cP8I3lYRIGfoQMheGiywdWDp9bI3GscVV1NN
02/J0CjfR23E0oAiq0M1IuUu7qpoT1B24xbWNTCOkiUoiTirk+8aIuyhp9LlxXbwvctLuRRG9x4N
+uUx8cx/GWsq52YaaMSXfb0TuDdmprTzoHjiGAusQF/HHeQ8NTPverQ2LVF4Ps4f1XnGFL73Ualc
Lm1jDuXVaEO9RVR0yX+CM+o/9IZHMWkPWopjVGOckWvbIydtbDkpyUmLxuX+ugFQQ+fIl7hRQU2V
tjhydVI/Jv10mBiK7ezure9ucCFLuxMGausNFy+lqS9JI65Ix9t4jS/SnSL/P9WISj/pPe/IzHhv
Mr/1eIRg1BGAIdB7XF2YAr+kbHRxsA69Sj8RQLQHaLDKU6Jo/en+tt5aCuUAikiqcyawqzQgRUIa
UA3jMxNdV99i9nMYGm04TWkxn+8vtZHhUA8zSWY96vD1mwxHzwWcAqOsTubQgProRU9jj5kMY/ek
O8d4Bu+RyzaWZBwp55Eq/SYaxq+jRVTGXtHbbnQVaSWOCSP/L8yfopMHM4fW2qTsHJiNzSKHvAwv
kNa6bW2ViTHSwVBgmSEXcHL66XPRZOVPcNl2sBAmfWuc4X7ef6+bi5q8WemiK4XUXz9kBhzcsSck
Ge0Y65Rm0O33ylxQPE9thqkpQixTVe3Jc2+kCpQp9KqhXxo0dFaL2rgWuJh3RnSRysT1I1qSThBy
IPZ0ZbY+ocxGyFGpSYHBvX46DQEeu7MX5cFoF0SLba5+IyndgzI187mMM+V4/21uPpgHpUciiekD
r9YL0zBPHKQjHxoEgX46btEHLnTSnY2ycexI8+m8M02jK7Y+dko8oLCWutgotYWO+1pfBOVSuAFu
ZNbbjx1MqBehHItQ4q5O+DzNXp95LGWi2PWM2YkT5Ib3I0lq91h6QI3vv7+t7/XXcmsecAKG2WY+
TO0uPGyAhKWdZ6PoDvh26kfQaXvt+q03CRhNUnFp/jtrFFNniHZ2UHF4mE0UQXQNoUQRYcfao/fy
4f6jbS0FKFlKrYDjoDp+vRXnChqH1pjeQ4uXAM9SVhezmniLPX6rO0ttrMVRlgA05ru3fZi24Wyl
jnAe2B/FBae4tgdUkIwPLsP750kNyevGtPHSY+ZZyZ/G7JvRH2k9A1TqZ06kaczucukKA1uXjOLZ
/qzG3tJ9cVrUbY9mEoHtRNcxrA85ApTWB4E3xNktUut7YnaYLVlgcx5FVtifnXKxvneJS+5u20tm
vKMp54QnrvnyT5UZ+RCgD949h9RC0W+XxHP24X1UEJQngGXBpGsiPjhg2FV/VPAd8SsTiLzvgatw
f7fL0KlH7M2jnzG+M7OfWaNqPrhNoY5BGKvDj1RPxv6MhJ71jX4clxQVSgaxUyDLaSpYPPuD085g
D2Yn+S+ndc7k6P7H2Mg5aUPwj6xfuUjkt/qrLbPYdoISU608CF16no1peJi1ST3KARHFB0WzAkjk
/zK833fO7sYuoOkKcwjTEexU1mGi1UigVMQ4H5rQKk8j/8chEy39ntmaPt1/yK1+C55lcsiGfAjr
yWvmr6fsKqUDZ4aum7LAVJ2pbaGIKelMfs0OVLJZ8bm8Rky0bdTkC+NXr2X1m5sStibx6YwnkBKA
2fP6N+RGjE5uASQx7yovQKseEbHGWb4YXbrsRODbOA9qXKYGDEModdevNs/NwolsRtUjg6EL2a1y
ydK6/+/+W91aBbEUXBXlZPymy2ItYHiqgvR9qlztCV1i88FUUoRF7i+j3UZdONZ4SQI+wWYA4P3r
F9dNdYk+mSNA67n9Rw2Iy690mBY7sIoJCWog1rTQYY1376lmu6+ZiJbzHEOLjRfN/gV5Nf43GRsP
sLIqviDYrV5GtvPXnV+58TaYdELOJUWizb1Ox2jXZLpbjOKKdW57LenVzL7ai/y/QXGjC2VFYeLK
kLpPcxEN1L358iVf0vFYJYpzsAZHPQ1Ob78f8Jt+uP/Tbg+anNYgFMa4hhmHtbokRb/Ek5sYESL4
LSbTZt5crLCzgsLWssPbl4I1AOQX6VUYLqvMyVVcxmBZJz1UELSX2uLnpKjDY2ak8c62MDdeOHB0
mBhcI2A51wN+THDBYnfko0jbdL8GWqi5X9JmTM+h0Y+/bBSCqqCneI382gr798BfhsEH7dP9smlr
dE9dpM7nyWzxoi5auj2HafH03xUQL/xaXcgyvpnMC3K4kdrR2lPKOvXrwWi/RFkef3ebfBS+wZj3
MutTgoR0FGqy9VJOPz0LMO5Btfr+QyWx2AfDXir6Pwo6K0GeTynGq5FVWZCnVONXxwyG9m9WWriw
cYf8N40l3rpdbUc2A4k5qQN9mNyQbnQZf67F4u3hdzZ2iIRUUmHTjWYkJP/8r/CoMPFKW1GKa+7G
KPFNS3HUgW1/nIxyD7ojN9trRIQcgNG1Js+QCpurzdh70p/Wo/xbiuSn1hvivCgWphs57hy626of
PNgQhxxmH34h3byzP2/LCfiANBwY9+FFxgDz9YNqIA7cPqMx3BipesgbrztAQ66DyPPCZx1eCLDG
OtmJxluPbJDhS59rlei/OhTR6OSpYqJjN6mJe2yYvzx0diuxdP0YfirCcAaUEubhWaAoyxbrGyDC
bzyX6OdZTMUhNsBUBDX1+rkZsNJgs9LwIZ3j7NRgaPJkJJN2kj5LO8IBN8dSLiVNaGB4Aghbo33y
pQwH2nNIghBuj1ZXJ0dlqve8Wm/uBFaBt8pc8QW4t75Mp7kIjbYmbbFTzGZEXUWXQdVS3FJAH1dL
8u/b3x8mQbw6HWHjGzNjD93BMisd5KRt0m+1sbtLVQyJrw9ptjMuvdmi8snoh8tvRcKyFllEyrGm
/xKRqsxxeIbIkCi+aTfV09AuoAarRWiGn1pi+Xb/ETfXlQIyEFllnrLaIqXIwy6tqG1AIzvnplea
q+vM0WOYuBpZqGFcp9bY03Ay5N39KhzwtHhvUi4SFlCmW60qGIUi4I3UWlgpgN7iqnTNIBZej7mu
W6Bch+d1f+1dBsN+Yojm375xvX9dp8ZPCEx0iCaSmkIDx6/TmS/d2FSp32MYXwZ1Awv+6Ips/Dgv
noJcRpNiqqXR/U/83quSX2C2JkwIckCZp6602h9hhYE3TQa7+UftMOn80HrD8NCV+MVckqpxnWBA
7WWPcXeTgfMKXiiFyD0yoFjzhx1FVHFdVajzKqKcKCyc9KmeK+9EQ0mv/BwMwIPwUu83SP74fP+j
bx1W5v/kVBKjdQMDyKyM9qJWMxTR9fjY10Z3zgHz7ETdrcPqEQHlDFAuJbfeX9dLmWNFoI6oBAHi
yC6W2qhYejXNOays3hclihT3n+o23Zev9K8FV7uqqURG2aqGD60DqqOJWzi15RK9jya8lPgvzzdn
RRyAJXAFh1qJdBui0vd/xOZDw9UmSjFAu2FFgG+r6hkLX0JGVb+fFK85xS9EoNqw0BQo90Tlb+5w
+MQvORfvWGVasbpYlbpNBmFY4YNaDHXAseoOJE750Q6zPb2421Dxail9NUorE7xYvAS5uMp1it9L
voyBB/UpQObceNci6c87zuudrXpzi0q+NDAScBMMKW4MSGvEyBCC55tOic77DD2so8DlH904zIAz
2G35MY0QSvWUtjzkmb3sfM+t90v0p3VN6kK1Ko/SX5s4hYG4THovroaRi/eCHOnJ7etqeUjwAdtD
JG0uhtQc3TMYjzeXQDu0o64A3LqmUZS9M8K2e6AtMX3Iyi7Zua+3lgLXT7tOtleJ/6+fazIjhn4N
CM3J9mCTJlBK0VDSj8CP92hXW0sBeLEsFCDIRdYAeGgqlRp1mIjHMxSlWVOyP60xdAcHysaXt54+
EjxkGWkJ0jxmx7x+qqzPlZlrB9wpMn1Ky21hGWN0SkO0CYDGLsf7y71Ud6/vMdZjMs+8HJuMG2pQ
0yZzHI0g0ullu1+Gpgj9aQkxblNy7Tj0sHfV1mYmm0TzIVLi9KmqetpH4HLeKl7CMaERyk+gXpYN
ndcPbmejGCowvtdw7JIPTK29wLCR8TMoMwNzmi0/rhVs8orB2ulv3DL9VkuvTohSpBn9ojm91ouq
tpiatFVnHVUrTZ8Xdwxrv2qWmPmz4YB7zZmeoQvgQh3ps1A9tVzMHW+vNvYCx8ZtAFmG9gEoHkLI
jUjo1KP3PSBlCNhnFoeiaGFcKEt8SoYJZbw8qx5R7koO3TC4fLRGnJNy3Ju0bW197gLkHuiU3Ap5
tqZGws8euYKBYpZQNOo/Wt93AVNdY+c73F48L6Z+WM5xBQJ9X11+jIBq1DZtYke1fPfyCCaeS9/w
oLToIRSILu4EkM33SwIjwV3sN9pOr7ecIcyhJnEUV0Yk2UkXGvCGeIZG0GuhfQBtZh6thrhV0ix9
D9mmBaWwW8JuPTWZjEMAI3+lr/j6R7SYmRRthLGwVifuT7XpaKXMaXHqQMg+mmRw1U5Jtbkg7xdc
HVYqlLKvF3S0JAkzj7ipoXh0tXI1+zTTOnh0RkV8pBVk79x/W5cu7RtGtYxNiaCriFaKPjUqF+pj
3gO6dcZxCoZiol4s+mRGBXCAdZmYb2abcabJXV4QuC+KyK+fEuSdYyRDFF8bb5j+mSrR+YUiknej
FaJrH8V7gr5bt7zU8pC9AZ3R0SqG6HUDo60AieDUNkiLMevOWj78A1zVeoBGu/iYgKbBjLCgX2Tz
n50oLr/ZKorTmdAkDkk2CNYXlDXAEafzL6sRlWa8iLR8Omna6HKHMKc75YPWX/VGd0D+pOOznFh+
KoaFScb9HyKf8uZ3yIEW0qRcK+vby66tSWQTuLwM6X8/c23xuRoVdSdN3lyFKhN62JbEiMsbdjOX
MSckU+MPShZf62Iyv99/lA2rY3rRQBwJRjLBWO9bA4nIui9ihbxUWSyfQS+KqzEQ8mcAsBXgIDoE
V9UVzg9ObpZiEzYhmV5AxGv9rMcezVdEuMCP8diMvlZUfRQs9lQWh1TUVnfoiwGfjKlM071p6S1C
hH6zRCkQROE+3vgBZuTZXpwzoVBss/ZgSYnlKZlE657jHvjYJSHHKUk99e5HlKuDdXDcSX3UwrT6
FXV9+GSXmYsoRxHudtE2go+GRjnAPPQibhVfRxjKWWEBqUYSZmR21hknge3gHz0r1Y9Tsezxxba2
CpkL2qtQTm+FHNgqjjLEHAy9XoarBSy68Hvsxj/c3ywv2cl643NH0gpg7MltskpGXYWyDMHQ6Jpn
Seb6o26IXyK0za/totN9VfIQjB4urtEvvWeI86zMRn4xe6BywYJRePvOmMvUOeq5rElwwp7+EY7N
6LRydcW9OFbmwkpWhvkHhojO7waqsnrW4G5EB9tN6twPlzz/XLrhHANKG2a3u4x5XHhMQcsWV0y0
y1x/UfFBP42TaTWXuXOhUM1wbR4xQvIifwQZ9LmYK91+VkXSVyjW9lFz1vVq/Onwl6T/dUIlXreY
YjnHtiJFOuq9Xkefd97kRgQh/9VNMlK6cOtI5uhLWi6zbMSrs3FVa89+N7Ztcbm/ysadxBSXgAlK
iebYOk4NXlzCwoGmWyWl+thUY/1oF3F7zZY0f4dR81e0irQf99fcyKQoiwglWGhAqbuZiQ8VtIGS
rT8nEPyn3MwfauTyD5ht7tH3tk6ZJLi42A7QqV6HLi79JKsX/FXmuvy38tyBb5rOn2Nz8d6HEeib
4P6jbawHSomegbwA8QdYZW7gFyP8N3LcFEJjxmtauiuc6gxRB6YPRgNjTDHU5OvbF0W/WaZMFJw3
MuoaCu7olgzhQxcr2nEZ9d+OWFrfnitxzqvlzTp2DIWkXBftPkDTt548Ttzi5QoStG/KkXw7ktGb
/9sygzI29mguG3ELZUM6t9yTL7nh6/QFZmUVqbW0yiihI08qbCLslYydi3Tju5mSIY9phCd971ap
oGHiV1/ZKNE3KnrTp1qnO/HZHj2BW5zXLOWxasrIPtz/bhvngKE98y+mKeCx1mJuiORBcdPRpIdi
WR/cYVFOaZWgpE6xe3zzUjBGkTYEbgaPdQ17ydo5EQaY4qtXD+XJoXx9HipD5EGd7QauF2T56gqQ
aS7Fywv7a93/xi3bVvTFyK5ODsDtOIQaztU2KA45uxsa248pI/9teif+Ged5n/umNkwpjraZ+X9p
mtTPRFyINUaDyfuxSpFRYpMJ92TOrvZN7UmsAwHy0MOjtsdOVRm79rc26Oofw43sFIP3ZPzsOsmy
O6+8jcicaCQ2bVC2cCBWm8ScejoEE5D9Kvaag835OoQuKJv7n2pjw3svvRW6HmgKr+XbTG4ia4qo
wS1zyS4VAo6BZ8x7vbCtVaDEgxcmQSX9kPfCX72wOdKi2DWG7IppUvcE93ME3NVNO9tub5VVOOxr
lhn1NrvGFq4LxmSLk27X6s4qG+eI2EC+Dx+HFGd9n+BkCDgUH85rlQMkHw36RUiVlydTXbqdOCF/
8Outja0CQQKYKM2pGwtYDDamtl0SNGzDKG4CqonmGNq5+2lA4yg6GKPlnApdvRhOKnaK9NunJMun
bfrSubRujrBHXmirE9JfiMMVVysCjWqYw3wVSj/vFC9bTwkJlgGWZI4AOni9OURd5wVVd3Y1BH7A
Z9EmwLsaxIijIIP/3v+rO4Nm+mZuhChRz3iV3z8Cm+szVYfXRCZ5A9mHxzHChOMtd5VVoIY3Ru/o
n6ooG1jikospeYfjr3rCfLfdWXnzJUODltA2MLLroWSnO12MpR4rL6q2BBV6/r8tQD8RSjjV3r69
PR1UyBw/ZumSeb3et8VYZX2b9ZwOCmkfB2jxBPqpP99/mbcZnkSiU4miuIcU8jpqJQbqtqaFmjcA
u7kIRjHBD1GBVpZAFWpiay268Nmm8bI3NNpoqbI0tn1QaGjb8UFf76NGaha1RppfS7OYv4ZlMz1n
WWKrxzzSin9FZw0fOyTrDlNq9Y8IiEVpkAKiyJBzGN8umMHoSsq6Mb2X3aW1lleE+VwSizCjt1l9
qUXuPAhL6AcM2sWXt79xqOLSUEvmgWufBQzZ9K63RX7FxC97GCpP/TgrU+97WdV+aby+ODkYRu0M
nTd6eA7VFkU6gwCwQusrvh1qercwD64F+lKn2Y6UQ6nBPBrpNB96R/8z1713TpsOhgCw3iM9j71Z
8NaGlrJGEueK6NV6FBwrYxhni5NeGxrk5752jSDBAm0n3G8+KagEBCmkLMfNxFkx3UhTQyu9Tl6T
fTRw8PF8VZ+8xM+0SkhDvnF+KrtIHMFj56VfVPb4ddFDZOvuf+jbrJGkDWAWbxxU2020CPWxM3st
za5NG6dQxwxn/F2lOGT79ThFaBam/8thZnpGUEaIT46xVicKCJrWkxdccVs3q6PL5fo4tgz9g3QM
7drv03hIg0YfGmvnWbe+7d8ryz//K2Gg/a3VFgT4q1sqyztzrO3r5JbNTud7cxWqXalUCsVzbT0w
0SCNQP3yaVvPKtAmc5B4CeOo9w7/w6eTUDo0JkHvW6tcTqjQPRyPKw4hovpkGX9MK/6t954eFF67
pzq3EYKJBpKlQ/pISNBfv7u+U6fISQ3kc0ZdT74wJ0m/6/Fg6+8haYZnsOflg6r20+XNz4hqDiMt
4gLEt3UntjNnkyk18rwZ2n5Ee2QZDUgQtMBiwGKPetEPO92f296vg9w4XV+iPun/GjkEZWGo4oZe
s12MdNf9sR71+slVOkiGuVsOnxZVH4xTXcSZ+A8B9Kw75cjhml/e/uDkZhAk5Pjk5uMOba6nLI1G
Dt5xz7h/l4dKl1JxIVoMwumtnap/Y27Gc4Ng1GiSAmVcVzwDAZHRCLpgrtEXfiZQkhvi2Xxq3KU7
N45dH2qBKlkz61ifGEoT9EX6mKIF/Q9p3bDz2bd2m7x3QVdJ8Nb61o3R3zFNGjvXEq6odch6U8lP
VuvN31AFiA9Db7YPXqVF/U6E2MjagD3R+LORv5K6Xq93eTROY5jmTK2iKER3eimyQ+OetPxo2fHw
NHTeByNxip1rbyNgkKQi6C17A7cDaYBCIBgGj1GZGjpHu+qcd95S7tnmbqSFrALgG1Fheh7rmkx4
eu5RKMUvFPEAH8vmtGgzOPvc3ZPa2loKMrDcRdLGba2SXABoKR2QlVcP4xE0JTpo737aeWHm54O5
x6neuMGICw7ETRr8wMbkn/8V1WsFQ/YWit01V6c+wAJEDzoABBdviX8v4KreHnWpz2iPAUbi3l7n
KFECXTFu0BnV27x+YMztHorRaB8oEdNjElrtTu679TIp2WU7mor9BhFX5J2L4iHrDWMrrmIMl2On
Fd6hhD2zk5VsLiWRmUzs6bOsFWjwS5mVeNJQDs5JSpDs0aFYt9r3zoDDcj+83e551KAwvGF3EN8Q
gHv90doWrGtSITcdein5JZXnUe9wjr6/ykaaxTImzEtukI2eEW6FNhtfZ5nGywK9SdKzLGeOlRe5
Z5EZ7ofaG+qzs+AHpGgoMtlms2cCcnuhyN8A5ha9EUAg61g2Jd3UqzMZpWX1bBii+GWCSvOU8L2D
sfImqXfTl/7/c3YeS1Ijbds+IkXIm61UrqtpaAbPRgHMi1zKpvzRf5f4Fz+tUpSihwUbJiZLUuaT
j7lNokTRcZzSPXrfbUxjfYDVBsNx6tB1exx5HbuNdZd8RJcNMnN285gh93NEE3kMOpA/fl/N0/vW
QZf5/uvf/MgcTFpoi/zwGtTTarJrUjfn7eMMdpzTpDzLwjRevWv/NMYXPDef+kbaGUZIkdSZ5Pli
JQxK/qtgaDTnEMlGefX1sCwF0Y9WJ8iG9a5lG2uK11YsFbblZXCc9tRaIwpJ6uxhMTuqJ1CUw8lq
pbUn47wxBmRt6mydqgy5lnVFJmuz1RTaGNe6L5z3Y2mmv/LeAv27TCL6M63JxDqLWEmemLxVCMW3
TnLkIugO9iiTj3KOwZqgFvDqlg4/i7ELgCNS6xucB+oUfaEYKLxlkV1PILfS8J95VkZ5UJoG0PDr
dxT6JsDHERLFi3kVNsaoEhgYEAxBqwPtGODefqzdVu4p82ydGWbAi2nC4ke7HlwlDoP3OUE0u4T1
159S9Mw/ub0+92gCueNj2ebU9vi4iwjmnxHuVBC6RvR72aLjpXJUSULYvgwpXkZHx+xF1XrIBCIJ
VWf/6Hk7tgzrkCc8aHrTqV/ysUInCZu/ZOAtpANKUQZINgN25kQNmbhmFQeKnSJ9rSQgAw8o0bny
IuZZfm1HvcK9sqv6i0Sp2j5VyIgkF1XtjdCfJzPe08C8vVYYWgO5xWxm2bvrHpHlJGFeFhmGYKqe
X/NsHA+ta4lLO6OafH9/bAZ8sOMcE7jhtMBWCZweelot+z69xoCp3pW9aQjfSEpxnCp1PiZ1Mj65
MMSxWU3y/7ltDCJPa/Z4DltxD8kfSGmY6jFnWv79r4wkbZMusqwBQAGafG/HuVcCvIWcnbi3tQo5
Kq4lC7ThplmSijguWhfYQp7V/YPlNGhl40m01yDY+nqsgXIqH8+kqn35MHPv9qVmT0xXG80+xGpi
B7LF3NoTkbNDUbnN5GhAgIwzkSVGK2EdXgnaAx6ekNfiuWqftFbXHoRJy3Lstf6AbPh0+A+7Bawk
U7NFRPAml+uycZao31Bdzob601TMqT+2TtGbj0JzCu3Q0AyvfajdDWTaIiud56Qr3HdqhmLqzs7d
es3wCpc2JwnRTeVBzzZS3MlDRwE/VbS4mvAap55zSnMYqfcfe3MpanhmvJyTG0CJCYoE32xgvSVY
wf6gCVVqT0M1uUGo9cx976+29VGpKxddZgLahi1wTKKjZJRUrVWgk6Dmj4hRTL6XhOYvQJh78N7N
EAA+ZNFSXPqk606FXpULkZM3aYeDLvwqmsSj0ZpmdZkkgIQAWtv8JnSq6OOEojIuW2ETXbKxMvb6
MxvvGQDZ0vxnPmqSf708OZK3Mhgp/h7ZMI9Brs2Z5wO3Si99Mbya1rv4xBBcqQ8YxdImfrmWLjo+
dRTCTm0K/WJ7aXP0nEEPMg0Syv0PuhF3GPXSb2KVxfFqdQdHQ2PGOK6zfWC1n/NcVqdQDff4KFt3
4OKBho43bg4kVqsnwn8QeisEiqsdyc5ENE2Mv7Q00r4DbHLfGrg6xD5sDr14ROAE8RzfYOL9w545
NUcRG9Wn1pvU7mjWSnkpG1iWh6FKh0zDymMS7lEzhx7zRirvxs8SN1sAPK5zNPHM29Nr2NoHEGro
5NBRRghm9cLMskCJs2TmqtjoSsL9Q8w/j7JLZgtr52hvHDbQNoROrh0wqOtaI+8To9eHRFzLfCKC
KkjYBw10pG8JphwnbBImbed4bz6ch/b94ogN5nvZLX/ddXE76zNigWhLW+r01EnTPddK1D4w0vN2
yomNpAw+OaBT8l8gB+uHq6ZyRoyQea/qRsmzUnjpw9xkKAIsygJPUOacK3PN+lRhRr3HTd3a9BQx
5DGgjMj9lxf/12OOUQp0I2ftZB6U4wQY89haSbvzhFsvE/s4kyudcMl5frlKafRa2C7TNK/Oa9sH
1mRd9UFJf9uzme70Fba2CjhSsO3UTLekK01J01SXrbimuZ0eEz2uHkcl+qfS+/JQOO6eafTWcjBI
ltQdUgAsrJePNiTtgFE2vfcCOdCD5Lb5HHXYwyLQlp1zw9obYG29SlrG5GBowDBYX6UtVpI5jWnm
2GPnrYaq6hAe2JLFoTDwGnl9QITPzuVGrn6LgaFemVTyBdK9sA8ftQrnxjTK9wbKmw+E5RhDE0BS
Nz7jwKu7znRpc7VT5ASYWU5vy8oz/Vkxm0/3H+i2+4osD1Qc5IcWu411HoZVCuioCvlwt2nnk0Jc
ZAYWu++AzuZnKWX2IBC1f3UXlEVRxCVfJk7eIHQLEHx1HWUEkppU2Yq0nrus+vf+k23tQkgp9CXJ
tBh7LU/+9zHOq6nRocxeDVC8Q1E1funV0yma+vqAUdDOe9xbbbUHzbqQXAv4YfVlYr2pRP4jxeny
ueXoBRUKNzv7cGuHAGYjV6fNgynyajlPn+BVFBFeyD08gw7IAX5fsE+jkhPwH94joGSgejpHel2H
ey7gvHRkM5qK4p0SQxcXXUZtkKSJemzisT/dX28r/LLvtSVwbNDuDH32nMKl8eJlmjiRylfXUMmS
y/1Vtl4gudNiz/jnmlld1JUpy9zr8NG23d47WtBwjxOdykvU6c1/+FZMGKhQGbeQJK6+FRIdhhhs
wiEK38kJL83YQG9rHo8IVfX5zmJb+xB1G14erQQC/uq5ymh2msggFiqxCklRi4cAy8fiqs7M65xS
7iFQtuIHqJtF4gZNnZvLEtTJIkLCNTZ5efGpyVvpR0OZnJJKqp/UYp6PeqLswVY3FiVJ5IahEubr
rbMs9mHeZEufnBeA8omIF1Wm1m6DyW6jwFZyewq6Rn69v2U2VyVGYoVEV/CmZa5gV5XXDj4Rsuid
Q0IFfRaMiE4CIdZHp9OK0zyX2uv3KeAeqJJAqpde/ep7Vr039+izs+gks7cd0tQouCfZIddHcwcs
tnEkqPvpRsEvorZY5z26E5tej2f8dXRizT2FtqjfReiw2g+lTWmzU1psbFTiyYL9gBXJZbBKEkYd
ayDkOKnHM+F8r7FAP/ddLc8ImSjSZ9a6pwq/9fkYQlCiLVztG9gxL3Eu+h57Fmhx6LcmHrojZhxd
cE3oTwXw+MBUu72OynK2V929pRxYxrp/EqLV59MR/+ht1G+vNY6Qz442vqWMtU+J49SBE9fJeYqK
8TyG8j/kRMualAeIGN32pbSi6TKAJzTilEimQauZ+I3lwyL4Ytvhf/iWC2idtj9x+6Y9NemkDKVA
aMqwy7jFRxaaQVAZVUwzrIRS9ewWXPQ799LGPcEFyL2OphtohXXWF7Z1vmS80OGWWYvtFeLJjXYR
dlur2ARuAuoCO12HmtSuoUW19Lxx76wO2bS0G6t+TxZ9A3rGeWPk5yxGf8sY5WWygn7cUFnOAuTT
SCKCnrrvq1dXynPDMUyDDNWKwpdFXVS+BhPoEEWmhdtbAtAEwfd2pym9/XMWcOpCmqY1vTqcDEbK
HAQj6YUB1iPqyzwoij5/o6Gb/aXSyuprobXYKWEedBHM3Q5dVrdP0VhGO+Fv+5fQWVUpW+BZ3tSc
3ig4uRoFtcisJpiwVnpjpQqyy60tvKsMo/Ztg4zgaSqt6d1QxepTjGWW61tz+3qeKyANBCah66GV
fEM79VC6ngucF69NFv8SaM5QtaXSL2oP0clUqf37983W1iPrIvIT9m9xwpGQQFAsXKx6LZ3/sZw6
excDVdg5uxtRfzHaQ4gJFYdbVCfiG/YUTWh1AT4bjtJwf00ybk+kynsWexuxEMY/QYJjtFDGl+f9
KyFXUZoacaWBjN+U1Q8zLtPxIXeleIvUuFehVZ4XYF5qhAg77OmV8/23ubU6jV8La16HULUeeEez
W0lBu+Kq0HtlAAzcJq1ledKaMb5ktWkvwunI+RDIdr7j1humDclMn0DM3bo6210UaRN+ZLS61Ww6
po7iHmInzM50qvaMUTfmz4AHgEdAxSckri9VlFyIwnLAXmGW7VVV2+Yi3RwFMBmNHx1HKxCdNqez
Ew/G7DNk3dPa2rjUDSoEhhTQUkgLV9ddKNNhxKERgmefHWGozKe5neHZtDI58GV3XuzGjU7E5GdC
PaDNu0aDOCjnR7HWhA9F6qHGpFj9G9eJp6BRm+mAk2h7jAc1+nh/H20wBhcGJF4PoAcoK9fNSknm
XUaCG0Et53Q8zpHDVNie7Tw/znVZF34PWmy44itTavCGB/uf1GpjKPiWHfbB6FTaF02L0Ml33eG3
OsSiPuiZkHCt6lx5k1VhJOBZ63XiN+j+Oed+HqP3iTa25jHT2+oxLLNZ9ZHliNJT28jyq9mU2nSm
lsqEzxC+/cG4qI5PDLuazyPWSSYf3R3jwyS8xL0UeG4kh1yLyucCemB36GTriV+0xynu0HKYj3Pb
mdEFDcRI+6Lr7fQxZ8i9h5TYOI7Iv0FNYbzLy1xPXbMSm085JvHVEmF9zscwOvVd1h+EUqX/SysG
MlNYxJBxEvVy/wNu7BroCDRwEC0g81yPDeNQq5tiYMilV3F5bbQK9uYYd+/peqCP0UdNIGS2h53f
OJjk7/DocQgE7bzOrWuhGnPnwY7Mu6g6erNQD1nSFl9q3RCo9IjqPEZFH0gH/Fk/lt23+8+8cZXQ
LVgc2IExLeCJl6G3dPo0gxZKgjZX5oNMnOSkirnZUQLZWoVOCyA+8hj7Zvhb5ePkehMej4LmbeQ7
7tQfSlGMO97j28swjljaETBOV0EmlTPXQwx60RrmIvfzKcp/FHGZ7USXjViGniQBm4D2J8N8+c6i
RaeGnY9af+xZT5Vbe+dEGotzuWcdymHem2dvPhbJLPoxkHbYJC/XM4ahDb1FrbVolWpx8xMfEBvd
m7Vsr4JZII6+YG3XbWeUd60u4qqn36fZySGaVAv3WZG82kuN/zk3PcBvUHrQWVcfyUmhsYNEQrxo
MNvI77WSeqt0JLTlQQHk/vr9zUpQIaFVqYBTXr67uNT0NK/BzIkiV/ymApEdN7tCg1sxC5YNLGDS
MlApq1XstuuqGgTS1YwM5S3HyTmkiLu9md1M+tIZnQMRpQg0bewO959vI4Vgbs1FB6oLxex1CjEr
HlyxDNioNjPAnEpVBOmsdO9hDX79LystqGA4GYwyV7twiF1jbPI8uUZ21X8rraLmyRL5cQQovfPR
tg4YrEv6wOQqi8X6y4+Wer3hJu3MQ7klc4jGu7a6EIFdzJ/buP1y/7k2F+Ob0Q9etv06V4Bw7yrG
4vwxdFH7hFxq7Oed6p6qRXx85F3szMo2ztnyWHiQ0sKnyb3aK8ls6mIwEDhFAH86kUhMDzNc0tfv
C1YhnyV3g2633hdJK4Zxwjbp2mGy+W6UlnGwmQa+6eSwh+Lc2Py4ujFxBiDCuV6/QFuNWxRvmNEy
aPHMa6pmyIbbc9dcSlfxLL+kxXlu2KSfvXq2d0L+xv4n1UKbklnFQppcbZXCKLXY0bDMHgfRZIdw
yLUPYTqk1UGN9el0f6ts1ZyLZdzyPvEPvKEFKAIHJru2i6tAw/CoTQZWfeoofJwMFDST9fCSaN5H
CkXTV6zCg5SsxQe3y3aO4saWhbjJr1gaHIwKl3//q17qRVKHTdrnV6GX0UOBEk4wglU/WblHktan
eznKxhdeSIRLgFswRuujr6ulgnK1U1wHY1QbpEWS+Ks6Kro8OFo4kbkk9juJO/VhgpD47/13vnFc
APkBHQGrwnhtfV3U7sBlHpr5VeZA/PjAofUcqU67p6G0kfwBTiPvA/iP8cCaw479Y2spsDSvYugj
Px16qLHcx8dCAvKr40YNZCPzy394ODqOi5Y4sM514RulFXpojVbgVqvKx9xs8odmSOud9u3Wo1GT
wIKlDQfeZ/m8f20XcKhmlWFVcmUyZP2S/axfQs3JvnlVacCmiZByOnRDtodZ3/pyy0iZxgg63Dek
MmAqwBfDuKArnnXHrHESRDf1YQcuthEAmPRAM2AihITDuj8W0viGeiTKq2pUpeoD4zG+Naks+wCN
GDqb9z/YxkmgIc3Jozet4c+6Ct51S4bWKyEnIbS97uI6g3xi2tJ/lZ4WFwfHADoZdKnSaeAvp7Hc
MxnZAgDzAyBCMbqkYFjXKGaoZewalynOPEJOmTszU31wYs0PGXupCIraquZLT9iIfSeL8n+Npsw/
z7Ecf9at7qb0lttI8xW41uHOu9n4EtzYHCENkNcG5EoCL0eAlJ8WoaWqRu50cgxhXqh81PP9z7AR
AElBmID/iUo3hDAFCL9ND0yQy9XVwZrL/k3beR0O1nN1JBXcC0Kbr51ISxAC+rGwFl8eIcUSEexi
kB+dF7ZvZWpj5OEB4jkJR0zuKRlVZQ6kMqLkLZF8tq+GsJsPqK2mbeB0Sqo+zLhSX8DgI2d5/11s
vXaqnaUdCC3NWONMlSoeSm1kR6Dzn/9Skgluu4LERzhY5uth3rzx5QIAq0RmsbpsFd0VI/kG+gRG
8tsKTe+N23T9yaD58On1D8VsCxoKLUgi8uqGG2EMhYluiWs2ZeVhUpOE6gqBuVyfnJ02558SdzWJ
YVK+gE0pwm9T6FTprSlO6vzaijD9PhTN/L4dxBzi++JlD9rgmWebDoyNBH+O9o5bWsehpX3z6uOD
uw5pDIoMXHU3WJVUKxQvLY38WhvagA1AgmPBAazbAmqb9GZPJvR22yCvr5JBLOXeQvZ7uaOxsehd
NQZd7ixhs8wm8Xmy7R8IvRqvvuRYiQkl+ShE2JvmeM+tXoQTyG89ordoqeH8UJdiD39ze8mxCjpM
qFouZnXrwEibfDB6N2Ewgf7uJ/aJeiGJy34Z4O0cX43t7tiraMzvfLXbSAQczKJ3gzQAf9bLZtzZ
aZ2OiBLOtviAErAOo7mUb+3JrKNzbySafrp/NG6vVVakmKUnDy/gBq7slA0FmmViqJJEWNsPbX5Q
KkfbibBbr5NdActiwUHcpF1GSbCTjOuvshbRpSlL7Tjlnfs26VzjRCnQfljkPF9/FBnbI5T7p/Dj
r1WmEicUKtpMNZukhe5nIUdv9roY/1Jn+tCgbPt7YFr6oHWNwK5PjfwKzvieDdHWCybKAURapjkk
hS9PRuWaA++EYQ6d9Pwcxl74SPKy1wa57fsxNIQXSafKBqG8DtvgOybNi4EFVYoydZjEmN5F4fL+
GOlo+Z30tldV+O+x+AcAbtIFTFKb59fvJBCGdFp1dhJx5+WDItsXtbkewx0I++jBMBTtMCCWu9P7
2zohHE0wm/Sv8BNYXRodL7lrhU5X1Y3mYMrH7jlrdPTQo+hnKgC73H+orbhGMMf8ELgwAW51Uxeo
uOAaCH1A1QhuSmPgMm7FLjYX2p5n6NYZwUMJv3KETyjHVhulz3VsCDEPu2axqA6dZwExR4sUholj
x4vKchtd5mLqPt9/wg2SNl0RyLsLR5lrf13zdpNSDSpmaNfIqscwcAHaBOMYqm8iIK+/rVw2bQBn
XjtbUTZ5PrWiGR7reXbf1YjVMd4pIvfX/d+0dWaWj7swcMmK1xVpjgKi20zYW8ohMX5mkVs847nr
7ATbjW/LNU2/C4glEOp1Lai4CkyNhtGAa7Xh1RmQYfH0fnqysSg93H+gPwOxl1kBHxYJPAIg4ypm
SS8PB7UwklMegT3NEtEEpNL1mzofcny6jFqC0cgiKwoiB1mvU8oV+lHNyzz62UTlYpSqyy+9XXXv
1LbNm0Nr171xdh22PC26drb9OcacyEfC0WAGM4KKPbmtZx2LtK7kWenU6lhJ1xS0E+rka2t4wxQY
smcOoI0z6C1PS0onwDAsNvxRU7BSuv/0G59zkeyiX4oS1a1QKqLT5HoKCIqx9D5qnbCfBMLsO2Xp
1tdkJolwBZ1tBsyrkxoZAg+q1kiukIvwLTR0ZgL6XD9a/aCe7j/PRgyCewEmZPmUt1WTji3pVC+Y
F3NQNTTl5+Hd0OrxkzPP+o9CHfudjbq53jLrZJ9uCHn1ToFkvsMdrQhEEpPE/ooOp7j0dC/foeDr
7tybW58LXQ7qQmqpW5aEUnk96hgxOnWN2jGf00bccud2Z5Wt78XzoEVMp+22yV1HsyZLmJfXEV/A
R62zq0Op6FoANazaKeqXyLk6fItkOAnAIh3ODfXy8JXoMeJCAsAhbqzpV4bWZIBannEZO9EFleKm
bxwjjJ/btBl2zv3GQ6KaSD21TOVp56/SYq3VGC4aiJN5tIGsE7qe2dskT5tvIlXa76/elYCU6CPA
+OKVrlWG7MaYkFZe6ATqlJywcSjboDOZGReZVBq/KUx9p4Db2Cg69zCvlY4JQ5jV02WGMRdjUuXX
OVbKwO4L47x4zhzvP9fWO4ROQHti6TzfOBTZCibWEGfzayNNOtxRnFwT9DQCQGl7Uh1bS5FDAeMm
v6BXvtoo6F51nqKm+RUdrvlHr05RGDCQs78mcPT+vf9YG9c9gjCAbrDtgr+wTpd6gjOW9CqFtj6I
J20cpiYIc6l/SEI9KfxR10rUUkuxE4u3l6WJppFoMONZvulf3btuYSdXEzjaxh0LDMEJK5Xfx8I6
xqOpWEGDatl1Ugfv1ebfsIeYwoD6BEdOlrp6txOn5P/RiIaxsw9JqkUfC8OI/HxU9X/uv9qtz7g0
XemrL2zEdSalZJY+ZrnDVdAWFoozCMz7TmWKYz4YwB3uL7YVXLhvQOGCvblVnRhaDa9WGz8OdbDs
L1KMGvq2hnQebNFYD+lcGRcN9tBTWqTmHil460FpMUPP4qWaztpD2gQ5O5ktWYXlQnspa3M+qnVS
n5LEjXbO+sYdBCT5/y+12jeiG0RUjRpTYzdPT0XqytPA7fF7NhI8h+o4fP2oFQS0AYBqaf4t5IqX
G9VQZF0lBS4EnTb8Tsw+fCNksgfW4p65vRuWi47tQmuIXtwqhiGEkjBmADQVVrFlfswpb+bShy2v
wMvtdPUk5kQ6fhjqOBkipmN1QYyCP+UyxBKsV4oiDxytU6azXbt2hXO3pb7H5cb44sg8cnyYNWmD
n0A+WgfVFNJ+nuas+Z1BUUp91228j1FmFcXFs5GbOBturUVHGRel9BUEuq9C05T24OVZqAZxMQ6/
bbXAL3EsXfWrZheefohASb7ve/z2st6e5XHI9aI62PqIgLuXRv0bZfRke6q91PjqFsrYH0w8R2tc
GY05PwjGNN5BWnXf+aVaK8pVCef57agblf1QDR1Y90EBch940Fx/WZLC8p+QThsxI7Qz7axXjYT+
OM30aXsk54IpKTMRtKHijP5ktYzkZ2CLo02pVsi3EI4EFi3CFRXZRTn+zBEcROGa3hLIlCIaP4/R
mH0iSjnzO+k5zKV8sP7C+hexyREpCKnF32RaJ8NDXpneOe/hjDwo+iCjI9m8lga4H7riGKois49q
Hpm4SJiRbhDXEkMJSiNN3s7gBcQBryf5P6LHaD/qYkz0Y6QoDbioIS36T+lEkXOYXTMvnueylh+q
tLafkNeLcn+2h7F5nuwqrnzR2PNX18q8X4M9TydvxHvd7xKEfi6KZjfOuVDrHIXDoe/fdlmhZ0+D
HPrBh38auQfqyoH0Prey6DDnPdzRzBvM+aLijRf5kcqtd0Sm3xEHberMJqgGG2fDit6UvGRqr+V+
JKraPDStlzwW0yA7Hzao9xUNssEN2rGwPtWeJQvfAazjPunKMFytShsEysJwfgOVi2a89HE51cg+
uLmZYG8ic81vUeKtIfpUQ3sQ4KPqBy2Lbby3uCxq3+2j9t/aRObPD4Vi19jVMXEOZD3l6mPVztbn
TgljAGBWWgSiKxBVtDNm1P4Eyi167ikmpZ+7dq18LsZGt4MIevVVqeT8AY/4zHku1ErMPjlb2rMp
val/GJO6+dRP0mp9s2qNL1Wtz9oJoVW7/N0pvZ4HOmYaew2kjbuSupD+H5M88o51ZVxlI2beDUQM
q8uNZ4C44Uev9txfObX5h1pq/zZjNe1cJzchfSFgIAHFBUmyc6OULjN3cGoYBNjpTEkgF6xdlSjp
cVKsn/cvrpuWER1+1JopSdHGZK3VhTzS1lctHDyvttTFN3f08veR0dpgjry0/Vqhz3nuMlly8qbx
M3jdtDre/wE3j8rIiTqK9iPpKqPEVYQf01HOYqjRja698v0YjxMOjeFA2dZkp/+yFNoZQLu5UtYo
ibQvishTIQKGA3zNvIhm6AmVddKVcM+mavnVq2IDqVEa4ST9GxyFJJ4BO+LIftXqof53cev6pXVM
yl7/QIs2Ljfkohm07ipGCdpugPmpnoyeY9vMY+oFrptaPxb52HlnU25dkhS8GJ8CuVvAxS/vYrOt
jMkrKKAymPpvvMQYzj0D4vFsGyNpa+0l44PZF9qxVLVx7xRubROTJi5zNqZBNx2/ogZ8R4uIUyix
jsxbs1F9nXUfCqVt9+xANhcDF4AuL9C1GzhNYSdqG8/0UXUNzn+mE6LcdjxLzEh23ukf5OmLjbJA
F7kqeaP41t7UNbqt2CWSrAy0U5EOh6Vh+jg1nvw5m4X7Pzs2ua/wBc90P2+a4imzm9h9mszKUA5t
rLjiFI4i+aaGBYbC9JinnR7czTdffh52azARmI3e7DAsOycTu9L8GodNERS6wT0i58E4iMr70UeO
cXTdUQRhWOwRqG5STVamUgBdvkBIkel8udtKLYmHqO5yypBwPCpGkR9FVfVnK3PmN3piTXv9lZuP
vixIxbfQd6ka1pEQ6eE6rGMWLBT05ctJHTlW1T9QUsROk+pPoFl/9MW5fmG5Mh9cF+m43kwgdB0m
kfoc9r4+RCC2R32wooNptA33Yli7pU/GsrAq66JG0nZKm+96lpbvVUycPupWYk6HeYIRf+k7xLL9
IrFkfDG82vmUS2kPGEFU2XfgAuKb0EOwS9PI4x17vdTm41Ab869iVBD7rPoQcAOCq5rAOq9p9M/s
+a71Ab6O/fsmplN3dCSkUqZsMOx90h6bphoovW91FFmjTzngJAEOo6nncxX2rR+VuL+8JWxlHxpk
oEJfm9zhy/3QdxNg+VrwBulZo4AHP1J/uT2KIrbHuEDWPuFZj/Yctp+sRMlei6tbVqELxjgTBs5N
IFCdFPcrVeRXVbQ6cS5Rnpq83lO1vIWAsQzzKeIXRcjtdChJU2ELMKXX2QmTsxDhcCTfUQ9jknZ8
fy0MYqGb7+KkTXCZs+bvceMY7wbm1of7b/Um11l+CGNAMj9IhLCgXr5VewhVOlnM/ZPMnI6YERHs
FclsWjXGQ+Yq7EmC485x2IoxLMdRMPEfvaHWcdK8eQGe0AOJiv9FVt4/pErkOj71pXMKzdL8Dj8s
fQoR5d4jFG8devR8FmQ3+AMy4JcPzNaqOGRVcbW7aXhsVNGDNwuxRuu9PfnfzaUQOaalymo36jap
UlHuLdAlxKhdGpxKBFMFsYAxm92dRGfjM7oqA1ZUWWnK3SBLqCIiY0Kv5zpJrzxPZlZdq8yxjxqj
hqCq4/JRdcJiZ9GN56OhRH8H3CQTpHUy0hi1TWY+51ekttvvBo6U56Tp2s5P9NnZQ9ZpG9cD/TKk
gmiHb5he0jijgujZNA1lo9/0lvZgN03ul1IgTphMqg9cPz02Wef+HhgVHqoEzF1mq/KSQqI5K8Vs
PdAFaxe1ytkPa3VPzWgjs2bcSzcIoSYVrOHqAluUg7Rx5D5JLAf4FAKPOcESkboT1g7lR8yA5NcZ
/PBpzNCIQm1DTJf7p3nzHS1jUo7sMnFaxcjaBe7SUGpfZz2zH9XOesagAmXOIYcphcPJTi6ztRxz
HZrBjC1vpQ0ruy5mJk75tXI15ZNbSoQHrBzl0aoXx9mZ2nFnwVuUDW1I6C2YTYJRuh1ayr4qPJG3
YFZDu3oLjig65m0Vo7tkZek3vImGk6jbygmMwps+hm3aP8B1KndypK2NT8sdij5V1K0/qD4qoslN
QDa5LZPHHPYTur197bdKnuzE581XjHMWdRq5GOCxl+EqF+pcu9mQX11ht0cnSrwzeini4lWR89jO
jfPt/g7aejR6+ybAOBApPOPL9fR4rIbB7uDDRrH8zkrWHKC8bH6y+r4xdz7n1sOxfTh0TJzQW10d
mA6z6QgLq+wqZ9y1My2bz1qt1+cSYZKgc8b4PzwcVTaOmLQ02bXLw//VBBdakTnhjFNCxUk5z2Hx
T++N4zHBEvXz61/j3ystT/7XSqBKtGgmHbq2DJkPwMIy+l703fCP3WuYbn0x6gmskRZCpLU+87rE
BcbTKAknWZV+CY7vScgWVynYb5/+w1MtmFG6ofDb1snCBO8VM17QUalatNfE4bAfSpf4NmDDpuyU
ustOW6XMC2TbYGrwR+9s9QozWmUqXaL02sVRFwyuMT3GlTvvpCJbb28R1iQ1tzYKv0HaidkCh0Wn
ejY+pXOcHcfWmk/VLPdaPFsPRIFDuUFltcwGX+6JXnj0k2oGdTISqBLRTr4C3tlDsG3kVmwEkleu
Aabd6yEIBtx2Ota4jUHYRBdVlbFvupN8sHo7PsYu7dmk7uWZhHAvVG29SjJ0KBzgAG/55LktQBVw
qSHLlSbwNdTpQhcqC8SYlaf7G3HzVXLDgRJhYHtDXZD2iMlUbIsr6TVs56lFU7N39sCNm7cN2RSM
L2pi5oOr6xR97XiUzlJyhF53TGU60yhV4w+TMacnkkuR+ugjtUcjm+nUDZ3EsNgpd7gpt6hh7ryF
lQJ9gYvvJmMNO/Q8KX4EXuKtHh1TPbRHeumpeepTpAgAlbg5rGAFor1fFl7TncsyR9E4y3BspdrO
cx8oQfdAzr3X9NrabMQcfhk9k1uwdtNHaRHqDAEK4NKPg10zxLAd5TlPyp9DOKo/PMTavveMHHZu
jq0NQGigeKBOu6X36qFrK4ZXieuo9vaT0w7JF6RK9qSptrJqbnnAO/DVMPJYfX/MKPQiq/L86iRO
9Cvvxuirp7STr42Q3IEQjb43Zrvu7ktgexH4UPoFArqMiBkwMp96GSeaph0mLwTbVnRtZvk6Cc+D
gRyc93vqvVL7hRlB0vn9pAFHoyZILkofT4o/456oHJdx//OQpe5nfS6s3+ZQDvlhdDj8PmqDzfn+
ObzJePmpCDMBGMdOFO7g6qd6tckWcGDI5zgvMydwh9A8uFD5MKhdGsB+myS6E1jePDaXyo5i9ZOW
SHMvD73ZDcvPIOEGa7nIiazd+4pEzSwFfMdDY3hTMOi2eDaLttpRldv6LosWLJAOevVAjV5+lzbL
HJnY+D5PVaIOB0vx4n/GiMsyKKey0U9Rm1Yf77/fjSW5MOj3svnIj5zl/f+VRkT0BaZMtuGDkdlu
c2iUyj7LvJ+8oyMS7wP0Rue1Vzy3OnBA2CkL8Y/B78sVpRZ2USmj8KHpuufayBExNqzMHwWqpvef
7Y+G3GqfLygqbgouDGpX4+VSVoaxUTK1ysOAGseTGXvCgQKH+ECQVOP4kw03a77UU11n+FPk00OG
MtXPoXbS4qCgt/fDYCJJ0m3U3v9xdh69cSvpGv5FBJjDlmS3RCXLcvamIIfDnIvF8OvvQ9+N1Wqo
4cEAZzEzR9Ws+IU3/BYQINvQ1lzj3iln5xGIwTKHIwbcRrQZOtmWVmv6eByU1jg3q9mlNHtHgBi/
jREP1chMITqGuujS4LpzluFpmnHEDk1KaN2VLM2OWtOYuhSgTVxCi361MPJUvSK/437+4dLcsw7k
BfZHZWwahfkuaB61QrOSADPGLXSlZgdPECD124an14htZbvtvYlMm3wPSBCcMro8GIxgDqpVobL7
7T0F716L/CZA63eoG224zsuma/hveviAmjnYOsWZtLwKaCVW79G1sqgstvRk48HHCiLSrc5DR49u
9hRRMJze9bokYW5az7vrs0r/NI2u/gGekTtgSa6p+7zqOxq39LncaFvAF6Bh53+wrMxFm14o78Eq
uuyzD4DLD9tt8UQMgLC3jxkQBUn6XSxbjCTb0lO6VvoSB2WL3IFkXlS4peuAEVgjMj/m6fa5j/C+
nmJLqgKRCG3RK5qRG0zPkgpmirpxqumQj7rmG3bBWQlvYi4+v70FX93vBMxUn3awwZ7EnoJi1CAd
v+H2T/Q1Sw9SM/OvFRTTo14rwc9wluOaW1X89qCvo4p91F0ZEBojwsfuyb7PpFaujjO4yYqWjRcO
dm8bcW+3qxOmvaLL4VJM/V0NFjykEMN1lsREc6i69YuiHC9Mwaug7eTH7FfrXzcMYT6Lo3kOnV4M
Oxsh/UPr9lCWdV9c+PAzs73zPpGUhqoFwWK/7P4aynNrDtZs2gnGF1mUUxG/mZw2q8Oi3ILjxkG5
l9Z8iet25gMtIIAIuIAA3N+cl6NWkvBpqpWVKK7NK+HqfbyVWRupOf369sKeGYkQAajrji0mut6D
pb++L6eHmueFMhJgFlXcI+r1JPVMv+0nJ7sw1P6jX1yd3h8Bnr2XwLvH+/ByqGrW8k6ZaZB0pva0
Ma03xjx+DMY8wI3BSi89CueGAyLDZmDLwtw6eRSMxt6tUIogKVLh4pQobWoCmhEFhbAiu94uGYi9
mkk+D4frPwk0jajg5Nmb+yFzBD4oiSG8+pNQUuCLorXG167ZcAt7e9lexTD7YPRUXfrhiPyePuv2
BEIT4w0/cco8F9eNKWwHX1ezPvSmO07RtvYLAhN10Kfckln1bpy25l9RVvwG4r2d904xHnzey/Xc
zMJOaap4iT8a63262l51pUbD7A+w1xrAFeZyIbIwzs3xn/SaOg+71jqZY5vbuy5R/U2y0nfH694Y
KzymrVEs8QblRMV1nvl4NuaOGUKKbCwAz0r8GpvZTCQeQ85t5pfpp46m3Rg63YhERTlX8p9pNMzM
n/wcrBtuDtbJ8dX8jedHG4Kk97Lmo9ku1W8PwNHh7T1wbjLI8dANg525KyK/nP/A7C08AcsgGSiX
fsfExA09sWo0tubsEilxv1FPzy5dQLrpEPV2/buXY7XA8MWGbEUiVbYciImn27zLzQuX7bkvAqFL
u4zLlir9yfIS3dU1xjbsaoTqo3JCbbluty4UQTv/DwcIs7+d4PBHEvbkPXNnBHMqpP6S0UCaK/Qc
ZX3teLffT1MtvlRel2WR8NKB0FUsVh66Retfqq2cu6EA69DEQg2DLuHJpBrVbFeyWP1kxeYmjeDO
9l6IvyyeRpXTaHqCxMGl7z6zkOjmcWp3OC1X8cmYa9UYhOamm5DSYNzW1P01Jj5Z8vbW/NOQOtkv
ZFjEKVxO1C5fgT0Hw4f5m/pJuhZpN8btNs7Dgfii+FDLoJeHAjUqPzbGfpSx37hZd9jAeg2PFBRW
kWy50/bRCCDF+T5ko/04iRJKDV2dNI2Q15XrQ4CIWPYgvKz9KltHarcAIWQZrYGX/lIIn++F7WY7
plsWjJHupOaVDc7PiEC2AWZsRsOqwAy24rNsvOIXQhXlB8gQlg++z1n9a9OeKgcfrV5917111MPF
nuefs7TbS1WBM5t+J1EC3SKyAsF1uuln5Xvl3AaJ5w/DFai98dgoSzu2srzU+3oVzMCX27VBKZWj
qAqV6OUpbqo1G1zNDJKVWDsaONXhaGdFTM9nu3LMmpRJX8WFa+o1dmQfleIhxi7wXandvBy17ShH
OIbk0pazdiQvb0gHIF5+aKHOonsIWxTKr9ruF9U777axrO+1utTeSbcsElcF6xZKqmnfA8TYswv5
3JnjQAWVpgyNil3C/uQa4OFytqKjFmACcPkpNGd7v6ZLf3z7OJydd9IJE4gmCfFp8LwjrGXe+0Gi
wfJJCrC9bSSqzB7uPNFbE33ksf3ZF6VxqW+8L+jJMSQU2R8IEoK9GvRy6gezGjrUUkSiMlWGKpBB
vC2BQBK6aA5z0eo3cqmCgzTS5alqsksuYueGp8hBcMkGBx94st+2MV2RbNACgktnSpDEyCOtqFBH
HabuBvB5dTcE9XQYp9k8dpVjXqDSnBueQh8y3DvFHSL2y69fKSpXkMiIAMEuf8ZD2HrnWK3O1HtG
mBtjE/dGNYYkkDMShPolEdHXzV82PjgJNCf/uD6cBrx87+qLphIJQhV7MLiMzWPhV4URy2kzH5fN
1BoyxKH/XWxzxsYrvW+9k9m3RSFn40qzNmu5RmAo+y6ETZDS2Hn6uCw9uqBv789zVxDwkd1geDdV
d07WaR1KD1U1QtcmH/rvi1l4degXK3n4bKWXaEZnjhytcNCGYDn3HPbkyHnpsmhDShpgzl0aOZ50
/nMX/ZK435m3lfwJHpMFVZy3bv/kv/KaJsPVSdNaHqByc6+DpTY+UXGXR13Ymh5JXMPensJzX2UR
sUBQB5LyKvovwUN185AFyVw24mo0xrw4ePU01Fdvj/OaAQsfk84Z4Kud6e//sQ3668M2c3UsgSN7
gtgwPIbKWF2fGsRkfdd8qbUfArGqH6Np14iguI58Nqvc1qjH2n198JocET2vy/8ZlHbyo05qzjmq
b+bS9n5STcN63NBoem/mVXroUTy4ELi9rkTsY9Fe4yUDHEtw8XJle6sBjN/pfrLYYrqas1wPgfGr
0GuD7rrmtolKc7QgQdh5JLOFItXUVGX89jKcOTF7ERnVr70qwsP28keAsN9KQOBE+Dy39za8r3ge
WoHIY3UJJXNuKMDPlBptxCpfhfnNtA2rU7OzWjQD/xulmg5iXORnz20/vv1RZ/YwGxevVvD0+419
cg0YDpU01E6JiZ3RPtQibZ8gHXsXWkNnTiZjkJLT2zhTHt58p1mdgah3yxC1Q0GtuJ6DdH7MmeoU
UsHk/nj7s848A2QTXGu0+YBh/NGu/evEyKKWXgoTJWlHBbjDm/v8OyCMYvmaGXXghXYbZM/bUE1P
SzXxRKmgoib59m84t2tBVMETh+toggQ6ufWMYvTGvpm9ZM6s+XvqdOJqGDpnhKBgNUUoSAGycAis
ZqMhMQy3dmNtN6uvIYfy9i/ZCzonIcHOLoXoifILGLqTH7JuAnA7nJUkyCh/pmhahIYz49xsZGtc
d5V8v06bFjmjaC88x6/xg+Q4Oy6bNhFxIBWgl4cGeFHlAZZ1E9/r6Hvay2gfe/zc/dBUpqXuWmFj
SGNpfX7dBpb4mElPfMQDcHvA5kFcOsJngjLgG/Qo9ksErMrJbhekWBkYRicxa6CsmWB9wlkWWezm
iFAY3dAd/HrYnt+e/jNnDLCwR/sX1AP55UlExoW+WBmKOkk9ud/7rW9uvbL6Z0/afaI9Y4dzgRgh
rn050aSVlV6PfJoE2rbbgvd6iBjD+mMDytEf3v6iM/dTgMsUfudAXElkT+5jUaRb1RQr9Wg0gpIm
GK2bDhx8HIyz/e/ROhVourboaez9npPvGvTaFZW7OAlVHDdy6k4ekWotL5yQs/uUoFUnY2Ea8Yl8
OX2LXluzWAsn2eylLw++3gCJW+uqeBK9gapVvxnF3YQ7bhkBms8esPEqXbQMZoQ6G72eiwuXx7kZ
3pEye6kAmsbpcga7Q021luxUs81uFYWlNpwzlZaxrnz7kqzquR0KIgIgxk5IfVVapFZpL5s/ugne
LjbELNFFCjLghZTo7Dft6E/shohDTk+fvRi+gjjoJsgwNGFpOXNU2jhRGan3z0RpTgMifLxn8L4B
Dp8s50TA43QNQ/kWHZkqmJckKJYgFulgXFipc3PH1uQGBe65eyi93DlZPmhbB9kkwfGzvlGMdxj6
pbswd2ceEwDzO6CJ/sBOiTo5BwGlEj8Ab5boeR38kstqi0hsUs7w/VY4LugKj7+IkdxDAMe9Cl0U
eMvYsmeKWm8f/teP+W5mh4k9oDse9dMa5JjSMfdzw0k8pNHvVVmqjkvUTVXYNV59Z67SvJQ/nBuS
ohJWR+RVxMAnH++Oq5enhIgJMIf0GpuEYojoey7HtF1quBDTpWru661KeQDhBxYVjVzS+JeLShFd
1YjyeolmTCou6iE9Uk9CsWT4d2faXcqOggR1dcQswKy9HAqJUVyxSsdNoCrWx7bWq1uw7rySY6Ff
SFj2aXoZB+xD7aJEPIHUxk+ubSIwGs0AUhOrG7wD5BV1XKV6NvIFSf3CoySa+SKq7R55ybUwLwEA
z+1hIEJA8sDg0L0/jUP0wtKyxWq9ZHGCAQxEOnzQVW7c4ogxAqg05qsN/cYJJazGzEOryeaHrWku
YRXOrS13HdUwICuv00SwSF3h2KmXYAFcH82+WCPbWqtrpLOb+O2jcqYOtgPoWF3eFjbUn+bGX3Ho
1s6+ly+UXrMRInw00v7/WRXZStLiax8rEAxXYBMDxL4WN1mWJjfCCfjSHbr4YP59q7+aclU8ebg2
//f2T4N9/3o37AROjtPewSJvfrnx7AIfbdSjrESUaaCeCb86+/3sVIYWWZrl9Ud7c1EU9QSd2buN
TATJ91Vb11B0U2YcsQoYAM83Tq+PT3m5+IX7vuu0ZuzunNJ2ykci/jE/9DV/PlTD0uah8sr+P6Nd
/Pb32uBQduyN2srvpN4U5l0f0N396ORkBOHkLLN/Y7YqBS604i/xLauCsYnc0c5LtIaDtThQAUuL
Z0A//Rwra52sK82zauNa+oa0ogA9FTvKhnkS/3lV5tYgDpZ8UXhbeWlxP6p5QPZWKGeJIYo7PEd2
Oz1XblaURzm7gYyz2h6NKEXdY40af6plTHxLTwKcXba+ywpTUbjXgrEKRzTxbqY1n0WYb40PcNEV
zRi6i2U++nlLB2UYe1i6ZbkaEIGtfCT27HrNB2m0qB+D0yo3QtxoymK9h44cDjlqL7is9dNNmcOx
uU4hAZiH2QDrCSgTevXncrJq0409iuPe8zYPRnps7NETh85S2npYfIQxixC4+1Z9AZ7hd3dLkRvN
7Vw4a3sc0Hs0f8wt2hbRuNiuiprFtNtD3mCWFbZDPg/v9arTqqjatvX70DuNHYtSVB8kwj7aD8Oq
24e0LS09nlqvceZkhNzeyXByU92+r9Z+0qPetpY7NRg8D72Szg9vMh3xaLgj1e666fovjturMjZb
B/CYITNQWHWnmToQeWEusdk1urpaSmF+bjs3+21YU0DEZS7LXd2bwXyF3KhRPzmtqJ9pcXg9JMO5
zEKlZ8bXVZja+A6K8gIDw2ikhZ9IYz2ALd3myMJY9tfkuGn3OUurar2i3jzfSb9r68eNJyE7IDVo
FmGhSojg0nGXm7rWlDjOKK9+9njtA6g42vxkCMe51fVS+xys/Ceyt3XlDc69OprWTHxrSeucUB8E
fh5oaG5agZRV4wU7Az/bomCq2ueaXm4a4dRtPQ4UOdStW+uIEugr3xha9WRBi7H6LQ0z7pdP3tzI
Zzn6k4nmQkHnQgevM92WYqitq1LLrek6h3T3G5X0bo4b2ZQ/cHcs+7AMnMEKO9JRnGjc/DlH+uB7
7RmaE7p65Zds9Dn4lI8ZlBWXqjTismpa3mudRixYFF0+hqCCtzqcejeH2Z61WXDU6MfEgUYaHi9C
0GPNlGeQ4+V1k8iCSvB1adWd4Efa+T0QUPFLzr7Rx4bRLZ+mdMUvC40N/9EVGpZHsTsslvd+MURt
R1YuJudIdx0Ri8FG8pvsbDL0L9bY5zyVlZu2t0Mwa0KLBld6a2wpdwf2ZQ5Iq6bb8YiD7ZFfzwgF
izidcHzb71ZLe4JYVXu31Nvkp1rS53v28dkGIDtOIrs3hsJwPy/FWl4TrNagktpslDkw1mWWt0uZ
WuKdZ+b5cF84nddGaS6DWzrlskCfIVjvu0BffqhiowYGZb9QUWH09vsuK6X+uHlBF3AVptvGTVrZ
Pw1aIGUkpj5Ybix/tNUVjcjxbqEQ4IaV3gCoaeGGlWGuPF0+5sUCklKovo+DzTSyUFiGAnk2FM0X
5D7y9jjb0wb1OaU29zhh8/Sg4bIprpXoSnWYqCilbLp6RUvHztunrm2Mj2m1MmMQjfoPY1+282cj
m0R1wDrTfLdNsvDiutX07y4yQ+8srZB2aI2jbiT93EKgmihLraFT+psX+lJ6jx6+ZBirAAyY7oxu
y9L3zrzKr9uASEdkpf5wP2Ad3CP/1OaARYfSj3R36Qv0O1S/Rq6Fi1rcOBykLxYaGdjUIjXh3rab
kc/xnC55+yXTRmlc2UYxfMimtfGOrK0fPPDYr1PkZq56hyxRukRgAuf5vls9oGijWXsytvJhK8OU
w+GHVb6OdWj3elbt3nyqP1al6abHriGc5onbyaUWxMf3BCRGe3RqcyiiPFWgv1RpOj8ne5FG2Ewm
qszgo4yQQh6bF6kdwqi1ap8QnlI/cCPPf3vegDpDDR49dOam+JWPw/xLh/VWxJ1KEW+Z13zDqn1a
7Q9UyguQqcamT6HG/vvCgzzWMQ6t67fA6MUH5S7jbbs063+L7y50jat1+qTIu7knkNaTYY4B25cZ
rDOKJ5W2DceqxuTXs8buWyeM/AO1ZJwm8rLqDv0sAddbufK/o+OAPxJ/F0tNuLTtf65PX+BG6Jlq
ESDFeD6eVaa/w+Og7BO0PJApmfzZjcreTUUoVeBmke8F2aeKiqJHUsKujgrdq7tEAv8sYvre7non
W9f5kgEJEmHdTIiRZEO3/Df7dGzc0p6Qd8Rc4H5ADdwOncHRr+rKddI7u2q6MrQkgKgv1iqHWKiR
+2xnXFMKlhIOhAAe+L6m30KXU6bLFmlNkf/cOrHZB5KKPD3a0h6/q7Q1ui/L4tef6S3OWqjl7WIS
xmTctBCINC+Z1i5L/BTJIO4NK/g+q7X7aTuTbR+4imr926qW3jmKQRjDkWBOtw+y75oHZHqGb9a2
+4yZsynvJ20wv1JPkFvkWOO0hJYif8Erj7931bVr7sb9uAB7CWW1df4NJiaTFfFlCprYUCECLZ2g
skPdbZv3Mwwkh9J3jSScGHWREEp6X12SPYgL3iw++k1BM89f+3F4JIQ0eV+qvBviMigCNKVRwvzZ
eErHoGJypjQegCiQO3ruat0su1R67PnZahygjC36lakcHNMM6Tmx1hYqu6tMb3saFBJOV5Bg2OPA
npbPQwWeMpqk6aE65AdogQCWJeEuB6C5QJHgul0RL3QPSz9t67UjPZ7fMhXbJ5lmfGUArvapbvPZ
iGwYvkW4rFatZdGgxOb+auTYD1/eDntfl0LBmuz1MfQTYCicmmErxWmws9JIaq+2k1IrpjnG33HQ
QwvNZg9RG5HejtZY3BWIfF6yJjiTemA85cEhoxiOCfJJHusAJax40YwkqII9SEvzR6ct6rBzi/pC
weDMUIAXqfVCOqAbdprrcSHXlSa5i8VIJIBokYg8IcbrVXaXTDtfV0BIoxBIR6Rq18I/zWBbS0cF
dO6dBPNY5yAM0th0rtP3b6/cmRoAtWvofhb8QpT2TpLXVmJTM7Wzk4Ah3lVdnan7vHAnfbDEPBxd
oac/3x7w3AwCbCV9Q8kbds1JYq6wk6vnKgCQSVx5MJQ07+bGWyOzKq3o7aHO7MoAQW14Cbtv0yu4
xKLmdTXhG3D1tEZ/2NzcP4gOYaNrhKrGK1dJNKNqOTe8jZ2B/8nbw7+e2r09se9IKgM7U+VlJliX
Y96kaF4nk0zto6fnAskpsLXYIOuxa3uX2L+kv2dyT6R9kCQ39qbTaX2uJszfFMK6Ce6t2nO3uEKE
OnJqKQaCg1VFwzBByJL4FKsIBpW+heU4jne9sHRwWc0814c1tWWbLEGQlfzuwn82RzEOIQ68VhHa
qY67/aDzpvJUIO8d1r0ePK/WsOVIbfWtEyPtmaYEiab8YqdKW77MTW+WSEg1zlellzYXlZaXAJu3
zr0dW1THQr224VPZWo00/zZIpKZ6JcTuA4MEEmIsATK9/BWx3Xb2ftMT2RtDnHV0ZsrQH2f/nQB3
sj6NPZ4yB03VnX+19FX2OHT6an8fDGuxQu5UR7smoDTSqKPgN2RhxgOX7romWh3qaK6LKzcdZpIj
YYxPQTC25RCljW1UD0VtYG8O1MJsohrxLNosmCm6ka5LMcVIjKE/6xe6ZlxRRl7KGKq/gwtzsBgN
DnWqmT4Xyu3b6x7ra3lMTbPoHpRr5O4NbIa++OQ5pPih7/RlfmsGa98dvM7u8ijTQGsdiKlL95NN
Cv8OvR+e4MKVFgqmU7FtUYryF0nxCL6Bms+qPy61rxCWLGvnAwzUoo2yQJbbQWUp3n9GkLZdvLiq
AFROc8C+7lS7PS/LZnzG9WjgKa67Lr3TDA/dF/pbvD02ksRj2Od1PlyB4+sfp2CHbuUb7ADiJHPZ
/4+LNRxMT1tV5FHszsJVaJtPFzDttINUQ46Bha1mahWTU4xR0wXje83ya14G3jF51GTPHERlu1of
m86tMMquA3eWoSynqn+oBUIl/xXb0Hxx9RxxutyxV/82N/z0zq3dTOy5VDlFIHfETT+UHQJqjYbG
/KhX7XhXz+boXK+aS+Jia0b9GTPn3oXGYTqcA0AAXxSSdzddt5jB1bgaxW3FRbti5eAMLTpcjlBX
c10YGxrMfvV1ype5DbdN2VkIudH6MDld8I00p/iwBL15m9KI1KIpc+rqrvNByYZDiy3D9U4ARQJ5
nQhKy80rrqstGEU0ljQKjrIqCBzQcXDa2HCaqQs5qvocyt70H8qs4OBUaKBgBNenTRe5qm6fbXvT
+Hf6Kvhpp3U2c27wXzwQbOn0I9MUeoq0MmNDJa0vnLik8vM06Y1d3ukVPkJoAa7ii12j3RoB1Mu/
EiN6GKTB+f6Iklzwn9p6fTv0abV8LLelm640Y9HlQWjW/jeLJS+P5aDcp3STO2ND9ySFoMZpHuD/
9y2NT8f6RQqwaffrHEwf5mbaiWsNWquHys/7EhrP6nlXAjFGyj11PY3HFqzGb61yuxWGC0BBROZq
qw69ylmf3FXrmyijxmiGVr5NdRJ0DZoTYx0EkTRQ4Ir0NUj1iBC+bm4R93PsaA70nMWaJBajuAAg
R5dpljjkGKEGoY6MXXkko7PI7qB2sqiac7TmXTm0MsRyO5kKu2waD0sdmrKjpe21cv6o8sGnxRmY
48diaD0zBlbgupHhkH3ReaqmcFuq/isUZtu8cvp0iUWhOjvs6eJkkUxHPSkHa1EHJJ60KSpX0E0J
lvVeHhpKFI/k3O732pyy4Z/bflgFYHRGpRooF6/EyyepMmZdR8LLSra9hEIreIxNlQaX6rP7n3lZ
EWcYAFs8etTe6Uy9HMbwGpKSvrATkLFTEc7OOL4LmqIZOM9z85uuevNuHRvnqsw0wwgDt+ggrDfS
vNFGq/j29jP8OgoAPGvsZlx7cRo5/5c/xt/KuvCogSQBbbK7QJCfaqY53VD3895T4iuirQqmENHH
8urtkc8FAEDm/iBOznTmZNWPpjeOVjIOpv9+mRaDHGOtjzZCcQ+zIS5ZfJ790l24C5gWgtCnoZWd
+XM3d72V7KFe2Aayjf3eyo+VaL+LoHa/kiLV1CoH9c9RMdJpBHQ70HxXVzgJwLVCQUpE7gjxW9wZ
6sKZ4sUsfapa+iX3vNchDkNRvkI3H96GZe//+1+lf0obZVE4qZUAd9jiCufpe8Re3HcpKqDH0qLl
qVzPvRDJvQ7FAfTt7gy4Jez8l33i/xpUuevYThv+S9Lu+ySYxE9n1dPDP+8WaChMHwoBu4PQySR2
CHLm6KTqyWIg9R/5qLb8gPss76XYgv4w+rlzgdH6OhQH+AUVgK4Ni+aeYlpzdxqdADudZC25QXUH
ie3FafLjpPn1BcTK/uNPbgQk1kBqBMTBFHtPlg27VhN1+clItKDFXXBwzR/Ao8QVnDb7BvFpSpOe
MRwqayLLH23two105iQiJOjiNrV7IqH8+3IB86zEYot2TbKrQh8GBYS3dAtUvok8o2m2/4cDAS5l
D8MZkp7uPvN/bZi6pBNWS31LlInnX7eV7RXNXZU4jqougMBe6wMAHmBz7tAbJphr/eVYg+POjTO5
elKLlpOta974PCpYoqExZ8PPAHF4qnOF1XRhUQRaEZHyLRKm6GA8TLIvoTp6umqRcgua9/+8pZkF
uoKEqLTYT6fB7uXoTsReCWaTzhMuKusPQy1FGc9+Z//sDAonF07qmeuBmx5cFHoNu776ycT3FSw/
1yshZYC2SJQ+LvG6WSuxdTfd2Jvtoytzidj4+hhR2dxJZHuet/tLvlyANmgWw0FcIXFEK5Hcaugp
zbQZgpZK/NsTemYoRgJZTLUFW9bTGx4cpZuLihfFaBxBd22eqquyn9z1UE4IBVyYzNfXHlferuuw
33sYDJx8WFowx4Xmm1jLgqendujeb9J2LlwNr5ds10YDXbXbB+mA2V5OX2HrTl/1qZ5kpp7fDw4x
bm7W7p2zQifGvwhxbasynt+eyHOfBuEPDKFtcymcFqyQ6hKenet6grZVfTvafZm0wXTJaubcp3E6
d6W5/wd2vfw0HxqNaW+ekUAi8t+ZwBxossnxsSxT+2PfB7oIV8R7ggvYmXPDcskB0GGHeP4pG0py
9eRbPumJYXX6ey0v9KOqnPyoaILZkVFCTyA6KFCsentSzyARIKUwoRwGlNXZNCffCwzMVvCYEsrX
3k6BGejMVoO/fUHsFExNPw+OiEdC0GOXL9u1NGRdx2Uzevnh7Z/y+qDwSyDn0J/Ha/dVmKBJ+CdG
3ROBort+FBS0E1NH19Dox0sYojND4eVAlW6PDF4/bY0nZY6Gtp3Yffcgcl8+lIbUURvWLpk0vt60
f54UFwQWGq08LS+nF7oZpnBI8SUmfYE+1oRDP8xpa+PCiTw3DjgvaDx8FpfNSfhuLlmV15u/Jc5S
tHdg/Zt4VaYev71EZ6JVggGIkJDaQLCefg21zEZzOltPUDeHb4pESKGOy1oU5tEv+k5FjpyKHysV
NFrJuL9eOpx/4JQnMUkApedPxMoDdRqTQM6wp9RdDaI6ypDh2ExwBJeyIeen81h1ZLTrjMguPK8n
BCxok8MTtX9qThp8DdzO+qmXy/xV1CQS4UCv9WHqKdlHS6bbKTmPa3wvrdlUz6YxUU8aaN+H+gSM
NrEQOHhnkRA9l5nvfOvMPOvjKnW1MfJGb/o+OMV2a2EZrKHiBccj7lYqNhcO65mQCNDu/mChwkRI
dpIWOQV6fSVgv8RKQUisAABiXUvp+5JqR/DMpuu3l/v0mEAJ8/cGARKuoO9Bb7/cvGNtmY3vQs6b
VDbQOKNTb2tVF2l11iUXhjod6w+/FmgwAEJQ6lw6L8fKN9qCFCUX7qGCjt9IQe+hwprAfNhKgPRR
MCzyFsWFVEVammffeHJROnVUYL8jWvHvlg3MSwiXbNHRP1GuGRUzdkJfC1us3kMPJDgawCY/I7Ab
5L8Gpwru9FmO+hL6fea6FI5mp49rNCrLGCELJ3s3ZgsWnPPQTW2E81GtR2nlihS6uad/29YAN6+u
zSt5XCrdl5HZ9cMSa6NbjZG2s6/CbKugWOvb0KfX06IvXxwNQ6rIq10+UNa+n8ZZMXfN4zzP49FZ
pFofbFFTyBhX3phre0a/+7E304LnNVUlmicEqV1CiS9Pr1rqI+41OJ0VQwWfsu+nt1fk9EViQXgX
0Nbm4gIsfxqjIrFSaZyLKcn9zkcAQp+yK0uIqbpVdN/VNVVH82vQZkt6iRn86k1i6B2ZvivJETEB
Fnu5F1zBA61prkosf0jLyM+6fAtRyUu/ozzoqSjLzVW7caVh14khNeMzp3VYw7raQMv/8ywQuHHU
dHpVQFv3I/lXVuBNBah4qu/JOAoUlZFUCAujcH8GNogGt6u7yPbG9MJl/ucD/77mmADaOyDldgse
/ZVYBG4rFP66dkpmcHKKFN0N3hk1dblYR4YfNRt7oRqcraLV7+slhUjRp710Y63oRjA7RlpcQiy+
Pp7wN3hf6G+BduefL+cha/Iin0uxJnbTBu9SnI0TX0difOvHS1bbp0+ZB6sJvSY2ABmB+QrfW8Ei
JfmdN1pAU3Fty/r/qDuv5rqxa1v/FZff0Qc5nDr2A9IOzFSi9IKiKAoZC8BC/vX3g7p9LVJ9mteP
t6tcrm6JxN4IC3PNOcY3iB1Gfnf46wv7Z0dBoozMHV4XfL9X/YG69LZE0SfymauxDjOSXg5aX73l
N/mTW9mgjwVcFjgnjYLXon0L6NPslizZOWh52iyjesbXJiOnG7VQL+vsPbEAvsi7C0/p7GutaeY3
FvFfn2M+AT00uofwMpj4vrxyglRaPOSreiIXKDmiuMuPHYbcOHcS51Qa/RoIO93eKBR+2eHuF3HP
UmWHgSHwF2m0MclMVCStnHZ4RubriSOygEibLovHZlFPU1t2JjML2r2avsoefpLaXaC3ywYfuWp+
zpxUcdBJwk1547P9Ys//8dkgLWBy4F3zy2utSj3YHdmwnSqt0i9EMdv7MMntvjqbt62IWqZ6OWQt
gxvidhhaoAnytuakTr2ZBUiuib9FFQoiam3nhnxq4oP0Yz9QbQQK4YKLbwP96gNjYJ8SJNlsfzIM
CQCwB2OthaPeyVubTfYSqIg4PucYcNpgabuJAQqd/ceZp/9mqTPCiJK9nPH7oYMWqKbq/H1K8pxe
6OCAa7QGxgV+hc7+1qzT+rM6Dm0R/fVT8rrg208VvgEIMlwm9LuvVmLTbpPcG+R26i0tuVatxrms
i3QpEPiV3rcGVd73bkzGPiad2H7/18f+k1WQNjQ9mT1PDnzb62oTR5kueX62E+LdXETOqlvfCd+c
DN8kM2zZxVbJTVeMRRVIFscm3IuIT9Ww1Jj6zYFu+V9/oH3v/HJVNnSIFfRq94KIvdrLJ8myUoh1
3aCeWLBnhSHLSupN19hVRLCYg/QnK5kNaSi+6nA1jZyKUlWMN3bBf7IQw0+kAGfxok//2mSxmEqT
Jms/n1rRF0ga1DVSlTJ5RyHYvrFE/snKAVSYeozmPsXya5unKZOEYn9bThszmptuKBk1110bzGmr
nhtW/rAui+r3k/xfT8t/p8/i9vfzKf/5P/z7k2jXPudJe/Wv/7yZnvth7J//dvXYyr+xIHx7HHLR
/M/+S/7vD738Ff+8yp+Q0ojvw+u/9eKHONIfnyR8HB5f/EvUDPmw3o3P/Xr/LMdq+HEAPvP+N/9f
//Bvzz9+y/u1ff7H35/E2Az7b0v58H//449O3/7xd40z/V8///o//uz6sebH/Mesf8x/+YHnRzn8
4++W+htigF0vAIcGxOXeKJif//gTRC54lyzuDmwUO3e6Ef2Q/ePvuv0bu3tkKXu3Hxvorkuh+/3j
j6zffiCFaPQCaofTrv39Xx/sxbX697X7WzPWt4LJjuSLvLw7HSQ2lIzGzpWkMQQqh8/wc7lkKZZR
OOyaQjtzx7go6u+iLvLHgm7VJdP33K+KyjkY07TFjZfU38wMzHlZLOYet719AZqGvWQlbsMwZvON
LcYPWtm/n9/fP9wP1zQ7SByx5qtXPjaoWVGWnF14u41jQG6Dd4a9OixRJcbJR1KZPCpmN2W+HKY6
2NoKWUObt9jakgKV65h9sQhHvHW79qude+gpzNl4t5tXmQe2s/lRq1eV3YmpfDb6XIIUZNV0gr40
KwgqXut81FNzRDY/KQfwArkarDl2Nr+wbV51Q5p4YU4t8W7dLBHJpEBhb5doEXueUtNvC3FlKUNm
Br3jTM9A5gbTpzlH7ppuz+t3zXBSy2/KGuUEMm77y9oPng9CsVDfWAf1l2+F30/kviajNuAAwHZf
XmV32AhFzVDUdc4YabUeIfIL1sWrcD81kGeSq6n+prXaYaqmyJBfmto9ONk9Gncf3FAsnHcJbwwn
ztuV4Lvl1DF9HUfLb/nPFCgBkEmEnxS1pns0hfLGCGW/B1/fBjwOBGmb7GqB4b/89FtXDoItFZ++
nPIwHeTeX8ubNxbPPztHOHsYqLJ/2tGwL4+iOVue1X3Vh87amJFicUmb5G6sLyun/rI58+ZX6JTf
6P7+4B+8+G7cCiTEASDdraIk5bw8amr0sqBY7kOjgXjQmrV6SZzEgBcgV5dHpPzGM49wsavvU3G3
p7KhDi/U7AnFf31p5au4rHgj346mWqt+nWXKpVroxaei00oQEpURdv1cHhZ7tfSwcNO38PL6y3cs
txZfgLUNcAglKzPPV1+AZWWzQIGgFaqmJeyNeQiscsqCbRtaXy9sHBv0Y4JtSpyYbXQV56vBM6eS
HyA0dzmRrzMHlpJV0WILKEh6K4+boZRhjTT6sFb92bLlXV0he6g7UYQ1iq0rTSjkQhMKgpNCvR+2
tbkpi7QJoQC+lVr18p3K96Pm1Fi5aXRAvv1l7GpNisHHnruwmMz+qPf9qcvdKUh18zub4tAlmPqN
p/Vl0+j3I9LPpmm2Q5aYh768JaoS5ftUc8S2798z4a/9FeJMWCqgQqXxRr34qmb7/WgMz5j8ubvb
64cN7Kf9sihLtZdm34Vwx4JqsIa4VXNkK2auYB403JjoQZD3t+rRdkszzN80c/3y3KFnZVni26rc
RvrrtWlMlJ4ExrQLU9tLD5WozTMbvORUORs2UUkvO1uB9I1N7zDrRpktjI6VxnLaQI79FJTLhB9u
8jzik4bYM4b3G+aXyCwyL1DwLoR6ZjahTUMeT0rd+42bzfw228Dy3UlaRKr1vl7uTJfaEI4NYO0G
00nGKD6aJy+9l0xn3k/Z2BwqvAiRU4B33TzWUGvJ1tofBlcAXK5QxLB2ZDPO4F4pcMQNlfhIz3E8
EyI6+bnDpSOUZvmdavgfVV//ayX1ovq6aZ+bd0P//DxQpP3/UHPtKPD/veg6P7aPL0uu/e//XnMB
5f8NUSrP7r9qLYa2v8F0QjGDERfSOH/wR6llUk/tyWSsYbQVQNlTn/2r1FJ/g3sAkGePvaeFQXH0
H5Ra4LN4cH9a6/n9PM881HRL6MzYe1H5c63VrHIa16lsbhEN6RfkPiVgWRPTJxhvicWC3stZeB2P
w/zB9eZrdozJeug/43cJK0y2+SwuR/XRpshRnfG5XcbZ9zJEXfa5rPM43irCZY3my+75SfI7T0+O
8+rMoa6SGrstSh22sl7CVLWSoMLF5dNVJ7/UKh7NwlZ8B6ZyNKfc3aRTaD5IdisgRDIPXGSpAWl0
aV49bGsGfrjQv6XrylbZ7W3fTW9kOlzkhXgatl6N6xW48kZtE6XtO13lERszcwoGaCGhN+ufXLE+
mXptHj1QUddKxcovxVQxvWrqK0Nq47Hoh0N5uyu0vOPgpZdbfZmafUhXBr7+xVSm90q1UaDMHR7O
XqtCZgRKtKXpQwdszx9atKP1E51O35nPRnVw9NNqeoFn4HjoEKj57mo+AdZr45pcYl+V8xItxtoE
hAUD4onS9DQ3ihIqTmH5M8q2Ba+YgBONA5YoyL2PqKlGg/4MuW5O8oLfSaEdGw1lhe8MxvdW6fub
FJNJiIzPfCD79rE2ML3XTmlGJhakoE634uAZ9beCNqUPC1yPhn6PcTW39KCriJjMZOqDZmqVONnE
0zQubrilwou6vJBnuUK/Xeyuo9S05rB1Qc+rDZPdepZzNAsWPE/r9d2Q0b0fqr64GV3pHLbFJHAM
lP1lPvXgDIfyIe1mGTpK9XWi4e6zOxQxCNIs0CFGx8ToVQ/0qDR2W1p9zVxMvxjb7gsCgARCR8Ou
vRvWS2NeHPg74iv6CYiFq/O5qVLJaXTRJ3aeHqGLWAJnGLNYr6x3XLw8aGSangdzKgISn5cjAv27
lTjdoGqrJALUrAYTbs93DBVTjJTeB1IKytisB0h0ha4BgsHV6dKFP29zntwiEXZjSariRWPO6WcI
x040NNsSdo2mDUFPOyhU6zF/xOTpROu03+TYRS8cmgG+WlUujm21iPD1iXMhG+ck4WZzDiQNog7k
jOzqFAnLal4mRe36ydIvPpP01s/bkcs3l60vFPS0SupMUV50DUVa303fEy+frmrbQJQ7bI4eEVIm
Ik0iOSWDDS9ijD5/8snkSUKdieCNwoVENtlnoasoqV/mbhaUG1WPjsM4lorD86qZ0q8cG2NYUmex
KSbjWCUbmcTmWvpaX3YPVaZ11IubF4zqIA+6U/UXmlz6yC5cizzCFQsm29A5EII0WM4DuBV7q5Av
L0NQWBVHz6sRqYAOilIhgWEZE9DdBBCiWSewUplaDb1ADZgvNUy/ROgcOun0oVnaNsgn4yNKUlzS
CD5r1XjkxcrGarE/lYOuHRbBBotow++OmcpwQBMczBbfSBnXm6ZvFeZVKcJiop+uM4eH2WwguqXp
XIEx8YoIST4svNymMhSKG0696K6IkjROvVesoTXiKsu1pY70KdEiqo0RUg45541AqdM7c+2Dctto
iswltQSPMK/6yV/TFfF+nT/O2LOJ9HDEOeUb+yWVSeyS+HbUk2oCgbN9ptXe0Mz3UlgmG4D4pS+5
qH0aEqUlor6VznHSKzvuCvTZP73e/ti6/7xVf1Un/Xh7IDi0dSg58B1eK2Cg8ZfdbPTNLWXvBc7Y
0OJhUFsXFyv8ZjsdqKeTN3bgr7oDfGhiMhxm1AgcqP+8V2+sUacpt9lyvJ1WDqYQrH0t1ETsOjLn
P5rbMDkihAG+grM3rvYt6quqd1Ucj+vvYCUuiy9ds8bDNp3THPz95IXLYLyx2/vlXfzqcPu25qey
V9vGNGMqZtyi3Hgwi/VByZLQKhdgQG+pKf/kUC5tGlLrsG3tOTcvD4WDoyyrpfM4idfSuCqIajfv
hPIG3vqXSwWU4uejvLpUidYkonM4SjF+Wppz0typ2RsquP1XvKhf2B3vbhv+DzEccLKXX0QIc8yS
zHRvl94NVvNsktWzmHeq+X0ZPv/1zf4n3wYxD8S1PY/Uhjb88lD0V3Bm5Zp3S9mtiyDXGPi8QRR5
1VXghqMV4uxlIliaXcLy8hB60vXkX3bKrYIXdgspBP76K/zJ72cCTxcPteAObX51hxXc6dxkU3HX
58Ud5cWnxpH3f32IX88Sc71/H+L1WbKWMVcGeyzutEL7NMKO9/L18/YmUeb1dWcFgLzMWMHRd8rS
Xjz//KzgGwcGQjjCbdZeVdXNNMb08ldMFW81el5/Hw7EWkMjklYVItK9oP/5QKulSEJtcRY6FQrV
6lHJ35VvNRVfDfigUjEdh0S031hI4n5RL7KLp2/nmuktYZdoRUYfP0/h3eXVJdCGc40d1LWKoEg+
/vW1en07ABvb9xcsO9zPjNhencSMcJCltM3itgvG5LlR3no9aPvJ+fnp5ABITbil6ejSUHZfPTKF
gexWM/rqlnlvvHgbgIg09rS7wivC0a38UT/NVM/ebdYboYp+4a+/349O1evjs61xOLl7o/vH5/tp
Rc0hsK5bVhS36AvwxEyTuOqNEobFwk5dV5Mxqmms+XISajS33hBMpHd/0UcTaYUiHnSG076YLBGA
tbHu6obA2lW1nxmW57eQSOrA8Qbn0KA7xtCIjwli9xrKjPyaghdjSmoYJe1m96Xflq4RSc9KbtxJ
GxhUyi2268Q6kvI7v/Ha+vWWpf7lPkKYaqK8cV61vxiwK27bOfmtUI9ed/bEtVbe/vWZ/ZM7h0Ow
XOwzYd17PdKrhEdXzU7ZD915LSVH+J/+el7WDMloru7hHeqrG1PWxZJ5czfezhjO3PeOeMsx8evn
f3mAVwsto24FTwwHWFQf0Uc7vPEFWPN+vfdZv6Fr8Q+kSOwwLxeOwjagtyudc+OU+rh7uLRg19wc
BwxUR7FAdMcSVj7ohcQZxNvgMMsCpIEOX4PbaiYUWUvLKzao6dRN0QKC2t8mL0dAmT1Z0rBvPcLp
zllVJElsz/pnVS3yAKuJS3s1R5XYiym5dNj1sUmf9WsV3AXNKWKBe5c+Xorc6SLtcH7RNJdCR6la
zVHDSbme8Aa/z7y8PawzRr4gM9LvS7fUh61pi/nsGG0W9dbEZrlwlxgkEG2m2SjDVOk/IObbJx+4
M0imoyS2A2T/87ncoN8Zsm4pgrMhtF3gCYtnHaZWr4OWcROZ6It3TcYeqtC0zwOxIEnyVRZftM5D
8snAqI8Xde0ONH+zK1l1tChIHr5xF6W7d0qVxngj3S92Oco1cNoku7Tdrftgdkt3lZm1fXbweEYj
OANkpzMdXzpwX3PWjDMw1TEkyKk8WJXrfJPJgBhQOmqYtrMaLTQfgtXV0oi5mXpyXep6JTXmuHfX
pzqHgy+b6TMIfTM0y3GIPDwpAZD47tDnI3bRNLtX9fYhzfCvGnKx46JtimB2i+UCl5gSDswzrFDH
ExaLruJMAfC8UqXSRIM9dTjaJolvTJCoBr/2SlTmdt3lUxMPVlf4Y93zMfu1O3Zp28K2cgZ2eib8
uLQfj2Iqs0hrjTnImiEd/U4RNGcG1bnqzLJiXqKzI3cr9w6dIAco0EUet2b4iIi1DzoFcpM08s7X
FbUjoMgdThrB7xdaNZqXWj+rl709E9qEafCcI0A6WEmWx/aEsm9bVJddLpaDWJGtaz4Xo3XFJm0l
+gnpU6WW4h69gMktM5rPDls/k4TKfnyW9fbQuNC+F7efz5A1IHclMg+qydvuQe13F2PdzN8hrn6d
aq1H+tDbsfRYh42sXWJONMh7wEB35QzS0k3t7KgRoxW5YjFuwHtoXFPi1GlU2KeC5mecCVuSPUbC
i512BqAUfsyr04/eksJyk4CcxLBkMSrK+rvnGrrfWnMR1KMzR1my2BcLj9tpQ/JzLlVmamm9tifY
HlzgYtN9G818LAtzOjXcvvf4wGqsvaY07jCiYCIe3S3Q4JUFNil/Adv5Nqo2mt3EOig+qj8HCZ81
BlqqP/am1kSNMcBjNhlGjOqOKEwVsEVKQcLH3KTEo1SQX4WR+ZZb70ta6vhgLiGSW+qdsLcmtEQ6
nAhVFde7huZUmtkUuelqHUukexBojPWy3zQ2ii0UM81uUv6yrYaaGLYQ5w5OcZr+mMG3tQobAyoT
L6H5wuuc3l+1sQA8CfdB9AzwREsXgGkQjuVao8uy5udOmnY4Jus5UWjWPdb2B/oO1yAV0gDPt7i0
KbIuS6Ol4YM6LE65egDUZVA0793ZAs9kR0hG9i3ynEeTUX6jZHo3GASssVoSHK+nC2MyOX2YbRLh
mibRTlCVqjiTbnHDGA3VUt2PviZXeYZzokT2XGSnnu7nsRaEvTFvBjGytltQzYYI54q8dfyCKW2A
oZruEHA+rTV4l5morFv6KLR6zN4MW2NwwlzaxtVKXNnJGATCYQPJ2QjMLJpB0pEu58ByafophL3i
ZT7cNLi4s0MORz+wcCE+VB8V25IXm7vIqGVVPfTZ0GHxTpwAIAqP5eRlJ/K56qiq6jbW61TEKq0p
321LcathSI1qEsuOjd3YV9NEjm3Wdd+IZfAuvUJRzkZO6Lmae9BSAFueR5E8jJb3Za3Uz3ODfdbO
W9fXQKTE1qSlcFibJ1RtZCDhYgjmwWVtLKvyKzgeeVyaWtxp3Tw9b2pWZoExmnqg2uP0fmq74oJV
sINEZJITlI72xUjwR5AKdjKEU+aH1cvvtdFpI0DGS0Ch8s6atenYgF2LAangolXw8cq98TlmhXfI
tnGJlEbgTTPW4nrrc8WfFc7n2Cne53xt+kgUaX2CF9YeTXtJP2vL4ES2KGfM6WNxO9uKG+Vt0gXG
Di/brHS8XmcG80tLdrzf6ZkSpLDI/UZpnfczWZVBJeB6SH1/9SWscYFFumVQKfXwoEGQ1f0cpDRL
PO8Efx2WJ8PmtFVqbx8ReZfvPEE+gW9VK+I4LVHPW7eo10N1K+jiFPRCnflJ1o6KsZp2CaQ780DL
9J5Q+i029HWKtczcfC2bnxthzP7cNN65hwocLGwdr8xxGlnDGDi5NhJWUMvPLWFcx5wYTh9jkHpU
skYPa6WesPUp+e3iGF8FCYbf9GlWQgOkw43rFOJrITcLbbGNLg67dXvtFIbOkm1VhxrV3WnNdC1Q
tLm4WFyVUzdSO4yieBoXpr1RL1FvhGSgl3eZi9/Xb+YiPZTTmus+b2/0pcOYH2q9SG9XbzInomLU
LRbUFdcY1TIY+iAp5ICTuvN651BJURC9lz3RBlt9eMH6uVDMT8DgtSsh0q8qXyLEI04veKUX3MAZ
7OvR9+DR+kNiiHemSXO4A7seLE1L6I2V2MNd44zQwFHPXWv5QIaemmYRcBKEeISO4wA3x1bznXow
zwoqwVAuxNeKBBEfN768A2Pe+2AC22vZ8C7HzC/DzER2IEdVBoaRkAQgpvxhpuI/1XsjVPQZv9rS
v6jrkF7AGHKDjoZ9lCdCizX2If40ZXPYTWMfTbL4jqS8f8ws7Xne/wdOLeTGGc7Q0byRaZ3rXVnp
/FjYDFS0DHdr5erVcem76pnRkEYt4fLEGuoTM8VHMRvK48SOOR5Nd4yUUtXfr3aC5w1QPD9arMN1
WypMSZJpDmGwpMfJrAvmAu4c5F6mQn9t5R7NpwSy09GNqFMVuj1U9VFO6y3m1EfsGMXsZ2n/VTO2
Z5NwpRMEuX4ArLCsgYqF/WKpmjwCDQlM1p6+GpXDd1ZnVpAhU9g7DyOvSWWarzELE2/bNzJq2C8V
KGmEe/Am+2ZO12uDKcwAAqo3P/bpg5t6KJHdyVdYL/15Mpcbc83sMBnb7yTuPPeKMtAYhY6kakz0
dYZJFxNZnzEUCZedtK37q5jHUJbqFLS2AyzeZj5LojLG2mpuD26bEJNMvzmce6c+CvwmV4LlB5ki
PrtlbzGaVqXGfdeKgHHvuHflVUoqS+sPY5+Ch/NAlrARSMO6SNZ4JGDpZGA5RXKgfmm0sjquxVgG
Y253Z6M0gCm0tXdGaK3y1kw5dQiNwBqsblwt1nYwt2SPXc2mOK/sJ6MYxsBQEYi6BaupSGbroFld
9kHxGgDBBoV7CSoDqkBOX5xREsAXz7vMFOe696otEATnfYRJZ0Yjg5CPuQZOjGmz44EwNGk9F1Cu
ziMpXzT8V5uPtizntNa6oOtM93516YKT8L7QYlnSAGbpUzPJ5HIeN5PQUPPR1ii78lrD/1BD2fHz
PhXH3N2VOM4swq01W4JaHLLVm9E6prU9fF2XJrledLe7zFC+BnrdavcQZApfY/3nhZudikXccdeZ
oSoxzxXuVN5WkvrVXsSHJUOQaWCr90GL9SeMdZ9adzCjJKuXqE+abytFUmR7ObeqxyK0u4B6v5fZ
GDLEX2/AfzDdMaGMgseZIvr6xc6yIXk5SJamix2iUjOfCUlPJ0kkF5leIsXVDAgVpTH1QNv65Nau
pvkKYEd6xUK3HqeuUo6JVfQxsq+KcQfzKq3NR+7fCu5FWSTDlZy7ahdfUXWtHRZRta9Jvc2sVN7D
CbCemO8XUd2aGHLwJrw3i9a4SUU3Hcw2rT6ULT45vevN/WZs8bX0XCY2Q7hY2CadB+JzDhJyYNCh
WD1rqvut0VM76hrGpSLVs4PsMmCoxZLGiz6DXV4sxU/g0QemmQPf3PRjQnpDkOcCuNsg2iue8yok
BLZiWNbl8dKtX0s6KRiJ2/WYivSZ2cZ8JYtkfl9vpuJnuZVdr4u1sxUbsB1QCUPDnJQ4qxsasqWe
Boho9JChUAbsrNC3d0uedzdJMjEXgjDTgPOQ3pFZLsBiwxjaQ0e4RUDIA7iUVZu+5qQ5XNmqSCO9
VMdjVzXrLTTy9WPR5Pq526Y1NJUNTVK6dldwLK1Tv5rdRUt29kNlw9pRFG3KWfKWOcwUpTzobLAO
DKmdKPeMe7C0ImV8uQBxS6zy3tDaY08Z3tItQqKOjKlXxYF6LTujN6o/FmpHKSeb5GFiahSzXjYH
y5BAQiXZmAYpMYE+KyjTthEBESYLJCzbO7ZcMFcJI/EHka05s1AvO64Jc70t1+bHRjZ2NJL/erM1
MJYMbS1OucaeWNXSp7Tz3jELVXxYe9JP5hLfjlFYV5PTFfc2987JTrr0YEreVxSkxTWOzeW62ywz
1ozlc60zXQdkksXZqK8HzyacYdvY808aSPN6Zi7K5hntiFXZZ2DgMsxBI0bq6hhX/aB9B9VRn2Ye
2YMN4Secc2DPPctjyIb8DrPIfMrcDGlmNfcXtrqU8SQ1NAKwCS+RpwwBu93sWjR2f9folXHGo2BF
qz02gU7GaFjJqjn2LdevKxYkiRlhZgwAx83faGSBhxLe5zbLnxWhSl+0lnWsFRcDu+J9GWqeg0oz
P4GJqY7d2mi+ChrpAjBwxgbT+8iWimn4ROU0DZkX6XIyuSydBsmqEcGWGGakb1TntjlZp0JXcOPo
owwq1+DJzzkv6I40hDwmWc2ppoZZhnNHbO+VXKcOs3glpP02XxXeRAMQsMIZUN+ObYIoBa/COuTQ
RQMYWfMxGW3or6X0DosHEDfZFDYCo2J9WIZaD5ucBMN51r4xoAec5XkmMvnq65pY/Qn10ARoN1lu
BqgyB7Wcn0dn9K7XVkEFhgWP9VAsp7RuDBCQLOyZUjQXwnC8I6TNOUpXSiSw77zwkoJ9ExOT8zQ6
5sO8QmDfiTmfdW90AUIk9T0nDkzstpRP3aLst0X9xZyMhfUJ5G+22pei0glLVkAC6YNl+ZVhQC0C
rRr2gj1oBmYrGAlSBWYshxisZR6ZCq8gg2B7mCs5dC1Hdv40ANFLp7Fi0ApqUZ/ZMi+DwrjV2WRA
vvbkQ2p7Bm5AU6gd7VCq3BkQzPUwK9naJ/OYHgEADyFuzuJM0GMZuzlkzK7xCY2VJ7Vr9COPSJAj
A2a2bt0YZVm/J1vUDtqh/Vh6fRKZOxYWqqWNbiUv4k4HlzBqFW14S8yRo0CRawvtwcxSI5zrZI46
hyjDDQJsvDbJGo2eOj6U4Hwiwjsko1ljPtDi12OaxzTUHaEvB3peHhk5DSjHjW3xaVbLIYCU1RwM
rZwQ1yC1mHSWO63aS9PMLP0CElXoJBu34Kxa17kcWLGFzpGnhlKfkOyTI8bvhsS2tfZjGfaVIyMJ
6NQv3doOy8ks78UPCH0nm0M2r91JmVd5kGJujvUo0qPdTW48mV4fgecfrvgKTdQtZkUk+6xdLsky
PBaF9pnB+hC4C0Rey2zWEPuuGmOgpUTIHPNQdDgViwQ2Ma0qtul5xrR7S+tLT2bteySy4gZYxndy
ClNf60B12RPyoGFG/oH7rTnyOb2gLnWqEvqk0YTd8lpvGRchTpW3eS/Li9kcvzr8w/pGm6TS8/KG
jQte1clNr3ebN9UPt9epK0sRN3CXj2UrxUU60Haf8Wgzbud0V5LAMgdu7QOkKP1xAA4R8RqF2CRX
7Ded4RzbgiezyFrY14PTKZdJCkq6XSxaZ6zMvtlOH1yt0IOmK6ZQ4tU5plB9Tg5n6YZJAQ+CW/QH
FZnrXTu4CEs2qVJMJvlhJvs0Ugh0i9Nk9GL4g9JnaMK36cz2UCAkP9ppNcXIOD93pj4cyHfCtLnm
S+TlncFbm1t2QaxyU1j5dBDJoh1SbX9XsZmLnbzXIqQHHttb20QSbD9MfS+OOnIVv2azEtTNmt2l
piZOBnKOKwQpMkyMuTtty64XzacqdocFlU+GRCBp8/KUVDhFi8ItQ1kAesMM+3XJyjqAhWwfU5Np
iqjHFugFjYVmqLW4JQYybty2/zYnXfZOcXoEjtyxPkNgXqn53jJmozgHSm/EW0aHYz5kShvyWssD
KXmRjLUBXno0j8Ko9MsSlFjQOBrb/zZNqOHSprmoCfqO01F7KLOOtkKRuD5tm9HPQYn7olQSP8tG
Ota61/g2IolLXdWXs5MZ9QEuXR+BmG4vdXeAvl2ZzUGAaPYJGhBXe0BAODh2GXR2qd1myISOc8ob
flOa5y0t6xNL7hiLhvbcVo/ruTBLOrhDQkWRDoQ2Dy5c6HTfJVrSC9vNUh6ManLD2oHUlhkwzxEG
iXMuFf19l7FKb0qKeMjN1Hiu5Vda5SoNmE0Bp4z1fK1bEOXEQ1uxSzcsGJVSO4xmCcNlhhVGKGVL
G7j/qBIbFK5rZ0TrUiS+wiTulIKLuZ/X3pcaGLVVaWe/pJbyNbNdg9r11oAN5EBXj407lm/3U73p
y2VrKO9th4Yg0HvANems8qZAk5OCHKbikPSltu7JrOgaTIp0olntNL8ptv527+gHnnR5YevO+jzL
iQnapI8w8cAI5yMJI2U9EoxudsqnhG3Cpd7TjISYTO3Art43FuI5eppz90V5qzYXZWEqX916IZnA
lF7U5yWnVmvtazqXGQ0srq1pKOtVppVlrExucZAQPE5L7YzvwXug6MvVEQqcah7k/yHtzHYbV7Is
+kUEOA+vEjVY8iRPObwQmXYmZzI4BoNf34u3ulFpOWHhovvhoqpw25SoYPDEOXuvbcX9lsIeRW7b
tHzxRRJr9gp3YCpCLGPNeuw8Foc7pEdZe1pITglBBrbbfk1zpFttYbSPQ1P5kNo7f1qLIh9uasfU
sF2CLSUe0Xxh5rJoaakIV1XdxMwSKof+aJluohLVDklDeV8U95PWfWlJYAh7OTdrTHsjP7AkvzSg
Y1L5sn3LRTDeRUbW3BFSJI9eacqdP6cv4M/7IwK4dlUXlSvYzwgKXHF08UKPru2mMql5QBrUz7Zd
mb/taHGS9yTCraYIyhyZGWLTO7V+W00wO43Z3TWZNOhIFdSHKK1DZwKqiFl2Dk02vh1a/XErOdGv
6bPqq05T+ZaTnX0ofc5zUx3EVL4OcB01JiXasrmIsSsGsbhrhyr+NuS1djs41Fv9NFtrPWqhfoKt
uSdOYtoWcWk+OpExBIif6JTRPohD6MX12rcn59inrrxFa9RtMWqBD2Hp3vW6IIpRw1aHrE98acYK
bZPRiieb0Z1tDK/gxQH/YF+8tpy0+AGR0yRCPpF3LqXXyiIvYB8lsxY6XWp894NS/83h8JuTR/KW
aZv+PZjm7AVbwKCtRrplX8bCj68aGnA7TepPtoEJD5yax/bhbw3SuW5ZdC9WV/syNORQPumDECs7
EcWOjPi5pEAldrto8COGtSqEv5kFJhVtYJ2UWU0Pu/WcO46Wb+yFw11kpQaBEf0Dw8JkX/A2oK1L
6QDd2ubz0BNzrd5aKScjHaBvNZZT3rLV2tlpSJ2fukyLo15xsMiaaLxrdZiKRiPo7nW0DdHGRCvR
yJ9oqtwNaMpkN4C5FytBMMm1YsAQ+ohTw44Fcp9JWgZj54ycmznvG3ZKJZUt8BpdkWuzqDhyOyZ6
Ajywonk2TncpacgbYSXmAesQzYxCQ0iq0ajuaIS265LB/tZQgf57BpcBktQsHkziAR7TJmmeQff2
N1ZOcjJFxUiUddB/65mTmxx3i+9AJ+c9iPzxKtEbsAxymkAYZFHCyykdfvZGAW8GQ/k95ISF9CQt
nFgdR9acSJEvAaTHgwX/8Sh5Pa6bbK7DLPG1m1ox9e2Mfm+6Mw4hZlobDmPoD5SGpcWpK7zMeGyP
YhTdToDyWQvQ+dT/ubcrK6j1Q2yqKQwKqZ4Hw89MhmM0ZFsPnAVCa7S+Pjx9vG8+aHCrD+e69X8B
SO23bg16cnY4c5nLP6q01nZ4Uvm+FrMxotO/R1ZvLME5b1qSGidP02lHD4kP9LWPNR1VZmK2T/4Q
PNY1QE6g/Wmx0zS0u3LqO6zAnW6/NJphv4E4VWnYx6Z/Tey3RcVAf6pOQUn7fR5fd0VtnVQxl8yt
Gu/guyslh5vUN8VOF2A7+RzzqpkyhMpm2eRrzfPhNuQIirs5kpyDWCNoHLLY6ldzPqldz8+yg2sx
fksyK7uGZNvc5h3jl8pA5ZiWbhFazP5uayOexSZ3x7jaYNBuwKnXJbO4QPtS419b01S21w5NqrUZ
1/i4GA1vRwPvU5Loc2hHfbLxtSQ5RijzDjpqkn0S0SUZBr/hFOPl6xq3BCj8fLHJa9rJnpNxLxrF
4QXM4wOHMGShDdi3KXDl3jEonO3IDDYZQKFt2Uf4yspxZuTOIz9AkQ9BZDFzU/W8L0crQt5rUujH
drGGGwqFI7es1ZBHbjhKa95OpE6svbeoPGXat7ERind2Qm/NajKO2EH7O9WCGRpbDM54BWSLWfxS
ollVXKz4NX7YTau/0cjWe/6eah/HtvI3w0D4Ql6DCCH1QnJYwFM16UkLHrBguKSw4Wi+rLZe5zlH
b/Kmte32JiUfnfCpS984X5uhnDNEoUs51gVlG6Yx7QqLOcxaF4yX9F798I2Eo3U5T9QX7OWpv8LW
X61pcP2UhkmITquD6hzjR15x9ku0SO3pseZfuOvGa9CUtNHaBiVCbqXHSJLrx/BTA4DbvRYgoe4t
xkmbcipIOAiM4kENgfM178vpReucvgnHqSho3RRm2I2dWJVixE7T0yYG6fbV6Wpr5VWcmAM3TsKG
6uI4Vxqo1hSqHeowBo2cgciv7eEJ4V3DFKkztPmhqRpUQFZDJg6h0lfhlE/fZcRDvZqzur8KOnC6
FKW5tZqoN24HC/t8To0gTIMOoeG2W9OX/V4jGY4PMIz7MpbxAfG5vXYrz/yqCvAAqywBCFwHnrwb
GuGElquSoxtb+netsKmNHHJAt041mWvWnBUSYzRceRxZnjxOTOskLv2jGkD7r3yj/hIAmOVAr1So
XBKu2kiPQs4N3WpIZEYOpYAxR34jjbJBrnsIAtvetoyNRnwIxjRj2ilt8DG1RfqXtmpogZPWfMiU
LR4L37CfoAVT4GdDz8Cb+WMq+5/R1NFRdKsS+6kuaPoN4zERXbXNgHShP0+Tgzbb/B4ZnGeMiM5Q
U9W1Th96QhVPmipI/4EG+DOJ7Iy3/TT+FoLwFI7scldORv6YqSjYG3qT/pwAoNH75AhDk01ybiz7
zYyD6ckr1fDANJFx6aghtYehZ5iwGkf9bjDp0Et9gUhbc6pOvP0Yw+rdQCoxIAPO7pIDwNhiDxm8
koJQ+TvHEc0W6K++8el3YC/VLHWkHQhXLvEYzA222jpWcWtl1Xg3acLBCmK9lV6lUxTSn5ZW1R+t
ucyuZrq3jJrqRVSjOa/6UNLOFJ5OK9D5qXKIxl4i5xZriv4rocInfESL15ZZe1sPj9qsV6tklOsx
ddzVWJoJB1RY4KjLaPjUcZQ9Jiych7yQ2RvduGHYOmJO7xkcImTncdkhfZxXHO3glbPEkzUoSLWq
rTaBa2ROtNlnnfge2uBGXQR77nZ3qprRJHx8MO9T3WIIKdy7kQLn5HBEa1DWFOOOjJxoO5sIQKh3
9Q1e7+aqzot2Y2An1JxjnOLCyaXiQUlKkMyupXebuehLGqKe0WDsYCZxnQIxwgCZlAdriOo326NV
PinNOrq16X5LAD4ixicdXhRLnUZhsqXRz1COKOENQ+Dg0Bu9HQ7K/wGiYKKCGhSRQy3biSCfvcni
ZF2hS0whJtA9scw7Zg/mt5IDlhO2M3V6N9EzYY6BLADMnd2uXV+qFyH6bo+pkD4D0PBoVyYWbfnW
0G5z2HgcUpJ2o/Wdw5QKJ0pdO9yLiBSUndP2xe/RsKOvUWfOpyxL3ZeAlC5qIILTCKtmslB4D9LK
7I5gFbbLz1Vvf5GBopMH8cITC7DCOBfuNfDD9N6Jm3uywG88Jr/DlG6coTw6jbqzreoZezf0IkQW
Ytx8fu2PgrhFdLyEeWDfBwl7prgbA4jfKZvbPS7Zdhdc4sd8/PPQDHFzWmhbmcTZZwgQqhnm9c4Y
3YFxQXWp3H8pnF5ssATvwT0MTLSezplSv5gqsgkKM7rTp+ImD8aw1y6hXT98Baii+hI1Qt4jPCX/
7BItZWoz1HK+p53Vg+Sq5IWf/9x3vQiyF/jCkpPJP1gA7xWD+aCUE7ttc2sasUGvSiMXRiBHOxZt
j/XFLTuMN/a8iTs64kOljTeRruehqDh6a1lX/BpGf+b4Oyb6YYwHZ0OXuboqemWuSAEc7mt0Lt+p
OBgteKSZXkpuXcTjf4pt//n4C2uLBQSh2TtT+xemTvaQVza3zCGhvd91cpd6NeXwi85OUJs8r0kX
/rtlu1zTh+6PxRxMEFau97csKnT0AqppbuFDsy8/2tUFn/9/7vr7r7WIs2mauCYULctZ1sUfGmKQ
KLFDV7q/jd2uxcPk0eXNDSpChCCz/MmSIQ2AwLl1laEYMbNk+QmQxa0om+gVzpw7ZhFMT3TJnH3K
QGGpAORLhF9lTbAEVkRz6XkXJe8Cmj3bJsqrPZg8Tjy2X9RXyB+crZGa8zWxVgsckQqUCe4QzqXB
VCzorgqO9GFlasGa+fgLrZcqxOkpMGiRPdlnrbevNUWrtaRlQ0BFcKja6jniz1Jl6saqjhNSim0D
dRSlLFs4/r+dO/j9xh8zc18MSX/00r4G9lTmtz2P+KMahvbWkzxnXqOeahSVt6mhd8fKQgoG501E
xZYIWw9TotnshABlOEnxSj1EWB/ooheITKji4qkPWwQmYabn/pXptwfKfE4eSVrLg2YXv3gY/FMy
+qgM3HG+8fyyufKMQH5NmaLQOAf5vVXKECx3zrDK5sSxIpA03+Id+q0Kh1ADV9dCaVrFtqvoejVO
1z3WKd7WqR+z2wI9yonci9zZTmUOD7vlZFzh3dpYk1segkDFYmW1RvqECdLZ2IM2Yal2X023ca/m
RY+lcOseSkJ6+tVEaCLjJMgZOf/OTVIo3hCcwyhj0snh3hbFlaap7KGrxRBKzwBrUQs0lOSM//Ld
ItnI9s5o7I0PncmKk6NKTcZFaYmtUpf1Pdlsxi/TrWiiTwwExSp36VxHM1LYroMuiaBIXZMxQvRa
VVQroQV0vLTAXlNy0C/yOWYcA3d4S2kJnwIina86b+ZwYmjZrTHXxdUMriMs+6Dc0WagnlJ5h80w
0rW1NLvilHU1mKCuYWjvNwoFz+hE9pYEA0F6gVMOR8J15tDoI7x7jTu5yPt9xfDDnV9Hjf+tYv3l
EPhypjieKeztMNfU9HD5IG4S1/kVRTnvf2/Od32u6qNT9d+7IUif43qkKZUjxcINEt8CT5rCLGvT
G7JDGFloox7OsrcOMgF3t3IyS1/5hV6fhPZNdV8IDTHNeYfQFadfmyTPviXutba+TjnAjWVU3qTz
gHAxKUJ0hvULWRvW9zaL88e46ZrdTLfrShilPAzGkNwGUvjXVD90IkGD8fM4ySIhrz33mKpebGym
9l9qFJPPlUUFN3f71pAtM8usMsjBVKyfyJtOuscQMq6ib62aXqPOEj+1lqzgjIy/bGmr+rca0hcE
ro7FrDI2woYJ9xqjQXFFX1sedC9RjNsGmhXgS+cdEnp/10LRMlZmF2bmBt+/m43mF39E9ar3PvJp
sl6YSrdBykQ+AJMLMSCytsyizJtkVPEhdrU3EZjMdLrqV4wMKuwK5Dd8hOg3ch+xnTRQYVJrh7Wp
8GArr/kNHjbYuIlHMz5e1LKF7u0LIYJwdEx5MHmF8VOnLhI+w3zyTVoJ0p1+uNSfb0Ybm4c491Js
wZV9oyVBe9RcVW1my26uo1qOG9HJ4LruCtoTAXwFOAb5iqTQnIkFjs3SFvS2+zm7RE48czUi5Tdd
G/4J+AfHwiR1Zg6YWxm1MWDIezNJvGmDAmy+06MqfYxt4f3sfbd7bklnY5DPaPNCEfDeu8Gbn/c+
3CVydqlQgw8vUV2LCH+c0MI3KCLkRmcfzS+UesvH/+8LbbkEoEJzMR1Bx4SDeGYPgcwUGeRUB7e4
zqe3dg6jbjNcqpYuXeTsrTmXRW1HFhchSLFoQgboVrp2sguv/0tXOata6eYUWV7KgKzA9SxvI3Nt
IkEcLtgYl8/67oYFPqwnmzsGsdgy9bMiI7NQPNtjkvLiSIdtPMnmNlNjvPu8lDn/LoFvmFgLLRvT
JKXGefnU5UYndL2Z75nyxuEwq3yXo4vZ6ggUDhopaRdW2vvreVSb+PRcNqnln1B+zsq1vJ8TQ6nK
ZPCbbNBfQSXRl+wtbf3593p/9z5e56xullgqOZjX5o09j/5dOvtqo9V59P3zq1z6NmfORsxkNcph
vo2Al5DQ5nrVkG8Pl6iyZ5fhdOTBMgSp6pCbB7XDfF8MYg6JrITQwUeGwvQ0aespj+bnhSf0zNy4
cPmIccNt6KLg5P6cLWuzwdfFkKd5iHhVppYIo+TQTvuM/ySdSzjss99nuZgNBQQzMJaxJQ7w/Vey
mqGwffDED+Z3prPt8+e/y1/+OqsZXyNlme7Z50YxTVo9jFS9fCj1K+pWff9v/zy2SR2qChYMLIz+
cvk/inPHmWxgAI72MMpglZ6Q/V94SpZb/d9nfzmOeybPiGvjVXLR0Z09JU0qi9GODOdhq/IXPbHQ
blQXLMwfLsHrZtmSAx7FBXp3ZpIk/YWHc+rbkzeS2DtuRuxQ1Iaf36jzhQt5kQMyZxjOxhaP+9lT
OJEbn+qmFCfdkZueHPmRLFjrpUTw/PmFjGW9vLtjSyoJlkDSAPAHOsHZT1KJyiTZLLdOMKwtai/j
0Dq4zJwecWA9lHeL5ov+7rHrMFvNE28h+YIV5d81BBjdgggguYJ3+MKYXwg6fy6MXNhO2TXT+BDv
I21Xaf923S1/3jdxBtMUIEji7B1qaE2ChsUZHwhe/OEI5ysQl8/v44cHB+S/C+zfNGg3cCvPVkU2
6MieEcM9KOKKqTDj7f/v75/dIOLNiIgCN/DQcOxhDoR69/MLLCvq3Tr455HkNUPfBAy1v6yTPx7N
SU6IU9lZHgsBLLHPj4xNQhwja6AkV11eE/DNkOXza57fNJtG4RL04zso23islkftj2saHVFDVZZT
+qP48zZU1P+/v788ZX/8fdsUdcdgsT4VxSlguHoJlnp+z5bKk+YPvAm2AqqNsx8lJaQsymii3Ttz
dOyTeOfYw6EYvUUgUxFlGaHgny7cs/dtG9/AtwbVEwLUP1eld/P+Oxkydnz0BuWpTr7g+5rl16Bj
Inhvdl+jtMJ4cdEVvizd/66MD1c8X9qIeLNEmlUJDqrFsW9n1y0ZC41K3nLZoQEUDJOQkB20ujuW
Yjh9/hue0eX+7/LYwn22QjD7Z4tEWWmPJjFmSNe0B96yXwfQmxaClzFN03AcI5fGAh4yJdwDIIMn
jbnPhY/wt3vO65BSnzdXgFv7/T1P89YyemZMJ1OzbietvxkLUOyovH779fyVemntBgnpnO1NPTmh
A60BHLSHLiX7QSz3vs0W3aixnkof8HV7RKN74XXx1w8IQJ3XBnWvfo4FG8YYuyZC/lNRspHPEwKI
IFj1NtKmCh+RW6uwdfvXzMsv1NpnPfD//DrMz5YUO9OguXf263SiM3I7K8pTjoOqUzTuK44p9MFL
55l91hq/+921Nl14XZy9tT5e9uzJVoxeiE5nUUT2RMNk36B3k99VfHISgKrT14g07aK7QzOD/TO5
sK0E75/7j1c/qzL0Oq1xmZXlScsZdeJKPRZe4zB7wczklj9HF69sH1ccgROsC8gFXpm9/ipG99Ep
vDXFxbaZvWuBj4p30RW0+nQ1GQLLQvMqk3bJJNXvHVpPW6LnN0JyjXYuQdDSY6RVt4OmtmZr8rdq
HGDt4lVyqni9iLslfUajwp2juZuswviNiu42mSCGzfNXPCdHUk4xf0iBnRKSc51sFaExlsWCidnq
pTnth0jQBrWKZ6K6n9xKv49yscYgPq1GhIWdo0JDVAe/MTa2ah6lG2yDGqHHVPnzSpZuviEgD4QT
ozMb9+46cko6U0YWNrW5I07u19jYP7Bb4TqV/aYtrXVL7yhFKYoWBR10HD81aTess878YnTx0fN/
5czg6US+uDY9RGMYd2LmcZdIIdexNFA+jdeqtp8mTV5XWbOpFe3REWu16OKHCxvB+7Lsf394xi0c
Kij4ede/3wjYB2i80So76a5/z4QXJlcwCVRF2mGKzV2imo1TYi9y551FNgzhZs9JKtcGqgFmYT+q
QTthMrm0Qy6v5vcbNOJThkH/VL3AM862J6tmXpzatTjlzZvDm4DfyUZeohnPTbYNUDto6kc/PlmE
jKh2d+GWfHwWUCIx+yIigkwc/tP7WwJiJxtdlVOp4uM6zqiytpZmtpu0t2cUo5P+u0Wd9HMOevwY
Xivu+mL+ifYhOcwEHm60wnIPgwz6u7ZR+MbSuD8QkGlvdZkPb59/Vuvjm4zPanPsgAvD4Qbu9bt6
wMcigVTSqU9tcJWOb2n9hdTRmyDIkAPc2whJsuEm1r8jIl3Vza3l6T9b8H3OXF23010EIAT/S2j5
P6ocrV31e2IIWmgtzy4O5oLRH0SH2Lqe9JSOb34fZP8KFLKsPuZmhklCBr813aCzvTbNYsFASonT
bPfHSOX3edqkwAO0/MIG95ddnWqZkCyuyXyTE9X7GwWw0GhNxHunqkA2zSQieUNYU+x7zXubqqm8
SwN7uoGZoY6IxNH7p5N9oeD9y7oCer7wqIjYXOrq9x/B9dJSRkMnTmnzoqTzUJUkliJOQvgdFK+2
Xlx4yX98hfKVeX/SyXGYGvlnD5Gmx7Xu5NzcuArcV1vOBZIYiHax1yd7p57M5zJvK9SvBtaDHuXB
52vzr1/X4vTDuJJB0zkgiaQdhHxNJU4obzBTMxlcxXX1kPYlfkeCPOwFTRy4F57e9wX4PyvKN0l5
oobliSAb6/1N7vQkYgiw3OQEOmdXwKuc/n2FwI397zX+eSj/KMKJHBHaPPbiRMZygNKhV/ZaOC8I
ivG0TeEYbCojvVJDdWEBLU/D2a5I25Q0W+jYtM7O60ZhGRifI587agRPo28gBhufZyRyn/9wxsfr
cGaCm8QZBnj1hxZwk6JzNiuvPXWGc9dF1bNWj6iWi32cMLtCIgXv6AnMBfFl7ZaBNBV0CysUk2xQ
igeZGxdW0rLhvv/e7z/PstL+uN+4ZEs1+35LRXbndOxOrByEzyuta7cyf/r82398IS4XI5mApiTF
8TmSagIGNKedg0ssTa+Ij9rIoSe0utwjfL9w8PnLpQy4OrQ+l0Yo0YXvv1eq2P8UQjNUtNmj69TB
KTdEsI0z8zfhGN6Fu/iXX5WreQH/Z1kLrfb91YDeDkY29svVKLZEt9W9akPky+e37+NTT0OC5iR4
Nx0hxAedRYBzr0+m7iScdtOVww8PD79j+ewC+Sbru2tMIxcei4+P/HJJAraWh57m9dkjr6nWKyaD
S+azNK+wCmpHvdHkl8+/2F+vAuKPQ5O+9EPOXlVWACsYx253skR1qkb70bKSC/fuLwdDkN+2aaEj
AZuFc+/9T4TE28aYNXcnv/zdQvhrpELb+zb5HAEFQ/wptKvTjIkrC5ILq+NvX+/PS589Yxaemdj3
l9+tE/vG6BEDjvh5Pr+Hf1mCSz+Mtx/kHMjmZ0uwEjibEJw79944NnCPLGJdgecc5xRK8+eX+vhs
UbmBlTM81qL74eciGBzzh5ulp8HxZhYeSuvEAlakmNGGosnnC5vm2R6FQI2IGZ9IG5eYoY/bRh7T
tB/qUZ1GAxiqVpViNw86cNtCiU2A+IVDRWddSFj7cFHEv8zRAodEH5O1f7byo8IsMB8N3smPumEb
GQEHnkTlx9GR3nbi/h5yqeWXVunyV//YjgGRkgexzG1cqDxMms+fhIbWSTHp2slEin2lt0a+JahT
uxpqA3d5Fxt3mpfKLxwowRVRKh/8uMO41Y55/nX2cvyRZkL4dUCS1ymFEnQsi868n+OUSmWqk0PN
nPzzxXC2uAkLJvRJp0yGgQ7X6TwlfsrSoI2dkr8P3cdNdqP5+PkFzlbb2QWo8t8/uDZ+YH90qXVi
l3yHErUgoRiR3QLIukTQPHuG/nMpxFm0fulv8hu8vxSvWuQojVGf6hlPwSvJReV0qXP616/z32uc
J3SOXQ4hBTHwCfeMbX+BhIAoJLKsC9sB5NIL3+a8RvV0Mjii0qpPulHWyKED/7bIyiGcGsYpHe6e
K8lyu83xqh+zEU0oeCl8Gh5yFqdps1DAuqIrxf8H2Dr/qm0MJMBltyh2C61I97bVx/gmAQRgICUc
VcWV/zs1KndfS+9bwq4XpmL+lWuad8rQvoUZWi4nHBKP2UBqOT3IDzPYV2UBCpAUR3rGZbStrXJa
sYcsovnEWBmT4a1iR/arFqcW5r/nAomCAqcXYoIVO4TEr37fJlg5jXodN+l3ZCdvEu3/JpuaHnJS
B36qszFxzdL9hcCL72nm0ACYcezKHKAcMSkm9JwsOc2TIrWq3Muu18mUhPiMRQA/v9uZ/rpOKkpR
afqPEqHdgEVvvo4bD2rcVpktRaqnWTdwA1KgUi2KGHwksBJSuyf4Gn+0mbuEhxtNFXoO6AR28QBO
C/iY3Jyivetk4t6si1erjO0Nun3vm4dxdGeBgNpVTTLcYRFBvmuiQmJihZVN72XY+aRCdCl7kZ7n
YEtSN9tobu88dNbYHXWBvxJXdncNwkZc5bDdV2ba2HvDiOpvXh93O0cOzcYzMTUGNVp3P7G8Q4V7
K5yLQtu0GEZDDzFgGLXj986O3TWZ9MZvgN1qnQzs80qXNsQ118S1rKYBxhWAJ2W3vFDnRQ3eigjL
i2/lm3QcUqIgYwOAr5LNCrGVs4vJV3kNgqp/rnvXDvOyisDbgdC6LmRiXptx+bsx9BhpeO1fjQNx
9uik3W07w/UYKpznuE5MEI9sDDL1p++QmwH74Fre6H7kblSVWnthY9hDMt7epLnvH0rZ9nsnUMyR
GfXyI7sGLKvmJyvG2xamsr7Fs4uJxYQ/NA6xd9UgFl3FvSo2WaveTHmUgLrHSj01XgTjKaGfJpJk
vI0iEe2cLMqIL5id/TSoN8TfGi5Xnx/Frwi8gqpQkFoD+0wg49sRj5Vt/K7qrzoXcZEUCGjT6zE/
pM0K4jn2j6H0VjhWzR0CaFJlO2nvo3qAtgWCAm18YeGWkna+tvLhdyu1741yOA22XrSLvNa87eyS
hmAnErZM5X2F8qLcVVeUeHdTBun51M67rmg9BN8dvGPoWeGYJtp9JWv/yDSk3/ZONq0qE+fBMKTT
UYKe2boCbF2fNPFN59m/tIB8XOSEztpocFONBU5pO/e+T0ZG+5oyeF2h294WWqSvot6Yroy0nHiT
WoTC58l4RYpv9BDFc3rViRqo/dTUd4HC7kqeYmFgLQSRWEFK10y88LYNHyXHU7gpi9TAA2v5t2mf
QMXHD7PzE+fVhWWJmQ7xV974P6EZArzD/rP2cxP3SRlx9KhFe8QbzvtQj28kQIqrKvJpxWLXpDuS
3Ps6sUJJ7Vcvcel6K4v/urXswQknUHLbMZs9bF71TOcSMiqQFBxQmiT6vFbYVUQlwmbQYd4H2KZT
c/EVThh7ymKhy5X0rFCXxtcu/3WdEgu5SoY6BYTWitdYwy4Llgvgoe1p9C2GRq17x/uVuG61irsF
rO/7CckIcbG2eh/fdpZPCPddwI++TxbAGNdh0pOq42CCProRwWBo30bS+JrhMaZ3tu0Xe+wg5vqQ
+CjBRzLj1249N1jkZ5r+eROt+Deie2OGsaMn4ls2pNY6VzG4hy61+cjEaGsWqCvIEj2INxTfSQL0
JQuIsYCNH2xq4pbCGf7XttSItaEnbf8so0lfE7CMWq/xvrcYNdd2mr/JqvslsOYwdsjeRkf7YglC
14zJeq0i3gSwUnBiMV9e8fu8Og7tHM+MxNoYBiCqVpaF88BMp+xF8siBM19FHgyYqtee2nziYzZu
geYuQV5X6jMyTcBacV/y3JQthku/snYupIcVabkIF+MkAsCUTDfVqFB/wRzonvkXeRKLdMKAm7Yc
GdgxnlOvw/XjNMWLV5bPLirFL8OglUeJ2e6g5jo+xqgBGqyrQJ+GRd/pLVAEDGXaqx37ARHyGA4x
BiJ4DGJ0jYGGEYlOQGgkgXuoYu+X7aPbmnHaXndeABdMdtqK+linPd5N+MA5/cXtyPjdFdnOlLa9
GbMSpgXPyRasgfuQDYbcIUbqbkCTQQcTdnZoS/bepda9pojOw3xKJP5T5zebkAhH5LxsdyS2jG7f
rJCpZVtBRNwOEMu0TZghsbTlQF8JjxeWL8yXtqXWvIXngzkOMpy7znwUWeKOSHSHAcY1MMldiiB5
JfUge7HJVepXZu1Ur3U2jQvboMIDrsv4lE0LI9ccsdkFjL6C2v8RZFW/AlQJoiOY7VuscDnsITIo
ViYGSDiddn4N/P6r1znfnGF4UQ74ltYq0gdgkzkGBCpDZwQz6LoqWAHDaY/FoMX3TgoSIMCEu+47
i4P6lGNYkdFUrCpIsPiHUsO29lGRcf9V7LSHSthMZIixwrUVx3cmPxgTiCDZenlFhAuF77Yv8AtV
C2anKnjuOX1Fq4JZ09rzBgAlSVWsCpJBDpNnT1uztbKrDkPd7ZjbDCBjGzxsZP8qG2ZgHU7Cg973
/UYahf81MkYyKNKy3hcOMxK099bWB4gQMmE2v3ZQzjBqIznDKDM7T7Py8SYPdobpJTbGhxKQEMtd
r24MGzOA1IrfYmZvJE4cIIbutsBPtfRurlEZl86Y75mXzHcESvOAdBZ51bYrEcDi2zyqpZmKEJ8s
cqWix64v7F3sdPau1+FyFRjIsRAN4qVqaGMNZeNjG7KMrYYebtdX2B7Xtda3kJLH4A6rOEtYNcGr
32If8FuNuNvUDe6B2vobW5dohKeeB7WgeIKgTCKwJ17MSut/uFgGMVTlRGA50Vw6+CRn9nkzHyAM
2FI/GU0TPUVDDBNkaKZdXhlRGAeV2rgxo7agmtmQI5+MEkcrh93cq/hJhzfyYCe8/ZD3whHwpzEU
8RhtOF+KJ3uxVIL29jcEFgr24oIx4WRlW8S3/i719SzMmhF/bkDDOxv8R7cip9eMqCkT6cuahKPm
l4XrBzJmIdEU4IgvDPeXbjMTaypK3A5OHvssa4uU3rz+CTHV2TLa0ldoRe1tms1kKKm5vdP7EbVt
FvBd0TLX5TFLjf6pCdQPt9M7Cp/hTU0wy9RktTdja+phrhtvE0F5YTLRcHOFid1N+qS2AJ8AtaGS
/TQx+mFChW+AhDIO7olxmzChWWkV+6jfp/NWtA4jA3ytW1sZ02M0KbHWEh7GpCieJYpv8l3b376Z
kd/GGPcAMvZuKImtRt9abl+FnjzpiGvBD3Nwx4mhdrIh4kaCi1jpkxx2aJDT/ZSpnPmOa2ybNp42
tjUXyOOjYuPZrFO3iwHI+NTAR+UYnCmyoj/8D0fnsdy6EQXRL0IV0gyALQIzRSqL2qD0FJBzxtf7
0FuXLUskMHND9+kkyZsn0RTprpml4QGOmoi+7PovPvhlq48ZVrQJPHyQWv+30E3HRzDnR8KBUhzK
WfiCFRxnOvbCbUl/C+PQBhhL9aGhpY/bo55qw3tf2bBX0YT4Tl3aZ1Tc0UasVE1GLfsrRCsaBBUU
/GeX0oxssnaZHmsYEy116tjciME5zbP4RJtV4zG14xJrlGj6xPDDmvXPvYQDdIw79v48ZiMAgc4g
w6YUY9DIfnSFOjqFm/ShpgU6b+nCGw+56CwnbuVRmpZb4MPfC2KePR3mCIApNsjJKvEUl6YMHLuu
dtmaSFdoyi3veqx0bVPt7Vo271mj0drYRQy2uDVXlhVIVAvaHIrrMAduTzifke2ZIizBWKTxVavJ
3YFs1FrPceJA223N53HCvhHF7MQ46u2rTPCdhBYAz6ZtcDSB8rb6G0pLtJpsQexDTeG3N0Yl2TTA
H/ZpzkJeoaL2c/7vJK9MPwBDhLfEHTL2LoO+ZUIGZdwFnKag5FFl5mBNrY19WlvvhCjyuthtBOKs
xRjLieaWcXjLw770zMzUIbnqqZ9N97MQI6hbyzSma7KFS6sXn5tu4QdDzypfCjBSqe9Ah6OotxV+
Uy2nhAEqwpEp0uUMpYUoIy0V69nW6mvW5LcBhu9ukpgo3cHAHqnkTgvsAECONatE8wENCNBnFhsi
bLgewODiZOTRxP8av1EFMFKCGvoj42j+ttRwvC5s8Xf8gBmgTR8/AE1ENBitQoPGbI0hJ4NWffQF
FlO9tI29lc7WTl9jw1VC0FxUHONeTwbrkoUtb3t5JyGO5BNA32oKv+0WGDl26FyYaAE6E90tsqxf
JWcUqdOAHGYyyN4d3Va27aJUX84SQmRgv+UjzKq9uAdToRRxj3cxVFiIGjg+ORk8oTTKDuMZUzHW
gK4KHd5vwqg9yQlHgEpUO/FnXFPmolAdTIagk6oXZWtOE4lTEv7aVe1m2wWrowdaCPpHROS8FBlo
QjLEGIAZ1uox7CFOVDV+nQjWR13B8tbKyHRL04z8xBQwSuJQo7giGqlzcGmpiwlDUDXmTUFfUbfD
Rmmao7IW83OvM+Jokn7ctYLtiinq6NR2AtN8IWxgfclwyQoxEJemD58AzO2jnFPlAVcSLNVJdJsC
/P5HzFFzBC+Q+emcAXLlqdKvlLYQM6oYVp1TDc/Q2X7HCUp/3I+Oy8psPenxM5mkBNmlxP5iVq31
TLtRwo6cMZQ/tSJ6bxo6lsh9bQUxynRfj3Than1N44fRNfOTOM74+2znw6wk1nIBG+HfGlpfeIqm
10gvq30vFCD9arFUyZ6dB0Qh0WhQ5O24l39xJuZ91s4cQ3OaB7nKCrquQwQVGg5VUjO66qHr9R9p
GESAUre4+TrqyNTws/F6JbAGRl7/lWAF+BDys5RWvzPyigGKZWoUgC0G8cpgBVmmjExwFr856vJu
YcWhxFoA9HU1hZ6SK1trIKWOQGIQdyU1K0It4EVZVXktCQIbib/btdq+A3GwPjLFGNEZoiVhFy0v
xojfLLHYBKYNLP+kUONdYobRzm7K9inWbeuZP8pwpcXTmdjIirrpE4oYbjUTm7VKLeUy5AXu0Y9D
MGWF+T4kdRIsfW589rGuPzhppiduQwjV39rnhIdxlB5HE1FO3ndQftTwHesU8olYIUdOBxjTm2DS
yrzVd50zRj522X9rm40BkBrc2LbB8YkidpM6VogfrP43g/J6ZfQEeYZIMAClRDUnJl/xsizmU2nF
r2s6kaCoqOCUDLvCVY5ilKEkr5McfieS1rxay+pdPLQm5w/fnhqTu1ItonsSY6kcW1FZR1jH8YNl
5uumyOwsWCEUM9Ct+TO0e9+v3JzKqC6ZNVOw9mXL0M9keBGFvJ3im8vll2gTOFWoJDxzwfTeKzN2
q0k4vrxriaKE/FY1uhPfpT1cEhyIJ6vkxivhf/D7yZhcCxJVI9X5YrPcbJSh5LVURPe1jownERVT
ZnXTRjer4oHicCRQCsaV0YaxS9tYwR8U7TYshuyOF6E3WGuZ3VZM5JuyHCk3FlEENDSECagLlvS6
z9NdXwFDjyz9D1QH8rt6Xb26EbDnTPuvrtUGNnKeHThyxRlxUemb/YRiKoqM9qkphpkOPu/xr5F3
6BpYUTY2rlsSycJuU+Ppc420+IeyN+a1bX/iGUIMiALNOMiSp39Yte+7Ld+N1ZoxHbBnqmpyGX6z
kLyZqhPahaS6JgBzzUzOHA1/6O8A0NQ+WSvQXgMp7cGxORSYaw2kE2U2fAnAFKzHST5XYuUth73+
OBpa/Nh2Rnl2Mtv6wCTIfIq+lFBvURMICagA5IvYmVa3+DhGjaAnxC8wJQxGVU97X4kGHYRV1RW3
vpfhEYBgu4uJ89uFWhdfwSp2fkmw33bma/GGdNKPxshXE8lId4FiiaCaYGAVYbpuq9TRjzr4gqCd
NZyVBph2x9Gq7f8ZH23UbdZy/VLiwWIgW89y309mvEGcCieKqm2jdRAWulqZdqzpQGDZMV9HPpEo
kphyP83mzq6TlwazMCK6bghys6cvU+N0z968eXBAlh90RrfHFVgpN0urmX9jbtU3afcfYZ3HRw1w
1zbroBjNSfoTdfPEr89A2Fzv0XxhP+AUTboQBoycfbaiDKoa2gLTytQLcHjebwGtYIkcNSgqo9/x
chobQkhI7y71+qC0c/msh6n1Ma/2PxpcnheV8wYPZb+pLNBNs1Lae1M0FWdJU750it35JDeBIynJ
J9IyJbmNutWfiNwEzpsoYxAPc+MpK8mSaZ3jxiuU+nVNeuIQmEsAeJd9GD7zZWg0f3ntEHMJXcHS
aoDJEm2g1klxIy1+PAgODDCDsw6vuVWnV6468z7c1feoMdRLXDOa0K1w3C2jdScvZgBhCiydqQnB
pajpAwSz+B+sSrEDnqwpvuMIeko55MUfc1cEY3bLgbwMszzbhB89xeTPPKqFCeDQREufQiHxRdmR
OW5j38cKB7fB5MG+tLOS+5E1Vwwv+tazw2WmJO1HcR4ko7hVhz1IEugHplBUA3Pzi9Nw2hG/AyRl
nojpnlUU1xv2FtB7prrcGJoRn/W2muBrWiuKLWjoLbabd7mYHyzXVMq1+lNkcQdRoKH7B0HT780G
IahCMqsehsOPUZB/zih3oQ1J+7o/2A4sqRIvCV6qvv3QCx2wTVt0/ogRWS8/7uy9qXvWK5OboS/F
n82Zf7KK6Yaisz4QseOWXeYyAFRuSYEoeY5I3WF40HtzO9JYkuASgDHm+KX6vaUWcCu9wNo79Fb6
PGpVy5IAzjToRWsTpmW8m2pNp1xHK0JuSnHoJAtY3jgRI44cZOXq+uAca0erb2Kt2xA4eqdvFjN5
HZyYDsWYbnF9h3SbfH4eF4D5bDMvAHs85ImPaWMdt0VRmP3GKIzQVdPwqY6n6RwTzpkGDKOb7jVB
aT1s0r7tXw3dHDy1SxyASB0BBU1sqAeoo/Z+htn6HrZq5/PWsqGUXbiPFibGuhO/heyyvdKOyCkh
Cm4bYpff0d6Ee5wkmi/SiGjiitCedSBvUom6fJsOE+M7Z6zupFrhN3b9r1DLf1lVaB7QUNzowmK8
dhzpJdsgD4drboONHGww1cSrpPRMsR40UJuY7Wb/Bo1TcayL/B5DzDpFHazwvVGXilJ6dpodCRSB
k34yPKvCU1kOlnEGO30PUR37JNm2rIgfVqytCKLMZIvkjvxiqDkEfbaQVAoNQr9U5M+awe0tMUxh
fa++wzy6jyTf2vciPcpmoz3f/wAU0X5VbaQ8mhDPwPMDyTLnYr9yibjpKp6bBkBEFZLQohmNtpUa
ENuedRIEKWei9q1DDkVOiaUe+oOF1H2NRsVd0uwVFwe7OnzfmzS3xRNpUv8WXTsuWfay8r5vVcSO
pJEwkM+hvxN+djanRSMxiJK3U5Nf2MoYe6yjNV4LzIoCEiWTTr2QFO5FHn6sFGNnvWDJ41mLEv/V
5jS8pNLuPjUYcr6zQBbA+qytXO92agZp0Y+PlmqsB1tPPm2je4tqFYx7Dm+h10bmYJYCoH2uWr7g
MvEcs+aEqUAvuCaIuctQq9PRrACtMRee3CpRCNNUmEaXCdOJoawiRr99S/4yrSkkJXYkBtBNYwRX
DxFhcvOSmJ9cY6zPxChnvcEhvPBpeeYEImqs9ZHkgiHZwNdCw9wV5KYsBLoXBgMbwkG41ExreOlm
lilNEltHYhhuHOf61mLf4RnEA1xEYad+iHjGK9EoS158nNGuijwDXSAzINc0eJ8VeJ/Mgbh73LwY
u9/ColcyMrsKqo5aDfgAGVFT9DtbcxyQlLWWAUuOj4YDyGO9ApEqnL9wE6WuwaSIVYxKSQLMeaMr
Jp1hUs/qj6Z03bHuwUGkpOO4EbMctx0JtmUQNVGX1tWjsVT9U5rEyMFHGC9Pll6UlMZr3XhLOX0a
nFN+DiXcg230RZI4+1hdNgvj2sEElp2aX3pka2e2NtVZcJbwi4h/FR3xMY3kAhNWQHcWTDMYtsUY
XTQ2tkWY0aDnNzWKmh12KOfA4PlfHw8TPzZlOpiWzd0234WLn/dj/9w4KhPbMGvhlMGdTHJCkoUV
xYTTRMOlLNqvwl71wGwctIkpVzV1XO5m8GdHULtWu7CCGd7NAjsU3MzirAxtUR8LPSvOKnskC+l5
P0PmHdNNNvIFKXj1gzJSiwdjzvVLzSQfGF9JragO/euEI8k3UmWGMV/fUx70twqoByZ23O2DEOlh
tZzsINV7ud3yXbBTpYXWo2bTRFnst07fb9rRanesa0i5asp4Q80BR6JydI6+UnUdhut+mIoPrczf
CM2zeau7OFiTUN+RviV2zqxTv4X9bG9YVC5Po4EErLcmYw8+Yg6mritO1dwC6uzsFasZ/lwI7Xwm
RuQQYiZ5FE05n5XVsY9WxH9BDPBn1cFKnDONbYCqk6retUS4kE3u0fdyaDJkeoy1Nm59NZQtpE81
i84tWHQ2M5busmYfN3kXXjlNTNKrQu0gtTzbjb2Z7O60XpobMhS11KFBIC0kyGag04jla29aGGQB
g0LnKRAgIOVv2T6S3AFIT2HdgZB/Zpi76SNG4ypmsU+dUoitRpR5s9Z0xxnTy1EVif6VkU3lAlZn
INPCIYOaWu1sc8wfNSqybZQOjxlRqdtUNuRRmLl27tO7jts0Rj+W+XpEUW0epBT13lQwP1R2SLRY
m7SfcZLUQUSYjmdSexLuXujcKBz9hFNkRNao47MxsogBoNIdySJoQe32XSDKleMj1lB6a4JANgaC
ressxDo52bruHCeSwTia8XbKJ1bL6/vajO2O5JAqsEZzeOJ8XlgTYR1N8fTuDC1MTrXe1kcAKRAg
jbF5ZKRos81aBsq6lS1sE6WXrp2eTUrNnTIbTMN6xSTo776VNtUv4bTdeTFxW5RWL/fdoi/P9Tgw
ZqKm8CzqmBKOGTbC4tLG0g4UZ/pJAHV8RFNJ/PtyxznIjJOgnqKfYlzkJrOTkH55ylhmq/wH4x1f
WE7mIy1E9NULo9wSNUcW0h2xZEZN6mWpNT4gJwbBrzYqV1jYIOuKnANpU86BW1jfR1lao64o4NLU
GZEF3MRrly1bhqqtT1XfEOBcT+dSK7KdZdvDvTJUPPJ7KI4HZdlpSl2iZ5BUxEsF9npiiipT8ZrX
g7Nlv9MeatndM94alX53xJche+ieoQNBpQo9JZnmh3qOKujcdzy44VQECDl/REx+t3Qh7KW/BXKL
vbSV/H0yzOxxXJbJU9toCDABmhdiX80gG1np6iIqD6mTiQOIuGSbFtlralo5raemHjuhz3wAPeyV
MgOiwrqGXRMyNzmhsmN1tex1EUbvWbT8lH1zw2UTexqXvldUXbJhdapuLJXyyVSIUbkHC6BxsdRL
FKJidqys21Ri1V0CanQ/4ew5l3kXu9mysBiX8+tY5d1WceIcCDOLgEmGBaRsTXmDmbtHnPmwVFqy
YRfwQM6lvVlH8TnqfeyLhcvV1njEgdTFJ4dvdUtnpj04sAcfkbNmnjkzj7Mc2OjhkNs/1GgaJFKr
YlmUgQxS7Ha/dNBljEV8ttRzOySnyEicEAL0MBtuSTe8ickp5VUwPu2U7R4K2Abg7L0ba9SP1ZyS
k1OGw4E2BpMDS/CEi1aZEKUxD0iQ4XuaWfK41KnxSHhbdtZq0J9rjGdojeMmAJ5CemPVahf9vjBw
SvpBE8GcKySZh7jEi0cZSRtew/Q+MSPd8JDFPpMu4EVaJ3Zr6LB2l4r5F2Kcvr8I/Pd0GV7opODA
LeVHSNWChFnfnBmkSzwNwznjsN6lCn9OZDDzqTvzDQFBfPcprbuVPFtPrsWjPa39u+RX85lH8Y2r
enhUyGP0sz6+od+B1GyKF31MLF+L4unFriyLvwLGsMgYJ0Ff6vd1b62bDlaP3Y9vVcgmMZ1IbdLa
IXFHhJc+247Qs9uxCJxY6/f6kPfXQQ37bZcl5QvQMcMn9Eb3tEgQgAjpr/TCZpKfQle73WgvxkcE
duRVqe0IOmdFuiHLEhuLWM4UD3mQ19FOBXbMeHBpqIIgCwOOr+Xw2Brl+jSOI54jxk/EIwxujOzx
bMim+yK0rDwxiTLZ7VvhC5Ak3t1mgnQZlYxiE4g4ZJX0NJyt+p11Nl0Obqp/ax82H7lmr7s5Tq2N
ERsMFNk7VorpVfitdfgr1Oi/fTW9x0r0QjIYURp3Yc6cMwEE1mMjS5PTmx3xf4CpWAVNx/qQlmjw
78Cyi0in9p/aN+ObptLtpHS4kLuXIaA5yZjVcrF2tqI+0CBGwPwHyxuyCZ4tPBPfsQYtiBxUB3NY
RhC6pP6iDcavKpwUyT+Zw7NupJ6mNeGjgxPK7USlPabUY24vWV2Q9kDWjk6hgx4VCjOLip1m1Gzx
lTG9GOE0eoQDQsko2nRwR3jsH+if9E0yWq92J/Unw6z1Hd0WshyZNZzwNVeLLcJTmDbrZpmKlGiX
8DkBNHpkW1i89gI9RbnY+UmTB+RQLSBVJX0nvMPy6soiabSi4zFtpGSsJtQnI/tEPcsE5zHsL1QA
XsvbqjJvTsARZaz8p7e02GjoiFghnpvye9TSh3Bd4BdficWGlqDqRyYzxDNTqkQ/oOK5K5n25rDn
7ht9+zwsr4gbN0K2O1O+kLyrJC9py25PPNfaUQgGkJcoPtjzhVQ73q9Lk4TYan8bE2lAQ3l3Iu4i
JHfEKUoaH5OYog+TlCZD4UPerflOFj+O9UjD5SYqPUN3YgKprTRB6rFn5lkOQdJyt4A24jv7Kq3H
Sn016KbKS5xsO4uxntgvFVk++W8x7XKmT53i6R0Lquq0ME5K9tp8vS+dB9aL+dh7KYqvjBuu7f9g
Z1Eq/HaKD9u7HU5z8TPgjtTDhzX61oqWzCrSb5zsWsbtJqpeIvNDaU5ane4FG2tpPlqNs+HyO1Xh
XVxTBTWfP2hnn6TQozps5u5nYXIhMvSNdFTq9LYwkuqiYBqRGNASGdRdjLTzaaelB3M52jGLVjMn
s36n5o9l/VLyArW02Ge7Z8IP2XPsc782SDS3Pbu3/Wr8uX93Mv6jvSQSFM/zSlpGIOxL1b6rHJtR
nR0yfTtpRyJ89kUO45T2mfNhUL/TmCBI5KkawOUF8N30HEaYmgbIvvMP55BbQFAcGMKZ9aGduH5A
5GfwBtTyrZJ7yQyCbEs3CSe3MQ4xQiOeG64Tn986izeNdlUIuDVvUXXNtX0f/9wZ8NiOvEnwAZ4V
nRSos1Pct183piuT9eiA0OkEWe3fpvayzG+Yo1z2G515Du1tzRoL4buCFqffpshnChH02k/OHrXg
coVKnqwKsWPnKnxITAKvkGplZ5vrXBI4ZXZqs6lodEHkI/0qKqVlbzuar/Eoyj1j3S8907MH4JiB
tdJWZeeJAGeb5DxqsL6dUUKZV1soXmEQp5yTqcvRA/pcnkK9OcbQI7V8l1ulO5GYBo6NtAWid+AO
odplq1RkvjWfDbKhTA4+53VsOH8d9mo5E9TQNcdXEOM+m2GvoShMs23CNnnCb4aSdbdECQbH55lF
W3GWxODMtPai+0gBfgO1Yb9rG+cMmJKTgTLrL2J+VZ2nJtym6C/X+o/B5FZp39T1SXdeo3a75n8T
KRFsrqpGuxvSd+qYIkbb3uNHdAFifrklzWtCBOOo7sJo3stJ9TL4UE2Fl9YBps+0npqB1cF+QXlj
on5ziBdoy+dOe+sMqkxlR4m7r/R75gX5HsmvSVhBzlal4ndiwuDWY+kW8t8s+frS08q3NST7OmKY
s4SeKHMmScoVYZEP53EW8DucH1L0uISvlvxB++dFqGPvJm2NSfuqbwcgWSmH7sImfn8XQZqk1cVn
Z9EoTDgWeQbolnwlL4OkU95G1Gfwd107fMzElViWXWZ86sjdlxJ+MLKGqP6sxgh51gtEwfuFON97
f9PwcwUlQO06hMakOYVpoaFReSE9VqVFJGmiXM4moY8Gpok5fBcOsow4PIRQka3Q7ZMfSyHzxAiU
9NiQ9WULzHfjVQPMN7ZswtkUUbly+jc+ue3HltirhczCWPiR8VZWJJTzicz0PQgCKgk2acO2ky/s
RUYd844H6MImpt7I/uz1uwp1fsiW3i+U8F831j5DZVKlznLZK8X7MH0LdbcUW43aKYNo6XxV4opF
2EuAAWcG2FF5aGkQS7EtCXOaiNbKNHzBj9yuCYBB4eWT4s3W98qZOzXfbfZiiRNdhivqWzTckJMF
AtUACgYUlw9rirh9Nylne97hOe9t3ofrQJBW8aFUN+ZVfm3S3FpfSvcc3VPUkk1RbPX0rRu/rbLe
LihsERsgbwNRSgOEvLBUhgPUb45syB7FlxldrQ6IaLVnMYPP/7mr3xf7WJDD8L+PmSQeukB+MCLG
8V8trvd4Q0fZCfmUz39sParuB3ntDtg4jXPhqvpPsZDl6GyX5pQ2XKGc4j0sawuVopFu1+JlsJHF
rhcprtxuG8pqD+pB+NcwK/mDREwq8G8POyd6S8dHdfko0IZo/VGh1Iospyd/y8yQZyScSBKEcoqC
KSCdqj/kpCxt+fZ7oKIVweyGjI+NkV8nfFN88fGGKsaT0+M4IRwcmA4WD5rD7DHFpfaWTKR1im9r
/u2QnaQAwcUMw3klkIOvhIfBW9JfhYWDTQhTj7R6ik0fAekilC1jRaJE3pGVBTJcH4gH2q6zvITE
ZrPQDrQM9zpyp1wOt0UzNl20L+wPNgV01PmmEO9x+CsfesAuarHrvux9019kzT840jK7Y7HtWcWt
Y7Sf4r0k/6CGxByvp7uYZ1xeDU7VrODMuB8Q5k/BPUVEOOiuq1XgGiMbrnqyydioM77kG4eYQzwg
XLwyy31JwDJni63hy1lvkXjuhlPq/JKPkI+HaD6RM+jK/nx/01hF8xLtHepu/SGpn0KdTbywAlLS
+Gm/VR4s1HoMSabun8MojPUJV0/rtXeEdfKVZuca0QFAhFUGg/2uiAddvyzavu3oaNWdOVubkWvD
sA+awiai25jpg2Q7Mq2PaFORpT8s7dMyfVkaT8wtTz6VmBR4Gz09oT61ch4an7V/AEDTU8fbZB3X
6gpYsmIjWMenKSEV84uhj1LOO5CjRfOiGigvv1TrKM2ncHolZaiK9qvYtPGxABu2bnGxe2bx4DCS
raZLnl5NhLZJ/5knPQ/BUdivo9jO3GJJhIXlVegvUXodxpMaESGPTKr/SOUBWMSw2tQrQYJ1lScU
euqTo5NECitoI0fB+/ixahdnCOjnfNF/cx+x5AZbKLnlfmeZbYzyZBNfLHISEtQ8aOGk0u6b/WOc
wfbUwf6mpqupG9lgnkEXFXI5q/fwsHNBXlZU7QfrKVWn06h/RkO4zXWHITUJY+0DfY0nrZbup3RH
dhezusVuSKxiHVCsUzYztaYPUKRKUDLNSfxAEIlrcQHb5RNeaASor+Rjc9qlhxnKfd59J4imixIC
e7kvtN94tNxGf085AHQ1xRmaekyjC8r4mTViNP0OS+wryYK5d7mkXQEfhPGtxjXHn691byDuunra
D84VPwUlQbRZyVRbqDhmK7AAwNbyWZf5Jpm6pyGC9r+anDKR34a3WaDZn17D+pyHwlMagrqYWK3i
b+wKf42xynyFMewSZJ0p50HF7LJV/ES9dI64rk526utoM5ncWFHhhgo6aT70iZRgR0egKDnxBv21
yXmaqxwQffRtGuyq0t9mLNlCoNhHR8ONSDj8cBixu7HT5syF0c+kueRHlohaQgJ6LWZIafs8jh9E
ssn+AtEe1QUndrhpyx+DzTroVHadf5UdyMHcamEIRDmlH2/2BDRvRu2naVo3dAgQvBN8hqLd18w+
Vbw5LtLKzlE+lHTeV+WwR2Nyn/BHf21ItvROQ92m2Im7zFxk8cuig9Gt2oD536nHmLy1VoGa/q+2
yd1s33ppvOlZ87Wq0s1JozaNn6b4i4V1FERcREA5ivxjahP6dPRu7P9YMq8jcX/XWuHijd8S5zXW
tWBo0fWu/2YEIeFLufw5DUlhmG202wAhduA3jnfmur/HbC/0irn8jEhgbf10VXejNZ4G+TI1G5lQ
qwCmSRVXYxdMx6O2P2RPDs2XMB6b6u4ZY0tzbKpNrl0GCx7wXlgamRQ+JowA2YTXUyPKMtkOBGhO
qPp09bFvj4N5bNmHy/inMIQ3Mzvulb3OjrRmnptqr5Z1HhVti+rTVemlYE/ASuabx6yCJMBL7h0Z
85vhbTZIuxiIU80fZ/uHWLB/K8EYZmFCkH2ojBcUq25SzYx/fjnjzfChVY6atS/S7ZAR8Mnvxr5c
rE+O+BtIY2b8n7ebIn6frBDoKKcRLqSDwlPEqoC8khObZ0P8llGNTPSFPUmCzg19GQiXNP9T57Pa
vAiEquVJS3k4cRBG6oOs0Xvt2nvqiX2sO3ofcRqLP0NKPyKdpGVslbzIgT0TwRB1cw3lazYJb1we
+iZkz09Z9q4h+VoghlhM2Gn6eAC68GwBV67K52J8U5pnu32alu3YPpIh6TEEZnh+EDn/Qn1tu5tO
B2M6xy5R9xUzjWyhAsKBWORvpOle5uShVo54BclPf8qtYyE/UrDu69J7liSrlbStGC4xkXerxkYe
X57BjLVAPBlT16np34j4tB52UX1OCblMKtpcbu+y/HHIxyDdfJtoWyIQDZ0sd4DU0eI3KUGMUb0b
krexIj9LbVlbfyfTl9PzFyI3UIyPUv/XtOM2NhbfUPdEPSDm4jle7eFxUIgJBtgqK5Qa0LX7tgxi
dAUrGUCywX5hkm6VTf9MFH2LmsFeGk6Yug4MHUIXj98bWSHeykmNqDo7hA4jfsV+wEnorVl5yquF
TTn2R6Y+pLgkS6CP3aED6sXnYbU0Pdk9Lau9GmBgBk35C80mKEI8/43pZZH6Z7dokfQ5AI19cyK8
Q4xkS7Lfx6Lcoqg4WP2y6wmWUe+CJoLA0Mf3gNkzXUUhvX5roX5poRyBA6cFc7ZG15OUfo8AGf2m
NHfNwstuLdPerqKPYa4+TFPZOesY2FI9VRVRqfXqMRRz5ZJfGWsGxjgfGPXfBAWidMbDZKSPhBz6
07Rskppkcd2qQD5JqHrqvreVU5FFx9hQNiV7f5elxm+ryM1QzE/RorLCZ1M16d4qun3HW5M4Npe4
cUPyQi1BRA23cesmmeLB8XmODcPXWvVcGs3nnNky0CtYAk7uHDQuXMTenjoYbqMYwQrR3IMDjbvv
byke++5ZmiMlMuJk3bl3c/kHe6HrlGQbbcYuYC2HdY12yOCuucOCyHC2ZauxoiTzRuvOZcFer2Q9
P7S7OQyvejJCY4HFNqzdw7AWR1IW/Ix1XqgSosSMmYzjo80B7UZreEVKeJ5B/JSReNfr3h25NPtM
x+iHIEePjriTiDdJXzWAWbO+vnZrFzj8OyqyyGGJPGdOScYt3IbIxXVZUeYQsBM5KCvWrSK0U1cV
O6PjPUVLOcXSa20rYGd5axR7l1XTudVmrxLTa0eEHetM8paXO0xT1XaynZ8YSr5P43Aws9AnCI0E
SFJ9IafQ9tz72qmituuYzpPnYy8VEl7zog4/Qyigqii7hPskVkUg2DUTWsesSN0gZ39UBFew5O3t
l/UY51TvGRa4XmpXQx0D+X8AEzA/s/P/I+nMlhxFtiX6RZgxBvAqJCSllPNY/YJVZWUxjxFEAF9/
l859OdZ2rK06K4WCHb7dl2MrS4piOo1SUTiljrO9UDiE0ZbVHn2059Dt94L0n1ffvj/87LyY8TP/
xDTWGSe8k862h+H0IHomNu2aV42IpMIhzS00ORvlZwmWfYMWjzT1Y6/xSwnLKAk0XefMcD9Tz+cd
YSYKeEXhrR1d3GYeIyS1yxRw+5T3go/FVoPrw6jqXJtmH0/N2bY7wp3VcVy6X6yTG0rLi5y/jZVO
ExuZm9nQ7SDtU7azD80CIzBL2Rf7h5k8flHlkO576s4y3gaCe6kryksdGZqE8mOmF2rKYws70Xho
luHS55zl0fbuY3nVioF4hNpPKR1bMH2rJI5RA217uuAsOtcrAF2SfFlccCGhi77fzniGZq51dOYK
75XaO+xTyyMdT82uIoPQTvnnyMNLRQJMnPm580IAfn47pJZTvXrqo9bc8iRheUcQDOTXyZExDq+B
qn9Vq8AESKV80J2WNqcqgslqHhjryIPifOxwm7X7hd1S5jTXiaXYoDiSmX54PCreH+M8PK7YJWXB
l8Lpkgj/A85V0txYwDdO+aykpYxvwjAyYHDBCabirsvUrsqGfdez1CbeQKUcXkio9T0vIqBn+K2R
6IdDMUUnF4EVkOOh0suhVuHOrb0jDRF7N+geGDPvCPly02IoVlaSQ9SKXELtkyAvRNAyJANZduhh
PkWgrAlwGVR9EjSEstR4F1d619/ubAW1xa0jTz5T7zS3/6iPoF7O274cw9ZNr/eam+GGLDuE2J0j
+L1YjCMFv7vjxBTkh7q5RtlzCflBk7934wiD7Yi60l8kF0LZN4ljmZST4ezhp1vltHcx5cWm+Rjm
6m5eKjvBKPu4FRllbH770gf4E7FPcDMkvVb53ZckkcZ9jXWLhxm2cuz7USOZR/ygdLLwryi2tIxk
tx7s4kg062AqFsAbnyLCKBmlfZYtCVCy1MvC3SwibASUKDaCGBn9vAZPeIgwXw8emglxVD7PFXNT
aSqzw+LFh3PrXd+ywwC4q9lMmwgrQNeo2j31H8dhsnntkh4qoj1erSRfbvf1MfG67mpHhIwdTpZe
dtiUXDq4xV+PaEmy1n5S+Gz+7QjLNK9Sm0q/RpDil/KnZxAf+HmtzfCBDpdFTIdssw8e8t7gePcO
C4CRzMYu1/BE88m9dP725lXeCVv3kc6VV0ifzyyH7wd+OXoRx9k6LHGPJlqZU0GXdK7EkcTUnizZ
gf3cs60YVVlHRqQDwXM8h631azCYQyMWgI69ceEghiEKFsjxnrbcxGeGK2brJfa4vpnurJjYKa+k
ODJYQLpSNy8nks5ueIyXP7dojR74q5F+kJhzafrW7V4Jwg78vw7chVIxCvv5hund/17Bd+G0/82z
xwFLdNjHdqxC9dXgcfSa6tEg0KmlYDfcEfLKL+U0Hsnys+hRiVjqR9/vz85MJK7XR1dUL0S/0UNZ
0rK/P9vCPTt+/G8UJd28NeGbonvtoY7eNu2eHaPJ8KVYYnWe2Zq3mf/UO2pPep6fUra0i+Iz9DiQ
gvBrtRDilQwfmD1+GUyESWaNz828LCyH+AM7l/VS/FkP2XWbiagZhZ+yyN/ibrlXzUx6ENd/MIC+
nddb+kj3RyRm1holUUE6ZsuKFQMvB59wIo7r20LFAiNAynExPZWv6y+3osY60rh5YC8wbduEFMpm
ZoRW9h1NH6wCsgEaQ4CRe2LPeijUQhkYlrWMS6obb6ebaXMN5T2d0kewRpdwXucTi7a/0eKlQVld
F1RGkieHIRefdq7TOZv8B2N65MMIukUfc6eJ9iGr5UxQ+aNhZYZjtM9vV8d25S5PLtXmOiEm+TA2
GTdw5+oN5b/ei37iaLufYH8O1Nn5vmQu7O7MVB+oBIUIVtwFeXO62WCYefdrhBXtJgKhKQmEGMed
0EyWbecFOQ2jCPC9xRs7QshFoMxvL0PLdcnF4zKbVlxHtGKPdcEoR59eJUBotGN+wNuQLi4V3QON
kWzvU92wfpVkybtl6s9+4ScuMIVxCRi6feQVaAmbhyau9DFsOtyVM17zqvPbwwwb5sVaieZXROke
+kHAGQXWzDXJfo75gg5NO1FYG93WRNp9dqJ+iFJKStWxLQsindTyflcy+mNPdvxgByM7CAc42cfm
scZyg6uUVTi999g/PqHoNEdDdGtvghlPtMAm5ME7PWUhNTS7sa/ptveax17g/8JABIf2mBV5d/Vn
IIFEGCxuO8HXrP3xQmnM91bL+Ui+sCQv3gk6kqaaUsIiewR+TcYz3wqeaa9wceIh5LmAKuzoYxgm
98tZ8+jJ9de2TuZlco8+mnZiRdSlOh2KQ62z6k67wd0QA8PwJ7LUm2uc/1Vbngi4tPcjLJCj3FhR
uuQvT+xj1WGsQ6xLErfeIogVK/KQeIg6YvBBLe9b9wcaP/7ainoYLwrd3/SFYtfSmOHzQbHrq/Ls
TpZc6tt6Xsijxi6rJ4LUL1jSijONv9iW3KwcUWPH6q1vkekEmfBiX8ZIx3QXgHVxieg8VwA4Iugl
uXkyQxl+izYAUrLOKJ4RFbO1pujYCfyMEiJpYcA26yu7/zTP6ckM1xC4g6SlSFFSgiClTfsdOduW
wiZv93YDuINE0u95sUyOO0qi62gwA8Qn91UTYHpnmpKcnGvxHG6q/1dviutt2XdcQH1XxLivQxAj
xIXd9a3GLXEws/3aLubvYE/VXRc4923QZEc/0uzIYY58grjhVasiMsYBbJWnuBzCY+CoON0m43yx
f47fsCUvH5BfQNpTY8H3YdWXSU46zek0utixmN+VdNkCx+125gpJlgdj1jOPif/UwR849LY7/rUx
SR7HbdGnjq0prERR8jWpMjY7U+4xnRvP+huKrjk7NUHcueRKQZTgf098B4mCE62uRjLLo81/bzDf
tQ0FJV5AF3ur91pGo3sMDBYSxpahtu6wq9jo0hKtOshbzicHPRgpsPkgO3szfG5dkMZlW14xxrh7
mnvmu4EwKqNYp5azdlt8H2Ke3/WiSWPEEfKfHffvtBEymWqL47kmzmLvmsqfjn5F5h33ovTxhATq
2N82PIOJwz9xOTWHW+gLCoAeCSPWAFGFZCJrhmBBw8gZpssiShzKUtFqOXk6UFav/Cc4mVyW373d
zg/ubOecncttDS1yknVoCkepyx+I1CWeZoMi1NUxAYWR1VcxtvzTNlAA2fT8NI4nI6CwtJ027crb
VsJ4WAucthFKaFXN66NFvVmJdn43l+axdCiX80sg3FXIUBHGw2no628v297aeiG7cq9L8RQVkOFI
YwLiiJcVrx/emlM+9Zzi7vBaMUJRVlRwitKibh6DLOie68WLeBdRmcBl1M/OVJ3eaBJO8G4tM4Im
BaRpkPGbrrOYPIgU65MKW3q7eh1h1EVd2C8uTcMxt9eZ0ferXp2ejKWrz+YdeEChU3706VzKbeSb
j/TKMDj3+5byL2plm/yvF+f/MZps987S9V8NmpC/vufNgNad7QpwGhk4A9LleULalLOtzbJ/kz02
L/YcZT9qFU7OPjwrz2EWPWa8/l6N8aeLb2EsbC06xKC+xRwlt/Oi2ZzDEpSJzI6rxzTrR4RPm0nq
c+A7LPVzqsX3DDxVkNiFiR0gzLOYD3JqwBiQcx1OHiGiBEAu6uqaryxHqtGeCN+islaLi9sRzYrG
vbxI+Vjzs0XJOFVRvJO9yuEB3CwnuBhoDvieuCRcm+mrnb5SQiN7k3VkfX38wy6j2RZl7GY1NGZL
0O5VK4t5WYzbl7Wx6faN5fFMBP+tC0+LcsuDhqCEG5b7CgRnPCSFhZN9Qt0aPPmfuQFJWtHLZJz8
7CityUf3qcZ0XiXYkDHKmDaM0zJ1Y7xSpUNkpW2Y6ghOMJ+T6QM5bsOxKjJBDBfLD998u07xxfId
mlsSRKy5d5Nb8h6iERc3NIXPkOcxaN5YS7kV/t6IO+wbe6YDvKaGgwEuRqDKyIHMqumSoVyhE92M
gVkMXgW33ZjIYsrxLYjnnLhInhQDdol5UtkOXavqKabKsmmvt+F+MOrHhterXwQDGQ6ErHqajNec
5eSzIyKh5COi05xWygWMvBVn77nlmn8tr3IwYJ77hzbDv8hY8WEwLdcrpv06iTM2f3Gu73T4Bxcv
/oJ2dAeYB66FyRZAMW/09rMbA/eZdMP8BQSI5O3NMm8i9z+l+so7lI1xGPwUNLIc0tmZpYE6RxuO
Gx9069N48z9WLiJVyN3mEKq6TZuctzCpLELKvoyfxsbFyyidS1Mv8pGMwIDLshwRbYRFwmZovqKt
+c6taPjNzXXGnZTXA99/JhM9USKbsBwgwx9VRX0PqGBiKztEZOll/Ths4l82l7fZNli+sfn+HVZs
UMsYPsbCWu6zIiPNSx/pmIT2qNUByp2fw2YQkgeEjBUyFcL+sojbxjy27JPXV87vbMloQxQ5WOk1
bp8IUAbXdgbesDOxKdiBEmz+aLHDHsj7ox3QYGzduwUWyMhQm62CkBUxWYmksuEVXHshqvi5zGP2
1T7lh2suEPkt9iQCLku+xL9GhXMTUIVIg6B8zFG2x9lJcvcrU1wlEFqyvmA9QBXpD6WYL1NgXkZ/
RiAc9JNnrGs31eNHlgUVtocRUWDW3puH+ZotiNR/W1fa7I39d6Moru7C9oPugeLeL/L5PeAOwj1+
Qaz1CKhTMv28Dv0Lwaq3JiI95ROY5D3OcbrbxvFTVYt4aCumP19YkIxKoDq135tfo4dB9ZswzttG
PrB9tIfmY8xvIbE1ZKXVGcuhSoTB6EZJapNx3lgORLwyItSJXavVv6Zrf2y/6hCksAiJgDX0CIOK
L0yVzzoZPAsOg81jmh2dkvpbSmB93Px0PO2MIjutmUmTcbS6oyjn/1zdQjaXdXS/qvxWtBBjYPAr
wG1TgXi4ckNKAHVBTZOee5q9Hu9+qePe2S9V6znsWX0HoH4l/1EP3h6amumm2fBeN1v4XaLGpV1f
/hqGjjjJyuVnaKxtV8FoSeY1HBEQNvYdEciLQ7cW7ffQ2u1vEGk3P3eNMnnwJ7ZmYR7iwRf+wMHt
rmwgvTkcXhy3crjZ28W4wVer3pA0uHXyGsOSIGmzLftCjyfLxMGazlPt0/wZLc6ZckTDtz9z8BtO
awZQJ8cr/sH9Q5ynYQAuoRzcg8LUURpAGEecsG0Ij5ThPjm5mb8bvtr1wYqsT7OKP23NthduXJfC
2oYWFergR3vN3Cedax6NlvqDPwUDtJB4pMriRhKAv8oVUb6xwn2zCUjum8wKiSO5Kh0bVvmM3QUJ
B/vDKygqOWEe8en+jH50xFuCy0540C2353SEx3T2go34bxOt7aNc0d/GMJb8SwG3J4/dOOUu1X1R
y+dtItzHMOcymdWj/9zCD2TlutrsShmednU3k/4njcEKis+ElsZ2X0oVoqGM76sw0bNFOUmqC91e
MjG7ByabEa0TsHwUgNDfhX4RUygbTz/1jcuG9YSJUYfW0wxS6i9srOWqfF9fPFdO53yJsj3SDzJl
rMKT8Dd/b7W24i5iz1e+Yn3S+DxrYLHMSWBMutexGM9lVEbnZqJ0NfIroqtG9chmjs+iY+keJ8PR
0moENqRK7yYaEziaQJIg51nYPG8HR6Zz/QXRRiR1OAcPfeeOv2pbyrtxiutnuVTZvevp6tMO6a51
jTUnpi7XVK81eyeQVnch+wymw9kvyJ9M650f2N+UNWPc8aKd3cNWb6vYOmvC5ic/d+dDgDqWVKE3
nJBIMCy4Nsd5xI+WFZ57Z7pS/J7t0UnWoDR7F9DB3raq9/r/rV1YBAkxEN2jD2M+LKWFxhY7Wepo
52eb1ZdYidzblb3+FyHdXLyF7Dab+P4O/n39utl46uxmWa4YuoVKSKawd5bt2xaUAGAEGqVvYSOz
RPVn8CfGJCavnYyV/y9UAd9JZumERvP1hQiXmywsqnbkzJwdy3w01vaujNcbQ8gakqUub4513XD4
b6Y4SPz/sH6Yz1RGckjmg5NGS0w/qM1qdZbrAB0BDSvA19IG6sC3H9pHNoSXKXTcf8Yl3iyXmcuR
Kq0tLRnC/9YAmZ7W2MaxVozcAWD3XOfFeaKY+QdYmdxNhWJDxaAbMznUAtSa7rJ0CXOfNcRovQ5h
HexrsZCWybyOOjLsDG91PGVfYh6KDyaO+Ev2/oZsqze+c2Sa02B1woJfjA4/ptavjj0BG4J/JIsR
hsb+sxiVZHNX14kEXZrO2hH/hP0UYHPcyJa+jA0AybTN2RYOcQ5zExrVXT8g5VrhZMhgMoFDWGu+
fDOCjejJUqA3ruUnhT4rlxKykbQ9z3TUb8g6ASjXi7A6xJUCuxMzOHdvBJS7zup+Adyr99TnvjXS
+nRi6lfwWOsr8KrpHUu0fGAz7ZFGzJGynDq7xIT7yBCO+TdaDhX1NpGVaMgmelyG/L5t7ehtbCQ2
t8agtWxTcOVJG+BbeD/NOAWECeb2VLT+5l4CN+/V3yW0RHnoq0he5zB3UNzd8jJh4roDCWKOrRYG
X1MF3kYRKQ0bGmqnakVzsldXM/ySaMqSmDu3d+qg7JL2bmscHSgtukmnlvP2EPhL9JDLyiBOO95l
9AlArm22nja88a8+W1Ms+LJJmUmpdCGAcHXqjcVmJfq9G1sObQgx9NOmLA7NNlj7LQxNiMZkY3+f
1sHbhZEA01TbAZbbNfpUJWp87Xp5ve+87cPbPJZIQKQ8JNMsx/u5YkkasqE+Kcf5XRe8qNZhZfsg
x3Vj+VkN09dWlzPGerfHPtAuBcWhwwzDKXS8p8iZNMK76z8UVAk/ZzYwpkVjk1lm9nHQvbZDW8jp
WJn89l+I30PVqD+ug+YmJQEBF9/ZnqVBm6jZjw/tVjd/qdqdrvVQZXDkssaIRHrsAqdQOI+bP0RE
u6cgHVQVHRrucXftUCi2fyylpOiYFAoneKBPJ34e7WBmtlcw8S00O4Nhby3hoC5bs72D5O1PW2+c
J8ezRBJHlXoiqd2lg7vBMJIOFZLcSpNB+NmfRjN9oFUyO2yefSQJi4FDctqXVQl+q8MzlwEzPDZR
70BCR10nQY5ni6o9Kn0CBjhpfptKDo9V1wbfUASAuAXI+S2cx40fmW3ftozWsZB8VwXjw54Uv96L
xWnvt2HFvODVPE4gDWmy1vBlaqD2abc6JVH2PNurUOTvXsVGjveH5X3Yk9USY1fWlbZWxnzeEkdk
u/64SLtNy6VznvgW3DZQKJttgSoKBY22At3G0IPm/+Yxi3YWIbQjkm5zcOyy+FzC1b5r7Xl6a2ee
EFwXLRZLQcO2ZbEnbXzbwsFZDDBQYSFHME4AzbIUq7vpP6cox79mBRaEHj/T7E7F3Zi3w0Onl29b
iPyBqaLlucLVHE9U1BuxdadYDOZpGzpxIRcMOI815F6oAM6Ml3cECcnK6YgTfpjYefR6pP45Zz8X
l4hfpaIIuuklOZ0REDC2vs3gSQakDKSYIuSOnA9chzSXfNkcZPvbTp0Rs85vDzBn2LoiaijiNttX
nc/+uywY3ExBRKPTSgB8jOK0Cfz2ZKNg7apy/YTphibODRkwh7ARMGhQ2Ye+O7wvS81LirGFhRAY
GOL0y9EHnvivwEq2a3qTneyWGGnQ4sPTQD5YBHC/cUqg+r6oDQJ4XKZsx7zjzNl2YyP1j7dzaxcS
v9x1vHkPHWUKpJB7cFXz9N9q484tg+whE4Tas7Wr9hOwKdwrxb+S0XUnnOVr1RiMpynzToVp3pma
VBLZ1mvjMcDtWuOPn7NosP04xrnO9fTj08MBMYGw/X3okpaNVqt9cD3yoIpe0ccQjv3XODQo1b6H
UW5wWHcV5U+7RSyJKZL7GMhE7l1KMs7gpKxznvmS2HLBJsj2oeiFYXsHvA8jSbHl7u0Vx7sqWCL7
D1dZZCXPwq2yKM89WDwfSSEY4EbfEceo50JsPEd/5FWXPURynq592ekDFyScfaYtX1lukCOfcAiX
cIuL3UY+ardN5Z+4LfuL7qfmgjWDHx2OkgFbg1W6n5VzbeoBvSVSYKS8HJYh04HfvEIh807z1jnP
bIPweMsOR5omrIBr5/Y55E7FILKpQKK7jt5/gbG7B545wAtF8QNJA/Na6fWPYeZhjyh7yuzKUnl7
6aGhonxA21Mtb8vBcneR3zGpw5TOotY7LKSxj3qkYSofJ3atYY/A7nZjwqdLmdgsPfiMrnvZbFw2
XoH/GA8ndjDVE7vAorRbIGkd3U29NGgqSCTt6zL7T82cDwe7z80R2Kf9O7yZyvtbxJBvDyOkH0yY
dAP7Xmjrj9OYKS2lv4w77Q/ToaocfRfXoYGTX/0mbZ0lvHtx87oRgd58tNM4HtdLsfnIDBpwEbw5
nY6za3P7go4bzsVvEDdtmmOxAHhWL9e+67loqBhTk8VVYF/4A3O9jZsiFm57LDcZHvK1mVSKNY0F
9RYviScsLpEuHq5oWlhnLuoSE5Zdr9HaQfXK/Li4Hf31U4Hu/ycPtneUK4Jg0rjiMvS9S41eo2Cc
s0LF4M/mTZ5cpaYfR6riuRRR9JQVuIkn6pYe6Uy78amyiXOyqSvk8mrte6zr+HZJIJGsKW7mcoXf
4y+b4+Ah65bi0YnIBnYIyyBN4HG5Q/NjF2xZUbEJ97HbZk2ek7dsN/9jpPrtVMAvOZKRJeIvchv6
CHW3ZgCJKvLbfMeQfrRcEkHSQcPFPyv2vpf/NtzZT74ezHMBK2lfTWQjrHksE8OpnNRLLC66ozMq
XLrPnOLZNI9J/NZrb0gLFdFBOav3NvVUnivDXOVYqknd1dzsmHysrd//qvIIY3Bk8TxrvlKeI/9y
u2WxurnkaqqNpCm8kldXq5jvtn0LJuDF5/sBtMhITY6DsSfwUZGbDOhpqzwF2COQ8TlAXMc52oaA
nXIWJG8eAXl9kFu5fpHtkEksSTyXXax3mbiBy52V68wU4avwBoYc09SMjcpUd7G3rInfza/diAA1
N7a1C43FNhho1MkNdXQ1PrmAnd+P7OPGXvLQVLm7sOSebLFe2tIFHauX6i0b2r8cwADNO3FbDfXV
y7xmy2vQzj2nUkWQMwpxiYvC/Vqhr139Za2Z8fH7xAzuGr28fO/GClj/hp8jC5ciLWxUfV9kNj6P
zeuP+BEY8qP4Jw/b34rbJr8Upzxu1CdchmWk0tCEzHnDtPJ8gMDj1VdiEEB4tN9zqBTY17D52rCz
Sdts+d5bWELtKpYN+3zcSsRly1OoqmPrJLbHr0xtoftKxNN58doK84fHn1OV/6EdxNyqW71vTMZE
sJAAQinKThuxAny/uOiWAQXPylh8VJq1rp1xYDeldWrnqfivsQTrA9Syk2st013chP0ezwVe6g6w
413TOorXqqUWPhpGWioL6iulnrhUtAxSfklFugbxD3W4mMHHPL403sSdm+8MEPFh4wpeWii5cUNF
wJSBB88zIqtI2nq9NHoEqV/2+dHhDpauq0a+XPIbEATeBCvlagTPncuD78n+WEVV8Go80byuZQ5Z
IRyqG7DC2wWSyGVuWPnMTCihG8q0mNxfmt68xxW2LCRth+xx5vPe8vzU+OfM/YEUqve2ngXoPZE7
r/lSyA8nqnFlEupBRJcKCUnyt5IWNghbzdPd5FvVmx8xI7vKEygm83yYOixmfdmoXwtYyZde5eA7
eX//jkqiq7XmlggwHCCpwSFQ+9KFrbuCt46w+nVaeEeWAgzGEyRJED8LS8BqeYYe7dxZIlC/szEI
bnyxZXrSDmAQK6pl4jTDX1QG70fPDsc5a7iDcCuuzxEMh82qsXCQHyAN44tdNnJPduai/S2a2jvM
ZlFf3cylAhoJM7aJvh2PN8ZcZF7KCIHLJQomtHq5zM/FGJaXfkY1dbCrLZ6+xVo8U3DqOPWviKU+
d3f8CmodraexiNrHJhLjs4ughaKKIuw5PikfseHEXFaBQb4uKWEAnk8UxIRdGnmlBmGnZlotTLgv
bHd7iANGCRKD6D3sVbA1HRagM4exGsr9TNFEUy0/OMy7U2SpMCVWvB6hEE4nPVInYOPQ+t24xmyY
r3156jkx9v4mOU/9pb6upJOxwzoU81ag6bORDq6mQcv0cHjcuyvjeGlI4cCn4vTrnR9GH4a0oLm9
hqfpTloMFBtVcweYkbRpSsoaX7II/y2cteLJIXAOlh9m23n2qug4h6YlyC7GYzZuChJHuP6eKIZI
ictzXgAF5Pgnzsq2QH1QKgFIy28F24BbvoTx4OSwb3pbFPZx29jb/TIqykJpRz0CfoUJbPP6NY5r
PbiRr1OuXu7JTKr40w2Odfayqk62fvmjA0r4VN+W/zqge3geF5k6lRlSQxltGiB2QbPKvdTZMOyy
KebOSBdA6tPJgTMVX1rRO9I/NityY1W6xwUy9271yGnrPGD7U2XqsHkyxGNKaUavtPiaBoNUdzts
V3J9Z+1ZGVFkNPBduUz/1ZYf/eevEyvFXgz9GQDwtBduwOcBRCDPf7Uz7kOcc92BNUR2CityNxnd
KYeOdmVAEaF1qou8OpT5bHG45t3BW7Emj270TyGcJPUNBIbQA7unqAGaOMB01DaiGQLe4B+RFlh5
Suslt3v/cusCflmgV4FcAEpC+ASvwhw456xmkWeEGz17StO3E4lfTBbulSoA6yLgCjKkQJhKPMjK
e8LCP6zpbhYqEYZJaYeQl2RPcUddzwAg67g6NwEO7gaCmoghMaMAgFpvvsLOgsPYZwPVX6Rvinhz
LlY9DJ/BDHNGEDo7zDxOjx4j0F0FDSCZBK6Upqry+5C11NXw6POSUgbvA4mArt72re7hBhbBH/ZD
3hPx828Mf0hzlB0ftRFqP+aeOMZc/+4ooHAukbvKlPfvcGw2Dr9q6mIyn60BFuWXaVnL+BcruWXH
PdLejS3W31jQWdGtlUzKCcmEBzCBXYZe0uKnHECH7FjBVH8QXwEiEQS4Z0TkefRskmd0XydL3+O7
tDTCftT5t0kufAMRQDoCaBDgOfCHBFuKWzB9LY6FMDQ7Vl2fVML65iVf+sDFOJhMtflplYX5Facr
XsANmdSiTXY/Ob2funb7idaVH0Y0xWTVrsXAaZUXRLzisFohA1M72P+2In6fiL28i8biK5V1Qfwc
zot9T754SuOmZKYi7kag3qOjF3AxRAs8fVSRRftpw1hTtEtwyl3sJTlIhQnIR8gi9oEtZPTp5LCj
uZXoi2vzdGz9NuyLaoPpVZAY7Oz8BSTJaaNDj9TWyL6OxlBmsLVB/CLD6Fpdc6xb0tWMBmh40rIP
soEIXIS2SXq7s89oveApmnK42CHnUBLf+nY8s4aPlo0rSKEIgQEjxFP34bEdhu1RbiJ7cRppX2Fv
b0npIA/EouxPMZuME1ZbCAcO40zausAClrL7kB37cg7c4uzBUAwx+a8MzQNUy90SqXBvaKc5eN1Y
fvrdSgcIOiGeTaT8u8gKvE8sTkEqb1OF1no4Khf9GSXMv2xEyU8VMK60XfDRlqUGvGEwD4Mt6D/q
MuxerIDMLVfmFc8W+nfdDG/xurgppwQgOBYwJ1Xb4XNTWH2KnSP8wNQJ0aOJWEjhUGDj2TtEV9nT
LM0MWb6f59SuQXrsFtal++i2HBJb7G2AXGvsy50zYvWQMbJzpHg3YCa9lRra1rtft1ArmmJ6t9oF
PBarwgdY0fyK1dA+g3GHzuGDkJTbIPdZYAZY4DYKfD0116wZtreeAexKKfWTgVqxr7r5h0OFK3Kc
z8yD4OEzOk0gizDlBth9doJBka4MhGYAbGgSdGaoRp8HMIHXrEW1mUY0SX6ZmI4Xz8FJrOwjdO2v
IuK1sOvmAtgxHrCs0YO9D4P6H9DPnscVRAFB0RGHEgZe+BzO85Kb3wRL/pNwLs5mK9YPhVy+Zy2r
0zWHXld2KmYiKMQ9i7X+KDPN1YSkNFAFmnJy+o/+Z8oiIQ2ULUazSKDLxLu6ZrfYDqJPPClGOMO8
gia63b/p1m6vY1SyQtTMs7a9Fffc6UZuJ/jeXoaobo+Rjv19tiIP3Tw5hH01NVtN2zxi9zOJ4Wxj
Ysb6o/togc+Jlim7Ekt4n4XXxR0IzNbXbXyWNvATUP72r2CYgz+lewNphWSDBPSVpIJ5eu9kJkzE
XK9pt2Uijex4+qyMRE8IuR5T2WyjzhTLFce5880JQOi0akLqZ2pqOLgb3INw5GXq5pKoDqvopovb
K/7RlsmqZ/oYB+t7ujmH+xGMTofJ70h7d3hh2Vcf3MWT31kxF3+tHhZlVWdl6oylpqDxhrysNY5o
zG9grT3kLD3MHyUer0+boQ0fLmHTUKNY7eKMLqJqmIt39sIZY3lTvxiaRZ5jkPQ47VcFuspQMRaM
rAx8rDf8T/VhQs8/BTgk/o+0M9mNW8nW9atcnPElQDKC3eBMslGm2lRKtmxrQnjb2+z7nk9/Prru
PZAoIgnvXUBNSmVGRr9irb+5LhrylduIZA1I+DgGDhugl39XRGlByqRIrjmtxs+6yJUbnRL+IS4a
jhiCFa0hcgIcw+swtODduep3BGu+VKp3bpByR9Kf/FLsfM67z5lFXk8jiXMqesu+9cCbg9MAUEcB
1me5ZNmPUOvjfeRFGZ7J1kQgxwHwyRkz9VpPGnwUyNUehB4Fn/SJEaZamn9Hviz6OxHUo1WAZA9q
Bta01Jp+79R9fMtbI3sc+0ReKbigXaHSgjeBGb0EiiiybXUMM2xd0ItzSNPaZNcxRtkZHgrKx8Te
C/CO8tpP7qGvokvSuBRE8lqH4hGSh7CR/ZkUUuqXoJ1UNmw0TssuAV0C1JMqAHC+XgTjVrfKbM9p
EuxrnCJoAqOLjnfrbsB+k/UgSqD2mTv+cLNYsgImbEcaFDde5YUgXRUU2lX+NxSS5dkYR0F9ts92
jqydgy2YLrNEkEB1EfhC7OeF9LL6HU8j42iG2ZNaVMUV6d7/YOjgauM7vtF6B4ujqP9md3Z+D83J
/8Ht1t+DCgG4gyoo5FEDRlWDUQBCT03ySE54+NJmnAcUYrNjF1ufi6IvN6XFR1rN/SFGTS/wu+F5
h+40OAI5fBl4hm9EMgYHNPvsSbwNDp3QpxpPzZJhs92GDWOBNjzOK5BRGh4lEkXDyWqFVFR+64Gp
3wQmcZZT+/sGeeIU/mynT+4wNYq/juN329p6bCO/+JxJhHkmNyPv1ukjeQOqL9+Zw0AFVBXDfREm
Nhd4bT9oKbkyzP3ig9c4rJrWcoAGUYenLIjxxuCUdwWZ50eKGgHisOlfYHu8PcLR3qPpF9qxb5GS
Cykkgi/Skxvb8+DgJnp2aAVCc25Teqe+MH8gT5/eaFkLwVd0Nir77rgZeLo94DDF+QymnDODF7vW
Z+6TaYKV9KyczEqKsmNERZNcSEn1iHfPY2/BMQg08g+iQ46oDnP7oWwr7lFHTnEa3I+wVyMyh0zd
oEJiiiLsFFjxyh7/yOAY2ECseL7pk95zemzYk4jdcmB1tYODaQAbBf2M6skYbMynuDXvFQ/7JUCN
CnQcJDN5uAZcqXb+lzdF0GlRtH/betv8SMzGu4px/EJnDkUWX3HbAwnM9FltBw9rGFlT4EJ5NgyB
6lhCHUhZo0LoAja5rS1419iL4i2hIzAgBzqpl/VtZcEXMBw5vFRWoZNgdOUNsBz44ab2zUZTIgxJ
OaF9WBsoueE6jqSmczCATjwg5hVAzALTgb1dt8PHqwGFkZNOi8ETKzCqNReSmR3nmCukbo8CFEo+
tROreCZq8iYHlX9lita5LpIxPygaYJpmVMoju4+ouiLZXodWsPP0xL6NQcbuCO84kurmaw688FgB
oHkq7LFibWGkiJJCeEU+urtG8JM9a1XE7YNqf3Y19cmKjW4XZoO8Gy3jq94ayMnHXK91SpEC5KX9
1ECqu4tqLr2sZn0UBgjtWGn8I9WVEOEG3DIGB7PssgCORXGVTULWlOBLEQjYUne6/w1u7iIBAwfB
bd42sLKroRo49KvsVnNgC4gGzig7tKFCnaZH1LVU0N9NSFnUKL4TuBLugEpFEyaKG85BqdbXqG2x
cNEIUoAu8YZN/pKyVFEO9IujESrBPetKXOPRNiImNVqQCf0Ke74s/UksBEvWqvNvmCLBHm6Vxtpo
vFCBLurQTUqgIOT1eKVbQuPABHLURyWcpAjyjAIG/UmwuTgHNbkzR5grrSyhWgVu9aUsy+qsVng7
eoUdHbyhx8rcl8YOpO53QACUBRHdvMu4fPZm7aG6nlNwlrC0t+B7rGMcIiYgGocTf9Bfm94q7iqq
+BCNKAFVGhDmGGj3psW5aNdp3fe+jdQDjHv7yk5k8zeuReaN5oRUjxz1B3J9yVWJ7uqT0znffcsG
3FaSQaCA9hOgr7anesNDNYgxzFZQe7PzDliIbLDSak1yf2p2MCShmgYXHLEaw72yBliBEgevnfQU
uPMOrlxZr2fs+Fwkx0YR3qNu1MmT5N0IerzuSdyTor5hUf0oauoUeZLxgLB9biO3VfedrgItrTR1
Y1lKuush8uJUkiJVSBy37UeImSADs33jcf3VLhUnDPp8KHJBf+gVX4cIREKGbM5QY5mFHqJjWPVN
iOfFjqngKe6rw96O0186Doo7dJ7iv+qBRLdhNcr3AqMvkg2ihoUonwoizAcKbOhQqW7/Stj3DbSZ
SdIVWgw2qP2ubEgcdS0whTDMftI5tnTWQ/WYDEeykGqUnfvVTR9LuanKojz7HDtHP0cvE9wfFQrq
qnoKjR00Ds4qFDJ0KHGRET4Y2ETvtAQSrQx4QVm900DVdwf3WsfdhCDLGoAXc7GpI/IzDbYfgKZA
NlVWOd44TovasW9HX2qXzLWtU3SoIq4GQ+0YQzJh2zpTFHJvZYlSflkB0em+YTdJajmKLQRGVHT8
YZL0fXakTKNsowgKZKuJYQ+mmltThUyhdngOjSnsSQfLp13d1uKgRxUM9XLAHYFa4y38k1MYRfZn
EEHhtkgL6wDMBXknlD22pPt9+AMN9z+Ae0gzKsBjS6nujNosKDqAtaFMIHloNEPu7e3W+uU5TetR
Ie376bmvIGUFYwoWjbHLukGS/HWBLKOJ21JPNYfmxgSw7hEFhl4EhL+ISnxmccQgrKsr7QvIoy/F
Hc6RDUV/jHwqxMGBLThGS6nVQI1RmTJ+gVNF37oGjJZuKqidI2UIds0zbqrcI6MCYOOn2fXNL89E
v1Ai9KvE+d82idkDMByMsQd7mH5d8qvSErlrBcV8X2d3IxSBpuAkYapyAG8DGwnvxEf3R/1UoKG5
yUoqlHYsu11hqtGhBJZ7LYmsMEgkdNtUXLfw3qzoWGL3hLopImeBDW+lcXTUgSOzvKOINb6YGCM8
8//FuaD2lX3SBMpeNv4AlQ8sEohE9afSgMQkIVf8jEwR8FKIdN6oBUMjJv0D2cLkN4XNPZ8K49Yy
gfBVcFiueZW28AzC6hoMBzpWEFdudEp2aIYIC4GQ0LjRtSjAEbS/EgVU5JzqKIL1bavoL5SwoUZK
naSkaZk30iWi5IaA16QJb58nQ3mPfLixL8ekQCACfwCrDKC1ccwlvUAZyOAjbkkgmWeT/gcJahBo
QbCVZYN0jWkA5fQM5WBrbXAAPUMRAao7xR7RfqukbD7pyHShrUpm6VwI8GX4HBvbMXeRXBYsvzJA
ywWXyRebQviV5Z4cCA2EdZMliTqCci0UEDQG7887koMoEMMOA/g5VUrTRr56hAdfi5SC2NjG6l3n
p8ajn5CMVcDdP6l5DkmtdxwY9qBawUOW5OMNarrUvaFeAfy2DE27NTsYk6iUfxubCTGpo0qrBrDJ
eT82+7oOvkluwk3ckqggrS4PrHeScbKTCNEAVwvQAT+gZwdAQkWSbVJnVRTCjlB1KLVq0I4I35x7
AwsS4DB9+cILWDu0UMMhQ9uue1NoGlslbAmEtbA/6txZgGGV/sEis60e+wIYMk5jkZWfsx4WrwuC
iiOI/Jiul/bGjmP2W24zbQnGPYFjoIBvpMkXIOUvVm1yyrQJjsYBRsKmAz4AyV7ATjx6K7RkzWg3
JgOKYtgQb5wCYuzgc4ArPTJlNT90GxaK8TSCiQKSF5RfsIbRD3Yed8+Rb5hcJCy7SqeGSvFspIyM
kowd6PJW1wG0c11rAFVEQzWVLJaUVoHaW5odxlrYWGLWGGzalAY8F7DUZf/0RYN2YdsSvqm0+M9/
/Z/8x/engMj2v/9L+78g3TBNDlAtRhwNmULzy59+3hC6cHRDUPgxdFV7//lGepKH9pCdYUF/8sZ8
m2nD6+UmPlim89NV25HS1kkdA5t630SuxjqloUxBaOt7NOyw9qYaFA23/64V/X0rsjDGaKJYnTvH
fmbHZM+mT74VSJtyR1Qtri43tzQtTAhywrrtCCnF++Yilbe3CKzizB3AbTq4Kwbwa9+f/v5m2iHy
J1qhOsW5eKVogtHOv/v5k/n8m8/npA6hSfPz5bC34kPm7i5/X5v6n6F9maXXP//7v2xdNZjuN+Mz
LYo3DUD2tWCBuQUSuI/2i6OdvRaBMeB8MEq3aIyhWlGBpv0yKk+XW14buNl+qQE8csLL4qwYSLTu
8malZ2vft993LM+TzjdVg4kB9gjv2/+XE++8//6A1oiijsxMOkLNfiLp8a/Gx1Dff99yiE2ymu97
FH41CZX2cLmBael8nHkL8yx0LTQyje8bqKgC540Jl9y2nwsQgKhxVT8uNzHN4YUmtFkfyH5jDJV5
aCXJfg8cYtM0RDf2FwXsYcpj4nJrKx3SZueXDUoIaDxbEd4KIPWuui7lyqJaa0J/P2aZiB0xTLsd
bEMKaxv827jSxPK6/d9p+b1h32xI9Kw8DcxecQbAmLUbCgWXR2nt+9Pf33zfRVo8BWVUnDtiTAjl
z5c/vzZC09/ffF5TeL1EI1OO3lDQUCAEsfYvezA7srAQjM0gtotzSbTH6bQyAdM//7BobWlYDoGX
bcjZ53MuYSqPVXnuE5T6CZLDcNvyjHCH8+WhWpyJNw3NTkC7UhLgdGV5dqig4T2PxNLlBhbnwsY1
HPS8JO6f3X2JRd1Uq0Jkvif5YWJ5szgl1v2/a2S2nrCO7E0TX++zGaCWOxqwjC3qcunN5WYWjxJH
2jbocV2YxmxzN8nY4okoOK0OoAcBfz+KAYXLx8utLM69Y9OChkSHqs2mxGgrxcZYiOsWcT33VmBI
uTO/Xm5jadqFrgtLOjx+DWfWBoZmde2KtjwriO/ZVzksxH/XwOzmMyl/lqNJA061bYrXoChXGlga
JalqUtWFrtGFeQ/Q9GUEx/ycfK+w9usPJG3z7O5yL5YWr9Rsw9Y1mC/2fJjcuHaRia3zs9ncKfHX
vnyotZVQdBqI+U6XuiGhRgtbM8XsrLKd2PbaJAIQ0ePs4BR3imo/GGhNR553A5NixASrT1cGb2n6
3zY6O15IErcFObWc1NSPje78dXnUFqfmTZdmUzNQ5+qSNs7P5LdN79oNSJTt6ub0D1qRhA0Uc6ja
WbODJfXskMjUK84kjoKT7f+Q0ddRX7lJFgfKpEbjYAwuTHu243WVRHcOVvxsRjdw6c2VyV9cX28+
r7+/qEa7age4iEw+RfFQP3NZoaF0eZwWF5hpmtMq5s0uZyHWmORZqMs+P3uU+/oRjyINIcSphhyR
Uzsa4h8N2f+2N48ZQYGa8RDRXkxYkozPA/CHyz36HbJ92DMOs26ZcjojZ3vGqhM0qRs3O5cWiI+D
DzLXvkJgjSoyPMvkL2SMLre4OE9vGpztl8DPEjMpaRC9Snw3fHWbZMfLTSxuGodapWNwv4j5w9cw
SoyzU5rAslLrUWktfhaGtbGuLzezuBreNDNbcWx7Y7QSmkEnAX+2A0r8CIwMIty1FK08Gr7c3rTX
51NlqJoqDYN5svTZ6ivQS4Bs6efnKn2M3J+Ju4+suwIB+3Zl/JZ26puGxCzMp4IGPcamIftXkN0J
+XC5H0srwFBJS2gGiVDVmcb1TUipAvXSsALk8wLjNuDE+Iz8WQ+4yTQHZpTuSFNVyYHMjk3TrJvQ
gAt/UoYrVT4O9kqop82G6HcDtgoC0jRIDplidmKqnGO17lcO7nnbUqNCSG7qGumxSD5jKVB8U7Mr
OHrwxTCiGuuV43qt8envbwbQRuG9zEXtnMJsLP5yCmD7RWjrf7a8P3RxdjIkErGiEKg+JQr4FiOV
tuYR7a80ftBCEo/+ylk3P4n+0x5JMUvVbE0CmHjfq464pCjKzj6ZOHBsR2gcG5NYGKNtq96h2AKs
Kq6q29ShQApgwL5GAKT8dHlpzrbYh98wO5ziwKxAFjX2ycAfVw8hZBYSIxUf0aVIP8dGsbvc3mwr
/L/2TIQVNcMQ7If3fW4z4J5KHtsnWVT7FBZM4LokxIeVk2N5bC2L8M4hGv5wItY8KfQWCcFT76UP
YK7wpS2zW+qs8aYV/mOTWd+zrH+tESOX0K4vd3Jajm/Orf908k3js3NSrYk7USe0T2K07zEbunbC
ZOU1oU3fmLfhEHvbhrBUidjW+4GMCqkgVoG9vaE+Omm2G92brj/r4ymayncJUAjYcbozaXoeahyK
L/dwduH87iFEXZ3oWRILzi8cx64rSt20nrTllRiTX5ZTXo2Gu0viYuVFsziVb9uajWZkQizPEBk4
lWOFmqahHmpPftLT8VNd483r9dl1njdwfpDLr0W1spKW5tKxVV4Lv/s6T1v7vuvWeqiYJ7+/rT6L
euWRsPb5WedUNy7xcefzEsgrti1rT6mP+01Xp+PFMcm8m3IewOF+GnZu31mnLMcMcBIVOhrK35cX
w8c+0AYAA0s3VKx4xezuKQejHiyrNU9QAYxrXa5cbR/X2vvPz25Pc9AzL3L4vPCVb6leP3hFdqfo
1W1h5is3wGJPbAoUKgU+Q8pZxB6KUdcLbzBPk5taCEwt+nl5qD4et/TFUal/EH7q2rzGomB5aaSy
MU9mcvB8DtvxtefabPNbdAl3l9ta7MybtmbjVmRjEPL+NE966l2hzr8znP3lFqYvvD+D3vdmFp9B
f0df1KQ3IUavuHfVNfZ9OK5xjzUAnlZaW+qPhoA/W9EkF6TPJmeMLZx3+9A8taF2h5zJYew+Xe6P
pk6B3rxH0rDZMoYFNWR+PXnKYPcoIIBdgxRhYc8o0mOik9qvua0nqenGuIbSCPcf5senDp/fXdgX
3nVeCQR8HG987JXCuEYbLXlMUQa58uxIfgmDsH9GP2I4cIJ1X/CFMp4AlWF1q7nxEStwuDIUXLcF
DsAUeCM/hwIIzSNSNVxOkYB/riCeXAEYkge39927oi7aQ2YRB8eTLoxt1sFJVNCj0soKr0QL933E
ARkIOObigDSa6Ab/1G9laf6yaP220mL1sTZRa8HT2NlrsfNtLNT6UILq2fnoQt0pjRyvejeStw0s
QiqoRUt0hwD/Ke5ND8vqCo6CgxAm+ptQ5fzwL1QYo42V+cg+5ZQvZeEqDw6W0HeRgwtDiaHkrZZH
+ZWDPtduDDoqjHLMnkWI0E+BnPYEPHA3egBp2nFDcTXAxH5y4WNt/TaycB8wM8S26uToNUV0VRRV
d5sXobkNx16/Liz5FTQq8HNpS4CDo3e2VJeirIf/kFYhmwsfMLlVCvUvr5t8pSvl2W+b8W9kBy6v
oaUdLh0SY0I3dYtj9/29TPU4kBJdxUdg3zAiolvDxJtKl5/toTqkWrtyfyyd7yapUeJCQclzHgbU
VqUZCJVgG+Wjd6ek4EO9W/DWK71abIYnjGZqGv+d3/derZq+Opreo+wxqs9S/47JP3WNeXV59Jb2
uARCQDwsodXNuxO6oVcNBvvP2vhIelkAMS83sHSZSI52SqmmxXU4u6sgX7gqymseeFU0A9QRVRFk
FiDhRMbhcku/qzUfzhJQXI6l27ZjziMHJ3P7oUcj9RE5LPgiwMB8bDLtHDCyiXiaCn2tO5em/A5m
8d6N1ZU309KUyTfNzyKLxgNHhsANR9lgfxsN/cXwYda1a2/0pRmzHdSuuTFVjYrD+/Xehn4isD92
T5md/ZAg6ja15q4Eu0ttOKwHXs48Gz4U+spaR53DqZSTPsBdFYCb4pVc2kKQqatvmvj99zcvTK1J
JHFMo5xaMzfhU8HCzhDd8Wrns140Z7O0dkgjXaNbgpSisdL60qIEYzLFA6gcfyhzRLjHG6Dp3BNc
Cyz5vud1tI+H7+G4Mo6L7cBxIoUDPtSa327gnUSjQjo4FYiERNVnbA02jfWEevzlpb84X5Y5vbsA
GWv6bOnlQ5xXQLfckxvvRXQf5bs//j5Xt+Rxx4Fkq+a09N9MFvs6aHkSuacmeYK2lDxd/vzSzuX7
loWrhaOacp7rQNbKsVM3UE4c5jorohXbFMDozVim3n2DYM1OBbo8aeBXx97G8DDtevybhAj+SUd1
W/COZSzJV77vaDeOVZPqEasSvZV7o195xekLARzZNZ2oStMdVZvX1zJZdqIXwj0NtZ/v9QBkX2aA
8seEHhB6rMVfhw7lOlQ47INpgvfEayY85IEKdZ5o5GdNkHHVR2iXWRWIU5CT8UHkI7Bzz95FGkxp
A2w9tveKt8dG/RdIq9sAHb4mauT9WOkNhAmcAy1j6FbO+YXT73fekByDCqnXni1BWWhpEKq2e1Ks
eOPC3PVi66yma4nXhZVOM7bDCWiRtZ4/r4hS9dFCB+0Eg3GDt/G2OF5ei/pCRPq2hXlGvPMAjsWK
r5xct8MlsNj0UidWEtZjMhpY6OKxhVpqqaPxP2oHNOAeW8O+HTrn6JnptWkgYuSTtu870O3VPkqC
o5YEK+tocbBNwgKwV8iw2rOYRzOKAjsAm2Wa35t4+oJOLYaVQGchrgLzZ6kOQChe4+psQuPS6IZc
1dB9bZ5c9XMaY6UBxnBEbSQZVg6ApW2hqcIhsOK2oVLwftuZkezgFMXeYwAMPit+KLa586MDVpuD
gkVf/eevTqIqFfoRcB6gd7NUTtikRWUgz3Pqh4cQ/+Sf/2AJ8ThneZKtsbV5IEKCL6twzlFOXW/A
mHZNdesbotqGeYi164h0III0+nnMyvDOxZb1IEcr3nm1+5VXrLcbG+Hidy3iZ9ON3R99jH9BniDy
0VlKDYC2tW5lWXjPl3/10prSbHOKKgSvsXkcXRBb6h1mTafa/uyBJBGIXZSusr/cysKNqL1pxZol
/o1BiSK0yZWTqrGwtuFr092G4UoGa7ERx7SE4Uz58/n81jY0wj5NOSQqw9nxxMTVI+jcHd5AMBuK
0lsJJ5a2Cg9zDnVyPlPQ/n75jjHQchvBPTAZMI9J6XbOrzjCI27So1jZKsttkYEU1J2IX2ZbRQhg
81VG35TpoYaYnpbglzKa3AWo0rTq5vJ8Le1MnSTT/29u+vubmz+WGfJcMV0bodR42sGBVGg5LzXV
T/Rn0Mn8B80B4jY0i6AcUbv3zYkOhkqVT4EnVkw+J+gmcjYHCfFfzVau+oWBJJtq6WA2iBg+vBuN
pvXLQiM2a/zuqHjBa+uKQ6cE+7LC7jweV47ThYvrbXPzhV92QYKMT8/NP6Lm9dAkXy+P3Nr3ZyMX
W1ViDSbfnxzqEcoIVxaCNt0ps9eVrusU03RwsbalTufHm5Vg1aqo4CbSgUr+1K0dQuHjwWgJTvYc
0yhmBB1XX2fu1cRBI614VUFyof1JsGG99F13B3D7iKrjyl5fWKD8LMvQOWcp7FjTuLz5WSZ8exUK
Af3GFALvvbi4UVoEtn1cSr1ka5fmykAsrps3Dc7GAUGCNhK2igeJ0t4bkwl2Sr8Rc4EYuhuV1fL5
dBl9GHeS/lQZATV8eIvpauqim9Ex7q2BUmja3As8mNTqFbmhbIPs89AdBNT+fJS4FDLvXm6uHNqL
Yyx4KpkqoIQPSVQsDX14LNMzJsB4Hgeg/tDmV5i1Os6XOF25hxbXGTB76lIWKmbzELnMQWTDI2Bf
qimEMmNva5i+/cwk3APOgYkma6480+TinHJy89blXf0BxKW1tjo0WemefPMpg1WVI5iLiB5sQg0y
4Nnqv9rDQQEQzL/dIxkFyy5FcQRTBS3bKmm1jSAnZXBpsHSILHzbPRyyQOCGtnnI+mNdoruMp2dl
6JveRYhbh7V3axW3AZzZjiqkUp+yGCI8trTGQ8ib2+seguC74R6N6NrUvyvOl8G4HnG87buVY1Bb
mtwJ5W5M9RYGYLaeK7/jsdEG7snrX9FTS4ZTiv6LBZRJG3+Y+Go0GoSn9hHL6rQLNxlWDFWC7aYD
gqtTsWQON7VlHy+fZvrSjEw/CVidSaA2z3IgRo7JRaI5J9O77/V61zdfIKJsIq1EsR2O+aigsAV4
8DbLX2HaolGBH2fxDXz11jAQSw//8qoCylyOGuq5hamIRti2wju0/uWGd06GeEOxlpn5jf6ab1UB
/NNg1UpeJ7OwHEKY1YSh4Zwifg02Q3ufJVN4v9Ju3OnIZnUvKTSezPhS5/dZYu1RvWrJ3+j+QahX
KCqTvhSbKnk1gHa67q0GyywuH0brU94eWnmqsnPlvHTyOPavbR1fm+lPOLakdu1j7q+EyAvlTn1K
Pjo2aU7d1o1ZX2x7TLEecSV1ajyP/Aelukmi26E8Gyz5MH+pi78lMjveVVSs5T4XrjLJka6b0uZu
AM31/kivyqErW8+WlOkfG5wuzpfX1rSgZ7MkdUFobto88oGKvf+8rFBYafLCOIWmvHd6/2CY5OnG
P8QcU7HlrBRTB6aEpJjnfqwKcFeOvvDJ1kPkHe9qrVi5iRbH6U0Ls6uv95qxrarGOKny7BnVJhRf
Lo/UUgM2MtpT8cwAhjIbqUqaKELUhnHCG2GzsfCN+QffhwDFRPAm+JAeE6mKmxXZ6RNO1vUx+fHv
vj4bHujWjoARYZzy4lOqI+W6VpNfODnJbJNwI58zTfdseJwGCqGHJOQpb+W97JtT2Nufwz7/FOru
brC8Y2+gRn25U0uLl9SHYZOJB4Q6vx2tTu9wyGHxtmHFpVhZ5XOGbuY+baVYmZ0PTbHxMTqZ0lXc
/OSa3+8T5Kx8rHya+KyKmzJ9MbFwbv4MCS7VWRP6+yZ0M1MQXSris58OLT5MgrpV46MnoKMGcHng
PlwoNEX6csovwFWjJvy+qUkaL/Qwmzqr+FAXXX1QkWlAWgoFxToUPxsvPVxu8MMjdGrQIWAiRTNl
G2arQ+sKQ7hOHp2j4IsP9R5lWjZQsJavWuqXIHXiCK4cKAjT39/Ev16C1kPTYNgAaqO8qn0InHZ1
C1//B8+2o1Fbvy53a2lVgLAF+Uhw9hFDVYyigwppYhAxoLmg+tGnypOnXJd/Wk1h+MSkwsgat8AO
zVZfrCe8tscxOsc4DJQVAScqAV8u9+XDBp61MVt+oRf4MnTxIOeF+FNK78sozBuQD9TW6x/I+D8A
ADdW1uFym9IhWUB6jTrV+/kaqXsMWS8j7lHou/6ziRZXLV4phGAIYldr1dHF6RL/25wzy7co2OQh
ryeic9d64HuzjdoWKLn8g0UBN4GAnbOJKZstwlZBE6mJy/gc6ziB9dbZGJzziPvI5fla2lJAanAu
5DrCWmA2dp09uJoI8/wcIW7/hC+r8SUs/EPbfEIgZI3nuNiYpZEQI6JznPn9PRipF5MeyM5DWe5Q
7zl6WXDtIPY3IGX65/2yHMYORgGP63n5I5a5CJqkys8NGn9194L+M/72P3gqXG5nae2BTML0gzPd
+ZA7SowMLQahZOci9rQrBY/arTIaV3ao/USl9Zmo9U6t5Roc+0MUwS6DH8w9KUwHGs7sIPSVsFKt
kFZr/U5T7pyVBMDa56d5fHMA5jhKIEfl5WcEnsIdQM7LY7a0gd7++tnSRqWqUnSs0M/2a4YGIq7X
W3PlqFvrwTRtb3oQGmXcIHSRn8cAMbMr8S8HaL5rcIZMUOljdalH5UHTD5cHaPrn78Jpphe9XjDQ
upTAlGcDpILuaEH+5+daGbGEuem7qzz5irgX6m8GhlDDWoMLG5MLj9cJ+Guid2cazjfD1ZS9SJtJ
rSFVC8C6tafcWREiZU6mKztvCPWVFbDYHhh/g8uIkvj81OlL1M+Kpqc9dLmeKX/+jfDJ5TH8/eaY
DSJ3HbGJCUyCgsRsEHHWCUyl9dMzzAWox3YfKtuOPYUh39a28scSxY4w67YKUnV1ouyRDDzF0YCT
ICCgrkBZh6phHmjhhmO6+ZSNY3+L/Ryuenrr5c9MoYa8lx2La9rpN2aOYkveJupdLoxgh6CtiuFV
gKkn/+TaTWWHOWgT3Ho+ekF92UWPVYGPWO1hVX7duJhCpSXKsUm2NT25i0mYmuOIR1IftRtUi2Pe
355z9FFOxKLeU66B3Lk75ic8eXGSaleiEySuwZ5sqEOgFQV98rWzG+2kFtqrnbnf8kBB9jVMasCH
QYQYkGLpHtCRqkWT2MKtCxHjX5po3RehqPiX956p7XnxfzLzKnqKc4l3OKpbKFmaGAEi3lZeh5pA
MFjztBtTU93vTqTrEFC8EHW1KNAxHUmNmyS2up1ZaeUGW5nkIekHgcBY1D2USWIxLl25srYWtv5E
i+F85MFLtW2+9a22jwUPKy7M5u7vBFXHywtrYe1KympktnjvsrhmUZRR2ym+QTI5ezJDHf5Vi+6D
7qZlAC+3s3BKkqFk81M1JwKYP4XCbmxKtw7SM0ZGGye6yzHhbqqVMsvCYHH5T7yuabzA8b/f+L4m
kBXBfxLDtmv32RrWsoAfDzJpMAtT2Y436bxqlA0GatyFEp8t73OHrL3AnfLyKC11wOAxoANHX0hs
OHmOqr6fpucAg8TmxVwro658f166zhEkTlzUtc74Hzl7co//6ufPCbWeg92BirHe2boF9V2Hu8uf
n8642RkobVMAqZvgYh/OwGqIPYS38/g8ms22QhlPiBOxOUfdtYoH5uXGlobqbWOzjWd3sZFEOIGd
BySmOU7058vfX9p4E5yO/ACscFvMvo8eb2/aQAnOtbfPsAlqEPpGhTC7utzMwr5D2QWWEMG3OvG2
32+J1q8FZZ+ELTEZNWjpSZbG0e3113/SDOAcTadHECDeN0OAiMKODJKzL5ozRYZNh6B7jpvk5WYW
QgnSKdMLnUXwEVvpwbtJhOqV5wHxOd3BsbML91K798eTGdYbt+3QC15JQSwshGmKiPHJ12rYk7/v
WihT1pyWocj2qCTpvsRK7nKnlhogvw7OjElSdWO2EhIrLG2cEouzyEnUoZ26stIWto0hSNsTgk2b
RsyWQJA5IopqHXawvkuenvqXst+FK7tlYTVDpKNSqkIjArc360MhEbQOYzc/O/Hw3Ob7IQjBomIw
N0b/ZLQo/CIzw3r+8BSyUk0WIQLJSCnkW0wztuc/nw3YMzgG4hwFbm02WkPFFCEpyxLz4y3ifcPa
UC1Nt+FwnYOiQCZnPt2qwgkPLro8UwjCKpv//nkHuM8n/RWyD0DI3q/XWMscvBtKBsjChbb2r4R2
fbmFpcl+28LsmkVABiVVr+U54uEIa+m4FHh7pf0LwfLLDS0NlWPoDmr0gBY/YI8R4xrKAReqs/e9
8I9OvnKaLH5+4uZS0aOUoc4OLUtpPXUwzeJcZS9DsdWtNarPWgOzXRF2EYrWggZkctDUg7tCYl34
PPVW8kRQfCwqIeL9TMumSKRZKJBxg/KXqIjq9TWJjIUmiPxVkik8pDg/ZosJndkRmFKXn0UDJhuk
28oMLyyld9+fLSXEOxu/xqnk3PnVNerdn0neXJlucCS99+ez/a6p2WiJviI55NPUgN13t9E+X16r
Cxftu89PI/nm0Zk1o56VCpvCKo+cey5lqe7Pjz4yxlKoFhf5RyqMEky2eh5ycNLMKLMD6VGcIf/z
k5y8KvhTqMs2747ZdZcgbpqZLsxoPPn2Y1W9VlJeNXWyx5nqz29WEj8T7XRiYH9ADWjIQoPmtfNz
iNT9sYlWnjaLM/Lm87PdZ6qFrzemyeer6NpCOVbbd2W0chYubpA3jcyGSzOTticJjuRDcmXHV93x
8qpa+bw9y85OHltFHFoIVqRbnOIwKbn8/aX9R65EQH+zyFzM87K6W+eRn7GkirQNHvpK/1sJ3OCx
jjwVCdFuXLlcpyGfRfDEHyp4MV0Hdjc/sbIKG0jBS/Pcxal2P+LJsdWjdjIBa6ytxmW1c6PAfo1F
gGHfH/UUUTregwZ0BQca0LTg3u9P3D4ovRdtdtbGu8F+iWokmVuMEbyVEZ1FW7/bkewe0k9I8fDg
fd9O4JejMSROes7DE8YJMvd2yL9sm+Bbka+J5ky/+c1wfmhrtsLL3hUB/rrpeei/pd4v4rz/Ie27
liPXkSi/iBF0oHllOankRZXavDBu3+6mNyBB+/V7oNmZZqG4xJZ6ol8mFJdZCSQSiTTnAP0SaNDg
/slykN7egZ72+lVE8zteqC58BIrk59qZLXB0KThdX8AjzkAIUD4CmnuSFRYFM+F6mWj2Rwijuui7
E2eOWq3C5Ees4JlqHAmwheNd83V0cSfc0P7nukIf9VBhDc9kCRqFjGRAV4Cssqe7LKeAGXgxTdTK
7V8TBVqsAsobEC31P13XHzCdN8jqjsIR/4+yDt4zKAWiUKzyIzq7OMKgzF0QGAPk8wgn1RcSDyKc
8IvPC/boGlVTG2NavqjVfUxB63BQwmNlSVLIgq+9kCJYItrxkTHpIYXmxzDaTuZta/6zvlMLiqDI
B+PjKR507QoHOBtA8UFJX7z8yMrvXQgQfxeQzdt1IWJXC1eEoJ0BCEQc4exifCABMIHZGDhS6T+2
9wuA6rH97GRHgKm0ytFsH8HzGLnv60IXXMZcppiVAbekkXeFg7RJ2O7Ao51W7i4Ez0RW+oErSZEt
bNSZLCGgSwJXn4wI7skBO0uf2kBMpxtt/PoJjZDqw9ila7qq+MYpJhsULQSHSnffm3wL2hSlczct
AXnl9GNd1EfmUDjAeCLwHCZsw4VvPz8/oEi3e5VBI+Bu23fZS7o39tZvwrbZ5o2ab6ixoyHvFJHb
ASNWmL5DELuLsye3fADkcByABeEpG9GZcUvj/fpPuzjZNm+MhhkhniL83/kvGzLKFCVy9VdgwH2t
9ZNRWL//ToLgvNj/JBglig/Pf/l1YWVB8eKqUYLfX2tgJ023ClCo13+/hRU42zthhfjfZ76vDiwQ
3aCh+NUGW1HpgY82I3ep7EwvSkEzAsohcK/AHz+X0mkUiOtNZryClwE8qaS40YNuhxmym6Lt/1V0
MA+HzYs+ZN81UI0NhPrgZXkOk+xgOQhJUAUBsRqmrNZ1v7QOjOfAQHinDvAfxbnXFMOoyKZUkd+6
XyzrlFyXrMaHzz8vKG1OKUt78Ej5tbWz8n0rCacWfj2amrCeBu9ruhgypWlcgRqUgPkFkftwSAaJ
ZSx/H6hJGAhGP46IBxgXIJsIFC14BQdPARCeT/x8HoHiQkFK/2IYDeNzWmWrjf1aNw/1XRlJvOzS
rzcxMG05MHCOyHhucalpYPpqHILXNjyO+3q4fm8BvgWfh6Qkr94IV6FWlaRKlCz0LaP0dBycqw8+
sAzw/EPF0fhogTz/+UZkgsRWsZXXWAGnS/lGleteftw45wJM4VkztJY2FrUDFktwU4SHopSEqXx9
z/0K7yZAswnesRjhEp814OEF5CcrQ99tAYbmjejJIJ8wULxgkIDBi4Y/lc/XqFKrZEowiPLahD/d
B53JsJovnRZwyZBSRV4Yo6B4mp1/nyiMKSO4tnx4oJE30XrGdOPq1xvqmRT9XIqmjDWrMSXrx8WO
jeDduP6cnX1fuAIBGp5h0g3fZ/Uti2+Rtb/aiZ59X9gF/HKEtrEZ++O7He0dKvHRC5uA64LPkgKY
AOkvwYnGxAkY2AkxR4GRW8vL7vDCUmRNSxfhH0wUuU08S9EOjBYJ4TQ3tM5AEwghaosSBriVinuQ
tNZAvpWN6CwcC5wIEycDAGfgbxfcUh63lQ1G2sbPnUe8E8GfaLqSVpWLJynaTuci+IrObnRaRglu
Ytr4Kdiv90MBljAnHOkDyCiAipW2ftOQ+M0yuxQcNTnIbtbtYUk83gcczgeNWY4YDII8DlgphV6D
pSu0N/VUowFBCcljpdvsKalIe1CBwQPsB5XcNoi6JSmnBb8ProM/4gXtCyByqKai1f6eDl9TRRJV
c2sTvBq+jskXTKOhv0XsAiN0IKPOjNoftPd68inbjID+aLpb12l3Sni7vpRLxoLMFYc/QJLuYszG
ieqQ6Z1T+22GJhEQuFHyy6hkAOsLxg8EZoI7nodBlmj8GStKxylJ7Qf1fdDF2yH/1ffUQ2kPfDXr
Ci1tDiGAZ8O0CLJAYiMsesAodfqh9vuoeq2t8NgTQ3KvLa0ZML3AAwf+A16yOLf+uoiHyUlqtFy7
YfcauJH+nGpMAQWPokquuCVjQBYN6qi8UVSsU4XgVVITo2Q+GKpLMNN9VQJQaFsYO2JgMcZE8NMQ
FLv1FRQhJ/m9jVEFC33S/3GIgqsywqIFSzWE5hj086re2vPG5ez3pANXCfK7tvvSJ+1zP+3jDihG
VXyTu+aeMvt1/ZcsLfTsh4jgIIz2dQQKHeazuPWs7mUErH1Jv6wLWXImcyHCFUxbtApVSc38lmFu
DzM7R2KDUs/wAtVPIjCqS873koHi0YzzBrQiC91e59YTpylJqxFKqcA5q9lLEgSS5L5MguCf7CLo
NDMvmI/B1hAEOyTl42brq/ax9qKbgvXzkQCktXDZnKuBpjy1N8nY+I3yDI7MEuyesfbs0m8aoLvM
4KaJK08Dl/m62MXNmknl52V28QQYby2KcWr8bADzeXdbmO9Bf1Sn27QHZ1cLRCvQRa6LFFFJ/nMc
ONojvCRKZOIDPwAHutvEEfOLrNmq2m3ef4uC5yo40HCHFqQuBqet8gtM6hJdF7dxJpf/faZrGI+j
VoUx5EbmE4jUvgSFLLW8eMAAfoBCE2rsgK89FxGVrOmVKmh8A+8X6yGPDkzfS5aPe8MLQ+GLh2Fh
9ISLad7AAXt8DI/is7wD1pi7SdwXq3nW23t0dm605ndp/9DCJ6U7RdVjfjUNDnwZ+mHQK4bubRTK
hdMW5oo7UQNnYRy2arthVw5ffRjH/PvCWXOSsY9DE98HBTQ4Lc1W8ghcugDm3xeOGdgngSWnJfBO
IzLXQQJ+TmqG1KO2xjY5J1WOsjHylQmYHOsbt2R+c8nCUTOjnoKiHJqhixROpAOazO26BL42omVg
Y/DuQVbcwSjJufVpo4PjnFewDOvGtd6dBiHOS6z9XJdyqQfGfPCCs02C6NsW80LgLgPzSmI2Plrd
jW6b6bLR2ctDxAUAYgKD2fySFkxsskMTNPIdBAzgVzzoau0h7l1XYlEGT2qBaxfhmin4ArPPhlSP
wsbvAYgAkCr90MsmzC93A2rgkYKgE+92TCud74YbDkFnKhBRggCAbVUAkCi7NJXETou7MZMinJdc
H4y6NZXaz82vifHk5rv1hbq8IKAF+u0Qan6slKBFOxgInyuCC4J+RZUO0csB7KPekN3nzc1IHx1N
Fi4tbQ2PzGwQQcDXiD4U5RAA22NQzR8xwqMYe7TlIFqXXOkSIeL8jtbxxgaAO/hR9TSRg9ttG+11
feUuPQ2eizyfiJQWWpbEXFyQJBQMiDjvMfL4bEfqTQcivWTbR9u4kni1ZXX+yBJ8izo4UVbXOSIU
dkBn0WTuE2e7rs7lk+NcHcG5JIk6TBbNcHuObJMwsAPbKCRh8l5nrlfXsifpQpRwJs8Sk11xp4eT
juWLwtcA3jJWjmoVeo22Zc6NDUtUsjs6HAdNcqCWju1s20SEyCSgA/6HcNLQ7rv0SQ+3pntgMk40
mRT93Dl0pK1B/wwpiPaG5FuY3Ef1K+6i9T2TmIUlPKwAdB+3bggpkQLO2q3hAGdL4kiX/M98ufjf
Z0HVYFHi0BFm4Zh7vfca2ZSI7Ptcxdn363ZgU9BQqDB8GYKNqkpKsIvf540HOig0LvHVy9Is1azH
yenptInKx6n5ub4HiwJ0E7g7vM0TswjnCihJZKg9NZA9Sr5E+6R6/8TnAeYAcAQg/V40dtaDmrRd
rzW+OXgGuvEkTmzx188+z/8+W34TZU9nGvB5VVd2yES2sv6yxYMAEEdUunFbXjzIMWBojEAPrn07
KY/F9F4j94Rsw66tZbH5ogPjCXS8xfnIsmBJraNSpZ5wH2voflatcK9ZJaC49AFIny2Y67PpZn1r
Fp50PGH4AcDIYQnFmyxlCdLdlln7XUZuR7PfJGO3Dd2DYR9T+6HHvFHcAVxKkchdXFKUN5B75U8R
cWjEBtlz2AbI5vVpDaQgxzO7xyL/5hBJuLnkXXhpEElYoLpdlOLCPolHq8iRtEzx0jeDXZzqt+lg
SsQsmSBQK3gfJRoLLmpmigM008I2mG/Zk7shU3/I4kkGp7tkHHMhgj+uTKVjSmYynyIp2Or70Uq9
hn4ru31VS0KPy94Z5JHnsgSvXNs0aOvEhqziOQreeoyvk3g/qoWnqL5q3yP9w/D/M9XrpmAbX9k/
iBcWF++i0Ypn9C5qhHqH2mqH2rRPwE8MXM4HM+i+rVv+0pZxGH1O2oeREzGCN5pSS40mb32k9bxn
Di+0/v0lC59/n/995pWiPg7MxsT3bSPaZNbkKfTRbneFcViXs2Th6EXDIwEB8CVmUkZtB4TxZeuD
getmSsIPtKGs7ffrYhbVIXiE8KInhiWEjJk6Ng5JlALqWLoXWnt33Oi61yBHty5nISKFH0JdBsNY
GFQWEy9djy7CMFIB4W5WG4v1u0m77emtHT/q9ZbKYtIFIwBBIN6HSFRz4GghYFSSoU+qHJjvVviT
berin3VlFhYNQLScswMXB9JI4ikC/3xHgKMPx73t+v2U37LpAHe6LuUj7Xb+pkbNEw84wHWiheoC
rhN4zXamdBPWTKk9I0Sn9bAtyKuSvpj2ox7uSYlZURJ7VWJvyrHcFrW6MUHK3Txa5tYAR/f671nU
GpDiyJYjYsFsyrnll6ZaWpTFo9/mh3LaAR8fLOLJ93Uhizs3EyLaY2p2Wq8mIxxU7p3K6ROPbwwP
/FFCP1ciBvZuSsJi9MFs3wO1PPeMTHJyZeskWMdYoUOxM3KokPzrJhvnXiGbuJNVm2ULxf8+80PJ
oIwTtbAbEfCTka9tXtY3QqaFELKYbNBCBiI5P2mPYDIPuofJvXft3d9J4b9ipoU1poadxOnox+TO
ipQNASpR7h5NWe1lebVwWhEyAMpLvBVK8BiNalSCBMLZavZGv75xDEcVlCf//b6gB3oatNjpYVYa
GB+MmySTPBUWboOz7/MYYrZOIGECQrxWj3447QJtTzsPUxfrW7EoAgPxQNBFyQhwHOciDCfMs6gN
Bt8aPaPagf4b89frIhZ3YSZCWCVq1GDTzcPRz+tHq99M9PXvvi+sUlQbKYlA1YMmko3dbXHu1r+/
tEToYzVAeYnZJoDYnC+ROqBW2DF98on1mqj/jlXnJYmkv4N/Q3T6hPt93FoEVUlhjcaRDMUQV6qP
plZP0f0QNIEANLbtY9wNki1f2g8OloyWLV4uFtP5WlNFedkzFc+Su0ZVNk13LYcYj/g4XC/anlCE
BAS7cBPX6jSUIcgqfMwQHEac8iLVVI8wY5PY8ZOdTAewEP1oY3KcEllD3VLMAb0wQgDgScA8CBYN
lDMWUnQ3+G7Du7Sd5KiD0dXcu8FODySX49JSgjsSkSF4Fvm8wrlp5HE/Tsi46n5rqtsWvYq1bJaa
b7xoGHMJgmE0E+uCyoaEvt+Gj8l++A0s1OvtGzV9THnA8mDnws3Vj0U+WaWp+Wq+tYNNkd4koeSB
uLROYFhEXhqTFgvMoUFgDhOJJh/IHl6eovZtS5RYlABbRlsO4O0uCC+VRKmiKS8nnzmxF7HE+3n9
IqH6RJA4QBgELc53etQyg5kqYkvCkp0G1pFEwSjlJ5ZpLoQrOfP3ccCz1Kwa/SnwAsPTr+SB+jiW
8+8L5sqycUqoCyUMMNup4GTari/SkrHOvy8YazbqAUkK3FcunkdaBa5b/YWRfFcZEne5tNsoESBX
j0cFp7U6XyhDDwLap93ogwBkl+gNTvb1qiA59zHPirLWRSYFMdZg90bfIw2V7rVSfTBY72UD2aE1
RZL/XXqeY0IHyK2Yo0HXi5g+yfPIyIhBe38ImmKruoPmlWVvembhqLtCB+mA0enNxlZqtqdm5b60
zUDfdKtQgIyMXv2xU4dO4tkWtvLsNwlbORIQaikMv4kW8YblPzvllQJ6UZW8qZYyVmdyhMs1HpSc
qlrd+0ZeeEP6oianEEAvQ/VMnZdO2fXsZFqyZqbL6REbs5MYxUXHFIrKFzVlAky/qU7Dzk8N07Nd
lBRrYHlvbbqrhoONaekJaDJq8WZOz7UhQ3JbuOsBvgA3wmfj8SMEV6K4We8qjt36mvtPoqUeuu6A
Q1SUdwGRFGkWNxGTHSjNIq5AeHF+TJohDTDtUHT+pP/OAMTIe2Kq0faS6up+OqC7miB84ZVH8D0K
932SNVNLtLbz+3qv5F407dYdC3dMwi2IBltcT6A0QDpVVMQ2qOKUw9D7bd1uEDIfJsAH14asnL0k
BuDReCoQpF8uQgfVGPOSmnTw43wLuo/GfNVkNN0yEcK5qsFRh+khiBhcL1Y3ina0ZRkEmQjhSBmJ
PjbDBBGGsh/jOwzCaTITXvC/SIPAK/KE7yV+XwT8wdGFFN88gI3LUa6/zOef/3Aas3sw0u2iUg18
vn93zEeWXv+sOvu8cHuYFsuHAD4Ud/kuUe4Ke1P0kpt86eTNFujDAc00UMuww8An9iB8r5kHtMYW
ONKygRnJLoinYppY4TZRPfitve2TBE7r1/qxkwngf59pEWtR09n8PJjDd+VHVvz+xOd50zxSdujv
EX9/xCrTaUqcauAwZi1GOYNPpEtQBv8jQVBAN2moNgUkAD5cvwUo7WcU4O8MPHF40vF8ffJRN4sp
anq/muhGBR2TrFa1dFWgE/a/AmzBr1In6xwzwO3o2I9ZthnQ/RJO+RbAb6UjaQj/WG3Rx1qAksSY
ECD7L3BayyGZ3ImNrZ/VvkZ2YXdrJCe3OnT6PbONHdMPYUwxI73rMXyb2O/rS7nwauMBEJwvwGnQ
pCdoWoVGUdZ6TH09AwBgBwjIrN1wNwkKjCpE1kC2dwtLi4wmPJiDvh/A0gte0hoThj+4la/lwOgM
bszoQakHrwbVSwreyXXt+K8X1vZMGNd+dpCoYwRhbjiVD5AicEAeu3avNC9h9jONTnZqeNZgSFzo
0nrO1RPWM0OI00ZxUPlBkX1tGBxQpO9ZMx4BPuxRZfT0qffXlVzwFhzOFd38wI3DQ1Jwq3HjUndQ
tcovdG/8WUq+vuBRz74unDWjU/SitfH1Djyq76N9q6UHtzitq7DUA3ImxTjfqKZ3C7M2IGUcb/oU
IIzxlyaMt637u0YPtet6ynAImmMD5tV1ybLFEzwVqQcntwYIrjDLjlTfJ67UM8V40DCzQKVpaD5h
mM5H0wGYCkJZpYf/96KFA4bEQBMgIidgbJ5/P4jyjqGqXvrE+RbTe9051umP65cIU4CInIFdBY54
oRKRsc6OjSir/OxembZSSr+lHZh/XjBfINtiSGnMKx9UHl33tWtlRYhFAYBFQzwOwkzAlJ0vUdsD
21FRjNIfzUe3eQ7qKwlt+POes7NyunIkQS44l4qxMTqCp4wfl+XdECd7ljRgZ628sHF2etVLHuFL
J5L3GoAT00TDhuhBkZsGbXWEOY3OeVXKYJOX2bZVfVvytliwLIJWQMCdorcBEy6CZWWxUoVVU1A/
/g0wgeZfjHat29WCq8TUNy4CoK5rOi6D831Bhm1S2JRRP0tSIJQr5rHs013Stvve1bZ1xTCAdTWY
BCgy5zKF454Cn9YNnJz6NP8VKMo2Cj+RmjyTICxbrtlBARo46ldj4Dk5CLllM4MLN+iZBMGe894p
gdQCHdK68aJ433aeWh8wMGBbX9Z3aMkEkF3lE0G4rgHEf75DjaPYQx+E1CeD77AHGnitlHOYew/B
gQF45n8yRHCHQelon5i4MOvmljWgw1ZOGbB1XevZDJ7y7jmhz0SX3dILLoEg8wM2KEhG8kdQTC07
K51sHXGBsw2cgyHDvJZ8X2w6jZkOh1bj+5nzYBrbZvi1vjELLmD++0VU2qiLaw3AwZUfMV6g0kFd
mt5jsf5OinD1h1FX9mFsQEq+aaJbU98G7P+DO2rJAP7shVgWSXWFZq0DXbqOfaVGeR9Uyc26IrLt
EE49qrf0P8tVRbsG5WG2Wf++bDuEMx8rVmOWBhZqalA32in0GCreJDuNMi2Ecx8EAVOpCil2eMiz
jV5t17WQfV+IzNuyBVVayEMhPD0xYRi29wNusvd1KYvea7bdQkheN9VkdTm0SOmmU+91DNGrexBY
JrKWng9Y/AvPMpMkHPIS/SSGkeMQuqgOxWECiqIMyOAa2+pGbO5SJ6h2U6ofwF9x6ygt8FKbL1ms
3lClvAfZg77pIvvbuvLrhoIu0XOHmpQacDIKLHGZ76Jiw5r79BvGH9eFLGVZZ95BE7P0E81jNUtx
ooIWTM8IfsAnXIXtNm3i3ovAzOghHntNsdm7OJpqz4mdwWtdQr0Qs8iH9V+zbFUoe5occB4lonOV
tchyaU/x3gvqfVruFVl/9dL7Gdr+ESAYFDChtQkxfOUnRv1qA7csNpWDA1gMCkA7U09uFNPddwM5
9tBSj9w9cpiHmqov63oub+2fnyFY26SmE6rJuMfK9t7uQLNXGR46mvGAtiX7u3yC/idJ7JcvIqO3
SA1Jk/k+RXel+lxEN2V4J53QWrz+/6ys+LB07aBu2w4r2+lb4Cs0sYdDsb5qS3WI+e5Zwh2TBmkP
eka80Gk5ogXiZJWPNH+M1Qezuq/VQx/+GKNxty5Uphc32dmbLNQdViHBg9vfvTeax9zB4/xTV+ef
PRJuBJtRS6+5CMXQdlrdvhArvB3LZl/39n5dm//Hcf8ji1vmTJ0pHNEqQQmu6eiR6T9z82Tb730A
FE8GvLvq304/ueP3jBwAJSMxRYnRW8LhtpuwyzoDFtJoh4btVfdUBLu0lWi4uF8E/ZIAgENWTmzS
UDIQtBdswn7ZzSZ+wQthI7n6+OG8uCpmEgQ9nIDoCXigKp/Ut257Y5YbUr2lyp5Gu1C7GxtJ5XHR
J87ECS7L6Gq3tewed6DljZWHrNu6Sci+L/iiKgO/fWxhwWh6+MJkHl2yWGI+AM0XqTpqWKxI2yKp
VT/H4a8g9uzyPtx8ptMD/RH/23sRnDuz4w6EBlCF6BFm0UIvkvhtiXGJnAg008zGakec1GzfhmiV
fhq627/aDrGHIc26IUpaLFgJkpXXLhkk272sgokMIqBDwDgpPKQrcNYOo4v73qhvgg6cHM4hnGS9
Rcs29UcI//vMy5ABMOkZ4zFufTMmzz35TIwOSPH/KiF4zE7Lm7Yo8f2R7EFYkH9iSBOG9Of7gpds
MG2IOxqLpDUvqXK0o296eLDz6S/3QvAktotagZPyZQp3CTkUFmIqiYjF+x88deB8RGscEa/MAHU0
QIAgZe8MO6X/nRYHknB0btArySxr0b/PRAmW1aEyG/cECYAwuRnNL6z72nJmLVtSL1824D8aCbZV
2MCdtnNENE341QIfsHWXppI7RLZognnpbZGkhYUwtGf31Nmhtd8zo2PQOBvL/ZRH+aONYGkjLQC5
9ZE1cUGmjbINSL0lJrC4Lxa4GEFgCZQ5cdQs7ytlwPMGDp6m29C4d4qHkj5YrQRDZenMY+ABIPno
MAD5gpCaHey8rFrwcfok2gHETpXt+2L0NxegnzsV253cLAlwEbb1fZr/aMtDZrde3L0y+4U0/9pd
ti07iVJLazeXKdg0NQ19iJ2u8i2yL0ATnO51e5fXX9Z9/pK9zaUIJo0qT5RqLTTTlS90PCQ5err3
sbadZCgRMnUEw86ZlYAWs8Gr3Q38nPVHSut9pkWmlxajJKrlcYkYJs2VEizbtluSlwxKkdKL0k2Q
Hqdhpw/bXn129NP6Asr04gs8u2+0IUQzRQe9NH07xmhgBmnzQzp8Isk910iIxIpWbYwxg4VjNMuu
tiC4si3JE2dZEYA086FtwDgJwZhG1cFNHdwIwFq/J1X1qjn9IUZkCWypT3SPERODP/9Xlph3LNsg
HDQeLdW34Y2KjubEGyXVh2Wf8EeE4BMUYMiALxUpDAecDezRMT8RB8xVEFxCG8bZNCY8RQKQH5X+
09Qy1mGZBoIDmAY2tEkECbZvgKP927rdyr4uHPwWXVLofEA8mZcHq9kVn7mS5+sjnPc2D9PQCrk5
gYwQFFjpc139iCNJVwL/yuVJ/7PLwkknkdUmuqVWflg+5+m7Gr8q3e7vFko44PFo22hZxdEbxn1o
bGRV8cX033yhhKNN1CDt3ADb3KbplibxNkzfI7Q4FtWdkj+bQ75H27Hn2D/M4djpD5H7yzD2OZE9
kWX2IBz/sgH8hR3iSLboqGDhXq399XVc9y9oCjt3lGFVtUbIHzC69jKYN3G+H6InLXlfl7KuBvrV
z6UECM+mMocUAy8948a4kjuO11BnnguTGOff16y4z+oKbySdYjDiNpN1Si4atIHOYvQx2o4l5rIw
SWSBrKXGMy/v0OxqgCGy/hFUuiQwW1ymmRhBjTLW9NEycGs19XMdfwmAzv+JfZgJEJxXPOog7MVK
+X2Fu4r9ssqvfydA8F+Tw3rWDdAgH7agvGxlDRGL5groM9UFZxHmkwX/1WkJmqEA+IL+n01Se5l1
0JRd1kticJkU/vdZ9KArDnLdDb8IMZYwgNiEfCsR8me2rJIoEyR4Mbcr4i4KsFxhOHhN+GYWbx1Q
O8f+/RPbgvDBBE0H/okztmPPUntK4PYnBX3EoKp30D61LmLxiPxPBJolztesTNUsDib4fNVFaseb
gi+1LFm/eDxmIgQvkttdAORFnHLy7wQwhl/rCsi+Lhy+wFacYRjxxGfhK1rlUomjlX1eOHq1UptU
L7AFin0oDGCkS9Z/0ZRmiyOcvIAZeh3bsNnCOjj78tuLIasMyXZYOHshCGupxcvSBNRtySOquaXs
NlpeJIB5oSUG3X1iclAdGVqICJRAZTrtN6m0YLCoAw4AKLjRlg5ffm6lFAFonqUUeaI88UC14ln9
XWw99pG212LXM+Juq5WvNvsxkWMa3FeY60vce/Q+SnZL9juEe93oGc2arsLvCJ5HtrfAwCIziKW1
dAAkyhHwwWsl3rlFErCCdH2ORh/txs2Krdn8Wj8xS0rMJQgnpgymfHDbLvcn43dYPpr01gA4xZUy
HCTdgOoBKj+O9SVmJ0kW6H03NuUprZT4JipD6w7ZHvu2Gi13sy5K45t/FrZ+yCIu8mLo3r1ohRxS
QJxl5VSe8gZM4wmGeoYNcEu2bX7TNvdtZnilkm4akIKVDCzH41OcVTdaXNybaeUFtr5p4hTd6TJu
pYtkAH6WhagD3UUGB5gQPUfWTqNSdfQUNrZnWGynJG8lGnu15BdzJC/aCy8iyBK8SNbVDrXzgZ4c
50vkpl5mlJso0cFdHH9iY+daceOa3bGjaqWUorZ7ssJgN0aJB1Pd9dKhocXFA2cqKj+Y27nAOoRL
z0lbUnpKzJ9KRTe59hSHoTdOyrYoZfw2F0cOq4dxbJgpSIw5SPa5TtQOkhg4RdUJ8NzvhMV3XRpJ
jFQmQjhzgCy2TAXFn1PAyh+p4ty0QSDJ0yyIAOgLJxwlBmZkP55Gs50xx44ScLFWJ5aqm+qLUzQS
HRaM7EwA//tMAAoOuqYkZXXSk8BL+yO8xn7o3R2R3bmXxU2ApcxVEeKrEEUHTO6k2JDpiWgRkE+Z
B7wRL6ub7VTegkZinzC2NbLo0LqJl9bXluoAauKAo4YA1wT/xAkrSkq7K6O+PBlTcRtB2VaVJL8X
7Js3vIMzG7l8F9jY52tp55VGxjqqTsMQHLpEH7ygn7wOzDhe3pDAK5tUInHBPPiwu2YiT4RODxHo
21EcTksPiYWi44b+Mcii7yUBIH4wgFrLh4/FUXC7QyEmIaQ8tez7GNFd58oQqRYM0AXkFafsRUrt
gmqcpR0rMdxcngieu+qLt9Xi9/W7hN/fwlUCCS6wJEC0dglXlhFA8A+lWp5isNOZtPes+N+CNHcs
GzZab200ZzfIaKGWtfojU3AN6cCMDINfuCoHDH+ar0x9i7ViQ4bDum6LcjjyBCwOnNQO//vs+OZd
1QJZoYVRo/WpH6Z6FyZojesru9vkALO8/qIAWSYmFAz0EZuYczkXFzVtlgE5MD1NPUW5Jdv16Eii
6tUAhQANQ8yJswosThWF0HMxSpsWihu4CeeyGrelbEhxyajnnxc2Rw+jqQVIf3Kqsrp4qolZHW1L
mt67iMiAV4+ma1DL8Gb+C4Soesx1Bd3+0Yn10R5U9zswoOxqTYaKehkoYVzUwhwuOJxBAyOe0NoY
SpD/DOyE+a9tYtyM6Xc7OhJyp7r7Ivuxbm6XKwdnQNBsy6EvAEsh+PDGytvJChEBjmO4adFzfTVD
CAhGwSagIi/ioJtcbFXv7LJt+0mp0Odi7kn/Xmb3iQmsoem73V+b3hVECUdn6OOK1ZVdnXLLc3OP
yuY5FtZKQ18iqPXQcw3oLuE2CI0MeGrohj0ledB7jmJlXlMXV1/fsBpAqsA1OwgQRHgwmFUyMpW1
J3DnqOATrjHPvnFk8HcLqmBMgUe9mOxFVCO8kBq0FmpxP0WnIOj1x3oo8h1x4kqSqb6UYiOVhGZu
BDsADBC74QgeYVMd0OAtrBnZglOhbszttfZ7LkJwLI4aKb0GsJ43Er3mg9/c/N3nBccSKOlIGXAc
36oPq83Sq2ec8H7EuIjLK7i8Yiz4X7MgIOFl1HkLOrobH8PG3F2twZkA4VBYBpBJ67B23iYH5uqA
QvDamq2ggeBBavBdmnhtOG9D2WzRreP96+aIk6arYXQR6+n8rQEGGc3CSPr5FRKnvToWlZOfivFu
LKLUM0bku/XrbfZcjGBQ49CXI/CO8pN+oNGwNVUZIMjloUCXHMZ2OPM5DropeBFj1NWp7t30hOFf
z7npwOe9vuOX1xQXwDOROOEI9MQdJ0GQGq2Snkj2hKGtRPset/66CP6J8wAM9wUgtYFcyYc0xOu8
aLQyT50uxV4wjL9uSnPDol3lphJnuLBWZ3KE45doQTaCjSY9BcT1qn/iRIY4KhMgbIaT2k0FYuf0
VA14Jw/mRouvrckCStJEzoMzVxkIh4XdSENqjFpn9W9AEsNTeetMMiyxi/2GBAJ6e83gF8YFDVHu
uOXgZP3wZrZbFm5De9fXkqD0YpnORYhnDy+tpLASiNBQmHtyZeADF+YkfF44cwkL7NDp8flAO7a/
gwSTANWxvHqGgkuBh0UkCozjC2K9jKS5BWKL4S0+KioIZDFdf+WpgAD+DEVlE57qYipvUEE5HxtT
9za+dNZtF5yC8Usro2e8HMfFTQEXhblSPvJ5MR9VQHxgOb0OAALcGD25yzu6AWXt89SCFxz4xooS
7M3R/F1iVEtVZBfuZe32Qz5Bvgy4IxxX6twPF3QKE4fmOtA6Mq8i2tYwbrJx3KCEt+nNYxU9dON9
zEIw8x4CYHIO8Y3FXluZn760Gb4MWG3ywYwgPlwyGuEBmHS6b5fhhgHSuYmyrY15u2K4NgbgCmt4
cIKpF8sttohSzCSoER11n3xRuxuVXJvFED7Pz97swTf1GngwKnze6Icd2uojJmMCXDYZ2AvQoVSk
e8WWNEKVxnEogQY9Hnh96ZUY4w7ineliNmGHVuHK2he97VXSeYhL34S1m0nmb52ZcsHUp0Y2mbrf
qMd6eujDOyd+WT91l74JIvBOhno6UHBE5TBsSdsy0nU/brzO3qTTdv37C4amqzjSuO1Q+sY79lwF
gJYEYYWQHUWNHaM32V1DwXwguegW1gk4zchtQgUOmiccKjNQjCg2CtNX6v42Vrr72BgeKJ3267pc
JE44wj7mrB28LcCNJIb9aR2pTFNrE01i31rzlhi/GcZhAvep0fcZRUOSKhskXtgd9DxpmFPGMcWU
kaAYZVNRuIVB/DKONrX+MlBJPnVhe5DL0uEK8M5EBUOwsKm264EGkeU30UvfTV75/f+QdmXLcSrL
9ouIYIZ6BXqSZMmi25btF8K2bKAo5pmvv6t04p7dFEQTvc+LXjpUSU1ZOaxcWQHSWRiX2yu3Mg/o
W850rINFUdGFeRjaZFk5k4xzR/aq5Gobs9gaXphFopISQVsMX8uvBqIvybSRelgTgBbjSFCDTQTs
rMITW5UkruQgMM5mlTvvVrKFfVg5wDziJ6NjOk+miPuckKCrspaZ52T4UsUB+BoUj1h321JoHKDg
CKPvMSr6xeYBJJ2Qp8oH8ywDSU9yl4Xvd++yBesAB0pG72OgXuZ3fVSzWBn60jrryr6NPH2LEHll
FxADwerLhLcGEHtDZarcaxFCeecUtThIK+7o7t4JgOkbtUJQIhCC3ZhPwGxJyQYwgJ61wKszt2R3
P1az8ReGYICHiiGccJaVx+YPyzf00/Iyo2cWwCf8HqOfrCasf0b62mpMJTj3aeyUZHomQ/1sdT+s
rcY2y+M6F8R/v3qX9MqOOrCzB2ca7vIHadhttatdmwknd1dB9qotGVcH1Yq6sGQAnZDMVeh3U/8S
do5SyxsPx/JEIRQFGXAxQG6xoOxpUDytUL0IL5PuZsFjpJ/vPlAYHxk3VUP1Cqy++UKxYlDLum3C
CwKDSXekW6Rga98PqwpBHMRBcLGFA2v3WKRci8OL1Ge+0QwPCYglN+zyDRnioc3AkRPWaGh3GVFP
28t7Ym2d26UEINPhz9uWgVsNs3i+SiSlRMqIYp8bD9jrZuu0cu0/c7cRJbgenh+2q9OqqXEWIShi
n8dk16uDq6Wyq7XPjWa5gaa44f3uHuTBGkEPddi7C/LNJoyLslNjAsple282ZL+hx5e3bz6+MB+T
TKzOigDzmdAuxwvaT/L9791chPhejyzVlAQiVHMvNU6hnm7fC/7/4pZwWmpORKaZi/c0mIY6nKxE
OqvTgJYDsDvzox0e++CZBOHdFi7iRFeyhCjIECesGkbIsmsfUWGSbaEFVo4vECwq0vhwHpF2FIyD
wOosUkhGcLa/UtDzy9Hd3IiwOT+8NUA5V+g95VBHvxOrCc71Q66T3aT1u9vbsXJDZgL4DK9uSAVQ
RV0FdXBWaHIIW+sBPWOM1KtUz1SbY6DZ+9vyVk7wTJ5w4U1pYMxMMCFmyO9R0h7jKD2OjP25LWZt
Y3RgDhTemBv8c8JFaYcyq+IU06LsFewb5kbodnV49CGBX4OTvCCIpqkeAytQBOic8D1D8X12d9oP
+w5wEZiX0KwUVpVwsPpYqUvTzoJz1QEotS/Vu61adBRHo03kMUC7swh9xXo7tmZNjLNWeZ3iMubd
Xv+1bYanxAPO4LpfxDm7HLiDsDD1Mwuz50RnT6rWHsKS3Jv05y7ZlRjxgkdV3rdwD8Gz48m/5a2i
RH5KBF01G14IchogGQfDIdHPGSgZyzhxJ4u6oYGHaotAcHW9wEoAbWUjQSom+xqwRdGcUgM1idMv
OSGfahQGNZQebm/L2rlFrg9ONzxZoDIE5d4VTWuB69o8K13j1vm+Z9a/2XiCCBdPzHAg1VyfgLci
LkCvhIM1TWjKU4JLdDduKZHVaVwJEaahyynT+w5CwMeM1MxrGt+bf+Pn6kqA4FUWNLOTMISAdkxR
TUGdf2EozAQI1ptc5yje4MsEJjGPfLLI/f4M5x8DLzXPTiNqK+hZOWdUjwJLO2v5dOpjaTcVG573
ypGdSRB2WtW7NuANlM6B9DbWu4od7z9KUK4atBRo+hTAiISjlLNClZvYPIfBcJLQTCAfSkft9ndf
CXRb0FFEARwjeNSEs6TWMef0DsxzET3pL+g1d//wiICipQMYuZBtEJJvqVkHQ6dm5rmnX+0XSXv7
F8MDQog4DgcPi+9ElCt51rc4RwgXaz/i8dft4VcUoKUA2kk4XIgsMJ6hRlI2FZJ0Nn+YRucqzHQL
Y3RzspVWXxbNAiSmKniuOQU/8FvCOuWKxabJaKWzHE87ud9l2aNcPsfDIVYS19I8GQFxO994PlaO
8AdrOoLUBA1ELEHopFayVCYTOffhW2kaO70ojiy82xEEYAy22/8LEZ7yUJPReo0LyYyXfM/uhsaC
KxgLB0Qk52RfnN9Rk6VoAtvu2UrQC6+tPiWRvKu79BMIXTdcZn4VhOcQ2AdAeQCxsVCmLVyVpK+S
KW4Dcp5QL2+RX6bpB+ykfaXKFiB+ZWP4cQazkmIgOyemSmQzbio8LjDcu/FQwY9SKpSx1erh9vFe
viNgJzY5CSgYLlGxJihJkIJHlR6MzSUya8fv5a2enWvj6wq6ZwP5AmSiGLUaJMOY8i5tLpn2nh6M
4vf9n897j0K9o003WK/nCrJFV5xhyOz6QobPduQq+f84vqCAg2LKtarG+KHtWl/ubv1KTDSK4euO
74fvJLwfPZmGaQhI+GWUT5Wxr+9+wsG5j6WH+8+BqOLakzQAosmKq0t3tMx0R6otwqXl5n6Y57DS
dQVRVTGVL6ljgHB3Wl6AsCfRTg7ujhjOxxds20YOzUA3WAnKnuRT6sRZuSFgecmw8iBUQLgO0W1V
TM/ZiRJOdtYUl5wUP5t2dEnHawX0H7dP6fINgULnCgo5XqRQRChwhCoCOetYfan774muuSMwwAEA
A2m5lXBa7sjH02FaYIcjQIDx3698WVJVUW8UDa5zdyiJU24xIm6NL6iLuO6kWGswvhZ6g+XE77cX
amt44UIMho1mjX3dXCTkgI0f6OLl3C0AgEUd3p6BUP2iV5fZ10UZ2HJzSUEcXp0UdKa/XwAebxT2
fNwIMVeSZ50eT2PNLjT91uyyu/uywgLBbUMqFjUMvG3vfH8n0x7NtCjopbW9Gt0WNl6DlfswG15Y
/ziUID/H8B4zfpSnrP1+9+rMxheeT5bWWiD1GF8FEczPwo72t8df+36DwNAweVMsBJ/nyzOOijpN
UkIvLNrp40EJdoO6EX9cRouAWVOAfeToWviRwovQktQOJ5lSQNYudpy7TRW5DQXPsW0BBJQ5/VZh
7cqdAG4UMGtoKXSEEf1ivctZNdkRvci97GTRqeoutxdtKYCAbAaZY7gqSE6KqNG+DlCdKhkocE1e
A0dv7naS5sNz8VcqaYwTikAPhp/osDeG0cmVBq1azI2t35qFcDNw4+scgYXsUjo59dB86PYi8ZM/
N/zmsxBuxgQ+QzgyGJ7po2PoX6Xd2H4D1vdu9YEoKjLs8JVgjSMXOl8sYP9AYRGz4VLlhWOx2Kk2
nqKVZeI5PpRwIiK4xBnlDF0GW3VoL6art69MvdvS5x1skAJFZ1t4FKLPXUvoNt+lcn9R4qc8JW4U
ZvfvM3cmgNiQeUNE0S5GNqMax5qMlzh+CA8RuTsqyJ2Jf4YXDMqIDmEUdhheNd/a9GLubh+jpYKC
HQaCDdRooKkeLOL5/lbFWEqGmcsXkNdLD7mspA5CXTZQSE21yfMp7jWSuOh5DI/SNKAMgaGYC9MZ
/K601KZLqZw+M+V4eyrijfgYHeYdGoQjagfrZj66qYz9RItyutjpaL+AuL7wFYnVB7OU0cSZJUHp
3ha4nA6mYoNnhefXAdsR1q61rQl1GnHvR99yexeWG57wcj7z4YW3IwJyntIKw2sjWkk131QdBcf7
aCv5szULYdkSOaqU0ICYTncL25nIxgnbGp//fqVu4XCEpI4xfkaQBh8fa7bhVYhHGJYloLu4e0Ah
o3pOzLoqAbzrbug7XykvCvFsGZf89e6dvhYhRkJCLZKSCuFNX1GdqnSjDStnZYl41wiU2xB+DcVa
DEq0tky0tPNb+WBnT2Qr5bo2PnAMSFpwoABQnfMtaKVKyZs46nxEOMEUR537lwcIjY8aPw23QRHu
tQoqJVtDkwCfFxXGqAVOf99ef26GXT922GKkdeCs4+HXAcASzmgTd3VsAD7hG8VJClAF6gT2CW9d
Il1uC1pZKVQRch46WLO8X9F8pQAMZrjRQePHphOEnrJhemwNz3+/uguJZaOrWoHhe/Ym9T/0e0kR
Ptbp6vP5Vbkef4y7rO8xvix/Vyqf+rdXZ0UjAd6AmCwi4Lx6WbCWJdOo7THJWh/ELT/Kot5bveRI
rbVHD4INu2PlUs9ECc9eqqUakglp68flXuneGdvlbbghY2s6wrHNjS43zQHTUSIvoJ7EdqR0pHjj
cov2+cee/LNoou5Al464QqF86w9V78S55IC1x5mM2qXxX6U8NfHWtNYuCww9vlGoalhU9o1mgWaN
YUX9IrSCH4o9oCFkVCT6KWLB+DjQcnxgSs+26BcWWGpMlNNlAJT3H1Y4YTmlggJ/UVjUr6pEf0FX
czPAa5JZIM7o0dfFIn/7Jmr3ATPLpwJLHzmZ1Iy1M9hmv5eqFn30AjplaGRSp/vKsMKNd2K53Tiz
AD9bvOQRJSv89+vL0Wlx3JRYF1Ie62HXdJ9Mg3pVvtWlZ7nhkIOoL0pWuBYR3ZeqmWwjqSn1zeaJ
DtEpkwqvB3VmDB6G1Af2d+MYf8ARBe0IO1xGkB6mLrD6gh1CWJkyGqWJXzZFebBQA4sm741iPhRZ
r+1GFdyzja2DrLEc2mNpo8yYKUq4RwOZ78CIyn86NqHVllRInzKEIhzKSAL0aVr+ua09Vq707DPV
+forKHcKSpTa+PUYPbd69kdCow+1s063xazoWPSOwmsE7i30fbMFMZQ2AxlVaD/11VJ2d/fZwim3
0KeGl/4ClENEg3mKG8McKrXym70UXEjh3//1yAYDI4V6iGXSOVKVtNTrsvJZ5xrMM3r3/vGRCYal
BGMA/pygwtO+s+SyS2pfjx/psU3/xeJfDy+o7YDWRq7VGH40Lkb6Vm7EOlb2lrPI8HwHABiLSs8x
jaUmluTarzTPprvQ2gi/bowvJp/KWsriKMD4feLpgdNv2EkrN+D68y3homZNXOQ9KGp8va5PrEUP
RtK442Qdb+/xUtEpsIJlC/40Yu3mR17vStHRshqbXDYqPzOOU2w4U+XHRuUS+uu2nI/olaB4UIRh
6iAxMVEZKeZpMy0wy1BpMh9fo7l2Y2uukpmJS3Km7iMpJm4Bmqkdg+Z6jEhWeSYbOugmcPG+A71f
na1o+K4FY/p3GmP6gh4a/SUvo/igdKH9UlJr2NcUL6UcDqnqDJVmbT1aKzuCLA2v5Of+OzLjc53U
S6kuh3bG/K7tTzr6mx9LFk9eFWjfbq/VmiDUeiLjDOCQtngU9DRPLRLXzK+LrPuMOgL50QK7/euk
FFt1ESvbj10HflMH0nVJKKHZA4vTQsr8ZDi2ySksnrr4dSw2vNOVq8LBJAgD8iIPtBWdrxyyFOja
mVqZX8RPir1PtoqV1xbsenxBk5RoB2naOcan5atKPpX02U42ruPWFASDRSvbAVW3ECErh/HFrLzb
W760w1AFA3cIFBEwxQwRdkPSVo0aUxv8WHdU/TsyprK6C6Nf0/ttOctp8Gobmbeo1TQeNZ3vRDPF
qWWAqsbP6THeJdWGNlkZHlgx3jMb4FAkp4SNqNUytmu9nvyh/Rsdq3urFNBrg5sseEiB/cZZEs7R
0BldIoek82v0XNDesrvxoP8RAH4iQFsRd1rYAx1oEk2D9X5fv6vWO7v7QQWyH9FFOL6wlRCqm69+
NU7IN0ojgkBh4CYH8OhvCFheBAjgpjyAaMhVaMIp7a0kBKS1HHwjMZyw8m35HKT3lg5jkXTQ5QGd
BOg63lUBdcFQF0atMjb8Bn09of+ajSjvUiehqR9IbhD2Az0LEl3zVZpaFqHeKDV946mWv9oF2yUk
3xnK2+2rsICs8HnAMcVtwJJxC0eQE+hBE5Wx5VeRr/wGc7Sk76u/3fgO9qFjmG94FCtXA9I4tREi
BUssQZ9FCM6OkNZG4Ej18+xfbAsmg3w8EoR4ZMXAyhQSO5eHrPGZYjqfSHkvZzCWC+Mjm8M9FQ4m
mi9Xh14nVRQ1jQ8stavu0Ihp4/By5TC3EHhyEIfKVlFZD1TuXAB4jawY5dCNb0Y90JovTfxS54/2
F+lrkUy725u/shszWcIZy1IpIm0AWVKOIF3sSuW92FO+XOC1AKyDcFdXJG3TB0k3x3pqfEN+bmvt
aCedM1gKiFO2OhGtzQVBeTDzAJnNyyiFdatYChemQsTuZ2MeQutw/1LBPYLiIqjdQgJgPnwIR1wK
acIjH05r7cz6bjsdYKSr8YWtyJUIuLGAtn42PUrUZdYGgm/tWMG8RaUQPIFlwLQoNLS76pLOp/qf
fPxeR+9F9YvJP9Lhr6FsNTlakD3ybQeiH3gkGCRg/+Ea+sqeNjqpn8C32PpkIE6m72R6rF9H8Fc2
8pvJXMJOGXsofpWlW4xuH3g0PaM8GP4bqkRv79ui+Fn8FOFc5DkhrSpprT9aBbp8P3fSjzH+QaXn
hPEeE0bjT9GLGl9ui115gnCBwY4B5CrMSpEKFSTwWpUmEdTQt/oHUBbAQtwWsLafoEFE3gaHhifS
5is8FLIm6aDX8y2r2ZXxsSLVqZsqV9WPKYn3uf39trzVCRkcCg+uCV72Mpcn22XMaoXUfmAYL5UU
eEMxfunuZvzguwX3AtEIMDVwLTgX0w80K9UC7hfIC6TiIG0Bivn/i9oVpaOwzGBhItghmAb6BEYE
KQwqX66e6sj0+vFzaz+ZxUtTNvv7VwzgP2LyHCFHNc6nkhV60IaqCsc+KrXdpOeqE419ib6W1ha5
Kt9sYVYgQuR10Ai1wOAURBmBkZvx0Ld+D46qb1ky1DslesuDXvPUMtyiIV9ZQw52U5HAA54BRsN8
YibAH1YK4jBfKgHTjMFD/mCrx2gCSd3dHhPWDsfhozgFz6FgSEfUivRu4oHgcMeaxu1sw7m9SSuv
hv2RRkd6FZ6HSCNRK0GcRqPV+EEe4GHyomqruIqfKHFvgKvDOcCBXnYgJ5TRIZey3m/CdA+mPcei
w7Pc0WM3kpfEyj+ZWlk6cihvHL+1mQGXiKDqB0eiODOG0puwU+3WT6zh+F0yt2gxVhQCXGXw4cHJ
AUJfFm6qKocj2nVMnT8EmmO139CO2A1H5f794T4OQpPAnvM6pflZq4Ym6LQCscP4q/Jr+nnv5iPi
jPJcqGnUvi1g57ya0y6QY/W7LnmE0fWIQNnGs7tcpbkIwWxo89oOaihk8EX27pTbR/Tt/oTWShuQ
B5Wr3/kpgxx4I7iV8GcXMM62HPRRY3Xss6DO0Q9s6EASH+iuNbXPFslPuvItLGuvVsOdXZnhUxkk
488wptkvG50X9iQxe2cAFcmhMvWQ07p0Tp5nutdmdrgnTN9CeS2fL/CMYjs5Ehu5MdFACFXW6+MU
xn5M00OoV66tHLJpPHX2cDJhVgNdeXuvV3ItkAgtzBnpeKBPOEltVzICEk/qJ0xWXF1JnFx9crym
IB6Vi35nsbB3VIloHrVNIJxC7XdV6gNshKTb9U3cbjzgK4YJPoiTZ1kAAqK8WniKprpEThWlWD6l
X0aGhJO8K5PHPHiw+09RozlMkXdN9YuYW4nCpf5GhTKU0Qe7pLmouY4mtZ9KK0l8AxS2UzG8gZyz
caLerpyk0V4zrfY21n5ltxFaQ3AN/cpWzEFVLYoUvZWpj/Z7zlg/TkXiRuTYRYanD2+tvdelT+gp
5WnqAwNJdaZ8IwR0pIaHFFw8umr67fYHLXUjR+Oj7TH8N1R4iVHYJAWVxRR0CXoS7+vwGG45oSu3
fja+8G6V4HAkctImflO+JnXm1G3pJJvcrVuzEA5QkRgkQWF74oexsSvKn8omOfrGPHTB6BvS0QyN
sU780Xar/DSoB2sLlLc6CbDJcZMSRoVY+hNq8AbTakz87p3ae6JsuFWrM7gaXtC/NYxZwsBC5MPn
7IDsBI3cFsXNggcbXJ08cYwsKY4UtJqwD71hstCU9MSPx4eeFE5j7NPuCX8t/ZiliZdkrtW+6tO3
IdgiyFu5yiAU4dWWUPrwHwWllhnqYFR2kfgqeTKSfTylrgVTTH5BRcKGPbEqij/B3N1ArFwQpasd
kg16iY0qvDDw2sQJgmMSOEV3d0ZJA3faP4K4sXvlO7aqUWZ6AUG68moXn+rT/XffxMOO4C+Cd5aY
sBr6qivVhn3c/TbZ9xsHbnWZTA3bgXIcOBj896uvr/oGNaVGlfiS5qKvs/Ss/USnt2yrc93auYZv
iSCqghAq4uVzMWaslwXT8XiMg2cR5IQdVLzfXqjVmfwjYpETy5VU7UyT+mG2w27n6qsdu12wY5sm
Mt9RwXgBT/h/J/PxUl6tGQ3GoEcvesAMFKehe9btRzS1vLdjJr+m11IEVVAVdWlnnU39Jnb63sm3
EmOrs4AbBocFwDRiCVuSyHYvyWaU+MHkaohwDU6Wnozcv70rqxsPKBHCOIAWowxivvHgJs6RvzSw
K+hVbIZfreEEyrDbMtZ0MvjOOCk4IBIQNZcB26jVRqPIfLRkUuJ9t4VvXFup6/GFOWQVCtkmpc78
iXwxwCAaIygYAlWekK2uOh9OtnC0QMaIQBTiXgCyiMtVpGkQW3aY+5RFtWP1+ncW2ei/obpyAZx5
mx9N4IsSLTpkReM0pe7UGt3V1r1lUDh8KJ9DV2CoHMRsxHBNzPTENikSZ2qwq6y9TTesyZVjQWDR
wKCBZQu3TFjSJBnasjTS1FdZ8VwEwe+ENKd0iDfcmZWTwatuLHjKPCMruv5qWgP7SmuIiX7/NLay
41uj89+v9EA8VRVq6arUj9TPieVvAbe3hheOtTYAClEhLOeT6Y3sTPbl9q1Z24JrsJTw9T36Q4Vj
U1PfaGFqXCTjcm+tIT9E1xKECUwotlHrkkvQd6m+699uT2DFSkciyABFCyBpqDcUnq66A2/+oMXU
L9PIAYPog5W8qcNnydwFxUnttzyyte3AjUD3IXSKQLRPCCPRMUmNYYoAfqP7wEGi9/Zs1rYD2T/e
KQYJ94WiDBW5S4eO4YVMCy+zH+vsdVLPt2WsKDJkGJE1AwkJHmERRlbXhV5F4CjwC6txC3RDDboL
IJ9ukkjebUnL2XByPWToeJUpR1LNr0anVwTmPtS+mlQHNfvSqgrI+v/eFrLckbkQ4QCMZtWgPSpe
fGA8XaZd9HwrnLM1DcExCoZAqvUBEljXoxHfCyGumRd368L5NISH2KzrzMxC2EZadYyK05Q/yltc
wqvzQGocZdcfhIpC0lQZwwncF9gOS9pPk+L0qOsn6t1eKuZxJUQwWIaQFIj2QkhP3+LovQo2gkbr
k4D/wK+gtmDPmahulPKAdZLUxK3SEswESAM2W3bRSqCDz+O/ckQ4L+z5FpznMO+ab7R19MTLysPQ
7O19b7n1G9q+qlt43pWk9lyksD+G2k0xqqqpH2e1Q8cIEP5Tlz5JlLjIDObKnoEFN2nuVgdzqcKG
aUM/Nf0AqR0nNfOK8WgxR78/0QmADMoWwTSHrm2LFkFj1Vhhk0tYzh5s/sGzEv2+Xw2gRSCBE8aB
g2LiQtKrvI1iicGFiRwl+BxEG8psTc8gnItHBnla4KGE3ZmCHi2XaJn6UvEQEMmzs/ZwewpcU83N
Ph06EqaKAt4PaGdBwmCN6oRGycxvG4/pzLXpU9E8TDR2SXz/ZHjs2OahRRiaIg4kTYELN4s+9EMl
32nRozWZG5NZWa6ZBGEyJJxG1kiQkD9X2q6w9rfXamV4ZHF4YxMdL8wiBSLRko5FJ0d+Vp9yt0ju
diaQhAAJJoppcKaAy5m/XJk+xYocscIv+58MXHy/bn/9ihKbDS88jOjMWUR1geGT2A1wvanZe+a9
PdWAXwCJJ6iU4HRxgjzhYUQAuwvsusvPsu7lWeGh/4Rn0GOj3m1ez+UIz6M+JEUqtZBjVee+wAP5
fnuxlluNQBHSgwTJAmCKxOwqMVMGiF0Sn5vfpvkIVMbt4flaz28dop4cd4PLwLkwhIPaUquXO1Qd
AVZnfzflcU8/S1F1QILr+21By02HIPilYCXFiUUr9PmZCsvEHuO0Dfxa+py1+3Dam1sO1cpSoccT
fCrA36BvxbmouUaGApCPczjsil/5VqXi1vDCU6FnepmrBMNL5Zv9q2g2YFZL/YfkFQBWyHHzBj8i
5D6r6kyt1Jqd0XJL085R+o2wsxl7wf3KA5ww8Dg53BF3QxfmYQC9bvVGk54LKXUMU3Isa3d7r1dW
CoxTqEHBg4F8iSFc8E7XYrPV7ez8Av5tZ0Cbqv9tfOFuF6TTJVYE2Vmfdnp/zPqNrdj6fuFOA93f
IzWC71eHYzLs7Y3lWbkKQDLg2dFQrI3uqoKxWyqljJc0Z2dq/yylyjEowOTxVteHlUlcSxGDpnU2
ZFWqFOwsESf/bb7dvQWz0QW9kei1nadmxs5gxJiGXa3f/QSBVgxUT5zLD8ExEXjdlT32l8TsjD6r
JfXGLcaW1T24Gl/YYk0JmoQZETtb6AfXwSFw061A/5YIYZuHSUIKEliCs6rvSeTF9kHZ6tS2or2v
V0lE+NCODbkF0Ok5sa3ufUQjc18v0djDqItgBxNrOt7edb4qwmsB+kwQuKDeDr01RDNzAGGFNKFw
6mwMA3pDUy8cDrnxpzYSJ9O+VdO9JLSA/KAJAfCBEAazWXw0EjVIKbrBs3Ml/YzrfpslY3lJ5gL4
71fhq7aNmKYWJY5Z9WqWp7Lf316wrfH5Gbka3zCGMB8HXPVgOqLj6SbEcXnG5t8vaNo8pOXUEixQ
mHqF5nXkmd3bZB57AB3ObQRDg22uCso2C4xeG1Fd4iNADvBdnt6tzDE+4u9AFaB0BPbmfImsKMzT
MA1NX62ei6O5VTe/fFZnw4u2/lQUlZ4lkuHnVfFs69IfYtEHUFJ5CGkc7I56tzd8eSPhg4HnAyzy
8POh3+ezYSVrB6UNRp950a8i2neZO5INGSuHCpVIvJ4HOVi4e8IDnoJcmtRGJ/tJ8XkYdtoWNG1r
fMFUK6vYUpmE8SPNL5rPqrax43wN5lqEwBHm9BWo/YOdxuVfXwrKXTJmdn6Wv2pyWJ2GuHoGJfAf
VAv+LYfqodWb6IFE5zu3BlVJ4JIEBg5HDSwvwtZESieNU6S2vtxQJ9cdo4oc2foadu//Qg5wkIjO
8H6N4vQqrR0kW0bBdYxC67rz0tIr9MJ5vS1lcfMxC9BAq9zYBdmq6KMFQ2uVKc2BFcsOSO9GlqcV
9yoviOD175ydiMNehDcSVZptpICl20db7cmNW2+MyLhxFhZnjctAmgX8NWiIgDj2/CzQzmbojKUD
dBsc0ub49fYirYyO6lL0MeVgsSVbtl2Ds0sa09FHMXi3D8vd/zS8Jny81HVdzSYM39tPyqGl95qh
qMK9+nqxzINmgWZWHYZvpH24M/T7txfDI70KJnFe+yR8PWMF6ghMdfS7JyU/duHp9uKsHNDZ8IKF
yFQz6AILw6MDgm1/0umn+F6OLqDU4dqDNghQTdSEiZ0uTClGQWVeyn5cB076MJItJPrKHCAAGDTc
ZlwEMd/R5INa9GMko8Y0cEJJc4a0dLt+K1axckzRJhOPBaCZOqdUnV8CgyCAgPss+6npFYNnbxXA
rE3jenwu/0rhDp1MimjA+LX8ksafs3w/xRuW4Qe7ykypYy+Qq+f7gDTjog4QFOI2ioq1yU/CdjpJ
clHs1VplXlB3YQRdW79GtX3Q7fYb3pb+vVQnCmOil8vESRJV8WMpzlxdTxR9B3bRCFX+duKQuqYn
GoXMBZ40e47qKH6H10oGJ9HlXtqr4PL0Wqs3H+zJ6vZdpGYHxPbQbmPM2Q8UsLOXOOuLASjuqXm2
BlI7imSFbmL3hp9oat08pEbhEav0Gm0sDdeUezv1rGys90Etjzs6htIrfGVt3zIlOqAJO/MKuY8i
RwNMaI/ey+EvdYj612Awfkh1NzgGQIkOlbt22hW1BYC1GrqyMrDjRKqJOppKlSfUlEpOU01N4VaS
br1FecR2ehRHj1VCG7eKWP1a5OP0Hupa95hHqNNO0ql17ViJXFuq5X0FjlEX+NTynNo0dCuW146d
Kt0eDQJqp0FZzW+5t0BZkpu6P2jF1DugPwrccczNFzTzUH4ntj1Qt2Bj+QrdL4eApBid4UhBQD73
dKD70gp/NXpgb4Grl4cRjz5uLqJyOPBwJuaHsZqY3hRdrPuaDm4M9D2Md4H5+7buWV6ouQzxwPdt
WVUA3PhK7JHnqLxbc2J4HmRCkAP0sWI9ta0VWp4Pluabg/RQuzkwoP/i+4FP4wXn6MUmKjZJz6us
CbF1IQwHW/VbujEDE4s8v62YwZUA/vuVRuhQ5BUqg6H7k/EHrEZORUOnTFDrsxUKWhWE2CVKteEu
LtBunQ5MOwtK3U/scz8ctABdy7/Z6lbvprVDhQ7DgNdwNboAOZgdU/se/i+qE2snqh4owLi0+nJ7
VxauBKeZ4f1WUAgJs0tE7pUJuoZU1aD506B5k5U6+fBc6iel/UKTP7dFrR1gwCsBvAXWFRl34W2u
c7lv5LZXfK28DNLn7nB7+I9kirj/6BIEyw7xfTgsglPH1CFWlKBT/JYNDhn/JmV/QA7JjZIHYr+r
9QMtn3o5dKXa2hXF49B8QZmKU5rVbsp8JXvum+es/K1NaLi8YfSs7eQ/Xwb++vnJnOrW1kKCmcf0
czk5I9CR3YbpvLa4vJgVBbp4bsGENRfBzIGmtK9UVMQf5fFx+nx7cT98PHFxYS7ggpkmakJFUIYs
t7KKJw1nXpNdK7edTGXuANo2emSsdtWReaX0ybLBchd6Xb9nhb1X4j8BmCTC/EeeHdXqKG2ZY8tJ
o/YZbN3gaOW93cVQimVOtlnDGXuVaeU6yWZ7+uVFn48vqNxC6WJaU4w/ln97zdrparMb2cluurs9
hrkgcffKQNOLHoI0PE3gjU7iybm9gatTwToBqgf4xgJUE/H8fohayVddzz+DSOrcFMWpL5sf1bCF
e1gTxUsNoR1BprQgHm3hfAVxm5tgIuqfzSY81BUSuDVhrqqGX25Pa3mzVE6R/F9ZQtggDxLDogyy
ouabhtuMzq7Flo+9dsoQsQWkEb1xOEvl/GolpO/1IA6M19JCu8emcbYaw61NAlTeyKLjAiHzJlgP
WUTRFwLvzWukD44MLV8E/Q6X5/ZSrU4DqFDeAwlGrQjNk6RhnBKw574S0AzLjoRmL7cFrE6DPyPo
UITeHGJUyqR6HRjNhGm0DD0TZC+h9aWVho27ssRxoOMO4l//lSM4YZba2YBuysZrbAduyqHmqbLT
ynOL6lO267rWHeXcqdNvmv319gxXlpDXLuO4IXaASjBho4hCI1QkmfJrGcJzcoiyvz3+ygrOxhf0
TRQ2g1kOGF9qXY14euLGb7clrNzNmQT+BVc2khUnJA4bSOirvWJ/jwF4/U23ih3WlkkDIyZeC3R5
RZBlLqQLwEprt738alkvLHrZqihcWyUN1ARIuKKuGdbqfHgpNMuo1Tr5lWjoI9XtaGA79P9I+7Im
OXGt219EBPPwCjlWlStJz+4XotztBjGDQCB+/V2qc+7nTCWRivTpDnc/OIKdkra29riWqp51UxVA
UvhSiJRYS6ZWG/QEayBLjQDiZ8mbyHNjo9vl5EA7xbHcLukd/U3M80PojXXGYFLa6UWyoCd8S6Zj
aoVdpRhnWBWBQgeeAGAq+3LNPXPqzDa6ZUEr0h7hGysOZFQYgFvlQkkDk3+CoQc5SdmXTAGK0FqF
s6Av1I2Mfldor455rudH6dxEiuRSjvgdF0rcQ7+WonCXjwZwqf5ZqGIZt+oryLwsIN4BhA794ZL6
kiYH3KDWAxWki5Zyg0Gw+3dQ9X3z+ud3sz8gdUG9j0W1dRygY5W2ykSunAT8NNSrBR6qaA28FjEP
mZkVbp58nI0lfaNFkpwr33srAUDwrWLgBi2sxgTwCbo4w2rUlp0Ybw6D3HxOsvrITD1infard8Ar
yf3P95d/q4hXN0t+JvreY4bezDBBpDt5tfvmT92T32fb+2KET33tsF6LkU6R9+iTnTgu8MKerWRP
6EedfDCDDN2FqlTXqih0wmEQHR1YwEO/3u3F1IzUGgr97Bb/8urbYlabaWZ7kn6s21KRk7o9WSzL
Ra8k+n0xxy2/4hhVpABhrPUzMBk2tf6WCBcc3pXxdn/71uXAs0ZPBSY0A8nIehVQwnR30M9lujc8
EjX5NrM/Wfk/98WsKoNw4P8rRjKz3ObmaA5UP49pFlUaoWHtaOFkpIrlrMkRrXiugP1GB5i4kxcm
A69U7qYdMc6ef0jNTbuEwR+o9aUE8QsuJWDK2UAuzzgPHnpw6wNN0HipWIX4lbJOX8qQDB8o7Je6
WiCjsEOPbyoV+MvqLsG6ivZ7wRInRegpR0bVSErjvNhvYJmExx4whf6uLgEglsK0Is8k11+qdGoC
ltXGuS1ZyA4+Mnv3NUolQNIos9YLpxqocZ6cb+NuoAo4rNsJdzE583sB739/cc526fadOXY4Z1o/
d6gfDyOeU8ubvnsdO7g+5oWXep/Mw7dq9Da5BqJc29vqAJRp3WJb2Jj6KmqwGeTzJgPp8EDJpixa
RUv16iYgHSCAUrDHcv0ZcPqkd9rAOLNs66cbzFH8wSb//r5sw1MwePKkcI0zMfY5OXYqi7r6+9Ej
g/EPpN5vGGFRlShTlpj4/e4Xf/j85f6vX7Ntto/3Ef/A4ZJfR3cJSt7XqSkcyOMyBxF39+OUbaeJ
be5LWvMiMW7+jtSE+Xr5QpkjdayU6rDWPD96QbU1aufIbT+aDG0M+YxhaV8FGb+6uguZ0mvkVD4l
vIBMFMhCLTgu9bNpdaHX/7q/tlVjcSFHcmPyxK142S36mddfgVfhOH+l6R9kLQAM9nv/pICLGXSA
okEGsk8fxol/GA0UxVrUXBJV//R7QerGuF7IEjp5cbGrYvQSzrh+1meyEeyCxYvXbYkLXgLebheQ
qKQAmqz77838tdURA3y6v59r5wZGS/gPSMMgeym9uINeLxYQerCfDnyyE7D4wcDLVLRMaxoJQhg4
Kyji43+SFLuhDqpSWOWUfSjyUz980Nhnmn0GOMxWp4qw5hbfGsbyUppkjPPOSuZ5gjRMeD45IKgg
AJuZ7S6CD7M19PbYOezQkHbj932k+8tf81xuhi496JaxGavlR9r70dB1CvN4O5dx/btkI87bdMgs
cdZe0YRB8MtKjoWHLN8Y6uUhK4JQN/JtoprJXj3h33sv+4mZbxKSdLiZps03bWZ/dSdt0xK6TXMV
uaRKlHQ5BzTEumWBizPwXT3F7bRpuoOlGmtdfQwvzlcGMJ1qvnRg6dHPCVj1cmPeJW4ZtlXzYvRJ
yFNMH6eYQiP8o1OXu6GsYzq7T7wD2kVe7fK0P/QYhcizYmOlZZjncx91VXq4f6/W8kXgLEfUC3Ru
ACTIaK4TaQOaB0Lly6emAX+htjPs49i/8B4T8VXyknXwPesunFECvS977R27FC0ihwub4hcjcaH+
+rmn2+Ip17b3P796mQFU9p6VR9eMZOpd1Gs1hAMwWeW/AZz0qhpDkqOiP/xlzW9ZpuoNWZEn6KQA
WYugAL0JQusullMULKBakCMpkmyLZqf/2857bu0c43OqajIUlkGyxgimBF6jBVA5YJddi8rKQg/c
rMLOufzf3l/CHPgztU8++omOSS1WbdCquZs1vru/pSuvGuRiebAQqOPKPJSYoMn6pMr0M0v3br5x
sshSsZOvKMWVCOluInHKnNHG0rSpjozuGzrrHle7KwnSs0l01ntFhXPygCAEBBhgKLH/UYT0Wpa1
Nk0mh4ik+ETpE3m4Sxb8loIXCFqNC+TJfUJmmqZllZeIqXNzw5YtemI2j580UN3QACoGyW/q0QNz
srEIrOVcd/ZfxVRu0B34q1Z26K0plG8gXEeVAvQ3cs4477N8qApvOWvBU+DuO42EC4b+7q9lxdwD
ifm3EOk0tBpWGEXR5ex7bag1oOMAg7XxUhCFwVEtRvz9hQEo66nOg8LGYuxtRqOgwgyjQsRKMkVQ
oKDmjQ5pUfe+FjGjANMMdrCcU+PI5ye4XOzr5DycDAVyNdo1UacQDRs3ydB+cDOP6cuZG/u+3/f1
Hq09949kzZ8ENDZmvj20MgIRVtqrXLconiPOz7lpHhI9DUkxnkZ067Dc27IG/eaGua/o+O9g0Wcv
tyPWV9FgqY5sxdrgZ6BPAXkpIFHLrSl6wDTf7ix+dqO8LCJ7aaL7C13RvSsBku5lhs3Qcuzxs40e
5HLb2j9pqYdV/ygGI9QbvYMYLcHAJlovpO1MaNoyVOKAuw/8xTAoFNZgzUsAUjdiTkB0AF1Xng5G
IXkAAKDG4cowwN7mh86qosZ7Lixth1HXkBuvblKGvRPr3t+P7yBmXNEVgwYMvKuSyo+JWSBpoVtn
6u4G/2+vzZD+31mKEv7KxULVDPVFgASgZCojAjF0Li5dYVjnvHyphn7TcwJwmH/rJohQNf2DFQlI
M3CjucjySH6/CQxki4+Wffan05K8ueOpNNAdlqtaZNZ0D12e6PtBV8lKnqA37awsZ8jJ6dZ2nmgT
WmOIYQ6Fjq9dogs5clMs5WbpMQxQnSf/1SNdOD5MaADtvhQgeXIoNqE/yoIAvXjChG2pauG/BQcT
AgAQIbqGbfQSSZ4omTKA7TW6fW7MUt9TZ+zD1hhJiIp39WKlyBMlC+32ndu8mXQyQoSObUTRSxAG
GVMVisRdlZw7XGMD11hwkSEle23jKyexmkybnHMzvHQg7qhfjEER4q2LwJsrivYY7Zas0jgMKboO
Wufs0vattNMXP2gATuxs7yv6qmKgl/b/i5Gs0lSk2TLoEENsYN3602b+g3wm9uq3BHEFLp7civgD
cd3GOZfgCd7O5qf7C1hx6QGHKHDbUNi+DY6IsWSkbg377A4bJ3m2CZyUXV48g4tR2U6zeiYXsiQd
5HTGU4FH6lyPZliakd+iz1WVMlo9kQshkm6NY89z+i5kiH7pj3dn4xph0sMB8hycU9lxcHMUtxnJ
YHBw1lajvZgeP94/kVWbdiFCWoA3mXqtdQQ3NWv8Z8zW0sjVAENNwUYWtnY97x6X5yHl76LFGa+f
Lr0+6Nei7qjXkDfYGxC4hZY9RqAK3NDHe/+xYQY43EThHqQVkpHzeDtrQdvaZ607tPnhcH8daweP
pw0vAWIfoINLV7Gw3LKqjBQmtAy1t0oFH7KmvJefl+5h3YwuJ+JYmL11CnB1v/i2ok1wJeaFs/h7
BdL98NMqAXkbVpDWe/TLNzUqBIda22IwuwlnFdmdakGSnoHTo0qBFYSes9ZHBvx1Mgw09u3vH4r4
iGzpwT1jeaJcKRCdrq0XIMLsobZy+0yKT0wDvShGg1Pnp2l9bf24gBm4L27t7qB0j45ZRPCC4ONa
HOb9+wCAajY6T0y04H91mbYhUw6iwu19QeJDt+v6LUjavATY7mVnQhDHLN4TzefTmAE1rsjKrxWy
GRu/s1S+zqp+AwIAKKKG+Fe6p01Ap7aYC/s8z7Gfbcmo8NnWv28jRkXyA0Ne0u1silmAWC322cn2
bRkGk2LL1vQNsISwAKbQcfl+onje+WXbmmdr2o31DiWJolSEdWvHfylCuqNlNk0lRoDMcwYKh2Uz
m09NhrkIhZKtbRQQHwxgGoCQF0W2ayUblxTQ1aZpnouh60NiWEsUDJ2qKVBai0hIiEFI0ZKN6wNW
xGspgO4FbvoQ2CcHiWpMcnTWq2kTvtf9rH7JALOnIqOUlvUfgaiPoz9f4OHIiYolINrSAVfjhAEX
kFWi+0yVrlyTYLuivgwxQCGUNq5AcyVKRJ19ajPrbHAwXmh1dP9eymHc+yqAzoDZL4EaeTNHyhZ3
SLrBsU7w/Zaw1O3576aqnf2U12NksMF5doqJHJAbNX8UdgH8lAS8H6nvqCjG33PfFyYCvwS+jOA5
wawhOjvlGmwCbBCrDHoaE3CYN2YdunMddgn6KOZvffK8oK8i+c7cv5I2B+z+YQIWo5F/8tmXZQDc
kQeqT+pFk/3vXM7HaoK73n2w2WMxodgtTKyIzmlhVNBRd61kWWF7ZZs6xok3fQSxfTBumnRL0Xuo
K67/yuGL4RhkdfBfIfhaFO1tiy4AjzhZ7rF0z8akuJXvlavr/UauBSNnSNrC9qNF/VpAXg1N1ta9
cer1onrSgRG8c0bGzgkIVbfMLS0ejrQigKYAt9GBMgxY5dw3drRJzdDWuPOCAtWw63PDegXidL9t
nCz9nLoe2bXdwFV+qvg51z/3Sj3kEjqgJtjgjgONW7pttU3jHQZVolklQrLogAGoWndmNB7Lbw2J
LdCHU/3L/QunkmFe77rHezvrLSzDqc9m81dlDQCd3N2XITkR/71JQICFy42OJ5nHTuM8Z2OX01iv
sumVV7p2ykdihWMwlVG+NJh7Z9oXXpUqAr3bxYk6LFJ3ArMVpVnpeiSUUwuEktbJdnZL+8SXHSeK
ta1cC0FDhkEiZDyRKZE8FoBSBXZJXeuUs32TYRpZdS3EAVzrmQN/GGl03AigWctmqCsn3gO/j52y
JKG73kq6L1Y5ZHjgG+B1W0Vmfl5a92/Ok2YHpEpjn7VseM3dqoLVChJ2vH+WawY6QF4XZgDYF3gL
xJ5fxLP64GkT7bTplNsFsOlGvdzWPgPmf9/M/rHnOt+Y6FDf+KAE+4RRWXSDDRT0eYmnRARcOd6r
nyK5C06RVibabufT0h+1YJdaL5bKT1w5XthW33rPaOM5kDQo5xRcOz1E8PrVQsJNYz/v7+eKm3Ap
QEbEKZY8NXQw7ZycT0ESDvbBgzcyHe4LUaxCDtxMZ9SmGdi+J8Du5H2Yq6Dr1w7iYpc8yYi4HEds
FvV88kEERmIXKMgqvGqx0dI1wNgShrBQLcVNkMsKWTIsgTHpw6kv+WSHADirJrRZ6PU/nRukf7sU
ZO59GyzR7DXmEsLTehBzFFYMrdeAn8QrFaBrXQ6FrAUTtmSwxtM8mWMUpCmI1r3XZElUxaDb3bwS
JDcd8WVZnCIxx5NmbAyAxJW7WQX7LoU/72t57+yA147JIdlqOXY125NfDKeJh6yI6iqa2t1gn0dV
q/eKuYCvKXpI/itJCrRaQFk2i0WGU2B+NZatkz3T+YtZ7xCk+AXddO6eDE8I/BVm81bjr8VK91bj
7lihU2Y45QiJjlXmOk+8GkeFMVyRghgCtSEMDyMmkmsaupERmxndeErsJlzyb1W6uX9xb60DksoX
AiQLV6X9vPQlHU+80LqoaFHaIKyuvmhVMe2KxFJh9d/eMrj3yMcbuGgYNZDR6nxfM4qiGLCgL8kX
o4p8vkfJqY6set9PimBvZfNAVQgORJQZAJcg+3tk7hGweIV5QhI57/aZCpFmZe/QiQVeAwQTeELl
eKidiqrx7NY8TfQlz3eBFxl0xxXme+WuvqM24+0H0CmWc/0aao2RLjXeyRPXD13+XJkbL1f4+AoR
8gtBUx09X25inIoScUZEzNBQtRyqREiOJqfVUAcVRFjzc/EXy4+9qjy3IgHpHDEeJ2bk0AJ/vU8+
+g0aq6uXU6FT9L2XxRHAgmXoOqp56FVBmIJ3XGDLi7DoWlABIIcgL/hy8ntANpvmM0srAuheV5VP
XDGh9jv7B0hCddwaaUWjQ9M66SlWROatv3yhehKZpP5gZ204q5gObj1oBF2ghAHohwOHVnZksySj
E5Akm9hFCS61/nWS8zx8d8cjaZLIU7Kt3m7ilTi5lspGsjRVB3Hj8pdbHkX3iTErLLRKhqRzC6/n
0jG1Jq61D2V9sKdPmfXtvvW8tTDXy5Dcknl2sjrLkibWnOPkc1RLFbdfJUDSgdw1usE0sjbm6POk
wy7Ra8ULc2vEYMFE8kFMbqOTWlLnBcwpORjsSezNkx5yJzukqTWFKdB7E7t8/NW8liY91vaQzJSB
wDdG19vW8/PXzAlUmNorqozUm8AKQ0SG2rJkMdnICEmJl8W82jR+zOjZyaNRDzsQuz44XQw3B6hn
8NoB8gBEnpuS+VhTOnaZR1Dy11ERferbNPRUpm1FCTALIaBddR/YVzJGqs2ykdo9I/FgHT85yeG+
Dq9ck6uvSzqsG7SgOebYY5CDnrnPX41Ge030REW1u3YsGJbD4J9AiENe/9pu1oTTZp4MEgNRZs6f
0/KY13lYaM893/SeorirEibd/axj1uhRHZGC/WNyTvqihWZJoiLVI9v5ldAHIZP+owcXi5M2sW2C
qdFcLK5g7iZJgIWD9BxJFataVwT4ugLAG+BP0l2tqJenAJghMUZMii9t3vVPnjYaX+4rxJoUC/hk
AsjNQFgqFOYi/ibtaGa2k5DYmT+NcxR43/+370su52IlQ1UTAF1UJhqdqx9DaX69L2FNpS9XIO2T
3lgzav5YQVodQejc6nvSKHxL8YnraBFVJLTiw7x4sDWyu+Ex0s0Vw4H3w+ehfk4KVK5sM3TR5mjT
Byv879p1KUyc2MWJ+I6GCJ5Am3VghvMGxbi/72/Y2nW5FCAdOTogPbCimiROtE+zsxGMTUFQY44i
3yACCYn2WCXpfUEYIHMwKA/wLwSI1wsyE27UiD+zOHniP0qVpVlT4MuvSwpm6kMDsEiWxSCeDl/b
TuXMrp395fcl9RqAfTcZAX49GeErjVtkNQv9jaWnx7MeKPBcbJM4totzX+y68lsh6DRpf/s7rXy7
f+yqjZJeylyrPZLb+H6NcXIWqWiM1q4hUniAMgZN1a0D6zW1wy2/zOKFAqcx45uaeuFiqQZW1o5D
dEZhXkugNspFo4mnqY/2pCzO/X0QPBk6MFunvQYAz1k1jLpyT0SfDXxk3HjQjkkb1uTzBLQ3nsZ1
64RZMu34YD7pM/1itPUBVe5jVWBi4P4hreyiLVrcBWCRqFhJd8VIar3rgiCNtXSj/fTp3lHNP6yo
ARDLsaB3sH3s5LWaFZU/aKC0KmPDSb9U1tHQF0WEuSIBGHkBHi6BVQUUtGsJlqVNGrGbNE7IU/oU
zApjfLtF8IsckMwLXbuFzQask6+5tjbGrRhoS+cu8n32OTUrhdkSP/Pa6EMOyEYEIhYABuSIzK4q
dzK9nsVN4Vuv1VyzDfLYXZgAj3rfm0w1DiRPIcFOCoGiUx8jFeh3l9wKZ9GZ3s8pi0ENF6IlLsyM
rT/8TbyXoT31APzXhiUaVCAjt6eFABDdS8BNMlHxkyccyhEPqO1MLK695dA39SnLqu19pV7J2gkZ
aFtD5IF+VlO6Sb7JPcBYziwuayCMaCGhTWS0hwbEPmU9RGPdhCT1w5l4oV2perTes4/yQSLYRWVe
UGffABBh/HvogDw4xP7gfphJtil6f2O49Y6w/MnNRox89U3YWdaW1/ocpj3Slm6lbe0C/ZBt+6sF
br3h6puuU8HorqmyA9BpdFuhVIlY/PqmaJRXzeJ0Q5zqlhZVTu48Z5nvhzTpVYDHa9osSs/IkCHu
v+GmyH3QcKNBhsa5tWmyIhyXXWlsGH/Y3UPDBWY0gQuGivvNvEzmjyXRcpPGlTsfm9L4aGilwi9e
2zSQJIlyuuDBkLMJaNTvwWdZDQjDt4aXh4wWYdkoVHbtVlwKkaykn3lgnArKIQ7KF4ZZ0+j+jRAK
L6ukmGcIAG+MC39z8PpgoDhtjnHi+OGY/ZrLLFzIW2N7+04/G2Xc+6pAeXVFFyIl96JavIC3ujHG
Vmt8QyzwubIepIB6N2CXq5Ku+VBUSUNKrEpfPhjOU90rdk2xBBlIuU1GO8H8zxin9a/K+rs1d/dP
ZfX7yLriNurwZORuzgGXlNp6wWLmT2I6YlOzP1ErnDfSu/CHAc53feHLUnc6l3tjnPfnIEoaRcfg
rcfyn9klYLPjjQeP/fXnDdp7NmaGR+T1yKGydQCwjojA2UtVJl8yK39Dv//m/p6tvlpwVQCIBsMO
XFxpSSS13YxWAWQW+2D+XmavmDUOi9QOJ5JuyfCj6PqD3e/vi107KqBdw9kUzIPIxVyvdHK9zNBz
fYyd8pS9zfz8v31eiL/wxTPuGPkYLLif5SYf3gqqYFRas2HwjYDMiJhIME1cf39Av69vLbiMZv+V
jHU4OnPYcsWIzOrRXEqRHAo0qY8GN7BJic/Lt1Kz7WOVpM7nruu112Yx6giMiklIluwHCWh2wpBG
pfgNa+cEVHVUWBE4C/a264Xa4CBbhsUd48JmYblzNFWfz/pO/p8AuW/GZ17jpaU9xo27wWigCSyA
P9G1izUE0mEBTJno84xbBbCOrUkxo/3rcW27FCCdE5J9JCs6rGHwfjo/E+tPPo8GRLyWyO8gcLo+
A8xUD9rizDCbB8PEy++r8rxrvoXwXgCDAsoDsEJcC/CcghhawHEZsx8pT7eVX+xd82j1CrCVVWWy
YDaDd3RP2Y10JzBMdyOsp568kie9/QPr6f/+vDzVY5nLf62n7ldP41TuqRmc3MLc6i1/TR3zlI0q
r2x9RWhPA1USvC8Znz4oa3So1TCewYGg1R69pIp48jZcRl4cQwEYyQPX7E16T1+apC/doAVxsR5N
7Jz3x7HrjvqYhEv9Jz1soH5EqQzxEpYj6QEFBLfGEtrFQQMa4JbtdXN+qVtVRmbNriEL/7sBTDIq
ZhtojjsQGntVHnX2wW5fg3rYZqUZ5nbsDTuQhizZ454tWBvh3vjv7GtyFisru742HAi1azRGPhvt
P/eNwMolAgiSh9YgjKKCM1eoysWTMzE8OQC/auMc+Lmk+4tabjhrO0b+RznCoF7IGVKMJaWG1ca2
vdPdsHJfSADWJkXwvGKWMWIq5vV9EarLD1xrOUnVgeAq7sdoaI/lsk0eRB8Q3iYyDGgFEfxivi5T
xGhoT+9pAtUuMdXuGB/95lSwzdx/zZojUfUcrlzUK2GSv5HkeqkvPoTZPGyNqDCj+6e/dk8vFyOd
vs1JkRKwHMVGew6qH7w7pPQfamYoYCjCpzU9Q/cCRvXEcA/cxOvzD3r0MCSBTmMre/MIjWrUy3Jn
Y/V/31/R2o7hzRc8fOjuvtFns51nf5opjZNBCzEh+SBBnjh+FEagYDryZYgFpR0rKh2zy0HOY/bd
NJ5Jc3z45yMLh4ZtEQu4tpyMKaB4U+02PC5fMvcvz/72B59/T4mjzfoWf5kM8GvbPJjjlHzrSB7y
5U8E4JkE/SH6JG5oxWZkYnxjAU86A8+spm1nqjTDwsxKQawlOK1QFoEfDsyEa03yDaCMV9RFgmwE
9C2x+09dQr8BtOh1Zl7kAUyWAlUl4VqIguOzXvv/cCS2/BmRQbMc8iKIzNJ9IlX/T2u7cZOzx534
y99nSzXILNUNjQHXJ7aRSwNZR6hqCVpRceTNQHGI6rMoDkmOoT147jy3nMWe5gm48XAoFKe4YhbE
YIlwb9HWdJNOybummsZeY7ELOu+IO90nf6wOXTeEXlagl4/Om/t6uWIdIBDjn5jVRrOz7ANR06zL
gJEpTvrR3dBx+Tn5nReRvjjOdPr3vrC1/XvPrXoYaEVZXVKg1GzBNuAik+uFPX8JGoWlW3mDsA58
GMVNgaMtWQgrcVpgUPtjvLTbOt8BXElJer22XRhfcpFcRCvnDeKOZbUDKElKFnNunLysOo/5FM1L
+XFuVEnUVVHIDqM1HCB1uG7Xty2nmk/dpWJxbuffu4Vshrz87M/+YRitwx+cC95t9KB5qN3LpjVF
WjLh+sJi0BKG2xb/uf/9NQcOhFVoQ0chAtGvnAYJbBiAZJymuGhsIwQJxIdZ7z4YVnroMnM5YiJj
x4zi1cmtPS+rPzALFsZN8dyiYwRvx/VGFk05odo7zrFtnl3no4qhd03rUAdAJQ8eMGbnxJW+8K8A
FaH3FZBmY4rZxiZ70+1TkitKIGsXB5MPmNGFFccLKxkeBh5djhiexcDu3vzUkM6+f0Brunb5fSkg
bRfkrgId3zf7/LgMVVwPxdtUsM8BasX3Ra0uBfguYIDBTAL6eq+3q2nHMl2WfIod7Q0g1Ga2v//9
1eNAIlpUjDC4IT9SJDFm3acBbuj4YvbPFjmN9A8USuS6/ytCfmfAJd0HvICIOshDO6vCB9Hb3l0d
dJ2CRE50PUOnpD3imqHNg8tjJ9n51Ss3X6fxoCsu/dpGAQoCNRJ0g1joErsWkhbuOM/DyOPRPJvd
mZJ9r2o+WjtrWHkDAy7i9r+bhYurYfS8a4hDeayRL1o0zp/uH/VamQnhE+zxf0bt5PTnbFGdLWWn
xwt4A79PaEHdlLaX7lPSWSBSWOot8t78aVgKdzMxEKZXdd+d+zkwFPdnZaGAjRHzoMAyRguXZAPq
1uIO0C6W2ODIsQUD4G+299e64ntdSZCM2DzSyXdnSOj6He2jVPuUAN8JLs4YVgVobRQLWpmmQ6ft
xYokFcw09MMlubPELKXRwL/poAvznFe/SEIn2yVZFjX8Ywp0wbFOo87aEsBBpW4S6s4+ZfO+LuNG
V3UcrFgpRDHwnwF1JUampF32/Lqxid7iRTSbl8prDoP7vUtq9GWWX+/v9tp5wksX0DXAswfVw/Xd
gF7pTmUnSND1mCSutrYSK3/l9mEpQJAQSA+w7NLrngUWBi89+Cqp5ked+aHUXvVeBXG2sgwQqiKm
QaM8KDPkjrLJonCWKOobc/5Whg37/vAuXX1e0sl8rr3cKwlDX1Ea0X1Tqp7Wtd8PZwuwJMLlvun9
6Gc2O6QJhpjyKN8ZD/J0CjML1pvfnxf6dmGevJxbpGvx+TTjoX5ijvP4W3clQFKjsnWJ15bJEJPF
D/mPBSxF909gRYtQ6A7QNQogY0ACSAJ0GymqCVR9GJmKZrBg1M/DrEjor4oQcKkg1cR7Kjeo8Nlq
Jl4g6OtbsgfOHNDrts0fZKwFWDUsjm0JbHspcuOEeMQh6RyDrhAEeqqp8DU9uvy85D6lg13yJdCm
2Eg3TR39yTVD7RiUtaKJAwMp13pUMm/UJ7OAgzm0GwN/FP7G2hEg0Q7kO9BBoKlO/P2lnmbNgkYx
Z45rFg0pmG2i5fHhfxFxItowLbRz3UwisWxOCm9akJ5wjHALTPHHb4KLwBn0CMIUoe3legnMT+2R
ucMcm3M0amGeKbRUmBopNYGhN9SbfMR/GPITGnCxRQgJ3XwGB2ecpB8Wawhbq48s8sFvnnMMVRWz
opy38hJdiZNOBF0Ky0yTZMLFjn7qb5SFrQqeZUVnMYKmg+YGx47eN0lnS9Yz3VkgYih3S7XPvty3
HCv+BD6P24ZhrQBxkaSzAwNO/lx3OPDZ0J6ROPQORebTX+bS2hHAG7QsBMlw+pwujbtdii57OKJB
mg3xDKRbiAnlWL0INEBDi1zNRH7pRjg7j7eJXguQjqgah8FJNBPJoDM3n7P5eH//bo8Hn/dRaEH2
Ho+TXCOsDQPeZ4EwxptQWbG/mY5Co8Xvu9boawFSnDSyyplAVDrFdr+b2bbPT7O5/5M1uPDQRX/g
DevQRLLOH3qfxUX3mmonZ3P/82srQJoecRLgl9FXJxl1zXaGqWINiyubvMwMo+1w18F+4M8P532Q
UxCqDE4wIG3K0XHfo0EVZLxjXOnN1qvIXsefmasSMitHLtBecOIAMREYwdc2JuCU1HZmDPFwcjGh
ZeqPt9O8w8n8nwDpNR9yIH/ZpQUBk7eZ/CTMLIVSvQd1klbBT0CCG34JqFJlh4EB97wfA4jIm2zL
nXPrfC7pv870veIH3R7DdOhCPhRRS8tw5P2GJ/22fLztBh4LulUMZGtFN4T0GCABVWvcb/2T1k2h
LxgzHEVld0X1ENE66G58t2+y02J6I53HcfBOZmsBEbLf1o350SlrhYavaITgYUfDKOISDApJC9Gn
MbDbsvNOleNEBmi0y0e5ruCjIjZHqh2VNTQOImd6rXTgKqZZEuT+qXLbsKmsqNQVlbu1RSAxJxAM
0ZyiO5IEiwSTrhkkELPcYiyEPW7p4br//r5kyDytSZyA5cHJ5tFQblQcA6qfL50B0T028QGfn9po
ruqIACv8vh1blQAmS/Q3o28T1v76CLp0mNoS2DCnvqoAsY7+PdUsqEqC9Fb1PW8mkIcHp6w+L18R
Zt9fwK1zhDc2EANzgvwIYYK0ALOltZ9k+Hyff+A2YNg6ErDQ1dy/iT8CFVM7GvafrOlSqLRr6DHG
3HFfgO6hy6NS06NaNRmwdskvJUi7NhRmzwMHEpZyl+YRoUfyuNuKGowYMwQtNvpo5bsxZ3lBKUr4
J27poQNWyeDhRAPOBcYYBFSGA4dCflOsBt7RmHinKWrmz0P66f7J3/qp15+XXpTWmRbHZPh8DeyR
fD5kDrCMjo8iogkjhck/jPwLdA2w/0lXnKSgXp3sKjnpDWaYX5367f4yVu7H1fclBW6WGn2syO6d
FisKup31eHyIiAYdxkj1ILFz051n1wteoqVPTt78MQ+r/Hz/568o6tXnpe3JU2QxaobPA6FlHEN/
2ViPe6NXEqQNKplT2ssICZiNGLfl4yMD2B+4Dcg1QFkxL3ZtQBgyZXntDQneOT082sXjWHcByqnw
EsXIHaCKpCfIJ5qe1HOvwf7VYHlInU3VgCsETLioDimcxZUrgUkS4P7jNUUtUg7WDZeUQCKb4O4G
P+n4w7E+MfOHpmqHWdPYCylyQsPMNW+iFaQsfrVxGQhl2j84crxHuHSw7YhEJPs6Y26CWOOUnEBQ
OUb+MET3lXZ9Bb+/L1lXUME5euazBAgoWZg+W6BBfVwAhm0QQ6GJGOolRaAYJ9LAJ2L6p1p787M3
FZ/T2qW7+LwvRR82BRvxVMB0G/Nz6fxMATqqKbzptS0S8NXohARkPHovrq8FLYeWWqxNQHLb7IxF
/5A2xuf7myQMtOSvo3IJzAZ0kGOrXOmUATsOlNEsCE5dgamgxUujyjW2ThPsPTPdAV2wUhz72vXA
M4ScImJ+/JFOZXZGJ2UG1mRodkSnIvStAvAtcZcp3M7Vlf0WJNeGlmouRzZDkEY+mtM5a+jGGkBe
MQUnLVEZ+PVVAd9YIHoYoLO8PinT1RpuG1Bma9i6W/b/SPvW3raRZdtfRKCbb36lKPmZ2JTsxPEX
Isk4fJPN5qvJX39We/Y5I7V4xavZwJ5gAwZY6ld1ddWqtW6L+WFy/rq8VEu7ATE0CsxQ2EXUrmy4
Jop7EMYhiJuLDBkbn4Hh8bKFhSlDYz3CEZkmPW9X6CMjIxrEzp8M9zVrbhswtCXJWwZFEWuNt3dh
MDAFLWJJSQfZTDmhR/m0us/dmFeD/dR/cfWD1f+4PJKF9UD1FFMFWJoNMiz15DSuFmc8c0BuSoO0
/F1W9b07PnvDmozM5zZSDhCIreXlSIEfhcXTgehOZxQuG+0nMdSTX83ZQ55U971tB0kufolxJHeY
11fdGoPRrrbXDxNNncjhudAnOGtEi6ti0tMucZ4GUd0n5m3y1at3celd74cg5ob0swy/zvPDwEib
vK9hpqc38bbvV7bd4hwef1/ZDNYokGGJsFpcr7a5uLHau5E8k+m+biCKVzJ/6G+jNeaSBf99Mih5
GI524NzadRZxDEp7sr1vgJGN3y4vzsJpOjGgBDXIhwltMGBA9NOG5ICtIjmVsNQHvBH//+WytYUD
ZYNaF3VL+FbrHNhl8yihNg6Ulj7Z2nsDEYnLBpaGA+4IE4UCsG2jH+90vqpKuDX6KTUQpdk+i16t
ePQtS+xoUe3yvNldtra0OsfWlC2RQ3Md+qeu9hTrFIIbMdrL4/wB9LEr07ZkBxEhIKUuvN5Zaq+s
kogUkaU9MT7f9ax9TNFonhdr1fWlyQO6FO15uGPRo6P6bs8YZ0gNak96WvgR+kafkAYZO1+qtV6e
uIV9ALQ3UlwIGPAeV/2RZo950Zoa6GvMBtm2Te6tuNaFGQMjGihr0JANrPQZO7VXOGltlt5TXASW
51fTlk4314/h2ISy+E7V6FbKKmR0wsQGs/LK3lqYItDhyA581InOeVDI3GhmX7vuE5j/7njNtmWZ
rOQH5X2v3Aoo16HQhdAKYHV1FWaEnmJI8KDxTG3jma/MDmt7Z3ho/3qP2q/talvG0piODcq/H3mz
tIbMrGnAYPfWxsUGd8DKvlpYdg+tPiBIkwzIZ2XaGA99RroKNAmgKNFuoR6qGYerlx3Ie7z1UV6D
TpEaRA1jNlajYaDN/352gPu4vfz5hTMIBjzEuYg4gLJVERF49ZVz3NH4WfDK2PSd6zeJuGXDX5rB
ZMPc/HLZ3tKSyCy+bC5CF75aNWioaAUgQ8nz6D6ITabf/YvPgwxBdvrAU6qcqSgKp8LsefLsOB+i
y67VG5c5F/nd//u+frqjpgjyDUPEkuecDdPGnliQRsOWdOaaFvPSzjo2pERQdQX+iKbEQFAY7IpN
WWzaYeXRoaoT/T0YZNmgTQS2nbNqpD7bbuq0IPmoRbxrHfZY5s1tL4ygdPXHonIKH+WwAK1IjV+h
eJFQD5nYCU38l9fsMxOq+gWkeP/3d6iPkiyOe2MeovjZdLT2qTVyq94yQw89LwJXcWHlWxQd2IMp
EIS7nfVWxHb3MIO91md80v8izRp/8JKjOv5BSmakyeM5d2pMDC6vHWkSvytewJ0cx8+6JLsC1H+c
Vx5mnyjss0mQKGrIxYE0Tu3qqhFNVo6Ng+Fh5cF+8Q54ke/Q5iDQ7O+bbGhvnLFmGwg6xDtIKDJf
r1NnM/f94De8FAFpWROkcZ8GeNCaQZalxQMKS3znmWtNWucrBgZnsPSBQ0WiUwCnOj0GPPJiQ+NT
9BR1jAMXQWkYJc6HWWvVTTtxb5fygvsRjeuAOPzPoFU/0LAW387OBIlnIxGvl7eQ4sVQBJJ5REkY
CqgxoNvKaSEpMwzRpnqIXqZtOtt3XuEFxqRB2i/hO8NZkxlQvNjf9vCMstDwJ/tWlPGPUazZIBHV
Q6vcJN+HNXI6eZUf7YX/fB6QFvkSlJCH0+nVgXSdJ5rroTPF0TenFMaW1xyMmBbqCBvPGq2VW2Bx
PDL1gChZ9lhIb3R0UY4zKFGRn9PD2Xx0GBDhK0dc8WZ/DwgRMjQCABzFdXP6fU48VnUl0cOClkED
iqrkg2Zr2I3FWUOcjx4BAvSG2iLPnV7XqtHGrIFIiMx2YERkZ+ZPRntdMvNzNLL2Dapd4LPPeqLa
wfYmN8Xq9wMtNrmVv+qj3vo6jVzfyOlaTnBpcx+bUxanQ39TVvbSnPUjcV+LchcVu2p4Nby3y6do
aZVk/4uUepTqZIrbo9Buyw1Po+HQvznjezTveLpSFFtao2MTyv3Z6AIp8wEmHH6Xels235ntHU1v
Lg9E8d//WaB/BqK4A1q1blZCYCJMvc0sdvED2F1H5yaNfONPFAX/whg2NSJJvF7PWLkZ0/TO0HBY
S+hV3BG7sA4ZATkXWjPpnSU8SFyjRdMOIEebET+KhLPyAxbnFCRNaKTD0+YsrdO4gAcnbqmHNO6/
NDz/BZAUZLUhtuoP0dpmXNwjR8bkjznyFHGDJutJK+D5+Jb/VWW39ZUZ6r8XD/UsPNuh3Yvn1KmF
0irQcCh962Dt0/SrvdZyuDyCf76vjKDI9bIuSaaHUCP1W/0vXt1O3svlPbFmQ3Hg5ZTNaIaAjTaa
xUZY83fsfN1P6+H7f2dISacMfdxn1MZ5AmnADdR18QoZglRb2WEmply9j2SJ8X+XRLnu8CLIBDNh
Bf499XnrIPHk/huniocnUvv45wwWVQ6TwQYk9LCxgvgLKtf8i+hXxrG4LEc2lNlyIs40DSWQEAJA
idh19LYf/vyLBQHKxtVR59LPkCOFV8U5yF5pqBf3VfQD0HmfAKv23xlRvCjr9IJ2RoRxgIaVQx1C
ACu/pjawuOhHI1GcaNY3aYn+coxEe3YgMrxGGHb+fdCJmnCZkB8CNtVTFiMCLA3Uf5YRtjUEfn+O
ZC3oWDKA2ibUd6H4DBSJ/PuRq5qJ3tqFRo1QPEBrxa+6K4Hy8FRwuSD6AIQAcRpehqcGIjqheppb
0G7LyNYV+SaZVzIm567dQE4GUS2ggshcqeW0RkBIoBPEDA02xY/xSF/RB5Nsx6Leezy9vbyrzuMM
kOKD1B/EC4inkZ85HU6Mwp2d96UZNl0w5z/4DEeyIfG7sUZmtLQwMjUP5DaitTNkdcunxEt5Z4bR
F2Hfr+awlz8vOwMJyJLOJNVEp7eDlUFSj+QPQwkWvMPleVr8/mdbPBKXcInKBYUCDVKjqW2G6I8o
hptOvw64ILcV+CLRJGbicYH8qxKGJU4h3MxLrBAdwVlxm4Lm6fo7FiYkdBMYVPkaVHauVXcea0As
HVJoD70wgNHeNYFSyeWJUp+JnyORhVqcEPwLrPvpjvIq6qJEPtFQE57f9dwHbvWnEA7ikm+NZaJJ
vbzh6X0LoZ459Wf2V9GvHKCFtaJAwuKlhlcHBLiVX0AHDUJrpkZCEK+TmzpdA/MuHNDj76sseXM9
xz3RE5B802kXt+1WgLZE59o2ilYSBEsjAYcdkPzAPQMZpZxOi81cA/krDc122n7tG7G9vFgL39cp
ZskEY6nstFbuFEDRsjpF6T7U3B9D2DfXHxp0VQLNgiot+p1VUqHeISWVlKyhm2zY+M28PuJCE/o/
31frwEjvInvCXSMckz9T/ZgJoMbEyrNiaYpwoYAMDa9kdGwrS8CtKk3AV2GEOc5k+t6aay/Y8/gE
CvHo3EQyA34Fx//0vJBOGF3HwNCgFbsy92uwRK9p05yPASbA7QQOJwupcTW1ECdRMTAzGSFs/Rol
2abtVgKg8xMBA5ghdGWj4nZGjuf0VmIKRxtCo6gBlUg3TR202q5wV87Dmh3596PbnVllR3PUEsMY
YTzXAsNgu8i6LTWxuXwwFhfFRRABzDEyS2paoaN6WYhaH0LTqALekd9D7/iGnfz+78zIhTsaDxqZ
8smCZkBYdebOABFEwepfoBP9ednM0rSBNxQIHwtqWGf5d1rh7T+zvg+zLHSM1K/r0s+sKWj5EFy2
JOO300cDnoIIjmTPOXIlat+o1c2d3TlGF1r2TWU9D96tHXe+m7+M8c8pe7tsbGmRpMQXLn0AHJAJ
PJ291upyJAe1Lmzm28QJi/zWaFeukkUToCyQ6QsCp6+cfmTQ9aJv8j5MMtNnZF9QzXfZ9l+MQ6ae
HWRYATpRvHDbp3UO8rcO5KQbU4AJ2bfWWAeWxiFZJBF64013hjUiCdhaNBP7uWAvHRqZK/JkrmmO
L+2yz6428Ieh0qNeuxnvaYEU9whvnN87zAQCAxjYgQfMcu8uz9h51IoIEgVFaE8jX3CWK01zhyE1
U4jQnXvfKe/GdGt5emCMLxl3r353ndqSW/7ojIIuuBvBiStCc3x13W+8joHpfrk8nuWp+6ShkbtM
TcXyJNdF1GDqYvFO053I7tm8ca/EfiIykyP5x4riPS0aVzTrYMXUxA2NB2ieN4GjfwVh1eXhLN03
qF2iUIC2ENnxdDplY9x7UCptRQixZn9GXqpYq4sv7edjC8qiWIJ5eeZxEXLjt6jvo+yusdbEIhYi
WROzhW4EnBuJBVPmq4rQsVVA/Ag0Bt+T6Vup34PdYGt6hT/Fmd+Xb135FqPJVdPvuf7I+2Yl9FBJ
Fz4XDP16eCwRHXG7qhPuxm6SDQ4ge63N3gbHuM8qeshZA6irsTVmezM1xoMlM4w2FbvZ5j8ur+P/
4wcArA1+DNnCrcQmzCLeAKL2MXT5vtL/0GEIeLlrNJAcfnezbc9uO/poGldnhTDv1j9WFX9YTR1k
zmxYnSzmNwiMmmBKAStdcSJLh+7YjOLbm6zoLaiNjWHjvtnVD1bvWH4/OrvLc7h0Fo6tyL8fuQ99
grYxkVY88GlLzFPyftnAki8EtbwUu0RX0VkqmpdzHWfTiE3CM7aBhkIQz8WN5rnblMQ/wLD6/bK9
pSseBFaf9wgq7qqvgqqtMyXRPIZRk/t6c0fL2u/FHR3BEJt7V9OF/30I0OlAbXA4oPSi7AavNECw
HsciZG9Z9GraKyGYfAyqEQvasf/v88ouKNJId4canyfsueqTwImDxNF9lJT8jvulNwREW2nTOt94
QCXhZQoIicT/qq8ugycp0rdxHZr1qzdCETvboq9jw9Jvl1fqfOvJdIglkXAIZQExPd16Wj9U/WDS
Kqx9e4o3Hv67bOB86+HjqIWBABeRxRnock70SmSQhwuTnUe39h9vQj1sW6y4wXNfL60gtYM0F/6n
xhWaUSRzOsBKzhPfN1CZL1YWZGGiji2oD/o6HwrLlRaouysgOWWtzNPi903AoAAbQvytLkTSGm0P
wVvMU7YvN0Yc/otlwD0LNI+UBFVzR3NpQfDWGPF5Z/JLdGblww9NC6gX1HgjXba1tBifREBgUgW+
Wz39YizQvpfkVaiNBweviWrrOisB17mDQcMI6g4UZCQor6lZAz5YTp4MYx2SNA9of9/Ob5bD8Ijo
t+Ae1Ui94qGXdvGRPTWLkNm9YKJo67DRIZ5YeH5tpQfA+ig6ScrbuCrXAoulOZRdaOj0hxc4U9js
7MyzKpNUYUbS77rIECZlm6nwVsa1tOtkBgytK4Cqgevj9PibWeWWferg+KOh5G5K1vKJi8PAewJR
OCqhZ0gibZhKF303VYjGGd8bnQ9aZZUvIjS3Xt5zC4EYsonArwPYjZvnDCZjCB0uIMlqXHGFD8pb
rbmrZvDI2GJraLe2fdeWL3NP8SNqXxdPxRq4fGmHHNtXo01wEvXAs9ehnbOf3KSPZZQBsWo4OyD3
QVq8hjJfmllUlsFzgqq8ZEY+XTk9izK3neI2TIpN5XAEWRMka//F9jg2Igd9FJjMfd63qYCRigQa
pHf2lxdtYfdhT1BgpKFQjNtB/v3o8+1k9ChElzy0fKiummt+aPHz+Lguk1poiJRTePT5xCv4HFUT
Cwkcdjt8r1dC38XvS8UHlBIkHbZyeLgWZSLj+H7EvpU3JHu9PDsLK4y0KK5/AEhlY4by86OIOnFf
ZiAk7pOdTfg2t5+GNce2NAZcCLKNUF7SKhNMMbK2QbKMhVn8UyLuuzW5qDUD8u9Hi0CG1hoQPbFQ
t7835h+PHi7Pktznp7GZrEr9MwBllrJ2SEYwW7AQpJn+YN2IKPCsB8LeLptZON7oVAJKCShl5F/V
ZF8tqTO62arDkvDUFxxwcXSChSgvfo8G902Lu5Wzsbj64J6QkFK4NPWGAxdaXXQurUNLdsp4AqWe
JnYeNI+vCd8trRAqrkhcAdQPkKHiuaaaNVklwDmY9sH0Uq0pRCx9Hl03OkGzKhIualXMi/KidAGI
DWNG2T14QMS+7pN8e3l91qwo7rBKpgH0LNhmNdHu89H8wvo1fMiCCfBcoxQiRcKAJlScoQnR7mSI
9S4k76K9F9XVCRHUDo4+ryzD3MDBJCk+D+JfqPiRm6snCDx9sr8TSLjzordtGkjrNPh8/G72PwwQ
Cl3+/sJ+lc2vQPGh3wWVKMUZZszVmmQq+pCAd5WgZl/UgbOG31paAh3bSALRAKpSFYicFKSozVj2
YWmxTb6NwJ9+eRQL3gSNJ8jlI7Mgc9PKItR1Wia9FXXhZD8Idp+KhynfdGZw2crSXAF3g2wuBRnn
GaGo1wHymmmYqwmNiRBTavUPHTQQl40szdWREdc4dbwDAC21PWCuWuutgcbbyuW3MAa0LuFNLFk2
seLS/JFfBw8dqGsIbUMtusn0DZ9XHixr35d/P/o+ZVABqS18n3X3mvcyGpuZrbjYBZ+ORz3Ig4CQ
g4K1yuuqJ4jfhZt3YYsV5nQKTP2trfai2sf996sXAwzin8oSaE8+y3aSltNeVIyHb9QLiyvlkrCL
ADYA7w2wMsAFnKXg+tazOj0lZghIc3sbddc1NMrPIzzDFSRFtyXeRFmKWbdYUgkDHjz2OTQ315hE
z7eqZFL+ZDyWJEFqBaUnmiNQawLAJP64H5K/rp17NJVIpj7Q90K4VKUYKIamozQbrHD6UrRfI7YS
gCz8eIlTAtgdT128oZSNahqFMzaAGIcemJmMav6GLrCVCtO5VwI7Al67aNDFOM5KGVlltalZUaAG
uZ9YG+4FEb+1+pUMx/mJw/sPCWTU4GHjjJ50SpOOlP1IQ7eLt4W9zRyyq+wryZTlZsJCuxB2RTvZ
eUNcYzbCjbRGB4hl9GvnTpu2bAqJuZLxXJoyUFfAiUMHB5Gt4v3q2HYmL571sKbVLZj7Jn+Oi6/I
sRK/dNPt1TsM6QhkIxDnyG4p5dZw3TgptKjVQsev+Pck+nb58wsLg6YlNJHiVQsWi88M/JErTMfE
bWjD3DAdutcelL8VN3yPaq+XzSxs5BMzyg2eFpY5lU7jhqVe+3T2B7GyJgsGpDYRcoAoVZw3R/R2
56UFxUE0+W/9Rc9Xfr+c5dOXAE4IQH1QUdWxzdRAE+34ug1iMSssi99xt2NvpH4U+o7Mu1T8uXqq
sN5AIYO2DeVM9cxTt23TvDGAxNqS+D4bb6//vFQ0ADTxM2Ov9L/OlpHMA9HssIKiEuona9nSpYU4
/r5SsnFTkk2Epk5IDzwCp0Tcr8QeC6cPYQ2SV8CQARVjyB19tGMHr/Uqp45pWOU11EY6P08yv2Hl
RiuunyqAtxDTEvCYSobOU0tZrpXtxBoStvcZmI+nlTLTwkydfF6ZqUFvslTLWxLmvhP5q4TBa59X
jhwzUk5Kgc+nVpAl4MxawcIseA5QXwA0AJZugG/UImuToU8zi7M5LPt9bz+b+bvIrndOuLqRVUbk
L5P8ylJPGhsareaAHGcQzkVDlTPdm1dSSspLQ3K5o44A74fVlgWao/2UQBV0touMhp0e+7kIRWv4
zvBy+dQtThYIK3H/ASxy1rLPDLfXMh6RkJVPs/URDdXGWoMdLtsAw6vkEZSQvdOB9FmLFKEFWKCt
38d551vz06h3158+maeQ4hR4dRPVO4myibIoz0hIqj+1/hgld5EGxNXr5ela2LsnVqQPOFoTMjkm
r5uEhIb1UZPnPNpd/v6CO4eKOdiDwUcr9X2UGzwpMoDDi4oARL03s29ae+eVd8Y0+51sO13rP1oa
jSSVA9QRz8qzMvoY556T9wUJo8HaOqP3ferXNvFCpRxSOLIXCH3OqJSrRapoQHkXrbsk1Mn0i4/6
ti8t6A5H7LZAETuxmluIM21tMPzq6E7juM1WNsbC7kMTA/B9gI0jnlSxAs04gbHG9OaQa6/W9MVI
7orh7vKqLc0jqglI96NRTK7d6a7o0ohpVazPoZ05j8bQfY28YeUttXC5APCAjJWsV5zDrGlE7ZgX
0kTzSy8Nn3mVP04WSqTXh90YCIqJSI4g8la9TodVsFgzwvmTevZZ5Zg+mURgp0a6YUxc70gBf0UF
W0qRIzmgXDVuWuGV0di4yep0Yw1IoKSHCGrpl9fn/M0LCMCRFeXGcetUszjYYMNSs76Ude93VQ9r
P7W0u7HJios432+foTdQn+gERppWbpYjF9FxHvNUJHOY9QyVcrqhZrnVtbfLQ1q0ogNQKoN9cDEp
l0OU2ChiFc4UUggf+F4yP8+QjvO1Ol4JBlTmHVxDGM8/ls5qwCSdGLr1YInqflkeIue7V/6x0pcW
4qGkRz9f8v+Rpjjf72jzgCAMXAb+PWsr6HONmMWoT+EIEuB82/Q+6CTmtfrz0izK3gXpavHGUB/5
kW4L9L4JnKqUA4s14aH/7GW/Ly/VuXfAUI6MKN7B6puW8XKaQ60n9zMfHy2jXdngi+OQlysSOoBN
qLshHbN+tltrCh3vppyftOmpH26uHgVqAQTdN9BhQl+lXLCjbT3n6LJqs7beP7nc9PEQWXHTC7Pk
4GGBrBTw3nCkyix5rQa8sZfUewtqKi7N/ev7k1BUBsUfEp3IPzpq+4XOrQzEuWm174tgqnZrZPZL
v//o82qWNo8aeFMHn0/013je2cnL9fNvobkZkBx5C6ho+FTwlGYuLfdzN/o6arr1Sti8NAAAlD/7
tz410k4XWI/Lgk9xWe5zv43e6vrqdzAAHibuFcmjhGhDcVgzqZjjCtLs9crcoD+cVGv9jOexEyxI
skikjPDWVm/hyhS0ozVt9la/SYhfew8Z9Un5WGWAwa7ckueTBVtSIRGlHUlOp9xbBtQKWU06Dtzz
I5semplffRzQNQDNPdTCwC1xxg6kJ4D6JbPV7JMpD0q79JM1BPf5pSgtAG8FYjoik1+n6913WjWT
cm72Qet99byg7ze2T6+UWsPtASuSjgIMBEgdqEQeJYHcazx6bG+WJIhmb4NL49qDcWpBbosjxyRc
cKlmAhaKvtqMKQnGNbjp+V0EC1JpHChCxJC63AxHFrwSYuO1R9i+ye/LGpC027a/78bt1eNAWQEp
QuSbkVIjioONJ2BZZxzzfduxHXX9CsJr11tAVxB8LKApWHjFxTpJlggvdpu9kb5W9XN7dRTs6uCB
xVMVXaySBPB0mrSonmmRpuV+iiD2tKmud1D4PmqQUKNErySMnH6foRvI8Yqo2HdJE0SW4Xfa7eUJ
Wlho0O4grwJInVwJ5fUFpe3Znjq72PfmjmlfbH7v5UGxRpeyYEViVyycO4kT85RxRDYtChdScHvN
z/nHR+79XnMeixagE4H0BCgD4A1PZ8ruWd0QJrASxj1zfybpC3r80XK4Ml0LDlfmPyRCEFxcyHKe
msmRhRZWhytPs/LHbLQCbTSDpvN2gqAJ22/at8vLs+B0T+wpE1ckTTTwDPaGZNraZgdlvRVfIr9w
mk2FlB8OOjJryEKi6/R0RAPJZpELp9pHzQ5s9b4JAjDz5vpRyEZcsBuB6w+b4NQG+HnBMB3Ret9P
YDX6mNcavZfGAGSOB3cFJaJzcunCcfrC1au9c4AIkccf0iK8PIJFC3CFyHQipAHT0OkIigwiTa3Z
INRB74+bphvPqv05W6vlLu1i6XH/Y8ZQJqqRctjcghnI2prVs5Yd0ABEN5fHsrSnULtHdR11fCSe
FSMgG2du2eXVvvE+ykO/1om1+HmUx/BGw5nHPXg6VRwUbMA4EGwoDxHJWGyL7FphW3nFIkxAGwIk
2CRcUzkWRG+g0pvRau8SqF73t5YbBTH7yLJsW2qTn6D6MzLiM8FW5m5pH8geWfiAJZ4kt0gq3s5W
uWfzh+G90uabPv25vDwLQQr8PYI5wAaAcrQUj2wmaR+XI6Jeu/Q2tDbenTi/ma3qL7fRfQ/clZfN
LY1InktCJJ8XAu3T5TI7PHDaNir3A7pZDVb7WkO3hvdvrEimXCRykEJWg8c6S4ZiamClGR5d52YQ
gb7WH710dhxE21B1gPYRUsinAxFxoWVOgzumLx+A7NimTem349d2XAOnLCwQ8kR4o0PACZe+qkM7
6mYFtOOU7LtSvA0VDRAK+iTWfLsbtmJ0vl9eoCVzaD2SzQHy1a6S43lNZ0xtXhV7rwwJ9lv2ynTD
n/AfiV4um1o4usAgW8iM4tkoncPpFOaiRIAMUYN973y3/UG//jJDqwg4wNBDhChA3QTRNEe8w7Ls
i5e03/Txyk22kHdFphCbC7g90Lydk3HWM1aGIyzO7F+xsylFduN25SYfdh25ib1d1Gbbuvoa6WsR
/8LWOzEs/34ULXPbaWfHiNheaOOXzh4DRxiPdRndgaJl5SCpnI3S9cGWA9I5JHgR2irugdRJAQom
ROYGeMbi7KurfzGHLxn7Ufbe1nZ/2t6LkbIgsrtNv3bEFqIfpGIJ9gb8OmTslCOGjs6Ycttle2b+
1fEHz3hEG8bWmW6i5hZUqGtDXdiOiBekx0BpwEJdSJnWxhMsFiPbx/XzJNoNcwUSs2wT5+WmsD7s
+NZsti36HHTQe7Hm2TO29Rqv72c/vBIfIY8Khy+T6cZ5nok1Tm7qI99bpLvjTd/6qFAFUZLu9Nh4
MUp917fGG0pj6D8t/dIg20FrdzEeBOXUlUi7VgFNwdzHjfrn5dN65hjwRJYdz3I10JWsynfEpTsk
c0SawyiegIzxJ7rjfGsmNyS+OlMFA7iTPEnTI1FUimMwBBt7znt2MKDFdMPifGWpl4aCN44sYyGv
e8YZYE/apCduh+9Tv9anQFQ8aH+3zc+k/nV50s72lJwqgvca1H/AQaxSThd51hmiMvnB3sxiWya7
y58/OyF4rpnIV0kQGEqZajHLqvSJztweDpbxJ68Oqbgh/GbU9pEF/iFz5WZYGAsIIsENjEAI5UxV
VU7vtZEbds0PFb/VyD19vjyWpc/j4QwSfWR7AGJUTntb5tFgFgk/cONPvDWqP9d/HqUjYKpQp4Lu
heI0Ze7ezW2dH9Cs/btbCziWfvzx1+WOO3LJrC/t3kkNfmjKnxvbWMnsnQVNyCccf12Jcc2siwfT
xW9/z6a99j72366fG+SP4HBMML6cVXa1diwGFKqaQ1H96Kp201Pz6o0q25jxCkBiFUli1bfWoJOB
+hwWN/G+CIGw2X4czb8M52Gab7X26nfNJ4m8FOnFKxNpEuXS0kxcjG6d8cOYIOFWdpuy2lnOa7TW
TXm+6hgVoHMAQkiKaTV2BtbFq4e45weabut0O16bL5bDOPq8NH+0qQQhRVsV+HwPRnz2WlxNwCW/
D0ljyb4JGmA1nctML0viCN8nnRuIOn5qmnJDabkhbrWBqM7L5V12vosB2kEEgfQ0jCJrcjqcwms7
J57FeACu0afjR+x8s8cVvs+FFZGkmAj9oasKNjzlHILfP0dYmYnD6IyBVfNAv9oJokSMYBxTJsmT
1f6JOGqLxE77ERvZb5MviXb991EWBvOhfLaALEMZAKaumVySW4du14JzmYJk4vIqSD93EmBA6B53
uDztNuQm1Y6TucwhV+Ik1sHL363skJY7g+zWehoWlhpnDwcdb3J0SKmRG6DuE+Kb1Dy0exAlB11b
bpOr+QIxkGMbSl5h6JwOuw020lQP0vFbY6zlvc9vV1gAoBBVOZnTVZ94Zt33aGmFBZYEpfEVF8uu
qD7IdKeZ25ysQRwW5gyvLXRMobNM8tTJvx+ddtIPNWAphn5wZ3KbkwAMZVq3Ji50vvoA4AKNggKO
hJaqnjFOWFnpuUsOlH4IPd+MItqIIUUao1+JsRYs4UqRbwf5NjoDF48pQCfIpUyHbtI9zW9GPjzo
kaO/52PqBQi/oqvjB/TKARuC2B0vPvScn86fO0cTLrjOPCTtth22YGu/fHA+s2GnJwfoLV1HbIvy
oDw7pwa44USirivjQL3O2saaBZr8tHDxKuDtlxmyBgLFewbCaTdhcaAJOt6Zo+n43Uybh5m6+R2r
ynRPedP58cjTG7xPna8RKCcejXIi2s1k2/0TJV3+1RDvIBUDLte+zanV7QoSj9uKIxGYEuZUfmRl
7ROBUNhWWET71RY53WeZvUZAtrCGn4zr6BJEGQtsKqcj9sC2QOyZGwcXfAte8TLpui/mm6lb8drn
r0xZvIIpwCwQz2LfnBoSOdKtfWoah8FKfWN87oG4MN1fUwsZVhH7sXiE3pFe3tlNUALCcnlh8YBZ
uDYkHlO2GEkNXjVV0PAeGuyRbRyABvmmM499qWJS3IrUzGIgNPV9VHfNU2/r5QZ72Ljh+gSe4BEN
jr4HjbNy4wky6ZvMs5sbYZXFY9N1v1rX+UVy4DuZVXjdlpax83OmSfo62zWamZwE5eCNaUQRtonx
2zbR+gWMnXHX5JWT+p4nsiDjGtuOfaXdeNwW+0T0Yq9Nnv3TRFKl8fvC0XYdZRSdUfEf1iS73slA
4pZijppGy/F1yjdD7CB57Al6l0bZr0zLkx3rbO57Zl7sDJo0H7mg/aMATeYDZCCQkOd6+p5UaMTx
k2nS4bs7xAhFbO5mjob/TZNY77zsLJRMnfQN29mGDklcHyjUm4qxrYPZmfPvpefUQZ/SYYfhGzs4
HrEZaDTfpgWkJd2e5lsWaQj/uvwVhDrxYztpZGv02q95Ml3uD92sJ74Tu+UfbRKJ39vwU2bO7K9s
oq/RSPJXDjLsW8q4vnGt3oHgSjHbNEjQ6GZsez+jzfc+77y3EdXdduuWGbmhrP+ZN8N36lXCpzU0
410Pk+5XHok3vGPiR8ZqB4tTWzMak8vydWI18gC65kV3k2G0m1LPzGcnHc3ad3lVFkFVGW5o9vqI
allSbqKmBGInpzx+dox6+p2S4YPxuN01rH2vZuSIIfitxdQ3SYIKWzG43yA8/E207nd9niGfjlZG
EnZOznwgU0H3rk1xQObKZX45xOC1tD1R802vadVftgt8WhFH8WZoo2qfIl95a3r8BT0X7xYVYVxl
iR6MrdimLfno6AiNhNoWT14LNYugdXur/tJqdX8z8uoPtF2daIemFlBdtIP1YqdD028iBkaEgHYG
SIXjwW3djSum9ADc0FtldxViLM0WSA+O+5yn77RxwimDYKKvZdXbSNlvkTRw/nlibqocDDQjBKs2
kZk6fsoSd9cym995Wm9DRQFaQ9uCZUkZEPRcPnRzAvUsZjTgXYkN5hMpfGLbWXpTZxDu+R/Svqw5
Th/49hNRBWJ/BWbzNmPP2I7zonIcB4QEiE0CPv095C5/G09lyr+bqjylgkZbd6v7nNPK7WRigRT/
R/JB7jgvHsUIU2FW3EEf8PS5bw37yStJtRvH9nftdS16Icu0vJJiNNB4xv3Zp/bkJ4Zvt8G2YJP1
G8aHRlXTDDEivG5FoG/d3MMcQ1OwhnBZoXsN0VBeIdZnLEFXEMBcOu+psEAI2UIXOM0gdcB7Z09N
oGumtpmi2u2qZKDorjio0Et8wf54eV0mfptjhCpwBRS96lKsgaqZcJRcEhFt3uSjbZaRg+5R9a4d
CyeCzKEVe7mu4zKtoZ4nKjROsCA7Z4I8FSO92iXmyO9JBkPdOcMvSCnXG08Uaayp48YhqW2y1hlq
vnE7Br/tyWiLG82bW44+D7elLnOCo9E8kqK4GXPjXviVNDaTgseKW8dUUFBlJzqIFyvIYXg0c50p
cZn+IaFQpq+agOU3rmpg1vqSKysyLOi0F3me0Yj7aX0rbRNUOx5y/ViaRap3nWukW+3K9DhCOsQA
T66XeIO4ZcSN1N7Am6e7uitKtkKT1Z5ucFT3vDE3HWUs6gn/4ZsQe0B82CQefkGMdjJVnHEDnXfT
lLBbEgzZoRkoT7RSql6Nrr7WZo3bVzJpyqQchuCNIIJcD2g+9kabdS/W6N7LVybVuACQJ9gPuUMo
AGteCjFnM7hrGClYwiu3eQ4aezyhSv4LcujmddGpQymwG4blmD+A2At0ZLE2i0Pu12kkHZDgs6wt
o0mLIRYAxd2kbiDWwjWH175r6MZWQfFoGsPjVOYvYJXJXUBq94YIz74J6kqscZ2NWLmKRvChXZQb
JktQNqBQOCjHNdrHjDcGp0Z5bXtKDZEopl+Q0MqNjY3qDvldt34ARcnOIQnXg056WPtIZI6XoILu
JL1X18Dmde5kxsKrwkhrJ4zsQLyp2tZo7K1gXEtQn3aDzKzils9iMzd9AZzaCPBGmzTCcCpo87tZ
uKoK6H10xIQjIp5GEDtAJZFJtCJot3Y/vlSjCNDOFqoAkkzFdTo1N63OuqhTAuhUS/wKEUBBryrb
d/5EklY19sp10YnC1LCsrlZO1DrSeIHj+DM6jJlxV1V9EpCxwQorvH6isjelxNQpszY+/B9PJiEG
vhnHssA5zdIqcqbOzuKuRyu4rAxBzHWrR3OspYz8AFlmdPEaEoCptrlvxJMA+dsqS8ij4ieadoFT
JbS9qQybrFhGgpj1QX5rD7yIRC820qVoRoN96RR+GFx1fwRC3zyQJi1jsNZxSR1VQ1gmh2B5VIuu
fILSrljL0SQrl3GKQ0vbozcMUAClsr7XwIRs0cYmvwF4ON2IYcqioNN/RixlDI8r4wDV4YMH5YvN
nFJPCvS6W9mOVj02geqXWkDbz7TyA9BbdFUaefcCO6hfBB/HBCa6uqqCrH0IZFHBOPhOHVNf8zsi
xukHy0Rl3xq9pX9CrZtEU9PYMWDFuG+dRV+apnizWs9dezAKkckZidVAaCyNnu+8FssR+v1vx+4e
TG0huHJqwKGM4BjI3F4HfeY1MRsAAbFRr0PS0qNby27aBE2vqhhaqyx2aEhuxszLo9Qr2x3McBmV
eVCtOGv8E3xZfadt3l+5HGIznOB29KTy87hAKmKjudNvKOH6Gt2d0ijIhoDg8dZNURmU9S3I986L
rfLnjgTZk+7yKnKHoL4WsCERyXNQFVsETtKvcXMGRHOHYKpDuTLUYEdpbpe/2870E/xWOPS2FUU0
UvN3KlDvTpQ0T06H/mNbw1O82yvHyt5aglBG2c1VE5L7zinYDeRRQxT463DiGwvNStDfqGpuTOY/
cLQRxFG2ROS5zUsadAeZ19XWCAsWE55tEK8F7gCN2GENQ7tp2l7tuGc4iWUM3g7ygV0MYH4dNaYi
as0qKPc11jRj9eCy7bFoY1JCO6F3i7t0stMVdbJmNRiWwv9okzB9bVq/iPvaaFY4IpBA8uyESZlH
QxhMG7jbP/Zo/dJSryEpUoJHgSIYDzdOHiQ1dX+ndmlGE6ego4DMGvkNA9spL5CrZlkU5hqT8GQX
I98x3UrFjlJn76ABi/UgeYtyYPts85rFgngv0+iyK965e20T6KQF8g9ahwd3eWr2v8HTMm9YQPvT
FFC6QSdMiFsYOn8s065aFdQct6n0dLgaHWHmt2hgUUdGEabXJpYcOsGg5AfodIU3adO7XWRXBkIv
DhrMKtQj8NcB3Jlb9hWCNwONflr4yh9yhK+LzNrOjg5UlMfYYLX92mu/eSG8/Qk54ledejQupqxF
2Jajj44+0bEaHuqmQ9SXwbzcmG2nZCK4J8w4z9F+NQ7gkH4PwRRsoMiuXhEyNAlSmW5UOAxVxLxr
6lWWGvXKpWJchZzk1xB3aPak0Oah7Ty2rj3pYhM8zuM8bdF/ULKRPvJOAs5KSSvQXrr3KxKljpqm
JPUNsjaI+YdmndoLUj42nlesYHbxYDBZvbVKj0IHqAJYThlF+sraskOE2ngNVqcNs00FcxRrS/g/
HaOprvFogIDdZGSDvimdoiYnIb2y3ELKlsm1h8gWCvY0X3NR84Sz7IRq8++KI8ar3Dy23X6Evevx
mginP2GoOphwF7bGx6/n2P5VwQP+DDRicDNJkq+GHCSAEbf52HkT4veq7n4y4nb4bHcQVo3GmKHf
4QE09nHZ1oWzqkQBrcUys04AbATdxhpzliPoK1VqXPMQYtICntsgPUJTlNK6vq4RME7lOtUmuGG9
4b0obNALFaGb3rod6iw+0Jdbkw2Vs5PKukMZX0GUU9lVXDi9uRW5a/erLGiQ9ExHVA/BXnDuao8F
oOaJN5K7CGahO3lnhUwjGNTZlUqBLossZGefjL5Kd8ymqU4kgWCLUXoQCQMTproK6wLmRgqePQ9e
GkSGL7AOQKVBR05WoOBYdrUKifnquRM3QcZAAOwMwUF2rYzaJquBEZ5YzNP8ZFoji/OmPBZm91ih
pHXlhBLxXTp18O9BG9OsKPaVWZTxgKTFc+mVh0lmCMTM3o+93sR9zqpsZ8FfbJglgw30TAgusx0k
QOaXV9DyNJsHELtIFDi0Lm9TndXFHQRbHjrP/InmWW1/Q9POCe6paUJpazLRhI7W4q1w+5Npi0dS
Ny7Oq6OeM9OVj4FoLbQRJ+P0LJ1+uFN1cxMUqZfAUXKc+jD4qdj0jBxCmZXwgdIwt6nnGj/zMjcj
JJLAdWB+TbI183XxQCGJ9Oyl+PVOVfm/1NQj8eDYaDKXu6txlE9V3rO4zHEviqB9b1WAFu28enb0
UMbWhLdgNtRV5NeGu6k9UcboGO+u+iE0T4h7H7PAYc+Q7fdfIWCXXU2uVcOBtmh4KAZa3dGKDH1c
CbxgBVhIKwHwyk0P4TET/eZT+lAFZVgm6MxRyu3k9A9t6XF9w/gsySo8POqyEPzFXtN3S43vvOuv
VZ1DBd0rXkd/OlZIW3A8mKQqbvsseLNp6URFDSzxqs56uCNtWj10GgPgywK0fUVoAdkzYBe6ChuO
lgNkF3aVD+aYU+/cyvxlDu4vJ+zzuCphIN3C/EVaEHIJTFE0MSwGSq8FQBBDhjWrafc0AZ8Vj4FF
cYOE+lM7kxEJF23ux8af8AJqsvSmK1V/JW2jtyOu5Q2dUgPEVRcQq5wo10p46j0PEhwSi42HQXh+
gqc9nnqa5TAs4akx6bMhmRH5rnA2ExMyHidbbCcdZGs0me7x01h97+lS4Q0vZ6YNzZufUGDoEjYh
wsb7FAY7G6u7IbAxBw3iKZ+EQifGSbyiAWL5A8TXUm0hwNbsc0DtIwLXo2LtO8cJsmmPNZrEbX1k
9vKYZCa/ga6e+yh5ynDDvaYDXBPduiLEi/aLBNZzN5FB9wmtDL9el1XhbVRfr11Zms94EOukAADw
TkEqdtUWVQvaiW29iqrrx61KwdbH2wnw1hSWAl4wjMLOrOM2CKeNHIIfWHoaIR4BdyhAoDpO5qkS
jt5yhte/r7Z4Ca5D1oVXZuNrdP2grL/rOt44N2HVT6veZeSKtUETA2fRJI7unlAysLeeQV7CrB6i
oQofM4WJoXlm5GXuDc3No6YdAnCevvmtfEFI5q+mzA53unH2MgRMZfC5Pso067pV05gibkzdiNgw
zTKpbcqSJsB7phvpLx/6bbFrCAhWOmJbCLIltbetjLFoYoTIdeR706pGYBV6Yms3PwJ723ltZI3u
OxnSZt3W0rq2swyQXJQi3l1kPl4zv8P7uzTTPvHErKMsyj2emk+kTfmKK1Ug4mzztQ79NoI8nbhB
7vbIxtp8GQ0mr4vC94tEU/lqGZPewK6ybZNN3h11HH2vm5TiSQmJJdPPT0U3veVp5W4UNNvHqLWz
/CaHmuFjPvXVq2jd4RSI8LE0TJEBTugh4yaYSjiuRcw7K9zVwiiSHApdFRpzVs4bhRN5BAxJWdsp
z98kIoTrdLDNW5YiIzroQUUmbMz1FEiy76zCQa6mMMxIORT6zIHxIyT64EyTtWlKR6+qvGM3mkBI
moKCGLG+/BNkxnvjVk4UBvnR5xC2k4iUE1D6f1FaQlqXAkNHJ+bvUrfwvKsBwnVPzoR8V4tkzq7H
qytKK+dx6BuPJwpdtoPYTa1u7zT5BI0MVyIeCI0M6dPCj3pLSQjm5/KRlSnGzPxnFRKVKBFYD1rb
8p31NVrpUFhQCEZM0w8Jt7DpbDxt1wOegveNR/B+9Dwp39C/FZq5bf3QWB2BEjVUq+Muz3QXW6Q8
ldwbruBtUdX2aoj4IoO5NvEX6aYaORn5a0g5jJOndH/ft6T+AQmlCYKfTbFKGyO8K/w+XedT+c4b
PBdzMG39qKHFgLxh+BNJgTxOu6J9ngB13HsDSdM4COiEKSJ8ufJIzUx006H+WtNRx2afo9cCCZ7G
tmHvIVKgB+iLPSP57m0nMtoxUsITDEo2OquJes8WcnhigqH10NoAGpMZf+sb0sVjmLcCaQWVs0RL
Y3zgdsvf/RmIw6iGUUS71J8dHp/XxhTUv2k/HwPTOeB3t8nQoOQQ18iYJSTs1Qo4ufpEQzxsLRU+
EJXRWDmVHxG7wuUsCx0JhznxACO07pwqfc0BAnqAokf3YLXttCZTd6s8bR8A7cz7SBM2PzYM7uB4
2cMAs4tXca0aa1OyCTkQwNgBu5HIUF1NNkoWjlmMB/BHg1tHo5PcWLjlZjYeD12jwynJzTKIRGio
CKln3KbUhk62BZCUF9eWzdf/rgWcK8JBcseay32gOC3Rj1I6FmKt0T766nnyV8reVvr7FV7I+QCr
A2EXMKmcRd2S+wGijYLbKFEnVr5NL9H0z9UygJyaq8cW/ixJHC5yWDZyTfaxMFatG1uXlJfPfH/G
VADVBIIL2qsuYHIFN2nI2zA4du4vmFUcxG9vwcfvLxHCXutrJN7wfSEVckZbp9ylyMD9e5ALk7AX
tTxk58cAaZ8AyI0buBZj8/3PA2IUAjAH4CSqSp/rWQTZHvTW8Xzg6a/e00stKL7+eOg/gt4A5Bfa
9UIs7fPXgzG0DZv19hGgSGMXFNt///gzVb9Pn1+sDZ50DmkzfN6UN6G/U9NOjxufXwLpXJrF4h4g
Q4m6h9HZx3J6m4YT+/XvWVz6/KIcTGQrU6An7KPstshw2xd2+OwioV4PRjCwAZ672AMo4JUeky5+
vbkOeDTKyHmvLonxnpsDGBNozRTi2egvIQFUWhmXOcAgxQAvOVYRert+f5VmCZdZDxbg/yXnmOUt
StLQhD46yEkyZ1VU36Vxgr35cYAlniWvply2GKC3VaSDhJqXGAXnFgnUEvRisUFix1ifb4NRKxuZ
J+Icn5BHizx6qTx87vsQupl7us3kjyUKRIcBZ7bsvaOGP0QU72vjwibMa7AAFsyAJfx8gI+/dvTt
uYM6qtP5R6XvpjSBHoneNA9h+f0b8WmYBYrQKHKeotm7f5QoHSSp+D7ggwCw64LVBRbJlz4/dYUU
SJZVPoJm95YPiVtsHJSMGyRm/n1mv/poYFiAHQFhADR2MHM+b3jnWbYqZIj3hjOxm9Etj6hRuHvZ
K+fCSF+VGQBYA3zFwyUE+wIH+fNQ9vzwLgOTHq1967uQ5k0BvXiTzmPIqtiQsdUj1XBBDuLreQOI
BTAEsFcwMFnqCtLeqwJ/kPSYpemGGsb6/t/Ld+b74FSDuDD344K23AJr4Y+mFh6V7FRX+q60iivb
uqD4d2mE2XZ+QDJVRRe20HZkpx4lpW5leN/GRUIaCsCyGWAGXcpgsSvcRU+k3ubslOewiPFFft/Z
3w+xdw8eFmC5JWMt7GVvCgjiHS0CJECxgbrtf9iCDwMsTnBLB0eONQaQ5ro9meTCsf36+xGcAZ8N
sC34519ECk3VUbtCduAIWh+XUBX+tk3H97ED0Mudw+QlE4BbqdFVmhrHwr8urY0OLtjDrxccaNS/
124WgoVozefzQ4wODSAsl5+CaVeGp9xbl+PVd3fg8xALW1gOtWsCA8BPrpGA2lRc0nQ5swV/+afg
uMF/f7lkKVSLuVui+Zxj7oqrKv32DQgtDzhRgFzBoPoCRVM6E7qYjPxUvmVAN6vvHyBwzIF6hIGA
7fMXq8PrghT1GPKTjeQgiarn7y/+x88vXhBENV7nK3y+KK+D/rbxL/z8+Xx89qczRf7//fxlF2MH
VRSuHHzf6mPpoyRLIqQnUS2MWXBJKPDMWcUrEeBvgMdmDazFVR5yz8tEWJQn33usehUNaG92iZn0
NdacJWb/Z4z5sH2wp3XRQlQF+KmTsZKaRWplzamb1bc35dMgC7cQeCWI/xSDVDYap+XXU/ltv4ZZ
QIMKRF3w5QBCXcyidunQ5mV5gkFfTc54RUW/+Q9z+DDEYjN0S72SUlGentrxdsi/7dbCGeUP/Kfl
wvkszRIXqhlSFLiOBf/VVbFNLqAgz9gM0M+AzQ6xUOCvL7ZZVMA/DBX1joOZsB2QAN9enE+fX2ww
N8BkBdzfOyo2rCECVvHxwr07OwFIpUKGBHELkL+fd1gQ5k1q0ligBvguH81s9IUR5t+4uNlAS8Cv
oasUUifLWDynrYXkU+AfdbMGqMfja6rW/16mM5cNTT3wnkCK4++t/jyJCiAGUqHAc4Sobezkd5Vx
LdMmFt/uXwA5SGRn0MUTqo0zs/LzOBLQYQZpyOCY5vKaXhUXo6QzVvDTAAsjnpEsa0YUK4/8D1BU
HVu7LPYFuKIXLt0ySAbfAsVw6FbhLTzDopfseGU5tJWDb5w6H/EYQY2VXBn9kw/qQt/vpnBMgG1B
Mjbb/nun/rIIPpyGmUgCdDlgw9DCAp59mekqO2ZbKR3s0zigtA5aJneiFPXfx3Aa7Q1Dg2mkaqsn
1rn6nRakf9eVF16XUtM/RegVVyU1nyQaYqwLQsPIsCeCapYC+sY2gCTs6hb6FKPIgoesq9HDrCfZ
Hgq9Gi3eIbUfF1fKjsEy0XWKMuzwaAQlyrOyXaHXfLhBEVhurN4GIA6gq12LWj1ae/AB8Nwi5OIG
8LrsQYfuCbROM/n3wsw7+3Fd5l7IgBsCr40OpTOy+vPREllfoeVInt2H3q/Q3ebsVLArpwmjOmwj
7V/qkbG4lJC6wXAgSsxpU4ijLfe/rQCgTHWdofnqzmrQBvVpsL8X7/zvIWbXgT0PwBxaXBZu6Roh
W5DeA6cXWMcy/x53YP6+D7OF5UJH3/lWfl6x0sqmMUSp9VAD7205J9J/z7b/HQDx+NxKE2lTZAU/
DyDKsjdI64SHQq/Mta++Z9v/fh4BLTqsQiUcglmLu24F0h+t1A0PQt3dKPc//HgQTJFyhFY/+aIU
OJh2aZmVHx7Q3aNyn3Vx4Tm0MLnzr4eUI1LWMOtQylo+6HPPyO0x0+l960Y0f7O9mIRRk34v5P8y
ysK9puHASp2q9F6IcgOUz6vf8O9FCP9nCPAOETQjWbTsF6lMqgqo3af33jhuUMy8boDV/ffdPr9W
/zPE4m4XKbSrpgFDpOTKNpLAjbNy013KQZy50rMMFxKDkE8AEXuRAg5tJWsFJvBBNG402hDr2dXH
f09kESzMa4U3KiR4QXbHjVh2uLUC2k0N2MaHroudZosS2b+/f2ah0LYC6XEEPXjFLJPkhckCPnYm
blz1bhoamIQrqUisvylohHng7EIWxgJrGQsVLK7eIAI3Ba4zPExvHd+Lp159+/ZhADSgtEDOxZ4s
Rc8BFC4bNw2CQ5nesF3tffvMzo57zgCjYgk3ujhQltEiUyNIcACVZLx18wuSZV9OEii4SEJAn8eB
t/5SLRpcI6CC1eTQV9fOO9HXVvBd24cRwMQEYRxKXzOD57NpbYyBNsbYOgfZZInTAjgwfS/fYeMc
YYvBmYR8KWo6y6YPQG8GWZNbzqEQkSp2RXDhqP79wCeHjR3GNbNR1kFWDtoHn6fgqlS1JZXTIRN9
AtR8lGebbgAMjl2V9Qgw4h0bj9p8Sd1VQ7e0vnAElkom8wRh1md5GQtCQGTJbFPgujSAok4Hy31w
GpJk1IVcwfUEKBAimX3TJOGfKb1wMr4YAJw7PGrxaEYIbCPN83nS2jIQG0Mc5eCVACRf8+6CgVka
gL/RoY0SGZQeIGm33LWUhDDGvrJPzL3+sanKG/7j3xZmOYG/AziQW8c0ziRhRNt2oWn29slUaQKK
VaNI8v83wuLJ3BadRZwMU0BrLWND/8MECFT8UaCB0507zXzegaxE4aRqLXzeMTYsz7YXojb7zBZA
uQDyFA7kIswv6he2ZqicBLV9QidTyJ9Tzu9S35KPVlelB9OF2KPhTmjeV9E8oRBPjF0u3VvAkgBk
UNpv177du1eScO+haKtuA0ol+eNpfUtHUWxNogNAOIw8qXND7sKptTa5a4AR5vdIilktkNRBK9eq
A7RWgXAGeHU2xCODOEAMyFcbSd6bv2v0Yoh6CvM3jQhcgU+9pNB+xgbifKM0AvN6puLfi9xwil6O
BxNKLv2t014Z2XcDWFwmhGfIEkHQGQmWhQWhpQ5t6pjDQZDfls2AAH//91FcUjRnG4ERXLzuZx+E
zO/nw0JSAGnSWg8ws03EOg3uazx1ke72xnQAffHFzb2VOwAA36bbf499dv1mASI0a/DAQ124KKTo
K7NicjjYffiEXsk/+Ogd7ebSs2l5n+cZEoT/ULdF0w8EJZ9nWIyotkKKdjy0tamwUazZCS4uIUzm
ryxsvQ0ji8rCXxnd5WuJhYXRqtwYD39Bhh28ovmOvimxaxaAwj/8e+XOTunDYPMF/ZA59FKA/kqZ
wrG0AFwVCcAbl3zXXOj+Mh9UAuYgCHmf5XysBt0fQ8PF4Q6PgQDg0xObvn6Rlo4aksXFmEZFuzYv
tSA5u4wIgyHviEP5hZuvwDrgkPcZD1nfonOY8k4Dylncq2Lq9ptWmBd85NKUhYiO8ExxQZxHee5L
TaXL83AEQSE7VIG+d4V+EBPbpy5PwlBeSJR+Pe6fh5o39cOmWSr1uAEE26H27dhLXzN7DdMZf/dk
wDMCU4CeIZAXdJdRpQ9EaKrbie7bksSuAHUrvFDF+Xr2Po+wOHsGHVwqXYyg+oMaV3nw9P83g8V1
7RoO/LyH75vvRZ646oLRufTzF3H9aHpFV6LR776kpy6NHXnhOXruQH3cgIXz9drcNAtAovfau24B
PO8cGvP8XjjiwnH6elOwD4grIWCJKBmp08/HqaS5LAiYMXuX3hpA41p5Al8ITu6eOpdEH86OhROF
ZxCejshEfB6L2YNZqsYxMKnsNsxU1Mp72aHPbGWtiP8fruSs8evOWQNI5C5WUNbCDKVwjX2VDyuZ
Fyvp0OesMn7r9Jv61HB+WEO8jpBzhvbVlwzIzIQumWPSfdGy2E5vSDuuSHqDDO6FS3P2VHwYaHFp
tMsYWMkYiIgrRspIdLvK7eLBvxCanbMxIUw2VEWBTP0ikCmdDgRPpekeXJ2dLECLGt0t+n5f2KIz
LwuohX0YZ3EgdI9ECQ17uveH8JRx9gpdEKRESbiyi+nWAFewQphXtTboAjPAt7gQo587kFhOaFdA
zhJy8otHRgoQeYmMNd2HXEXI/EaG5JE2HoXaivLCg+NvXfGzK8RkPwy2mCyY9R3U5Dy6T0uvXwvH
SRMp/N8yD/ormyq2qaG7AJ4jGKuGbYFpWjYpMOzNbL5woiKiOrQ1gyAUNA5J9ZsBFm1YxXVAvbVZ
T+0NBZEDMDBBblyrE2BK2fm6EwZiZRM8vQrvoNhIvbn7UxcmheuAxibL9AFkMLqTbRNeF2PpxShW
qgiv3BCM/JZuwZvo8ap16F1W5mFMRyu8DtPiFbT65nrquy6Zuinf6MEJYj5wvatLp0LHQ9WuaNlB
eaHw6G3DxZ+hZ+se3eqRQ9fA6Zu5p+4McI3iho9+1JKQRmPZdjsCsoLpZmtnhF6KuM6nUMVZCPBz
RTN3nXp5uqqctNhyxX6MRge6H4DvUehNv3yjbaKCjcaelsxcTxM4ygrU4Y0zQXcltgf9x2WBTr7p
Z6AIAsUnhL0o+0EacoH0kyRz07AoOHKrke3el853Q3d8/68eOiqKSA4vqxhFNWXlBGb8wdnU/X7i
F9JHXyzK/Pm5MoNyFvBEy8Ylss2ga5kScWjcV6eK9Toka++SkuvXez6PAr45AsEA0IxlGVxwTUk9
YhRIFkTNEdIlXg4SbQIeqWFYeCVMEVQXOvubVTQ8LjEukIsYMwSAblkQRFUCOBHwcw4jrsdJN9/N
UeDzSNsD+4WQ7GtpA6VkD9qQWhzyFIL7IA38+vbZgnWEDiU2Hr91ebbG1O2mwGbsQPsH56Wuv5u4
Ak7n4+cX1o/zsdR5iM+DT587LIF+zIXL8cWPfB5haV9BEOssLfCc9ahz1TbmcdBIX7lNdSFcPTsO
chR4RqOzNfbkc2BBbCFbEErZwWwh1Rm8dwqKeBc2+9IYi4CyyJVfTqJiB+QLIkeVEQC+UPO94Hm/
xJXziqGHAyaCfKIZLJyEbDym0TeYHep6gic6mdWFwPXLhcdZhRtC1h7pdQjULaZR92aZ58i67hX4
ntP9Olbke3KU86UzZ7AtcE2oLn7JrNkUbqTvYIYD46DVTynfi/6CLz2zSp+GmP/9wxvICDhpWmsy
9kLEc5M0fmGRLn1/Pgsfvu+MXtEz8En2xnG4rr5v0RFmI08Me4hUwtLkdrljjHZIjb3JMtAOhX9r
BM2FBbK+bPO8CTM6EVqm/txe+fMMJtoS0UnYJWcARaf2s3INN0Ovgt7J1xP4ta9whQIqEZ2MqyIf
16VJmg03c2TZLMneTNlZic2KcAV6MAezuA4vJVS+BF+Ln7h4QtmqJJCvF+lBhfVbnbcdmoyhgZZh
3SLfDAJsf+Glc3ZTPyzJ4kHgmQOdLM4gvMSylROg8al++7e9PjsjgJvRU+Jvx0P786ITmRuezAxj
73nPYwjhEWi/W2kyyYdwuBC5np0MqtKIxFATxXifh0q1w4op0OmB5uOjKJxjbej1v2dzxuDNGNr/
O8SSaZNDJtftPSs9uNlNWD4ZXizYf1mwD0MsPBCjdZPrysQRAEmiaH/3WZ/46iDYDwZlvP8wnZkH
MLMyoDy52BzwO8Fz69oUGid5bJVXaJXQ0T//HuPsAfgwxsIuyZqWrl31KXyEkRSjgo7pr6oBn15d
D/YlGeyz+wNPgcQ58udfghsCtSjEDLjixgjuO/mpof5dm/Q/LBsANBA8B8EEwKeFQ7JHFhQBx5s9
sIxNOuxcvkE5ZfPvdTs3lY+DLPZmSlmG1g8YpIEkFWqRvyCw9AqC+PddOK7K/8xlsT0GU5M0a6QE
ZPA48kM13RX/IUqYb+MMz0fnH+QDPt9LhewcmdFOeyVVHo9Gv7UGyO1J99LunzMAIFKgpRuQ6BCE
X7ooOx1AAWtgazaD+1RaF5z4Of8BDDGaucFTfUWkSG14HYOK3F6N4R0Kg9uU2VdszBJTX6JRnN18
4NHh0VGexSvh85LBmHqDoh78ofXiZb+pv82GC4mGs0Og+R0eaig3fwEIZUY1dhnK8OhFvQGT3CGr
VK7+wxGeeQeg6UB6dqlpW9eWM2SNbexbiNTtxrQZNp4a6AbCIpeSs7Nj/JRIQNQO/CH8NYIsAhjG
5wUTwaBJV43W3urHIw8LN4IMyI+pZEdY7PdmQmJtQKPCC4bg7Kg+MFYofQBZvsynlUjwTy7452DS
ZKvU3OSQSHTrp5yu6ul6yi7x/86YUuhmQ2wTOTwgyJa90tBDJzUUmr7tafUH2mJRA8UCDZk9iILX
wyUjN9/KLys6o8KhjjZfqcWthQjQ6PXQy9jz/0XadzW3zXPd/iLOECTYblkkWW6yY6fdcFJJgAUk
CtuvP4s5M99j0xprkvcmN0kEAthoe6/Sjvk1JP8Y6oBDvZOk5zG1eDa3gZfRxmfw+w2K9K9DB7K0
a0L0D2J/WzuboGo/QmeF3A8w0bCdz1I+5uUlFtkbHOaaaEOaC1dC1CjoG1oGcKRlxBQh96HzUC4O
BEGOjrCh2rjjQVrkGS7RUfX9/Z69wWCiUUDOkLrAHXRlJGx2KZ0jqVbXvXdPIeOTTYGAQ65rlbDD
0fahsZWbmoY8V0sjByhALWo/aA1RkUWrX6EMV9djQe6iDsohUReYuLJ9vXdkKb8MrtJwGoCGotvP
1e3Ya1i0U8t5dHrI8ZACN2t7bhCo/cQe5Ox/mea+OUzB5CQoyg87pMOaJIBQU52KmonMl3a5s5Zq
ylQ/uwyU8qFIJmwl9/li+R+MhGJYDynVp/cH6Mw2+2p81r9/8dAotGuXikK5ihM3VWQHUTO/wfXk
kgHBmQ0Qj0nYBK25pLcF4NrQSEyShPdeeBDkWuA1cMls4kxXXjWxuc53uBI3NaSg7pHQcYcEugrl
fGX9/OvxAnUQFYQ/1XIM/+vx4tDXhED0EN6HFcjTB94nAtLDXXlhrzuzH7xqZj18X0yL7ssFHC80
U3tNimwpcX+VECjp77tuhjbOl/ASD/Zt/TwCIPBFxzYLpXYsSwDDEN5DOgqF8zAJOIGOF5DZEVQ+
mmtn3rnIUTvk+9Rkxr96f1jPhQfBxRjoUNz3ESGv+zv1QdE5Vh3e90DDTL1/nTP1NIbswkZ3bg+C
iRhwXmBJ4IjcCikDcU6rwOrC+6oXEEXO8h5SsCXOEQsCQ+U3pzq2FHJm/7DBvmp2c4dtqoXLapTh
fSCeBrnnUN4s//6G8aqJTWCyhVnMwGnuvinED3euvg8TyyaImbw/UecW2csB3ASmAc4lIAUG0J0+
ifrQr8lyqBi62fvNnIsHaFnjYenieQG66et4CNjKj4cPwD3sIOPOeRzYUx3Sf+gLOLrYNJDvepsU
trGNB+VUBvd0cLN2jhIg7JOu+abYhd78MW/ZHO84epDsBZxs5VBvwtsTroGuVxHcj8BM7SYeBkm3
LMOz20RlNsN6/HNAmbXLiQ1G6sTGnZfnxYG3fbSfVVMWMTpQ7kC2dY8ja/urtui6xLgBzzqvrI5c
1u3RZ4DDjRZ1ksVx5y+eL6AT3MP2j2lsHWZS/o73ocdRjRnBE4agnXzUw+L/4rXoryevhtSs61UQ
lqPIUATcS5XJw5uSWSBIhEzuuAimO+gzsivou+BsUobdQTy/QOaGiLhTvnXLpQkvLNkzAYddCUZ8
mCTkJbcwvCIoaVHnLjt5HgQB89+V7nfUupYo3LwfcucaQqLeAywacN83IEfu6V4YGMCemuK+dH9b
5reewLCB7Oz/1s7mmHIkQGPtgg655HtbHwX7IYc0AGHj/WbWhbgJuT+3ScBCHVwpt3d028iioQth
J0hhp3kEZHwj/qUn4CQgu7eSz7fVdHj9Stuv5vIEaewCAj7dIeTtsxtYB6tbLrR15vL/agVtRo0u
0losC2u1H5+p3FN1I303NurYLQ9js3t/7M6EAtgWkMBZkWT+G8aQqKbRx/XOvx9A0WHNoRHfEOfx
SB7fb+fMHEELcnXPBfrwbQIFHs2Sc0X9+8WDWC35ijLehWE71wLFb69sN4hPbKcI6oScz6YI78tE
mlUF8dIr6dxGDS60D0ExoCghrvB6o25y0IdyUeLgrmNapRyK35fgx+dm42UT69+/uAu5UdVBvBlN
KPJQwe7ATnJ+U3z++6mgqzwEeCTO22yGV/OZLtyGiqD3aOUnfukEeLsaoTuBhPtKBMPTZ3MAQHQK
J92gEL6Q7vMBM4VS1PsdOPNcBekc/hDg1QNwti2rDBLsNsBr8vswHJJuGH5iN70SMKhwS7wmZKcv
rJFL7W0WpB4a2ygKhIZVmztX0n1bmEPhoBKfR0eh9YWy1Lk4C3Brw9mJKwEi+nUQcJtDlm7SQAlF
96P1a4AfxPAPN6iXTaxr6UWclcA9BhAYze91dOuSx1pD2PICqOrcclyRHmvSHBvmdpIoZ1De6ll+
z6b+K7dQigwDdng/EM5VXqAKuVrABOtYbWue0KRQC2RYUWALF6g+wwWDHFAn9MsY4qIHyOAeVY3Q
YHyfkyrpIJruWzozQf6phjLl+x9ztsMoSPxJ3q5216/HdGxdG0qzNRARJSmhil1/Uqq9cNKdC40Q
WHwYw2EHwnn3ug1Ly76grYNI9KDvL7p+1xsKXTfrktno2YYA6EQGF0gdPGRfN1TqqQtZOSFAAiiV
EndHqvrOXy69Y0FZww9tzm5w5f5raFOVgE0G+f/gx2hw2XXfQWHCCVm9r8f8E5K7y84GnIRb0r2d
XKsHLtzNr7QZOojyeRCjKJXMQq9X6UIGmLB0Fd7D1PvhAjEDVey+OLZLYFKdA61jQe8wg3MczUrW
kHTOowHJPGmhrc6PvnijCE51GzVpqQTgNrhN7+vAZlk3GxlLXcu0d5hK6p7ATqEGhKeNhuG6ZhOD
JiuMQGIZAnARwNUjBaQTMHeI7+zaTrRHXbjRjrJl3k39VMeugbWCNdUEtmK+v68gpgn9cgXl4pIH
McrJy3M4B7i2DmO1nyQDbZSQPPFtYHdGaJw/0gDp7gV1RB92fUFnz3d2XjhXrrc8N/hXd2qI2gzG
L8teNfRL4Nffl4oGO2cCsRmq+TeQ+dvXeOFm3BPFHUTbu+M4TnXi9mMbT/CHgE9Sgao+3CdgCVDP
SR1CGjI0xfxo97h5dzVY2LLjeeoHC/4COe2sLVFOAi1XPHtwq0kNEXYK+Zx6L42giSXcKQlsqu8s
5vp7CpuRzIR2cfAmMaVMevBSGbqnqApHEkOTF8zlSTagiGnjJ6hcAT6lOqT3od96CzsWlvZsWuIJ
KkFx7S6/emjr4tAndjYKp7+PHGhDtRUeDwBimruhFXZGpxkWIW5ZZ05Dh2t4Q5MERpEDPjL/CqVM
5znnAzlGMhijZK6gGq7bgnhpa7l16tX5cwQd+XjlPe2ayPxuIH8Zw7u5+V0Y65sD05bbpcbjRUct
ezSzxWNlxjEB1jPA+7cLMuJ10WMY7UpyHPMPUxtGp9KCzuzi6RzfOgfXXeuZtCh62DtEAHulEH/1
bqqWNbdNaS/JYDoYvapOp07bdM+lE/SnJawRjAil9mrCqoFQ7mQjgcHwRCEc7gmWhG84VDjJzma2
l9qy+kJr/TuAT8BdaIyboCLh/KZ9Ee5oA4kjz6HjTcQhFW0k7XYTFRBF1y3sKWig7utec6yiotu1
vRqOrK0h5QEwXJtBMtpKA5zE18ob/SOqZejoBIOO2q5/jZAR30MmhT1YHK5ZrVLFM8woiIbw/IDC
bVEM9lUACYR908k+dgtSHgm3ooNjay8JlrK8anIS7kGPmVJBxiHrO0kB0AW/bGlBdGau6vbD8nsw
TlIibhXqa6lLu0tqiGc2+BCKBzhnUJlDXn6zJwZLkEtnUfwkIQkaQ9vz/fPjzJb76uc3O6FtrKG0
c8nxisl3EeQOeGhfgfB04Vw+s+G+amZzhOTloPRYaH5S0FbNv3ZsV3a7PL9wx7zUyuYOw2bMVpT3
/LRYR6+DS9+TUJlv//1x+Kovm2sMOERBB4ErfoJPB2yggTKgNyq6cPs7ly5EKysq7I+Jnr2Zd6EA
JgXplJ/mjkCa1WrDnxBWrY61t8y3RiD/igVTFbuooU3CTWOndIp42hTVJejV+Qj870s2IRJJAW+v
El8SQBhhzqxLDJJLv7+JDRjjAK0U2PzkzJmfzjJ9P8LP3KPhAgQUDih6a/p6M13jWFkOHzFdk3po
qlvHPObVyWVXurh0fTnbkRctrWvtxf2WtgvBsTbwE7V+ARmwtN/e78ml31/D/8XvS0iELIXEIopk
CyMvSqukwob5fiNnEuMYLtSqIFsa4NG5me15sEyuBsx2U+P4mpISdmwmz1bGgCqG2DQ/IZL9fpNn
ZmiFP3oBtkjwULeCd/Y4BKMvRH4v/NU0qoPJj2rLHf7xb5HrG18OP99vcB2o7fVvZUJAU9OlKDSs
H/RiIKfCuLKQKr/vJ7jq9JDhF5M6CNgwTdK5lMQ5M2u4ncO9GfDzdUg3m5KY3VA4EUDhJZQd7aS7
xBY6+/son4KSB8P0NyROI7nTcgYeCdwmMkeSBwWPowtv3zOnBHhx67Nw1W6C4MvrAQvaKpSRYv59
Ve9ttm95Zo1/X6B41cQmuIfeQKBoRhNG7MLWiR2I20Nr//2JPzNWkAxcydyrigheAK/7UeOeTNyS
YQXFnX+U/MIb+uzPI1OHZzTQRwjl1z8PxZc5misPaydM/BRGHX//9YDGgIniAMr/RkDLssnSNfB5
OrFmlXFBxXR++ocWIEVEYRC79mEzPg2xSr+ckdNUMFMpk9BcWOnnBggPu//7/U0cTaTTChsPOwWf
IIQ+WRdi6MxGAnAwctgIVOhvbFOykGnCq48BwNt50ZFFH6vpO1+mBFpzcaB//MNQvWhrM1S4z3st
GMfsNO1m+sG2H9//+bNdQeUEhz9Sf2/AP1NoQUN8Fvw01MED+B/4kzKxQ3YrbS9t+Zfa2oQta12/
G/FEO7lNUyZTwT8vgw20nvZr2Ey1Xtxx+un97p3ZUCAgvoJo1nzCG0SQZc+Fq2fOT2XL9nZ+MzNx
ZPmX9xs5F21rvs6GLtGq3rC5QsGndbYHXIpONLrzoAJ4iUO1jsvmGAHrFcwQHF2AQ2/zQE7EXI48
FD/Bxjee8IbU9g+Sj1ke/T1U61VDmxtSOLAwrDssfJf8DMPPrUXjXD554gJ89kwcvGpmc1I1rSQt
a3ERY8tXAQZPp4K4mcvYgzCPc+EucyYAXrW1WT5W2JVVRRx+Mt3JzfdDd2Lj/v3pP9sEYKB/qIgr
0+31bkzLEsJbHaa/Yp81zThul/aFMD4bAYBoQV8CPJE3LDpvbnzoAXZYpTBVh6tXw8un0uXlY6+Y
nfZud4mFfKZPKDr9VxHaTJEz9wzOFKgI1QMkkqK+gM3ebOWp4+VL9v7wnXuBwBE5hNM97kngkK/f
8uKWZNW80F45lCfcYNIIFzImll+hso5OK1LYGP12lJ1B5B6P/yDKhtz+VdH871PGr75hszW1GkWp
OUR/BzL4iWzDTLH2AcmCf3hmv2poXRsvOruohYe5sMtTy+C4rJZv0DSzLozomf1oFZ3F+QRg9eo2
/bqNFu6AetEUtqQmUQkQIO9P2KWf3yypwJ+nAvKOqBaGKcHh/f0ffh53JtRAEPHBFpgDhDDLVSEx
FVYENSWP3ZAJ0Pf3GzmzoCCu+V8jmz6YVvZkHE15svuT634rfXfvwHObOB/eb+fsOsJ7Y61Gremz
TTuihMuIWtuBv8Gs90jiIC90Ccqx/sjmfMDRDbgNAewPyeZNIwELo1b3FfhE7m8gBAr7ArPvXCeQ
ionQBO7mUKx4HU+jiTpV8xAT3kJzMY1EVl/aBM524UUTm5At22apdY0moj4rIHKT/v00AH4S/KHu
AXqwWXXI+TldMeM+3sHcs/FIPGs4EFzICp150UYvG9mcAwJS3nz0cddAAsBTJ5sdLevG6g5V/c30
3+F7+L/1af2cFzuJrnpV8ALNCfsph0VeQPaeeyGddn5a/m/ctjebVkwQ8kBp+1T7V1Wwty5My4UR
20JCGgtu42LAtEzwXZut6TCz6dDbJgtrc6to8yhHukNi/sIGtk7Em/XyXzRs60xdD0i1mio0a30t
XPi356fIOfF23E+qjwEU/p8mytnENsw9jW9DbOtUzBacfOGoSzvYPXNqLjwLz6/T/2Zrnc0XETGa
fMLxiYZ88TMvH/wQuffp8H5nzm2cL4J8SxYICodISUqkiQs4qR/67jZard9277dyNu4A11+r7BCj
2+KYecGYH0x4lVgNgxwVT/U/UOcieBP8XwubA59YLuoMwHKd4D8ej1/AFon/ty5sthx/llUYWggy
iPW1MNL7h4MFEHMfheEVUOVt5loGMJ2FniVQQZTCmvuhnz+1+d/f0zFG/7WxxtuLeCrqptFTmLMT
iUTSDr8W70mZnb2Ab/37/cFaB+PNinzR0mY23NXaFNU6vAjGDGqNcQetAYcMCUdBSJXLP0XXf/3a
TE3Ete8WCmNnBQefxBO7sL+sX/tebzYHAUDEHvz4QjzZyQ3Pv4f8o6jga1v9eH/QzjYDfSdkT10g
bv3NvtIbE/bBMiGf3USnsRTXgjlxby0Jr+iFV9TZplbBPrDcgbXdSqoXfdF7ENJnp6XxAUqZHX0D
CW6zp6YdT2EzWhdG8Oz6X5V+IYaAB8GWk1gJTbmNGv0pLCH91cyQ1aTtpWf12UbwYAccEfTlcIvh
mGow7pFFYyfaf+c5rL6HCzfZs/vxiwY2cQBis/C5dNiJFcFBhMAqR/4HSKNn78fB+X6s9AgkOvBC
3MQBq2sJQRXsNHzc2aiitlf/2+9vtxoG29k5x7FSfexRsrykRHP28yG57P/RNkSy/PUuo+CXyaRq
UICqPlG9x83s7z4f6olIJAPThuGJ0MZmF6s44DWlP9En1/kdfSvcj+///HaS8fNQNbQBAoJg/1t9
sE7nYdSEufsEa6WYwpF1mo5z9fB+I2R7ZfnTCjoAJDUQQW8S480SQKYzKuhTMAegmexz9TnaD0Gs
6Vf4lAMtg3xd9QuV4cAHW/SnTx784OtKhbWGC4fCGwWOP5+CXQAiniBPILxfz5cTqbyeZ7FqV4tb
2dfZiJcm6VDDL7xru1zu3Bwm0Mwk7qrFJET6/lBst6Jt85vHCEyXjeEMzQ8K/vJVPLUnq7su6CWc
6pt+onCDCQXBAJAncPG2iKdFmcjLIWl5x8Lp3qJ+7HcAkY5dtXPrnmcjr+77kH2erIyo6mRD9eL9
jv65XL86RiAO6OIABs0QhCfyZhMcXdj31HZx7xg4XwoTkcSxbGCnRffU9HZ9C0SquCqx26fWRJwr
xI6GiT1kKSsYe3n2wYR1kRQDJFU1QOC8AVMxUlMEhtIwHpzav3Sv/pNY2H4xRb54DY6VGbbZiWw5
VJPP3PJeacvL2ET6RyanOR14BBsF3zd3KDK3qZJg4fHSh0mbO+5AycrsbvgJmn51YQi3sQIhPSyV
deygkUCAk3wdqi63a1k3NXsYC6e9gpCfvg0I85La5AXsQv1LNnpn20PlBC2CHQo09ev2IluZRhaC
P5Rl2pFY+g9ulY7u3+7Ha69etLJZARzVn0UYtELIzwjHY+RfOH23W9qfYXvRwGYa5VBPqmVoQOY5
7DWeyfAoLwnJv11e6MWqdQQu4UoO2Wb9gKAoZdROxQMb5+uKiTtquXtgeqy4M+Z+cp0d8fI0Z/kJ
SqSo04bP7y+vc51cHxcQF4nWnWzTSa1DBgtm6JvDxSAFJXkPTG83f36/kXMB8bKR9ex7cYMOuFW5
pCHFgzO3sWI8Lme4H1oP1vD0fkNne4OabwTpGqy87V3GeGNUL21UPsg++F4y8dP3K5AOhwvn0PYY
WiNjxbnDdNmGCux2gZN2GgXKOOUDsE5NbMrhoAzsxRn50NUjvPjc3z25tA9CUwaj9GpbgYA7FDEJ
gTIBdkJ7M1VDB8dir1qWk7XAXUTl1fx7pg0whHVEJEy0K5nkITRH2VTfLQDGpRavQcb0Ip1UsMaN
FyDhkqlTU6x9pK+7IZrjECbSQE6YdvWIbsoYsj/9YQA9HpC71nxA5R6OyKaWBwZNwwwgTnpH55E8
uJNxUw1C362YQmi7keKj26nxU0Pd6SduMfDvsIIROLxB8ke/rJpMTT2FFAXQssQboVEatt87QyCl
4toos6ZGQPEvrqYmPyxR1+ysQosrAAD9Q0FBZQVEcEm1PzbXEZvnrLc98RyoiiW05zQzJWj75QyS
MbCDUFkRHdzLy667NYuI9gvOtp2qTXDMB3iYE9F2KRwyaUIjbseksccs6EP4cQ7acnZODpxtWfnh
Yygb8zDakt1HdG5iyMv9FqEN9Kcn6/t6gkygwO6d5LbFYsCAAGekUtw2bkWzrqmiFOyjMe1hdZ4Z
qb9x1+MJ9QBKleFMUmgLi1iUTX4TFL591zit/Qgg502BfbKDIfzcTkcaAczKosqPSyjXXfmFng8u
TBRwXBMItwXYI3j40/OaJWVcIvUVgkldc2Zn3AbN0ozcyiKjqs9tUc9pYao6mbzWxjKHGU5M/Skg
N5qxR4giuEntT/kDVFe/u6IaD3MFuQWMv4pgdY4VdbAo6BaoT3yJZgnN4WnsPpMFijeJhnicScAb
/jJL7qmkJWFzb4XWmAKX6Xx3pkXRdASW4isLC/uLo7UCmkFaPLHmIHh2Zqf9ngcNeYpCJW7sBqHY
O9Evabf60+IiS4Tx+YDomLO80b8aa7I+LAIq5ggS9hw2goZXmhon9YpF+imFIB2oW6MjDti5f5fg
gz2OCt7krIjGtAnn4tC2eLsNMOA+cF2TBxTgwg6lHW4+RpZS31nHhsS2SuxU0hm/5SpqHqCNbaU5
LFcKOJKXVjJM0BgCkPYDHh3OQQiL0PuOmmLPOgvCa5NiMZTQi6upaeQd61ANIxqSw+UaKbMXCFjI
z6eOigHjzH5U7sy/tkVoQNNaIFKIwXjmuIz5V7momx3s2f0Pc46xj32nLB6C0JR3FmmLp7rvvjpB
13xSnfOlymEJP49zBzfxBfbmo6V2FWZpsSZvh0ma7jG20Sd3hoYgjPJIyqjQqdvMYgf/uTAVlf0F
Ak2el85awYOOmS5RHmh5SsKBp6h19JESGL4S07SpXbgqCyZbfS2wPLskCprilvbaoKNhHesQ3N75
e8C/D5AkLvCoHNxfBaB0sQe6cUrGxmCSgd3UnqljXwV8TxquknCMhnTxc9S7dAStxZnWSRs5QwJ3
CbJzBwmwr4gocHhl8KzwNj4OLC+SupgLQE5dmqB0FsXjksOsvZjsZOmRyGxYII/S4HHOa59X2AYV
fGXZyPa0cvtPaqDWd1/7AJCBzpA2QLgmDquta79EiXSpwyZpZEuh3zrYCfN4kzjKwAWzZ1R9CGpX
JU7Owj3A4gLo5GD6PUAp+1oinffdCFZfudAzjCMtwPRxqgZe8rDCPmD3sRPhoUpR2wP5yN1WiWQW
Wt1ABrL67lmoCMUMLheJy+Wyj6Q/HF3ee3vIiATZWJPhk2MqqK5PYUdSaxj0vpjH8OC0mib1VDqf
8PIIY17J6slpNNtLhsfR4A/l9QB62MOUmw57OFLN8J0ME06MfWcq7u1qy1KPje/PD7xWwHrrUMdF
u/ipCSuBUpT2jxYJo4M21gLJD7/6jJRVc+DzTECgBORd13ZwDXiBOPoqR6my0gC+lySsr3VD6Y2Y
a55atn7wyNQmPI8eCougnsrVT5jhsZiNrYppXX/CraiJRWFBszL3dQrBTLazLWgGWFG73FWjZrEV
ChJXfY/TQS3sVvWhSqCHAk53PcEMTVd2LGneZqoWnYhL5fGj7B18Ez7qZuDa7JiuzO3iqGhvi1Bm
LswLs77WM1iSlkhLb6aHorDJLm+LCKXXCIrhBTFfcfTW2Vxyli0TLCrAv6bJxCBq0VWI6UFQ/0pS
D1r5PoVdlVVXcTmR6LYfTJ34so0gMt3msatLeZJhIR87KAbvFQAaSWCktwtzu42jopo+troO0n4V
c4Qoo32XlzoCsYDbV1WU631nqS4rAzMdI42EYd0M/k4q3u0Utv8rWdlTYsnKv6JwwfpgGjMmliI+
+GZFDxw3gkdVgZMF5eCnSwO1fmuGsUMydhD4n1xVpIWeorjKNb2p59A6OBX+8PKgTWZAunaRUE3c
jNg1ZquSRz+aSMb7tnpUPCr2ruq7Rynq7qqRi3nu5eSmZA7pg1QEH93KOhusQX+rDAAPUzij3kCg
6gPS6rhvjVPIlGO0Yicq2syrVQtl1ai9qp3cTQMX9N6uBUXBnSN2kIhirGmmP9CJsh8csiPpIIPh
4DDUTXPHamK+mJ/Cc1UMShlHQhVxNlUQbcCazZNgJs6uC6pyH8gSm7cOlwM8CbDK8rBIeavdZGog
HeguNb3SrTXcAVfn0yOeTfMYlzznO1f5HypedMdpMH0mtI2gBY0mrXMhMnjb+seucIdd33hBHA5O
c7u4fpH4qgtSS3gNHNJwtyoD5AvcqYOgetF+qVp7AeR0oVeAJ+S7HnbiuzGk0OCw6xC5LR8cFc90
8QzoVdZNwL61vf8jXIYfMpiCL8OQEwizM+x5xrH3chAczzDAZmbW5QctO3rN57K4VVbJ9m5lxMdq
sfLE8YzeV3XrJo2KQIUpGE9tmHrsPFvIfQsXiBtcCxCD8yDiyZT2ToohypALeTBFGXkxgEEM5Bnp
7VkuYOwmfNqn83racD1gTucJl4ipoo9gHbTgV1q2TEi0WAkdWJ30zjCmuQ/JkFwpdmhVaU4Lr/OD
UEbdNQuSO5bU/h0W0pxNvCjuharsO9mKMoX/m7XjxBr3YsRTe4ZFBdA0tc1TxyHdjlc616kxgfkA
5uuvGvzU2vXue9wyM2LK8ZMfsmGG9KElv7rBrE4EAMmftNPV52jxi8zj0ZKOdvmjImAf5dZYJ1W+
uAkY7W6iBlxoUZnGVcAbop2WuZ0hh1zGPRiSqbeEU6YNm5K8kTIbQEffQdZOx0s/0kNEjM5qiyDo
YGAQk0F8mUVEsGNEzX0ICmfqtiX87ugC/pDfhfFkO25WUGFlJZlZ5ntFaScj6RxvT9t5GXZyDLvH
FkpJMS2LT8VCy7jQWn7BPaJcJXcg2lRSPtx4MOKojzziEEYGi9zaIy9gUk6le/SAPr2LiuDnCJWH
uBMIepp35W4yE66mYxEe8mjEudPgHGS18LOZD/oKSUcD03YQ+4NCtF9cpw5uYDGnnwJt1UelxHLy
rYL5oPksSlzLYvFsvGjzPuFKLbh0I590ryZsCKUDGKEBRQ5nCnJM9VxpVNy96qRAeH/E1UzES97V
uxJGVzftNITPhtR5l/CxM8dpQhI41rk99nFLcvarHloDjHjQfKiLoLoGi3xJqQCSLNal3yU9bnf7
XGhrF8kZO4PH/KRfgMFZHDIeoCVQHkQ0qhRCG181wuA27zp9y8e8+QhhD34zlAJmt81q4TMP7Lnk
BhQw1xepgdQsxHR6+wlld3YCwpYlyLOXeA/1Zt8MM6awafqnoe5hR7E0bRJ1uKK3kQmQrgKkstQL
kAZF9wk6zCprud/ctNx01/D91LelOxSHznP7e6+W04fA74sr1KgRJcqtrnqP/8b/4mk5orILqSmW
eOU87CMYrF/hvdWf+q7HrR4KNkjmgfaalVUBncBZWLE1QofBdXQdNxRvDMg1jM9u7kHGWHr2fYQ1
/aRtX2RlmTdpy8cyZXYzANPdD9d2BbEgiFXPj4w2+pFWC8POSUncjkbtZJUnIQ+vWjV9rHJqpYYj
m1c4Y5VwqGTfORMeS8iE54lNW7VznJruSASCkKvscV96A0lz3f7KK2mwTwz9UUhG7oQT8qSG8vEE
Xlwsl3FA3jXUNy4p9bcaMKDYZr17KwBdAyixJWk19j6O6ak6lraokkKXXVot9r4kVgwMSRdbi7Mc
R+qHmc55f7QiU+xcL5dxsRT6EW5tsHAANz2dtGyu3TCPdjWUQZNwGcMb0vEq7XgUIdPHcKJLoZ4o
aX9yBi0a28UO50cdrixjbyEF4tZQNmPhNwDJG6R/cpM6Wup7v2npNWkjfQyM/csPBPZmI8mRT+4U
q4nTGCnperd4sGMtYX6XAPlCY8gAA3RnDEvyMvQza5rIvoDvdszqkP+mDqhTo1tY971f8SMTptlV
xWgnsGgsMzXyJcbubWVK4kxgnmr3o61xAY1gLxpGoYTMo7ccrJmGcVl1YWqzykqqqKyvBm8VuQkh
epyPUA7yWNF90T0AgPaY51eLMzTJYtfLMXLm6htS4/4ulGS6WeT4e+ZV/UxdC2PpVR/HSFk7YfIf
Rqnmg3R5d9J1DqfRyXFOwgGuGFfRIhscv93jEl4koBw4KRIjY8pL4cYE83NlmAXnT7+3jqZgQxcj
ZWLfASGWJ0aPOgWZ7q4kI7nKIQCQFRFkdalGVsLnVFzDFEzcDpSPDw2zpmdP/z/S3ms3bm3p2r4i
AszhlB0VLDVty+mEsJdt5px59d9Dbfy/u9lEE9KLvYCNBWGxeqaaNatGjSF9GusEmdVcTKxPrqU+
K60ovAhWIMGRC3exXYSWf1Jl2HdKT4wfMoUacai6f600ah5oIujv5bZI71Suqw29tkQMQjQ2G1Ee
0y+uF3/M/cG4j8IwsYs0zDfwrJv0f5bexg20/EEpJPHQpqK5KXKz3Sc+uiSFon0hX24exyBO/0bt
oNnjUE9PLPoeI81reXqVxbNeS5Fdy9ao0UIsjR8h5dfu9AaqTiJc8WAYyd8yjqxjKxfRtvfopu6D
Snko5NHYJ4L06OddsjG9XDwVSjtNmzHc1ZZgbQMl+gk9e0B3Ka2OULU0JBGUaBNLZJvSVCDC5sWl
3ZP161+yXu/37ijyguzD5FskCOVXtw/0e53zcAgUCyqYPBZOAuGTTYOXtzULKIyiNpGOSN6PT61g
9LafadlHoJjqlpeq+wCiQN4leS8c1dqIC7uTK8AkkeHvRa/MuPXj2g5ymHZTlH9sryn+mAFNLjHH
+iiQN9jVpWDZRl8KuzHPc4f4eLQFcvZ2IbKLPEvrbLnspQ9m08ePflIGX26nKad851UmzzIBLMDT
Q+/PLJNXQsehjZY5nhrpTpcfx2z/9u8D6oManmIo6ckpk3iWb00rr9JJKo+nunnqwzt/Dc639PvP
vq/OkN4d4l2mRHPuyXqO3U3/RtVp0tD8b8Kp0yxMV/ocptYbJvca3MKnLqORWrxXxP1Ap+vb5+jc
yKwqXWkJXawtRiJ/Ewl2+H/8/GwJLMoqFfQO48kgz5g5hff9HT9/UjejYj8xZE6Z8LMlHoxi0OER
GU9J9eNUKT/f/HUT8jSA/DRSQSU1S9i7ZVcLZauLJ5qLf8ikg8h4rcDBFvbQa80D9igkPbFyOQAk
v7sITizt5IrJM81WiEoNyt/bw7guB0wcjbSm0MnL02NeuwTXbSnU0zSQO89SdSpTMhOfb5u4Lm1M
jIxAwaBDoe5gTn8/W4dGzVQq65l2argXK9n4pCFbEVvxDyOV10DT12UHbIECwaAOaGve2jaQWCxG
Osi5FPtjlLT3o9s4wGE/y5X3nzg0pB/XpPQWV4nSIS1W2ITp8nJ4Yi70ZqgW2glUkh3f+97v29O3
UNMAmE3lCzVX2q7n/HWxHBHDpK5xktPfY31AbMQmd2r3HHxRIuuzxkN4TZgH+BUdAIqSmJ2wwpcD
okHfilNf1E8pHfO7QnY1qiHlvebqhy7zd1HQkqJNP8NDsevS3N3cHu7SdE5+zWQdJy7/6e9nu4Us
bi3onOcTSrmbobsPdXn3f7Mw8wstd7rfhbJ+8hCPTtiSxufbBpY2PLyjUylKp2Nt3j2aESCbJI/Y
EUhMUliBN53kzHTNvhn9ZMK4Tx++SnEUcNJcg2KQiPU7o1FOFSkzH8Z88ra3x3JdqZ9MTMIQcH4Z
dIXOdkM4yqVYF6V8GqmPeTzK0hPyI7aR34/QrmhJ9VWok2+iqx4qKz345O/U/s/t33C1JSYVRLAC
cEXKlgLjwOWWiMRC49VqDSeDhGjkJ4+jUq10dSyaQJnCRDGQzqm52nrO+4vUgTKcuir/K5buvZGY
h9ujuNoV0yjOTMywhAg+h15cysMpqn9KqWQn6XOfxjYCQ7ftrA1ldmvz5jDNzMVOCq+5lQfE2m+9
uBkJ4TPOjk4FaKdmI/Gp94a9H2Bhyvx50A31ZGVXjFy7IXAFyBpMtM+gh656U8ShUIsikbtTWRle
ag8KAKKiL01e+VZV2RCtFMc4zOKHoZeDl0wPzL3Spb9uT+Y0lIswdPoROg1HJPkhCZy3mCSCl4ZG
E6PzSd7DoCXAlAl81dBWpGrTRmtQokVzWKHJSdGuQ5awIpXZ6Ep30lJ5p2Tf+qayY3L2VfNVzVYQ
+1f3yjQ0dCNNjQ7V64NtlAqQ4azvTn0vfpE1b1/qemlrFKYIMwYUc7p0G+jxf9K41ha0aBm4Erxl
RK8IcV+e505V8tKVpO7UgMrqGsOWqSfr6Z2rPEqtU3XpxhWKFad/FRgwWmBGk64zAkpXgBu/1XTK
SGbHQzQbt+mQPOlJvvGzYpuZtW4POLNdIstr6oNLZqHEp7OfozJto8uhqhWMMFZp9SeNOwCaGx9O
wVCQNw1XN/+arUk4Lhx+RM0R7AZoSPgzj7Vi+JfIYSvsV4/SA0nANWnzaW3mBwIcDMW1SWWeMvrl
gJQ409KmzTj7PKpNOCbTmjxx/eYogOVCo3nqgxIBls/DUo4A2Aq56k+jamz7UXuWojcLab2awH9p
0OdBmTb3YoNASaNs+1OUZ40zmCSOeY+soe+XNgBQaGqZsqohBDOzklhuqcE03J/YkpQ8j1o51c/u
86bZNNqxb7/f9lcLlwyUgP/MzZx/3QztAE9Uf5J8cBv9H1P+PFj6fgz/u21n6QgbMsENvXd4q3mc
3Yi55Xta2p9IZ31EVBUnPHwPc/WLUUm2DL2R1RpPiQef+W27i7cC5+lV8An8z/xAZXEbx74ZDqcg
823JFcgEFTtNq8jO/S6sF3qEbE/5pa4h6Za2vQGkiRIFz5grgj1BsLS6CiSU4ccXiVeLVv7N13jG
l0ItKAL4OPh5tvwcxqmLAeXKbuxPnvis4YFl0DpC/Ny4cH8ZlS2Njp4eFfGDL/+F7OLtaMGJ3Yem
PTj1eCxDeXV5tNUuK2MlEOVTAdMVxAs2CinH28u34J4uTMw8v1kXU656lOkEqOw+OQiyc9vAwgV6
YWA6H2evh1JV4kbzGYMUUilS9n5z1+VAUsLvjbwSGiyOBbgvt+eER5dmrl0cVVkJKQSeDP0/3f25
Jsq98vl5Qx0Y7tEc0pjPQ4YdItm1ln5Z2NIGYh64JfwfMf4ssA9alapVIJGhKkv3WAyN9FKACrqP
OklbCTWk6VuzW8NAV44YXgZci1b15bLAggUTUSaOp5ryvBR8V5XHUYBxK/ui+r/NcSqRFUcTNJu6
kkJZcL8XhuVLw6EWTZo1zXgqQ++ToBs7X/nqdqdahikxODbxyjNiyT1hD5k7NgY0GXOsai6kCnFq
NZ5y2fulR+KvXM53VK8oN8CKF4QpZDXGf6NbPCot+Jbbm39hyxhU90DJWjySzPm7k+ZbzUwaBMhl
zXahCly5W1Y+b81Smm0aocUj83myBnZW7Grz7zt+PyE/701wozw2LxfLq4IqNLtmgI5b+NL0IhG3
Z65pGC3cXEB4/38jc/a6uhURGeuK4eS7GMjE7GMaaS9k7X/3PiUOUfwuWGNop2Z/uD26pfNGRxR5
PJ01Apx2ObqypHggueF4kqpvOjF2faCAetvEwu0P3/w/E9MKnnk/tdJRNaqS8RQYW/VnKe2S8lhp
K3t8cRvotDuoE4U+UealkUpKZKUaMaKMW23YpGvztDyIf9+fHVl3EMRc83JS2/m+tQ6etO/qo7yW
tVtejX9WZqtR1ebQpC1WlGInKnbwTVkbx6KF1wCWZywiP7PdnOlDHSEANb33xXZLx/qPWK6epFLb
3V70FTva7FiaPmIuYzEMJ413XC/XTx61a1vzq9N77Exc0ypsbOzhy3V3EZUK1MbATvYhBSVdncCj
3DaxuLXMfyZm0avllQa8n5jwADZVsGpq4cohXNxchI2TGJEFpH+2eQVwDlkV6iwK4WPayUB09K0L
76tcvmMsOGJSqbImkleafsnZWYzoGhgGQaV4QvoUqN3K55dW/fzzs9WIebRaCTDWk98YW/lPCwBX
fYc3Id7FWU1qjxQhLkcwVIIC9W0mnvxii+ysdwfiRF97ly8t+VQaIMuINguib5dGjFYYw6yiTmaO
QJLEGlVgU3u5va2WFp3MG7rupGNJN8zmyoxdF8y7J55Mo9tZYXkMXTj+LWlnrvEGLo2Gm58onryV
dcVWBlqWBIQwUNIqzfYgxXKy9cg3rjTWLVmB9hpO2omfkP6KyzkTDUGjn5toqqv2wg680duna9LJ
0cRJxprE8uXn9QRAhDtqIyw7AEW9YhMbxq7Jjnq9EhZOH5pHha/NkCgAcWnNPaRcpZrqd24Pw41I
0/PPFFRPmqw8OVaMzN0jeONKafLJSOZt8uJrq5IUWUtXLBrh2aShxbegZUSsnraEKj0rUm4S4S+2
7KL+dHtdFpedAI/EK6nXK9pGmXxdaJnkdkxAwffVmMsH12v+3jYynYWrNTkzMv2IM7flFoYLCzQP
3SQi9Vh8R3bGzpXvrIyVvccU9VOo/Wi9u3qAdGqbWKMBzD/sh8yWxfLBEiSnzcYPsJ+/lGCebw9t
cf7g1yFvBcYZ/YrLoeVxqZZRoQ4nUcttU+JhqKw45SVHA2/o/2dhrp0ekQWsoN4Z4PA5hMJ2jD9M
OMC1AExa3G3k9tDqJoAh0r8ciNumeV6rTFxKQw+RxYdOh5o6rr56ZVw/uE2hbEYKJmSOE/MbFOMD
zQGyYid9bx4a5Awzv92GRtKs3K1Lby2Noh14BBFg0DzAbbNYioSGskCelL8SKfigodpIj1MdbGrK
YbaViO2hSJO3v8ONc7OzHTt4eQfKxh9OpdZtgCLuiuHj7Y3zSos0PxTaxADCvqGk9/rqOzsUhhU0
lk9fDSNzOzKegNPSwUz2BNv6gzhI1YPQBtYTSHdaKwLwMX0qJLswiYq7wirygydnxUZABfv77R+2
tBE0aXIFRBko5c4uNm1EhiVVmfGwe/C/NcVW9HfvsAA3KW18Br2X897HwKd/LaDv8iSBOYVyFVzv
S1atoVmWzo0OOQl5Lzr3oHW93NCFCXC8tfDRcS9t07G+J9lb1fRXrPFfrRma7RXPTNO6DTHkDgA3
xGwLNuq5T3paLi316+2pWzoO9IITKpPxADw3i8u7wBvx15QUU0H4IHfDLrOEA4yZTiFRN4q78Kso
Bj9u21wa37RO8D/SiHCVNveK1nfNkv7HGOpi1TFj0e7oB1nNwk5vsPmBOLMzv1RFawjlciBqi/p0
m9F4VIFIs3rBFqMvRvygZGRYJl77+zYW7/JaXvHkS1N7bn4WACVD4bqA6MYTSNVq2JTj16y6R6Qg
kW3RON6e0qVbg/uQyeRuv1aMC6K+CPRG5qFYwm+Yq7XNy3GNB2ZxQFTiJF0B6ANe6fIAmGFgZJbH
uvH2ag+KIIyPysSk6Co16aMoNnah2kWf0IUb3jOVBC6EehOf+jzIV2K66lSkNqiyHktYAUrqBqP8
OZBU2K5PkrESui6EF0T6JGBMymHTs+JyoOXUSt24YL40weFxnwz7vHxgXnXRvr1sC66RwBgibdgN
uZLnV7Fa6z09tqF4oslhM5a/6Xqo/S+3bSxsDRhD2Rbo+4AZeJUAPLsWKlEaEKxoRES9P7vjXuvu
3vF9+ACnUJ+X5JzbKs+8RGr7QjpV1qYf4M5amaPF33/2/cmbnP1+sRy9tFFi6SRb4SaSeht9kXeM
AG0q3CCcJ9xQMwvkPxJoSMWTiAqZvB3Bsr7dAAwKkEjI3IFXDi83qy5JFEM6mR+GULEFGp1uG5hO
3szTsVWnT3P3g7ac9tnZHJG6iStXbeWTGkfGtrGSOzfU6M5tHpReO5ZaHW3KzhrpfYy+3ba84Mvh
NQdVNlXYrvWhmzQSU2GCR460H3Qb/YsApWn68T1GwJVN3MfXdIdK5Eqh0fviKRYbBIiH4a5xRXfj
W+OLriSHdxiTSRxSSVsguVc7C1YSkGWnptI/ws3yaeoctIUkfIZQdWVgCx6VIvg/W9Pfz9ZNqOhk
lfuIN3/7I45/SKWjB1twIo31JbGqlU2y5GwohQI7nBiirniVFCM1jdIAadrS1E+oBtkOD1rfX3le
LJ1XSnOgWaFUUKD2uByTTD+I4cILe0qVemNZNJK/PbVLUmHicZ/og6lWXxooPRjExVwnf0x/gPYQ
9s3KRC2P4J+BmcdR9BFYQa2MJ7XY6919/ef2BltaBx52eBqmyJDn9A992Rn14FLSCr8P4r2pnNw3
S2yanER4MyT2MCDTefLbMjp/DC3qSWbyO09tLV5zaNcXJDzxCvuIDDv/P/f5kuzGoV+GxrMW0Crg
3XvWt4DWbcXvt/C33Z6u69XAlgbryCRGSVl75p2zlNZIKRj050y6Dx6CNabktc/PjmDQQakxpnw+
fTRRXl6LmRbK5WCk8PoT0JJi2/znW/mg0+WNjjktPX4JacT43Hie3RR3knaXy+JWr39LU6+08CDR
Ryr1n29P3/Vuu7Q/G58FtRXdcp32LFgvBb3MZXCPsPzKiVk0AqRnquuBX5oDLVqrS4sxYpBS8LFo
6MZM7Mhwbg/kFcN5eclNqEr6scBjEWnMMZ7ZCAYvJAR+Jjdf7Ms20TtwfYr2yW+C8CuzTLdrlny0
hqr+0uSyQiCaB74txMixjXFO4z3qQw+9bJRPAGupPo5uGHxthMY81GrfPKiB753qtEnuxtBLDppX
RodcAeImDiAOaAyX6yOhSIXqcDr09z2x49Ej0WBX4CHuhraOf7ZF4DlUnnpq+ab0NRp74as3aOLe
GPz81PqQyjTlGNuuHtOs4I0RyoNIHRoJLGhd1EjpgYunpaVtzJ/CLGyBMqvKSx9an+qs/ht0gowo
uBjTJTcG9bgnD+bflcPgfc8Gc3woB7O5M/UiAOvUFvrfHizZn1ge1mhul1Z7uol5cZNLvMqIGikd
VmKisdrFc0yTKL3ba3RKS6fyzMT86aZUbpn6OSasfRPRLrW/vZeW/Bf5CBMmViiUr/iTs4yZ7BtP
fxbFbh8Ix7H4kye1rbr3Hp2Ht20tD+WfrdkB7ItaRYEPW0NrHjzxD2iHN9+4QPrpDsJLcu3SBn15
IUqZlyoFN/+z1O7zneYdbw/gOsSbmACn5M0r9ZMoX37e8HLShZ5kPkv9J5h/7UKbUD5HdS2LszBR
yKhOWU8U2ybmp0s7VRh4hSC15nMg/mgfUvPb24fBOGg2JlIGYzm7R2CZEnLfs/RnCYp6p0eC9Euo
FcLnMVa6J62l5++2vVfa5Ut/pcKbRq6bo0KfwPy57DaN145xmYKSKgqny4c7yaQhelcG0QhlkSlC
1ZR+N8U82nVjVD0ZNcRJYZr6tluXIm2ZpAsqs7I+Zbgoc2fqcbEfShVdwxGZdiWXo59IQ8nOxHSw
yYSsefPNMXl0JHuBOkxVltlz34uluhWSMXmGI0DUkIKpFLt8c3FF1ckNA+6dCLiuyrU+sbZKE2f4
bIjFZgQoV+k95BHb20txvbMmK+RiiIcWwpW09DM5bIzwWWgfJMvfdOPbXSIWiBgp3NGCcNXR43ve
0KtiGj0riWhrBn3+YmN3/d+3jwNOTh5CEg9t3pOXJ6TPBo3iXRY/D8Emc4ZVZjL+89mG5YD8+/w0
jWevkVCqOx/a4vjZ1b6PwU6oH+HOcIr6ENYHqXizW5wYUono8FokruaFeqopxiD27C45jT8YNHRn
3QrN//WqayKIVl5xQICpQM7cIjrqRmjWWfWcy9sKpvJsxS9O/uhyuvg+TxALKKJOE+jsfASq6AeW
ElbPklyFH1rR9D+LqELeR5pePqpu290pgojAjd+t9Y8tjmySs9KRaJ/ULS8XyodvvYrronquf7ex
Hb68dZdN4/r39ZkfFocIMo6wrJ6LMNjo9V37jnwIpRD6TAgfLJUxTAHG2UazohjKClzecw9HwWAj
BvTmzTUZANpGtp74ZB6PokqqppLK0g/lk+A+iuuyJ9Mrdrb4aKFp5O7QLWMbz4YgIZ4beaYnPyOH
SPd52mkbt4R9aSPGiWEdvbEJPvPOyzb076qbXOCVsbHqtuDV7Q7wWne9JvzMXKvc1MiIbjjZL+wY
yY5brxVpG9GbvUAd1Yla2dz6iMzvCytG2U1GGJeKA7S8ivzJ62rtyXQ14Rj6Kcg92AzHl97SB92W
Mtk7VvSF5NDHGdVezMLxoZOL7iWpucM7PeiAllSCIWyqUhy2aZkbb36nT05Xn2RwePyAqbxcZZmz
oKeJLz/7MpI+sCu+eZEvvz+LS4Iy76pKn5Zg+JSoX1Xt5+1zcB0kXn5/5m1rxBzTRBWk5y4OxFNX
1tUHCcQEDItiq9Cs7svBUyqJxZvdFhtK42CQ6pZgn51Nm1j4cjPUQ3Fqxjsj/GwWK1futfO4/P5s
2gqzbNy84fst7boS7qNf8YsL8FIscKyJYaZs0zw7UPle3/VtXgBv/hiDzkA2ettD3QB7byx8KPx4
2xXfEVvc3l6v2bNEFUk2SaRwyQjxPsS1XO63KonSMOmL1IFMk2aPYxkfPT9ZibWXjPBeQMpHodYI
c8ilkTix4rIJstSJyj9J/sPtntz86+1xzO6V13Gcm5iNA5KlGPuYyIOfOoKrsXWAmWQD0XEie/sG
7sJ32ANRr/ByJz04j+/9ZEQ3UkAeqhUg8htpc4cQTEjabdk+5/5/Qnh3295sA76OD+Qx6S8YV3Vd
nI1vgJNNgcAud+jNgaYU/fVs9w4LaIe+akkC2pgdIcE1O13xi8zR3L0n/OmMtx2h/43g7PuzI0QH
SVSnfZY5RGNwmvyJxpWtvDRFBN80EGuTNqk1u12aOpSzRhRCx1A2JbMUrbjOpV08tS3pLDqp+3nd
KYhESUiR7nIia+O2d4KwK5QVL7BmYrYGJWSRogVXiNN1BSq4nSM1xXNQGIfbS71khpue2tPiqy7I
9UA0siZyam9nxYBwD4m6cj7WTMyOvN9Ycm/5XeTE7ZgfzKyqDpEcuruoUsSVdV8zNTsaBWlVrS+g
22fdTmRxn/T+bmw/3p6y2Xv+dfcSuEzdINPazwuCRWtaY4lQpYMWfKgcR92GvM39ddvI0g4+NzIL
UfOezn3PkiNn0K3fo1ANtiutCRUu2aApxOTpReYDWYRLXwwjrZRqUhg75PJMb5O0b99b3CgKTfL0
KYKsmW9hyOktyw1yR6i+CX29NbKPNUTrb56oCyPy5SD6kj4xTwpzx6p3BQCzNzbfT6t98f3ZJPkC
7EymxiB0Jdxq7ceo1FdGsLBpaTljgqZwZWrUvRxBkCRtknhm5iSwLn7PIf1Z2UvLBkCQod47Zexm
QzCUPB6SdsycptUftSG/51X3WLjpp9srsXDvMo5/ZqbtdvYqgRZWkaOozxzCfbttDyOJup7i0uA9
qdL3wP9+29zC7qUBh+cbOQPQN3MNGsRj9Qxl4szpgnoDSQONdO8Z0JmF2by5mSYWVSVmjpSaR2u0
NpL+XHn5pjfo8wztIPl2e0SL66RMdBiUaqjYzCp/laeFnqjnmTPK4dGQx79DV7xmdVYCiGlDnb29
/relz+zMzmXQF1muFU3mGHIGpFBu9Z1UDQVNHo1it5AUfkxGCMbfMzig3xocJ8AyZ7tca6Oi9XR2
RweLcnFoSBU3K2HF8vz9MzG7aIIik3KhxoQVCLZ+730O83ed1akvenq3XguRab3eKpBmZU6oQS35
xypgtd7dnqjF1TkzMV0/Z8coJ2MoNDnhXZaN0CQ6QS3auv7bj35L4fbtpuBgeeU9IJs0f2ikLuBT
qF9Tp/GtjZzFH9wk29IOBCZ4VL9KibbGKbG0QsRN5HXJs5Mqm+08JRXEWB2M1JHRggn8YBfSoFFF
a9QDa2bmdwIuW4I8MXUE+XeYwaxf/KfJP94xd2dDmTmHZMyGolRNbACpqeR8q8VO0BZoMXs7ffx4
29hCyEEW7t+8zVyr4I1J5sUMyGJt1PKLNrTbVs529LTcNrTkVHkzT5xmcBBd5eREOdF4m3qZI6fa
g6B4j4rvr5hYWpwJAkdig+QSmJ7L/Q2L/YCeH3sgsjIIdJ9HugCt/duHcW5jNl+l1Amu0mqpk/Tb
HLbKtfzY2himv5+dUW3Q1RSCFBY/AFQ6VrDutnalrvjppVWHs+uVzUKTrwCzLWopBb1+iSP18kFQ
n8s6h6f+PwQW3jFb2tQMgl8WYeO7HE3lBgGMJFHiuMLHQLtz1/hOFscBtJKe7YnAyJy5fiXpKiuo
9MQRx0Md52SyMruMD79vj2Ip/JhqCJpMZRIo2syK6vdeb+Q8KlER3fj5sRl/KMV9CwreULytWq0F
nq8Z9vk1yjYmTwPOSQLteDltmWLEZanHmdOH2vhAuw5Ke0KpbMVeEg6hWahHvW1fXLGA+1rWhp2n
6OGu7RrY2LOssaUCyP6gKCVMCkK2CWQru3dRDd7enpalrTq12b62EkHpMXO5Rqt33VBbuNz0SyTn
MIR/k98oNPoaUJzbmPlbvclFQRKF1BFlRyieSy2zhXzlSC8u79k4ZrM9WkPqJRaeqbLye0PuPhrK
+AKV7X1BihaRtMJWw2gFx7o2dzM3kkhyG3fwfDnlt8R4KpNtW7zHAjlK3kgT8dbcGdJROhpSYRHy
ZXDqt3d++ysdWvsdW+DMyGwYfWKOxjC4mUNLyUZFeqPQSrsKP7/DCtEdtfSpqDNvvDEoPesw77NA
2YPfjajNGBuJJ81tK0vREcEXrd1Tio/q1+WhC/NCabrBIMZrM5r7P7vZIbFKeyg++/Hv26amaZmf
73NTk1s7c/IhzIOS3hDr9f2Xrn1SVj6/tLlw7cjKieTwKNlfft5ItdiIXCUj8xI/eib6Vp13J/jm
2+Bfr2cTvRu6oTSTPtV5ocVwC3I87cjZVCGny0QoZs01ifalRZnqz9MDlnfL3PXm8HJKwhhlDt4r
qfcW/LP+QclhY9/dXpKFOSPnxrqDKifzMmeYKEFquIJiRE5U/xeHu0LaR8bKskwpotmqU7ojANIp
4vHP7BqxslAAFSBEjp7/7ZAI0K2NRWtFl94Fub+FP7MYVnzAwvV4YXH2bIkiHoMRm4B91tuR8qHw
ICwcdVgK1qA0S9M3UY6BckbE8Mrb+EGLfkxkkexDDKIP92WAKoy5Et8tDgfWL2uK8cUrLLWSJP6I
ggRZJe+bluSHSD+GVb2Vsu4dm4G3C9hpICIGnRuXB6gpi7TNGjaDKnw19NGWzG91sRLlL86YQacb
SSCabeZ3vCfruTf6rE2KbJiwRcpQ7P7c3tNL8zU9+HWDZjpy1bOLTc+KwDRLNSZtom3MqLZFqd+K
EWHS8GvF0oJHo5ZLigmQAh0TczpkAe2JsWzK2LHUoDoVevOjSNw022hKmIS2mwgnKEifgzjYC07o
qXsh1vYZARC8JrlwrEcp+QaJX7Sz6rGijSDUeZ+O6beEiuyxG+Xob0zVYG+NsvUh0pFPaFtvOJhI
Sey0XKNQIYAApHTXO24FrLbsuv4QCWq4ZSO1ThmH3Ye2E4JtKXby7yyukR7KJQGJg0qx/hPzRu03
cmo2W6VB5mpENeIvssAlSJ6h+1OOYvDiJVr4n5dl1jFzA+leyxJhazZxe4Aq7iVsU7j5IUY/BoI+
InTjq3tKufWmFfyR1y8oHclVo2McBemfRkkBcOhhgdaEHu1RqxUOK4ux4GdoGyMhB5GMqc+XvQrV
KA78mrNYHETBfqKtKl/jQVhcbxRxyGHRFk8j+eUJycbYgKcGG0le7Z7EtFw5gddblzYfxg6PywQT
mfeC6nDLp2rFCXSHDDVwCT7x+GvnS48J3DG3p+t6KIBQYKqlzMaFCe3N5VC0rG+DFs0sxz24DQWX
laeWNN22l26f709ahoj3gkaYL0eWSWMRS9RBEqqTduWjXFYgfrFB12U/dvW9l/UPfSn+GFzzMY7G
gwxvoxhGKz9jaUK5PxELnQinryC6YpSWYmKQ9Qe/6/RBeASBWtlaVh1N7Y2khQQG04j/2ZrFHxSV
XUWDr95pxnKfSfVWH++isaZVC8E/E12Plc2yuIJkfiaiCZWU02wzdk1pqDwUmOHW3eee9NjK+sqZ
WjRBlmSimaCuMa9bwh5o1SaZRmeSfELdBgDz5h3bkEYz3nvAXq+goq0vpEHdKaEz0jh3Xw5vvjuh
K5SpwlPafWWIu9zlHizjKOdQ9Ev85jmOrZ0URpPkavi5NI2VwHBpr1GxnlgsaHrkCF/a6kTZiqzC
DZ1wDDvUqdR+XxpVv23h3936NDQ7t6du+t78hE39+BNPDg+e+VMHfQbXslBJdlT5EJk7oSVNtr9t
Ymn9gbdPqRIeIIYy22J6gwxNZmSY6D1j7xmwcjWy261ksqevXA5kCp+A5tDxi3OdE1pA95FWVjSV
5obPYbupPTtFZ+f2SK5tsBGIMzUSwdKEiLxcHJrs1SigOcyJJ/x88kUrfpnjXqL25CGY9A5bBtSY
1BvxftrMVlWXeq3VfkROO2k/6+Q1NxqvbWppiuse6K40fo2ur624usXtcGZ15n4sAg/JTdgOtd8f
pwhioyuNtAG0ma2Mb9ESKulTX5/ES2i20ZH8jKIq9CJHy76nfWWH3UdZX8FqLdhgS0MyqrJeBHOz
IK7rTWUofStwAt5xY7u1UnmrrlUGFrb3hZHp72cPUm9CZSBMGjjJT9UstiGJj9s7YXEUE9nERGIL
LnM2U+KQiXHeFKGTd8W2rsWv+RB/kL1m5cGzNA7oS6WpH1mDZ3N6gp2NA2HfpgpimXF8kasXIfh0
exSLn4eBcIITkyKdQ4xMua0Jqvm8K0QbHbk+a2VDLQULE6EJ+VLVoEQyj3v6IalGWewDR9HN4RGJ
9U+WpCX7kvhzUxSE70af/SqREP2gt127S7M6vTezWH/MW9pVVn7N4nCRjgCTT88aMdLlbKbCUJgd
in9OLwvbtm8/QLbzcntGr3NveAceQPAaqTSRzk/Q0JVSMQhsvFj5ouvo+Ynqwa8ekfzZSoATc2Vl
BZf2IQ9wsGgoFFAXnw3Jz3WkyoyEq8ktPyZa+WQVwbHuvG+3h7VwA04kLsRSVDoWqlFuPzR1rgTo
mpdHYKM//My9s8beCRr1+21TiyMCkoiCMAHsFaDWrIJUywIzcAwkJ0WQEE/dG5sWp3iOjNg/E9M+
OTtVMKophZizSMBgs+2EEUPKCaqS2wNZ3G1nVmYuouxRd/IKA0cXHWXlSeuO/7fvT2t2NoqkbtEJ
M/n+aCRbRYRSO/NWAp+lIbDq4MNApUzsapcmKk1pXd69uJ8U6sRtuBLnLFzdIE9JstCyBIxyDmv3
lAr/qprk2SA01B9k85MVfBX7B0N5e7SDkyM3oRAlXCdcSZKGdV9HvtOOwr61rJ2ivFGb5nVPTTx6
BCI0sVzlcrQiqgGbB77jf84sO/j19rU+//psrWNrCHQv4OsIs2fpY7WWLXxNB15GavBdnP38WTxY
5tUQa9X08yUY4BNrE1XSRkCPLYv7Z91HkDdp+j90Hn7w1P4lz9fyoksXBdAnaM+ACcLXPodq4vMR
0W0Kz/Ei+VlrT3n9KxWaL3LcIUkGsWKoaIe0lnaKFO51T/oUSe84r+e/YE5q1EPyVqgpv6DS1ZOY
uS9QGL09kgMKR32JPWLR0DhbRg9p064rZc8Rrcde+JCUzmCtnKkF94mJSaWGXB/ueubbEPErUJjW
PSfQ9lVyPyr3gru7vRmX14ruW4IGumqg1rl0C3qgRQ1N1J4jJFb6XTbaAv04qT0KZi08QgHkHVSN
HFFmuMKms0hL+YWKeNrgCXeRgp7p7Z+zOGI8OtXf6QUwL9t1eSaXYq/5Ti2d4uSbVvzx1qQh5jjz
6XTL+MFJY4y30hXwLIOpi8g4DRz87W+Klv/5nrqJ6j910ewlPXlo0vJFieTG9mv3jc0H/7M9xSzw
HMhci7OjWZt+GCmR6TtmS2vw1zFYo1FYnMAzA7OEkVAOozq4hu/k46MUPQY5Zcm3dRr8bwwmD0EQ
E/TBzsPlBlVHSaxyAs2x2HX/j7Qr643baLa/iAD35ZXkbBrJ4shWbOWFSGynubNJNtdff08rH+KZ
ngYJ+QaIXwSwprfq6qpT5zCIvTRf1neB5KpCgxLnIoMBWBICITfvK9aBdexCILMa5Mak+nVRbqFy
tqwIp4tlplHREVayQfdNYFh6tNmsD0QSQWIgIKtCMhIlc/E961G39py2TJHkbrrJT2dE/dkytOdl
SfLjTLX52VOJHhoQbd4wzd2PcAngkrffn37IC4jFqQbSwd5oIlhXmv7BnthD4S5f9HF4JbO5sSGk
e+7KlLDn4gl4V0i6IgRzWOwPfUI/QYdkDFw129re0jVDPY+LQICKUHS6i1UbSgZWuIvTH6rPOdsI
w2SThh4UdMg5CGHuhFTiNCcUBBjpZTYORT19ciHaUvRB09n79Y2xZUi/9boGCPbb2oWhtniNe/Os
dC9oDUDPxhZcQzZhILJGzxz4Z/HuFNx7PGUsq2olucTFodWP80ZSSPp5JE8QI6GhDYmA23HMpMjL
heLznfdpfI2b37gAUVwFRxRS36gYCDsLZSOqZTNNLr2lkdBZCH2diDU+2i36TdZXRHoRcjotA+lh
QLTEXAadaZfRSU8u4AZmQVwBGzjlefvJidlEfSODJneaHCYw7SBFNYRWBukFmqv2T2PsvY1UAY/F
xcNrAZLEi5ZIUIk97VNi07FnJRCKBaCJKHOwIDEWutfcyg0dB4K6Fbik/b7yXkFxPG24Dtl5hlWE
NHhZ8RaJ20VFP9RgabFLLvbknrUC1ElDHCbFYX3CpUcASnhQaeL5IzFITEpaJctQJRe1Zt/drD7M
i/czb1BwY93GdEoHxFkbQMwEtS1RuKAGeYA1ully0XJv2I3NTJ97q6kexmbcIgGSeXyex+Y1LmC/
xP7kWemHBo2aiL3tfnruCoB0rCayOnsOyaTpTy1pzNBom3lDC0K6fSGOoPNQEd2xOp/uqxekp6R2
o0K5DLCsKqKJFxboAGLF7M+UhgxlyMIZisDpPLTu6CwcUf2IZ+PjQGEXZJ28Zx497feSUFBhdulC
ixIPfmg0GJCef2u2XvyyjXNlQ+xConHrxLoLG1N/qEf0CdoUol4nA2SQ6ztU5twAUEHbPBJa4DMQ
Xsw62o+0HDKeFzU/QsYVAvLr35cOBEzagDvhfobe6u2SIcU8t7OdlZciGQ5d8w1lUV9jf4Dlft2O
bPtzsjUHNSh4OEvwokTPlXmI5/JiJIsfo/QL8DaEuza8hmw0eKTAg2p4mN9xGVgGqYgH4eZLO+8X
PUjdEwNot/x/WuFrdrXNs6luoUIylpexhda71YbF9FeWoCd5S7BIOhzkSgAKtjFz4ttrgAI9NAbV
4pIZoYN2a8+P679m9ju+FhkT/o5EhuwubRIDAdHaTVdceq3vfa8tP9UG+7O38o0Sm2wPwIaDCwXt
/3f4niydDA9ChkB0LB1ecwZpfEiVH5aye13fbFJHdG1J2G2ASwytp03FRQPdUjXlfqa6jyMEt/PC
OqWpHdpE3S+L+3mxLZ8W6atZaxsHS3ZweXoTRwsl0TveT9JBa1ApluLiuOxP0HNHdbIFtX7PL4tX
NAoe4E4EJAu4POGS1Kg1VXNalRevsb6YzRLmS4oGZQwvrwNcNgDGm53vjNOjARhQPnkPZZ2dpm6L
Lla6sHhboOyLFoX7XAs0TEsvbctLrTcMhBVNuPRuEnYAG68vrNQQQpF34B7n4L09eTkk31PwGuLk
TXn2pbJSskc7KCi74t6NN2xJFxCoV6AEeWgg3qL50hJmM0yu1h28T2yLY2fr88IWLWMntiDtXl4G
zfZH4vr91/W54s/4u80BTiLeAQi4gVg5aLPeHiqdlBdIvfyAmqxnB0pZPRiLtRs7tls3Jl0YqAwg
RgZO5A49oXmETRpI+rHbn9HY4qvdc+FsKQuJvOzvr348+OHYHa5YL1avmFc78IZddelMvfS9enm2
YvfgptneJMPeTPMd9We/p6Gph/qiPNWJ9gwG76OXJcPGvSybXZTRoN6B7CK6xviEXN0BZRyPpNLQ
se+iXd+btbemhnjpjMfCbmqcf/qkUH5jijkX+TuaFIAi49Zipo5DHqOYcZmVRw4q8tJvpv7X+jLK
LhxoiGuAPdrAJYgOBcyUhA0TYn7DPej5Tkv2uncwht/IWvKMLDgkkT3HVXA7Eod4SlI0ZnlBAfHQ
sPIwqtqnpdjiBJKFwVBQ4lrlPCB19FszKRRQczzjy0upvXl2EsTkp9oNfuJ86+3S77X5NxzGtT1h
gUxjyBLddeEwiqCw/tH1rXta5jJ4QQA0ay6Kq+IOqAecv8bK+T19SsnZitYXX/p5YEQchM8uZEGF
ULMs3QHPCTdH3Az1LKX1abNsnJoNE2JKHLn2BdQzQPhWCStP89QUn/SEbLHdS7OriJa4pDDkM+8I
mvqRza3aAiZipaXzNsdTelRSpQwscxiPUx7nB6i6a6eGFTFgPqm5r/q52MIryVwi0uYo3SKVDF/F
PciVhyBD0xfMHhDtKEsAYM83UCoeq2L6jSlFRAXSR6DMUZASdp2zJJAYLHkHXBwHM/IB41ZWQrZo
1xb4368GMpOuStDcX1wQf7qg2fignva7V+c6O1gnAGTBlXr7fSvu3MSpleKyuE9F2E8bLw9ZHgMF
bd6njBo9yJVuP18Y9ZB1FNHtYD66GfNtxwoGIF1wNyTKo5fpgaXt10+SzI1emxQcHEGondYewL4M
oYlbT0HZnnRU8YzhuG5IGgFeWxI22WIywPlKhudh6hyrNj9Wpr3ry2zfp9bDCCYWv3DIgwsOA09h
X6vKDitX+dLH2cbTX7pHEIIikMWViLv5dpId4gykHhHam1P36hXjA5DoG2OVmUArBcpDCPw4re6t
CfAd2jUtARNF61fyxY3L+Ow6w/TH+ozKLg0wAfCwCT37d5y3Qw3MDAhJ88tkT2FCXs0M2den2npk
nEZQeVm3JosiEDAhG8SVfu/IZ4m6kG4qgZozQDfl08E7QuHklOTQtcmNs1cMWw9kWV0W6YRfFoXD
5ikd6ucZ0G1z1j0NtEyCSm0f5mFBV0LZn6eG7JUBct3tQHzXMRvfYWO4PmjpQl79BOFA6uW8LOlS
gsSj9ScjTMqNZ6b8+4hEIX+AyppItmsNBjiHtAb3GHnRi++LskW6L/Ps6FP5z4AQWICSnilZi1VL
yzkGRLg69Wrx3TC3WB2EgUDg7L05iZMNYiSAe9/u+MlZHFiiWQTSTTJcsg/TUwvfF06UPnXUdpMm
i9wx9MrdViu44AX/9/Pf64yAat5BQhdrALtNlWaRt/xAE2YwgSO0tb9Wi7pb31DCevxryOPFQPCv
gspfcLdeZxCKmcwiBOsQYap9mmuBNW7tW9l4wOGMqxZqaggnhfiI9tMY5+WYRh0YL5j6vdTt3WKF
fbdVsRPfOe8DgqYCtC+4RwVg+3bhjYxC3Xby0qhFUi6Jqy9KB6XqQcnw0NWmxa8byEmgu7ZKDmOx
QDQB2hWl85TH06FuzIOTfFufYNlGBKcbXjlo9tGRwbv9PQQKUKRyhyyax+Mb+yDu6H20118XtrlR
Ne0woEgUsW/GHBqKv/7jZbvj+vPCLgdlF21JPmeRkeyrLpyrZ4O9rZuQ7QzwtoFUATgwCCEK6wUd
6XIcmziNvNz06Rfn3JfBhNzguhXhavp3niB7iH4PZFnuAsq8VifGHJynmOR+b31izhEF3LF+oZ4H
+eqtLKd00a/M8Z9zFfa1djvNeZZkkZa+4mmrsZf14fBJucpP/DscG0hrwD4AnRPjMi9Bd0+KCk+0
qMYz7ywNk3ie/c4YHygzQ6+nEYn7tx4h+7ph4dL917DHiZRxiFGb5hvmamCjAnYyT8uSCO5xX45T
aNT6HtzqR11nn9vR2/BOW+YE74TU2OTSCuYSnfh0nPa5rYR4fQdWOT+7aRKuj062Fy04DrQ1gR8N
BbTb0eUDTeMBmI5o1LO3xsgfpyHfNzhVVl9tmJKdLMRKeHWi5RCeStj2qdKOFhu6JMrtcGgOS3bo
P0xOjDW4MiE+GAGqNG2GlsaIVm9a/UdHvk/ej/UJ4xMi7kMk2DUPRUaky0Rny3KrtNDcnkZzc867
b4n3x/r3ZbOEAA+NxmASRQlECNGnNAHDlJXmUdVYvm5OZ1N7oW4VrFuRjcLjXbNg3+SZfMGJYpdR
O3PzPLLivyvybZoP/7/vC160ogpaFOYyj8x23y1+3m6g+GXb9vr38/FdHcoCGczYsPB9kIZnMXT2
/lHV7/YWq8DWLAlH36snl7CkyqMR/LqPFtsYhMxDXw9COOqkz7MSTbgYBEO1AW1s2c8CNE+kP2fV
K1W2cBVbcybsLGWmg6MzmJv6AKjGOn6x5kPj7tdXfsuKcA+gtjFrMeM7C7WErHtLIBux1Acn/2Pd
ztbaCN7EdvqkTcGEGrn0n3ap/NF7WzdwrzIJZ3K1PKIzqdSGtmZd5FEOmmM2nHPvrMQnJX6t0x8Z
2tYg/sTa74Z36rW9oSkPw9Yh2pjK98fZ1SbXnHRhRYYfENNgnkKSgGx5r5HT+jilE8m7o0DBydua
hSJJUji6Mup1HgHhaj6XW9Q4svsM2qj/fV4IBsvOaxsdnV5RWf+VWfv8Z5vvYu3wUZI5XNMAib+r
5lhIa6FceOsRktkrwJyn4fVTQ97C9yAusj5P96sBJAaXHNQtAEw8UcwI/mZyEpcVUQpuljH9hqJI
qz5MxVaT1/0FAOwT4BgwBGn3u+iwnrNFmZ2liCh9G+YXNGfrW4q1MhO8+w5wRTh/R7z0TYeyUW2H
NIKgmV9T6tcfy++8L8a1AcFxjuZcGXUFAzW0RuwCerNb7CL3uxZNSWBURykT2xY1t9vlzjR3YEtS
ltF5pq/t+GV9rSUTpKOkgcw2innQmRM2LVivRq9RFKx10flMqfyhK3yv2mK3v78AsKE4OzwQFcgg
iTVDmzT2kltJEaERtox3JcRIC3QHIVAvuweTfSxhzxflxprgmZXKBvjAhbX8aH2CXND6lEkWBMQI
OHhAz+NZrQq3y6R7YKQmKY2UzPWnF5eN/08Dws+vh9EZbQYDKFR3bTj1u/UBSM73zQAEB1Ipk6Mu
FN+v6LcJ2dAyYNNDZn3+uBX0JKNsgkox6mbCyUiziYFEKGsixC30OBinlhxzelw3IlsLPLshIYZ/
EOAJa0Gh1a15qUMj63vj/WHqr+ufl5wO/PxfnxdWoh9TtZ40m0a0GIK6C8o+dOOt2o/UCGQNOGJb
Q7JfuJYcyPel1Mxo5PQP6Nf0e7Dqp1uELlIjDghWAKfjXXl8T1zdsLWTpgoUU+rIgXruMU+L4c1M
s/7VHBsvXJ802ZogCwjNETTmuXcAj5I2lpWlOY3q/BzpygaoVTaQ668LAyntpbCtHF9n1kObAvup
UrB2bGRKZScEaUz0giLbfd/GBLb2pC4plqQmk0/t0zxHdfrSLxvQR8lMcb4mFO6BsORtf7eLYilo
BnDKro5M9UKrKP/4Qtx8XvDtCi5epSvw+Rjng0ZbbkqyEtBCQm4REGAgD8R0gd2iJtFMUFyGotBT
2RCkFrW2Db1FYxuBm9QSSB5RrQYJwT16Tc1KNJYtdYQ95+ep4Wto0BjR7rK+cbnfu33watyn/2eG
L9fVGYkRhQ6xATM5/aNpJwjReb5uPcfqWVEiA7jjcf6+blE6MOBR0QuAgE439VuLTQdVcLKYWPoJ
ZQYjnOtnZQvIKN1kVzaE+IEN8GElt5G2P4ixhMz9uT4IyWHh2TDUk9FNwcmcbwfhKnaVF+NCIp0+
LsuLUvWHtK+P6rgldiobybUh4eij+dZV0CxFIjNIwUlUTVuBr2Q5wDcABA0oVwDZMoQDMzgFRbfx
rDy7+pvq7JlxMrfa7ySThV5ylFKRMoZ7ERkuZnuY8DQdlGfd+2xms6/bfzOn8ZcPMpvwEOjGjjBX
RaN5Zd/BjmmP6M95a7Ya/+9fOzAAqVbEjHiPoGfqdtUrks7dCNXLyNMbnBQ3oESHaqIGOiRQqLZb
oAHpvF2ZE2KWmplxXtFYec7zr6315MW7LjlU5obHFAES/06biZoSx/1ybtvbUUFZylQbIC8ihp74
sQXfWbnXzB5h/evkfHMKEubVl5h+EMDyP7MIJnHpIBgX++XzjGRI71IS9XZQvk1bzB2Sg4PXz6/P
879fObZF70uv8XKC6LsDqWcCZOeGh+arLbjOGwuCD+gsFYiitiVRt7OL0K4PCvqLEyDOdnGw7m2k
Z9QCzI2T0Tj4/3YsiGLyrEhN5bko1RdN8ZKTO43dSavmamNM0lm7siQ4ZwPQi6loYclt90YeFHQj
kpF+H44GJFgQBLnDURqTq/XWmJGo/a5Oh/SDxBnvewpPRi66iJz3XTcjCBLAJpZnaTSR4Y2xepcb
3hk7/+MxDK7kX2YEP8DK0WTLADONor8Nqfl57n/ndACEr+KWRPCKzsbbJY8dq2vRdJhGpD7P7XE6
rO8omSfTofUGSCtg/pir2893vZHVtWElUeVkkOzVwxYcEln9UCfpSfsgjcS/q/LLmNgfYao19ara
SSJ1yXcJsb4WpukPo/lzfUyyvYWUus6Z9YDXEL0zGTutLhyYGdjDz0z9jZMBQjI87NBFAnY94bS7
hBqdNplJNNthNzwpfbj+62Vn/Pr7wuWlT6zCu0tNIpO9oEXzkLp2kE7pRri3ZUV4O1bEAh+yilFY
9Ze9kny1nQ0Dso0FykmAElF3QsuNsLFSNR2GrsbRAOnTYWjLsxWXL0ydTpmn7BIl20qyyBYdTDmg
u4WUOipPwrKMlUcNNMSlEcI1/xP4839jPNAGx5cBTeNcKLcHRS1BlJ82HTwKe7CHJ1cLDdOPvTD9
8fHlh1PkgTi/VESAoNUvhdnrDey4oIC0++SoK/TJtfKNq0Q6X1ypEjkpjmbnf7+6FhUjMVpI+aYR
fcwH10/7rYYruQEOygIhIaQphR1We0OJNuIpjaw2gdbrbsi2IIiysAgJCjTDckzMXV/kkrqZM7sT
fFerhOjH9nvz0o9JuKDrZn1R5JYQ60GnjJPZCfcu6TS3c9mMeE8LDIihDn6eUX+yN9Zky4x+uyaL
WQAHCwKDiIyoO6geeKE1n8szuVuANr5bxZAFuErUaAGFvkfhUA2YmWlhPID1mXG0xr2pPRZZZPd4
8UP4ceO2FwFm757/2p5wi9VxPbOigb0ZgXIFoIrR7u3nvPLTPZpFuzAFGrb+jQwDSh2/BikeWbtJ
ssTpSGQUAS3CjyK+/jcoEAOCMhTCU+JNAG0T0wCLLibRe0oHSE4258TdkpWVOWowPf1nRLgOBhV9
eAWolqKl+TKg3QuMSNCX29jfsrOKNCKQsMA4oq9QmClIZU9jDlb+qLbf2PAym8f18yMdhIcmBY7p
AMWlsLF7SJbXgJomUW+kz/00n/pqjAZKf66bETu83lcENWHkQgEfAeWkMFnKrDcuowAG9FTpfMKg
adPEe0PJo8Wagnnm1TwzqIfetzQa9PEY2mCtXv8Rsrm8/g2C37P11Mpqq0kixdu76nkGZHLdgOxm
vTYgnKXEtFKvNTDIYTxn9ZtiVntnsUNI3PqmumFLOhi0GnIQNphPRMfXT9ShY+wgTGfHJT85p/Wh
yPaFq5k6Lm5OiCteqvy2dZHbIlGl8e4t+0nRx0tX9BsVeOko8BIA3SB4ccBgdutXmwVhuQbQYcSm
udvnmeL8o7dWuvXSlDlVEAfjbYbUxn0+HkQAE1rUEEu3JkK2WjtU9OQV6DS2Ez+xxtCqP/fWVpwl
uzOujQq7QWF6yXSmJZHr9CGrEsD/3pokDhJ1ay/IFguZLj5AuIm7htAOBJGkTgDsGd36KVFQMvPq
NEi9/vv6ppCt1pUdsfkYGgNLb4CrA7egyVvTw4RuPNuk1xEowTQk6tGZeIfntjRlivVuSaJJtc9o
C/8cl+5z1Su+OpBodNovcQfOzdGO8rwPlazZcBHSmUTmG8ELDhVAe7f7UXVBvarmMV+z5BNqj9EQ
kwOkRj4ISX53h9BfAZ+saqHAIrpD0JhPwMCOSQRGbpS5/pnYTwdyduvLJRkMJ4AGxJYf4bs2zzoj
g6m3RRppuvI8Wspp6caDkk8brkKyz3l/JzqeEe6BvUBwq8Tt+9LQMWcpCGlqOgUpDhlRLqT/8Rvj
AQ0TV5ABm6SIMBhoMqY1K9NIb7MTGYwD06xA7+yNKotklyPoBgYAdBYQdxLFfUvNpKwzkhTqD1D1
PWyV5qWr8uvztlBd0RPQq+gznl9Q6gYnFgNs//ugf1B2iW+w60GIoPoK+FaSovs26qwOkYnnK0iA
zdVWDCTLTNpw3mjUgVICXitC/K20Q08nZF2jrP/qKcW+GeKgMGkInR9/QE+aln/WdAjOpJf1vSC5
am/sCnELqb3RAhMv3jBd40O0POzt17g+VcviT8nW9SHbEegIw47jjOp3L8x5mBalAd/+M8o9fxZl
FXTp+Prx8XA2NS4Kgse5SPLVM3tEf+eiPGvsW9u3OzTkzt7fwJWHSrHRYCU5r5BIx4ohC2PjwSyc
18YBi9CQNSTKCKJ89wzelh005I/N8hslZO5EQWQN8SfOAHvrTU1iIhdfI5VRzt0uX7RjDzANet93
63MndlXxzX5jR7hpK5v1tCYGUKez8hQrYJZty/2kdoe0eVloeTDQ4WnGfTAkyx5lp2PnQpmy3moD
kAQZN79CuDtYBp3QvsevIMzwTVYHZY6K+XTOl69ePPq5qkH/7GV96Hxkwmvx2qaIHQNnQQnIFQIb
x+6QKfhE3CyYevbUt/rBqsfIZp/XDUqOAmj2wLoPEBZcsOiDxyprWEXdBHeKEeaQ1O62HsAbFsQh
gVPZgHCkh2AmfQKI2bfZz/UhSOcMsAbA1Fy06oi9b3Nu0BFZHhJp1XPRhHOyI1ro5V+a8TD+BtAL
xYBftvhgr3I5dPTULDNUEsVc1OzsFJ/NaSNkknhCmEA61YY40n1tCFTGSZ54Fp6h4xncmEX+pNKj
+exsFaGk63Jlx7gditJrxIx5mdPwLgsNaPn3+rJsjUOYqiI1asi44/ttunP0Y2sHXRVAN3RLv0Jq
hzsMDi1DUUu4sRqlVfqalHjZ2A45unP8BxSkX9PBZP44M/OUKWTrES8ziSeOibcH2kDuikOjWrnU
mRDAelZFPrmzR8IEPutcQF82yIbF23tjXv+zPp+SOAOKFS6a6VE9AIWL4I5acC50TYIXnKc8t7T9
G6XFv2OycZdIjYDkAKl8xOx3pBWd1qEEOiEvpnZ/M0/xswlka79x/UK+GAVI9ATjRSoKjljVxOxu
xvMmzjp/sqi/9X6Srg8etIAcghPlLoipXAfMkV2RRLXvTOfUO5ugjK+/fjyuRJYFYENI2AEsIr4t
nBptGXVW4W2hvmXtQ9J8vOGIs8r8Z0AURYazMcdFLZF+sH+kzo6UgZGDXt/Xi2CywvXdJfMGqH3x
Fj4Y1B3htPZ50Xk9I3hRKw/KznU33hSyfQXaafh31L/ui1+sLtGK2LjKc2MbBejI0A+TOPSxH+Ot
tilZNHRlSax81UtiMFKjgs9b9pbuMpQMwn/Qev4gXcN7kGJzRjAI2AGuIZ5HNquxPcy4ClxS5z5R
ZvecQFV+Iy6WXW5XVsTbE8QCHtrJceodt3jTjeFT3VtHiMx8Jrl7ROwZePmP9Z0gWyoIWyE9iaZX
PJmEe6HRWdPOtgmL7FAmzCd6YJgbyFnZIqGLDplDCL6AXI3/hqtr1F7qHEAv4B/0HuJl6qdSQzzl
dL67xYMtM8Q7d0FjiL7RO9KWQSlG0IXBUGzRh7gmsZ+YymFiakggEbXxPpecIVzbPNWBTWGAT/B2
VMSzB1KAiCmqNT0gGJAWrC/NlgE+2qtp89C+YA2qm0ajpQZkCuvhN9wAhgANDAjjgM9TdDkLJbFS
ExOdr1nlK2rlb2wuyXoAJgA0n4WOr3uGQmItjLkDx7EnM6gscERraGU6ZPjZdn+tT5bsKQtQJX8Z
YTvf8xCWS5b3sY06YjzEj25b/7SaPkgsc4dmxyMhSzS02YNHzR2rh63nuuTtcG1b9EJ2MaUmqWF7
QbnFmB5L4PxG9cyUcVdZb02bBsa44SlkmwN3HoojaHXjGdjbzVEgfeCRAqnXJiV+PR8mdYsLUeIZ
QA+CvQH0IuZUDLS7avQmL27RqQcKDwQ9vjlaYeFt1UulZtCsAcQKl7sUc8ioCU6pCia1CJSMDxqE
cVw3PibmFr+qbL5QvUDGHYRLQHsK8wWAhl0rtpZGhnPsSAhZ4vX9J/HcuOuAgX5PPN09S8pmoB12
JQoiOZhvmkM8HPUyGGzXr2vql5az4RwkQQ/oTUH+CT+HDKGI7zbKplO7ysjxXK2DOctR0a6DSj86
CTm2zm59cNLDhV4R3pGOihlI8G53W83iFhooTQ5ifQLFYxok0NtIBg1uaYSqc+17/TPzfpbW1vPo
vdldeCJz3CRPdoA9Cv/cWkZS0kk6HT2EwJo5Z4CeCj9pW/PMCmiIIt1ThrZBXZSj6jqIkV88QNcn
9wdrnB9cu3RDza4e47TNWp8lTvZCZx0a5r3t7Zra/Zk4M33owZm9o4hfNwJG2cbmUG/O7wUvK0YM
FchELbejOW69/EttzsAymbgm6i0gkyx/ggax/wyJQQPYB+nMcixOY3sThG/TU9ekjw5ekvVzR4cj
MqKP7ViFU22HGqn3ilWcOp3s1/eI7IABRYWkOLLI90JeNqQXBqpYJVgL2GFMlGPyGwVAcKD8sqDf
bgVnov3SO7BQQLdQPffmYX0EsgXjHMigbsd/eBXdfh8UvUaB41ZGfbk8tMUXF3QQRP++bkQ6TXg+
gJMTxMS2Lvghqul5CcaUMrJAQd8oYbGFc5E5IqgB/GdAiBrSxjQSmsMAUCj7vuh34zyOAU7LP6jb
PIyQXfTnUknC9WHJKsTILqAJErlCMPSZQl58Aga5cTOviOK2DozMC4ht+mn+00ornzkPWbzzhmfb
LvZO8yMF1GfdvGzprq0LWQEon1aWFTtoOKOPcevtSoPs3W4LbMG9nOiLoE1go98fpfC7Oxe4R1cr
MlIihwKe2746OoSe4qQBT0ihn0bkBXJe+Tbdh0Ufvlazfnan7Knuyc/10crCKlCj4xHCG0PhGm83
KjOUpC/zChu1QZOw6bUg9yWM7lJ09foJMeqNoy2ZXY+z4iKUQ6H3LqxWqtJgnVdXKPNWAbB7Qeq8
aMOXDw+KFz2gkgGQPBy3cLo9tSqnecIF2mUAHAGn5zNb21k9IlNb+Xjd+saWcJ0t+WSBUtLNI63c
Q9ok14P1sUjOIIYBlg2eY7XvYR89Gu2sCa2CmfGSatYupo+s+KcpnvryT8fZCtQ0Sfh5bU6MBeK+
BUg6hjlXv2jKuW1OGnNxRT9Zau/n01M67z3zL+r2/jx/ZuRlnqaw0v6exr+G+J/K3iveP+vjlzi5
mx8kbFCjN5YBrb5FNEFT9qJtMVpuTO+7L7p6GJnG4hatkhegFFECb7kw90VtLkP9QuI/CvXP9bFI
6IEQMf5aTBFG71RaN9heCmsp+siXby050/lPVflJ3XMXM1+Jz0Xd+THTgzp7LtgJ5Rm/MjfifdkZ
vP4VfMqvxtxoCF9wtReR0n3uqV8Qf9mizpC4FQyUp4RsXnJ2+LRfmZgdmy5Lh1XLrX5nQWrLUotj
7unPQO8d1ydVPppfpoSorvdy5PdLmFKLc5l1wZye2BZNkCRCRrIBMEnUr1BwFjuIACGj0KKDt6Zu
iYTtn97ohtAwDDrytj4Y2W5HHI4Pmmi4A279dt7yycGF5uLqK7I9hTj7bv3zsmW5/rzgGBOTsVY3
MI4mO6ZFqLpPnQnQwceDH0ha4Z3HCd2R3xSCH2wKjxlMzyEkEKrFaWyPTb9xf8oW/dqEsL8Kr1to
XcNEnZphQZ5qHsuXWxlB6WqgcwAIcnREQef1djXUxp7NUXPwYICc8CMpfuPq4Jgq3Lx4DCH1c/t5
xc16tKHOCLZp70+fQGfjry+3dJbwZgD2Ea/IuwZIs+8yq1FHPBtIGeZEDYrh0bQ3vIksXEOMiLZE
PLtRCRRTcqqmD3NFMEuUuo+9lp5qFdhrawlo66DyXwR6oxzMjmh+1lSfW7sKdC/eYDmQbWzQA4D4
ETT4Ns7P7VQ25ljTcSyLKKl6dT+2sQWWZaM8gnd8PjDQaX9en1mpPUTdAGKCTgNUHbf2BtOrzBZK
FVGKGZ2RmTkMyTcUqtataLLbCUCD/8zwn3HlRnmbBoj3Qa2Qjc7jWNq+S8pPRZ7sKtM5J6BzUZM8
rJAeSpzlwaD6aai83WAOf1kse2N68amHWAM17Ce7cb9s/DbuioQIFp076NZGIxqEacVsL0+R6eoc
FxGyvt/thjFEruh8hRJ8+kBycH4MuZn7jTqnh0rLHu2uOVAyDxu7T7oQV79CuMs0NV50muFXFDPx
nT8WtfYXwEo78/W3hovtzRthserCYU1wPVOjsYrImLMnRakOaqEdjASXdlbRQzEmn+zJfGmd+Tkv
q1d73gpU5AP9z76IuCuSGdwtBPa96bMxvRDDV9tA/40MGi+s4ZZz+FkSXXdal03DzLzCKJvAYJ8q
9DOr6X59LmVu6dqI4Lw7E+pDapFW0WD9XbGjMnxf9A3XKruwQbkAziC8ve/rrE03ew4hdhnpKLer
zSOEeAPVno5K8dC0W3JcMqgioKS/rAn3BJjUJrOB9m7kJH+itIN2qSRAktwfDHSbQ8WMtKDkLh9M
8wnNtRs+QuYirm0Lno82JlVLHbaz3vJL8/PgJUFupb6Nw9dlr6jNbVwqsgTezWiFI+cgB6AmrVtG
sZbvJ+iBUPWzNlW7vr+4vEW82Wnm4o998hvbBiTFEG91gJVEd9etM4TGLXGKhSFng6YO13iYi7+0
fguqK9s4wDhjzyBzwxk7bo2M1OnoTOBxm6X9vFjeuay0B6ZCP55MzimNt7AU0r1zbVC4SbpCU+rR
4A/wdp82PghjFyPs3EOagwzVH/RLYR/ZFh6Uj0L03fyq5uVO9MOLBWjDXvoRPAIAWytBfqj13foB
l34eWAN+PYHKV0Ske4VJOt1GW1ENNrCSPjXdcd2AzINwUON7agrJfmGVCpt5bEmBaRysl6E+Qf/u
o7zYvEjL+eeh3wM2ICRIuD++unpZzabMNXJATKtzOXx10o0IVnZuEajwuwTNr7bYJgxme71OBgyh
AplY7Voh7ZULEjTodlgiox125VK+rM/aewuHuOzXNgU/lRVgnWtSwGYrwvZFlQdg4TmQWgUTbr7L
QcFLkOXuyyJEh9O+bpJ9zPXqUHOAxH3QuVXUFAukmZy9y+rHkiVQs8hOlUVDjCZIWPIjM/Ndqvdn
Bpo0pWxCt2enuvPORuycGvCbq+USro9JuhM4N7yNlzX6YoRlAkp7Ad8ubykcTn29c+pD+Rtt1qC4
x6XIa2RwDMLNjwg2s9yUoru3D5HhUeyN0yJ1AVcGxNKpjs4rMgCiG9mW61vGCbpevsWKva1cCmfX
dRemfG9Bbqa6W7Mn3YS/hiZm/wx9btBEAARyr+zY0vit84VMEe2iuGZBscU6KnML1+MUtl8Zj7ZO
dKDQIVj+mSVzCCXdrSePNMVybUS4D+0JwESvRDEztsGp39n+ACW73G7/j7Qra46TZ7q/iCr25RaY
xWN7vMVLckM5iwGxIyQh/frvkOddZjDfUMlbuciFq6bR1mp1nz4nzHP7ygWnXlerN8Afnm2z25LK
fygddBo5VpSN4A4U7svl/bk25pmn4gXqRf5UW/VysFZCGTJXK/fx4gk4WcPp7yeOqhkTjm4MHGqD
ilAmezU8Wmvg7rV9Mjtl7qDlJuS/gO1ueJTYXySI6tLyShZ8WzQ/jGAlplmbtNlNT4vBab0EB0Jj
11aV4t24kohbKgXiTP/WWURLE6re55OWEtD6qgDLkkKOiPdvCfmCZIKeHEfjoeZH33nUFA274pm3
r1XZhWWzsWkS2dYAOctdU74Zzfdh3NbdCoTTmGbyk4s++bCZs8mlV6WdxIcV7pE3JPYBmU/7e11e
mVTGrQVQe3PPzO+q/anX77zbZskHoVc1/3p53/4/5+jfMwRCx/MZQud/beQlvF6pjAgKDscR8L4w
N+qtg7hEDXpIwdWT2n2sjcNODTSy8bngnd4biX4Ar9PPyx+0ODG+BXVAFGdQlJrtCS6pIq1EIzGV
LLSGK7Qa7IWWxNRZSSUsnqcTQ7OtoQSzlTGiIcc25aFGXZrW/TWTa7pbS0cKWEl0kIOEDBwIs2M7
Ei3JshL3v3ScCJ111BVR66ShSwgoLdNduaoevri3Tk3OTrGSWdqrHt6+pDzK2Tbwv43IQw/BQ5Hr
0aijT6PI4pG+jfkW3UKRqY0bVxxpg3A7sFbc1uIzwgMgBNTKwFl9QlEYgWaV7dSTVKtX2e7GgISV
2LP2zuF5yNt3e3gbixX02JJjObU5mwHXzEqDT47FCfJ9G2Yq21/epYurejKo2S6tG5oYqsCgHNFu
0O4V1S0UrLRQQcXPsJ9Yurtsb/q9ubtACGlPWoLoRpnHJgNlZPQkdlHf5jvejbFIHBRoxK07tY0U
5srwlufvP+bmkYplcsJsEzsIXGMtsOV8ZThLZ8+bRMeho4wm5Hnhri7A+O/pcDom8L0O3znoAs7r
7eU5Wz4HJ1ZmIQL2ss0YcA33LUf1Qz7a7nVdFTsw0Iz9U80fbXKXmDfEMkKv/dKCwzahj+Owraqr
yx+yuFlOvmOa7ZObG1wYppYM+A6ubqqXgESchrq16f0b11sb89rMztwNZbopCIGtLHuHYBN3fsJ/
5vlbIdswIC+dcz/InUu++d2Oe204Nd7aa8yIi4EutK6wwkh2A3Q/m3g11EprQI50b9UP+vCsSxqR
YU+IE0IiKwqSPIRSSOi6D2TtXC4BW/ConxqdACixPskc+apVOYjs0IBUim4z2Ib/OHD5jThtBSlT
85frduVGz4xk67gDAVCafOTS7J9YXn8XhK4lURaXHrscVQW06gLrcL70nhhBqzg1rfV2v+lS/T7L
/VjDKyzvi23ZFzHja6+/BRJtqC+e2JyF3/DCfdB6aNADfPMIoNOGF+amrPuNr8utNvDYrsgdrej7
SJK93uQxXGXcDvkNt9ZkR9eGP9sIrs/NWkwvAVt6Ici1o9y9Krw+dPNyI/y93r5ePmmLu/9k6LOT
Zmi81rgJN6lT+H30l0M950N65ftlM2vDmh0yn2dCJ2yKW/t9bUFEm720AzxY0kWpjkIb9tplg1M0
+Mn9n4xrdp85dTeA2R/+OE/rp6Srf1bjeJUlTVhLkP7arR2xmm9QONn/hV0kwXUL3b4IX2bb19cs
UULQBPmjjN0aJb2p9fYrBA42VVlc61p9lRcqhmL4So/JNJxPw/Vd00JuCTIgc1RV4wF3adToLzaD
Yp+r5qoDZm8AVqZ11hRLF3fMialpqU98M/RHm8TOcFisUm64oT0aisWcrCleLY8omOgW0en5qY5U
jUNudzrMFPUQ0vzaBJSi2vRrKJ/FextNM/82M9sntWRmqwUwYybDe6HZH6TxVmBTi1vxxMQUqZxO
mJUmlYCkIdjc/NvMym7MlpWhJiG+RnU0CJb9qyrkppHZGk3W0uAm4doAWlsmhjg7dSnYPbmgkAly
+iKCaEeYdCthyZKFALr0IGEDZukTaEm0jBjcBuDXq6+GY0v+x5+feaeg1wiSE/h5rfom8/dkDdSz
+PkT2SZwGHhszIujg9Dw+QqQcjSCH/O0f8AR2l52CEvHBbX+/5iYDQF9baXFDAC8bT/OnajiUbY2
S0sb7NTEp2Vuhpw5DFHbkFwHYPXyWh4mqLdVkkWGXfzCNXqnpf1KLmLphEKWfirCgmoRFH+zfZ2q
tK8zhXxSjqycGjaWxV7sMj0C3LwyiZ9NIVcOTBy6JwApw79zUzW0OkAcXZF7bEHgHvNvHSIRmngP
TeO78eUFW4jFpsQ8wmzLAo+sOa/aa3mlAjJpKYFvO1LQmdbtUEkSas2OilfdaHGMkOtx8w3R/pyq
C7bRM+YiEAwm9Z7zgXpsUKadtBBWcgX6R4FjjnTRWjtEaL0RuuCzWbP4eX/CIor1ARLtwFzOa0ej
AF66NfGo74T2DFLoEJlqJHpWUgeLCzhxpE9VA2DMZ2FNIlTSQTICZGcyaCLm9JvSsA8lC25MuUas
9vk4YEQntmYnznU1FTg97sLCI+DG166Lyoy5DLZtn8R5VW30oXvoK/7HVzDM4u6ddgw0i+bbRhVu
64LpAQ2SzI77ekS/airCIB8ORQf9vsubdGnVoJfmOoABI/s+z/moZGyh0QjeHLP9GUigOHHSPW0l
lvnsHUGZhPTDbxJE/VNvitknRpdRJJYcqUYktToU3ro1PqglIxDMnugoQaCLMsJsx5tMCntAwNT4
T+i0CJ1qjXNgaa5OLcwCFiGcIvEmrhIFWpy6QfUe0V+eWJs/XxJIlAG864J/+JMEW2omaIdgqByq
5NBpV7Ubjqsi0NPxPw/zcJGf2JiO2UkoAXKuVO8HRLWyIeEYQGLipepl7JJdwkQozIdkOMqRhob9
5fLgpjm6ZHi2SqB1NEpl4VlCrH7TVnaY6V8zNJy2qkAZk4OAYG1fLK/af6dztmraYKQ9d2CxzZ0v
rOp3HS9jAoq0lZO0kPM4n9PZNZZ5FDhvCUNVtevSLzqpo6DZG+ZHln3vyyLuymthv6BDMbStQwVK
bpvxyGJXXvZ0eY6XfOTJ4s5xLA0k4SCDhnKFp/dZqAvn0azZoejLLevMq8u2VtYzmN0zeZf6AWrr
yPIHR0PeIL0f6EWYIOfpqq/eWvvr4pV6OrTZAzunPLUbB88/FdwV+S/d7NFQhA3b/mBQEEtqcIDU
E7b/h7HWwbdqenbz5JA3MU0xzWoX680rsNJ5+0sE99zHjZ58tdQtlDdCV5T/mzuYwyUMtAoVmYYh
B8Om4g+tcTWyh8uLOB26C4dy3m3X5f8+lIiKXgrbvEr7bE8yIxwZNMc9beWkLHvq/5zIYOZ8VDBa
ie1jJrnxAd7uUPK3y+NZurhPd8nMyfiZ5pCghwfVLDfMNDAjDSCq5fkAGorsmmr+kdnDvWB/gdOc
XEAASAMQp5C7me2RsW+IVpWITiw/2xVGFiqj2lHOI1E3kWq3hXko0zweqi2xrn2xUtlaXEYwBJhg
oEC2f45sVoZBnbGCAwr045jEblJEjXxytS8SwNDLM7xsairvOVMP5RyqV6ek5bzFS0GAOM6MhiZu
0l3mxs5aDWPRv4DB8l+G5r7M9nJ9JBMyIAGhi/HSNjycAIhVemPaH17zeHlYCxUTLOCJuZk765yK
FE496V0GT2UNXFvVhDawhu1Bt35S77Yie9GtPOsX3fWJzZlPSxv0+zfImoGE1tt1/o3ZOSEdbp1g
Ja5cPHYndmabU1qZnkFPGFVsBxnAl278eXny1pZqsn8SU9gEb+POxDj6sd+w1gytztt4PIglaGV6
s4mzHjXtyzYXL/eTMU1/P7GZysCvaw/YFMfdZ2ILDE1lxZdNrO6JmbuqO5vpeYV5c5S6q/08Tmvn
gVr5ASSCcYW3ZKvrO5TA98YoV2wvOjJQJ4GkcQLezN9UNdpkdXAvwpHVNPLqmxS4IAjFZE8J4Vs/
+d78uUQU9j/Kd+BCRgkYjXPn8wn8s5kBvZSDN8PYNlXwLioSI0/36/KcTlvh04WDWsHUBguFpXkR
CqR8NvdreKqStJEI3ltvBfq1ZmA2jtZouHJTXJqDVr2OAsrnbvr98hgWt/vJGKZPONl6vkYErWqY
cBwZWvmjr/xdyruwGR4M8mKPa/Hlops4sTfb6qTwVEobzFlnIrv0JRNaKILtusD64tQhFQcqZxe1
oHnmIEv4kLcjWCAIiyCvlPi7y/O2eGRPfn/m7jR9IBJ6lQBE+VEqHqFKtRbxL40AWZcpwJj4EOa4
P5qBITOQHkaQu5sGBRadxn8+hlMLszEwqbGskD5uJbBWBBiIbbU7lDUvW1m6ZNG2qqM3xke3zxwf
qVjrkaHWcMmC68Ps2UaKr1pKQ2VbUUFXAvnlSfuvseljTrZzg1c7MSmMoQ1/2+d3mr8mObhoAWkA
tOIic/OJmGvo2qAvfRdhHwnCigHl14eXJ2zNwmxZ2rwcqm508vsvgXom3svlX186gMAAgNwVxfMA
JAfnM5R44ERNgYm9p2Gj7aWIUFAd13oQlrwKaCJNZGRQf/mUB1c2dyEtD96qvPrVVnCOeR6BbjEs
cOLrNLTIClxjcY/5KDEh04B2svlpD7pU5J6APYmNlXTfWsOOiP/WGPZOul8vT+Di8iA9PskcTmWS
WXDVABDtjDXSQJ3xNgDv8/Pyzy+uD9qskX6HhguEI87Xp0ssrSwL/LwrnI02jLGyPZCb51EnViwt
LRJYExDjmxMN7zzM71C1NpmOiMDkTkQFiYh2WzfXbS+mIuQxy4q/2NjQbkI7t25Dp2JOq8GkzzsQ
XiK3Vcc8LPXo8syZiwNCeu63sMMks3M+dUFTJknVkOKeSKajvaBE1TpVyBNbDmqbo1Bxm4NpDqXX
VwOg9m+8Bi9B5iTdplQQ165SriLI3Rs7QYnYaCBfC9GH24J7RIq73G1FqFL0wCaB8dNuZINGubaN
QY6MLiItGFEqtvS41Jj/lbeJWtnhs/vGRgoeWXD8hxS8BwDztG1OHFsnrCHRKiaOrMujWj/29jdb
dSszOAvUfhtBrhbZ70mDFPpE50Z8gBxYSRp5JL3W4maDYLbs9b4E2sIUh2xotNfCttNHy626axuU
LGuB8NLZQvXXnZQsJpj2LDpoycAcFyTE91oGqRQd+ms4BWtlwNlUArAPQugTI7OpbMZS61SJbQL/
1xUk9JEwFtZfXESnRmYXkfT6HHwYMKKFtb8d1zpnFycK70kAAvGm/FQYseoAbP5ZX4A2xKUHvQPD
IQiHyUr8ueSLbB9UWpM8mYds9Pl+sGVvp4BPou9UJwe91MKK1xs0SoWqtVd8w+KigLALTViozYJH
6tyU59NUOJlD7nW7lfvRLRsw8SZeqHttvr/sJ4LpAp3H7YA3TpWlAF5o7mKt0nOLUrPRAzqgDclR
OOfV6Fl3jl1DUyLzhR/6Vj0CZZiwDVUJEsgj9d8w1V91OdSRzu0mpmBfuvI0bmPvcBXqTmshCxz0
R9y5fWzpGih/hl68lTnEY/O+lwf0cvdhiurxj0TqPAG1VW/fdeXwVecyuw5GXsVI7Ngbv8zRr2kz
/9ZHISpSme/dV4hqIlc2b+DLGB97vVY7x2JvSEC9S10Wj0aKXk8CMNW19N1iM6D9CPRPeNzJ4rsu
u3Q3KDKR8gDHVkuFBJ85PvGsJ1AzZubN6DlJOOi5E0Kv6AgacHcvGs8JB9Hg7JdVHg68/KoH8lsG
opcIGBK1zYqXavziq4cGGEmwrexAuSa3Rc8g/VKrMEuIiAUwWpA5pRy0TTJqUidKGmiEeYa/a4Oq
ijuKXk+rsdCZbSPp2VhlE1Fz8A8+wG5RhzrclrRN9zcOABgAQAfRe/6Zc4c1pWIFx5NXgefD7KtI
2a8NX3HYSyHJqZHpsjpx2A0rTVqmGQFwXI+glfxilsFGVRCWEekWK75yfhZg2JPmGxRsTaA80U01
s1cOGOtQDuSemAMP6zwR90GmNVeNGyTXDTZ1ZGRy3HiaGVwbTM+eaIdaWtTqo7hFP667tTpSHkak
CHZDWlor2aGl441StYuXGDJ7n463a6H3RgYduR8DFZV6E+c6GoqK55WTvXCwA+QN0awGWcVP7Atl
nbTE7vGgyW23nBrKxBeEhj9KXzVhP9juXVoxvjNww9y4bu2s3J6zMU63J/S1EX0C7gQ6mTnEFoeP
+olIhyNz6z3z5FMfeJEA7dLKUi/5fsDzpnEiRYtH4PnOaku/sIfBLe8N+YquvGRlEpeiqJOfn0N3
SwNlF5Xh52V+6MYDYMKes+Xtxsp/1PlfbAsfIH0H7bdYtfljhI6NDholdOOXbnKfeumtC2ptVq5h
tJbuMVTAgQYD8BmnfnYZM9KkBgsGtGRPuPkavcR2nDXOVmMrV8vv8uz8ajm1NDuFLvSdUfdksOSm
d4QJPWSaeZVAf9WReQREdFzQMgyo2Fue2ohgOGam9epmY2TJdj+UVawJMxZi7Saf7c3fMQ9YF6YW
QkSQiMHP90xm6jQRiSjve++HbX8L2C9nTa9pyeGdmpiFVbVlyK4lsgRz//tAn9Lgzmy3SfGYgrXv
8jFfG8xskkuQh2Zmh8E4tgyD6moYp+7lldO8vGcwYVPkEwA6eT5jVOVgb60p2GKQNk9GHnnI8OTe
FeqSK5ZmUfe/1ua/lmZRt+bqfZ40sISGEj0CYUkfkVxZBzMh+TaxcD/lDZRu0xa3oy5Rbb08mwvr
Bqgz4mHwyCBhOh8oOKlaUIFX06sJEG+n8m9UQq6S2tl3xH2tbW1z2d4CcxSIvZANBkkVeCngKc9n
NrFAMhvwdATCDPJxxXjtZq+aZ2wJPQIMoyXVhmZvXdCHXvchbBHl+qHtf/jWE14MIaYR7c75neGv
URp+9nuIBCFIg6fw9Bqe1508y9OyNE3ksTZeedFu3O5N5haAY78UtQ9t8Hh5Gj5PO6Z7es95uBEn
jufzWRg7t9A0W5fHNn8U1feu+lqCd7syilg33i+b+rzBzkw5s3cxCLP7xpVKHosqAQJnG5BNAYSx
7z2z9L6TMTj7Lhv8fEPhrke/ODJM4PxAufV8bEapmRkUJtSxsraEx9nKrbH48wh0wRCLut2n7FJb
SktKp1THPi3jxviwkqfL379QJccA/InHCSVIpCtmi1NC8g05WU0e2XhnD9DcMa80+dr7x2LYUvu+
sn+V4kE6w4pjWxzYf83+ruGcxIytAiqgLYg6AufmBo/ZX+DpQIgNSBYQigDzfVJS5rlTZi0Ber8Y
+sjurvN8alXcaf3LygT+vrnPL8JzSzMf7bqSZXlB0CBTo0nZQv1/6wj9u5X2/nMFBVDwFzTuW+97
5KoqW/uqsN02ZiAZ/FYnqv/ueR2ajB18nj56dDug2Q19J5bcVjp9wUvROQKrBQaEvHA3gLV7z2mS
/iyY57AoV07yQwW6BBHzSLd+2bE3K/e+ENaYUUvdepc6Nv9SGSMZNykJ8ru+Mc2PXKSc7l08B67R
fNI9a7zvopa50P0TiX+TV+342FVVj2yQNjxkvvaSeUXwAC2NahOUjb4r5YjkUFoX2VGkbr9Dxdcp
QmgqWBuvAuNRxHOfX3FagIzazTQ8MRnQi6WZpiEHFHdn8QK9DUyDnERqW9uWJuy6ysb2ihgO3o0d
VwfbFemV3eAeIGrIdho2DEjn0S5PQYGw5WVnxulgJvcGonqUVdCHZNoSUe9AaWRaeRqEzNH9N1FX
2l1GetmFjnD4d+GL8qCrrd+zjyTo320gr0Wu7RWxYg9ML48ZcftrqvOHTBvsXT127Iq4zbjJGkCf
0Jyi4yXXyYi39hB5oFS6S3jbHxmKgV8dM9d+Nmhj2eYj4U92oGnXKuhUJK3B+9a5U3kmH6o7p5f9
rnAlwQobSkaGdLJvPTP8hwb3Iyiv8p8KbJtbqpA3BHlvvq3ajm7MIPO2KneaKPAScUDVB8p8VpXs
RRa0eMRC0wBwF+AOG3OMDKMgV2jYcfErgkf9aH5njV+DdECqWDl+FiMwGyKtBloketZzIyq0sXjU
B696Vk3vPxZmQ24zcFiFDSpO17WXGnc8KcHBkfQVcCAQYWqNtH3tKsZ20i+9qAQP/c4rE+fWsFJ0
r6ANAmT0yC1Ik0KzEtLZ6J73htBwSu9QOrX1rktL+zAGxFEBAQmCiybXq74q2IY3er3LmY7JFhVk
M3xBNkjRQUlBNsPW0wwemw5lV27SGAfNYv3OS0Famyd4jWvS6KKOJjwyCTF3rt0hqKh8Z8Xvf46Z
zg/9zG3aidZ6fV+QO7R1bc3grct3ATjkk+DHZffiLdxoSPKDbQNdofZE9X5+wSC5lo5FPeZ3o5W5
753jkQqySQ49JJbLcAaQpmJ24m88fVB7XCRuqIQZxK3b9QfPKIJwrAoNgt/fkGOMHKiQ3I49qSKT
fW1tHZK23rBhORrwhRrUfVbp4rtPsWNMN9/SQZgRhFLMqNOFfVfjpbSDmvC4IQKNuYRVNO76srkd
ksF6RJ2o22mmSrY8gUDIaCpxnzNNi1tavsqA9vvcQWZEs4kXc8bB4wqa6B2pWvadDWW9rdzgh6yh
8pd2yLV6Kg+iJkisW9khKdUH/tZ0GH3UpRIbP/A7YDkLlz91VlHuLbxUN30xfFTUgjpJD+ICS+ps
x92qRxSg9VlUldgQI2hfgHPQ8RJJLB56NB8+htywQ51wsUsolIGyArqqXUnzu8pgbVTTrHsQtVzL
3892zz/vZ6hyIwrFvQucwPmiahi/F0g2HLsga0PWNNeIBbe1CdETvfdWeJ9mO+i3sUm8BdnGiRB5
HvUGpAgqhQr+0auceHS0W5BV30OfsooS3y/QamZuIcHz02y0lXB74Y7HmdWRMUerAIou89gob0rN
4UZ2By/XgJYNHXU1GMlWDgiman77ovkWvsGEHOGnIpKZpMDKS5XdmSK2OLg1N4rEKPATFl82tDia
E0PT308iliQnmoL3hCF+l9h5WFcrsetSKIYcHeAVKOugqX/OqFlnhoROqZbddZY6ZjJ7Lpng4PkW
HyoXD0nmIGNr3qKl44Zm4lfbjc8rI5yi49lcIsmCmbQnl4OK5vkQIcJEbNAvJkdPNTIPM7cKdhTk
A8+OWVlhB+WP2B1ouefEkTFlXnfTVyXdiFZACnTsyFe07xu3UIVONiVEHCPltulzY3hVHHDsgB5C
s9sk0YN9n/hqiwviA90z3W0XlPQqHdK2B1LHKLeF0/HHulTuQ4a+lsigpbwRGRpPTTTexW7ujTFS
2kjVqqAYv0qsykMiufcAItL0I+n95kuqI5K6PDlzVNE/xwjvFxvqF3g6znNRhZE4gzQDerSDJ13b
I2IL876OE62AcmScaa+9SOFyVnKrs6faP1ZtMGEC5oM+3U+FxKIrvdTXKURd2hhBB8fjGDQEtYb0
TukEu8arst2YrCGSF55s7pRaBXp+4pSat93QyqccCKr8rrS82ybJIF+SmC/S6w5BXe7SLHlYmd3p
JTzbei7o3yYJGzSkIL94vvWKsavqWvfgK1qvuXHzYbzpkOHaCIeZG1U75IBZ0Dl8pRncWYMbXDOV
aQeUlZM1Qa1pl1/6FHP2KQwdTQZ3s7uJCKKp6CGw2kdljX9ccYJkpocyECAcHl52c+/IHOLxwsnu
PMOIcFOF1H3uJAqvYuX5veS4Tg3N3idd0WkSsq3ZHQteCQiNSkBNL6/ekgVnki2HzB50iObFM9kF
rdv4DKkKYww1R4cs0IqXnx0DJI4CNEbh4NlgioZzmk1WoIKGEh37UWmIIH0FVr867DUtRO0rBu19
ZK4pYyxZBIcmoLLotEE/78wXVhJZ6Zy2WJ7S967x8PdulKOrjVF3wTFrXdycekmzJzWYa7JBSxcB
WBp1pErA5jZlqs53YCl5ofuJso6m0ckdEZb5XIHv69EzVXUVdEB4uai3QCDLbbcpwZWadXmwNZWR
fvzxwqLkCiQREsq/WSPPP8TwpSVSJq1jW5aHvGoOa1nkhZ0ziTtNjWggRka69tyA2dVFkcrUO9Y3
hnNXrzVHr/38fBGFNubUAlHPwA9luUfN8/L8LLiKs8+f4ryTmKDhdmkA5ecdkf+t+U8QvdM1zW1z
4VIGPgG7HgcMHm+O9Qf0zjZklbvH1iuLBHQAmgcWphwCcGAIEF638aBI8DDlH+WuywHsRj22PWgJ
kI20Tx8h5Rmi2dHaFtxrHohm6BuOQth70dXya5cjsAoRdiJhbzhrAMjZ7P9zd+H0BADY6+gTnc1+
ERAltA53F5d9mBXuE6AY3y8vwMzE5BfOJme2ACAWJWWBBryj5z0WV33/ZwhsjAC699ibQPFAqgkg
hPP19WuAAhKbGUdWQB+M0Bs84F8vj2C2hSYTDvqnARZC7s36BE2SVmPIQFbe0c9MFgaDlr3oWSLw
AONsxdRssiZTgHEikJhU1SZZ6vPRgD9AEwirOFIMaVCFZWaz77mGxMofjwjeC23JDuju8WCd+Wpu
ouCNtyEHfgdIoyaPGH/NjD9/Qv1+Ukwx0USpPt9ceYekg1NLcUxGa1OCuo5lG1e/Gdhaw+W0hU7C
gd+zhoqdjQf41Bw8B3Ua/ZAIXQ3iaBisvmohorzJevDoUT/7auDoxX8+e6fmZrPXNR4agV2Y6zoS
IiMQjyrd2M7Py1Y+vwkxZ3icITGKiuSn3kuT1R4zdV8cuZjkx92dL4+2LUJC3imQnoHdAx9XbC8b
XdjqCO3wAp0U0SGEMAtEPHCqjHU/wujYh6N57/ZdmFsrAfPSJveAWQV9GArwqE2fb3Ics8GiALAd
7dwL1UtC/7Cp9Pd+ODUwO0Wu7JiNPS6O+gvE6kN7axtr0ofTGs+33KmJaYwn1wqEdmRZKphI9zoY
wLSfkUqQiFvxnUsbG9BEkAejmgThsVkKq9YHP2kYrCgeasFuhCDM1v2r2ZpyV0AQA0RqzdY89TxG
RVbwY0aDLWoZocRbwnZ/Xd5ZC48z4EGgO+dPaQYw085OjTv4fVcY6OyuKQ7mNkeLIUdiNAOk57pw
QKT2ItdoxpY22qnJ2chyDWhfK234Ud5azUbU+8tDWvv52eoIPMQ708fE0fRhUHcQS//z3wdGfWI8
ho8GWuB8j7V+Yxpof2XH1h/CbCpIrBEqLx33SSjLBuoWKzMvxPdgNEqB7WbHjDybqRuX/FtVvv3F
KKby2wRAxD6eHUZVeNJ2nIIdaYgwPbLbtRzW4iBcFMhQgUORbH7NDCKhYBLX+bEykXK/KoLtUO/+
YgwnJmYxDOtdzyDM4MeBHrjcD38Wo8JfTVU9ZCzwb8KMz6ao5Xrhk95lx2BoDu1Ab136CEzdn47B
gIw2RGUQzKMSOr/zRzQ9GPUwjsd2OKCUj+zO5d//7BHx+7/ZxxEB2yAMON+thpAFY8AsHm3wb3H3
g6FGkqlDYvNNaZcrRddFYx6uxwAtVUhHTH8/cb8+RG1zPa3GY2DUV5W8DdClJvU81Acn1OlfzNyk
loH7EIEyWpLPjbUAtwZw9fKYvrfW3vdXJm7BMwJbDJDzJNSDY+LPft9UVl0WvTYeUQ+7t0wGSiW/
jUAL8ojObNDI9sGzXRRPGk8PgyWeLy/b59ODhKwxadOiAIb6+MyJjbxPbWYxdmSG+VK2+hc0yPyy
aLIyyM++8szMHMdlu71Cf49gR1F5H7oEqxIyRZdHMh3C8ysZJiB3hHw2usaRkDtfpsLo+ADhGHZM
1bfB8rfIeYBZhMYgUYn/whLSHYjVkVP5JLeeUp9qht+yY2HJa6/jacSdLsp6hILlSFc6kOcorsk7
TFhFFzV+PcBdMK3gyV5PgqTtLG+kx7YRzRaWRKRXXf8gjNS7DoQ5bpirR3ZxBwwwCXu/Tg/EdVpU
W/viSUKId5OZeRC2ras2DXPtMOF8uLo8Iwvn8ewbp7U5+UZbNUZZc06Pfalvigx8v6WoDwpcObZR
v8qq3Vy2t7TW6KRDggc8QBOF6Lk9pP98jiItPaad2YRmqu3Njm/QlHg7lKucQ5Pnmm8ssBsh3z7J
5oL49dxYz5xa75qWHg3zlxK/cu3Ns565vDdAsFsjn3zQC+3K6ZE9736O1sr7dmlmT41PB+tkZntT
04KMdfRIa4qimSneO088j4UeRKp29xZf6yOdCyP93m8exA6R60VmCXLB5xbHYtKWsyg9lnpNp/Kj
se+sHMLHJnIE1cjIdVta5I6ZYIfIeyeNgh7QKac3WIS7x1lZ6SX/hNQKYm3dnlKLs1M9dGVV8kwN
x16gM4K22l3By19jtoZ7W9pRp3ZmsSIUmJH60lF4rLtbg5FYK7WIlFk01H/IJ//P/CKeR6gyFZHm
NSQ/LVs/SXogczMt/Q6yGBoWBcl+Xj4hi/OGygAwli6e+nMAmcupGl1pDMch6O5lLfdeO25ymq1w
R82R3r9H46MaMF36wNDNu3RoP1hZaVqouSiuNoGo1SYxgEVKBs0Ka0T9cQowRJRabfmF12W1kban
YuBZDPQStE7YmQaYi2oEJRXT/xA2OX0ciIsAwEBOALJ08ysB4OFxkHlBjzVoRFAjCa30oJkH7rxe
nuyF2w1IJrxsQApt6chDnR8Z6qAEnnPY4frrWP0y+nrlbluKEc4szGIEicZoIsoKoMRx26L3y4N8
N88rgHefegN9IuIFb/fQNVV0eWQL7ufM7sz3VRUq9JULu7R96ew08ik4MPa0eCTJy59bAu3FRHKL
uO6zS0/qOqCTo3OKd2h7ZOOR178o3vDq8bKhpcU6MTRvzGNmYoMdk+GuMqGLfbMmE7X287O9EOg0
I3aCcYyAgdgBBxZiLd+1uBtOhzDbDSh6VJWlTZdCe5S4273/I+1LeyPVtWh/ERKjga9ATUlV6CSd
pLu/WH16YDCTwRjDr3+L1nvvJBQq1Ode3SudqyPVjo2H7b3XUFNwBdm+FK+TWUVYKSEz8v3obkzd
yqECQgG2k4+T61r303SoBkfvtIMObznu+toWu1md4pxYcE65/ZXWQkHsxZkhETAaWrY3QZcv/NpA
Zdr32dlN7WNKz62zcbluBVnMY1UOJky7h+6BigkuMm+d+z0DLer2SNa20PuRLLYQcTtQ8z3kRql3
SmaUBTna5otjfbb96H+LNC/Nd7kCh2qpaAoMZ0qjzA3x0u6cMOkuudg49dfW+PshzfP6LpC0JmBq
9Qktbzre64nz5DLrn9tjWbmPIZ/37/ef//27EKqAP7GlYdYI3kJJ9U9mGaEJUN6WOsfqUFwX9Q+U
+BFwkV+YgrspL7CVWD46dwlx9EhpU727PZq1NYDyHYiLQCLP7aCPoykZiDckm/PVovSfZItuTsv0
Gmgsy4tEVvE7Iaf27XbQtSl8H3SxutMhTxWtsIWM4gyESmoBdHHWqpfbUVaGBp6Riyo1MCmwlVyk
4m3KvAT+jv1DNtbTozlxddSL2jt50IuKpDeKx9zvt9hNa0mqi7wGCAhQTjGni00ldeyk0cDymLRH
0n1vXXLfZsMOLlAhGGcHTmTkpBea5hdKVdROG++dlYMDcuxoN0BNGpfVctXUvQ9gcC7ah86qgiGx
YbP2am6xdldmFkHwX9yKNuhVizHCk0HnJS/bh9Tw77IEELmmPfcKBn3FXSM3U4x5DS6eORAS+AMy
Bw8A/caPa9TOBlGyJG8f2jJ/dAqqB2bewiCUfXe6GdrOWBYk0n4pZRu0JA1VyfP97bW0shnnGgQ4
COh92VfEPFmktB1Ln6OZnX/z+dds6LfolnMefzXKf0Ms6Qd4oEAcqnP5AzOOqKte8pHAqOfZnPKg
IeLJtv/DSoFjxvwJoc0DU9uPs2oVYJQmts0fsqr5Tnr1IvvuWVNI325P3cpmx97D7yMNn4EYi6/X
K8dsJ0H4g5HbeKVdyv5zLx5J9vV2mLUvhOoK0lygHlAxXhzL0gc7yE1a/kAfhXPxtryF10aBN96c
/gFCcrXkx6of8CU4ZkvbDfxeyu+dC1j4xmm8snsBZAB4Dq9KMCSXFRXw1Rt9BCzuoSycu07rwqmH
FxBTG2FWltqsaTJDtACIgcvwx08PKDWreJHoaKapX01qf6XC/yl671yWGg1G1HUCA/8qvP2FrqPO
bWo0jQCEc69hWpkr/FE1o/7gQBc5mvrJi7ipBSSx4Q/BknCkoEIb41b17XphzGFRgEdNxgAKesZI
vLuvCzUNXKsK/aExIvtFGofbo/ozWR/37cffX9ygeFji/m7w+5ADLQLICMOJHja2Ua+KB3gB7lhp
H/pB/DCz+gteNN/bdto3Goo0xlSFWtHRaDKcvRq9h6nXAj81ITdmf8qpdcw99dhIH3vF7C7FxGWk
W/0LlJ0/qyQJzaQ51J7cGSZ/ZlUD4JQELS5RO4o6nACO3+rJawtdery1M/TSxWvVkiMbnJBoVmgI
455JecDNuVEBX4JO8LYFqWTW9kZpECflsq/iV8TLCRsw4U3K4ol5/d1Qd+alUoY8JqlpPMH2M5MB
iAV17Nv6D00T7fOYMJ8EpD9Qcpm+DWnfFJGWeeziU1JFpPF+tE2Lmqnox43dcL1A/vyZs9K9i07N
sqyk2X3tAhJKLqMHps2XJLq9QKDZfnWyE7SAAE1ETRZcene+Tt+tQJezMR3rzrlUHilDnnk7Jx+/
dP0UWsawg4VLFhg8iThFD7Wy9mAZ3jmtBeVIXp2gY/kdVIegUwLQ5JY+aq53UnZ+rKr2hJ+LapiN
6KwOIYeA1G0U0GeEHlLlsT4aFR7grZfEuhDsDnRC+MIU9i9z9O6T2kSH22w/9U1yLgv/kddtcq/q
9tKnNarGGd+RGryRPDvk1tj/TiwORDvNu6iFIXXQuBAqruhwUI33VuUiB5xIPaSqGgJmdDvNKO7N
OfnILG4FQwrr3N6fuhPP4DVWDrYZSK8YdgqW4lHGWGS62m+vyUMFeo6XVaDt1LC/1HjgSkjPQMko
C9iYiT1FvZgHNC2+Ko+cZSXeMsePhso72Q2PHaO7OHkeWVb6JER6UlQ/2cK/pxDQz/LuDgrJb+BY
n1KbHMEfgkRvH03dFLGh2BvEvJSqO+Y1/+zS9jQ5yXlKi32N2tQkvta1EQ2ds5OudoGzDM7lwd85
QwPjz/FYj+5ng9CnIpXoG/utHrGJnJNWRxWSD9/tSn+rrSFCvfSBlOaODz4ILsVDxYb0VGoSyHNP
7cwUK8Ezd2nm/APLqzs9EX1Y+XkSVpOfBGos0n1tJBkoCdnDZOWoOA75U6a6yBL2P1rluHsb3kMR
sPqQaRmqb1bitnc8yw+kh6kb6lmkAfvHGiPWF/bBScqT7ZYgd0BgMwRNC2Bkj37Ps7S9K1rfiFyu
A0HiDpEHvHcA2lka9knzTQkIhhHqbOBZV7YgZM8AVIb6GYp1SyJhWdXG0DHpXGzN/2bU9VsqNzb5
n3bRx2OavA/xp3LxbhPiJVOITvXORfc7/YHaZgLJw8F8G7W6GkNw1HA2OVZk6HuKAvYYxbI1T3qW
67u2/G3p3qGCOq4GtWP1i/NIYFFd6r5DV9Ti5KHUW/B3SFRZo9zB83uKoBQ/vbLc6M4MjjIbd851
MoLCpgOAioWzFo+NRUk4o6kOaIShLoQ0YaceOrhLtc2zl6Qbs3Z9cn0MtHhCAS/tuMKakLRNx1r7
hc5Y+veVjvchAJP6eDj2ziA1PKHVJYNtQv654Xsu/rqY8jHE4oZuKnAOm3m6WLmb4DapfdO30kNv
gbTEpYflhZK5jgf7TFpZzBToKg0FJNi5kNatgJOe2oPp9c8VMJ1GaoU+KEmW37No0qdh7xuZuTeb
SUStrv0wu3HXWH1EWVruEriOT1JCT8Yn8+V4khp70kj1pVdtBJLacJpUUeCETdJzLuBuPSrBd00H
diOb+IuC9/WJaHnYUu2rzpvHQdNBAh+eysl61MYKym/2ORsGdlGmLOHHNj4Rv9rJ3j6YuAD6xv5C
WfHNL9O3IimdABwrIzTaFkmDr75XufzmGOJs6s1ltI0ok83FLZpTMkwhS30r8KBtM4rsG5o3SGUc
55yhubcfk6QGg9M8C6hMs87+rI8O7jIe2tIK9bbd26lEoQvYsVQa99iaxyyfno3CcoIh988ozD7f
vpKv36/4WAACwDENKNCr6ntaeKAxZZJcHCETXGa8CZp+fOrN7KnWtYASsvEGuk59Z+g5enQO2nQg
zS8KHmxkdSnZZFz8qYLiSpp69G6slHgemA8/UvCLsbPSUVyqbqz3twdL5h//ePLhjCZg0aPAs4Kp
9Ey0L9yeDpcUUm1nbrX8xS1FeeoFt0KJ6tIBnLr0BT1NbbbzIP8UAF7dAeAD6dFEt+5getDOBqTe
K/i7zrnNBINhdVPYgeOmIPkonjUBGHnZ81gVascS55+6NZPnfqwbFppNl3xSuS6f8MJ3dk6RQKQB
LRj91Wws/UdHoXtoS4FrGPsAasUTEJlQ/ftKdUfs/dr1Xzxq4gAatQplNj6c3amjZ7tr5D330uyi
aRmPUGIWx9GABLHsqYAmgZHd952C2pfJ3E+dpONnSsnwIqsGJzby4F+G2YEvjZUZZuDL0oCnRCsh
4U+SMKeyhZKosg5Qh96quc7nwOJj4IBAXQhnNwR+ll1DltsDXsmevFid+NKa6Y47MvS4FVU4JUqH
76eBPmWbusYrCxASr/PDVYesydXD0utczcvMbLjUAPH02e86e0nFqUjRRgQJona+b6y561HiiYz1
hooiHrTLTiLeK570+nHEvbHr+1iWJ0ig21vn+nXWgFbwzIABwRUn7xIkxl3Jm8SrxkvOH8cq/nv4
ISAvDkyqbBihY/csChcDLMQF13FtlP5QwrvY1gKjT950Arubv58uXFGgMaCpDXj14oKCFmvpqsRS
F0M9e+Yei06598MWHG0lawCc7t8oi0MIq8JohnkvuVYWwBvxUFhfxVz2d15uD2cla/gQaDFxGodc
bq0jkF7/xgMCYpm6/va/hZiXxrtsTpmecpiJEMwPE3Xp7FAbNqiv15cEPv/8hJ1B79cMVMFsaohy
nq4OxxscJNPvXIQdkAbZ36dzICc5iINStXkl79QYqp9EbcgLc1z5Myv16cBgFBVnuWXuIMMCvP3t
2VtZCTMbCh1ovJ1wE85Dfzd7RV23dt8QeYFOJ+jd7GhjWBWQC1RtWY+vzCLAY8BtmyhJO4Y3/ynv
QunOZI8lbrqL7Ih5mvpsOlRNw3+Wqa+eLaHnoasG8EVvD3DlZAB3ZK7WAaKEQ3YxQIsq1nOtkBfH
bvmuHXV9L91R2/huK+vcAfYS/qczpfNK49ix2h4KnY28GEM7fuJqZKjnJMZu7K0taMYf3NDi3kDH
cbYPR8EOaLJFfsl0IwFJh8lLOsn8QZZ2HRiQxol7wrtPaTNZP9gopovrOslDO03a9zxlGQyFyQC4
WVl9FZOX3VHc2ruGplNYCWDQtKLPn3zp4zleGxSFJJi5WNU0BaR0zD5MRFnsCvhfBKpIoZGhBBTI
ec33ShZeNLRTcsaF34eNL/QAF+dwTFX3QzS2BNpRw57pa74bVX1QusJrUzYQOLYqiD7ing5GonZt
Cq2/wWMZshCVBMD7hU3uJHtbOehdFK5/yiyBk3dKzcjkmnPqK1jckNwu3sAp/mUo4fzy1UTCrhFi
J2yjvzONge6yVPBDXnEW61UPXbkevZJfQMFrl8ITZhFYRg6dEdJ2w6PI6VBt1DnXlgWWBASdCTCg
V/WkpkzMSQe75GILnV6Guu6+Mci7nA1Rjxu1tpVsAmV1lNgAXHdRx12s86mljZVKNlw6ra/2E3G8
mFFJY67BGhJKTdaOiro4u2ZBf+EZmv6Hkc4StFDcBTYC3aaPm5t1TAPyth0unjH+aHvwvEkOb6mk
2AKcr5wiHx68i3H2RpFa0BpSl5QG4Ox6SeTJxzGP5ZaX9crJSAA6NzCnPjpcy/QMai3c1wpLXobp
EW07CHbeV/abof28fT6tpWNIjiAw7kF6AOXpjxM35lrhKZfKC6ndkCZ2GZRj+cVV7IcO0cJZk+Z1
gjLHxqm4NjgPLSyPwIcBkNTFLKbFABZXLqeLSIHKSOLJ+ZYYLJzKLQXrq0AA7eKR42JhoL+AB9bH
4QEs7hM+8Dy2/TMMVaj4UgEC4n69PYlrUQg45oBbwv8Gh+PHKAYF840RJ4ulhLP9APULAwYGLoBb
2cY6X41k452I0QCMvPxcOWtsdEloFueOdYe1eLBlHfRFfVcQ73h7UFc3F6bOc9AgmWmD4D0svlEv
nWkg0PuJx/Le3TfTRlJzdTbh531ohiDVBLniqtA2mo1JS+A241ar9txln0dUJEk3bcAw/jT1PlxX
cxz4vqPl55pAqC++jfJ1lCQUnAV8q4ysZm9XKCE/Z+xC+ycwxnLx3EDdB22ZIFdPEB3aWOlX58Wf
8MD8z0Doa2CsJ2pWCl1kMR/cuXb93CjtWw9niJw2dxOIarc/2uqs4tX2/8ItslEIpDRF6kD4hZkO
hIpYaDhf0r+mSSzGtJhS3VZD6Ywyi6uhC1zrzu829tPKKLDqLBfS8DBSx5f7uJ+SFLgFe8AowOwN
/dIIS/u1rE+3p2plfSMIpIsBfnSvUbMac1PIl3mg+xdfKXndwgqsfHjgsmx0cUAaAyJ9sX2w7nSO
tCWPGx3FAA29yPsqseV3iAyQKC9c5DvQKYtuj2l14mAOoIPxMRNyF19mKL1kGgwcD+Bbh6bHw9E/
pWnx94eQqwMuOgPtcTEtcWfE4Vqjkgnf30qD3n6s1GvezZpxG1/o6m7C5YcoMzAV/4MM7MdlYJcp
jOQdl8XiD1LPU/peNLAHhozTC2yjeTCAQRnaeeMcbk/jUroA6FREBtvbM1Gpn/+Ej5E1zoHpBCk7
tni6MzT7gB72Hv4C35TZnWTd/God58LIFNm8Opv979vhr78iSgkw+gCIELp/QPZ9jA5BscKD91Md
64+dCgsRJH8NIgEs512EZSe6MvXSbggioKnrPAnOq++KmXJroawO5E/BD0c8SsSLgbR5Qq3USOpY
qX31U/W/iPd4e6quNzHIWvPthCcdXBCWkA7Z+wWf2qqJ7dzvwnyw20hvhi0qxcp6QJjZ/RcSlibq
IsuyiDJz1hptE+tF8UB1E8Jg6a72X638pcrtszcZUWoQKOigByjKjU19NUbASIAmwX/wuFsBfAzE
m3huTHHXSf/U5Vq3R2e7+9sEfhFl/ivePY+1WXK59GarMXrIRuAfIEBVjt6Ol6e6ONiTCHB53v54
V8kMQqLKBBwLKtKgqS2WB4exFNxyKz12paLnCg++uFQ0j0zgMyPfavONxbIaz0RpC/kMlBCWZTTf
r7opb+kUq7bMwqFxdm5Vnv0m/9FDU+z22K6W/jy2d7EW0+nXlWVRP4VveTPFntUdZKueyGTs/ksY
XJEwyABVfFmv05oE7XkcRHEBd5hgakVYKK8KeDtsJBYrcwexBQivQUgFeJ0lVwK+YpA/o6MWW+Z5
at5Y+2CJ712ebkzbNWgRHFsd9woE4VEVApD64zK0uGAcGBUt1mvzybVUMDFQJqb7yoEjYgmhZWlU
Udsq55xqtDtKtM53noTV5u15vbp65j8DNw/AtTCavFKO0tRYA4gB1c2pNwI92SX1TmYU8lHPFZNw
kd7fDreyWhAOqYIxXzpgYXwcNXOIBg0AjDor7nIPQtIv/ZZU7UaIJbvQ55nm2LTXkI88aOyLSQ7d
Fo5vXtMfUu0/k/b/R2EtTskCPGxUuQYtLor9UO0Z28g7toZgfpwlL6uxZ1vMkmR1AMQsdEaKwBxe
b3+LtU+PpAbgStQzUGlajMLW61IrNY/GwvqRekVo+J8GcTK0e3+c8N7fkrpfmzTU7WbvcB+yU8un
cJWnppX4Jo2H6WsGvWzebumFLx2iwYKAGd27EPOI3x3toyab3swRokFZ9ExK65WBeThA8DnWiqY8
dqPyAybqtg0ca/pk+gmDBe/43VJOBIHQkFLrqc4IHOC8vtnY8GvfFLVYzzQ9V0eOt9jvrZU3dkIp
jYvpvoY4lUIr2N8q2sw/slyYOO/nOwa4zCsLNVhQ22M36l48otRw+kzvrS2JHfQwb8fwF+gBmdaZ
3QGdEZvKM+KxQAm2ktA0bgaAZjoPxb5SNT+a3PX30rOGLzXh9a5TlnuSwE5ANtb7Cv481JDz5GeH
tDAyOqjN6EDihg7380iWjryrEeLORCv8yHWzPyWV1FCxlKhFCtOVB03v6oNRYocn0N7qA0/vSWBD
ZOsEYeY8QsM1C8YZm8yIYcC8oOGhaWd6QJ3smyuJsVO9rFAVdUjUAXVTwOMaAomeFtmZDQZpyA0w
xPSnAV1pb5R1mLQqhYW6H5Z6AcnfPNGCMandQLQwgoIaqflgZTYJmGl0QWNYDez3VHsecqM8m4M7
HHVQCg+5T+pzJvwyBGRcu2hV9oVXLjCttafKL51UqOmqrKgjFLRH8L7HVjvwqRE7aeXOTrC0+ZQn
hnUE/9J9K5PUOqDtbUVjn4m7oaXZXVWTAnxFTdxpcM8M9DIb7ztX7+I0dQEpkA0An5CxO0CS6jXN
4KRCB5fuRtOt7uypy4/Md9pDX+rNzk9BgkhR3Yngw0qA2umKGNwiGmbUKUJk0ZjPkoio0nARUyat
XUusaj+AHLsXrgZrOA8KwUolw7kWqX2XWUDNJL3BjsqkzQ6tAjQmUjjwQP/Hh8y2MmFia6fh2CgV
KZBsg1S547kZ2x4fqB/O1GNloOyBHPRJ7z972lzszl0at25O9wPqUnHnulngZEMWFOh2QCUHaAlb
17y97dAHi4pi11EGtDpwejCc0fWX26fp1TMYUIO584EmCJDXyB8+nj0F8XmXeS2BDKETptSLGB0P
mkvPkqKVWbBNKtHKgYKA2OPQisVFusR8GoZIlJgEiXOYMhXa9NnW9Ivynd+3x7UaZi5goUKLzsvy
RaA3Y453CSWxaXMt0AzzS29a4lCbTnO8HWn18EJeYEEkasZ8L+6jAuLeUlDixTBODd0U8OTBKCOg
ol/z3ny7HWvt7oMQNt68qJhdM30yz2mQ6SU09lXlBThK7+2CXTRTAfzn1WAWscgo/A32/urJifY2
ao0A5l+llk2RwdypEDQ2v3lwu9rdHtLWry+Shtbyp1qr8eukBu8FoEyn36hkrixxzBfEFUHIwAiW
SxxYwsKfHEVjoyzuEis9FDyPKt/5BK3bOtAysrEg1kaEtyjKL+h0gNizKE547pBPEu2k2J/KX5Ck
37V59h+GhC4wyPxzYwAU4Y+7dkS5qpfWQGPYUoXC1s9uDU8F4yd3xC7VthzCV/YSfGigzwpUCN6C
yx4pCFg0L2vDhwo5aM/gsTMn3xfTFrp6K8wiDcrzQUKTcvLjyY0zkwfacELStPFwWFsM78eyyORF
aQ2AmyCIUcb1cCqbwFLnBpjbbgOourZV3wX6AwN8l9Q1fT4p6SGQ1R8G93Gon0gJda3Ugtff787Z
KKNvzN3yuJuI0NqsGxFN+i+Wlh8EGe8pLrPbm3U1DOxGoVLkA7WzLOeAQ4U8plB+PE5hnX8C+EjT
TrdDrB2nszIdFAQhSXvVE4W+SmN70yy/m9BQ6jQADsur8xBkgNuB5i+9TDrRpYECB4B9sKmZx/ru
A1HIP1eNC1clDXDD4XeGPAvm7S3d+RlyQbAxAPj73yLOQ38X0aQ872mKiH7H900NfZzmUTnfYKQV
DPUxNRuQWrb6G6vL8N0o5/3wLiYZkMu2I2JyuwxZVSK9eiU+UPZNue8KHg7K3ngFrn5AFMMA5kJN
DlD5jxFHdN31JE0pDF73E9x3Egcwc/o1z37cns3VOEAVz30ILJYltHmUImFoUMEVqyOQL4QMQ/Mt
8bs9FRs7ee08n28PrEb0zoG9+TggQ5MMIETqx00LPqG3y/otm9jr+iVegOBZAe6H2wj9gcVaRMO+
sFqpSAz9nbji9qH0yGc+KHwm56nLxx2gPUUw+wRAkzU9+Ln18/ZkrmxsNDyQB3oE3bgrryaNDYlj
ZCWJjRG6r6VM6nCcYDjpcW3a3Q61cgIjFNiEwEEDAr1svDDW6X2NmlhMtLdJHZMBLwlGjhm8Qzal
H1aHhYMK8EnQMeEK9fHTDTpnXT2aJO5yEbjU2sP/fT/wrWrUWhhI0M1ATRgJo1/+MQxgU11Teylg
2H0Xd7opAwuEyb200y05QCgi47cWxxYWiuXO0gUQPl0ulRkaDl/RwYlb6Co+jprbQ5WaGkGWtGDw
PDhShjDW0dArSHm74yRDbwtGzoHWNr9KXdZvoNEoHpiiNY5Qq4DgvlO2QIEb9iNnyXCPpFLtNV5n
EclLGFcXQzMFyA1F6MBMKcJf9WtkBnAkRiufE1mrCJyl6jTwvjllaUGCzm8JDFES/5xyiqKgI7sQ
cCUol2RaxR8Szbc+mTQFZyUpx5BkLkPZbnIO1BRpTGvB4Gcvkp0JN17kgrXcJeUkYaDtOE8w2iAn
DlBu0Oq2jBpYBQTEqSv4jfbTJcmHf6oSf4GXucndAEx32OFKBFhbh32NrdgdaMqQFDBmH5Kk9Q8N
162LkB3MiLj8nAy6Oqgad1ri5N69BwTRIU1oHYKkoe6Tggkkvwl4IHlynOx9DhhBbfB7B9WZDMdC
X+0ykP3xOPXcuwYNsSMQG/KQA99zbzSTHo+uPT6W7eB/RsfFvO8SR99pml4Fucn0wFaWflcS5f6q
KAbEWmu6SwFMigo4m9zBoOYP88T/zFq4Z4Hj0x1mc869B8RWCAd644R/mgKL9UnYN1kfFZaogKC3
kgCPORjEex04UokForCYjYVsYUYFvGwjl059iM1ThUadi8gAd/B3r1ztUNGMhLqVeXclNG4ukjv2
HXxYhgeigA5KIOd15i08Aqida0cmB+OVpbrAwrKUCjLpGS9V0dKNo3jlNkPHEdQPANuAMl92HAfH
a+yyI/BDSqddVbxo/S+pGvAhoL8z/NN0W03ia5USPI/fB1xc2VYK0zLNcxxwfOK2/Kqsfyr6kKVH
x3pEuTPo9CmUW1CttdPkfczFlY2sLfF6DTFBpUlk1IKLR/a3z+CVKw2CvNh1c2cHEMFFiCzvoUzg
UBe5j4gkHsi0OdyOsDYIsCShSgEX5vlrfTwSWWKCDITlHEvrp0Hh2DWVQPJtMcb/KLcvT0N4dqPn
N/Mlr4QzldnjUgXmLGaVo+3hklUf2wYiW1pf/6P63r6HuY/1VtgkD0fonoewTGujos0BgWNuE2EE
3WNeCu/v03EIH4Pv5mGZ4pReXAjOwEz4H2B+HS+odRlynNIiCf9+iqEKBSA4pA4sb1nR1PpCy5NO
OnHCf8sEJk2Rz3/dDrG2Tt6HWLwzm6YQlvIRwjl3XgFHqC3817wMlt8PnTHohaIMdc02GHLawyq5
cNC4rb+SgU4wtFZjQDP91Wk7ZOT5Fsl2dWFCJc1EvRn94mXPu2FOUSk2rxju/gYGLjmbFsl3FoOE
+MbkrZ1Ws2cjEiuUH65hMqgls3SavDjxch6lA/hcveRvcOg1Qz1zf4LBU0YUiP6dxwcL3I6cHUSV
z6pYUAScfDt5IL1TBuhywOUmq7N9a0zaOUOiiJ4XRBPlCKXYsmT6SfNyC/aeLYr0MJJDCdNXYZ2V
xqluwJlHtZLcJ6QjBz9TyQ4cm+o1g3TZjmhav7eh/1wKB+pBqPJGfVXj/+PFhbIoU4C9ApGLYqpC
UVLZO9wqAEjrkD+zQQXFNSBxF3cQ2vZaqIjcnr+N6VvKXBBlWmNBDS92Bwd6UPRtkDzKiJkEAAwd
2lGGRgXvlNtBV5cHpOYsAheca1hnbdVEgI+MoHI8j039CojdZ5gauhtx1nbWLJj6/+LMg3/3LvMT
nasKFnnxgKrAmGWBPW25+q48kCD2+m+IRanD9AswpFEEjaF7Zhb3nYNVbj+nSMf+pyn7w/J/NxQX
3KjKbjGUhL/2xEB28rJp/v4nhV4eFO8Gs+xvc7hTFMg9vbipUSLMqs8F0QLT7h76LvvJKvKM0XKo
oNhHZmWXPNcDpxbR6DQbGcj6+sC9APyABXDa/O/fDVbrKhgNks6LpVaEGiiPJZjuEBnZ3Z7T1cRj
JkXhdId3D0q9H+M4Kq1YoQ1erDMaUYgrwUI1kIZ9tEfra+vYP0UOPvk0nOBht1GBWRsisgJkBzMs
80pOV+iVJeHEMn/PUIMqK9bm0+3RrUcA3hc6UkBFLNMPs62nsvYbLybVgz6UmMOnqvt2O8baBkPu
Aa0GJCGgZC0SEJ0KXSK5dWOY86VyL5KNWbpWjURq+D7AYgc7mt+08ClErZI/5NrX0ushvXB03LPO
Hjy661HpG/zj0MNNyrn0zUUxEfTDz9ujXF0n7/+KxSbnJViNasIw9fIBBqlBnnpwP9yxGkI9Xlil
vwwK/aPft6NuzK296KUyZQJshVsgdss6Hgry2hXexqGyPjAAtpG+4b17hRzjZQr/gzR341yxmPPx
3msAWLDrBs6m9IuTFd/x7H4WLf2Rm97GrP7BcyxPm7lzBE3puYK/3OWpq9POMWrkx73F9VDAEyd0
J9qdvN7uj4Q3WUi8pHopspHGXYo3K3hZFZxBoG8Br0D4mDXaj04m+AJMyihLaHo0pOlCslwNUTG6
5a7xze/j2BL0kX1/1/skh7+Srr9K4gDOAtj/no2w5KYV/MqDwQT4+vY3tFY3IRojABoCyAPxs48n
TOV1wCylrhubDAdl/5t0WnWWAzGPrtkY+zovWdjXUHPgU43cXbTevinNGm/t0cd61spHGItphzLt
5eMARRI0MCcXVHKWObu86yFJNNLSD9CooMcE6REOEqLfKUXbg4FqQwhgpRYCz8Dv8Ei3zz7Mh+DB
6vifKO3rXaNx68wdNFILMvJXv904Hv5cGMtPDA15wBIJ2DdXkJ5ECAj6Fx2KsRXqEdz/px2NL5MD
ILOon1zB0J+kj7onYpQ+Hg2tBSjNglT7lARmMaEMYn0pdXYSVi4DbvNz6v1OZQagurW1E1Y3G8qp
yMNnSTNz8Z0g09FNLRKQOIOkn+X0O2Idby+F9ZXwb4T5L3h3p2XCrkbHwGtF77OoZF2klVAVqP6+
jegTiG5i0qFCfQXycNIUguOe6cZewz+bcPmaXHMjxPqh8W+M5ZOoGQyzrXrHjeteuyt6gpopmX55
8CMIFJOxbeQ7pbS7Cna2U7qlK7aWb70boL94LNnC9sscmzxWULxPrC8ueaxRWYOW+e3PtRVnUdSc
OHB+RoFBclhgw3tEPNQ8Mrck/ddeZn8IILA1x2e56pp2KeSjeeXF/Ws9Af+C3jYPLAfKrBvJwOr6
npkm/zfQPNx3qw/ocHhQARkfT3Zo4Tt5Gwfd1u8vEoG0JR2kkfD7XyAzMONfNp4pa78/K7zilY8X
5ZXxLTxGwW5itRcbLYVmkQ+5ao39h6wTtCXgYoDAQg92sbQMW6VWwrBDqy7Sy6fki6j+w1fAq3hW
epsbymQ+I959Ba1Jk5RIy0Wl3AxIDcUPTZp/TbZFyjRL90CHHKf7FXsdkJgOl72BILI6ThZUG7aE
7lc/BmSsZwlr9DKWIqUmSzOz/D+kXceS3DiQ/SJG0Jsry7YVqVb3SLowZGlBgg40X78P2o2ZKhSC
iNYeZnToCGYlkEgk0rxXBngmpM3R6r8lqa/Ybtm54PEkb5vhT3sh4NJbHQBBTRZ8SPVzYH5HHH0o
ynu7W89lqnBnMr98IeqPt7vYkwxoXiWqXKi2pk+GV4f9GA7Wy7YzkS4YqnTo8uZ9iGLpog10ELY3
ZfDB05cIJddoGbz4L0R4wJJAYctCtlEw3qB3l9RwmP8h05GY68I1VxVWpUpcSDCvjbcsVq/qUjyW
KNn1efgX3b8Bz2Si+ody483UfbaOU0kS5HGQaJnZry4HU8Npe42kVgV6IYx9YDbopkclocZkuCSB
iBaD7mUV4N6YKn1vkEbfdd1onjwTaJ/bQqX25Xvwvbz8jd7W62VjzpDWVsUngQGlyJyHhj3MvuKp
cHNZWRiZRinYwFv5T4XsWkY1F7aVaUUZp7pmhM46fjRQygCf+jcbfAzv1OePLJT5eAfk7bPSrzNv
1LW6jEFD8uQt9qfcJnvPqn9ui7nZK0GM8PArZ38hbt+UsePiaZmaqE0Bqy/VDmVZw/8ft6XdbJIg
TfA3hl5rs2NDKepiiAWQbRRF4NxVhMPbUm6xtUD/TKqGlLHGHvz0qHcfGhVBvEqE4AZAgPt/Irzu
bE6n/qepAqvgC38V0l8tFcbrrm2NdqQb8CIt48oaH+fMwJu8BbyaE1tG8sFLp5feNBXrJjdv3hvO
EdYQxFyLdDMQYRTBXMYd2GmyU9kcM1RAXYV3uPFvXDEwgoNYC/SZCAKupViWO2l+q5dxoH0uI7/5
Z9vEpErA9wDgg7s5sZsMT90xaDJaxoyaZWiAgAzV1vM8Lie/qxVpE5UsYY/mevCJu/Rl7FmoW59B
Bjk5h3ZV3JzSI3qhkbBgbebTpSLQyEuCAohN837o7Ee2+ndw5A9sWRdFVCBVC0zKiM9M5zbbRIBy
tehdWsUZKIDLmNBl13kaqJQUsb/UEviMD9pFJJPsIAIdXLMlVezPd0Z+fvdAIDc0hLDAYsJTE5mB
a0PDkPzaVpnPzfmbrn206A9WvP2FsaEqCMgc27zN6ySU9ij5QIOB7FbnrqhCRs7At92WIl0nzCaj
8wlvTSRQrxVpUqtiKd+PgaS/cIceGs35sS1CuuWYGEew7HMOe8GStSQP8tIrqrhcdg04CgCGYqD/
W2FYEp/GEQNR60bjBVDZBEWq2kx0bUyK2BjbO2hrIhMzdGE7oS9o9p+8WntbCiQltnXjl4rgSa+k
ct0vIs+mqSrXS9MyRvfGc4MefTiPne2ML329/jZn7ZtGx2OTTe995oCvFTyCgJrGcwqzXYKyNXXQ
AuqXZez7Dx0twz59cCdVyZF/5EY310EEDzQwjrxyrVs6I/AgvlnGrXVa12d0y+YqmCaJ9QH9ATNy
MA+UNsXUGh3GqqZg742ratejQeD9xn31eeGU+nVNSzPB51eMi6T3rfd+J4NOX6w/StfoiNG5d73Y
/YFlS1XbQNAfLOAE72pF87JsdS4/L8RPIwVc+ezi8yk5VMXr7FGF9UpOpm2jGwA4C4BtxPDx9e9P
fTMxg8LOY0xlhn6D8R4zOy9gGprb9W9EIV7HlCx82s3Iao6ZodZECSb27Cxsa2Bkmb91IBTN6F/e
PpIyR4BpXD7ujl6HG26hpCw6vc7GPB6dJrYq96wPgNJcgj60qfa/8MtTr/DVsqOCkw3VdO6vxehm
BbwNYKZoHptFFc2B+TD13esEet1t1WQGgXc/XDUEIYMm3NaG2VDfzos8Xts4XZ+t9x8XAEiA3APM
Vkj0ir3RbM1NWo/mHJvd0f+SD4ftX3/bvInZwMvvm9fmRvyp9dAmOcfAnSod50jt59kE/JsfGuSe
BZ/S7vOKeWZLReEoCXKQscGrGkhwAS5rYdkIKACmorSmmAAE1pl+VNYD0e5AEUxVtS6J7QHcEBOX
gM9BTkVMP3mEWbWeplO8NrE2PiwF2q3Wr8AEb5d/9EbVDSuxOkhDYh4eGtGUOGxrEVRVmGaxmATZ
k1a4UV87r/mgwnmWWB1sGkk1vE35JIWwbXPrrI7GBgYnzcAX/RaMiiBUJUDYnyAYzKVlqI6AVnFs
jva7m/GBOXCpAJd/4aZ7wFQ7Nv++T76n2n7WD176c9u2JRt/JULwpEXik9RbJ67CJ33K9+gHgqt5
dvXq4NcPtNb32/IkJn0lT4g7hmTIJsedGR46AH4za5SUlhC/4FgOUecrhPH1EQIBYIGivI6YA6MM
4sR1HoxT1RiUxUX34pwM9mlbF9naXX5eeO+Oo24nxMPnF4wTlAAy2gcgkHZ2fXZqyedtWZIjA1UA
K4M7D/+IjjoNHNL7bcNia3oGFOW+Xd8ALafwo5Jr1UfLdoCgBmwgILm5tjcA6WEiuzPHGPDlwFjZ
4Q4GYB5YQPzptK2ObGfwCHEResC93UAYan5ZADg6HeMMNO65/WNV3GuK74s7T2uN2XNajfEQ9ca+
bPbbP1+2Gxc/X5yzn8AsV6YDfr7l3OXFwzrf960iRJPsBXpDeOUSQwmAHxFCtL6f9cHDNE6cG/e4
WyoLvSDPRNXZ8wfETjgiEIOyHWrhmPgRM4RLWRHDICiA+jYLC8wjJO3nOvmemG9T9Yqp1LfszNzQ
i7Jfmr/L3GNv7Jz0vL2at6riHQeMRLQHmsD7+TM9f+HmaB+AO2rNhtjGb6jsuyIDz8K3pnl3VIrZ
fiBbIOEOkiOcpmvrxm9oKg3zIziuAIZrkGNTITzcWt21BOH8zCZtgpZLyCi6sENaKsxO+n0A0SAk
AKfzTZpaq7220Quzj/M3IPDPzbftfbi1avx8rM0fW7gNAsy26hjViwHB4NnOd5jWJOy95x6PTgN5
Yp3ziOPZJFg1K4YlcQDHGqFRkYGJBtXNbR1ulogLCPDAROEG3WSin6RJquuVXSZR9QjuEtwv25+/
WSLh89yUL0wVA+ZkYQ4+D64xY+zDQvuZOooEmkoFYY36MQeCeVIkUTJaYCwu0Rui8PMyCWiZxqFH
0vEWzjiw+lSz0jGImuVb4h9IVv3FMl0K4DfnxTK5TeARMxjQ6dE1+rHrUZJF2dB+pMBDV6yWbEfg
JT0Mm6P2hM2/FlVb2lyAXjuIbOPJAH9Ja1S7aVGkLWQLxmfQYFDAgEI55VrIAhRTO22pFuXemB1G
gzUPVa3VisMhUwXpWXTMOdDEEH0xI2U5Thj+jv1xju0gffAm62T01f79NszxnoFzA2HAK75WJkdX
G5lyM4mQDIwCNj0X+hQGtYr98Mar46hAgOOgIYTjjHJtL2yAmtTTwP+aRNbcIZacds6QP6NBHMwe
teIC4Sfi6hKDKDRxYVzKAPonHOO1qAroIgkrgzSu61p/qYLqN8rb1r6d7SXE0BZYFpPg3U07gkye
YLtQz1qNhUwsy+K93f+w+h/beyQzOCRo4YtBE4XuAuHr9tQuIC7o0rhY0C4RMM/dr2mdHLalyLYo
QEIOE4GgFkUcdq0DqEeWcgBKdByYv/vl20K/Uv3rXH9/txSkUDG/gQMKAG7x8V8tzlgMfpXFvgeg
akyzDyZmxpr9UKhyNXyfBTu4ksRX9WJPAChezrpeZHEPHl6vIzEzlyIE3+z32smPhem9EGr+/Avt
AJ0DfEQTs4HisOOUF665JLC9BfAsOZLdpXPSl6fcUw0b3AJz8czphSTByikw7nqz89J4AFLg3grc
alcAvuTQ25rzkmvmFPYLiLNyo153hY6+6IauWVhVrXVAPr5T+XiJ8UBdVPzRnCoBQQgKzBpnep/G
TeDs2vqjttahZX+xgt/bCyzxihi5tAAyiJl0YEsL16ExLKYxo5Adg1cr3VkYeTiZAYbgagoWsG1R
/FTd2M+FKGGFh8p3A0aXNF4XFmnLUu+atQIh4ZCEVbcCHDkI1xXdnUwFXiQ1XGCPAWcTzhJP1WvD
JQVdzAlzaFHpYFhgzelv5NB5chNjcM6bvoxf/aSz339JG1hVNLmg7AhIPsHHzG0BammbpjGY2U4E
kI06afcJGle3F1VqJwHSZ3hfIJ0hwmjTxiJ262ZpXM0LCkJLbzyXoGc5jO2y7EqS+4pbVLaJvMyJ
CgMmgNBQdb2WjWGxxAVnG9xN0N8TPEKPbro0z2x80uZD0R5qg6Ji2M7svK2ozFBxAXFWH7Q4IU64
FlyztTazykhjCwCO2ZKXYeuuB9tOFQsql4McwB8x6Gy9lgPEoQlBNDyO6RxRvOnG74NKFdmeIUz/
VwT/+4Uj5aw1rl2mWdyiNblNf/TeU+A8lsGn7RWT3HJYr//ECEd7QA5Cm6mGrco09AVW5Tfg1++2
ZUhXC60if3YEbVBCfFj5+mQx34fX9IfD6j11q3MgY6aQItXkQop5vWAtQBDHxcCeWA3oH8q1q+5q
31a5XJUugmmDa3mlbEmgSwqAhwWNaazBk3lArWB70eTqYLSRQ0BaiHuv1bEZS5E85fs/B/GkI3eW
9e8lYoPjAQAIhjpNDGLdBLstCquA9pqSyEekGBp9TQ7ZtHzwZlP/i70B8Bwq6lyXG0hm16PghvJq
PAnT7IXYLnjPTIXPkW2MCQh/HTDqnGRc2JhshL/RhiaJSLcE+95efk7Wkj4EaIV4b1qIpzKxbugR
wevtZuilTFq7xuB8EvUc28MyO+cEKsgdYlG6cytf1SMsUwyRBMhh0CCMi15QrJsrZo0dnHc3HwfS
hq57ZqgNbFubSgi3xgtvs9raYC0tvyEAgug+l91TyRQ3u0wEh9VChYNXiMRLyJoBQLEYOXxmcnC/
JeXR+fV+HS4FCKHDgpcWCEDSNB7L2tyRBFx/9uzOoTPWqnZnlS7C4QR3TekkDXTR4Sw9IAM7v3QV
NLtUBs4lgLcBOHvTrUim2jGbFgFJhtsaBK593P9FmoPHO/+KEO4YyiyHrNTVogRI6cWIfJOqu1Z2
i11KEK4XN+0MM52hxFoe58nY5Ss91Em9s2aFu5SFHJeChM1fAdpsmi02nwS7pryn7Dmo7gG8Yfsh
kIZyVQ+PzDsDPgAhIEfXAwvQ9XmpLR/FZw16kbBp0a4/qzIEMgFo1sdLmvs00CZcCzATrcMMQg8B
zU+D/lBVg2XGBa8foJ6B/NNNRDiNDkM3tYPMANX2yWo+V8Nrk6tgXfmii8E8eFE5rCtIt29gVEbs
+JDnNWLqmhIWJpXunlLPwtDSAvzuecqWU5WzqQOuhE8U6ADSBeSNCeD/BFqM2B7ilHo1GG6lRTZY
OVejCZ1CYXLSNcTLHSD5gIq5CTbLAjfd1JVaRD2XxHOjJ/dV0Vhn0ieVwnfKjhHHOUOkHHA4H8Hf
uENOa0ZXLXKARjvpn20kVPLyC86v4h6QrpqPDA76LAL09wtm1w/Nigl5mJ2VHTy2z1Tdw6rvC+em
Z2vWkXTQoiB9BAaS175u3wGq7wv+xqIOYgCPH5tpH7AiJP6XbQGG1KYvVkhwNF3SB0PPJeT+ziCh
kYfFm/YDbK4/jD//MW2v2WH326KYOA9BG5+8bP8CqdkBwxeTanilIplz7RlAwr5YICiF0x4PYLUA
RZyhol2SiEDyE1QCcA/ovbspQq7GDMixzI+W0QQW4bJLVgtAfj+3FeF7IXiHKylCwD7VqK8ttuZF
wOt7IwE5NnMa5YBR2qVk+mWD7ukv5CHuQM8lEClg39cL1+peMnRu40eJkxyDsTk7rAxr5Kp2mDq8
MwdUWrcFSowRD2CgVGIWBxB4IqSjA8KvOss6P/KK6dsSkL2+tP9si5DtFBpG0MeHwJrDzFzrlPZ2
Ptpr40XD+mxmL9bywRm+bouQbRNuIh5Uc4QNMf7sk2ldiroIIldrirCujGct6wGaZpN/HHBmIeFU
3G1LvMXqxpTMpUi+sBfRaG9abdLmOTDHx+mkAYYpdZpDRvznCU2YRpYetcI/ZcXwNrL+g77Oh4lW
H90FFMxmdedk3d1CVa/L26lH/psARgAaLbDx3ECa9HO2WkGK94U1pS9Uy+OJlIeCkfshAZoxo7+M
FD+urae9lamA4yQ+BxBuHDcOhMG4sAXLBdNQmaDDIoissRpOtpsMOxDn0VPWpfQwkrZ5pFnxvagC
prDg27YrrjW+jHk1SMfg3fVOFFUJ4qBECyKjHu3HFUnM89wT/SkH/98j4KqKUwOkqsexm+lHMnf6
YUCn251Bhl8Kk5BaIUgBYIdoJMIdeP1DZtfLh7xD1c/NLWfXlb0dpiudHsGXbJwBb8a+krYqQ6Db
jB+6Pusea4zz7uu2sz8lvdns06aodwmd2xPQ4NI5zDqtfarbtPy8/UOlW3XxO4UDORrUsqY8CSJ0
d2S7jNIlxGSn+zosU7Kjg5udpl539kHWqPZK5gqcC8nCoTHaCRmDMU+iYbH2fgYytGWvqcrfkkDE
vBTCf8TFyZyzKXGrGUL48LJ5yPxjw3ar996mLm51MCzeKMBzFILVlZ4zahMwPKPOso8B645zrkqJ
ylfrXxFid8qExpcasa8fTWv5RtDgjfHSeJqUIbBMjotGO9R4MLsCTsjrBasnX3PdIQsiln5MeyQ9
Z/uYjr+2jU520cD/W0ASQbB909tZAKCrWg34y7pAAQAcvHPwcVuCbN8vJQjG5a69biYlJDTrmfrn
1v1Oflgq2GDZ2XEBJsLRRoFJIfaQekFdO10V+JEOGsauQQNH8NUYf64mAeh8s/Pyw7ZS0r1BqghD
TKDHA77Z9d4AuzxJikkPogpDgwe3YhTBTgeyMAwc7LZF/SkfiMEO+uH/lSX4L4LsFO2MKYhm2//l
ZCB+790nO1ieGkLRbePEYHr75iYmQGr1MwZ49wszo9kzj9u/Q7qPLpIJPlB/MRrC/35xflnWayCB
WGApIMXtQItgOT/KDiPbmEwiP1YwsSrucpVA7tcvBBZFB8wlZ4XhvK5WFTb2t1wP2/O2Vn/CnJvV
BeMbxzuF7ehCX1ENUK2yyMsg6kdvusMUx9tKTQPYGHP1xMqqOeh9uey71nVe3aSy7iqyYmhxreiO
YVIhyjMwPqy5z87ZSsaTTdvu2Fsj2zl1MO0CdIAepzJL9g1rzUdcLg3oOYJMoYTshuNNfy6y8cCT
EqPFYtAA/7F6SVRaxclyz45zdnSwJWM2o2L77QWT7cqlLH4SL3bFmPIWEwIBemgaj370jSo5j0ua
/fSzZthR1qqoTmUOykOSGeRJKEOh4eVantYwo8DMeBLN09H4SlWT+9LPIxODlz4aEIAHf/15R6NV
3fRo1/HLBzcyymh7tWRlXxMta5jaQvSCSr3gKPx+NhgldhJpebq8uIBPfVw8v8BUnQc4hS77xtbE
fdIWx4t8r/a/L5qup4C3NljskcJTBGVSbcHHZ6IvHfyGrmDsQ5rUoEJD2t7K9rqzKzWFccjcMIJ9
TKjZHJtNzKSvgKUbnDZD4lFrvrbJ9FbT+jA0c9hjPDrsCP2dJ6o2e6lM1JZBXYyK0007usfMeqAD
DHLSHgFJO9r/0JbsNIZ34bdWzxQZfJnj9/iYB6J5QAeK71uKKkfqJThq1hqt5o8CiQLMKimWUbpN
F0IEj683rpb3jp9EOsBkm4yEqpy9TICPRiU3QFaIt15dW31dTIM15ojFloNh3fmNYpFUn+d/v/AR
ozFSxEQ4VNls/Qba7wdU1PbbB0u2D5ca8L9fiGgnQFOSFCIW40Pg3KfTyR4VZ1elhXDh/QGHBBgx
ijXPOnvpMsXnVRoI11s6WnnheSkcm67fp33yda31Zw8ESP+/hRL8dZbUvbOkEJPXp8TaJ+MOKGR/
IQIeBRUaA32AYnkm6EE9mDIviBZ/72tn5qOGpogFpHtxIULQosZM5dD3EJHhFWShS0ahguxWQ2kJ
FwzIwoGWLbhpUrrFPDMGJ6KfkhTZ/2O3fm0rRQ+zVApAaDA9ib4bRFLXRmsVJKg9vcVlMO6yD8QO
+xcyqMJF/lPFgAa9lP8KEW60Eb6QoUswibq6fs5sGral9cTm+QWx8xC2PmL8kROfrPM+HftdRVXE
DbJo5OIHiJfMzBOpQ4cfQGokfdL2Ya6dx6m2Xqp0Bk+X8xd1dUBYgD2Gw8VCb8EVFGU/l5wEORry
EDPx2rqzNIV5SM3PAp8dBCH7F/C/X3ibMsD4RpPiad5l3rFyMI8ENrftQyS7xjA7iAQRrhe0EQkW
uJo5minwQos64O0iI1FYr6jrmkfdG4z7dCyHM7KFoDFrMX67LZkbxI3BAFUA8AjgX0de9Vo5C1zK
JPPh52pWfEbVLbYLa09nTI+VzSEArfhO81aQGxQKzyQ9DeDgAXs5Z4cVSXT7wVotb1xR2Qe+ybnS
QFbZI64+zSBz3CFZ3h239ZTKwyAemADQHo9a8rWexoBYrMiRhsutT2n+Owueq/RTR1+3pcisHzyz
qIIgQsBcuHD8PISrVTWZfoSut4OB0GcCBGPzWrRI+BuKxmaFLDETwZB+L7TCQlp6/F6lr5MZUmSK
MvB5tF+2tZIdgAutROs0U31y2QRJzNwb/q5TOC3V583rrSmnztUGPOujwv82tZ/fPWGKpFDwZ6gA
NxQiRMHvasDrMTGQjYxNGaZlyKbD36wOH1r43+8Le84GzVpNDd836s8JOFzyQlX8kgUL/2mAdND1
AqWGn04T9f3IbZ4t9+QkBz2521ZCmrC9lCH4gW72LLwjeQ5FT++a0tibYADEs+m1b7SPfjA9GDb5
aJTM3TeD+VmvVVAKfJVEP3QpXzCCrrdQdsXNGTEwOVT+K1lPQeeFjD3TNguzKZ6Wn9sq34JMcsNA
Rp7TnaD9Rxfi4ATeIB/qyo80vc3ZiYK/AuneNf84don9M8Cz84NRMCSHaZ5kT4O3rKe+S4onMyvH
MKXZZ7ZM5RkDAe0HF3nsA6MFOJizZN5nVfZPkxLnpDVuh0zNNL8/lkCN1QFEL0COcWMINg04W9td
EhvPxgkJL/J8aPA/T9V/JzmYKBzzCQ0+wHyTV9OXwjJYZnjRBCrNz36lKBBJzBpZedQiA6iC0yPE
wGvnLgBmQbWQpvTFyfNvi6P3YG0g5+2Nlqhxtc/87xf3d9c3mMhbCz9yxvuJhmOiuFqkjhij63z4
Eg3/Ypcza4OuTb2Uf789ojZ5mhLwiDUnmzR7gFwpQgWpNhfShK3HExotHqz0o5LcF+UdUK3+YrWA
jsHZ+DjkGd+1i9XKGqs1WFX7URtYd0nXvzLL/7EtQnYX4+H5rwj+9wsRvbl0XevlfmQnNNSrH0hs
7ezkYZg/bcuRGJgZIO+CsTuXc0QJnjkdiyZzgJIZoVhc7CrX0U4gl5iB7qtVCv8ptQEMEgScLgH/
CqtWWLgGUDjyI5P2T3QkRyRD7lmVfVyX6o7N78ac4q7L13nO28Xwp/iETzXNqjIwayLTe9cVZ+Uz
gru+G2+M9AAHggQMkAhs42id7uRDh3h0XMpfC8q1u8YjQRXO+qSdjCEw71eUQVY0GMMAW0y7nusS
fSZhWxhLmPVUA8ZqpSsiHul+ohsYY6YOfpojHORKa3qXuagor6YNJrH5COrfTvu4bTTS8xVwWhJM
E3BQ+2vj1Ly06Iu+CiIPmOHPA1Wxoki+jxucN8kgbYWhWcEoiT2wVu8QTOlfC/T8qHAHZBc5YK58
FPdRNOAUlNe/nza12RtrgKvBmD84RfbTAs6eWxV7P9c+ZRUamz3SH0yPfWxr67FZVcAKsoI3Wrcc
3maC0WfMo1//AJOBwYo2LtozXD/0rCcL/Bj98FIS3vbMjmDB3GW1t9O9eHvjJF7lSq4QQazgWaVa
5UOut3wPmuUzNfwz0H5X4HIWqllVqTDUDQwMLXF0GSEkw+zD3CweelAGe3DvsmIBcma2Jnvbm96C
uXAV7sXkXl04kOjmAzQrqHnRDi+OKqWtOXqjR+DKMG39yXGy9ENljsZHj1jG73wNgF8A6MV/htYy
9mtjml2oI7p5QlEcy856o7ujY+4/+TlIqQswcN21mT7uqNZPIe3sEVwh+hwOXentsr6bHjNnNeLZ
7lLgfw39zguSALzSePoiN13his6Nw/bmSY42GHp1pI45y94NRkJgrSm4n3Gr5Ww/gg1Lbw6l9/7r
ADIwQY7WdTQniSejQSyYtD6uA3/0dmkwH0n7wel9xf0puQk41zAmI3jjxQ2Mbqcn49S2iDastQun
zD4nqf2Mgc5jVuZaaHiaIrqRHng+oYd+f6Q/buayVz+3ezMdefVT+8py68XN6cNcknhZzT6sSIb7
KAn1Tjvkhf2xCt6NGIXI+VK+EJCUdfKH8w530TDeszJ9GBwV5pXstGH8EKEueom8G8T/KR3WDsRw
mEnua/NeC8zuZW5G/9S6pX9nZbOtWFOZj0b8g5o4nxS9aTnPTcZsI0NSydCfHbSBFqmqZK2SICxa
RZmttbjjI2s+mu5BdVNKP89Jw9FABshA8abMZnAM1VmD7gG0z2rLGP7ePq6ysjR2AgxlgDNAakxM
uy2a1jWTP6PTqj656f3426vxQjyANbxbDtP3ZDnQZld5e+3LtmB+O4p+0OTEXZhswQkTAxMT5LND
0+KZWOnPJHkznU82a4AIAezw5vO0fh9Vpsc34kYguBw5zgavEQrXKfiaG30miDnqghxRcng0NXLf
EJA/WCA5CocycQ4a+qq21ZTtHzrZ/pXK/34RIQddnZEegBfRTIxPZBk/jxTF420Z0qUEajnY5VED
usl61+AGzAkmVSIbJINlMoU5KUJt/UKGeLQ/jn2xX+Yf2yJlXh6UIQCqwbj37WzS5OXMazMHHrh+
sMuT291V1V9cJBcixKxYO/QTBoV1P0qL4nswGi+dHqxhlniKAo7MzSO6Qe0YBwwEt/zvFzvkkNym
Jbq7oymnPyyH3tUMzIue5f4yCrTTJdTWT9uLJ7VEUDAgrOKj5TdD+UhiwPwZ8n1eMmOufFj2QeLn
BysryE4fBv2QIvDaL3bSKtZUpiuqq0idcqYLR5zDS6o2WczZzuJkvevM3ZztB+fUlXdepQjwZWaP
UXOkTqHf7YTUygYdLIFdFpv+brIebOf9/WEIMDhUGoYvwK0iHObad/quWvIstpsHrdoHruJISe4p
wOSBjgEATDylJIS+AGOwUoZcQMTYfEqZHs6Gc6jB06ZCmpUKgmNHxsHykM3mB+3C+vhj02jZ5EYJ
BW25Udzp83qHRstKVWmV7AiGFBAuYVwN/aviiuVOa+uNPjjRWLghHcJgUQ3+S3wCyoYeHiwm2vaA
AnitSocW3WktTCeynSlqrfLTpHWfhurdCELAYoBHRQmHk1HepDVmuxyHFZAXUTE98K5t8n6PzQMT
gGWYvDld7DPNW4OgLz13ImaBc/fUDC/vPv1X3xdMt0hLajorvq9Ph+Yr6ctD3xUH3+8Aaj6Gfv/+
k+gBzBo9MZxX+4Y3YzDdcgV2th3ZqIjiba/wZbf8XNgO1NIwZ4OevdtYXANrEaXpZEfGSvTnOVmD
L35d9eFgt+w+beBivMntHv0aTwKL1DqKvkZwapCdPfmjjxsfjIanNnDnx2BSAt3JTBKZHAznYAyI
g5NcmySa+lp99QY7AmvBC8K0s5M2zd7TEhXOisSxotzMZ2jhkjDnLBxjUukFTdzajqyShRASOhgM
7fAEMnJQChT7bROSOQ0g6+Ioo+CGNj7BO61VsFCyEDsytQhMPHsL4Ku+/bqaf2GqDuohaNdCQfGG
Q9z3695Os9aJzOAl80ho6k+r/lraj432MKoCQtleIRkEWwWc7O2MOM3Kxm2DyomcdGJgxAMOgpOP
7t5tvb8YRkY+7D9RQoLBTwD5BhR+uJD5xaYfA1cVkUnNAaB6f6rAtzEFkn3Mnzocugl0iQfbX3IQ
TOvLXeGBGokxsNfxqRDFUZQKBdUWHqzAcLuZ3HJJNfozUkkRUo77pEoPJcJ4238EiU1W/Ni2QEkI
g3wlAncgVuBSsbmFXlxbDpKjddn7TlSb9W87o7vaq+9YZ7zZ/vBtmepPSQsklm2ZMgPBuxjwi0Dk
hHSu/4VMcCgvU0BgjUDE3rUkMsyz5dWKoyW7JjmjMMwdzyL0klwLqRMC8vHWsYGG+kwBjuZSRVOV
VAsbuKvo7EAAJvbWjRgTsubUsyNq7vXm2JphruKykLwHUM/7T4Tg9Qoj7zxQrNnRqGEEjWihlnt7
1v9m3jOr0amYnoL58/be/GEfFV5XyPcgFONznkj98N90sTngQu9HEuAaQGfO8GGdWXafZ6V7so3W
3jsUBXTXxdDFWqz6bmVu/9D5Y//cNYu5y8riF/XoHJXAdXazY4PGbzzUE+9Epx74HcQEJzLQI4DH
vv2jZQcGRxH5zQB3w025x3aY1XkT/83zQcML0DqDfzZDqVLV2yg1KmSG/tSVjJuQxWZFje5h+Ou0
BXUkQSXJdl1VM6BUG05fgXIPHntigGfqjal57WhHq/7PYsLreEHI2u9mhy564y8gBD2MIiFgBQ0c
Z5y53m6zQg5Tn1Y70tcPvncHLvrtrZGtGBoF8ErBvBlgy4Sz3lcZSTUTQZJG89eunJ4rXTUtI7tE
L0UI4WqWAdtT6xM7KjtzDQOmgVMEzhIh7CFlZL+tjyyXjokGYO0DwtzCTIuwYJalVSDJQntw2qfu
rlmqvaUND1lRH6bR+qpV1lNO2oNZ52/jWr+/QwcYIjruBOB6oq9P0JSuRDOmTofsZuj2XTf3B7Rp
wI/axnR0qqVVXA4yF4d0KThUMO4CZy1sHnXsYajo6qEcb4Rjap2mxcQkx3zaXlOZjeBQBX8y90CW
5n+/cDl5U1tG7/Ze5LZRoj1V8V98HiOwPFEP4i5xUGJuLS+rgEcY2cup3dcqsG/ZxAJaxP77vrBK
xtp7pV3g+xVxKie0u4JE7bq4H/zCAJk4WhWsU68vC/pQsqI99Yle4J1LknDyMm3X6qQ6VSbJjl6J
doES87p7W5/YZ7frihhFE5Rqunq+a5YmOKctkocWmIC/NFWmajjhv1P0/KiBGTz7BDMTy2ApqIBS
CPWjMSC7crXCroopwCxnP723MYG3vSuyU8tZDPGaQffXbe+lWehAslzQatCc7eBtecir2LTO20Ik
BoyKEN7jyG7hQhNTQsBmNAxqor5AqpeqnkKTYX9UfXMqIcKp1NNyZFWBV5GZkZO9nhaGOkag0ERy
RtBeDetFWIgKpdjGRtzaN3uKGmKgs1ewGOydKlOxmChkiIm6JMWweLeiXDfXyUs6LI9+ub5ub4hk
16EGOgB4szuQkIS1cnMnHe0Oa1Vlr2b9NoCRuH7LFa8dqR4AlOZ8FgjNxLSc5nZjAaQP6MFCE7RJ
Cqwl2efxEMVzGZ0yaNAUboAUhbnVZ50bLXNYL/vGVQSWkqgPWET/fV941LRGM1GkLtyI0eZYe+SB
9dPHuSZ7ZmEyxV+/YcDhC2ZSFWL50ovHH6aFxy9e04ArEQI/M+3NIM9aP+qnA6n3+h35rLXh1O+S
RBH/S4wAoca/kkQ7Q4uknxlV70dBq8VZ4r4kDj2nwCUoTFVHmUqUsFeelWhZSSjm9kkD8EZnv/o0
zFdk1pfv25YtsYorpYRdM2rQ/DQFvOfi7HMKXmNFICXVBM9pBIR4WN+UY5eatRilhysbC+e+Bfan
7h3GwXmaU+1vDOFC0v+Qdm09cuJM9BchgTG3V6Bvc0v3ZGZyeUFJNgsYDDZ38+u/Q6T9tptGjWZW
ykOkkai2Xa4qV506Nf2SM3c8oC1bHyajWTc/isLwO++XS4cQFGa+Wf/F1soDixt3Jm7mPt0oKdOC
AvOX28TPnenFsGI7Fww0Jmn+u3Uzo2PpEVeegtEps72yt6T/kq8FAWuLmF2emClW4Y0DR9NjGPZP
SldCpJUlzLHZ8AidkyTYJOG9DtZ3PaW+k6/h2Jaa4843ao4T4bJyq1qBVsOsB7zexCul41fmVg9d
aXzGbO/P1JW/RaTtTCvdUNAYlmRtysjyQqeiBkgRrynS8j7GxDsyOEAgek9MOrvYi7+JXl+5TWti
pvM80/E4S0yK/lmARTDGJPPIL2p4qPqSlau0KIYi8TYhD8wr4mHDGwRxtdY5pvGXMv0u4r/zdCUt
vGgXACSZsAaGhwrK5UpY4hR20gHqmGiPFmj4bQsdcOyF5C+37dsSqAFp538FzW5RJtqmx+gk5xip
KpT1ELhuFNTdJ6mlPlFfYn5qWsevy+Kg3j2uA74W8YKO9BSKXqi3Xa7RToysFSnQiUX0OPJDSgO2
Rt+6eIHPRMwUAsNi7bRsIKKufKvbJfL9QQOWgHzyBHqEYs8ckZmDpzuOEZOkkfNNsO4LMdf4p5dP
CDHJJGWapDLbJqtOhGHmxD7G+rc4xmg9TcgmqAuwptlpDT4PjF911CdeaodubLYD6BJu68iiLiLg
xvqmMGI+EyInKZ4XFnOOrfSlFdpfcyAOypXoYSE8wuPkXyGznYyEXjgahZAeM0/QNtuJn41Giy9l
4/TPmqe3P4ox7jdM1Q2A/9G48gZfrJPAPk1MAxiIcIVEyYHIIowL52gM9l1SZju0mIQN+vgMUr2g
r3mnEvVLxOwvc6gP4Do5sby7c3kH+uzujrdrA4OXXm3oXkObHIAxU8Pt5d3o+3hsuzKyj6PWxj5L
mu4hLlN+1FmtnuvEo7uYiLWszqJQgHGm4R+wjHMwiwY6Xn3QMyAa87vUvMfYWFTaKd2P+YrrXjps
2LSJNBHosKsGZrBiFzl+hH0kCK8wxleg24u2Piu657Eb9Y0i5TY22n0yfKBrDhkJ9Jahgx/92fMK
e+y5qV6NMTxE8b2hv4AhtoElt729Wgu8l0zPuaRZ5MjGSNpSaTbg4zszAgVLePtWLnEwYSlAtsJB
oG9/HtnrUT6OeWvYRycXXPgcvGOhoSoQEqS1+DEm8g0+P/OJ1OtNn+j5ncAMi4feqsWp7bvu0LBE
7WVqikBpyt7I3D7d/oVLbvLsB84fBHbCNJu0OGVlsrumLEHWUPvC/oAJPpcyMxxJZmQauEpQoeco
BofmWt52cRVw8rDw6HvEDJ7Lm5jXVI8SE84eY8C+1zS6i+zya4TpUrc3a+nuwcID2O5h6svVWKkc
UElbsxEheWD957UAM5F6quzol1H0X81KrDVCLqrnmbyZejqNZzXagJaTeNTDiJdPkfwAjsbBYpAd
xoiLa4ZMvLIbgoKEDRBSwKKwltve3mSlT6p7c+0dtXhKZ7Jmr5sOjHvKKmAvReb6dvnDNmRA1sL1
JUeIIRC4akipI78+UzWauWiGT5HR1MShjBJ/KKq9ZJpvdmtdDovLAawQe4ds2hXtPB+bXnGrB8Ta
HH4JhRLy6HxGNLq7rXQrYuaeHUOO2CAriDGoOkqa7pHs35j2WpC5qGtgBPuDJQTT5/T3s7A8LbKh
SkEwfjSi4Xeclw8kpyt9WovX50zEtNIzEbIp0CcqJxFIDlmBm2007aEaArFWc1/QARw+Su5AU8B/
eTM8OobCDj1qY/bRZhg7i7Ovt6gZS/p6+2QW1gMxE6zfhnu8gqGnBkisa4Gpj7zXD8geUB8kb4+G
ardm0uzNUayg7Ja8yaTUGKUJEiTMOZlvYJLpreaWkxklz5R8Ecmv+MHOx1A6dvIc6XFy1+QJ2q28
FkzE3Dhynm0jm4H2j+b6jzbT+QFtTmvJywUNRZEXOoNkMjZ83hJOqlYKzM9GpGDfa9G3QcN0C5QA
P7DZaO+Z8LsTW8fMxCfMxNiTBqTnBprjpn6a3ajnr2PhvOEU7iwUHm/LWwh/MHH5H3lXZEhCuuXI
BAxjnCGEDN12GoMWMCdQoKxJu6AaD7cFLlxAvK9A7Y6eHkCv5tAvjiR62jgDYhEnNGu/eP5vn5/t
39BkTqHr+LzVfh3udOcjn0fhAnNNgD5B9f/ybrtF2VW6hs9z594rnz7S6Ie85b/fn+7ime3oES6p
OsL38wMxtjLd3t6dpdNG+z0QH1P1Fxxtl59X0tIYglrrWOe88WvbDdOx/oYux03Rd5sCQ+oMN7NA
pbMWGS2ZqnPBM7Pr9ZhhNhAFEAgm3vRZG3QWxlWSX70bhbeXuKRfQK4ASgpcHrlyV1nRUxvoFgue
/o3pJ2/FTa18fu6mesmLnkh8nukZUFu2r78froq31pToheGDaZ8dkV2TplNtbx6pU7lBDWjpzsLU
pxUpS+cB+zq1QU8sc/N8R5PEeHkIzTwSvsvHbS/3pN6jEHj7LBalALcPbPY0SXq+FsNteyPvSnIU
SAwMpnNwOcEkbq0OUcxaM89TdmhWXUDiGn0p8ITm5N8vdZsBET2gm50ca2XG6AzoMUvG+SLb8hsG
15t+bnuxX+HhfHuJSzcKpVlQH4MpeBpaeymVZzQGzHQwAT0X9xI4TVegZcBkPzAwuQ/atPxqesjU
t7m3xsGzpIlA203daA4wIHMvic6zDJwksXnU2/Yl4d59NvIVT7zk8ZCQwxzwado44NOXiyvSQeaJ
m5jHot5jvJIfaWGbfLu9gUvHNmFNUTv3ANSaPx1BXANcgFcC5BQjq+AbPf/FPXDKkcIu/iYYnbXP
we4ZRiWmp9yWvLg6uHLoC/zeVekWJHCWKXTcAaMeuu/CrYY3V9h5KEi/Nqh3UdQfoBXq0aBennml
fLQVcTRJj1FWPqYu32dGcheVbCVTu6gS/4qZ5/BRwB8qkVQQw3eyCDKxEpwsLwN6gGYcD3i02RUz
mFOXg43vj9WjVHdt9MM1Xj9wKBjtincaug6AFr5UOVcr0rpEbfXYldWbRfu9l0Z/ydb9b2L+YHDO
/OyIOlfUV7YJP27KsCSJt1Xw+EhaJPbKc2Bx0/5d0Z+c6pmoxNbbMSlc8yjQA2slSDGlvmOvWNpp
5+fGD3C5f7btT93lTEiN9HWqqxjQ6tSWxMcLVNtzp6QbVbdZoHPgeHpzFXq1tDTk6PAsRG82ZrXM
7MOI2QUTPp0edb7R6D6JH1m2klJZFAEsEiTAoQMUdakPolUpHbgO/PKYf+0j+WTmfGNhKtj71Q7I
9/+LmTzZ2f7ZRswTqzTpUWlcvmQpTUOLc+1bPxrtmiiycFZo6EUGByYVDQqzp/tg6Nw0k9g6YrIo
9buUdtuapXUgHStv/TRm5QMfldqWhSxDt47sQAhtCGqMzMTFVgA8Z022bzCtczPEhtX6PUbo7up2
KANS6vWdi2ltPrOb3h+dNr2zS3li6M3+pLMqw1AgK9rHaDfa6qAODVXZYhQ6+kmUbcC8V/avqDbL
wrfGJgr6vrR9BCS57/V9G/QJiX9rnACGWurfLU3XvuLFSDZaouqHWg0IhlFERJM+RacwEugGRivq
5mcrig2fpUka0qJrDpVVplu9i9aSVgu2D+h9bCuKE0AXzR/2WkbiLHYAAxTGRoWgOr+tIAuhDD6P
3gUQclHYv5ldqkAaDwTeYB1l/aAnp7K8r6t9ytcaiRdXgegFo36R07l6a2dCgpsrNq1jbgaYRiT0
lefedF1mdgLzgyc8MR4AgN/O9LyTNctkX1tHLp6c5nVEn3z6/gh5yrQBrTbVZ8DQeXmVZIPaE4Zd
QQT9TB469v6YBDQiAMV4SIJedz6rWHAyRNw6NslP2VsBCLNDY1xZw8Jpw5qilQFISGzVPLYqZTrU
tAEo39O90DRB5KVVaKkFwUXmfcCnnouanUgSJ1R6fWIdYw9sJY8VkhhrPM5LzgH5XMATQc6A1uaZ
7ubMG1nuwG2XXfMwpadFGcUYRWd9KjqXbgtrjYFyQYun+W0oEuogELoiRmlpE9etRs0jcHM/HEdt
gSR7f0L/QsRs27w0jrouNxGaGkaoDOvZG4z9hGK8fe2XotOJj90FYxQGRV55uDIbtKJ1THAR87fG
EHdjNe5sToH2T0TYgKXPz7M13P/i9sF0IuFKvYnH8PIGjVpMsi7Fm8LmzxgLY7Ure7fwfQ+VvD9M
83i2zAt6GPBrZa0tzKOy0XLppn4VpStavXCB8DKZasQYGOXBs14uoRyiVisHBD226/2KSaN/bk0u
NlxodEN7w155zi6uCNVSACHwALya59c3dTe0HZq3HJNtImKFslsxO4sLOpMw/YKzAKHX8tHrc0ho
k+i5sLx9qyX3VTsGTlushdmLq8HoDhDS4N2MHvRLWZ5WtuMUfh+dzpeOtoksY3tbrZfcAJ50/0iY
PxQwWw95GIKnj2LRj9gGpnjoxRd3gJX7gCD0fgPdjYj+qvkWo776Ko8i89g34rcWGYnvjmbic1Kt
SZo2Ze7ZYKr/L2l2QAINrSNR0Djta8M29G0an+AELQvBRz2q96NuQJQ0DU9ASRzV28ninmkDBmOj
OWdEuE3r5o2ybOPyAtB1d8VbOwuhImToDhAdmGV/xStCyVg1qd2TYzPoua90DhAz5RZaQOv2mDaW
FRZlq/tePZrPZlq3L5Y+KN9E0N/4dsUGP7IdafoDj6u/OPB9QGlE3ZZYzfA1dwcbxMC1+2CKqj7Y
rla+gEgzC4w4Ep9xbtk9H2FbKXipA2XKZN90EXhgIsX5lkS0uI8y1Ah9R4DXx0movedVU30Ci1R+
78VREqpsPzbtoUKDpxuHbh6CbmAXY/bdgMl+WjDEUVjY7j2LJX1EPIgkNxdVqINb5znBiMug1PTq
3nA762TVbvw34mB3Y3ms3lasH7dM9gqE5q31JnoEvq0t0wBRlfO3Kp3U90pGfCJaLaS0HjZm5OZb
gKbT5yE1zTsvIlXYdPq4clxLNsJyJsQCUo+6TSdncqYVVI5MonMJ3RKAtD/LOCzYJrx9nxZFoI3B
NZDEBSnW9PczEXVUJRQDvayjHW0czPdM4R84+9WJH7flLN0mMIn8X85MwR1RxQnaMqxjwl4TsUnq
DWYxZqwP0gHDX0WDQsFa/m7JJp2LnO0e4BdmWYIB4ej1W4AP7XEbr00VXd49V0dDLNgNkdG63D1p
IaM1eB1iRx1PnlQi7Z2Y+7Fn3zS6xvy8ZMQnLjHEwvDiAOhdytJEqbquZjCx5I5Uv+NCrDz51wTM
XGzec7PJBATofRjd2Wp7WwMWP48SAfKp6J+4IgHobCp4TEoTGF35d2t2n9pyjWdgIS7FgwqTzIHw
mTRt9lIYJTcGTxgED+FoDyZxoTv7snhV1UnT1+CYS11VEIZxDCAcnTpfZ9tVdgrTW3KONAxpNgiI
X0AhtAWv3A6Ajr3Rdp8YBn9Tm8cBUFcvt/fyT5g4d07Ac9k2prMidzYnlBmaOgP4D9GqKbMK3Tb0
vkncHYE7ZJjjPtaZ5RuZQAemq30jg2X7iRfvkAkYfB6DUWLl10yqd/Vr0FCEjhWQPSIIuFRNkrRt
MsIvHO3srgJyK7KkL+KfntmEEeaTESMLE/GY6j9vy1264HRqOZwi2ym7dylWK7llSEORI3fvyXiI
m7u6W/HLS0p7LmJmHkVniNHqBwJarNfmMU9XgsC1z882bkSoJ00P7jhpv5rO1/dnb1ET/Xd/ZgbQ
ksLo0PBLjuTNGprQjs3w9gGs/fyZ+TNpmyvVQAAf9rYufbwzVmzSkoGleJkjOMIoV3fed22UmUc1
oOyBSGhtv0853TXKwGgcXQNNpNt8gAh+gqKCsBYPJQO0A5cqJbkzVsVICAoUVpiMCtdFD7psc3vf
llYFpMg0AATpJfD7XErhMVyuQMXumBqFXxnPrvvIi+9Z9vLfxMyOJ1JyHEwFMZ0BhDB5Np2nAe9L
I05WDMCS3Z2SM2hcQj/+lRsEl3PhJKkgR4Z5vkoCq9YaGNQFQsByhCWIrN3thS3pHdqY8AxElxwa
S2cLy+KSG56A3g0k6FPmU5i7/yThT8v5WVjEK81pldLJ0eo+D80rAOof+T4K52Cj88CPMtMz16Ip
ggcTN6dowsFKn2rGVsoES6hfOCeCvjUK2qUrdjVQm9ZNK2vjqFLbeokGL944Zam/5kPVh6WwszfD
cuxQF1S8dJqKD4UgKmCkjULOkXGtkrR6LaTuPYI4Mn29vQFLKoNsIfrd8B5F7DTbgGrszLhno3FM
zGyXetwNddI+kqgafCb4fVOtlnOXlAbOEg4K/Uj0qo6PPHOmgFqF0qAZadu0+9sLWvz8NAhnoiKY
5hFc3mmXg3RBqxL4wAItBc7PJFuzhUtbBlJW/H4bhYWrIQvc8RqaOhE5asORld+N2A0EAOMjvWv7
D5B2oxvxX1nkcjWKO7Ww9RirSQKMf9nnPFvZr+X46UzErNZT9cWgAIsnx8odOXKhZfmoSRJh7ywC
YjKlb62mKPYlUwLAEjSoG1Md4f2HBnX4J36fgy8Aj2YK1QbrmOkGpq+lm75YscHTsc9DI9xAzFXD
exsYrOlQzwwJMXDPS3PEIwTzWWn5PGGmMbX59jL+hHtXUoCkR/Ue1FRIL15KqQdH5twFJYLRF/an
pnB6fwDHgOUTbWyFb/Xtr7gTxX6M9NHnyo6DtGd3mfXYmxQ0431Oo8CW3HqKPQ10n6SLaIAEVSX9
UhkMRpCbn2pUtzcgzET1KFX1JgOBReNHBnIWMBb2L6U7yWFMOvhMpbJ0qwbb/ip00PbG3FOBRVW5
6UxJnkXHOj8moup9p4yePNhu0Yogjndas8sdvf2dKMFOZEz/IlYVvyWFUWysbiiCUpil7+Yqv4e5
y/x+LPstGcbO93At9nrE8p+393XpTqOBeSKRA3IQgf7ltpp56zSlyOwja+5c7w45kNvfX1IO9GWQ
qfaNKsr8+6wz+qGgeN9HeKxUtQZ4qn1gmFB/W8ziMs7ETH8/08HcKM0mtaCDugxaGnZi5WW3toyZ
6RtJlcUFwfctlGe6J4uc2jUu1UmBLxXcAKICLSNwY+iym/ciGdrQ9HkOFpPcjJ2D1wIBkwAvqkZw
EuSNO9ynQ9+Gleitze29u14bBINjBNwVU5fxnCM9twbXAE+zBWYTPGswlt5mGxjd20KuD+hSyOyA
xpwDm5xDCKt2nAexu3JAa9+fHZCbCm5G0/f1v7vqc1Z/vv3zF7q4pt+P5DIy9MhiztMglp1LbCCz
ABbodqVOg15qflQ5CNHr5oH35o4MVPdB9Y5x8V3xUxvXKlLXETUko30e6VpnKkzNzCz4QLSW9TY9
6pU4mHgy+Crl26rgnyPZrKjE9W6iHQ5xO1IwSHmjjHN5nYgOTNgoHHq06VbIz9FaM/31Wi6/Ty6/
75T9kFEH5DCJesA/Dcx5ZOul4e1DW1vFzLYldKRmM62C20Hx3K7Bjq/vzbQIjBZBNgDY3D+J6DOb
MwAyC1goFjE2PtIfTfGayJVbsyjCmgizEOQCLDfTas5ar5dQrKMaY8vPyZCjeQ45XDPZ3d6qxQMB
6Spga8CB4n14eSCawDPGAirv6IGQ9dnMrXTb9RH7McZx/CKr8QM8YIiLgTnFtHfo2DwqwXyCoeGq
gj2NXqxHs/92ezmLJ3/2+Zn+mlajd+6AzxuGb9yTtfrz4ucRhwA5MaX53FksQkfllRYtrSPA/bTa
s7WepeXvozMMw3ZdkJbOFJfYhUBdCE5T3ZUaEJjx7w9sD8io//n+JP9Mc2uiCl1r8H0L/eqPXrlS
WVzU2rPPz5Sp0RvSV5PP7764yrf0Xb7GTbQkAbyJME5ISyN8mdlCBGd1NI64esI9CGNnimzXCrFy
J5ZO4VzI7JRZpKzYMiHELu5lkA0rqavFNUzc1dNMcdD4zj6PElCUuLawjqb7iZQPNQkU3bz/nCdY
DHiXUbiGrMtz1msBqtXetfD+OCCmLT+ygmkMAUbII2s/x/dE4FgCnFbYR70IVfqalk/j8IG4biI/
gJWdWsznNXFMZbCUQRGeYsBUt6WNW236vir3t/dpyfoh8Jmg0GAYvUIs4A3P4Xg90KHFmEWg0eQR
BHs7PW4fgOQNPyALqDwkx5DdRr7v8kzMQWFwIHB7R61zqwC0xfwuNaJqN+Yd0GfETMzTbYHXagyQ
NSYPIE1KMEGQzu5Kn2YYLDI25rGpD6m7X3Oy12o8Ybgn/cKSrvmpwP6fUJ6U9DiYfYChESGLja03
rlVupnzXPDo+EzPv20q5Dj7MUSBi0PLG2Ukr4kezN4q3ISnIMU5JBjxe3qSHsRQKJPtD8vqBbURB
XseUH4Cf57P9aq4loBBD+T9CHqcYgqJWK5qxeFBnEmZBUad1CTJGjnlMXlS6z8nhvy1g5lSi5p8F
sJH5gwjyYo2hetKkqzM6W8C0wDO3UgqAnfXRBvCHJEEut0aNx/Se/sDw6XebBSgdgiJ3osCbotRL
SUKVWVJ0eCtZ3k/3kBjfb2/VQl4R30cSBll5MNleF/I4itJ/yHIj8tI2byBFRcc+mD19O+YBVwqd
XqOfopLPUNrtjG1rJ/4Te3+GFr/iD3Ic5EITx8flKrmylKwSlF7HXwVFcPl8e5VL+gbAIeru4ChB
g+9sE2NPpjxqC+s46EeNfTHeD8lBdWFqhQCcDU5u7n2yvnZYDedx7JF3BQXJij5P/nGmbaCjAZLa
cqcYaU6DWEoLM1kdDEZNkdnJzZ/jXvuOvh0/p5i21a3l/xfMHDiu0e2MlxfyJHNHpFWFlZNMeuAY
jUIR7QpXbPtIe79eY6tQX5j8KUKbmXPQlaCgEsPcBxPcoigr9O/PBoKtBYBGmGuQtuAhealSMjFM
0ZYaP3H59kvJl9satbBJE/5zQvkQAj7OWUjTAGBoZoUqTiZ6UbqwML973YqIBaW9EDH5iXMbwzmL
rR4irK0GD1Ct8IgsmDDA8icAITQXr5PZAbhNAbp1t+UnN+0OGIYRUOMICkSk9wN93N7erTVZM3uf
Dykma+odP2nJJiVYTqD9cDA/0/x8W85S7uJiUTPLb4CDVzOahp/a8heulF+jS9aUj6mK72z01cQ5
0GWdEhOyya87b42te+HI0AePSzMlGdFzNTdjg0KDQFzzk2N9Er7TrhzZ8vLOvj/TuoEyXoqm4idd
bq3olbgPlgTp0n4aw9ckB0E3VvpI45VHzuKq0D3yp4aKqGCmiHicAAyGfodT0t+JjSNXPr+oHBN4
lgDJhkfmdNXO9NwzUrMlrOAnpj129ogKxQtr0eCPSX5D/G4EAHo48AgHshDgc9DDX8qqSkOKOAdV
FB8CvdV9K2lX7NqCYYAXRT4J4Sf6AOZo6qoC4DUdXFwk8B8ZzWOFlIlGv93W8yUheBZP5YFp0hKd
LSPXq67HWK/8lHQBM4IsDcc1l7YmYlKKs1MRqVUpBj7ZE7hFQ9a/YpxEhRLE7XVcv0YwSuJsHbOj
z6RecMmxjigPLdcHHNOqtwiub0tZUrBzKdOvOFuKdPmQRYrmp161QZn9VQ8eSha/Uraz3ZWDWbyh
57JmFkBXnhRaClnuKNFIo280gCQx/sVXnfidtGrbuO0PEssw9tRRy9H78t/WOrMQDphzPMrs/KTq
NMiQrqmaB1HtYrmnbMWoLx4epa7jTqMjUKe63NY8Rfcn6XF4AwWG03yqnKA3tpa9ImbJ+oDm+h8x
89iNo+BhoEIARUyI7zHpN2Sltr6o6haCYBDD/qmTXi4kJVrCE0mwZ8P3Bqw8yv1J1vq2FzfrTMb0
9zMdNLnXZA0AsqciCVMnYCipgbBrzUEsrMTRMdAGzzYAGK86cs1almAcz/NTBzyhgwG3xfjiJe/O
hSCEPhMyswzggtF1NN7m6HJ6ytK/BnJXrsHpF8rJlzJmhqFARhNABoQjotnZzoPu+YizamObAMbr
3bvOt3qNRHnp5mJZgOBhojj4G+Z8W1VuFlUmBfQMlVDQQ5TRXRPfFyhStvZP2/nW6HtND/Vkc/vC
TrdkFttfiJ2FRizXmBPFEFsD/jRCw1EKHQKi/L7dNATdcmvh/YIm4imByHV6vsKDzHxHZnmZgTx7
diJ5CBsB1DUbA3tteOfCk+VCykxJGlekdaTs7IT8PVEHhx7q/kfliTAFC1E9/ry9iYt6j7KuDqY2
EG/MizidY1eyZFp2Ksjfhv5qlE99uRI5rImYnVPRl0ZulRBRVts2/cX4Rl8bhbeoCmermJ0MsDo1
zx1cLDw59kbxnbI3D3M3RPeXVXzJ2V0RrURea2uaHdKg3A6tnyw/6aWzEeJHXR8KvV/xSItCMMkL
KJqptDPnktCMrlORO8C6WvdFtOtQOiycjyzkTMZsITyv66xpR1jXPEC/TVOGGA/1fhXDUxWvC7CG
YCEzb1cYWeoChJGdhuQ5L8CC87l/P/4cCVkkJ9APhUTwFfAWRFoEI8Pa7ORpoIY4ELkvu0/RsIak
nzZjbnGAOEIyBGnSqaX50hVpWdwB49JlJ6sLZLfn+vMHdurs+zNXl3liaiCbvj986ZJvWvnbbVaQ
tks6db6EWZSVEt5bPVMZXqsha594Gn6AuR+HcbaKWSBl15g8UfI+O431JvYM38wOTbpmixfWgVT/
NIQISffr2qBpK4MDTSJPhQtyLqWHwr2XZA2QsCQFZRd3ogIBuHzu2bjd2nFk1fJkNHfS2FN5UMnK
BVxwKgjQ/iArTBs5qpnp6rRIYNBBXUF1u9Ck+6zJQe74V6J2t3VrUY6HSipg+hMMa3bwidbLoSzQ
AkC9ym+U57tpi4kayq+1r7clLW0aBtEBCAFmMxcDHC9vCeqqnEWtXp1kkYWC/UgBu28KsmIclwId
cMn+K2a2cXIoiJs0PRZkiDBhDA3LJShwuiA2N5lq9zxx/V6avpJf/tv6ZiZTVVo/Km2sTvmYBb39
xCnxi7VE/OImgoIOvGfwyleznBxpxXY54riqbrjr0n43Dq9R9f54FO9s1Oam6aBgiZlZZto0wqV2
U53KN11H1uUUofPp9mYtmEzMjEBed0obILyYqR1wI6Y3OFDvPlMHz8pDdLytxBdrImb2BtGS2aYe
RBgcZODx8BcB9u72KhZOA1U/D6VwuDCATme6Nqak5a5I5EmxfF/V/IkouaXuWrroTzp65mAu5MxU
K88J0IZ4UZ3yPFN3AJr/VXUO6NxKbj5kTmocAFYhAVBszkZZfeRnkeM+NtT5bXa6dZKxbu1F0nev
YwwKTqYVGEkoKdv0tvNbE6zF/BmMOKh00d3TkeeHisa/WYuk3ki1F1tKGtQmK4J6cN/SroNNdejn
UWfmTpOOtxeeFr2MpU4e3TjJ36hRpIFde8TvLYUGF0XSwGzBjuPIKPKNSk+RYGm9oPDGcp/YRbWV
SdGDeMule8XluC06awgQGMR7YgszRJGhxMCCNHkpWVYfRk70IOkN+ubRvNmAPcR5AQ6xxqNGb790
smiDyLbbTZxUHv7q6Z8ScGbfu4YAtblrxF88PbbRpaj6zKdoswK4evpvzGi+KdNNUt5hmll2h34a
C+xVXvupKmlxl+USvB2YnOQPDkOSayDaLs1sPXBUlYaqIKAOzCXobFrqbm7r2IKBxg30XJSsUDoA
SeOl2TRkM5RCJuXJKb912ad6HHyJV9NaqLwmZmadBwEm5ozH5eSdOfeT7DEB2L3c3l7MnzzaXJPx
jEGsBKTiNJ76cjUqiWMNWlKeOB2dfUQzjAtE2TooZMF8yxy03WilWkhkAXBuJ1PfJQP3h9Q27hq7
ak6s4enebNr0gWNmS9Am+ng/2E22GTFM47nhJgsGYdIgVTrwjmZbhSRu8qB06+F1aCxvV6T96BMp
cZJS/BBN+rtrC7brB6/daDoYGWPpxkHlWRLdrhiIJxSqwagSuX7OSREYeDL5BulPNGqUXxSV69e8
S1bS0tMuzHfp3K5Mducst2HHBRsxWl6eJPtdxBsGRhgdpLaiPyTeWsS08K5EYvXPNExY4ytwYuzU
hi5ZJE4EKBJbnaT2xUSRF1QPB+Y9GO+nzAK5OAAFFua+LrDGCY+OKQp+5YlViDSN9Ik1a9xCC4Yf
IgDJAM0YIs4r4NuYY56hk4lTL8cOra1M2zYFc8MVVV44IzxeJroNB3dz7sFYlZYpgODlqTqw+AFb
9d8+P/Neqk5iMaQaPm/9ePCKn7e/vnTbUVZBKRKo6unRcqlgSWpord6CDTyuGwy3cUrug0a38stI
e0AOcmWrltQZswLRVA9GFEQOM3WmcDGp1ieQVjJkZPZZFfuNjqiCBVqzVjFaFgYCPdR1HcAEZz6Z
poVZ51UuToXE4PtXC8F/7KGBQlZ+7a7OV5nq3PObCkzt/6XNPLPmDrGr2ZDWox8+iUY/1sLG/ebK
U2x/lvxbrNd+x3/cPr2lK4vuu+n9MR3ePDljJD34BnqvPNECs4O6Q9VyP6Ja0Az7dNhxuwpuy1sK
c85c0DweVBFxRkNFxake442mHoYIKI215uQVIXNYRhNXTasNEJLU+j2N2aHXjEcZjWvNIAvjUEEs
g9ZgdBYAA3I18VNkMY+N3ClOYMcATwJPk51QYN4tUxuEQ0Ok+icjK92NbPVvrMt4QCP7pCcsD3vw
WPtGUWgHtI0lIS/cz8hsZKHZxizUQNx938Xtq5OXazWIhTE+l795us9nDsEgvLYMbhUn5HB3Rat9
8ZrkPpLGF09Lt5XZBUWlfI8Oe/RZPbAI/Azj2stjyaqeb9vcc3tRVqcM26aP3zTtzozWZgivCZhZ
PKtDzJdMa2zfLMeX2QeUGC9PPNvxqL5mFgLSkTcCwemplEVojY+CP7eQc/umLK7hTMjMHFTMBYxM
hxDGA2UHyRrMa+mSnC9iZknTUpR1Pi2CugEbQ8UDssYhu2Q/z0XMVK1sleuic7848f47aw/UkJtW
PtCk3KJ/b+VMFvr0cRRn+zVTKtfjOvEwZf5E1fdau49AUpxpb8UwBduvpfdJt8ptTf/udGcLZlcW
r4SjS27wXPxM5QZSgr88gvgeYGZzj4xwnoVjv/IQXZQCUhnM9gbU6Aq12edlJPPeLU5jjvbR4H+k
XVmTnDiz/UVEsAp4BWrp7upuenO7/UK4bQ+LQOwC9OvvwXfic5WKKKI8MzHzMI4hK6VUKpXLOVq1
o71n2ZvLprdoGsD3wp1OEPzI8Qgg4mN97HF82mIDKGu33pbtSl5g0bqPREjLJUTpmL1D4KLtN8o/
XHvl+0sL5SCYAlCCaQBrRco7JLRq0WTUlk9W+miOO8MX467JVgAul+wbTV9oC8bQEDLoUujjJnkM
bi8oUTmPXNxF4ELPyi95/DryYsW8l+5pJJ9NVA4BnHc2dWP2usFMinvanuvjZRyM6ms83LbTj7Lb
F9a3ywbw+5fLsQhyEbjSAMaNBKh0mGqRUkAkwZrzqOMeGSodvQzMavb4bZWXj5htTCygkwrGku1o
OG2A98CwK4aRAIpSyfeu4mgemFvSrTMUyS0x+nxLLSf3MeST+0pSoXTWq3X12lbW8KIRRANZ5toP
rVWzZ7WtX4ETSsEi131aU96/FnlqvzJCsgApufFm1FCmTa2WgUmqdMqgj93hR5Nmnc/UOtpNJGq9
seOl11SCvRb60F6fp8fLYiY9xvNj7roxTm9RI++meGp6NWTjl6j4KDAWc3kLzs/gqQDJ/Zep5lQi
hQBn2g2EB4BdUjsa/I0QXGQAPkLWlkgvdd3JCkE6Vw0nkwW16HyhPJvtipDzo4iwEuieGOvDMw0Q
b6dLhR500ulKXz9hV3yQlE7srXXfInON+uvcpeAJgpHtmfZGnWkRTuWoepdwBUbwVDo+Jq0Atnrt
Yp1+f9bzKHDCHFqXjAzf1y1POFt33Ljs6pcaRKCFDI4LCXSgoZ+KGK2MUcWN0qeks4O2c73k+lkJ
+HT0igGtG2cbWC6nEgpSqYlZs/Spdu7QY8NYQIurOzZORUiunccKRUNukT7xHqC2PrU28fXto6ci
JO8+gSeiMxJoQVqg4gKacMVkl0zpaJUcqSW5TJFHKkmePpn5PzFSWO4aI+j56T5RQJ6+GO2JNG4M
Bab0nVQYFW18da05fU2GdLidusLUWw4Zfe2r0y43bs21GHKB7mXWA0cOXC8Aj5HP3JRNSaXUSoKM
IkdeCb2bdF+T+4zd9NFbgURyZ9zo7rc++dWTn4r7i6X7pN/Spt1efzaPf4d0Nl2DtxHTouRJ6EGv
bzEtQ9YKwEvLaSOEBIgIMqhnbAFKxIep6rL0yRkCg+x49NJku+u1OBYhHX+74dymNEnxrvDV+Kbv
9ugwuCxiwRmjeeePFpKTjBKzbYCdkT6l9lcNyN9sb9c+uR41BhHKkRRpO3AbaDF6bbFW0aYd9rX6
F9uNoASxKS6tc3IDTNhPWUwNYDmrN3W2qdiuXeuRWXIBxyKkvTAyp+NtrsOyOw8VB4ftL2/E4vdt
RKeIGx0kfaRbsVU0WgMfMkFyx1NUv117oy5u9NH3pd/vGuiv5wm+37sPcQFOxAeAxU5rpDSLh+JI
imRODBWVtMGw/pOVb/XsDuQwuvN0eaHWFJFsaZiQrG8KGxvx1QEjl+O7aLYZVoTMF8ZpvAuDPdJD
uhYHB1NIHahyn4aEbetO9WileI71vTc3vf1E1DAvny+rtbb/0i1pjYkGqEys3DhtIxuEpMF/+750
RXIDWDJknL9v+I4BuLiVW37l98uT00rKwIFp4/tN6bW/8rUZrrXPS08ro8vspsmwIei6q7+Sz/+0
OJZ0Neq0Mxz42uSp626tesvX8k+LNosxHYzoYL4FEyinUVY3tI49GVPyRIVv1bsifUh7jxnvf6HF
kRTJhMYhsQe9gRekjm8V+8hdMaHFw330fcmEWhBwl7ENxPxW3PAwK27GYXNZg5V1kuOsvgQYbTtA
g0G9dQTavz0+gEL862UpC3rMxU4Eu3gWzDmH092oOwrGpjGOn1AgqMHlV+3GbqXKtmCuOuoDyAci
F4BnobQVE+9Ss0p6JUxQmHbtn7U6bi8rsbBUGAUCmBY+D/xF+cGpmpFK8XhAunwwgM9752Yv9rAv
+rVuivmXSp7wRM6s6dErRzMUh7PCjMJc+YbWCl9xn3S3DIibosr5TS9XFm4+CZfESReI7sSj7sYQ
pxpfiyyMkt1UfFDzkBnT1c830CagFWXGg1/AY47qGswcNFJDi+yBymSzh65fOTDnVjCLQNpsRoE7
TzqRGK+GwWBayHTfjs1Nl6xFiCsS5MqGcPKsLX5LSD+AszyspeXOj4oD80JDAqCYFsDytK5JFcZG
ANnFZNtT67kqpr1S8t1lYz7fdYgxTV3/zTSBdNapkVWZpQpBOy0sCdtHRbdTmuqnFtWbYSKPdduv
nJ1FrRwUcTGduYCAJ6pxKqYWWhUKv7XSyHOY6qnqj8tKnZ8cZGxUVPAAZA+oQfktZBk1iEUTxApN
Mt4B4/q5tZscGTLxY4jQXSvEi5Ncn+aETJ383qsZ3VCKIpOEu4DUzlWw+FSJJ2jxfYL3Meph3xh0
rdy1ZHwAZvlftkgSRg2jsbIy0UK3venEIyKkywu48n25PSVjROlFhBPaEu6xwK7WeqwWBYAIVUe3
wAKus0W4paHUroXUfEnTHzkqH5c1WDI0dO4DVQFQi0BkkVbIsvXaaMGsEiYp6AWdKCE7EAWCpIob
10/eYOfn5DOQvm0Qx89H7MhP18MAyFkFm2GSFgTzgH1b40JeXK0jCdKdhoZSPRa1A3tWq5ckK18s
LV9Lo2qLQgD1g94KdG+f9aYa6jBQpbOxYiQDal+GKyZRD3XdvilgibU1Yfpx0/4CuGnlJUm656Tc
o53VazGpQOrrmYIA4DmTEGFKZwapkPySnvZc7Ueuh5bh118ULWy1EG1kl41kSeUZuXnGdAFiydlN
Pk0278ELEWZGUuyd0SqCurKvJ+aGKgCxA/cvBsAwOXVqH9QdgD7dqhgbxpxZ/Io7/S9O67EAaa2c
CiQu8IdaaGeHdLz7m7N6/HkpRG/AAUybCailIvKGJCjf/2ITjpZHOqno5rF4qeLzir3noOFWV75/
Hq5h+UEwAeYMQHsacl9FX42MFj2mtivT7+pd6z662kG/Ps9yKkVapKhGU6LODHjkOkPDYBr8c3mV
FpoFMG6lIxpAwguN3WdlNMXKENSkapgW75b2wgjdJSAW0B/0tDzM07NWFwU8H/1SPPLh6ifmPOsF
pjUDCFEGIDZOTbjsRNUktSNCx2FBGrNgf1m7pSgEsBoWUKhtjMDISVg0sJZVrgkR0rEEiw4mEBvf
Umj/ZUQEtOW6ym4sY+IrEe+SZcBda3MUqiIclV5VDB2rba+hsDMwsJoCmV/cWy3Ka2Vn9beoJvYr
RcoleagUqyhQAlvoDEMvnWhiNHGLW1Uju6Jz9i27yck2i1ZWc8mtHcuRbBEQzoVVTvWsV/RV0Gbf
lNOX6zcMIEy4Rs2Z+VOOsGoaEZDrTAIgnuXOSrJ7S40Kz+TjPbgM78Ckd30Sbcah/CNwXtujSzZP
tCxxVAhk7VeL35akDqrplZvDX/hSdOZa0MrCHajK3khXonoAPl2oo2sBDc2qKIPLS7e0Oy5aMzH3
DjAU1Zj//EgTQ0wVKooTElkpQGqrXQJk98sSFmIfNEChvoerEwBZ8gxWWqVpbInZrofKB2tQBVbC
jH7+JyHyrQZkpcbOEggpB20EZaG5qQobHRD6GsrlsjYIqeEaEGbJfYYZGSNazPVdt9u3ys+ou2uG
18u6LGwJbmYUE9CR7YJNUoqvKLBOU1uh4DE1v8bur/z6JNQMqOv8fs0BjFu+gkqtE42i6AII1vdN
+xVk1DSxgBr0fFmNhZVCuISJBQDsz9edZLu8rrVyUhQRpq1Hu0cgEVtXD5RBEbBu6mCcx7CKHOq2
TWxNSEaJ0BirTVoM990YbeqGfr1eEQCI4ZJDtggd8lLEVGmN6UwO7jqh3Kui9W2R+U210peysOkA
0ETnGGog6F2W0ejLkQmjE7jTovJBnR7yX3+hAziXf2NSzfhgp8ecKC6NEyfDMa+SrdJwcEW6b4Ci
XvH1S3s+j/ISbAxyBTIK7TTY6FbtB5gW13eTwre06r6mCV0phy+FH8QEMxhG/cAxjXakU3XsxqEN
YTH8r+tGXqQrk2/k6Q3aQra0NTqvy5I9i7UbUokDa8ofje62AKqIXy6v6kKggJ8BC8SK4uUoX9kj
SSb0AGUizPm4HfLkQbGKL31G3o0oQX1gWjHEhWl3EDD+BkEGsCcYC6Rd5EDwjQDDJ0LMUepbATyz
n33jcnCWumqQ1CPfTC4awEai5F+bHsQCZWQO6Li2wYBzWfOF4AEviHlADG4dMLPSBsSN06jK/Eti
AKY0oBGfIhco49S317hBF4btoDQ4Wn+DC2MMara5oxtqsjCUBOpREeqk7O+TmL5TZYxLJDX6ZJcT
4BnkikFu1cZs/S4iTtAr9l88eXHw8aRG3xiwyGVfRqK8soteE+HYJhvDqZ46w766g28m1/wjQrqI
2ZAx1hqGCJES8Mh4b7pK0MTUz+K1jsglVzM/PzAXrQFOV84VJsIFk6OWi9A1/Hj08rWh66Xvz3xI
vw/GORQZHcAxZoPsOBx8Hj/Y6kqcPF9/p5lh0OgCZX+e8AD6rPxMdjO8kbmeTqGWV2g7+5bm6qbW
Xoo4Bv/cs8afrrd0eLN5nX57NunM6cJOXBY1U3in2+9bX4nfr//+PEUMB4Kir/Yb6u/IvPvaRIGR
dlPY7WMQBCUPQn9Ik+1lIQtbAuvSccOYANNDVvD0DOERN9o1n6zQBRXMa9a8/c3ncTbnqx7BnrxG
ZtwTEFhbISu+MesmRU3gsoCFPcfv/yNg/vOjRcK4BSgIGQTAFewavYEWPHCdV93i4Muufa7HwWWJ
iytmoUY3xxao1+mnEhPqDJOagvG4AfhZvCtWrvuFixIZNEA3avOpxzvz9PPdwBvWNp0dluCswzl5
YtlfKHAsQVoyyitOWqu1QyZ+UlSDUsNe2ZQ1HaQHa5/Gegsl7LCPNpq2UZugXTkbyxLQ3gpkBfwt
owEakWGVAF+ww6S9RWq2pAc9uv4iw0b8ETH/hCPLUkCuM7XIvKFf0/UKZfaGJv3G3q63pmMp0nvR
yh2wfgookqp7O9/pa+0Ws7lIPhFwBDqgGTHxhvYX6fsuKRnaWnM7tJLvBOOl465Kv5sfjbi+AQ7l
EpQrkKiY6xnyNLLGevAEsdIORf7RKr/c6vqkxMn352N5tB1V3WsE/tYGii33B3XTolszMn9Wa2Sv
ywv2Rw9p27t21DFmDD0GDeAme1CbmnQbfWJA8/LGL8RJ0GceBQHLEmbqJceru5YyIeFDQsX6zBVM
Bz9S08/+xrqOhEi+qo56nZlOBJzrznlPCn1vR/33y3rM63FuYH/0kB5z2aSrqTGAOQfPsI+a023M
+IRBpnF/Wc6S28VtCBwVTO+iZirJGcs4d7DnTqiUQE8IwCd7+fsLeoD7ETkvwBogopQfKLVwU22c
OPC63Z1V3PQ/7fh6DVBvQyEecxiIguSniW62wMk2iBX2+W37I01XDGpJAR1pYwf/6GhZkC4OAi4w
1nILN2GFzvus9pPmYPDXy6t0vgsg+kYJac4RuIh6JKslA5545pjpYTv6k+G5/Oby98+VQPoZvFME
85p4xcivB0GsuCQp0tNA4MW4c7QpdbqLkzUWj/NDDjGgP8DwLLhPcJOfOhMHgwBlo4HeahrR4KFs
if1UaIeO7nT17bJC58f8VNK8oEduK+mISssGkpTxxa1vC3SCa+jWzK9vwjiVMy/skZyKZEpR5q4e
amTwTeOxr3Ov6gBtzoKmOXTXt+FggAUFeYTZQG45m9t2XKA05NTWQ9uOYQWJZ8X33NY8XTxfXr8l
gzsSJKdYyqnKHXUWFDn6Zuy/Nei0uyxhyRYwlzHzV84tP7JJD0CBALsRgLKrog6ESTNPz4bPqqPb
lNNPXQxfL8tb0GieDf49hw5vJpu4UscR77VxDO3B/pkTuBp7jV1wUQRufYzpolX07GEMLjazzXIT
THTWc7I1k5U9WTikwEMF4RMePghSDcnWuqqt9CTG5+132h+a5D6/nkYETvJIghS1WHZfjEVkjGFE
qdd3L9NacLe0QmQmRAKTqIomCCkGVhPHTg2dTWGWTn7VEY/HxvWuDBWbPyKkILiIHTJi2nMKDUSO
nQgG5AfzYSVIXUj8IPUATH+C/KCKHZf2Ii4nQ+c9rIm3N0bkM8Nj9Y7Eu1jxcRytadOTgKwVORZW
D/U1FZlbBJQEsdKps4l5U9Cm65Dq1sGc0PaYTb5+8SABiXSUvZHikQ9JZE6t1hslhqXiTydhaCQL
ON1dPogL+SPgviF56yCaQP7TkaKjPAfvVs9Rq6mqeyDWbylmwFRGPDW/ifv7uLzNeXFTlVcHspCK
egfS9xiqOWMXRaIXwHM6kuwtdf1E8B9DbW5UZn4Dw8fVaXCIwtAZInJUiJANP90nPbUKTe1LJF3d
PeO/Bu1BSb5cXsQlUzgWIZ3UjFYY3ulr5Fs7JaDDdA/ovhVbWBSBGheyFIC4RKLtVItaKbSaKily
mxmPPV52D7o6rMiYz/tpFIuVskwAv6OjBMj/0mEFBpAhxhZqKIO7Bfz2Y1E7Pin4txyg+cB55V7a
Xs9iAJkoHiAtgnmYs6NLlQzPfIbdMbrYs5Ch/Hl5axbcNIwJiSMD0TmeEpKPK4nDAasTTWGZ3qs1
9UbgX/D06oo7omX0veANCzpbPMVPN2eIRoe2MVJ6uVCCrBF+sfZQWtj+EwnS1kytUDKuQQJ2xPno
18Zk5/9d2vmZpBiDITMRGnJgpwpUmEnRG0vpwsSqb8siNb1MKz3WTQ91pj84cU08qpkeWHBXEj1L
emG8EblQjEIRPM5PBddj0pRJz3qEUACgSiIf3PCXDWD+6Weq4UGB7twZHlZOJRkRmcx+SvpQAT+P
1R4mZTcOgNtaEbN0B83A5XChCDbQ6ydF06WqoClCgRwDGEF9uVVbcq8q+6YDSL/Ya10SUMZ2sSMw
AbkydryoIuI2XLQzS5QcvKFeJZTYoH3I0jcFyHd5fzv16GzLr2+OQk/JkSDprpgMAJq5dt6HYInJ
/BnILK/XSidLFgFIFfyFjvDz1hmUh1I7q/IhLPJ3haKVbeWsLi0WoNiAqoeQB/OikiPN9X6MK4oS
X1042w6+VOvJjRE7gchXIsSFmBod5ygCmaDQxhy3dGZjYL4NRcF4OLTPIh42tPoeKyheRPE2rT4u
W/mSm8MjBA20eP2eE22ZZkFM1sH69MTeg5yv9Ius/Kmo6kq4sHBFoHTxR45kAaLl2tCbWR+m/5C4
vW9+GN+6obyvf6yEdEtWgEQdMNJtoHKjYHrqF7oyK3KjGruQ8qDzzDV8qqXlwrwwEGhw24GCTqpZ
DzQtOGvbPuynPBwxcBfVzbPtrPXOL2mBrg6Y2QxNjbzNqRYEjQr6AKjSUNAk+BVra3PoS24bSU2w
NsOYUWCVbNks01wb0qgHg1tYZv+Y/B0BvNYfKgx8Zd9str1sZEtHB6aMOjnSmwCtktRxFKNhgD/s
w6jNPJZ8NNWPQqBwvJYuWMAkcfGm/iNoXtejd7w7oLatt7Og4sFos8Bk4wF8gXuDVG+10Xtq3D2a
tNwWAMPxzfxnBjxBbPKKDS6U0fEzQJc+Z8PmOXzpcmrVyhGdisuJ6WAk6br7IWWo4qp+YxGgCnRB
VxTvqkoPLWeuh7bRfeoYr3+x5vBVKIYghDl7mFeD5jZljwOn96ZX5HuHP9k2cNzXsNR+XxLyPQk8
UPQloHUL+VjJljgBkbASwYNYgw2OEnZXTuNrNXCMWIIHW51IUGRmkLJ3p4s/x77zSquwkepgfqM6
PwCUGujl+NA7KGlqdFcZ+aNdaJtWXYMrWDq66PvBPIIJph+8IE5to2cxSu4pFiQn+7I+UIyZO/T6
xjIwkIDFaS4+IXCQW2eQxXUtNG1OoaneM22nfb+8qQt+AWkjlG3QVAZqRDleLBM97s1KH8O0bL3q
3ZqubzLGgxHuDZcoWjSJPS/i0QESQ6JHFsPvL2nq18iHoWXysgoLrsc05prvjCN8jhoBPr+4Uuth
BN+H4dtAdZvqp276YVivifoZTXdO/XJZ4OKaHQmcndORSnFVutSJ8MavlYPS6p5TfP0bAUjqwvFg
32XvhhonuI9idQwtc9O4wfgXhotXKLqaEemig8mWFKjNxppGl/Awtl3vwdHfEm0lmF4IOCABlgtA
JbyrVeloxHrnlHat8tBosq+KcLed6FLPRWMkLVtwRFnJ/vKSLVwIxwJ/5xaO9sQ0U9qljcZDOwdx
27gFWqhfpS9qd/0T/kSO5JvGkgKnOIcc6rj36uTcNkn/mrjN9r+pIwU3jTbojA0COwQ42l5/IM0r
4x/jGkzUkiUDeBUdUUB2RoeQdDh1AoSlvkUEylNPWIeoXbkyFjwkZmgIyvJz+yIgOE9PSimGDGi1
/RiaE/daHS0saP1oPy6v1ZISaGObGUkRR4Fb/VQIMad/jyMDPGBLn8s1boolAUjpIR+N+AbDQZIW
blI1aj40Q9gnCC/bNcbstc9LAWbjGH1WinYI6zEQtk/XIsyls3j886WzqKbosxMDvu+Y26HzIrbT
tNuq2gxrJecVQTKVENh0iZZhGjg02qDJvdx5cic/t5ABXXllLgvC7I2Lx+15iYA5naU4STmExOKe
a6Z+TCaP2s+qyL2xXzGvJRu2ZybFGUnLPXs7DaWC/56O2H3xAVoKRz2AO/ayBc87IAU8eF/8T4S8
cJhaAGeWw4dQtOkOWGpjh8lDvynv8upASAqE+s1lgUve8lig5MUaZmotFRBI+PcivxvSQ1l/5GuX
wPLKoeESYEEAqZebjZTJNtErqw6hAsjVCeNLZjKT06zxLyyen5kz5F8x0vlBjTvK0QsMsysD0Zo7
V1nLRi7uD+Y8kI/C8PkZimyBxvuxieEA6kYd7ijn9b3bDbkf6Q27s0dQOha9yvd2O7n7hE7Wyt22
tI4I/pGaRHf2OUapNVHk90dMVZbRi6beGmPA1wY310RIEUFbzoQpLkRo5cdE40BzX1yMSly2uqWN
+t3NiIZG/bzPnIw1I0Wro4gAgqmgV1dC2aX6wUwJCH7AeU74rIXDiYYpqkSP4W106Fm113ZfWH+Y
8h+TlXkl+W46zLPTteaq2bzkw4taL+h9UbE87wevTXPsHWPUwl77ABH3ptKGbaXfuSyIGs2fIewu
r+LSVoERTgXFOP59lqcsjWQiuS7UsANkno/bL38YickfRaUoKxv2m4XjTDekWHB9o3Xalue3AHGD
qtCIso/Dp23bPqbqE8oLW6SyfasJOk34AFf2jKH1GiSzFXVrq7dE2Ythw4rIM7XPajh07IfaY1qJ
3tQ131xeC23pZGLoBusB+N65rHJ69zuVO7HGwGiUMHdRZ/tlpD0aPfHxTAcK7sFMd5itRSQMSMPv
lnlD6yc4C98cEYYYT5zfIAAKqnwtRa7PYs/WjcDlIUkJnE/50dbaLKJOjmkgZA3M4uCmjgd+M1UZ
noryU2HZEzgJajAZFPZhBH1q+SmSAq3E3KtEs4sM97bvK09p4o2TPQ599uS0mh+3w0qQvry9WL65
7QKjsnK2tqUs4kzD9tbZF9dJvEk8qN2zqEG4jcd05SB1F23c8Z/C2prsUBi3FQuTMcHjnwW61mya
nPiWPQIyM/JQFXgi2dPl/V2w9XnEYq4DzADev2ePj6L6qHGGMSowa8HbdnqeSj0+xMyoN4RNax0U
C8cY+RWMGc2hMHr3pSAvi7liNS22rFLa6kDbYtqOGZ9urYm3Pvji21eH9tVzo7jKzWUlFyX/xgTF
0BWimdnGj5S0dGppGWo64eAA+oyogTY9tNMDa+LtAPQO0ayc6jM3jLw8so1orsJcALzWvOhH8kC1
lQGEvejC1LnTp7t/LmtzFlrg62Dcm+0eFSgcrdOvT0IxB5VqqN+UFng9epp46AfufUtE6R4AqGt0
KGcmIsmTb66hVtrBHbpwAL7mCLh6j6nogEA2cGXZzoLOWdBcmUL2C10KMgjm3BhKu2HsQ63mxG9J
7Nyhmmh4jpK+6RxUTFjvtb6oxcWcgfkwQoOKkVyTKt28LwxidqE2HlpT85TsTpRv7dUPnFm1IzGz
hR5ZBCKYjusjxBjMClSTesn4cdkqFnYJRUOcrjkNBOOQbLwlRg4GK9GEtki+9KLOn1klNN9wI+3r
ZUkLS4YRMB2dyHhyIl0vnWOnIOitTBkkReQ7ALQeQftyEw35huf9GojlglYmRqjQ3YfwCE3vklYs
FZod11aN+b+nsgcfz41qv15WZ0WEnNfA/KoNUmqI0JTbNo69WnsY1uaLF2XoKBARHNw533S6/QXq
qUlaR1XYpvaA3EzBEcTk+UMRCXvlEC3sDlyCPfPXoAhxNmIKZt7J7cqqQfF4I5wbS+xbvh/zz8uL
tnBU0ZyAaem5FR2Bs2QDRVQhIUiyJnR5YRVe2WnjvldqHYRDeOSUXZLvSS/SlUaS8yT97ztqxshF
5Rp5WSkYiaaiT40YyuX8FmMiVXRX2Y+2hvP6aKK+032l6WNU3xRrrMgLDh0D1YjRsJ6weTnLIvp8
mBS9bEJQ39CbTLGFDza5tSfCeXgNXA0cYdSv58lHRDWnZlLbxTgORJRh3Hevuaa/c13zuREHEXDS
0V5Dg6SvAq22Jt9N1JUn8rmN6mgOA8gxklQWnpPSUdMi4GqO6lCEccYDqsbAFFG96+GfMP18JEU+
baZRlODHEkXoMvVtQN4tEmsMTvMPPQkNJRHSYUssAnDCQStCUvwzlc89KuPAl9mZ/X0ff6uS0L66
I0gSKKXHksrQwUmiFyGIlVzN9hRtrdf13P6wajhuMAuM+Kqy/xBuVbdOBwnlP81dvnKq1j4u/fys
c5hDJ3yc6neTFvDo+bKvOPdIpz9eOrRA/B9BZYH9UJzb+nUi+yLbm9X+spBF6yVIWDkYFkdnoHTB
xsRVYqs1ijCzb+PmMCV3xFppJlhYpzmPi1kPde6gdmY9j+7wlrmMkiwpQhVQlB7PNpc1WP486sdo
LUJvkdyh3WSlSQyFFuGoBY1ueyJZS+OcO234lRnB818J8y84UqDQOUeHYVGEuU62Yw7XUiT7KrN3
GokO01Ss7PuSQmgyRvEL7eYIiCVvlqQ9KVuUu8KuBAWkQX2q+ZeX7Lx2DCeJtPH8LgUW21nEqEal
M2TjCI1odDe66ddYFIfI6gHYrd4pHSh6SL4ztf420ZSNJkZ/rMv7lHQrj6jZuCSPc/IzpIU1bNa6
JVWLUFic+mk6PqJLddOW3c4GNCBa/H+ljfhY0X3hWEEoRksRUwC65Ay6ACjFjtLyIrS4HY5uvk/a
9ADmg20DkNlJFBswvNyPyeRpIK02WuHTMUPNOgNBn+qrDd3UmI/2Lv+ohVOogf8Z9M4WGuXP7pC+
d1sidDUPtalBI0cIZoEgr9YKngsOHlJmAlXw0QMIXjKszi6VYbLtHC1Qh8kBpcRjkj0njPhVQ71u
eG7ol8tqLQrEiwRIUfNQstx6gXEfRRQ8K8KGPdq89ZJpW6Oulyb3jWl7baUik0Cvd2hA6jeQcTUB
hXA2naMopeBZB3dg1Ps+30xajLnylfTE4nb9kSGPGsQlHj8dgV4J0ndOAgnpt1SsMd4tSJkxJdFp
ipmDOWFz6nYcgawvKWwWxux9rN9p8Ub1t8sbtOBqTkRIBzAVpk21wQI9l7r/pbu7y19fU2D+8yO/
2eEwRWoDBRL9QNBYbFrflaxf8WULx/lEBel2KbmeaUYNIZ323qnFzigoML0mP14DJV4TJJ2eumma
EXccC63eS4wgRtsivSmMNfOdd1XyiSf6SBeymRJDUAYxRPQ+pT/tvPAqK/GiZIt0+8bOP+0auUNm
+s5Q7xjJPVLs2BD5onx0e8XPEf2qB7UQHlEOtciDrPzA48YfuO25Lt1PdNg4eu2NAFZmN3qx1dPu
FbRpW+FuwI/iufovAJV4jL7n7QRGFIaUVlDbWhCDpToDCZlj/VT5FwpyVpo9T+rniMRGV+rooHhz
k3tVW7t9F2wURw2Zjblkj04KyYpSPupRXrBq7mkgerlprWxlzZclzHChOt7MeK+c2mlpTawiFq1C
XRv9wcFM4lrj68JJgA5/JEihYoz58qm00yostVce7dLx3VI2lw/bmhKSt+g7DjbrJq9CzfnU9UPD
gsvfXzD/ExVm+UeHmXeNWqkU3x/U+3xAj+7NJLZxt3KaZ+uWrP9EirTZKrH60dSxFbZB7pDY8uJo
h1jII9VWUYaN239e1mpRHtAYHbz7HeQZpEOtUTVXVF0vMTFQ+FWce3YZqmRbDVGgK3fx1YgAFlq4
cTthlMiBJcv9YxYyJmY3RGU4CuPObD/y4uqS/SwBvQYACTVAriQDc0y6gWdoXFV41B8y2+vWWuAW
zezo+9JZ6Sa1w9RtidNofTXzz5KuBL+LZjZDZM6YMHhPS+7cyHsx1o0OAwBjUNk/p/qXvEaxYa2Z
f02OtPEuN7OURloVRmCqSO1+V/d3kQOKqJXHz6KBEYBmYLsR2sllICVrKQB3SBVS4qH604o907wq
e1dKX6yNDS96mSNZ0hHVitRw4xJrF03OtipE0HN6w1vn+mB1Bs/8n0rSGWWiKpxUh0pKtHMqyxtZ
0GVrGP1LumC95ifQ/0/enbqbGVpRbU23Ch3WBNwF+VbXgWTtatADHBc0rQLndi77AibvVAzPqsgx
aVqH2CKP9o9O8mS6t81k++ZavnTJ4ubiMhomUck5g7u0SWTQyMrrcHKM2NMNesPQdJBx9wZUb9c/
rNBBB6xwcATM9RvJuvHfkyqtGdTCEHEVDMUGNB0GyAjEo5OuYOkseQSMReI1aQHb9gzXaCJZzc2Y
1qHTvakIICxje9lHzz9WvhOOBUhmLZJMV0SU1QBOUgKH32nZh6lurfpXZez+myTJskH8XqqRimWz
XugQYDg+LrdRfyPG17+QA7zweSp6Rv6SnGgd8amIp6QOYwNF6m5Q92keBaDTRrEY9XmRrMhbND0b
c1fIcOMxIQc4CklyteTQKzF+MPWHppZIUH5q8Y/Lap35OiDoAc8QARSKlAAXkJevw6CHVVd5KDTn
YMPPqUiiR/nLEPW7JFfuMmMNExuNSLJxQCYeSMgxY7gV1XYp7MmdfhIV9Av1DLiqWkM0v2wNc18S
u9jVPCYbJWexn/QRu4kmGxTrU1O+O0XE74ZsAB1uL9xbkKWkW7OIRcARf/uMAgbMcPNsq4upQ+s2
x5+63CcjswOzzd9pPHQbNyEKkLUc7mWpYgSqkekvvLLjTSvaDvjczbDh5lDfOjXyBnak6F4/Thr4
AznxRJewAwqSykZP0/6hywr7I0cossnK/yPty5rjxpWs/8pEv/MO92Vi7n3gUqUqrZYs2/ILQ7Zl
ECRBgiAAkvj136Hv0hKlUH3ueepwS6osbIlE5slzgutFSjersNF5sxshaIgMZirau36+cKbmVvTR
4XNVmCo8xJBXam+tg9VOH0LLPVDttoVXRabgRgPx7dg8jdBdkyk3YBm1eZsanLy8qfB95xliwBSN
EVnc9grPARWlNV/s1HWR4aoYQNcg4vP2NejtM22me8+yZG4NHjDuych3ozYKIyJuRqUIsgFllb1b
k49NZ8IdtUwM0tkxzrkqp8x2yFMk2zkflq4trF52KWeeBWxSVaaSlmJnaUpTd8YPAmXV+Vgt4O7w
hJdyDkHsOQSov7eTJ2gfd+nAFn8HusYyHWO/Okw1gkNBSj/3Gg+CLqVSKVo+lj2fWrGz/aVKK5e6
GfRqaGZrXe2tgQag6TftGQcnfOoFGGEd4gnThG2bd/jKX8CmWh0VA/hUqETtqOdZ1+guwVO/jA3a
GWhdpRYN5/2YSFHYc6jPk7HiOFqhl9a18c/qRYwFiloAlfdtTW/Gwfu+zIH9AIighLBUPWXV1PF0
Rsrm7P1z6L/ymCtL/MoMvbbyrm3LL281A6q5UjsaD+9RXATzkLpV8oHrhzEILwC9Tuve+sBD7zyq
r3i0bw3by1LeLsPetk3uoiKJSCJlYY0dUF4y4LzrccoGPEK7asIWAiJ3afIJnOpNaKfxjFbLH5Nj
p5M/ZwbupTtyTQoVt8joX5LmikwBHFyb+uVHAqBNOVy7VZD64566oJ7wg1tnHk9MwZszsGJuYzRM
Ir29eXB1S4vMYT13NyP/4UmZoZOpKM03AnrF/rdrretsP7O1uZ8iSQZsjQl5GnXhKjtdcCSW+kTQ
tX7Ii0twY2TjWyvLL+u2h5Ex+By1d2N0Ii166vPXK+TZ886WDoWbw+eDKTFV9DE5deedMrCu2DMD
YcXG0p2wIhWckkn5KX2UV3fcZoI2ez7wG59EGgOYBYKE2z7IQ/Fx/G3A48bKJl5suzkUasHJUlEJ
NgieghEkH61v7x/gV8HvSyvbYh/vzBQyC2NphgzN5Hr4VPonorYT0/WrU/fZcngymMLIwMTw04nT
pr+wVO7Gu/fHccrI5hTGUdMH7YI1b0twx+0cet2KLLT/j7O1CQEM68YqmVR3YwHLU2d+n1onyTNO
rchm3YeEKXCCo4OwFrZfNL7VZYhsOG7M2CvicNQpklczUHM2Q73AAlZF4vLt0QlYoIXycWjYd6eK
vyRzdMoxrJZfOYYkRL8MuLeB0trs+85ZkhYyHVhIFt0TceNFUzH7D4gvNPWhZ1dl3nSCZvTNyUBX
Bvwq6t2vwtdFGe6OpEGKsiwgiEn1/hTV8OsCFcI6PClWnUdErK+AAyB+Rtl2DpubaBkOsTx3gTgj
F9BXyaDyaffdbhRfAnE/1RdMnYfzKdzJW87K9gCrR1tFhNzQxlmhOtbNekRpt4xulEdTDb2Q94/G
KQubZVPNXJVGo57fejm4EORvV77hQp6PYLNhEeeVfocE/I0NVIIxVur0+/dH8NbhfmbB3bQHz3Ev
W+mheEfcY5Ug8KqqlNpe3nsyf9/SW/vtuaXNc2lcPD17FKtRWQY0X2HhBz3y3Kf6Gd8e0NrsjPs8
QnH05Q1V2/EQ6BClcDXuBv2BBGd1mQJH+v5g3rQCkl4fiIY3eNFsVI4ai6AIhx7+1O0fxXzb2z/U
Keb0N/dXCDAMCAJWerSN64WK8YQiWIK32BerzvT8V7YvHABee3G4srq8nCu/JONoIo65Iner/Kd7
6ny8tebPQ9jNYtj+5IiklAgXkv0UFwtiaXFiA79pIsT8+CA6wPNxc0TAc+uWXeV0N1OVAVBszWlv
/4WdCzVsoP3gmZH33YyC+TzmUYJwgZRXhn3g3oNwT9Qi31ro5yY2jmSW9mKh7wMTRXOochHnxEq/
OUvYqUAMgGziVXqH9aZSPuSkb3iIwlrJUz+RcCanWmXfHAZoAOBskbcGyvnlhpKDr5rIqjtAf6uC
zwcv7E4cPPetk4cazH9MbI7EqAhuT0W7G+TewnwU4XKIR99PhQu0VjXhYehBPn7qcF6gDjNdNuHM
zoJlGnO3FlUaL3WcGqf6GjVoZDcB0kPDWNkZbwmU2Cj0qZdhpgXyEWERTegnneNyyaPJV2kS461U
OtFvk5+tceKzEW0in9mvfArr4DVAAX8ar9V4Inv95uKDuRq1dBTG7C22LdJNOzdoXAY93KNcmjTs
D7bbnliYt5f+P0a20a4ebDMCzQYUiNM4qFo60Kf2TymIvG0EUIQV84GDuDmJnVCIJ/qqQ0ZUp9c2
aG7ed+vr378Kw0AN8O/P3xzDuixlzdG2cIPXMen2c7wr80kdnYf3zZwaxsZn2V459YpgGIp9K+uL
IPn5/ue/Ror+2lL/GceW9KNr+mlYRgugtrI/p6zMG98Uxqtv2eDkwdwWUekeoXQZZa6ZiypEHszv
i/e/xNu77s/vsPEFkaekKnmJ2Gi4Dqsa+I37CWDZ9428OZNgpEIpDoUZ0Me9dDglQfvCEnYo55fI
7iER4QXihIk3x/HMxOqQnr2x/LZx4ZpFd2MjuTXPKi2jI3zc/9HKZmdDskZLrjGQZBoy0bFM02RP
TknEnpquzf52yRKUboUum8Dka99nfcIJvOmcn83VZmMnRsixBAU1OLQ/Nwkw8f4x6T821Ynzc8LM
FrnTxQyePcIwIGVyNfduakid+u632ftdcOh6jv4czxZ5inqGNUw+xiO8EqtBAcWwvr+/g09sr63Q
NC0BmB85xiIcXugG4aqg4B+JTwilvG3mzwfm5pJhMMPcCQ9Mp780hqSt+xG8tO8P5e1l+dPGuvue
nZSwmaRXmqG70W6Y1vLSsqKMtEvhT6dAVW/v4z8tbY49lSHhS4XRlOahtq3P0iCn+/5gTpnYHHsw
V4jFUjDRL2YCwo3fyj46e9/G24vy5xPcfTlhQILTcXFw6EdWzD8qsZPzXziQENzywV4CzO4r3t6y
gz5K42IDN86+7NvUpVdJVxA0zb8/kreWHqibGCQpIHt5hd3n0JJMwi7GSFA1USDtkxBo7ZcLTk/g
9N9alueGNh5s8C2pAh7Cg9kXIhqzbvltVjac+ecWNj5sXpCImKA6fJMEx3nB0/EvnMRnn799cZfC
BveGi8+X0Xfb/ewN50Kf2FfrJGzDmOcmNlevC7g5GvAiHI9+pxmyWkNyMcLfK+sBr8xsUD/eX/03
FwVYTRQn1/aJLTbcoHahI9TmbrT+HKgw9bvfJWRY18RdpVDBLgeGqM3tmGhpQdmI9TedAxGjYK+r
x0o3uUq+df2pkOLNyUNNF1hxdNQ54cZTTpMTN3WAB6UbnddjHtDUeiR779F1/8pWfmZondVn7tKj
NYd4EwzFIkV8NJvi/VV5cyCQFVkf4KA93xZyUZ0ByX0fshvwQ+elRzLAvrru2wL6SWs6+31m2HWN
0LyDJiVgPQD5eDkc1Kwbp++StQ8k5eQ+ak9ssrdi8+efv3HIDQs9WnZrPInKlZUhRALauxmueXNi
3t7yys8NbTabryYoiAUYSE+XtCe3ttWlfXUic3/KyLp4zxbfpXFigbgRoOpF3Gs9XrVLkDknJRdX
Z/XKE4CuAFy3yPK+0sMs3d52Bo8hd7/UuwZl1v4H2o+A3+7TKmHZGHQFFO//yqXzzOhmpaDTLISr
18xyclMtLF9IzsFLH4C25f0d/uYkQmUaJG5gG3nF0ieSRJd63eHSuQpGFAX3VJ04pG9ebKBvhvZB
ghbZbQ4ZTau95DbadzoUBsrkQgwypew6jj++P5T1sL9aqGd2NvshgbZ1u/RoF+FW9rk5xZzz9qdD
IwLtdTiaW/StTZYSdHUKnz44F7O/fLTi5USo/OZaoCH53yY2iz7RyDhDJfH+/+JWdwFwi+GJpThl
YXMubb0MgeGw0JAPLLjR6iL+7ZaA1YchHgOQDCzkaC95eSrBzE/93kJXiU6+2fWnSe+p/PxXFvpP
E+tSPTv47cT60nLQaDg5x4Y9cn0i2fPWiUd/qA+6foAAUE56+flWZbdhTBC3LtI+hOME0oUkT5xP
S/Czn+6r4SpQf+XV99zkZtaQQrZkDaqaG0qGC2cQOQNIZI6do5hPCdy8tQcQzQIqhPMIhOwmOCOQ
LNVRZBCc0VUW5tEbvRQ1z99fIrTXADEMsDUc58ZI7I1LOPaYwrjsP9g8PJD497XRsdNAcolwBg1p
yFtsNnNIlGracmhvGhBL7k+i7d468KtodbKKUgJ1v87js10mGXTxJKr1N0HyMVDX7onD/tbHrxkX
NASvwoHb0EKzGM10Hc7J2KZsTptTdYNTn79xJtbM27ol8IZBuwOpDuBCv7fCINoFYSQKrRA89sC6
tjkkiCKdsQoneVlZAIvH33pdFe9b2N4bWwubM+HV8xQ7YPW9bKYzm1+Fyb24aE6Ju//iJ3l+a8AK
HlsI7bAIYMXY5ttnK1kSb6Lycpica5eT3VKSj47X7dvmkZG7uKpv2mTNXDtHy/oUeA+Ae1Wpgjrn
+6N9lXBcvwg6O1BecFBGQgPcy/3W0rF35ihWl+WQfGB28ii7UqUNLf1UNfUe4jyH2ffR+0r20WB/
8yrQdgQmVCcyEFvn9+troJTt4cUBQuUth0Y8JgMgPPgaDtE7dNDv9ehXuVym+5lXgC41KPvHkBFN
PROf6gr4lQx6uRggCPQTcJw6EKR/pWVEoC4RgGtPXBpglfcQfWHHaOwuhQHZckTLvRVanzjp40u+
jMeyDr4KTz/5RPxwZnWvCRBNNCnv7Jgy6Ngy+6p0pNgJ1GeLcpluwW/h5uBA7oDUM7mg1qEKDIg0
5l0fmaOXmCtcZ1k0lnkLPb60nLu9CiE0UM4glV6S88H0fUp59BR7gI9pp84VTeosJnRneLCnAFrq
BqWncSA7u7YPiYurwlZ3zI2qzELDEnHUKVLn7TFf+QTWyGrVqUtes3YkqjRebFpxOX5i5OiRfyIc
/vv7/D/kqb/559yP//hf/Pt7zxdBSSU3//zHJf0u+rH/Kf93/bP//NrLP/rH16dO0G77Ky/+Ah/8
L8P5o3x88Y+ik1QuH9STWG6fRtXKX5+Or7j+5v/vD//r6denfFz409//+N6rTq6fRmjf/fGvHx1+
/P2PddP99/OP/9fPrh4Z/izr2559o4/bv3h6HOXf/7DC8G+4ztb3GYD3IH9NsB7T068fxc7fQIKE
5QCzBBzjrx91vZDV3/9wgr+tHdngZgATNvAca4Zy7NX6I8v/G5R/kfNBUyj4ndDuHP7x7y/3Ynn+
XK7/6hBl9rSTIwYDJ/HnAUK0Au4WwKltwOpxp+DqeulEAKHkkVX1bEfbZL94OwHuB2mrE77/pWf+
ZQXoAN8DrfIqtrplKqfxPAFvPLKdndg79P5fTDN6wKv5qtXO7bPZ/9cAnw/olSl08KC6DvwLbhk0
gW68YgkVX2U3Ad1FcZNy9AkgJU7s+qwXp1gfXp4kDGpjaXNhhpNNfSNgSXu3k3/Xzvfvj+TXO+fF
2oB9AWxDa34PaHes0Mu1iVVNJROi2fl9XQ2fl1GH7k52/QQYdmOx4Qp3TB/sAmD8h5+Mx3N4F45B
wg/N2I7zJ6gcDGEEyGC/jOecWVKf9bOK0KCxSF9/YknneYWvRXnq/fZqT0GnOUSMhYoe2DzB3Pfy
e4NczuLowq+Bb7pHPBGi+tvxExm915P/S5Jp7QfDOxt3z0sbLWAtTI+wobQCQPkYAHV9YvrXrb+Z
fpzYENcrpD1xwW5MqAgB9gyGq10ZyB/c6QrPqdNGlsep1PcAR6TN4qSDX+ZWd2IPv7xS15219tRF
a28Nmg7w2H45OFuEEdE2LIeX5Ha5LG/kkd7M++nEs+jXBno9QjCjwQEhNt4ey2Acu7p3geD30q9D
yi+81M4gh5v3WVKYPfmY7EV2CkywCVv+NTjQDsIVINjHVnk5uC6JShBboEXA37eH/io4k2flzhzr
q/DMOjiH9xdxwzv/T2vobUA63oNQBtBDL61ZVhN00FmkO9Aq7v2jdd1fiYOfzemTLKadLnRhsrkA
lD1DQrA4VaD/FfxsZxgU7DgFqzQUjvJL81HZoOpLoThbHcIjLvez+bw8oP8gl2f6zCqay+g2uA1I
qvpMpyaz4qx+qp+sH95NfBVeRYfkQPIkt8+jQ3BiZn7N8ztfbev5J07syYyYmZkUVVUQ7O/xTDr7
uAUwI9UiZT14hVOAMdkdsJfjqRes99b5grwdel7A62Sj52ozN10/16jK0x1LyZm3S3JrFx/dbDqL
i+bK+mJ9oefyGrCZFTlzU177O/fcOtj5dNF/7G/E0T9b0lP31GuvgjzN6rZAy4+H4na5FO8BOqpV
tZNj36ElO4jFbQ22rvm3oEfrrsQdCIUB4DThWkCv83LovdWWlRs28JC9mtt8aV0FiAi26Vy8v/9f
u2I4IuSiwZcFKkjkJF8amkZ3YNM0wBDxv4dMxSB3sr1MGZBSv2/p1b0bQagQ0g7AbKF1zts+rtFN
Z3UxX6yCDNY+YWHhJseONpnXnbrhf1VrXuzc1dSqJoX/rBKpmzNdOQDEy1FZRZA2t8uVvLa+ybvg
XFw3x6SAxu9NVwzX5n6e0+6r/e105xTmbGMeuDdQ9AGGCMDjlmWGI4yy0OphFXLHD+JQHqusypOM
Hdwdv2I5z368P7PbTQniO3TXuxDfWZteoM/7cg2dkBqzrOeko6DnpJkJTnHCbtcOFtbearCtA/aI
FNzmJFaqcjtVLXS3ZH0W36Bj6Ow3h+CvHJiAJSPARCfadsoIXiNDBLRdQeY2SvGISlJ0c5/S4gLE
eK2yPV+bENkdTBFCAgcUUBDZeDlXUaPp2Ca0ycuStFce6SK3ugbGW4KZIR8YF2jmhLI2svDcxzcJ
GgJOyTmwoD2OfNr0sTWkMXnLhG3vmsA2Edjtq1FnIvEIRCyjKfwpF+5dIzhxDkHXSntP9Ojgcd1H
VWEvxAY61eN9XkWExfkSV3wX2+jITms/gBqUP7gC9c3e70kmlQt+VloBtAN+Fx18DAWY+9NaxM4Z
YWZq8X60EpknqL7ORaiWmiH8UGOZhjW1zXnEQH6Sd1WN7ju3tYf5Uz1AjyxjjZfMd15IjJOklVMp
mdVe5YFvpZVVlAWMAVDjD43+MFYgA85NPSBl0YRq3jvGT66NohOIURd8UY7CIMOD18dXnLVoHwdF
wNE2xq2YsqYsx9tQkeByKG05Fm3E/ChDI5+j8xAcaM4ek1mxlIZteY36NG3BiuZ0PG89jdZaaelF
pYHN9Q8Q7Hng2LCn6CrkCg1HevJr9FB1NPygOXrCMlMbm+2CytFtCj3H/qrDl+IZ0g3u53LwAOKj
FfFAhN/bA02pkHza0VkwMOeYMIwyRwYUJydCn06u66m56I0JbmIOuHpWLdIMqYGfmVPpu8hO+Wzo
+HFpOaxNhhCZgguce1mIIjhwdsnEvw7ewqh75iyRLVJit9FPN6hGnkWmRo+oipS0M12DkCklSW2m
jDm+tWRNLSyCc2yVN41B51hRRaKk9NBGOiH1Xkx8eKzdBaIzncMkLUDmtAwZqAl4kjpmmS8TsHqP
+TQkEsJIsa5Jruqgj4rRrxMrT4SeH6rGdOiOnu1W5HXi4fKO675Jiad6wM54E8+pa1t+m3MAndG+
R7ulTF3GxD3hmvLU9ZVnLvTi12M6AU1Gz6JwLuMimDRAbBV4X8d0GBq+C5ze3S+sm+IUXMahn7Z+
p3g2JR0ZcJqM9zkCzuKT47P2hxuz4DHq7YjnvQT/aSaDHtF0FFn92eRR5w5n2gRnAsJvTlHjtx9Z
yGqBJEgUf0fSBLUzMkb6J/aWgYJwV4I41fTJQlMGAtdVh2K0xzRBp2J0kJBjb3cEjYdBXs8teOoV
ttOSL9HoYL4me3hIgn7G9k54YjE0jI7x/eCCxyIdZMBINvDG7s7cgVOZTQqoSOgTgfcrr1ydnPO2
XKCQGWpbZWA/EebS0x2/rkEaFaf2hF5N6MLOojrMBI+ktENs+n2sGSWFPbTWnY3+oSodK2pbUDSK
gjkNTV22KVqXYw+9oEOrM5nUbbunHoQ/s7JfGje1Fu3Qoq5j+wHIEtfFvMzRvTtR/cCDmhNw6vh2
YVms0RkjXrvvrFZdxdFiBzisLLgIWAD+oB4qU/cKYra3sey0g3kMkakcmD2P+8Gv5fkIlUGTglva
fnJnNUzZFI3RVc3xzMs9KxlVRqxhnu+qWVkQxXJKElSHoXJjmtULrX82a2NK4TY+WECw30SZD26i
l9zRDhNFoILFzfuZMCcVtBx5io5iv84TWw08Lxk7zoCa3gWdY31wRz2xXFNpuYXureCJWJ2fHHjj
V+IsTmTopYSMVOYaF05XtNJF/SPs6OinpWCunfLBOFfuSHmVJeDR0yBbGIGJaryhQ1urnPmYokgA
blzVCux0q0Tf8Y70YjBF3HNG9gtxiAt+BlEG2WhpCOSKqkTQ4Ve8VoeoKsGvAqk/J5cubZfMqxL6
VRiaNMB1grzrikQNu2txokC9C2Qo+Dsnoaas1oOEM4UKpshizR14JTOCu7wm/fiICoUfFDPzW+8c
qpK9e+YPzoz4glfx07R2FKVxPQqVQ3s+RCJxEUpngTeAVho6pOYz2osTJ7OWZKiyqOH8ohXcdTLF
Yqgi13HbCjSW6nK6nHRJwcc2O7y6UiRGDdxnSlu5ij10By9NQkcM3fW/kA4t0GiEUvTnUFtVWOCk
l3GqpEOag99ppHTrWMC1T0ZZbbaQGNWhBWJlTxygbgPhd9Nb0EievZu2qi0OILyPE+nENgVeDXHN
DxUzdI4jitUiq/wpiPOwIuCvcecYrrWjCgQMjd8BPVnPESjU3cW2qrQfW+5nyJANfTaypH8Io1p6
oJdywLiOjHwNCIkKXJ7qFpgSOBSNjcGZ9PH/AZoYGoJbItEPRHlzX9QsXnARBDXw7LwcIOYM7Xr6
pZcNHE85kf5HqQzpcK0x7hyrGZqbmTvUdnQGuji3zhAOrmzBWn00wM3MqUHo/6NOOnWexOBvBccz
dlSKjJXl4iZg07WOOasy7k7eD8Mbw/cTniVDVpdLonOHirJKZzDPfhy0PYCEX0AkOkeNDMJB3kT8
RxZ00dMSJeUM05WKEM6Q2YNIvEAAEVXzsu8h0RPBewX9tyQycZhyew1LRmexndST0wLvFQLPh371
0XGKtsfRPZs7gzXOvFBbDzJy0OHNR6fxdlXCu69WHyn0Q1Pm8gw7rv4ifQHPa4cDYg5/FvVXDSUl
QPtBnYWG+BJJVx1yjsmYbGnOZOv3czbowfgF1Hrtn6F2xwFd9r5w0aifRCTzbSMfBPOYyi1rZF6K
p5P6BF0EOmcs9oyfB7Uj7mpctE4Roj3rrpxVYhcl5BpMFhr4uQjR4qMPgCcORzRSH4ehpcuP2p5t
ko4WCosElZm241cC9FjxHrdvP+4UXuhoJ2LQPvBwpA5K1CpARyQPPreNT1XWSgmZIMmWJItEYm6X
iHRtFk1O+AOymNN3GkyuyIJGii6TdVDe9u1cYn+XU/SRhsGS25CVozvqNIHc+SPt3DNTCk1QTKDI
8l0MSaW+6gET8qFTdvTT4C1YFaMXMtQfJsnUftTacdK+nLxxb+ArvKKfPP8iGQbEg66wQVPAq4Ca
wsaD8j6RMTd7DwSlXxol8RCyodBV7XoRgtZEhe0CiVqCGknqj9EMamOoaGQN84fvBFLAMudrMRCY
dc/9OVQLwV4UPSCM4VQC6W3Xtb5QTlAnKV8YMm9TG8DFDV4iz1sYPsdm1zR3wG4iUm144qEBsZHg
SGu9+mcZcxHuoMlbFj2VfNm1PoIhW5cIYhZnYZ9CL1bODdrArYacoQgjhp9yoNZyj/ylt9QZAiP7
2Nm19d0wR/ZBajypp9wg7J/2lgvut7Ohn8fwYTCah1dVOaAhRXd2zK88Rsrmg5ao0ZyNlXSnfRNO
2kP5pZy+VBRp2AIEl0gZy150y36AipPM6wZnL4MSLfpTK1B/glSUNhH9EFsCUePSoo0ZKWb0kqY1
KxuWg0aq+o70Xfw0zwZ3EkHvhAPiBNb4nyBFXfKMAUjw4OPrkkPndMa+9IbROEekbCnYM5aEtFbW
uOihhHKALIf5gpbNnAQZw3V9Aa7LACF5WzOdFJGmlh/mtRM0wOg5cRknRRPS5Zt258QrjFTmqxTE
/wRVRo/vGzxxdOrQZrAuwaIQxGdQvClFBtcdgOyxd3DPz3mE/lE8rKml6N6uW0d+luD1XDKX+uVI
4V2E86WJVVynYWtasne5YeRaa+0B4OYbeGvE+BErhApCswtmqqdjmPTw5c4Sh9PRHwfR7SNeEjgf
v0xaeNUy+ShjsHd/6Ui3fLHQUpXsy6lDkW3uLPt7stR0SFltT9NZWIIzJxvbQGiwLFfVFOxrQ2x6
GJCur3aKGQdMdxKEIR+Q6dDRlds1Q1Jo14IXsaXwLRSfNWnzqGsd/7ZmNu9TPZYsYmnC/PHJRX/u
vBcCcc6xK8Ggd6wd49C863A5Qxd0Zu5+qIHJu4vCpbY/ayNGP09GK4BOJG+aJjjECA7DB2pjWXIz
gREKFUEcjcvRVvC+UnmjeEyGSboFcBdJAzKIbgh3rdv55Ea0SzXjzWTUVLS13cRQ2EMrUWFPXTnk
tXEtRJKgdydZZ4Ujjo439m0GRXcxYiLnpsQzj3dlJupl0QX8SEwflAIPIHig+kXdDoQF7YWkXh8j
kT3UDiTYrd7PQ6+L7jpbmFudqPhmVqPX71loi+8Q4jTqGGivaT/0tTd9HohKrD28QTKlMhGAOC8j
k86lAlWOXQzRbHDjBZJMD+60+OSs0W6/qseogaTELx3nVja0+8p6gGb3blwmPx1qeHv0Dd5HV6ON
pcojLKd9jBqXhbtJCOJc60g05qCZALcvjvPYRKjdWq3T5jP6TxElWgkIHyGqxHQeV6CAzuqo8X94
XmMNx4GXlY80q5n4dN4bi1q5pD5HJGhrXLNkmYW8Cj0h0c1ijdhssq8IKZwproLrvqUOOR/rykDs
jiLNlvmKUjT/l0hhIsSxwYQG8XrDVHn03Db2P/W+jatx5RL55q/8WJp68afSWqiX0yHU9+iYGdRd
wHnDslZ71RMv8WIGkeQwfnet2MKbGy3IxzamVrP3iDJ3Pdd8yPy6Ik8SLZ4i9y1IGP9gY6/LT2Kq
2ZcFbcQUDcuUXybUuCQLoGuIgoWY8FLxkT74ES9yrg/M7uhPdzQD8JwVD/ovwCt6Kg9iEkGVlQnr
wUIslRxAXAySFaC/GBBZHqiVzzuQ1uBEoyZ9DzXoJM6ayZ3EjR+71X0btKQ/Ok3Ugp2LydpKma3j
z0Nnhs+al1Lv8EQdwFkT2EOZAzVPm1QHlmvh8exDMT3UEwLPMOQDOVs9FLuWOsQd6wo+QYpLaLwi
ltmdL1oG9wHsbovKe4vbBWMbGx0hyO+d+4rBI2QWPvwOfPK466smGOWl78xhdzePsqM3diI691gb
I8cLbeExIlIvHBJywS2//xbYXoRsCtqCwoJ1eDLkhHED0icXAKgdOqirDwzvBZl2UY9qqU9NDTFk
3IPoFA4EWImGYYoHpHz0gnulH3z3sumqxTmnBI/V74jPmuRsGeKYZEJzLS8WZ+WQbUFaBBLFJsRL
DggNqHWoRXTfR0HCmzB0Wbmv5RwPCD5c5yfyLsuQDvEoxd6PazSP12ARtnOjIPBbeLhmJTyB14Eh
RnpBk7HBm6vLflCaF5VXDtaZRMgJCZcQ8UpKlknXeRyVNk1DvDxvFqgOmItWVbYIUm2xsHoAew//
uFSeVZ9pYuFxteCoBumygGnuGBFZAvFmcTKhw2UJZYZoXes0Bikk6K/dkg95VJOpT9fi5NdRxrpJ
hYW4Ip0b5X2aqto8gMz+/1H3Zct16lq7r/K/ALtAdOKWZnp27u0kzg2V2I5AtEIgmqc/38z+z1o2
MZOKq87FufVaQVPdkDTG15BvvYLfO7SZuGEhLzRig2mMAzbNWcLg/NlmU34DTQwLO8CUXajsCYoV
uZU4E1AmnHkBBn3Mw1hzyOTnyFfoO4ZXlOkPraDPlWdi/zJRsEuSdmbmyxgSEFEnSMu3I1hAN3Gj
ud/jKYnvHLAS4wOs7bIhjJE+v5gSrUcZosuw8zIzo9THW0aW0NXD+QDHnKHdy6xNblIlksy3VTnt
E+bVWpg4JSYIjww8l2uM9cllWSKdN3RT85CqrMIdTJR6gnu0lN9ZKe17S7nTfVxkE364MVAZEE8a
Ax5+vfpRW/Xw08wKOHUlyFEqXxWp3Bkit8CkNbCJIiOuxCNq+vqTGWPuIklsiUK4GgT+Z1fDh9JR
tQ4K/RigI3RPAVccasEbn9DRgAhGKWiocYFTUY6ivu9FRW8blhTXQ4nsrd+0evbNG019wPoeShE2
MpHS1xMIPtQmLwd/MF121wjX5WGVaONLmTuArJU9cy6zTsdt37UnpPTc0nGuoN7WglrgFIm2kbzT
pC8L1NQDz2mamx6QmSoahI7q0zRov1JW4C1FE5NpUUVHQkLHtfLEhxYphL44RQ57Fzc6tSM7aUu8
76FP3uLCwpCZkTWQYQHeUV6/x/aZRkySgcgiS8tNAySbrKPdSZfBh+IkH643Y9341Eld4jell+Ad
IRinFwS3Blx8HC9BCT7pvxuFaSSBKCu2tabKSQLZEOu+ih33e6cctwoHbmFyce8Rv1ymIejxcirb
sCAxkg6kbdkrV5Z89hrR1BFUvWB8bwKS7JuAqz62tTc8iUQvrj2RDxBy7e32eiClSk7nkwTAxtSe
VNeLLMwqPsKekzn2bQWm+KNdtyUejkbhdn5DoDuCk1rrEB6c3tZ9K4fQ88GJx+pbi4yrHqZGru8h
6wmHXZVDetoncUyfwcNTyKam6XRwoCuS+V5ae/vclLbmC1wLCr8tp9GKcGDj9jGZnfcNmTpkbqkn
8++OtNLT27WENrDhNNQLrKyDIn/OmupZjlk5Brh7GYgUQyxGP7WR6vJdxxEG5nJUEDsaVPkz7ytv
Bx0FxQOHIlwHZj7kcTSNZXk7pnoBjbO2wlW5wUs7DRXrcYfWO7NLgt5AXAUXUhX3xEX+ooPcWYLT
OnEfOLP6h64jxeg3jNtRh7ulEUJaFq9Esy08DYnkXL0kCUV1H/A2XP4q9iNJCXKBuOnxe6OISZSb
wto7DWMbYZYJtNOUZvY+q7zY9PPY6SE3RcoYT1zOrwtKvacWGYhfddzLLSGa2UXILENhC+bmsA3A
2zIiyYY5DsROTa/uryu8yB6mROXXyLPFxxZiyza0QnL1nVjIGW1cnJL7iQ3ui62nuRsBjmJWBwsM
Fwu5UT49NLTVD6ykxqXW63UbaFo+vWgJxSZCilbCugDGqlXXQ4hv0Pj4w8sGSL6RxkU1JLVsfsRz
PgeQBhlm5ttm3qM67U3yh4GaJjataw6/gN/X8TXeDY+DykxgIqCs1gX6pHs/rVZh42HfNXUAaeJh
CqdaVt8tLc2nwOhjE2w13FkMBMDevQeID8lKQevustCSqcQaxWXC15Xr5LhQU6tB0qkSu3yQJe7T
qileqC7cLzqqnigEQxfyIdVl+Uha5DNCwxoKGbrj4I64fHGigiGWRRKWVqujHAKQ5FULmTloqdW4
CftJXnrfvSQpYaVCY+QzTADr70w3qX8y3J9qH/mOU5oCMguvk9kMj+7oQUYHolzYmVbyijwlQlyM
AlsFyVWrOXJ9Kp8LVO4gy1cV8QB6lmHuuKG4iDxRpo88kR1MESri3lkM6oGbdIrbCosP6KWQ6TQ3
NrarwWiycXrX9Uvam3UEJoGNy2+KO0LQ1Zb1MsKUewrc2iteJqQ7sFd7d4IaX80ZTnOalDxomsTE
Vooz+exazkDw+1R16eaASIOjluGImrKJdf5EjLTaiDgFMkPLMDgRt7wSNxxIZPiawwn2nEPUTS8M
3Iqy1jCw+5vCu3Urr3ic9FpYPjZR/HPoGogRwlwrh9o7clR4pYFldj3Ch+zJIqdLGY4zENYkh36+
3wPjJkHz6BMglqpBo21A8UgTpxoZ+KWiO+1Z00IuLzIMYBejnlS8CEEXTHUwhLoSfY5TuwhzDCJo
ImXHYVWUSWL6JqQqnXBwRjlivdRJGqWFHnfbdooJ7P8sPEcuEf0dsgIc+g28fVuEhMI2BDWhfQSo
G7hgZIYzZ6hu2UYh8qh2aTRkF5zbu0lcWwbfS+sRfsoXZGw3qOhGlUVD5nmBZsuoMw5IyF0ZBKLx
1pWJtB+4n6HNuo2tdgq5zcYa4DN1OWlrSOJ5gRkSLsDmUYKapQMoBp3V07XMafJuLIxw1Ca2MYVI
DhlN27+sAYOoiIo5oIaANuFVO9dN44iNKOpneUSEVl9y14jvWJGvaSv90RcHCEOgfXR4n6FiZ85K
2V7eS9WOVRGVXBp+X6NOKSjqEH9XzwZsCZphFOxeSLugGjIryaO2oPBgLMEgjlHBwhUIuIiAtDrE
Hc43NMdvnBqCVpiNN5QNJJp76u5bTkHveQyOxOiOqlzfIKIMJqvoA6xka6Wpj0YOnquwuwW2HX49
M7ShynOkvTSMXAIp2kcNBc8r6L9Of92KqWOGwByDmxoAWTNACsTJlOF1wFdPlYBYKCDlV5araZvz
wzYHNLjIazgYtJNZy8lAaYav4RLAeWOyeWS3+fSg9426RErK3VE8MyKa2Wuuq3+OHdo7gfYAR9Qt
8FjeT5MLoyyC2zaPahNKAuXI8YAB8m0lsHzYKwAr8S+BfQEC+H0rHcr7gPpYHPBnHdgxotUwBsHj
xdKkua0BfF1Z5ac49TaOnSx+DHQKSGMsDODs37c31lNuu5lJw+J0ug2WdaX3Dp5xeD6ilqFdl5Df
XunifL2jSe+0LnRQCU52grMucuiaJh3KuGFVpfG20gqUM1pph6Zertky/NkU1iEAtlCxAnvacmZ7
WJPT6IB2boca8crAElAlakDcB85hlak/Xx6gNYERhNhKQHWDq8+sKRxhztiiu6EWJ8jAJg11wkYY
eCqfX/YftQOiloPljw3gzik2+WhWzItTK8x6SOPaLi6X1eCSlUD+57IwoftuwTMM/HDkQ2ZbGEwK
wCAAKApRZzLvcLi7uMJr8EPJkiT73uUlimNmN+grS+PPzkHUHgW9k1YjMOu/eTlvQiHPqQEzcGQq
S6eCbHGbGzth18nmb4cQWDnAxl2gcgAZnau/pRwXDnfKrDChjdrbqQUEZN/8bbz4jVw7hUCYO6Ga
bp5gTG/6Yg9ZQnKPW6HCIYOsjq6CnDfDxfm+zOMFWgHMEFamICCALEDM962kLR7QXVubodPAiMyZ
YmOTwlsbCvrMDgsd2v3n2/tghjyMGrgEFrxg3Dmy1+6F3SPnbYZGbnQbuCqrO7cahtfzrfy5/ECr
PsH+wLU83bNOv+LN2E0VUN/Ic5tI4DvkOrVd86KzhXyIS1e7mTIUHBNK8UQ43+qf0eIEUUWogMYh
kHLzO5IHsXOmcrgXIdE9+R5Djj62Wrj9qHr8b1P/Dyg01+q1abvm9X8uf9TyfzZd+fKjBXnl/wNO
DTmZxy2TaiC5l6d1nZav8i2v5ve/+i+xBoH7PwjdQLdiA8F+8UQA+C+vBifWf05EVSB48RAFgQbL
/n9pNUT/D6yegRGkEM1ADQn/5X9ZNdZ/cHrj6MHVFEVlA7jSvyHVnI77fw9OjYCfiU0N4c33S7Nv
tbju7GI6Dk6/s/rhmeSFFRSAXiI510f2mEPcbFpT8X2/If5tbbYR4EPIWBp747Ej7Ytllk9DOnyz
9PJBc+wf3OhWMMsz4uO/7czCiD4CWhcbqEOyyhonXHk943ZoXHaVc97eggYz3lYxp4cKj6kv8N9C
lUeoJLnsUJWgeMeV+t1AJomipV3kax5X7/flvz+KvB9qOMaPfdok47GkqKWBQIWUdwFOXu2J4M3K
u/nvtC0Tiv5tYRajUStHLquR6mho8RY5oGMzwcSgZeOTMFGs/lwjs5tBTGAqptOC7twW0GwANIxi
C2n2SFOfa2BOYrEK3IVTW6ijlnvZC6xehy3cGjWcBrS4bRUMFs53hJx+8Qdr/w/kLSsaCp+u/ujV
rni0qqrauFVcBQzI2yippNogYdEGotGNbS1G/YeDm94Gm9QuQ4DhuqPmpclXEbeUBEz1/K4fPA6o
aUPSayiomcRHDijbJ0CQ3J7/yb9lEj/6yaeN9eYkqSxATcykVUeOmusPYMpIaIMV8dDlIzKsKPAj
vg/UQWmN1LSAkwSsC8pUAEl7/gcsjtnsthsbzRTbWqWOOZB+lCY3wpTPlT5u2wKl5FwEnbBveusr
JfUFDKv8IadhyoGkUN2ut/vAMEiQS+sWRfdIKzkIpStDs7C75tTiWiWu0AaMjBpvdHBT6SWv/+py
8s+2mnObLCXFaEL2+5hQwCrc6wIyPBOAhbJeYxq9v47828IsXhE96R0Cn9Kj1Xyx6kuzX1F7eH+t
+ve7s5CTNKzRRI6txOovyLj5yLcBsHXlNWvBYOmHzyLO1EmeWQYaEMUBpeioA3L7/Epb+vIszBi4
8qLYfvrpxq2OAVfxCh1vYaEYs7eA03Uo0/UJPYhR4xHqY5eysHcZMpwrv3ypgdnLuvCIYknnpEcg
zCSyICWKF4XTRBbM2M+PzcIx+puF+SYK2ODR1wIs2EOn6ztU1UHfTr2XSiv3k8120kEx5nxDC+tn
TufUK6qXYFvSUy34okVRi5MuarMkIH9nSfHPCp1fwDuASnUX6OlD3XXbHGx0Aery+R+/sILmry9d
WGky2kB3FcCobnimv5oNWbtkL318tmO1ymN6W+PjsU4QxQDIDvNRX9EzW1pBs22bCyMtktp1DzBC
Oo5tduc0HD5v4u78wCx9frZpVZ8bhpbG7oGl7p1Mxw2EQW51d80QYunzs52rBmYSu7GdQ9WPW27E
B6WhCGtYa7JOC0M/110heg/ThZo5B9F1gZE9NqLfnB+YhcuwPtu5XBekR63TOcAnGQK4TfyFWv0T
y9iVTMj9KE2Kh1rzuU2sz45yLR7bEgAS+wCSEaolDOIKrH5uRX7Hy7oIYbm00quFaDFPUMlJeeLk
RneoquIgdJC/ux4cjzjeNSIHDqtGyfP8+C2Ei3kOU0re5x0QlwfODDhKKTQDx70J/Ilq36bu38mz
/BMz9NPCeBP+jLTMelqhGVBfPJ94A0Ht5u+yvv9+fLaxwdRqk0ZgdRVCs/Z65TXBqMMR6XMjNNvZ
TZ8BqZWefjr9UQL2212y+kmNT5/7+mxj5xWqRGmZIm5Ut2V7iWNu04Mh1MkhPN/AwtaeFxEgagJR
yhGRo0SpawtRtdeMw4hlBHBpRTrowyUEja3Z6VwWGusL5mGxkrG8YKdLC55NlQ80sH4hYrIyDx/G
EDQz2+m615sKGC730DoCmWEG9HclfnxikPDt2cbOgadhVi3cg4op3cKjM4IunXcx1NbKNvtwFtDA
aezerH9STAnETJh70LUM0oPQ7RYaNOtzWax4vyyNzqnhNw0k4BgBaa05B5103M91ZGedvxTn/d8N
hl8/270QKuLAa8XOwSAo2vcNNNQp45+58OLjs92ruFkbTu85h0bCvCzRnipBme9CNBm4sL+T/P63
B7NNPJrMrK3KxfCk5mPfkSfFxA9iAL32uQU028ZjxXvAValzSNtjzECJs4Du6abt+a8v7bDZ8RyX
ZVoVluMcZLqr0ltQe65BggR9YS0vvbA86XwLt/FUJXiEHkAHfC7NxvtWZKwBr6iWK7t3qYXZ7uUA
s6EWjgmwEslCaZZxWCngBJJmqFaaWBiluT9M14ycyxSdUPEPW2qbhoAVylkAb9Lo/DwsbLJ58bIZ
gK2zwDYB0a1rv5gM9ouek8nd+a//rlH/kSkAkXm2h8EsbTUws/LjhJJXwO22SDYxKqbfqaPFV3o7
uF9VDkn8SJtysHx1IHi5b7hSPSTcbFd+xe+8/Ue/YrbZZayjBFJKOI71kkc565ufRqt3OzNmBazn
Cg6/pTw/SeZblgZ2BlBeLTDt0Ou7yDViXdSAdRwS4N1usw6ktjyf3AMlXCThlI7xTQpm/15vYiAS
mRaHaRIPwOwzVzvWSqwe2qdl9VEnZkGl9FA5R2mpOZpDA/7LOAE/6jf1BBCSAogKnNCxB/8gzWsC
crQ0i7XEw+8H3UctzyJNVgzME+BsH5WrQmi4fBuEswd8eu9R7xL82zBL+F4zL1v8LHiFXg4SEEeg
OTXDuQBD6MaZ4D9K4YX5ucg097JFIielqk3zIwAjat9awt4Z3NauuCfFyraYuYL9E13pLD6Zzpjp
GUidR8OuqbzyYNYy+VkONsCoN862zNjIQwsTl4QOWHsXIJQoHYlapOLkkFiXaVGPR1Dt25eVnbQQ
bezZGi5criqilePB9u0NDvMwje5uwGr05S720fLFmszIx2lrpBFnC23ssjgHzWA8FGDXfsufsv0E
4PkNuNLP5i8Ic7csgCAb+7nSsYV1PddQMBrsowrslQO9dK/Z1RByESqkMn3lP/OrMSQbFrhDYEbJ
dlh52S4Evd9iCG9uFtzjrlJVNR7YYN3bTD2MrfWw0p2leZotHGDBsoHgenoQEV7MQRHJAJqTQQmh
HDMwIj0Ee3VlkS6cDnNIiFMXKN/0xXjgfX/d1u4NMGdQQ6F1dIItfm6z/XZDfjNWHh5uKOFlmB4B
iQZdu21SUNcsYNvOD9hCJ+ZF8STOhGqrOjvWFvyK8eJNQtOOCx9YszzqQA1dGSyy1NDsuC7aWlNA
MZdH5COz7wj25V7XZb4vGQycp4lMXYgCTeNLB/y5EfFkg+wHC/HMb44VUJJfYluA2DSO9S+VDaCS
nei0wCfGGfD2eqHUjQV5c0jyuJQdqOv0N+1g6IecVMa3krcgE0NvogsSr11TM17o0W9P3jdTI7UG
ImQOHeBynfh19V20HZDQ085jf2eP808UtE4tv23BQtQbqTcc2maXj9IvoEqhkfvzM3+6iX1wrMxl
X/vS0WQ+pOMB9N/2qc3qEpukycxrAPucI8LdAFSlYe+42YGVAEDASsRZ2KHu7GU0pGBs4SqeHXPv
2siyY1LdpK5YyesuzIk7G7GO6hJw4gJCfWWuQ8JyrLaMAhVR4pw8NNpYr0izL4SwuYA9A3h36iBP
cVRNawWVC8ykCWzo+Zn5uMBzwpu9n/e2SzzaT2V1rL1qG8M32kyQpJ5+2QBXNua1R5HzdfxE+3K+
vaVBm504nay4oG5RHR2gNXXw+y1yX2YAeK+VZZYaIO/743U1LMqdGg3wfaKDxHcEjOQkFbI2YEvT
MXsslX06AJFulMea0OnnNE4UPJHChKs4BDGqOjF2Da/Lr2Zvw2aEp7hDUlXuq4Q0jw4zIYVQK74t
RVOsnHBLHZ6fQhazutK2yiNEcbZgLV/Xlf6cDfaxS8H7OD9r5NS5DzbwXEqQ1gIG3V1THftgCPON
uOAhcM+RuzEghEfDIYj9fqcu1EVzWV5oIQvPtzvTQfsnKjmzSI7qX4xyLK7zbThG9uan4XcXImBR
Fbwq/+vxeGUGPx7ve8jS6X7jE//+5aULzre9EDvmekyNqFrTq3h1FD2/kAO0EeqhvzWI2pz//sI6
ck7z+SbgxrCYB0Fo4EdW1vUP0DzLTVuBPXv+6x/mYAkcfN9/nQtipnqP4MT0y4w9ALIT1NZtNj3j
Pn++hYV1N0c+5g1ArAySzccOXtJBacPhUm+tqNPNW0qqtfi0NAuzeDF4sEM0QAw/9qqIVIr7oYdn
65oL1VIfZsFi0MaxBHs5O0I/ISy0F1UyH3xSkPtX3qNLDcyChS4Z0eXpjEgG4CJc4F6hHVu515p3
d34WllbRbPfbqH+WNO3Ko5eat7KsdrZLVjbfwqft02H+ZoH2CUgQwDk7h75x2iOo21GnxdpK2nVh
XudoYImnHIdqGz/qSf06Kfm1ZcUuJnyNaLD0/dnJ30DZySz1nB8HZlwOKXnlsbEHTur1/LD/5il8
EBDt2e51YYHLmIcLeRtOYRblmzTC+tzJK3Wdh9P2GaycjVGE7Y/Gr4P2FaLXfhfwIIZ85t+J0v8T
G+1T19/MjyEhglAMeH5AlegWRPoLMNNXlu3Ho/eHrxFpewiNUe7te2KFsXJxF2ZRDEvI86P38a7Q
/xi8RozQB8u9/aDLb63mbNy0PHaS3UPXYiU6fXzj1OeD45z4WPCUiveQmukuwMu/ECTd4R11YjOW
oaG5zSbhw00MJtb5Ti2N2WkbvZmOpIE3gNmb8Z655NLgw0XVJBEM3Vc2zMe7ESaj7z/PtCxNncai
+8ZtIzlpT07jPX3ul8+ioJU12ICd4e0p/TrCLtyhKqrzi899fBYBB10TKXN1uoe23aYfnScTQu5U
pWuypAvpG9Ay3g8MJdIAPgENnFy8oTrg8muAFawQIgoqwr1Zv45tWkZWXHV7TdVNWMoCygwQ29gW
HhSTJmfQVyLmwhKYv9IrVBpcvcYcQVsKdMja9lkyXpVFMX6ygdl1qJCQSTRq090rMXK/7sY4sOzi
QYKHcn62FrbN/J0JCSvOHaSh9yi3gWBvOF3Q9uSqquJNZZHbsYIs5FiO92XpvZxvceEBApTq+/mD
dJYw5IQmB9OINyAJRnUFOSXhPHNrkpCu4V+6uD1UafoA0WxvZSQtfP3P+A3lrPetxobO08JInD0I
sJqfOP2wU2mTR+c79fHtC+yJ919P4ApFGXQnDm2cbyEX9cWxyDeD6xeF18HedBg/l1IBreZ9Q+BU
VWYONvJe2fGvWI+/e2NxzTtyoJq5lhZa6swsPEA70KVV6dUH08kq5APd8Zkg+wEJidH4DuszdZlB
EuPr+ZEz3I+fGsAuv+8SF8DOF13PDonU8p9uz5p0WzuOaQeQSEq6Hc9jHvTQ6tH2vbKsRwhAya9a
rUFS5uSEasNk8I5ANpn7rO3zeyipQW2tH1S65XXa//Q45TA3TGntp8xmX6mS5dFICiuyNENAzA7K
+LclyNlQxSLk0rJrKKl1AAv1kBJyM3B8si9p/myT6ij1yQtYZkzf6phjXm23+U5FLn1oFNfPxqSB
2hsTiFhBG5E3X0Cc8bYcR1UkxwTyUEJK6LKVunxOR9peqC6B4AUEejZwIkmghgNZG8eUdAPFVOMr
sWQSCk8q3yFpcugzCCYN2tCDrz8K7avdp/2GdMhLu+7Q7hLNvosLoB8hW5NvqcXKfmcnGoQ5kb1q
N1OTv5R8giAd07TLNLGRFWMU6jeQ4Q5LaKlGfBieJOjHkD/pnVBTtos/UbKJIZDxMEEKQEVgn5t3
GNLplZXcejIh03kL/I2CuB1KLDYboWtcu9ZLU/HXxCGs9Kcad1MbKm+6Pzmwg/BZkwEKojv2l1LJ
amOXEySrx7LfTAoQWF+HjtIjDOgFBO0KDbNO4RZoQtbOAo8YeiYgYMOYNO/tDrJEuQ3NNM1Mrssp
gx5dpkv32NTIXaoRbiNuwoFRa1KwqAMoOaabk6opQf/Z8APpD6fZpBmNt1mhF3tHV9AU7GOgzyYz
ltvO48WjNRXuV7tTYityJ059QRjd5Zlhbc2R2niAZiVQcVaNQdDMU6Ekn+T4DDGIcg+B2OQit6vk
qYQ2n71NxtGLoUnHIFooYq33ofmodVGdjRT6UnrxYIFTrfuaNlaXjZvxK72gLIIHSh4gianCFhWa
n6MHjttAGUoVDcD/O+g7FdusokkeVH063VDcTS+aisgryAVW1xVu1nfc5Nq2aZ1URInSHQv0cZYo
uGJVJ5+6jOUnEVx9Lee3FGFn5zJqavVoFZ48uKN5AJQMalArb9uF6+NcgVxAkWlKkqY9eET7qtfF
KxwCdjSZtkVhrFzmjI9LFRDRfh+F4mIAQ9Zy8wPjGDQhCwFLT+QAOkKSPek6OBfypAr7xmhjiHXU
ytug1tj/JFBoSCDo4EEqxtQE+QVJJfaQq5LXfsclqcIcfFbXp0UFBdjzMXNhpM1T4H5z85zgCAwY
GZUHcM+hTp1VCuxud+XjSwMxO54T2nvYNYM8oMCFpL2IDz18BpOpe8ht72KKFcwQVg0Ul2Z2diqX
kFys026SB8BKfQ21RSq2aXLVsrUq+8INzZwdzHphVljhTbeH+tBWxEzghi4j6OIYK8O11IPZgQyB
lRQ8RiEPY+PSPVSiagHpE+48uk5Z/UJwzi7OT/pST2an8qBBKsVNk/owEMgFgLH+I3b5FXQ1wvPf
X+rI7BiuoOhPvEK0B+XJDVT6IIX50jCJmLHSgaVVO4sP7Yl1WqA0hw5AJyme2m+yy1YemAuDM2d0
uM3kok5uiQN0q++tGOVrZgW6UrefGps5j6MZPU8bQd+HnhE0QjMcSgGER3DVqC8VgZLQ51qZbeuU
yiLXYWQDLTZnB4+IW5ayGxi6vGZkXImkC3Pwu4D2JnJAJgQ8A6uGAorbN8cRplvX08DEyhJaeEzM
GRJDAski4VJxcHIooTiQVvrWwWnI6iy/KtXGzCHlAmWUz43WqYtvupJNmoIRM50O+SQga3Pt2nsK
unKZr1C8ZsoV/zfd8gdTtJjaAorIenuwLuKLdDvcA2J63V8aWx5qATTdA8jdbsYjNAq3zV5c61vk
fLZO5ETn+7c0VbP9boJY5cUTlrSC83Oq/bK8T9UPYDXyfuAgWA5TrLgTAJd1DwyCuqExxHcQ1Y3g
hrV2iiz9+tlmHyaokEiR64eO9lHTxrfCcnfnB2bhgJrTK4YOZXjwZLw9pP6DGEypDlIyCTvp1D8N
kDDOms/B8CCa836kdKgwazVkdvaT5+07k+YwgASndmI/zvdkIeTOWRai12rgjN3pUEH2eETRzboG
j9xvVLFyq1kIi3N2RWbKWi9cuwSalgUerAlOWsOPlRuvgCEXZnnOrdCEkfVJYcJ2AQpF0AiFW467
EtFPQe+D9/pvBMub7W3xomUmnAkOg/GFiGOdOiBCiMCbHiZbrpxIC1Uu/XeK6U0j4+AoRY2M7qFH
+QA9yhiLJ7EvDeLGr4ZXJg9NE+e3Rhx7wdh5AtklTY8kLyHLy53sGvLwzWGC3PCxKqUeVNUA9WAz
KdnF1DlK+D2MlmDpUH7VTMg4nV8zC7A7mGm/X5SU5NDGZxXQBxDKDWyVgpanlQw49Ubr09j3oO8a
2DYmA6pv472VmBl0AoHVAnCrTpqVlfXh9BjevFh2SvIB2jcNsA7+WohjYXo+NW5qaNNCK/t8Tz/c
HWji9Pc3k2NpTtqNrV0fXPHtxAzSUxkpc1+49eZ8A0u7YzaSmk4qiGnA/tiwkCaYhkgj4wYqyisr
+MPfD5b2LM6OQB7GQseFqprYzlHOL0JNSOKyR6J9DggODZn3Q5RxKHhU0psOEGtOA6fOd+VkRgVr
ivD8EC3E2jkTBjmJdNRR/j5MktxromtD4La/YfbtUGmwYcunMIH4y8qILbU2i7fUzi0DQvPuvuL2
D8n6PRTTDi7UacPWLJCziX/Vhr4y+Quha06OieFoBZ1XCXnuvPziUDjXDurl/KAtrKs5HSaD6oSM
IZpxKJtK98VQvpDYCOoBliLnG/hw88HS59Twm50BV2okuiB7us/ir6K4SRxj54FkUKpsc5KZP9/I
0gCd/v6mEWLHoPpaWX0QaXplTGQ/crEyQEu/f/ZmyngN+dVaTQfuOWyvwcp2q1cs/opEdLUZYGgQ
dK2ePJ/vx1KQP4ksvO1I69pxAhlLsh8U2N2F3gMgkplHmGyoiLhihMAcAL9byEae9ElttUlF82r1
loiopcP9gTWdF4Cm0G3rUifCh4xsEWQQXt8CSKYubSTpvnuSNJfEwCP2/I9eiB1zGoyqqcFYiX0n
FEyB4DjXgRhcsS9kuDvfwIdrFO5Qpyv8m9mFsmGNnKWDq8dgbSdGvtVu+9Nz5LgSvD/cyvj+bCvb
Q5xrrpDQz0RZJgR2FqxxBp0zbtTFNk/iNmAxhQxvP9Th53p0WmxvemS0ZcKKotf3kPu8bN38AsIT
D5StvfM/hs6iR6epevP9kupNK1Vn7MtC3bVV+UDaIYLcfranRu/sWwfZPcptvhMJpPQZqfOvldNz
WOWOnQ+dtyaSpfYpmDR+zCwCQIuwsq2OocLdxy8kT687FbNgmPjKYH64Q/H92eaXWWVqyGO5+7oY
g7J5cITmm54KuvwY4zL/uRmbhQFoohbjAEnlg3vykelvTqoxpLn43MfJ++nKGJ0A1cIIGbQhkTWq
GHqRUMdtIcL3mU2KQZoHlrwZgGnE3GcFZFzzF0V2U5mFTb2yR0+D/ccVGN+fne4m7BCVSuS0h7wO
sPAZjLvgueGtDNDCFM9JNLRtbbufPGdvUtSXPc+PY+KjTgJNZTfs+efmmM7iQC6hOAixeRM+4zB+
pza8QIZ2iHddYpvbT830nEjDYFLlKWYPe6odKQxkTPMC4r4rcez3U+mDSZiTaGK42JSdMMARmaD5
G6SDWd5xjbr7zIEg60aWVPysem8Yfd3KrSxgFIbEPlyeYGEOBHf1BYLz5DWWuhNOetL8cssMd9k6
t8aVPMXH9VTck2exoIbeQK5L09qj0B7kHezzXJp1Ps7RTaNPEKntxi2EN4dQlB1oHmueqQsnyBwO
1p/0BBuexPui9mioE4ggY0EBIw07kJXFs9i1WYRQcZaIrGutPYfkwf1gN8MlaHH0whltCI87bAjg
0BeHbdO4Au4ASMH/H86urMdtHkj+IgE6qGsfJfmQZY/nTiYvQmaS6Capm9Kv33J2Hyb8LAsYBAiQ
PFDm0c1md1cVqL9+3j5WC9Ynw5tQu6rRg1+RA/QSc08HrNmb+24l+lxYPEfyrzQrgTCu6XRwB/po
tCDvVzN6Mmzt9faPvxo/aGBw+tf7iTnrFTCh5xFU2GgORTpIY9R9s3HiZPO1L0j+lTakBbWNlUVu
WXyfbSf2M+ZuhdaCCD+em5V1uo5PwkQkHwu1ljjmuq4d8q45DKUS0NrcITRFNXJPjeoc96He/zAs
1SfNtJlUI+iKH5OVfstHyAEYP/DIW3mcLG2Z5I0hVQkOPm6IA1Shijf0DxibYYBQTOGQdKWHaeET
Ml4CMjZoHZi0+eBC+AMcqshGsO1q7+OCw5cVyOsKqNgOktAHxjuQF/+OC8PLnHNrWej7+H++tg/x
P8lvdv9/jvEzQdTSFC4f/xQlgSa+hsS6W0YjxBmg+1SgmACeMlDij+C1Xrl4Fz4it0bpECZRiCAz
mh4aw2dOzDYD53EAjvbqiwdPhi6ZFhqkKmrVEdXLNvWGtJreWW6RFwbGr4deCHh8CFESsHYbmvuL
oGZceOU8gN4+7xjSkM6coDKABkqIeIHX3PLz/vKaUMshKmq7XvmdV72UDsr3f9d7mpDjywVQHLXd
s6dcQed5r5I+uG3kS6NLbqSYZoPqvS0iBRQzAgBtPn8RYk4k/yEcB8StsSWiiTxwlqOSfujilYjg
qvfDokhOoy1MEEPomoic+VQVvwrjjjRvPF9pmbpqRxhdcgRQbmMg3CrdKDV/TWi6gdCMB5UrqE50
AIS/3l75hY/IJe9k6IbUdScRzUO5qaAI4zhH0622EyjfRfr79kcW1kmueZct1RKeAf9l95rnuh+4
ao86+chsdWUWSx+QvMHQquaUzzg/GhqsxQw9tpq3x6bgv1QV8pi3Z3HVG4C/8PLxTy5nGuuWgJYL
IvL8gw790U1FMHfF9mujX776afRxSNDK1ZkiKocBHUIDBE+3EOm6PfjfRPN/okv8dsl8hxQyqQkn
4lJj+uMO3nhipzYYNu6f9hnkgU9sLUi8Xpr7jzx40eepw7FOURqiqj9u5qO9tXwa0EB42s4+xWfz
APGAbb2lu2rlowveQ6Ydr/XJqAHOweTQsbZtLUTHKjVfvrh0kpGXKDaqSoIZ1Y03b40g31ohtG1C
nC9vikp/TeJ8aRaSuVdpbBrxiAOQQRaak+9uu0Zms4Rdl6vWw8QMR7SjiFrXyO+Klrv3GgUAC5qA
cQj9OUhuiswotngHklNZW2UAVRAt1NJJfeKq2e+cpnOPxVBnexeSC9/cgo+QsorpkeXDJbmitb4G
rZ87no9ZAJS+23k8s6HndXsPFkqkYCH+1zjAr5lQaEaLyPRo6DyI7/FDdWcdnB3UI/waIsJeerbv
Bm/21aB461rP2iqH9pn7a83Af136FQOSZQXwpNIv7VEiKjzI3gbQufK+l2HlMe/8vHkMM++93NKz
8HbHt5+Q3PVxOFTv5/0FtnvBMOUAEmVbJXA2axDrBW8kV9gtdDJC07YVkUq26aBDfvRF08e1Bb8c
7mvTlbxRVfSK01qYrrJvNyKAiOwebJKe4v+Gpg88R7dxAIoqAnC1wABWW9GXPiu5KZX2k6JAUDQa
/XnbbxDWHKExuTXwB0G3P/oT/uRhFzDP9Wyv3UBB2EPjnge9Ia8EnJ35fN8d+g/3R35nfcQuxG89
00838Yojvc4aCWJxKVJB01UjdIZf2OAUaMckgjAZivTNBrWDTXZMdnxjATDW4ZtJAMDjbQNY2mwp
iOkEdHAy0WM7YFks4QHgwZb2cnvwBcfznzp9Txy8pLDXPdmCE7Ic3m+Pu4SW/ruGn660PO51BVJl
Iho+kldIzHuXg2QE/V22j3c/ai/zkg3aKP0+EH+Mw2WnDuMROYtTuxKf/fUPV46xXMJ3GmRBYge/
wMS3452+KfYp4PTJptvHx/ho+1DQ2rgndQvg5CbfKEG8cTZG2G17v/q2ZqnGwqmWy/ujXVMb1ztO
9cO0GXf8jK7q4xxo8CIlTs8QgVT0UQ/1kO+p95P7EEM+dCd25of2rO9Re703g5UtuRzTawsiBUp1
PYgcYpkCtc5AwIEljzautAvwsdtztHl67g/lRwztmDvNh0R70EbKc71f+/zfG/na56UQqhnQqMro
5UQExP/ee6OXBbHv7NJf+X2yNyEefWdEuAFf4i0ejMfhJ9lWAduCxg67o21QR/GUYG1frmfadVfu
KhBoVHay9BKrQJf63D1zdBJ/s+7tlwQB0rE9gyD7Xbu/vfJLEZjcZ6C4sxu3YOqK5rP9RO+V9+oE
5ORm2poH/YhdXumU+Hu0ry2x5KBwg48l6LZx2A78SO/ru3HHdvYjFvTJ3s0gwDB91QOBzc4Mp93t
uS04EE3yTmh8H9yxwa6OkGpjjeNrSbnibxcc339q23PN0kLFqvHe9bp250A0G7j7tWtuaXgp5lLt
hqrW5RJttpR5GFt/MMN6n9xVeyOqX+pA/yjNLTm3W3fTvRcn4lFc5fSU/jbebq/dX3mIK/slV74t
ikdke7nyhi0qICEPnV2y73dlUByA/NtBDD0YA4HD34cOnBTEylei5qXjL3NEAmMwI5mqI7AtPeU7
vx9PxYseTuciRNL5rTxkT8NaPLF0+uUqeB8PUK9mhogsdLgNz+opf7IQQzvfnT07U+RUv3YU5ZK4
owPtacSYUwLd7zw3AgMK3bd36nqGXnflavgIVezJSTF2ehRbawd1772xTw7OMQvVbR32oekX5zUY
0cLJlJkh26aHcl+CBXPjs+28KWoY19++OBHJRUDV0uGpmBE6PlSPwCfHf8o38qK/1YA3eCRDjxuk
zDyoOirhGlx5aTqSiwDI3TGUCp+sAQOcsih2q8CsVjKmC/5HLryDJnIcgRlCdGSVkHjczatE90sj
S/6h1cAqkaRI8EBleqOk72jUXEnBXl4u/zV7R66L12IckwsDQTQMEIWHkNqUfqj5CxcfhGLtmzUj
v/4ed+T6OOTXUp7q6iWiJgeoJoJdAW2ljzxqNuxYhfk+2+YnO0QPwibe3D5f1xfNkVkjZxFjajU8
Wjs/F/QF/Forl8H1LA/knv59BWrp3CpGgt1AcseLIdsCIUm/i41AoLfi9m9fgGc4csFbtRKlsy4O
pAnm79nP5E4/ZHu61SLlzt4oJxYm9+ljc0cP8UqWb+HCduQSOMgc0ZrZwNLjH00GkU9Peza/VQ/s
JX5L+gDPx029naxdHOnH5KPfG+HtmS5E51B/+3c1bfTID1aCmRZe5ZnxWWy7AC20IVRWECAXPhhX
g/SO/ynCKuQ/3QN9hM6nf4kc1pz1dafguJJTqGaHQk4I+9l24/fG2Y5oiWz1Ibg9wb+5rWsmJiVu
jDSZ7YJjgvWm3pieiid7uxtPLZ6LTfDjOUXoXW7Nd7YrTk5AoxavdjzTveY3ukciusHfG/e+PK2h
6pdmK/kSZxjmZtZ6JIt1kXnQuYFSK1V9PtgrGcQFu5ML7fMIjBWDVm/U2Jk3iGNa/L69kgv5I1BS
/ntUSmZaqE3iiEIpYKOcQSgd8a0I3W1+FntIK+MJpR0mnA56Qgn4bO0buJTb315YNbno3rbQOwNQ
WESi09BX+jMzda92V1ZsaXDJoRQdVMiaEZ4K2ddNchGYmPcKYJS3f/pCgAXdm3+XLRv1JGczfrtx
Nr83z+RVPZVPTRRvu9fsl/0KOJe2EkUueHm5zJuQ2U2LAl+y3SxQReF3Kfd4/M0ZH4zsjw3c5KwN
a7ft5cBesSu55mtDbW+ENJmIvuv+D8gFB88/ToWHB/7pPTts35m3zbzHNECmCJhW391ZSPaq3h+o
bCN2/hO9PpT+6+0VXjrxkgMZRlHwocflVqrGH9OqIbC8Vthe6OaD1qS0eYpZgpgTY7MN+2OUvmCA
9XrTC3+yH90f9K4N620OKj7zQRyGjelbUf6lGNaRaSMnFdKxdY3NNCEDPja9x8Z5xScuXTZy5RdM
G8DHznC58QsEoDf9KTvk5ziMIQCDPOWwUXbqEUhdPA5LECM93t6mBTOTC8K0sOdcpYjPRvVEyHOV
/pzclQzP37f6lcMoE7FxUGYq5YTFGrbKeTiaUfZQvThHcajvsT+H7GwH9cq3Fk6bTMvGk6SG2BvW
rhc9isGT19n3txfIvm5RtuQoKndUhXEx3zkHaIJCOx3t/COU1CHmJ8hKxPn3OX5tqS7z+pSOg0bv
AGF4fEWcjfN04KHrgRMP+Tf13Gzij9tTWfBEthRV6FWLNluBvYYa8XHo7vQaqTcVTV9dik5YcFdO
5r7KqpWFW9oSyQG0uBostBtcTOWZGz9rY2XcpVlIxl8N6jRp+uWFlHdA4N3lkN6aRuj2tU9l2vrW
AM7GNWXHxX25+NlP+2KMqF4OsUBgUOrQUA4bVvt/oe4EGe4MWVGNeTp5sVPrWNf3fbGG8FgwS5l6
bVS13BpKeLg+vo+tu5y9Js6XoF/QMP13StRRNDACYl+afn7hcRmMtn2YxuoBzAsrW7Sw9TIwZDKm
kgvW2aGbD3PQ6bR9NDVj7WAtPPYdGRRSzGVczQpUazXDAMy/In26G8zegK6WZoUKqJ+3dknLnWAl
v58U0u/QB9D6ees6e2H/rnV0HhuUgWFgMgfhbKA1uYZBXfAWch9eE/cuazhgbgwQ/7x+c+chcOcH
1+Xgh1hru1o6HJKzsIqYJkPlOmEzjAZQ2bp1NnIL7QE5W/PdS5+QXIXlOkXXgR0oBA1083PMs2FX
kSw5G4ZKVq7SpU9I/kGz5pZxCHeFJTKigAInJ7Dz/ErmNVWqv9fMFZ9qSY4idtBrMADGFRp60kc6
SV305nQ5uH/Y5Glj5vzKNMjSOEQ4O7fP42eddeO+HBxjbyQMTbBFw0G4A71sM9RBAb9pSdyeZ8XQ
/E4hKf6pFVsVpLPbZNKQC0x5+1rpKnvWUkafdGGluLnzcp/Ns/ug68UctMTmm9JKmlBPtC7I2mbe
2q3b+VlOMwDSZ+VZn+38CCo99JJALx5ZH73IwFJjuNnszXONCpOaHFpAUg8X3viwygr1m9Yw8cvS
C/ZuF5Vu+b2aor1UB3t2WBPWhgSgt1fRd8ZzNaEFvQIbCd92QA15bZLrNsg0kEFp6AgKx7rJQluH
xgBqTqO6LZqhBmNnXuiIOJxuCNqq104trUxAWjqb76C5jRJekvQeTWs3YMKF8poGAvXjZLPuAc1R
3XmuRuS2hdp8v32NLRwcmXCpdMucmpAKDhPVCssGZJSDONWGtvLwWDBhmRC5nK2krgvHDV1hzI4n
mnE+DYVVeKi2FxtIq7okYCNNw9uzWfCVcucKn7K2KjogxKg5XGQ2hhz9xWQlgbGwVLLuZgWEkEVN
vY5M5Vmp7rTpubRWnhoLQ8vSzRV6Mq2+hbxPqwAPU87k2KW24Yk2+do2y0yErXpBp+imHQolq/yS
5cKrSx1sOTX9GnUXVOv/vQrtLrGzuUyU0KhyX8BmxuwIcIp/e2cXDpJ5+f/PsYOLvoTMYE4I2NAz
jo3mK7G1dw37x8QdJTAt9nz7QwtHSGbWo44JSdXCdUOLlvcc/QZlKVZu8qUYXqbUGxSTEq0kbkiN
tgq12oAgc9elnTeyDtdBbCm7wrYDx2g9l1ax19CS7ZGIBztCWSIshyLXCHDq1HZZNDjwBrenfMkC
XPHtMls+ZboxtKDDwJS13VTuiNVABtMEo/BKrW5pTaULsO1YDtoC2w2Ljt8zVfE1Nu1v//aloaWL
b7B1M2s14YSxafGdSLjupXFprYy+tDLSrafbo6kmdgm7RP+Pn4PJyRsdNOWo7TmpUT3+2hykuBi0
QTQeMtcOi9Z6TJwJ2L1xrSC1MAOZjq5jCXpNFBaHuHecE7ixnFfTqYe7Rufqoz2ray+7BQ8mc9AZ
rMvQAeHYISBw20aLPV30e9F9LcyWuea61lCGyq6UsMbN60+VVT8PlmGEutHlb4OqrGUklmZxOWWf
vIwKrjHQJWO1tEn7Rk3nOSuyg50Nf25v9NJmSHZgxHOVObPqhKpAQ4g4zloSOPWhECvXyNL4kjE0
BQECLC7i0AVXoz8C/es3SXyqi+ZurvjKR5bWSLIJm8Qpg1hzHLLJClmpUY84FMxgdb/52ipJ5pAX
8VyABMoJi+IpT0BAApaYCh0L5oobXrhK5E5gro5a4Tbon23I5PjOUKPWQNtT14n0EBuwvNIWK5a9
sCH/6QceYjsbW6FF3HwVGfdGMI+Ai9nLx5Vcx8JmyMRVbJ5JqQsQeWmxs2EUUbnepedCDN9u78VS
Rlzup80sd+ySmmpRzcDiNeiEvZbMrfbd4Lh727CLp6LRyq3lKNMfkJXVZ10DCVtrzxmyO2OX3sc4
8Q9uyq3WZzF1jsZIeyisDq3HeTreM8sFAVDiXgIGNRlLdztAVDzs+Giu8c1fApAr15shWZ2i5W43
O3yKijg3/b5qAwhqAZ3MB0+r6gdo1X0fk1X9n4sZXPuaZIOq4tIyJq0WDay3IboT02e8/4ox6Anv
AicdIMU69dDXCC4APs8o8xFEKwYg2uNorPmxv1moa79CMtKubBLiEDpHsT1O4KkgVg35mxgvarC6
ZggtJsco3l1WItwca5X9MEfgfyDG1XptzY2d3iR4pJRICKhMI94sAFml9gzuREMpgNXunbtRWNnP
tqjKH6XWlWfAVLqfw1xNoARM43NcT+JJ2AQcOCY3Gr9uNabjFWYg2JnrJjInQe/RTMPvQbbvNl4O
3fMdIFwaRMnp9Do43Xyvum0RWOAU2KgqG9rAdXojaCalf8jHxg10zvVdoibk24SGXc9Wqdj3TWvu
kJqr941QgO60Rz1QO7MCysnoXqaqKnvPzKfp6ELW8aBDF2I7AtEU8oQWOw0QCl8HfSKAASV5wNOl
20yGZaR+W6kQi0HhI9X9UagZCyrWIn9pF0N7mAc6RmnDKwY2G93UPCqG5uO2/S2EN39Z/T9dSH2R
teAjGbrIEvME9krdDCDr53zNe8jt0glq5nHGhiZqquQD+iyHHMAir8Ax+Jr/k9uZ3UF3eIKnd1Rr
bw08q1adWPwzoWuYlwVXLjcrG4K0M5hNgSkq8QhAc9bWwkvaVzP7kNvG2zhUz1/aB7kJuZ0T0hKV
OqFboKSQqj96Fq+42KU5XFz7py2uTKNLace0iCbIanQlC5KKhxkZzlOHRyy4M7dfm4MU3GQXnlvl
khZPhP6SG+wF3GLB7aEXriG5WViMdERvHDK7cCvICWmlFlLQOHtlY64VfReuUrmJS4DhwCzdXotK
s3rQm1Hxsl59HWr+AJLYn1+Zhiljv9K0nHU7sWlUTNWG1ge7TzbpWoR83ZRNmWhY0aC90FplEw16
ccz1fBPr2pe8hClDv3pXs7iFHuCDC20jHQXXtSbLpd8sXSPZbCRVXhMaacA0OuKuTl5ur/T13TSJ
FOOJcVALnpfWQR+s16pJSoCqFbQH0cFTx2bNPSz8fDnSM7PKzpjTT5ESlz6kEsBijIhlxbctDS7l
O1D8obYC4eGoTeIE8j7anz6nm9vLc70sY/4nrDNBjdYrCWiIFNPHu+qOFMquouqR9sZd3fZBr7db
6Gnvbn/uuvmactps4Hg4KKCEjTg/ObHmJcafIl3rNFoa/PL/n/ybG9uOompA59cT9cBh4tsG86C5
9sVtuGzPp+EVbjbADzpVZBpYElq6noEE+8rgC8dUDh3JFBsTbQ3zoCWbugKDp/bHbF+1bu2ALo2v
//vjc1WleqU2DH7zjtm1J6qocB7VfuWls3REJfOdIFYKCSOQqFtVCyT/ZP8ykXK6fWaWfrpkwZVp
GrNKchYZOU+83Gz7TaoDuOn0mbMFN/hK6miBnc2UY5Qqy0ROVXCnt+gViIaqR69uNmbJjmQO3Y0d
ZRvhTmOkMF3fWqginE2tymfPVtQ17paFZZSjmL5nzOhgkodOqR5zUJo1rHu+vYpLQ1+Cgk+ntwSg
qSmsLo80VVBPyUZfSdia6Pr1h48pBy2kH4SbjbZ7mNDQwRC3MzLfZ+LNmp7MbAYEu147xws2/hfO
9nkaWSc60yHk0JJG+J2Ldi8V6DqPu93XQklTv6zg50/MY6mqk04Orll4GRQFhSN8q30Ge8jtrVia
g/RMzCyeQv0HV1JJLG9Kvs0NeDwhY3579KW9kCzdouqs1aRjUZXr7FLjarcptSE3VhK8XUSvAJwy
2VlYtqX96/YnlyYkWf8IIiAQk2JCnGzQqArGeO6VYgxuj740Icn+zaaIJxFb5KCUaIZTSVSUyesk
iq2r5ptBQWt1D8D/yscWpiLDm7I6UcoYLPcHUgoX5p/c5XZ21PLka5BnU0YumTnpS9fGbOK43CFK
O6ptc+CIZW8vFsEh/e9z3PxLxvHp8Ipu1ATXi/hgMHVTus7W1Yv97aGXlubinz8NPVrzqI0OraO6
MzxiT34/Pbmg0//a6JevfhrdqSlo95wZVjeXG31g6DofgrlYqagt3CEyVMju5o5XkB041NWu1B97
97feH9p87ccvDS9Z9OTE6GNy8eP1PKxaPOjr0bvkLCEQ8LXVkYxaaF1jkRF47Ebtd5ZlvU454hqm
tl8qZ5oyKIilU0JUpqInmyHDOtqEe2iZ23ztx0sGzFgex5PKbZCFIXsDnQavHh0fPIJrEcJCW6gp
I34mIGtbt0wpkhdJ49vjLO5AjTX7bMYl0RIwnLaO5UaWTUClNOsJHqSNcy7LXhxtu0J7bQcBcmQX
wb10e8rXDwSRe94nvGIEWulJxCZmIpWVfqD2f58P9p1a9MkXP3LxAZ9MpqnKilKtNaMaaTYrOYvp
MasAIqbfb09iweDlh3BipVWS4QKM0C3hx+kvJLICGxiB26NfXyJTxi/ZaaNAci8mUZJZXuUgPy46
MG0SKNmutWMtOMP/QJcI2iqg/Eaizpz9TAtGvnZNLP14yVuZs5UWTY0fb1lBRd7q4h16EmwNEr00
urSxgrGhKlRmRNR6J80LlEG8uX4szJVk3NKySN6KgvgMNcXYigBSNpEpG7hXzcnKLbH02yVPZVL0
l6f6ZWVAKNajCxaIsd75WZvDiqtaOpVSsAFjHiAYnSMMsMDlSaDeze4SdLbcPpXXc2SmzN6JpQas
o570SGMtSKL5e1V24CdwNXerWgZEAftu5Uq6HtaAKPVf61Wb0VIavTEjV0PaXMQQWX42dXDR6JVP
kO9GmeL2lK4vGJHxSugNqlGIsqwIla59ParONkY7FennanP7A9fPE5HRSU5R5qJOMROVpl7XPKXZ
igO6vhlERifxCZo3tqVbaEFI29BldRVUUzVt5hL4SujBQVooQ3PP7Vks7YdkFUUbz0j8sQbMQ7O7
ja1ifMvpiPoFr9E8Yec6ECDQjN6nc+quvJoX5ieXzFXNHrWprLSoLfdaj6oESfa8ea+q/qngK/a4
sDlyuTwx50zruFZHoARWUZyIT6h/uCs+fOloScbe6z3q/KqwI650XsusfQywFTHXYuXrJII6kWk6
neJC0qnYJLJhGEhYe42643aCwk/pz2BWSsjZzRtPZ6taQgvLJRN35pDYiEna2ZEOtSvXfs/m90tr
jqhPav5qtB+qc0+zb2p9Rp+d15qPHR67t8/fQn8skcFGJRWFHlNlirgOroumerVAd1rwKvOg6LmH
bLVnKV0omnTX0+63cGaAyQbrWU2TMNPMbd80G62212qZC1srA5RId+nlILUWxRnwqxOhD0XGQpuy
Ffe3sNAyCmlQBdg3CmpGqaZGcQfY71S/3F7JpaEvV9OnuKhyUYdLY9uKVA50ncg9m6+R916/3YiM
Pxo5F2kNTteoJEhFgQdLaY7mUHgzxOZu//i/qdD/vuBQO/3313cZxLhMuLooJ4Y4pU1b7DroJkRp
B+4VdSpif+INtMFQP2Be3Whsr4BO84wGerIHm7EIkmYA1J3oDbgw8nbao9na8YZ2Gv+4s5kFMwBN
m5Kk6hN1NPV1Tqvu3dIUbviX3rDvTQ1OesDp0jcD9KwPmdZXqBrX+ng0+9iCcJaj3CWarWzMJs5O
vLLyZyBgUPkV1EGd8vYiLO2gdMe7VTazKZ86kLPUz2BvjaAJ9Pv20AvYACJjgTpiI13QVzwqWT38
iilRtglqk3uh2u1HgivgTkylSQGpZun9iI6vwUO+Kb6fp37cjW0PZovbv2TJwqQLRxtIizZeqEHE
LYN6llG8Vp315GjGWsJ66QOSdy4hgkJo45hRrpR+woUP1Qf0QD/e/vkLl5eMe+rM1rUafeKRRhXj
1Bac6F7PJveeDebwUhIIdFZqn9or7nHpc5dr+5NRK9VU5kBAdFFcdv0W+dGwBTuqJyxxT50Uynn1
SnR8vSJCZPhTMnXu6LZcj4regFAkKOTrO7MsgNSlvAVFcWvWgUqazrfRwGz5AJqka1fAgneRW6Tj
JrfYbMZqRNJ28Buu73UG7lptYh+iXcOvL31EWsgyZ7UyopUGTSrf+kJ4eflA0FDQ6h+3z8XCqZMx
XTOgaaS0VeTJbfKaQZcD95c7q9zTFNP+munI6C5FdBT01BA4mNLpNUvGAa0Rae4Dn7xGEL7ggWzJ
C9e4butCED1SDPOuNPmvDq0WK79+YQf+ttJ8Osqx6dZqkVVjVLfso2pYepHYAs3LpH8fVf5wexuW
JiAZP1orUGuzUzAh6ck5mxh0OtdMcclCJO+s9bMCuVFrinqabPsMGF/LPqaT8KFIvGmgZqKh/mmg
tff2TJYOlJQ+moFlYamRG1FD2dGg031HyXsSl2uRzsJ2yKCtlJcq7RJuRHEyAb8HtwmGgIq5G+dy
z5ZzQ7rg9kwWnhhycyktaVo1zWxFtJp6tLjFpy5J71x32GRmYnmILX5YI3+//bGFacmlVtshma42
Ko1sKzRASUmUjarEyMuXK7NZ+sBlvz4dY+hMcmaaeOlzDtHXttrR4cUdwsquV176Cx+QIW+VZZWt
WZV1NM93lJ3IxB7T3tproKe4vUQLNiID3lRL5VwtM4jeQcDEvl/vhV7YaBnqNqmgbGKE6dHExm05
Ke+mosxePDrHrug/jJn/sJRiZZ+XJiFtQzmPpLX6lER9Np9IjSc4UHP72wu0wPZGZKZ4MMByPU8z
JOlmvX4Cgtq5N4zCuc87R7yM6WwGbj83fxLOzQAdnNTrRN17XVFCLiMbLRsIdYVogd3ZyWYsh2TL
jIpv9QKSVyWpkPOze7pXRmMKAb9zHnQ0Bx4scM8EoqudnW3WyrZN2v5UMbsNxIWe//bEFqIJ87KY
n84urWeuFqU5Rk6GdDDMr6jvDYgpvzkWHe8Ej1Fd6mi1u/21BQ8mk15rCmkqTUnriLvJvhy7QEf3
DJ5tXxtd/3cuU1Uk1MgoriqgQc06PmSJeyqq5u1rw0venhe1A/azDmUfJPQ4r4Jk+F51X+ID14kp
OffKHaoxsZIpSmpQbpsxO6PV7sOO2zUdvevmAZmQf1enQwBFQWOMp4Tj2L9ydC4/lmW9BhxdGl1e
nEqxwGTbiagy1e+GXW20OF+JQ68fGkememQA/BpAq2vRVLlnY8juE3u6t4a1PO3C8HKhs3KBc6BT
00S81fyi+EHQL+umK4mt657bkYucHfBwRUMbXKn0Lm/feAk/YH/k2UqIuTT8xao/WS8AGnNLZwiA
2aRTvGlqdlRThAelG8Sx7pdUJHTnb57m01fA4A2/NKMPcIztbVmi14SsgVyXJiD5bMNC0xMU+PCY
MS4y9s6gb2rXGH3TLVCoJ82aTN51N+fIZc/GiDMXQjFaxFi6S4q+3oyEl57TAhM6F+im0eo1YOHS
lKTXbKNrEFgvCDIjCJ1/F+kID88BzHWhcLIjQ94Gt93RgsX9fdZ/2hVGXWInGTIwnHQnK+b72dFf
bw+9ZBKSMTOjhiiBDYvLjZ7tC202Qw4kzcmNx7WE6dIqSe6OoZch0eYJZ8pRtwqZhZcI8dG2+bNe
A/J1ex4LSyRXQ0Wb4mwhCxbFzaTi7aqSfVI7a2JdS6NLxgcSv2lA/2Ef8dqK0YZTtJvMSNZKX0uj
Xxbu0/aO3cgdMvZ95JruoSbmsU/X+P8WjEEmG2RlnZdjDUSAQD2N280e6jB+0evbkYAPWVuhh1vY
YZllMO+A8B8aNN86Wv5bRRwUKkw8iNg1vC5jysoWLxxVVbI2dOvHFES8OEd1ttUSi3qDNosA3SVr
/PbXQ1hH1io1SgMY9NhBbQLJ0764r+MnvTTCnIPSi9v+SJWVvrulBZOsDizk2UxLQ42M7jtroQmT
3s3mm5m4K+HR0kQkk0vRGQ7UmAk541gHKxvaT4O+0/Zm4hwHROk+d4fRd+avMefbclkv7xR0do1u
EzEtPxLN8myaPNy26+ubbsuFvH4m41QDuBJ1AtS9/R0RaVCKL4V5UIv+1/BMilQnNeD8kvGokCxw
0fhm27X/tZ8umTV1oLmTUVOLZnveQ2PlCUjgFAn0r9GO2XK/xTBNFRyFrkWk0/+XsytrjlNnor+I
KhYhxCswK7ZjO16SvKiSmwQQOxLrr//O3Cd/usNQ5bfUOIVAUrda3afPCe25/apylEnAfHH79a97
JU8nFLykH3Cn61WsePu9d+3noQbp5u1nX3dLnk4aCKnIhTqdj8sBywBj/I5+qqOXfq2g5wit1o1B
1raOFgVTAiwHxDZUPBveS5VTK7Aa8VVho244pLUZ0qzYJRJpk1bOcdaXXxy/POBG+PP2BK09WjPg
UjDUSBMkLAdVvk1c3NlpsdFhuvJoveRmitkxOhfHcSGMwARZBO3U7vZbX3drnl4/a4aUN55ECSPL
6tECRcHknMhSjMcWNDuQJ839jQNnZWn1QhrzbOkLbM+4hKpz2KdSBcKiTtAM5ucKCZ4upEfdBdXG
gbfoVtnNmYV+31BCLOn2RK0UZDy9poZ+0lZAms+Kyw79mUYVMVmMQeL273xyjrMgfx2jCT017Cy1
/PLgVl2VPH9y8MvO+BBvSEMAOoa2gdhp+jSsOBh6gpabcE4eRAkCMRMzghpKsQPY1ML+oL4fTWg0
3HPkbB99l8u322+ythW1E51PiZ+JGf21vFZB5ZA7ME58qtTqMc34B6dBJQgBejxSZ0DeBUg0tGba
n3y6Zvl1VaOlsW9UTLxv7vBmz39uT8javtbMviEzeBwaPJd6zR0qlcdJNDHee8M+r4cFnl6+SnJC
JZ8R9s30mz1D6xng6CoRe8gER5afh/2WUv3Kd+hUfY1ASrdsJzOebfbYlw4JUAUWgTPVWzCJFVej
V6wsZNOK1CkVKNsoQ0XabPZd0ovILUaILsgu+Zyn0Ss7zBrShI7gvBHM+THZBRQby7e02NhHa19x
mb8PlgjSXhyuPc5YyYkZcpcbX2vqQLLBy8TBh6by545CvbJT08KF4g4MzRFLZyIo741ogYzZ2V1y
cyNSWznT9QoPEsvgQF2wdwsrhaxocVb9qyPRsNz+U/ufu4h5nmbW3qLkhbwKIvXWPAfCzL/7yt8q
iqx9gWbVfl6SouulE5M5/2k24kx9yGnk0x7KwvsZHDKfMnJPM/LBXHKSct+OQW/9ly51BymW+d6o
5q3euRWafE+v7gD0PU2LLJx4EG3/h6AgHvlVnu84t/ihbR15KlviRX4CyWneDBfGgML8CdI57w1H
QxlDf9vZ3/7YFRev1zNoTmpIas+AdSbdK9qJ7GDxtsiEVryMXsrw045yF8DIOL/AZzO3+77U6Iyg
Xb1RClh7+YvZfjBPn9aFI5MRL7+gKp4uw/tsqr+3J2Zls+n0e27uFaVjNm7c29+bhu6axI0c81S6
y7ko326PsTZB2kHvDtSsynJAljx5zj0W2gLwVGdjci6T8F/Mjke1w9tsQTNkuQrbmLIvXpk/J5X/
k/rmy0LFxhytvb9m7UatmFm73IlrDoIgYpfZFygOdAFPx2XDa619hWbzKfVqt5wpASBlDjpQRszN
ECrgRrIt7MHaR2jmDqb2tIeoPIlJ01qRbTf2fV9A19Y1sulzh5TOP5YmsysT8GLEbcJh5EngjV5I
1SeffokmPlqBwwgrsrKM08Zs47oQEGkWkA59cWuab/WCrsySzkCWtWj7T31GYrt6mOSLqb5T/8dt
K1ixYp1zDO0QIOi2Uhl7bg6Ik8WMsw35oI1Uy4od66xjmZsZLenhzeHI77Jk+IMGlTcl0m+NdH/X
1rK7/REr+1Qv3hHwxXaWgwvhSKsjQewZFL0LwpDeCZOWbKlHro2i2TTLDS+z/Q6VqVp8TSbxPM/D
gyPVE4BIG7tpbQjNphGID66kwP/O6tlEDNpMX0z6lg1/bs/T2nJo9szQkyuB9gHSh9RQXfbKlgem
hPdWTvndoJn1Lp1evN4ebG3TaqadeT21TAdGISmQ63NTNkeA2l/Qyyw3CmIre1dHRyWmk0NaCumv
YnSP6eSBiE1tbFz/uv/WySOr0RVdkjtLbIGGNjBc1JF4a99XVXWHLPcPF9MY+GAAC3oGKZHbE7ay
Ojr4u1qUyekA4hx8SvoEaY7pANkkKz31zFM/Ki5KI7KWvPp7e7iV+46OA3dlMdmKzAsIsYfspwuZ
on0iSnNvTZbBQ4rkWbgIYM9CPkm6dTNZ2RQ64AVsf4bFEnuIU7LjVb4rypPbbxno2sO1E91YoBRr
OBzXnsS0wOg+jYGRpi+Nmjcy02sDaB7AQCtI5ncDP/eDvJ9M8xcq4fveMLaATWsbWjN/i1gJJCA8
yGqO5lOdgCNFJFZ/uL3eay+vGb+H6i7kSUf/bBk/J/WwdG9SbrittUdrpg79p6ybh8U4k/JhlOAi
AsSvphtByMrDdSYNMC1dFIJmfr4gSecmTOWz7LYAliszrrOk9XaeIoeUGWdhNl9LYJdDcIZtweLs
FeExcJL9f3SAq37FUTSB1Akw2FVQjkP9l2al/5zTxMzDpWOiCDxRqiNowpywr8W7M4jlH4lQPbSU
44LzV44R76kCHsZszxC7cHcC6L2f0i9tlGsXYaMXwlpkWKmORVwCiReWRbaE6Ln2oQaR9vKhlG0e
obhl/7wcLyG6fca4aLkM57zvvxBj4cgUVNQPy37yf/RVA0ptnwgflK2GUYYD4yBHmbLeZSG4nr+1
/uR2QeWp6UVKDzzCuSxlmEkls2jyU+MPsEyujFqQjn7puAEcQW27Mtv5lKgX26JAhQ8sd/8RQnAT
HjSlb4vwlnCU1RS6gF1Donxu30li9D9GQT0RDHlFIwfcGhA4S08er5wgFdw+D6qHhhA1wWCmZP8C
eP9f4PDr+zSF32JWms5PRZZXPDL9pPmVgq8uKITZBqosCYbK2XiEaq96olnS7W3eVM/oLF/wZ/VL
0kmCAWwE/2nvq3NupvArYjAfGYNdMsty/yEudQ8VvMJDRqm7tzPL2CVgJYxSN7dPCqxrYeNMTTjQ
qQ292fb2i3TIF3TWDn9NAwWJ+6KDZ60GKGwEZeW2+5IDFkuGqv9h+Hb13hnOuBMWQQWjdyZwKNA8
msy0jKYxc0L0GGf39mynYLdDb70xlXLc5Twl2Yk1/UCOUKVqytAwEquLhC3zH2Y+D881ADDfR5KZ
045I1yv2lm34ZdhXvLjDXXQ5LYNJ22i2avreZv4iA3RciSPwtA44r2EcjGUOxBnc3C0Cklgsmkg9
fqtG6NlGievVO+BUhiIspGMdqGTOfUYFe+6mzLPANlDIoEfd8NgNftkF5UALUAFTw2/Aw200gekW
9XJyhrEgO89y07iFIPDeEyIEsxo5qqxD6yPcAK4JJkDlxuKMkZfa1b5wa/7k9zMkc3q3hxot74AC
AenRDiTQ1Z7n9XDhm2O1CRy14mc0qdG/yPUb333wXr/VIofhpFXtqJ10uubkcOIc6syljwP6lduA
lUAciqW1vF3aieUbk5UZeEs3vqGmS/LI6jLShWPXVWpXO2TZqdFw97hzjIAAucapkmbxxvOJvULJ
cQpsoP33ioMXgbX1/JTUhjx2DRXIAPRD3HtetSsbM3sra5QnGegLv/FeGkfQFBk7JsoXJC+s09z4
UgagDR5+tMmE1zH9KpobYgJ9mZtncynFY8aspThYvufSz+XLdF5GKjJngitoYx9oBaxFHjHPN8ME
bfqfOql06hvKSJPRTKk48bzvCRsEaD5nNyDtVpVnRYHM09XMbZKAQN722Hn5YnYBujre5p+gI2zv
s9fpyfhhf2Pfxhf1pO75A3m+/VErof2/wrUfLoppS2uSZoydrXYpA5QYOPBJ+WKIoKOsBe36kkS3
R7p+YKKF/f8PnbzN5OwmTh/XmQVFXg+ontIufqOR7M/tAVYCVR1IDGKiXPijbZwbHwItVIE9k0ZJ
+tz0INJslv3tUa5/hqdznhdg6VJqHFWMJph0P1RcvohpmKBBbWxRHK7kAomephlrc0xHJJfifhT5
IesqgHJBdV++o7VnvmtmWb4sVZlFicqMyPFwkMwGOBmnwTb2DUBs4dj0+dvt7/0Xx/ffnBHRKeBw
9vb9pZ8shi748DjMZXZMjcThYc7S5CB8P31tPG+Ynx2LZh0y+kS5UdEru0NupgYpZQZnnhRMmGEq
VOLslsQZTgY4kn4rX85L0OD28B0ZF+hbU6PKug1zvR5DEd0fQN20dziazWK36h+qksa2MD+VDSa6
J+C+L12KHrZ4rGY0FWThxIagGj734lQLt4eB1e7YoSPC7oUfiGW8VEu3EtkrFBREl63I4MAGJ0UC
1m/qOzRdIaxIlxCl6585z5tT3ctfSEO/VH0u9iPvdpIuRwSAZjAtJQI7v/16e19dt1aiE/y3Rcbm
qk+duGzqf9wMkAWvjGyI+oRt3f5qXRS5bw903cMRPdHmo8HDkp3qAKx1J8QzWexV6YsxI/0M+qGN
28DKZtOp/m0wuCESAzgC2J0qtDmU8kTxqVwY0dNsSOmAD90BhkqVTg4u9/FRTZttnGsvfpm1D/7f
trNBcbsFBo8N+47GeZtvXOxWFvg/SbYiI3nBlBPP7qKeZJ3gCCva9mQ4Njhrm3J4aGhON7zUda9M
iHYFZsk4jmDeBYMGqFHIha5qeJjGjS+5nnUhOplkPZhysC6dCzTjQd+DJD4PqpyAPTgJmm4O0FUQ
mNUWQmXtU7QLMah0/RRGT2K4eVA/Omg7sM6WvWF2K9ag00wWImk83yguEwWFOdYcQegX9Lj6VL23
4b9WFl6/GatqMEZhoALQoVeX9QrQWnY2IFjkIV1l9Vs9H2vDaCnuKR+8Dix+bTxBHaeZx3B2qhMA
mc7cAf7/81POQ78pVx7v2WikIL9QBMSnCRrs+72LSKnZhEha/0Iur5yw/w37fMvzDBz3jVjKcFoq
9gR9iPKYt1PLcc/j/DEXoIYKSG/WP6uGWV8TP6H3wpRYv8Gtw8le7FCN+K+B3xo+dHOgihEuyi6P
RFnQHnBwuYmmyQR/w4xci5+m4x0z7HRHytI7Ntzt7xqv8iLoz8hjli8MjHKuYC8WuhJ2Bni7A2QD
sh0X6htCE/t+VD2Q2TPxDlW2QAaUoKm/8rm/q1A7OfWpok+F39ahB/z4l3oavQclQLIy2u2MtQKZ
BCp+xDoKw0/AxsHJoaPq0qk++kvUTw14u5plfpkalRw8GyAhxx3HU9dD4ICjq84P0oGLhxyKWyF1
fD/sl8xeQmI65B8OYrG4gyDCPV2m+a1yrCeisl8cjNGjtNnBnAoZOcAdPOZURmnS7xMj49EwZNl5
NkUWuV4Lm/YZ90/O5DZ3FaQ8ZdTjBo5r4uLsFG1lSDyHR8vUINuOzpyzCVsVUeUY+OTU9NSv1ADV
g5VU7KW0fb5E5ZBYR7Mt6A5LahNMO2ujNvVENCjciwjq2I8qQZPwzpD1kEdpl0MY+vYeXnEoeoif
15YaTMF6BHDufLQHA2mViXd7arviU8efoyN3LKucW5NX/jkTY5jXYCOxqk0DWXt/LY1nSFERQHnr
eHLQfQryfRm6JJMh2GY/p6VDdEpNZ6hA/9jwOu5IfnAn4LuUafw0sFZBagx36Ygi46cWQ2fObDzW
gqsKtyDSt9MpNeb0CZzjDki92PJ+e4gVF69TgPuk90a/Vn3c2saM9BQtD/6Uye+4ds/3tunlG75x
hYiU6Gyaauhl0Ug0pFLPae5E0XYHqNOlv/1yqsnOYWAEQY60H3deBfL42jTzv0IS8S5w7bc3DpuV
+EXn2RRV5bsgkW4AB+5EWLfzvsQpvZFSWJvJy6AfgiOG/M+cZ1aDWkSHVsLyt+wR6NvEibwp3eIX
u769HV1ttoLwneeklJ0n9nuwAfQp38DpurHd1qZHi4vovNQUyagGFp+deyqOLBUbM782Ofb/T041
TZ6US9HEVd8/UXHJGwzjHLQgXixmy/jkEmjRkDc5NOtn0sRTU4Uil99sWe9rjz84tbu/bS/XF4Do
DWzZaCl0sGVNTO0eDCNFFnBQvt1XqERtQMb+Nb0rJ7zexNbZaMr3y8WOIerRgTorV+lbMVkFLlSp
15zUmFSP3Fny3dTz4Th0o3fE8MnXBOorYVo7zQN61+jBz/3lq2vPHRqwOutLIm1IQAw9O5DGSl4Y
n0kbONIwz44ElNdY5uqUKCZ4wEDFAhmDzgKbrueoLQ6YlRBM7zzzzMQyS7TBxqn9e2A0GMY0ABFf
kBk/Zb91HV7ZZ/9Kh30wQhvnL9Ji4DMGcEXspmpKvqS+JX6b5uT+tSp3q/9ixVT0XsBpYh2WpZeX
dPrr3A5P6PjYgt1czO3a+l8m8MM3VL0/GKW5yBhHyoMFeQPrQu+YPqS2baC9IF/mY2fmzhClZabe
VWH1PxqE0HeFY5QHYVfWXSP77tWxoRU5qbS8b2HWOwaMYOyWbWuGUKztjg1L0SLZKfLTXdp0D6EJ
65+2R8LSBDnAgYuqBVMsVf0OzMqgweK+dZSDsezRN8sOWT3NR9Lm4kxI2jwyMxVIISv7HfntbM9T
xY4LqhU7gPKHN3NZ6lOCgnDQl5YbeV06Hqc5r05EteN9nkzLMWEtgZZtAZXpC6MzGNCcJpyMkSVH
lCogm+11UEZBI81cQNvSbh7KgpElyuuyFyefptXvlEGlBnLmtR9YmflmQSd5wyterzE7OrVO11Sz
15cQDekAcktRGcxpRLoxshL/0LRJILeAJtddi6ODd1U2TZzkjXde1NKdScatiNF+iWpmZ58q/jo6
bNdG5yeyM+McC372m1O13Gfmp7oOiN6VqTgn3cLbMU4SgYKA21uvgzeXG2HK9UUg/yY/P9gEncfZ
aXLPjLs2j2dUlu28OBf5+Dx62UEV7O9szhuwiTUXoh1VbdmKVMHfIkgog1SmJwFq8YK9F+l8uH2G
rI2gHVNdurBpEh5Bb3v/YE4A56ty2CWjWwco520V4q9vJ/Iv/dyHKbMGVFC9C0xBcQiw9t/zbJeg
IvupT9C7Mc268T3orPDz0r2gZzWonQSEbveG//f281f8q87SqgzDhqxp55/TVpQQVV1CC7DgjWDk
32zeFQ+rs7ROTi3ssgM6rzcWIcA4jNLjYCcuchuZF9kuSR6nUaGq2eT+3ZjWS9A3ddqEqBq5u8bK
8n3BW8gw8Dc34AQxXh9kNqugj9s6Ic9RhG5To4+aua2qwGVZurNBWRW6jGfnYujcnW14zVM6iPGe
uKzZTXwHYe/hoUhHd9/UFOJfopxKCEnMQ0RBovjVsmsaZHMLmfF5zPirXw/edwn530fb6vq7fCxQ
M3Qt9T4JntwJoyZjgHLg3w6y95HNahlMU4/ydZXL9h7iYBPoOEm6IPgyJshpQm09Uk2T72g+2wcl
mPFlqXljbkz4SjcM0TlrwTZqp5VNjTPyAvuyyaNalTuezYciO5iG++rxd0C37kj/IpFCwA1hw3ev
xBx6dyxiZbRV1x0/j2b711uARembiJLqWUBQg4DZ4PZuXTFovT12lrmgkw1T41O+6wonyi0wH9FX
r66iz42gheYgBkBbF+AOZ2L2wcKWwGRAT2Rh6m2477WZ0rwe6uu4aHamcWaAM1jIvRlWdcxQ6ate
AGP9pNfQHB9q48oZa3xF638dkULk6Qz1iTulzI0B1tyGdvvvU7d0/WRG8pXVYFRV7iNP/f4zD7dM
HWbqtQDroZMe6sj5+IWR+g69pZ9BAeLRFx/+wVdPXgUFPxfojNanx0y6e6qsjSP/6pTg0ZffPzw6
rTPhGyb6W6j9wuvn3P/n9o68vNp/fCie6/z/c0lSJGMG1sh4FHMSzGAjdxLrETrjtx9/9cDH47X9
CAHLWjZjW59RcU6fVWl48Tx7QzQuOWDuIOoKTWAaztRZtrg7r9MCYUhtd6YUy5t0VQLiWpmKoGzm
5aUoB7ZfZjZFC0GwGQwVSGctkK/vLcHTB5B9Q5ISmCGot5ACxaIU2UmnJU4VLnIcvxtWltjB4Czk
aLN5yUK3TjIrUKyhyF8ijoFmuJ+YAZVC3ruO30e1URth4XjDq+GDvP6ZTunydntKV1ZMx4P6wieV
62LPeolkTy1653Ys5cbedFm9sdn+lRO5siv0OM3sIZZa53kKivhhaUIXqvcB5cb7WNd5faKJ2/gh
SQsjRp48CYHGAjCk6MazQt4U2VDLVAn+bpURNVL/DVqfKJz4Tf8twQTN4eDJ9hfa55IlzBEAPtbK
Mr47czKoXTvQ8YEhhN7Y3lddOjaD5kly5VHgsW3/hNsLqD5onb2g590XQWtSL57KEQTat5dlZSQd
ASxwL3ZRMvJPNav4b+DN6jyQA2uMwO9bRCdJRa0No1rxBTo6dzCGepHA6yGlD244CIwOKhRew77f
/pK1DXb5wg+uRg0ChehSJmdTkl8eNIzUXCUAq2VsY6rW3l9zk4lnIaBiGQN6znrouP3FVc3L7Xdf
WwXNTfJxACcqQMqnAdkot/PiXiwPIgEIdKysn7fHWHt9zWWawAs6PkI/vL762rUsqrJyY2XXXl9z
l6WcaSNYyk4sQYEh+2q3Yue0fjiLLQ75q3VNlKM07whkHIeE9OidbNe/lyA9c4VzFs1jBp2ithkj
cHX9rjO6uz1Va9+jmV8NywOQxYSmtzs921bzDq7mQ0GcLCj8ZmM3rYyhlx6J4bbEYB45iZYvR2p1
D+2sSFh6zhKlUm6szIpR6OjcoTXN3m4Xfhpo/pUpeuda03PH6Ma+XXv8JZ77YHNWh/fmfuWfGM38
bxOt5XNbcB+CVWY2/r69GGtjXCbwwxgTRGt7MVF2SqxqPHf+LHqAv3ojsIUNN/W5QS6DfxhkpIPv
CVmwk9UCD4FOPFTFTlk7btje2jdo9p2YqTUtGXdO5eQ+ycx8hbjNod2E4aw9XjNt5NG6CdzBzilh
AL/gNp9x/JNFn5sbzboHOkg1KuacOpQk2wX0vXMIauzd7adfDf3RzqJZdttNg9XANZ2EsefjhRnq
O2X9YcqM0Gb722Os2Zpmz1wC1N3Bsk684L+byrjI8VhWQL1ChG41bKTOL4t5JfrQK3OMJRXwwsQ5
uXJ8tQAHDww2Pt/+gpVZ0mtxEp2nfubazskCTG2QzQ+iliKshPs406kJmuxTWCfL1CtyQAez1AEO
7tR1dvNtKWZ14k3dR4XfJf/Ui6UOJVr0Nroe1r5KM21jVmOGTn52UsYSTuJIiX+Xd8dyWfaZ83p7
5q6X/vBFF6P5YNoiQy8Fwm16sicvtwMxjfQflJq4ClSXJMg5AB9oNqO175ZeRU5vTV97io7QIPMM
stV/uHJ+6ZUBlD8mCNarFMSu/RHQgT2q/tFopbFJl4MofZwuIK5rNnbi2miau5lcCJf77pzG9kJP
psHQ5MCBAK7vYLb3Jpd7OeICwOTL7SleGU5X97MZcACtnOhpcikDBghQixadE6eEACfpwLoDQ6F0
GBSuTU8qa/qNKPm6lgWWVvN7rQLVSGsYzqkQ3Ahca+5Q35E2uPqRtUq++KV0ofLNmQgak8+Ryhb3
zc74VuLlOkAR42ueMXOYFC7LCWDk0/Jip9aFeb6fHQL1dTv30MyTjxBh6J3hrMCJheJWmzdNhN5m
O7CEKHYZmfvIAe/zt1lW/oZHvWzsa35I86i1zKgESYJ7cvz5iU81ChOinwJDTI+313vN0WnudBwc
qB0Jg5wgXdchfWz0ZG8Pdr0lt2hf3vTKF+g1yMq1sxldRd6JAe4il2zXpONzI7twQqclGMlDaFsF
qOscCllGI4cYJvpGnCoe1atoltA0X1z0oBD3i7DQIOGUR2byjcldOUr00luLepTbJjNCQzE9dUYW
tvRYFfOXir1/anJ1tcE57aphHl0PV7/ktcZdtrCSjXX79x58bV41f0t708zsLmEngXorYk3iQW1j
4v0JiMQsQntNeZ4X4keGnNxd6QEA3Rile8jGGpjhpVMRYdT5ffs7r04kQKfaJuqMwmzlwtl5ZMPZ
YOIlFdOPGZUhkdafUzb19BMZGj1Oajk2A9bnJOpvVfFnMarw9vtftTLb009kc04Y6IzQdz8My8mm
6W6ifN9ByP7241emRz+Hpxas0x4doH49Jr8aEynRRpkOeJTENzl4p9uDXN8Q+AhtQzjOkinXa9CQ
bYHcBr5i79Xdq1XX704PIfVi+kLF+OJccIqGCV3KqkofBZoKgizZQnlfjQHwCpf5/XA8++kkW6cj
RQw6peyQGjlijcKrvii3MaLU96yDpdgWCuCq58Jgl98/DIYCSzt3UP4+CzQI3EO6ZQkvH/dyezrX
nq4dRyUqwQCYOGg+sr4P8mvV/vncc7Vjpl+S0pCq4GdFqP3QUjNB3job97efvraRteNi8Llojbnr
Y9SwJRjVUbQLcL3i9wsp56+3x1ibGc3YDVo6nJFkikGPXJ/U0AwHY6Hd7089XT8uDN7VLW7pc0x7
Vz36cuhPw5SoTz79kiP+sGeUMc8VkB0ofgyolWYXMLga0+j2q69Mvu7tGSp5GfO9PC4nlkZLxelp
ScwxWpg7bwTZa0NoNl5kIwfGGcVSO01DHxVGls1R0mzUDlbMVw9sXdJCHbmneTwtIKB3KjRZlmnq
BUtT/QLBPcRdNhlh1j7ksrk+LMSYI80/pxNOCHZYfAqPtOxAdr7hC9eerhnvhPROYZVFjmaTJhzn
Q9M5aNDdkoxbcec6xbKZs9mklujjSfxg5oJa7S/kZcLef7q9jy5z8J+T3cbl9f/nZmkmJBA7f4yz
KW8j16fFKzeAZQxuP37t9TX7dWblQSoCHeSiBbRNySBvv9jQVyRbRrYy+3pFv7UzH8oRPT+Xo/hu
I6Hkdd4LSZM/t99/ZXr0gn6DuUmk4UPCuRuTu741wQjS+hu3rbV3v5jGh30Jqj7f7kxw/FStefao
8TMryLkqwb1/++VXJl8vX0PTss6XCdwAmf/uoWmgIyeEhc2QHG4/f8WE9TI1TdEkmiepf24KyAGO
k3iwLBL4KIvabQZEvfFye5y1Rbj8/mGe+moC+4vnoGV0hswor137yVR2drz99LVV0Oy3NapkqKqx
jxFCRMUwRKL5Q8tvtx++tgTaCQx2htxGfhCYGccOTPV78mv0m37LAfe/PcDVgqPtmZr9qsSlKJTC
t6FDPQuHWvrPaNYbwqFyuIH290Q9on9EIgIvl61r1tp6aEY91JCkzltwcbTufPBJ82g2/FPuCASe
2lIzG6IQIIME3ThdQhR9VDD21v72XF1/b6pzNtdpLlTDEdUbObuf++ab3acbp9naozVTbvu0Iktr
5HHd+vYdrnd+2CU1/0wy3qa69mrRjKM5QO3vnKCFHyJnoYKyzLipgXXdjqlO2IxW9haoUMXONtoU
G/pnKu8zCwwMUCMOCu9z3JtU5202oCDU5T1GgU4ijmHxtWrGw9LSDWd63dKor5mxsHtzMv2LIRhf
7SSL+guRBvjShnFjidcG0EwZssYoopsuJF26XwZIXPcNMWIxGg8Sacfd7R163RdRXWM1aRMJLBUW
2hzK3biYR2m+N+OW/Mra0zW7BWvDRLrEwNNdIyDdjgErS7vw9quvWIBO31xaEpQKA4wLWd42mAv5
a3DUn9vPvpontKnO3wyMpiiqcWBn0EW06M+lIWvBNIam99Pg8F3j8TvuVGVQtZ+jG6I6kfMI2gfT
YxWJp6SP2Iz4XbpORFm10V39b5z+37iL6jTO3tjki+iHKRa1sRy6heF2k2XtayUWaKMrmYeGX8m9
QsIVpbeleMV1F2zIfloeCtvyo84dQRxOZokGM6cYd31hd9Dcs/hW8LC2npdN9OHQtdlkcAsX4ZhW
9W+PmiXgzcJiv2+v6MpW1IVVCwgMcV7XAEqOLLSmH9nwzVg2zty1Z2ueIJu449emN4FfHenSqfJ/
0caLa8zh595dcwTF4ADmLRGOeOjfVvNb3rzkagOJsuKK9UaZYZjKHLqduHMtfQBOtf3UQ1aCBXJu
du0WicTa0mp+AFTEo8gSjqDW719z04zNOt9wkivvr4PBnVx1ZTIR/2xI433w57+2XXpmMHdWf2f1
PN9BjCbZ3V6HFYeso8LBs2M1xdhAD02kj7aqjl1CY8Mrvwhvq29pbQjtWLfgB6ZEmDgZe74EMkuh
2edD394CnyLkzqPbH7KyHjqXMziA3HSE5lpsUbIvpvJ/nJ3HctzKmoSfCBEoeGzh2pDd9BKpDUI6
OoQphwJQqEI9/SRndYdxKUXMTqFFsw1Q+E3mlwfi/vZU/OqlP+6R/7iLZ+JS0KgtXAB6Sgo7YyQu
yPLrz+/7ixst/XSj5RlJFwR24Im+dRUGBOeUJ4/W/Q1Q+tWX/+k+8xBkMxO4u27and17vVe2M9oj
Ja/+3/7CV1frp+JZYjE0ixCRA202wFugw2o0UeWQGIPhv5gqu0XRXx6PsCx99dc+3XbCbXE4ucnd
QCEe1Fgnxc8hhtkn06rpEEg2v0OfMr/i/ulf9L5kBx4OPehHyaQaAfLTd0HiuGagZIki82fvhxV0
gO3R9o9qGcNvGyA3wJSa9TjsbX+/JFl3m7Rcl+nMsps5FN1FARtwChHrU/kyd1fK4/0eC8bhgMer
qHx/I2OR5BLRgOvO64wR8q+iOa8DWDCQJDjLqoOs7U2DqANZmwcP1MA1fQ6SDaD8De3ZzT4mbRHb
UN+3Xj/8I/whXZsPAE/Vw31yXuc+alIeDO8mj+U3LOLCRoCH8j3HQOYeC1d7XtQan2jYuwePwOQJ
l6p1J7MNHymGsvNPPmvNHR2dvFF0aX/n3tI1Oe27alr7/hUwn+XX7KX+7ZBk21BOFHiZBrjkDUAo
wm4sS8LKR/YfOCy+fWBwCn930pJfHnp9ILzW4TEFtmcqxq7npQtj3hdq0KhohhxkbyQVhuCkJYC4
ect0RUoor9GeBq7AHbzrMz64a8vYEV9WIx0W6CuNKVZEyd9M8e4/8RjC1iLJ2vg2XVZy3tKcFTSN
s2cdyTGs00l2SbkMam6GIUsb3GFMND6swQ8yCvYQ/vxwFVUUgHxGWni9S1C9kNVH3faS+NI9GQSv
IeKxJbgcOtXMEdfNqBYBfb4bz/BubycZD93ZDsNWm0AI2LTlWu12nausD0Bb29btGExOnX0h51OQ
6aDmdo0fEA2xvuos0Cu+BR4c9xSeDwfw2RH1SFKsMlxEgQs2f7D+Yh/zMEpx3QTed4Hn2UHYLGiQ
jyGqTonosNs+Lj2oVOEOcPZ3nPXzLQf77luyZeziz1xVeIyoO7um+2srN1FuM7YHxIRb04fgOW8J
QHQ5eveLVCKrtwyEgGlV/N8Uc8t7ldkYdnaqb2f8uSayWAcCuiewMm3RFshouwPYUyP8EuB/tWzy
icDYWaad2jnWfwjv7BaZfe8skU080+GeW2++k30Ab9OCtb+gVlXhjihvJEzl9RqS9Vu0IdhXtEbV
ws9Y3ekBX7oPi2CK9S4wM5EpO/wSFwcpy22yENPoKM/w0+1JE/UJq0NfzMhziturwv6p6CPCijns
g2POKXQb85IVEZvE7TCICDfjwm/jGTmdziD7nUytLZeoT1/9HQZIn3j+g4FZpGLcB6tw2pLwwU4s
OCYyhUkfVumaks1d+YaBhO2S/pcDX+6Qs6g9eFmw1nMYrd9IuL8hCQfClNmRw7IvCH5YdzhHfGcv
XgZgHLb0ILyBScWOaWuj12zVrpb+PJJCerBjIo4xuk4ooMtxV0MHwlOcVD6l734S8Bu2zPnvIB+T
ous6VkawOecNH/LtG+vXb61DCE8aQbIXr/QY79IHvNAz8bexM91vRztZDoLZ/cySZDlrHXtl5BGJ
0AXqnhBmmkxlnpu2MTxk9wHs9Y9U099eEmyN36fyUUnNz6tLw++GJv5Qsk0jqaVnslY8D69pzEC5
C5VfA+LXvYX41xkVR4rTbtzSYhdIcfMd8QqGuMCqk/LNcOqdFn9036Tv8edOboBDWNa/gf23hSU2
C/3PHBiL6LiMG712MFkfxN5xBsIKk087cDqnPIOrlRPDniODMWxtkrg9MIt01CDZl5+htisrBwRb
XRPNkJsQpfm/8dx7YOaMpAajDp/XR3rdwrktzUbj0qZe0gxakCM0M2EVJn5wk4UzRuAjh/hhWEe/
sS4eoyZu0+4wcDbNxbLSdC5Z2g8w3Cz9gbXJeNemHIFty4wvkrSkDqZkAjaRkPPe2QFojlDh8s37
uw7uoCfnvAluCb6/ECWh/wKm9DaDgQyrYJGi71/3Q5xZpsrca7diCJfhuxt7v0oQKnhwi4sKsyxw
ge1SvLhtyopsxrtnLQlKEFFM4cI8fgm7UD3yXa71oPz1Vyc8jBYMZUh2nfuHVQCsOwdSH+YJia8A
5fu6mp1ZofjQ2Ptn4/KamLC/J9MaHTrDTLWk0VZSz6Nl52t+wbJ2bUw/97c737bfapLimuHgbwaZ
sR/MdYB36zEaS+xewgvSdb3TNobyiMsCV0gW8xPvAtYYAGVrDgk2JLoGRhiGc1vhZ1rL2PCsIXBv
vkjODTKnpix+0DTJ9nLMJ+/3grnGReUtvYuN+mA6Ru46GN59Y0GQvQ4+G0GCm+ilT0xyyKC1q4xt
1VkTvIBxiuP8nvX9uM3LuScDEqYknr3PqRcCBZm00QOfF1XwJWBPu9+5sew27S91rvr2u8gsOUvM
qAGZpPQQcj5+ZyZhOJhjcE73ZLlnOk3K3IRwj8V6K1TmpsOihulFIDykybOJfov28Z9FgPhfbWm6
30YSv1Wqtu0ZxQRu+Rb+ndMeAnwSgXoZFYosNAdURIN6GuNodY8hOq03iCeSuWZsSErYaB9dOl3Z
kANLBsInw7FIw6mwe9Rmp7jtQ3IXc9GqOthm24x5J77lqT+fA+7h1poFP4Zpq+YinQeJTBY7JN1l
AY12LrUXbluz4HgExwRBoGU+4+nrtJBgZFCfP/mckApR9MCijow8SRpEhbAhWgOOeUSohIXVImZe
7e1t8uAk8WscW37VEWPe/WyZagROWXW3bxI7cZO4ApRaLKlhdf+dufhDI8mpfSMZsUD5kj6M8GQb
c7+aUf+8Km+dXkge87xQNOCN1psuN1wtvLBJ0I4l2aPuLWnxAAgn8q6Y7572TeSQMQDxo4uZ+mFQ
GmhEkPU8x1OhRpk1XsuQFp/F5hJGnj7gKAQ2VGbbaZNeUgJnG02F3PJVl2TyurfYy+mNCCK/5r4y
G2jVKfyfKNS8iichjsQ9TU99muoDSI/uDqC3/CVKEYmFUTUCK5g2JSJ4/N9Ag1LExSogdjYFnue2
LaSmS0IPzg6+KqHgcX01DWgDii0CcbcYZs/ex92wNVYh0xE5IlgpZb2oaeJoA4iFPGueUFBWw47e
JVkvbwboFJ6jDWjdAvkM3jX0Ommxgxpx3IerF7xwydN3MGPGn36u8fhNXbScB4d6eeTYaRPgbI7b
mgYoLjNxb1PDDm0c6Od5S+YHPuIBwiwNq0BFLi24SiiMA3nvsmJVvns2goNkCywpY9CwbVty5h3o
2wr328uiQNPp5jEIatHu/C5LfGSpi4QHCK2IEhxFCTNh3TrufQ+Ea+dSDDJ87yDzvgntrK5QdWCX
NiSuNinTgAKTkUNUxLIeADjVvkdqX8ppbuMfGiI6ZM1bUwswfZ7WLLBXCiJaX3RQ7YAc203t78VP
vfiI9A/oOaLA5OYBCphVlAgAWxsvUcdxUtGNC9IOg0OgaQ4gg9EbLxGJLRNL/cYNeQ7KbBDY+4Vv
cdUZdLNJNrvKLBo4nnzbXTkaR1QpQo5ixtpBPPm6G2qtnLpzICghrtyBKAsTU2QfDF9dk4iPkZaX
u/GjtPfwzxlSLg9+ENwDPq3JAnXXiCzXhs0KgxJmbFACF0DPM56xvKRK44Qb7CqSMkrgJGOtDxz0
bPCOJeq0k4h8dJgD7U5dqlokxGk0OeDFnVRIvK3ImefXlgT8tNjR1ioW4oJQ3eGMr5eUds1Js8V8
ggSGjNfZyvagl0QVCxmQRpFGvrqdCdhdNl/5sc/n8BKjIv1hErnNp2z35sbjg3xQWR7US6eT2zHG
8wKah/0+RXrcvQhnnRTzpAHO8kf493xEvJd2GffjoIbExy4bxkcv6dWL74AiS4nX1QqP3RePrckl
CifwN5SUChBLGjfhoA2e7ShBwEIDan4GHunQit4/R2xjBxPl86PfefKHQ5F9lK6TN1BxM0R1Ika+
gliSxfB/USXBMHB9GU++eetgO3lVEzDX8EVJGH8i0wtk7KGzkyHxb/KOpf9QAwsv0jnoUvYMOFzU
dv1tNsxd7XFtPuRJBBarwa34D7p0L1C38lvn8e5fAJb9ZqCtOjDHySGyLKhoqqMKxL32hNFnf2/H
1Y31B0y0GQIP/GDYng7RQuLbfOcQOw8sQEyS7tB4MnLu/FgNJXD48qVfqPplvTF649kQ/8T7t2PJ
silAtCEY4R7xPBCHA/59pp0PKA4GBg3IjboKgMI7RjReX5OJRCdPTe559m2VO7ebQs/LCpoYTYlt
T0vPxaMMUSdV4GfBIg0V/5aXgddOVZ+Me6P60IGSTcnHm5JOVmjxtsL0+cSPA54EUAjC9+bPKodn
EWyJpss6UC1Ts9Tr3qamnNduxvrVG4c3yXRGD2qT6GIgkEbXFc5VP6m5hk02LnzQoNHB51uZp0CY
MKX5NzYs6mfGUZHWwU7j9G6YOJ+fggGqpLcem6y+HtE0D6XPlfsGqUBww+FDP6YuV0U+45wXcxfj
KIlgNpyfEpm1ILwEMJxHfBoqmQtyagOyBgXCqHErE2WmX9gWwHYu9Poap2NUwaUTnVCJLVMZGqGe
xw0Q1SL2dgUZLnYuL2A/x33V6TjEPETm5Aw4OIDNvXMJ8B4cJwKUlVmz5u0/AWIa7lGrzAUy2pOg
sl6H0Bk1MBtVXQvMZ+mJe5EGZipdlKUCnHClTJ3LAeHG7UQhbMRU69/WTKYxWsKsjFGIOOSjYwUC
kXmRhesC5zfv8dlgtAs9Z37BM7EdkBhIyw1f4mOQ7/4zQGhtta5RiEMogcZUYPwDlAhiWAqENS+n
bV3FdafJWIODRhsItbxXzTd7zlGjnRmw6beIy4lYIXzpN8ZkY6XhQz+aDLyUVMX0IjeCYQtG6Q5I
7Sg6RCF8X3vuzg7VdoEZEBaFnXRXht6oCg0KwIIhnuEYeTvH1Yi+CJY9LfiF5zypk47NByAMtwJk
O9BQksFerN7NERdwWsLaIuu8jfllYlBItwjxOyzRvBUpOtk3xciIWm6nTcDJdN+adMXv60Ze48x+
kh1apSCn5iml+4SeRUfHCHJnMAfWrBFcZndz3gYnHbSQ5BIXtVU4rraeeLqeM9zCK6rlNf+5x7hN
4drS2e3ktflRzFpfXAYRlFq34Xmwwv1E+cheR2/bSi7wCK80QuNRn2zgHBHmCYcKHGOMQSfJHad6
vPX0Mt9KLA7xhMb8qHFoTB+0WPS/uUFeBmJ3/fSfQRgPJlp01hVov/5aIt8Lp7JCi7SkGalxEANl
zi4tgVQ7FqOtPMYx51IqAAp/ADPAZ0BpJ1AyYLdDoxtj/bDaunyDHS1LMGcMhxclUo1932jQqFjZ
vfpgiz3gbuoKxAwPtymNukq6OEKtues6+GjLCujLmAW+jbaATcjgvADy1GMvNsutDGnQvaGG8mvI
5tLzslt1zkcrL7Mn7FGJeboC920eUi/oDioOgps57adbGlL+CxCcvNG7nx1ImERwvYy2PWCUmJ6s
FUER+sy8kT3cD2nSGlrg3BqvOnf+zUjI8pj0S/zSU0oq1nEwmzX1ozMKQf80eRvef7qpw8YxaZ29
PbnFaD04J2yPywwdEB74vj7C5WRsMY59WooO2z08KSaGqsBLfud2xJOzFRwPtkDOASKZFMmOhrfZ
kU82q5EjveV1u05ApEOyPGIGklKZfXR16wbWPuTyvbb29iPg85Axs19ytbBij417X+aoP7i+J9es
i/CLpaAj3M4Ie34USO28QcgXlu8U3M+uaD1jbxh6JFEuyCL5gclf9C8RUN1imDZtWN6E8Z0XYGnp
mSVNizhOIQrYMM/4EbJteNomAp8/VP1bUMWkm5NySox+TzM2PmMull5st0SmAkRH3MHWa5uBufFO
OGCV8DPF9xsJUjww6fTe6Zw+ZqpfK0QyYAtKIMmosy2baxoxVfvG0HL3c/82DKbsaGWgGsl40EyD
RCtELCDlSa6y7+0yzMgJGuV9i4O0ziAYOeoFCGs2RulZwtx7da21hzYJ1SkUSjwHWmWoJ7BzeQ16
zEw5+vYaURLhcU3ofJg2YHp05lsEQ/XJXvQ5ts0ZHsfvXhS0ccH2OZkqSLiD+9Zm/OjrARXbLtDB
F37UA/7EOdDw3eiRcz9DSoxYA3aI8KVeLKQjuuhFjxAPOWXddfbyHsD1YWlQEQZvSkztVnWwtqGH
U9AZQN7/6ELOALSPQ6xzEeccHEKwMNtDMm/0nww11DljPI2AVM8AIHcYipWLSZLGxNDNjpa7n9LO
FJHrazIfti0OvrXGTrXTgTbVpBdwOnHXP24W2USbEf5PX/R79fF2Ss/hqGkVKJj5EARH5C/QSwvv
YOWRMf9NV+/d9+et2fp1f5nWmDVejrAP6PmDt1nF01042f2HDkdMZrN8qZetn14kioxa8I5Wfi8r
PMQ+7CG5OWa78Q4WARnRcTMy+JaoBJ4G0ekJWQfUxzx2tXwpSAKAYQUvafSC8Pql6LyOnVEkZLU0
jFXGy3WzxtorSYLWbreDHAr02u4Z4NO8oF7s//I3l58CR9iD0PN8i9EF8oJ3kAfQiuVH3aI+mwYM
1CmeYwdgCLKaIPbv3KPLA8lWT9Eh7rk8bI78cmmbPkqPZXj64dNQwJge7cLp73iT/e2KedoN4CTI
X5th79MdT/DYa/VVWkRIAsNGitytqATkVJkEbRDwslvZJxi5EhjF37CyHS9eiOM6tJ0tQ7WnNwGS
oGu10uGnYASzBew0LhPlOOcpJFX4BQe5FztWKkuJebEA6WZAoZKz8BEHQ9s45FKhdg3FJdvbGFUv
6sCnwOsgUkPhdJBUuBMzflyiFUPnYccFJTbm4OHeBodBr/FTBwFAhaoDj1W9DzWQBraDJSYFhWeN
1RVBGvyHowsgSMg0Kfec8TKIHAqiztA6tIh+DqaP8b2y38HWhfQ698HR12BXWdkvdzufyDNx8fdt
9hC+B8fad7MG79b3kE+qNh5XiKdQFYIw4wpL+PdwF+Y3eAYYyFmDxAeW65oaCtRJlOLkKTBwz/3C
RcDrIrB+AVAtz16d5O552nvelaOOKRq58APnnuS27gE1BMw3T2ve47hEZGpXIKzEnTbq2dsOksfH
qNtx+68rfaRbrxAC42fA6pKhxmNMXPw1a++GeZZviFhxB0SCicOMROAy0gOrtglPQrVNruCoSkTh
ULw3KUmTpt8x+kPBSa8WZWBeJSA+lW2benU0h3kz0SAoN2nzY6i0X6ESzeo00RBi8CjjBWhpr/Fg
bM2chKcwcrxOXKsfZjMLxJZKiiGL1x0nteZXqCKWGrzeuaJIEK1QrupDCzicKrYuXYu2zdw31ITx
NRkpedeWAk23JrYwLt6RbNblAo4jwIK72PzqO/RvhVxZ/EJ6/ymyGVvqWVD9nnuIfAn8XTVIcZmu
a4CJ/ZiM0/do71PYbvRexyoDemJZPi4vdCd2mLpq4CCOzL5vgMXBMyoSw/ADDDwOtw6LGtr7MKWb
edWnfG/lIWyxfPIwT3obhsg/dl6/NdhKo1HqQDu9bU2MuxBz0KLP4FZJs/UNZxAGBS1cpZxP6zOj
edxsGFYcuyiJH+DQCfFBUuxdkAsGM1W/Y0J6sNgCfBzbk7VQk/jBPxDkkVdvackd8ljIQXoBKVq9
pefeYVEzwHqLSAPMo7E9QlYsWFeV3bHpHHvzypIJHOVZ4lU3SRvhIXZloWY6BUGalhyz7QOSYw3g
kcMKKJ/kVcszfewJrnorMCIodtThj5k30YOv+/bGGmkQouTEWVK0kvFo8lMbOVTS60ifwSH8hRWM
qA0AZTVQ2eCAoO0sPTP4B+s2/KyA2M9FhMrqiiuUVCMKkdPOJgqnT7KfW91bZF1JV+0r+lPejhpX
cbTdz53YDqgvshT3dgRkcteysUJlhYziae6P7Tys5y3CwlXcCajL06JTGVKSMPovlTA7KXQs0jPJ
wuVgu22IsbZc4nsIiYce0VAyhkbTLL8nDPrv4nCct6ceA9auGLIguLM7CGKF309TE1EifpIIGKKM
ruQuYOtwXlJIl0qjKTZVw7gCDr5nHsM7WPHAxhAYEQeFJRt2Z5PGNLPvBC9jTnhYgIWQ1nSKyWuW
b3BncxetyFtRSSOMC6qUGQwMe5yIW9tOSeOJaUEOjMcaSOnHarDwYk4oD7+bxcUQOql8/DmEQm61
5088rC167H9gaJGuZr2/3eRjMACrkyQ/ppWKc5cK+8+KFddSJCCRXNIZlJ+8R1GJSSW5ALAa4XoG
LgeN/mUAcO6Sb1JdYJAGICXD4iyuBM7IuYqw8L5BeEx3ECthvA47sRzDZUG1gx3VeJo9OtbDQvuT
nSb3Y+l3bUsmZlUbSczPjaXmu+0TezWqixqPJcEBm6mkiMg0XhSoalceGg7qfhA9ERZ5fiW00XXK
0UTgdl8PSiz5LRv5/mDdmtdxt+8HIvsEbgnFMbBceopsK1DffJxOGNFOAep/hjC43PR1yvYI/awf
dmWv1+2n9pD1hREd9TEYs7gvwNZpf0TgG9dIIgSHPByHZkyy9YGTeKsl5iVlqvfujAG6ePBtR0qN
MMam8/P8Ke06+5wOIj74JBsv0z8Z8fQzNPg2AYAwmOFSmMJJXvWCdJVixOVXRghmGgtQ3+xrvLe4
dHRKb9OApni7e9sQEuy3dKTo3nw9x1c/2aZfWHsjOywIg+QNhc4aFSDBgCK6Bunal2NHMeqASZ/d
YiQej7c+WJrQGzmNBTIA8Q+9UpgZJHGY1IYSCudsu+ljsoaszkIkzRyzyHavrYoBEZiAMWw2w71b
G+C+Ad+biB8IY9TvgvmDg5Qsbr+j9wEHDt/EKU5VD0vPzOsdsgD0Qy7asXSOVltOWfaxmUcWVhyh
IUIZau/aHO++iLpBFfE+uku2xO730HteKenm1RsgMX0p/NHeAWbnHolv+x9ZJtwB3DQbFJGxrNx3
rDBxSgz6qmDAu9nD/i1zgh5sHrN/tV7oGSMm/RLoMC7XEHC6cpXpS7jG5nUaBK6PXS7vBvfdy4Qd
f3hQPkV2QY8KYTU0vcsRbnbh0QzpCwLN333rU5jd2NR4A94fpCjUKzCn/3C/GRYDIqpMCq8n3xlB
l8rddWY9Gr4BT8FKD9DrHBhCexBjRlMUZa3v+zXYSggrC0M+Peca5TTghQHWJEOuRFzHvb82/YIF
Su7StV7R9Z31DgNYQYHR/532CX9iK6wegFet6tFJsS1owfcpK0WkPZCG+/24Ej8r5WTZPacxGmGO
EcA/qaYTOa+79qGjU0u9o4PAoteDJRl2/qzVGGClYLRA4siraeRYeEGhA+p+EHcPLkLnO2zhfrti
FfFGsyx+TlXELiia1keW7uyodsqrVWBNkS0OOJ51BpAwQz9t8PvcC0F4jec6K7M47B7UjoCT1JhL
Msl/+0WQq4qBlJrphk04I/Qwo1Mp/D3itZW4SotxobSKw4G8Gyz5Twglnu8cHoxVTFd+wDhYIgve
5Df74NBkZ0lce8jILJIwXjDXSeQ77rbxnvDcNKqNzX1g3HDCSCe9D7D8KGc99pVSErODYF4xI9dA
O2JjtB/3AU4Fg6b0Gxy87C72s+iK8FVyizVPjyjnGRstja9Nbc5U8w4ZxBKK5XZegughDLvoHb21
PE58XheoUgyQVBqBlUUYtMGDIcHYfOygN+g6KDywAXoQbERTzG1bLGiIHVjte7g2xxUTKIQ6Txci
MQ7XPWY6FXyB7RHX9Hgjk7lrVBgnOJMpw+PM6BklvUjBWgI8tFiumHrAHo0gM7DNodvEQg/7JTx1
N4WZedSH9or1hy5Mt45vPqpXU24x478EEl931k4HhN0mtRxxBf1ZOfeFtC35ZHOgKVUszT7Chjmk
M1z4cQORAQCYNkPr2P7/hKqfM+4j3oa8h3LjJsHYkMPAhB4BQ3tGn//8Kb7Q//2v0O0/xYULQb+Z
q/1mALShLzyeSSioguy9p/vfmARfCBiTj2/wP/7G7qD+khsYlRtFN/SAE/fP7/0LBzNCIv/vC6Ol
oCSzyNwGnPQ8rhRt6NiXHwvSgU3VOKizHUMMgLZDCLEY6ZPTDE2dN/1FO/nV5/r4///4XHm3OBxu
MQTQ/GVOnyaIuf/8wb76UT6JMnmXoWuDP+cmYtiYqEJ7vxPo/P/84l9dt58kmZiR0RUHKQzFOxxr
ZC69mOK+fTLpX/TPX737T4rMycODwXRDd7PtFC3lcdgmjC//BmL76u1/UmBqguX2iuXxjcOmL+qC
tkJX2oA9ogvfF/FfpJ5f/JXPYVx7Ttzkg1l8A60jap2rH07HFkCRIXZ/OT6+uHg+J3F1+Rxp/Kjm
hgZT2UW/EXFb/fkH/uqVPwmeMXcFPmNb87M/8oMMKTDq88ufX/q/O9WSzxxSGayQQXXxRzekrlAf
/rt0UVzMlqMVDmYw37Ltu+e6v90HX/0Kn+5vMi3Y47XAnibkLe7AG0aA7vgo57+FNnz1TX38/3/c
wCu6ktxDwM8NNhzrpVMyvyEqG/5/x0P86S7Ws5EQAiq4abbxTHV2xzDQ+vPv8NUb/3QPW0jRBmyz
8nPssrYYp9oT6d8ynb+4fT+zSHe0uNaF0MvLDCITEpojUnfB4kfyz5/f/Fd/4NMdzNYNQz3sxG+Q
lHxFKvFWwhj67+BHb39+/S+cRp+plnMuEBu0WA7N+d6DECPDu87/KCmSjISHlE36QWOP8CDdlF2c
NMgY+PMf/uJy/Uw5TTqybC6BqSTbNZyigXc1KDxKaj764Ggmf/nx/zv5KEg+szSXDpVYlMMvDYHr
oYcYJWDqDoI61JT2l+XTDYnip1bqoyJuqP782f7XkfFfzE6f8+67kIjAC5m4yZF1cvVIzu526Ppc
hdE/xjIZIhd6KF8a5ukYSJ4cAVVB2jfLilgPE0ReuXg2Oo4zUuVZ3I7NNg36DmLG+IBNdwRqHRhS
ZdtjglR4iOl5x/B+LOKRzeOxXxcLzE+0u0uwTsj4ZnI9TjmoiYPL7IU4S+8XAPYOyBBbbpdstU/D
MqCrmFcWYXAidL0OuIhrvF3+PGgdSEi9M5ChENaCwkBiMX3rp+P+EM0sR2aJ7ZrWJsgxaTOkZ2M9
B+3R/3B2HT1y68z2FxEQRVKituo4rUn2zHhsbwSHa+VMUeHXv9N+mzG/VgvojXHha0gthmKx6gTZ
JsmXkDVvgF+TQ5FR9qtAde2Ifmd+qNu2v+u5e0YaSzugIGkEOnTmbcOGCTbhqf04eX2+S0nHDkUE
bZ1s5ingQTPa6x4R6KoOanyYQuCt4+6cRea585w6XO+rRuCqNErl4u42ZdUhG91074qJ3QNwaq0d
Ggub0rSL1ajVQScdVhMA5p/LgxTCQI5aUaFYCFemxWnBNCACIBifXCTp4HNG8RqNeWGvmw6nYhJn
GX0OsfC6fa7Drt+KkLzOGt5bFjLZRlU7xdM7CjD39X2w9ClG5BVZmlgd/CACF6IIe4jx9gEYH/ZK
UrAwC/z89x8OJBmzFC0h4p0YGtSwH9k54jOi8Ep8WvjtpkOutiItm2FGfEKx+c4rAN1qNHeO10dm
6bcbx10LgxTZCpxJUvf+hFYvTK42HuqMtz3eGHhC6tq1KjoHwP0+z/MIOLOl/Ml2VljrSz/fyFo1
jRia/vj5dCo3ZRhu8+oxSd2V8Ln0dOPMszrU5WEAEJ5CNMJhZ5O4aE5NK0ND/y73C8HZ1JMNM2j0
53YFT4y6ERuUbvunQU97D/18uMgWejO33AHmh7Ct8vivpKiLn0OBf0/6HJd2OJy88TZm2zE+1/Y8
8Cx3wPtF+zKJcmAV6uQt79G2tUje3qOJBtRnGU3OJ48BVNs4ifuEbmB34LGih5CqesuseLqD8Cng
iWmbAIWGM/DVikK5x0UM0mmW+gGl7aQHfEkPzzmX+V5Wff7Nc5LhhNpwiOp7xV9GD/Gtkh7bo7GF
+zxg9k8uAlW06dSYBxx6zADPWS6O2B62UUzH8MTI5kNP4CoXzhSoexJNO5VScnI0gAkom3ooB4/8
B0p4+oco8vJU2mP1B37pFYAQyvkaJ9R564gankZLzY9OEc3nBoDIUC/P571n0/yNtrV6HCaCWoVb
9CAJ0fG9z132VXu0eiRTj/YE8LLp/QTdzlOfdBzlmIT+CMu8+yY5n8tt2Fp0w2e7PECCS3x20fI8
AUbcfrZnzR+K2QEaf5I2LOuHKjk6nR6/NA6R9xasNtApywArtSmwLdhgCUp4HCjxWqS7DFYNoLfA
VD6prRHWIGX/CnqbE6i+oYCvoxnoj2QUfpzYoF44I0osfVj+BlWAvLAUFnKdnfDvRKjmJ43DcQ/J
Jn2fhPDxFaBT3/O0A0gItKc7UFZQ5qOAMLUxfUtCIoBakDy+z90ewTeuYPEFSfZXUjvpRuUds1ZX
O4LhpcVu7FSwrYqWdhTJrxhFAIVF9QaEWvw6Q8EK2LS25EcLbeynZMbVmZeN2oJ2hFIcKCYPWcjH
Heq388rJtrCvTYlluHVySLPBqbQj93qCpY5H7iuqV6LGQkJpurpqPSGb9Czv5PQ/QEnYTBEwwM5j
Afu660GVnqPnpbE8v/nDgZM7wKuj0ANTv2E8ObhX+EWBRlbL/oCmpP3ZHjsfkLQUdm3qxbK999GD
D0zirgm3XD6SYIH67/vtXoKHlsGPuuju3RLLEmZc1z/t8lWVmUIhsGklCDE47PKS9JsJyMS73BYB
jb0jDOeAO8rit3IeP19/2+WZYp5x5wZeaRwgiA0Ust5W7fAJcPX7Ykyh1t+tnE+XmafM1A+ZQCfT
Fhln6MuJnYfOBnMVOGwzsLiAKoAtdP1DlibkvNA/LAiRA7MwdcCnt1O+Q5a5HaO72558fuOHJ2cj
jeuCMgp/hnHjKpX4xeR9u+3ZRu4BSiHchOBZEADy9V4kLvAx5e/rj768wyGS/+/Pzjs9yVJxGggA
CTbo3NvgL4di5wztTfdhZgqG2HUMc0DiYg+kcRqgQQgq0NiglT9qsZKbLc2qkX4ICbJQFQ5lAFbf
NxXnj1kdb6+Pz8KjTc2QKh3BpJ2gqliDvRk3f0rAP2978nlnf1gwqQ3XEIvBrJcw2PmJoKtuE1Fh
pjIIIFG4oAFlCo3eut/iyg4hW8HK7HdUF/HKkC+sG1McxEp6V1Db8U4liMfCyuBq/Z0ztTLqC/FG
GtsUqMqihbFVeJI8gJ2Y78xfAROjqMNdH/ulX3+e7Q9j3zkRE2LGyWNPDz3YzDT7U4FIcv3hS0vG
2K0dgKHn3tocpLFu9uA5n7U+a+emI5m5RiieY1VQiIE1AToYwOsm3SfpFY9SNit3tMtXTmYqPcRl
ASAWvMBPClweNExgIxva23wcglFZv3UBpAsfmlPMs5WVtKAzw1xjsqmDo6WSkBbVX/t5037z3gXq
rYXv3LPJD/360Xodv7/Un2Tkzy/Xp+ivCOz/JgbMNRbA0DWgQbAIXNFK0G0Y1ZJvakg+/0TbMfxP
VKJAzT3uv6YpKer92AIMN2VZtq/RFt3pOoc7ZdNNFmCTSdP8acZyelKgdf+XVwzNP0rHHkl7Oxyy
RgDBAePN9p0lKfjluTx72kWFHMBMn/LkN/zBitu8zIAk+XdZ50jNyjJCz66py+GhmhoMZw7Hea9i
4jFD5Xpl+yxsT7MxlaBco0KY+ARKDbjo/SRtEM3edupW1vjCDnKM2VFAnA5ZhOfD/t2niCr9audj
Yec7xuYEGwV0MGrRANUgDRyJdnZdCuaOx0e9v764FlIZxzhSnTwvpxEEggB4zeQASZmdPXoT3FVB
k6XJYWiTlQbh0rcYN4W6gO3QHMshqEmXfyFSAjWogHX1QRScV3TdFqbCFFChAzhDIKmiJQKolR74
PS3Z+/VxWnq0MU4ZsfOWp7oJVJLfIwl5rUr6+/qjFxaoa4xMFeeKl6VNA9f643k/o+xX0lOfZTc+
3sg3ZAmHX3ACeOBG+ZPdDM9jSX5b5VT6Vp18vekTzP57KAfJCHQYghqRQlIoh/EzeO2TJOWNu9hI
QLq5E5CRGKHtOYLwCcCMHr7LqECMW0tE/irlXgizZvsdXlgaZEL4sQJ2xe9o2yT7WLbRdxAOvd/Q
mo+fas75PbwNgH/MWrmDcHo6AlnPk2DoCgfLArx9PxwgyWIN47jSwl1YeY4xf07T8rKY9RwQes8U
kFsADV6ftYUtaTZW67GGlHjMddA4AReDD71Fn6kVRbaFVW32VKfUalnCoQWdyx89MIObmkuGwZFf
4Vm+5lmz9AVGfgFMnTXNDEGlTXK967VC+Ynq3HficeXwXRh9s8vaOZUAWdQdgu4MpeWx5ZcJHO1u
m4DzZ33I7NAzaHWTEHJCBa/3QeXPYx+IzvRzFveTu/KSpS84//2Hl0hPtii38DRAH2YruulZq/7z
9d+/lA2ZbdUkL7UTh0mKu0w1HxngZNVG14UFrQmoKxAA9recQ4Fhdh2HHBpJ5u9WA3qm7zlVtynB
fDt6XlT9SNva+8S0l37mHH+nPMe+LTKZBn48hJaHOl/VQagHErVQfAfGJLlrm7A5Ajy15iK20Ahk
wjggBtEMQwSaSgBU57xlkEL13bo7TVP4x2XkaxeT5xD5qSvGl1H2a8YKf3WlLwQtYRwemjHL8hxo
hsXKgZWuhwKkjvyziu1ZryLaznkjjhYAaYDtoUOWglYD36h+5cBdyL/N9m7CAO5C63sKQreHPF39
O+GO66ucgNlEt14NeVUyto/cIeNtMcvs65bAQ5G0R0c8AekIwlE+5V/bcA3ksDSLZjsXM4hxjIWL
u1y0yaGpFBHQBizbt8Mv4ALsump6AT3at4uVC8VCmDRbuaiNJC2ud+6J280ONpaVxfdpeN9nK6fH
0vONEEPP6CJYvc+BVT/OeXlXA6g+x6PfZdNKMWwhBpudLErzKrdZimZ0/ZCh4k31D4+zleC19PPZ
v8GrTGnmxl6BnuI0gpMEjoHwtjb/Wc1rZdeFBJgb+zaFW3Yp06wMOgWf9/bJ5skdy17gNQ4a9Y1D
ZGxSlIpTHkO9Ef2fJyf00Bj5fUbIXg/CSx9g5AcSNXaRQAsmgBIkeOiu34+PPc82IYM9av/lppeY
Ta0uZp1VR5IGnDBAH8FSkK1T+QXEMXBVywG/b1ZCysKMm1V8EXuwYR9IiQrcu0xjPwEPsQaKCRof
KwO2sGDNSj7KqmXGXdEEIBRA1cMdN3M6HAfBpu31wVp6wfnTPpy4zTSCIt9MzinPynET67E6IkjH
z2y2o5VXUPs8vRcCvwkSgBO4A3IzGEvFFDsnpsN0azfKAmB+UsoHwb+NNwQCHYGcPHYYslrvQ6gP
gQgTltGJwF0IjeFK7CSwHRsGDQ+git0ZRDKIVADWK+LHxrVALo/d+h4oYSgoiKk9aTQv/dkdw/si
QYRsu56/DSAyPwnpVQdLg7nU9274ebK7eps1nfzMoto5tmMutyAU1H7ZcXtLO7B2IIXw09GtBvJC
Rk+JahqYqdAB4OQhebLV1Cl/rKzpaYRwEjh0aeGjp53swWSZvkxuN2whrpHegfoL006JjkklSHZy
Qje7g97DLyhnhHsbqnwn5D8RdAHA4+tzL/qpZggA+UkTyT9opU0HJ0W3sZkhLFKFcPJr4r45lJSg
swYIw2MXVnyXTEO/HzXkuIbam98zb672KSPtzmny+EGqPNs5yia5H2aN9UidiqDgUkvbj2y7PeZg
ur33jvfHqdD8rVOIACHGeAEs/IaDBgxqM+lWAo/rdRtpxfInpKcgfGdVxTt0EKN3xaJ4G8sI5JLJ
eoKcWg6+Ycl28zx0d32X/tfIiB7zeCiOoqFVwHX0BXwa+w3O3JBcEHBRntBl2bDE/aELK35FQ9N9
kDwHxcPtys+JC5AQqNIS/dQUItDz/N9N28B0JJkAMoffY4HF2XWHioJfDm2AT6DtrRT/liKFkdhq
15ozdY6qnEFHtkrQcc5U+n1s7WmbAAe5cgQt7WbjCNIKNR0NT+OANORTnIXPkW6h8hGu7OSlxxvn
jwOsQ2FxNQUC3f7OfS476DNNaw3a81hcihLGyeP1fdoOce1Avcd9rmj2ikDx8/r0Lj3aOHcgLBkn
lXDFqQE7TZBH27rtwaZZmKibGMIsZ5rYKL44yfTYQxLm+m9eGGzTKwziqpWepmHCbQ72682hc+jW
CVeuGksPNy6jJM55zV04hTHIa8oyw30a+odgl972241TRQFf38/QswlmXnbbOBZyU9jIq0M3vc3r
jJkWYAUQXOANls5JhwWUmZ34nRO1pZDPgBF7s5LxLqwb0/oLHNEE9pQQcMnrb3b11qv36+Oz9Fxj
n9YACzdFgQCowZB6sqoOKjb2XMQrq3IhzfprPfnhUE8TNhLBMbsDNA86SLxRMJWSl6p1wL5ZqZEu
vMO0sQSxKJ5cFBwCyM8BaAgoTrotRaf26pyVunKaHqlVQyTm+ogtLVgjOJAyDwGcExCBtjHlrbOH
bIbfzMNK4Fz6GiNAAJhjg2pLOK6mSXvKe9HsG4pDFJdT6BJlubezgWB5uelbTOsxq7Q4+KNsCkbv
ocnOPqOfPJDZrz98AZrBTLPJJK57Fc54+pzDUggkvfGOhLZ70uiwbMKUh/sRvqGBTZI3O436w9RB
eAOkeHY3xmG1u/4rFi7bf4swH1agEqlSRR63AWyU05dRDWIXVtBjrYQHmJgDp+ARGhOs1Omxqmu6
ko8vbCtqhB3LgoIRG/sp6B2J8/WpS4qVUb18fjum8WQha9nK2vVOw/hGoblYwZnWqz/36s/18ZIX
zz7HPEccJ8Vp3aNn7UB2Zut6PdvlUCoEjzW1fZDXcrSCWHs321KvLZTLO8oxz5cch22VthLGMvKR
2w9cdRswYlb208J4mU6U1dSNHDgE3IWt9l229V0Uw1i4Sd8KPqz0spZ+vzHZAu6TcsgB1MlCvRk4
D1JRf+mKeK2VvfQJ5/d+WMKTXQibIP08eV2Gm2ptOdO7iJP2FSoVk7VR0Oy+cbDOy/nDm6BRUHtg
RkItiKV+FYJb77a+4OXWHV6vL6/L4c0xPY9TEtejKMAwGHnni2LwC0tD3fFr3REf/3Nlkyy9xf73
O4SAHmZRUjgm0OonDoSHziuavWcNX/usB7+e9fvrn7M09cZhAPhe3U9xxAIJXqbfkgLajE2xkcT6
cdsLjOOATxkg1SSbg0nC4AO6nw1Iv2Ll5FxYWGb459PguLWF6WbgiOXa9gf5IxL3Gjexm369eQL0
1FNjmncgu0bizoqgNzLVMGpNwvfrz1/6gPP8f1ivM4kz+B9h+GdcrDdeo5sHmFhAO66qukNhdTfZ
JtuOGc5hwg0hA4S8k2RfIXG4wU0cfP/kwMh/1z9kYR2Zt76h6Ya4S1IU3GNgz6FX+suLBKAJ7u76
85cGytjYYdPDHSOyvRP+8Cs4aRL9p2jjXbV2bf17Pvzvncn5y3D9MBUgxQNtA7xK4IDT8Xl27OYZ
9DpIvsQ2O7ZQhDg5A7TQZu5EYE03SQZOqEh2Sc/CLZRlyaElUhzaJheH2M2c+zyU9QOhXbKRjEIP
XwMh7M9pBOp/iZt7aM9qUzVwEplb0m0TCBA9TuPUH4s+8t5xQtmQHUQBbqUvtzA/psnglE4dANwz
/DliABYn2X7LEtbuIL5/2wRZxgTVDHKLLaSsgj7O30M9PuWwqZlVBJXZkq+5KS2ERYv9u10IibJs
jss5cLzH1B6gszv5GWov/dOUuIfrK+38gy+sA8sIvUUqPafrHTuoM+i6qxaiw2Nkf7n+8MvW6rZj
Gg1WjQBPScCxiTluc2xZl20z3svK75SYjsWU6c/hlLRvORTkoJYORPfcNfUzSGz1f1NTR3twbnHD
6XkCaXMqAD8fIKYP8bgYoh20j45DRN1633B40MWA+4wrB+vC+vmbIn/YHTzKFNQG0HCC+NOfytXx
lrnVbnTETVd0xzRQBTYy8mYdjkHEWXMoXHh0WJAbOzJGwhtjuXESocM6j4IKCQ1Fso/V2VYhib7C
Y7DfXp/cpdV5zuA/jFE2JUNWOngBSo39cRJl+Bi1/E3nae+j8CgOJWSybztWTUdVZPu5jmYcTMP8
EKMxAq3gCSKnt32IcSrB4gaCc6FKg7qFMKE9xb7HoC3oAWb3PY7WNvPSRjuH+g/DpTFSUnc4vDHl
chPKLFCpWCNLLqxXy5js0BpSqaE9HmjwHqmGGSMkjPLX6+Nz+YohTMj8LGCLjvJuGiip+HeryvX3
Ug7kjekWt13o8+YldMTL5pfFJtA2rr/08gkopJGpFUOLIIA+66kemk0+s2iLMHIAmOAxyZLP199x
eUqENEZtFjYCtpVMQQuPY5CadQXNmTVrw8tTIkxTM4SltgttR5zg5mJvYlnvoNGR7FIarrXFl95w
nq8PK4o6PWV1i7Kn8vS2n+o7J0NNGNyo66Oz9HhjWwjLArCp42UQKQbjEujuz+VO9Lc93WRL5LWa
bNhMIHrAJGqIf+cUSirty00/3SRHZAx5rFbonzN3PEWh+zXP+jsrXkOgL6xNkxlhsWos3BztbNt9
6ct3+KvuNFTTinkNbL2wME1vVRCXi6zUFEXWobf8GortTIOJc9vgnF/6YdkM0otdAWuwU+xAf0zI
L4NrJdjA+U0dC+EZWYuuwxk9eIwOSTU04j65fQh1zD95tbJrl0bf/vf3Oyl00mADMgfQNw7hI8Dy
l9l5KskaZPfyuSZMdkTSOUVJwFc9uSVAJuHo3pNOxlBFzB+hvPcSFsUKamFhg3lG+GmnGAxKUskT
PHWsjcjcA6NDCR+wbiWLWVhGJlMCikRNyiCXHPRF5BfZM1hUt60h01vVBk407RiuuZEt7E3nzXc1
RYSA4fZtY2MSJiAMnKQNEMynGIHitQCVZ1PXznQcc1Xvb9oHJl8ChUat0uk8/KJ7hHvVjzrNfzRo
gl5//MIyMgkT5RDPbRxj8JWS3nEeWLXtSW77cdyNp9ruoR8p2p/X37WwJf7HGDXxCgafqDnwyica
WRDJv5cQWmvztZLWwlKVxp6Gb1gHq71zxOPAQ8TVRkkJw6m13Gjp8caWDuMSeEA6ov4DbGMHJrcS
1kbOa+WlhcebBIoQnU037DSI86jNQVNblLhhQN8/dqEtdn0GFraayZhImt6LZk7LAFbJPqRSU9Be
b3uyEa4nz25nCGnWQaSb0JeKwTeKrMXqpZ9tzGsOirILhd4ygDIpBELfSP/r+q9eyBldY0azRORw
QkmQm1jqLOD/OMKp0Y07Dam6acvCwt7QuDxef9nS/Bq5IhzGoqTO8iaIkpGimAT7BRjdka3V8ZXK
29965/9ek4VrxGqKOg8VlYPGGIS6907hArOTdCFwsnb10npKHCE7mgZlJNmnaIzZCQTJdt/XMIKO
nMjbwcxR7wdpObARA7XlzkFBeJsLG3z1MI5r+A7E5VdEBhtubFAeRmYUbTude6/XR2hhnk0aSh+m
EATmAPbDOBpuJDWLdzkv1G3njEk+gT5pgnUJrBGEGDaybr6nhH+9/sMXptbknQye1LGVMnGCpeae
23AFnYffHM4Qtz3eWP90moB279DeZ5VWCGjwRYCh5nbu1o7ghchscgZE3k4j0RK4Nf3eQsUZaboP
Dw+f9/HK4C+NkHELUK5TKcDG0mCy2C9S0/DU2YJs25yr3fVBWsCLCpMzAJfFBioNHEcZ6p6btEzh
QIE+zb7p+nzTNYDjjmTId95QJKeIThQS5/D1vf7ypQE0AkmoSKmbc2cONPo8hLg+f++qejOF3257
vhE7WhgqwF5ENYEeUeikUA7firYuIdTTyL1bZyvZwNJnGPHDsRrdxoqIUwbhbfcMooq2VnafVPXK
AbSwDEyag5p1AmdQIGzasPPb8hEZd5qsHf8L4cOkOYAsrLo8y8JTgmL6NHabNOxWduDCQSHO6dOH
24gcxAhKQAZE12g7EKmFCkVPnTr1CXHm49QNUNL3wvGzVtltBCphsh0aAp1Q2XreKaVu+Gw5Ybyj
2eCtfNBC3ifOE/Thg1gf9sQGge3kja1f22wbihdopkHdF26D822QJyHOM/XhLSEUiq2ZAdUwN4Da
Qc8JYmOdvXI3X5puIyqyFp5TMN7jiCSfOPH+m4n8fX23LQ2OsZs9CkmaHA6KQSEYeUSN8oh7rQVk
5lnGPOw+FU6+khMsfYOxr72kSHBezzVq5/ohZf3dQOTKXl56tLGXc2tg3EvrKmAJBJu71g4Bacu2
10doYR+bZIO+aWA6WgLxCpdIBxrInpgenKrsJr8g+Z/r71gIRia9oPNwtYKkTniiuFaxrNnC5gek
pdGP1kRel95g7GonK8tK1QScTocAeMw2KrFPEqrAbvrz+jdcxokIk1IQo9gyi3GE5n+roe/V8QJB
abA25QS5EJFT+JlZv+Dv8TNU7ev1Vy7Mu6mVRSblwOo8LAIyh7G3GZO2g4zpUIy3TD2lJlQEXmE8
03DZCGJ58FCS0ej7rc7IxR8PSXSjWu/1scxhPadBkIK2Cs6HYmVULk41HmzkH8yC9VvcVDkM6vMZ
Yv0qip67NrT+VDONPyVRkh9uGH68yFhTQL6epW8KBU/D56yK4AOwxr9YGpvzp30IplMJKUAUA1Qg
rWPJlJ9Vnn/9N1+Md/jNxmEQt8nEYf+igih74bV1B3dj0Kewz1JYw9zUtcdLzp/14ecL7aTQn3Rg
ewzuNwx5/AyuR5quHTUXT2g83ojZSsxuVVlMBXHv+bb9QNNXmB/CdwuexLClr9LmxsEyQvZAGY8A
AlBBr+R2hpdmxLe6TzbzBO8S/nx9Rpa+xgjeqoaAL1SuusACoPyuqCd448FTbW8RXZ2anKn3xoLv
F8Tu491NbzRRG6mGCX1YJCoY2hS+nvK1Z8l9JKxhk8E8zwc2+lQ41fb6yxaWsongqPgEghqUxoDj
rqGC6fgZX0kKFpayCcyr4KXFQoLtJ+C19oDma7sJFYTy0xAus7ikZXv4wpHv1z9jYZZMAMds2Ynu
3UYFMDSJ4AEAw6421MlJwkt3Q0sn9z2h0q90LNcW30IYMxEdUCMrQp5SFVjxUD7a+VQ8R3U374Fe
sGF5rLLbVoNlRDHSwACQjLEOHHBF/H4Aw2E375KnrFl5wcIKsIxgRpt2qHUXqQBrG7oXjU/T39cn
ZWEF/A+oAmKrA6i8OpBDcZcCIZQkzTGxm/gAjXs40IT9yovO0fF/ii2UmuCKiMuU2GGpAu5me6Ge
EzlvbXG4/hV/scyXnm5kty0sScGGEX0QhbD18jgd4WdX9PdAV9R36Qwyv4C71C6TsGWAB7Tz3GRx
tScMqh0NbCt3lZbqzYV54coF/jK7FZ9rBFhXRLLkodcFUOMDwCNMDn2Dy26E+Rut9FtNmldSFHsq
IcNlQZV9sOHme30wlkbaCLm2bU88YdjUA3INiz3X45ss764/e2khGpGWxfFI8gorvat+yuQHu0lj
g8Iz5t/jzh7KIeUs7AMGaUWnesshx0iHcGVELv9qy+xLdmF8bpq4faDbFD4S47GFj/f1Afkbvf53
5VlmW9J26qmzXdkHcyVGmPnmYuPQFPeIpol9S+gadth1B1dZe/qhMsJxONgwket1lN5NPB028Nf1
ICVSw2RNFXCEI1H58/pvuxz+LLPpRTkjoOe3sEQqangQW0cYPmxofuQWvWk5wDny32nrbMua25Fg
U+endoCF3MqE/c1DLoyq2eUCq4hCIhAP7jfdrr7LPsMH4JVuy22+j/fad7bDvrqDXuIrv5dBe4BG
w8p8Xi4Kwx/GSH2BAMthbekhM7pnT/Kg7sS+3g8P0Dcgj8kDlC33xV30PNyjLryzg/gU7rzXagXE
/P+Z+6XvNk6STDpzHus4D6K4sdhmhDNS2oj+DWrNcFxi0Op8jR34z9tjg5KQ7rxy9NkoyocJZjzf
SETArXG03T9KXfL70vISa0eQSJabOSlatoEYdPaoiV2chrwuoPgFZVJ/aLikfhmWnq/dOdmAnYmy
RjGzT2Ne6G3O43lLLHR8XahW7KKwshBcOb2zGjE+RYWtv1S1Z//xaBg91I5qvoLujIqbVGLvDEm7
dbkH11Mv0o+kivJ9Gmnmgz7ovloQLtnAyhkifiNICPDzQY1OjHD+sqxxl8xDdQytfnyroFR/B7sy
EBrhi/xL9LaE/Riu0g/pBMcwt82mhxrgPdjRt9GvtjpbNmk4NEd+DZsKP4NO02NNK/VSsJRYaFwz
8iMkrXtvN5pCcqCAU6uSNm7mcx//dqGV6cesARimivpH+DK7PhlEBBOr8KcoXPrOYujAw3pnfnYz
KnczfEr9mUFaGwZoKVRZ8wncCkKLk+JKb+eqVveEw8ZuR52cHKSlu8+TNYW7OuPqqXCG4T0Scxkf
plizr0jyQj+0bKxpkhVB28TZ1oVksQ/6aPneli14E1WiHsGDdAI3P2s3jsS7y8eIbbRXwsO162H1
C38ol/lFApCdDX3Z0IcKaL+dShuOmXUb4Z9BC1zv4GDJ7iHsR1/qGp6qPnQEAezrmvdoQPhAXIqm
IhBNCojTPJBhfz0yLQVkI5+JrZbDErD24KzyNubtLo2jlUzp8uEHHdt/I5KN898VpAF1Yka9kVfd
rsrcn3O3pk+99MvPf//hXtYpC+bSMMaAwdJQPuSF+JqpLlmpi//Nuy9sfxNmkWYRupkK1wo46/Jt
RcLoxwwY2y5smuwEkMK4j8IS1Vq0rraVVbp73MnhGpmDJAv5e/I8pnW7TeFcsLHO1gVKKPj6RcV0
vD5tSweKkdQ0vW4qFJp0MNhDiFw0PZSplFtAyJptHKYrU7gwxGYPH1jyDpY4IW7usJOSyWNYvF3/
+Qtrw+zei2isJGguDEY/2AT5nP3sEiz5pHNXjsOFNBQWWP+ujoolZTh0LTtxr8wDySAt4+A+s0Wx
FVWssgdxH/5aBS3VsRTpVg5wRrVo8aTgswXHTlYcSHRbGmiZ7f1JRTl82CuczfNdUn7J68SPnJV7
48JCkMZCKJAEwlu1gDItHInBd/XkeDegPhfC2Xdlrs4pxIWtYGIFY+LCaPi8Cgbsr9dhSpL7Oizo
XR3W5Ci9Bip7oXL5Lw96zW84PQpcHGm6z0Vu+eMUufij7T5VKAJtESOTLSii3r6osuaYU0rRchqS
oxdW+pCIpjqFNVxAeRxVuJfIc4ti7vfQ5rc/NdY0+Ejd+z0BTWPb6zZ69wSZTk07NYdM57D99cL0
MbcddkxqO964Mi13aMaSXS3IAKN26cEMXcutC4nrRzuidOfpMN84I/5Lk9Q+ogDWfoqLWu9mEKVA
lvfWMBiXr9yWCZJoJTJKAh3zQG+zcgc3K/cBt25VblcvOgub1cRIKJk2VQTn3iCh3WM2Oqe6W+NL
/K1vXFgCrrGbIGgQidbDKgORAJ3cAZrF5V0CRa4XGUF8xne7mpewu+P0a8G8kwKEzJ9V8l70AF0T
N/qZWBlFlkS6+ZQI2e7pGWKfUzi9Udh7+NdX6vmKcuFXms0uUFKgQ8pHFbAWJsYQDip2yViku9bm
/JiNdv9uVZ53sNz4zYaC+cqNdymWGZl3Wlnwr6pykEnm8MdYJa9cW2+TJ1auDkvTatzH8rauKzWi
bJdEn1wYwqev1wdr6blGdp1DbRZuwVkadF25L6CqL6J05fBciEmmYqs7TTYtRgQMB9DKuh82VlPt
rFQfnGatab4w6KZKY1x0jurJoIJyetRghHDFYNJq7W8bGyOoehWSraw8l0ohqZayo2p+X3/w0sgY
BYEpjAvXtbBHqepPrBa/VN/vJBRdEGlWuLaXy0iWCaXpm1iNIP3U6ET4XvkAJ+WNVTyRdty0xU2s
Wwp9rn8P1zDJYHSWsyRQs/PiTMl/NR/vwJN9ZOmN2Z3pk1gPoxMPHUtBlWfTLgNEfccTLVbOtIV5
MCEXI+yMKtKWzSnxeLQrOkU3nhz4WyVd8WV26Zq28MIyNYFBsAeCECrpcfIX805GRyBSd3ayskqX
PuL80g8JsDNwIGgpUlQalsyHguGrBypslkDcakSwvb5il77gHD4+vAQiDghuDlas3e4hcuU7dbQJ
vU/XH74Qg0xt2krCgPj/OLuSHkl5JfiLkLANNlyB2qjee7aeC5pvFhaz7/DrX9ScevzKhdSaw0il
lvGWaTszMsIiZn/uRR95Vt26Hk5gtnFH1nVdsWLaAOKI8vD+7EK4qVsOkHgPQMp5u+u6yVcsmQI+
QQoHIfR62Yt13y4BpJ2LbGNpdROjnCnwE9BxtnGSoaY9wLPUh0L77X5rJkUFssS4L/YJRSC+y76a
ye8ISfB+3JhwjetRcSzL0NEZ2l3w+4M54K5H0t2Q1HE4IwoauBBYP8ZQsQk+MBDK1ApLaJ1b5dq1
1Zm37D5v5E8Q+h0hSfNBqhS1Rk2SlVtRUTVnPGPvyq7bl0VWeqI0/9zu/9UlRv+VDSR5FTEbajbn
2LGeEtv66qwfQ3ezv0CzdzZbkTYfc9tBxILgasZyiKcjY8mfPtRxU3H+42iNlVVQkLIayykR7OCK
eAMHetWoKGAp/zobFChajtFCzCUePvf8T1eunlO98WHrgqiZczU7VBNQ1TeDBVSDoN19xclwKoc5
2bgIXt3+6P1lVO+mHVe+lYOvqjjTOqv9umDnwXYfpqy67xIwRjS1uRGTvWrD+NDl93cfAuI9KlwD
60vS2kcMxBsREx3SrXy9bhUus/eu+RmQ6DLP8xVIgCQwuuQUDcRvutobWP7BEbB/P9FYbsflMI9n
OzWn0wI5++d8Bdoxd0Xz4/Y2veyZ/3sMYJIU7x9VHQEUPVnOI2+ge4VC+6zkP+YpBWfsmr+4fN4P
47xx6dJtLMWYi1iaJSQEy7MhSw9KeybfGIVuLdSDoIrsHDk0SEAW9Gcy46ndE4Q4s4beyW7eIp69
3n2q5ny6qJzLaXSt0JzyT62zfG7KZcNbsMt8//86UDXjsw4VdM6LAuTHLmGvRWW5R164CfFm1wCd
aGJNeE/GzTAjWp4AjuBOvH/Boyc+xM1iHibLFEC8QioHeTt3Gn91EJ4By7+bp7k3FdT0G+mk+8Hm
5I5WiP8ZxJieQWJIvpDRAMee27p/kigGc5ygKXLNRdNn3mqn1YPZm61ndvb8H6DmC0giwSFye+9d
N1CqZqKknTZOlUugatc6pHE5B04bvTaV8/lj7Suexu3pOLcZcH4dtIa7yf5hLtBDr7uX281f33RU
jdwmqB1M6pbOZyvKTzjAj3Fd7ROz29drumEw162TuoqPcUC80A/RfMEPLsnRWtkro+yAyCWSO73z
St3sCAW3LQiPbkCKu0nMwa1ATF6dIfHuLzU4WvPfDf9SDRubXLfeiq+ZIgsgp6inZ0bGLmgcln+N
WW6HY2PTjQm7frhQNYOYuzSGmM2MM6UG44IJKubxazl/Tvjod+1G0ks3TYqzKcd8BaCsJKAOcx7K
y/SbtX1c2+YuBt3zhuv/i5u64hDUhGIsF8kWSL6dy9yf9+kDDS2/8/PANDzDt7wWwhGBcT/uzH3k
ha9xED0UX/lu6/MaV6cmFa1kmSn0Kuh5HpviSzUlbD80MXAcHzIdtbBOuFPtmINszrL6VaNGbGWP
c5QH1hYLsK77iuUTAnalnkLCIGkcPFnFnVg+9OJGcbByq5jmlGasz+jZJO2rHZnPKMPZuBlpNpYa
jM8aBPfXHE1TPpwKArleG+SwXoH8pRc1qEC/PfkaG1Hj7HWz2KR2ZjAzxn2MWi45v6WFFX+dM5P7
NU1l7NlEbhHv6walGL2k0dDKYmRnvuJd0Dx2zXfmjB6kZG+PRte+cqewYlTilj0UexJjv644L+U3
JNF82m84LQ1HDVXr82vakjJC3dLZ9IE3/DLdQ4Wo+Nx7T2vY7qTfHukb6KytV3NfBMbJeBu+Vl+L
/8yXOfNEIE64rW2sm8Z9qrX8zljJNY4TCzEG92DNgCO5Xfka2U27uz2VGqv5q4H97ka7opDGnpF1
PTfEXR+6uM7Akov674+1ftmO71rPF8uthiHGPBJ2Gpv8RyX65481rZi7E3Uo/I2ldQbqLNs38Vi+
goAY5JG3m9dNvGLy2MIOJD5tdkYa6ZIMh0D3nDbI5mxpd+km/vL7u6nB3YEZk8DKcsgOtu18JyN3
w6fo+q6c6QVSy+DcG2zoJ1aHvry/FIGA2HJjS+o6rhi3CfzG5EaMnat8+NWa/DQb0f5jk67YNRTE
bXuklX1eBuHl3dfCWbx4+VC8jlI1/JtCnGK2io6eeVrf91zsEIoRO5l268a8a2ZGjf1yVF2nNBXs
PLPk1DQ1LmyFuzXtGg+uRn2zDhhv0yTiPF+kKvM5OVdV9EBlkXgx/JUvUJFwexV0w1CMdsrA9z1G
rQ1EhSj8tJ+6IM6tjcuaZm+qYV8wA3QEHNXjWdJP9tKArQucqMvH3ufgOPnXqCrHoKjqsYZzPU4/
HXP9xhPrWxa5DxEBVczt6dEcPmphaOyKFtLHE6yLOeszePGS3dRJGRC+cr+V1hac9vo7gKhJyywi
FbzmhEoW2vwUECkK12UpUSxttWUwuoX52ew5yprTdol+fWRogN79O32QBZecSMBoWmvcldngBo69
ZAF3kzsA77fyvX/jkFeuuWpsO28LE6XHXJyResGlx8rlvouBb+2aROxBwgn4YdHUY7jMdb2382ba
C5Z1R6MWw7E2JX1zUrxzbw9Zt9kVb8ZnuRYlZLfPXbm4sUfIQN6ibPwgXwUYAf+d0qpNyqi5HFMC
ilWM/bAy+9RvFuPpnILyLFlzsbSuANaltOXBXb4kPN7h+rvPnD8i+3l7hjT7XQ2Lj5FRcqu7XEEa
AOTqU2QXRwoCBgJ42+0vaNZADY7nI7B3rZvY57SMXT/OImhZAgx3u/HrcBdK1dT3nDRiiXv4BJPJ
3h8ikbwkfdk+teNoPPTpKjvwSkzr3Qo2glPKynYPruP6sI5G/QkQItZ6fSyjC36pebvdJd14lauL
kIB1w4FYIFbI78fJeHHW9YNNKw5wsWzE5WVLz3kj4vuyGRME+JIt6Jeu45ff391ZjCirQb6Cxwrg
n8txSG2+H6LK3rjRaY6G/1O7snJhDfUFuNX/WI1H4CG9eUtBT9e2YuY0XSIrt9MR8lHtvgTRGonc
XRl/vb2gOhNRjDwvS8SFcphI2zdeYt5lU3HAJvKM3NgwEV3/FUOfBe+LOTesc545p6kAlfOcWW+k
IltxzuunDVWrP8GsktlJ7+I66jQgTyq6N8PKAwiW4ig1Ok+yxMYn093tCdMMR60DxXua0jLC1zLX
rjwa27s2AbGFa8QbLD6aFbGUO4yASkgmaszXNEloskzILbO680Cz8OzOcvrYqqiloJHMs6qPuXW2
Lpe9KnOekXeGUu2yMQrdNF1+f2dvNR1Rhc4wCtwFvBScOjyrvGTZIqjXmLMqLTU3sxFPRV+ey678
2i39p7JnW/kkDac7Ve8S/ZRPg13Dyc32uFsagkBAFn3hCaibHQjsjhW0ZgDF8iqn+TEt2QMgq99z
VPd/cGkUgyc57uEQzYFJIqjyzRwTGRrQytuR0tqSttLtMcXqbQH09dzitYJSnVeRX47Erj6mqIr0
kZ77cttSdGukGH455FXFVpyNDqCAoFVC4izdiHJo+q+KTpFUxMXargTcMZZXTg+zI1CJ8ycatxQK
ND5F1ZoqxWJn5RTb55X2r+Wa+Q3jh3EoHis5PY8WZNjqeCPQoLEUVXTKXEu6RBBjO0sC94VgPNJz
yCrumaw/9ipil1l8Z4vzAN1VoIr5meMOXojPLNloWLcMipG3AEtPlS1NwHly4bVuWX6KIV/mr06b
7R1ZbAmD6KZIObyJ6JmbNxhAPl3kb+9j/LeyjVuWbqmVl8PS2SZz8olDPQWXt/EucnOwNo6eHaEM
sHo1myK4bQ8aShj6N5n2bh2SrMujNEYqeZgzcYg65oQRk9WnaTJR8QFNwWRnFlGReYuwBz9tujwP
HNkkW2FsTQeIqmjHuZVKx26RKR+9zvXN5VBNkEfyoJQLQgyUIzhbPuy67aNY5d8t1yFpnma8mc6Z
A1nReHmStdiwl+tNA2Pxb9O8Q2rMdsf+3Hb0xzznP9rK/Qj8hyK9/G/TUEuwC5NgK1RmdljaBzN+
Ec2LlX2oTg73BAVkYYz5PEYT2hemBHtVDR2gjcuzxkJUQoGBMsdMZU7PpEwLf0Wmfw9JeOpXPXTf
b29fjZ2oVAKIKg9zvESArDplwED2S6tPJnlqO3Yw2tD56M3kr9b9OyshTUXKUTj2GXy5fk5irxx/
iWmrfuXvjFx5wavsAnNTz7ju4lSqA/ZKQ+4XYfdZ/Oee61O3s58W39rJXf6aPjtv5qt7T8LhLjvm
z/n38junuy09Jc0mVukHijIeirSFno9tlp8K0d8PC924PuiaVvwZ9JMi0UKY9GzS7pk1wxenIRsR
h79rfW3ylKvJUAxm2TcQe+ygeO6DfbP2AWrrX0eZLT63zNn2RdYsfllN62MJEtNd1k3sW0J5+7hw
XMahCxYHkEm2QqPKEcZMneK7sSKw6co8nVF4H0E+gffsR9KP075rTfOxKCBwN/ZNfjCaWPhg7XEC
kubDhx5AxFJsnpRuTc2mW85L8cvgw35186Az/ps3sXnXD0mi3lVysBegvg5sZnN132furrXnU77c
D8a323Z5vX36l0b+nb1MM2iyxigi57UNqOHhKQr1pLdkHjcWXbeflAmq+xl44AlpcJJYj6AR2JOx
eL3ddU3TKssD9CagFZcSpG1R3bcrm8U5UBT7bTgszcSotA59MkxTUvL23EvzSxuJY7Ikqddn83Nd
2N9vj+BqFIs4Kh7JFojb4gkQhZaNsjGbEhQntvfmIn7HS0rh47fAIdcfJfiScuxVmVW6bO3Gcws0
pkeKRHpGtX5Jq+YlhhTBjlvrWz25z0XBULNA7yMyr55MyI/bA716wODzyi6IajcveeK4YQvMVe9c
+Dq73TR/KJZJhIpVKmkJccYUfCnA9LywtP0O1c8PkYGi7cuB9s5AbA7RYUoSXBgcC0Vg9T2Zmg8x
rqNt5bE+8dYUUEvrz3lVHsrudXB7r14AO+JbtNaXu8H/uVx84bK73/Ue4FvXhL4qoL0zLHvN1i+F
yR7bpN4nRJxSNz7HVfFUGOWHSs9AlfXv92zEYNPKynqI8ZgkGMkqPjnEpftpMd4IiGZ2H9lPQoUK
jXwYVmKAUmbIg4lmfla4Pq22DqqrjgWTppyBVTsa6cDB59E43wDhAefOz9vd1jWsHIANmKt6IoDO
pw17q5PlS1NvkRFedyVCxQLVSxnFNlRvzy7IUm1qPwy1+0iSiUI+yoWg0DAdb4/hql/E5CimDNhX
KhZaY0e18Q4VlQGPf6X2y9ps0chpPqBigYzOcOqhToYzBU19l7V+DmlUQryh3Tg3rqONiFDxPlTm
8QzSwP5sHMf94kcHcwcq+R07znUw3UP7JVj9u+mufugf8mP5TL/Kx3i/BWy4/ozC1xWjH+Okr5h7
+frgQXM3lp6cdsa8q/YQwrNrT/y6vVDXfa5QC3WNxYH+Bcd3LPehGbBMu5IHt5vW7GMVFtTHgq9W
h8LFOc6DyjKgrbxFxqdr+vL7O4dlXIJLqHrvz6thfkE+yqtEu+GbridEMPPKIejaw1BQnkenhRDr
OGVJXXv5dOHXdjktzoXDhvsqnflpWqzWz4x23VM4g29TNEbAnjnD+DU1h/VztM5bBCUas1XxNlNZ
E8eIkfKrRrl4PehVymx9aJj80lVAQ2WFHR1ur9nfa9GVo0BF1MhmiAzpttEps7psN6Wr9cLmGtLZ
ju3Mu0iWxXPMGutbaed/QMi075DVHZb1idE5O5Ko6z1MwPh1nGn5aR16E09/YUImq4hAiMBJ9Pl2
PzUnloolIE06OmC460OnX6eHvsySJygNW76QeXJXiDE+MUt2HPnzOXuKLMveePhoVkKFGUxDA0DE
Yg5hXzgnCVzuzm2WU8byJ1T7jwhKDRthL82HVOARZnMVAsQZYQ5hZgleIWk9CKCQefPGkq3yct1H
Lr+/M6MlRxEGyVkbTqI6R2OVAU7i5J41l7uZ2abXW8lGQEX3JeWG0URukaxz1YUjXkc7vMjeUIj5
0rsAbFPp4LVmb3Fea8hfhAoMIKObVAwvxnMU2SOIFdamAwTBzpY/VUMvEFietb9WC1GGHdTh5VMx
WOTHMifisc9Ig9OKg3PJ46g6LT0Ea6yjy+3lsY6L8bSOGZQn1thA5t9prJ8DF+tPFGHKMsgg/r1n
48w2chsaD6fWGda1yQerJgh6pLJ66PLF3reZMW7cjHTHi4ozGWKnaIgUTdgvWVoi5bCCJGXuoRJk
OFETobSeGU+ZBMsfosWu2Hesh9Jc2ZTtn9sGrDm/1brwzrDLBQj6IVzzyHytipQFUrTGA8gdTGjP
DVsMyZrzTS33TbOaJKMYxhDc28YnPtaNP7jEAo47MjZ8kWapVEp9lsR8ADFeG8aNnfywCyl9kGtu
6XrrWleOo5nxAluhgSNYkU/uaek+sLixNtyMbhmUe1rRLrkro6iB5kydHJqV0dfJnES40Fl6BZvH
jdihZhQq8qhoc5vjytaELDZaH9xhk9/F9On2XtI1fvn9nRsTdp5M+djHSAIJv4hAtbMlJ0n+Jvuu
nIcqGCeuE2hh22j7/N3wvtme7RXeLxE4/uTb3v198D319o13/+18Du73+Pd4Ou1P+/sguL//9PhS
+LF3evF+Hg6/Dy+/T79H73e/u3s6nE7e4fTp5J1+3zmevzvk3u4hDHe73efjEf+9ha/+MTw8hD7a
CYLz0cff7PzQP57vg/3+W/B8+TPfD74FwTH4dkQN18b5pnUMyuNDiHhi8wS/w2zef09t13qO6mkI
SoeBAHwp+SNKx5ydgYSeV2ZF47cmaz59bB2Vrc6WOErSxoSU9CQOPO58SNltbBHdrY4rG31BCW/S
ZZCpXmL3MKdQVMyNozn+Jznzo7U5WsbLlI5PDZ6J+DgV6WfT5uB6yoLbY9P4IRUmxMrVGqelb0Nz
MS1gQhfyrSZG8dNIIvmxd6OKEzLx3irmXoiT2aVeRb/YoM263XlxWYErVqCChAwzjRvaWm1ocbM+
OrX8Lt05yX2RsCXzzIyQ38MM6pWjYckqkGNtfhqsJf9URSn/MwsxHkSJkLufZrKDCk4coQoFSe9g
tkGx2coAt8XpOM0We66rTN41ptH+aMdVIm20Viu0O+02oZ4lRmvyrYFiiG6WepPbTYd1LYhfCXv1
8rQrSy9Bod4j71dUCqykPK5Ibc8eNlR0qApQprvVGvl5Zk044ksiLa+OeyOH+A96wVoXUhlu6R4W
EImDpNMZLqRrf/m+c4T5Yl9Y03QGk6fcpXTAX2ScDo8UiuiBsbB1ByI2joRONX5yEhsE8+CXxYuq
aH1W2fm3dpzKR96h7gZI9WQHgqRuArGJGX8uwKMaTAxMFPN8IXjr+vaOG2KLKFjjH9WUXOaOOemI
2YaobiiF55q5Bb4zKZ2N7aFpX+XtT9M5QdlX1oYZeJWfoiyWflo22UbuVHNEqbz9fOzA/IoFPNns
ZXZe1nWFLHRoIRlwe3Nrop5Cpey3gR2GSGNtn2a3eRgm4yDi/NQh4WcQwO2c0jeqNigq9hS3zPGo
JMFSRBtxEt3UsX+Prpg7EPLNEWRDZMaL2scu/nJ7VJoLt6348QUpRpRa120oa6M7ZMxdjhWSpY9C
9PRhbMw87CPb3bhO6pZIcdwFS1bZV7KAfFbenpcq6+/lZLlny5R96UFh40Ol+0SoAeqkZczuEsjl
mLX5u4qzQ09s6Znx1vPu+kC4+vYHCDWJMwRzQ+SWd1XBWMDz9IG04gGUiFtJzusfEbZyFDEzETMe
DuJUk6AZwWsH3dzhofrv9sJrWGuBDf13S82pHKueg2vOdgfTgk6e3U1H0iSFBdlnnEB+2/cGAHKc
9cSrR1A3elka08ZDXaV1KFM52BuWpdmDKowt7qeRlR3Pw2x0QNQLvqf/5mFk4MDkc7uL17E4r6Sf
DrcHrjlhVUybvTp17wr4CbN0Qt7Xd2bCng1hbzzINCSxQkWzjYsEjKbuxWmuBIouclpPsb8kc/sV
d6b5zo5TemKc9i9gMGpTz5lneo4Lazm5meilP4FVLijK2QisymBfZuuijlAWH0L0EaFqIIjLSZuU
Vh26USOOK3J1YZKM6329so5CvNmNNtyxblEvnuzdZTue8zhn3M5DoBQLUHRGeEQasyxOnENrgyS4
JtbTwje2kMY/qjC52RwLO815G5aLnI/A+XWHQVRiw/te3zKWSoG3mCvGMIH3ltkxigq77HM0Tz+X
PP99e0te7z0IWP+dq3QhEHtKqhzuhB6oI55ADLIRptQ1rTgRoMtzY0hmUNTPDsBKvbEe3Ki1Nhy6
ZmLUKGDroJrXsqs4NJN4b62fcJvZF2SreEzTdzW21fYCchpTCXoX+d0c4KLMD0GCiCUum/bd5rSM
xDH4jJZbOYI3FVVpm4GE617bUmn46gycdZ3bxKFAAtYVPfj14z2YyZ9KufFG0U365fd3nY+B+Vyz
uYihvDv7Nv08DqtnyK2ykut2a6kBF0rAtBcPYxYONcJUfjOZQNPEdkbvprSXL/1y0YxwEnPciPjp
Flm52ZRRi/qcaEzCRczj/RqPs9dIsnWG6uZKud7UXQ1qqcyJw8YAxlvw9KllRuGLyt1wDbruK6ZL
ZenkacPSsIzTO6spDwhfbNR46VZCMd2ZpEua9E0aTjYQgKUFJv3Ys0Ax1YGvArTPH/I9aoRcCLxh
EcxNw3Zd6Wuz5DbE7dLVPN1uXmMOaiDcSTlY0ukKXbmV/AGj1SGPZOulFkcFlt1+CIJNoCr+r0mg
+GSmiVjSsAfJat9+dcSf292/nj+w1PhnDHb3i5hwGhYThdKS+eZ0Jd6x1dlucx8KRr8L3M9S+Xz7
a5oVV6NfLW6yTd9OcNYZ+xJBTysAu+ldYkz3rYPo9+quW8As3bJctvM7H2KwEeSMIyZMzF+TToaC
fQLNrzf2W289Bw39fyTA+r94mEnHASUuaWjWwy9RD3eziXzkaNseS0rq5XN/NFyxlQbVmDlXzDwT
mSQZr2GF2YAi8xL8NTO/hxDAFg5f9wHFzBOCWCqZzATXpn26LIFlvyzjVipC17hi6MPqJmuatsZp
Lt+WdgB4+clNt6ZG46D+L6DUy1rSAT2XqfkwQEY9H7qNoLBmjdVAUr3ENpumxjiRDKAA5gLLbck5
8S0BRMiS9Pa9SKr0OV64ueFtNdtWjS+hPI+PlZMaJ7pOadD0UxE4IAP1aDbPQduN2cahpFkRNVIB
bCm0wjI3RqQiWTwy0/ShnPm6ryDrvvEJ3bpcPv3OAoFAHMoBJaFh1E4FRHX72Efe+GNeVw1VgK8U
ejiiShH+aD4teTkGceccQYWIeCYrN7yVbgTKyZ00neizbEnCipZeN9q+vQkJ0O0sxZ7XEoqRicXB
tVQ3wVrC/RaTTxjZO/VyLx3zc2HQD70cLFuxbMhIRhbK8NMQpVm+HMpfPFk2Dg/dBCl2nbUTqaLB
SsNEGk+tWwccyZ/bJ4XGENTHe9EhVUWXOQ073p548nsGFjJGmT9frI150ZxF6qN8YB2zaorbB2OT
38tHCIuFvfua0v8K52PID0t9io8Ch2ttYu4bu/SG+gf404Lb86PZQOoj3JmjLoWwFRwS5Xd5C/4U
OsxvZid+WE76tHLjLO3i5fa3NM7i/57UjmOUroSHtaLdstrILD1m/byxDBp1FEutLqscoJvXdWYQ
8VjM3Dcjy/Eq2+wg10eMX1nFB99I0vkuWqLy1JuFjag4m3bJQJfvnVNPfgFGmnPuUJCZdY750Bcr
CYaUfEV0fdgn1UI82XbVHsBj42GZNnWydDtU8Q6QfIptG+pfJ6yyCVBtXT67PIl/TwMHTqaByMft
2dfc0NSg9eImgEdbOZ5yJAcZj5P7I2XP5tI+mTT7IYv1qULg9uJgNwI8uoEpDmPKcaOtKjs62Rzx
E4F9C7nshzRPNraubjspXgNlMYlj2iI6oVr/e5GzX10zn6exe709X5rm/w8C3o3LApxLdHLj+chT
cGevSRkKp/xyu32N5anVanIiKSeAPpxEVh7sxS78xOz/E8QKoZVse0s9HqC+uTFXGg+r1qsVdRVH
E5mMU2qYSG66xmsLxS3v9kh0M3XZAO9OaEtCWqUnS3Ra6Zd5jr0cxZeNueE0dD2/fPRd4262Suga
EOO0li2kQp1+zB7ZQraYm3V9v3z2XfMtRYkuVH2SkPKAQUqE1MTPON94M2pMgCm23Vtxh6wTTv66
OY0j+OGKajeVeKTCDG/PvSY6DVD0vwMgg9XymGAAucyqvTU39CXOkuahWRBSYTIme0i+5QG0w1LA
yer0deIQRhFWzT64+oqZQ1ImdpeuMk5dieIsZBYFA4LOzUVAGrIlsqJbJsXWq9wyu5FaMEYb6yPz
XZFnPrSCN2ZRs8nUGi8xyLxvKhqd6tY+8dxEjbjx0Te3WuaVjjR1k8EA/nE5Re7iM2erNlDXbfU1
37O6Jpejo+eleY4guQGSXm4cNraW5majFnUhYYrnXC0hDWMN3VNUSnYsUd2zb0dmPPayzB4qsKf4
fdX0ATjbfy5Nwn8jSWInAbyN4890gcpkUdGTIzJxlnMNOFTmJnzjgNFsir/QhHe2azjlVKyo6z+V
8Yudf6LkjmwZrq5pxXBza1wLy6yjE52RkPe5AaHc2M6N3stE6v64PcGa5fubP33XfxD3l4WIERSe
rAl4a3dNfoInnXy+3brG96is1n3XM1qCXPC0FJ0MGqN4rPMReJto+O1a5sYe0QxBLczrrCbJY4od
yGl6J+NpV6dbBdCaJVCr7fra6hv4tuhE5ofSrncmStT6aot8UjM7f8GO7+beMWojQoEiQgmz44t8
DazZ9Ryy7orhy+351/Vfccy9aeLy0136X1X7qEqzACnwT4Zst2hsNBcItYYsMxEg6qo4DXNRyy4w
obD4bKCIOxwHo/kWLwNwHIOF8awp28pjaKbtL8rp3bT1jmM2lFvGybKMc92mz+XUHtp4+I+a5PeH
5k0lNacZpdwE1PhUNEbYxOYvg5rPEG7aUszQbFmV2dyBAt4soLMWGl3rBHUJyb4E8mG3O6+5ZKu0
5i6KLauktMuwiIQAGwAdvvNicHcdjfsgpRYgLc2Qe3lpNrWfZOXWdtbtBeV8LNJozqWFFzTkXcdi
zynAUBLx758S6stdvnXgaPa0WvtXNQiMzDGC1KKBuF/CAruRHq5QG7OnAZVZavXfXLG8HmZ2eaO0
kCkEW5cDrqQKjxIBcpjMhCQhRSFztIjohbUxwa3NHgKXtG5gTbK5qwruPEJisdjokG67KweslEAP
oYA6DfkwdgeLuc7n3lohfVjaC7Ijs2TDxutMc9aqOtAJn8qhMBHaFKgwl/I36ox9Dg1Ie7zLnCa4
vTt1y3f5/Z31AppgOHKocM2psqB1Sg8pfq8qv91uXWdYl0l813rTMfBuJFERMqAx7vsosYPW7vL9
7dZ1lqX0HTXIWZcatAytpC4rDxqT1YvBUV7DVgiKgbzi57SWTUAjWn+l3RJvpIU166IqNPctIB9Z
3vFQWK15FtB4OaBSpn3pC5cfeD0hsASU28e2m8n+nUEyTlPVcMJD3JnChiZHOTSe2ci75EPMwqgM
UA6lrI6MXgK6f26NtbwfpnTy0n5NNhJxGnNR0UQ5bagUUWOeJfioBGReot8oV/PtiGy8NXRbTHFz
dOxlxUd7PRdtDSowsZ8i/np7f11vmqnFrB1i79BaKMxzN5nPlEZPGQqVNrp9fV7gJf5dVwSvIZHi
EnR7+pzC55viMA0IY8e/bvf9ul0ztaCVpHEF2TNRgvuo9wGMjIThj8ZG47qJUczaYXJondYQYZuy
58iZHrkzbNi0rmnFpjHBk6QFpeFsgEDFbVzwcyZiw5g0yGumVqvWtXTl3BloPR+me1AV1H6c0O9x
jfsSUIdOdwYGd7gbEkN6uR3LQyvBKHB7RXQrrliyrBYzpisnENzhs2cz983Nkh1f571j9unGCHUf
UYwZEN6oH/rKBNqm+I8m4NSiTeBa7ZH1/dfb49CtkPq4JxQaMEXMQrLKwYuJPNjZ9EGLU4zZle00
TrxuznCv7WFekylwchEFt3uusQm1npVDy9BGdtgMBykezMQBytgIzXGLR13XvGLSKGRt7cLt03MR
g7GbmUA4y7ss29Jv0sy7Wq062SyvzJzMoVsZb1WDc61O/tyemOsHKVMLVKXNCykSe0LuPOG+4PGf
FRVeXr40L04MkdzBZZVXTEZgJMaGNVy/nTK1cDUq19mB157DnnAwjtje/zi7jiVJcS36RYpACLsF
0lRSvrrshmjzGicQQlh9/Ts5qxqmSCJq2RUzKOWv7j2mU/fple7dUOuDx7fo6f/UzP9bS2dLcfu5
MVxrBpsQzwa3dXaJaDTwdH4ZNoke75BVB89EoKiuBtY9+IMv8XTB+yWdmuqo6eRdQ0Nu+qF53Qfu
wCr41WgXE+vx4wBflp+NNjRw3oReqX5wRCCMqdxR+BGf/LzMq4BVbfqSunYWAqNuHKchaw9YdX7k
WA7ZdYw6UT8Ba2/VWXfMk9w+NG6+6+z695z5E5RnvfSeddz4TQf+CJ5lQ0JqaX8P4e7mrYcjyxFA
9gYWjv4sAt0S6DLTtgDZj9bq6FgW24uR6wNsD1g89HS+ZpZEQbMxVVRUpN03WdU/pFAGua/71nLA
GqJkx7qxuyFGw24SlEx2l9fYyu5YqtCaWes1rpuPJ6n+1/I317gDvWDj1Fv79uLYSGCnCwnEsY5N
C5D7QOU5Aj6I9mZBO8h8Y8V+uUlMYLn+fWPP2A14u/M+pp7tBGzyhzs/LTD7lsGivLEOWdO3OzMF
c7hrp5fLo/blpkej53P+cwDNpGOOntXEY0M/VJX+obn1ndMQnz4P5qdP47OwwganLjZ78cswU8hS
whv+3ulncfjejz936lMLbtK7Dc8zM858oEp64t6BwPHj8re/DMLx6xe3aU01bY0ZCkYjGXB+FNFY
KjiijBNIHmeRIo/eX27oy7WFhhY3KsxHGDQKaRvDhjiPHAeew9w5V9RT1WzMxHk8/nNGoYnFjdq5
GlJMDhnjzs6f3TmBW/n0zWFa7Ax/hiu6TTXMguo/epIBTDc8IsJe3aS2+M7uM81ldqbp6r6sfYPG
kLvsIoc2KhxUJa+6/HvyLGhicbW6JLdmv0ETGXFccKOGQkQs4eJIRT3jQlSwWPvWdC+zNQpmuAbM
2yyYLiTuy+j26SGxVHIaantLqvfrKBS9WWxq26yajs+CxvlopFcGLbqwyqzhtYT7zkH6DRT9oKJz
VbZWejWVGXTgiKreL/fv3MYXa23pTpfkAoIqja/jgvh/S3uItbKRfKLZYy7oRolrZW8uH8gFzc0Z
QSKNfdd2Dq1I5p1quywCOQ9O3m7WvkJqIfvf5Q59TS3CaC5OghRuwALPBCvuvNF+AqOyOWk6p48e
zdXJLvT8TFvnffbbPPaH2agD3ruVEfDSdx84avjfgrnhdywOCo+XKSm0J2ObDJHhEygX12GxJWS6
NqaLM6Ls4H0u6UBjzv4S0ocg7oFMIoPe+cmSYnd5LFeuuKU4FC86o+xZMkF9sLj3ZUmuoEAVQtD8
YJvWDgTjA1x+36cqqTeKbF8frnT5wi4cNUuYV9EYOBCxK2oPMMpEVkEBy5ZvNrE4Oqqx8irfHnTs
zceifhiSe50+XR6ur+eELt/Yuu5tVzdkQmTl7Nxy3E+tisxO/FROvZMQ4d04k77es3QpHUVtpAp4
nyMPUQMIUAWzmg7GXEft/Ha5I2vTcP77p4vaMcwZazc14i4jTzBGiCrC3xXfIpisuC3Q5bM7LTuL
QGC+ifshtyNX9/ORVS6sKjo4+1UGRwCbVmXMgD65Jm4/Ai/g2MUtEItwSvaBQz/IItui4691dnFe
jPNo6QweE7Fbdm2gHLljhTCDSTTfunOhqfXv0YQCZOUQ1Cvigg+hOfU7Yam9Mp2XvqpvR6K+RcQw
6VJoCmBEntZQt43tAfrZsP+MoIm3hQ5ZW3OLwGEceuHZJIHNKCylVQ09wkYde0yXMJuNa+LrsIcu
n+N+CR8TGIzoWPEy6j3cD8VWSLKyM5e6UtK0iAtRDwgaw8HdLihclJ9x6+4m5QX5VmFnZSEtH+SW
JE4t2KzjdpbhyPZJYQRsa5WuXGt0+SbPmSxRSoV7IABB7an3hJ+FmWxJCifO3Idk1Zzvfda5O5Lb
/ADqu42Cu4BbZ4dMX6/t7z0T8Lb592pmvbRhbJUZsWhefFjMtvRAnK3k7doQnpfGp4PHsEiRFQLR
iCrNoKA8oNYPu/tOnt6kS8O5Cbb0aecBBSHGUu/sxhHh1FceKm12G/aTD/lkZ6LR5SN0Zb8soVvj
DNvlpoKhrefCdWFUOQvqthdBlxmhU8xbzj8re2YJ2vLzHIJIXeKctD/Ana+3zsgta2NDrs3G4uBq
i4J3+YhUukdLxGnvnWMHvP1eZE2XRD3lEQn1ewQXRQ+VS78+9L15BTGFjQn4x0Prv5EtpC3/vZbg
kNLMdueMceba5H9j2yc8tFrEomHKEIFKa5w/bNj5cOhpASuWeZVnRaaVZrFiU18GSN+dZd+6zN6P
NOlPDVDsSOUwODe7EAO9syo9w3+CIFnvjY0VkWlAwr6wlbqReOVGXcbFlek6/XHOS2dfuRa9zmQ/
/+xNnbwlatRPKORBm9sHpnPgiHLOLmbHrPC8gHrmFHWuOtv/WGJ+rWtuBTMG7KiRLAp11cg8LHO3
/zFoX+6csTd/idornlTTNKeZiOax7zodSqRMrxjqk14wsKG9Srnt7oZaezeDW+jIdHxypC7wWIFT
cf8kkJEJewMVH054vx8nFNR2dlYyUJRJfVAiw4HSJllzasqJ/US+100jzseyP0DwYPhOiQh5lXM0
+ukQ8MAlbMTc6Vj3IHCULuwg85KVgS6LIhykeri8Q1e2zn8YkTNtKdwgplg5eRbClmYOeDV8XP74
yvZfkiKrrJdg5OPj5YBjufqYsz9u2h1929hdbmDt158b/jRIeKAVQsIZCprz5rOH9OR9A4r7xsZf
+/j5758+njHbpePZ4aErB2PHIeEVNqQsNiLwta8vAq5CUFVaSD7ENhzdAm0Yb9k0XV0elq+VyLB4
FmeWY0BfjKtWxknuIjWTt72+p7TSL9RKcHTZjSZhLSvvgTPX3jmGmo6GV9TH1vKheSJb14Z2Qofw
Ly/YDURaWSDGtr4D19cLB8q942AL88YDl/aqcX0zyn3bgvx1UpONsV8JVf6Rg/k09rMDGYSWOz1K
HilqXcJ5TWl3rTkfAheIFJVm7sYSWjnel+aDLgzXjYmZcKGCRTVAd91t6XtziJxZdHkyVhpY0iEz
OIATOc1zzNNBRyWc48K2TZz3gna42r/VxtIDAyAtM8UTPzlp1MHH7oUb/gHygBtLdaUH7Pz3T5Mh
Gi8vJpyepxYXa06zozSudbpFrFj5+pLPSXyoRJAxG2LYellMRe30k/fexsCsnEBLGmcqTAGFzDE5
ZWYXTvaZIno7ID1tkq3YY+3nL44g30xqpr2ujHsLln9dF43J42hUx29N7JK/6Wq42w/z6J0s3Ix2
e034rTH+/t63F+ebGBmthIcsqN0Me26zGeUX0YWmtSVysDb4iyOupFDrJymjsTGywNXlKeVJaFTF
0f6W8gbqAItzDgJHidIQO4j78YM2b8Q6y29sLJ21iV3klmiXZy4OUuSWXHFsSniJuCjAgb2+9VJd
G55laAYUMGjSFA6Ertcf8o6qPd7G9b5NmyTwezffiPhXOrLka47zVCDigV/lUL+7xm/bOM16K3xd
OaeXhE2JqArZTEQpVZ592K4ZC8uEwypyiEjMZKLafWupLlmaDp7EMm+0jqmp4ODq0/S1d536UFV1
t0XOOKe+voiUlwxNDWqd0yg8jHC3HCfdx0hiQb+kH2lATHX0JPkg/bQxJyvZbrrUllImLXKoAEFP
iFD3Y8Y17AcgcAL7QH0l77Kh6kM6ZF2YjvbOglTizu6nrdt1ZeWxxc43YelFS4TYJ8MykkfHS/VJ
ugm77pQ0jl4xbkELVmKcJTJ5AH5EGjOyjARp4EAy+quc3Y0YZ2VVL3HJWNBO3hqZji1B4aWcQ7At
K8/xjrWx/1cGacl4lTMkchjBy0zom7L7QwYVGPNtmbQbccHa9xenIxNjkrDCojEMLj6coapum4qT
nQ2c9e+88bduwJVxWspxUYPKMZ+QD+Mth/VLPUMJt5F2bBFzK0G+1sTipBRK9tDPR0+E+JOjzC7N
NMjyLUvCtXFaHJN13tWpISpEH6COJoP7KsZ0n9Ys31VztyVUt9KFJfsVb7e6tloP2C03CUZ618O/
V7hb4dnKPlgyXzW3M0AqbP9UtMOeWtmDP9e/Lp+MXxcnIDzz79isz5WVTRUCBJFZMqQQKzyCAgv1
ONd/SEflfvAsq65oVTT7EvCY722+JRmWkIl2Yuz8Ex+LW7OQsCHQd4aSz5c7tTLlS/5rnyoods2A
AfYOkE7ZA6ma97EoysDe2Htr032eqE8Rbd0qXgsH1izIqM/R1EGZ02whUGZ3essDaaUPS0ZbzWXu
81R6J9UMV6DF/O2lF86ufzBqIDAuj9NKN5aUNtMgxqQt+JrXoOQeqkQZYc4nuIJX6dbeXuvGYm/7
7qQLw8ySE9xrg2SuggFiTBkyhx2gNZd7sRJDLH3JhGzmngK1cKqptSPaAEHjOtFPfBAoSv643MbK
SC15azNXTQ7+snfydberagNMKH5fj97Gdb7ShSVzzYMPsYBf5hwbRWM8GvDb24u2zB9V1Zehb0Hl
lVRu+Xq5LyuBytKqrDS8oZX16J+gfPloeizMHZYGSQNT9aH3w6K3/3ai28gPrfXsvC4+7RQ9FZxM
PuGxn9dJ7HoSnhc9mXdGNhVtkA4meeYlpd98LC9pUlVX8NIWBeLJmsHinpq302A+W4w9Xh67L49L
ypbZb1G52QxYyXQyeraHBmweJP70ak6GHdR58pPbsP5BRnPnDPpbcQSaNP89gjmIakxOSDAIkgwB
jKvz0KOwJRTIuIcQ39w4kv+RA/tP/Ip2Fjs1Jxn3zbzL4gr68bGklg+7slKb186Ypntbj05UdFW+
73vLK6G0X6Y7kSpzPzNzCDuvmZ6hyu8Av4oivfT1eD8OxHlF4hXImFF62QdLvP5eq8lgUFtKzJ8g
EORPM6T/jCi1SRMhwYs8Ue11UZNlNGrhvnxfi47uSuFD5pj5IM3nsktfZZYMJ79jqP8VPTi+Xu1c
GY5Po1JLAfJPT+BA21gvpeOUfwYm6p3njEBBWpBmIRHUu6tb3nXefVZrBcBLMe44LcbjIKTeF6XV
RLyADKLvUH9faW5G3CXDTTFkFli/XO7raXpXkLAJLW76N3h8TScPhbZDUTPrqp3aOqrAN4wqKqa7
XrZO4EIFNpw5fFKTiQ1PBKWmwNAjjzCxv8c0Efveh73b5RX65UlF2fK1JgTXpePVEx7LQ1Sk177q
Q7/YSrZ8eZzj6+cz5dN2hr365FOvkLHpVuWtzGDSWZByP9Emj70MHsmXO/FlwINmzqfJp2ZyVk68
sVIRU/+3n8H1fotXtfb7F8cRF8VgFghm4qmHjZDAfkJSn03zoRy/p53E/vMyk4nXNaNZxzjiAq66
U9ZWwThuVWRW5ndZkOEe1i/UsnEC+fabn88Pg81eh7Tdsr5eGaFl3UBCQak0xJTBDreNoCkbMjUB
A1sG7kh3l2d35RBd1gw80bOUp24fN0Ci52Scb3xm/bVK7wWPphvRtueqZSYjeD2bG02uLKhlJUEx
B3LlJs9j01a32isfZi6iy71Z+/RiSU1TmdTAYoyx44yBbz/0AD9/78vnJfBpF8x2UoJmV+UxrAAf
nMmHcIUzbmWP1n72+e+fPp6Rgk4N3GJje0Ypl0MZutkY6/PP++IiWRpXdEZmEuKaWQzV5ocyz492
m14TJTYiirXPL+5Dw7DKTEosUPhwfIzAZ/SSp4ErrO/RfdmydtARGHLWxB9iuEs9sqE6OaPXo27o
X+cQP5/yhO6nzt+ah7XuLJ6nxtyZShWwqzHt5lWnKa558yjxDPvWGlpWD0xiKCMd2iwmI+33Vd9C
86mRaqPMsnJY/Cf3TqHikVY25qJ6t3ISshneG9qPsvLl8s9fGZ1l/j1v8LBuM2wB0f6Gw+aOGDf2
NO4uf5yteEaxpZhiVorOlspKkMgiFSIAiA0fS7tvobeQOS2M05n8y0fSG1ejBj01MPPUPiWTbNso
7w3ywJAcfbOFUblXXWo1T/3c5W9z740fo7CM2Ot4+lxbhfNWyLSK6k4PWQhvvBoKbtAQOzisNa9T
3U33NWST7iegVE+ZwZyXBhfgXpUMNAVIO+4VKJ7hMCjnV0qV9+6lrQr6Gu/DELwG93EyDNjtVX0i
gsK0YT1gVULcTllXREgTFse8rUTkZxnZW7ZZxjnNi3dIYMIkIs3ancMmDrWFWQ3X8EHgR7xEkris
kvk4UlyWYKjI7LqYRv8R/oYQYfXd5jCr0dz5yiJ/ywGeVcEI15/fxWwi8ehxkgYtjEcOk2urw+xU
9VWrDbXjo3R/TdpP7njj2fvG7r08yJSXxAPtahjpjG2MpFZmBm5ewdBJgkD+4ALfsE/KJH3mXV9B
9hUSnXc6yRmKjtL+W/kCgM2xth6myUf3nTrzkWafZeS0ZbeHxLo4AUOShgy2W7+hTKWe6NAnEKOC
0feHNZtsJ9XozNe8p159bSSyvfea/NZGmRNEZzguepMjrk1uOQHoTS0UOQCKrzrJ9q5Dqhv8rY5G
v7RCJ5f5zusoCYs05aGUqBd54KdfQ9gKRhO6cevQcVs3BJpR78qeqhfmGPZzh+fWUbfZHNWDU5wr
rYCfssTIQVzUDHoYkENqbYqZzFIvgC6cczUTZgeuDXHMLHOSU5IX+hqP4OQHsBjJsWmkPnnYjMdW
TTPEu538AOcGFnkFINDp0NBfLSvb13TGImp94j9pOft7u9TTnciY+QuyOd5vlHHHF1dgeZDUyH8T
NzXCGaTHOcRDwAsbbc5/4IUTJkR1oW/atd7J3PKvBwv/xdRdmZnm8P3znyqAdEbtfbhNCqzFkNa7
toSyTOvYsc3lo5la9b4RTOyU0wwBesv2DEmpnVsV9GcHtskuq/jwPLoSaAsDXscer9vj1CPVVkha
7GQ1uDs3lxCSscV4zNy+DayirxQEWobywEvNb7wkBY4MoqX7NEmbH4WP35zzoobQFEPKoyUQNJlB
ib/NSd+BHWmVdzVtwOpxGnbHPHjjgcszBhVwHsMeDgRGZFXE/dODQBxm2JUyqDIyBNKax5PZzPol
HTBNyI2rexvcqSMd8iQuoH0REitxbzV13UdLQxBcMWEcW6dMUKLOgZzIR+VHCfX7o537/X7WzAjr
FiPYGA2PdDPwyHGBdLQSw9mXTQWZJh++0sAVKKhzep5od7qCUewJWmcWOzQsNSO/NMvIVvhfMwWv
NOJhUedlnYTQy+d7I2fmwZ062FxCqO/Aczb8zN1ClBGqkvxDpUUVO2UtHgHsUQdpiOzVAWfgF7a1
CP02lchOKJhSzakrwXuCZYOzb2vqBNlceijWEUvccQB5IDxNpyQFDABZOeQ4LCNUwN7q0KG1W4WV
LAEizh3Kd45dKh74pkMjyENNL9weqpvBN7DmW2bMj55SzqEoavIEexMT8l2mYdhQkqINNLOBInjn
WZt8kIlPp6SBhVpYMqnvxjbzIONMZ/8eWwN1XAsmrjhpLF5cQf7AO9q6B2BnauZ2PCW1AonKgzbs
7TjifIK6tXaP3K3y/q4xdB/UiSrpTpE6/5mdZTKl9hhifU0GYCLboRFRWzRVjWcRBeijl+78MNcD
9MDqyeWI4oa8/nv5Clu7H89//xTFsR5SFEqKCe507C5Jc8Qpdf4+OXyLRfNl/oYyZxEmVl6T5Mrn
8gwjuvZbOBv5/QdJqieKyAv7dkvkeyUcXarzwpWpV52FxMo05A9W5+7Tst2qxH6Z8EIfFhEjcg+G
LFCoPhVO7u1lwa4HAqOh1nEypG/UFdH2nZWM30E74O26GDHaIVcjJtnEsnyC3iOgAnfc3oJ2rgRc
9qLoA2IFA5m7EbEBxOJfD+HdqbNM+YTCO2Tje7LlOL2yrpZVn7ToZ4NWHA/wFBJzMD3sy4++Gn58
a9UuFU5Rt6zSNNV1XJk2KuJq3NO2dQNtwr7wcgsrAiewfPz3xujcYWi6chJxPg1n9EZbgc+WNS+j
r40gx/lzPao6njvkZOAQdV1zlh4bPSC5W47pXQkDp9u6z7feiCvTtiwPYZqgjpqOVZxJcidd3HZU
F0Hhdc/EJveXu2z+k2H44uG1LBORVkk4qIBU1+ICfJr70b0ZO5m0YTciWaerYRwCyHnTXcb7dg6h
WeW/yykxn1gJp+vAsIf+Z+cIpw5KZ65v2xpvuNRT1aOV4dUV0XJmPyvf8ypsfPB8g7ZprSpoZ1eE
XlNo6HoqgbPRxIOVWd4zd+Y+CS2/tq9Sw1KvjbLmLoLsZ2MBXlsBpDCNnYFgwvbVDjmZHg51LKnv
e0KnB5v6OZDZDH5nJqdpVKhpemt86Rk70lbeK6ze5l0zOMnOYBMB1LMlP+Ez6H2AwggzGCJ5++Ix
T8whdbv5qREg0QHIoJFWNOSuHgr3iJS+dTMMvI5LYCXveg4lGDJV0gY3py+mqOg7+AyBLS8BOjZ9
/HSQ2Poo61vymhmaFEFTk+6gbMHD3EphHyYcnpXw5aqTB4PYCYbc6Z5pNdMfRHpjYJgNnhBecd+5
jXU0DSTbufDMPwz2Xule1vm4d2EK8DRZBmw7C6M9VmaNyCnXpxGWMzcV97KAQonghASpfwUjW+Qy
INMdeITSwOgAw8mlN4Gqq10z0n1R3beWXUTCg5BOQnKCEo+ZBV5pk5vObmXUGqN4Lwed7fWcg97J
qmzfu7Tel4r8LGUm9pnDEjvIhqksglZLmJS5pgp9CJzBVBhE3QCeFeyeaOzlPmfNW0lbD3qBNHfv
6ahKKGK3k3fXtybg201G0ts5G003FLTBwCGIi5F3k7cmonoIp031tcpkDVs2Cwc06I6CZ7CxGumz
JpV5ZScpzrdy9t30j8iVfVImBDEhwiyRDS/c3gqlXydv81gADlx1Vmh5KGkSaNRGpPEpXil+atwa
k+Wj/XE+cjwRfpjKH49lZro7E77Bp9YHgdDUs7XvqlLFWS74kwHf1T3MPfMrrCorJCBGHjMmeZgl
VnHnjhPIA9MA38F67gODySay7ca9sSzTPDSCdOGcE+tucryk3s/4r+POTHVoEtu8GRuGOKaerKMz
Gm04+GXxBvlKGiJ4anbdVGcAUKfsocb8Qu/fvJMjlmnQzQrUX240Tpzi/r/OpqTctU5r/a6awbqp
jN6ASRFyaaUCSQ8pyuI4t6I4O+zQOfDaqbsFDobc+jOM3fZuUuW/igxaKSVizxfijn8tgPsPjfTx
rmkHF5Cuke7rZGpu8q6fXmbP53eC4gkCdIkWTySdgS+hPWgg0Nfj9dFOvAH6s9ASCxoGxstOeV5z
FB7t9nxmXWTMEicx58lzXyQDPL64OUIrgFAcJD5t/lCw5GDG41vlEfVVySKwf9gPUQuUWQoYdcnA
8gvxA5GnbnedM0BgdaTdcM0NPb+lvoF/+5ZFQ7Bj8ltS2fg3h/1fHgqzQJg4JOMMDz7l1zgaU47y
heFO9NflY3jlqF9yCTwb9E84044ncv6ZqNiwxIILNw+F2Agw1lo4//1TzJdrrMeEkuEkdWfjkSmN
0KyG0+BPZwjzVh1hJSBbAgNQxWkBAEbgx6vxEXXtmIru8fIQ/YPf+eqiWvQg44Nvdz3S+85De50f
VeCEexVcFVHyDilmGbEHfXJP5FDvnrLT8Wwj/boFnFrr1iJgriXUh8Tg1LHTgXUD2XZrK4JdCZmW
sthz0SrI26LwAlTJU9YlD0PGbnjl/L08aCtBrLWI/LCvzXNSpolNwg9Oz8OE0sei6XYtZ0HVju++
sWWlujZGi3gZV5CPEBZjBOcPFc2tTiPCLW9/uSMrLwprUWecE9Nw/cRoIBfOT5QysHrZQ2fOBy1+
yWpLomRtuBbxH4eXJq0BuoSSmHXVWFUdIM/22prznSzGx5LV9ylXW8S4lalfKliXeOzhatdZ7OHS
fO9yx3xNW8EjqXC1Xh61lf4smVD16GQ+hDnrGGfXo+cbNx3xX2uzO1RtCUF8+eSkzeFyU+dd+MXu
XMK1YVJYNXnKoQCAF9jsIkBr0t3U/87bLe/ItRbOC+/TCUaVrQ1rTKYThCFPU1ods4kfFSkeKa+j
y51YWWVL+Aw1uM+G0S7ipoSVsckjczxlqGhr1sD99+VyI/+oenw1VIudUtCKMFkBqtq+sTd5q3+U
p7FAvTro36af6u7kvyNANj4ut7ZSNmOLjdP6cK9pKXT2lT6bwPqtOBNIB+rt5zKtT7RM5W4sIGwX
8GIgYu+QvN1QaVk5EZYQm6YoTNy10kUEAbK0w452Wfy+3KuVvbNE1tCUmVbmj84pz96Yf96mr4i/
gu99/LybPi00JKTZKHvtnMx6/pHP9f+AFCqDVH7Py44toTTtMCStOZTuSVludwBZ0jmOkomNKvjK
Gl7KQo+sTgeSQfqqdJ3mAMHZ8j6zCZJSQoP0DYeQ/1W5u5XoWVldS+RMjcCoR0XQOTlVEojh9ywU
nklzoEHrYrkKJiLDgX/zilkie1NnyjwxonCUQ/kzQKY6ezdhLPrz8rSvnC9LbK/wgQPKCms6ZdYf
wACDRnfnzGPgiy0TjJUN8Y83xqeFVebe6Df1hFePV/6tLPbTmoaN+ubaRCy2OSz0kKs0JMqnsggt
bcbIhz/0vkbxpvwBREvkDoCYeltOj2tjtbgoO0Cy8PIyplMPxJLLZdijXOKLc/ae7i9Px8pgLcVs
x9lwegTv88kxwBb28jxCsYmGlz++VsNbStnOXsV6O2V1PFhWv0v0bIdqgGSEzCbrVqdKRb70xb6h
0AqAb7ZRRh5eKSywFcluazgmH6t6sDneT2n72k2JdZUkoo5VoYq33h7rP4R735NEZkt9JagReYar
KI+1b+QAHE07wv1uY5hXjot/OO+f1qSBPGcGPF0dn300UlQyYBsetFkWToJeCTB0Lw/4SiSy1FUa
siQp6tno4yqje8euD0itggKe3npZcbKM4cWw861S/NrKWSxOuy47A1mdIlb2m2TxDD3ay51YuXX+
o640wBB7ds9J2qG4qoV8nkz/OHjZn8ufX/ndS2UlbVBnKqYcteLcAgTO+2Ea6u/lT3/N/KBsqaXk
2a7yqtnxTua5bpVCvi5MbazfmuRgmZR2foT2bB9MFfKbVj0nO7CM7ePlxp2vQ8OlWpvBKmBHJ3y4
gvNcUGc5CC5lf1/Q2QiqQm8EOmsr7Nz6p4XcUjG0uV01sUDuoZ4E3NSGK5ge7jjk/GqvOuVbFN2V
ZfBPXPepJVQ2EpprPET1YEeseJSW3vPs6fJgrX38vDg+fdzrma5Y4WE/lmUfJhJGkPAQeZz1por3
ly1ARG0Rfmp3HtuuVlOc1gU9iXpqb6Ue5l+emSKZlOk/BtSuIjP1x5jB33KHwhZFkVyzJETqbL5O
+8SL0kJCMDVFRvJyt79c+/hRi/urqh3JNPOmGBK2O2bqU6Xa3eVPr/V3cRwkMpkMYVgeXIlfnXQ4
jd0bav8b0dbKx5e3VO+4+LzZFDhlmiuzT/J9lzXPiWOyjYPzy80DPbrzcv+0HpqUKaskZI7n1omm
6X8O0Kej+/ssqPit4VnuTrsn0MRnBYuJ6dzPLY+dM03VJOXG8H+5L9GBxb5U4Ey1XpvPMWLS9kGY
LNUQVoDVHrwo2a5hvHribpr/zPnIvI0+fXmpoc3zbH0aNNSVU4uqIY+NtHmGpkkZtVV/UKp7c+G0
FDis2XiHrDW02K0cNDCAcMEHI/4N6hKhSLOAoDCP10MAifXo8hStDSH7d3cAY9C06vwiBjoXtdPa
n5JX6FMAwAaKAb0eGnu8TgzG3sGIsjYCyrWFvTglUhf50DZJ5hinEcyLpn2mntJJ/bjco7WvL7Z7
oTkb/s/ZmSxnimNR+ImIEAIhtAX+2bPTdmZuiJzMDGIQQjx9H+cqmzImwruq6mh+A5KQ7j3nO4Xo
5wsEiscR0g8nVpAdORvOiLXLL6a8lReSjT3UHjBcRIU8iHyIbPnw8d++slQtdwFjUYpxyj24toS6
r4vpxmuz08eXfj8uitrLLUAzgRiLQCJ8Kp3pNinSG7g6btDOOtiGQSgkHoemu7HsFi3o1nIP0P1s
PLGVZWa5P6izpKM9hPtQdULSYo3N8AYAdiNQxemxz1Gb3piaazClJXHRVXy2cwNTjD1WziEGT/HU
jVZ9SsvqOS6K6qaPpQ60MfToW6jANY5v3QzMc0NTaMO3/oy3kfafIgye9GKJoP6Aw0Xnm8tEDIRQ
SSRqifkV74uKxF8bF79X4487D2jq7mOaI8WJTf3G8WNlQi+pjAYqBdsZsajL0Qnz6dkhIgDW4jz2
P1V+O2RbFsCVefAfHqOFBr+qSxhbel0HeQ4sTTcB999m1eeWiSVp0anb0YU7A6iA6ftIftc6D7hl
Nh7T2p+/WCVU5+WyT6V/LsYn7omQ2mj2xuXx48m2No8XiwRYn9AMJco/j7EB2Fmc2OfyXkBhfTul
//P9GcCWqLni+jIXiCUPhiE150Ihu04U8GD6XUy+0xq9GI9CRrcxot//FJFlioFbodI7J9Q/z04e
9OR7bp5F/2p1v3j25+MH9v7rIEvGIh9p7UEWzM8qGSF0sLowt3gBQwvf2uy8/0rIkq7osywVnoDj
nnTOs+f44WC2qEArdBr4HP7/nRAsO7RqMVKJJadoVNOEsm7boU05/ik4TwKchAiUm6SNXOKVBzV1
9j0AUfOZtXDyTF37Mg3edOpbZn1T6EWA/agB/4S0a1dJIGM7nYndoApy1KMwgUB42JYWae3Jvz2v
f8YThQItm0cM1YrNj9YUX9wctCo7YRtjZ+36iw2GA8w83CewzHcqgaAw7XeEiD2BKnhrJr//fSFL
EGMvFee8qOAaMNL6Xg3pb4NA2AfLsXkAYqx6bYypDl7hX1PXhzm2avOryW/HkHVEfKtb3wrnmkP/
Bz/5XewL+j0upzHonXi81l7c/Wg83z2BoWOBFQO9dNc5TkDr8pcbN/kOzPgS4b8KQghj7GeqyiKE
wMO8grCqDoUvxnvENcgdEGXzCQkmxb6dNEcveeiONUX/BEfzn0hOR75CHTfHWOQws01ITr8YBNAj
C6nDpSl1pjkA+O8ORBO0DfQ90w25qzozB8Yp8x/NKKF0B35DXoN7YoeSKrHVeF17g4ulUqAX3vhe
21w0+TYRO1ANalnT68cTf21aLlbKsTBtXFkNlNZStRCwdCY5O2ruvnzq8kv4pBYQpUPn5J01XqY3
Tb+EZX3uL1/CJ7lfdMWYJhQK1nbYx7NHofHOtqiZ77ekgcJ+W4v/mZdejJoNIX5zGUUVcVEGaWtH
g3wsNEG6lx/kuj0BcXoWNpaLohyPuXrojQFddw5BCDoYQ/aZ9I8pa3cG7MDEKg4FshAmfOhgVglY
umG5WHmD/yFYMgmqpdFoj9esCYw3v6lSPrUFIEsqZVubZLJGx1x03QcDOiWDemLtVs18ZWAvQyMG
qGVyCJf4GVul7Fq5UBbG8CMgbr4aP9WEx2tcLH9pjLyIOu74uSiOer4v7XPl/Px4bK98lf/jw0Xc
Zp6/XbqFozLWP8kIjl7ZB8z+Xovuc8v30oSrFRtGuIlho83rGz6Uz91oH3S5FaayNngW059TaHZa
FAUvMIiERiIhkaEr/vHzWbn20jg4drXbYJ9nLjYYYin5IcuNEb/y4Jd2QSTSxh3k+DBAwylcZtVR
IRKEvNlR8ggxAhstzpXRuXQI8gnIHl3jlAx8G/IpX8b8tdtixNl/l5H/nlHIX9P1P8sLFl3DoFEc
od5QJpTE647asrUdTq39BjXPxwHJenyexhA4Qho5WTkcy7GQ3+H+Ty9OdpqnmR5aMB1P3ZDTO8Eo
SNLKeSsneQPigHVsJagiJLlkeyjxhinwyr6QgahdeItzLfKDptL/FpPuq06L+jXTk9mBjNLtSVfM
wNzCH4HPp3/rea2NyoqbDqjsdKX8KlhcIciYlhCDxCmdriCf7LsA7Ai5UzCjPBaJ60UU6IjAKFJe
9SzPLiVsBEeH1XzXAhL6WiQ8/zGCJXLgrMt3o4ewVz4U9ID+3/TIbQtiMgedhS+iTdDvMnYCCAxv
qmwO0N1BQoxVeKeGpOzgwMTxqHvTn3IQRc+lN/K9FadTBLdkfSpVCUNJhio46ShiOcdBHW0IbQMn
Kzp05iHVCEq3V4ehgky0GSxeB07te/CtxdB4hlrH/dXQVFCfata4ULpazQU96v6LAWw/VMPo6zOJ
c++IVBj+Ygnh72I9mIcCeIidgHfmhtfe8NjUabV3E+7vWmd0SSBRfKmDcZLuXY5wni8FLFLX7pjx
kODvPhb+6DzFdNYy5Kb3nMBCXPbPsprmPijmZtgBe3YNFCBkfrqvbkGSr/dDzfitYiBIVyM0ZmjS
x37Q93Aex3M37fC2ravJ9eFxSlqV3/CYF9dTljV/FJQv2bHp5mII7LQ27Y5zrzmWExdnOpX0rvVb
0J1LMMLHwE37ZGdz4yTg5VRd6JO4Dy0c519a3Vn4O13ojmpwr5priwrH25UN8o4CwMlGGB1ya18b
K4W4lf09AshoUnq6oPmiD7Zsx53tMflY1pT9YtKAkhnH4BuMHlJUwgpb5Sc4o+DrarXv3EvR4zyK
CgO6G+U868cZcdg7jfYAUoC6SGGURpI/Wi6+tY6w3F9jq9qHcgCWlpTgLOdx9qWIXXOg0NEgfTod
63Pjp1OYzPMQ9knVHyEYepmpNwMbg9u+jS2iq9CaPTKEbRc77ApmKC8EzV9nkVskaiv+cm3xof+/
+3BRQzMZAewld5BC0Mz+oXToEyNsy9W99gOLTWXvzipO+gHaVqlxHsLRIOm6XQxQ78aHa+VUsMRg
mrak6s1Zc5YJRODI3ejOWV1Crsm5PvpxuoWpWPnKLP2sFWLe2mTW+QVZc8nPglKrClqIkjdON2uX
fyvz/LNOZ8T22ymzmwtMYHQ3ibw+FWqg0cefyJWHtHSzWsw3Zh45O1f2wWuyMMEWiNpAlJCNP3/l
Nf/Hz2qcmkGA6p6L+o6i0NcKcCs2unJr13777/88mlm2paZ+EZ/RklR3ppDxn8mKSYRMM7axx3+/
mEb44ieQloQsrrwDuNzYsH9N/tdewvXYAxla2NZtp5ND6W15l9e2FW9D4J/7EQCju4M7+ueMffUS
xCbApukCYz+2fcDrfvfxK18ZUEszfAUKcDqbFnW7WsznRkGoPTTT8OPjq688sKU7CwIhFJ8ITvsU
tsyLsuF+zVNY/Wpb6B3059ab9MUEXFTdRhT82hBebLAd3nDOkMRwHlp1VduQGwu7/6X9/oRki41n
tvYbi9VQIUICvlJUGNJSy2dGtQGRu7FOjOds58DHvLHle7+VTpHb/f9DAN9ZlKp7ll0Y9+ODgwCh
Xce5EyJlJ8OTLHX2JHIuLg2C9Q5VEye7sev0w8fvbmVkeIu9eG3rKQZYID5TmJ3hQZzgRUO/6eOL
vysiomRJgaFJ6VbdBBg5jf0miLsZXFnSwbIbh6OPn8RuM9f0Os/iPx//4NsUfWeDuwTDIItbAW4D
HIzDIfW3PX2EpwXRYandfmZUIBbmbbT8M18n1iBdnRk4BGtz7wiCdKcRnxfEqpifn7gH/MLbvf3z
CxQtRpifXRhA55mc83nuD/5s2bu2KdiGdv/dCYufWCw6BslwnjMn+oJa1KvdsCLSaQuWy4Aobaju
mI4m+BuGwOoBkfrcXS1m7JAk2pa06S/wHls7qAK+ZXanw2KoNxrn705X3NNiurYFrL6ph7vwABO8
m1nFbyU2tlGeOuNOgmO3sfS8O2HwO4vZCp8eRmLiwNeb8qNm1o4I8snXspyLZalSiB/RZab3Pnu0
ZAtb24PTY3/s3yXDuPEqVu5guXmBRxcuafi8LqDUXXrJvriWffz4La9d+m3A/TN2Zy/XWcYo3Ad6
uPIQVQvr0v3Hl353LUFO0uL9DnDhF7BqOeeeTXSGX1KO8OD1sGoTJz0I2Ts7a8DeFbS1+tV+Ux5/
7ncX77uoMhv5LJKeYWV60gPi2msqQZ0QiBmr9MWahm8kF0CGtWSLFfrungC3uhgHeZvhnZuegC0D
1nqj0Wqb44LAdKTxo2Aq77uKf04DK5ZrtDOlowNlkH8eyvRWJ9WuTsTWl23lRpbLsZpqt0wpbgQN
SJ7uSrVTT8kujdyoGoPkN8gb8qa5m27KXXI73338vlbWgSW0a57iaibx1F2IcU6Z4fY1uHvTTqRa
RgntrMPHP7My0pecZYpQ0L6TrLnkLiOnKW3qJ6uAounjq6/dxOIbAEgh0RZx7HOZe9/QLFfHLCGn
UeZmP9qbPeu3q/3na2kj3OD/Z2s7WXMJRgW52PzQJLdtetdaXz6+gbXHs5g1DorPPfLygKEWxUvp
ZI9euoUkXfurF7ODJ7r0Rcrts/EA80BmytGlQxkwVW5IF1ZG7dImPcITPDCDpqEFzxcyXsZMBn78
nXDYIL0tC/3KA1q6pAvC49iyEcuWzMV93tenMYPD91MPf2mac/TM4RxG8hLtTNBVfwgq/x9feeXZ
L4m5BZ3SpB1BFx+yaroaKbxLqrX5SSTU3vi+rqzzS2ou8iQARmk6ce6G0onkqOAVns3sRkXdljtI
SvI6bPMfSZfv59YpXz6+sbV3vpgKqk66tEAC93mkHpzXpgCfhdBgkM0N2EIwfTps97lfWmyEUk+o
fLQRxNT5T5P3igCfqMU4Y+2PrP8UfxSRfItvJQzocTbzzMfyocb9PLEsyJKs2SN0dIsHyv7qa95Z
PZYOOtTZCz6xily4lRR7UQ8e8r6b9g9M/Mq6mpssu6FdhziJKkUA4MHLSHHsbYBBQo5srizgVTsj
RBuZR/g29O0ZTZMJTFHm4lq82zUoD30jJS2DDH2mCBXV2QVACXhaJEiy+BS36E8gjLQIG0GGaJxj
549bEXFCFgEzAbEz/8ZhqNrZfpVEBEbPPR08epWlgPsYeNj3g1EK6vSJv4g+97/YtgEc3dMZe2x5
m+8nIaQXukVrri1dJVeUDw5s616tIpk38cEDTOicDGnzs9MNoidKLEKQVgKsgp7/3s/8ck9RAn0s
h7E6TJma0Y222l3i4+IBTQ0/StvmT8LnyfXAFblHNpO+HhDicu4AOYhKAUgLSpclPPXo7JTtEB+t
hNdQV9tw8ae+BfMVm1+xN/EOTEHr2IkEyUrWwL6Mb51xi3jkgI0EAJw5HaPJ1KjPAx27HxCnfWUN
Dfx0KHY8KkRcBAjq9B+oleRY8mDcRzYNo/upJdXJg7hoJzLGdo3X6qix3QJYYAF7PvPmA1Ck3Uv7
xvkBnCt/6jwHOra2Q9W5EIMK5wFHWK/xnZ9QXOnI0Z18bBno7SZt0EoZGDT1I92NYixOU6MBcx1n
7wDvahfJ1iQ7sBe7G5x+7XtAdfhPJxmyW7CpOE4pjT55dVVGMUnUhedmuhaTneyN5DMuxYHV8d1f
HWhhEVJBPHQjCMwWWuEsUPDQzWDIcUV6Z1UWPU2JZe1RnvidDB07sa4mj7bbfynKYjh6JKe/YgBa
avhR2vEbpWYMNaRs8Ka0GMNBAVZlGKN8/tqZRoa1mcypaGH98BGQHWmj+F3O1PhYDf500w2V2IFS
O3+rmd08tW3T36BTnVyNmXk1LlxIcTHBzt/zGA9gSq973j95rcxgjKEjXkhTXSbEWd6kttfurVHI
wJmaZ3Qz0hvR4gnbADKdYlzxFEtXHZqyYlUox76IpO9NL8DM6rNxMnKw4QuJ6JwgJKjxsj14Sixo
ZD/Do950B0ln5ydFqf2qyxqwrAdT/bJ6pzwJM43YIqbdwcFuf5fZJD6gkVrdtpg/XthYs7zqWFmH
vuPgJqs2DjGiJdwvUE/CpkYjXfVgqSpU70Rhk2B2EwEygg36ilulRwTr+mGNJSUQWXOZfGTUTmKS
YaGnOnI6L63AiBb+V0965X0JAuM9mpVpBEJfErHJa4+I/SMKCa1Ch40ckA1Y4kAAnoTil96yMujV
iMqCxC/n+853yB1aIHFY+Y08T91gDhXk0Zc2y//ETu2efZbHUeJ0VQTkWXYEi5f6QSp6ZGV2HE0w
BqH7jajrvAJU1xZfwcICp4JytwjtKrZSDFPhHydZ1N9twm0AIvB+7iYo8uuoVxRmMEA77Vt/avyb
0hXJd8+2nqeq6jjWjg5njRRLyK6eCjCAW9NfzS2ERGilscCqTHstZaz2XlaZ0KtRgqhbyHWDnjbz
3ZxiFKalN0ekTXygO1u1EyLtIiHZHDhDzW+AKhhuJjTi9gVOS9epXTqXwebtM0Z1/hw7xHnC2NEP
Hkh1WE+RbcoCoU0ngjczTGDQ9zgUHbUephjdOY+ifGyVaLdUsZJXaOA4VoTKUhzKwdH8BP4Ikhml
7/AAzUEgj3yTlkdbWyKYJoW5WdGUfunKDHiyNBFwJM3T91530Fek+BpYmQC3CzwGke4yuPYxFWKA
S0CCpsdSwrDpoUoXDrCKH4XjOLdz1w7RBFjWTebJ8mhGNoPDLd64E9StjpNRLiAZObnVYO7cAZwG
WNY8A3aG2Lxz3GAuAJWHJBuih4PGXjwLyhiOKYgqBbTFBJL80kuAbSbFfF3KDGrgLLf3uaj9G0oA
KZyqabxN51btBQRcQYp889siRSnK62jyqwd+Yt+oNr1JsOKE0p0dYMYQ2l40HNGBgsRn7RCweTIS
m32WIFSwEAJ7IGy/4I2LIYG/E9MwPNRFBzLIULCoQS9u1wKZdt1mtPoCGXEMBiY4c0VeoK2oMXpO
iD8n+0JTspdOd+f3Iosyl8wnx7jku8Nt7xjnvIugqBJoH6Z14DNXBYjyMNd+akQVeJkudtnskgOq
Ki14IElynsq5eWFirHYlAD4H0Mf8w2j8Cf+a9kFqG/fUmKz/0jgFPl2yiR/G0pif6aSyA0sKfu8M
nTmUU5tjnhDEoxPmHpXVeqfUp9ltDOHRlSpldXGxeH9zbEt/KQf5Gw1C+5Q7Xv+7HzUoKJPb+9cK
eJ4bV1j9j9GVGXg5iUKOZjLu0b42V6OZixSPeHLeGHctPuYFFGlYwDGKdkXVAvirRhdqPduzvnaF
zh8R/Jf+gIWhiGYsC7c0GfJvQ+8NAQA2dUjJTPEkSf/EJB3i0PJEHHFb4sMS593VQLXzQ81zPATQ
iInQbVLrVAJfCP0mwhAfB5COQkQe5IB/S3qYEkcA2kPnm1g28g9RuQgK5vMXf5zzqJjGfl+TNPua
gAp3lTIIf7Buz1dYesEuiGf2UJWmvmqxxB1LC/nvjiG0jZp2oGc+YtNV54jEtPsBEKOalMd8fIO8
1Bbbk7opT01lj0elJnoBTDWNJmd27WMFC00EInt3ztO+FgGsNEmLlh0goqJt/BMzZRxYrIMpH04V
3GVe3xmhP+UYsMUSNtCjL2J60UNFk9EUjnaniWiLxqSDiM6NetXKOXuJSelm1XqsQ8MZ8/DMygyS
GnyXuqbZ+UBibRzmV6qty1g7tNs8tx17Alp/h+zOgV7JyroC3GzPqvRkuQNDYcLZOKGt3dHbye2f
ChzUET4WUZzQmsG5Gor6xJMCmYZFe4qtaqMHt3J2XQYvASoheKYkoG+WkUEysCNgcBsym7VrL45H
CMSpeWZycm6b9gURjlhCJPSbH5+91i6+OBeBnEUrX7XInPDSOjKSmbOSqvpcSchdFCZckOrcJi/V
xe2s74Whv0bqb5QkVs7dS7SHp+1Cy9Kzz9AepAF4ZycpixuS9598o4tyDRLNG+7pGk+dgRhrpkkH
6LN++/ipr/3xi+fSjqYpygrbP2yF672b2/XRUMNexo6PG6Nm5fi+xDdUnec5qNZgillQrTCVHGbt
ImZw/tb49cMs5z8f38rK7FompPDKhniXQrGOwxS0GBBtMBgtYHKuNdl/7ifebvGfCexIwl2vHO0z
12042b/6aoIxaCdFufv4B1YmwZLn4CUEf3TvzGcisUXq1VVf8M8N0yW9odJjNjdVa8P38mLha9R3
9/281eBZe8dv9/PPg2kz9A8rhJmdOctyOOzxmcqtrohiWRwgBOsDOaBi8/EzWvutxSpkqrJI2YAi
VKJjpJAw/6DcCkrfuoZ5FskhKve7z30dlu5ZQXpUa4Sxz+CvicirMhaWFPwpnJwZmMVAFVOtG2x3
OdlYBdcG8WKyY/dUu8KDnd22LfhwJ2cMkOD7YuIhDjgtNurwK3U8upj1BeDRY18nCHNNHlRDAToj
UTV/rZIqmJB61qlv9rhRMlx5W0vPLMgUupV2CRu9fHWm52G4Y9VO411l1tePx8PKErY0zTJkhHPd
W9VlJu2pdtufAvbCRnlbvqqVObn0zBoeJzmBNvM8M8gXSUtflIa36uM/fu3xvI2DfyYOA1ggExSF
uhx7zIDy5sAddcrtbDe40xMa5BuL8NpDevvv//xObUG6itOAfQbr5k9DrcdsmN4iR7fuY+0hLRYA
Ok1t5Wlqn73OaU4VarY3w4hCxMdPaWVWLKEYXQFetIsdwtnQBkKIKrLzrxDY7RrL3Zh3a89nsfuQ
tbCYqIl/NsI/iMr/HedVCh+8d//xHaw9n8W8Fk6bM+ZrYARaddZje0iVPH186bUhtJjMvV1QW802
9gcJFLfta5a8liSJ5hR9nY1dwsoueemCxWEKZQQ6g8QFxv4uE/Zw5ztxcQH95xbGp70Dn/fOipOt
WJOV9710xvZT6zsKB9VzzaZo0K+KtRHJfgyfU8HZYumAlUjv0NCi43Ur1A1QopDyD2t+fPxC1v76
xZx2qOXSjMKcR1QLDFb1hHJLGVpje4uKirv7+EdWBtTS0gpqg/T16ILpQPsba5qfSjiIN76wK5Nh
6VhFFWrwe5b4Z2SrPicWedCWFSq+oaRYGa9Ln6pgfi/9sSQXlbshUP3IXKSDj7MqOTWd2wZ2Pm41
29bexGJW+7lrG9XH8wXpYEJaO7f6mSHfHeW/zy0bZDGtkyIhbda6+aVF40Lw73S6ycFu/vgVr/31
i4ldF26G0hQULGUaPzc1KQIbxehqROlGpHJr5X7/ZftL+6pFkBwXJ5MBc191O0qz+8YwihLitHEb
749Uf+lVrQgy4CohbTi+mhOyrX9bub8hYnj/CflLkypKc6qWCr20iblXLuDCJmuuKmI/oq32+vFL
eH+0+uLtp//5cDbZOCPrinYA5cxh76GzKSV7rAr+2CfIqpzqfMvTu/ac3l7QP7+EOnMOSVM1XJSR
6Bx07CsF2/nju/gL4PhvQ9AXbz/6z8U7MHEbp2xw8Rz5G+U0wx/TuMPOpOLIm/EEePGBW80zlKjf
qV3f8tT5htSSu2F2772svh9y+1HY5PHjP+ev2vi9P2exhycdAb4YfSuYvX119HjMUKPP9YGBf3UD
Xm1ya0qZHGK3kRfLdeugpA49kcRRP3gyCGQuTSpUs1MBaw/idW2V/ZN2W3TpVQ13Zm0a99FtoWwZ
lJnCgmh569KRXjlABzsu0efCa6hCFpeobjlqile6NujRSfBCrKQu72fbTEGj4BXou5keShgn9niC
GvEjKr6OcZq5oA5iX5cO06ccp5yAVtLe27NyspCICVBpBw2f2R+qM8p+5bdS8j6q6WwDZIlMEizc
M7A6+BrI0vYvuQWiHtjH426O8T8UvuuHosfKOAuZ3BSTSF9ibfPj6E3NXsNhENUuluVcD+MN0na8
jdVsbQQulkspJyEdgYK2R6tbx5En190S5a+tMsuFsgRGSXuQs4j+YLlXOb93p43DzN9Ty3uDabFO
6hbK79Jl7UWd3YO8go8Z+mx2xY/Aeu7qI70tTvGtizSHGxzVrqtbtbH6rNzT0soK25SA0gFmGumX
ttxVuhqrQHWImKWFr7f8fisvZelqTcHrhmYqhS15Nj/dxnwtZbplNX9/X+f/x9JaA7RQME7PHcgc
V+AhWkGsXQP9OcThKF6T0IGzNQLpdfjy8cx/X1BtsyUPU/qWQ0YkhgBQX4hz1hcU7Zsp4btUZv3Z
yvBPiF/0MvTF4/63xzhi1/mcexub5fe/GEiw+v91UKYVkyiaJyimXQTaxK48TQUc1GyLuPX+oGDL
MouvewDYhZecMVUPuoMBUWb8yTXj1knl/Q8SW3IxhS5cpqmVn3mhGazrTD0PM8tObExlj5AuB51Z
ZNbMG3vB94cfW4IyY7TXYljzk7OFphmj5pj7W2fStTtZLDexZ4/wy/LsXLqZvk0q9INQSNkXtSA7
0MHCfG7o/uNht/ZWFsvPBFEwHRsrOwPYhSikb7Rkpzne2i+/j7nBoF6sQGoQGnFWGNSz7++GeX4a
agsCH+5dS5K/EhuNuRybhSLV3wGN7ND8QpxyFXcbFZC/g+u/KyCCL/5/VMcpcgZS5K4CMgsBjHx0
APXqXHW03N/o+QeFXQdu88PX6Yz88ew8kvpQor891/YNqfqIOs6dYiNyVgB8y8geFo7rvIOOYUaI
jzqOYv7KM7pREFoZUMtyTVlYdV8wOztDu/KaZiKEq+3nx295ZXIvKzVI/8ulj0jQc+zbZzsT2Ar2
iGLzXlq5ZTxZGbNLwJnf5Ly1W7xpbpX7oniWvjq17EjiOzBHPjfllkCz3iqbMRncDEHJ8QUFxlMm
t/B4fysm742Ut7fyzz7w7VtCEcCBR9TREHqpSPtYpioaSftb7BSAdXyhFkrmUHVAgrWzXHXxwM/4
3PtZ7PoQs+H7g8mLc4Hu+7Gr5+GIolG1l8nUgINZb/lA1obYYmFpTUx8j/YJzFT6rhHqPAK6v/Fy
3l9J3OWRQ4C27IKzXZz5/NZCRyZamOMHg56je/vxY1r7icU3Kmn7Lq1ZXp57MOOBxJp+Ip7zl+P3
h4+vb9O/xvj3hsFiPeR21xQ9m51zbex0T1Rvbgc/kceagNMWtAjNhrINpYtf0u/b7oh1fzwpADCe
qejg2xRgmvNg6AfnmXGrPjautJ4c2qUQ1Fk8mKhPb5llQ03o5PFzUs+AIAA7yK6QTFycutqLLwoN
82fGkIgWqq7xr+D3TeOgszWCHNIWuYYIG+eHLnGAwuWkljtXyLQPGRhL0GQoKaIeJJEmhNuchGVB
7KgukK0TEI+W9zV223toBpxwsFh97FAjDlp7TI4xqfxAIFd+X7lzBttTibD2oDQs2Y+1A3SoZ5GT
ZavyCJG2i9BxUC4AKsEBpDOdEza9Kc+1dNkjnWR9QMMPjX8To4yEOKNfk0f5RVbKeqEGWM3DYA/y
12Bc6wiRZPsLZWlcUco+zPq2h6/etaZwYDwOqAsGaAASjRXZ0C/d2rHHddjWDe/CMs9SkLZoDKke
mxA6Dpa8+9i0Vhv4PfJGFUQqkYHfFduZLIXAiMVhiedVhKBgqt8aYrofKlFDBbiOnX2xSoTPgJ7+
R88dECaE9uxBIV5rB8G8hEMcfrc9V+jhFCWIg0wI87PvsjHIJMA7EZVk+BVPyfgi8sl89/PUfqwr
u3hwWVPvYzvhXyethjLiJC+gVYFLWepy+uVlb4VbGzJUeDGMbm9F20IcmpRE70gxTBHKNEUd9EqL
27loEXpUIyqWKAoa9zwRIOFi8AJD4M2IFajSg+S0SQgqnaX3xJwe+iDHlCec2fQP7MT9KxByzLON
K+0AUxr/WFkqIJD0RsCeChWVgFs9OeB00BDHNz+Ige95HrjwLngv7kPpKCj34km86bUg4kTiU19z
eMly52x3RXLCs2cHu6bioe2hEp7MgKQrmCkqiF+9+tc8OdYdLCjWzxL5TXeWQE5QmLRW8h15P9Wh
j12F6EmrQmBPAfBpVCud/QD6rGNBIn33Z2mTQe/F0NvXBgpkYAfKXHDoSCao7xI/d9ghY8DewtKA
NKGOZuNJs9p/GGLN8H+Gi17Vg/zicgj3AqvDYTWokDx7cF2TQfkGc0rKoaxJiJc34eADQoh+coyL
xjzegXuXXRUV7R4R48WvkqLs7nJPeD0mnYdEQ2GRCRXT3upfqmJQrxCYIGJyUjKPuKn8K9dCXhu1
/8fZlTRHinPbX0QEIEBim5CzZ7tsV22IrqEBiUGAJAS//p2st3HzFc6IWnW0uwMSDVdX956hq6pN
487zDneK6UQpdl2Zj5DEabyvANQ398DdmgNMQcd3qDgMZ14F+gEKFN3u4pTxMKDYv3cbHBLW6/JN
w+Zs18WhPQlJolvfxGg0dnDvCQ3Ao1YP+k6iSHME7NBu0GxyyBHAXm/rwUjse4uMC+WD1jwZ2gB2
4dT1xhPcQIsgZF+RtLW7cgqGO4DnNTIi1iaBLtJYmZQRRDoNeSf42sC8M9Cx2gtZin2giFZJMVgT
p7CQiG9lX2UpfjL65ig+dTKvAEnjYgeHiXgHl586hdIvv42BMmuSYSQaWFOUI10OyKtp3Qkb0cI6
w+M9/NdUCculbcO12KK4GB2ZEP5By6L9163r4G3I5XxgbVhd/JCsv8UFVCXRAHDYpoCyx5eBRTWA
lr8dYEsIXvmim4960vWNHxs4eYYd3yJf7dKwosURl6ExjUIVvFm47ybeWNCkLDIHQu8xrNDGvIId
onKaE6OjviHB5L5MIXcOo3AjFDXGBgBxpBFQEinEngFjtw8iT1D4fA7uJnLBIhol+Peyl3ZHtOO/
zo6kDyCEB/8EPbCMOwBThQCv1QxfLfeiR0Bv+YPTDc3eMpO9KVlMb5kz0aQfObBd0YDwSaAgMsPx
HHrulTgwPeU7lbtym3kDfZDwpN3BHq18h7tFcWtURtMBePCbGf2dU14B6NlEgX9f0BoOOUWhAFxq
81TVkXvTdw6986WZeliXCe9RuUF+UFSxO1ZSC7D73B8duDWn80jfVWeifxQufOPG9CwKN54k6rmG
uBUcA4EWTiMoXUYpPg38iGFsjxzWt49zSwGhk0TvegoxetVkZerASBSOsEH9BA/o8tEZbLyfY+IG
CVDo7sYqgfkwdePfdUOZPcGvpP9R17S7GMpC0buiU/e96Qrn1ox9fvRrXJkjMkKXYvbhhAtsPo02
CN35uQxoe0fbNvwW+Dw8exi+73UuypNj4NbMYZOHQBV6RwbuwNbN3XoXVWi0ey3N242CpVQCuzCV
YAm1OyTB2U87mz44ILvSjwOE2m4yZNr/5K1fHyqoneASP5TeLzAN6hdThfldFAzd/ZQ75BvKe/rN
YaV4GbI2lDCPARAr8SLtbUPVtPlGtcR9hXV1B5kZRpLOmeO3KjM9QG9uMY5p2VEOIDyJ98CMi9ss
LMadHfPwKEzpb13HCY8Qnin2od+pb7Zygh2CpEV9GzlCmMM1jrdNDRNmuJ03bs63OLu77xpnZApU
PqRxkM5ZuE60xd76IoJFV5fdQvu73Tjc636yeHZ2Cr3y/axiu1HAg6QGgMSv1HMLoIcF/VJAHjOF
s6RM58kt71BP56lzsfye+PgGdwv9XRH4chlamZ+emaFYVgwh5O5I7b6PfTfcBhpxyAN139lA/COD
Z54oeQ5TJzl8a/2GHGzh1ygRtt58Y6eLsk9cN0ndO+2Nmv34fqyZi43Qw/h46ho/ASYXkOYeKsKw
AZ3dx4BFQB4S+CmJQvB/SaTDc20qc9fDLPmugoc0GAIedH7QIijGo5ACXOTYMjbd1eUAtntYBv84
NgJaNSQCPsFBuO1VT4/5FFQvQZibgwiyqTnQoIFbIy3JzgeXZIs8SyB1QqGnzLmfup6FT6KXBzGU
LJF5xZuBUIxaSHrAYLIYOPky449lNAsoSQDD1SZjR+PbDqL1z2PkIwQTDwp/vXIOuKrgFiYARUmH
wOu9JPdKf05VOMp3EwhwLAQcjhEATBffNwoYzDDsO52EF7fEjWhLFxamsf6SedZLDOxz7l1YRLSp
HMLfoPdCyC3LvHrP1VDDwqfmLu7x/qxrgNihPhSy2jnIoEgcjSJklcFi0SM8AV0QatFy7PYuPqiC
T3sZNqlqqtYCIT6F353edt/auQwepYSM3WZqlICoBffbhxJmGFvjRuFj3kXxPzCAr35ZlAPTAgdg
kbDJm3cz0p93PcQTzPRUKd9i6sJUSIre0/Akr0m9UYEO7xvmgxMfuuX43vCRPWtYdp5A6iFPsMDw
SZpHA9geuSlgtDhH9xWj7BbqfyPQeHww9zixPKRRI3XvoEoUq+3YcYPh6OMdzPjMA1D78leg3QaF
Dk96vwAEj+6mzLQAzQxgHRE/Ak5nCIjgCRvH/NUExN3L2ZMnMivxFrsocua/AbVg6SAgi+LEOqnq
TZx76pIk++cK+XN4GILR1huaIVCkbe559w4ZoJMSV9Dlah0GhHoAN8gU5s9DkTQF6jU4TIizb3vu
7sZR1Qr2peG0LXsWfFFYJl2jT5BqdA846uJ3prA8cCKLYAeDTP2t6iKbuB4l+x5WoIn1u/5HXuRu
s1VMFKmWGSjPRs3fyxliJGgbjPBGqaQTv4A5Q6dNIMbma+k40QWGa/xb2JtXcNec+JeqiaZtEXr+
05yT6iRAmdbpzE2UVJpAFnDmhf0VZh2/I4a1W9nbA8RC9nEYjnewY6/ucUoNe9dpIZU1xZHYckVz
5N2O9wixHbuv/MBhoEk6dtvRTJ+AjhvO8UTVVqOwuKcz8o+yi9GKtUOWBnair6PR00PFhPtQBoE5
VvGYp70uw7Spe3Z/iaG3ehpQY3RkmVpoud+0VQg4DxxY67OngNfeNJSAJoQMSmC7gdoBr852GxYh
3c6B1f+WsEI7T3UDna9cTj96pNTA0435geTS35VV3DxWhRwPIF9XZzWweEcHbuCG6U0pFBeif0C3
pY8D7nkwzhKOucnjTCYtyfXWWoUN6Qxt54NaBipCwid3hsGiKAK4iLXtAw3a+lffGlwvGpGDOgEs
xq6KCID7kK2Hi11TDN+DEWKuM5UXCacKbBDIVAxfGl55N45kbpfAeBqbNMhn+xpM9QwV6TL+0Wh2
uTEGUjzx0G3uwrbOuhsoubKDH8/y0UIo9NArpfZgZCE5qhh0T/fZ6FbnC4cBqXqrQYCCIdwBFin5
lLoWXvZNV+Lu6RGcFoKpPfP8AR353sGHieKXA5RsEmlX3MJPFXm8zprC2drQnX61Mg8eYWpXQdRt
ijwk0RbJRdKJvr7JppzlsG2q6xt8pMeSMAqxNauKU2x9pc5Q0AIJpCn6o8L2TyDgNRwMr0C+1Aqi
z2PFp9NUFuJIQtZAAYGr/K7M/D6tMfWArRmONr7knUg5jMFfXI6OVdhN5ZOgHv2HTqJJIuLCZRk/
+CkKS/9nH4fTkwJu5dBqUpxNX9CdZVA+gqH45fR14AsqmlKnA6AVciPx59e5dZEiwxYc7rK583Ug
Qf4zbz3+Qh0HBkiUBhn+x3Y0EO6ZkRQgOBOSDrRsu7QkdQTikqbOd+W7PdLdqQEZYKCNu21BvsCC
jcnsoY1Xt9CXi+38TYwDzEwMl+VFkoycY04MbjnKJThQSgXmgekitfN8qY+oa0LQrfSQmMRttLVe
Vh8Nblzw9xjzyd+4PVKyeXQjiOrV+W1HK/KdWEIRwMcagvDgoGy7Elf5fCReirK4dybY6ruCDtP7
0AbBvhlhK7uJdEHPSjM0E1H4JChykBp+9nwY7uU0Dg/4z+KBtHSQ22rmAIiIIJL/lDOBbStIMrge
BvUp9OH9HKkB9//QVuYMCsh0aPq63Ra+Dn+gUEBOsgXBbMdJ36d9RdFkB6kCOM+KphmYPPusjiPU
HWxkdkhVGE1Gzw9+eSXaKhWUpHcEmNwHqGT7u3msxXs9evkNBNvivRvl1WvU4PIvNdS62kmoLbhP
dGvGcTpJXDbtJgiDMh2Y57zPY3FpFBddCsQC4J5lUHWbDkaBvwLfkbsgZAbsq7h9GyGjcjJOGViA
S3h+7jQ4MEGPHq+p6fTGBpTrkqKauq+87dU7GIKWbnDDCW9lpJrUJe6FlobKTYzjCzgey26csYpQ
XQpASGtQI9dx3H5vamdsUaKBCB/QmYpDxlpNwITWPUTxIgXxz86muFe3qZEdksp8GOGKHOWO3s+h
tncgjyGq50i87Dg3GEU4wGqPts/dZMVXsD7hxWJmnSN6z27aR/BYlUSG54YKP+G+5V9dS+3OtkP/
FszQt88hDHqDO758iPCYbw6EXd7mkEYHFQv/xnMK1HwibwCbxRkh5D3krNzGBjilzexS/nApdJyB
Yr+spEAgUaEGlrgWttf7aZiKZ3Bp8ueAuW6aj/18bLqpPuS4Be47VUONr4X3BrEXYtAos2REt/pe
NRonjgQCu4+76o7ojs0bG8UttFeBkCfTWN1fkrzUizLSot/tej+HULLbYYALewjW5Y6AUrj1iZVp
oZBowcy5xK2u8jFwOPq9gfd7h4MHOaMN/C5pVu0oQS1tA9fbduuXbfFMCxwxEm1TuDCDKorrTLNl
lHvp5EByK2maLITdVmZ2MAuPtgwnEMycNfyUNfyKVS/HW9gPh8VWRLX7JVMRMi6bQ4Kn5zLeG+2R
7ZTZ6OhAAD6hWjvQHdUgrQ2jKu6wNFo36WTdPDs8H0CdHEPnybfjcB+LeEoo9/UXXQpnLy56O71b
652EgsUeotgQ73fjIDzlk87dTSsK+61BGnxxXIYFtiiQCs8mg2M2zvl3b/DMz9ay+LmxtUxrTG1i
ew2vhQg7f8OzDL9YBAOv0wJnKUzIwW55FCU8JrCD5zONu2HnRWV3O4HsfIR24biD61kGQ4jRAZvL
Onfj5KFEZCwLEWJaZFx6cKA+2YFbm/gRCMeBLPKtOwxoIxdV/KAItLI2YQlmsoq84EcQRWiLz24U
v4wlj7ZNGyHPG1TzECoe3VauE/ND3FOwwQfloCyNjAlbr7/NiwxeqW7o9WnBuDyaimSPoRHluYgx
NjvCJL6K+Y17mJw5+M1jhfCoCZvbiBu6lWYs9hLKnuh5hGZKhXvJGJiU30hckW0QxAPY5uif3kSZ
8Y6QKuy2IGHRdx458rYbPdwGMpI99dVQvnij1reS+u7BzKbA8IYzNL/BQR422QQKKLExO0ZhLo8x
9Cp3DNXCTY0geDPECuJNVvTfUbpWCRsgWiFhV3SarI5gkFbDvXoTAWouNxXu9HI/Sa//QnrZ7VXs
85POItMlqK+0XxHnu/t6NsHRHYyGWKZtz1BXDe5gC1Dfo2CUvQm4vd9CJz1P8174qScznsZObXD0
qfChYLhYiawJ36KxwMW88bjeoNwx71lAnH/9ibrb0SH495oa8QuHWtltkKuAnMaGPqlnkHtVWKlX
fwwVPL2x3KdqbG/hM5rvS5Tpdh3+Z+D/AxD6A5Stw5Dauyzu/4lxGXguQaJOEafoJobm5o6x3Lll
U+vdkM6J0y7IyzeniOQLqjrBjeyDMMG2qoO0AkjK7sbYFikVoiFpiJh+C4F8lAojd3b3qD9UbOta
x/8R9EwjSsYyuA+Np7wHrkOtExciRE/Al2YvWZebe9vZ/iUzdZUfKzJ10Y5wFb5zhWM7IbGecdsc
s+6HFmp4KEnYAxIxo7i9sSifv7j56L9o1Kld0P0zfvJxtXV2TBbkNY5LSCY0KGJkM2AhQkab0hLx
HLlZDTrEgMpcMDsRirWlB0gMMHhb6SLNSeugH0/O7MNyqwusmxS6ZpAUgHd6Aoy1/ArU5/Bsq8rK
Td2J5h9u8wE4BpBsHlkkxoPKaXYH3VWIYCEY/oL6jfgWVtIiTW6GL7aZB7pFQNZfS7RLDzHPDRza
Ihg4f95cWmuQLlrhSvrG9GEDeMIkn2sPVP8YRxn6MSDaNlDWxSa+0vW+NLf/0MNagpK1N7jKNo5z
rEH6vuXzVCA9t9VD7JT6yc/G6rF1wLGro0ncRGEdH6584MoXLsHJoCv3aJ3l9Ykzr0z1LEhCiLDp
LG2UQvG12vW2reg2swbq2a7flrt+Cp2NZ31/rxvQjv2AVns/FDARk6bgm6mE5GyOq+GLbrzubvKa
4WsbgXxsS2gi+YP4V/uxj+SsIDewPqDnrlFH1c1DluDIQW2hERV56mKO2lyuefWzogrFCFFmdtPx
csaiGGAkmeUF6vCCdChQIvHzblG/mkDEwO26RImjdP51RJ3/K5DzPOR8YDuny/rgRHk+omBjuhkH
D0pIBsZ+26hGR6kdcLFDksKgkECC20r7v/yWmKfQjAz7rILBuRzEpu/99rUH9RlCT1n07nOv/tK2
Ft2mAJcbB/TkPWgi8s1Ucr5zvcye/cEZ90XbW7ZxpyZPArBKE9ugIBoI8xX3v2zTMT8ET92/puq0
NquXv39ojOsiDxF14DcO7RTnaJhXpGWLs9K6rtn6cQOxUUhVX4Gj/Nn6yft/3ZYPb5ucAXC4Ei1e
QgY/SHB7GH72dggS+IiJbTR2P0eFWu9m9sPgnEEgAMOOIsyzpm5/BYO5hsRaIsj5LDLESr86aYGp
DqIZiND+2Ir+gFYXLnVUvsZ63FZc7MkQvXy+e1Za80to+cCqOs9Cy09ZRvo3d0arRrQkuDKuKwCQ
JbR8DD10RAK3OFVxx+HYqMIdc+PxPkAHGQ00DsWZzz/jN97jf4NPsDSYmaMgzySKQCfV4BwC7/oC
aIiZD9s+FpinVmD9ODgNYGSC1HQMbXgL1toPTGUPWY3cY4d2dLM3Lrh+KAoToBZF/3aMF/CHYuBO
A9xWe/KH7B0V6PptMvP4lxO4QA5MXR5OYRnhnjIXOfpFXfQE4q6+QlNaWx6L0wNOw5CjgfjN6SKt
AwpF0uX5FfDJ6pQtQFK9RwFtNao9MUdF78wa9uRiE3wH02RsYV4dvUKLrkMiW3qHUUNxlRr0mWJc
EtOS+xOS4Uo9gDpV7uHcyo7UKeQVIOmfY0+wRMhr5JJ+QXV7kmgEJEVfvpUKCgOhyJ5DG7hJbgzf
f75w/zzAwRIHrkID1mJXY4DjbFN2SOH9H58/eQ21sgD3GDNXVT+iijkwUW9who3/zMxrXmDHc03X
au3HLxY2QwtsiqyJwCIoHhonOOVivsKOXXv0Yln7vIojiPu2J6ugSD49je7b58OyNreLFa1x94Qu
yNCchtmMP/yoCI5dVwWPfIbLI0AxWp8gKtR//fxtK5OwhCR7oaWZXwL5NOPS4Zi7AP+Y4ysqrisw
x2AJRVY4wpEz9/I0Ng4Q7zr2z6MoDNtNjRvt0XspyRGlPsgW+cjo4e1QTtm5RDfGPxJ0hvSGE35N
rv7P0GW0AP97XqMPAPfiuMpPcHhxEooCtbLqtYLzp6GwgYCEmEXQvxLuVyZxiZOmUQnbzYg3p9zt
oH/iPWVMkoRW88+QARmL/viVIPXnAwwduP9+1TBJ36sLaJdN2XQCcWbvwhKi9r77xZV1vvaCy8L5
kHg4shl11Wf5qa45gBAN3MzfpG/ZvpzL+OyZphi3f7cULzvtw5vmtqAd2v75yW8e8v7GN0NS1fTK
OP15nbPlOBH0s+KCQaHRs2L+NnZ9AUeBeFa4bJhrvOI/TzpbWh1Nbhc1jBEfQn0+/TL1dL4XJa1P
np8XSdb20R4JdfX0N6PFls5HBc1I0VF3PlvyS0idFCFKlWxIP3/6n2cdP/q/c9H3DPcv3pATjJ1r
gBaHYF+V7IIBmt5HXfwdeZ0t/Y8GUkKiCvWwUzSSY3wR2wjddnMBssBH6O80cdnS/whs6aBpGwWd
EGVPqiwf4tpcYSauDdMiVtOWw9MZBaTzUDbPuTMdYm+EkbR8KQpWXwklKyt36YEUzlFJwRqRZwXI
4jQA6JiNxXc/I6+fT/Xa8y/x8sO2K4Kq54DFxadGt4DXlnZCj4c1aGwBC/v5K/58VjJ62TAfXjGR
CLWZDIRjnocimZrxRxewKwng2s+/TM2HZxtg0IBgi/1TFEM+WkVl9aXtCLQRcTe58vPXXnH5+4dX
dDmQjbqD5I+ybXEyuiNQChG7TE3X9GNXIsdSwh0+S46Ia9c9xST/ml16aUWmfsLuBxXP+a20wd9F
waVzxIBtNjSkH85dHDz0Fl2sisgToG/XEq6VeypbCre7QrQ+zacIYH0oVVqoZFqEDwewg3jbRFCm
hFN9n5nTPFa3vlteoQisXE3ZUsd9jkQZTp3wT5iU+46M3hdrS+cEtbr6S05CQI8dN/5FhR3fBgjv
dK7Hrwzp2tpehADITXml8EkHPUKdFvSrBdDgr3bNUtndh/5e5kDC7KzBlt+UJX8ByurKs/+cDLFo
seld3BJ8Vqr+3M89sEB8O4pzJPVpcKutOz2T9svn37CysJfuNBMQysCHldBbH+oSOpHmpbjYb+W0
/1fy+h6Y6ivTsBKJf/NGP+zRuc1mO0RldjKo/oj6TVcKrVyedPoa9W0lCkSLKIDkNgYo0lNw7UWd
Fsq31VGj0JsCtDpcybXWXrHMgCDd2JM5i3CZ5erOqz30bOwUpI0sf3w+H2tvIP8NZUU+lcjJNVA8
KAEDVQ7MXpgAmXxlFtYe7//38fBRyZSMO3mWHK0zwWHLSCFk6x7+7tcv7lw0gqqrrcIIKbwG4Qv8
dsgKvxIO26PPX7C2LRabuTPjHIwlnDkAbHiUWXP0KCD3Y+NvqwJXfmh13ljfvTLbK0t2qdUPJz3W
0MYC3zcOQer6YJdVPmqmjQHWn/2VaTIgLIudPjuhX9csguFcLL6AR3kj4vzK9W5ltpfi/NJpWcag
3nKOUIFI2gBl2AuWqxDhNZ7cSnBd6vLXOfRawCOYz5OjjyEZgYX3dp9P9dqPv/z9Q8DI5gLQ/Qlx
G7X5zcUuEb4Mwfzz84evhL2lFr8BmaN1pdud0RzUaVNl7wURT0SgYd3CEngjWH38/E1rI7TY0C76
WyUOcijPV/UxQEdaUPX8+aPXRmixmaE6DeFjoLLPrgHvgSJ1jjaFu//84WsjtNjK7dDmuP6DOT4C
Xenl39hF4YY9M0BMgK+7kp6vvWSxnSmVvj+qkJxYETygYXA3DqLaaBqB84iDDtBu98p5urKXly4D
PVwMvLnqshOnBi6JcEKtQ+Yms4xgAMbtFVGGtbcs9rKeO7f3Zmy4AKxaL96MF+pGCEAp59vPp2Xt
DZeR/LArAtwim9DX5OSAMALDYSC0wgE+VgXnwz6eCv53kXxpPaBjoDxYCKS4itm3sO6+tI5zS0vv
Smhd2RVL2wH0PEBOggbQuUCDXEpUZsMr1421J1/+/mGAwMOlkVQOzK4tAfg0MB4AcHl/5ene2uMX
29kxQ28A0GnPrZQPEhDoXcAqBtPL2h6rDlrbGxzh3YMgIFzBFjUDOiGPd6VCj2SjmoGjYDZMey6v
SbGsrYdFDIAGJpRcg6E912KC1luvga0YWa1AltXkXPs8+8sNtIgH6H746NJBOA+KhlDrmkLzo6We
2uLyXgCSETRX4s7KCb+U9fTaeq5DtFjO0CpIa6CEuYX2rxYb6pzjproD6evKF61M5VLlM5i9ODYc
Qm16/OaAkDNW1zQfVyZlKaUbqwquKR2ePAFXBcWATQyKlsmey/KatOpK6F8q6SIFqiB6UnRY5YL3
m97NgTqLPQLXzdxeCQErM7HsxrOmAYHFAAMsw59DA/wz6INd3m0UyXYCzBoWpp/HtBUKM1v23wNO
OujATOrcZHO5d/Ky2uejnX7B1WGbl5KcjQXYoomkfCQkKB6yiJl97TN7yBqXH8Ts6ys/ZW1NXGb0
Q/SYtVeORZX1Z0n5GQqNZ7z+SuReGU5ymcoPj/bg8+toe0k53PA9t/5X7YKAZNvuHXJHKdF1takn
9+8yv6VmMERsIs6wRk4CZL3RadrEUdlt7sjHz6ds7WMWYdAWA8mghO+dFLRrQGvoYGEs1Y8hLNS+
MuyhgVh9+fL5u9Z20yLEBaCMQnS88k9DeQTfYAuSEuWAQfRR8vkL1jbTIrSVwOq56lLckdBHj03/
Wpjx7LU6/MvnL7IchjI2ZboFa7Jt9j04SoV5dcbs76Z6Kcbr2XDoR5GVwGT6IDpfXEdMe2FYVGb3
+fisbIqlDG+ZZ5z3Jbg7EZvvAi4OjWivDM3K3C61YzrlaR0KaDvUIjyLUWwgeXKUxXtGrozO2gsu
f/+w6wqmUGYM1QAFlf7QZuB9+Xl/zMfiq677v2smAaayeEnsw1I9n4dzRsGM8d48cEsvmgtZ8X1m
1xpJa7Nw+fuHLwE5pK6rDquUc/d18vUzru5Xspo/465gDv7fR1Oi6gJ3aPcE/ORb2TpPgQv5Lpwp
d9gFSSG9c6+grOPO1TUJpJXGI1vq8GbVpGOX5P7JmbrjJGC/WQK7rrs0Cp5LaCu2woVgmL9zQYm0
eZnO+c+/W8yLzT7WToe8jGAYlf8An9wnkpH080f/Hq//hZCwpWgMzLaFZHBYguumLPfMN+rUDpUF
O7ez9U0FlFa9meuYy00A2AyUAAjvnz07T0fPQp0bqkgt9A/qwPN2JAzmPJlYC6GCznY/xs6AhwPP
TZgtcaBmH2rwqIDfFCbnewnIWtKoarqCXlgJiEvxmVIBdgPPEhc00QZ+I6rcTBV4ZxW/JsC79oLL
sfJhLTfwrm3siOPDbRt7VnPdv0G3v70pHKd4+HwyVjb+UjkGbXmnHijmucDYsP7Ov+h7B48zv7Jn
fg/GHyb7NyjlwzcYi2hiR2pPYyszWOqADFlyph5QvS+hhOK1qdtk+hXuEJRvZiF5It2434UwszhY
HsapBr3+yQNqL3VdBQE5Us24MIIDXbS8OUTyKqxybSgW4cmPQ9kZYYczOH53WFJP8FA951N8mv1r
tp0rwen3denDYLgQyKujiENROR8OTUhB0kPYvXJIrD18EZ6YgxocszI4ddS/RU3rziHl4fNVsvbo
RW4Rx7apAU2EU3cBvqZvInlHaRddE4BcG/lFsOEluhpisjVYjtlJVO2eeN45Gu1hjs2VTGylhPK7
4fJh5MEYqS8UshHOhrc13RHoUTTqyW9j8FWuITNWtqu7KDoMM4Q30OJUZ5sH/TbLguHBh0/Xtjah
+bvL2G/buw+fMQRdx4CcVWffz/QBKvzgZQ1dfKUIt/YBix1AChcYWycyZ+g9gPmeEBBwCOxHPl9E
a0+/LK4Pv90WVTETgH/Phk3QiRBTNqSlFv5daWp5pbK0Ms1LHGQvSFCFoJ8gL6Vi50zt9BpC+lID
NRtDnh/eacWmo9rIK9/05/fRJb4AXMMKXDxIl7ZKv1TU/9byGDS0Of4GSYaHKDc/Ph87ckmC/zeM
0iXCYFY+KabI8U/NyJ5gutFtOJdVEpJshDxOZlOo/eYp4d1djsrXJqLhXnjTHgcUVH50mPqOdfdg
Ls5QXwAgBaDLnYQxge4HAjSygUGW3+hd1Qswv9AehoNprlOgGLptoX1UlcPOJoPg5M2BX9M2vDDq
P/+yP68KSI7+d1W0zJgcOgT9SbcXN/YB9MWBQfzJeFem6M/BhS4rJVOloNwQBh2wWzO0lF6hAJUQ
OPvGr3/1Acv6SDG3GiU0KKaYErJrLYqYPwJ6rR3458BLlyUS2EB6nR6bHnWqurlTjtPveJGL9POf
/ufrKV2WR8KezaIaR3Oymdjk/nvpQQaDeVB12AXZLp+DK0nA2ldcpubDzo+Z1ghVQKtAkgy03cBA
94a3zu7zr1h7+iJqFVHfE/hSdSddm+Fe53Vw4nDHvTJGK8tnWSKAZGeV+3bmJ+Y6e8/pJwiFdLdt
N3dJm7NrJ+DKLiDkvyM0gB5fVPMkgSwhhzYEuGAGn2/j9fZKAPnz3YWSxQkewb4lIlZxqKbncovu
KapUDaHVtgF46TuXRZRAcgCmoXDiJLIw124wa0tssb0JsBKqr/Pm1LagFMKH6EesJE06oOQ2YVRA
b6hr6KlwmLqy3ddWw6KKMEIBsR7AZDqCUJlt8paprUQj4wpAY+XpyypCUOcA+4KQcDIEZuFx0bVH
0CvZX6VZdFlBMMaFS9wk6lNLS1BfHa+7D+OgvnJdWQGX0GUVIYC8A80Np8Ck2p/eDIowjoqHiiC9
LnF/HDnsuNR4C/Pqn9wJrmVFK0fkUnh2jPrKiW3ZnMA1rXILxSax68m9P0PSAQzzz2PAyv5Zlham
qFB1pUJ+ikCiv7e8hLl0XDrtXcFwzfi7d1zWxIcolsvOA28d94Oi/GIhy6XaTdxdA8msfcAiALQG
fmIZceQZ5rfzXvpcpXkZNLd9JK7ZB62t3UUIEE0LXugQy7PXgWWcR8eYXisf+b9F8/+Qn/jLfQ46
/QwJDKDvwr4HC7avyf3/cXYmPZLq7BL+RUiMNmyTHMmap+6uDaqeAIPBA4Ph19/Is6qP2yRSrY7U
R4Is4/F1xBMgzZUTfOfgFNAmQ6IkmwjITKQ5ZH41eOCKwekF32S7RbYUduGKK33gRev+AGvC627H
SSDJrcMlmDy6NuFPw2DhMnIEJvl3rp1GIcO3kXceMEU3jWMH1SblSp0dUjUpUgrbIbbDsDij2krj
SUZ5DDxmFps0ip4J9L+ojeauf6/hk9vX8GQ/2GnHzj3SUm+rQNIEcB0RM8c7IEw4eOSoHca8c803
D8fyPbiHWI8Lz3lpFQykQFTb+9SHfzv2hyF/YXnh32oI0+50iu2T53DyPFxCZ5yo/ohQKvwZaFQf
te1IJH7a9mEilvPbB67pm+mF94FjLdsXVukPe0T+5TubwLThuCpo7uqgNHlcCNM9lEKAY2s1zb4G
qMFB0qgVhjFgSQAttGlY3QQAhgCd18D+uYMxkLwWmeUgTRCESqjjM/dWYknYYmbWB7DW7QF0mKr0
ICVIRZI5o7drkDp4F+RMPU008pNAKHWfjm5/m3rgCqQjklUHMQa3sEZHj7kN852mmLDa0mO3yLgM
XlCJgyGwLEs49BHHjDxf572PHJjmvQrh0KIEmoMFsjoVVaP3MCrVvzh8drsuGqsjDYF3dkbBDj1u
BEBtQU3A65zoZ+iDApnlAaKYHajkdhAXiZ3VEyR3B0X+LUjb5jvHnzLFtuqBqTIgG5416jUbUD5o
vXENVMbI4XbicCoeQpK73saaPC9mRFaw7IqaFIcWWr8jFLfofAYhrH6lrYPteQNINBr6B5KmcChO
2FMGPRCMbersygtHGHb/7ixIlt/1NVzdjU+iDTChUMY0HmyRVi6HtxAhoAgtds0j/FPhfkgJ4CHG
9eheFYEk27Cq3S1SC/JzyZHa2/TwCxdZPex8YhOUQOwQRIogi8G0G7BJ6KfdEIKNvRtFlwJqhwXW
6pDga8FEhKggld0CMWR+wHxdxAwpyTcmcmgivBRhpUUzqFg5trPB6Yygimhouwcx0uwDWo4/NEdk
iJCePgtN1UkihfZPVJbiTqlmyGF3gG8Pq+ygHViUNbgzBjmh4aZuylpv5QRGAtybPkLHxxDpvBmZ
vuEM6O7SBizPXmf+HROARHdk5Ocy59OQRGNQW1gkQOeqi9w+aTDVYtExF9ZhBCO4wAE+k7EqDpzX
NqzjfbkfrJ49O05YHSIY+zZVnj1lGISbYArpFpA95ww3obUxafaXEEJjz+4tug1yjjhzMPTugi6l
574E9IQaoBB5y+qtUU4ft3wwD5qMYXYCiCb8A68nlPdIC4B7ua9D75CjJAVgHvA5BskxftyB1pnG
FOTODcO3+eWMhdqGJQO7kxb1rigRLU77HIm+GFoR8CyRp07EEzC+Z6L5OTLJY9Ob4iQ9VBCATQGn
SzX5n5S2ww9mR9NLPrHmyCEm+mMQKgCbe+X+5JBsnhrUCIE28ckRvunpvpp0GEMWJLaqcKLbguXs
kEWh3k/pJD1k2wcg/+SuaW9z6NZRUNPuMYX+uLovq5TuHQlhCUK8AyBeEEUhf7phDSKjhf/wTRgZ
YiMwuWceImvd8raNAEbaWoAqAVnv0NY/eyCpdV9bd+c1D2CZnMainURFqIUfvAYiq7KR++vzKj98
aWmfO0IViIQsbxt5LptsX4kW95rjGc6Xr51Q5t5P6mU0AhwG0vcu9TZ9HRxw4q6213/7wgFlXvIA
gS7AJJ6Kc2i/FOhXY3pxBBVb4MZXNlcLGwd7tnEAYVYrWmXyjJyU9zaKbpFktCJwWdr2zHbr2UUs
ztiYJoEmwc70IUgdNsFnqPXuS80zL9KPGoV5A9BJkitz8GX6s5ceEo7L7hfi89ZKWwstNEe7Exl5
DMhRDWi5eLhkmNSjWWmhhe3zvECP/FZsY30OfV8fj7dglxeAcJoj5FnX22fpp1+61addbcuZBVJ+
ECVG8F+u+9cvyfP1Jy982znN3QdsH4wO6L5rhEs3HYtz2NIca+2gt9Dv57V0yGugbAAG6QyE1GMJ
eFhQ8H2qxw9PrAlDl9pmtilXOaQIg5/Ks9V+D4oXWv+83jJLz50NqAa8Sh36kKUIOT2ayLw5bfZ0
/dFLrTLbhwP3ImunhjJDeWTnhjeAM8OQdCeGcaW/LH3V2Yhtm5K4MNDLM7bJLHzh9GCCh+u/faFZ
5koaBdRv4Bg8OnL/1vLZXYvgWWiTuW6mwRqlM4up80CfURDYwzSxbdr0EKzebC/98svg/TSIsMDD
+DI4sDjg0L6BrgCVVVau3c2Hl7b9x+HKnrW56uQA486Ynlp4avZuVmVvpmrCY+cNbA+iWLnTsDLu
giBvnHgKWP7IGqBXlEvLLL7cpA17iZvEcyjT9sFild4Dyefc9ySjPyDxrT48wjVs+sCkTwiKgTbP
x56rN/ktV+5wV5gOVDgxTsAhQN7Qu8q7BcdmypDVZVeAqNS1yDdj1zt/xsYCfohZf3kxjD8FD8W2
LRFHBaZfODTbwfbBCGUk1C82gZ5nw2QgL/ussKM471b1aSrqAYQPz61iADLNXZ67LIxNpAQ+GxAy
MffMtKsnqg6RAbI9nHz/qXdR5dZt2wN7SIBkrH2vt0Bv9catZXwDcVS50YAsAUOLE2ZHLHNH2ER/
Tl5lbkCwYntK5BjDg44APiczHnCIJAcKngzlLe6hpx8KVrK4CFvoq0TP+THv9dAdwNj33qsO1z4b
MELNviokjiBRwexNKip9hwDV9C4fi+jARocBdTkC9xWClAOlG8tvNcZqttHID72lQaXeBwUGd9hW
9MjyQIHBLx0II/L+V4D4rL2TU/A6J1O9jNhxbp0pi7aiG70Ex2rvl+NZ7BxFg/eaEtNspcoAxcRG
1t9XuaxwjoUCadw5dCr2BnmVcUXFGOdj86fAGfhjHHqc3CPbf+LEFscgj/zYttziBwjoRewqi77l
ozc8+0YX7bbCX7QNeIF9NTBpEBsZvanr0pzBDMW1A83oc5A2kPLVhTiGtQEva3CsMNpy6ecfgK9G
l/U3/C5BKQ2RpA6vGyzbNUzbKUM+SxlpkFOAp7cKLu6AKU+PHa5zTmJMcaYw6SXTANoz74yfyXBP
mAU4L/alxZtYNBQEcYTLj/YOpMr6jIVTJSQIzKMxwGROTgloJVMSGQJuCyxYE/nIxHHAtNiUrYq+
UQwpiFIweN9w50nuaaSw3DpB9c4mO/rbAqXxC0xheo8yIFQKLnXFK5G1eXG4DWO0HYEMuA+8kNwP
PfVx4OmU2NAu1XeojuikCy49YArqs4u8sYeuIfYWYQYkBlyRgfNIAYGGhEhtKMC2G7cZrL2uR3G0
exh0gN8GNoX7dYnDp7FwfkUYhwotdw/ib7GvFRBNAU5pW2xFAtQmEF9Badve9BjXO+KA8EB0YA5B
OrEdj2SxtxW5HDJKtatHQG08gKtvaheoIo/awwFq/OqoZOlvx0C1wMKW7Xe38uE3zhpAYZCfLhE6
ART8IxszFhd0ah8vx4oHzFRTUo6AlsqWXeJ+zCTQc6OSx2EF5NlYpuwJOQ+4FEUDjAfAhOwmzrNQ
ngDSAcw6nTSwnro64UQYvuQ4++85xuzvDFqPDU4y3UYPxMJzDQIXei3Eax7S4L2qwRsHJ7m/5TZB
mBblkJRbbaYH8KNSfHJuPPnIcfkI4wLwM/oiPlJHyyHjFhRuC6bLfjyW1A/BAAQdspTVFPtRaz1K
EE5pjIN0eChbOn249lAdIZFx96lX+d8VAtB+ZhYmDATKi0MZ2dNzmafpmz1RduqdHLlHOdQFKDb4
1Q0oXPTRHaLxrvAn/pAjaBFYtogcDcQHSWrj80pGsntu5/2RNK2z4+5oHW1aRzvPZORnaJl2M/VT
+4HbzGmTggoPpqmUJM6gQUGooWC7UdvNqzWlAxC2ngJBu4Fdn2O23oNLZt+Wbo1ebg84vfrWyHfC
1OmeMS9/5WMKyJ9E+qxHjVdtYAYfsDVE9HdVhjhaomIrbbAogSzKjr5AAY+30UvodBwA4uwyodvF
0fZ1egLuPXoIGzJoULZQuUKYQSX3CgIW4NeZeVC9B+41Gce7qCLlLYtsw7e+oeCV+55CpYXkR+XZ
+CxD5t/YzVC9pKldvXRVhdnProMtidzi1bfbCumJWXmmUEDcOuDgPvKhKPa8Vojc027Dv1kaCYNx
gMGXAGKPugS8wgDQcvPLIkWHup2vY08q91hJK91PDYaAy+sStv2UHGudF8jgtfoDvq5EendhbzzH
c8H3xF62AuzJ3XjhgKgB4P8wcsEmO9gD71DpHOgb6zGfFOxSzkdqHkRJviNvmizqvw2CGOyg0nAn
G4vEoyFZ3Iyh+CYQ07gD9Qyw6Mwih4Ho7DtPwfJyaJcf2hSBDgIRddvMTN5xMKTd2qLFeZy2RZzV
rk5slNwRHuka/Bo3HHfEB9AZoNIpLssMKhtUVJ295GBm9cVQJUNugJlH2vdhiFwguBvMLVY0/XQ0
QXKHJ80O7Jdgh/8JcApiVBMIDgBD7VS4DWgX3ZTYS93bkGcJ1DMt9TuvanC3MhW8Yf1xz2ktvGnj
9JhF9rjheHEsI3dZagt3Wxtmhg0Fz/GhbAezbxqmblBlr7c07V0k11iy/cD48L/rEPXZaQAG0fV7
8SQH7Z7SAgTiyHYDDGE1bqPUG59wfQIof14dsFvq0XOkf4Ox6z9wQKJ/tajzbRscOHe0bMQRBcf+
HhREeQQi0gOxLhcHM+rw1LeA3igeWHe5sICPL1vrDhtT59j79rQl2uh7qDDSh4Ix6xlmXfnaFk71
2pm2hg9EPOQVIirKRrdbLA3FwfZrfVnWuxs2smlv0CWPvvZtVIXTfusAcRsrpBncAN0U/lAMC8CW
5BchnFNHt21PIC20Wbc3o9X+7uE22WBtLx5Kxw3uJ0uhtIba+ZtsGv5RougHtygKaqN0oj0HzvKR
gDv3SFnZPJDBZX/GsG32FF6Mc6vJU1AiEwO85OLQhKq5AaDXeYZcwvoNJGn13BseHOxy8MxeYaa5
AxyY3reVYzaR73Qf3Ri6f2kXugn+YLOzEbhyylnqP6FYEB2iaRxffT1ZgAa5/m8QKccfPNDOLmxV
usdVFFJvHOHeplNLfoFAXN4GyHx5zVCMBSo0r/tn1meIh+nr9i+Weckg1Z2qD1Zo8dgXhOKWepDu
EyltwCQRQNl7G11mKB1GkykBmS7FhW9Z8HLYZH1ao3DUiPyIBVuj7uX49V2Os/pdq8roDjDb7mYs
fXfXyMB6lcax7gck9IANy2mOUuBA+JZ7tEuaKYQqwq5yuiGahMO2M5Z5bWnVoK834lTC2rJFmkH/
gEsLpLEKbMEOhWWj6Fm5b47NUXkwIGWGXoOw9bzh8agr57HuTXVbk9Y76Mq7xEA23k3KudzKOgRf
2h1xQwIdwwF5HMEDEJfla2YqKB4NeKi7zB+CXaSsfovF2fsAW55iBaEgwhsUio9A8kUPA1jN2xLx
3CjXmwb8dzhQf6c5o8+oW5vLdUy7C4jr3ABZgVRZSNSmc9dH9nd4qztQrwcnjiLXPYUwnYNB2uYu
Pt4I4G+dZWCD2MD+VgrBhSZNHcQ+GlAXnMB/CoYAHcNFOf2+gFsNSGvb3gdsQMRmq7tdk/rZfZMH
xZ2FxJL9xDr62yrgLUQp25ANJgf/3lbW1rcciP4LYHopNpx3PY7lf7Q9IjAhzYW78YELPwUjasUk
kGOOrbcytxm2eo+VgcSollb5qC0YcLY5dlWY41ux8/rx4F1o7W5ahweku8hHlCv8F5eBMF6VwbRj
vugOo8KlEuCTbr/JAwvbdicXfzph/IeiygG37TryNHpFVcVj5oHE4zcRW/H8/fucTebp1MgvQYE/
dcU5r3gM9jXuBhFE8qV6J5lzt8AVsHVue+JMUrFRTVKr3z1buWb+92mbzHPiNArAwO7j2S36IaZ+
WC43YbbtgIT7SpkAEUz/e9huGoAf/R7yYbAl4YjM76n5mq+FzOF2UgnbT5WFOnB0h2UfJ5CVWti/
CwRkTh+Dtd6PjFWmCbEtAOSCV8GLlWLSvwuEJJoVqQopcbVg/DBBVg4gXuRbmVY3uCuoNtHovciU
rfwJSx1yVrQKfdaDj52rM4o0WygJYo/cIQ3n+jdd6jSzshXqsxHOhhS5uNhpDi5UTtaPpgnjyc6+
VLci0ayGMjZ9M+rcjZKsxvnR8/JdW6r7we6LzfU/YUGrT+YIss4ipaVAVTm36YbvcIAq43zLX8kP
Grc4rG3JuFYQ+mc5iMxpZKmtIwqctzxXGvJ8pJzigBRYmI6qfHv9b1n4HHPsF5wFAzKTM3UOA0zT
4Jfh0LKBNQvK+pUPvtBrw8ubP1XMWh0OdYhAUXhBhu6SYZHUhTqCZt5tbajFN7RAMef6H7PQcec4
K85LD2EP0D2wHsqn/r6CzavkK4LTpYdfBvynv4N3rY2kDZTnZfpc+7glDjSYmOJr8/RcXmrr0Bod
i1xK6O3WKr4Rv92M1hrLc2FSmmtKm1wBNtk42NADQ2Fhk67pmnPhv5uP/1+yJP+VMj+1S22n2KOj
3nhiSqOEgmL3tM1N2Q+bHOHH76GqyBvI86DbAp7I76a2LnBirMaT8jxS7FKklYAi4WrsaQfrt+G4
xM+hX9sMIdQWuR6+5tfFtud/v5/rMMTdIHMmaac7pyvjApPDCH0Fcb90e0n+CyL91BDSdQUu+mHd
Sk3JESuIYAPw5827LKy1ZNaF0TrHUvHM9XnZIa7hAtxvhlNNEaFEPRxBVvYiSy+YDVY4MV0tDIBw
FHEqYfkbhHu4tzeVtdJGCx2RXgbXpzYCpCTMOtChEkVRymBedSwkX1keFwboHElFi7zBUaRzE5Y/
adi0ELQ5Igrh+tSy9MNna2+vkdhlgeuByat/5LX16KPS9bVHz5ZbzsHKzTpU0rIh/AaUaFKVfPu1
R88WW6/zkKAiWpjKHLXrLGSvFMr5uP7speaeLbNahmFPbRdnwg7pgFpttEavWYNULXTEOUqq99oM
p3x0FFTwI0SwCJQqiv65Ttc+6MLPn/OkcuR7adM5boJSwYZDZV85PzRZaZuFNW8OkfKiDIoaZOEm
2NYzXFIgGH3i/UtE/KQJ6r/Q3o9f6zxzilSG6sTog+SRROkHNB5xiiDW69936QvMhupEC9QLo8BN
oK5t97gy4scIx6N7p8cplBcpZyvbqaUvcRlyn+aEaRrLCIEsTgKiahRHFgp4npN/p1a0v/6XLL1g
NnYLJHpx4Uo4KhxEm4UvZLoDvX7l1y8102z0dpmgnSAKZmwRKwJtWv2dSbKRDfnalExmYzjLKhqi
ZDdCKlwjEXoqd8hy2WNv+6pwB7LyVyw10WwwIyeSo06FwZyFPG6jaWPVv6Ppa+B5MudGoZY7MVlh
VbHrtwsLxDnWbB8gLhk3SCt/wMJnmEOj2soyIUJ23IT3Hu5IkRCn8r3qfuGAujIeFsb0nB3lo1wB
axHAcGmL/VP2gliJ+7z6y1gbS+SdXu+q//Fe/rGbmvOjtFd3vfI17sAscAip33sJYjZkkntUvpbw
5j3mnCEzYKQl6HSpGHYWy3HfVteo5qAOD2lYWdLuYWL2cAMDjAPafe5DixjqGCTDim0wGHxI33qY
K2lOJcqSLZBwUC7FnejETaU1wAvdgKCYGpiEO9YjeRJZvMETythkR4d+jCu3zd+wwelQzxwF9OOy
zNuTb8py67oR6NLO4HYJNLI9Wqipk47mYXfE9SPqsR33j0GTt2/ETdcc/0ufZjZVOYjFkbh2dXGR
U0I4We6RDr0x0/C9gShR9Wql3rEwSOaMLMcLW98bHXFW6ihRnWVwNkBGutKDF3YYwWyWQq3P7Uc5
iXMg8KO9GpFX5GvbgGA2R3mTMSFK2PLMsqcwAC67+3W9uy61yGxuApoWAQuwFJzz8l1lqN/hphQ5
y197+GxOkhypPR2Fli717Y2LiFBBX2CA233p6XP+VT9NEe7Uqylp+7Nloq3VveVTsfLwBSoS4nv/
d01DkthYFOEUngqvrKuYFZ2/JzbHdSzt6zgoW3GOeITCcRliZxMjYVTuuNPz2NW6vUMKd7RHKrTc
IpR1jRS48K38y+D5tMxKD5p7yQYbjuTpvSoBDAmlfbBwR7zSgZdecJmaP73AhcLba3xMwZZLdrp4
hvMHkSt/rn+uhdEx52MhXyTNmst2jdP6KD3vI9Di79cePdt/eLB6UQDl3SSCQCXNH5xurUWWfvRs
SIdZ3fpWjxZJbTNuGorNU22ilfVoYcXzZ4O6Azq7L8Vl20Qb5GU6rx6Q1yxk/YYNeuUdS590Nr47
ZZPahxwo6VwfUJtbuCA2plyzwi1M23O/ZloRqHERF50g2xsJ3jvh/koVkpyxzFjFysddaKW5Z5NB
GQ6wtWeSkD6r8L3U0W5SKg6KbsVJvfBHzH2byLL24Ihxg8vaIz8Qg+MfixoZyFu4dlFrYWXn4K6H
mp/XO+vCF5kbOdtJ6LBtmZ14PjnbZbArG3Mk5Y/rT1/osN6lFT8NYceCYj/kIAsRv9/Uwbvjrzx4
6Wdf/v3Tg32Iyds21A5y4AK6x43LOdDmIVfWGp1x6QXzQWy5mSl4YydF2B+nokNUeBbeFwCHXG+Z
pc88G8oBmxoXJjaTZH1z22M3dckhfW40DnMe+0mJu1LxXXrPbFTXLSmjPMeYaEejd7mobimjh2lU
HuD/VkKqtcubpQabDe2xY31dBtaUAPmS7bgdpPvIiuguqLh/uN5mS6+YLeA5a9xyStvs3FSIe6P+
t6pP3xFy/rX1Zu7Q5NHg8CDPhqTsRYLCG3Ky1SuEyCtzn3dp8n9sxeceTdwiNzaTKSY/H8aZTFs9
sIXSQwB1C4fHAHEgwjwBs/mg2jhnnIrFq4Pd8Q6KtewA/13BkUB6AXdOZSTivG9QZ4C4/miaOoq2
JaK4oKWCu+3W4tkI/aWV47aCW+090Ab2NySZ52/TFEx/sqJr9pcEn0c4h90ERn/rkSFVbTtQF4K7
qR+H39c/2ELnmyvowQSFrjT1ZBKqsdrkvL0tWfgQRO2eDf1f6uUr77nsgv7RsnMRPQgHNIfIRCam
sX6kHNKeXp1y5NpxHsVEmO+Dv5aisTCjzUX1EENCeCNSBZObu4UhKts41fTnenMtPXs+Ww5GYlII
VBJN3ZF1ob1pnWkNxrgweOaa+pH7vHcQRpzA3rfzUv1uqmFvF/7alcDSJdbcI5xink/dwNaJq2A9
dLpDrcNjAIJ0z2Fv0vWLHLpt5AGhgNwvI8S2d4uvrZlzozA8PsiTVKpNjPVYQHYMJfKtFGzLcNE4
IUD0+udZ6M1zp3AvM8AIoE5KCqsTW8Z1F9PcTWRav5clAY20M19806WDfFrdAuHmPcAWoB5w9e6O
7ovHYFhqM9NvuB7/+tBXryxDC73i/4HJBJ2k0bZMFCujOC9tpLZ6I930/doCtPSG2QLk2LLgdodW
q6Ftute0Hh4yAlVG5vb1yhq3MG7mDmKYIdu8HYFxiKj6GXBrTzvkR1z/6Jex94+pZU4cy1oDiyDw
tslYQjduvbiTvbPkX2bzr32BuRkFUiTU1N2qTYYJgtpNFUCTj0B2WB4b5X6//kcs9Nz/sKCf+pNj
Wwh2dxG/yYeq/F4IuFeF9suTi6S2cyUCRLl3Vf98/WULH/y/+eHTy3rhjHU/2VVSaIhICwlJVdv6
5CRB015ZSpdeMdtrID8rg8S/pKfIuYH9a0fhQOz1Fz/IbJfRVDqyw76RiQ9B84Gz3Dt5PrICOtHW
j9ebaGG9mttVhoghcriiZSIdNo3A7znyg5UhfeprqOcQXlUBpaYpZM6TI6KVly6MEnvWaGpw0yyS
aZVY0r8dhfWc4S3X/56lR8+aLEK2Yct6xZOgrsL7zg7+dhDSr3Tefz88mMuZamvKUw/H0MRh2lww
P++iL9YSDv89MoK5nEn3VAQZC61kMHb1USEcAjGpg1/eIixa3vQTPNixBdHECgRkoePO/UQ+5Mop
xfx6UsPwsxpxdUDGdyG/WFCcY8SGvnAjeGl5YgIwRnAvWp9squDPjtgX74fmllor0LQbUL491TbY
1FlKkEgw6DXp2sJsO3fTgtXb5Z0HzkhVwwlZ3UeN2fAy3JDp6XpPXXrBpZN9mpwqRqgBYEIkfh4N
750uALPppsjsBTdIFXbTsDhcf9O/uy2Zm2tHv3N6r3cw3EqnPWgdRTe8g53pa0+fraoDZFsueGVN
ojrIIYHyCuLUhRzv+tP/PT8FcyGenGof4CXRJ2054rrRtlAISuGEkiFX26jG6cMLwl+tV79df9+/
2yqY6/IUT+sM+lqZTFP91BTli+ZrFrilAX4ZiZ8+uDNyaTU2lQkZJbQZkJTjqiK49Vt+7OrCjzlT
K3bbf3ct0HX+903c+NkAcbeCmq6BeL8+RIW/G0FFa3r97Xo7/Xv6COaCPdsFJsFpepWw0XpOR/0a
0vFdj9Yak27p+bNeBTRwYQedpZIQWwKFQylnCL9W0/H6z1/6zLMVyBphbFLAPycwhN3hNNxvqpB/
TXgWzFV6TJecwXOF800BpzzlsMo5DrnpPXlv+eHKN174C/6fUI+D89L6+MYmp+amtfLhUGn+ta1y
MFfn1apvNEyJuJzz4ZDIhvxXYxwaj9XX9k3BXJxHhrRESU6rZFBgVChV/oooL7ZGr7XPQgeaa/PG
UbF6YDgds+GbJN+QRFat3ckt6MKCuRivtBAfYAVNDyEs7pa3DkN0vMTHxqxtW+YHJNnqvfFk9yYA
jd2lIYg8bEJMCB0cs3dAR9vJjAiQbpA+42dW+uJX9s+ONFD5D5X3cL2LL1zUBPP0N+Nju6JhPDxx
wOFDABRb/agiFlDA33BB7QmWH8uUI6d87KPgNmineqeckpzJZG8hoY++sWHI3qy0snfXf9LCZD6P
yUzrqc4cqOsT1qRnUEpuZB4+NI56Agc0bmXwaE32WgltYbadqw5Z2AtEk1M3GcjWcqO9xeXGFfbO
Ft9JtAaVWJho5+LD3s+nUPnwNOM7/9YtGzfTNN1ByfM7gofweqMtdeTZVGUcUF/BkApPIUcqXAQz
mBWD4L392tNn++WO+bYtYBg5FSMd9hUKwYCaifw9nRr6tVfM1Ymyq3XtGGKdAvRtLQn4USQ7SAiA
v3QwDubqRM9p7GyicNorp5Fbq+W3Q42J11TwN0b+WodamHDnAsWohQk4F3V6Si8O27+uWtnhLHxf
eulbn7YFVs0cFnrMOrXOjSFNPPTPOfZQ1z/vQmx6MFclkhqa6rGb0pONe9izNXjejYAHG2wzlJdB
n3LkFjZ18buER2sXZrjCc0Zwriwpp8NwcZL7GaykDfxduzHPot0YIuX2+m9b+sMvDf3pDy9SiwGR
jD+80SoeihQCoAcoOFbmmqWne//79BaG3Ka4PF03d8jw3tTs5Nq/rv/yhWDNYJ5wKXXhpW7X4acj
VGaji6mPqSeQlcvOXIt9DrvjBnCM29FcIhpGae/oVK5wSBcmNjobsbh1xS5ZO+nJFd09Mow3Jug2
JbAhADpqsaaaWnjLXKSoRYmCrJQ5/LagigFV9ODmLt1ngX8/pb2ALcN+v96YCx9qrlZkUYRs46hB
pn3rF8dUcrmno/jDPHctjWVh5M4liwB0BmoMTZ740TcxsLNNq5Vt5NJvn41d5WTR5FRhevIa9wOM
0GqfYYdNUtiyv9Y4lxd/GiNN1YVWY+z0NAz+GMO2G9wLR3VPaVrlu+uvWGqd2TCkfVhMUYMZQigg
CrLYrr8m+wnIbAh2g2xNBFDEqSpRb1fgZ24FH7qV3x2hCf5/ORTGvv9tmtRz1NAN+N2jPaYb0abf
bS/46BDHjPtMSLuBAB4tpAnK8HC9oRYW+7la0XRIrkY2cHhCIo2GI975Tlj1rCM4S6ZcPF1/yVKP
mo3uCR6JIKNeesqrYevXT6XfQg0/rCwHCxuwuVqRFUUQ1MIHg0Wxu9xTv8qqvQ97/dIBXuAU3ltF
vladCeaqRWIxgZIu/hDXI7cmANEvXWPALvTYuVxxRAi3J1y48+2meqzr/KXM1tK8lh49G9BFVGje
IJU1gY86bpG2Fk9QLK20/kKPDWaD2Yos0eSgXCQu8qWfUTRmQYyCJTAPjfDHc4QzXL+xzaC+m4lG
Jx3V4xf3YHN9XzEY4wL7nCduZANZXNz5w3kc/ZfrnXZhZMz1fRUfqQSFooD/pI1ZuQ/sKqaEx3W4
RmBeGBZzmV+R6n7EtykSv2xLMDCOcgSmzxRrvrel58822UxIHmXgI5yArjyVk9qaLHqMirVMgqUG
mo1qzLBuoy6jWlAgIHMHIW7vYfVotV/7AHPFH7UjB0dNjOuyZM1G5Xa6YZjOq1C8FHno7K5/5oXB
MVf+qab3QYzFfO4MQHmwYN8J/+36oxcaaK7gywoqo0zXWeIIuZ3aY6jVHQ6GsPXa+6+94fLmTysp
AulDWShsM0r+NyjvYe3+P86+rDlOZc32r5zY75wmMyGBjj79AFSVVGiyBtvaL4QHmTkZkmT69XeV
+tzbcloUNxSxY0fYsoAcviHzW99ad0Z8o2xyd/75KwmTjuJjNTGgMoi0zC5FRETyEmcerBkEkkS0
X+qebTEgr/hw67Q6bwaCXrcBnDkxHCvoSkrkl4tzDQbOcC5h2eO9yD+GqrQtLXwns0VmZ3JdoJ9v
QTMYCNn7LrRGzs/XisXpGD87cT0+WzaiKRk+506fQN+IPNpya73XNqtm0aNTt148d/GlKKCUWIAz
w5APH/t0zZpbKKGAahbWTHLLHxhoucCJ4rRbB82VmdFxfWiVj2vausblbFvfQOuqgrYqk4BU8Hzn
B7BibTqwT4EjlxsmAihCcpeBC8n7DBaiYMmdjResTL4O5cMtgkU9Cydyt2kfqx6XlIOz4YTWvl2z
44JUKcIiMuJ56EKWP3qFFUAX02flxzIwXbvRakcnB9lbghQgHfYdnNIlQFLOrhmNeOPYsDYGzYTR
djAB4wBf5LoPRCHw84PgDyz+YBajCzEUJFuywnLcy5H2V6AkCsx43LitWHFzr4iyN95nchqwXQm4
OV5x66udGjKY5/RXkyjmmzWRD1Ur0o1pWttFmgnneXECnQ2oIY71uKuMCh0QEzD+HzMCzYqnnNel
1avyCOEWKJ4yWZl7sylTv5nq/LrsvWpjylZWWwfzZSBScAHTSY6eC2anT252J2Ogab+eH8ZrjH/n
HKRj+Za8c7ntdsnx69fbS2N3e53dWwfrEI0+eAb9OTADGtR+FAc/bb/2Dd8K5AHlp4CFSKD8wZeh
DMkRfbef60vn0F7N6O31m+DBCCED5/88/5XvzwH7o1brxIXDR4Mds/Y7h8CvcBzwnpRhQueN5Xzf
a4K+/vewuAxDV8RLZx2rfEEvGSojN4WdmXtROsNG/v7+3mc6A/IgzcEEzpMdRV9EmXPj8ksKbDd0
P/xuyzWsvUMLunHCjRGIVXYEwXaNTp+iGENHlMX9zEENiAwMjISD8bEyD9NJkfulq23clNVR19RH
BX59b+DXxig3DHht1TUDLil4ggoTdBVuR9sgLr3kaoE0zw5rNR/mui4PH9tdmikXnPAmQYZ1VO3i
AU8aP86ucSdTI7uCmNyHVv9/RCPeeD74O8rBDs+OYwJdxkaml9AX+Wn2zgEXHV+cvNufH8z7G5nq
OBBeqnlQC5rjkka9UJMGVZF/Gwf57WOPP228N8NAhdZCz1oNBniworvp7M/NdUY2zPx9j0316rlI
2wKNFZOIzGk4FnV6YSRx+LHv1uy7Hb2iBqSTHc20fzagTh44xfIcy5F88AWnMb2ZGHdI21gW0ozY
AJ7I5r5Huptvqa6uLapm1iC8qXlusykiCdQpi2vw6O1LY6uY+r7ToB79/dMhYJHm81LXEdCm6oLO
jXkPusr6ihSoTrLMK/dunVkfyx6pp1l1rlKzmKjtHhdv/CkpvaJ5kUGolD078dJsuPP3XQduJX4f
EqMqky0AMlGciX0zm56f8jKCDMYPu3c2ChAru1UvoaPbpO3lIGuIcHo3pBgeRUY2qvMr663Xz0tX
2nYNXsFjlnKIBJp+UeGgZj+ct4UVESSqV8/BcFeaggxmZEDGp+W0OFqWOiSu+RP8t0FXkqOzqF3s
zd/nUuzOv3RlRfSCupcVeQKNgSXK7e8jpSHoSv0uLy+o/XT+BSvS8FQvqwN5WpTWDDduLKC694wh
uYDcTPsIZnp1A9hd9yAWAzqyDWOH1uPm4yQWin53an42DVHeQXFdbKDjXGyzP5MqqleqQWzayaVi
oEFKp8CGjEXGR3/sRh8sxtckflHehtdZm1XNMThlllNRj+TIhgXqvwXfcdY/xfP4JYbI+seMSS9T
J3Fip5OFFqVeZbPtmwb3bvOxsw9o76jCnhtokz6/hmv7XvMNYGmmbjY1ZkRiOqJnYAhnljxTu9+A
1689X3MLUjqStiYhRzSwgBgUclM/hQDnaCK66sf5Iax4Bb1c3UN2Z1ZKsGNXtz87SC81pnd//tHv
XwBTvVBtdGhfT5sqRp1uKn1rxJGbmgGYyW+dPv5EahcCLsMLG4q78+9biQt6yZpXbK5lPC9ROnxx
UJKkagpc91ayBiTaXz72jtPGfhM2AbNFgwUpvOPozGGsbIhNZT7lv7IRqrRE7c+/ZWXd9TL26Ni1
KbIJyBFruTRO5zVkd19AVO0G51/wKkb+jsU7p+3wZhwTgzhoNdpQ3pomk4RpM0JmSFLxlMbp0gSz
MCy/Z4AihoK1oEovRHqrUsLuJqgrFr5TdyAstVv7WINgLvJiYT94nNsdmvUL8bfjqOI28eIyDzh0
3i6E42WRmqG8umHiK7tWr9eOVBiVPfSQOic4vKZ9yIpuw6bXHn3ykW9mBn1exObmgCbimavbrCD5
XqZ5tuFp156u5aNu3pMRlUFoxoGv/bJXzngDyoN4wwJW3KujuVerappOmhOkbcFF687VCE6p5Bqw
h0cGdaCNvbMyBB1oFQ9eNcoe3fwuMFY3cwqgNpf5VoRY2/qaS4WkNJHuiYpSUe8yceNHATaIZFFP
5zf+a7vYextfc6kddAYNCnryo7Rq86ItAYPMQGCyJ8L5Rbok2xtFQ/ZFpyAXlpfsMkUB8cKaYgPa
Be3PwgJwI/GKHAw6Q/fJ9hr2WIO2eMNjrsRhvbBhFnWBvr1uOtbNEHEnyUCajxvFyfrkgqQ1Bwt+
KEZkn+fnYmWqdcYh76TQJJ25jmrJrvqc/xyr5qJ2mg3kxspm5KfXvjGkds4Go7GpecSh+CoBX4z3
mY8VVAE/JkNM+WmDvnkBSeoWnMILO7rgQPmGTghxlCDTPLKxtD7GRkP1ov6QqRL9mqOMKuOK5/Un
k1yBeuUApqANa1oJWnpdPwEQPqMlRzvyPF8o/uC4TpCZbsDSKnSG4XB+qdfWQrMqJRdRoLGaHjOV
Cxz3yBGjAmdzORydbt6IjWv7STMtO2OLOcYQ21zkcCeZPJie2Iuq2AiKK35Hr+ZTF+0P2aLm4zDY
SMOLSNbd7vz0rCyCXr0X7pKmHpGQeIBOsyzsH1xC2Br8zC/VzMtAWe7T+Retxd0/ivlgTa7QRFNH
9O/+67Tnx/10qQ4kgiR4/50/Wg/8Nrkzr+KIXjyU1+nTFuPsytr8wUa0KGOYBd5rVI/tSe7chcjd
lsrq2sqcXvrGEDPqTIVTSxUlKn8uRvuZGFvkbmuP1mxceU4iEoYrFkig3wIJce/yD9KVUb2OX2To
Cifp3EQyV9UuJeRXuTQgWne2MDsrVqeX8fPOTN3cqMaj3Zcg3o3Zcm8WxRyKeWFfknkTfLL2Hs26
h2F2aiMD4JG0ReSVoASHKjVIxfciNTYuD9b2j2bbZsUqas451qGTgVVVnzvWPOY5yETOG8ZaXNar
7d7kQRNMCWQV1vA1tnLQDPyyIZWUxctNW00ANUN3lqvjCAWegEPRZHLtwDEGvzcboBGhRJsVAciv
PuZs/qzQm5Aq8aYmSorx2HF2iJdpd36oK1NpnVbxjbWQUvas9pDhQMvpVtjVnZkYO5qxbx97vGaM
CZphLKkWFYle5IFD2NNcLTU4ALa2woqz1CvyhUCpc4orWPt8y4crXKpeeCyG1hHQ/UYSfmwUWiaL
Fmxo4dZVE81C/RSmF7VsuZ37ctjYbyt+Ra/HD1CtJdQ6aTfn7Z6VnW9vAgnWrqsszRxr3Jov7dKp
qMv5D/jFqPKMp4SxLuhVsWv7+RNL+sdOkD26zLew+Wu7SjNQ8M4PVlOZVeQu9Q6cr1ezrC64tZXM
rcyXXqXP8wSisjjQRQ2UMHvPUYHhqY+xPVO9QD9MjC3j3Ktozr+IOfO584MOG4a8cgmh1+aTooBu
AUfgK5oRFbi5bLLvCPVmwIFl/SGtPr01Rz4+sXYAdRjUVTfeu8LKANjf72Y+EDDNpEvXRG0hobRw
m/U3UJ/A7TGIK0yyZ9ZykzXlscalQV/fkviDd3l6QX82SA8xlwbo90nmfgqsaBss5bCDsojfLJCA
HTcup1b8ANNCc+a4rEwXUUdycsynBHLh4WAb7IeoJMqreWIEgAJtcbisbG+9xr/EuAdjymmiZYws
kQU8ATpHLhuLtfZ0+vtatRS3avPp6f30JbfqIMFtm7eZ4p9W/J0jJ9P8gWqaCqIbCG0Iz/Y3A1y7
J91L/gtSSHlIlyrdWJC1UWguoITeOp0q+J2ReqAWFb6tMrAAxRvnuRUX8Edhf2ggmtJmIloMeWn2
075gdKN+sPZo7c6FJeBbrUtWRR6umQZRPw9OtgFHWLF/nRylyNCLk5bwiyob+X5c3NCk3MdRhVwl
C2TCBsc4TItn71zHzTeCy8pC6Kwodozi/JjhhoSUBnAii/olsxw8BsMmKm5lS+mMKHE194KipSyq
+woGXu9L57qf3GPM2QfHoFk3y1PO3JmMUUPvAVb0Y++C21uYr5V7Dp38xF5qFwz/sooM8fcEbgHH
VoFlGUHePTnUPrh0wyLW9pVm16DWALKy9PAemwRzV166nG1c5L1u+3esWuc+gejNZPYQ+os8S/Wh
ImYeeCljEHQk6L+pQSrmx+BNuHZah12AeSneT2VifYEOVw9yv5H7EEmHtphMKl+Qiv4q81iCrfWk
pZFZ80OcJezZo4R9mkXZX0H/S4GYrhI7UC5BNiIrIPIA0bX9OEz5SaivfMIlrLw7n32trY/mSWRt
Ozkuo1QUF+UMadF039oyiK3x2ZE8sgsCafvpY/TjVOeqGhaWVdO8QExeeEEXg5K6v6jyOjw/lJUo
pTNUuS38eRWnKjJP/Ipd1KJQA+WVMCmvm5puXOKs7LPXQ82blH6GjogyBF7Sy+c+3TfZFsxn7eu1
JMLpO5WDjkxBzThg5ovtKUAxSnR2XtRbkXXt209O7M23J54FGuQxG6P81NrRuubnXi67j03+6Z1v
np0tFYDaZEYmrKCNOU557hNwY0ALchl8SPhdFyJ7/NirtAPDkpW8RKVURQAB4D5a+AM2aVF5OB/C
t3RbLSVrs6V5lFGgJ7UqGhFBiebZcCqA//uPBcHX7rs3kxWrshBGK5AFd/2XXkLckWxJ9awEpNeT
yptHo5pTdraH/WmLBcTmNDEPnJFRQOK7jjcc4so7dGqdgXPTiQ0EWtOyg9TwDq7o7pLqY9oKVCdw
aagzp2hD7CM5s8Pi0VDxrZrAyprq5C0gyms9r0rGCHp6EO6DzN2T67X5Rtq0Eqp1LGBjt5CmlcUY
2V0SWHW9U4BPZyX0eYYthrm1AWgmLMEyaNtVijB3UtLt584fCnMrmVl7+Onv3+ydZK7g29Kiivr5
gXm170El+LzJrj1ZM1mVVV7fphmijKNeYmHZkw86wWlLYmVtQ2qmOo8OkdJ0+4jZdXs9TnPxCMRT
HA0NLy7Oj2DtFVpmL1XvDAwdUxG4Mb+YQxGOMDUfsmlbJY61KdICsWfHBWSocezG8fgqjftHtx5+
nv/29x9NdHYno1ZjbIC9MRo5GIEh9NtteZu1J2vZfHGibstbPDmBprqRTJA+/pCPITo9TjcZkFOU
4PkuUjvKULkyO+/JAcHE+Sl5fzmJjufLOgaSvNLEjukRYM34CWpGYToXW8CU96M50aXqoGApOVqo
hygeql3JXyACdlhqCB5nuV86W32oa6M4Lcsbg+U1YEtcjMgZBnXTG9ZFX7Pnoks+tOfJH1Q4ZgVt
49Yaohyion1GL4r+6NTDB5+uGS2Ys4olLZHwxGCpCUuCdmwIpF4ZpdqSsFibHs1mwQkkBeuWBF1L
2bc055Ew8+9zUz+c30Pvu3uiI/m6fo6dvsYAZJzdQuo196F7fc2g9efkW/1vKwamI/kS0JiAh7rp
o5RdWYY4QHlzf/7rV3aoDuTLFJEZ1K/6CFX4B5BT71t3uJfJcogRzAcxLRsJ8/uncqIj+hxmNfFo
kCEaKPuVztllO0HZnbLstpPOYewr5Igen/zOTbdQoyvrrgP6psaWzIuBjWgQeEDAgPfFfU/8EZJq
GwHt9fz655mQ6JC+AizBxbh0MrKcsf6Uow56TPoKoDMPArr3LJMIDurTZGZNEbo4Ygnoip2ypLa3
C1RlPcgKxyaUIf2Y2+auXGiCFoZWZRyoqVLcQo65/Z6YppqDnC3QNnV7chIiSMGD7lb2B/23jguo
PbWA9nwaIo+Oj6Tybss5uT+/v1YWQccEAC3nua07DlFq0Dsrdi/b3vkEvF54/vGnCPPO/OuIAEi3
e7JcTFRXzf5zylA1iOObqnMUtBxPJygr/0kHXPaff9vKYHTUpJyhczoXfIgIpGnRK0ieoI6bo6V5
6/i0ZudagrSYZKZehxdk1idHoNXj+WMfrjlZALMz8APZQ7TQqyz/qfIrOf88/+gV9+dq3pU4ZueK
vusiJ6d14xNZQAMXEuOVDXicLa7jqjc3FnttdrTcKGEgQJideUAdyvXb6WYxtjBIK0/WMZEu7u6T
luDJjfjb7n6wrdC59lwtMeKtkZpjg92/gOwjHbJrNvAPnTKIjn00vNNNjZsNUblMkFP2is+daA52
Bmhc1m519K9seJ27J7UHpxlyKOJ26EegxLz1kmRPk63767XpOb32TeJCBPBHVpbkyEhVBvawub5q
UcjcCDmvxMHvOAcd8pgxT/ChUzDXSjkXRrqkfuWa1omNDZnGXEk/W2Jl+IZrQHBqKkioKHRcwBzq
+GMvCl/Vy/g8oigdtqDb8d2YoRxpmALdsHZshpYCm5RnldVGKrQ2HZr1p1nTWt7SDZEpa/AaFl5+
Db2I7uuHDFVH8Yk064o2S/qjV9pNkDRJcmmMSx+mjpX5dtHI3cfeozuEOc+qLkUwGeel8C0HoJbM
+zwXDQsh1rNVU19xOzpLUNKWU4mcdIic5lPvvFSgs8jaS2ptnDtWluIPuKkwVN8a2Dqyecny7x50
tc7PztqDNY9gEXP0EigCQLQ3QhIQLBDvOv/kFVvVWYCmBV+8NAscgls95SaRQc6T+zy2P59//tqX
a7tzATvw63EpskwICSY+F1tn3rUv16JTCqmEvJU9Kg9y1+JklIvM7ypjY8bXnq7tR6R9k2rMeowG
1911U+ajTTDEtdLHZkWLSS6BALNh4tvBQeiPxvU0bAEWVna4jn7zQLhgzMsIAFfioqVhDpax3an8
fqq24unKzOgguL4mSJGlHCMumT+kV+SE8543Uo6V7aLj3lp0sMUd2o9wDQ8t4PnW7L+cn/GVE4sO
bOvY3Da8xEmiNYajTMHr01F/EA8UwtpLuyU5vPb5pzl7E5rAbjoZjOPiARouDzKXAe2qT+cH8FoG
ficu6WQ1LuvHJp8HXCI1MRgW2pGY/okhN5w6ycMZJFXhIHonHLnAXYELxeqDaVEeFkmbhyltyIWX
AGRCPXsJoVEV7xqcpSKja+QD6vOdr1ADC6oZvQqZK9wb255rEArXlPhD1lR7UGu58JRkvHHAYXSg
rM12TpVYYVl5yCQy8v38ONc2sGYaZg5UTMoRzmzbAVdOmu6hI/Rop4IGDMf7DfNeWSgdQe3UVlue
nOqxjh9Q/sZsbiGBV/q1iI5QcwpmeAu6JcHh6qc/i5MuUVC8yOeM+uVN8Qx9jbjyt/Caa+M4bfc3
Gw436XVf1nhZB22aijzEy4Zkw8oy6OiznEoANesSuy0/ulnqd3blxwao76chPL/QK2d7nRrGrXMj
V5SVkSOTn3IAmFUl90AfQyNHmrskKS5la1zXZbxhQGtTdfr7N1PVlaM11Bls05qfrfaSQKvj/EBW
HKLOCFPPrFOjDZ/VuI23Y1QOfsPkdFk1bOvGYG016O/f3o5l11qpW0QV9AsHu1qiHqogv2y0Vlzj
Rr/ZWJK1KdKCXjyki+nyqY56CBdOg3eZW/L+/CStjEAH0QqIhEIjQPaR7Qrml558kI187Be0vU/N
5fl3rHy+jqPtStecpRtLlPHzOxt0Eujg2DCHVzay97yvNjWzRFgdeDtEk+vNQWcVoA7vSiOwoY9q
+WhuKWM/zeM66AlTux48sfs5y93e53ExAVQ1podcSvXELSmunDwjfrW0oBBNM3PXjUPyqUKr1RPU
2O0wGVq1x6y0ezXPbohiJcBhNU324GHrnpJSySPjVBLf6Nw8DdKJiF+WEvRhabthj74JZ/CHnE+3
Ip7r3aAmuvMQPAIbhzxafTEdI64OQ8mdEIBP82ZQpLtsTJXuLcGKT0Qm5q8qSfovI9hPbymecZAN
OpiVR90L5C2x7+XMvk1li/JFugCzvGFHp2T2nSnW1QEbgmIaJTDQzOb9IUmn/mlq0zkE4XYfAPhW
+t3Y89qnnhw/aFg6XlEZCVRpPRy1p24sfFoT1IW7K7pM3xI1fGxb/gFbhGojiMORkkGx9ntG0h9L
wraizUpao8MWEZ1nXjdLGbXzpILKqB/FUkSpcB5H1V8zOXwwYOowRRNadJUjUaK3piQccSdUu+bH
cj4didg3KRqMMoojyNiGPXk24+/n/cFKhNGRh6cO4mWhRh9VfHZfSiaz/ZDZ6JdfSueuUSwLOvD0
+7nL01CxhO7Pv3YlHugYxMHKKC9KHKmMhu4Ar90noLdLxi3y07UEQycbGtAQwDMT5ae4H+okaNCy
sZMVd68ny8sv+lhAhdUk2T5xlbhZWOzcCk7iQ0mz6tOcNskNKCPip/NjXaFTJzpEKy87APJtB/V2
ptrdUJHiGjClJrA4GS9mYYFmHN541wA1uWtKVu7GzCAX9jhV0HxX3d9J7VS7Crz3G3FmxYno9f+y
gyLbKIs+6golfQvkuT7n9IIVJyrPVBaBctsvoPH/uTH+11V9x2vpqM2qpQlBu9+pEtWlkREz+2px
mSohttsuX01TDpdt6qkvJkRxnibq8G9u6aA7kM3o2g/HysqCeqnQrMdK5uxYBqFgM1btZU+r+FZ5
hRmaJnP25Vi232jqDNcumKp32WLZo89NK72NCdofwOVefe+HnuUBHFd2BaFHEJj1S36b97NxZbUp
2RuGM92ZqnbuZuE53ycgqQ9oAJ0lqjiGG9ro8H4G50N31zeZvZNtPX6OeZY9pc6Y/SRTlV5DAMGF
LiJUhLN5SVq/JGV+hebG5cFqRLHjqm2eeI86cYJd8eLW1BF+CvL8e5Q5pmCslgnQ4mQG3tFht/2S
MShqL6NPOMlvbJXwIFVJW4WNwlWaEHlxwO1zFqi6uWkHPn3OxEh2o8md58ESqHtYdb+v0acfKtB0
H4YqbUOnJf3XBXyuflm6JLBb0w6galEfoQcmApwC+0BmoCkg5Yz4CXaB6zF1jBcntukh5TwOjZr3
VyPEMf1qxNxXorUv0tQ1A2DmnYPRJ8Z3U9pp4Nl2EtLcKnvk9yn97Cpp7Mcqb54gWET92TbTIOEA
/mDj04vEBIVwXwC+CBhe+qSKpdyhyXG+w42gBWwQEXcFY0OQe0N9YDWrw240413XJLgVR79L6jMj
toNyHpZIMO9X1wzjIY6LNuS86a5E7Y0HB+IdnwBNKb8uiUp+lhVt/QryzzlmtdiiWVxJsV7dwJsk
GkTprGsbD9d0qZldUbtl13ZMf5w3phXH+erw3jyckJ7QTuHo59H6Fqdaz29Etmcf5UsluvKZY46y
HarJO3ritixv0/rFnTcSxJX8VkdlmYKzup9FD0mLOgQVuV/LU++RCMethp21qdcOxu3MLTScw7Mt
swIyKMu9S1iUveE3V+b+D1hWhr3VIPuKlG2GrmX7aBDyyfRvxv3/+DH9Z/JS3/2PQ5T//V/484+6
mbssSXvtj//9WFf4779Ov/P//s3vv/Hfh5f65lv1IvV/9Nvv4Ln/fm/4rf/22x92os/QH6Neuvn+
Raqyf30+vvD0L/9/f/iPl9enPIJW/V9//agV6lF4WpLV4q9//+jy57/+OpU9/+Pt4//9s9P3/+uv
3Q/17Wfd6b/w8k32//rLcOx/Es/yOLFBO2iDL4D+9Y/x5fVHHv2nCX5aB6RmlFL++iNRd336r7/I
P7lLmOd5FrEsi53QLbJWp58Y9j/BsGlbHuoR3AUdxP/9rt8W5n8X6h9CVXd1JnqJp/4eQW0U2x0T
X+VZjLoeHnbaKW+s0ZhqlRZ0MXZLUcOLFY+nM0RX/RK2dVFO3mUtDqr8JsTn0rlynWFHeOf3U32J
C/DD1MKd0m4HFfSNJPp3+zp9lWfCyRDPtSxIIuq8fmU9xW4L3eKdMt0G3rQQAVgGvJ1McezKuLd1
//sKZfjfuI4Xuqf46nmnmeBYCu3gFy9WPpiMcITcEnX5FtoR1U3PFx7j8hPlCT9hVtf5ozAcGXBT
5amfAKD5IKEcaIYEFM0C+oFteaOWOev8KolNcM0oG003oymNT6RN+y9tMcXdTkB8t/AZN0mDQqVF
vzYT+mP8BMfyL2ne238bypmSAwiMZoizuu6YPwiJ9qQd1MhxgZeDohuazhgJ30mcEomfGJadHvho
dqXfeF3mHll7Ws0yF8Xg2wvt72NJgCao53LZA4I72IdscZODwefcDktDlSDkoqnap1ViAoreMH5s
a/QNHbIWrB7+pET+JbErxnxqpYSHIhf54pfDqJ5bixsJgOstgM5xjqv/mtBSgkLE4XUIIs4OgHZ7
8nKfewBYBKgRtr2fkmoxg3yoRb+3cKq2AwtMLT/cuEW50otl6x2LpEElKqscx/NzJusiFMk4g77F
Vc2O0xnTa7G8Sf3FKGvuD65TQQev88bYR58rQrdCRsp90yztJ4Uj8xxMtcs/T8DUWsFYjqRHuG7y
G4Lbg8V/Y/z/NrK3RvX7SeR1M7kecZlremB75Ho1zVB5ViLjYjsrY/KSm6V3w8vWbPzaIOhriEvc
hfRG7oHCuFS0CcwBbm7jG/6wa5cQl1ieefIQpqvXwCRNGrdEyrUD93Y7ByX63sC4M7g0Py6OKLBT
wLVo+/FktpM/Oa63pdupHVxwb0stCyUOx7PBcohyvhbJFgiidWopTJwFRvaoilbe5akccYdddVdq
UOLSKxOxj0nmBUucuVfGOI2+EyODW8o0CdOhdzbKX78HVXySTeBN8EUerrAJ1csDjsEBxkebd5gC
RXntWZ269WzebZyS3n0L94D28qhDuN4Sm0wJzXOVkZCeWtXnTJTQDl+2YIlaQ+lpMIwTbDOcxjjz
0Mz8u+duc7OP6xiDaerCvfMG175XXW+9ECsJ1eJaN97sfYVrtsLGSiQkpoqt0ry2x/74gtNEvIkd
4M40l/xUGh8n8suxRBPWgGMGebYA5Nk6wZjE6GlpZ7GBidfs64/3ajErnvPayrKKhOAJHY9Lw41j
3lp/t2mrEr9v2mbf5Mn8cxY8S5HR1/PdefvWotPr+ykiBjChjDAY+u/jNgT0HRLLOAmFtck+tqo4
gMyKunMmWR6dmfHv59+nSe38z1IzsEZ7NiXYUjpALquNKqYLN0MAgIqd4aZOKM2GPqUlB8OtM+Ug
Xi+8T0NjDDcLsacXEKY6D3aZTFtg1T/3NvNOd4vURlKC4Z+m5s2SAwYrWzCXkzDOITwCG6P3VjsX
G5f3v99zvY4XFooaFRrSCXH+qLADPcVAegOSG8vMH3tvXsBkPjmoDy0eBJmxw6HeVG71Kvw5NgsJ
FQQuHdcCXEjHQCvDm4uywXa2mx5xFuep3TJkWwS6v6fep7EBf48Z8ggl+L9eOKprMKhiOYEQcWS6
n6qpPdQDPGJF8vL5/L75c59aJveodwpEJkWE/32xFhcdaMz1zHBJh/FaeGP92ZgEBJMaw4LsRpJv
nIreG5pDUW6EZqLpUr0n1JgmW4jBNcM6q9uDPRglskoAZBRuFTZepWl62XDLcHqgxrTM18Rav0ZO
Hd41ZpHwXd/KYdklRHDl241df2dz3A5BDWLIziduOwzhmFsjmIZkLcI5aZv5qnIas9/1STvdjUkf
q13R9KZ1PWXOfLrDMxCTz6+ENjP4WmTWnFHLheqe5+iXeSrpLaerc7rLyngKWT/XYdHn095kYuuO
WEM0nWYG73IdZpoEGT3+9/uqkwUoKVHMdIeeGPPvcZlyNBHGtnzqhPK6QM7Cpf5SpCU7ZNMEiEmR
uNaROPk4B65nodlZ9kUxhRzSSN/Qele4e6uI3T6oJmY9Sgn2TZ/XklrhgnsN4cdkLslG/v/OfCFt
stAkZGO6cBb4fQxF4U3AB2ZsR2bmXlFIOB4X2s2RMxTq/vzSaL7mNF3wZsjtiU25S/V+H9HiurDj
CM9o/ieHhVjLJ3uJJRLLvJM7Isz40W5zteHhNMqf11VymM1OgduCL9AFlWrlmtiKFfs/zH3dc9w2
9uW/MrXvnAIBEABf9oFkd0uyJEuybMt+YSm2RJDgF/gJ8q/fw8RTsVr6qStTtbWbqslkKpOgSQIX
9557zrm7qs77u8LatI5N13l7v0ubdTd0/qRjjIt354Nx/hwPFfVtXKR6cBHEsrU4g4E1RG0sXcVF
LoBHHMYxzw9BV1XAn/owry98DLQPPrislPVBBRA/JmqYVBnBxU7Nyfuv8Sh4/vkahS/hPIr4yeSx
c1WthrmfCaoU2mXDFeTyYSLdemqq7NHN/9cqVOFDCY6y+Vi6lmKEVtU6uGiXQ11eimkUP+EtLLJd
Pih9wVLMTzPBvF7WIw/vR1xMJyhfb6wf4nT5DCgMBiAdU7orXLp9UwSInll92XUMemh+oaW9tiJ/
qkY+RrWSXzhrf7z/do8i+fbcYSg4DrXCiEd1LLOwtUcBixKoYVs27TCjB5r7tpxjMYGfMXhSnvia
r59TIVjBRC1ECIEa6OjmqLgVYeY1dGfc2F2GDSs/ccyeODcoo6uI55rtQo96Bx4ucyxzLvSJ8uU4
5cETo/TH2eCoHpSSxx2HNM/RYJEWT6zn9JOUlYLjD3RPAiXuAFeQBv1PoBDoP5RRYwQQcdIA8o0E
g2DP5iL4ZxrP7cACu5HYckAB8HKOe4idRhbudYzv8HeDWNn6ma2qPHFPHGkFBENZQoDEyBD/HeCP
o8AnQUzv6zbEqFZTpGtEMxH8gN267xKV1pLvKwT3m7z2wdMoB6ko/Mm4ooeZ1PpZuLb8Jv2wKSM5
wgM7As86RDlPZP9Bh2ve71mR1xQQTuNXMca3ll97Y9bqLDOqAKuuCOf6sPbD8vT+5j3qGv35UAJI
lZKCbXnPsQVOmKUNIF5Od1NZ7fuMIo8tYCnsj5X4sbrVwR0a3gjf88XJLvLQFz8MTeHCyF9zt+vX
lsY8r4NbTJIwn9//aS/vGfwyBoQpBNay/TgOUerLeyb08K0X00noL3KbTINiLqJAcG5V5p/iRr5a
i/uKCJ9LwGwSSdLRmRrhlN9LSmUicTEnncoqdDRWG8Mv5Z+JHPFYW60gCEUNLhkODz16LM2HBfix
SgAnsUvjMIgZwM10CCRaou+/waMy/9daADAFPm2AwH9UEZQMzttri7VI3V6v+FWIR+MUj5Uvf8AJ
qtspBgipmdZxT0AuuNCiMBhMaEjExqLdW5PxE+Xh6xeN7B13Oi7WrWg6li3RoauZ30s8vceXfe8P
AfC8WZyrbvlnZKDt4V8utcXR38ohyTtCMWRDJTmMOneYXVDHsi8RJ4f1FHX3ZZ7y51JbVPAJKn3F
yTG/gKqiCtNRiWStyXQzkW750sjMu1vdom6nPvMTU9an/CxeH10OVBQXLnYu8Tlun5cP2C31osOp
kEicZ/kJOmIvCh0vzsO1R7+rTFXcwtMqYhocFJH3+hIhvbnRIu9+TuBeBhGma093a2lPmcO88ZFR
1QjBN5QYzOij07TWkB7UZiNCKhfuWzusYEiO877L01MTu99aCnUoAGISSAkjo5fvYG6yhs/VLyLN
Gct6cYUxBOaaNLL8/P5peplF/fmRAfpvcP92zQA7ernUiglwDU42ODu9kHFQEh2RbDkVHl7iNr9W
AXa05bsU6xytIrygazkYA4l2siz2tPCDb6zP6g+uKuDqMtFw/Ciaev2gpvSUscTRxf7X4lCD4GVu
jazglU4qMyvX2SiTVbDxAkD6uM+M5R9FlbZgmeoQVv5B8AWoRrmvpC3Pkfjnj5mc7SlJ7Msk59cv
oegzoCgDmHbc+iB1lrahqyVg6qW86tfU/OgFpEOVU/0Zq8mylw1Fp3cm433bj/UJVvgbB1pRiPHx
DeSfN/7Lb23ylRQYECuSMPAcHGUJ++L4CKOHcbhH4j/uAzPqh/f315uPHPhUUB8X0KubWMDYylOu
kolryjU2IQVkh9r3vNXK+wPX6/Jh5X71Ze4Xdygq4e7fX/6tkwTkSCCn9IHBHo87hnbXFDBOlkmq
fLvXIFDcuMqkVwOl48/3lzpyWvv1dX9b6yg0k7aZO1WuEjZkFWjP2QB3crCOD5k32g+wIe/OpJEM
YPw63QZyTq9J5sy3GrNKrkaznBow/PaTb2ebKBS07CjRWPiSwXIKe40sdk4GizhKsuYZydAp0cup
lY4DIwzi4e6LleoSFMYUONuu9kFELCdyatDB22c5+PupjvKMkvjpVJa9TPxWzDBkrbKdWyr6UYOP
0wpb7EBUCOPSyrQEIYNNV90878sSRKz3P/abz7wVDIAmAesfG2CNwCk5rgOZQHrZJWuQrjGdB7Z3
fq7+i6UYA6wPyjfAlWM1oE77BZ6dCF8MUyUOICIFe2odS0qgO2fvP9XLou+vHbyZdYQSNCqFtsXL
ABGWrfKEQ3I61+guci3q7yGMnz7wkFf7NZfDCVM0jn/f3z3Q/6yH1AJpMQrO4ys1W0bUByAOJb71
ZQx+EaYvU3pqhNRbIYihqYvJbwStoWPgQ1YclBUfq6yr31/YefWumQZU5xGo+7vaZHE45Oyq4qy+
ZvDaPlFYvhV1f1/+aMs61kvZTVvQDwDbl71W+9KI6qDngMQG+XIMnKg4vP8l33yzAUBYgAaAXI/x
7GDKSOPhGOBL8iIpeV2eL8heTqzy1ikALQA1JEPiD8D35X7x8hKKSYlHK0qiYLjjggPJxkiC9nTi
Jb4ZXHGmgA8ALAfeeLSU6ZCfGNQ5iQlL7BDPAgYR+eDOSjMmdZovO0enZr/CbsKM7YMN5PqIXjpZ
di3g3BNF85vnRHJ0CyjBUx+f/pZ3cMbCwKSkmFBjkrmzV7xi4VVfMJuM8zCe/xdf87f1jioeopfa
odePh9dhG9sh4xHFeife8Vt7BsigAGYskPMfC1TTavIaRhBb+9Kr7vyuyBIPdKz/4ll+X2XbU78V
MANUthiY2eLMi1UfRvA096CB57v339hbZx6JOtt60QHK4O1Zf1sFg3aoX3s483lpu4sFowy8yNhi
/jYt6J5FDcstwDvUzJHsrO+DxDqdct1+43Cg18KlFPhyCN1HqHgJNjt8VmqVuDkbP4x6XPephZ1E
jSb6l/ef9o0QEyLHAnqGVg+adUd3vSApxsB5DZaiWf0NDgMuWgEZ9X3Tfu9whe3LJv1nk37/jN1Y
M5CEBCjTUPMfv+HF88oFa2a5XRNdFBgVFdBTvas39iRakNiOaJAFwasbSU5iXaGHUMnY13WiaPPM
LDslDHjz9YExgD/An8Ad+/JRSlCMF+HjS+WskinuBWV2DBHv2ypH+hHwsrmdC/gpvv/R3nw0IG8K
L49RFHovV0UmzoSesCr88M0V4FYOW6GTjdztdjm6YkEZJSimkaWgsj4KHT1d87HyfISO2ZmDGWX3
dXB5s1e6Wi9bbxjui5WtB1uTLvbITA+mpct5T0sTwPrDnoKk3nzVAQbwUUROxJijVz1hkhrMHVFE
A9uFD9kMs5E9m6k9lO0yIHRX89XCGfg977/rN8IB3sLfy25v6bdwoHOQcZE0ySRY5n5H2yl9Wr1W
7swQ2qSCkBEaetaF0ayCJYaR6akRJ2/lrbgtNgrI1h/FSX35A/LeZdDTZWBDsxmpauOGWsczQzs9
WnuxLuBUE/++oTV/9Eo0T6OhWqtm165BRoBsSfRg3n8jf9pavtoYADSA7PjIjI7vsEEMmjkfhT/S
VtBFRlBAIzqU3jWKZHWdY87Ugxs5xEUYVV3QdN3ZAPTQbhTL/Tpz/tR36TcpyzT2ipyfw6K12JNc
FR9zkc95pFU6neiEvHVe0JhDNwIRayMmvHyFS1B6qsII8wQcFwYDZqnPSZqKE1f7Wxs0VAAzwQVA
nXFs02N1bdHnLFTSlROL2nz2XBTKdN77LHOHsF4oxp813vqLwPqCv/o7g+v1bcFxIDZcGGgtUraj
C6uus6LAlCqVKL/NYg1Kz66TutwXQ5sl73/612AMlmJoJ4GOhMLi+MvPReuNIWhuCZnr6qafMU8s
KuDj6kBSUqzaGUaKy3EgsvouzeRO8cSOhMbbzYEtB5d1gb4SA7tkO6y/Hca5HZeqUhhVajBtnccm
t+bJeCNSJ3AM+XVR0jCL8pGIy6CA5dNODPMnj1RokGKoS5tHvNar2IVkrFTCu7WYIwoNkYt6AeJw
nAZDkR2Infhjvrp2it2apgNsQmp6rZYMs8upzLt5l8Eq5g4ZOb3d8MjHPpu8NfbXsmn2Vd13PGoq
C6nbUPTNidzk9UbmhAIDAl0L2xX49MvnD9FbpnWBKgsTk+dd38jirgO4+Y8xaayysTFwVnBXHacf
7RjkASZFAXLrRvRyaozqDdbpydDKnWBGvLWfKJ4GUW3rxh4jtgrkwrCHtCIBU7U9lwWjnwmG3u9Z
2wHb89xon+ky7GYvYKdaAW++SgUkTYkAO/pYNkAHg1kgAcBi1HJ+A4fXzbMhtPmBkUU+pHNmD1K0
bZQp2UOjhRuwQ4f6A4Kavys2+2PPpLcBvMBu3z9ib5QrW1WL4mDja+EvjpK/oQ9wtZUTcKelDxi6
TT39JEACvUf7h1+7oIXt8mr88seSMQwR6QYFyuSqcAhj57zMxnC9XP4x/IffxFGybLX91lF+ue/y
VOhQhItMsCub67IYUriBTetPH66gibPrWka2yk7xZt4KbAKUVLQy0fdCvvNy1Y5qHEIeIBNfqznO
aFDvUT5B9+OfGiZ4xNBBYAmQUVCM+UNUoeCCHj1gl/p9GALgTCxR5YUCSzlqmcvuEG7Gy1zlxRh5
eqbfywHiubEIIFOq1WY0YIs7+OC3PxTE0D9bR8mN8JxtorLn+Yng+yoT2X4jNgZIUDgr/jEsl2aZ
p1vQ5hIblO5mDDrvR9ql6WNvxDpEfZ1rcmiFds8jftrDQtf+8P7WfHVkjn7AUQbWzbXSAa8hbhrh
EZLp8PM66VPg46uQsC2Cugv5tE8VWBovP3oxyKAYcM8khfIu0cG7gB9JHcPD4rKDxHPgwV3Qdyfy
g+3rvkhotjXBfUWpBTgJf/VyzdnyVgsv9xKMaNJ1NGdVhrAnOhSx9pDXmffw/os8osP+2m5Kbck1
ii+ujuJ44IG3KD2ZJpKMmMo3wkau6EOMGl0K3j27qbJ/QEAVgNJXTdFiwR4U8IN+/0e8Ol3bQyNh
2Fga0Pgdly4O+0xnQeMlObixkUbAQ+OTBNdjO7af3l/qzY3z21JH+RdamxloMtg4de34RSH1Hey1
y7P3F3nrIyq0dvGfP2l9R4sskk8u8wovoTBQSXewi14VFI+KHNKqJ18d+O3P76/4KuFDEYu3FCJ4
gCQJEcPLbeP1ywLulQ0BIkHh76tyuZK9LG9Ll+V5tI5Fua/XoDoRBk6tehSqDAx7p3LpwmQKw2Yf
gFb0TC3czGwfTokUQXvpLf2psZyvvyBuF1ABN1lQAGrE0cu1Zl2F0zRNeJFLGCfV4tL3s/L8/Rf6
+uxjFTBSkOKESC6PXdpmhBe10ilNytBfohA+c2GsORq1+byKCNTaKjtUZlnmbcDlqRFwr8kBwba6
AOEekDkkm9uv+y25NB5SxhI65GQJaXHdYzS4jGFfg7HWrL+kFn7gdWnb86XX8lNbldVPI1caC7Tw
Lzo/1B+C3p4q9N96IUj1IK2CBmCjSL78SRC95l3d2TQpulCB39eYMyeZ+JJ2/pDGnDYBBtRDtZnU
dD3lPwA+BP7tx2ER2pAAUQIE1ldE0NmvFggzpmyn2aA+ZBuXLc5cg4HlhWwJQdGP7AdTN4OPRea7
PuqCwUEgksOIGAePigLJk9d1kQmsCA712G7qWkbKr7jt9Vf0XW+alG1zAdDz4Tvd6y6ItGF1HYdp
Y9FNbrwl36V5wx/0OIb64Fgjwcdo+u7GkpTxqPb8+ZYHE/k4sm6bbU8wRCY2QC3g9t17pUlsr2BW
jm4ZWNIjDC0wc4Tg60dVN7Gf0Fi45xqc+8twNX24M7IrvrohqLuoRnMX8Lpb+SfWLs2XDswXPE+7
2C+BkeQqnSSmAdgyrMPIsgB/rtMVPayllmUZ16C5/1gHR3UUiMEbIqh/RA55S8PdhSTTNERD2i06
9pu5dcDA8wFjWUuLuXCrqlADi3bMLr2ALiCvE1inhkJlWSLsSs7BUBm/OlCji93QspwlolWNvvVm
2seVKoy6N2yBMeDOzrarY0BIapriQHlnxGYhqBf12Plr0q5wF6WffbSIUBhJPF9lEwWWgIUtR9Wm
nzHFA52NXJHmHmNBlPIPoxxKTCG3c9dENdNWQwlVzeXO1yZkMUmlEUkg4N0RZaVGg8SzRD4OTpvv
3YSeV1yQ0JYxK7lbIZ1RAbLu0cxDVAUOdf/q56aPfZm7pylg5LZFH/pJz0YOEREVKePSy7I+UdAt
rF96Bdf7vahtas56we0UrSsZ2sg59IOS1vcEnBRGhbTNLv30CQMygeD4JTCspO0DVK3UWFgglKwb
1p2EMm29QO4MbxRg26WOWrXAPxtDUTDfLs98kICG1XnPi8UecMHkA17hWXcDpKUDVmok5p/MSB28
fVGmA7Y6gzumCtaVxyXGn9BYNwGsQlq0bppSYAoG/CWWn+gCyAJj12V2ZxliT+TrVN5MIDH20dC4
2qICYKBbeUFlHjABE+nB1NHyI9JLdTvAPOwTuAhtE622aYFy0tq/WVpbgBJNYR2y7cp5urRp02N4
kPRgee2DQzBFPWl62BmmldC7MHDkG8Vh+wykZ5p3AQWiE6+Z6M7zjpApKoKGdwnyI/cH+szTIwt7
/IvQBISy0KvMyiDAm9ZPQZqRT+h30u8B4EAdFZNplmgZ1+6+LvvAwe1FwZPGsFSIhI45yaKxXWBj
CbgkfxpYulwUExBuKMtzfZNy6oYL5lfVBTxY+/rQ49aHMU2gXZcQ7c1gC862QHc8A/XbojmYXaqe
uzuv8+T3dTIBrHbkoM9EoSFbLFMTJFWqqIk0qpQr7hVQ/Ze1lD/mER6G2H/zRM49T9A1AiWwqBK1
QKIUV2hjroDDNW+ikbB+TJaa8Sc7QCt/M3ksy+NMF958Jsjiq6hETcciSV2Tn+vO1N8sbetvfpqx
L72nlywiMMOBMV0fhN9Vkc1NtNC0BXSB4eIuruA4AewuN/UQA2DMcMcN8HKNOqYPc8Hme+EMPYPO
34N4M2QrbAsuRlPmm2kCRvH5piwedEAwv0W3pkMADoLuj2rK2nsMknN+PCgxPGDAmvAxDUkucgsM
o4jNaPRnkgnxmRaj6fdcFa5PlhmDbb4BNWMumRwPMDE91/TW5enkDjgUKX51zsj4A6M7SwqLNvCo
oezPe/khzxZvOE+5L9i+7IBMwUnXoccd9ukAoxx4jHtx64GXtFuy0sD+RMPTKyYD5loLZKllJICa
e4CbDfnecrOOZwvG4MDxrfSGHBAXqpyoEBNZEtnzpUzgidj4kYBZy5TUJDAiUpj29X1yffaFB7CX
A0qq0zRupxHCssURr09MIUpy3miewauEgkl1Zio5H1QhChVDBGLGM78U7AuFD316aBvRVee9nMY2
ImA5hRH4Qin+PGeZ3I8krfIPVDjvoHVPnmm3yQi5I2a8LIMKjmuqQEYdjz2f089m8Pr6hlG0Pw5D
uQ4T9ksm8HehLC2idkK/LimVmR9GCVcqeDbkJox9Znv/rG4hivvMIH2tfg6mmOekVS6vo0r0GNc1
wm4hE7n4TGy4PsARB3oERFC+YmBYmn8VrIOOt5ghiLg28INqdobDzuKP1MOtE8HjoHoGESFEP5SM
mJvUMX8hkQFVMoyl1N7j5PVhBRwG0ERSYpi3S1aq8++g+cG9GJYO5g5be24SncHUr/Bz70fH+Tie
szFtHglaJHA5CTDKORpEmiF2hAMM6TDSucQl0NQezMxRq8x8P4PXE+zAvQSJAAqDwewCeMt8zavB
/+KxNIXfa24QJzCboXmEJXd2yXPT0ag2Fa52wgd+n4nUe7A9n1CyM4d6wOsn+FgMQEkHjOky+iur
MWUybkxff8Y8+IUmtpn8Z89Ow9PM1uUbVNIzDp7lxQeZdhIpQ73AwCpcucTp8ghG+XVAkvd12izZ
AdYp5XkQ9GKJXF3zGwAp5XcqNb3uAkw6S5alaYbPrCvyq6FeWZeEzWqve/y/YM8Vtq3YEarNH5ph
DGmcF3UFexCYakCErIrpifozLuuMpOKyaEn7fWw6GP064pthNy0DZMeqccGHoQ774TzPVzsceGs8
FftlTUEvGUFTjvmkET9D2JN2e8ht+C3XtfuU1mrpDrLFuLfraeWzSsQMGBRpHGYXo6uAfR1B+NFY
3KQgs0eogmqdLBCKpbHATOZHM9R1i9Sm8vp4wnu58mQDJrRsoBSHwBwmgLEt3EVKMcNoZtUTm7TL
Y3gDe1cl04VJVnRrgllA05xjC+G2AYY0HfTQGHi/tlbtSTgX3xqcxyGeRq/Mk7prxzUuB+49qN7H
IQwG3T92ywJbiAkVfLATXqsuaviVDJiCTaCp9MGae6ydOhAGZ5Rswu+NMAiCHoqmI/0flZMZ2eUV
vIhirqoUfQsXbjpUFAhBXFkMQ8DlL9cLVswNSYrVmz903qivQRmrTUIGye/K3ESAGdcmFgHHU1em
QHrMLcVVMtO2hA5wanB9N+naDKC+evMCMXNb2x1rMvdBFYqkh8IDX2An5ww2o4j8ziQ+lFM7WzXw
GhM6tz955cZnRSwyojoT1VUIgQ1cMTBwFvr2pRAEYijlVTHKpo7FHV1hjObgwESiNAVQF/k2yMYY
Ak3Txsh8Ec5C9Oyhag+Cut8tBV7NVmTRU6j1n22Bl4UE5C9owODPG4h4TEqtOpA4y0V7CZQomIFc
oI5po7RrMCMXKBJGBizsApt5PfNsOZ0pOcw3waps4so8/ZSLxjv3ermehWMm7ypMPAQwnacfYP0T
RME0sUMDu41DUXAazzXJkUSM4Kyvs4oK02OAcGs/v1+nvoHfQFUKKTNUNQSWFMeiebtO65wOJE02
uv7BFyM/5/7qx23LgysRjkVc+mlxjQRb89hBsHXdj0KfoEC9BnAgmUdBj/pse7nHQLF04dxNrgwT
TsshhqvOeIdYg3S8Xuw/L8xfLHVUh3reYG1TAOnoa0+faeP3n7ys9AFvVN2hXKCPWFt7z5Eef33/
Tb+BO0DWAwVVoFgISdFWov5Wk4uKdzPa3SHqio7uSmPszoPBxu79Vd58k2Axo8IG6VEdI6srqY0q
iyJMoAurvlZMqj5S0K0dgLqd1Oa8vRjKabCzJRwPjvCbEDc673LgN7xwMFWCWSoOI70LF9RN7z/W
6/odGwRgxn9WOnp5GNGsQTrHV0NDzJ1pmTZnanErOIcShN2snWPYqej79xd9DcMBFNtIA1CO4rAf
GxoFmM2k2xJ+Vsva+clCpUlycq3bSz9NTwmvtm13FFdw6aDZCtheQDp89IBdnTVDL6swSS3lT3PY
B3PCgoF/QpOcJOWU1/e6ZuUDHVf/4JqAfnn/Wd/YnYBOg61h4HM0RI9g3FmkSLspcGNGZ/nFlhAz
SpZPf7XjfhkF3fz1QEeOREf/839f5T862DM9D8f2Qy8ciz5OT90wdk//unps+3/hKv/5OMAb6Pif
2Vb+8ZsV0q9f8v/SsgjgFhC3EPjX/2xcdPnYDvqx/N246O9/7C/7IkX+Da4KvIlCnGUAlQotir/c
i2T47xBHe7u0wacSUJb9r3/9Mi9i5N9QVMEhYCNBoeu2Gc7/ci/C34KKAuqDAH8DjWfyz/yL/uSL
/r1hPRDZwSUF0epoo6C3xMxkrXcAz93GaEUbGHGZi9rk53U7z1Hr9Le6Hw988b85ygNAVfOlhfNK
MPW4KU1lY4xo+AbI9UOPwkw02QM0LHI0F4p+10uPpGW8pTBPwezI6jmt1nuPLg96ne8xZqeOpxCH
nmCyJB9aAbe8vI97pq+bNDt3MFBuukLvkZFfj3Ofobg3oNTUU6RhvZK0S7+fveWRa0zkrsGKM524
XFsAZD6KmrV8DgukIE1+mU4LumP+WQutHrCce9qLMGZ+amIg9mcCXNWhmO5wZ99lfvege/HDDfzb
QvInIHsfFjraKKf0azGtZ2MHt4pB/VFaMCjYUqRIluSBjPJjocqk3wTzrf7kLH5Fr0TUTzaCVcyc
wLn2sSn9+yybEXmC7qln8x34a/4VXlYNV7DIC28pkLNEoUaLm6q5Qp0P52s9jFFWY1YG1WK/2Oma
+AAOVOUjMc2zny2EpBEnoKpx/2A3FNPzVlRHq4fA40W4fSOGf0fU+XeBa1NIYWYdTWK4xUD7MDLi
OvSMfy4MO3hE6s8mRDWch98wMHbepTAzL2V3XedE7VyLm271FpTbCzhN8P07yxaDvi6BymId5j1w
4mmI26xhByvR38sxdexSB0N+ZntzIFMFiCIcp49r1gU/nbIwO2I/tLPqrNeLt8sc887CNGVJPs1x
2ZKbsO9QjtMhh0QzwyimxdYAd0sDE3JqzziuRR0NRjxrA9veYgn/mvnyfyG0ve3Q9v9hJNuaFv9z
DNt3T/UP/a/DmD/Wj79Hsu0f+2XBFsBNDYGCSLh7QcIF0st/gpgX8H+DjYdODJokoKSxbZbCrygW
/BttU8mgMoNkY3Nb+zuK0X+DO6Y2GRM6CHDLhkL6H7iw/eU89HcUC9CTleCVoz+LRQAjvWoGwRPR
2HqGUjFLJ3M+enDtiheuWsyR7g1wvoWisoqh53clxpXZ+RvrNLz/58E0kAajXIkbB4gpgaK0IXHb
kMrBsyzLDgHmdvM9mEdmnxfDUO2GYJ3PmoFavuu7RYVRboQ3x0DHxaNeADxHQ6czjF7zGtgyKg7A
LGuh6YxT2gIoYj6I+8kIX9NzKGz651D11ZeprfImKtJ2CM5WmXIXT7Cqtzu0+lOCENx77aEr4AYV
96lO3acRXLeLuZ96F+Pld9/g86fh/gyP3lvbOHYrMjNVZ9XSFD+Nt9g7Q0LzLfSzad580uxDRgc5
Rr2bCu8aUxrd2UyY3Txb7PJU0QZDPGrg7j/GhuqHAWZIdwErqyWpGrSXLnnqeyzO13pN46YP+Ge0
HCYTc3SrUNHPXvXTp6movpBsEOoLoHEfsLEHjftO+RO7n+oKlXEmJXoQZA1GOGBUUwk0ULh8jMbF
g0Oewt2X3xAYbJvIhOBRRkvFRnxFPTkG9Gr07JXpdVXhXUPNfxjrLg/RncvsBafK/gRBleQxWVhh
951cFDz3CvTsI5N2dOPQr811NW49A7/o+/ECIlU4/YxtuVYXuQ+iTSTW0c6gLULrBye5wHys2wnG
yIyKqk0wOByO4quuh586dBRuXAb44zlI7N3DQjz1WNOZ/xS67qsIAOLyhRde9rUkQPEio+rK7mjL
xRg5eEplEavCUQL0m/u+jdHDoldcWv6U1bauPsL1i/t7DTdglMww5Sw+Dz3reTK4OkCSXjHAxnTc
/ANg1mSufKiD6ygHGM72PQY/ijsp2w4YoSfIOZwZtlaLQyMoEWjnVAnGZGb6HsYqgHWi3F9mF9kW
5yyeAqgOuppUm0lt5v6gDSiQQAxc3idQJ3QPYJP5YNl0YHJ2MFW+xT3XeHs4xZbVrQ+SHzpbYTN7
57zk83M3pGF+UfaF1o9DtwwKhyBl8gN64F0WVQsahwmTm9ffWtYi3ddV5QHs6qfWxHDDrQUglRJ9
E7/UQxhNsk6H2Pa2bCE4ybLisOKyf0D/Vz9ZIOjgpAvZ+hF42EDyOsbmCt+KNWcuyOpbuH5wkHTR
NcVuMtjvSS45JjW1DagYGPZRK9xE4A/qbfoHf/bgo4fBa8Ww6QwLRXuYZuj6Ufow7ItmzrpPZmbc
izTrYHrDvVKtMWxiuL0adTO4HUXbyk+8jOgqmho6XsydwyS3qhLZ3qctyc+cV1cHVwRtl+iSTLdr
Y9OHVmPyTdyVg7quSJ+ixRD6w33ZYSxxElJmkE+ExkQTdfJrVpHwrh1KekPgGHeFWYYsLjMxNgl+
jh4TEJkam3QA80VsgWyPOLRWfEeEzL+GQ+8e02BR6lwByihjRGpbRRhpB8O/1KT1R6Cfk96JmeJs
ZnUx3yxlC/J45Y8pB8huTB2hmwSYY/WCEGaP1ax8MNvN6DbgUJ5lqzBAKBevdxf/h73z2I1dydL1
CzUL9GaaTO9kt9yEkLahC5oI2uDT95equt2nCuhu9OAOLnBrcHCAo5KUKWasFb8VyUAvRjgNCU/9
GPZio/IR/PJ7ev1fGOD/D99NbreI/3qkPw0qr0lW/es0B0f4z3Hu/I1xjMnfD1H1EFHyl3Ee/g2y
GXcp5QgoRZHQ/cc494lNhfjnq29aYvQl/znOrb/9XfvKpQFJM3K8/800d74dHv80zZEgcXlG1+Ew
0cEk/hliSW1b+QXKCCCcHBartRcgQfbpRpH46IfZNrREi8XapEmiGubptfLr+eSlyWRTvlwUyd4t
rPQl47BFZpt3NauxK0ob4NWqtlVV3f7V9m+LJYvqthgzohyzSRhblA1WHsO+FR+FsUg+qSIYnB2C
y3ykb60y53UyedVJkx3y6RLsSUAoGhAqMZcgIxnMVtxHuiSx6eHRJbhrROQQXEA+tHeRhriONauy
uymaWSE/MOBimrxL6eWyl55cfz+AGF8QAAexCJX7BU8+9+upWUgmH3y/bA9pF4C2QzYJGQN2L+WD
m5A0tepTT1ebMOyAdp2GLBLgIp+SuEZkkIphmL3UxjQtW1PRoUrI+xw9uOmc0IkxpD9Y+8m3chpe
ThSmzqsa0uzRnu3ZWsl+qDaDY1fg3d9nASLT+q4gblrHnWJNoTe1ykRsw8SFhzYN5k8VFcUr56n/
ked1S5pSkc1+bEQ+zGJj4ZFct1waiPC6HVXW7dCKlskGlUiTx+l2pDXpIGBGi1I8V99nnkkc+XP9
fRISLRNe5ff5iAQkestvh6ZgHYPFSMdq195S/ff17YBNie6ikeN27KpRcJ+wI9QZawLBh3lDH6iP
0S00OLHz79O7i1JO8vl2qIff5zslWPVn8n3q298TIBW3aZBODIbie0bI73khv2dH8T1HZGcwUwIW
NncF18ys0bexw8Br9iN/TAL9v+dSMU7Swq95m1eh0+a/YTXyN/E9z7TO6QZY/JSWVYRjzDz/e/4l
oiaqtfueiwtTR8L93eYlnyNmJwIchHv190xdegC1U6aIyYL1sIrsk7uxkR+JbZ7/VKE7G4fWoKWE
Voelrh5S0bbGdvRF9KC/Z7qN7Go9uIZ6m0Uv0qPlCrM4+Gg7n/pxaJJuDZs42z/Ybj351UWESHFf
XlA1tNMYvtI+D0sb5L6fxpZntPNeKiN5GirazAmWBf+CFxNBs8LPJtpHw1+qgKBfow5lbJKbNu0z
z06vYyJ7Ek1dCybX7USQ7WqrcIrzZE/TxSI3f1hPpnmj6OkF7iDxG6vcQF0v/X1iGq2/bhEP9Chw
upsa3vVnZo0PxVrSnVQU9RYb+SJ3tS6s4TimHiuCeQu2X5VV7c7sQx5c7Fim47lrhNHGCeXBkq6t
pihQJbQtBYM+yxi/oG8+WE0mn4rILLONLF2vPxje3D37XWoErJF99KumGd5ZF1FpfIqpLu+inPgC
ZPn8LXgzC+fTDYrxY2qzLEcblFIgZo9eEc9JNj+3S0TLsimbikLcJFiMFeGDo0H+RNPy77Zs36FH
ycKxw85/T5o5K2LpefpT2CJ5M20n/S3RRf8Rsz9gAyGkwo1t/AXIf/pmMnfSFwT3dFGQnT3R0jcb
Okn5i9C3mnevWKY7CyaefRWGx79KN7dsGNLF8uPAWMIvrxaOFTtpEOq47oQoDinJBA8y8stlFxVW
ZcaOl8s6rkAkMjQEyg5jo2nbZ5KbRbLBqnwq+xunOI5BuaBmsT1v1y25cDd9ngY5a3/QEZkSiWGD
sKS6erThKrCYCpXBrVfA3UQpFA3wEPG3G+mWwXEqBxVssqwZjQ2HW5xzBPokIin1MTkTXxu6Shqx
xmmYb7Q3XUofZH9V0Ouzn4ebyqEOkyyNhzlpP8qwG6E569nkYqCoxBJS51/JGEHqmIUXzatmEpnc
zGFFx2lU206LbFZquQuV0uWKDVu+knzW/B79evlVa8O8cyqHjbErlK/XWtguT/7cGQVJC4hDVrjH
u26FvB1FV4mHpl6JvLP+eJM3EM1cTZ63TvhzPcCNeR+EIuqNHTpHgurCGP8dJFuGIWA76dlHXTPq
8dntc1K/BoRJTzbfcNybs8edpzeb4SsffDu7SdSir3zqWy5kbkbBWJTjVqTA1eOzSTZBYqx0Lmm3
GxPLXY3sdS8jyughdpacyNyWMU4hcZaK9aSq4ck2HDtY0cGXgiGSLPfmJ7y+Q4fWcV9aus92BmJK
pErGRIZjH4yAdgh+smcapMzX0Tf4dFQ1awA3TT8LH9xiMEnk0u1jWlckuSWelXE7GX3KvpumajEc
oJj7hyL5/y+Tf8nm/25W/6+XyftPRY3Tp/7nZRIK6f9gQy4AN/gOrjtGJqJtYKN/xPP79t98TDtA
EGTx+LjQ0Oj+Axviwvo3+5ZlZrIH/P0//gfEbdgBmJJPtCr/458+Ia//C3ToX9gtZs0tzwtkihBt
Quj+NT2ANSy0JxCRjZOKp9qyB0LuKiduUX2s/7Jl/4MV+W9sb//4SZAGJlYIbIj/sre6Y+lbBkka
qDa1vraD6d1PCx1ozUzNxf/+R90cOXAA+K7YGf55RYb+GXq750WZmXWfiS6PDct7lCr5H4xX/PH+
ymd9vyQHF7HN/cEncfPGN/2F7cS5KAmPjwqSDG0S0Dtuqqvazixq/CD6vSItX//7F3Z7j/5z94fu
4K91c0BxOSG5A2bkn3/gWKRujqIblU2txF3UhB/FVKgLui93S2CAsfKy7n8MVYJb+dcfS44dFCGZ
CzCuf7/2/PV1oseXRgQDsYFWC+6RkojfdauTDeK3bO/QbfNE19x01aWmfqjv2j0XE3HEDBRck2Dw
1p5yxNpry+o1skgKLFI1HUe41vsFoWrsVso7Z3pQh4jFZG/RefMErUDOt0VpbkcobBIvVXTru2va
/tSOIjzSMFi+C9urNlD2kYjBN5suVsQNrc1R0Y6pxWy9JQvou3JK2n5Qfe0yx+jdVTd1xh3qxvBn
Yibuh8ufDj3tAhBUqXLmtB16fWZU9p9BI35l5Uj6oxNcxy4oTrkdoZEB9bfWi9MXvB9BsJpzz4pl
5SAMUUrsuX75q7LPjVeLvsWrF8hpY1Vjv/UpN8rjuQvml5qllAIkld+VU4isFbHxwVVRv/fM6tNs
pL1P5O3kl2SvvZhEKn4q8o2eWu4xzcpEHD2ADOmfgMjkMZpTKLaLNw07w03CdCUqpHWGP3jZKspb
3mDBgnLnFaakSlDO4qvHSRgnvS/PGXquIu4Gs1wz4dTbKLrykX12eg6y1jqEtwoH22CTYxm3v9BF
GASwE9Hb1ejV1gTrG2dyCMK1kVOZoKZw+JkSArUChrWeDYdasVXYJPQvadogz36jyv1YieRAjYS5
sReZrhMVdccsdco7asDS+17I5GAF/TIifnXK/VCZhhUXlRAQ79rblnnh+qsknJM4J8fhCO7YP+kK
vTqoEdVOK2DP4NgXXvae4oqzVkvILXihqRCUqwTaWkznCBFef9ppB7zW9IX9k5HN/lZW3bCfiCJG
zd0rfyVsFe4tOnKKlQTK3nATtNZu1Yw7skDvUE4uXSyX4VfPEXCkEAg+zPQn2D/HgVfqzV79Hkyz
OxVJ6h98kzd3IV5lm3cLOmyznDB+15Ldq7ULgaC8l2/SH9ODPxYOxBqw0hAZGUlA2PZgxusa9Chf
1o4ep/0tv/iln8bm3iYIaZOldRmTgpm8hrR1cXcv/DfDrcxjWGXli2eO+GqkFB+kcyFPQv+/K5bw
d2/VLPl1HrxZjU8sud/r5zyq0sd69HyAPDf6kQAFgIn74Y7FLz1GfVZfTD59c6wTy/zhLNlNx98m
V4soJKRICyK1LKH8p2ym5BdMXHZHaHcRLzooTxGWzAeD2uc3bnRB/wC1KcUGJWHd/TQyDF0bW0cV
5XO1NpstqUQoAgK2FiSXOiO2+FGVnSN36WhLuQ9nf64eRtMusrUE7zZ/1RH1ZmCsNwFovciw3iVe
mAOlRU7TXDJux3uSjaPiR0lLFrUmWpi/OnZUOjbRhepNmlsmeSthUyI49vA0rBYkXWGc6N79WKTh
9+sZpCXYolwc+rWRlO5EKk0bdCs/De/NvtoHdJ97xIu43MhU1LrTGoOBUexrj1/2Mwz08JyPjVvS
7bSUwcZzbfcShgs4uNBuNR0zb0qaI1kJ4ytLnDuiU3Lmz2qE8FlJt/NkLO1u/jmQk7gA6nfOC2Bh
FBzLIOv/VG2nnyxdZc5zgeXIi7nkQ6sElb1kB2UYpbuuAuKNT1nhWD06KEc8qpSCbyPHOpCUamei
3l1huqNDpOvPnoniRaeo0FSH723oVbIdxySNVRQA8jfTMQVqkgnSKfRLyYsz5jg5qqL442Z6icc2
wxwno1YAl/szX9iGwcqlanjHXfKouD8gZY7MkzH4nBe8HwdjNH4XXoAE3jXaewrkrNgUA7c8dCD7
5ibB4+F/Knm8mt6k/sEq9yY/b2fNrOB9Fj13Q3enfH+f1FXY8rNCc4sccNem/pHAP8wSNXRKjdL5
znb1y3B7j4ilYQJtQqlOiNhOfmZQuRucxCxepkm+eQ3+4jnRPz1pfTrQ1kXv7iw1ni2//RGa2fiD
ObSjVmtv+pirfIUhRsgbUTP1dB3bcCVpOlBz1OwW2wOY8peXEhk9Aj/cIS25RSJX56YsL0zJXR+p
P11j7RrHvXPddl2J9qmR4oG2thrln7ubfFLVQdI+Bs6GVUVc2NoN/EMwLvmqrDv3OtbJn8ydnqme
vwssHpKoxpYxXNuAIqUmi17VLX0+oo91pZGLbtOuewhbniNI/MCUp0zIXQKfHi9F9nM2I3g74iqi
32j/MWZ40ZpY3xfupv1K4GNbIWEHD8gFckWgKlmfPW9+z/1gj32XlPA5Ju8uxvq8EUg43b7/VCO/
8WKds1LfoRQ7KhpgV4a22Dfbha+Q2w67PsXnd303VQhY/Wt6aw+H3rp4RBE/EXS/wdi3k+P8jKEE
rYKnmosMkz1QGM+RXe29wdrqNkLYL/R7Ar4SIx4/TlNPYU4oVjb6fg5LA+nhGDWAh4a7G3BorNPZ
8FcaICK2JoXWNJRInD0NLKbiJhTIBgJ7h8sJs4RW90bGpdUKMR20dDfdDXlw74wuCs0Ez9NZLNTt
wYGK7TjkRzcfo3VBR9MqALPLPVZDs6wvvjLSHbGq22HJD+YS4kdDTdOUv2rHlI9o3Tc6yPTKte0j
IeR8orDwkrjxFFXhScvUuaP8uo7DyYj2/ABefFFvgkSvW+WY26A31NaYw1ed6N8uinsgD3+gBzHN
OE4HPCPdNIKcWcGDHRTtFbwFxotqrJVpqmvbVj2mBWN4wKMTHaLGe+P2zVvW6VMUFMn2JseXS2Xu
IG/7x1GRLNk0ctpWRrKPFnv6tI05uyB5CI6Dnu6TvN5rKiljF5HrpTS8gwyNZo9L8KDSbl7PgfHh
MOv3FhzIqgqtCzfoh3qeyr2yU/wrblG8l2YYZ0Z7FVnUvWXckOJJYVwbOnunk+mxrrpy3Q/5Wx/5
3VbN2Zv2+YkTPyCew/mhG/OXxpoeAfhO0bduBt6Ohxu/wGTbVyswLlMQyTjzgdWaHr2KNq+WMx6c
qn2IHH0c8u5M7Ow8wyaip48yKqxw9lwIklg2oVl9CJmefFftm3m6ayTmdz3AB3sgVNr6U+bTPnDk
o8ySF2D6R8dzrmmpzoHI7kskIFsyjCkkWExsKQMEsp5/+maOGN3YoOo4RL3aU1m8W6RLlRECbDfU
W3xBlyZL8feXxTYM8yuy+C9nrlCR57uxh3DONUcQzZwflisfU00yN8TFHdDxBsXCFqwDJl6UMfkf
aytbjLNv1hRqm1+1hTiZUIN1Zsz5uhENiZKsLMfO0RWrINaFMCpXeiYxxBe47zKMYVjp/BvZvCCE
ss5LwWe9U4qzsAG4yXPPeQxkf7X4j8BLg0UCEAjurNAItK2Dk6YdglVE74zRWYe6CduNqZZgVZmj
PuA0sGND2b/MkD9iif8tMpABWKXxsxWuiTZy8I94brAJZt0P0bhPdTYYZMePRICQfILDyosooHdU
/uApucS3+KkVTAoxpQ3p5EM4/hzTJonrsb0M/mQcCYPZLHy0eVSiN0KXP2ZVr4OuWJ6WWUC6ODh2
SpzvcYcmYttOkbXtR/Hq9aPmW07vurIulWDeIFbjvW0xCRg2phB36Rr46a74ZY/BFyE8O+QLJ62a
z5u6fzPbyR3H1IaAwxKBj+i3LVF4K+lby7bIQO1V2N5kHOMTVArDpfUPvH5eil9fi7z9LebuhDb9
pmaaNZgo/cR5h+reTsvsNEcu+1uBV8CrqKHrqVI7JWPnbuFijcOCqQ6c3GpqbFhlvWsWvzCxl7QF
O2sqyW10IHIaJBDL0KKJH2HVnQH4sW7rjS2k3NF14tUAzQWccGfOL4vQ8xGM1/uJjbF8LiN17bqC
0CWtqqcFcycMlkG7ZZbY56oklR1XkT+8mLg9wNvYjwmCmb5qANE0tquMjjqnCZ9y22QDSLnz3T6L
PHUpQDQYS/PbmrPlbODBfQGvjv4EN29CPzlo0nxKVdc6R0YforCNNiGVdzGu7Owxw+f+WZpi3ivX
udB0nG0nMsGuQtv5bzQlQb/GQgchTC0gph9a32KLtRp3SlKS4SCjAxkLs73CSaQP+WCRJFHMdrhb
6ppLU2pV9hlJSnHs4V1id5JyXef9cp+E/rj1J2++qrLpn3pCRO4Q0VQXVUbvzUKAQk5nzO9EWBZi
upxiAigblIAlz2gT9c1ZcQruXIwX51aV/hNR2sXGdAbv2tcGkJ8tZhLolFy3EC5xYnrjHRn5/ose
SSImnX/gEqXb7uJPY3DqcqsbIDu65KGNCI4vrcaIMSHxcRrl8JrrzD5BDVkPgANtgZDEKS9kaOTP
2PlYfxPTnGRcekm55YkNfrqWgd2SAfo68xT+CYJBIUWb7C9ccOJslgvuKV+3p6xS2DCUV7BbRJS3
ZTzXE6kJHp/9YzlN6c5Ox2Av3aSnIBY+XOTm7wET5jY1o37tJln4XNAxcycjSz5NtHSvdTexnlXW
IaNlZVWO4a9RWQnNfcyhjsKZEloGJYHZNhpCdBkeFb2DoBpBQVFSV9iyXiNEtvIjmK2BW4zMDLYm
+16YPLf6bFZELod/6o7emGYTejwO9/iGtB4upitza1pLSMViHVQ91YC0+vrh5GwoCilULCZUP5tZ
BKIB8TKsS6fo7b33y9B67d1KuysPngPo2G3Sx8rVZ8tzOVzxOx3MLB3blZ035Q4mDwJJEzND9XGK
nXdC5UMZ4sbnt2cRzRxMTsreWpaQ5za0ESfk4c2DO5qbRsth4xF6sLFklezoR/C2RERO+3HAJoNF
YqMcLWO+xxqTc72F6AmAYAo3JgKgX4MThmfHcsMVOdL3cmJbsuaowyEYzbuGwb/ERWHTYhnw5yrb
EZ+VmI8USLQ7rvxPyGOwuKZTeEh0TqViLzdFP6WXopvf3XD57edzsdIGttvR6Y3NaGTOMWuTHalP
jyGURYnY95hS0RJHDaTTnOp+jXjK286zyjZjOwzHvszVpe3DiVLRRZwy7YpjXkAkGtpx3pIIBSuf
511KHsXaNfN6i7eXws9k0Jumdp8pQdsH2uu2A7243Chs6Lh2jijK6RP/1NuwB55nEDNMwdM2aWt1
6BsPbRG5UsxK7MZXuGAfhcd27knpCFq4Dc9bviKV8eRBCeL2dpCrWpIPFvrZKq4y/8Fz3ZPCM7cJ
neXM7+PFHnEGuGHKQq6aiLge1KyHJW+CMx9lpKWKXGnkqbzxZebeqba9kvEXHTLf7LepSzGxjCbC
GACxiteuqUg26zCnHgYlvlqsxWtfYNLzEZtturBsdrNGqud2KaIz06nW+dR9Usxdk59dN3GTh8Y2
S1L8sdh77mQzPMLB+utApS+jiSk40FO5UVJ/oNYigcccIazsJtrzeUfdMvswLzJiWo/mtqmAIcba
ct40jdjbZMwUrZk0ak6hcwXq1PDWdHtyq6zWXDGGk1fOC9Lr0mAlgq7bouonTI+xVlk8mKlZJlj+
MHvRU5CcuKh9mnb5R/n1KQs5mqelEteC+oJLHiV3oSe4Tih7fHcig4IBnd3cXaPzhyTzRK6kNdQ/
kG4PYGfpQ9vTSx0aNYfa4kTb0SyyPbIP893iYD60panWfS2DC0d8EXuSPHeuMWLDIMDBGAYinovc
3mgVeAez84aNsK35bQFe3XQUgpzBwau7Yp40F52i/jISQhkoOPGQOURe8e711KC3oZUcEl78poMG
3Ei7d6cVEH5yGFA5HW0ir7am6s3HqPUKEWtlyDgl5f1HSEthDLtE12xVD091bTgn7uLt5tbU+YoB
e4otsh4vxVRHByPBPL1ylwJgE88rl6MiovS0rcLkit/MijspXzRN4wedlE48IkOLPUe1JLbYFUy/
+LRzizlM7AMCePmyuM7VSlvzDhcvTT5BxFYWyLq4iUUnzICljoIXuzAEAVF2upsjZRwRyIpbzWoF
CNH8KFtg9mVtNUmTBXFCFSPLomHEExbztZ6dcGV5yxuPQ7Hv1AIDOhU2mukmQtE2soJiOGe7GXlS
XBblzvqo8NHtnd4CdHaQBPB5uvfnsSO0sAq3QwleXyBKjaOw9e9HDCFXVzlX1WKCXy2BNnFNm/4B
reqPXlg/rDDvgD4zLvKNx/6nJR2nteKU4JEIFSJEB6mn0/sv0oD6rl20hdWyXbglTiWNpEONz7h9
D4pwXyTOvaPDj2oev1ilPFbcYtzJKezJN59/ue3ibgu3qzaJG3Dt6LqvLCXavWz1QeYGlzxp9gdL
Td49nzl1WZqyPytG/L4qrG7dUsW9z2Q6b/zWKbdpHhjmfWk35REV78XL9asj9adRyIEb26SfaswG
j+4EwEHgcEqhK7LFjd3bdy15lOnKnbHmVZM1Uc40nQabJoyaBI1X4srnV89puUc5oXFpBpZnkbur
oIU8TUMiHYiOePLH8IUwuRP6A7EVVYkf2WPCqdRfqVm+0xog13Yy7dqRqI0g27M0rAF0zzpwww+p
maNlZpKhVe/HYHiaFJ1Uc7gmy+DRb1E5gsBvvQIoJDebS7iMNrtvjasI8zC61/wBGfEaAHyt+D81
Hs9iMcjDVOeHYPauQR69Rco8FZMXt66NWLI4ptLdh0v1PLsm8d03aUE+7IeG8zLKHzpjeB6z9lZ3
F6sm3IOpbrMZDRBwSFSNR7waa4EpYUqs3z0EQUccq/a7+5oYyQ8cimuF1UFYDNulRZQhDcq+FMGA
enktgmq/YKP2Mi8W402IGyDoMk5K8umto5MTWNsqwQcA6rCdjTnmybinzWsbedVLW+F2yNU7TSqr
DjRmul1tlvSIfxPBVrstLXPrGrp/Hyt/q0oS6mS3apWNE4KC3aOO/B8JYiR6FTbCHXiKlnVUyq0u
yasosoTIVCP2beYb2itKUZJVWv2qnFZe5yrq9pNNHbNejmhP2rfJcY6Vp3bUQh7cjKmeJ/MhTZ11
1pBl7ZLGDrh77un+5mLKs5o457qfDgAG8ZxhTOY3LdPmvS3UGgt4zPxYV3V7Dxv6Fhgcg2HK0CYx
svLqx7oDQIpMdCwB1ZNkedCqYcEKWPwxhrgI/PMcdLvMH2Mwj3vHaZ04RZ0sMnijPtwaUVmfeSsv
kZc89+QClfZPZ7LPXZ5v57y8dyf3RD1fSUw2cpVE3OsQmc0y801An7nsRPa4HdL0nEYNRFNePSWm
vAgN+sVEd3p7vchqXM++2a7qyXlIMzQyS/ShK4PiArpJGB7go8Z+tgtiiG/pRP58LlV36cKW8yK8
GEN7Ep1cI83HKd0c6oRr/8BnLJoh/lbtNOCpaaqHVqRnZyw+pm6412mdQyH0R7tY4gxT8iPAumYN
EOsmGfqN79FCMSDiMYwbgKlQczTj/OCUNrA2ggEUv8U9A/9B+P1FsVIuZgmAYAOt8erLcWbZj/rT
WGePMm+HlQrGUyu6TTYAxAoUM3lGaY5r0fhCZVE3RXUM7HRP6fnZdSpBnuv0OHr6iZLVdVDYJ/I/
x7h2umkzOLSM9xGnaWKgtMgaZ9j2ubnPs4S7J88Vd9uNX7gfTpiEIBLDe+MOL8rl6DQERsmSPAvX
JvYwFeqXOaFdj4Y/czYfMKUe3CZaz3X+PmbBA4zRD+IJyQDRw4dwxtNShtEBLuLZ5dRq4QbhOC99
lH3pUR+zMdomhX+vo2KfhgnHJWQPzdLZWiXRNrDU4+QBKthTlMdWPp+kax28srpp43+Ei3FHa2e3
Ikg2RYvlPg153cWJ6mM3FZdprH4XjbOaabtvZ+Mu8rPPCEVWDO5CKAcXv9tVruGlT0Zzx91k7Zjl
yRPZKYnmx9KXjwPNAHHmdce67a7Mv48mj9yYXMgfIs3mXWX37E9BuElhBRGM13eBKs/KHspdYiyv
MNirqaIhhlYekSEF7ZfEPIeLmT9ZKfdw6sYJjFhg5aawQQKtR3t4WvLquSymOc4SYJLSNFKN/F1x
7cL9cAgiLOKWWerzZJFII6Ll2iryksKOzwWfD3HotAx26eyGV8EZsu9lYP3QN17QTEnzq62QwvLA
7qODmFH+2EMN4BOqmlwV1tk3o9D0w6sgWk45DpoLeqg+LvtOyG0jjWxjKXVbgUJ/C5EMiSxFuS97
kT1VS1J8lY5d3AstQX3KSMuVM9GWS7el/Tjq3Lt3gszkxRBUsa+S0vw9EtpGeoU1DRxESV7EabLQ
K2ZmXyKbE7VPcgh70s3S4Z2IG4LO3KmZ7i05YNado3BgWNnEwPC9vwaR2DEF5OpBwh7um9IOnpw8
Wl6xUYR3bTWGVyOivCIGN1KbKE+XdTe65iZTpEcCHTrviZGZHxNI8h5FFboqTyTt1idZKy6g4QTJ
R7eI66CvtkmQT4/UoBmbm+dmk7QdS5XNDKu7NP+MZOCAWCzD2p97kmya1mEf15w+RY9SeJidLXQC
KuAmiR69RAg45o57o2C5IFzBsJ2tBUrCwT5OF3e080uoPZ+/EdaOF1Enc5xwcz+O3hR+ZlXEfLZB
QdNycFdhOFCZ64r5hzn0qBoR31EQ2K0bjXxq1U8MAMwc7b6z6+EYDtyJprz7hTfiI+i9/i4HPdhY
Uymfh8o1h5XbdOM5msvmoJehfFIewGo7YdJkDc/WGJqtOGg8yk+hUkyEhrwTIoWUBEClNeKLQp5m
ItQjmvBVdmLXkoCN6msJtkEo25NsVM0HiKNNplQqN9a1AXPfzsBuj5G5lKec7CiECQ9QQ84jKevs
wVLx5SaqnvUc1vVmZNt+nbt5OQgHG7zd9XVHTgTz30sJ4plyPW56IFTq3IGaRvyC9xKp8CVpAuOq
mwxJazDeTBFeTpYSgj1xZ+sJyqx205Or5onZMSW3aYLiYjW16XDNO8chvMUqTgkZNQ8UiX1IZcst
+E9HG5YviORbotgIPPJCzIbBTn9RfzXHoMl5AjrIphJTz3HwyuiJjNUIkdzQdL8Wi2SzOB1UtZXB
NNyFrVlxXfPJGBkWe9iNU7Sw9LO+ccUP3N3idqpnLUDEt8LzxUGDOtm9JIpIyS5M+6NbtoJ8dLmQ
xOITgjRuq3ku9gME6E2uXCTs/rZyn1H4USXlzc4SwxiCAPTpEt3h/jJIetGGZmPs9XUuB1gt1LBv
VmdV+3LMM8qvpgxEp/cuOUQd39Pwr21C7YVnFKCUaMIX/FKNvfq3hY5Zrx0soITI1qhMw9S0E87r
hKtEIxLrLfILP3vDuk8GyoxjhluwP5vO4d/6zJKWhIrcpCMCK+gN+h3hxnppXimq7/rdv5UEjHQ+
prp/Z+9MliM32iz7KrJeN2SAwzEtalGIiWNyzHEDy4HEPLkDcABP3weU9DfFX6U0Lcqs26y0yE0q
GYwIwOH+3XvPZS4WoWdlOa+1W7jG513RLdmHNHE5E794hf7HnffKnUf8+pWBagvE//6X7wh4/Mf/
eviaN8MvZ0/Ykb7+71/+U39/ajT5+l++Nj9+eVS5Hr42v/z4+stubLI/hTtffuzvDj75a+h4HlAL
j7vWDf0Am97vDj5HkjYXAflMH7tvZG+9xH84+DDpYe4DwkEU3eU87OMd0+04ZP/xvyxJSj0kVk4Y
0/F88c8y6puX7ZUlzBPE/SQWQqKigDdcm0jKa2/WSsl7XrfZBebqqTrqgHxitSd92DdnqnGm+j2B
la79ljKB6nC+Wq6avrnOCDSmAHqU/YyA6fCeX/8+PnNJ3tL2pikaEHwyf/59aIdb2EvhjSZagVTG
QEIlhBy6GsSN7y5t/t2adDhkx9arJwzXevU4QcwabxFzgaBNGusAgUUwocZq8BN++dtyBgpviO1g
ZduKBV7COn/+7VKgjVEwoWRszh/mS1099uIC6kaGEjMsk0XJcqYIz++SAH/Guhu8Kuxvi6aiCJI4
rxXcObgm7J/9Xm/AodR2SC4WpGubThJBw+Offy/B472BgYgxwqvahfwF+/MrC2HQ5+FD9gbzhAJ3
Z5ObQDvuP8wE66bz0onyAHTUVCR+uHPJ/aOYZVEDUlH6iy4eofYGH52prIiWlRCtoNso4osc/RKA
Yb8XDP83rDh/nQ5/jbn4rwka26/z/xoNI8So+Tcm4Sc1/tkgzP/++/Lih7+S52J1IbEFGp0N67+W
l9D51cWYTiWnF9Ik6bBQ/Gt5sX/FGgwUI4oCCv8kFlf+8o/1xQl/dT3sr6wI9H3wQIn+iUP4jfnz
BbWO7Yf1JeCHhm/L1zNYkVZKQ9ShtwFAdq23nsDDJT9Ber+5AX57FTzQGI/o/+Et/fkGUIjwLYFf
TA+quycrfeqi/CsVotcSBYYSzenWctvnV9/C7W+L5GtH8hs37W8QeW/jI78QRsSbpbMJu6bBgmLt
TbIAsbMS6z4Nx+QK8N3XGU7V9dwQVfv719yWv1fL9ctr0vnBt+06/Pe26ZtIfbqwabVQ5vKPUIgH
or/pGtN+XP32/OfqT5/av3h3f/WJIij4NqFusELbA+j1g8FpvTxIwwFVbNbmQ9vYYG9Su3pnUsYj
S5M4Z65thiPT+J9hof/tPfJ6QE8EgH6eR7b95ruM1sL1Sil6ZL9wQqyVg/NQt6yB+zIBh/iTT/Tf
rs/tKYql3MHoTbmS/eZ9errH4uFIdYDNwBQv1+wjHeaIf/+9/eWr8EoBnlrc12+JMMMSLIR3fHUY
qzm5DhuOF1YmusM/exXYYAIWK3caD3UGem+M627TkV/P6bWusEHeRpOwjjxim598Ym+/n+1VyLZC
6+cRzcLz5lU6siG6qVJ9oCKcw2vtmIcW0utF1zvJ6R+/oYCXcSSg98DFQf7ni7CE7uRZlKwASIn8
HfBWGML1FMT/+FVCHByCL9gLPYof//wqapmrMcwpBOkM81aLo2VsljX9518O5nebjQMHFaBZ28f6
yu1fKbz+ouv1wTBciHWNUbceEYL/2XthYWCtZwlk6+hy1n2zKC1eIYluFfOh7xk3Qb2YnVMyWL38
yfKw3RavFyJAZpCkt8VB2JKCep47r98NX4Kaxqi3D4Gt5wPZXX0mLLv8nMoQUS0EN3r792/s7d6L
b5+rgKE9TyauOZqX/vyKWd024zTh/CZgSOFG7zJ4cazy6Au7uJB+9zWVdXRaOU8dFgZal0JW+RV8
xeUn79yxX4gnr988FSVcLzwdCWqz83rLadcyWKeAroaDSYUMyPy3EyWh0xqg7xV11+HR7ZzI3Uv8
5uJoShXVH7bRARznZEwXpo0mfVpscpcXoupnfd3PxIc/Eb2Twy2iVVhfgDPPGJ67tWJ5H40J8h0m
CHUPDq/I92S4TcrkRa7qrCpMd6ud0kzHxnTqym6nWsczHbAQQ0RXPrrcX/VZ5msciHmKx203L3mY
7ZnliwEZfaTayyYbyVYRlKSz18ZAq05UsR6mIVnlp9Tp9dxBKYd8a6NvlAwsaUO41CU0S9pRDHBc
xkbTDrnAMGZYunV555SoStYlQIUhvArkApQ5pd/4qs1bMpaA1Mmjas9u34dhBKAqt3V3iBovgTZP
ROWyaBZV7Etgxo+GTSqzniRdrpLBtbsfTVjXQcx0jFvWL/MA/CIqlr1bR6fVR6abAK/baqhFPMy+
JQ6uGYOPOlCYYoUYVHhAnWQr3DoZiqCHNfqWBLvf7gJlyUvJkw6IBvOgYm8Dlzu2liar2KSgePd1
1BMXdHPhQXjBjuztyTytoCj0HNzbdcC5Rc/bT7HLOVQHi/f9bK2KUa8tc2TnSSf6ezH0hlx0nY3p
wbPn9Evm6OgeW7v7hdKZALhzsUwTYemywlcjjW1OdimcDmqqY3Aidp35rNNufl5lw5N5lOmnsZfq
a27bbbKvc4OAkxDzhvqVzP4nWSykOvokkhmjaR1c+WobSjLitG6g+nXfS7yh2VkB+XI9Dr5aKnhb
fgBIpSj0Rcrshcka3UhtnLRc1rhQM33cTmLIFII8iUU/1jvV++qDbuhfOrmTnxJOUHlnI2Un0QkB
2XdjW3RgpBOeFB78sykv99OQ1SerLIIvQ5p3n8gf+h+N281VfQvEvwjbu8hO9Ho9Rk47jochEM0p
x1dEajET0T1fmZAodYaQacm2yMRNNEcffEpdzQFG7YaZNSgjl6GFt+6kAh9fQqlKzEs5JUrNTpQe
J52EvkgE1tQLbmSZMI2tlMytWC5krq/SLC1wkyrwu8nnMlzVTZrOhrSuTP0fq6i6x26YCcrodSC/
GkZm3kZr/fTFMqNnHZoOgyygIOi+gIWRXZh4Ng+ZYagcA6nubtpWkNrtBgczhCCIgRveyabHYCyY
h6qwiB5L0Ane+eyO5btM1XJiBCzdnqLqhipI14Tys7VOfRI7w+zYl2Q+5gKroy/cQ2INhb8bV4os
91mTedeirp2nIKcnhfh5kFwYn+qUXZSRpzt6jhrQySM8LdhDlK/T675wHGsX5usIJj1xAnMUbZiQ
1RHggPymmZh1ZhYTVxtz5mVQsl7hCcEDe4iAluNzthjrYsAET8oExRqejaQucYc/PMds1njRRGQB
v/404QC5oGev5aI0Fo2kLUjwH0sU9kYxjrfltdd12beWR9kSNwOGOUDZs/c0yqn+4CrcJyc1CuBy
ocy+YPDPP6zO4H6u1hmdIEk74lVLWvvFHvLL/ABPCSWakvMK1/TmlyelxN7CztuqOXhLannxQivA
58q4yzez9O09pr+iQDhJhp4s8hxM+LpWUkm9nkhRu61IHhnv5OKqtZg97jrqEejLkoH9vZVYIA5j
WnPzVNwVBuO+B7jaz7X/zAGtIkOg8A2cJRL6EmD6NOhhAI7u2VQFbHOmOus/0mFeZJjJ0VkAXMj2
SeWjheJUhQ6Rhsj57IEr/rSFz6JdwQ6ji0uLUk7GsjnM+YJ2d6jjbimz87Cb5IlrOZAgAvv562ob
7RDvYqjMMHOc9OXo2st9CB71mSlAB0pjm2mhd+aw7zA8dt881oAfVlFaOgaS4N+JHnbxzsjS3czQ
mGPiiWfQAcaBRmZtp+w2cgRJcoh+KzgO7LJUZ05u9m0ctLURmHP8PYkaR3OwisghZgBj8yHhmk9x
pAtrOuUKMEQMDnGsLztHljcligFpB9dvQ9xm1Vgdkkz1z05Gifvek2mLez3I8e/NeQ+3hynanesR
L6xALn0f5qm7LayNjo7DKlxiOmPVVzDCKqedorAezbwun+ZsHMAgJYBE41p07o+UZ9ByXtkL4bUi
qbuJyXFNoGyRnaMQH23kYwdFQl+U6SpVTBtBcTtVDdjBuhidO3vFRBMT47X6I51+g9mMw909MAF0
dGFTs7VLaKN5jnoyP3GlW9nsstBarvToTgGVhEt7JwYGMbHAdJNhmPYX78yXWfcxzLFBxbNygKr1
MPM/VG0jsKQELVp7trjLM4N019uPzdiqK9ngNzuzoFGkNAp4brT3lQ1+xadppb/UnFzuYQByay/K
Dy4cQg1dTIyguXEG8N+kBusKN/uIj7UeKte/7is32AI4dpHs5sGZLmuyJdDhsiyhPqAmtJAPo32t
goBce18m+j1rTunGPNijdwVkNBv3+OQ/9bYwYCiVfvLdNQJFs1TFcsJTPT5M2PEYS1VDRs4lyma0
UPJcUYxb0/qiZL1+Gu0AV+giR32fuDnpl36GKr9i5vnCakGf+TrxnGp8RxB7YaX7AmPe3tQrSbGd
SAb50Ret+L6CvDkb8S80u64U4kOLIz3frSq3bnB84scNcjcjDdHrG7YB9jeJ5N3HNT8bA4vgcsCM
IO1vDlSx2y4f+if2dhInS+oN76lQqJoY4Jy+Fmmn1WEIw2Tdw6BH9OhxPkH2SqxHq3awn0b4IK5G
FazVbiTo922tQ0NbuKAFlmLLpTyH3REWxB4GNn5lSJPAMKC0sCd2xvOGiFvC0zYp7zlgEoP1i04+
oG/7NF4CJF8PRtkl2yefcV8sqf5s9l1HrjKmihcum2+i4lyrzHZi4D4qi8MZp+WOApfwtgpY4Xbs
svzusMqofCzQokjPEvn8VgtnS30kmsi06Vdrc7+hsmfKrOh2RZHjpXeXxt6vwNjeD30dXiuJknrq
rT6pDrLWDrLcmlBrU9SEPc4s9g3gIxhEkmLBueIDl9E0biQT6C02sl0zH+QUoUINWUgmKi11Xu+9
FnP2gRja6B3U6ONH8xpCDnE0KNmz8bBCUgOZnj+kbtANAnN30mPILkVJ9VobkWWnAaTxPg/hYN8M
a4v0HpqCjRgBY24APn3rm20Dtaeu0tTvkbMiCDmOU6PBk0XcM+WfboM6xTdMmQPbuKkp26PaulEO
Ksmr4thkc9YeMTKnmBL6kuo7zk1UFJlowoEESUXs3dBR33u8E6wZNFERE/AWiyeq2RqoLBXlnLC6
qP7RU1KxheWk/NEi+MIg6/FrxC2+YZ7FviFd7AfW1GLBIqxxlIOLV3dZNc0cbopydCz7PrhnPzcS
6O2b/P3E6aA/tKF28TvUCfy7dF7Q1Ney+a70pOgosok9kbPDaeHBe3nyzdzcTK3Sn2xXze/51Oon
bB29wOSC1g3XKeu+Ucmh7snK0MGbZBn74Lxqoi+Ip6KN9aI0sffFjd5x+rGHHV58NEGTF1SEw6+G
KyPkDIImcQf8CwBnmvfTtNSPdsDcLY7g439I6rD6MRPf8omLpP05bS4swqXL9P08xR3LslkZ3kfO
2nQt4M16sczK4KEjj+XEmNwJkHhWXmEYzZPmi6OkITVLrgvsHKJwGGunir5R+OKOu6iaNidpMc7v
ub+oQi6sZn7O6AD2TmW06q++Wxmm6ZzeWGJL2EjHvjfFlUuzBCtlOS9EqDAhfO1GE04YTYvxM4FT
9SmgRKak10gsP9LZ7oZdRv/7deOUpBxdsTx6RWdkTOWJaC+HwSqCQzOl4Y+w7OsLV66r5mkkxi+j
tzQeq1qaXFm6rG7SxXMfZdSZm4wEOfmDoOhvMyTbYefi9GRfzTn0LJNe/YzAOdPzM+k2we3azh+z
NkqIEze0RZB+IRQTd5N2v49cCZxGchHacWCL9GueltaN1VbTD8zKZMmGsWFDO9UkWvc6LbxDDXGW
vZtR5nFpxuBxKrY7sy6s7DnkuPowO2OVXeglhcBiUiM5ukREqffL0NY4Nx1sD5R/Lc1dIe06IX3U
zukOkI8pdrXBvkwxVPOtDBeM7nSb4dkuvBb/dGkvaokd8msTCcekWXaZFTTfvZI0PJAeFbJj8gcb
D8OYsg+haXL5mgQwiDDiptEn18px/xFJWuQBq3+AXlwKMFZJ3uF5MwGbiIIOjks/bKY8pq4k/G4q
VG46iBzFeZ0K8wuvw2e7J1jXfto4wctl0YWS2BnpOHEop634RE0kAWO/GxoqYcLQed+tlX9XtMVS
8T60Kvetcq3PXWD0U0SMhs1gW443PFHm7shCXd9kvVo+r1S2vA+I2MDiQtR7TlSvusM0N8N3dxjS
p3GaS83HsDbDnsbTnGY13/TPCx8pgZ/JD/CKJz6PTCXkg3E41uxU06ZnoDedbBcGy/QFLTP7OIKX
ohpNpUzZdRNl5GzDwYdaFOJwOfqjDsjlF5F7NTSSqYXPdhsj0NLDu8FaEJmLoXO6mShNGvB4yD32
CFHjM7JQQyu7g8/DfTlgckZbpGJ56+6qRnq8xEunl9rqvZhzbk1fL61fZkY+37t9BwVkSrTHjfzS
EqZeGsOCl/aw8qVJDMwOkhWpTwBF7VY2FnDCubO3AjLL6gq9wyRHL1lVOqvmmk8x3YmX7rIpr+kx
66et08yjRfpL0lN0JgvduzGoUTj+WtAltIeWRS8aIYOpOrQvfWkjJxh+rZceNXCp6dJd5ZF2rwGd
Ju9lkZjGfRycPvHF+yDFOLI34xQpUlHjHBJPWQf6AO+YQZCpiAoKpg8Bf/sx2GrhIPmTAbZs1X+D
ggIwFBihTq9AG201Li/dcvlWM2e/NM7NGekmXIUho83upZVOFltDne9vbXUNmCfuRtil331wArS4
1zjNYQMV9NzlWcOf0bTRkgjh0/pCEuSDZW/daGKryrO30rxC19SnDP52o9ozDURzmamIuSBle1Oh
5mcRWeLHUDQ86MRCURIJxFnjQNQc9QEqFXT3zcEGrK0crMw7gbk42tV+aW4HN7sdLEey564zhfnK
9cs4JcOcnYh6yk/zaFFYZc9BBbuiZVoM8XyrFqzUkoGHWVBBmdiMVXOeBpXff3KKEQE2WhsPRBfR
GVZAjXpFXNbhm4qFgvsGJReQLWuHFHaO9VUHhqWlApzkciZMwuKqLpoEn8kKlSo8p8dpIqrovfTJ
hGO2xQwoJ6gEMamUxE/FU2/XvpTU9EUWXpjOROpxziGGvitwEYV7j8w4U028cHq4SNbQGx9VRkk1
5V/uTLZ2LZkAxl00yJFga7Qml91Mbh/uST2pfG9DUvTeRdXKRRlT0eYnCWFI2Vkf1ABp4s6FPGW+
ADDzq3dpZ4YpORoBJvYkM2Aee2fk4zuMiVGMNLlpSZ/PTUmbI/dBFtERhMVoze/wN1Gv6lRDEB3H
wHU4Xg5LFKFGDZDUeExasrP7+srp1gmCIZGFBOFY9BEG5difhoj5htCMtSo+ygWoLVtOTm0/qMCL
UmKYObsKEduZ0e6RKquOxqTRnbfAYWkpaAHrdgSxib8+ZcJW1+5kPJa1HlDjwRkNQcFMFHI9LSPE
3MNMCADELUVEtCHmMuDwzbtoGNbkfb6AAKCip/TesxwWEIKtVS4DAalyzCa6dDrWUoePvvTqH6GZ
6EC10wW/J3JEWz/V07pVEzJGa7xL0iRRdWmLvuBT02mLdFRoPojveaBJpjf2BNKNazuf+6s5THvz
6GH/90emaUgAt2Mj7YCZmag8snkQ/6FLhPjExjI2lmzyB55buvwAhNoXuzLz12wvG68v3i+UCren
xO3D/rJUnpffz+RVnNjxZxdKJSmr8HLGGE7Gln4cXRN1BLIn6eS1W0Hll5Ct7+6xf7ZNEvc9Ue4z
XEmWe16isoidV0e1+FRDJbxH7WldcZi1G1X5KfVUUc7ni6NnZz0M+LXSEDC9M1gTBlVaJBkbly6R
bsbJHJjIs7i2Huw+xnfGYhvPXVepKxMA1WNzbGHVL6FnZKNeD35QI0j/plb9N7gK/v9F1gqJPPNf
GwjegxR9Axl7+Rd/QMZcsLSIepRlbE4jLEX/8hB44a8ychEUsfHzT+wIXfMPixJlGXRJb/4CPExw
4V8hay1X/sq/QR/644f6/8RC8EZwxNcQSVQYSPTYW2zhv1EBwUZOUhoG+Wvd2J91tYXs1rR/ZOdG
CuzVJ/Nz2fu313Js6fKO2c5Eb1S6xbZzN+9L9xA0Ac2BCaj0SQThkQHaeBoRMB7KAsyzp6i9+PtX
fiMR//bKvKaDuIqjQLxR1MLZxewv6PErU2LA2Ju2KNXP/FV/+VG6vD8qUGwE9k3WeyVC1nIc3LLl
RXIvfNAhDqtkui7X/d+/lbda3W/v5dXLvPnGnKnVCw4Ml1nDlL8bG0AxplfWYyctanvxUI6ndkYc
YayD7dKryo/5utxl85j+BLEmtld6JdX9/ptISXWXlIjIb1RDw3YiCw3fp9mBytzrXXtt7fITz4ST
w59M78yRs0BMxHbHvviOfMyu/saJ+wIEyHn4k6vrL79jIGx//Dbb37/6+Fl7cx9yuHuYTNoSSvKu
LBrbfnIhvf2OOXIR8A+8iC8YcuBmLnr9IlIuxiRj4x580XlHZsHVO2wNWLbduT37+y/67fsJfGwo
6KAos5gbsJ69eSlXpyQEWPHRAMAZlzxYsmH4GfrPDf/tLfk4YzE0cM3i1eC2/PPr2HROdHhuebIo
JKWYKFK2nol2XDQH+SxpTnIas+xEV4v85hKkWGPhJ26HsITsz6iXE8oEHs5mouEZw3mH/XXSnaC6
zeXdVtWTki3CiXLjVVDpYRZ35O2R7WA2czp2qGgUItCXqsphL5CYqZBnms5v70a3AASEWESTaUsN
brULrEqE1/XCJ3NelIBsy7xd3oVbaiTyrkBRp6RcepsRjkUnMefcdHbgVQWT3ANAW94HZgB7gyog
w/0sraE6y7c/T12Z6+gsU3NXPLii6VAOTA+PLux7kinkXaIPST8mCUgtDrOwe+gagA3vTaBnaEos
vtcc4zl4ms75vNYMG7n3GF8cUmCfA/BP9oqhE/p0ekYgVVTa6OI0SJkz3q7DVB9pk8zEzq6VPGmK
H9mYFhle5o6B5dGddUj+PktcRucOTR9umA/nM6XpI5B6i/7HlSMrM+8h/CHbuXNuoiode2pB00HE
85SAocsqJydgPtrWdY4C3p8MYNjlYPwq/BHZBeHNUxDN9JJbC+83ChadHC03xIFQzkP11cU0NB4U
W7Pl2OQznKKS4BO1uQoSOTH4ht6bJHVuhRJoA76/hLd9o5tbCA/BHZqI/83jHml3FUzm+2jK2JyY
LIK1k5cQpOF4+eu0d61FP2czu5s9Gy7OFWoGeB53MjOPpQerhcy+WRG9siDkbOv0iiLbTlTfeX4y
hDLO1H/OZTPUO82JCwSRRenr5rL4bpGSfoeBwUpiblgU16zLoCF2QZoisw1p9VlGTeVs+2ELvcUK
u+cSqfaaBHPyPWWifEt+YCWMk8/0+oiAUiCzdM1HOGUssGmXpje56zJDpOQpvNMYgtfYbfTUQTmx
poeZQP0Po7ucvvvEzEzlekvJ7cCTfVz7OSn2tY3JIQ5zw0RYOqp6B2GLkTNdQ8MVGkUOqMvX050Y
3Qqdx13MOzel6mAnp3x8UAKg4T7lhPo+rMronMEsbHNRBUxboUx7PBdsKpbypYYfbeWTfbdk9ejF
a6HoV8rThpkH9UuQkCmIbm6EpfKVIUtAx7lVEUCTY44nV5cOHe8cFO3LNqo5qAIG+IJ60zsnLrPw
xvQTExYGXwZQdlDZX/yooV/ehr7UwVzu5H2UTNyXCSLbM5AF/+uwLphZItUWG87GKW6apFvec0kB
dkwzBxovsvPMXVZ0wL1YKN8VqcPHVBBkutesIQ5pOL4Gwj8LN/VKgP468WrJnth3h0/LFNYQB6h1
3edcMfd1A/MS4pWqn+hbD7tYFW7JdYuwOfLh2B3PraYX/pnsi/rSc3B/7Jj+V/QZC25u0BddT42o
aNwa6k9AwHlRNBzuiNySzs6hI2Z7Z13KcSeYTn5xjYd2Q8Jvup3xdM00EYf9k21b4AyxykG/W6gR
v+JQXnlXedkPGlM2kZNjkAdredTUy8uD8cg4H3o/8WQM+o+BLnR2b77riq4p43xsF4aLddcne9Fq
L7xIdKdUvHq9migCxYZxkmuv1iuHLu8PJEBG2i7SfHrINGOpE5Q6O9sl+eRCr3NcrzpACFfr9Ybo
vl1x0InYWZzKjUWjb8D4FN3Bc3Qwk76CY7GFZD0SYMnYF2f2slB1T0Jwds8kFEO+MHugGyz1Zad3
K2sfVzPZs4eJsRAUk9wiPNbYje2ffPJ/LIPKt6zN7jZPJxGlaFLM0xOzQ5sDf48TKBuAVI9Undao
eGusg86G1ABSwGYg2tXdERBFYA5lbo89kbLQPMrSC9Cxssrc+6rLCeIlnnAvMRZkBtICzkseBFkV
njWSGP2eQhrvdhZG0WUTzK53yGzqe3ZrkwOGcVp++WPttcKiHlp4ivFqC/yxD1hRC0d179lgpvIQ
ZtNWeGZb/iEtiyo8YInEGNPiJLbxDW7mt3ILJ+4YEVNe59uFL648OL9os6lXEca0M7c6dG0hhkcf
4cLseXC6H725n4Mzst5zBHQ+4QOzmqafj9tRncolYBwm5v7yWkrUHVQLDEfJdE50zrUOMJ5cO/ZG
BJTYiYbimmUVoThUnX8uKag9swHPPzhBl8MknRLvAWQVyppKRMOmEaz+nk6dyMfuk3keP0LQRH4V
hpN57nQZAP+sC0b5Nc9zDtdrQ6YmyPENXFQ4aCUZo3qL2vPeOKQ2gfhI2qi6WUrhfxoGQLVXVmbp
lpXMwv0CdNu96l0NyE3mwVAeFSjHLy+7qv85sr6K3rivNpr/Frz5z+eU1oSXgM1r4zv/5rcja0Cq
hmYV4CZsP7kj/m9lmk82hibICG87e2xWKc4Dvx9Y3e0sa2O93TyesCb+ZXgX0a/sLgU9kU5Ixdr2
V/+AiI1veNuNvjpzYE3EFR5SG8QMTLBpfXOSG7sUcIdlJVTzIvywSXlaYNTu7dVQX575DJrNRT8U
2UXSTukFHUCfS1nYx3DydrZYBJ4XqIQt1M+KMD6YHYuCCUBo6VjiNUxsiZAMLuJ29Cj7OQCmY6pi
BngatwAp9HToEXPYFjmqp42VGgryjeK7pzupfniemi/XedTWR2pC2vRjx9Tq0zQE0/Ugg2/B6Ix3
FfRQm9sQbFkMTYWGJ3/bJo5+dN770X5CNKcH28LMmEkKxRyoKnbTXRugWomOTauimG4lM1xFYR6u
7F55ALWEx92wGy+6kAm9VpVzMdHCuPN6YsCDld8G62zvvUSz3877dzU19TGq3CXB7S+soO2evKaA
C0Z30gWunyvtNXAj1xS7bjW3xZ7uc5ZpZMrYcZpDpt1LJxuLU1XavT5O/YAihpdsbClKaZz6wBLS
ftCM+Rva4LUmNOukRQqXQy4sBKvLCNPPMYC09cyWkhrkPq38mxrNPrZr53m0lusCuNhD2tfvFIeQ
9B1kIXQXzw7UB8XGyZMsYpofyZMUmL9znoQlr7vYWXZDoJdlTAIReNLLBOqyRwQ2RyUyMCQzLQ5i
X/v5NO4y7X2wlAo1kli6ZszRsA1y/NkRKzAhOX5vMR8WEroPY+QOl8yLP/S5oWuUfur66HR2cUSr
6dgozPmtXXTnY0+1PP4XjLQDyd5eQLYIxD5V/tGZ9FcqdYqYx6d9QtRHeI5KfeR8rk5TZAjbsljG
pMmcmyYYEdeRIY0fd1wy04UZvOw2DVNUeKt0jTkH38pJRjuODzete6e94CwZios2NWt2ZE8rKcpa
qy4hnbxWfVySsIvhJrk0YoTmOkmqc4XfBM6KRL64q+pszS66zEHfD93QKDyeDBD3XuGGtN1D+LFx
V8fbTgjW3QoAQ+gg55iSnlNglHwBs8CZLtPTjik9PoIVGgK3NQUgtHw+zKgRuHdng5+4Gh+dZAVx
OE6047FotD9mdJIj5B3MpE4jb1xmJmPSNDun8y8NGv5+gLB0pNSEVrV8+ZJP9XPj5qfOaeFNDVfr
yt65jL75pTsfyw6BgVzaVeDkyQeT4SuNDOfTwkvYApYDLgKvGUrNzZR3+b7w22Q4AVew6ifBHXXk
woaJhzMV/WxdywvfA8KclU3zgP67wDKax/F6nZEuSOrBGL5op57wt+0SV7eKCbuTWzQT3tO03RpH
pL2fUQwuLGHX9w0enYd0sq+YGggMW50Fs1JNl0lqisuWs0JP1jaq2hj6G1aj3J8892ha7M+LdnsI
4m2rTxz7JuBzgU0ebi5W9dXGkiRProzYhq56Zows89m7YEda3tkj2RUA7aq7BhScUy9lL80tzbCc
WLq5y6wTFRjOtyl10vIYKDNDOsbV5O18TCgyleGxsOr0eS2AZThU3+1rIOrxakr/zqK5xMUOhaPK
yOJTRZlIciLSO8Vjxi4jthReijhEjT9gVczvTQDtSQzOlVhLwKMlTB8rdd3Hko3YBQ4KfbKxnpzq
PFX7wgGauoMYBWgJJIoCfdhG9hmw4i9ytfQFWABxibkMqkFAJw+ZfqSd09AlHA+l6l1z7L0qYukb
sDoCJgT62lFIVxnzdag6uq30kB75TLnMcoTEzVrOFL+dLq1OjVBZS8jbMT4VRQgdFMxFOwb1OwqS
uk9FoJFaQaKfkDEUh5NcneGSe3RDPRJk9h7ZlxHzThlNQPGd1ftUipsKBBTe9RBsI9jrGNc452z3
E+urutA5/kxS0DtpT6WmnLa7DuC+MczHCxFS69XZM6F1Bc4QpA4KyFEB7epj7QnqtrzxKlsDdWlZ
5gZ+Jh2YYVHVGqOWyOkBo6PMP+vy3L8rmT5cuDpvPk9lkb1f6VwEOS4EtK3+brSwmjRZZ+J628OO
IxiwCeysdFM2qvLOV0QR4zXrr+FlPBVL+UMExiuZw9jhHvaMDd+08P04SreKGbtusYqJWkFKM4Qm
z4pQ3vOICi/ypgoYe8j5ure7+rGpBVKm/D/sndmO5MiZpd9l7imQxh0YDNC+u4d77PsNEREZSdK4
00gayaefj1U13ZWSuro1wNzNhQSUlBXuGU43+5dzvhMUW5td5xk5/8QTnJfcOkh50eL0Yv6oCBYc
OoBjymIiUCPz7dqSKzct1AlZQgl1r5m2THyhnqIF2tD60MgYTsxcqYaLv8mR12+LEBRLpPS5EvbF
HOv7qLPmbqcV8m60yuzyXpqS0TzZiQWHRemBEzHKfY7zFaS3ER/yFDYlJG6rf5+tAQQr3LVjCnLu
Zm4EMEaJzIMFXJsiSkh7toRrry0fgTxIPkiYzFyOZaaqO8Oa4RuZNrCuKG6UPCVcYx9TVxfA5ljD
tntK3ulByJSDKpXLzl6I/mvw+c7unCaElBDAk3iecdOc7NIrCf+RVBqDZTenrkuvMTtzscyKVsAn
8EIQ9nEe0xh4jU5YjvkG+MYEPYCUbmkgXVLdG5TURWHgkKGxU2FU3HpTbzvbKDcBrGSF112ZbKII
WBrrc9iI4c0HiyvOo4LJ22byVuUVYdkkW8u8/CpBkqY483JkSFmTrUXZdI9zCtdx5Vnh2WMlh3SO
EpE8k3FCOldIGMvSlyfB8uvR7kfSVQO0xNyOkJclV2UJdyo9N4l9n0YigOIEQ73ZxqoIbxOTD2eX
RpSrqwi8/GeMiLJHoGJJsUoJ1e7WqaMiqKJ1lEBACuEXrBCYIPjwPMuu97gX+n7NztUhf9ZMyvgx
xkj2nZfDXUTzWqyF3SFLdWoqqw2fILO0eZrq6tmp/TpeS5JR2h28Zx/QmjYvdT8iYXEoSqPrhFiS
dp16BMat6ryDBhL0BvJCLcLIO0g0j/MyGDH0bmw91ewHx9A/pcX0iLPTeMYyHmwmHqWDoUwBihRZ
/MroyoFoVLfybga26KvAzkjRkvF5qqrgpGTd7VAEv7RJ0u5qS8BV5DDFz2eFTAfCtHTYDRZ03iP7
/VySLkyurSTaN6lq5AQm4O3JM1E6OI6J3yU6l+wxdxhKo6uoAKRkRIGRbEo68HE/171hbuIE9flq
RIVKY51O9WYgpjRfMW6Yj15QpSctE4HEPWoOXS/0zjX5yltp/g2FzFtJWC+ArVv/EpGaAHhpitGY
GGUtrk1u0U8Xcs/WnnN1MYsmWHue2ki/ljSkhav4IkzxyYEA7GaW2PMpU7TbhXOZbDfZh73x0I5m
Gm8GP1Wn1KjGrZTtk4gRaVLFJl9zMh1o7ssNxir17OtyRKMjA/uzh3V2wDZm/eSDrQ8xpsI9ucB3
tBwjYo0yZUutq+ilY0KwzQw7fG8aODo7dLNE1A060E+c3AG4S7i5J1LT9bYiV/Qp4YoGnmnWMB5l
FuvPwTDTJzvKi3c962HtVXa3j4ZFlx3XtgHU284/QLlm6w6RFbhyZdVfc0WIHKkm7k/XpoDZlrI5
ZUbvQNaI8YPsmV9MOeNCn5MSOYwHJQxt5es8DsUPhMSwkoZZOvm+1P0cHgOjNrZWZBBxXIOk7lZz
1WePFoNYxL8+U7R9IBZElNYWIQjgQr34EojZdS+J6+CtqbIytQ9Yj+GohPaoIUw3TgmiL27gZkwc
V1iaSCiImDR3G/7cYD8gluXQ8BGcfZccjBald6htQR6MYJhsh52Y9mxf6nVXNOG6NLie10ak5UaQ
KfEp8YTd5skUO7uEndOo2WwTGgwEH7bo/BAOyq3f2xxh78pp2iMHgS5Q1TR1/4Eqy7IOfUoA/Jl4
tgoiojTWLD5gk7Vu1tzlZjr+IKtBIFFqQqrQKXLcx86B7LLLet+ttwRicO9O43QpGsdRj1wjhGfm
ZtxGW8R5D1Yq8urUYV4AHixGCxVoP0EK30KTUj+axAz7ndb1TajrvW8nxZOJ2uoV+3lFGrJKghdX
DBzsss2RCaPDbG9qpvpXUZS6nwUSAfwK6FPeBicvu22ioSgDgW3Kblco6qmibW8X6vR6sgGapiQW
x2vq4btxXuR6k9d1WxVzomwGEuIQMJQZSm8KYyaKJBMNaAgZ+iwG8jo1dggJ8EQwe9LW3tRsbMjA
Bk3PRFrGh2qObG8t5s7zdygvJcagHocHSN7M2XU0jd77OCi4pdmSkLhBauk8R0bhDYyUJ5iZgFUQ
K7qe594VWcXVhm0k7c9pEhMYMHQxeqU2Xb6ozP5/thGT/V0VSuuJAqZt18oZliopzg7lMJTXURFX
n+MEEGhlEXPzQpx5TptF0HF4Np2sgt5eu/k+lREIbtR7OxRS9gAvjGSdi0ujFh5lJ0lgB8Dmma9h
SBYeS5eanUoae4ehGqLr1jQY1vrERD8h5ZrS3RR35HZGVvfZslNf1yixf6qyGeD4TRCBwsQseVrY
FGzytrZvSM8e6h1Cuirmv32UmR6+p2uTgaG+d8EtrWN03oQbzq45YOEyu4DwwKiUWLPgLlGSgjJn
/aPg/0c93KK1PVhoJsm1DrC4IbCPdn0z9S9oP9p7xEtYsIZZpwd74Ax4RWRqRqeSxg7MphHkrKBQ
CbVr6YoLIYjOvZMNpxxi696qKWpWXjOK2yGs0ZsQT9AD6HMpClbTlGfjpQwJQIa0iujSUmX6Iudu
xE05pEZ2VJZpUvMSMAKAHAnPGQIC7Q+x0TaiOQ30bNog908eoBxXExHcwqPhc1LyLhpLe0AGB5PZ
MoOTurskM+3ZLerWUG6MEHTxqafP+opZy1WEaZlEh4qUm0zpunsLnShbZLGGdzWSeYqvhiHous2l
waYjV1xSgYE0N5yYA9NWIVBLN3jR6Axl6lwTseAdGcSo2zbPmhVsWexEhle++qz6zlQgAP5pVx5a
y07ec8ho1Ay/uYMWZucqtyNZ8MANTYyyqBvSdSBGvckEcPGhRo/nFQUEaCboJzOc5pvU4XNIxvS6
S5jthkbLR85xAPwumpJr35ZOdxCWYU0POfT8nwn6NDImmyEvDqE0skOcNj5qt2gYWFfxmLebEvh4
eYuedw6zdV55breEEo5l+GnYukBCTZ2fvQ+6qM9tw/fuxq8Ntzjo1AjZseGtORBMtTVhrW0YYj3I
unqA5P8C7/aHgaXiRbNIWrZtj5CumN8YLbBAfpSZ32kTEFtg8ReP5HTTU+49ID7QK+hVl6gm7SMI
QN9G8XOXce2V7qkZik9q1gVueheq+r4V1ndhybPoTZ9E9GJbEeotEiPdOH53hOZ2H0pCgTuVf5Bc
P23YX78YNt9GBt23LRbGwCre3NZ5SE3jRueOe67iKGGiZlPMJNVNMaobBjdXmgXRqrXmD7eq3irC
yjeBn7o7vMRYeTmqV6QofyGVEj/yJR8shS1IrxF/oOuH7pmdjRC0OqbahBZ5XLt4vwAhqoaZERYV
DJATkWI+IZBLGFphy0NRp4/schvGMBSdPO3f2uYpsQZxn8jquVU0RHAs2GdCaFRmhOA3zVR7NGra
nIMpTfAQPE25dp/Csp4brI5Tz1vwvdaJn7B+NFtzbs/cz9fRhP+LBAxkvvN44zYssWfvnpnOpbJK
UKqwqyUTj9zl3LJoKdyp2pDoc6gbUx21MdibSMidb45XhiqvbUr4KJMeqZlstjM8D16enLVnFBdU
wexb/OrGHLC/dV73xq5nxvKZ9hgd0vAo5KJhHWuk6ovOnWlA4pZ4RfvA25pd90Qk6G1rhdVNbcfn
ikbK5Hxajaydmyd8bj9F7tlnDjYEnANdLvLz5ool/nyN5u6aUgsNtO8fghYqsovAUHrRd0xcL6C7
+YM0sTfLI8FW59mxSo2U4Nv4FjbbHo/q9dBNzr2de5ruA7llbfbhqeRpPqrKKA9Oyd3k1Qyo/D6A
3Z4V9ZVQTXrE2vuK2XJX17xBbv8VdespoVpdR7MBqhn/44j6o7Xc8egl8r5ygZfRQ0Y8fE2KX9FV
9hbt4T21YLGai+EzGpEUAC7imUj5bVb5TJCQRIgJR7I7+g5GMEM+AMdmgDTU002YDdOncoKjF0fP
8Pbe06o/FbaHpJGQHoYJzcqu7PslNQcPXHqYBpnuC9IGUFi4B2k5pPlYjloRwmavTZiCPGfDfOOy
wD9oosZSEOS4ZDSPE6f3OheFeuBl6m0w8/VY+umD31ofSOGBRnq+XmV17a9KgzAYTy3K7FZcwAqC
m2OWtupxw7decQ/w960PknoTcoNTbTAXMKPvnClMFpqosylMozQlPaNG/iD78E7BjzyRblxSjeQI
m3P6aEAO/hRvVGK7rzFZt6RFyRusSO921EArdt8rNKdbH2nxUhf1ayx3Gsah/aaMAhBeOl8HvuKB
tdQ59rLuPUyGDONSemxy52R2DQKCKesg1cVADHa024LExMZJjIMix9Y9MOZnTko6WFx+2aVgJ92G
lt4TVBee09qaH8jENVdNnYi7NgnsR2+W83koY4G81XwJ6bK2CbSodS/BzcdYUrBeqEkfdJ6rl5G8
P/a5SBDYlPm7XnTTvYqS+UReW8HXczR2/cTs3xSt/9kXzDNK8PVDTVmUsAzn/BuJbI5IhG8drBpB
kVz5WmfHGLjUbgGXr9AP3EcyPeEJfQyK+c727ceYMn/V9I1/NbTFdCDa4ZBTkAoHtHLnXUp7bNfs
IyNYxXgW3XDydp5MNFec/4hFuwFAnOBWSoV1BeA6OARFDZ8iueKLS6bib7zOuXlpzVkeF7PYoQAF
SOcCrXio/WJrpfPBLrqLbzOcKLL0ppfm09R4BxPP/Qa7a3SVJXXzbcxUAXE/gjuldwLd7ZyBsuIb
BhVbhv1R++NJFUX0ENf9dI6xkLcbP7OPsUcDGdmZeq3dkonhLK/hNh5kUmDlzomYgjCfndOh897S
Jv9CvgAgHF3/yg+6pxkh2yObIHOTkCC500F7QvDb7uNEPWItwi/ailPLbLNOB8LK7KJ8Eak/rsYe
epsRf9aKrJSIhr5wSb0Pc/0z40tSZWzYVkZeFQAeOWlhGWR0kzbjDTpSfmomBr5KvYpJ58BTBYjC
WdEU/5CYL/2pu81ba+9yjhxTJ/9Bg8MFb5h7TGsHrJevIzltrjU9xUVDAx33T6yavbd4ju0dzx5v
PlBxuQ6H7IKU9HMOtPtDA4gC3PRO6NMLSvpjYFm85wbA7TjVRyfzjiP0qCGav4U5QKdudBHgFrN9
IJjoB4/sw5DX9GAnTcblzg4xZ7VrIF5gDcTOsmG5FhHGVPXPttm/ot7qyG8DMR7JN7qTn4AfbnAO
z7tGdNfUhRPcepeBDqFKFrORTYlubM3PfAi8joaHjMNL284fjsMB1MvGv238bEdo/WWwg45pguWI
j1yS/0rQiT1GO5BKA/axJqboG4YUS22PztRpaW/TkSj6dZohXmHc5t/oBLl7HSwhRCpxz4vgdjt2
xp4BjL+Nk7B6zYPKu8BwG3+4kBI+LMN9xdOuVQjfdgr4VudSkdwZGwb7RjdKN6z2wmsqrtKGFR5F
AkYwEqZtrfkVrKMsap/HJmaEIeWuggVOcntJYNAc+PMT3JkJCkeurY6mGNhcvx5zTIhcfPlQ3QwM
FWJ+x+5c4PoEm9/J+wHpkLvtrbaXOzopndwXhnDztduxrUGZFpxajo6fGcP7i9lr+S28DlMkceXp
+OSSEWRyIvjlIWDffsraWeer3tKjiw94CvwE25OTuqecAS3oT1quVZJ19p6h2cRTmGFrjWFURGkA
MLu4YJJh0uo5XKQ5KoJaTGtkPTkJMtVOIIraaRAk9mpoVH1NLvelgCT4RehkdGthQIWUheBfTMMu
1BGTZsDn1Wyeyg4VmhUbPzhursvZ3uY+Yh7wpP4ykR43Q5WsywjNAAOEMNvKoRM/XAFVlK+Osxmr
pnpt6Gwwl+qbJpIJut+4ClYzGXU1wWHU3zxhXb2D+Be7LEtaF8BD8ZO0jtmQ547WWXg0m3alqSns
eJfJKEfSVA8zKukV6pls4MstzLVL+PuuZyoa72pniF7rOcs+cS7iqmHtPMIULStv23s5gqLodzXw
/ws5Q/1dPpBs+t1dPur/+Qup73/9+o/q938GZbaIB375h22JGWK667/b6f5b9Xn3f5b5y5/87/6f
fygVHqcaDuhX1Zfd8tNi6J9/FiSgIfjPVff/Nn+3nx+p/Pj7f+V3DYNromFAGeOhSyZ70BFoZ38H
gzrO39DVIshnPGgGApzTv2sYHOtvAWuREK6TRxQ2MvF/VzEgb4B7R2WF5B6WOfKHf0XF8Kuwlyxq
MFXMmNGio1oTQKt+FdySMZlw+ybgneYqPeDQNt6Y4xXXf/qF/BOxvfUrQu+3l3F83qvn2OT/cMX/
+jIlLA5rZsm3zaLSP4L9xf9X0h1CAdUvk+380FjhD0NLdAD313Trybg+jJmVfXhj3l0YBcaSNJWU
QYiLp33OO1RlbdSc/vp9/ioi/+1tom7mfdhuAI3V/TtFdYr8WYmsFFvXdtR+rBJ0SsUcxld9N37H
gOgvacB6p0N58l9oua3lN/AfWpI/XnrRc4P+c1zX/ruXLkH+pFOQoWVLsvxe56p76QoNBMtmFzj3
Ptdq1UUfRbTIihOze6nIwnpxelqqAtycRRTE8a9/Gf/k0XAxg/Co8aY8hDa/fmYysQLL7EsoW61A
ozniXt/lflF8/esvE2L5ALMlWG79fbJ8o6yucFQ3biuSvpiBMYF3XVb//xevwvfFZ9RjWsJehOd/
EuQDMmAmHDTjFvN3COikNnaEBHz+9Yv8k6fccwmUNz0eIQ94968vEjWZJu8whYCeRvYFm820mYay
uhfKixH1RR29gZNv//pFfxUh8eBwgqBBsoVnei5f4+Vj/NPfTNgqKvH5CRpO/V7j+bidA1yeMizj
d7F4vvwpK3YKgj71V+U+//Wr/8NDsrw6JwhEWsoiZ/En/fnVEeuycGiIA/GG/NYNK//Wi4b+/q9f
BLYnP+aXb4fjCMxB4O6QWeFU/LvzI64pB6pESXKpSbXRbqIvhJ3KEwOInOEFpfdbFE60VSxzL622
Y4J0C4czZs7x92OnFmP3XpsTa4zGZEG8cgZbv8c9vWkeufoqyXR+YpspiQ6HO7NU44Skzmg9MJvL
u9KaaXWiuffeombQi6TfRARRKJdqTg7pdnDhmy87vYGJZ2z28CKmdNt2trhSrZvfLRPWtUxa7y3L
qnkvSVdcR9irf/qkGD8uJvbd0OthM/ExkwzJobyVjTecnNwvL4gcvbU9TfYOk7mkS86/WVHV370r
aSdGqlwWRijowZpshWtF18VI5OeKeR12RhIATnbjISnvBnv+MTs5fTv/9olQBvmk+P4z4DDSiYTx
GLNDzG+qwBSLeaD3pOaaLV9wy5JtS6fCnxkd/yyLtFryT5Gq+fGyj5sYIAFfp+hVqt4gvOx2YU48
NWaPaVlmY1uYc+fapAtgEg2w6yO2JtBbrVJ6PcC5yte1k87bVvfV/cSO71XZCFaJSMaaLbG0bVJv
PAReH6+KKmfSOdXNkXaOmQBeeqYVRrZvK9doTvgR5JqMuNekwuLqAY3au/UYH2oO8RW3tEXGdeUd
EQpY8EkCdKlOzxKEN3pfT+Z7wodzG/hEmcwQc3BJdreSsQAToM6Dn1ANB3K5zY3QAJ4Gwup6SLB9
Nx0bkzAaSnF62mo3g1M596714Qy02pFZMHlFan5ojYFghzjrz93opOvEbQY2E+6hm7LxJCUyQqOp
1Lvfdwfbi6x1TSoEsvgVAV3nxLYdGDHpC8CBjcrMqz4VtOPMC2PHvWVidy89XDMoqsmDQaB36+GL
PxJaLMhIJeOuyq6tEj4D5pvh4JjiPZCHSlZfHVGLZBU9lzE9TDxhSTbLV7cmzhYuAjZrD7iZVbiY
e1mPYZSIprULTYxQDGtAYNJixUjbCX7gCBzSYgTpggIhJ1SuKkc8VPDSD0hwzEPYh/Emc+Z+R3Y2
ZunuDmYY/p7SwXuX2DdmIK/TWRNoZzrFVvoLISFjFbwSrVTXqOwRDVnhUQUpVtZSzPfKGMUxaYbo
NmqzzzHw1D6FbHURSUJ6BbzC0+z0xmoRlWyG0ifmrJguDLIgLaB9Wru1Gg6qsklI1ofGGd8UTL1D
kJav5QDRohrdGzmXdwbLiifCwIZbkZvh24Cw7kgvccOyK7wtCxfvvCYM0jLaeSva4YfbGKvJ9nnb
bn3rxSMxOOmPCNjNSiHw29BSqg1W2HbNduqpEs65csf8KiKtYhVa70MKb8oX0wc9zbQxyoBGuT5Y
yhoYjYFEDpCZCFJAUbDReMGZGQLNV8txii/gJ3uGI1dxA4wvo2O0kL+8GGwSjYDVDC0ZnJPcODiQ
Za7VaHyRmxitgbMkOVIxe7qZKPpWtZ6IhGAMvppMHq0O89Bu9NRnRF7CqvAIVgmTd9QD4OxaeFRI
cTyf7FkDaAuJ0xyCk3sULtuzMBvlnpwUdvB+uM+sCAGhR0LxON0Rg3y0mtkFtwiUbph++zrlt6MJ
5Uvg7eE8WOJXAXyi7durtjvpRn5KiUjN7+0T2n8MEMX0MTRGuZod9lE1H3FV9+gNYlgwanrrQ/+6
p+HcNiTtbEwCNLeOXTqfcCEgmoPpP6Zm8oTv6XXSRv5fFHJAhf/hroKwDw6Ur6RnWdzMv16JucpN
ptA+lEvDwKSU48Qqd4L1LV8KNwrZYdojnCEjcdvmGq0vOgzdTl5/DD0s/tuaXSpzqko00Y5MiuQ+
TRcOGYHhVrzJi6r61Ew9PiKsVgRzKjZ8euj0Y68r9TN2mEiQ3GcY5oGgmwndkOqnd3Jqkk8jnc14
rbJpGZ+V8RLr3rv1JUQY/GE7ltFvx9Jzv8qJ8jutCTiEwIstZDP7QfHTxy730TPTgZpUEYGxs+Rc
NxgCZEWHH/vK2A3pWHzy+ImbDlrFrenG7GjEgMZ+N7FHua2qvprXRdywFI3MXq4IvVXFKVUDoWqE
3bMACUBFFBtWPRkWqTG4Z2M7y32gxFAfRx2PH4mhacj93ps/NIDlmAvITee7xLTBiZoN8078DfRa
m9DRDY4LX6O9iSnLyOMjptRnmhZVX1HhN/UOnAFRsLotOdjIji1ucNjAVGRC5j65qsDdZIguu6VN
trld3EHxyzSCMVgRyBLC3E8U0CVBrCi2MIfEbBWZLsmunQb6K0JzuAdcR1428joHu5bw0evSg7H3
KMyE0WqG++eSCgm0yfBaFDmdsMfuZJu+DretrT1gNWbKfKauSxsdYCmzl9E3YJOm/RBmG6Or2GL6
ZHclwAYLNidBzzr7KvTHkGGs20UHXFcIGwQQMCaLBAV4LLYwKB3ABIDQCLFluUSfuPW09vwo/uH6
5ZCgVIsbJHPDYr5j3pd+OyrnqId1wtytZhK0CmBSUigkheMv8z8T6bSp64IrHFn1qpPIpg78Z3hn
PCO8q7QYFzai4Nq49majyM6+2wYYNAunVNYpD4ayTDHgjC3BTsyo4YWqcRo2RizSoxzEMD+HwWAs
G8omesGgkaJaQ8PgbtHDOyfpNU67GXPLHplwY2Fds59x7G1XjD3xeybHc+VH4wOphRkyJW6GetW4
mkQ7n+fgrhGJmW/iLMaBDcoEWFLtZuji5klZ27olf5JfYAw5SNhey+EO2wUqOkbJmqcrax+8Ku1e
E8sy7nDaja/8yLgH3yCzr57G7YNcQtaIBEDe8sizhRuM1O0Pk/CJmTHxNt1MdlOKVT+z9V1bfRuy
8/cc/y1uhIv+UYZtBmjRZwPOIYpvSHbojPkwkMOlvR75uDKlv1SKOYtQth5hmLITnWwX+p3F8zq4
92nstx5rZJTGKxx3AaLCiRobGWMsXwzW8ExuU1g09JfzcA5QAX/AVFXRZgRJRpGGqHziO6SMZysK
+EVMNcaobW41AwAyJFdMleNKnBADddmNjyMJXpOxkOkos89l5tc2d5uOqnWjO7z0RRAqbKh2HF3a
0AStCKUE1xuY8eBdk27Do44DdyHRZsNNFWcayGIaZu5edQVbZSfqMQS0mR0SlerL/AqZkOhPyMvg
NfWzh10nBKshkJqb45EiJfhwGX0+TW0lUL9DagJBDI6n23FMuM/FJNFMDVVRZ3s2IzMHWA/eQ3So
+RmrTf6PfGJ/Mhrt1FyNc2Vc68mMXuYwF94p5OlIt+jDoWYJFyn0aXQkkux5jHsaBxg6aOd4DvWh
tNrQ3bhzy+y/Lp3pZtRCKaiNWXTXkBuMJd0cHEmlwneGdYw/F4S15q2J5MIA7Vfy4f3gfHXEqq5p
ITc4tgjWImnSebDdIU6A2tjqdtbWnN7gpLGafeZ60TUTPwdEWY4VDXaRxO5hltSiKztbRM01U47H
EGbKIwxUIJ1D1QTpJglGRKau3+gbr5nazxB5MVvC2INla07dfEfHIV+jOKmXaFzXvnGciLRsa7bi
T49H5FggmGC7EyAzRvWuGaEgOWtJ+FsOK5QcAW4zWKHt80KuBFjsOmO5Hum7WpY5GtqQiRj7M6lq
cpsSGMvuxq+F2oReCZLZM7CdlUSf2+vaawh1ncFWnHVeN3cBUNwvwAP1AxllY7GOglJ9RLgGjgXs
RIRJZqmC9Vi6AxmM/M3eiJIEs+d3cnHVqbx+Isy9I9nJysmbKjVv4zjV2kejJHsXjIDqoi/RjM43
6ApQnNhsh9suqIzv0DXwXWYCQekGHaTek4HHzQml33030QV12wYBx0vByZ+tErMZqi12DwTVJWzI
6lxYrfc+93F93+suhYnpVoyKcS4DH/TQENermBQ7pLSTxdXklymTem1RReZTxDmmbTUPe7Zv2VNO
A6FZmo11fPQZlN0wQJV3rZk03APoNdEylSarmzojwmo1EGfsrBay+XzMnAFvdazGXaxNbI4iDriY
Qp9NdeGnyRPrk5gyyyOvassZgo9bdLZVHInFwGgBijnAiD0H7DXmmlHSiikLecRToh9FCjh6Vam5
ukcqtjxYS18TiuARhaO+7zyszhsZFMWt7uAqb2YuViyXvoEtRHu0UJs0zfPPZICGuK4KU/abVrXq
OcOrcWNLbHrr1q8QKgdlAp0tDTVuixk35Z1ol9z5bFxW3SF6C/qZOGo5Ssdk+qwHwZKuwOD60kE/
n9aj33Gjk3XpxMjkh7zZlwgrkkevyNG69TJ5A9rpkVEsDeinfp+7V9oMmuuMwcV9SwSI3AoRoQyu
OM/IDu2dPNqBz3fREI55RfByGAUPXBconjKM9sRz+wzEdqmnuyVjk7Qd3/ThOVmilh/jqJFpljgn
CHJ3VAoWMRjn+YnQVlEesbDHJ19b0dsgKkmWMBcSMYtckNOWySXiF+myQu172XkvZOk5ASDauZw1
EowBPBtAYMYRo9+qXWeJ6BX0GDd1wW7yLifPLdj6FBCQi4quq+A6dQOPNEXc3gYnbID7nZo3VJxp
uJvIuw8vtVag3gPDgrfI5meRGkW+uKjenYHBz2iMOPaVme9s/of9XDDn2ZWCxTFazIgeIdUJvGrB
RaiLkIenSuAuI/9qST+LDKA321A5+TdSbg4QkSEoXaoXZOsxO5MbByNND+8ubf9YaPyn0SjWP46d
wtD2HZIFMA0KfH6/lvLCC0dfxDGKRcctH4VDLtQqBfeJ4wOn265qHOuxdgvrLDGU4RTqyP0oaoAH
AmQjk6dQBccmHAgWrdG4rlz2T0gDlGnZW2mM1g+ZBuPmt1nZ/1/C/A9++X+xhFm88unHn5c2/Pnf
NzCO9zePTYkZABfygMMse5Y/NjD23xyH+VEIc8hj4eLSq/3hImUDY5sWexE78B3XshagjPo9mI0N
DE2EEwApYqVjYyX9VzYwlmnyo/483TSZ3FoMXUiBC/AIsCj69TFDeN9NBiz4LeqTlCFaDfvLs4Zt
PZNuzsw1xkRksy3Bh/yEkC7Yi8J7Z6m0kWl2SYzM4/B65to9Ytx5sSfvRJDBlY+yMWutQ4d0Bl7A
QWu49JM9OrvRiVZwP4rnDLXvFSYzRBL4s4owWttt621IC8vf7SIk7DFWOz+f7yKvxtdf2uLETgbr
SvxhZSlbEqCHtIj9Iq+S6KfGzzgig9KhIFwby+WMuPihCYZDKuHuzb16NqY0Xjs1zsHGleI2aS1Y
A/N835GQGbPjAQlSBveeLPo7DU1/bTZdvkXEax3IH6ZsZNOhIhJu++pBkQO/WGTBk5t3AgPWqiSD
GV3qSKRCRFOH8OOITrjaEaKOWKT1widl1jdxBCwnLLLrurc7dEpxvZtHO/9Ug7nDjiGPxIdjqyuI
VbDKiLLBSI9aTm/4lNy1ZTMEnYvxPAgu0H7Ji7eykPhv3e3RQEhK0Li/arNwVUfBk3IMtEPQkjMl
n8ZJtIcCweydUL23DW3EzwMCdTEZKG7eqmEawIxw9aKcWkHoIquDyWI3+y+1ob5t0RN+DApuTcfm
bJoakQcqKCS6e1fj4iq4Wq1kfo8WQ0iRs/leNLir0u0fRFpSO5DoWq3Gqn3yTfTwroGYMfA789UA
UIFc0HwKA6ZwyfXUDRsvU69lza3mUeRa+BBaLz57nYKSi14X0HWE2xjGXzfhLXE0iayo0Lpniu3w
WjGR2CEBe2c4qT+dSqhDaeRPQ+vfG4gZ57Ur59tCokavAmy8TJXQdyNwWS6Os6Dz29jUiUtjv2QM
++e8MDBNCUqmuDRurUh+l2G+z6aRKqbwTnZFRx3QFuH2yK4jwJ8CDwXOhv5Tms9VK59BwOPPwuj5
mZRMDyLsl6ux1d7KaXR0I7iAqAz/N3vnsWM30m3pV2ncOS/ogmbQk8PjTXqrCaGUUvQmaILm6ftj
VqMhZemXcOc9KVRBKPHQBXfsvda3Cm2baUO7d8dYPSla7Ucs5tNG8kgSg57dIZzQAunl0Y1VFvE6
5bPOICETQe8M4XuS88QQX/7oOTrErbSxriwa8wGTDMZ2KHjXXjmb+wimyqa2Q8j7glZppBdUW/T6
jCB0Fi4RvesTuH75jZIiuygDD+WcYA9UaaDCg0s755K3kMphWzzORIcFrF9Bju0yBip6i9u7filH
bwxyW88fXYWIPq4MHk6DePQp93hQRAHDPgKerfV3qvHkRURRuZ5cWdwKc3rz7WyATF0VR/q5WFKM
NNlodQdSQUDLwfTnAKxdNAz5Wi9deUmEnFZw5ttHosYXoK8ZH11XlM+ZMP2b9qPsnBh6YB+tp1Xa
iv4bralij34KVkqTivyC33G+ZcVM14nRITWhFk0fDS00rokvdNW6+Chxi7k3lwfGIcs6TsfrrnSG
E9bg8s79qI+RiVArZz4o7VXCfiXoQyduIBf1807NptjQDRoQsAIeW7VuaH+h9E+OfU2FscpoDw+Y
7mf6HWVTmLyZjQXp2IueG7fOyTCe7GrTeh3wySllX4Y7gQikjKcetGlxaJ0RDVJZ6f7GGNv4CbJJ
Ci7UhQgEYuUM3QMpPmEoRZCkibiknhxge6j5W2uh4E3ysT8QMtG9pbKirV524bCd+tI/4MZghdFk
9mb3rhF0boP+dNQg5DiLywSRvsMW2iri7SyQ59OtctRTafCmtgIlbBDN2PddG3yJVcw2NvEFjlwO
M3gRqzFODajINeo786DLmFT3eXTuRqk3JzsWw7v06UmtfJdWwtTUzkr3S3zeSa0dho+9ldthuuG9
612aDOV30CZyrzO5ODfEZ2xJCjOxa9Nq0OJUnkpDQ43KUnxlCs17QRedb7SyG3ZsxCPIUtA9ceqm
RRWYeRF+lfRYTLpDufqSDtT4phl1e5kZ7S2dtwE9GSEvIUtcYMooImjYqLexE+ePOn/7pp9B4zti
oP9fZ+E247tK8+5jhzkZbA+mohPvGDGNc4+f+gtZM5SUhZEk6yIX8lGj5g8YANJqp5/HX+6v4JhP
K70unXNHe/IStho988Kf0EU7pekdJlSkgU87fhWbeBTAHKNrY4NIGx5VEpMe5j90ZUk/pqOFzXdu
z1VGI6RWsXMidbl/9ojduI2Ent0mYfQVxKqxjRbCtZHjekcdXG7HPrXXba0Z6MIq9wXfcvs2aUn6
EFnedLR60zwtsbNgbgeZraZxqLe9I+oDAJaIdx+p2V7qot4ib8xvtKgHKjCr4Qoqw6MAgIDTQRCJ
55LYMzl2cUtJ5K67dBh2sPu6dVWw2uW1kuesZ4ASZtAY4mF29zoJ9zBXPG0P9swkNLqyvkyYtwIw
BrhFrA6cooap1YsIpyDx4NybCDWtxr/VxkI9Cs2hLdG229EaNkbVEVzOZ7ueSFEqcpLGy/FAp/jQ
WOo+AjFIqyzGL6MjkfbeGqxHdGEAN7prjNJvUAaPY5FCIqI7YnetSU/XIO/ArQK/SBHeRYsET5rg
JhrT29IZ3cXKecEKRgyNo8ILPz6AxvvSLqp0e+zXZKoycwTq9a7aObsrzTB96kbU+z27sRcA2lww
rbwmzAj/empYl2wadAQSdvLsjcq/m5AcIjemT1k5gx8ABBkAN6X6kRrijkyFIBuotxJh7Zyx3Biu
pugduNeFHW+LxguYPZODOOCWr2JnC6DrzimaEA6XfRdrZODoWvciGHsX7CPOglHpHmnKvu73Vmiu
PciZNhK7Q06QT215c1BOQ77tsDt5dNoPWER+aLJYx2y0AvkPHCuycF+HmOvbMnDsdG93CtmAw6yp
shF1OhKMslfIB+QP9d4Frw6tN9xkE768osbGPcl3j/cW/cbdWNz37rD3bOcVu+eG4SWx4UygMe6h
M5pQeYpd73+HWnvXNFmxzGnY0bHorxUmEdkMV0CxrnqKrj7BmD3o6qblS5qlJBdH9JP4tu46iZ/A
ssaN05vuOoGOeEryYgsJvufd9R9pm9HzcKcf8My6jXJgEUsF+wroGtN/jWw1QZ8VwsvOU86mpIo+
0khbg574ISOTPxzua8Ush4FcLa9sy9zWYvyB6/2x18W8xqc8UxvRS46iD13s2RFFiOm4Btin2n5v
Og44ZWn6O5Egx+Dbp73onZHs7IjpMTrb3Vw6u4owEZJg4ItH2bzX9FnceUCI67YfMJiFt5WJ9HPV
Wbq+6wYxkTaEJTgxqutIeOVRtFyussZEmEz2STZ0r4uYBd2L6S0Ma3PyjGpjyPxh1ogu6eCt30+k
y/DA9xRvcXTOXZgjtD13vp786MAkw25TzoGhOq3unIkchlQcsqMx8Olw5ucIMF/Ajrm/AB0BVTOz
D7Ecjziq1Nt3fuSehCqgFmSeVj0PDZ7GaCyGA/1+1BW2mpH699ahappm1zSQ+nh2w0c9hMuiyFu+
Bu3YBamXVceGcHVI5yNdhQT7Ry2Jnyee2t5FOW5GWcXXrl6hV84788bANXixXF+9N30v70LQzy82
n7etCWn9xCBrZvTveAU2CJ1vWjlOD9ARZL0xFXyE2sffSScfUJXjqmC0QptCGleUPaBbbafMDuyG
YrQ1sJ1hVU/V+4D3ePGaY4KT842cJTNMujLGVeVjmHPrOj0yZzKAaYRhUMsSa/egm8+ABLIzCvX0
pqTGWhtl113V2Gw2nYYGvxZ06ogkcFemlWvEPHnelz7LxAk1NPQQ1+5PpGEjyTXJppim7CtTRGyK
xWIbcaW2j+SQrUT3vYjQ0TphH/S18eTV5S6Fke2au2lOnqvEOXrzjxCJFTK9H6aeDMjzsWX2JJS6
fXFumBqZaXQJTRbiDCdtWoU7DxdrpnkPXaHeqbbbA3l6pMPZw2tjEwTQpN11nN1Mxrw3HOopVU27
Qi7KOTJU0nUTpmrXDNBCQm/2DqHPYK1t+K6qgQa/00O/NWY48J28QdTXWZvIn/ON00TDflFuvFTA
7Y9DQUqnSis0IZDRmgSujmvThdHh7GAtr7QHFebwQh3Pib7rQBI2fdth/nNURdqfk9XsYAp3YyVz
fpv0sXMNC/GBvJjcWjXQBu1VY1rytQeVTbuzG+sgzKV8Y4LTbnzSpBC/tPKl1Xz4ARbJ47u6HZNd
3vbE+xjF8G4WADLbsg55DqahPaNHwYdVi/BC3sC4xWZdPdXwyc6mrB4zPe3uaWKNa0mqJTFy0dgS
GuLzsUASfOzbgf2f4Vgp1qfQZ2M+2e5E2xHdEv1LW/+akOJisFbj05ZGDY/D06utIwfvx+jZyNp6
GydBg3B7n7lFu2uWgaLA7bxrQoDcZUILahR1vwP5VB4IsKqeNPa3hBFW7j3Z7yQbzkrtM9WpHWlD
9TZNwnAvoWa8QUGJThEZWncgWWk8m7ZxolEaN0clinznLGIcY5HlZItARw7OC56jHR5HLptuYUkS
NOoXKYS3IbR0eFGVU9EAJqoI7BMiIKtZBEGDgXAjW1RC84dgiC6udRUvKiJUkxMrc6aewbKhO2hQ
G3UpjPvwQ4JUqFLRTqVxqXUUk3mdeOeK+osd+1A3Adntz8Ct1PKGGq8a5sgCFTajCg1mAAC+f6RQ
iyoKLlZ9nBalVOwV+nc3RBOx0ju8WuaiqSpmgbyKTrJ2pRbNFUJUe9og0gqPxZhfnMmt37HpvNuL
WmtefJ5kqjOXXLRcyaLqYhqSbmDkIPWac2yXyaL/Am2lPTDbSX8kizpMd6N5V4aeeGUizccANOxt
mffmydTbhKg5NGbph9ys/5CexYsKjduNIC1ctGn+h0zNXxRrxYd4zWOCfOt8SNqIAt/QOULmBhCA
ftOifcsWFVw1dmJvLcq4+kMkV30I5rhQ3ZfYrN8zvTdv5CKus21fXvxFcDcu0rv0Q4UHWDPhQUCa
BwV1WvvT9NWM5lclwhsmSCyWGnk2ebuecEL8I7r4/03P/zLpSP7nrufqaxnlX7+/t/HPjc/l//mn
8+mb/73EKTu66aJnRmBO5/Gfzqfn/bcOCc92XFt3P2Dw/6/zadIuxWdAZWp41DXO0vX+v51PE+qe
S0i4BwYe7LRn/k8an4s09CdN56JuX1SrlFkGLU9n+W0/S0eLyMQZq/nJfk4re0vnJ8XjZLkB8Z35
LoLD/hcJ8NKs//l4LrFNOtpqmqxkcxNs/evxSstgUSnLaM8Icgxsow0fbBUXS2pceplIFuPjjAHy
p/tx889f/7+wvN1UCR6Q//1fn8RAhD9y1WnvGvSRaTB/yL5/Vue23tCryo72nRTauc0zyKylY600
/vUv5/dJCLwciiYyin7cBItoexlm/HSokiiOuXZMvJcgJcg9sbU1MgmySPUMeqUh8HN1Lt+D5d9i
Tx8e/3ymnw7vcZIeW2w0lDi1/t3EJskd347wmn3WURkOeWFtOxKAb0xGhAgjKzBWFDD2FTMP+Yau
rt39+fifdVf8AJO4bcN2bawR/POTlYFcZEKFHUPuYaJzk7PRfOzJnvySYRQjqxh5IWt2bJ9qU2KY
kv0OI7dAHjSa9NRU1xr3rtOPO4+IkZdhsvLon8nMf5wmfXreP36fid3Ct01hMQT79PuSSuBnyXW5
l16M4AEv5boVo7P3cjVuuqW7+ZcLssjNf3rglwN6ghx64fLC6rb49MBrDdl2quvbPepbUF422gxj
xZk5eOzDin1kJdO7FAoReuNwU3gmKYkQRqbzWGVZ9xeZuvnp9fOEzTf+Y8HBbmLYn18/Fv2qWaRd
ewavNu2PJvKXyCSzPUrTwL9oNXEKpwDtYtLX3x1et107OPOmzSeCD0k5ie+Q0OtfaCmT4YlDFP41
AD77Ker6+kAGEMKeiNkzNXxnsGkaPF44klqTc1FK7VCQDkDLiBYSnYUqvIB+0f/Buf7HG2wtd/Dn
C76cIuIig7u8vIef38C66wyWCfymgn6xsZpL2VrrrqvHx7xxsqBy6/Gp8iXV/tQb/pWe4++UbFDO
TY/dhE9wdwBM1b4pQ2g38Czy+1z0+pcR/+tiqM7v08yoXz1UhAe37dPvFhE9GPs782s/a8h1iQAb
dFBhynqy6cNTaJczjvtCwQqN/Pz+z8/XJ+n/xw0lfYCZiMMSB+j81/VGU0PIPi/O9wQHI1TokVi0
k9CCPx/l81vDNTX0ZWa2xAEw6/rkQvFQMfQjd2HPHi160ZbGWdi1B9XM4t1bgF5/Ptyn9Xo5KabU
nrEsZLTQP4dzuJgZ4rnhcFZRRRfcFEd+2Miel4CjPx/pN+8DH4blC8sj47jm8kt+Wq6L0SRqvG3z
PaqI6ALSYXxMHT2/nzXZHnsrye8Lom7v/nzQz4v0cnqLM8VmGWIJMj9dTRxavp53JaZd2kNvtPg8
NqyZ5E3Eg2CQhEGC99MEOuE165bOQyO0v93Q311h5qnUJai/MY4sN/yn89aGZQ+tL1uyytUofXUC
A9q+RGRm0kG5/Pl8f/P0cCfxKTFWRSFtfDqYslIkfVnU7GvNze/tZGClTQaXUBI8rkTNdt/+fLzP
ioHl+bEos3AYMSLmAn96KSqhp4n0C0jWUs5zYDMogpHkVohZ7I4ExGDWsvnGcBm7xFoakqBXecmZ
0SBdExUnXnqomJ1cyjBp33qn6d+IJcZHHJP1jnHV0c6h3dWvf/7Rv70jjuPYPiszPMdP42eGyZlj
0nHbM5wVbPWpTEI3L08+cuKHPx/qdw89m/CldITnjAv315tfeolsJadEOdSEF8NsjUvfjgNkUukd
4eCUp9hSzv7PB/3N+eEoWgxE6G4dVyw/6qcnbh5sAktKGiUjKvCta5XhhV26sy9FqJ3/fKjfvF9A
qrGzcTCLUvnz7Y8nmRMEUEHBHeJySxg5CXLW7G2ULdvbvjOmAyy/joF+X4nzQHbhXx74350rR/cp
0i0qsc/i816f3UHDFbMvbBzWS/wHIJPav8YI7//F1Lmcy6evHTATPK0++273X6UtBTrAwHgu9oT2
tsexxLvdOmCV8NnM1lOEfD9de4w7jpr86y39zXVGkYHp2eXgPLmfniPpwXUSg1PvE6mrnUUf6i6W
DAgQQmDSTOeJtSsZzHHJt45593JInOs/3+rfPcpwv4UrEG0Y/7rVc+tBPvJEvbdjHcEz/d7D0IX6
hl7RLYEfBsGEZv63mu43t5cVU5hUGL6jwyX+9VFenLW6bFk8o9T2r0IcRXTiEGEjkgPFv/3zGS4X
8dMNxpVpujrlo0Nw96fFs2aH5OFoZHZErXaVFM2jIl7lL1Xqbw5iLhszw0VPY+KC/vWMCqatoARi
VoQIXSkZrjC2UBTTYPnzyfzmypk63x2TJ5az+nzlcppaSLAwGY8Ixp/I2GnxgtTomVVGzOhfno3f
vBom31J2Ui7JYmh7fj2ppqK3iewQKi9nvCtiPzHXvk5FO9OHPqHT026AlEPoGggf+fN5/u562kiS
xHKyC3Tm10NrKV+obiybfZ452rpR9puW8tX780F+8+xbjvB5+A0koP/6hvuQct1Rd4u91ASP4UzR
MNPGPEbdAEM7kzgkEz/6W/Hym4857zoWYc6MT9XnDdRsE6g95WGxB0BqP5XMdm88xmQPnlWl+9Qp
/vaGL32Tzy+AxU7W8snxMn3KwV+vZYRruchnp9qnloWpAVdCSJpIQpgxL4P7yMJABnLv+8PjXHvh
jV8OpIhD58OvFYlU/qhtI78fUpNdQFNO7g4thYUkfIjfhJ1Q+2eiG6yAsoDhjCd9EE042vaVNNsH
Cpf6+c837TdvAP71BfrJt1c3Pn+bLId4RptQyL1Zo3KFBksspIvh/5nppfpLHNtvjrUsjHwYTO4V
e89fr5xrejXDwIzi1tEi1OrDvJ0bjbbk0ov4H5+WgIfA+sRUmsp9uYk/fd0nJGLQ/ad8/9HxaAH3
BTqE2LUdxulfComl8/XpgaB3btJmWPzd5KR8+ryDBdcGUm95ucaIHXXnWAhjDafeEZSkfyk7oKQg
XkQ1X3eEukAxmTznO6Lv/L7VhhJYCc/ZzeSp+dy5dfEIfguVH7cEN2ilVW9/vjDm8jH4df22WYOo
tHUToaLhfLoJ0p5aMYHL29Poj071YNVfc4xcZ6YXMdrqJIneej1uHjohI8Y9EFiDqjGRIrixxP5o
R0Fs6N1tU3Wo4KBO3lV5r9YYf9sjuQXe7eCV444ZEhqA0ClOA6iYvyzaxr931Gww+cJT0LC1/lc5
Q8CsRsHqlXsEU/h++8qvgxSW8kqAST0XLD9XcN3pYHQxuX+R8Tbl6Xz483XEy/5rJ4WmBfUc/noh
2N4Lbv2nRdUrq6lOSHzaux2jzCBtZBRfMxptYDsSRZSkWn/tsjqt5m54clMwmSs0OARdIDP6YWbV
00i0lAxox3X3/aglvAxph+uoQmEwNaRN62hB7C6/VmWDVxqnTotAQRvE2xCTUxWrE82bddOqOxlH
X8spfnTc5fGyxkNU+LuE0OiVhM6J7nqBcmYnvUSIT4qI7vfwpiFryHhjx+V1bTRAyNJdW0+POh4J
5X8xCeTQclR6WXo7DeqE4WE+ENqAEJ8JHyY/5c/XsMHHdO2UzsFLUeczCaCVMh3mRj5B70XC4wS1
8M6tmSBzbw4dViUrNTddJ7dplB9UW7z3obaBRLiz2xSYWbwRrnq1OgDKKEIFzYuYyIGohueXahuN
mREB3dp+hrw3gojUhzba2OgfWoLU10zQLMbj4kuPzRUhlP9g6+E6K28ssj0ytktzPmboJtqrpDOi
fTlr50nEd3bj4+vIy9cyzcFl4fUX4ZvlyttpsgP63S+0NNa1qW9dcc668HtSaFzE6EFO6hDb5lXt
zltDXkeReVJe8zoC8GsdTPAwv1fNkO20lHDpIsF/6W3CKESLNJ0abczWs8IB2IljXQK6k3dDfWp1
8aKc7/Zsq5XpimsP3W8zkZmnoWakNR04tXl0av3d63/MpsVUEOUGGSYM7Xc5mdcERx9c/NxO2Z4S
HyPkZHlPtYELwqfFOw/NBQSwy+YyOxrSuMvxlLt5Ijeqih5M6Wx5ijGg2ozlwBboMiRu2ZqDKCMT
mayS67x3HiMe59xNIRm0QJDrtRNmWHtmJCHGN7wgW0GWwNoYwysX7OPcOo911n43yS1cpcBKci2y
dy4hzJbDqKtoXzXdBMkImb/BZy+K6spCersOQ21nkxvSnAZkiUwDAh+AtpZqB9o+AcS989xaKCX4
zJbOKYINZ8HfKqthDJDqHmVDjjTY063yHxGzBgCY7r1RE7CQyotftRU2yxFRhAWwMkk2CN9eQfF+
YxaBFzw+ldixuxzCpmMWJ9yEF1FhzoiKYTMagGJZJh/TWd7rQ3FLTM63GVvVTM0VdOE7Q8mgboyN
0fFuf0uM7GSLbF2r9CnVX8pF3cNrkqQjLmj15LflXvPbN3QriLiJG2M+/qP12kNYGStLq77Hyjmb
YbMuGi7CiGdZNRs8KDagEu/UT/j/e7WPnPBQZZCHmR00J4wx29zqoIyYCBtdGFPiIRcKsBUZOCj1
eFMkf4e5I+edY6i7kq/iqgCh0NVApLCmmUOxKiE66vRk9T6+m7mA5MqdctYRUBjog1MJl0qp+tWa
4q7Y5VVs4XPFiIxxO8PmQCZWfclj8WqW0IbzdEM6Csla9V1iZyhDndRbY4BcFZG1aZ2ahAwCNVeh
R+3BnGLl+9kq6xznPnchucmpuiL44U1BrHjyWrlhR7+Vuv8VV+oZOcedJLiAbqbjdlpQKHvYp10E
6V25O3CBi3DyXE7Y5qKOJUgjXxarBcbbzP6Oi/mBQeiViPnBdbSfxb6XkoSQMqvWMwN26uVVUse3
evbdqFIo/eql9Rf64ng7dcAhC/clZVkldgJyQfUN7HSzr5BXrg2XYD7TisWzmF3jMJk2WaNedaqb
Jr9GqVBufdmBky1aiRqiwIeu5237EKlGxiw4kXmdAulGUtq6cg4auBnDDpdk9SZiiMHrilDideci
xfAmTEn9nLrH0M/cRwNt1uLoRXdtVz7YiHEfmka7GaUBY4Y5a36f5MDKyBuwqFLSXL277Xw3Z+UP
3ahIQprceRMDA0umzO8RvkT4CsEUfMWEqx0gQtqwRyv3Kje1eVMhRXzAuvjdJ0jiYtU+1vJWB8Ru
M4h65BVFEmzlsXMw/VZdpKfN/Y64EqQeLLPXUSxz1LITZsGhDLUHWU3Jy2Rib0W7Ds4pFqP2Q5gt
oE+Y4rD8wOd0Z5Hk/kMirfC6RIJF6WKXoE28BpNZ3SHf7+pWzBsNhvw67Ws086GruguCWRZ4pw/V
V19amb5VTKODsR6+AKwWb9PMwVedKKbXBlnmoU0lpncaUtmuD62YHIPGEZtyaNM7Gig57odcvVJG
F9+MsYNPqAOFzYu8fvIjBYVa9HCpPijUmZmRWuIN8dfCDu9blxeeRFRo5Pbs21vTBt63SvFJXLdD
4a7SMfcJRpzmXq0wRmIZzJO82sY6ztQRqebanE078Cq9utFk2Z4TNnPPAKZhDjdhcvSQcR00qySK
qLC9y+QXePjKqvNeHVsjo6Zd1h7N4Xs6qBe3BkyNRig+Qlb4njZKbMOOXMQCeQkiQe/eHquvbtcV
+5JNwX2nsuZBpK61b2f6kb1Zjdaqagp1VRAwlaFYt+JNazh8zhppvtG9am+JBiBNT9nZkamOeYik
s+i3DW0z09Q862G8IVzjYQ5Vuu5xSRwZ3eEFdaCjr0tCclfYpkkmgBy2SdqQ8KsqG3Hup46fxFt4
gtM2NCRMTy/1CCSImWyuok71/abTx1rytctppnmT3oUBxuI8YD+zMzrNextlktH1IjwIMs8cZGOI
wrUExl3PHu77OY/O/YzE0nVjdYmRKBI7kOSKmEj4EGgHJ/ABeGxPlk1yRJlgUTaU8L6oIaVuRwCG
u7PHIsIzbhwKikDcXcoiWneKL/gW5ucG3dZuHBPjPUEM9SOMRPSo6U71NsvbEOcfWz6K6J3h99EW
Okx6Pc5hfcbcGQPwKLrEDWh+VYFwJP/tErUrkFmSuzTUV65v6G91k4z7EmL9caBGvsMfF1EOkZ2u
cmQ9Uz3OR1s5LqGmgh3RUBvUjp0y31FcYSNnELdu9bHbitJ8bnWLgalWSubSzdjNaLNifTplSLxi
jL81l6sCsEFNIt3HcND6Zzuj4xeBi1AbmB9lAaRAV/uxM6dvHrxvBDcjG9ts0GWO2gbxJRmVfHkQ
dlvXk/BAjYjCHm/L0J+fIdkYe1GO5nokzba+SSz8IqtejtqbkU7IrHQzRq6iiieSJL3TCNQykA3P
2hpBISZbCwBMgJ/RagNVZt0uLpN0E1Jk7232tUdBWN2DJoBt4DSGpcVDbNY3gtxVLZhiLLCrrAjt
baR3GV/zFgzlSgxSJVu2xv55LIAp6D0y5ySqrQdR+5RK3OfswM0zJdlstdpFWVF8d+hb3SumA29t
+WMcMqbNsJbeGVMRMY+kMxvOgLrV2k9tcdtaLL6jG7pBjDSTLGLdvZdG4Z+6rvdWLhR1tHyDYjGP
LRl+dYBPXHd1WhI2pEjYweQM1kvo/YszFOPFKDonECo+iSbK98WY6kFpWNnWavhQT4j4AwKK5Y7X
tt9CkOg382xzrsLs4SYobWsUjn2QU7d8QdhOfhkQlMDJYlJzj9bMz15yIrm3mWt2e8MeIPT1pJyu
ZDe9C63uL9qY24cJJtOrYFeyY7id3pq1aHat59b3uSkgb7ta/H2yy/mpJgdkI2W560wzv+1d+6lt
QPnq2jAAZFrqw9gcJ1avKqQKJgGNMw3ptL7auW1fek9EUKd7InZRLdWrEZnoQUyWjmyccR5JMjMB
eTWUVXKdSiNbNa2WnZdq4VpOTlMd+04IEyW5LiAajWrJ4cuj29lOF1cNrqxCq/iykSWOCx34xYM5
uPo2jKzxoak0bxfGntp4Aj0BquArzVaYVTFcMfQsk867J/zamdbMtwjdzp3ae4jdsbgF21fLoDa1
ONkNnUGjonWt91hvoq2dW62+LieZgI8Q0BzIFDJWdYxVOZz8+iDIY11z9fMzucn7icnzGxFrPonb
KqWpbQu1c8IB8n6smvysprn9HocyjjFhiwjijy3JGQYXBIckcjHsjdRBIFjy8keu9cZV7cTiUfkl
AeKdoaKzyhOL/GA07yymlerXGNVqB+6809/ikzP3s1dVBxNFLU6yxDxNvudCjXLiq3qylke7n09N
wWlC6aBTRqKewQ7JwL9lW19bWkKBR2EeTFqL6xfObLYm9Zu9ixTFnU4hu7FFXCPNqeV8YsF6jy2/
3MxUK6e2jCTAKlV+VWPEA+9G67rS1KHrfB8bjlTniJqTPacFnKlzow0jwSnwRiIja9sir2VongEB
sTeZe+MlabEsdKH7ZIDPDrxMmisGCjrwfd21DslIStJUFRlmeT/dO3MVbyI1dGuUxdo+GSZ/Tfik
dQ4pESCBVTj26CJSeJoTaQB89zWG+JguZHyPoqLYpVETX+YOFSh/rMottibrOoN6dWdlw3yl1ROt
i8HvmAktTnJyC+4bpBkdSGasjDjeUdPok3fg2a+eY6vR1t3QhE9jKttbbSAmOUgqt9oWyyVq3Wyi
V4JH3k2cZu82Q7Sxshe+fqzipRkZD7aRzXSA4A2tmAXSRDCiMrlErYNys4yOoNm/erHZrKwW94YJ
amxvlGTfoBnGjqQ1aD8pcH6A4a++qLlkHxI3zz0Zc69u47/RVlABKIq3lgyU/ZAJbDWN8QUyTnVj
sS5syqiY79ysQ3IahtuUwPrbuJ/BLdRpNO0iSeAgeWwzKBRnWPfIkSlC6LE2fldcdKf1N7bTyU0o
i+bk+ZCF4ir3txHhzEWbNgebTd6FfhQoD5cgldCaDLwGc/QMbCHCqEMLwCoe8gkgvGq7+si+Et+/
HZZn3yJBh3egW8vQfuvxCFLbjbg0Tf5BsbkpCVJ4TUoH7D7F49ponJBIublayzn2NloKAAlTIW0F
pyAuKBnbjUlMBIVmc5nSHiNm0z0BBWKjYome/A0dQ5wOLSMwjATXCjGkPn2HEAcB+PHHdCpmkNCa
JPzGNWoCszDywW6K/E3Za84lzbs4MOZK7VShaTtcglj0VOHiLhuL6zEV9be6xF7gluN9X4UfuCZ9
G/dJ8dwPkdoNI5BksxoepD+azPtr8bRky12aKBo2bTZkl4hIjrWOqcQup2Ou1/rBzAedEFRUwTEo
p70hI2/VFQBDpFa3x5lN3jfo3Pq2c9IWXoxLcdZ746NtQ6Hi+hNAX9vYAzG/4rawviRsVtf4budN
3g084UbY0B2u9kQ4zyTCQBgkAIMWBKGx5ZU/dPUma6DNmYO0rz0yiA5GnH8z2qR76kJp71nR1TFs
iC81cORubLKF3gZS6VaOLGMkMVb2RK+m/4ouurr1oZW9mAqKmhTlri8869QNYbtGNNhAcvHVUVNG
6e+TkrZyZY/1ZqqtlnuXL47VWJU/sHInaL1hVmGeiHsmjom+180mvvKdWBJayUdX1+h4aXEvj81E
NR2rUG1do9LX3LI8iGutoQQHn+MP3s7imtIiMjzUejh5ZdsFWpKJjSAxMM080s8VzlhtypttMWQp
2ZF+fTdmOWTDhLVwKLJmUyOUwijA2uOwhyEHr6guDvSLTaZ77Jn9JCu3RicxZqE1QzwdWQD4KOxJ
xEkzdZnwEN24jnJOtOub7eRYM8+pc2wwV5Zr3xqqayP5P8yd147dSNpl32Xu2aA3FzMXx5FplVIa
mRtCpkTPoHdP/y+qe7pS0Tp50AQGGKBQKMtDBsPxi73XXlNh2QEGCru6KzcjtW4mG/1Ebm70gcxE
nMQdNQPyc/G+kJIU7wBmBblCQMmkVtQ62lolomW5zUXyTZ1V+z6vcbRgXb8fSjb4g7L8MElM3jvg
1qHxEUQ76vpPEQOA7+tyfg/zLD/pVEs/Gcms3OTY6cjsmnrMeKrdP4eDXt7iDpkPsVXed8PwheNh
DOmt+rHMsBsovcgPPVlwO72yu32r4jLINUw+Jqiv99UgWLc5D0XrDb0xrwzqeqHZX5OWkvBhXoe+
SqQvo30iUsEMvZdRg/qRp8n3zBqX27rl6ArY+OLsCVNIdubQzb61xMWPgb3VqUPgdqUB93gYUwFW
Q2fOdVQ2KzvKBVh3atK8vphDpu7GIleOMA+LZ6VtwxsX0skJTBwYphm+PLnMWJymaCY9w/4GiWo+
9EuCHb2JnW9ZXYk9301a4MWm+dSjLN+VhV0dNGrnlFsKsncTO3dYPtIF1iRvC2zFAkYygUjoebda
1lOUdkbyStqpu8+heT4XUEBZUERIfIKRXY/IoijozJiPwCA94Z7zZzG2V54Z42jyhuZr18PMIA7+
XuQ43IkxEjs8qtV7OyLdRs3rF90cSzIqHBD7M6CSxZ2Sa68I7VPqYBPI7ASj52S3/W0TivZxzrpx
3xd8P+7HfKJ0WU1JdmOEc4bTMP65qBy293gwoCDb6n6Zh+JaDTlioxZWTScCLfUTXuvlkBZQL7US
sILLkYZOkssu6luqbGmfBbplLj8ndqS3Suhox3HBvZEY3aNBmMsJtQEKSbIUD63miB9GCOHAqJWW
3QEjz4tdi2A6zsofUpRiiDuZHT86yTT6llld91lc35PbTdk4n754WfNXnKTOyWk4UBitZsYu76mE
+43F9YQlwtzllT38xcGHVpJOK4bn1Jvjj7mbkutd/0wbh29NC/eTHnJaQOmt2Dv6UnyOiKo96Ibd
XzfDaF7jMBkeFn1mCRlhbR91zCRBmGou5U6yzXwCrs39tH7LV3EkKOXZ4YdoZPIKoyUPErwcj6yu
8AmqMjykENL2YZVNAvyeKU656BhJGXzDjPJxy4ZRZNWXsBgnamtdSCWKBJyuT3BKEwtxjTvrW4Nl
7roZvdDPMNe8cEjpvJtLYHW7OFVvLcOLbkeRQ281VeGdGqIXVL7QmxjHL18YGlgdUDA7Ap8IHzPn
JgPvWhOSfrTMmeAyLWpUCKNKXY2HVp+pt+WoMdqDGBfMPdb4RMm4PAkOLa+cLHuILcc4iogteLxw
oGPOGac6GaZVVSzZFfJREDa1W70shcB7w2aWbBM+8ADD4R+cT3bXZBMR2r2G7xpQ9rFPkg/UrDgc
xvnTVTPbQcfJAFkSv3IwbKyIEUcyJ35mvA/dNvSx1vf3E+mmez0mGjYvnL2GKBebJaEHffJ1wFq7
IySmCzh7Sk543I71YpMtF8KwXWqvvxkNLyQ1xXwgh6yhSoNljm+n6lkdTFhr6kRGKKw05SjGcPrI
OTlJvBZf0kK1659kFpZf8R6m71NlmKm5k9EHYiz2sY8bd0Dy9U+lTZLALmKnbewK8IJ/VVGk+at3
3qsqPJneiq3DQ3ClqVl+5SjaTSSsjxC28BQV+HKSun8WGnXx3AQ56+EbO1i1uRwLz+0+D3Zvu/4c
rjg0E8AgQlXT8kcMyI+UTbNDbvS1b1R5fzehT76uMOicYt2MidyhJ+7gKFBZbsnf0/OwPTpeyymb
myT3ylATqKBjpbXZ8V339NIbdgYCAIrjBa0ZKfums83rolhU9rCd8UxJgRKzK3Ri1e32zhom58Hz
Is7uR49eKFz24T0l7ZPdMmT5nMLmTELS+yVM7IdpNjLyH6joWFHTr3sx66adBpNNW2b0XyELAEgh
c9V0dxNt+Kh2RqIAUYvsHwkCH2xebUKGmT6xYDQcMnXsG67DPmrvWKw5vHND56bu7IpTKyz0Qa9n
xdXKANF3Tk19p7ba8NPixOIqdQb1aoWOvWjUmE7ZkhGdGapxz9Q6LHwiI3r80oSIzdOEdFZN9QCh
O5ik8CGMpJSUTvpRdY3mUWvMlUnasOfOU1LP9xMzmSDQS4Eh6EUZZyVRCocnEjPXbuyhiA4z7Cmy
lBoHxHk+fe9izKN2TTB4Nq8HUqFYxneLojTvRZjpN3lYVk8pSd/sJsqZb0FOEo51bA83GV7jdB+l
XQ+3YPE4P1kyTfsxQtC8BapWfFMLW3iAp6f0YZhjKvJgRhL7tuiAa+zcWqS3UBoQfmU1mU8HZ0r0
j2Yy1D/bPgMDiv2/vNFTl4UZE5erkPCqhw/lmPQsvXxx36ogY+u7xikVfa+Nlh3Uter8mBPMFAvz
4s9oFpF7wz7MDjTDZF2dFC0O972nrUDhrClvKhveyiFplfpJiWLzxcuL7rtaVmtqL9x+eIkdcpmR
qepL35KwSBAXt9unhIRFPdLfDKjsC/kh9U+4Q+oXXrIDti/xmuOoKyYheynxRIhVIky4RMjAsjAU
FKHozMlM5pOO+n2mB2Fs6I9V3rT3M2DUgpUxmUswb2TVxG2BbGFUu5b9Eh4u4xD3q0PEi6bncnHR
zteiwLJh/rovIxysfUvYWnpig1l/bufJIno2G/hz1THjQVrhSTTHe0eaUnhnEUZOecSLw2CenOlZ
hFCT/bGYPbJEl6Xe6Xaf1XdR6eDDRfaZtET8jWjnQhUTtVOgmCG0OW4fh7TKtJNZpOaJcNQyhoZr
5I+cVUbZFY72ONl3HMAaB5XTMLiVRWmAFfRMKhs6oz7sUwNIdstpKwtCjH6+mDWMv25Y3DhQ1R5B
E3Z+1Rdk1nROT4O0c0uTaihPI7b/lWae6KWpdkI7wc6iaFHxEJtNe1cR1Y19SK7rIyWN6BNleL6g
PaUyT702ql9E67TX1M9TAENp/qJO6ZCBnjNhsiiCWN1y7r63Y9/da/M0X9tW2ic3HsqfewqyXB4M
E57qVbzidh79lC/6EEIKHXOPVQtNttdXn2Hah3deikuXUFaUuvWQBm5oo+gpnTn6pilReouXuG13
A/aQ4djYFJ5gz/OBdMwoWg77ChkC+FEQr49Owbn+PoEKXBzAr9AbI3JOf6ity182RpiAyTCMFyoC
wPdI9m2YLHKSEYVn1U/pWHbfsV/qDiU6gyxFHYW+JYz6iaqmwsfdLOxD4mYExmJ2GZ8b1Wg+YvyE
f6eV7gvfDDYxkxHxWnnm3YnGZn8AZN5mkS8VDhRb5isUNOzHQ8DXRFlVUX9K4xThcGvpe3UilRds
rgp0yMDxuZ8ozmb7tM+RsxsaiPyDXoUcHvSGi2cRIoH6qQKF6cLMQQxOBYue1Qyp+eJSoS8xcxu8
iDq1OJQgU5KXCRrrZkhwahhz04YfENux7lIMLt4lGB0O9eDGd17u5Q9eV4b5SSPkHRrqxKAH+iMo
gBZgjhCzzfE1WmHrxagLOgFHoZ9zvbN/2Eac3saA8ylDziPTg9ohgO8Uk/Ruon/JMFwI55s5Y1AZ
PLlYJYtpBdf8YOWW9xTDgUCX49EDlarmJZQ9J0enFlwMJNHUMuCGgjd7iQZPKwJqVOOzAmIoUNG6
vTM4MICqgY4jH+m4LAvhXezY+eMMoPEp89yYuGqrdX7wsTMSfD90jI2kw43ChmAhlNZTBDuzDmW1
zz4aTJIAAyr2C3XET/kMc+cKRJ7eXulEin5gKaqBIDVZmF4R4ZoGjetEKFEYH8V+5IjjS5zTtTNO
r+7RoXT+bInsBGKPWTebo0+cTtGcjqbP5buxdWc2HXG0HFVOjNLTLw1Tjxb5J65VAQQlHJjubbAX
kALSdXyTkd3X9yR0otEi+Pe06hotPrJLkl60bGS+50e4qEcYTW6QVbMbPb157DBzcxQVpt0pXWfm
kgXgRLbldKta5Bx6pag+kMM9cXKkkV/Cpp4VKLP511ScyUYjEPrOVt2GNsAC8gB4SFhfsrzJoSql
sU0Rlbr6WqHiJU1F3vkCQBGralHY7n7WUzt/F3fT4NddLa5UpRKg/RX1ulti3gWLXGXvecEUueE4
kg0x8edDvBB4xwyfhO9yC4bPIVkM5jkrFEwiaq0YL3xSqj6x6/XBipT4Q0P/flevUWsjTsVjF1tD
oEQah2UTe+p9IRYaCTBq0d04g2hBTpclldZScUPlei7UfN4JQYfTQcGa8Nxx++s6Z67k1NdstlWq
pH7McQ0KnH5xdynoWWjPjovKF0MWTpeur5+mSmMsroi2d0NFwA7tYAdh7ZHTaBBeehgbAQjZaq1r
wXkCJ/YuClNdq6wnk97tZyQtRuzLhPU1Z0Fhl4zlOaii8S4tEE3dchTKktXZ+E1KEyE4m4c08CaM
6n06WSiULLrKwAntvnI5+UDYxXqhxvP4bKqdzb6xYZEiMQipuzHnj2y0FBD5bkTn7YgFZm9aEbmy
H52cBZPdoX7DZ3z/bq4HTPJVjCgiblscXemkEVfQvesJiwNXiovfRjGxV5QJN0w1Kdd9P7bXlCZ4
GgtAf7unNK4EE7AKCJrOwBw/MP2/7/k4GihRT616k3q8u/sl1DDQKCM1tuM0aYlyh/JgjfMm/8wi
gn2x/in+/3/guPb/Evdfi7/a33O9fmV1fQf71SRR3P2fJ1Hwh/yfrHfz7//m/48ksNXWeN6PfTd/
LYuvzW9mbP6Hf5qxsbH9Q3MwqXoqXjbkqqhHx7/a7n//L2zaKErtVeaIMpd/j9D4XxhK3f2HRdWI
lC98JSaxAog8239iKL1/2HhubQ/fL94my3Lt/8aN/btuXEEWD+eUg+NV+vhKPrss5dQYzCUQMnJx
G7LxuDURI19Scv6uiP/78pISvkwr8Pur24vCr7gK0+mWtK8smMcR6AvbJQCXk8uR8a4uywtenN/F
uv/3J1VPEmvGOnmsVetUq2aU1J2cj4JPU5yxEchtUTPmayi0Dx1Y4uyCV/HPbYhO9fc2BAoBW7le
RICALTRBtGjVDQtauVywFWi/61D/fqT1UV+9JCqiGJfJKg/Mth/6K73iJMcfGxB1eaSDwmMbbH6z
hP4OVn99C9TcfaiUQeFbrFXUC7af36Xdf9+DJIZXclOhh/Z1YJsTKrlRNSP1mI55/4yrKv+vRN1/
/4gkWY6HzqIW6ojAiKB+laOr/Uzz2jX3dkSW8wV18bnXtf7zV605cZBuQ4yrgjop8cKPRi/Y8ZCU
vLE7SIr09Qx/sjjBozhYUgKd7PG9xSp682pmefinjvs8WeDvJmJCeH33lGm6oSPFiPzpxHxm475w
xFi6DnBXZ9F0/+1fOddG0rSgRh4MO8IyAsJnxFHROhAzVFcv9KVzV5dmBcKOSi1x0irgY4Gj5aFh
v1BABWuOb9+9dqazyi4YjbqvOSuiCtBNTeO7KLFm9SrtbHQ7lo2OZw/nn6ScSBXDhwxpeXKlcRRd
XTtATutbq2jN5DiGHYW1LvFshWgIewL6nJWadukWz4xp2T49J2IUOBqqIFzIbd/3Qm3jY2ZGZoEW
LE3Vz0mXLX9p1YAuhZU/vobv4YkDNXM+IlqgbcO2l+FKk4tlsj1ys/XwWBmRVyErBNVa9t63t9/F
mXfNKvVbf+1JFs/SMa2DSETlBw79OTecG3SL20abK00ZJF5RJsIXEORWjsow1Mri2cHt/7Lt9qXJ
ohthQmDGwUSh5umzEjfp93Guiwvz3bnGkaaKni022p+sRh48tyYilpZPlzR2nG3D2JUmi3xpHKin
bhW4akealqdF9Ucd2V13ofHPjTNpmmCBXcI4ZFGYm45zXpDEi0lZbnRbqEqR8vPtd7B2lb8NLf+e
8lxputABn8yE1eB6HOvpnhPL9i9UaJp709J18/up7cPkwtqwdvo//JQjbR4AqXZO2KkrVA010h5v
X9Y9Oto0OdRkw0479DwvtK9Or+PxwlRwphM40vYBsV2tEbdeBR5wOO/kdFPtQRiN4vTCQ51pP0ca
4UYzjag+RxFEWQVubDfrhoBMrVD9gbTJlwNfTHY3X8BhnHuc9S5eLa8DZ/16ONV10LeVWx7JPDPD
49LH5fPbveHc9aUBP1WUD4GAsGPNdBcBcNWKH2ZOuOCF1jp3/fWfv7p/Ch4VWsgEb7FHiR5lKt+f
4CMvvGztd2vTvzuzIw15Ptr0oiE3K/Dwk/jG2Ln59zgiCfuoEiqlfyaSB2JY7MQgqmFNZ+Q/WuE4
A0HsVOfClL821Z96uTQtIAQaTE3jFSnV4BFaZOg/RpXYGuLIXeX9ttckTQ22ojh23cxsw7HDRvt0
4UxyDB3nwpywDsg/PYI0J5Q5B+WOUdSE9s1Zuzc5x/WOEVKDcBeJBK2S0SZ1tQuJm0E6n83ZZye0
je9vP9uZASX7wbBoZHNtsr2AXakXSMzwVCH/jzvlHYzkUXl04k6ID2//2Jn++B9UGQVGuVPmfEK1
uH6SzCaaj7P1Jbwwh5+7vjQ7wChVknrq6gDPonIAKM35eocP9e27PzOh2tJsUHhV3JMlVgWxbZZI
17x+wF4SDeV1X1f2uOdIzPk5TFaab3wcaXqYraJGYj4wfAHlwZGvn5ueeLa3n+bci5fmBiMP07au
133lOIj+FIfR9EjBsIj9RVmmGwV+5+HtXzrTv23j91lIp2QjEuTFKARART1jqFAfdauIwQqUavIJ
ZYP73ClF6JwQ6YTFHnc9p9Nv//a5HiFND4i6dIGatgqwN5gonXuXJIbBAKT49vXPTD+2NDV4VYfM
Q+UTppqjNeAMoDTJNDjvOE1tJwJN3/6Zc48hTRFRblQIMLUKpCEoW6+1sUbS6S48xJmrEwLy2zIh
8GpV3josQcaGj4j3tUcFR8HVpnu3pD1BaHcJsi2+UauoGa/xiT8qaN1O2y4ujfgYU0ut6B0XXzE4
DSi1E45WbePVpRE/1EInjaKh2VvDuHE43tobAjTztnuXhncMKcYrFPpmgqrmK/4peM+DZrcb2319
268Wf06RW9INqcemxSzeCUshBMLTL+7EznUaaVSTf6hVaHW4+3n8aYDzwqvTpMdtTSMN27nMgCiL
ki+hphCU+MmNWbA1+NuuLg3aFN87dRNPBFOaXJcDUGWS7563XVsaqR2RVeHEkVkQwzmGAExQaGdj
+910dVMaqQTC5NjjehEokxUhB0N3NxAa+23b1aWR2iFDzxOVdimV1VUPm2KXiKI+bLu6NFShWieN
UbF1x31nvEfpdhOxq7oADTrTG01ppJZ2NCBnoNkjvHExFK6Gkmipqf0l+Mq5H5AGK/GTOdxs9Dea
2yDd7TF+sX3fNgH/BwPIqFwnbnVBwlH9YDbVEdDGxlaXhmlcYkX0bGAxnr0Qfjp19P5bZJTNuLFL
SkPVtWqUD3UjgGWisz1UoYII3EIT8XFbt5EGqzXNltYguwyQuc9MxKL90M9qfKHCfu61SsMVWiNM
05xOieKwze9GGwfVwW616tIG4cwPGNKInVGlLEa8okoyrZ73HVHGhPT2mmVvmyoNadBaDXRlbZ0S
CqM0AkL5yFBI3XHbVGlIgxb2eRLnJDsGhmubMFZEygFsVG+8d2nUdrC8ic6hREHnTNGhWLdaaeUX
AC7nWl4asVU1OeqIfSfQOf70l7TLv2NkIkro7X65tu8fvtqM9WdfLa/CVGMvHydaRg91Bm7T7Pg6
+FTiDLA67/2CCy3I6s66MAzWu/7Tz0njuGgHA9l9xbqSVKmznycchTsyklBCoFK9RKA912bSYF6Q
sA1pRJtNCvEIahWZeHVMZ9tUsYbXvW6yroUvVmR0Jga0g9FSEBTehZcoOufuXRrKWIoRhpRMopVr
N/7Ui+bawUOybbMm4yZ1RVi9oTFRzGai3dpgDx5CWl9c6E1nbl6GLepEt2rG7OUY0kEARJq6HCen
bC/d/LnLS8OYM327NTLYDdo8Fu6Bv60/KRiQ+uNQg3fE+TcN/fUkQkfcp0XUvC+19oNipatgFXtx
qUUxdgAzWbLDDAYUnv9qZtm3QqzVnNZL/8rIKX3f6WQk3FElp9DUu2WIe6/MXAwjfYZ9vcWBkGBj
IKeHGGFtyp4xjeXPuMhrPJqt4VYH11w4xbBsLwAaZSkndBqJSiIGgkd/igDM+/bUzbi3UjOzvnvY
GY2r1unsn0M1te77aZkx9Jl2g094TuCIxLGe9eqFd/QL5/2HMSgTVWFhKMtI+GcAn08g+jBQGZ3Q
QwgoJotDzGpEILK1VxG/Vrd6D+TFT13g+gfg0cjJ9fFXbhPn12VzYeOwriJ/uiNpAgV/ZGR6UZR8
Wy3dU1fqyT2Fqq/hCKK6XIwhJaosM9wdPkTgZsRf5Rfa4lyHkibXeY6hAyeRCOy0UH0QkUcd08yF
RWe9+z891fqjr6ZWqxzHfMwSESxtVyMoBq9+YMNe2Dtk9Vd9s4xPb8/h555CmlTbRiVlA1RnkLs4
VDQNkMrioSzb2Ej6788xtcggFrMCUYsh46CUjnlQc8/Y9n0n4wZzLbOAoph5EJvDBN6nazmIcnr3
ElP1TONo0s4F4nlCgDC2MeLFM58Q0Y6gne7S8nnu6tK2ZQ6HcXTgqgUpQOnPYaQi3dIa53rTi/1F
P3vVg4jKTrqxBdqGmT86ERTc+Fbp2Zem0z/3Txmm14MpsGsNGnkWOSUWzbbWfwzxbCgXrn9mrf91
FPzq7hU8GrmhL21gTkSskP6BPHNnJpnrcbZa5C/b2mh9M69+RbOSMTMhSwWZKKwbjJHzo5sny4Wr
22faSBpacW5OFvrpLsC+DYxh0JolRBxrrHH2qVPuRZU2/YVZ8FxfksZZCXeNfOhc8VW3z24xsP5I
PAKKtjWTtGkhhC9tYzGFPg7KyUd300DsjocLU8S5Vy1tWjKL4PuQvJQAAzN2fY/0a+uIvHuVgBch
Lpq3H+Kc7EaVBzPxcbmH6DloMaAMV1nUz7qv5nr2GQNNXN1YUNbxrQ2E/Pi57mXlwTSS3rqeLEsr
73vEnMuFW/njy0JmLK0cGAuKnrMZEUCUIznIwSn7kRVcMS8sHueuL3VrvHIOkbMgkt0p/zgMPA+h
dZcEWX+8uAev7/cxo7BLA/XTxmRU1eaTVgu8qd7GAalKm7RQJAZfKjUXL90pmF0jOWp6N29pd259
HaivhrvV8jqdxoiCbGFw7g3m8s85wtZiS7tzfem9ul1v6Xzher7bqCryfLXG+ko42Nsd+FzDS29V
w3pR1J3p+ZiVzE/jpHmEFCvLx7evfmayUo3f22Yi+NUh6YrtmoBLHk0YDncixUh7GIWoh5MBy/cS
WPfck0iTlUdqElkDquvXZWIfJuw/QeQZw+ntJ1n7yh+2TrIGUjM4BIeKFgUTttHkL6Jz6+paE1U5
+gr2ne5IfW8srx1V0V7e/sVzbSfNYG0RZSnB8KGfKLW2L1vLtHZGldQmijoNSTdAiSE6vv1bf2w7
5g5pFhsmN4bRlir+GKYosGNvbIg8NtRWuzAdn/sBaXwDRAgxHsEhaEpMZDvT6bLsUEx1sWz8AWmM
o1fRmwoSjD/YYfJpBKzwXm3I293WPus7ejXGa0sX6TQXCqIqwdfZMGuH1NUvnfefaxxplCzDlIy6
OQMAJJnynTWP3omk9X8FYJ2NHjl3dWlcZEWd2bCY4KNqhII07MXvCCG5pFE7d3VpFfeivLDUsNB9
rHrWxAcLlv6jadTmFikjPVMaBUaNGJppuwjGZQSuRwDt+I0dzyL2EzKuTXOHC0T29/fr5sD+vZWM
FM5pEjiQkXElJOG2Z5BlfCWgDFgmTgZwHyszmJ7uFlCG/kQEbvtzUweVBXoVFk9jYFIKzDGprjvH
Jlig6aKv264udf9QH1cuu50GuPmG/lTmE3gutugwAbf9gLTGFU1v1dXED6it07+ARREfhkUjhH7b
5dfO+2r4pgke90IJJ7/Ek3kPPAr2Somm7r+j4f9Lr0P3kQaw0MO5t+M2JaaMgCtYc+Vyg90f4uXb
9782w38sPlxfGsLDtFS2nYfJ2j1LzEymmh8U0CXzXgj7Eh3+3I9II9lpIgfUSsg70ETMWbjZgwnR
czJ990ZESebw9rOcmTBkoR7K0VbVcT0GRo8RRYy1vtdbbdMJpOvJ2rzMhnEnpiYNSnfGgGOFBXix
tLY/bbp5WYanDzhpxpLLT43+tY4paES1ueWkjVuXVrA8GjsQ0+AnxjauHsixSgOgX5dG2Jm360hD
eJwWc2kbCoTQNh3gSeXcT/sSt+gTQef1puoVzyCN4zQyl7qq4DrZatwRCeu6xK+XCklu23qPI41k
ZRqdOLXcGLIrwat1j8pzmPQtO3nuXhrGlRO7sBntONCiufOh6jUA+OZNhW6uLg3iKhtGREBGEvSD
jQiZPEDrpoxTisTb+qY8flVLzxsohpgvlKe58Eh1adxLoPMzo9aRluEJQfCkjVES6EJTwH3xucPx
ofH09q3/WfDoerJYLlIcLQLzFgfOUnv5MarcmFDejC/Yoa48d5/EvfkNtlWRPGGIVL7OhabWq7+O
GnXw9j2ceUJZQtdlBH8MNhv8Jevrr9bYZfdllDrP264uDW7NgKuacfq/0jh0ktlq4uZnLE3bri4N
bhvDHwR0NwqaNPJujNGyfIJXLwqezzWNNKpFrhiqk/PKFTP1bizMvYduCMWW40Te/fqrrxbnKayt
CCJRFGhe+NMCLb6jZhIft7WMPKQ51TC7mE//uqeUroZ8+k+AGi60+9oAf1iXbWlIF/3cJa6qhrj2
V36RDZ7oPq4VE4uB6Fvjwq+ca35pYDemqaNFaemZkI0iP11BKQBH8nbb7s6WxjauQzs1okXxHSiV
HC9pe7MZ08OmFyBL4DDLUDcCSOcvMbnNeWFCHZvDbaNKVsDVA1Np6nJxjIP49EWV3YjZtLb1HTkT
rMEnPGip4vlxUie3xrSoV7UCuHZbw0hjtuDUbRGV6/l9V9jECcw23GXY7tuuvvbYV4MqKWwL8jvI
XqMTP12Ri70LRXnjrUsjVk8HrChKS7OXXnxL9DTsGlEm/tu3fmZQWdKQNepGK/twod5VORiqTIgR
HXABPOIVaPVxYwNJQ5dDtmXEesAXvW3owTAAwRRgN7bt5SxpyPYpJlIvFZ7vpCmk4c6LYJzo5YVD
mHMtJA1YzQXA3IUh005TeyVUx7Sb9ogoSeuOS23cVP0nmFj6KI4WXR9iLEFQgUsHz3rsg1vbOKnJ
SUMEdrKc18m6ZGWwLbsRCnQIZuvtPrT2xD9MzKa03CZlOoCc5GwBYMj4qQGzFSyx0T1su7o0dJ0F
P0aSGqE/Qp3f4ST+2M6dtvHWpZErKguY+8LFJyXWgS+GL2aqfNt249LAXfPE2CCsRMiFpA7DiOJb
RaCQ2LZQmdLI9WbRwcbWQ99Uy+/qXF/lFaf5225dGq8dYBDbSBIPBl6a3bYNWY07NdHQJm+7vjRi
ayMCl1zPil9nk/USJqb3Nc+ySx/w5/qjNGJL0xy9KbY9f0Guf5tTKQviXt+4xspSuMKdx3maWAYB
nzZXRWYq8C4JTX67ZdZe/YexJOvg9BIQowb7xTemwjjMKEOYlKHrnKqsGA95nNlXb//QmUaSJXF6
FpdILpp1WcFsG8KaHZckOW27uDRmk4nmBoao+HmlT36XOR+K/uJX6bkmksasXrmpkiLcpvOo3We3
m8HL6sNsdHCq8WjcWvUEBWzbg0hjOAU5Oox9Evp5rUV7gkaHg4P+ZeM7kIaw7Q2ziQmCJ3Eafdqx
gyi/15obbtvrG9Iohuive7ODfKdMDfUKuFXynaJEtO0TTpbBzSXzmwkfyTctm9ByVezDYdpYIjak
IewQWJt5BUdZUATrY9JryYHk7Xlb95RVcAbY6Dw1Y8WHB2sc0taDlJd3xpajdteTRXDgHWtjQFlG
/dOo34XQWHeNENG28vavVPdXe82ChJvKrTk8WrQoHED2lDnkpEUrcW6RX5Bu65q6NIIjDPexE9J3
tEEP90YcjVcTUb4Xeua6M/jDLCdHbUPuFd6CbddPumQp+Egs9O6mA2nagoSNwTWWba4QmlBkWXqh
3c7Md7o0kjtPsboyGRU/1ocOouQwBmi9xg9vzxPnHkgayUaXGIuJtdtXSIz+KZbZeqpaW3uvsplT
94NGSI2a59OFwugvic6f2k8a2bUbMsEurP1CrW1oXrEBChiRUBk+VGpdPGh2QTGq8VpLu43hVkPt
HhfdO8HpXj7mZGgQyVQsOeloWakOHyJiWbpDbsck5KGjsMdty7ysNGzamRJfZCp+0UXml6bLUEiq
Tide3m70c69UmiQ8Db6mJiZ2KSpM1JngsIAklk12WdeThWNmlbMhN0FMF93w0zPTv8Y6q7Y1zK/Q
8leD2HDBrEGN4GOXzL9AHZvoSicEYuPVpf14XahuGyHD9Ukse2fnyvswKTfWnGXRWAv3aJwdEF/5
qH2PcvvZCuufm16nrBcbCewoDDdjRxL2aCSHfL6a6mrjobsmjX/soclEsCsfulr7PdHTp9RuLuzZ
zvTD/wg8zRrOArHYw4UTyTU5VyMQaEPd9nX7S8b7qq+IwXHtUC1ZZxNhfjQcxXugAGP72xpd2omH
3dyNwrE8v4y6ZldoU7OLm2WTr5ExJI3Qae4ai9Nwz6/s5i8ywr4QMbitWWQpGBNe3pYVAhSNj6yP
pVbagR71G5c/WSHlxqS24GBao6vc5DmJw/ZjnYTOth2CLJFKw5bDLB3wdu7a3R31OkEOdW4cN71S
WSLlOVGJ9Dh0fbUprcela8Q7ACDVtg4jC6R0TOMjQF4+9jvRx/Ds4vyuq9Ry47GQKo3TgjikrBiY
BSLbnv1mqqZ7OzfFhbb5JSv+w8opa6SSgRPRMcrRXU1d8d1Bi5DfLb0wvsTK3FZEw8wPulod0UEU
X8PBG052viTlUY/DWYFnClLAx+XzPYEL1BxtE0w9NHryY9Hpl8We3Ka+OyxLYz2RZ+6aF+76zASj
Sst9CoK7r6YCQLdhUdcVikfCp91O5batvCy3mialL7LEYakjVu3EWbRFMCSZI9v6ozQJ5EYdQa4e
XD8i4Zg02ug+7ONttSckK7+XXjMovIs1a6HvrImGokLiVFhLtelDAS2AdPVBA/5L9J3fzeTNRVpI
YGRibcKSuRxS/n71oXNSeNwWYQ3TVN3bVew+xsYyf9jS7Bz1/H51DppLJ6x67l2b9V0SET0H83Kb
CMOV9a+OGxlJMTH9rjHgX9Uk6k56FYeP2+5dmgR6U4yKTZi7D5vqJdRrotu6OT9su7i0V6+IRiRq
gZ1AqqqkpvX24xia25RxfP393uqtrRBLNrOzU7AFnByIO3fT0lvP225dWq2NIdZ1NWVn58Fs9Avc
RbuqCi/p7izu8T/nRldWf03LoJCO0aOBDIfuowHT7qu+9MpN3Sj1JsOES6f/vX2URCx2O3quP4Hd
vaos8jSFZW1CQHB1ebwW4VyK0nL9pLe/mFr+2Sk2mTy5sjRYR1OzKkKP2PgutnMT5V1+RfyGuulz
25WZbC7GgtrO2ORVxaiclkmP1gBo1djk4fkfzs6kuU6d68K/iCrUIZjSHI772HHsOBPKSe5FIEQj
en79t843uuFN4iqGGQRzhJqtvddeD97+8sn/E0TOMJ8epAMyeY2Otxgkk1u0S3wkN/2DoMD398sV
REgYo2rE1q6tEuCTFixYsYDMWJPNm9OKOXyMrKP0CBPqqqoTQYWcYTEKAtWhS4+/V4XBcgV3Ygty
0+wEboKiTQ2wdXGsgOLvNWHO6FmSOZufIvti3+dh3c7uNq2HLhC+v1vWZiFLIX1MW+5UV17QsrgD
MSo6tGfsJWDr5FDDNXL5gEX3aGynz3C2L489fK8Ac4CJgDE38qPcgG49SjQSL16bfeCK9fu4x98L
wLbG24jNesT4Xb6guGpoorziUPYAxo6/Lgn0P6BNng4ynWbT6wic+KqEksD09tiM3IvA8nlaYTs+
+imgJ/Cg7ZV5UkYPz4c+61781TpoI90o6CrCt+oMiYtKx5XZQzcUeJX+OjjIxC25hid4OqumOAH2
WiWgT31k2vSn77o7gYHrBsXUw3cV1urU61s08aAd8oPk4p+evj+Ca3j/wokX4y79T0sAEl/tuYcs
XXAK7JcqxDLgpHYy7bK+fIW8mz3OY9seCsQBUvh12C2DNUFbeh703VvxCApO9hYwcCoOTZm97ou6
ozu3rsLpCDJzAxONZXrzTIG4+djzd6ev2zNcrjjzUn9exjwpcAfNIxiL5k/Hnr9bsSxTRHIQOFLQ
nsVbxYl9BlU5fzz29F28PORDxwda4JqCU+kzlZX/SU3tdmy5ersDuJE8KABYBbGWNl1Yzn0f5hPI
P8fefbdcPXAuBFmUTBv4UCeBWZ1b02b207Gn75YrsMtMl4rL9KKoj7vcYfHmaHJszu9lXVON7be/
nE+tYLHx4OxEhbsenJK75Qo6wFKV4DpDEAIEHrClVAEO3gMreGxodgt2yke9ue3lcC3bl7Xt3gLD
vv/90X+IxvdaLp1dCBR6y9LBFs0rXIa3Mg20W5E0sOpgVLvXdIEqX81OiVzRDKQ5sBwmD3kJn8u/
/4Q/7MR7TRcycxZCSU+mucs0rlpB7fbAbpbZdCz8ELs1K50MNCiw6tMOWKxwUibtg6NXObFbsnxh
9Tyu0k8H7pc6hve2x2BT7QO2cWx4dqsWECy/GqyPsE9O8NtvXdDHg9EcHPzdqtUM8hA/x47TwsU0
Gn39lc7OR7bwf/qy9NeDqmcjeCULou11JsCptFDswUL1UMLI3+u5Oj3AFQBAqXTYHANSkePF+WY/
bCK+HEe/ueaK3ZqFdatXGUC60wL0tPzcg8s6XPfUWx4cv9XZtU/AXYC7f/eSrxPw3OXal4AROcb9
GrSoNpGRDcMXOHKSr/kM1/Jzxv32qoR+7seSgcMEQTuoa3+fIn/YBPYqDTOXzgbcGo6NuZq+CCBR
gPgsOlBxybY4X//+R/7wMffSs86MbDLb4qd1gxbBGKWMVUW5zTJ2bKLv5WcAeOFGOyNWXeqp/0JX
Ub/zYTqm9vb38jMfoBaT5xTLqFP3nVh6dNBs78eGZrfB9OvqeG1f+ykdxXYSspCvPQx6jt37+G6H
8QlOaxdallShhQ+mjPWqJfCELVQmx15/t8MgC0KrFqYp6QYfjDfBPfHVr9n05djTdztMVcJcHF5y
uPYvW/F9Ko2+6jP/mEDJv3BW/puyyOCXAgG8Qq4r0/kAyiEkwSHAAMI/tkHyXWywUmmXoMHp5Bi0
7RfMUtg7A3N9bHB2u0zeyUBnI/ScjQY4HvXpFk4Yhx69V6AFMDwYpVuLNOtaA2ptdw12g3dsyuwF
aEzVSz5ljkjRojyj4EC6515s3QdT5pLm+83ey3brqeo30MfULFNAbMXVDPTMP3SwvRsx0Zxq9GmA
TflZjSSDR445mKtmu2WGvnh4em+dSH1n3kA15v4Szss8HytZ+XsPtVVzb7OsFMiFa0QfvruKt7Ei
xk2Ofe/dOoNzO5QZPgbNRX4lYgwEVOa0x6rX/l4l1vGOL/QitWJu44Vqbn5YsnxkNvWHo2UvEqsA
TVv7Bg/nHC7u4TLqhYemk/zl2NDsVtk2WoAyFnQNlNJvH2AYuIWipfO3Q0/f68R8lFH5hGRt2jeA
8Crgg4jq1enYwy/hyX9SsmbDbXAuJQDd60pS+CtW6QBvsYNP392VvbWoWutzL4UXdguYOPuZ6eAj
v64/fNW9OKwYWNewgfB0NFWXmCqH1o1Nn46Ny261tkvD1wFmOKlYx/uMuW3Yt+ojRdL/Wyf9ZgPa
y8DqDhG3Alo7nVpeNWcUPYfrwQOQI6Rb2z3Bz2kYQqF424YF1U4W+l5hx/hSAQEGvG51F4I63bSh
lMt2B1BD7YRb62QPBvi4OdSTX6pjeSy6W/YVMgbG6TYkKD3I1soShrC4Dx5rkPTp7ngV0P9D+wU+
fDfbE469F837gy++O1jRlxpMm0BmFch2mgaqG1NTi4/Sqv//+3/3CXdr3nPrbuUbYrKJAR+U+Ks2
+RtM3Po88mEc2oWAbJNPhau7HB3VIlfXU1HjdttfYGPhIPLRTTwyggPuQE+9xJPs5s+UDu6Q6LkT
M0CA+TIndluX7y7zZexQkKVHhH0hqR3zLmvj2kOqRLkvXwMijfS8dL10DhRI74bArDCsmeX//H0x
Xc7V/x0ruS9gA79dKwAYvXSDeaIDHLnyZcS3LfjpyYY/r6hpHNqJ5b6YzccSnozKinTSdXnyQLr+
FgwEzNy//5DfbzlyX82GmaJEtEORW3S88UrAZh95uoON7HJfza79tgc5k+IEnzFRIz2Q5t4fXdw+
j7y9v9cSWsA6AyhDEVQ1EtTWZVFhQ8XBvOteTVg0mEBBCV57Y8cfBIs6RErqWF+Sv/eg05ecbr55
IvXyLA/Nln8OiP/j2LBcZu1/jsBKDswNLDIsky/6mxrG+liSrn8sAt/rCZErpkRa68FPTQ0PdHDE
vwsoMm/H3v0yUf/z7qIAfn4TEp904vT7rPHecQ6h2EctMn/a5vaqQrShjgb5Bw8FZ1ndMj1Pb7qi
Vie1ylQQEshpnyEB9+/NUq38BkmMeng1oobx6oLe98/VRuv70vNbGyN3MX8yNlduvK0aeGeVr74T
oebYo1DrjvM9kJNii6ZsasqYXTzr48HCNuiD6f+HArEMdoMFdXHhgXolsM2VEmJkL9/+VQ3lPIRW
Z5VX+ZZXwB3DLOwFlaHtFjKYBn1qBTHHNLG4Wf/6udDdlRc8Q6s2dR0QxDGNB+yFB2fa7sBb8myD
SIzKVDPrbCGpzEgioopj/A/Uh3dHXsOmAIpeVFb6gfMUGPc5KX0rj8WKeylloKccjA9XpJsPCz8D
++FrQCzLg5X5vZZyhQ0ggq5LlsMt8x9za5HiRP3DPeZS4e/VlDIf7TDNi0CIxGWIExzZGqO6g4Oz
26NaaMuL1Ru8NFMIesGmzOs31Wb6WIl7L6dc5Yjicz9g7E3eXTElhkh6Q30ovPD3YsoW2B13GXps
3tWKoiJKZtdNd7B50t9rKUEoqxAK+Rw3xwHyDviJhiC85PHfN9hLvP+/oYu/Fz36PbglQ41pw3vX
8mhRNRyTKTqf82stRu/fv/+V38cV/v9IH9dh6/oZ9dyRdtPnZVKKwSGaqI/qxX9IeLi7lQuXSLFV
GseEtfLdNksF51C3cddoQ+dgtGZK/CPdpvmuBTKYaBtHeHbkh8mA/brhVX7JEEuuIm3L/nuZBe/W
HDNhhAxvt5mODql8v51FChVs9gDT5hrN0b17aMWhY+PXNw84N4hZEc5sI1G3Ps/JeVRCH0qmwJfz
16er3ixTXROW+mMw3c+qtJ8DPytf/j7qv5+0EEj8+nTGvXKt84JBVNJWa6RU0Swx+kaGtw5G3suh
BKDcy9xgRjWqoMnxGxBYhllXfOZbK45NnL3QreK52Mp8YmlWNlmSl8V6Ji0/dtagdeHXAcqqbCEj
qXmaeSU5mclt0FDpHtusIZn69ektHKobp6p4Oky96cJlc+x5IvpgOVnuhW4essWDk+P5beDYu1W4
UIODNPdBmPT7vUjuJWxwE+qJykueOnbyIEji//QXBunfZ+afHr5bs3hzOMtYHDRzsZU3RBdFyGzj
fVCyu6SV/nezlnsF29SAcV9PSEm7fWO2yDa69yL4GK3wBqN+y089He1XNdHh+99/zh8SOXIva8sy
UNA24jNI9gmyAMXaiz5c0QHy7yU1dTc2vtGX+8pQjSeyZF5bwgcTCcKYZS7rww05JpL0oqZTuNWN
bp5GvzM3OivdKkS0KOdrdNOhHP731/3DvrDXyalSbRfaIUvnmgxL6EF288WFJOF72+WH3MKhZ9sl
FPtKboFxZ+wKoJPHHel55NT18sFx/If5s5fL0ZI7zSY2lm4znc6WjeZRoD3z2J6/18pVMyRog3Jp
Cq+TLobP/HBdd7Y4FAbJvVZublluu4bj6VO1hayixR1zDgrt5V4rx0YohzxZsxReKuyK6YA++lvw
Ub/NZWP8zcra26RNJeolFt7aad0GBrmbWrev9WYrHaI1Zmxi7nr9IbYVZtBuj+jhnNKPhpG02xpM
faDAzXd/YuvBKbQ72L18yMolkzT1FXzFEq4ESHTtUPUf2ZD/aY7uznZtGuz7l1k0B0F5BlQgixWk
Fcdefy+fM6PbybxnLuqFvh8p7skYH+OYklbuHdGcwtbIZwIXPys5JGvmirgy3bEKvPR25YCqX/Le
QxE+FTjeI5TAYMlp+KEyttwTRSunkv0GZG3KGl2/lcD1hTJjzZe/b51/+Kh75dzqK81N45LUs+X0
BVn78k4v5iMy1O/jc7n3Q5tqH/mQpidp3nbQqy9dX3+ROc++wR2jc8Khd7IxdPrcfXZVN01pDmfT
QxpbuQeKFoyKtZxmArnkjGoHHEAjFI2Hq2PDtlvLs+CGz+VAUj40ZdpV4oS2t4Nx1p4Xug6571dL
S1Jtx/mZF6U4TVQMybFX3y1j20gaSINXr3JZ/HQbshp0d8Ok4dDj98K6TfB6AQEEpwFS/i9D2Y9o
T6X0/djTd6ewGv2pRQTipqAhVyeDnAGKhvqQgbwv94o6huOdYO9w076AGDMExrcHV3ITB3fQvaCu
Wn04WpHRTeeKZLFc1AyXleCYpEPuFXVS2LyHeomkkAEU31vlCdRtjiaapLjsIP9JyQJjJZqpyQis
9ZbuegYzKe1J6R7K1Mi9U5oUJW6h9YwP67Tyi7Ws+rHpYlIfzMo/nPNit16lU+VtYbDNFQamlaHr
BNUSTg6UTaEt+/INGVpvObbA9gI7xXsnh2MUTrKVrVfww1jv8276SDN1mem/iVj2+rqtKAn4UY6b
Ij5f5ltGS/ngbXyFrT4TUx5lo6y7xEUTCo27/49VD628vYxNT0ZPbV27aQFU3r3Ltvx2GJU9FqHu
NWyblJPv5rBeh5da/tD0IA9U6zofm1x7DdtYmBxuYQWM3eVok06o7wDvbR9Mrcv8/80H2VNFRdfB
83nDusj4NP3o1808i6H6iNXwp6dfrjz/WXVd7bOempym1nA3BDCwiQKv/khGBXzYZdv/3etf/vB/
/oCDwrqBeytNFXicFmqAqVlFCN+nshpDqKzmLlly8Fiu3JXDvVYselouGhOniteNetvnEX7MkNbC
cOynX21sCAu+IvkgZmS2otXWZkqyrvayECTaAio/sXnF7RY0YxFCUy9FHAxd5ka9RKdThGzdGERe
58sR4LiuKCN/0HSN8qV057Qvy2aIyqZv1lSwiY3nIKeBSMZZjH4oAMgbYUM81s1pZQZilXXdXHuN
ltTJ3tiqb8dIl6jmfLI5QNxnUSAjkKhxA/tMU094YeGUlN6Mm4KbrcqnTaFi2enxUwGwyKuLKG/4
1o4AU+PBYlIRHWdniUy5ufoHm/i2RL2Ziik08BcsnoKid4vQXYnHU43r7xzOELu8Qc0KHydv6CoW
Zq4e1mu5bpigwNWhPeVzVhM4kelhK7qzkI6b3bDW2WhkUMTZ7gR4amW8utuavdd1e1FNYItfaLho
gABATdJWv8MTXv+DD+dnScCoJd8JzYbsnvmVhzNNlIsOO2dwSGhcl+N+nvVddT0OyARGC4yc3TPs
91l3RWAZ2uAVXetHRA6mRpjjkXfAGPkaOaAcyqjMHfJEhcODTwboqSsAIa04rzBFz4EPZEv2slHu
TneW0hJFWWQDC3HNnH7MoqLJXR4DN1T/LNq5rJPcacsAHmMFGe57Dflv5K7BpJMBscRDPmuwv8iw
sfW8bZs/hXrOsiGBW5ndTkPe0a9EK6+7zmcOqzXad+Z+aTP1gjcsoOfKYRv61vJlfSnU8C4QlL5r
B/5HcdeuWFHtSu1z3Yzrkxkq/jKv/VAmdOUQq4ysNE3YVqUDK2cCl7iwMh6NR+k5j/AM987VgNsE
khxBZ6NuoOsThZaEnrNiQMakF94szpWqaxoTK5AVgiNZ0YeFWgvUkdfGa88eseoOMOiqfuawaw6S
oFPDK7SSpojX1SuHryVrs+LEZlmvp84nPn0qMzPR09KWWXnSqGNi0vbuXD/5NBfkioFstYCeWNk+
XnxUFqJOOEsRc/ROO6Hpl75MYPxv13Njh6W6Yp7AlMTczQv4UA8kCyIf+ztK6Y5e27BSElnKruxB
mlqGoOyigreEQwhSzTR2cPO/V9vY+09z3ZXXHbqS9c/VTlSeGmnc8oYrAEcQDqoehS/r/Vsikfid
dp54IC0zSyI3fN2zP5rxLuerh++5LWWX2JW30+O0cTq+CYGhibSFhDekxI7rbb1S522UeoMhBJzl
vQcQnQsTNrC0akIzt42Lt4ezxb0aQMyMxYx1fgr8sZ7vKjsEboyPmfkJ6ZX8mTV1Nb6tFJnqGEo3
X55IYNtbGYzIRUIZ4byjAYJ4kcqXClmtomiDmLYk0InrqOkWtCeUfh0D//8b01gdPFx4vsaGtmUX
eGbeoXti5bb/LDCEKua+WzlRn0NlerOO21pFk7cssJkiDvs+Wixx9Oh0l92kIZ5KLm6O3WlWGPnH
bCtmfmZA4vY3Hm9flHYSU0zru5t3+C41jEHn2M9BDihDTzQX181mltRP+Ohw4BfrxTPXMGDONT6Z
j46gEfYay60/EoLqT0an7a4DD/u7v/jjcFNAVj69liOtx7vSFOVyVTlEzP3ldJAFCXlTW6SBfQVB
qbtllYkWOUwm8obMe/UFkpaJ4xr70830HI8OMh/4/hdpzJDUVRbESzEMqaQtuO0D/Om9rfl2kRCE
5ci6SFn9r3KhEAyBWYDq3xdfM3jsndiCns8a/VhxMU24QvptELlmLKJVTzbEbUw8Ik3hxPUMWfMS
eOP3dRA1/E7mVwt8GQ0lFvP9TPwuggNVHeeoykaVmhEO+o5IMGVUjqHgCtdsI/ObUjnTHI3Wcx5A
KYU8uvc3DOvcoOs77F2u4BwECUEICft4tmSOcgBxcQTYPJF2ZDG4bV9wgqnrxTY0cuGqmId5Htxt
Sz3kIZAXJBao1k5wmXM+z6N6p5xk76AJ0Uev8kBYn5w2bFwcN2qm2NFdVUTc9OtT1w/9G6BN401b
Uvdr1ar+jck2i2xRbJHLZfNkrcEPrJzgzMjytV7k0wjqaGikNRH3lBfDCYaGmJT0uoI2CjL8RcJE
uCy/wLxBPpCp+eaYAinb1YDgUM7z02LQAOAFTh+rDF4sXZuhODUEZz0hFSoqSA4Yyx6bsnpklV4i
P+dD6jTDS1ds34R1abKgCzCt4S8ZOnror73SwQxvTfGPM2Qi1HX+WHr83Q7eA0BUN0HgDSe71A/b
tgRDuE1u8QNmOHRLxKiDL2XAc2SJ4COzTVMiTOefqx6g5bJFvYZ1XRVt82b+wcr2SLRp+6NpNnik
ub65RnBik0rZW3f1cVgBU/HGAYz9lo3tFaPLQ2XsEpHK5ffeXKUd3x41k+wKB4V7Kz21nSZBbeiO
/vw0Luv0ZrVew9IZ/AhrbLzLGMZJIfoI60Jnp8bDTcZVo4wQbKjXzKzrU40y97V0MH0LeETHXdZU
oZvD8Xua7JoOLf225R4GbVahCKo+bJg5rQ2cgBjMFVPWsvWeOAFDa1PW5yHkeEOUU0K/wVJp/K5G
9h2eWSyCWKVP3Va+QutYnnviwGgFYPqzAj01ZJJvZ29tWx1KDtdoLDQMz0DfVBEAOALkAiZdXzzI
rFxlCAOX/E3nONAGrx9C1dY2SDBHEj9vbKyMoveDq8p33vXd3eY5NJ6Me+Iy7+45RTA5DNW1QKAW
EU+3ieuVLrBcBiESnfhrjyL32dZqCavOXOFmLG6zeb4vlPOsFeVnLJ6E5EIm6zwUocnIFi7CpZHu
1LUdsucs11PEgGmPNFn6sAKjEFWKsrieQbmLMBxfeT2+M1jYRC1kh1U4k6VLUDMY3tHLaeLGd4o8
HOeiP0uNndZZffceZmPygRHFcVBs8+sGpXs8qaYHG4cF4VDkto22dZzLaKW0/6eA7qKI3bFvimiu
pIoBmqjDAVaA2Ftq8S3ni5+nCypmFZQ5OeOpGJ2hiyxxqjO1/hStKltCRoQIF4QFEd2mb7hLDhwa
I+J7YYNm9ArSF+pbUFuWG1H2vI6NHustCiZZRtRiSyQLya9H8JiWe7QLFyFEiV7sAhIajxf9JizJ
KJoF2XWREZXOTWYjVRff4LmkQ3ie5LAxlCRe5MieO3iXRcUKxBD+CJXbuWUZHWGrz/kpsLq7EWa8
n9bgS7FV950x1yNoR2cvKIbyBb2mwS3iQd481vDHwCHnz8NXIJjnNXIXZkaslhbC0Gl+bHO9ljHJ
OhwOgrUBLHn9kiQGKbXidtr64FQPltxVZS1UCDaR50dsXngTcqcOcNMIGOILg70mLAbYHFsMxW0G
otbX3C4k6hD5P4nAL0M2u85tvfmJKuQNAqDuzmGmVyGf+jlRrv91zPvrphoAtagQpGnEfg/wnOdJ
56xp2xvzAKuHt4FBtxy0Jgj7aZNdCOi9H02uxuWlLniErFKPqSF6REmuex3ksiPnjRtHht3iNte4
nVADKa1Y/y1gNpMumam7WNs1T4DJ6UKH1is7TZoVCF4vlui+n+tTwXkbjZrfdyihhU6uqlDSTp+s
7OQLRVEQOCswRzuYaoVVxvG/cNMNq7XG2Jl2cK9UUfRxhhN0jFyht7OlmKcwpWQCHXim/qdihaVR
QfLmKdtKZEgE7mBhOwUmiLMFRgJXVkj9adPLmATjksVVDR+7bi2at4ab8bad/RGwKJ2D5rC1cU2m
/mSrEkEQughOBEm7LzVt+zN2jToJ+rZONM7rxFFL8aRJQB4JYgqEiqtTR46UwVWxNOYLWOMQqoGd
C+pp1RZXIx/sJ9zRpjtOCM5Ff/PrARDUmkVcTxjiqfD558kO3T/zAM/WTjf0TDWr3DCrW3lVIBC/
hYEsi4qlc596M+uUaYIGmRETn0CLCZvytuvCfhEkJPBitGFRt81Pl+BKG2zTs1gCEZe2bJHTqatr
aDdLdK3W+UuVwdoT3X2NcpNREscLvVKXP/p8bj6jDGlu7TwhOpZ9f01l3WCK5WoIA584V8HGVDyX
i3PNsqG8qkkjE2Roff3Jzt1YJrpGyQE7tlygA4J9WrbyXMXwps1eZlE2fohlObwFqwIQlvukuYM0
pfgyZ4P7VbAcY6dsVb8w1hNcpB3rIPj3CKqktHr16trGU3CJrntTeVso68G7cvPeu+mmvP0mchT6
cc9B3IRbpZ9kAfy5egMPegfuerftWovhnPVjHdK6NMPdwuCQGsJeyokGf5h0pAZnw+lUmgz3HY9I
1AAy3J/YEuD+MvfT9bLW/j2yAeT9gsQJAb7sMJlzPQMrZPPraSGNCG3t2RccOn4beV4PiSV8MnMZ
1rAHTs08NOmCztArbHH+51JJ/UoqOgPm4NxlPUT4oeUbaPQLwQ6YtbOMdR9gx+TdUp9wFM9tVBbj
vQPdZIwgPPgHXbddk2BW9uW9tgx9U5d+pmjukDCASF3iyKXBPebJd7R0zkDJB5/adcS8XcslEd4Y
NGG5ttjhlNzKZ8AEbzYDgGc+NK8jQxIhXCbXreEXVrYsIVzTRyJZO71NlaiXE/jHHO1smgAP1GzR
PBfup6Uy2Ik92hVjrGdXoE9pHui3NrDr19nJJx2uTRM42NgysBbnIsfNJHPyZyWKFWkQ5kCHP7W5
c/KZF2xhv4n+XtFejfHsc9wGkQ8RbihzGBOHExJAJ7464MJDgta+ZN3Wx7LMAIURkBzcrLRCGEOZ
+NkgEInaKqsThZ3lXk9U4/v0DJS1jOTy7PNsvc7QYPgyobqUKManG2HVCxRI/k2rkDDS2BNCtI/p
DeZySOTA66aLGxh1X3E5awxRQfOzaXSe4hwp76bNDLFH1zruec5PpWs89Gq5PA+z2RmTwdj6vkOR
KUKQrF+sR9uTxb8jpF/KeAaO93IYWmQZXGq+IU06fYPg0KZeZ/KY9bNJVmyYEWuH/Ao5NlzvVuRR
kXqBILhdLx5ywj6WcIKIpfL05yJrOx1COq/aSLntywSSQsimaWtCWLd6J2D6tlOnsSNPpG/jkXgs
MfDqvZrGkYYDdpQH4Y8qhHIYM7yv5jKEGyLTMcEmG/c0I1cZt+JfaEfFGYFScKVbXBzxwEeu8Urw
sbcxIkCRkLF4wb2Vnqwe5aMn/QdZt/mrs9VfR16i/lLpWBivh3lUlT2DNlZewSeqGsJqASQ1LGFf
jLCPFxHaMHDZ4S7xb9TAyqiUIJ81dMYuOMO7FJm7+g7uLyakspyiYYTYcdHFii7yUX+fBGmiHmyA
G4cO9KQdnp28Eh0f3ZC1b3lfIqBeQG8pnFzEG1FjAnPH/rE2vfjU4gz+AswgbL86Np87ikTFNmdn
aVVxX1pl0KMO46almp43TtyQQ2mGPZxX1wXA9q9tVyQ1gs9LNKbDrei9hNS4sQ+oJWD31zGuTQKX
reKxaqWNgE5WyaLIT8/LvXSoMUUK2p3LhQYhZQjByFZNCexV/91gPvvu41Jx7XHQ07jWVdgKt05Q
TbAPxMq01GKJrDRva+dMF+11dxKEsqhqRBE64zonVcmmOBvws9ySrSky8+RKB+unFSFXanuFTZc1
N5LzH6uZx7Qp/AdXzvgFeftpLMS95LgozmJC2shz3vJAuCkPSmRVYRF4P3WeQWIEKe5Q2zzNHIom
HH9EPw56WJ/nmt0TdgmgREkiuDebBCqlr55TIKT09Tc2+UNEBvm9KJsppoCJ33NXz1glfR+W/TZ+
rWAllsgVHViFptG8NiKa0YGUrnWto7yBq61afDiJsq26Q3yCb4rDASD6zTUJ0gCIuhqBuwQsAfFx
BgcG/25+ytbFj4xF31kL1+pLXpSEjbH0tXTc7tqd/SIGP7AOET+s0KyUb7bLkWlatEj6mj+0k0ZY
WtbPZGlfg0Y2iBi6MppyWkETmNenyVY2qXX2rXI1RMUeTyY4Td7nFKhGZyKPFtiZx4x7Y6KmCRGc
0mVYV8C0MeufnHwJYgDp/XPRVSRUpHwrs1acpDcvLBJB5rx6+AhIVU/qGebBVyM+dxg4kABjynsn
wjPsB21jop4W3Qnu5E8+yt59mZvw/zj7siZLcSzNv9KW71QjhASMddYDy119XyPiBfNw9wAESCAh
QPz6+W5W9VRmTJflTJqVlZmnh98FkHTOt52tnp3EGd7FJ4uZaXd+0iZZJ31sSWyGA2qt1Xg0mB9/
HpORFTWr0B4pjaC1xYA2LElgMtaO9kp4rR1SjvSfL6h2vqFmbU+GCnczUOtl3HPuDLdTfUfG0eD8
mzZ8OSDFSqfewugNQNb22lb0VS9xdzvRKlovWLFcv4zQA2RLIEt88JbeIPNtSWcoYVIoPeZvq2jg
f4nEiEs1wcqzLACrTS8WeurLBOfyDLGyB8irju5YhRkD+xV5E3BRT1YIoODlfE/rzajdKloTfFTN
pjNPwTV7kmyxQSZKYHtpGaDWSXlDEnXTL81SX4WeCVJ0f32OO6uxBHHmtt8uU0jq40QjDBlGULkk
j7OfiO+ulHP0GiaX8iJdOhbfKEnc0YmomlGm4AD8NvXdHJyAo89RBkvSZQFD9LnzME11g3nZRiFq
WeUPeUhmtKMXOO6FKxvpHOdXCAUe89hVTXwtHsso6uQDRVDkuluraijvMEJ42FtPoEempkWraft5
pNfNxvSpjCG6xkJgd75vfZsmoIrq+xVWRAmkbumvxzDUdu8CMuncjFpVJ7/ZpuFR+hbnbNc6q/eG
hr5I2zVYy6+mDIkuAIGCX+mm8RlClwAdzaXKSldBMGltRCWg7n0TMDgc4cu7RcgTIjpTcDrLLooA
tn6YCXPfz2vjmS2vHOYep7W32fkHaTccwlgjfNnFTaOfTZJUB1t26qGlalPnODLitsKphIXBWT0e
J083T1ZVaP7DxIVPcd/zRx0sattX86W6qJoI0b5YjcBERz4umIuLaPkQHd2ahHc9n8ituETP7zQv
FeD3aVUOeX3Q2R+jOhTtNc7usT0EA1KMj33QkAOeL5xecoYSSTT9fNsBL3hXZBJXsCUOYLQ6AuMC
JrTHMUa0uhaDD9Av1anlMhCY8NAJkfeKlfJAsVsAJIVW/IC3ZY8LOhl6tMh1pXuPc3UXMIMoGWVL
B6P7JbkYO1Q5fiAJdnoSsIc96LUP1rwacIfA8Wv9MTHrezna7sC7w9j16NC3JAJGpEL2qMNKih+L
VMg/QemIOTolTRKTlrj0XVZGC8Xg2hUcxCj6akGlNpRfGqtkfd1iBnCYJ7oZsUxqT8uz9FpxSsax
veqQA+kXmKIy2BRTwEp+F3EzZ50/DfRm8EI95a6WyZANXv1BQXq0GSWlGApMZa8fEsYp3NJj6w5o
ZAOSWhYA8LE6QYZ+h8MtBVfT/qhIAFakToYlB669LXm5tOsP63T0CBNk4HYCZNyJkbrzfvQE+HFR
J0bDJN2IZh/BiH1q0eWOFyFT/OJLcI1Xrpnckg10JdO7cg0PqjQWYtE3nt2Ud+Qb9+l9yzZWF4tE
Wt6u74fghL06mk9DhQy6NCGLlplDViXLVk6jO9wM1oJr8UcUIl0MJy5CNGKd94I9YO6MbrHR1QQI
A9lCwGvBpA6Wj7PMWtRiECaNS9mI8xSW3P/wgSnznXK2ii+5mwhZfWcgPdozyJOR3nseEKC8noKu
u5PdBopwxdmz55JP7vI96h3bZISYv9DH3il0S2XGMc38BZJS94qc+P46npd4Z/ttfoYgAQC2weF9
dhEzKoONr1lST5YSo37COfguUTI+DODKnobZ9smxa4YZ7T3xI/9BM22uPceGPsearT9xD7Yvi4hZ
dGDc85D0KFeZBV4b3tpVuPtuBc9e9+guU68XaCWCntLm6LUlsCZg+3WPChWATd4TEb0kxNhbFP/0
DrRQ2aZ1I6xAFuicjK90WJs408kmy4wDwr0UG9VsPglZZ29HSYMxp8kUJPe1sNs+QmeAwds1/Ep9
t7Q3PGEgEMg27vyFOYpdc40B7deEDJkvWOcdJxKRBrTtaIIWEMvQeq+SzwHunUIcKmbz2ri8Apvc
2zunSQTUfrPcf2+Yar5hvHJwNZVz5GUJwi/C8yCDFep+4NYiWwEhgVIUcfCCPs7ownWCPU0eN0eH
DtjtIy6SF6oWtLXIThqOrtr6/lMglhOxz1JfyF6wAgd/9Tf0WG5rUQjHrHpqRqrTknh+XWz8EoM8
zGDm03kpzSPitba3BP9fplvFLE0pfN0frq19uZ8mPLXFjDL1YQAKgV6tbXTqvBY+b8fWkZwq7GHY
AlwMSGzAPi0KRF13ftYJN9IUokHVHOTM3OOyVMn3XrQo32WwTI+oQ+tHUna4EKVdJQyJIGLfe6hG
mrTFcWDAx/txUiAFEN0dC0G5dFWpjuUCT38adk7doaPfzppt0XnpKLLqMP6kZUHejbTcMjV05BNe
KFbtgmWoW0xscB0G+0FI/lH3cnoP1BCMF3pd2uMGNPVzlKUoC9IDkt4Zgg4WSHOPs1eZ1sdRG67k
oZMjgGsSDXrIwaerNpMJx3bRUw9H0wbGvgRS3SRzWnll8gpgrqrOVYv9A3CU8qoD9HQjdJ/NQtDY
j1X3w3Ixfm/VhiMAbOD6MY+gLDPmD8t90LglvsLhCTaDTD3YQNoQijp2Wo6e17NrvajanrQmIsxq
r8eIHTM5cEdEcPE8gKEL8ERD+biHg4VshfI788GAfL57fUT7c4L85zJ3pgZu7DUSezgA1qre+xTB
xFnSgdTOsGZJmFcSdBjKyK157ruwf5vkPPinrS/beFd2sfoAUz9H6WaTLqNtHHxc2o8kgwS/n7NB
lcutP01lmxkGZ2gGIh17vV9OL7yH/mI3drHt96X1cCyHrByQibxxgMAeyG5UWxG8pHnlL31baATB
0WKVAMAKVOf91xU0c4rdJQSrbfphF7N2wU4rVnmDTdg7+4sHRjee1+/AjROVkdBuACb9cnjE2FE8
MaPxPVzSZeb+XhMDP/XCvKgCGNeZ+KlB9AA7YpOlLCXcm6DGJo14jhbrv2jPs917NELJAUPCthnA
Fm0p8201MH/bfoivN1PNS07GcrphdTJ/34AdbJlrpCM7pRd0iHLtJhDEC0P++YZhPhk8ZMS7Wq2/
ov0FjrSbpHXnReNPb4FdAbaHbU3EByk6Ja9afHyHXVFgRdTRMIDN6AaIPUaJJwN9+bpi5MTiYXrl
jDpTos9GTNGniD00YaMJ1z711oSwnYwT+WFLBjjAR8ZNmIdbPz+BPF7ozq/bed5dsnWq3NsiC4UM
lcMLooyrbV/Csvpezb60acsTHRTzhOItQ1Cl7O470hjwEm0D5M8TACXwWLcSmEw3QtyLW3FtWtJc
DWEPmbvf8tKlhsBmdjTbYCbQIyPq9m1e6FjEtexesD58/2mOXaBwnWId5yva7yBjQaAgKEGb8RrL
jSSHafERItXEqGjSErY8/bC6LZxQjbbL8IMMvUt2eAv9BZsbJmPXogNnNfZjCFlGVC1RgVR61adI
CWgiKHiYCHcEDLTNgF+od0OXYC0MnoQ5BZaL6Rj+AiarCKuJq7z2OC7rFG0divZoc+8VqSi77kY0
bWg/h2m7QFN8tTcRYPdzIsGCZSsN2qnoKhAee9+Vw+0Cb/ZzXNaXLJBpCr+2aE/NzkAVMudjNzCV
W3Qh/iuS6iZzT5RbonM9LiFsyQBpQ7bzpsqh95Zj2D+DHpf4LwOP+w8vqpV/AxYgXnbOgw9VoSKF
fyoFLoCDiXIq49emRRkBxQmCUU+dw+mSY0hbiEY/ht4j4xUOmpseRLgHPqTxpoxBBlhdO+Fh46Sd
Nz6GnQy/qmC13yAEXQ5Jq+oIX29T0BIEQT8fF9KHXeZcH12IORcH77XoZ4oTfkJFt6HawxXa06Yl
eksnf4v7Qm5tEOc4Jy98RDfeYS7m+NTIGpS3R4PxRnsNPjRXTV0DE57ty+hVyCscV/3ieECbHONM
9HaMq374slZRqLLKX+stww3HVopB7HxFid4HS4YoE4jK/NlWKPeWMAzvIxL5w23DZDwfHHbwpPCm
RpEMJ8BwHUsRxymHtfMDWMxSZhFKcgAAQo/mMisoNHlg12G6slI0t2KLmJcuOkDzu2C7zbFFye2M
cx/PM0OzOKWCAzCGnC95WKBObzM7RH6TNR2cDqlaN8BXiqJWPSVS+ACm3dyPp8BYtINoPbHtxtuw
dikwJMQVqgGPdk+8EP7EznTX4ew6t6+Qlyq/TAJc3hHsIQ6VCHoklwKJJbKI43L2L5M25i7fwo6Q
mxnXAvHcZSCS1I/HaX62FpkDMm0SZFXh2BC8vsMokQpavGqanpA0Re6HmLZ3bVwvb7hUKIsZbAP2
GFtXt6gUBv4GESGFTIGzycEXbQZegAtNMEbM0fKz09z52bLWNcsAGkTfSFI50KOtXLHsWm+7MuE8
XjkmQJ9wOzeFCtrgmw469+hHvZAvRIO2O5ikxEsCY4z0YfExQvxHbEUHo3GJ21YY30p+rnxJ1tu4
8fUPy7R7j1s1l1A4Xfp0D3tBtbMqCFbI7fy2y6eIBnnp95UsPITN/IhJCN6bm3DwUhy0/ldIBzd8
xl5wjC+3pa0yDFEMD06UmM/Fo3YfU/ZDrgsmyczc8weMY/Zw6FGDPJKUIuaB5i20HsNdOZlYXAdY
3rzokqB6xUwaNT7FtgSCLjGUkeWtH9IzKrDRf4BUBlVuWjpW/1jKQd1UUZCE+aYrnHNy6179OaQq
q93ae4XUtXuMoB2Y8SUqdCdVpURfhBiFWeUB3ViUDbzZsCOMtFYY18ekThfJAXkSnFN1SsCPMkDS
XJXHafLarz5IyzW1ZmwJ4KvFIiJmEuNa6NoHqbNgNZ4b30/WQkwxveb12L3qIUBR7xvQ9IEflRsE
fw6s0LLRwM8YWpbHUhhHj8IzdQl2ZyzLA4QuG6q2iASgoStwku/wVyjgyAke5yzUG6OnVl2+Bdr8
7qFfPX4/Ji0wR0Zxf/xS5EoEDRh2M8fHQUA0htSnacRlALpaYKC6WXCG00gD5Vppe2g9216j5JqW
3Yyk7hgfMiHvtGTN06BVCfxi9TSAPd94O5w7jdx1SdhBsDDAQFSAp45f67nSoOmjaEQphpzPEYQo
6755g29fuuECKUH23cuDrDdZYxjKAGhSmLjRu4TMWu9q60VNTsElVNCt0A4H38T1E/wH0JbWwujL
dUeb/9TF9fjoLIbZ35eMYlnHHMOzUhHCdZfWkJPInCdj84m6bcLsNTri8k+sRrke8xqtNhDDwBXY
I4Dq13ErgAgbL/yGyjUEjVU2DLF3cUdeSpRdDeBDMlEgrEPQ7bYpWm8kBq6LzMyBeVugh3wtLSU9
8A065SEGTYbZOI+YEKGCsp3ytpGoUdyqLMgvtJDYiRZCnyNvAmhctYO9vozIFnv0SpXBuG/wzTsw
c5s61VLbNQfHE4J87IbQPxDUjiJnzrukwG/d+KO2dfQwczSjkCLESEHv5YaX9ajGxd+Crk4yVorw
6GE6wHhOWsezpIJnqphGBRRugeG6z01cBZ9e262Pm6kN9EyaqC23UJ9+duHcq2zkDFMPKasBoNlt
LTGgNvGsgQh2M4BSSNfc1hASXy49795brzXfyiHCQvJnBvEVIlHOELnJrjAxX380RpsZldeAQBbj
SnXdlh0NMs+OHskTDFOadzSI1FhUs6dQqKFo4TsAXKvZNXPSSTT5WzTsF38dV9CrVCew6ysZ3ZSx
KZurupmwKwWyZytow3CowFG3fYuhpcv2oBCD1NzYWA4BiKQwWHd+K5IJJ/Sl1O6ZrcJsQsCHeumh
Hl3/xC777zTlP4UXlJYRfKPkYoYYVlTY0Kx/D2NpPv+aU+Anr4XztnVdfbAUE9n6SxzTfNWviv6J
8+q3hJ7/SbD+k88RjnkM1HSNv+clCtajV2GV7qcEUoAUo83qMe9piLoULbD7jmZ6eCdjF+q86TGU
dFejxeoLnO8yOq7M43/NbPabuP53InqwiI2KoLrFJgJZdFN3Lifiz+Z0/Bvvys+BpCj+gzZmQExG
GfZfRL+M31dA5lsaTuOAPBwyAm76S7fu53jSqh6jViZ025Nlrc7O67DuQh08/rVX/8kmSXy6IOJP
b/vAwYTJ6OwffV81+V979cvl+909SGTjVwEmV++dGPzCn4jcYQAY+Wumnp9TTjudKD/u8NkVSXpE
PvIwCjCFR9R/YvH/N2vy55RT7zJiUUeL24Ow/+53c2pHef/XLsxPyx19BlWYh7rtsRS/iiQpMEla
/cUH5qe1PozWQhp7IQBb3mEuZ0AKfA3115I4fs43XaGqYIMvtj2m/4mzqka9G7fwr42oiX6egt1u
Q9egwHD70ejmgw+6u9VU1f8cjvCf7+v/qj7V3T+2JPP3/8LP72pwuoFu56cf//6kevzvvy5/83/+
zR//4u/7T3Xz1n+an//RH/4Gr/vP983fprc//AB+Gwj5vf3U7uHT2G767fXxCS//8v/1l//x+dur
PLnh89df3lECTJdXw+Ylf/nnr44fv/5y2d7+8/cv/8/fXT7/r79kb/139dHA0PmPF/vvv/h8M9Ov
vwCC/hsPIs4gzkygu72kqyyf//hN8DcKgiOB6PJSr19GVUgYEGr8Ufg3HnP8LoROj8Ilg53DKPvb
r/y/hX7iI1SQEZ7wCMkJ//3J/nBr/nWr/kPa/k41cjK//vJbQOm/DhVoJADqwaCQUAqoHJFfP9mt
MJdEoNGbp0OrRXUsIy5FWhuTRf3GzuMwL3dyYdUxgjzpMIGMOEfQX93DLhI/rqWAZsEu3R1q7qCA
asO8e2PnHcYIDluInaslbTqIbZAvz+5nsFh5tULOAOJ/Z3XY/cn5+Nuo8p++SkRBiiRxwPCNfjaz
2hnDDpqxNocxmZsPqg0UKUSpI10gKYP6F8BH41qgk46dKb71F3BgHEAWj+4Z3Zr96nxy49CF3GBw
8AEDOcfDEJjhaw3bc9Eg2hKkf9McQi1lhgZHf12Mv7zHK2swroOrI4Qg671vVfMnZ+xPB/9v9yhi
AcFtwiNEA/bTnmO1GhF1hr5SR6KHsGLt33zk7hUDpGIHtzpg1YGv96BhG0B8SBQWM2/BERF+4nxp
9lZUdviTQ+ePySyXz8TCGM9LSCgLffp/OXt92C0hKIF4+PIOGgEJeVUO5npJlmC3cXDyqLvr/e/W
1T+f3t8/rf/DmzLG4wSRgXj6yc/JclNg7QQB+XTocaO/NtPgdWmzgW2BpGPkd62T9gC6HzrO///3
BX/GWRJQEoNq/+NJi5gJVskN7zuqDk82Q2+weOpZrBpPh6/MNzhv/uTsQgF6qev+9TxDUsyIT5IE
jTXiT2NCLifn7853PnQhAOhuOURyPamwNRr2gso/wUk1fdhJ0PdIl+TrAqEa0FtEwyMPZ3jSOqyv
0P6GPO8ngLaULKHdL9bwZw+p+KlqwOamm2gSvR8AnVyG72xN/AxiQmSQX6yPTQxNSj+Zd8PrFfZC
TvMF5pQcPkZ9GDH9BqwFDByvCLwCETKPx1UD6mlELZ8wumIrKORV3zoXqX3Lq+gNuCiMQS3Ilj6s
DNCHoHqZImnGNOxndhXIIX7yJ0yEBM8UsxTyltik3gaM2Xjoset+u/xMKwWhuIpdkyNDymageta9
wn52jhnr3rDqQtgqEjg0tJ6nIzKYnXfo3Lx884LWsBxhdhojY/pofIDhUL4R2ICQuqzLNYQdgcMC
o+Ta3CYz4nTQ9U23CXJYnryBUugyJBReyTLuoF8kwOAhnin7NSiAk0cnoC3d2YcfzGFcL4U0qoGS
50NFo78DDKMPYD1mUQwB5nqUpX5tff0lHDlABSREgE8vm6G/H2MHjwSMl09dYOKzwqkM4J3CsR0b
rFxaa55KG9T3s60xyK9XLoLkD1fBEChc4dgEhYsAok+D8QzXIRAPzFGJaLZZ3P+oNxCbhHK6NY0s
p7SHSBEUkBJTm21MldCzEXaqalF+jEApnhDuyc5JD3rLrKuD8E97aAF5eyWisFqKqYLTytakfVLV
hQhNDJ+zoIwTqGQk/UamJrgCH5S3URMUCauiYtPeHViP6TCB2L5u1moPtQq7g452SiUggFMQQlOK
vOWTt9bfXcuv0Fh/JNyrd0nV3VJE6+w3EbXF7BnQ8/BoPkAP2u8qNr0btSHVKoji3AbLIxrksdoN
EKBEOAJ02rpWPsVBUj0ivA7SIGpGuAjiGSOyB7gzh6YOsmSb4hy3ud5FfQj9BQwJtkxHpFdDW1i6
+1AE4U0p7HoHFMRA3WinJygQoriIcDOgZ+kV8LpqwBrcwkThbiSuPFaWT5B6bzHYjyFA+GkrKtAH
Y3hgCBF7jDaffl9F4h28qCN3lfGWWx3S5Bowu82jgS6pRde+p1ooRK57RNxJNPS7AMTRLV80fBS1
/ChnrwY6UZdFix3iFu5BDzEjIJ7ndpuzWM7NQQ8+cjFX5z4j40CI2fZbk4xlGsq7qZyOoVF+FkTh
6+iPt2b0XgJI2/I1mW1eOl4/wdQ1noQcp0fobqHYquX76Nrk4Pc4kA66w0Ag6EST+nPuqvHW2ghS
aEbr4FquieYZ4nKHA7VRAy06QIxYxKk0zcnJUqd2aHfdIO8ElMBHEnsUbBqGxjxyBEsXULRi9ZgZ
kdpuYzuYabsv45w0Diw7/PLpwKEsgWSdyCTVfQzQOqgmL5/pQrtcA32C4hhnU4FdT2W9k/UB4tb1
oS4lTH8WvmEsIA09m+3Q7cnySmCCXQPRdHLStuT0itBwe4V6mmcmxCSSVft3M4t7fpgNhdTETuw0
LfU5CKhrMzLGdQovjQ+VcZfczERM96bpZO7HZXUr7QSFcbWeVslgCKjWOxDIVwGQvJ0JPXeLsLr1
FEby+zR/Cb0yziwJz62DMTuNQ9X8qFrvyUCfsEdtgLRqwbYCtAsAURy2eTUOt8MCvGkbFXuCGqEs
QgvDVCC3mzhSuANxV++CmfR7glPrHZrp/pZTiNfjBFz3XJathBjBdm7MiM+keMKDG+1KFH+HWLNK
FI6M000bbxXEN5X29gO6ilNDQ1plIaqwPiUIQW9ziLSm1E+4eADcsD77Q6mufK7aw8WwknXEpEFc
R2fsaxwWMjiBVS2JTmMHULrVUL4DlqwL3Er1Cms8vy8T0xeU9VuxIQd3SmOMKH8ItR/lDGGdx3rG
ordlEWMIxGlRzlyROYSIYOvDm02Vbm8CJJNO22vv7FMyzfRAnTwh7R6n0NbbIQM03QBsJtuRVoOA
eAdyWmEaP+NymXA7PA2GWy1fcZZ4OR8dLAszzk602O7ag8GtwHSXuyEZILcXL42t7/vJQ4cf676+
QQ5+tYcGiB1gzM8sxF0PwvhjVnpTt3Mjzi1ok8yrNBFUrtbDXVoH5JWlzJsNTOElee9aiLAb2piH
GJnhDyhYn2FbZrkHZ90etnh2H2xJuyMRBHczJn5BujAuua/n4aiCIbkSkPDtawRTgiYo/YLVHLoP
fLmI0ua0tsFL1cvjArBeuK+JgBF0k9g26fijWWKW863EtGASMhhDpjMYnB+2bO5bUEV2BAcWRl2Y
xmWMZATq2e89oKBs6vi0R9bLxS6D7cjZ78tQgtNKvLmw5hQmE5wpXfw9UDN05/O4HKnX8BP86+yM
7XY5DwiJKUZ7GNmPsuf8TkGV9NTjNM0FQsRgXavKqyoeK3xSqDbGYGmL2NB7UFr8i1gXlWPqEfqT
mvlwo07ipoOnAl6YOMUIaj9rVyhNqYPu2LkKsyViIg9NjWyH2oORIfa+KAiJYXGE7nkWZ8wvyZo5
7PZIwJPwq0TxfdPZcXdRXoFsCyDITxShGdQCyzdgyEExwGORbzR6blr9NKkJXmn9FsHkV9Bt+xgW
/QgPVnUfV12WRAG7HkdlClAiWanIgMwSNV73WsOcikztbCQdXqDd4JKDHvSwwVaQbNA2hjPkyIDD
eziKpujYw4rw5nfltCt9OC/LJO7yceEvlLRfcXEzFQn+0vnUppcaScclhkn0XZBFoxPYWpfpOiyb
twrVFdwtMI9Wjf/QcvYcYAp7UZLO3HLmIVbCX18nDskyJKq3hixdtmiu9w0ffswVDEIDonTR0Z68
cjj7vsgqCyaLo8jqYpyiwdHwFp5hdhJx8wUWkHuIW5Zi2KCSjqIlTGHD6Hd0Sb5O45QSr45xDRAo
toHfbgb33XG1q3m07iIfNecyvcazuw6D+ATZAKaFgJO9KruKHwLIKPMGCvNomtqrpKXw4XCVfBMm
eTSJGb+siG4bVPRVe8OrMBLeIm2SexCXe80rxAwz8gLn+QBvBcv03ITPyl+hbpunbbcl9YIlVKPn
AweWj6bXuQrcfExsVJ+7kvNCxdUK10h3BlNQZfAVP20wiG+zJniwoyjtLvTFMiQftkY85OLrQlXB
d0D4/tmjSQvcHGkkIDiPfozIC6FJl7fdsLpUemt10h3IYO7aW4V2/Dy7NbxnEI2WehJ7pCo8Jqjo
Mc8+Ch8G3PwjplWM+2Dajrxf7prye9Q2iNdY512LuTkIAaijvPZLOIBjtAEslnjEtsbde3qYUzQZ
cO1OEKiBuIbWeYL72jtJS6dj4MsdDtbrbjWXMAx6sjFmm5LhPewC+lSVKIgW0Yu7Ftkj2WDUXY3Z
QjhYst7I5m3EhckxNQYZgC55tGg4Cjnr5oBwjuYbjwnWr9b5oEFnZBKjsfej+7Em9RnemQk9Q8Xq
fedBgQCRGTjxmc83G5KxsmFAfv087OQyfEp5R5btGpBJs4NYWZ+sgJxP1ZOAnHvlV4pfrarFZAwP
BVjgzQkeTGJhd0L+xLpWqR8OMBJ4Xg1dUj+TjNWk2qmkW95CmE7xqSaa4cn2bmrew5DoyJGvrjCo
V1K5yOQRFcVSmJbD9gJ5nEw09FvL0KqvMjA95rBrDCJ1SIdIN3iyjyLg8OxW5LGNXFpbCskGIhde
gD5kK6QK0K31BTP+u4XQPFqb7gvR/blJFn5oLkZrgxpGwqrzoROMQIdcTz6TGI6r8juzLg/Hzc9w
8oa5TyCQr1ZIsHrGM001SaULj9AT+z1mwIC+xI423FGn0jnhw0lvZz6bZzj39wtHP+jNzy4pz2QL
TjPjOCOj+skDr7qD2WvPRsRFEoZhguBKMSRgW1JB64uSaoRcEZJSbwftULykwRIkRQWJUyaEhrBe
jv3t/Jsuo55vjHgoF2x7EPzO9Yp0DegxkwMiLN6VDw3wDL10SR+XZHwBqgunxwmBgOJ6qUB5TYge
gc1ofUOKH9YumPMsWKutiMmj6VZUa+48EEgwLxAnQbJiiZqTVf4L9k4o+cmphXwNkPZhSvojmlmo
Ip7HqId7kFcofeO7snmeWz1gJYdHbjU079h5en30knlPxBMWGRKn+ldYZtSxcfStCusbHiISPeiK
ePjGV58cYvp1ELA3z5fJ1OEdDLGHAE/nh4HK+nXuJb8pq/IYQiGRTRumgi5ieIS85RHbH+w0IGrD
Y1RWMaxZCQZ8lE3s0GzAh5QiTaMP0jhosTEkwKy2+X9zd17LdSTXtv2V8wPJqMzyj7e2d7AEAeKl
AnTlva+vP6PYkhqE2OTtE3q454YiFKFuARu7TObKteYc07/uwqT8FmW2R3qKf7HdhoNPrZEzaI8P
aZMhsiiKtWbHa1Rfrul1DpYKoSrchSrk/M1Y84zdw74VLG1er2FoXk1VwflFFuV5mILwi4Peah1P
eDhDvw3OmGLW/gxiIwPZC+LDMuZ1OGJdsXEublJF7QtAoV0VWeR4sa3dAuAZrnNDc67R5A9r/IVf
zEHIlb9gj/U5H0je0v112z00c2Pt/UxxWKlFcjI4bXwcgOfzOk/EKzmD7J/SVBd76Qv3PsPIYRsu
kohweI/MHoNcJ+lBof6+LfW+pC4O260WW8lKNFi8knjUnJWdGPrBhAB0GnIxreLOv9bDgSJRSmXf
YcIyD1nRnBVHQ0xmol4jn8IwRcbiCvFDexhQWl4q2upb3Q6fYwRF95k7xAf4RvNt5nBi90LTVC+m
PzkFjxFeE45ew7Qxa6E+RzQgTKulZ9ZGoNMqgRmT4TDSxAFDpSrz4ZABkrrHOGEdlZiKTWAlE1tG
HniNPQT7iXn/yvabSzZOwbrWZX1jz9aEYldvVlKhvKSVE1+RVOGeYJ0ke2mNh8Gv5Nkw7XLf2XN5
G4nFPYEKJEL+ZGGEsKOxf2k1ae6inGhaacUmB+QqTw4V5+9t0lTPckyQIDN5PPn6FJx1M7A2kVl2
XyencT+rsmewPfUpNV9roIBB6mOcK0zdjO7QwHq1mIYbLZDxw2ioyFopOVEKqEI6Twh4cnbQxExu
Yh0BL0eX8lEVs/Z+yhYbIsa49EpXIruBgJO9uDkZahpDaW/WhXETwRlAJ0yxZ2a27V8luS50TMwZ
XhFQBs2+iMR9mSfDyW5cwPk1Hpq9j/xI2xaV6SekBfJ+RMXEmanL1KHzfQdqavTJrlt7zfPYX8W6
erR12PsZ53wP4ZHxVdMYKuNKSPsr2qaAvTrR5weqDtkvPdCBfS9dnEMaetaUxhJMMGwofdvhYsat
vdK4HM8qE8pFbiVhEM0cE7JyuGdg/mQiVZXgXFahnqP2RHnTrWaZIHQsyvER5WFw0UHzb0Wn3och
PvoC6/Ojr7fHlL7khsv/IcDxuclGC+8BiMfJ77tTpoHGSEtO79Tr5qGbKj89ZH1bbW0gnzsz7Zu9
peZba8RNTItD3s5x86FTrntFRTvd1tKNcTiI5K7n/Lftbe7KQojYVW5oX9JgOiV5bXi9MeSH5TiO
YmI2rnlIp01oRWJc3DbBjRsm7hW2FbBQ9rQqQ8P8xF0sVr2dPHMCD7+TDPoeKaydXAmEbDuUVvEV
4haU4or1Eb96WKl1QMZC1U/JJWzbZq9HXX5T96m4E+CQHtkHqvshVz4uvogm9dToQQBOX6GWsLQ4
Q+km4vDL5GqNgzAA+Unpusk1Z/dkxSHH+DoO2nBv1DosJ0Mi7XSFDYMDMpQRVc5eCPAomnD8u2Hw
7bNMEoSspmlyUPaZkLHKAimh27dNm+SSzTMyFW2kXssxEplrdpu02mGLng6xgS2J2HUQXz2tXvJJ
h+w58qn0+zyQRzGHyQeCVdqH7x19tHjtQ4Xi9jCEbv3YBiGxdkaziFOL7soctS5cw6Yq1vQEzJMw
NLHVJqAtPubVk2FM85bz0qV1svJjN7fyCgFLFq3S3vRX6ZyZj9DD6rUxCHHjj1goNbLlP8KFci4c
qEvIFbXbnmF4TDVWfUAlXpm18+faSOjHw8tAXjuPzmlgiH9TwYrx3C7KN5Us6f20vrxUUZCfQkda
9Jsg0DTulF76ECSa1ujG4LlBPnzOktjfyqyVD1Y6lB+TKXBufXBe+0SW6gxLCIwFQLT+yoX9GXpz
ndGanZWPI7mdi/bBbZNslxKrBJsihqSXISWgoifo4KsQHCEovlIqz7C8mjpj+Dyh+Mc3OeUIjzr7
jkAjxibCKm8mSOLoEMSnMapTmHWFbsK8mvSrapL1NtCLwCTqD7M3Ph0b/1iK7kyWQ76uYq24yTKZ
XEq0R2zuKvkELC5fRU3m3JaNVIehsdQnWWnBQQzS3EyGmrejmcsrM2cTntyx/Cgy/qcWjwbTnba7
mloHkXxWtg9tF/nnpjCvF8fyg05c0znTIEqghdfg6nRm6tymoYqwF3f5zsTsEHo08ooD8mnkd36e
baNyWEIIp5JGMEf9hw7PCZKhCrCVF3VGcBl0I1vVmTDus4btdoePevaCvOcuOyqdd2a0AAkbNGh9
PNifWzwortfZbfmxnPyguIGK0pqesHEUaEisbn1wxJI2f445eiqdDWI05wVZjoKpxZGBSJzchWqY
9dYWMax5lTOufTBGOuTroEFkJoxWHroQfp1QYINCQ057y6I7wr5OOa+7A7rcINb+UCj8p+fZl+hz
DYjxW/t2oP3DDPx/0dR7kWT89dSbU0n78sOUfPn//zHzdtU7qQzLYHZlk7duLpPtP2bejvPONh1a
lZQfmkH8DPPmf8y8lfOOEt3RNaUx9kI1yA/9Y+atrHcWOEf+w1nQAkGv/s7MW5c/ExYx2XLfKGYC
P/eNsTXV4gsbjoWJASHiAA4GRlT0VRBCHlWl2V/AMpWk55i6Q71mWtbkRXom24cIk8sHoZmP7FUx
O7Vbtuiu2rFJtnYTOuADTDu8bSGA0unJ7H5Begh56+BUKTl1p+7HUZbh86Bq646WJpIazzCkq62k
3klQiUXp3M8D5hU6jZhDzhwazWPTj8FdUNqyZA4DrJCuQGfB9dRah5cxMuiJYgs/mj1ztcpR/rTX
iTtFKGiFvgGRCQ2JNMrpzqrNKbqBthOh9dMrXnVR2265IbkgzindocatO7apGo6Pk79PcL/dwt2b
b4y8GI46RC7smmm90owqpVS38ksI3eC5t4LpaBqGe+aYF+2R0w+rtBwEjKWmxggTWcUnv2vy7VRW
/aqq52GXyLC4NDQoTyhnww1KfAJQUL8Hthle2BOxkMkWBqyn6/NyzBzVHiiI14HHX7vC/FAbVuBV
Dg64hM7pfjJN9AapFVkf00gU+yQIjPNoj8AJKwSqrW3eV9WwzN+CbmV02rzDSlWvascFDWaYl9zS
x8/+YqtL1TRdsfv2RzttJ8zHwnhfOjY0NrNCAYtNv9/plnDXmdNXj21KY6vCsg+xZ2CjXnxXtVci
vDzgYhjRx/TymgpNPWh4Ebf23GFeLZL5dtZdhNAWzp+NIVA5wjeNm7sSfavXy57Ezqpxiwb7f4gQ
SCSFN1LJ8Pxo1amKGX6LIFiJqtRQFTvtuugT4xQGmkFhyqi2N7RHEFr9aZKJcRlgXD5S8jGNmEmC
J1CWDIC6rODigIpY9WEd7g0uAFLSkH5oZj3GRWR5LjsDk33E9zyUrm3QnLB7phw9PaGVCdoJ05RJ
55ewIDqLAEz4MihTC+NLG+aIngfWdza1IsKB5sidWxtIfEuIEhfAauKkA05IkY50NdCpqc6adVQN
mtoH6Qg/LIjxM+I89O9wkOfldjalz9/rY2tGoV/p1900UtKChMKl16ZM/zzTjDFeEJE0MK/O5CUg
Sv4D/gcbK3ya9Zx1gkCe09rU3kdMFlGG0ZfYWC2eSM+0NUPe1XB+7N6DnKfarahi2XJQ7JXgJ6vg
aCUJjcwsNBn8Y3ba5oGzEFSkIW4Vwoy1Uoo4bVQSvHZDpV0wx7WPgRuXl4iBruBLFl21MuXgYJGj
V677VpntYd7kG8bz8UV0Q8g8ashPaa8Z7rrAZMdBkFtEeqxRhVsSBh1k8VPYMpgIxYMmdXpxfcfY
ZWi1O8MsFItS1QVemBsMhPTcHQ6W2ZsH3S/lN5suzm0gfXqXU9mq9y0eAPC8UBTkOpTUOBsfYCoG
C0bU1yTecQwBfE5pQ1NUJTthd+NnVKfpwXIwanhNK9IbZDHTsUM+1HtxxMncG5vG7jysssX1rKS4
LZBFbfGcLMyYMADKN3TFgdGdRechHghDLePU1hhF0cFnHQ7kc+vE4I4rd8iPsLDno6Y7sA/aaORN
jQH33PBwTWdV2Yww22KmEk0sRPUeWAJ3XbG74E8Hob5v+ig86Ricb1rsoRffoiMDdYLjFW2BXp2n
PtHkCgpPvEF94Aw7xk32wReDb3gN2ZtXpi/ts9ZXU7ZKM2kdKFGNNZ3pgl4hjApPVeTVIBdnhO3C
fzhI0SO8j3MnQo4QNefMEfVj1Y79xPuIUd+L/OmuaNSDHdnRPRXY+LF0rIo0lCEAOWwKte/9cfhD
j/yfLlz+N5UkKIJ+UZLUXf41ei3D0/n//0OGJ813uukai0Dse0VC4fEPGR5iO42ixLIs10Vl9aok
Md9p1Jn8Y8uVtk1Fg0TnHyUJP6ORJuuSTssAZSlz/k5J8lbi5Upd4/HUdd2A4KWj/flR6zOXOKYN
OWSHOeKkrgcPok6mDQULnQV3+jAYjFrd+Jz0h1LLkoOND4m+PYcXN/5NOP2PtRHV9vKXUGopxCpo
4o1FlfRKddQ1YQIVJ8oOZTIcWHc5DCgj+mi6nK9e3ZyfqLl++qW5hko30BhQDr7RHlZNrGth1mWH
VvNZvfKNGtWZbC3GtXUot6UPmAj8ZnolZFCvZhozaG3TeDsrCg3ZNe7m13/QjwkD3786kdYu95Ua
kxp1+fevvrrtioI+gAaSiYP7JjDdJ6y/0aYujUNoQVGDyxWu6ZI9/Ppjl6/5p87r3z/2jbpMWIku
p2pKDwOeEOgsWN5l0ugM753fiMp+cm9ff0H7TRJKJ6cwTRgvHcJw+IRrkUw++ivdbH9Jo99+K+2N
fk0nBJ4cNev7xeT2vlXr+bVbaw1mvINIfXCEdmKvB8NnTElVUdbmB4qtXebKb7V/gNy8CZAshoba
tIbzpDCL7zJMTCa+b6eUmw7rP5AUrDu7tI0msGI5RGdMivRT1boMKmiaU7GGd1ncSbSUN11eQSMX
xicU69cVtnuviOWTz83nDhas4HIfhv1DgqNt21jNQyycaIX9cNyQOt6vGWvQiIj8jywQ/S1EXM9E
o7dCMVCtR+WgCJrUZtD94kPdgnD3uj7/qBpBMyEujkxx3mtIIrZm3D+KHkbhFNmbWql7BikTI+Ug
vNB6vCDS2wHZ7DyfAQW7y+DRWT3iMdoSm+LsEfODYRtBvtUBLyLwOnoh4bLzZcOmgAh77+rlCaZK
cg2OYFPrzGU4IDTIs9DW1Yz/wettm6j9ShH6pZIMFKsm3bUQpnm/ZvqU4UdntkEJd9ti0NjrmcHU
+rhxovIBG/yTzBvDQwHqBdquaD5bakDvKyJ/T8lbHLqiLLHLN+V+bNx9U8CdNKKnfmqvAWd9Tchv
hxpkFTuHas3zF2UUniyQiNTZRtfty3wZCQz6QyDHHQ/KJ+GHwmsqCIBd+uwUUB6DipqnrXZzM1Ny
L930jCrQY2SbnXEKPWmtr+36hveF8GqYHA3SNMMx7mvMvWCIq6smQAvm4MzZ9EkLIrDxIdrMECVo
JABH+2BLngt36uhwRZnzoe0gxqkpflaFBtGAGg2TM8M1F4nIPGMu46IDHuxRQbj4NI+jw1CN1fyD
UIufyHIfk3h4MGc5ckbj0DhlJsMSevF5320clzKgtMf9rEMWsDjtxEgNK23c5NUhtqvPI2ob2h9d
AqFEaqjHqOXsEKleGOprEbZHkQXSQzR4oqEe0M0lfdsZ7gCg3Y4hg5yusa+zxrl1OBmArRAYi1vF
W5Nt5ja6mzEtTiOjYG1M9yAXPlhkUIH5OrI6gxFGh1N1mzHG2F6fGnmv3PwQjF+CUJ1Txmr4fHcA
4sqOFDFB4Hb+SWPSY/b1wfHriyIjfEqfodpClUOSook9k82ABb0YjA3sa7QtJGzEmjfaTyPT7aor
Nqryj2Sgraa024CtckbluWb5OLK8OvTQy6UPSAsp30Lu1EzrSK7xTseNJy6OCagR07aRXHVpfi6h
dFrhVdDtAucuIJRBr+eNxlyg5aw6PlN4di3fLunOXXWdlD1EBBQv1bPpTC9oKMrui5iaVQcREM2V
HX9phbZZRHnyYaY9lo3rEbCQpm7yRUlXjitXEGEAvjT4EuecIsNv42xDedqW7ReM1rQY13MmTq3q
t055HLO7XAdU48rN0Hs93GlM4MhLYGi2V3ltbnRhr0dmw4IuREi6jNKtjXCfwu45Hddg8jiRANFK
nFX0yOV1m/FuNJZcMXxmw1XJsNRPjQ2WZS+EWsGoDgLRYZ7uBVRJpZ0MBrF+Ar23Mo6R5q5FWh5j
1IUYqD23z7YFoKSuCEGHf17EVpPO6LDZEb+xBi68dbLwWvX9irp2Yw0uMsZus1zLjDz3aLC2iJJW
CsNnxkC8YrgP8mLtVjnDta2eqTuzgvIY3Jd2AdjFWVvl4hlU6xGtZVX123LqVw0t1dx/yoCGdGi9
XFL8iEOAwHOc4ELJCB0pOkK8oidHvUT1CekYzCvhda52bkO5rzQoqT7Unty4qDD9WNMIgIyEF+E8
ZfXO1GbUKLWX2dFKcJLIIdWSndXUYh9GxKOJGzAypmHdLf65QUuINlEbNXdbY6iQO77Mw70FRpE1
5ZIzjbWM61g9Sxyp9HX5LRdVJHdxFF659cuQX9O2Bmzz2SycrWvRPm+X5BaYrdD1TC1aw8BhWHdF
gOhOZZoJbdzUl5O+T1OEP7syU3dHgcsNi013rdfpnrCpw0Ac47aQ0XNeMxqM4FbBw9GbbZk24L8C
50kLAmtFnxyldzhtQWhw5gcy17FozJOU2zFbvJTBtwpY7RCE85EQi/vRCNyTv8hSijTJCIyhPdG/
n3znm676m1rCMrN2wgicdSTqU6EJb2ydXTlk4Zru71cfwZgX1yCBzeGElftLgdZlDxjpFpPHmSir
syRiZdNqwW8MALDNfiiWWEwVRC7D1S0b4LGLA+bHGi2SjQlrGuVsy7x0iKaKaJA91Jn8fslr2iTh
fEKiG6/xDGPGpkIxDVDnmnZyraHaSSPKTtNYDSgJgOyTDtJ5WXXo02YrG7gXEewJN36ZOBczGIK8
/cWfK5T0DqsPbMsPWW/r7ythPeISDjcu760sv5SpAycrpi6AexK/Hxl6rpgYjFc+TH34QOpixAd3
EtE3qQb7xurm7IWrY1cf5/K6RiIXtcWqwMzvZWB6CUyBJQfN/AzAQ0bBY6C7NboqGJXulYA710sN
hbVde7GskFK5j3OeIGsN2E7p/3j98AFX8Krou4Nlt/6nAhg7w9j+XsqxPZFnXN04GR/TTtK6Cas6
vqD0BYLfMw0M57KC2l9Pn8IpLh6jqdgOeXVpm/ZK6XZy21qOIKIlexpMH9j9gIxLYzXJwpF55Oxu
YoelNYBZrA09bI25+KQcsJ4EK934dvkw6KGxMaeaABC0AAMc7igJl0YpK7yarpULSQQ4Kso3/AZo
rka4cR3yE7vO0RU7roi80k1m9O8V+26falvyV59jTOJIbIlbpEuIfksMA1uJatAtadNt0crHQgHx
7GrtWCORvoh65nl1gisbdgFdJPeLTTwS/awMJiYS+BWYQQtpJGVJlkfFjqmCc6TwQvtFbsrKqUVA
K4AVmSWEtclF5VYUPdBevb5u0h5BXw6eGe5T7JZXrIPncTYfplkec8046Arx6JRlz7qtfajD9ikQ
pbFq5olh8gR9C415vk6UqnaBVnVrSdF6ITgg9bKBVg9evPrZVybtGXeU3IERBz93cha3qTt0n1t4
Eve57j4y6xKoudgoS+MpwJbmgeG9SVp5Hk1imPK0f4HjTaBJU8ansRgRQyMfmUF4GBllCHhuTyWk
L3dgfBko9wsnnUpEYTYWbb5uG/txZEKo9Xr/5MRplT8DLLAmeAYF0osMjfgRj7W0Ab0qIo0cQQAA
AtqGobEyoRtNbuU2twRiEAbACe9z0ljsaOgshq/IyS4W0r77uZSCR6FSZNTwxGjmS6wd42Qnq/Bz
Ah/O3dhx8L5ru/Il18g4Gstr4D1IuEqXzlcS7GNCn3B89OQhGZ1xMJvnfGB9WE2dPoGXbYurWnbj
oz3KY9sr+yaREwTrSs7rcibUpYOnIdD0VZsiLwJQItOhBApzRC/eTc5+ZNLHaOwihflkQL4A2hGZ
iNINeqOqH6q1YzyrNq4vHJComrppI+g/b1KjXaXV5buJbNnQZpcEOKqCZnbWiteIF/vQ0M32i2OD
vngZERTslykoPVcHcaqdXfObjLekGwHx6I1PercTkKNX4Oh6+akgj0GOxPlkvQdWTY3FJh+lZ1ZE
LQ0gkuQjUOGIDI2+KO8L4BtJGh7c6KaaJygX+qmZqxtVZxfaX0P5WPUna5pWCVWEoV4cVBvA6pAj
bl2TxmkTvSR0EbO2WZsdSrUcGn3S7uZKvK94YfOuQbML7E0hEEfvGM35EYwY4poQlSQ7Iwh1q7T2
CCW8ihF+PLYZ3Dt3RqahVUjpjK3mZp6Dt9mNEgQ/nJHSp274mjUnvQ3jDQPZVYBuVLBy9Vp3CgDy
J7m1qayBviRxZ3Xh7paaijJ6zdjJK8WhgsDstVlsE1+Undoo3RvGh0zaaz8ytgZY26UFKKqFcpXG
G2vBb8/zLp3e2ywRXXwNAOtE298Dy5yG0Sfd+dqN5ziPJ1I8kAyXfVSi4omv6vEifMqwsbI3yKDT
FYD8GwDk6xnx62Vs2FDxbtNkzb7CZ9ZZMMHO0lG/qnOJ1ilcfW8x/Kc7gf/fjTANyoe/7hfe19F/
nV/y5OV1y3D5kT9aho5859i2LqXNG2pg3aXW+KNlaLvvTEXMhWEblubqrzqG7juYOg4+QXThtD5o
DP6rY2i+cxUjT9e2oAkaNoXH3+kYvmkaGQwf+auWriX9Qs7My79/1asqc0IFmOuMG1n35q1rMe1q
LSj+XgMvYfvqqvykUfembfTHZ+FBpvdl4K19OzaNxhSaGhajjc1qweoh8gv2vGzvQ9i/SWIl/3ha
mYP/3JT8s+9mW0wZcALTiXubvGmPTPNzu4R9VsCt6gcDj0qWZGujAnH566/2puX3/avZtoUbg4rS
NdTy1V9dRiOyoeLQ2NgY4JtupGjqT9gju/f2oCTLUur7lzp2CsqDuG7szd//cMbjtuSjFb7eN/dw
FJHbTJUYN4mZA+O1CdqCn6TlnDKi4qKZsrnRVOwc4tSPP//6o5d+8que4/fvTW9XoxUmlcYX//F7
K1BcwrTBy/kizi5o6ZK9XnbR+tefIn9sAdrLx6CUxK5uWjw7OIJ+/Bg7nVKgSe3IgZrOVoHo7Uys
LoD+rFL39fJIBUvaiGelU3JjNd2yX7cTp7IeH8Gv/5affGOp8O4aroE13JFvep9+a7TxmNFuqQRG
dGw3YjWERfEbmsX3X/PmwtJB5+WXfHMc/G8+JlDYAeEejhvlDPO8Rf8jz3OVErUUY/d65lyFPJcZ
fx6S+mfh67R0J3iPT6uVv7n4rDRvbzGcZ445SuPQhHbix2uPfx0bfMtf4nYoaR2MFR+MdjBOohuD
z9FAPlcOt+vu719lgzmzoqvGU/22he5gRBLlnE4b+FfcXDf4Kif3t6fAn3wzbiDMXaYl//4hLmNR
KONmvxlKlJ3JcnxhPfofPDD0ry1W/6UnyUL/4/WrO6NEC7w8MDpOhC4L8E/6Vvq3Qu6/vyF4+m1m
LS5vIlGLP36KsgBW9xJ82Zhgz2gQpK1qlbm/WcF/8iwwXmKRc2y886hrfvyU2kbaZ0gf+27jkMAi
g56TVhcVD5Ola2tzbMWOA3f7mydw+a1v3gVdsdFJQ2eZ0d4CGfQEfV5UN1zBYYmSYAC7CnrWHCZY
+m/W8bezpGWl4UkwpMNLx716GyGfVqXB0RGGFP4XambgOPqL4xRGvHbmWtMJuDCqfDfKPkFrnfY5
1hB7ir/KpmyuSTwghSUHkzsenIJc1d2vX4qfXAeaFnQrFsWTJd++FHM86VGg9HZTY9w5ohzOt8g0
3SM+6fA3N/on6w830mBHcw0N0IH25k63vdY3BZFjG8fSkPmUO/aX95Hoj1ILzkQOkK0X25usDE+J
8Ku/u8ZafDTQEno0NmPEBXXyejftO19OeHkx3tomGZfKz/BG4fz59eX8t3LEAqHHhsJn6IbpGG9e
zB5vsd1GZbuZBYktBWIWj26PRpZMMOx0R2x+/XGMgN8+x4gIsVc4trIYivKm/vi1kC3Ms9BietaT
rXN8G7EDrjRqit5rwpbMwdAJ1ZdSFGie4XKkHMFSG1KIRmlPq3rQQt0LGp7GrUKtGBwVLDZQfJXV
nVEXQAbAolp89jHjyXXnTBMAajwujpclDWkecdgaxqY1fQgD/riIL0k24zRuo9CIYAyEdrUzYuKD
1q1ZQmTTg0y/DWmCxyvbybQPNiT0wsOPFz7h9JW4gyM243WXOSSAtalD+Ya4spMbhP4oFOoaVC9n
NJMEIWK7In0NcTwObxBfFdNpzgvLualGy9eZVhAK7SFfCT+rmgV0Y1uJ/6mMe/GhmcPoWGlZTAan
293j1I7vE8cfA8T+I6KJQdhudp8TUd7QXe6UvvBb8ZWWaExiHJE9S0XpVAUu40Bi12gbYLCrzhzS
a6eOEoIxi6SkI784HZ3Oql5SHx3QCrZWrq2QysX3RVj54co37fgFuiV4qdqPpq9NkMXQ6OFTf4Ud
T6pmx+Kr7QXOnfDgQyw8xwuMmG5LV5gbcK/zenHsYvpInARpetLRDrxS3RwQWEIbtjhjpAD94EGE
cgktCSqhp1dFUBvauuvNGkeZ26t+heGRHMa0YwNZ22YpOWeyAiSHXpDXdVC+yJ+BF85on0AvJqsl
aPJTUDQyPKB2TuxNgYdhW+u+hjnZkYpu3Gg/ti3HTa82CavcwDuOnTuY9ESu2a0St45ICFot4JAS
yjHCkyXyk2JkcVvjsUtkq8GYhi7Rb9uakC0PD6P7UlokAO9qoI/4glKnJgkFS4g4ElFm2Pz5U9eu
8lb6FyPvJ//EJIwgl2pOxRH0NAhmImKNeOsarV+c9B5W71qx/HQACHzjBlmeXh+xG5mlh7DSeD+l
tIuODg75CaNsUrenwja66wzOwCJypvdJKCOGTbw6k1o5xMdpmzwY1XXUgxkc06pBI4fH+hu1wPTI
ohfmu8gkFDaYckRKRLXaFT2rTre2YeJXRGplTpzRJi+iz61jx4xB8ql9wTtmEpa6FNkkUWT1NwJU
bHfdpCUuLGvkd4xlxVwgjENcE3aISwJnXmXdj/rSjq0cJ57WquDWbmoDOuXNPM7YU+mYFBK5gN4R
HWmWpcCtaDZ03FutacgkdBph0kAzsmyl8FiRFmqQknMoHJQGzK0qa6ARmVbiqp3SsvtsBzA0H5rR
dYVHxm/5UFqFNT4R/tPcjj0Nbhpf+rJmhHrE81v6s78VMGtT4llDfFw+GkOeX8vUDnrXmXPkKRxc
Z6zZ/qPe6FbObDWmkd0RMH/9fQH9W82H/7vOwjU2zfu2/vq1vbyUb2XUy+f9iyX2/wYXjA391V6y
cMd+AIPtCW77r9PyX/f/hzr6TzrY95/7py7JeLecci2D4sy0DaX+2WSQUn/H5iYNtDjLgWU5PP1T
Kq3emabLwZhCR+fkuBzf/imVRnoNGIxdGAWPvfzc/7zLIBTb+SLSfrvjaWxFtOB77URrfZWQ/UK9
pMRv9vEfy6I/f/nbKmFqCABVA6a779zi5kMZERHnqt/s29yKV9Xnn7/+TUXd27ggkqRh4oOJsRKe
D6f+1V28+aOCfY2h+rEe+PM3v2kWOBq50zBftFOFyZSxOMZiQsPmYjeNF2UKxrpff/1Bf/UVliv3
qiuR65KuN/QefPsXWZ9t43eF2l9d+uUDX/3iolOzipShnTrmA6MyuKm4zpz5bx1q/rxA+o+/PtKd
XgzVcoFGxr0Pdknn7V/tuZ9c+OVl+Ok9Xf75q79bxOgntbKUJ2nMW+AjpMzS/M4AIYNeNJP+uktG
j/z1FWmTe7aYG7uuVg7ifFbeMwGm12hfN+xoJ5jiF0BVeDhBozE9H9GF//pv/PGo9ed3X1ohr/7E
ojSd3i4YNI5m/DQheCrjcD0n31wjO0qz/82R4q+ejDe1r0x7yebKFZb5M3QgEq9+89b8xZMh39S4
QS6QzzS88cylpgR1+rjNnN80R/7ivfleX7+6NAEDptYi/euUdfqGBFB7pgaTn+3wWqvV3i9+8xXs
v3hK5Js3n7hRZRfprJ1M/SvWxRNtF0TcaNDTwfdMHz+YcI56YTM5SY+FZm4D2T1kaLCZV60Ch2PL
pK0DgQjK96FLlFthz9cVWg9KzjWy320WiE1k5JcYzbvjJEsKJ7nU1EA9ju++FFuF3mgG1VwHpGpC
tQ/rD+P0WHYtHF5QJ+Uln/CQkUpi9uHVRKcP/ovnVPO2QKCcdOPVMBIyCAVNN49FobZplWxk0NJ4
rXcsPOtIoUXWyNpJBmKinntM61b9BaUHjGV42rSTfPsL5P41NeFqtpmeGHfxTM2h17e/fsz/6jl5
swbmQ2yGzhxrpym/r+pnIz7LQvxmfVXLOvFn4+Bf75BcPvTVgxLHfc0RhXfIQjNOzIxntPj5SGpa
zU28H4m0a0HkYPQFXoQcbFvmCGgmBx1AeCqZopkM9pxUvNdrAnDa7pi4CMnZy9aC5s3U9b950JZ3
4md/5ptVNG+CqitrnuceY/mgnhIkUfX0LOFTFfXTvHCZaUH85nr/2Er985q8WVN5LcdZilY76Y7/
OBHK3Dh0Susl88abXXGY0q/EVPFqmdet1YJZ1+Q6sOyTHrVrP2Ay1gZU7tpjkKK1CXG9BjzwtTT/
m7PzWpJc167tFzGC3rySTF8my5sXRnV1F733/Po7smVuNU9lZigjtBU6WxIKCQILwMJcc+wKvaSA
GZe0pFhTrOrg4e904UGvcPBp2FpKaRvqm8bcwhYeQQf8E5gmNFJBTCXJYUfYwsRY7mdpzkPj5KAO
AHXx0EvPpFU9npB179GM/+S4P6UYAJ0ejyMB8FAk9n2KUALa9i26sZ1MNU0kYtXjnWl5Zon6/0d6
HsEl7iOpIPFZsaAJMA853NLJ/wUVv1NaDAIsrIp9P+Pu/04lqjHFzgi0iIJXZGCWreMZhtBolKgI
FSVMxe4yHTq4pC+yg0rqst8/2wAw5VBKA0n4Dm/cta+ymwmfp1s+soHN5boW8h2QSIjGpAAXCGUh
YIyo/E7LtZRKZ84HR4KHODv5FT3WjVbPJtMI7NjPXf+hCH9O9/7IvBBnsT8uwCPWI/PCsuwSeIp2
ZsM9NiqzeFfgUYfpI+3qhBGvhckFfKJE99hQOFU9nO78sXE5/PtvcU9PsroDM8eJ2Nvn+k1UfurR
f13Cjr6pHRuXWazK9R6Uhz+Ku6ByMwULX/d0l//WA/wQBEXl3z6DayX72A0iFisBurlqhbnkQh8T
F7grOUZzY4RvVV3YcvUURpta8njyVx/7psHf0KfgsnYldFKoie2+itddFy6tWgNunLqaTGG1pyy7
qVwJKS4SMVDaSt+E7b4Oh7vOuJFhwNXpR43CVBg3jeYUIOpggFviEgq06kdnznTHBm8WbITOGNLR
MzgUVeD8ymWF7uzM8P28hfzVzn//4sWIBXeYHi4p99F4pVCyfbrhY/N1Fh+KANGZKunTLsUcru/j
pdgFmC7cDZ5pG4l47uv/2H0KZGYfvyEhClyDUBmsBHlTqWcWws+9p+b333bxb45YcRwA4hCzef9q
il6m8Qv+AeZl58pPfv6ovMf/+zdUXD61MPKmXeJ/ttIOhxXn9NAfa3geKhBEwllgp64CgMDkn858
0p+jA1TIfzsMmojiJE/GmqkuUEP3LoaWt4J/JiYf6/Xh33+bieS7q1oJGY60AUIN+iO3zozHsX7P
IoQfQ0ESY2va5d5DjeJFRQukobw8PdrHpspsbfLc7KvVWHHYt/B7jR8HcR8AdI/Ys+X+9+m/cewX
zE4EeDqlrYH7506r1o36ZODLgbvvmR9wbOBnKzXEYoOEKisVNXXJGj13xz/SrjlbmwHaNYw9aLf9
SCJHPXc8OtbsbGkWjSmEpaVNu15cB+PCm9zTY3ys3dly5DHHH6qE7jaYiPU4d+lndr4jH8+cLUdB
Jt/aHhr2/dtOvJO4gyk3l/V5tiJJhPN+3jMWGVXOnRvk95e1exijb2tRtuoIOQZdtrjXTGtsXi9r
d74SoV/6TXHob7Ay7vN2cVmzsyWIYqquypJm4/A6RJg8rS5rd7bs4pJDYlXTburfDcp7+d91sf/H
s5BuzlZcEyMXYC8j8hsfA3ZBUXXZ+BqzJYebGuK/nBhqDi7PnUF82UAYszXHiwdeLJ067VT9QZ4e
mnMX2COx05ituSDsx8xoGIiouNPj5q5FcTr0Phay5mbIjAtHZbYA/SaAJp3zVwJMpEZhmw/+ZaHz
oL/7vk6Kri67qS7E3YR7xLgZhsv2QmO2/lLAZ/yXwoROsKZ0onMFpkdinDFbf61QRC0FMtNu5NLQ
Oo1/0SlS/5sI+xYvlEnivTEmXvQpFu9L77JLg27MFiDmkxIPndawS3tXy9ajcGZG/Jw40ef1p8BV
cx51GYfJ+uirL5XHxrGtHcWDwVw9qn65DJv9RTFkXicCz1PyusqYuCeTSmofpezX6YaPbCtzMUeK
k4jRFKxJkbJPrGxgO7ENaMvTrR+ZKQfuy/eZTem1lUB1mnaDjHv3wTzv/bKGZ4uRSmulyAyGvqsW
urH22gs7PFuKTaZDsx5MDqfYcEy8zV7a4dlaHBU8hDjIEPuKvYI/Z7u7bCBma7FSWtTfAd8PqEOC
HIZKlzOz+9jMmG2HlerXmAkxxJZaYaPo2S1Fg/jonu73TI3yP+kpfa5wEg25983DAUyK3usx2Acw
sIN2OVJWioQZ1sJTLpV2Gdcw+TJ7xHXfhyMurUZ1qQiUEo3iOgz9c7057Jn/ef1HIPPvRA0RjwkK
SPRd3eE5Bt5PpUqSSoq2UW2LldFEoYORGk/Tl8V8bbbHdgA+ijZNxp2XBPuyyG+rM0H/yGfTZpvs
0FVaUCT8EqNdRSgkcu8Wa5MzvT7W+Gw9NzVPV+1htjUKdoZJvDTFByw3z3yFGSrmf+fEf1B4DB3M
EQ6LO5laCKEDzwkAI9NbJ8jfPUpBBAq9fFnYymO7QwRtp1rkFjjl9CplQ5jLaLJ8KC68yTPBTSLd
jg1x21CXeXrKHglmc33zpEs1JtQs4UCkfivaQCo6M6zHWp4FBypuy4TDClEHt9N8kxlnotmxz6X8
O6tV4AF1C+5gF0pbSpmo0h1tMRjPjId85Nw1BzmVUTUCm6X5vkbFFSXLeETqoWFjhZxLnlZDpHxZ
0YvYUUrX/cqMR1VeaT2fKdOxc/ydoN7tVIy0XvA/X9R17KLbXhWy7kaT5liJsinqZ024P/31DjvD
Dytcmx0CKjyprLpP8VCmxiwO7+qeyl9skSBCXfgVZzGE5562BKgx7nI1t6Pka2wui/HzAoJE04og
hFy9E3nb42Jy4dVanYWKScpjjK3I2vW8k0CCtUe88E+P9pEZfagb+b7xh/i9S0PEaI/5TotxDDjz
FY+1O9v3FQm/g6qVCECGzstij47qwkTavASlTFLgciWiQJ1HT4guL5eNxGxtA9qAdo2iazfBM99j
9HVZs7OlLfDmizZVHbF6drWbi5uV//1uVhQ3qOO8YQfYLux+UZb9ebq/R0LR3Ien0ACqV1iXcmBb
R8LbYIYL7PcuuzjMJbRtVCCU6wfMpBNwu3Z12SFzDm7tRo7GYLTGHUgkErjlZb2dQ1oHnMb5fDSL
Pfl9dBkUWD9YRX1fcVjFhNArmBBZsMch/T0RoAOd+XZHTkfKbNVVuvLfq84DQCR1bxZbM07AZe4t
9WmD4yJ6YP9OjA4ejDgB5OiGG2sRmH9qL3OavFjE3oMgFMs831n4uI54d/DAIT/G1YsOKW1sUB5T
czjmOItNANiotciiz74ScDMf16a31tr7pt/q5ppiWA+XQJtMI0U4hY0VH57uCj4sCwo37WkS7VSs
bAu3ZSF4qsTX0yNwJOzM6bGNZqSAtvpxh2601h2vck+3O9P7/++J5+A5+v2rGVYYlqMvYh2JrkY3
HvzAR80qLtP+1RPuxPB3kvwR0oeyf9G6d5/jz+m/e+z3zKJHMOA1k5XctJGXU6uljmcYj8fanYUP
2BxihqU0GYePDpbjhbvJnCNrWEPs4ypHs19YFiLyPT0KR44EymzDZseTxuTwVb3oRecwl0z3uv7p
9Zc97utz2aGCy6FuwnvjxeBZ0e1QPZMKPizpH44y8mzf1tUi0+VqGnjapvJZ9PgHnnx0r2VvXXru
MH7kU/499H1LxlhJo3ACJwmIU7Lf2V7hnh70IxvBvESxNMS6q9TDt0xX1CngMmihij/3uHSs14e/
+q3X8Wi2KbJ9hhwBR77pi83pXiuHlfHTmB/+4LeGvaRAU9a0HO68K8lX7uRx6/cqXLlHMXgKEGNN
KmZEnQYjJNqHFFsK0o1kCcsQEkUEqE8LqOBWR8rt8bXw40VZtK6YG3fU27uCwC2lgNj4py3WVfgo
IrTOpNrpeQCa/MpN4sE5/TOoVjryO2YrX8WR1cS4j2R0rbtUmCzaQnVN3pz78nfkSU5OfgllO8/D
qROIJgz70p5AFcQDtiI4k7Zw1znt19VNV/RI0jKMAdqlAK4qZmOv9IUsToh5fFRqqqsg3Srk7ErP
MGpQnTwnYMdU/kugEn4rFIxH8atRCA+q1C01Ob3N419i82y08qLGvTM4GHYK+lLJKvA6GBKon0V4
FQQCihZ92cDkCV6wzzPV8lrqJnfAbsDUNpnImpjuuuTg65nbuYWTlibZpvmkYLxdDR8JNLJOfEsA
y9Viw1O8yJ2ycoRRxc+pdkz8Tf30adL2BjQDLzZWGmZcmem5fbKYxCfYF07qq4tY1G5089lUrmLc
dsYRr6ARD4d+daDeBZG4N+HtDbqAUZpk5+kX5c9o7t+VJt7XSusoZX1ZzBVnm/Ok4k1eaodXFsXh
hazLz82Vw83ohyk/r73iUdlMjJ6zdlE85uaV+Tu/qmA2hE44LQtp7ccYC55ZXkdm5UGH/n11hZof
oCjkJuklW8quqENa6eXZl8kj8XKu7egkoc0tkx8iCpKtwzLjmDF+JcpVkTwmgI7bjafcNYkPzuyz
9h/yot8m9YMQL1M87MoAX2G9crSytC31mkvT2kzKBxHPt0Ai9WAEjlkUtmfeV37+jD1DkiSODqw5
lSX4PbBeLerT4hUatB55XbuQsxJxWu+q8jaAtmfcwddrjJVQnNMdHomBfz2HvoWqRjUGbxREJgRF
MZ7AK/jd6ehxrOHZFdpL8GuBbkPssJxw3Ffd4+l2j3z9vzLpbx2eAl3CMJmvb9ZXUbUdorUwnNHq
HknR/800fW9aDkvctNkqOxgvfvy7xBOGkh9IRNESnoc76uUWH2z39A85cqCQZwcKDwDK2HvjsIu9
vVY/VvG1qgNs6M78mCPNz0XNphTi5JKzB3khVF8hXBQjtInQ0fvozLnwyEqZS5upnxLj9nBiEbMd
Bah4O268esvU1eMzv+HIHJqLmuUMbG7SsEFzVVPaZdIvTg/9sXZnUVCi3k6JKRPaxdpywGC6ORMF
j7V7mLPfJlCvyC1eC2Q89XgzgGPUzlwCj33Lw9/71m5WFJWEB9q4I6Hq4giFfDoFz7pvyaOd+ZhH
5v7fO8e3PwGxrVPNw3NrXz4n5bsq3FQxVtoi9FJSYCJYoCI7d7A4Nkyzg3+ux62QRaSohiZz5NZc
ITS7LOr8NWX49jOg+eSZGtR45uGaHu6ic6+Nx+b6bLHCNoGheXgVDGFWSf2I7VXolK3E6CRbUVDd
0xNTOQzBT9vo4fN867+eh02XyEQ3Q7nKBOpUlCvLKJ1J3AN2wS8yhxbwC5cIAS29Ga4VdbDF+laj
pL0HZRaZB2+zpVdJNm5Fbi9Apw8tGKvTY1E+ZSoGRTDEzOxPnF4L8B2EsFqWkNV1c3m6/8eyvHOV
66APGb7lrKyseU3G2i4HLBRb7thpt8iCX1Eac8wBxM4jQ1ncFd5tot8Z5q+qqLCNK50IrJsICk6O
y91EXk2wLLeLlg0WVHVwJ8XP6ehiaHhmtI9sJXPd7DAIJjAfHhzV2O0bt1sp0WVJWHE2XUyq6rG1
5zP6eKpQBBpV7Zl1+vPa0ebqQ6+hLi4oDxPE/MzyvdC/nf5ysEp+nHraXH84NWKAIxcX3IrHEhlW
oV/dx/17Kt1WGXmy0X/3eRFIivc7rC0xQzXUbVI8S/47XEsqEiJw37oD3XsF2Mzxx69+ZG5Grwl2
klQNIFN7k4DVJsmiLleRj9cflqO9AUC90RadgdmuL2EMRWHJMP7xBIAFuyC6EtN7qbjW0l2RXYvT
daLtmvFPU60LdSkJb3r8EE57oa6pGm8eaxH1uSiM11j43xsVBn1mJb3Easz9blvpb2N/C77e1cz3
proCOet3L1lSho4XWIupqBfp9GU092pTYTt7PemYDqpcUFQU75pTKoaLI4cdKDWoLREp3KMxPobF
Xu4fy/4enAO2hXsxe5iyq9LbiAIAtjVWvUV5O5YPkbrTle0Umm4ATRp0agSZ0epvYxkKWfUEw6JQ
ftfU7erSNhy9VRgdSpZ/J02/gDJza5b1y0jRU6C/BD3GocIdXVfb36e//LHvfgh530JO5yt4b4sc
1CgsiZqbULhoDfyHc5KaYvWfD7TbyxSjXE/nQvHfzMV/xkhtrgktKQYJ/GCgYdFb8iyKOaXlBjAe
UgHk4FMiuUr8Gr28eUttuhKMN0H79ODvTebGMl/08I+GMW1RJXeasNa6eB0YD1KEXzW309ynwO4y
YRT2+/+OK/XqWLRIqDC8IgW0sRP9M0v1kLn56ffPbuXlFCpRRGXMbko03trdoFx1w5MybDvRxYDn
wkAz26RD0OYgShrO7/DRKfI+Z3R1bLrN7gWmnmWqURyUAvEVVnRJ556extohtv40LLOYGyc6KPCD
wAabFbuCqGYZH0G3lNlSMgHPB+ke7x/F+CzHbRHyalO3bp9v02xcVtXaGKiXpTTdUHic7DwsU35V
4w0pjcQc7KYUqWpy1exGqG/wKK6kBXaQtugli1D+kq1onaV/BLPYtFl2U1SencBXBQnqmdPSx+94
Kp7q6jbxFk17bfi3mnKjadTFa5d9qbnoFabLKGHYPe3K8h7HJTxpLmx4ljqMugGMjs8MluSF/tmG
Zw4JR2bA3PYHexNFAMl7uGFX8GZfPTJXp+fAsZZn5/rRTAqhxXtwp3wKvnQzGNUZ0evPJwVM7v5d
yxm2UWKPq+euhmWacVMO9McOk/nT3f57n/lh6pqH3/MtBAdZAAxCU7kKAnSpAmOn9hRTJdg2QlkB
tPfH5AETHkbtHGw10jjhuCLigl1GN00hszUL70Du/hyg2qd7dGwgZyFmQroOlJOBBC7+W3kJFPX3
ZQ3Poorfe7GqwapGuY6LuyufO8od6/AsqvimHBZKRbstx9nADf5c1t1ZTAmFAyAsRh8j6y946F4o
StbmotlcSfVSyOluquNEsmzPvn0cCYJz1WwnRm0RYHGxw6QZzPyEX8aTmSp2kV3FRmf73Vc2crFo
XAxiHTW4I5HpRCqVo8N9Zn4GkUZZ70i9r3ybR1ShJK84lT/0lFE2UOTZZbyUij5pNZiSLTb5uj4Y
krxO8s2U7/1ylSTrVlpNEOCU5ravXxVf3Fz0Ieaq3UhORKUsGDD1XSm25TmXxyPTxpgFjHocInDF
DJcQ3/rdSqzPrJ+fr4vaXKQbdAoQLUnhHV+97bUR65mc/AhAA/ByeLAGl62muWbX75WxpRiPsCRn
bmc0y9p4vGy8ZwEgrycNB6fDehrWbe2e9Z48NuCz9S/knj/luAPuMPNtX/tz9Q7Hxnu2/AdFwTTc
6FC3V486tb1ZzhvpU+sv8vrhsgGZRQIllwtd9Ftyg016DW5iJbRnjnNH9pa5WlcDpmppMn3XlbcS
BqusXIHnO7O1HBnvuWJX0TIVYysan7RFOy5r8Uy7xzo9uzTIheo3ZcgZVIvedOsr4TmlMoLFRWOt
z1Zl6OXa0MtMkpJqbM9Rz3X62GAcfsy3bdYQOTcbOaqHZqkO66xYXdbdw5/71uwAwlfUYWjsDO8D
0p7qX/RWw6no33YnoaowWG+JeTAnoTeUF/Z3tgZNAMIqFlgEPcmVa1v7v9k6/o88AdO/f/s7GhR2
KkZExnnl7bunywZ3tu7CVqtE7NrHXXdVLc4ZfhyZCHM9bY9N6pSo/9VT0j6ne/r3tPbDKW4upvXq
jDuANAy7XiucKDZRmKT6r15qnVytt0kKC8c7GBUvo0TBV1yww5TXT5jvprkvMEOya4hBOTeM6E5A
rJZl12X2nBavieqv+8x3Q21yQwzjEcstSkwijATrBa91tKaenESRtzWWB1r4ZIb7iIqTaqN18OJJ
odzmcrdqC80xqpekKzepQno6ekMh4mTipGzgoCN/1RPJESmNcQbRsAW/2HhxuunyehsEuEsMY3EN
CqGXs63ZrBrvfhhIqMDeXNeJvJLrFmTJICN11XyXxKVbeOF+6vNdKCxGvV/L7Ch2DeNATaeNlfcb
y8pW+NutQJIts956tELQiEXg6+tcSZzTX+TIZ55rp3J/Cg2vz3kqil0Q14V6WfCbq6dKkVk+GNwG
wuaqll91XO8b8TJRAs8F/64iy2/DIlNYnYX2u5UfxvTx9GAcidhzVVJdxGLUJBPVFeOyM6WF2r5W
TKrTjR8b6cO//xYC67TqR0322WaoY4zcUD3z8HGs07MQWKVjVXQSIx10K07iWGEvD6eo052WDkP6
w4L9m4T/1usqTKoGAyX2mQG4lyK5TWYRaWFT5PaUdU7VDnYtQbyAnt6aX4L+WqB7jWtvBdfyTj3r
c3Js9GaBMzLxeYxAo+xE81WAWHPhmWUuWQrFEDgSaoedXDzX5q3SXva15962UlsPadQTPpWl/zT+
Ov01jgzCXM6fY6StBFbIo9DSvx7PzJ8jX1ib7fggPqyy7YJxZ4BnUslpTw0KGUFH+3cm6hs/zyGM
7f+Z+RoWqGVfUpoB1naZYYMkaoObcNoP68dkfL1sbGbLIERWqg4RA55syuvL3iiwdv2357Hk6Wp8
0IBi9PBU8o//cFlvZ9NZqLHHVsnD7yK1WaTKfUFxxemWj4SDv6m/bwu2bPtqEKlA3jXVph0gM6Ol
SKNzJQpHZuBcOY++Tx4AECKKrRHlPADJPLMPHen2XDovG9MY+APRMTLeS2G6MxM8R+UkPTMqx/p9
mJrfRiX1yrrPQmZHOd3WI2C0M922fp7a6mwnEsZ8wCeZt1TP9JwClRqPQk5MFQ0kQEcQRbeSAYSe
q/8+om7V5pJ6H6dhvat5FVaC1VRAXMvfBzJtmjis+qReqWnnYCW5KKqSpCyvMu0e0/DT8+rYCB7+
/bcRVPS87+uQ2BPf82RzJjL83bF/2F7U2aqtIkRmVkHwyUx/F7QLCEV2a2q3GRl1D6PkcqzWmaot
Cs5OY5ovRFBjmbApoORkWbYaTRxNpTdacPpsFZvPqXg75dvYp165e47MduNTleKhIPSk7lfffcT1
Q1yvxWnTQpgbIHZW1m/BOGctKR0bpFm8iFJlzBStmnYKgMByq6IYz4t00WOBhqfzDhWOGm/G+Jbq
hbQ++CrfhfL96e9zJMjO6wGiQKPkOeK2mQbXrR9iVbup5ZfE2vXmhe+q86qAEdpIwzxAEvI83cfL
0/0+MmTzmoCqiuokUcxhl8R8S2PRwbo73TJG9odx/2F6zQXDao/mJskzTrc4UTetI+e/9P7KF1/N
+rNHXZgqa7+7jQvLyYyPLoBqHm0PsC9PhJAXwyvq1oF/ZRZQlr2X3ngx9W0vvTJjbTEVVqYEKxDo
WIPdmiXupfrKUDYK/y/tPvNQ1AMVU6rVlENgQuCX62v8XQGhrnD72lr8k+jAGr1tYRU7qfo0rM4O
i9jRFSjk4Jsa9U+u1RvZeBQqMPUNKkr1hhT7wtTM1SAWKznEBSIHHJiP99MACrHYNt6+l7CxN3XX
yzxXFDwHlqFncLXSC+q/wYfChc+t0vX7esGTs0OpvFtF9ymJiRSg3IB7Wef390EhLjXhOSvAD0k8
aPOfrFVvYfJsJgvZe8j8LY7aO68Pl4OynyawzJOTla7OOjWE6zzfdqrkBL3iNN3XKFzJQejk0lqN
/GUFrkX3ejvP80Xp/RH7j34w4Vqh+ZSir4Ih0rv2ALRbCOKNla7FPlpUZb6OD4ixEYBcIeLtOYqb
YapXo4ilofCnT4f9SNQts69S3MZNvVbM9/6gvA1zUrhLjSevSH5Ji53V/wnFTR0+y3nkiGlBojFw
R+FmMLtVHWnPtXcfo+GvqvReSyn+ZQFbPGX7/RI/BLePdVdrv/q8cDNAl1okr0Rtb0WtHSo3ZQJN
krBk9+NS8q1l4oNOMKqD4boteJXTWLBPx884ulYLaQW2xymofpCGwjXDyVWNB7JmZIzsejBX3tg4
bZg4Fu90sryrqhh21h+jDG/UCfssqjlhQWEjbZu15qDFtBXrIxlW6I/dvtJXUyDZBthaNlLUILXo
ltZCXUTqgybva+vRHx676KpL9t24HPiPzeF/1oSDnaRTljhLPhXxDf8dhnLePUIgW8D14uW0shYO
iOuIvHnaN+TOV7Vc2TL37K676dChBLzf6TdptSvl12YsUdUQiDHglt/q+FOp301z1Xlvo/cmtV8J
/ztDWsVY34UG5ueJcA1SK0quvQmG3TrS0AmnACH2Q3JbJDcy/GuOMQIDKlketcuoMV2vv07T6ypc
9OK9FYIoppIFS2wPLUUUFAtxvCWPs/SFcl2avlunr12Usb9QKcXponpPo03WVtdeMmJUOCxFOVs2
8OkGil4CwVqb2bBO1VsEwU4j3GiQM/XGaZpFn1JSnX6Y2mMGU9qoE3esWriOjQvUxcEl75pz0qKR
blOfDtfbahKcNH6Z8o3WDMvO37WAWHW/tENtW2WwXpmkAh7yA1FHkKCxHh5my6VMIDKo9YsO1LgY
STZD3kcxBFaL1AgCk2lwTJBhpblS4A6HrKkgaa+htWnqrSHuU3hnnYsgnTcxqQ3wTvgwqjtJHq58
Vb4fElQoCjCz+DkirzqhdMp42+WebmYPcROurUpwsY9YYJCaCbwPo8JN2vu0+F0NsHhMbRslue0p
0UpR7j0TJF1c2TnsQ5EHkqFWUJr3tpxq3Edb1+ofLWu0i1o9YC31KqayFf154buNPzwlJFPavHIj
6QFfXltTe7uyntoaDRRrD9KsawUDsIKbmBGw0o8QXoFfGg6e+Wve+B0Bpw/YRIKiXeko/fPqSZXQ
5dUhEL6NRt250bnUGyC0iuFXP1v6gyc/t2F1I2M96VPvaCHrkJViibR+UdTvfkfeJatfK3H4JaHo
A/wOko1NIJuSg3emk+up7VXt+mCf7ivNpuLG1MXUIIjFW44EPhlKwJdsIYnmFubBuyleqvXjCPvW
ar3lMLZuNYXgE7RlNG7qpNkVyfJAWxBIEeurbHiYOspSo0XW7pL6tVdv2/JZlyngvxOyF1KoQrHV
OPDwfzGAwFOE9yy465lBpWdxfTtYxqbwhBZxrNxKzBi5ffBz3uRlf6l3K9iZZn4b9SSqnqPwQWWx
BFnDU/3Wk60dj2NOZkWuHr8PebElWFvUnAlKQIZORH8tLQrxvpPkVcTO1ylPinE/1YgtEzfpqTwr
X3KPWk8r5i9tev8aNuJCLVXSasECntRjqECq3UpQKpSgcFOBbBzlZai0cKAV+ve6+K3JG6Xm0Fds
cu2u8D+lqWZFXGGis47KdZP8kpptRJdyf4tYaqN3DSfCXafJgHEf+3EldK07es8oiKRcci0Vrl+x
FA20V+HnQJGd1d9ptevXD1b5WpnLdLiFftLK4aZp7kn2sIUmY/85qZLdVdFCFoRVMjGL3vTso+Yu
FUgVSTpj2xFiowJDhWgjR1RVX2eZhKtCzuGrWvsQwdIc2vpNDsy+zIhegVtLeynOVxlusGU9LT0D
OqzvL0JtTzHgJvFvJjLYSb3uhT86HoaIdsSc1S+R+Kwc0oTcjDQc+jD6t7NsdIrUsg/xZsprx6ub
x5ZNvr5L4+Xo36qKO8RXAWWWRrgSlRWbMdoxJw4LO0xcUfoQxfUg7zT1aWpvJfVZSvZK0vI8dlcK
CLgoYG5V25Nv4TIvJd6g8MGI2A774KXx3QoWGexLL70PuyeBva8ycVJvCvyPp4rkLX+D0g8r8299
Hy11JOyq5sPvBBamavcwweUWZCfCshzuusWBrFsbeXttJrVdgXhUTc4FU3krV7DcS+8mSXmH4NSS
xrGLvbDjNxvC841R7FqiE5B5J/R9J7DgUveaIxs9Ry1sVbNuAU3XbosHS/DhHl9Hfb2yMgGHvNa2
wiV1ZPuA5FVQk57l2TcMvsTxOpZ3af4Hq0hB2ifBtmkfvLQFj/nWTN7Cr/chPMl+uC7C5wlAtDxV
LrykhrS1Gr7V6UskL+Meu7l22VJfY8ZEMJ/tvY2WBl4teS8SwL+qaE2hkhPCCu0CA6YTxihEgOHF
sh4TYz01N6WWu2WorZJ2l1vpjVT0NzHAXwFjIKBwVyWeYgAul0LI/gKBgpvRHyqXV0Ne3xdl6RSe
54ZTsgq64rMZyvXQLgx+tAcnOPfKq7Tvcca943BIKDCXqG305ENOc7gxoTs2ggtWbynJj6h/7Aza
yGReddovWdqk3mFclX3tyXbHGqqbeNcwBDo3jBBCVASmXV1lYrHM4s+J/S3l9DJxpldMchBMYoUT
dgneu481Vx5/CWxwOm7AbXUz+h85h2kRhwojWE+MclbWTqBNt60G1UNVDwvACtq1X1vXDYVOivbb
qOplbJgLX6AqzMs2zSjaSgVwhHkTFfk6kd6HrHD1pOEg4EjXB5y1p8mLqgmXUqgvunpdVaU7JBQT
CgcvjG3cXsd6+xDpX7q69/T7ON1zAG3qelXl/WKKd5aPvEQqnTxaYxLj6C3YgwloLWpNMHmJpLnQ
buxU167VPHbrkrNhLq/TYrTrKV3lCRtbmazqknIwmCI6xA2Z8Ay/ZwXkhrIqddVpv3sLr7+Rh4fO
KF4U40YZnorxlTPDuhP7d2AQ/Hll50uxQ10Kwa1Hv/U5FivR1xYRqdhJvxk6wwYc5Awtk5FjeVF2
+zBNnFq+y/raNUGstEUD0B5Vqj4g0u65EAwryXgJUmU5tdlVl2n2GAzYO5V3FW6VQSXtVY0tp2/t
uox3spJxFzAWfrQLS9cjF2ElllN3plOmmITpKhnh3LYmTjeV6dSh4Rjipqw4LcY0kDIoFVjYeDkZ
A67SxX5sb8siWxZxfQ1K0gE+tEZG7gi4X5g0aqDPiAqMonWYPKW5Vor4qsPwW2GYJ2G6sjL0Y6r2
lhBQK7WyJQ5Fk/zVUOine+C+8nRT9xttgLxNBdFgccLHiEbWkoWSDvfx1K8yFqeZd5iwtDbYaHuI
g70pDddTg/mGoolOk/3WjfxWDndV/lEr3kI3ZTav3tXHem0AzZGDmzqnxsncFTEI+rRd4KTH3ZY6
t3yFtbHtfQGmcb3mudWttVhmS+zLd4q15Xck0kugBSsI7dawUBS4i9gOdcpqTM0/UYdVjpUtYmNw
A98tDhXTV23fABVfNsYtpC3bpKov6xGqt+1NWYCU7e9leVw15IBy0bRx4gMILN9Vxf/j7D2WG0e6
aN13OeOLCHgzOBMCoCclkvIThEpVgvcmATz9+dijP3hLpQiNOrqrGoIAZObeay+T7+sOQmQDhdWm
caw81YwYjj12tIih+RRGpVtDjqdyTMLAt8PSj2cLuarYDHb9aeENvhCEtrHDtYequuDesjDVU1/G
v3I9up/YaVBBFvUqnmMX+gIZumY07gtloLjDDlxh147bsdjkGMt0Wnl07J2BTgyDnYUwCzRbJexk
ex1U57Yhjt5kd3yJnV8Y81Vke2f4jEQcaXRAcQeFn10cT2CtV47CBueZm9AlKm+pyKWXNtpB4DFg
KZrH2lpV82OBWjLk4DXEBRtFv7KxKg/KB2GMDzL+3X2Wugx9EDauWmWV6fzAWVqk47R3JOEPwlqS
FQFRwO1F4NdRvzCTByXMPNJR3Ilk6JJGUiSzK1iCY1D4/fxktZQEue7mprl2EiLjZUdaFZAgc7bK
tMN7vxnvHY3TVVE6rzaCp7lJ3dyIjrPueKq8kdP03qk/7Zq4IAScrTZ6M/LkGa75OOouUUuLyW6P
+vQwa3eFCHZzp/oqEcOVsXOC00xTHkXdKnDogsPaUzvdJWdmRSYY8RPDvir1Tx1Xelz66/K+05ZW
cQyVLZ7QC0d5VeOnIToNTrRwuj37Fmz2Jj7UCbBG3cOEXppY65vy9CBFiRsEqpuW2T1jLuoH4qHs
amVOzklLonUwOZsuDQ86ybNGqP5OqVDNIdoL62kaaqZVVAxODgQzL+JGWzp57BZIY4uUzcOUVsQr
bmWoWO0w0ZADMODbhjm0utA0HHjykORtYq5wLDMDaReYR41Oo7UYJouH3iLqPqXtt2ZtFWqHwUSA
e/WyL8dFZja+6pQEx1fEQuPJrit3sRQdBCNjIXs6UjCJSicP0SipnqQSNDCZb6P96WTRrm7ThRL/
6or4kanMHagI5g1EuEeccFlvHW29eWi7YAXdjm7h3i7Luyo6JeP52pi6OcVw3BFpLQ5ZwYDZUg+m
mFxb7yjPZvqiXWg2x4r8vWl+xxbRtQptoRaSP9tvCZiiYBWBG8HHzSJG5MO8IOu+IGSd7Hb9iuRE
5655T4BrTF2nMsu8Ovwk/QJcK3Rb1lqLUf2kvY8QI1WmvqbzEVjRxSbzkwLa6O01CesLp9b2Uap5
lUmgzVVK0/hRbqxyx2+4M0t8lpa5kFprbVRHEEdX4dVjJb4K7XVE1rdJLLwjxUsT6E0fdBp81gSx
AJ2NRnu8bjwbLWzXuBUZ3XNgNmyynzMbZ4fkMwnCYy4N65CiNSODoFdSGMgJ0XTZ51i1LtR0wgdO
V1hE4RwTendJ1LVdHxm6oYLB2qz4E9fvThvsYrkjEp5zR5nuicjyrexTmldGbizVYJPZ2mok/Sqa
m5XMV5to1J+jsTaoHuiNFW32o4nYNSFrm9qy6WtLL8nDdZ4N94XzVij9sQSNMgxt0Q/U6qF8nLm1
DnlrSxRDbL3k81a2ngcoOqH0p5zugTUm+2J4qS/i341q7x1QodQ6Tq2zTKmpiKBH5f2mGu95sBUg
7c1adMWq1ZctWmQpPaRUckP7khSbEhBD731DPgRxR7xXTX3+q8BIOYnMRcViasgsn+fPkYJlprsc
MePW2n2qCL8GIE4wVTKQO4GvQdsWd7mQnhuMLfu0OCbs03VGeEKebSLyEzNnXigJdLTqVAyjlxJl
V9KXzqOX02nD/d6Hg723Im1Ngi6HdLhwxre863dycFfFMUr8uzK0Panuvc5511sd16z4kDC6kLnf
UDZ5+sOm09M7yaipjD9zeyBNdfCHmuqvbL10GLwhjMn1CYArH0kvWzv2ymbGZZLqE1vZLm+eCL12
nZnaqjR2vY2kRgbJ7a59pHGoo2nrtC66ALex4KabuStlUEva3J3gqTupvq9GNnGnWZhR65flCNSk
IH4Qbk5VMNY6iB1EVAJX6oEPsFbQvaBUpnJqyj9tXzxZ4dWaPrkLJ8uXibcMTccz6sDLK8Ff7b0o
qd1IFXth86Hk6T6cjgS4nZN6vG/GAqU9m1giLXUlXg1lAA6Atr8Q65StqrHeyE5c1PBfCGRDT0cZ
QrJhpLJvmM8duixFUk617jwZuLqATjyi0nXxej/Us/OYFmKjt8qh04fDFIyrFiqtDLKtSps8w3Yf
APL61xNdohovfGtMiK+XNhyH6tRE9JiUY+Fw6KZf49nutF3Xda+qgIqi0oX2gViGBHkuzNJADyxd
oh6IjXzDhQI4YkTqvdzYVL/NzAGPJ4M1xGsxNR+yU61y4hNrGclerm9zRfK70pBWIn+bA31nQDeY
DKJLUl8l8xAFFOJ/AgOn8nVsIUXX01ENFK8Y9iUmHeOrZo2LNHgwwpewcbZ9le7wtnuNZnZuR6ya
eXKNhAViPtsDcTfKZz081+Rz6JFFTCghOl3gR2nl56q4a5tsXFhmdKYpgR3gDQWNuvMSdfaWCMH3
UUDdNcvDVBsbJW1wlJCldJFYHSMp5lA0QoKNKE3gwQu+r8kXuuRa9V5SxF5reMbTJZz2tnQ3Jryy
dRvlkSuHj6SuliZlvtMRU2DjVaGWpqcbDWEus+zWzcnAw62XkpAiynDn4Hiu4/mz0ldVUxGlIoG+
tfQZTtMtBX1/5DzKzdlKypNU176TqtuincCv62WLrU+owYYaLw7lals726ZS6c34wuzBwTCoWpjx
m2gvOcBF4KhbubNANsmO7xqDmmkuPUk/JukmtHXMiXQ+gKZcq+pJn48RXHxbCK8kpMHXsjqDTn02
QmQsQ/FuX5WNab+MHJUhWL+8/jthMUuNWVXNPzuGBNd/v2pFg3L2Z4pBodiLCplaFxfXvge3JC6c
9wolYoanpH7lY29k7Fq0et9RMJAserJIS5SMCCzV+ByDEnchrGja3HZNokJn8x45o5cy1kl3IgeE
aSilR625tKW1GkWzEEydg1Fehj34k3MXEnEqQ3rp5drtpv5ClMt75aA/aEgczd8CRq7jp9E8WMHH
3HNMStaSoNVVrQMH4/UxVL+t6qG2trkzcOa2fiMOY1Qs2z72tf7OtKWlxV+v5j90x/5gVNu+7Vet
o3uYvaKhcBYUALuuJ0fqUDfJKpzeimkTGbtcJfa+2DvmUy23fiWURTjLngRqkMi+LaPVVFQ3Ni2k
+e8t334FxKswY1Md6vASwHhCS6HA+lKiVSw1L/GgPlXCyFiOYgX0dc7trVStUyv0RbeZjPldpuwk
/BOjKQSQ4SYQ66Cu172EsWchL6MYlKrvl4FiLGUWwsTD7qPfY1q8x23OCss8yRQctb/taXTL0X6K
NWwmHSu92IniKilkegn+2ZyoBwxhlmGqUFtvB7Hj2Njwga+6Rt40CvtAOnya7FJlW61n5SEkusTk
/mue/hT3QIyB5U22/t51A0y5+OSE5kIbOKONAjetEgBpnot1Mdi5Z8m6N84ngoIU1wHuG8fJL7R4
j2vLicyYvWjTvW3O6yhWN4Ekr+XCpqvT91FcnBSIXF3XrgJ6giHXl3U6rPWB5BHGFkp2CLXHlNjR
5MNJPhLxHnIEKHibpPtOey8FUHt3FxpHYZ4GerYCr+AQJBLARJIyP50/kvbZmZ7T/nNEblVMR31Y
g+FDE5TtJQiqFhm+mSJTOFzH140SIsG8Z6CoNAVXuA/Vkw0q48gbqduO4pQ2h7A66tlBiQ6xcpCn
j1G9+nlf+Ay9oUqXvSSdMAUt2JpmOXGzAGFyKqaXCGFnax0H4y67noAPdZSeJ5OGtM79rB5cHsbv
svxojGWlQW9sOXHJKg8cf4xddiIbB5foYlLvGoDwRYTHZ+jVWuXOUFMwCNxaOg0YWlltSzDutb2c
nPtUumt60KPiIAXaedaavcGRFuqMAtfYkjN6W7UGsmGq//neEJsg/8SkFLrFvpc/FClca+RaV+KQ
JH4rPY3xYzOSK7wFKihwjUrF1aem3anGqtIcLy+nLe1/Zl/f9663tKMUH9vuztCxLmHayzAtBL3c
iXRb9Lb2mszqCnXRLivf1NHZa/1Zb0e8mAsZNxrnvS/7O4OkQc8Z3g35qYuUJZ3WMnRiEg+Ju+r8
ovvFnn+aQ2etS9rhao+T9Sc7es57iO39oxQ/5cyLuotdeUllb/Voa1Oar3XrtyQuxmuRbKSm9dtJ
X7XyUcnvkPIz1nDblT1ANw39MMCwp9UeplxxM/ZjEdR8t0ctG05xerTayMcgfZWpwasZnSJ2BNnA
4IcakYEBjZ8dLwpr1WxoZ3JTd3v70kvZRtLof2R+UEUy0wNMSV/uQSWlSxX+zsP8w6lLfx6cvayF
O1Od92rF6Lltyb+14PZiwJpRhzux7Rts33G9NBk+koQSgwJcUlpSvUiWgujcprN7v4ngLUWapw6P
5ALiE9wyc97J3YfaiCW8qYUK9JEBZBi57HWKdBmr38iv6hYso+JPiuSxF+XF7i+K/F3c9xc8hVuP
MD0K26YXEAUzUoUL5vffeI99dd0bZlIy5iXnH9e122XtHCrrZ8z4W1swOY7l0pi4bsIgs1/LPyRM
XlNn/5cHVBBhplY2DLCpwUyaV/QNk+orgd9/mvuP93NchO3//T/K/xfmtTZ2ucShpJmbJH4bpMFX
TIUzlomsqq/GtHbDTF3mzh+Swi9Z1C4q8NfQabwQyXvxy0zTb+7lq3dyw0pC5W9kyfV3rA1GU176
w1d9ww4aUmHaackrkfPjxCiLAfi/mS5f3e8Nm9CeTWeI8xzFEAHxiU9c97+v+wU19NZ+J9YaOw1U
9M0cNoWRrzT7SNu+CLL5G/LPFwbVxq0DTyyHnTTEksDFFLiudvu5W4UVNTbD8UHZWIm8GCUyCDVt
Q8e4iw3D19XnYMooQ+8Kh9nKwD4MMqIE5VFuhrsu/8b2+8tbu1H2ZkM6y1EI4zgH9SYuFq36Gu+B
sKr2af+bGfSm7tdF9wjbRzcPFRbqJi4WUm1h45AuMnoIOiFSAfdB/qAaP5Tv3tr98DpKwAQHm9rc
A3MmKfXfr/qLT0i5ITLWdt63rQzTtWM0O6l/+p/5shu3mZ2ibEqrmbmwvpK6BRk+P7vf6+/xP7uF
JVJFlxwTy0bVlTXaUO9n171Z+lajp7WIG253Ur0Q9qEBDPKzS98sfxLx1GLuUSIW3U7OlvH4s53+
1s8nIk6gCIdp2ikf83P5+983q33BJ1RuREVKrEqWMVlsxzrsLGgeg3F1owU+GQmHB/i+i3ONEjA4
OdJ1Zo0xSMN8UWT7Sn9lBCFJez3ZxlQTVUIslqpvmEQsU5Jy6/l3MWArK8bjdTofy85qUF7k4H2o
z44qr0zpIQoHCFFbZTaxH2Yx5cr537/WdfH+hRB4G2JpqUmkqCD+u0xcJrxKRDOQxdCKV62q3+OK
XzEKxp99orc+P1Nq5GZW8ylZyd3cLC376d+/wxdL9daSRyv0vlD0mN0+3JfJtVf493W/2O1vfQ9N
va/w2uTZDFLJRkwKoxQALNkkgH9nEPufFvlvz/+mehgSWZNrgzWQqJE7F6ei3Mv6Qzm8dZkDyhgw
QN4M2r4t91b2VrR3HOtl8VxLEkS3dAGKCXSduWX9kQ9vjnQJrOdYfSVe3ZwAbEnUIAm9vU4tJWx2
QqCdMluW9R+NOSlJ2KZacZw/xumTEXtwmRc2I5vEWSmYL1l15HbWQe1XlriXwRHlX3FyMpQPZ34F
fXaH6E4Z72fzmsV2nzfOUWp2Y3KMS2gHZc2Q8a0C3zHr5j4sNHiRMHjCM3aGdjOTsVteRl32qvxp
CLY1/GxnG/bfqL6/4oTfWj2aiMK6pMeT6OrNQTMI8YlRDd6a0wjQb0J+dFwjVEjcKL2KTlgHfHfC
6Ef2c4Z8s1+2o1NKAqHXbqwPYbAW31Gpv/rIbzZLtQz1SII/sOs/7YfqmzP9q01NvimUplgq7aGG
rl8MzwbxolBBgcdcXLf0EOVvCxzXN8sxVDxlMheyPJMwzUQitLyq3UTphm5fdCsjmwANedhMNSxD
PYTl/CLH7Z2jF7ANzJNdRB7OgisFcHmMzU04r/NQc6M83k/gyam2z8lmibXvlN1fPaubrbrTM1HM
qUJNsMWBQPzMhUa/tdEaWqbZTcRl4yPTuPg7x5S/Kz30Ww+ta9hAmud8MYHBWO43wom12fzsLNRv
wzvjVvRNjffcLp7xYPDz5JtC9aubvimPFClHcV1x3SjMXWcA6YBMIn6WnajfujXJxHXkco9pufLB
dPRH3YZ+663USmrRZiNaEesleDB//fuM+Punpjs3yz01w1YaoOlcvUnaxGt/1nHpzs1yN0VbBuL6
BOaX+fid08ffDzTduVnteW87jh7k1HJOvWoc+OhwkCwZmoTdeT97HjdLT0/YUESmjbvyrfeKPz+6
6K1ZUYIbsxzbfGzNS235oDg/u+xNQ5M3seXIJXUiLEbGXM433gxfPOVbqyLVCBtJqCotnNavLQjA
eVi5VquttOw7A96vfsTN6ktVvDVtmLj4yjOU+DOYp4Sgeif9xrno76Wubt8UJb2cRJqkdOyfk9iP
4bBwMrGzgTMn9R4xz4/KdP3WwCjJdGGOKc65ag7NfO104fJn7/VmTaq1PvRTq6CpfwofpJ992Pbt
gtRLBrYyIwJDCTaA+mja/323X+yk9s2iNIMQ681rtxKn6xSSE/VVGRX+vy/+xfZ0m+CpOkQK56gd
r2itGDaT9rOncetFVE2JATLOI27b5XTliy/+fb9ffHm3VkRYGNQq/mETkXCQgjuM61M4c6d6SvxA
n7/5IV+snltfINVM7bBL+CHAoldeB/MFHdaX1v7soLk1CNIM8kLCFk8Hs27jhakrXgnd8N8P6IsX
at0szdCwlbS3eaFGgBsczg/fVM1fXff63/8HPrDxE8+niXtWDU98SMnq37f73+/8/+9v9NskT70T
hpM6YtzJaMImPAETOGljuE9wZ5XG33M4wHhEV9Si1ZhqTxplJFwbE86lrC5MxllZCZvrzlRtCMDI
POpolVQaQ898JeZHvZiuk/5dZKsuZMmrO6hWRY9Orvv2ZK7KGVRWWynm4AGYuToWGkHx66qOkFIZ
qsLbTJNFmsPexLBvnLOdLndQNS8t1O7YZH6Om2xuvTOi9xW6rBCoz2TkEmXFas7Gjdo1foe/n114
0mzus3DaOAl/3P8xGKZ2j7MSLiOUSUN+3+LnH+hnW4WZkKvoUR8xsINd8Ovfj9mwrrvF357zzfaE
VFhRqE0Fzt0dWtunYHw04BtJEChL+1JOPJ/gTSTSSnW0zeR0yy5ttlNrMsPYWt3EXF6sc+tQBDiX
w0/VcS4fHUbl1WKwf19RibTcNhZiIrVcXS1IRs1PoQGE8haq4CrUEezwp9N8V6e/E/Ud6QMKh4eC
wWGhr2dmz2O/HHV4LHOIvaEn6tyL4XnH4qNE94WFkau37SKDLGyNIzqgta4ky5TpxgwpKWNQb/wm
NdoUO61/HTJnldtiZUSAJDC0p1+l+ishqWQUmwRehnLXZUvJgXfDzLZW3KbajOonML0rzP4xbYu7
Sup2U8pQaWBSiUi51Uq3gVIWwDFJNTxgxdPUwpQe7ico82HOk0iOFjM5BGpwpHBBi7Hdl/pzG9Vw
wPR1FunuOEnnsoPz+a4o06Kn2ayicpnO6dNI/ncWP5Xz6JfNTjOXpcysHj/HXmk8iz8U+dNMFLIw
xElCQV7r/M9qPMCQlWRPgzDeT+qCZVCZR3ywFmO1Nqtu0bQnAjTcIu59Tf/I6r0xGV5iFq4mlOei
rZEpwknnroZY+2Vi407U1Dp2cF0XQ7+UZ5Kt0aTkUXse6+rK/tKM9jwNnWejpOhVyYO3sRrje3jT
Vl74GQbllqS4Ih42Ayz80MpcYiXnitiJaN5ICKz0IwF7XgYd3TFSgjJsV+EWDH50DZNlCKFiXQeM
vqoHnh40GyVol4MwcTp1tgpSTycY0VTlfmR1655ZWxdHfgZZIW3GVW1+dkOwjGNnXeCtqUbaRxFC
nUagFTKgtXPZN2PVK7LL1GhXixjXlLD2bbJjpv6OrfsJKQMgqQscAjXVIT8vd22r33SR4U5X3eEc
QCZ6yZzqZM94MjFBMRYSegRJOjhJd6gY/Najn+svE/G7c7y3sL/r1zRC9+Bld/Ys9opzVqI/Y4ha
U4GSUMFsN0p31B9kIbZOugJRYi4arAz4FvzoxRgumdJZjuk6cNChBTktEQ4HocjQxQpImLUvsvmh
txEE1dBGZX1R8Mb04rkZn2W+RKhRI0OCYAjcPCihSuWLNpTcZsKDhNiX2bEWmnjG97iNIzcdkZjk
MFPnfCm0rQzNwewi6GxMLSvYvhkigPcy1ZAVbupEW0SWRk4iNn85ysZmH0/jEhcorAf9JL2kuQ1x
4M+g2QsSapR2KxWI08GJxoEXPpiuhl+QJp8NVNcId7APV7HPao23tsyXEdMMO3nIp3MrQzAPHZeX
Acdqp6IYdgr49g7fMWBklz5LeYMzkYYWQ11nwj6FhnMZrB30rRzacxVvBY7m1bg0G/PQs0Fb7YuU
oQlM0YrGrSdXmDUnlFY4bjE2gT2bRamfdS+jwfrsoemQODJof3BsdFUZAdake5XxXsNu7canbixW
cmwxez2lNraZ9hpykNKlbh+RHXkVPw7ptpzvFI4wJX5ue1jxybtj6uuqMqEbNmvHkkHnhkWJlDMz
hoUks+gQ/NyZ+alM+YxHY2HD65ed9eQcAou4ttbCMbp0h+7RVmBvwrH3yjT6IyfZNowuOfN11tL1
QBQGBCjrWRcFW2Thz134HDDt6qAF505+MMM3O4QKzwfXwZ8T5MMsJkhDFUtUtp8SmB4FETplOt+b
tfyYw4mfcuTFY8G+nDhvucSOGI1ps8pG0zO70W0MsGejKV+bwdwM8h5SaoRbDB4PSIdxIDWLpRbv
uuGX0hzi7KDKr7YYl0nJqTwylGyvlrlip+oc+7+nrt60lbZKkzNcQ38KigMdgKvz3kiDadKLUeHJ
jAywc+DXdgyPgnytWM6hUQ9D86tmIh8Kt8O83uzwMQwrf7I3RjMuauuxs9/AlrwkHrzafDLyT828
DMkruWGejpQkpOjoi18WOoaZ5B21tU5Ncl+1xKWEl6R5yuMlK2olAq5mZPEhTKd7QSZYLG1TYcGl
YweGg4u3qsvEBSEerKY0adEE29u2kF2RQx7I28Tvk3NQdruhQKcBF8eE5l3D3TSpTGimTMd5Daaz
nBbwcCGwhNFDOF+4DU+GdCTbwy9tCPaNfJL0RxGvOjBhpFRjLDaZtLUCMGHnkDJCqiCxX+1S8sn6
6EtOnOFPiTYvnrJl3o/7zkLq5rB+65fAUTZjxJS1hdkp8bFmsoxeJlgYDOmukbZSPFIKCwq1s9F/
56D3haeFfuvxFhGeGCCIETtnOnat4sXszW2DMrz+1EWyKiitOogucVMQAoWcHf0A6b9+aEquiNC+
xZ+zmp/TgMMtuDR57uVGSJ2neiXLMynBHe1N1w+QrhC8x53bRNK66UtY4Q5azYuTwQwtyqXZQaqC
GPzvkkv/z63nbyXXTeNWdlGfVtEA0jvAV8xQvWNeU58itV+3Uu3FbMYojddCW9XVvLeV18b+DQd2
oWamZ5XDIprRXiLEqmB5jImBIvuOhJHFjCxCzAhIJb/W+x20wng8JVXmV1jOm+l9XyBaTdRde+US
VhSojPo6HVW8VblZ8ZAqpw7jg7kTnl1qvhxMHr3q7xwRqpPOyzjElYqhwXQiMH1ZIuSMNwKdWNzd
G7CYtIkMIvlxwJrRQkySBIcs+oBKa1TDVpjnhHMqEYUf0kvavXVIUhhpoPkBlRUCNuYMZUpMokA6
3W5xClIWeR0jKV82SO4F0+kGUhDbwdy8zfUOzx8qIeTKVvksS1hfAyVebWh7aW/U4blj45pQAozt
0qkPjnFsGq+LT2o5r+VkM/HeW9RcQQirWCrXmhq6kNOoC7ZBtQqyjSpa1zQjb2Y7Myz4nIgtbB1y
tlL5un1XsCnLdb9Qu5JdHMonQiLtXe/PIj9H6M9AYcsrVB2fKohyOGY4jbOMUwpQeyWZ6NQ0eR9n
x1l648iAkSk8jcqpGs5Twpw0XMrBYebwbOqLPdteqK6kcSHOVnuox3kRXGct8i6cT2rxYCn3Rtr4
hB0vdIbkcX/orZcWXWa2GdnWTMpleAKL/3jx+AmkvPc5frMxm0iR/beXQDzJ8ikKfw3NLk6eA7TV
Md9CzvenGccq/OU0aKm4cPJQNvE18Zpagw3XRrrPSIt8hSC07yNUOKMFb5kgNL9HiNjk8sOYnUrm
6hbJAxBtfTtXN46qLG0zOBPK7afOjiAMO22WVQX9XlX3XRltCrqfAIp4mZkwp3g9zsS4oH4q27c8
uLTxo5I7W0RCGAJqD8HYv0hytctY0qX1MZvjaSD7k+QFYt68guCzFvypLx/0jh1CRsgQldsA9qcW
8wBQS8dSeIHg5bbIRAeZQ2A6lXlAVNm4GILjRHpnBdOtfg+U86CWiwYhhmPhX6A/GhjU5jFqWTnd
69XjkK368SVJJ6/st9iVXYNCKVthYelsjIp2KFiKWnUidXjBIkMDj46Z6AYW+7uSnHvKC5m37zyi
7yJ3pBPvTbDTmAqr98AllPu+CpG4mw+Gvo+HcWXbjocDSCfvJs6PXH9LUDqMzpNu/1GI9DPj0g+H
8mzp4WOBWDvGZgQPlA4beK8PoMZHnEAp/WeIt/eK/6hkmDpM0SpXPoJu8u2RMgBWuNvoaz1aTaJG
yb5TGGJmJr1v+5wmJYLoFN5cj6gdG4ahfbSldieXhMbUUUfPbAbrmfK67NuXCINs0+nRYEUr3cHI
gCmRiQZx6OB55p0fojpo9frB7J0NnvpHgarfmmC1Zl5uYp+mILxTHFcQsZNcW3FBKYT6vzfvDcT/
UXC8qmgwTwnsZTc6zObYxkPUyhgL5HO0RNBU0wOIazFHrJ4jjcsIum8Rjp6NaMJqt7G8V8unEQBN
yyaEIrObBlTkaDkU0z5XMzkh1/fpTKtiWLfD5noIqVn9GevZOgk0F8m5azcIIvTLBISQgzZJSLLm
LPQQfGBZsYl7aNDmehy3bWLfWXqOsDY+aBomuRmkwrrzo3CVYLpit/k5UPRVhxImbPpjoGtbfNNW
UwR1ShD21ozrWbc3Vi/v2ozvkR3JxohZGK8Ssp+gYINqzyEE/6Z5G5pgaeXwmx/I7KmmYD8V1iVL
xVqxYR5ihPPNcfYFfnCD26Nc4mGgmd5NCAvRRUfNn39f+D/m0l+OyVurYqEMptDVetzZfffIZnYM
sOkZTepQDWMIMqIm6n87h/Rp/8GugRrEdBGX7WZJuUtHeyO381NkfyZOeHSCz3/f1BeY663DcTM7
Nfx5E9uwTF+kFEFXirKoym/Q0f+4PH/7na/w5v+gaXpqD0OdMdKrZM3rZvlRhNtCJapIfMbSJewV
BvMbRcA07raCM7GfkmNmHetv43f/y1P72x3cTAgwKC9NvkF+Q3CUGYW9OuXoQWofJtk2EA6qC1Im
y7uRHIUYpXPLWZWrnDLFvqt2UF1HXBVsVf4Z1m/ewJYRQrA4ZTC+i6SVIh7n+Bt8kdP17x+ueQNc
WmaBfoPzaof4flGTsQsahy5xDTXiQvOMOKTYUQAR5ZG5BVP/Iv6oM4zqFU+e20vJiTJHulcjUuMs
8HWk0iO6hayg/T0N1asW6kvD7Jf6rG+javAj6VWHIV5q9p1TvohqcKcw9vP8qZ4tV6So4apN2+6D
6anoag93IwdFrNLdNUni5piKNADNdXCv2Vub3ZQ9za3MPcq/un5O5R54DW+bjntAUMbu3pYIgtLZ
tapXrEKyADXbthtw5JY9WCB9blE8IpOXuueIjXJEcTSW+RVJcAOpXVxdBuq+oqp4TyOKxRSiLgYa
WYcyNLIPnTluJB1G/9Wpw7ezvSP7iFj1GblifYzKTTsFrgFEqIJDjFq+TjDiSmkLyg4xvbLRq3SB
oRsa1XJ6TLrSa/poYzk2TluvlkbZHm/SelsBsRG1FIfv8/j/ODuT7riRLEv/lTq5RxYMBjMD6lTl
wkl3p3MUSQ2kNjiiBszzjF/fH8jozqArguzuRehIQTocgE3v3Xffvb+KMryoaPSpI/jTdDGi0OLI
vRovfeSqS3wNKJFdLkt83cQxpzFxO6fqKBLWSn4aTnSAj7QzhvtgFyqB2pRhqGl9nR4T17kqyl+y
rM8ybz7N+rW7/7yKPsbN8piOBD+avkEttqScJ1XMiUObXlt8HNIrJ72CKIq4U5Ds/PlJ5mI728md
6X760XfXiU6rEfG43AB8JORa6aZx7JOpOLOqu85Up4usfo1tcdZZCznbo3EvIJLT7tpd5lJu0TMh
kXdPUFXaDDr/sNBMPtJv1AzTbiwDAKTskoa3Z4fxMMoePYgFUVbimfuQAhD3a3slQopmSYCRzEUu
rqPlqiN6bObwk7K+zElz4Rc/TURXrcpPJ1lvZ/oK+tG/diN53oXyKZYgEBA3fPunNUh6j7HVahWy
tRVG618S+rZQF+urnY++RpG7HxJjv1MH+Ztijj46U+o0GZgywUjUMYAa3k9hdGp5UEgiuuOW9xgO
f7OXH+tyo9ZaOIgIjRdd+inHZli1lz5trW8fFH9TFjmW5/aXgiSFSOqitM+SEMO8aX4vf/zrfUsd
HREmFLELsjteTO1VP9xzArxz4b+pbh1r4mpflmNhQMp75CGGYEEZDBE5zI4L+73j7W+KDepoN1em
yNp0UQwsnRxV2uEhqIHLzhMkS+LkU2Tv58Jjn4lPfNd7p1j/d8N8tM8Xi7DNvD5WE32TZo0M6elD
AuDtcf67l3ZUMvbSKMqXnnEOlY0T+cXkdDSgIkI3/nj7C57bDP7iQFbO65AgCTqYtEpyAup53akP
cRNfp5X7JEJAeqx5Y3bWTnw3w0R6m13nwYPXkJKsTng03KGydNpXCIeF81lakdHa5ZOv80NHvyXF
u10ziG2SZBcF0fQ7d/w3o6yP3omt59AOqolSIx2GOqKsoMvLMbtPo8exeginDpW18HFBkstF9MNP
0fQxFpJm3cYaYXVVtHa2NCN5pU1J6VthfU8QgX/73tZB/4uXqY9eZhskAnU5DywR3iGHyAw++PaV
1fp0f3FpdYTq1OTBoneZCV2RfMjVvK/zcOt348HR876kLc0S1aYts1OE61H5QY2jKD/7NAgJQO2w
OPOS8STRX0UCk7KU51SbNkEEJzU5Kc1TmLBzp/f1KlQCrCkEYQaeoDYdwiNaUGGLnBZyaX6QnrVe
t5XRYxp8S1W1pT/urJrTz+U8naXQjbP4g6SYX2Cz2vtfg8A9af19ESP9sExP7uTe4RoNSiDfeSt/
tzyOdvI59aOwRpL/QmQlIEh2MiEYjNkbldw/+Ov/+X36r/Bn+eHlFbf/+m/+/b2s5iYOo+7on/+6
ir83ZVv+6v57/dj/+bXXH/rX9beBxvfy+HdefYQr//HNp9+6b6/+QV9Z3M23/c9mvqMfPeueL889
rr/5f/vD//j5fJWPc/Xzf/7xveyLbr0aIprFP/740eEHzTorBf0//3z9P354/S3nc4fiR1n8bONv
v33m57e24+Ou+KctfCkdz0MR1VlTq/Hn+hNf/dOxXcf2pHFtR7qrW0FRNl30P/9Q/9SeLX3f810j
XKnWTbot+/VHlrD/6dvKtbEkd3zHOKg0/++bezVA/x6w/yj6/EMZFx2tR/Ko6Ky14yghuZBnpOd5
zvFZlkthF6pO9JWbyLlFjdHymx6xxLmBLFrqkPO+pB7FuqlcrO36uJcdwjSjA100d3W7nZ3S0udO
MAwU3jsoWQDBXogljzsPGFy2mvZsy0MCdYM0lI1BXuQGT9HSttFp6rThUxLgv74Z21bRpFlO+Sqr
lje1OXhyhG2/bDuENKyvvV/a1ZOhaNVscbxznM0YR6vUwOwR101A1NF9tvQBHfieIylbaY8i7Mn6
/MtZLPo++7g+h72xNJKqDlr/VuHdh16QfA5W96anajRFuVwNXSryi3AqM1JXdKit+8RP0XTI0aK9
7f2kCpKtC1GW31HSD/HPsp0G1aJiHOwcJanE1iU6lKLQyIJVEBSukBLprXsle/KDeJpo8LVre/1I
Gus5v2gyv7BxZUkS2jMDK3Kdx9EkY3nLbfJ/dJ3hJpq6NfVhN22IeBuHjz+MnVd5qDeZ0L0Push/
7FsLme5UV0Pc0BdtFKJ3pk/SiNQxHfufkubQkvizEKhdyQp/r4PRUmJVyTlkb20rscMtsG863Up6
JeunqO5QepGzm1ZXwZiJdD/ESyC+9I0Kv9RulqI5Z7dud9YhjdvSGTqpdhfYymbZOkUOess/6Dpz
dHKhTTiPh3hEjOpzns/ZeGMtS5L8xBnEdq8W0RaQkRtZTvu05dU91lY8Wvdj4Or6qVCuQGU6yQpU
e0tG8mI0S9huxr5K8h3eJmNAhSioP0dhGeWHbJAIwpRpZaW7KE2dlCS5jFXxIEWPgpa0VaWulV3P
/c8srhjrAsmO9Ie0mxaJmN51k2+852i5bSPdPQ9sawOqZJVn3M89zH1QIFPnWfvYuGGv0ZwoZiZa
SsxPgJlqm7p6nlSLc0OxwI/OCifwIQPMvvH3YdxF5GURZdxsI1jl+UXmodaKMXLUytPSibLoQ9hm
vLyhKGFewwNBiKabjH8zA6YWF2noBwMZnNGXsY2s4hd7WFXaHL/I/LM+05KmYyvtWFBeYnUHXSvI
+dFs8bSDl/B9A6Pd3VWeouWwaAk9Ti3M/74g8Y60c+EO/k5U0ouu7HIsnT02mVF1FqlxEJdjClti
L7qFYaaPjj/juMqXz9DJOvfHbNOTPTWuSq9ebrpoF6ZvryVyryaa+DtKoov92esdFJvGjMKcq+k0
uw2EzSjYZBUWWlMYmp4MFCx5cYO99D/F84wMnX4sLpbABPVj2aTJdDsXWRxskbpMrbPCjLM+xzRo
tL62aRT/KDOEcNARCt3krgizQEabXsUAwRtdUEa9CK2BS/BVjjrM9VAha29bVBejSiKNWMl02kgR
pxOYrTOD7AazzFDITkOb+vlYUoyFjmPCQ6njZPn88qTpBBJ727uprJ8qZJKZ/1p09nk5d/Y2D5PW
/jqgjexcCkuN4x4tTV4VaQTPHgBj5RcJstgwYgo3kHs/dHlh3ux29sPUge42oY++nbJ1e1EErpNe
mDhDPMmUBTuRV4VRf4jDXpIPy64E5czczv9Yhk2xKpUOUKPqUA63UG6Qq2lzTctzpxQTT4jF8Hba
OUT6gpzeI0aY4LHsl54NeWcFi2AFxhWzqLfSKmDhD+k+oBpZbpLeWkjWx/7HUjlldBfXZbKc94NN
H20zOHV75pPmbxChq+V+RLMI6DljQV4Jf7Hqu9kN4+hbv8hI7DHmCwO+0xHfwrjKwLiitCmm2yzh
qQ7FVDKXrSlnH3VHf2bx0CBq5DnRdVKe0woTFVx7XAVvCoCiNKOZehZsxGKuregzFbpJ78gTiul6
MEGCANRgGVT6N4vbh+GHpBn64VJ5mAOOSJk5FO0ydOsGSIZ5W6xYsRY5aoippS4pKEu9j/uM8Rks
PRFeT46CW2KZSUIbmCEObsZUsgvEpuPPMLNi9vdZzk69b9sQbRimpPbBa9oWrDp2LRozYMC9/Ho9
jy6Klc/ra24wer0QY5Bl93ivdfriZd11bIDzmQlEjNocnTH+bVHVBmxAqm75lNQOGEGVVV1/PU9N
at/2WYFkayqDWl6Wbcz12EHgR6SbIOjgCJ9WfswqDT3a+qxTmOuDd+v3ftg/EjOZ/GaBa5Be2aMH
6CioDHlgV9KNg7PIHTxDO5KpGZ+XxT+k1cDRVz5fsV4qJubL39uuGqz7mVOdIzWV0E6XuESvKy51
Wl0KeG3R1ct2lT0ffJnvpQt6musyCYeAI3jS5CTzDuXhdUFPKT46IM+tqTu0jpD1Q5v5T6HcH9HS
n6Ojo/ZtD+Fnz/aFTVyiXVfbv5GpmTw5h/RwKDtoHGc2mP0dlvdVe1EXhUPJNOvxeGD55gcR5dNP
Cwl8unnRKe1O4G+gmEzXCQFRbxSFw7zqkrNc9mOPkpXJSqTapYWbwjs3/Trn8wAJzHrbDhGl7/iu
OM79rHmppTWY87TxgmZLNsNhnsuRhRfp0tfnSk6WepiihOAkGnRYfgqtJBZPJvPz5FeRT3zq7Xty
nNc4EuqR1N6lVkbhM6+EfdyrWCxhkCUp0lZRG8RyH9ljlX7KQlxu7ly6GJbz0lWrqC9CwMhLZylr
LIrwAFUbFI3cz7HdNPIUjZ403mKsNhDGIYgMzYrCbdac1KnmCMZMJDe4L5sScmeV+ChrNyMaIcsc
9Li/N27XP1WOC1HMSrocQKiH1IH/QRafswyXe7fkOEgG8wMpQfoqVHYdSz/fzn5ZIzCW3k3x8qCG
VduJI+uEfaSjLqVOik5di7L8ki0ry15b6LKKnZNGuxJ6GVvSyWRSjH1XeNCru+ustm77iiArpdTV
0sXXdbM6yUP/1p4S70r2aMTmPqo/lXYHtJHm9FwofzcuPc4CfUycf5bYop22dB/eBYGhoRvdEuqq
KHmpYgpOCmcsYG2lwy3o5WHJh0NR6K+6Gj/D35qQNEEWBgeqO4GElqU8s4HSRt6vNfCshhdou6iJ
RkK3P5Uw2LuOoYr16egs4YcsKIbuu21KlVxH4NDtyUvsJ0LP6+7zqr5uCsSyZ63Oiim7moz5YOCQ
htK6Am2+CW3ol7G06n1VzU99k17oCbpl7KMLOvnf2kI3tzV9PnvVuPGpTEZ3o3oUfkJJSTeaERvk
66qNgF5l1yO2S459Osj0QzQ099YSI3Jc/pAzyHlYm3bTZfJjE8FRE2QyeoyoK4fnkNQ/WAFcPZ31
545ATX4aku+RhCxZ42qQJdCg/AbcvK2vOeGRFsX1a07Nh3Cav2pL39Mw3F5UZsC5L1y8E6J6+Tnt
258eLP1Fu952Dle15kx99vz2l91mcIui/kcYNp8c2YPWSqtC73L85QTLrTaw/QLkWuSSI9jrb8GP
g/sqJrK25gfTUfCuKtgx1BHOR7U4p0ldD93W8tEO3LcDIcDJWAtrw854LQJvbyew65T9Q2pnuCSY
Q8M4SVAr7MYrmv93uZtcRQhKb5I2WE5NhwJnrjDgaI35lrji55JVt3Uq71UaPMwjbwnZygBha1zt
txgBYjKTqxPbwpmKcknPkTK6dfxEZcqJmeRNid1NK5d2X1P7IERyNdExxjddcFnW1oQ2LCIe5iZr
AgSbMIWIL2F1teiJCw7Q0zgQArEbzrytlafJD6ojEKSaUHXxSKy8KsJSdey+miRPrvJwQczZCzod
vLN9HtmrGM+z2b18LRQpsTDiuGGJCS6qvsPbII0H/DsS4WOUQis4UlfouM/RWW2HktbZWSMOj7yZ
5dRPy0IrCJLdseOcjdDNgh3MPAWwo6fI3Flu0T9QkOko5wyWpEXQTdAqtGiuTa+GZUIDUBBPUKHw
Kz1e04EJHe6dDfh1j/j6VMaW5LpYj5D+shO/hjBt+Iyd8XD+gK5N8LckCtZL3gSJfSrYmevHMbLW
iH6Op+huSLLE0GdbieBbki1JCB8jzSyBsYAWvj7L51hgqaYnotbOjMQG0XPOYuiU+jn7GfZAaOPR
nHo5xw3hhYehD79ToTx2N8Djrc/Esix4VVi9CL9U9Ga2N4SNA7Rw1yKSePvZxevyIs8uhGNjQeJ7
HIauOPb56havFGKAdrC4BTlVmtq+QSZpph3AVR2UHAQ/4TwExlMuNMWUNGFsBweW7FwaBAPevp3f
RkJ7nittJpZrw432j/A4xIb9Gu6XQ3Tf2+VnKSVUTStz8VKwFbnsLsq6JDqkeWINVN80mm9v38Cz
us+/4VECBNfR0rcd4RrX5b8jmFSOESpPeeCey2RAArJ1xy5/ms3sRedx1U7N3k+SILpIdNLEt5zL
z7Gjx+zATpeo9wUPqZaKONWeavSRKhfuPLJjXXgXWbINL8pujuTHEC2XknpoiXp0H+i53w1l0VaP
LiKe5lOZJ8vwMJhUlqeEA1Z4SSxusu1oxpAW9mGayncQ59flh+fnJsn2jG3TG8irPyrbMBdZ9L7t
nvtz4g9UCR1mLvREf/zkOkDCT2+/52etin+/Z+ad9oULpmZr5p8i6nm95qgwtinJHJ0+swn1w0xb
Q4JCHxt2A4MsQgl7CurqcXFKSjDID+bd1cumEieRbZ0vNGmV4zuz7/ebMoCG7Aa0KBjP9Y83giQH
szKiifcvMAMkDhZcknsMZpSULFNPFQy1qPIu/B4U85hv6qVb6l9AnC1SWOBUZDPvvKnXgD1vyoCR
GsGxhHq3do67ujprjhMh0njfgFZ339HoKpofdTSuWSft5eE+bMh/TqQKHPtDIAeTnNFSJovLvMhs
pMPwOsFh1u258SbFpeOdIujvO4hxlPY0ctIcCI5zHFKLQSAsO4Xp3s59vE86UywtQFNZoGJrQgVX
1fO1035Us1T0lodp5+E+oWGIXhg1mT5954W93kPIS4yUnmQLcdjSeWdHIb5Wfu7ILCrOXRpJmVPK
79etK2n8eBs7EjcHSaPTfNM1tR5QpVJM9LeH7OiYXG8B2NrY9Kx5HJekGa8nd5MIu7GwIzv0SWO8
T7Y1Fx0Y4DJPn+ZlRO0RkUoWWeGmAzdYV7XVbGMCUvcsWipBV0ccys8t/tz6PBM1tRiEdkcXH+VR
gLBcqJHG903tx4u9T8e2aa/abDYSdWTDtenRA1+pKxnN7ju74+syyfpcHnuABF2ny9xXvyUq4BNa
Titg4tIGcYU2O5mUzjGiOm8bbIA+BYPfOf/vE0yyLpXvS1f7xj1eAHHqWk6QgqxATtHOtbFNNB66
sc/Km3qcnXzr2rKGhvGciNf8it47pRt0uMtk+f/PemR6yefShDTrtD8a3BKU2ilFso89zAkIaZsI
Q6GxkFekdw2UaRDBtiL4zQJjTmqWdf2kF8X7qgPBXfWhZOm+ZO2L55Jnvj37jhYkK5GX5CmKHyS4
PlHa0VYejIXuh3yZd5Gu6dggkIGLUrRBE9/1BEFoBcYgcVcI3yJrkSWNaC8GncWHysQedcC374YS
zp/Kjc83Ix3XeFoKTRXluKKpA9WjReJPu3gsmOW8hgEnK9l6zs5ppbi28owsYC5GOZ/FRFAFYrxu
j0fG27fxLCr37/PG0wppWGaGMQKKlWZdvh61vuK8zcNa7fD0sn7ZgZmgoasqv3HGsKQBarb6ea97
FRU3kuZOOiSciAMZ1MqfsuWiQ1iFCoTdMoAvp76xRpaZmSrAlwSEAKSyXeR1r6u5vwpocGmvm1n1
xX1uHFnLU6AGNV/7c1VXT0CXRfXeMnmNIrA4PWH7UhhAGYadI/H1E4YI8LsqCaZDj4uX+jZaKqge
LWcgQldSRMUZxReEoPtSl9s5WtBoaru43eZjO6rDEOVlt2k5/PcRAFS+t3uHJpOipLBfStiEKHQW
mBC8PSrHk4OyHwx1Fra2CeW8Y9dGo3MnK8o0BKWcwb98/BuAerVf9/BGIzvaUX/LT+usIyLMF3w6
Yko47TubGoXFoznKEcux6jvcgRDqtzeXGrdmWxP2QSUzVRmhw9Xhbkby9VDONKbdNWVGjNIW6IyL
1XEEnAjWEnttBe6IlIzMWucmWaYFP6KoTQkUqnggcgo6b013Yps/rThYlN4gqwhwSWUOE4ddWRR1
fKUKL/LBKNbfxU+OVTL5PZtGYfe63lEDNT4VqIDDoBc9c65pKg60xk/4hiJFQuLAVri63fmzxNmk
7qoP0re0c8+UMdY+iZy0/F6XxfiBl9A7H4LZbhDBfr7PsJr41tBb3dkEaGewa2U+hfeA06ql162y
v0yuxj2pJxorkSKO3f7TPCmrpRF5fYSwBRH+JOygSH7ZqdutQZx2c8w6XBdZ7F7aKQYqadiqD407
WRkdtCLGdKSP2ujKaiEItM8JRqiAqe4qHdH8NA3axZyLetu+ipvWnU8KdGTKnY09eXrVAoJYJypz
Cw9KC4BXue+04r28xIcOqKJzU/UEktsEmhARe6oiQf0HqecPTCunoVaX9M5No2OeGuuqBYB8bEow
wJeETUyWrx7CaE1BLb8e7GjjMm8u/UEnE1wJa4COKWI587CxivncS4wxtyOzwSpCS21HGkb1A0dj
LTbS0ZyKiQmxhulcj2v7RU1Ks8QdN+kFKQZr1vPJ6fWIJmw7W8XzDjgcYfVAhFOA5cvMMm4s8v6b
l886XqmGOzmU7OTgLMw/wmyGD7FUJsrLUEotCCmmYGCcJjMxXXxvCZoHv0R9bZeLrtZ0pQdhVx7S
LBDVWfn81nJLc3PCi6vk1zj1oYXf7hI5W0ErffKrCys7YW7y9Ke9u7rc1ZhGYE22UBnKMCcC97iz
oyyLtwYt1fgqCrNidZhxEOBa6GA3ezychvSi5bTpz0kU+vZe5AZ7EW/SxQQHZ0kVHT8Z6FdeQxYs
bHjs90HWTmjVUyE/0ALs305JqGhlfxlousR5Rgu2tTnDe9xdHYnwomkvm8a09ZVMTCM/y7RZXaQY
sD66wkZM9oeUDhmfYlQ118kvXceBeijE5IyHdBl0cRXZGuIBMo+GNG8pEtY94tODuQmjGBZrUUhk
aYWpkHJ3CpU5Z8yAqUEs2/T1nuIiyPEmLqDmW15UpNtmmuicRH8xHO6bsuH1ajMwA7TVjgZLjSil
oqsykDKaFde1mDHVAmozcPU0BBrFiC/cE32ryq8r/Fo8J+XzUTTCwG2pT3ZfCq9hKUjXS7r3iHfP
WMCfz1C2C1IjRxBBkYrIY0XY0FeVF4+uPCxZ4j95vUtnj5eYDu3tzpwAEwM4ST3wZ1ur2j4UJKoP
iSyaDDy2oDU7CJF531N3j9fyJhBxGTK9PhWO506nUz3BdVirlfn5LFk3d4XVBemd1WIodLKQfGf7
2irn4UbmfVafUgNbENcehP/drYvO7GXTtdEj/Ogqxo1ssgq9KfEwwjOlzule0IV251O790WAvUYG
GEx6PmlaPVSOvnIUxRrB5KD20ruM+gUatEzn4lBVOc5A2eRM+pw2hak6WdMO+h9CGpTBFgf0xL1S
X2dNUun3kvLfchlf+IoXLVcuDAnNUSLhOQt9O3BdDi8vlxVYO5DBg+9Tz7vdUHipnuo0gzebWiQa
VR6Fd4GEArFJxLCIkzBIUJCuZIW5DnNTIPBXcq6X6/+gB710P6BSa3DjLnwf2YacDj5GGMWBBrA1
uZRTJMOTcs5lfN66JkPctI+7XpzkEOHKqzAaovEusdzhTpeGrgcz2FUDYKG7+3AYPLB61VOZNaR+
pChufzsEtf+tS1s7PjjDrHZTYxcS0jFgA32bjPBpGpVNfpLYY9BtWbX5R43VznACOIFmRTP3OfoN
kaqvxoDt49yj6noCqkVA7S4aXfpgmQI8N0PllqRO6fDkZX5/ME3VfH07dPkt2vKFcjzqX1oRUPyG
E+UhZRNCA3UoJ2t6jO0lHU/8UFAdqLBKRRKOQyBA62Dq2m9vf7NeE4w/L0OfAfd9cAqpta38Y1ZS
Xzcyz6dcno+cxuPp7I9UDiCycVr5zbQaJ/be6J310vTIZPs4eVyBDVTfqkqzNXBHVIrxByBulZ2D
QTHsHbf+7BJ4eDvbLrBpUStYMJUBV8xHNSNiWIUQY3BStWrYVGSngLUVe6LxZ3ta7frE/CUBtUTz
DnINBcgqTfRw73hW/DEIU4q/WRQROsNx4cqJGdgNB1FXdP9mdEdepnaXkqnFgQP1gIyWaJr+JR6l
MA2FeDPBN7htUzL/O53HzY+opR59YjWFnd1YpVjunX72H2vd467VDsF4PkMquxZ+AXdeuEFFYyhr
/fvgWUu4zeuF9xA98200tfj5UBEh0A0eBwjQp2vDmzfXdn5Wjsqfv3rg6Q9vDyFV0t/GkKSU4Be4
TRF3HgfrnayrdmkqKheOVbWPJs9BmsigubEXEDptWv7epc1SfCdsw3NT9ITjN0nZUmgOZ2DMvXEp
6h0UNb1fVjqEq1mIHyxbznv8h+IkoFtnY1eIgGH/lLVfsiSfFHwBLZOdS9eKT2OELsw2qdAm2Fi5
anHV6F2KZi/JaWklatwmI8+xAQd3gxu/mmR43/a+TSckRrPhCaYOGl3eXrfl2TCVtKRGz1nxC+ML
LhjQGdt4Uz1Rd83n81ChkWjLgFUfZOXq+5Ut3bBt1JK413ZGrflAt7NYSQxqZoK5o0eOHQ+1iKnW
AZ587IoxXj73RSRBtSjK35gSFZi9B68nPS09wruN1iGzbAyNhwNXEOc/mF49VnLPfBLQqSnEEMla
opMgcnEWs8j0XFoXml5vO5+6ySFNxPKN2QTX1cWhFHKZp5v8dHASCB9mwdb3ZwwhK936gWSUwnbk
7y+8mTKt+e4W46xfiRwzda2HSR9MYKXhKbIl0a1pUHXdZ3hJ6L1QKPJE3FiIAwrkHPo51FKvIwtZ
JIDKZbcj4pPTWJzYeUPllGT9VDiZDTQc1gFCk77T7sCR9cFaGifZe3gL0uwiwjmiVaeGc/P2xF15
l0d7jwLy0JoNTxEHHGsNRpkol7pyvXPb6bPptnh+2oW0ChLg8yMFHsXrLaB50bCPBFSe3XTy3a9l
V5T5U1+op8bLoG29RNdzwJtF03ktJkbBfJkAydPDSj6Nr+08pJdx3Kb3SZ8vdGJHqUBKRpeUv/tC
OzcRmwX9PXnvI8fi0zHetjlaOEkdMBqtafmW/JlnVQuFJeUMaxerNaO+CpX54WU2hCI6n61ExEil
4p/0DkHi91dljPQVupeAtzZxLK/yT71yOQ8VQNm0zjmRoBRYQRliNzUhNwIQNCbXje7IIOcq6Ukj
xueM7+3BOuIVrAg7gL3NCeVD1gCrOkIEnKaaYdy1Ga5uTj4dZuPXD23oYf0oZwKpmyTMRiSnPOkS
DYgghwBIhWc4eyl94M+6vmmoa+iKmJj+2DY3E8IioeD96swVwUVZV47AmKHp2Y2fRz7MFtFfOTMp
waZr+jTE49VxnU2eqfEztVmR7TPoNylByQpTvv3Ez1jzq6PRBXhkN32uZWHTtQIOf3rnTCzoq3AK
qRcjBYyA59QO/odMhtUterAdYiE0uxiOs/Jb5BA84FWXOAO5N344T+NQcYOcYLBE93BHobe+fXvO
byc3aCGeTjBPHFtS4Vp//qfbGzuRjSn90ecyj+U29zq7uPBGh1ZkY7Vts5ufj9zOwcxwQ3oyXjfw
H80m0yhsbOcmUD6O7qHvXGKsUU2HFDOr6NAWRkCXj/tA6q3bAP9dYZKac9GXTcawXy6XiyNHdxd2
QWY+zmnQB9u3n+232a7AhR1tqI9ACZLHQYnUuR0nBrQog8IHjv0MPU7VSDe+XnpMsKDSkNdkSzGp
bQkZsX+nA/MvijeuMiBfNsg0EdJvsx3ymKPsItunfVfU2PWSOpXor9k3RRK3MLUJitpzfNw4Vl6I
ZOTzDq0Q/hDcidJd8ou3X8nR+lsrNx6MXrZKRGtWgs/RcJugj+axxzN4bozhsKDjDWNTt111/2y8
QAPOlnZtJ2Izgs5ILeyZSyjdjJ59F79BJGgClWc7/HPmaEOBHydnAnrWTZ6ycrs2ia3t5HXCcGp2
+N/NiW3vi4qawUnoTdI+q9xJ4wKVdnSwwMQqmz1mldGuCbPmPSnGowFYIVYH60wJI4FCIgH50eP2
FWjGMCXBroECEGNQDY8Uxjx9QJ+qwVb1bkicYPz0gly8oBJp1sbdx6Stmvqm6fQ8vROl/1aJUYKb
gqmmbRhqLmTZ1ytusLyhnzud7HNuJthVlsuem+ctRq9+nja3pswKc2Iv0/RTw6tyHDpAXDvdlbAw
nYfQsEv98tu0y6/sxXs+6ld0bzbEors+pvxwUsqUMKavs9bfvLAWcCwFxBldJoeGS+knECffnllH
/de8al620TYXcBRpyLPs9Z82kq5pWmnZdonP+QqZamNVj+0zRF17FYhQN1RVe16aNHYeRO9xCifs
SMT0z6E12bN3k3h+NZ/PEby0/TwlTg2AuLKi37nTY4iXO6UOZxxwaU8q/3hSNBGzMKBOv8/LJc+3
XWTBOS89+ImPlt+vNnqJbjsEI5bS7IGEhgyGy2C3t4FPZrCpBldctLlE8Kv3IC3t20zj9ZtmTrnr
sJorb+CFw8RP+tWw0UnVu5XqowZscHUN4gEvj/4UTlJ6Vl5PocY3+CtRLP6jcLPYcDG+uLrBoAYM
B49OK1TFFeELPcAJyIh3HtXIQV0Ntt+bEw9QaS16ZgtyCqX6WMFhQ9rCr0H9diZc6vLGremx/Zz5
Q9XuXgrMtlVln3pT28XXdOZYdqJlwNOw7P4XY+e1HDeydOsnqoiCR922ZXfTiKRIibpByA28R8E9
/fnQUMS/RUVI52I0e8sNGl0mc+Uyc3mB5IaIAAJDE1kQ9OiJvlfZZFU/cXEVeKhdSfH/+BKtZTry
v/fqcmUpw6XRXeBmqoDf3wGknVCEXRadsZ5i/ctIcXCBckmioCnrYdeOIXHlVQGdGqMlr1t01naX
414DWosNXW09VBnF/7aMDFIOkxgW6N6FfwWLz8gD58ZUlWPsqKeH8oYs3Qd7QfrOCTBLQoZrg6Sh
qEdZfkLQoggpKwOxGUDj23sHSJ+h56BkD43RaD45feEKom7BMVLSnbPsZWrBzM5mwXq7tcz+JRzr
8M2BkFNvKCGz+RM0JbCRq2z1tnMjfKT7HBRLzRHoDvBv2xG8lnn9TaHmcdgg+kieOyLP1NaN68Yn
/k8uLhmS4xvzRh4w6Ro33yESRZLup4oHhDZuFhDFoJFjgyhrxJgxyFQoIlIVybGjD4Hb7DqviIHI
fKRWyYAWE+ZSp8goeohgviSfU+tcmodwsR8J0nju9kMIdf/S1COBfEMt63Jn5mBBpzImP3SayzLZ
ZSIjyjnqImAhLeoueY5MCWIyDH0E25sKONqS8Ibsjqy+6Ltv5sl9MRG986FR2WwyXl1SYWdIgSc3
DrJHQ0UMYWqrsUHB59xnwJ8Z3o/UbbhZi6lVw43gZ+edlB3t/Ao1rD2ZWc1+DC8sQfsBkc5rTrk1
ZuEdpJ6l2a/dub51LaeB5bpoO0KX8dDD5GZO/Y2pJ0VmyrW+kYGq/rPMNBT7TIPyIhZNxA3zArd7
aL28BTXQ7nAo24DYQVsU5XRy+2z4IJIm6bdx75LUgM8fAZRBV2jCDSeQnjtKc7GzwKBzaHz19NIV
Aq5NArIwbf++n+z32wkkDyKHQqcG2k/1++5IGWdzgPplxufBDumicGAU6SXPh0gfahAK/9GJbfPR
zEHcUNynetyD1LvjZ5k7XnLHoJX8jHHhqHTEDwh8JM3aRH6CWoCFNae6nB/Xv9k3aje/C4ca6YLW
iuM9dJwMpAVQq2t9Il54Ma9zb3BDzGnJETrZsYlXyVRNu7B3zLfKnPlmrAwC+SFVBhaBWeE03smW
vXUndRYad6aie2pBv6xaPNexwAovpxEr8KMT9IXttaW2spJQW6FH5x8Y6R/jbl4gEkKPkSelNd3O
u5qfeahvlAiUzlJFgOGijg3u3ZLi2GTpLDzERIeG3KUU+cEWpsBMcuLafciY9vMfdtdXFPz/zspr
1QcrG5IkhYfLvHmplP/nbk5MZgADiqEjseY5thbXj5+bXHMHbqqxPCWFwJZIYSBL7y59FsAKGvRg
/g2WyrpEvwdUEO9yxfLbM1wjd7A0h/mmHWuXcA9vArxTeanwIs1dfNMEYDdDxZTK6xjWncdYjT2e
zyBbVDw/StiU/T8+5zUV4v8+J70V0kuYEI7NSMCB2vjuc9aoNTtWXI2ZepP/YDyejM+xiSJvB4Gx
/rwOcHy/duuje+WsF0OHm7AJV7q/G68ikEEKm8cOsjo5ydHvYVJf280VSqAmB4uxIvRmr4VfcrOz
59koY1VJG+c7GqJTF6vGPKGRqrMXwZ89NpM0p3sEl9swT+TnuXIGLoNKIH4kx3SxX4px1Rq3oKKc
Vk2Np/0zEJxdtRvTgJsUb1cBY1vpQuENP4J2m9YUWgeD8yHddFWIh1zZWw4Eo4Y3HAdh7R+ddMpc
zXR3iIadE8Q0uG2Ct8glnBIOsigIKB67zuYgi4OpUNsggVJ658+T9ZOc+ljtLUvj5UcqPPmKiUK/
9Av7kkGKTAQZBXzSgQ8a7YB72FblFc21Klr7S4MUrXhLFDmM+MAseiRLJgsNBnwItZIzFzPJxo0/
6AsHBV7AWvXRfINJTPTJ6+0G15w5ZCprTTKNdpCm+ukbaHpToXfC2AVDliL73ONFUR5omMG3Gl9E
Ykt5LOuLG3YKvzJ/SGS6tzuCr57W5wzaCqBgttwsOY5CQF+s+qnFqXdMarSDLeprp9gZeiRJ020m
s/1HS/pOocJO9G1pL4xeBU7OllxA2P/ZiXYMCNEtHkEYsqGlGATMbu53gwDubJnjXUDEVYANVmt1
X4JWxcQ4W1OV3U/W4GYfx8ackq91o3OcYZnZMaJbp/5RU5evImRXHvUyivrHzvqzkfLg7lzZO/Sy
CJDfVVs5Yd2uUHI++k1ko8EkXAoMtDay6OR7Th1/+YWrYnUElMPwyHvq7FLMB4maJdx5YZd+/fuN
dXUb+t/NTjUEN9oBWLEXjuj7G6upwZGjNqFVGBKW4ErmkWXnhR8CUbnpS5nlCZ6j/UD7tO8hnznn
sCVELIgxiNUk11g31Cg9BInSF1lAXPtCd+grgwPY6Wuf2f+VSwGjcTmf61BDK1g5v2MxhrRQ66wz
HIWF8faVRYdZc0GVtsw8WN46o7XzrqQENToc+/a0MKvX/9AKN3Y6BoNo+KoRwV6lPN5Ys9NcnLDd
c5f7jM4HSM/sAXPqcO9NI0kE+XXUTms7ca9gpgVpwLn+gXUu3Lca90onaAPrFimdTp5KM/EpjBN2
PUnhbV3dzVnMjH9tIUVg8BCYr3A/rV1wJPIIZqAOF/Y5mVlBeMHmMwluK8QJwcG10BscMhUF/7yr
lkLjt6/Vh4Vx5TmDE3q0Or/vkCC0Ef4w1TlWU9YXH8tqnK1nO5UokV05LfSHK4icXxE7Gz9LgL/a
ihXO4jU4+L6rB37TjNKL8Qyj7OhSMVDPMKxcRjh5QyN8GNPQxnOvH5kHiiRNm49R6nGYNQHF4z8g
F+6fd5/IV7614C5gLgg+gaN+/0Qtep9+LOLgVBIazeljGElxW+NSnNzqMc3bN5X5ORLKtVVfFbiN
AzfzdUTUxC9YQ7MIE62iLO/GyZT6tS4cTsU+NGNWoZv4fNbCYyq0pBK743SPXdWiuhSZ1XKsrQXT
fFUnOl5buadsCA37fuWHt1cG7srjEbmL3G9Vs9ps98WaEV5ybG+sPgv7n1VkG/ETCnes4cve1v05
7/M62csZWGvTX0dp0ocAeSnbAWFtGIQDzbV7nSU5SBgRJFqzmPiwTq/aX+OlrMqXp9XzPNkfDDQs
9ffGjqS+k0WrcTUIrIxB6xVFcAMSK8KNM8Vd+yWFS0Sv6pZxfqnoFPunoGls/0s6lku9PsOwOq7T
mrWymcKciqcqBnfR/BeaYkcvzkCX9Qape+oTCMALnzry/LJ9C9UyOfBxAdA/hV+K6iO4did2OYsA
84AuMcQJ6XiEpWEWMAICSYC64WL5nuzXtnkKsjDZpW07JedVsoExFJVSEQ2sRoIaljHxygldq7KV
irk+NTwGvvcyhVeJ19qEiyytXGGb92bliW6vso7qef2yLAdKVbytrvcwo+YWazRUjNl2nnpzvOGS
oHf/pSRO3YT5HhrdLJ82KFbpQXAkHvm8aYwi6ZgMg6KlXCVDY+JimhoDofoHY8WbVsHvOt0FIkZS
7vW9wuodTZeIf1pVABpQzBPw/da3zCHYZR4ubyNZz8Mcj9uiSVCK8utGyoLSQ4sGaqEyroTw3PN4
k6kX8OaVlYSEk2jZg6d0thepBysaFATGqwrfbdC/niUeD+W+Ap5yjxgrpO2bjh29jOsKWgSks4Vb
sQn0FC7/b7oOhtZebmoStvvaDFbXL3+hX/CbVkyqQJ5ob5tsaP1TGOZwtaBtNHCUtoQsdOTolECk
6QYujBpJ1RBpG21gFiHFMa+yaYqcpagQMoJQC+JX5m9+2SXm4zqWiNb3KMC5+F1ZiV31m9aVyXfd
VYT1vJqMzOR5xB/BuVuvXTvzfCbZUk9eejeaAUdEGQGBl5uJ+9nv6c5Ne942kDuTs11rAhkiUQXh
NndNUR/yKjExz9EmKMgYdoR/d8Krs7t1+a+qH1fl3mKfQBMX/jBzbc9PbJguOwKJTd7GBg9W+zYW
U/s4wCvNNsTkWhOB3V1GpSfgypXfyjBvEqIJmz7Ddd3UJeWmFc887ZRWi5UCPBm7eVYyH55SK4zz
u4iWeLNuz86qAKDSVhuvqRSx9y2IavqRIYeF/gSryIP9FJIjqElZL0axmeKK0MM6ZX9uJ0vMFjwY
b+oJXFw8znm58XzDOI4vuuum0t8BCOmYnnPhE2A7bpYXYuUn/agxH9g05YhLNHpqd97nC5nu4KHN
MQ/rXmgpDo91VqScD5ZLA6Q9cP9NYdU2lsxdQlc6q7F6c6+A/no3oXrg6aFE6XqrGqDq+/XnbSiB
EJ6Z6rJtU8i6DLF93esbLLztuNoklWPm2wLW5PwBDxW03+A8I0p52JXVZ9fxE+Ojuuq01r+PoFsu
AWTsgf/WWFPPtScQrz9mpW/Mx3X2vbKEi97m+8iznkJvWSrdeIpmd2lrfIZQpyRBbIuha2ZiTjqb
cnoDacTYQXV6Dl5obcJuY/RheFczLNq5cZxgT2IovHxXg4zKtXo8CzKdZEcrsl0BS22Roy8fdH5V
KKHLmwIKrnGWcUB5S1FvdmQTLiyMMmuYSePpkCw5FFP/iSPCV6dfe/Z616//Gx0mh2GE+Yh58Dtz
zF/4burgwKBtjPdhNShxXg/arEvn/0ZIlBWGjNA/iRCJhb6gUNB6lxYZKAN9eWZeytw3/U1/pbNm
ckoBvxA3QjNdxQs+Y032GQzPRcyeDBLGStabVCV+6PWcdOXQcxrjmrbgFqW5GHiEpeliRt4H/cWp
Wiy9NtNVk997JS/USzz+dGLPXIpw4PnDDmNC4BA5J2DLRkGXeU6EpJpx/QGGxcTLzy+WpDh69gtM
UO7q63GPdwZ/xbqJu3IQ/l1jep17M1Uz96bKOBnPfUXCOQxEk06NsJKs6YNPIjS4olcttomXDh9C
y7yt9wGiRzjApePrD6vtRDBTLt+5aD6sbu9cAYLcj13eBHmUvAmM7VNJWpAg3WSzHm++Myi2eu23
HdfWtf1cX87AoAjw35M8HEpr1uIwpYxc+gCF+CYRGd/s31sF4z21ZcnaW5gti/TGsZ33I5euFEIa
SZlB4qP42Oci4ICw8zSPsNU0Gs536B8ERWAtMur/KEMWCumI3+awcaqc5gJHgJ50kcnHb3QtkENr
ZKb49+f03j/nMhtnXgWaDWbk2O/J57IpEbO4VnNePT3GLqU8qDP01Lizp5V7TgyneSxDCyAGKbmG
9ojIpjlieGTc+DqZm91aFGStXg5RnDOaHbTrPDx4qZqT3eKjEu1JZKLQgfkZDcdOyGw6hLPZmTcl
MxyowbKziiNzqwABoSvTI14oE9rhMpT+uUQTqtjRoInHPqH925WuJD4RPzVd1gfZFinUaO1yd2Rj
0uxx+6nalySvApZ0ndlk0mR+0R/bytfFUxJSOZ9zRDYBGZ8t1TvJ54pVNeH0BjlVlj5+bMJjeq5d
UPHXVd+ygNLtwV5tedaydoLujFvF9RSpumA5VFe2zphr6oLVlqIwfGHjTktXvcf/Zm53eIPU9dGU
WCy+9nNBybF6Y/ySxax0g7hkvdbX+sKn8kMuYxeUK0zX+PnYhoG0zfJYT/9gDrwfUyk2vQTIwhcA
NwuW7u9twwBvBhnPVJ5DeD3zfWqOc3IaVLOo/WvjhwoJxABRYup6oyuW/U1Y0cA+/X1J/jHWQ4fA
g+AcsEyNXYyKfn8KoGyvEkNRnJVLvFdlWGl2ljQnH1tpDNmLZ+O3Yw/lEO1nVcTxDeY9oXFvU7iT
D1AlcfG07pcKPNd8AlkYHmBo/3Pr/CGmUS6IykI+XMQbiODfva2ksOzJLp3sEkYjF24WmTTaq/2K
GxYqXQzEjDjDMoim81gEFSYbvaoM/XOFpctZAVrbrlN8H+rcNY6/asDrZZl2BsUL6x0qx3Yl5Esz
5WC2YTz7e1U1Mrjo6zrJyWdafMVa/vN//yr+oDMsRGcTQY2SUHfQX/7+TUSypw2w/B63RCMSu9K0
s8eoh0dwjGWHFiTkwjBuvFxb0NGxR/nX6fQnkwVeIEQWZFzKgVbx/hUDYSNCnmzyRmub7t+LAgAE
B04LopPrELtNcu3sKx0JXAunGsFSGznqoZpFlD4CZICrIFGn7NFXjOXvr+ed6TngL501HFTXgFYk
URa8m/UHQSOsyDLEub9+EX3A3bIEJoA/L/6a5XMnqvAEez0Zdq07MfjLHZncr44YkWP02CTNdn7O
GW2Nt5aD18V+muKZk1UWyXzfYMYnz9N1JLF+13//AH9MdZW3CI8N30Caa3l/cKPGafQHgRDgYoVO
lu1aU4RAkldrtjxjtx2aKvOs++paaDAcnjq4ivZAOIFfZu2PFREJs7Sn2nay4JynZeN8+MWBuo6t
BNIR8by2+pCmybsK8g7rjVj4XXNEKcOBlsKnyC+itJxLS9FOMFg+x8kDFn9i4RcsZ+GM+xjYVDt6
3/7+CpYl/L/YD0vb9RXoIhRiw/Pe39NmHsPg9xuHhPac/SmLiqwlw1xGu1iFL5oR3Yvcfgyr0Wj/
UST8cdzCYbaBZXnz/PsPZozGWaWeG0/g61Xaw39AUFn3AClPAuRZLOx226YjmyoOY6K2o4wfW8xu
5tj5B2vI/t3/gIUM5QzxGbuczFCcEN6N4pLKKMquQWAvZj9r7ovIK8JbUsLK9IANjwSozB2//+LY
rNPHPomWjlVSh4sfdVHTR2WiZ74QuU3qPAr8G5jmXevEtV3IsgoxAvP7JJ625khW100h4W0soUTP
2i1L5y3o2nkjTUcQjQHNESlib5vePs5sWHl5X0XmGSa/wsXJE156SqCPJYfWLqfPEF4kox8Tud9u
aPSH3mg9hLGOkOQ2joiL7zgwuaidKQHjXMHHvy8h449B5kJDp5DCtwg1MKvp92Oy8t12drtZkQiq
lhM6JuTuFi/NJj0Zoxtjz6bVUwu9wtiZ8DI/1h1GoNtiRM112+d2cTN5jO/dzT8eayE2/r60TdY0
3iMw5K/zv98fK50cVKeWR0yJIAzrP2zlvXILoIc750T1QOWbJbr7hn1dFj4W4Ne4wSWV9dHSI/Wn
HXoanNoLUq+745vJ7QMzeU5Sv3Y6hgB/f9g/6fw8qjSQYKJwlgZTzN8fto/HnvYrrW8HMmOS13ZG
YASQ0hfwNCErpu7tStxfnQNTazGbuHa+NCEcHu7VxXA9ZgDKqGF/NVrXOdBKFDd+UTYX5yhBcMJE
sCXMejQhUZrdY41JRkg/jEFwo6N4IPFHhTXBldkQkPdlUwUdQ0eZYlu2xnklhEY1OOvJ4emq29ay
yugAvhDppTrpp5+DrNNhsygufxbMSvVuNv35ld3UBLeW2yb1jluLopYODANiAohFt4UaHHenKZ2x
I55HteQXQJCPtqG0h2GTFMMSHSm8KGWkkLfZwRUoBreWKjDj4HaOt33CJtzYYSTkHcFtPTEqpqxb
fesMJtmBc+xTQIOK0jLGicOb+Pv3+O7G5sMwaAL2ggfJRJRV965kCJuad5qb+sxSYhWh0GndRxWG
7HZKSCYOq+pwVYMqI0+rU+0YzhOmhtYbZIB4GVFbVrv9/7EkwEXs/XkPBRECFvWtaTEr/8Ovre3G
qdNahCe+ez+btnVulL1x8UaZpeTTLfZgT0SJMWSAbrXo0Vbp4ZB4XAXq6v+yfrJV7jqYFkOLldLX
FBo9pQjhV/xXzQ2zlBzOzrcU3UZ1D8/Mf7Yto65PEG+stxRjI4JYi6WkS2erT0+mJcBw10o1DeiF
nsekb7r7dYZfXssr1dvVl5ia2d1TqKd6tz5L5Cpm/nibopzjH66M2RE4E0HHg3ON7ty+b+UcekyX
lseKfeX2TymYXEVyE6KqvR9hPLmbHcXNPgzS6h5XojZHKQcoVMAF6L6Ok+QcMbHxPAfPYy9wLfEf
ipfJ2dv8GD/rssL7dH2cNHWn4MXtwmVsk+bMuQLlLm90FXyuY6uJqEWmU8JCoZraHsk5oV0TQIQ6
1ylfkTmP6ZMnRowWZdFhkrJ3XCx//1vNWFazHo9UjWHfzHzgQys7YXyW2ieLNo0WVcL6lc2Nvcy5
nTw3UPw3kOeQ43TqrBI6mnPfi2D4mNdj8LK6UKx9XMEIGX79ddW2E3qHJV5kdD2QYunPd1kv4+yL
7HJZf2vsOQELDOOfVVh4xQeD6phkESk+w3RS6rSO8Gq7YrGsBA0YE6q7OLlJbhnLndJ9neytzhhO
VMHTbGNbirtA14EZbbqrWnc94QaBgJVY2Y7KLZpD40eXyj4/KmsgAsIlBbTC3r7lTtxYXl3xY9b7
Jzzq2vpbZ7I8nuiRuYRzKwLUDXGh4aOtQua8iKb8Zk472b+uCtiejUGqBWF8LX6eV/VuwijSOXix
9uPnsOl8PBYkFo13tV2D8OODi2/gZzMZqNVXWbOFmc6E5fEUT6cs6BZD2aHn2VzzE2ChezKKhCS0
2TSfM9+ut5aebRwjKxPlnu2RMBntMlgD0J6C+3TAWK/JlfUzNEW0bZmx7odKLJylykMfSV5TkYro
ksdTdQu0Pm87M+SrSW0siivsd7vM6fAJ7NLxA0IrH9WD04YnJljhPlNNcO/E3s8Z6dwh95sOedb4
lPaD/a1MBPrHuvWf53DUkPPUeK4dN7hE4SjvROyjAsJohslYE+7xapvvaQ2iQ916+rFqp2Er5TRR
voiSZDt/srw7BvCY/gdk2w2V3jN3w+akINOyU1piDDprgtfDLPrSJvl89uAh7CxAw30x2c2dEc2R
S+tY2Z/NPpbf7GQk7Ux6aiup2tAaieiuGmpE+XVnEZI92sfEYCtvejkUr9qeppNT1x9RP5GPCtBf
7IKqTi6aceelFI516Bnk3je4XpL1EOTQE8jcHkVoHhoUxyZRbfrLwBx528rJfwxqkXy2oQme0GMZ
S3hjrbfB5BNSYWm5qw1UFiRCpinWCkNwbMV4To1k3EdzFu3duBh2dYNiYGFMyxvZgALNasqsHT0L
aZm02d85hEG9GxzhzsJM9AF+QvsoOjM6KQv+gcxGInN681Odl+GDH1XmQVmYeHDc3pYi/kD4Axl0
1K77IJlwdPRiewa5mYuDnCDI76KSqNwNUnO9b9AExKjaXyTawO0UkZNIgxd+mwd88cVgwEgtx58y
yEbcBynNE7/4ipRfkmHtMWR/xhM/MrdT4HxKvT68cQzCXlFhc9rwnlvSZ8d83jTt8GFGRbUJcWVG
oFCYJD+Qn7CHJzwf9VR27l7D1W5205jXHDtU5dsGVcNHIzdxPDTTWR3KsLJwuZh9mkiy0yMHOpXu
iDwfYs63uXXhEVlM/Po5am4wN/O+4Fcgd46RqxtVip+NJcNzmzjuNvDq6a4QRCaawhZfytROXiAd
YXPc190t86PkUyK0VzHyMYuLHZDFyDDka96hXwut0j8WmPTssHD0603XaYzdPU5eXDOIVKtMsG/Q
6UDuPL/xHku8x4ZdBFHzCbZyuIWyypvPTLVHqGaEMAUIvDH0EP4YYvsxSY3gR5544wenIrgbZf74
WfdhIbaWO6h9aThD9UnL1PwUzApUBAGRu2F9JcQu9uoW3w7zYnfiKcARZB8Abu3IM9EbHXkPwgOA
vjG1TSgivASJjrIixAltp3MIsfg+TuRAnvxMpPdWhR8l2oH5M478DkJnopSa3ptf0PVmFzdTAbub
BKLJG20osiK7rdwAU3VRqRvPnZlGJs7SzVUJxMVNkWX8otd19X956IUPnWKUYxh1c85D99WOa+uD
RUWSkfNCr120e1QKw9bXBEVlHnmftTU9Y0cXvKESI3Qy7iGvpgZhV23WfggYu2DmPYUfokl+sOu0
2epMN6dkqLpT3nYG/uUowlsR4hxXzKrfZmbaHnu/jHfV1D/TC0SPVuf+9Ptp5Dzq1ckJnOnGmkZ1
E+g0jjbcYh7jo2z8knrFgUK9vR3i2N6a5Wh8dWtjNjedHvotphxkcrl9+NGyoKtazhJP2Q25+Vo7
s3Ef1rJ/KVTSvChu6qfcCjP0tBCf7zGcpYI1i/Z7kxXFkUwBMB+2AY6SXgoeqLBZdGHr+k5pbZ24
nz6NqUMo6ahd0oUnx/9oRm54CAKmkDPHCVVWmHxRYTd/mitogouzTbZX6OFYUSi+Pxc2IR/ASRyF
XURU7ixKJuSDPPhFNTxr17/zsbk4WTgufFBj2j1gPZUcCX4Ldixu68HBqWQz9lF1pIAly5Cevr9N
Yke9pjEOmRDSzFc8sOgOqLi/a9DoE9Pl8odutX/x6qYstsIcm0PjFcW2kjq+h/JgE3A++eQ20hXQ
XteMM6O+28xD1m1DO/+aNzInXCqZBNRBJW7F1BB210MqwlYrOZrRgH2NGnHkHKv+XqORxRo2UndF
GIWf7I64Uyys5k+aYepbCgN/W6toPrIbpi8kO6U91MLU26e1HIgEs+BEpHnmfR8y8x6NVfFWTNI6
5dVAcI3blIoBdcjkOtc62gHoKYa0uHodjCQ3vjphSF0XCHefDaaYN/QhDY5Cvm7lBjzfYuJB8Dwm
spF+SC3Cu+upLh+zDFn1HneOOISXk3aHdAz9Z88D/CwrfVMEpX0MqGY+Sex7nNDq99lEYtrgj7Db
jEptC8NB/1RwsHNNVo/cju2N3alp5+ZdeZtSi260FZIKb6T5gUsnO5RWdlA5EW52xER9dGbq6M7A
hoJm7ch7uhewVT8a8N67TZCY7b2oYmIdaFWhnkpClpM6H4+57t4cRn1HjTL5hCRE7QsVWTiEYTGc
RtXbyBGDQcg072LHhUrsdk57NvLxCz5w7h01xf00cC5AHhCH2jVP1ZJmltcepTPl5xbafnvT9UP+
lU4G1jnhggHF2dKolnuP6elBtWh3BphGO0oAb2e5YftWl0F2j+2w3EK6y+7KvhX3rMuGyqcjLrpz
QRtHlPvccWbMTKwc2v9wUCiOvjfNpG6EgbNJHZwsJsv47oSJ/OTm4tU10y+61IwDRjxXNzGsoRed
JcPiSNFHe2zwi69pqosbnGb8Rzst3Y/QHWPMWkmVLRgzbUJvpCOIyuEB+M3Z1KMff0ep7hxVYOgd
YZKQkZLJzw6+UUBn6tziHpxgxM8LaSUWANxPkb7HSlgiIs3dC9Za7X3m2NHFhwbzpLreOLiezsxN
OjbqGQZQM90kfR/fSTu0PyyYAyaXrcVQ2H0TRAhsCxzPKSZc5yy6oSm26E/0vHHUSHk5EozX2L1x
nOI8gFFtx09G7Nb3FeyX/VTXb7HtcULXeDV0Tu5uq1rJD6Y7yce2dBsyUZv8oUmN/mxFTHvxEU0Y
WBfWC4fNfEeIFCdzH74ZmEZACHFiFNflF9cns5P4w3CLb3HGip6wiqaNbOsgP5g98W6hw/ibxotc
WZ9YjENXJQTuIfolBzWpqD0Tf34GY8y/G24j3opc8gGKXF1wYos/Wqom7HQJyNomBh1CgXPAjSZT
4XNQTeT0oST5otAV3Q1O3d/OsSl2wKLFwcOSaKEm5DW580RUb+18kHtVCBds0A+bI9wXjrM4uKvy
itqPTvmlNoPsLh9hSfJ1iEUtm6NdSR1Mx4LE4R4ezj3D1B+iLlmnXvwwOFP1ZSwIUcF7Kv9cmJFD
sU3dkNYDrs7xgJWwxV7xSJ4FVyS+T/XmxZ0iMrJnMsuyLrtz6KVeCbuAGy+sYkeV7n2r8aJhJh04
932UkE8i4vYr+uHsTdiRGbAdiLcqIqlwZiYseXZ44Hq0YD5XjN16ciO8pwm94z3K9ZHRDhHl7uD7
t41GzlJaJnY1eTNfTL9tNlVMCKxkZnphPtng+2xjX5wY7mVShdpNbfFdBoujQ2FLlE8med9O2E47
xfSTid/sRy9G7mfnRApjFzSzc/Bnr0dnXyH0Z5K3G+b0cxN7EVz6trqEHGJoDqqi23Vmx3do9eol
N3v8dWI8d2GLOd3ZQNq/BwwnbmEeZfUBaWryMTU9eHg45m9B7Mkgy3RkH8ZETw8IjfpbGTVLbHZa
6bc5tWdix2suUS/J9nlHtQffqTvbUVlHT6nOnQP09noX5u3rFEv/6MYe6GwX/ajqsHvJxjz5ijuf
2rVwrbYJNIgtGFp88oZc7BmZ6HhDUC08Wg/GhO1VGKTPmTvtZ7whzpENBWqPlqz46KSVGl9WeQOs
Q+4+M3YZ9OU9q/ZJtZ5Rf9M9RoUPpZ3Z6sKw3SVHukvx7Q17TWA0pFke3onTODg2KlXF/XC1NJOI
qPIPQzrX8lBh4pIjovXJQUPHGhITGmC3sB/mxFI3KYbB8CWrzCC/2Y5BrjQ9UvZxdYVa8eYZVFFc
YmRg1P5pkvgHooKWBd9GkyE/woooXwyzTYgkEo0oXurRmQi8j+3a3Rej9KvXfJjEbdvbtNS1wtHi
qVEliEoDS3Z8ATwBDrBip6yPUs/qNJMqEx5jq4vcB1FHioDiFFnqySND7ofJO9o3LaRjOPROLC8r
r2A11ApZKebRRHdU3K9M4NhP3XaXVjVJF4uEFuQIeTEQE1TEoDuXVuGWxyGKw+K5G5EuPohW8zQr
+XhNCvDC0aXBiJJRPOi2y+A44KBRYIyDgoDznKQE6xBePd+4vbs3NfuEa8dTvnyVVxAm89ve344I
eSpeMvSmz6tz1HiFj+arKfKY+cA1K0AyOhGFnGhgIt/23Kr2jZtPLAMtx8k6Y5jRuw+ra5jClM18
yGoTR9ktUqPFXL1LXHFxB3ItnqtZeg2EmmrcjwHm3Q7J70IXLw6uLTNjCFxudq0Xw9ImAhbedHf9
itZvvYPGGHSbCjJefiAmBaRplYUjaAGcixM5fV08jJP7JEyL8RJT1yB5H3EWIS2rd8GKRDy19c88
AjeqqKBHqCDLqOXGwoUqWnzW8bdkxsLftgKqJfFLzuf/x9h57UaOpVv6VQZ1zx5ueh6c6guS4RUh
L2Xqhkgj0ZOb3jz9fFTUmanKAroGaDSQpUxJEUFu/matb4m5X7XgV27WP8x3f91ZOajqacPZd+rs
FvAc/XVO3whZKT1Dw8NVo6RGPMTO0aru2WHdHCO/Recj/Rr1m3MzGMwbzjzS2x+JXdfLHtVZYUOl
MHV5DBEU48GiZFbZJrmMHTES5CjLb0mVC9U9nDcn3o0kPLXbf3gRf3NykmbGlJrJG7pv2rVfed+W
qU0uh+p47AFi3IwuNIU7udQ2zHZlnOk0tSF3GBLGc4k8bmBxyZvaRMjyXGKAtEcm3FLbXyOoSEWT
PHmL1P3qmmQjvpAqa1jPnIfGtAUDpt7yqsqE4mFc2j1T6UycavwL0z2TO+itKsDE9usghqa/4VJ1
22AcSxDMdKn1Cm6dGWxYiIprYszrJszdU08OxpcOs6m6YcjHdA6tX6r6mGzq4QdWbqs+Wo4ylJj9
S3DqqCvJKmZuj1HWcqItQv6ofA4rgnL55nNRekmslvPPTqqTxlQxnBUSKGUGGiZqckU/lE7DZ0Mc
FzIDuzZxUF8FCe2k89lcFWFtEcLfgcaYfnMSe/4fZEb2qVqzTFkvGwMlUQIyMqlqXwUwVwTWstjz
LibshteZ9xXZ73OJ9WevGGZSbrKoRmw38HupDM1TWgfWL9nRmeSsbKl90a9BeR3cU2LbC23wNbVI
YTtp7yqlCEHbXK8xyBcdNVfLefqi6csYXdZ9bOIDd1EI2CR5SjIZY7B1CgmQWatfntIbNggkLzoR
BB5fqSy4aEMrauMmMVHkkhuUzA25Skq+H1KjbfadK+GzFHbZaSTLocllsWFh8iXdK99mNufwgS2i
gnHtk/nBLqRcgoWQpnsyVYpulyyWXh1l1NWrKCSZ75EzlOkeQ0gJhGluY2hDKdYBQic7V99dNe8a
+miWC9RxUCVgTzzPo1jy4A/Zm9kvhGc140TvHLYgMSptKvO3ZDH75BG5Z6F7ZVFVzu1kT8M/kFj/
zpDHkU+ii7qSSNad0C8bPQBpOUojF65IVCK5yqu2vjc5L54UdQ2Aw202Jnu66Vz52jkllt1QjPPE
Z8KyeGONM2iHVBKNFCSJIsi0timF0DRHXJyAMFsZIOjNijtO9OoOgqAzHK5MFqmpw+w7MjSDMC2t
e2NUzG3raFWxq/hxz8zTMRI1TsVS+D+fK79wFtblFztcgzxIlz6Lff4vh6O56NI1jEE7Op+aTJm4
kQ1GKWZDZyWd3NQUIOaeeofbBt81uoarDLbW5iQ7CsdMHsy5bue9UU8EEBSK0pkHTIc2zAYuLqQT
8QT5zdS7Zj/my5DdIzaW2WOe0yeUUZhE/2DC0n+RB+InZSELwQfbGMhp1AF/Pe7bJC7xiCna6bp3
TaveSo8RH1F/azhDZAW2QvHk42tmCRvRsnAFu2P+trDxgUTgFsIh/5QO0EfFzVaWVDnSb62kNeU9
iorm8eqXJnKKNZCdqewlvNRtAXvjH5Xf9R773fFKcCkGTMBnvU0iAgkBqEywxE3129UYcY0WtMao
XG6XYkIX2CD11R673AqtU6FzSfzT9f3Lk5C3BiA36hGUahBX/vZhU6N1nZLF9okoJaXYCWvSd8vc
OrgSUKTrYi+SIRO32iTQ+BVjKOxLa8dDFKS4M8X26oFhhiztACmeJDZcxxPW0oRCOb2xFdc5qpNO
m+az5IsNIMYGU6B5mGre+9JZRNDkgv9SDrCMgyIUaNJxkA/RzcxK7KgKtWP4GRWjwptp9iRy/eer
/e+iEd2GMAMJASWGAGr9i2ik0Ua9t7NQHEeFILDD0mWy2tX84guyyyp7nRxOf9NTab84qOeiYQiI
7/XcyLGnwq8WrJj0wBafKsd3f1NgO1C9WC+zftvOSnS0yb1ZNtJ0yEhHIJa8XUFjlAirFPRTNs0q
D0dsC2WE2C/TQey8Wzil/8B9lJ+XjDtH/IhF7RLj1mKq/oQeVq+IaJplRVRQh2R1Q4HVMldjNfym
5PEc/uSQtRcibsauvW2zolL+4d3T/iq5Wbf+to7c3RRYEyFy/4riHmdrEXiKBAbBNcwx+1RdF+pY
NGe2mwRtosCskyNzV64M2fS941lhLpyD7Boi669unkUjCOdCHh4Dg1KgYpLsCk1YQ03DbDOPIpcH
Gwdd9UE8XkbzidSKYus/Xwifx9qfhSbs001EGyvdhGqK6Nm/HhKSZ3ABR4bcG4Ew/WEUCOd8hLSR
vkl0Hi+eFakF4TUR6UGdp0ZKqe2u4OVUOvrwAK2ZfXuKViCCipI0NsGnYuUnma1AFg1aHoMjpmEd
dxemYPyNJuq6mx4FnQzCLmqlB4cNTWBjYc/dGh1PCc8hbYjV6qjn4ebahjRlrigHO2uj7HJtExwM
wu2m16xOe4xwXpv/oKdFdcJL//NbYyFBQAqhmQQUIWwhivcv5tultRWDWU+4mzuJgVuTuR7uhOyV
16sRq/7EwNWjERt7TSZpdLnq09W559SwPm+OfmTYREoWbcRdWaMcCUjv6s7M5mVSI8Sro8I3ppjw
sCQEx8luxlnyP+pzE5SIue/DidSdVova78PSG/qmMkPn/pqWWH2mtFzdScko1jvlUyMyGbM5P6DC
b2c8pIwkNqZUq6+rWxr/2CeQMOtDlF7XA65SXFxZ16Lsqs4BxcQHBlmSMg34ZDF911rWvoa3djvr
8C7JemP7hwPu04B6hXICi1r9DCkr2q8CLnsN6mHie8ixZaUKgntg4V6rjg1T8dPSdmUhhg68z1Oh
hq1zAcSxYn4+feLX8pmUEqSZV58r5wDioStsI2V+zhTkarWPK5vz91qPXz1BV3/Q1cp3lRVdCR4l
itOYYN8I6tXORSyYba7ASpzWq3EPqVNx6iuzbr+GWsfhOErC/+7Tz0zIKwSUKZTLWp8NY1Gerj95
kbillCA25gmZT/2ZlnsN7rxerr3i8rI4FRllFUwF68yfFSNRKWSjThO7obMR9Iw21M7T1YAJ5Ytf
TehDjAkxS+Zum09rBqmb1yUR3045xvcOjStx4o47ttxmWCUyYGVGR0GYU4vK+0ErkSqVHYu7jRxn
G34c6vD1YtYkK+/ARNTFThVBxaJ9FAIMz3NOy2sHsR311sG6+jAWBrPn2nT4ONWM0WgbTFCn7Fdp
hkBsKnLSMbQpyoAcSmKRWRf0vXWjK7rFKJPyxGk3CJFzbfDsqGCsc4VFZJ+UQ9KG+RgcxCfY2T4f
C8OnXD6MswWDSTGsubdkOX9NFF3vvsfYx78YfZv2jAeFjl1uWXhCUYRhACg/DbNXWoclktV5c7Ue
UMqUXOBjG+NQdSbaiIfaspvWYmpZjBtQjGDNqAtdIgaKPiIxR+lagnhBNeNvYSWJ6wQNMDeMzTz0
azSNco8wFHbQ9WoBx2A7lx528A8VdV5z29XYnnepNofD42orbL8airMKL4tPxZvG0LA7LVjyIAVf
DVkDlhPlZ5mOJlKJJktewDqohPNIlv6eqwCg2o+hlUZ+OI62ehAIjsqjPaBeDDAqNuioHTB5u5LK
MvX/OCHpG7MNwuE2R8hexdj4pBbZ2tOEK5Zr6jN7cyqbjLuhrWOey+rn6WGHzXqDXK9hcqV58dG4
6kLjFPx1CyksTYyXQpitz7xA3JHew2zMxhA4P40l19J9hAcFV6Dp6LMFATbKny2MpdG9GMfBQguB
S2v8bsODmX2uEtP4uBK+wg6ZkueU87GCXuBAh0Nnw6JqhS1emZuEl+cm7+sqwfxsbP9wx2FNifwk
jsTE2VCTNVsZLXlmLsgDLgJ6ypickCVW9uFQJzPFqkkD0cxSDy/oTCb7fpxI9j3FloHhfwp5WjLa
1N1qeltMw656ryV2qHktPs8suzHZB0CnLobRg7PABMBidL5cdL6vfk4ljKCXa6OYfUZQJ30vnDOZ
s9WPmaVQdVYJYTT56w5bklBMw16rxHq1jlrTa540WFT2PquGOt5b3A7m6gXWDdOTImvhvIq2nRMk
K6ufly7fLHZ4P3r1xs4adGnT0NfTjpPCancWvWh5QkhaVHt37pacg8OOaxN8VRWTVcUKAq6+oTfB
9czJ+3Y9Ak2di+hqOSS0IVTPJpAouWG+NFc7k0fBG33UDK0v793lZwL7VyDeJ9p42lOrdqrncMbm
OFGWot43aGlZiXSsGHbZgOV0h+IF61HlqJXhQ01zmwBl1qzTha++S8BBQOO9TJbFcGNQ7yU73eBe
OM1muJabn14+oaVpf9CMGsDtnNRpDsgpBd29sZRpVncqYVyxgf1O4RAJ9UYvX4eWZyM+nqr5WrA0
igNhsp7dp6ORkNLRLQOCfgXak4/z1+SKTwc54M/FLuoxsln92+nMomioaZodqpX1NED/wmOS6/jz
Mcn/OTSY1QY8SqF9J8xivY3WM366J5ZUr17phs1+tyhA90kRtntTA6kL0tm+x4FlhOUFBiLh6WoR
L9UdHvfafgCuvn4W4YIV3c0EVbJHEEY0zVuESEzPPRhLmfNhq+O45L7e5fX8eOXHxoIIFz+2+4Kq
Es7YYvJc4krQ4WKvU6k/KKifZcq1hLja7q6R3KPKYIy1IbKiS7jgHbiPWCKn26I2M+Nh4LFp7Gqn
af7BtfJ3PTYPf/RCwgIuuib7/VJ0rYZmqOFhfbxqN9csxeKmk4x2oMZbk7OtlDrstqzJO9qQCbmS
h6+3i7dQ38tuVznss4OrZPAfKuVfSRN4RTSLByUEQJfn+68zET1SOU+VsD1eA8FduiVuv8yoiUhK
43ZdNo4yDCiW2/moyJm0K1w1krXmgMUFAnQ25bgjQHKzjDWw5OlTIfTTFUN+BUpUfSJWqNzQJdsr
SVygmKFkS7p619f9DK65oecsi0VU26XC17wz2c7maL5W+8q1fJhXU3H06dG98rg/34j//WP6r+i9
urtWwO2//5s//wAozMA27n7547+fqoL//ff6b/7v3/nrv/j3OfnRVG310f3Hv7V7ry7fivf217/0
l+/MT//jtwu+dd/+8odN2SXdfN+/N/PDe9vn3edvwetY/+b/7xf/1/vnd3ma5fvvv/2oemKv+W5R
UpW//fGlw8/ff6Oa+NMVs37/P764voDffzsxQ56Xtvv293/0/q3tfv/NUf+FK8/EtSMASQJOo9Ua
39evWO6/NDKvkFbgX4S4tXqVeJx08e+/GTpfwuQCFBYY0PVLbdWvX9LdfwmbWTiNvDAdtoXit/95
8X/5EP/fh/rnMGza8b86xiwoz3BHcJLw88hHc9TVKvEn2NCslJmUlhHv24ZwdoR2y7KBlqfswl7T
9rpcp6tAk5XLBCJpn+nNeAC+YG7Sqlb241zK04iF/2cuNYXys03uRJg9WtASG18aSr3hySwOXc7o
wRusvjunadZ81NMiVoe/YHWK8fsdKAikW3MoFHBvhfGUlbMt/allNuIXhPjuikl/qZ1ZomyRYXJn
TyVxyAyv0HW4YWl8iQw3/CFqHN3p4DTSS1qDdT1nfXhbFgLsi2UuMRNjPO1VtFdF62z7PL/YFaRb
r+pM7ZVWzngXZATs2jFGZqgV1YGdw3SoST7KfStW0w3NoXVfxLbuuYm2bJrCbl/jBJAfSznnCyPE
Dzq8pveSIZd7FY9cR0B7hK2lhzj5ZNoltshKR1jfjfWPtiisoLFpjomruJ3jxfZdY9aSIFpKZC/d
9wQyuhflkplz26GF1tNka1dIrlor3aICuoGpMMMwZLuZFANNmvXaKT/aurh1HJgHtZmvoxFXCeDI
kUVJ+KOPSu8NBoV5SZYzMpmosd7HrlM5ysQD+9s3aadfcMbaqJvgu1tF61mxtnisd4WnlXbKQs/a
LGUdeaU5EVZiN99HV/oxGr7atWtP4p/+CvvcRlHlKGDdcYhLnfi0pfKzEnaOVXWPdlbPL0aH4cNF
+qvNNGUL2z6dd3EE2jjvcysTvuokR0RhxrEsURaOXTCkLhCEHqdRUb+JNN3EcwZW1VGwPQFxoCmU
1LtL6efOOzsSL9Gb+16D749351uPvEjU5L5aMAA8tSgMQqJC1+uLeZ+N8RfXVl9i08L7WQOdKby4
cPahqm+sOBR+mhbjwbDaDBmM0Po9YE2FoCRIF1NjL7OfLan2g4EOAgViqEn/sVQuAdSuluLjvKVy
bfsDsrVANbTWM/ouCYAY9EExCyB/YPFZHxRzvIOZ7GCZJYFoGTTbY8z2sGhxsRXtwBvG8PlHHquW
h4KyW1XDyslttH5LXocNb7lJ9NNo9g8Y7iMPBpJD9+UOW3oaiZKmiIdNqZvnsTEerVGbvxCOMO2m
cTok6FnNuWq3oWnVSAeT7uJo3GIL+6EXQDPFa2c+mAzYdnbTpbsot9Dk5EvPxsREOYPDv7mTfGUj
s7E+6BTUhgdGE/GLMjTPgIa8dOiLwFDL0heFyLedJftjkwrxYYdDdEjV0O9Vu99XThvdqrE6BVUX
S18Q8kbed5beA2uTR82oFt9h7/dNgRIYKHI6TZq40aDS7rO2eIBVlFPluvMhbGvr7KphtCVIbo8g
EkvU1EAqwKfnpZ36XOLy9dKibtG5pV6aE9qUdcCmXTvQdJSvvXtp1Lnbm4O9V8IwqN3okjHd5C4p
qw30ddeb8ltkNB+tEleejueIq9/ktHE6L1LH53SeVF/WAUfOfOA3nc6jSxnY5cGUOOntmsyMCHdB
ujoc2zF5FD1vJFzNIJWoO8vpGM/OoezLTZ7fLHZ4j+ThkiPuBNaz0aP4Zc4r6iIG1JdZTJiC4jf0
NS5BA05FqylfknRAQpYfkV69K9T9qUdGECEr07Ls87neAetrfHfI+K3Vr5ZVw//tk/RBhyE4sIxC
4dUpvmjSoFvNDEUqbga31E4AO1t2+c4mBxIZLr0eFCr8TO5WrvgCOWVUnLtl9eInwQyb0CepsdhB
SgxGJ7Mx8uWjpznlHqR+6XeqhCs2xXsVNUXXJnvRqwunQXLUm+WLhGTKACPrd3UBVa2dzS9q0r9a
ZQbjIJcBmexIG9AsOgwuAsXIkpNSWouHZvdrxghnVroataw2B7kZXVJHo2VjDu/ridHuxzF6AP47
73ujqW8Xm2jjLCOMCuVY5DrOk0zaV6Bw8saGozCpX5RqPRDDftd2NAds8Y6Tau/CatgIxzkrKcGs
jcJjxrVuaR/o5DNsHIYZBTM/ZCshq12Moe+ORc0t5GZvWj6i1zPrTSOHOchC2b0Bw8o9wxEfOkjk
twn8qKdWLJIou321Hb6Q/VRCdTPfYHlvHCVUEeyW6hfKzMZoldsJrQQXcCwfTFSZbnm0ug94Q+0L
dwcHYWLNl8nWqqBJx3KXpe3BBqa0M9txF6lIoa24vhi6cbcQjVZCYXiuXP3ZdrP00EpC3DHJt0E6
6PZrqI6npc1mQuSi13hEcjGVmxAJsDfM9RCENayvrJfjtpW15rdVYj4XzWTc6bSBd0sjdo6BhCak
nN4w8t0SgorlPkM+CixS83jmGTuEOofBsjaxkXfrh3eOQjvzKxdi+coxM3wwqLQAWbtPalvskyzu
djlE2Iy8smBNN/Pwa/e+gHlA+27vHClfc1cbb8o0f9DHBHzPrJ8sre127Vx9RyXz1rvYGQaAYeiB
M29iBLWNIyy1uBnxM9zOCooRxEvzFgL9LkVE51em+ECSdNAr8PbgF2LmLQNaK+kEqdXnXhcWKL8y
cV/XFXweQWNbp/WzFOlesLHwkCXb50raRB02mratJqbocZP3yHsG9UZw2vpWKhgLl9pDpNblTThO
iRd1HdKV0Cr3qwTsheH6sovjfgNhycOzhcI1tvcrKqVatBknQO/6sk0ZqBsYzcAXW3DMAmkt7m1m
RUGFjQnp/nC0jAKyMVYhV8lga4pipymfyl8kYVhWgBJVXj6il7BqVK3ZgIawZdYyNeU2i8iyhkLV
BkanMhjsYahqoDJYIGSoTrc0+BG3vLwYBnlKq0eIEu6suOS3kqCGbcgwWTYCIg9AMtJlWzCmOav9
lunevlwUvwNz7ltqd5+Q4OJ1khGoqPOAIYXDxCjfxkaY4ym4DZ0o2/Qp9QOI4UOONswnqrUDxeV6
M6AP32jVx0aZbiwzQ2UkxAWLUQQ+p3ZvJGFjzELV10oww2WmN3mNUPM9ZJ9yE1GPnCOLqqm3Lwla
eidx9044RSjfKBZGNn+etIensOSRVYzF20C1f2iVwfSKIX6AMLHBF2ScIjOJSeyxO8ydcaSiEA4b
3yByIyjzVrxGUY1irmpeuGf2QujBUORaIJoxfU9Vs9smcWLvTSMNAwv/Hce59r1H0EaqXn2PTdll
bDOi0qHCwl2c8vzl8LVtz1GQz8rRb0ImoIuOcyoDaxHF7JZ6ca8UGk+yoTwzPjgsZQnIO0zge7ef
ZU/u48ybscfmDQhZZ9jScB+UuHgnFqPb9LG715b+reg05xSu1ErSYrStzgDm24h6Cw++JbZlXjUo
/KQ17BmAEfYh1eWN4E0MMfEU7sjj6k5Jp86Y2CnYupHLanFK8ezW1g891FCKmoyVFpHgIlwQ5KSN
OnGJgHR/JAqU0Rk22hkgT/PVRMc9YhXJxZthVrZngrf12D7Lu0Q40z61lh0F2KETNYL0mXieWdkY
Q1o/FokxbLD2mT9JTar8pjLLGySXi0/KDkw+Ipc2rYxq9qPtsjdnsZReV2vvXVqg8QW21B5NqzrO
g/hoHf0Hc60+qGV0avOMIV/9xno9vKuYZW7MqrV3uOCqfW5+6IgY/djQ7xxnfu0i1fEXXJ17s6qY
sNKbENGGG6UlHZE3e9jmhvY9bou9G03LmSJxhzZ1Y7OkR0GEJAjQwqlkkrxpTbfY1FCJPc1WB39I
LtZYctwU+nvcWBTtXQvlL2kOqqMYd0pvenF+N8DSOStMuDednacYePDtaTHXP8skXBRPWG87gkIZ
B7ryzVG/uUnnGXb/U4RS3OW9WXl1Nr8safu9cdKHNtIvoo7QrdpiusOnxBwbgjzCkCYJLBtEGVyQ
Eq9ZRJrACK/mNGMJOupUMXeL0y+3UTksmAii+GRGrr5PbWp7aVd10DiFeulHsa3H+iN0Iz8X5Rns
BM7JWKIubajUeJ5H/TIGRhOvfjbWmfjxqvMIAviLHjqKn8fK8ETfaPB8xYJFI9t/JHaPUKOKxAPC
6fGnDnLPd11nhKBIWhSHgZV/jwijvolDvZfsDTCczTXYYeos+SWeycxMQ03/kZhDc8r1yfbilPJl
kMo9IFTtsCTkcjS5u436FAOD/LCk4rUGI10G0oyFtPwlBmLHmJQsQ8gJXw2x+D3yQ4DMZDxVzVSi
VWPINMDEUUAALAc9cnZzrC+MPwkWLFB9Y8NKtx1mIBBP2nCTpfLAUg5umRr1lwHC9NYAxRdE9YTG
htOzDHs4MMj8OoywbKL7ACzW4vXAoJU6fV4SMfq4uhm09Ujdz8sgLnmV4HNHvy2VAvhtFLHExbCj
uS2liYvA2a67wGziFn5Df4Z6tiUjyMfiOm+Al38lwKwl1V6x6ls3zNyjYY0bOerGKwTmR9Nwi4PR
Zzp93ygOYzF/L1ZQJsio8mcWNo9mPW3tWudhndrw9YlBgWvqKUpmXJL0nsbgkPZ7RSPXJAMYmp+T
Uh5m09K+jZCLNgTpvsaNs9fj4UKLuoDibN6bAkcNied2p62NJYOAchEee4EgcsW8GYUd3YCYtE4Y
/dFCj10d9CWbAtB+m7giozCuF/NkoPDBVFlOgLjJpgYq6eezvCU3bJvzbj5KHBVeoVnMyA00NUtx
KC2gngjrvHExp2MYK6bP1id8RXulACKeyKS1MblvoKtg/+w6/Q6mGHlXQ+Qc9Q7CEYWze057Os2s
0vG5hfN9a+vjz7ZMraDG6B1M0hXEUlsUBuPaI1hRPyfbUavwnEum9gLN4KPrylIlzg7ANdOr4Waq
NfmEQ7m7UbFENr4ejQmqeDt+0EJkzagLxy3dJNphNysPTm6M+wwgXNAPwmGBg4fkRxuj/mgMbafK
7Fuu1Ga4Csa5d4WNfTjshkfZLM6J5V9zMNWOIgUDjxbH1SbqwTLNc/aqm8NdJ+vZz/tZnAtElo+1
LW8GMgK8jnsYc5ag4Zhwe24Ue3QZtNbHoSd+WarmcgDrKncKK2SfeVq6hc6OZ3MUyUsIpy/QqkrZ
MdwefhopNc1GsoK3J/0t0nmq1jnvN0UAnauItVcrzyk3ayvDcp+77DKS8m0KI2wuhlc6cqII7Y9Y
0wHNjomgZe9x6rQKgQVIIMjKQA5TQE4JIiPXkGIWzstcz6/IwShLcqvaj1Rigalzc0Mle5skT5pC
ak/V3J06LSt3fcNgZrWIYcqvztrCnckA/YhlWAlKWOe0/Ar302Ar21layTPecwyrtcZjtczPffRz
sHQeRtFQbqoeA5vKiiyQNlMSkWnPai+NgOs69yLHJDTeNeeDKtzz2PIgiPVJ8xXCF/m7Fv18RwSy
CNuM8s0obypRfUHbOGznOFXpOnrVs0W9Sqnwb/O4ITB58Eqj0DhN3Avot8Jvk+I7hp9iWzLM3agR
hVRqZ0eldXWPPVmJXyPB/qz8gHF/Hyrte5/DscmiJzAo8UvjmlkgakX40KUgDeBouSdo+C4nZfQF
+j6P+zEH2pgUBakgmhlUU6z8rIRCsKBjPtv2JLyqsBFRqPYW1+5JL6wtaFk3oKKfg9kgxCJ3SV1L
UmqdKHoUg3ZbVNM5YfG/6VvxQJ1KNqgwVRDCzkvdMqecEtpifVV4kncQGUmApOcOYNOXup0e0mk+
8OS/9F27mVprayKWlBrmbosbma01e1PNN5Zsj+zzKSSCF3upNRGarqkP6HXXS4oJmFWmqK15UHCL
x/SzOiVaNEU3bh3F30JjYnTYySkFvp9EX/Hi4WjGnoBDT0TbVm+pyTAE+Iu1cuOXB9FGyjeUCPF5
mVc2URof61Fl6R8qL4L56LskzMjv+uJodvwLGCYsN3Q93obZz2IqD7SBgsjImQ5s2FqsrHFe57gk
hz0DmfLdgHbrjYQK+BAFom1eGtuyU8qnhMQQf0odsLAYRjaJ2/MU0fTuMmGe8+tEJ8jVnp4kVlr6
omZ45SVWh0o3vjDj5bcrI+YMNpBiZazKXWi71lZrnPgdfcgDRj7dR8WQevagbNd3BCfXurXXGCiw
3Hsik5u7BmEh57tNfnAPsjgZGG1KWKpbtOK3Op83E6r5QQP35DHZG3aASndZ2fxkEhNvRD7jxzPJ
+gQNVftmKRgDj9nwVnMcYomqnszGOFgtnEJb3ufDLPfgFut7RN50VLPxWszTHbAKonGSHqXIiJqo
mVZfymgUDz15Iw/JuB6fZYJiPPxayeiMXx2rk6489GGsnex2ie/tpTt2ELE8JZ0P41IOyIMJz52r
xk+jyZuB7TLzKspNjFWtGeBvcls/K1FsfyciEKFilDPn0xm2Gr17Y6ljczuWVO1L2eylIr+DbQU0
1O9E1dvbBcsXaSpHBKvLap96Y378XOrTB0c8kX9uWF+qcggcovrA5pM9a6MdQdkFX1zDzY4XoPZj
tlI8vaRS+wlzlE2TuhPROX23V5gFk37R4S2dxzv8/6ehTbtgQtBAJzECqy4gzI4jaLLkaMYm/LIK
QWTvqtCF7IWqiMPei0KGTVl4Q2xrFthm6psKoohB1G8KgKtNYU4HSlqFHWppHHmFwyWkezZbptUN
QgxaodHxeIERnUr1kHdLh7OohFzl1uOzEsr+5FbLkUDZ7FTBTL9QKLaMl7Nn0NKRF5ukUbsYDJ/a
hstGyZSbLOsavNXOPhncNzy/0Z2mm7uwNi+1S1oUUTOnOdO+xXZ3p83zh0uVOyULTtMiPNZsaLy4
ZIxhMX7+KENx3zbiROyi77KR9c0O1GgR6Z7efhi97QahwvtKv94Geqs+dAZ2qQX38+yyQgTzmW/S
jFps0NDuEel6MtQ6v7VNBV5crZc/C4cthjY/dFGEDnjEuZYKKnYEb+gWyYEKEtU4W2MISiLS6s2C
8Iqbt8TGWzc3jS0NYkM6DrhR4YRoK9BfobYHGAR6qlpus5K3nYdqsq1GFRDi186u5E1ZE2KTViRV
IAPObWbn+AebR1wP8i5C57CpAehswKj2t3mTnFTAKwy66GTScp164fCLiv4x1+xLSKk5VQzJqaOg
PxQ51seq2sl1R2uTcWJPTO4yTia1v7et21hY0Ua0EMdKDC2eW6UTsCX9bnV2nlyUDFsrYQJSEyic
UBdrSjtttFFbjoagEGOrYW0Vvn/QNdBE9f7cusqBHpUpizm/l3r6rjcW1jstu+d5maNbwfxcNQEW
wnrvDJ0/6i+E+6ofzNVIKSKlfUPzl7w7vfKVQAWQ9bUwDk2M76DFP+u3eOyiLNmNuXKvmATD6Gl9
6DIxe3IZ8t0giUxMb9F/7fW+unGs1gqAEAJxWFOKIpsGQiTlDp5LFHQiOTcw1W85xSO2bWq818wh
vDEZ/u1FGSXqzp2blqHTlzLVomPPEIfLcNKfJR08st70ZFUWDIN62aZOzR6i6+ob2osfVq4/RgkL
Nd7Wx8FyAoo0UMRBhu4ZC07XPcSiI7EKDN4GvU0QIhnw4zhGB0lhE1dwltEhhfAoZmszy4GcKJcL
TRNatwe8yik3Ts3L/6HuPLYbx7Zs+ys1qp2ogjswXRJ0IimB8hEdDJkIeO/x9TURed+9Ct6Q9Eq9
6qRRRoIQCGycs/dac7VDAh4r6PXyBnFle8uc9EDq7JXaAHxhe3ldMhA/tg1iy0tRIhtCZRpET1i+
cB3LpLMzzRxz/5D5hneNcthYsdLEneOJiSI1ZBpco7HaePOooEwT6brzS9es5Rc9GZMV8q+UZn+H
+B97R1fqN4VX7WlPTpTPdiPshoKam+JJ0uVL0yNMWjkAXHb01JJ2Q5mwO6kIdFt2sWyzTxqei2Ak
43qYHtUpGzdNlV7TnKUWtPRww45eWFBeKzBB10WaunYCZSamV9prZPE1RFDEhba14zvswQ6dsWtq
orSsyxEohO/fZirPzkAm3Kwf6laq1byGBEKz19Pie2HobFjx9ndt7CAxn0PF0xPbvqVXKQMjXpxL
8GDcOBKtU0jdTYe8YaG1aKzxKw8d5p5CgVNjd1cjeyC2vuoyT8iNnyIs5gRjv1gs2y785EVpKn9N
HRQE1A49wxO5uBzrWNogt5cux0asuyk8lhlkCoBrdA2lHFkpzbJ2EbUAj1AyaY7hTZeh3FV4P3R+
HqBeDD3bXhCmxniDKpeK8tKz6gdZpnGnjEIspdq6bXPmj6OOldkEWngKayPeoMLtIdhU4iKYhmUF
o/xeJkhrFfBCW8Zat85Nt2iriy5XTw0T3wWvHHVV094jIA774tiaMGyU9Bh79mVhqVdxS18bnqoz
sSEqcAboWCedXrPjRSBPW6XXGscCzbjoCGtZkl2LFhFA9KUqaXD0dUu78WTVcGaQFS5lHnYzBQ0h
hw4q7yO7e4A5ubE12MNQb9p2gZVJOWiZ9jOtocjIAyuUBLp8athrr8093UE7Few0VSQsgdqyXnd9
G2xIevH1RWj2wH+sWN/a1aDsMo+FDuMnb45zYEboICuP3QYct2OVkXrHAHbvx+oaoumyNiOXV+a2
tkyLmyQdDnnrjzHtEhSgCwgZPP6jhOCKVxGJG9kqzeTim4oo5Ub46WNXTL0rZCBqTqojAwUxioSx
8RWxCW3Uc3hqLLIvyH7AOaIja45CQrFNlU2D2jjRoKuu1xfj98pg/16TFLG3pJSkA64KS1RpGUhm
uAeuQfyf0ZNwMuFg1ocIPZn3BA/nktxBBNePfLNLO2KNIrKAOPgu5RSY0IbtXcSrrVdJJDFHOjKp
2LLSPEzlPBJoLyRDMAdK84VXZ/RH++Gq8JJrAqCK67KVaWikbJeaYZPHNCESgeBgWkRyhBqwW8lJ
5ybTcIWvPY6XbTOUy7H3X1rtqTVKxsohcfcLzY6Ybr4I/XJgOdUJc12O08kq6A5EkXaRVva0tZU6
XARld7SMkMXqRUhua6DVRxEV+6FNVymqXodELv86zNVXXLb9EcFq7Pw65Xh8tbGUdXrtJBX70ymv
qEht73peElDKu2Ux4TKQgpeizx98Y5uN3UbxPd7+7FxTRf3m2SUGcbvfTWOes+RTenudcBkYP2Ts
8xQ6gDYRk5IM6iTWpZ0N8HaTaZQxX4uZzib2t1Tqr6uyINdOv0yG4Xuq6/SxUdJURXwRNmRKTvl1
RM7yhe4BxdAn7UIUXI9+9LQ90r3tlJdQgRk1/mq1pviQFoEtIORAjunaKF1lspAcE+WYY8uYFT07
xC8JHPZ+zHrbgTak8+9edt/LYbP0AJUuVcXch6I5DvAtLCN56YV2gsLCo8kb6qhpmBYlEO4gXBUS
tgsSjEpaNzmV3AS8Z0nhfWMqbN7ULj6WtXYBCWaWCEvFT5GZTC87DI4oigP46Ln02KioCLHboOcd
2Qxg8yfjKgtp4UnJ9JrFQeUQ7VKtNaQLt1MfYOucwSxgInL8rKSrWLuwKrUHzCXoK0a4PBtfUaUj
VCxmFIlIjGhZwfogFs2K0m+RgoplaMmI9KFjgQJD+rEJlZLbC+4HpEnzNHpmdoxqGo3ryGDDPWga
93KuNpeZaIKD3xqSC42h/oYXUlyRc2G/eh2OjwVO2Bg2myGvPTx91NmyjQkjhA7CPwbpjpGktxKQ
0Pd16Fl4FAdPv62hEGwUzNwznR1J8ljMNOVkYnSC2xRcYPyqG1O/JEWU3k6p1tkmjzT4bkRG9Zs2
7PrLVkuGjczNuFa00LhKSPF49NV5movq7tIUOusdhLkvYOoPg6Z0L7RykdiTFJ0wNErlgvAu5RKX
fXTgahWHBsTVd1kBtDR1RJw2s6soD3E4BAkxIL6EbLSDlRXG8bQZx6ZZiHIU15rVKq8pBM0V0N1o
UZAxyhKw3lhGygyALe/BS4wHMA336AhUhqs4WsK+XJd6pz8Xer4z5SNgn+M4k6u4g6LvkRhZW5iu
GNKbTBoeulRVF1jgzc1QsBWw9WIeuxrX2IfGFWEbVLGGnJSfmd/7xIITwrvsBu9gV118OcrWykxs
m9YpFsRy7SUty235ri4sH4j1IIUQCEKyMIu6XvZSVy9n1zGzEzhn2xKTj54a7E+SdNhHyriXVXgS
zItsN/drR+S80DQpWMF0nh+2mkkwiq5XHZbEko4AqhkV+QGvBydigvk9VNnkdkPXs7sjfVaNI+1k
jXQhQlTBy7CJtm3od/TspGIeJRIypbCvQAChsCGwTOU2yJNuMVYFJ02VZkaghnXEjM4Kf5B311yN
taI0Wwxl9L7JCKKd8/diWzh1guWuI58MrUjBREHoLxiplyZIz601N2AII/YvDFMCKFLPu2QSKi76
hvGYWdHpTWF8XyBYk3ZdPFoPZdW1q0yUDK/NUbqIYzM9oQGeGqAp0gh5xyZbyWKSQScZ3EjNOhrx
5bgMR3Y+i7apsnFhtGr24sdFuiK+ttubfT2toaslmwRC3l4pOjCe9Sg/TJN45WX13dTsXRn24kBP
gpc/LkXjaQx9az9TtXjNjdmRlp/B1DMJDxJEx2PblcNNTpOar9eW6D/oyh04oJLwNw/0S9cW+Ws0
jvVWIfhLY5dgNLyrq70/tVSbTIry4ywTX3Se175GTRDfCKNtHwe1FPCEi3ac0MX7dPEJ8fSweBSe
eTuoRr8N2yrc0sSKHFL7rjE7VCfEvdjkefB3gzLmO1KWxD4z++pghzoSJCG8eK3V6XCM5Ux6JZQv
WlVx6z9jP5C3oVpArZqwT/JSbsKYEBRvuM4CtXR68pdARdWDdxXoGenVEnl9WWzBrGlqXm6ISNh+
JVeYNy/UpjiqLKlXbLnN+w4GIWtDM9z1cHtWRCMXpwpqokNie7nRzVK5GQmm3IkmbRhcsetZDMZU
XJEFHOI/gaJk1F2vwcHxnxLC6ZcQmNHQkVaxE/B6HlDllUsdMBfnLF5rKcT8UJTFUVaUaq9gfbrT
k7Y3HcsHAmK2wRVyLXleEY45E1DT73aZ32CJaLPiVkF8ecxz0D9+fkTKxvetyNLSm7TEneyw+1Y1
Y/KjyXEWLypLYwanIeeh9SAH3WNYW9m0NCQSDBQloMmctT8DMbaXXjLJK9q6wyqqkNDh4omuMdJj
60xSZCNDF51Iw2Bz2cRptI1ahQ6A38feScVuwu6Ox1qOMuXAs1U7kyWbi3iiCzbahr7TWhxXpJIm
fFv1YHH2tv9Naky4IUBmNj5dEwTzVbiDQzOtw0arACpk7ZpEi3Zv9ZXEEjEInAB40dJP6sgpJRMK
eeh192ThpieOFO/Z6xnPArKHzOQoJHwpwcl/h24gog+Z6uIqsAw3MOsHPWqSZYD+1kmMAKBbbtnb
AAPGNRAxSLUSUQxXAfS8YxqN0/cmbRkC4zX6ZnfRjKbR7Euse9nWVKbGqWuEP5URyWstrtLLIs8N
mmOVv+xkkAKKCYwsZafBGz31V2GUw8klac/VrEQgSioC0GmqSVuhTU9YpYZNT6TrOlIyZgqkxV8q
SR3uYZraKwgRDRGdmE94NSzbdgwOtWJxTw0dllBGaRQuQkqyWlcf7Vj3r8qw6L/7YqBXCLuqA0vZ
2M+dN3g3qa9Wd73fJQTxlvaLHwrxM06S7jRoo3dVi6EkzkQYyZY5AxZT7nZ7y0RgXiJZVnKqOO3Q
sWDpv6ZTF97jW6OhLs0aQ7uKL6Wgvo8Qxy+lODGfIqJPsesraH+q0vLBAORkIShlSiN8om8qkuJq
hES/rNOKn8mFse4lar2tSOrtJMCfLqIq1En1ZqEFGstAf8VOt7COIer2ba5qPWzKrvmZ6Yq+xrxB
Ncnp3FECOQUz8IttSozIFYmJhpNB1QZtRBh3qyDnS5DiXrGlDcKtRG8Kx47amte+QvWqU7VZR409
493GSiygt+S7Lsiz4qIzGuq1XmsKTYG8eW2srtQWBjaUfaEzCe3oje8myWihfiLam2wojTamEHbJ
rXlRmKJYN0Pl70ZCsA466RHoYVvRMcJr9JUEjx8yF2w8ZmkM5OqTVvm099nY4gnxHR+nSGndKCNY
LBFH0+2IeetQB1gBYZLpszovS09joqPm7DJlHzF/WDUFGj1domMfKokEWrSv90rXB24WatqcRz8s
OrID6LJl5TZOKmy8yiD8fSpo2DNklhwkcr6TtXn/EKqDsSh6W55HfuigQjl7JdXHOo2jmb4MBfrw
pQn5bZp02it1Kr9Goldp46XWSNZrXq2lLPuJCzQjPTDKSJwIEjt/AYgjOYKhraMbGsoV0SWPdVhm
7ija8pmWAPoZRIZ+QRBy+IL5a5lrKKXGIY5+4k9MnVzqxiPeKYIdgJCWJxPB4HxP9fFCSTrjMvJc
2AI9XVqtuLF9DyEiM2P5LmLUPC20RrJvmfWhuC3kdDX2SGsMwxNYlU0v/JHCdqoWiSKmmxAd5zIe
0+G10JAqKIADn+kIB9cMhGgXTzl4riaXHsKWgpt4Y4DkJOnQn9asNS3NuIzBgsK+Hasfcq+qdzj4
27VfJtZhTFsWFUY+7QWag61cEw1D5B36HplRDx4WygjD8ZA2S5THJ4nf8ALTXPNMkuJ0DTjDWLfa
AFPeb0Bq2hW7EFXyhUMkUgs9sWcRROTgqkfCZjCJa7hnu0HnjSIR8iRHp2HQHEmTy+sxZP2Lbiji
t0Vr50xhqbGE1Ixx3wcR266yn/zc8fOR7ij3RLCgJdjeQHfXSY3ua3HCr6St6mps7yS1Me4wp8Sb
biqY04qgoacwFMkEVm7YomivL/Siyl5ancWmMTYpe8e63WTqFPMyKO27CrDiq+Sx7vXKkQzAQFkl
HNDx26Hes6JD5i/VYIkNifYQ+4LgGgeqtPJTGjPwfVW20CP3bmqJRzRM/oHtR36tJFNKCzSal5gz
shfrpX3yrVg65VUYrnoTmZ6f5Mm13JTfrRrJ7TixkDN9KVnxuNvL3MsHRipNeIgmxbzJ9XnEWcnz
QL8uDORaaOHZPUViTax89OjXxoXS5+wbQyM6iEIyvnXYgZ2OMO4fCL0GCH8sjnbjYGLOqhRsZ6JR
VCbwdEJdsoiaPYIB6QDTLqFhrtXRNgyb/JIe/vRUpkF4J5pCuaJGZhDqDEN5VmzVfhGQtZ4R04y7
qTOB9jBRehG1VD3GDRsouB3eDckWU7DHz/mtzhOxZoSgHs3OgHNqAvt1U97zD2ksmmsglDHKUIli
FmfiCtXPtCyAV+50KZIpgsrzoLXpba32be+YTUaNHLhyy8KyNIH2NhBXtk0edW8CrVRDfmZXlnE7
6ZVxTfwLnEjNzPJhpRR0naRQYXoguEUWE1m7V5GX1EzSK2YqFn3sWyOmsDktLU32K+osCBuGSmqO
WVzV8jqGGrBXTOSUKBgl76imwAh7NgjBdqwG0JgZnDenG3V5nUe5eZSDuG3XeuXHj5LuxQcPRfEp
LVvTHcIEeZwtsa1cSHmq3Br2VPcLomFRJBceoSZsp1eAMvwb2WutVaNW+kWH5/bOQ6Czxx/TLvQS
6Cm95RixV4vumGTV0cnKgW4s9pUbLYzBs1todoe2GlBzmOGm7NMbS21I8ZOIgepDbTVY3rTHT5w+
FJPwlkGT8xeTvmFNAqfT++w32aXGqNqy4qmNyjZfNiPm0dJXo20li3pFtHu0zjPEWjFtoNsZorls
hQD1ZwSFM0ieuFIAJe4yNMT7MeTQYzCq63ZCnB3UpreczIBN4YSmFe5zKA23PivofaFI0iKtNfWO
3DIstHTfXN8qvUNb2PnNWIr0Ne8wJy1SGSqnLhQmvzjR25VuZcY8kdKRQE2+/F1DsXSVAgFH8cGr
gmAucYoUvaW5Esrfo7rH6qljbi9HAOqWT9pSXUnplWY3mUsyVPRAtCuuP7Q2BztLw6ueRcUF03ya
0GqVSAuNrRovDYbsviUT6aiqFix5YV7ZvTk40aj6tyWrqoeioKFNjJt36PxiXEelYb0moYi+6UiQ
f/SZ1S18BDlQOKBNqp6eru0ECxIEy9S41Mba/G5UCfe+Hsd4ZcbQjpC75KzOIjO4g24zSTRuaROT
gaZejwJXIEMIbUeD2Psm21Fy8jVr2BRVFD5ORpwC2janZ7/UcjQOerOPpN7c1gTicWNN/kinuSOK
VqKvKIecuCSk6CVFvXorrKQ9gAGsLsZcKy7CbOL1r/EalAYJy42p6A62jgHlfFYs2fc1P/pgiPa9
3kYvPdnMqyHGwoo2XdhLViohpb22gznrPmKn3VJVntNKE/wJVcEmYNNALHiZPSmJHb5Cf5gB4MO2
7kWzIO88f0GjXu/jNop3XmgacJMNnj9er5YMVtzugierzLtNYE+8u2orX9Oxay4s+khLqioDax7K
Y40LZpk1qBxjY9B2PaaV76zjgx84Mqs7gni1YCOltriAUGqOC8ANKH2wKNno+1L/1o96xvmNItl4
8wfdGU0+EQCOxZywHzbszonDVvHeDNXUs1ttDXw2hpmzFxI7aSRglZfWRGyA15s3Shkx0sN55mu9
8lSD0rkvFKPZDq0CN90Ig1slzNn3D7WgaxnTlSnzAAFa4Xdc0FYfXDM3jddBL8fKybhlN/0w9uwY
PIhIAG0L5phXIQLIn4DX6Yk0SjCHw/SYjcoy5IZWgCmOy9TqgtdQZPpWyztrDYPSYyYDpkCJ/GIp
eG5YWtsGcQY8lax52jTeVfOuijbKeCGqsnvxbNW78wORYUW2mdoNplW+VvpkrkWASk0dKq6APCrX
UzLQGVHnnnA1VFd/kcChQN9R7Y3u+8yR4bYccgDyB8ZYKqbnUv7WEbax7fKhv5paNXoo/H54zJsY
PwmAa984DGpbQA8ao1XfhMPKsFMNR4FuO2aJSBmvzbhgGox1m0XVChqrHi6rrNCeNVZVB0L3mh0+
9d5f/MUQm7w9OfDBodjVNi20huwS5DgInSmVaa6jrCsktCdK365UGRi91HrTqiWWc0lDRSJB2693
Nbptp6jVnLbW9KNi3n+Jcx/9Zp/2zHfazGAhSOAac1Y9BQPKYDRZxYwnsA1mjIzTRi+YBDMHUhce
y6KDLNpkO8aSfqjAn14NcdxfJP4IM7nRQnbaxDsDsxnCh8kEKAYocWCExfroxJLiaDVh+6wAN7kW
TRzfhw0C5VVBPpAzaEgbI62Eq1QivLcQlDldxtNRN354kw7So5HM0YJVol7gVA4uAO/Ud8MUDLg3
UgLPsA1dZJWeO6bcDGtAKcHpL63p2I3rZriFLhwvtVKy1wVp7WvNoE8VFuh9I+WOlxOT+Wa2PDRe
iKCrEhN7DKlsXnwgZU6ixDgntCKdxoWfcaeZplp9pzSA/CNNZo2jWHPaEcbi4q8Qac2Qy72xiVjT
bKIgQOpRs8n9q6kDwwq0JNgOCO7cyENdLGGpXyl61G9CNiSbFt/Q37Cjf3iDfzO9/tOVfO5c/v+z
JV8VP0CeVj9+NMen4v+ENxm3+n//P/vvv3mTL2cz8X/s8+rH0++OZv6vv83JmJv/i0hMsDUGeWAY
8PHd/21OVlR99hkTymYCkmOIwn+hxfEPc7JMShTuQZXqa0PP+8//4BX8y5xs/peB0xk8J1w92eSv
/xtz8u8kO0lVdMq0Jn6leL5xJPddSJeDEea1bdKUKn1f2QTWJF++uRb/uCveWp/fO/oZ8W8GW8i1
V0qnLBLfUm5JMjKm9deOfealhn2Fv5ot/TVl4goZk+XUwhRfPDiX/a1RW2PHX4KF9k5ZEn0voKjR
PcSD9rUzn9lnb6651tU0TjzOvO5Z19HY3eNB0z7Bjv2O1vrnFzob3d8e3AbLT7ci8a/pV3irtpfy
pyST0bkw9th96fyV2eX+5vx7PgEmEB8BSZfs0T5em4nsfYKpeOeWOY+3tQobHwjk4BNIa7pdun4/
NDLP3D8fzT/cju9dG56ztycObygihiu0T2RHs3QCmgJPMyQqI5A/uW9+N/r/6+rPn/zm0jT5MEyZ
wZjdNwsysPqi2FZg2khLCBveXbOaWWmfJZmkjo9/pfcu1/zzNx+YWEwVG3pDwLPaywnhIT0Tffzk
Xnrv4GePL2C7LMuEYZ5k38Dd3iXLvBIPH5/4rxvyXwy4f12qs+c3hhzQmnXbnepSWaklTYMpJ6tj
pzb31nSXV/h8WVfHV3EZrfCboqrcJu2L5+3MhvCSXW6/ICb65Bf9xT7508mcPe9lrtQ6/Jfu1HrQ
TjBVTv5ewugcHQ32nUJ7hta4GEDsduqusx5NumIZj2xSQlGRD6mNAenvv5WdmP/MzPMLOpP5CTT7
/Ofsfv/kss336p/O9Kx4yLC/0yHouhODwp2mPY+0sA2uiDbsMQkqoEFT3JhSZSGbWcOiXgJGWJjJ
AFPYZrJWfgZqnL+mP5zHOasFCXckVerIoC6djQ/kKnHlLEC9isEVwtKlsr2gE3tC8EXLesH1ycel
qcBOQJ/m6R68IgRoxi6O1xh6FqyDPr5C5jtP+S8Ix5tHArVGjPq3CE8lNMuFWpm7HmOxVZKQpkUF
CWfysq9yFS9pcUMaUUsiTIcQXkT30CwOtVz+DAv7EBbpo62F1+ooHVtScIbav5NqKCn463F5XPSs
Dqtg3FuKdDRbhB9DUO8aT7tjfvIcp4SL0BfAjjp8R4uyCpLSsYNg30pMLYnQrKwImdR0aTTDDeuC
C+RVG7rbeynwUdzIF/MVCwF20EK4rDuARrpyiqT6e5iVx6xQ6IWr5dZGtxUASA4NmwGmhB8mwQye
JPe91EOyg+glyAECf7EmWuFChMUFvuRN3ZWEf3SXmpJdz7oLv4szxFeeS/P3a1XwV8rkm29A6VMf
M2FcumrHCy4YoFfMVkr45Wp6JJFeZzqk1QsPi9bH3/k7hWpeWr2tgvUw8eof2ZszzF6rYUXXIV19
7dBnFT3qcVDarLVdveeGmMggUYvi29eOfVa89TyNLaPQSrfEDbQIiLaxrPD642O/9xSc1e5OqrGx
maJ0odTAdhgRPJwizA9XNGTs9IvXXf39uiOWG03dH2t37O1Tq88xHLH78fm/95WeVWTQgYqNc7tE
Oyy1C7Bq1y36Nefjg793cc6KqCQGS4o0v8aPafVLQmLpBtSxvCHYUf3SfaPbZ+uwQRBpWhpK5WLs
dSdJQvtjZJ/lAv/54kCV/f26k4AgQG1MldubvG9s4VfbHsjgl9YU0Lh+Pzrj5ai2dOLSkiH5ZtJP
gur54+ML/96Jnz2oqR0QeBK0laugyaepNLm6zGD7awefv+03ZceED03wE2Un8RR9aXPmSwJrv/Ss
gpL6/eCRJmX53N1x48F+mRJaDWRKfLIWeu+qnD2riVqNkZ6HjZvW1iarUGzXDHg/KcbvHfzfnlEy
MmKLg6s2nPRanWbY/eh87ZKfPaWeGCp8pBZVpmSAjglOOJEHwenjo8/Pyr+vMXT77DFNOwYnPTJG
l3ZfC9U8X3dJfFPG0Z7500+wghfA/DpX0FD9BF/+zsU6z9muDWOc5Hi+WEX8k/tpqWUoNT/+bd47
9tlDa+emH/coWFy1Kqj2NsyAXNe3Hx+cXf8fr5V19tBiq7UgKWLw6Boze8pSIX2bTPJSks6zVlM5
MNXhNoN4U6qXlkmUK0JJD/mlUK5ZMpRXWScIFjUZOQ4kLVwmskWwZgFKRjIUwjaYfx6YR76SdoNJ
slOMr91A1llBQApjDoMkNy5jrh9kxdIi7JpPjv3nzZhundUDr029ykZu5KpmLG1TUZk4ws17GQiB
0SfVocUAs0oKud59/B289wXPP39Tf6amT4GUlo2L+3KhVDKT8waUx9cOflYjTBVzVdVKvGpHw1tK
ldksaova/PHR50vyhyftHLeuaFim8AA3Lt7LEHGdSPd636RO3SrKl17o8HV+vzqgcOHQG3HlBlLO
jmEwdEAuKKk+/gXeu/ZnpcIrtYL+t1W7ZkMAnC/qVxjon212lPkc/3B5zLOXOYS3MQ3RB7s2oT87
ucnxi/XhyxyAsNDKYlpFQ4dTyQriIxxxm6GiVq6SgLnJl34786x0AN6myhpV5U5pfZ0X1b7N7J9f
O/RZ3cilSK+qtGnc3NRfCll/ZXz5+vGhjXdqknn2cKMq1FpvZpZF+dDuFOiitNwzm/2qhGPHx6zq
kEyhO3FkPhhBoDt9SepvTLEiXJDAPSPAgGFPeLnwnrc3oMClI6Jzb91jGWB3M0qgojym1GnD69iL
q81EeuMqK2R7w7z8tuzmcOapLx0gaeqqk6ZyEViBWFDVEZgp4JobuuUO8m8NuikDecx7JRpaUewC
fEmLBozPpWQz+mCeWTupOlmPMSE17PyQPWt4DG8QcTSPXtyPF0opCofe/rgaLfmlHetoKfdm5Ixx
XSymXkmZUxh4IQz70exShCQ4h0D3dQAUh+55CHEZlmn4xbeNefZA1L2UjOOQly7iiNjB7I9Io0k/
qXTvvJiNs+eBgbelE4JauMCU0iUzWnPWMf3AmkrPAVYQLt+CFF84raBwcsLWPr6h3qlSv3b8bwps
VwV67ctG4VLKgx32CPxMdlruBrX75BPeKSPmWQknJyGJDUsuXK/yDhLxLItcrZRPiux82/+pipyV
8Fjtc+j8euHSim/RT5JbzLxIonMgjTtllOJPvp33fon5cXxzmYYpTgvZVGoXMthVW3nf5Sy//do3
cFbEhzBGhgYTxsVBoX2zKi29zuQJbI8Ry87HH/HO2RtntW6cyjgziad3wRMecCa9RrH18PGh37l/
jLNaVxWjGvVEQ7pVEqr7pkUpPSJaOwo2x598x+99xFnJazU1JjiyMVw1lMFdAadiVF4VBC8j2v34
t3jvAs0f/ebrbckaH6tRNVyDeTk6ifEusvvD1449f+abY0+mUYZdwbGlBLQqqczHov5aZx8Z4u/H
jtEs+gbTLzcirV1sgi9uhn+9fd6cM2xuaRTwDtykA2Vv90++Zn9tzXKe4aMOg1EiiDJcM7SRjXl+
vIh60Bxfu9hnJbqypckbLWxWZaDgq8KCCUQ8+CSj6p27RJyVaK0fOqC0qeEKKY/IQmouCa7LPznz
+YH5QyUTZ89oNZSN2qLTc0kpLy57j0GKb2NSaG0FlI2tYzs0sbB8fJneeaTE2VOLEaQy604TrjWU
aAYjLGKWVUmXqC+z9ccf8d7FOntqJduOUcorwu2LcNkb5b2k2j++duizp9UPUT0V1ciXXJKPS7gD
pD6BqOprR59/oTf3vmVgIwH5yomTg7FQrOymQ1H4tWOfP68BTj/klpWbRehHyGugY64/fnxsdb7H
/3QHnb2jDFQRQSTwEwzRIWvMjWzF2JjXanbrBXCMiuMQCocg5iH9oWrPifYg69NeM/B7ITvn38qL
cIqBZ3xS937NLv90PmcvNj0Y8jGOUtO1cDEbw0DsYQIGB2+MjWLaOzCo0Nsrs4x2cXeZZRUCVupj
qW8AyUTlPMQojeyTp+u9u/GsLhBOmk+GkeQui4M1olINj1bUfu3g+lldyPQmLNhK5q5niSOot4te
lT6rxO+M0XT9rC4EwPEwgFqpa0EKeAEQ0M6Mhiea8+G6mGb/Ywn6CK/yc+B1t7pS3EPFsq6HcdKW
hQALhaQJUlsMyqAzmFvlHbHBWqH2V52i+6e85s/VjWVu87z4FtZyB5tK/c6w4aiV5WfBXe9cfv2s
3gwM/wUZvZmL3eenquLAtC3kgR/f+O+sAfWzSjOlOaouhfDkciBmfmxQRLCxA16TPql+/7UnVz+r
OUSZyBg6+8QlWvipxfZl9Pcfn/571+as3iBeBYImdanrDfaKoF50RcVn1119p9DrZwUnbIKphB2Q
uC0zy10Atv6m0PLoqEoAYwq4S9Bq6gI5sVVWDkmXwyW67uQaLhEU075I1j1qcAfCnfEchGRyW1om
r/2Q1mHDThAthHJLsq269pr+x1Bp4BV6jBBOim1inYZfm8jr+lll8xN4qm3WcfEbeAZqsGFH4Xzt
6p8VKdTQmZagsnZ5ijbwHe9Fk3xSkN/7Ys9qjmkJdq5JE7uxlf2wC/tRMT4pre8cWTsrOHI/KKbc
5hEhRsJf6bVR4XWqN1+6ItpZwRFmRWLO1Icu3o90pfil4oCI/OxhnVVWf3pLaWelQMskUUwIv93U
XHfgP1jV0Bw7Ze2OkXs6u1siOAT5kza/2kNUtPC1dKxm+JJpzcXKBPpLOJhd6R/cW3qwRoG58O0A
A1awzJUbntPlFNzOtnWreEDYwBp5EWvqDSFKK6K0VnxSYz32/BQw7d8fS4jg8msX76wW9bKkIhBP
EneY5Gfohstalj57mN/71s9KENNoJdLiPHarLmdWPqzzUP3idz5/5Js1T0gmuSHFWex6pX/I1fqq
aL9WN88DajFkRXMm2lw3aflYgJn9Ibn72sU+KwtklsUBnsDUFcbO093yi+9zIkp+uxp5mmRKbwyx
qxH/hhct9Xeocc311876rCzEHkESbDg5el5CB28f6cs9fOnQ59m5WV6mcVrBKpenGAhIG4OSxAjg
fO3oZ4UhEP/D2XnsSG5kC/SLCNAE3ZZk+qyqLG82RHV3FX3QBt3Xv5N6G6EhjYBeCaNpZWfSRNy4
5pzac+bRLJjnpfu6r4tb+qr9P/zw35aFq2AVsqrKL0uZvBpOyhTJlS7yZ9/8t7cyXifPmhjevSyN
LLB7Bp7l1n92O//aef/26hRCp/+NqPZiYBHejBOgxcqHJ/Zn3/y3F3Ml65QgBazAhgig/vIHmNz/
KgUaf+V//iFCN3+LDuKkKVBlyeyim9qOhfjMa287L6y1dusd9LILsurQo5Bhjaazf5MOr+DWNuaC
NT1ZAU9yxK60+wQWnKWsXQe/cup/WcUTn1CSGLZK+2zyKQ4jlZaj9uR+A0whB8s4M3WCW4aHtH6t
OX06rO0WwrVhgCi2XljAG2nva3UY9e11qe7dKWj0fMe/WXkstEk/sH+0VgqN9mOuazfshhv+T3Sz
BAiQArzlhxf/0r1nIzYCIe447J7ZDKzV+9XNB8wOEau/xs3yGI7GhHXdFmp1lRCIHX976w6ggNpg
5odkzUNeHQp+j5Z+ofDl/v7sr6wj/h4+0iAXzKRSMOY3/DFPF+BKDzaQWq8ihVv9/2XsmfbvrN0g
iF8g+zG0VI1gjbd5/KXGZssFYTfDxHiMSxGpTAcZGTNb1h4HfevHCf9ze93jFvr9q7G8qw2oW3P7
Gvt0Wjavpn0oJvS0HGuM6jpH5LzyHRLyK0lZ7U3jreuZpJX2O9OQp1jCUGglWPp0sybMCAw3JvZn
CkgphCWHDKrqyzCBZode84rP318voYEShEOZ0reqcxj/3A7DO2i7QJ+WE+NZUZnSPthERcMQAq4d
9eYVDqR8H9avHrV/mFT4q1L7t5cNX2Ix+dASL32eILOJ7Q+mGP9j676uNP/0Mvy26iegMxn15hjh
DtMTTOWJChSkeAuibpB16QAag6n2P3utf9sDvBqwwEhPyKVIkzOYmWeROKc/+ujfm5XbAj27VH1x
cVQqDh7uj0DM7vRnX/z3PuVGzb4DLI1ztFa/VRMwjKH6jxyscV11/uEG/N6m3FK0tu3Jyi6SZz+d
0xB/wJEXLFU2k+fba8TTF/cA1IYx3aercWsML//7mv3LrTd+2x/KeZDlnMf5xbPKb2pe2iX2++ap
crzi28ps/9ZjNuQ/9qJ//Zm/hXHdEgunWZ3s4gm/PU0+M4Wyj2EOMbgSKKXNN9LLMxTsrYL+CeCR
d9LwDw1CCCgOhjpkbmL8x/bybz/8t+3Fdayy7MpKXnSGlrGAm+UtHMLyLUO7zaq5JEgpyv4Pn53r
ff/by8skM7ikJZdQg6ZPpsvfqiX5/N838BqC/NOj83skOFhr1dHEcjESoIOV7yaBDyUqvA40HfSi
8/eaXy4RgMb6z45gf5W1//ZjGOJcYm8uyguu4jGkwYVqY/mHhUbj9+XBtU1AU0t5Kab6XTI9W+nm
x/++Utc7+w9X6vceYyvtes0TqrxcpQeGM36Q7/yPh+nfPvp6c/52SRalFUMuzPwyuPpL3OcwiFCS
/tnX/i08rPO+G/TaKMF76a/Q97dlO/xHAPdXtPNPl+S3t9+IvVqVvsgunWtWR0SszFHbSPx68BGb
NDezJEDlTHUZiad5pf7eMy7OCK1vV3mUopbb1XVq4jXQqkhb2nEDAh9QdOK3EUkFY9+B1w7EmDjb
gh8RTaYhC6jVbfwfP+DfjtT67ytKv6C9avz0ooCxF3axZTgwYNAf0r8XzPKeeGahoYJ/6FgKi5F6
AqHW5LzaIBFy+3KNqFYGidjV+/ViFsCsjzkGvjIHkcA8uvE4ONWmcCs8PGgIxOYaOoxeHF6jrcz6
qIoH1Y+RxQD62ov9MP7S1duo/mNf+LfH6rc1yqlcvbFzfh2Bb7bsjP96yUz3rxa0f7rzv61InV93
E9nR/FIaTfq4ZI3akjxdn4UzefsR5MQGx2W3KYwKdBpI5J3UwFdcMT3WzvB0Rg6hwBLhYN7yYRyb
IW0W1UthpuQrtF4gLOmNKsr6qbuduoykNxiEYHRzJnxViu3Ln8bbubYL4DOewWyGjTVoNGtm2Z3B
2IL2Kk7TIBFWJ5V51LuGSAQ+ybhN6TnkDgntGXHsg35Vos/GXTrgZLBmmJ0gLexgWJcS7EnTBW7a
XGGp0q0DKUf4q1lmnbXUt4jkF2a4FQOuYhLrdjEleN9Sy741NeWf+K6dr7Eem6+0yfu7lel1CJB+
sfEBeG9p4Ya7iizgFXdfsuENcQNck5LkMnD4LJ/1c0wT/9Zp5vJg5ZoX1RYwNcP+kafWsokZ0g8B
+nRMnabzkT47tw2lmeO28ZNd0bafmdeNYF1GceOJ6ktYZvKSrum7j47mFduMfcJGGO8mgRXc1psq
1Ct8JoG0pvFO6uWwm4ZZ7RdHOVFJg0p41fAcBYOcEb0VRKoTJM6qzl7KrGtucw3yhVbG7QtnIhel
gdc4nwK08V0+dPds1+GgpWK/tCLZ8NkyMHQEYMWiDP4AVWlosBOOGHTupesmd3HRZ3cZdggO4YMW
YKf7mGY4akvBMrJUADLHajGjTjPGsICq8qjlLu9pI75pHELEZSbyjo+l06PTnlVJQ3WRzHQJjhBG
jtkIPGNZs5gh+9zRfoAEMiNLKuwofTbsLaPVgmS11DarXDPqk3TcJ4U0DrkwuDtMTgOlG5bkoMvS
3TlWNb/rgCQjvxVISOSs7wafHixEbnDVkMxsdBDhF81T8scVZs84Lw1B21o1+fGqdg/o7yYqc5fl
qcTjnga6lpLfh3DC6H/peH3QsbbSPgaERw0+HUgwn8A8GIyyB1D/pjKE/rqeffbQ+24QydfgxDXz
7KX1QySiqzgXxojOQGZufQ0SO6I9fVfHphctvgbJ3ZshB6669VrZvcVguRYPn3lpuQc5NcmmX8ol
zFMdI4Cpxv5bFzZPaK0XR495u0+Q2WMoFk6X6spiWAyt2IHwMLejk+SwCWCrkMFlmNlusPWNah72
KzSVQwds/jO2IfM2kwt7oC6bmTdiEMfJBcrUjRx4FUcqq0X7Zb7Z0Gp8Mz10HbxXHOfTvs3clVEZ
3weMlMqj9Ffrvdcz68ZY1dUNuPjZUfFiEnqWcJm0ZbhP+8bfJOwmO33y+naTD271YozSOtuaADcM
B5KKGbx/EJ6l9WUXXuXgg9fVlgaT/tTh6jZJnGbGbZr6RbwfjatgpdHn4rRaNgwIZnmMA3xseee1
euFvTN+kd9S2q5dJ2vmuYqLmeeivWFbbamsGw1NvRitQFWlQtxkTNGvNANWampzNoJOvj+CknHAG
zfOrt1cmVryyWZxosGd9uVJOGELwvMqg+dXT2H5MUYOWcppE0Qc+Dz9zDc4RH2SrF+UXJLWKbvpu
QCyDlFRXzcloWureW3tnM5pmtW5KvwTAItoJIGoLHnvG/YhVcmV0MFbNbWtW424damtjN4rpKuH2
VbQmpjzm2HCpWfBrZIrXt+stxCFIHzcdkqJzhb721PaGtqnqjiQmCvhhswKwxgc1JxtfTupeJ0EY
zbmjb/qBrrZinPwQzTo6vwQVDUiJ+isfhvWzpzcusJc1hgSdhaptw7hmjn2V5wa7TY1Sh6YyyQM/
I5fS3H3eKzNyNUCYi+MDAMjsSQTxiJEKkJKe/gD8wyTTpNsXKzGcNWCpEBGzBczSNQM+MxvEE6A+
cOAmyi1lK3BeDkKh0kjXECMP8WsPHrFJB1yUmQ/SVeT94NwafW1eSQ3DxzAN6nVCSnVOaMXdt66a
MW3FXvEIcyi+T4dsJGvSQV63sdFEyvRT4CsxU1mI7PUZ8xM1GzQKoP78EohX5hif1mIPPxZoYiEk
+vZ2gM1CqJ5URzEj6rDSmQyCIbFr1LxHvd024Dcs5w4CUD8HhVMT3izU5WUM9T3tRrBB5ig2ul/J
Z7D4cp8KO7ttYCN+56nDmN4833l9TNyS9dYdv8oCvjBPX3G8LPej8PxwQCT4o8qFt12XUXsV8DgO
k2qsd4XxlacLjiBYTNY2cPpBkusfRpb/1Cv3Ls0x8ea9Yd2XtVgDsYw4Ngw14TSJHyeTDaDCUh94
vUTu4Nt5hMW64cmbFU5l+3MViwhMUDWhZ84l0hFqGF6qrXgOwLHQJjfc9dXUB/1KWDmOFvxCCwth
ZsB2Ly0TggyjE8HVeb/pLGK7ttCg2pS0aIIdt0PlIv4kag2Win+fWJ+NzEFMVCGu2CpErdbcE8/8
1KUD0c6+wnArX7thcr47VHTHRmVjewStM70u5tZvy8OSdtmu6q6/KBmSbZcaODETlF+67knsmIN7
22nxuPWLRn+YnNLYULgrNoWILbp69cLaZVDW+Ps7iHkS6PYTCkfL2ta9URJnKQ0op+WaaYSJUz/E
qy5p5Fy6rVLOFOLlcbaL5b2DNv1Zo3UDcWvGmxJ+6M4hdt9YVaZFJbRbHv65OkL84I3gHY03pjkP
W7dQ4PPjWgyb2rT97SiTL/SCgBjdrBSgn+SYhVkFSZbJyax7chYPjDkngSg1sIyCASx2vV8vOxYj
cngoGXcdaMMwv85mZoa2Hi1jBDjeTEyNNl3iH8aytc70rj2IDFGTyOw2WIWGMJsBZjod2q9rZHvL
oK4KIPADEMWukQCmEpwkajOB5Jh22BB1RHmZ3dg7zYJO2sgU5GvNO12pHIAIO8mxqk143+D6T6Xm
v6Vr7hxkJrRz1UzPiT4C96fb9zC2hvXu+KgVclF8dwt+4GKoX9wG47IgkCN1WtAf0q229gxBS/sk
A6qHXWPLrSScQwUDrsnufFC5yza1PfXe8wXDXhjyNtNsY+/VbfzsKJipK9tndJ3vRHD4yGIyRYM2
j8/tqqc/PfDEuM3m9WC2SbsFO9lHvLF1AORl5uXo/Wxnlb2/k7D6QobsNajns2We5TTW21a6cICs
kUlhvxvQsxmPEK0IFH1mY5vedc6okpJTkzsF+UdpHXNiE6SHnfQgEXXzl4+a0g2nfsF9HEugAYEm
AJwYLBBBI8rJJaLxOUNp3hKqyS5vW3Q8Z6ediX4TY1Ro/mbvqe46pYIEaNhP7BjG1hm75ARP7o6Y
0XzKx/EFK0wcTrT9w2lL9AixU/WQFzWRBv0i8Nwt/66LO/Wl4748Jn727fiNvrGazMQ6DTowYLQd
y1ZiGvsUqiud/bl7U9ZgXFGNkHmHKrWc45YjRSjLtL3u2W1Qq3EJWCtjLgygYH1qdQ3qsyvfC4lQ
KHTguqPxzgrWQjC0ae4jks/626VN3BOw9OwD2l++Y8jZCdaqKiM3S5f97FXf5PA536g+PRWsuyfF
hMl2HoCXx7H8Km13CGnDmCMuWHq7WPgcYoOIrzHHjq5TY9l2ub1iI7N8BiCKLhBYCfeGZbEsilRQ
tZ3wziq1/kzjdQGK5eVzuGiZn20AvbGMpr7Zbf1OF0OYCsQzFLyBOKXNW6XH3hnGK9EhQQyjucXP
uh0BFS81Rg4MrzxROvDfYBQrk+VSJ7rofBNsYFIFuYctLLnO9tbuMm+0rPgSkF/uLatbNooE7XbG
ujLgENSqJ1hiFSMQFZl1vvcv1VTjAU0nLm4zd7dz1zg7SBHVoS1dn3hXSch1V2nRMDXvrQO4u8nQ
xVruirSO7DjIrWzeM1vXR9o4qR2Clf48AZ/ZQ+SXN2o26n03jCBx4wWNFj3xYe7g9lajJZ47fLNn
e+gAttEKEPgDj1TCQAUuSZY3CIElhwHkX3XNdpPDiGeVqtGAAyRnn4+9kKqDe3CsRr54SKaIGxz9
rPMVQN1kDu3nRMTO0qVYSMru1kiTgRMstbNWQMUWc51GgHpQzrmqeMwXvgGZc/fACE2ace80H7Yw
bLoAO+t71Q/C2nh14r20gzvkwbyA6fZsfbjp4mm9Kwk+wrJxxfdKXmHFLwtKmHNs3D+NC74CT5+d
Xwk2YsCqbhcWgO7oJHMB2SbpvM1s561WkxeOOvwJ4WvfwtL1LUAYC0pUDM6LqTCYc0xNP/kJux6k
9OqUCOWcllo3oqb2AYyV8Pr5eesW1O21SDQ4R10atLU00vxRA3LrJCNfHScGjje5cTetaHQCW0iY
iFl/RYd+2oU91mCfy3TTrv6vKU6zTYXSOihNQ+37nh17aABD6qrXbzkJw0SEIBMWXWtvl4IVylP9
cjeC7cMoA592ypPlgaOU/7CYGhqZPJ03SpuySOrcIKYeQMcC+aQKtaLJiF0mMIRX38jrmcQ2lb9B
u6kfNN1zNhZk52PtuWuAF9J+LD2O9KxCHPIWbZShx9P30PR1uokZcKDjZ3R5ExzrUUK00gOOnIBV
u5qJNaCFoUdT3nYwANuOKAlDrJvtSz7P9G2wkKOgzr6TZBnCccBFnU6eETGlVG5BP8pdLtW4q0fH
2Ew5k8HSnBEXj3NzO5pdBtu9b77TOs7e8B8nJzZK97luh+Kg2eb1uN4KqKnozdYkjiHHdpweV1Uf
YH8tt7VfYkwuV7GzEAHexnzqbtZHdNCF20aGRxtkfCWTNQqRAaNG0z01Wi5+nWr7fjTXX0trORFI
RYq3jb9esoXyzyirn1WZafdOOWqbpqudZ2+t4n1D+H1qyf4G3sphYq6AQ3rzStRhedlW5MxIMSxr
P1UNUN+1FPH92MkuGm3mHyrCE6L8Ms2wpBnWA8YgYPv0Nx2SdgUvudjjMzPNnCo4aRxGMXYbp53e
JuEwVgejkCqi61GodPv9wAaFuStTp5iSQpAtrosulwqraqV30+tKnocZ18Tg+AtSwyoZ94tBy4Gs
RM9zIeXOQAqLWnPM3syKyyRdG51M4QrYBuojzqAgsg1U7xhA+63E99ON4s4cF383L2kZAQLLb3vG
8QK3nswLEvYLpjHdAXQ9i6Nep6oH9ahjtYHQmW6H1ntxateA1pi9ebAgTT0f0PmsX5zA3so0fi/6
svqGug1OTblR5s56pGaF8s2BUocqZf7QY6TyHmPgmwKKYWiZgPkH9rknqtH4okjkbPusKTZ1Oo8M
BY3ZebE1xpA0XuXEGdoNL/vnYqZFQM7C5p3yv2JIYKTK0C8aA+dYZfXZkUTXfUEX3pW5JzeoS5Bl
mQOWqpKoaKNSUBalKu2nzuzMYy1ZrYSc9svcqgdjnbVtmf2A2Luy5uHyLMRy4Xjk7jl4j6F7xROp
sn7N0+ROVCNPctdPnM6c+XXodfcX0mSTt0I13kNB5flk5pr5kIqM+UpLVS/oUMQlHjqUlVYLIhkm
4wbZO13uBW5NEicGpjcOyLUOHbPX/bderbdWKk6xoI7vxWWNE9pEclRDzo3TIosmMC3PFemGG53Q
9FeuEDQhksj347D4wYANt6jzZ64ZFDXR/CoHoyWd5KvNVOF4XurhZRm8RwKyCywBjs2G+Zn55dNQ
yfxAM68bIlKRuFNtxBhrzFYzT2QhFuuWs8oQ8LLc4EIN4ymXeAnX8gASvDYCV3fzG5Vp/Vljpod8
g5wvQ+ktH4jZrkFGZ4QDmiRsbF3U1jZiFv/sq1wEhdRclDax4r8BBLmqBd+AA0UeojbJbl+lL4af
QoX3zkNpWhuUAm+ObT8LYc8vFo/rPjPq7uxUqfNEqj8DDZ0OO2cA2ttVscfttKNYqV3de9UvlSgE
x507QTa19PqYOiWocDnoe1FbTshhAHnr4kD9nSTtJ4Fd0ZI9NUhb0Cnp0vM2lsyAuwNIOWoIL/cT
5/morjL8k2AcIz31xb4C+Y8CqbK34Emx/YLW3ZTEQZGjaS6oTLGERjtXr23qO0dlUu9VKTaJXOa3
q9kvgQs+70AbyVFvrq60PmUfNaYt1NXlDPpSu4eInz9bOVedO+2fPBP/oPIHogDNvHM9g5OibfN6
eRU8MMkJkmjgpz0AuM5q0YdXhTnrFuZeNs+bdhUnFddn18gMtBctzRVy7FA2ARqMreVzXIo0rBqC
FNtF8V3PVbnTRDESAaw/nWsWim6/R7dTftgM8ARdD9o0daUM3Eb30+jaNy29tiXq2e040+pHuWMl
S2rcz2V1Mq0YPkFivayVC7al8QHxuud2YljI7NW56zqMMzwmARzrc1+D48f7jN9pNH5abG3t3AAs
rzCK6KPG2UB9jGRTLGJQY47vhe1zaF+rZa9XXfaKiEOjI0Kmdw0HCniRtXkCKmdjDPSc0PH9K3U9
PbqreXR6arqmsWsRKhpkPV2jfU5b07sgYcGrA0X52PpowjWTc96MFJcqw8i27OlR4TgKI6J/yFI4
xCmyEow8VyeCDYadBtP8p6GQGTX6M08EW6CWZaiCBjcwTH0/DVCyYNYQ6+0d2JSrnnz2FrrGsr7F
wZUHlTbDA77vVwfk4rzL0qylPDHR7WFrSeTZTrelGXcPzbgKXc0P1lZe47432oNhBEs/gld81Jfq
YVzjo+dp+GBT4PwtYeZ9Wayb1vJPAxvcMHjbhd7gRK4jsFaJGqrq7vLGOneaBAZZqWeKpxfYOicj
nu/7nrsvBbomo7BFWJXrtB/H6ZLQChXUeaaixc7kpSj8ejvN6/joJQ4Z8Wx9S6TZbDPts2vyz9Ui
ry+gHVxNBOQRC/CpVPSyred2OBmq9Vgv47hPUyxsWc6jkhKmoWjzy+ZFqfyppObVDe5zKWTU9qD5
Z02+u0X7lfQlndRsFrEsjetU5jljo8fpZdxoMnmgxBKu1XpvQhM9mCYGgcGkmLa2kOm9Kn2ZNfWd
j9YedjnQUn/mANQ9kC4odrkzeZG3yjRI5vHMme5cTvqALs/Yz/TBhkURp6Hb+8VNOuvarZvy9Y1p
3YhcP7V0MrP0VAWK19R/XAc9pY+IawZAmUQo3I51EGXYtjZAU/Voq0WGKovBRvlV5KOQsqa02WdF
QnesWaGyLWQZyFINry2Ol41IY+gGfXouWn0P5f2NqSp9MxmEScR4CiBm74djGZN9WuabpqF515h/
dGLYE0hqMNArRDP5T6fzsQ8MqSIP1u29We5kk73nbXbmfH6yF/b+eEibp9iwTq37y7bN11rvjpae
RN18R2gQFRnJEMcvslOeD3QFk5rnXDPpE/4Q2Wev0pE/ewSVhLrFtrOytyke3JOYvfHoDeT8zKS1
bnBiPZDLtQNa1p8KMuxBN63HfugGOlQZg9aMSQtNd3rPTFaX1hpuCpT3KC8uYqmPfZ28k/usEcl9
+rImAQaNmrb5NgCxetZbjtRdZhiHtDOv+kzkex1k74zhllGZdwBC4fN2CDhZm/JDq5jV8NfXytcB
/U/NbqGxRcK1ChW1tNAVTctzZorjiuoVtTNQE9QsF2PiXDt7Hyz3N7H1NfWormmrJtpT63Azu9Ce
RTl/JcJX+CpZIhahfReWtjdMpz0wo3LgyCMPdHrllFpU+WOK61I7jsbi2TvGY3IS2WvidhF9YSUV
bdTiBPKWCjimPzeav7CveFbCkunOPr1sbvfRmxjcNUpTVDmt+9Qcn1FLc6MBLVNEcDm+GY0gWNFG
OnsanwTtiMagYIBda9Xt0nFEr1oiCI77xRP5/S+t1Jq9xlRpC7g+KosGaTbHX2SBQZExppnqur2x
Rued1LgTmY3x3Zf+g0P7oCGBwyVpOYQkNduNFdfVro1/ZOPMiUfVkTZ3PenH4nUxMi8UZYXy5Uz/
uB7q2CeLnncWz1QSuMizNEpcY9l8KeI/3YRx5sZGSyQr6ZFbdCo/uthqtKxjjsFJZzunEo96nXC4
QolWMqJTnUYu0bio0NUzaNM6IiX+KNO9uDlL/fG6nZntfFJ6J+9mZ35gVGaTWsPOFerV9TM3kO7g
/4L0udMdNryYgxA18Z9JZUBZn5avvOgDHS/GT93DWdL1DKwtoNC08uJ1yYPecuRuLOlSlMSQ5cTb
0avzzRLne9jDWJMrmd7YmZnvfHN4mfrODRdH3lDjRK0+UyaxRsAmMQE12ZkfdUkznGJvXa+WqATh
bGbk76S6yI05aQEZj0KbUm3Ua7gcatztjpMurD3VozYXT7ptcX36W8umQSJuPgaez7BvhycPLcEm
lWpl2nT9aA3/B1qeD9Pvf1BjXDeaZzahIWcZscE4Id6nR7WaZyD/huhc0qR2vhd0VZ/VVJTBmgx4
k6QvnmeC9Y3Vp0cDOl4kPYoauWa1DzDg7agZ6n2VDRydUsR/0iQvHqM1CDSjLX9lc2eHTam/NqM2
ROgEBOD0qgrtlea01mKDck3ZPKiUg1MCzpuz5NK9cgp8iKFI7bCd0uLpzgWr0iL2Xqx1YeaOTagL
o9g7anyxa62/1eMs3qyeQSuqLdELzsX8WIq2eMHRSWJYpP2j55KKS9NkuqHy52y02XMeXTW6902t
3ttULMQfngHwIK3Xy1wPqAXYNB8rLdOf2AmsBzfBA+yjJsKlOkP86cBnm4oQxUndN30d251b9ZJr
zVoe65P10DZygmtNqAqsHHs5kz7q3LAFnlHz0k3YL/WTtdRiY9v5Q+2hXNQA0gacSmS0Gsq/n5zV
O5mtZCWBRBVkIvtklFXuKoJkGPUTKAODMhYdCOaOygL+5haj79pWT7hZERAa1nhfdjYm9lkWga/g
9aU1yW8kwNqg9TcjocHJadwMnQ/2x1qLi6gwFBojdPL7daq3q8HTu6S5tnE6K3ljxUZbqfoPzOM2
3iMcNoyHaSDE7drc6E7SnoyiEQdtNs0N2qMlBMRwKiuzD+Fl+7dl4ptkAmPF0Amjc0+pIeTZNNcM
PglUSrdY7rH00AVQ6AzcWUYOpdHO2ShjmHllbt3RmDDfp6127b7Rv62B+4WwwnoSliwjWxsoPHZq
jeZKe21nagPTUHacJijST3786DqCtN3IwtmEvB5IHTOVLxH5Be0ZagaJpZkZZx4gPNdubyOUNlW7
N0ZyBmQXHTvKPG89zSkXcVzs7pDEE08ybTKJGWH4ugqjRPYki3451rbWROVkT5fJvaYcxOTidS4l
gRT2yElBxlyX3sevNT2RXQC0TRldsJ7Hao93yb+dVy85mwPOlHgu6SeYpm43Zi1+UKTUeA9sOFmN
lcU38zDnB2fOrM82E2u0Qnw/Z2icOzyzVLIwHrAp2Gm6GzKOIgU1th1VX4t71lTilIk4Iw0be4hf
nOpX3AvQQGNlECDSR2LSIb7q8Q/8VMXB8W3zMLT9ephMJc7gpLHgpE5e/Zx4re74w40I01ZfX5xx
gN5UDgjMnF5/cOuh/BCFaR0xq3M6TePmVXiT9YMimUMPDHLhnEpeSHsXewUZUxFl65LekPlMwjlJ
zFvpdX5gW3pFBtkhmZoxAXs25YxSS+F0bTKX8bmi7w+dKknnLaO3owptvXaVblxGbsrBHORw6ohu
ngoi+Qe/zbtfyWgueAGhj0d6pQ/XYhv9+AYtLtlA64wxtVq0aiq9zCTNvoWWVjtjJd2KCq+exhAl
PInvMvZlVOdFCS6m1cjkD4iAMzRMN7RXY/tStCUEBlLi4zoW+S1ax/WXtcqBd6SD5jk26rPTW84X
tfT3xaKzMuLw2EFbF1889WgeEjQU9C96D+s49CGa+yvLHz7UQj7att8TZNY3XefJbTGuHPGNGtxu
QIVWMKZVD3O6W9yU7zClTh8htOvOkzWnl0EmxtntEy2qMrfe5EhZkddSsiMZ6u1afie9OZZL/1s7
e59KONXe6ElcZ0pdcQMYtzUS1Kb54TgzTilP1stXXNIbSrWQYmkik89Rc6eDrlvuk9uWeQ9iRkyR
afYz9RoWXgrS5PjIBjg6QivhkwasvfY758k1ctnf5i43k7Y44X3a1FrvKYrKTzNzpu/aH70gz2MS
bKZnX4bOZaFv5+R7dkTxkA2VG7nKouwXx9MRh6gbYn+gkmNY+bYShLkJ2/25FD0TOMt0Kh2rO5SO
oHViLpz2da3ZfPzyR5q4SX/N3JR7zWyncGo78Ky+iPcFGtOJLnc03ktNVkljbqCePCbdvfSWuthL
0bBzYmrjKdHjx9LPm+e1W7AQJmQ16k3VV85PkUykljQ+HXFCefRN1uEcafbWNArjjIhVD7HvDbSe
0cYTk+3+1DU/uW3ckTJTgWOQsq97pywB4qTtMO51bYcrc81YE9PV/sJhMDLeRp4lz9F8+h7i18kg
RkumZCiC/+PszJbjRrI0/SpjfY82OOCAO8as5yIWBmNhBHeRvIFRlIR93/H08wWzuipFycSuNtNF
UlIqEADc/Zz//EvJ1OS6gJZ30TVWeNc0JRSByIAsQGAHCF3OVn8mbl80hChd2D2XY3RBsS3Rq65C
7VhrI6lo1VVh73Pth69xwhDSDNMvQZEbC2J4iC3EFMyJVpXIqxcVuMWXgXuyVs7I6YC+GGM1KEBT
D61mERl5sqnC5nVICNhrZP0SaTVu0E4310k1NMRje9alhXPlMZWu/aiStrmU0ZQxhbOBpsaSSr9x
JvqbWlyYBYF6qk9hejjpsMzmErYaeUtcCsVsVUwvlvOePTv4F0xxNK2zVmsVk16QxyKBjc+8eCaw
4cLTBvPiwWuvmjlxGZgwGwp8LJjFYLeLisHNN/Lge6BokqM6iD+LKEXTMpNcsrH9EaDLDJKrQDmk
Pre2HWwsW/JSRrmzchvv0Yk0K4HzOX0O7bo+FaN+c1uzPlhDwKbQnIPkCbV8YM/v16EL5tnem5hA
3cmpBCqoC3vrd6Q1yFAl+wmM7JBbTM3bvDeWAD0/sszNMKJqs8MwxBXlbYwn5zC0dwP8TObqzvDo
jH7MgNNkvoFFOILkBKDGzovmaraSaSV8wkvxM0ou3BQbPgtnqpMja9I/TLUl92tc0bFll2PWmM+J
9vvdFA6MkxXcJfIqzIe4NmByJuUt5VhJCjbp6oEfGqfBaci2VVqtYKgJGr80YcwIGTby22iBoSV9
ddDw9WMonSSWvHTBMEMIcm2WRZ2vVVgU61bX9Gtl6R0h/ccXraKaNphuL303/RbqUm96D9AqDM3s
0iak6JLDuNm7HEMFk7bB2vfFQKosSeO3kTWRWFqM/sY2/Cffb63NGCbGYQw769Wvan6s2umQqN7Z
hsi0N8S1h9uE1LtNWfTBbTKCCyz6wTGOUdUPS9nb/VtLymTBd5N3Hlmq+A33M/yaMCo3yp8Z49f9
m7Y7SMR0+9fEhUwlk2UtDk6g4uXkMJGqbCF3ErIPGepNV78mhT/yCDv6CLJ+35JO5Hvys9xrfDoh
5ifGEwnt6aGtGEta0srWlQ/gZKi+JTjHHjagftNxjo1uFWR5vmzndn6yg1CtwkzZS1tOzR3B4/V9
NWT1xVDbcoslp7UaOBueoyG/gPFGqH3RA52ESxnBsjDM7hYgHRi8seWCxLnq5I8iWUeWawULBtr8
20VRL9ssZDsUFnnSzCGZ161lH/UXJXld0Ii2DMJXg55Coo+afEcwOXdrMPv7Pp2qtdFP0X00QxpT
gdW9aTAqQLe53lVT6azVRFoXoAYTCGqIYuGM8pH/tdk5nLkEuFpvISxK7mfbb1w/Sl9nfPEeBpm0
F2wM/qHu+nCfQ//EcML21u6M7GESSfsq4FW8GLLRLiun8VdZbz52fKsNd1fe+kFR33mursJFWXfR
uirmauWPBACPRrWeyKbZix6rMau1pjuEkhMectJeqSnNb2pRQoVKSjjxVqXjU+Bp5xI7NGrvWnQ7
iAvj7XwOK47HqV31VuVdNQylvtAq02GG5Ly8GSPx3ku/pA8qYwW03VntIRb9dKKDflB2Nm0wUyVl
XARddQjE8FDO9LVWNVfL3tavfeRY+xo/7HPw8WJi8JgwioQVidrwFg+dFycu3rQfxEABEfgqZg3A
Fm45/DCtmdFPQnYqm2reruhVCREO6TFw6zO/Wsq3N1nhxFtZeiXSNkaG/sIKApvk3MYiDS7L+O00
LYzLyQmSS227imjR/MUYJjigMx51l64Xka4aTfCiNEpHVRKLV+dlzvzVubETN7oWfsGES0X1zdTM
432kMKkrmdYhuWNiHmbJsEli4yUddbyEieVcOiWjk+TsHbnBNTHYp5pwY4ai9soO2BwwHe2rI/zl
h8kgsLyWZbrN8c1c9sRIkkDvPDtQV/ZR1ttPjoaOEod9eOGN/qObjl8jzPtWSZbJNYQIxIAFr1Tt
2/5tkehL0zkOJEaHblS+GG4WHStd57dO7XJQ6noFeUXMkYFuMJzxqIf1HjC7WLipcZrTkmhzaX8t
2ZCXnO4/YrIgW2cTVDem3bRHi0TUo4s6ce7cYO2TlbXWQehdmen0lYjsfCXKHrC3iTVnV5dz2oLb
pZmixckzW795FU5shJHDpgpnQign22wuxqjClw+cYt06kEAbDzYeSqunnhzBJdU/pjumr4wVpF/3
jqz6+kQEZnhdwYB4JrNp/mFNRX5vmRAxVNuJW4gdCRtRl4O3G2phBH38xTEaZJ/w/siuhOS4gnQP
S9OwLv3OKHeGRwdI7raV3rTpCJcIzLZi7Oer6qtnoY+FrlOuS0hYl4IRLDztCLNscpWgB6diCQ+W
42Mo5GZCm8qIyyivQ6C57ehZ0eVEwiPDHdEc8AWnpCSQwG+GbJ+mg0UoYeczdg+C4a6DeLeB7MWJ
NaQ+WdJTf1+ZRbqiqp8uSz8OlgKs/RBGZrCENgHi09PguMxTFu8mtb4BLBF4iQdEa3/VrQ/QpoQB
jJjMhncaRgrxIYi9jQfZ7lvFjJV2fIboZPXJuumj/LFyZQH/sAYLWXZEyK0ct7I2qAhMvQ91wvgu
pbe4SqaGAAgElxFsG9e5iVTLWYnHQ0s38aMBxj92Mo4IWXV7/UPlGopaB2/HZyK68bPZPZoocain
ovxuOGfQo5cDlWzj6asHM3VXGMgJywT4sHeQ4/hxHz/0EKcApPph39YlRAjfK9wLMhKHhSAciC8C
A9iYvPqqgbkKFB9DNwhSdavMDEqJ0VuLeITNR6VibkqregJ8JJKtIOx2DqCQz2H/DU+R7Ktnju2R
Htx/yMC1Nl41F7tiTkbOs4impOQFrSN3uqQjspbCzuqd1+XRqqMxepyjmfiGpm85hwRmmqFL8nuR
NLu+HhADqBgux2g5/UYT3XrM/dx77XtQvdpt/LXKxvoyTKhmir4YCa9gwrGbh966RLLRU7y61DMe
LVo4waEck2COgYd19Vw7cl6P7IULN47Gg4oQKlIRueGlQ/lAYALTTVuQRUowW/u9tYwxWsqmKJ6A
q7PbsYH2UUSkQ1bYH62Vzax3FiR/tXk3HMYOMiWmomhmMnqSc6wXM7DUvVUivAvNyt+Yecw8LhPP
EGm6eJlwGGq79i9hzBabfPDFti0VDC4Z2PGiCFx5ZxMfd5hgzPHu18myYh2B7ZANOBDRh8LKBck3
iAYesBD+wiKPj76EfEqTnD22Ho4DC2twJ/Ab3YRrr7OHE8nzwUvAny9j3dMVxxyeRelj4zFF3U5k
BGs2WASvSy8gyXagz08dUI0AZzYcrdhzwevvHKjtK/wzmSMGUfW1ITKDfiAeLgOI20thTN2+FyTZ
VdGQbHNPNxfR7I0/lOOzFjxO0A3HT7ksOMoZrg6kaRhNjyaliedgjRyHfbmJUqCaYPpCKqFagg+/
zWbXrXsbZqVpB1O4xLfduJRu9UIEPWNLCEZriDtEIkBKGdCIkL8BTorEQ1Xjt8GZy0WQMP7sVB+u
4iEKNxUr8GjGM2qjzmyfGBmn6yJBETrTrG7NSbu7tNQxTAI/f0mS9LkXJkBnyB4iFaIOv5ieDaOY
kcZIB254YyxL+Ly3CQoGJPQpS3lylJPAHiGsxg06loMkVPBdL/hvhafdFxm/PuahvY3/959xa/9v
8704vmbfm49/6fw5//xbhLL943PPUWU//bDOQaGmG6JKptvvTZe2fw81+5/+4f/5/v6v3E/l9//6
DwjMeXv+14KoyH+OP0MA989kpl9C0+7OSWa/C03j//pXaJpnmeScEVNhkyjPn/wrNI0JtdQSujbw
3znz4x+habb+T6LMbbAyW9kwJ84S6f8OTbP/0wINAR5xbBREHs61//3tr/8S2f2VZhd8L/7x899j
zT64xTE04tI8rk4q20OJYH7QvjrwWAKyHYJrslmm69AZ02XvZPXC6QbjSABiwayRfbHWhEUTnl0y
LS/b9JJUoPbgNmlIvlUq9QIV93BV8vKvKJeJcPI9RQ6nhc/0J4rUdzHuv8SD7xdMKpqUynRMV5ni
g/a4LkMC6to6uEZEYtxAIQFos5LuIq2tYOl22VM1SpDe3EP1ZAAmbCq8dj4R+/+s3z5fA4x9izvG
Lx7fuyXg36S3LQSpVipsh4zYlSd/VtZr1otqC9GXOWVjJs1KVm345W9v1u+e1VlY+vNX5wFZnuCb
n//j/Cb9XfEbRmNDmG9TXIdNHrmnFinUs5O51nGyimiDi5Q6zGUZ3GNxexZP9IWwFl45aw3R3U+i
i2zM9Y3VDj5J6kmQr+F3ik9i8n5WhJ/vDIbhQlvKdKXngLX8fImZbzdTV+bpdetN+WGQiFVCr2nw
JIHJVl2alRJbhILO0e7D8TOnpvdn/+EGeVopy5WsNSW9DwLTxqxjW3lNfh1G9TE2y/CeCF5qGuzq
rgzG3js8CYFFyRIgD1SKettAmVh5aRTvkikUqz8/r7OQ+aer4bNM1rulYAuwvj9cTVSjN+18Q5+I
64QYmJVltDGp7famytqHRAIj//kDf/3+fKIWLo/ARjNoqQ+y7b5p+rjMAuM0Ye6DYqWm/xpx8f0m
rMk8TWUhb43iDAkE2ruCIHcesXJxi6Fq650bud7jny/ofSF8vAXakbBeBUw0+2M2I8FDOoQIT4NC
d3yj/NB7q2cxX5hQkS/apvmR9r23Ie6Y1m0ekZQNwQ38tvIHBqxQ91kFHePRErKkYcbrsan9vZmj
jl1EkX6QXV5edkMXbf581R/y3HiJbWxjhKmErVnlnvywJ5o9zUGrLftEKUXacVO2l0YVfmPmAc5W
DbhRswNdB3kMExXEu1/7eW4cFAnly64IQqbbM3zjhMIXSzXSB2qzhWsWAL3ldS+OmtP45pNLPi/9
n280l0w+hOk5mqSej6kfhUxyikIC1lWiUjQwjX3RhzLZRCy7i1o3zr4lW3irg8l5Jie9uUiC4RkV
9LSu6jbajC4pv8k0hZ/YNYhfdsrzrXQYyyl2a67uw37ARlrSvdbyNIRN/IhxkL+JZdQ9NIpRCDwe
6yYb41Vco1YsfNcjqLaa0LHGrXElutndoXsSR3uO+5Vvu81bx/6yQquarz+5f2e3mY/3z7FMl2u0
HYr881r+246edamBrXZknZK4Ze9smrHYRlOCRadHuc6VAZQiGNzadfqaR3GCrcA8bYzCdj45Wn7d
NDQ36rxWeAVt9fE8Nsxe1AygrBO+Q+JoggR+8wB4UJMF2dFv2s8+7+xd+PGLu9pxPKHYpuyPmRYA
xhyjfWqd7MKPTRKM37CayTdFGctrmh8Hsj7yNCh9/aIl7+Wz9/aXI433Q/PZHGem50n3w1KLAFPm
NGepjb5A89C6AywQVx87L2Wk2fY7JefkoDNCn8exLeEfVtWNExL/VeSZ8TYW5b0Gm7oZKaM+eRLi
1zVlKsnDUEq5ls1r/PM7MccKWKotomsgHiqivrSHt1l2PBVvbLKL0AhQFAIhkFZdWRASEFezY5XT
IeAOBldJbmWQwvqpfTA/P2h/rYNAdJHv2KZFR6Zc/aEYIOTdiTBM0qeqNAsmu8V81IPVPAvRR5v3
SajuGIWgX2z3aRwbu0IUyScn3HvF8eHt0Z7rEvx7PnStj+7iYdziY8Bc6HqEUbdxna58EPSF2wGu
7E2Tk0y6cLwWQXASttWS/SlhaNOH0Km9triewhDQxIhThWNukD5OUt7RRY6L0gkbgrQ7TAeM8ysP
qDW8+YNQN2Sll0uirVAmJuN9NXYDih9yPxBGQIvzYxx+TFHOqw4PiWgxBHn2mPsTddB0flCmObeI
4qZ5T+/XLoIWCnk4e8Uz6hEulWx43CPLeBKrOYmsy7qIppMX5MPbn3eb36w5Sm4m37hD816ZHx5d
1pMhI8c2vpbR4B6c3EyQ0I79UygtAf0Se+awCAXa2DKD/tHknxjG/O7j2eMs3mrLZbf7sNcFXjoz
XBqi68YIjR1T5WQlMHakLKnry3IoIONC5qou8CV9K7HyvP7zt3/3Z/75pfFMOLS0N7alTVt/NK7p
fY95SpBem1PNW9GHcNErjz0Ri5d5eBNals/vLzXeMOKIxin/IWqNVCmvUo84C+mqmxISCa4EUHJX
LYqmelF2jQD+wZdoMRF4yajLDyGCg5dUWyMaxbGtzGgTwHFPFwLZXrdk7FbMC3bG+s43xunLjB08
CnnsHwRcXGLeVpEzclFGlotjXOBCshiiMRgW+dwCf2Tno5xoCnNc5vSWD47Hz4bwhjdsKpw944rs
KTT76qGFurBzwaz34Xtd7tamusH0s3zOopJ//89393cPV1vcI9fC0PyXorN3Gjsfaie5NujQ0KHY
prouhR1sLScSWMvN01f8qgGL7SlcG1MgP3m5fj2/2JEsbQvH4+W2P55fGZolpgl+c2J8XD5PXnpe
UecdCkZA+SxzKpE/f2Hx69Ftn7dAGlgyySVf+edtulXifHo7w4n2lEWckEqyS8n9QiNMwGlB8O7K
iSIkw6bqkWHpajWijzQQeH1Wfv96YNj0P+cyTChEqB9TB30oEERz6PEUmvjMtbrxLsoOSW/vB6G9
qB0zuoLg4K+HJEsObc7bRB0Ll7IvFLQlJKgzhc6Tjj6LgvulKbNBClyHmHWAAx7PhwVHnk9Q0rOa
J+UO0UaMfb2Tlh0yRy3cZ1HA25feJBZBMUefvA3i1/Pdlq5jU5hyRgjr4yklnC7QKMAlhgCleij7
PgUyzIt8UZP48cbAShwlaNu1DaF3GeDGuJjJshyA4KBjJKFZrqZ8GC7HcCoudaDa8d9eLrwybETC
dl3zvGJ+fnkqs4H4UVnyZNpD+9C1NvBe1XUvQNH1ITxHXqs5CXu0ZsKBhZm6Xz95e88F8M+boX2+
N7YS8A9skKCfL8B08daGFguKUHjGl2bKGH6RdroSVoDj8Lk2V5WIroLaCCHVx1Pw2Ad+jH0dO80D
hkr/XmbNuff5+XrOq+1vhTCMs6xPhlCeoAQ8IeLZCS/+8cl3/s1L4YCFcedNqs5fXgot+rjWgUbt
Uk+RudRz25GHTcWdo9E9dEEaHOKE4IDcxCOf6adzGcCb3Ko+T7YhRNtuKaRovxUI1tfC67xPXtpf
lwtt+xnD0C6L2X13EvzbLQhAUFMpCS8IRt86yES2ZB1GiEtBUM0oZWbjwURRudQ7gqnsT/azXzdQ
T9BtwbVHU+pZzvmF+dunu21Kjh1gBdU3gWKLNHTbB51q86jwJlmq1gZz+/Pz+ODExjNHbWXbrlZn
wIZy7sP+ECYYEWa6i2+cKK2XXRhIG/S7QMlXFAjyztsocFaJ/ZZor1LV1suUcOTrOu+MtSqz8nnO
PUjVtSKhsfHQx4zQ40M1F1fvLQO137gf0Pf5QTQ/voNO9Mbm/Z+/xXsW4t9XknSkUqBxdE9Uo7/U
ogpuPlTuqTthy1QevNqq9o6skNQ08m5qU46hQCS4FfSoeOEqJW9dUj3UYuaUCqoAKR2V5taNZLyC
3wRBBAZFuOoHF7qWl10Vcf4U42yoF71I5hdz7IoNs5uaxkxX9zq0h+8Jct/r9wqgiN1i67nRfDtS
h35DLYs9v3nW6yejM75ks2V9ScD+oYP5VLcRwnRT11yhruxLa6rQDTDIvKiGHm//AToFjH/v5KNC
gGGP3387OXrdu0YpeDG9bFMMWL5qb4pesXSQNWZSaYtqGxHhJhpjPiE2h2utYI3Pc/losMsd6LDr
de903V0mKbxm52TJOWayP3sLiN/Gawb1+qaBVbh2s9nZ67YV3SapzRDxUoiawGqTH6Fn5A9K2sU2
aEsL/tLYFw/wtM19DEPg0Hbx/KZDSzxHma+2WjoV7roUa3nlWNEnb/HHdQPKIJUAc4QFIMgw/LCR
Ot6QT7GozRNEaAqxsaNZcM6Vm3SytdfH4ydF/O82MQ40ky6M/tD8uGjIR5y93oVszFHaPtRDXW0m
vGeyRVbTjK7//HL/BpKyYaJ6vNX80tD6f94VDKcdrVwjCEaxTEUVlU3/yOw13OusGd8ymiyMvnD6
WNgGTAmazn4tiRw6UEc/aEgHuO8H3P0AZ5wVDE8CoERQYzBjBs3mbDxxaU5h/1n6yztq8vclyWEC
8AeOwZb2mx51djxncKxGnKquPNPQYf0sayr3AwwyLin3XCTpZW23e4V25V5J+c07l8QdzOMf7eAO
O4uNAtPrJF+4jZHe9yzSh09urc2t+3iRFi8Psw9kglztz7d21rMAHecim8rsMbCCnHfMVZJfSJF2
myAtve3kef59egZkINwPULejVVZg1Or00XeHMNbPPBJ/e+PYzyifHU4h8RGO4jPR41eQoJrZcfZN
I9qHUaBQ9aNC3ZGtE+1Jvh23qRXPKAXT4qVve2pfA0azNmP7zmg7+xAXLW0JA+w3GYb/q9v2Pr2y
Abi50g+HBqZiNpqDVDCGGMQRplR67cT+F28o0daAny0Jb08v8fwq9qZnorgrqfdmV29pz9uTAUz6
5+f4K9LIwre5Ioic5ynEh3MzQMyHUekgTl45OHuZR+Vz75ds0GkIV31SVs0Am5v550/9DQzDx2qC
tUCKXE9+nMl4nejSs6ryFORe8NXqMBpxuj5dUmw2a8Oah5sYEcS+9kp1Y1szBgrvTeD/4iq07bge
FyMl2ek/v8NeMoyBMeKUkaDcSXGk0Q2kWjdcx64IFnA/vprV7L8i68Y/6fz7edd+FmDym1vBPFII
ilhmmp74iCuoDh8Be7TmE8hDuC8Kzn8xa/mWRFIclT8UMCjT4zyk0WpwHLCzRupPoPv3Vubnxcw1
SE5/SUlP8fahGVSDKOF/S/M00nhgFuGatNnnhRtAIEkXPgIkDB6TxL3Ipzk8yrASd2NeFd+LLgrn
lSud8pmMPGAJXEQZ0qBi2Rq9tG4UdqF759y+BlFfbGvhNhBNBojO6QSXBS1lGl2g3jYtGpyIMkEr
mt73MRvpLp+2+dzW8zP98FX5mjxxwatnux+HkGneIxfqQIrf94gU/sJRKkZMkLrVDe4UYl8T/rIq
guo1hvt7y6mubyRj5T1xGDTGgSM3kWlNhzq37oLIlevRwLus8PDMTB1nxtFGDt+xS7CPsDyearsH
1RjnARUjIWN4BTSPHIxnjyM4EX9BpONo26dqhp+56j0sBtAXVBBZQokNnjVOtxgVVVgiWlgPxTNm
YeKMpo6Jw0DyHUqngklwJ+nhTszGvm/jatc1iPq9pHXWiTnkT1UWgGcwVFpjrlHggV8nN44cA158
wbuVIE5phScQVXH3DR7V1kUovMN2rLqfvLL7MbeYCsNwhEvbW8FVyLmz8VJrhr9u4M3VG8ZXaDMm
SXHnstfmZzpWVMUgTIXT48+U25sYFdqVn+pxQ8/Gq0JXpm/6IS+2mrHwTeXh2pSVzF3mxN/JQH0x
cTXB3UduAjPA1soou+itcPFEeC+c+5kZRyxKvcPmMd4RFRhtHBDlMYvDiwRi7A4PjRE7HKvaWH4/
7ufBgnN4hsHirh/g7FfT91yFyTGKwX6z3KfOzNJhX9lVQ1SZNL7ofPiez4l3JMovLuFb+Zhj+vjG
hnb2miWdt6MnMy66NsFqLhbhSXuo+zIYmTA2u2jCYMG5FiljGIhnhygx8EodOlFsUQy1D1ll97cY
D3ICQSZ4VCKtYE02YiRkGEOrxftfkmaK62JYO3e1SDCG6pB7q5jEOTlgP1OPXvrXWYV/rYXCDdS3
btHmGsgXnsO4crYZRfU1uWrmxnagZy4qB5EdiHKXLbxz8xiFVoGPHphx1VXchveHhjDAWvoQLL7G
SSKvQGPUJm9gaXW9l0Mto/S/nAZcUoZm35ZB8WL7/VXaCwVLXqNndXJ/yQHn0kU48OBwZ1+lph9s
HDm19yUmm0iZHOcQOY3e1Uk6LluMaxaJVTWQDWWW7N9PI3wZIjRW1QyGaeT2Pe1leSWmhHQNqY1d
mRbpGj2TPEZWVCwnsOCvQ1EV1zmzmG3gGP0qGuGq9Tmj0ykaypXqg3aDpkLhnsZoCiu+xruqcu+2
xxzvkHvVeFlDXF5Fxmhe+LzJDHoD+O6lDMUzshgE+uaEE1aXwaBetejvl1KaIXRgBbYwRUa4ElDp
llZZyy9NFUGXgnJlELuHvbsHp9At8dGBdbhETvsoGmWxlfqvWZAmt+2o1OvQhU9+E4i1zmW2CbC+
vU6hny3LGuuW910xZJk9cAxdMEbhwqK8W6FvyZYsxteZzflYmeylTLRfGGPDHRvzon9jkonC7Nxw
xC22EGgae/wq2t5+RUPXPFD2tg/yjK/+BeWPVcpLyOAUnetUhK9Jze5nxNAG+Z4Ma3qlN6JCRzv7
NFDTVAcHH73vxqUNeqgw6l97iCUuxrNxTNOZzXU8YMU3yTY4GVkbbKGJ4abk5NneEDBVkDcZGB5p
CQ9vweBqWsMzjAnA0dUXHZv+0S/dENBGsb1EsTOuVTvdkulDgqHpls9Q3NkI25GxBFGCSYdBiwt/
wnY4ZZo6rp7DCtri4h0peb976eS6uIkjXYzn7M2vogLONJGFGywcMFWn/7vC8Th9g6LgPNlOM3zL
grG4Go1In9ysMO7QLU67ZrCci3ps7K2pmmEr5Ax93m+b9Rxl5QXeR1hwkuyMyWhc4jNVV0s3TtsH
pSeg8HSmZJ5DcJr3rWwarfYBnQWWE3gwWpdhxtjfilFDV93o7DhyrEc3Y1f37OLeisyreeSUnXOy
Chel0ToLK8LjoSuw6DbEvMumqtjgPZQcGo2RXhRMfNo0ifJRGoieRxjXA9+zwHa5a3GRGb2nrJXl
97L1mcWpEhEJ9hDmc+FGt/lgMbAdmCpCyN5r5qmXbpLKizqd9VVra3srheVcarxkl1YPk/9sA11E
ZXs3WVhZeLV21haUxKsszK5dd4j3fdc6N/pcbXqd4sm9I9wkpYhySUWoNihZhyHr7yzTBkyYvTVF
6fwdN+z5qp/S4i/IMT4XR3FkSCQXsVpGPKpN2tsAfHZgDEv0OngrBCjcXCM0D0BgKexCr8EovmAi
XcUBZ5sRPmFzenANJ8ZRLRj25gAHPxsK8z6DZrPRbTW95dR9K5CZQK3iGbfMxazb5gFpN8yhzqui
VekLKA5j80UWpYHgLkarYfvCWmL7DDTXxNPO8iSp37XKELbWzNT8KrmqI4x6Z6T++E4nRzF2NgYK
CdE1jEo2GJoh18iG7wWBpFcC/vIuYSS1tit69FTJ6M5KTBdnkO7sht77F0gF/dvUGNu9pdrilOYT
EJ/0q7NLJ6se9Yb5AEaTnvCKIi8onET/grVhg0HkXzQGRkcY1t5UdpJ9n30bNtY56jRvkmDRGK67
KhzpL3RCjycGLmdhxQgN5FSpk4I+tMgltPDWG6bHdDKM3VzmzZleXh8Jf4s277QAZeZyaZuVRqLO
jcR1iVJzZdkNkA8L/IvfYUPM1NS76t9PyCqeCXWSFZEidl4zgbDwbGm6mFU+dx6nWTHj326XA7Ll
81q2KNqCqrBvu/O8Pfcw5MCtcw2m1AerJOVOdVoDkce0gDbLTHt3kz24+w4bkA1lkHgwDfxIE1im
vHaOZrwQKch7faxv8qA4V8Vn8tcQuO6LmY4GXz8J9c1oCdaMl5rWc0lZQRNR15zdFRrWGJOdhp0H
hzd+ZxgqOspzHYm9TPmMcIo/wvIkZgW4uruNG353PvOcAjU1T0ET8AZ6GgMN/GHlDgQn3EWxcN88
XGKPtZcQh6Bh+W6h0DZ7JCQWDNy5qb5KWfFxKbNZINcZATQMyfug1MZJF5F7UdnziG2PmPNt8T7i
tQyFKXuPTRnS0N6d5LVEB2aspwoPmGPsw9COomS8HfLolPh2NS/7/qxYiRzV3zFgar6ZndE/tUzK
DhixY7/kVlQT2hxntX1HeXAytb6RHmM8mVS9qBsqu7mxu7L6XtQWk2gsIFN830v6cexMOnRcTRth
+WZFSESsC9R8M55z1fjMzoP5Se86ANo41GHjpElJq0vzBfFUYOMSEQ77cbYeGl3KW9Qd11PsPKjU
9R4me9Rb9tEeddfAxQvToOrKWWUFs1Gf2bpFobGe3NhY8a4jcKBeCYylmxFsXRYWSl4MSBa2Km8d
30y2zG0gATW4s6SG6zyHqhwOItHyIrT74cJWvrufi3AnYyeniIgwk1PhK/Q7KrcQU77ThLJzaaFO
Qs8EFzNpp2ojQ2xRUwKcFIphu34bdXl2bQvcGQEHdKCvyHQqhC5p6x9zMojyVTva8hvvnu9tMfjr
4qsiTHS9dItpvFQZngK5WzpHpJnlj9wr3eHCmKKQWAJPxl/SyTyfACCfSKhHu37SfdgYBxIHeqxr
YyurDgqp/wu2E2pVisYLFuM4bdIm1Usf8fgCAe8p0/ZuGrJuZ+lhPA4uBqdWnFZXsW9+r6KGdiiO
o/QmzTWHN+dA8sqOaE9Yo4xetnQjNrO12znWYcJi3VsMpadem55aHie9Jmx2SZ7LxzQgIIc8hG48
9U3jddeYV4SVh7Il/f/Uncly3EjWpZ8IZQ443AFsAzExOM+iNjBJJDHPM56+P1D9tylZasnSrDe9
qqyUksHA4H793nO+U6cHG4HSk4nti5/nTnT9HYSw+NmX+ADlvthl4N1uAXoFPt5am2lhxglgEbJQ
/sfw+Wf9kOm6dTfkdAXXVSz764859UePtjZgFzD5Ls9qzTnWmieq6DwweL+tfODVsfKSV+fjryXC
jOctPMjyTIQJZyAZmehIP2qPal1qk5xTysdfbQPqrWydeYd0y92tB2dvbzcg0yMtuxuC3NwtbCbz
ik2T6aOmKZXncf0SJ834g/V8xETHUY5tmE8M1lNzmFcUBWRtPAsAG0S4aLAJPsGx1QvKegLuvCnW
7+CWFKvRupZlxXogKMI+OZe6VOda9+k2gy+W4F6Ky6duPfCG+UhfFg0KUpLYZa2zZ5NzOsQXxiw9
zF3W5rX316U2y85U6a7ipaq8Do9Gl+IVd6dbSBjttWE73aNU+Mq1F/IaRoH189coq5YfaITVxypp
c9XGVduA+xXaMv4e9wSoCtcxfr4r7HVlgKGqoC9qGtHaQeObRyGgjsit633rLdNxzqP3fnDxptSI
99gObsYacNpgNsVZHnnBkdXBeQxHQuSiuGeT4ituKHfDo5EG2ckYvASuFbWV4WbhfVvm1iXvLOlk
njdMfmJ35l3Z9d0jt53rR7UJgn+Kwl2XQv2Etpzf5nawLL5cpDhVkbEfewVAsGuhNBcG/xBm3z46
IeaoOIy3uOMskQZbNHNy45pp+OoZ7nI5u7UJ6CsU0fcixg67aeGwMEhZL47jro9Y0Q439ILl+WRI
uOwzppefNxb776M5mbQOnVQfc3Z0TifZsKUHpe7SKgfLya1dEiE4waQiyHaFzdl+bLv8u0PhfU9e
Q7mLx/zZyCKOqxi24OslZr6zzUQ/5CI1zzj/QRtcBM2PlICBElX7FREWOAypEO6NuGOzZR3k+QiD
GDBJyqkhH5mBfDzBSUpTL4RqhXCNFJbNx0bxc0eVYBb9msn7Wb12LCLgTWd0ymcAF+VjZMTfHWmr
66SG0MUOaM9b1+JIjnOovxhbwIImM9Tbfm6aH9AE3Ls2qlPJ0sAFs2vPeGsdOqx+NqLmAR2EOGq0
0+oqnPG0G3qJ5s2SgMuGNSTwlbUdgQDr9LLK6+m7CUiYvpagTJz7INvjLQUFRrDk0Y4yceYaTrYb
3Sm9XpqkCYHwxl8/GjRhBiJ3Qygj8uKlduann8IpR2MfD4ZMPtLGerazlYyc4mj5arQpEMNOIqb5
kBghPC5esykIbj4e9zok0qCktggpd3m70yz1fLoh8rabsod07V8LXZLHaJk1pnZEW6wiqyK0Hg1W
IxnThKu1ga3UkJD0fy5HpgUExMEY7PM+ds5m7OKl3GQov/TaNz6IxGpWNgfBdlBo6IAUzW1szxTw
yhgb8kOyjDHFwrE7x7PeAY5uQsx1U1BT7AgoofuOdHKe9MDKv4JNHsD7y+j6Y3WzUVMcLaXu4yZ2
r4aWkm//0SX8OCLR6ahjyCWZeRPISj02q8r043jHfkSzEDEdh1J0M7eQpSD5sEsGF2SnuLcjSoTH
5WMhbgRfugii86QrATJGEyqnHjXAyYb4fg6WsLqaLHCV8Ev4VzC4a/jc31Wjg52Ma3EjRBPtgY+l
Lyqem7N4sncEzqgrmmPGHUmGHF7WTl8lkWJ1ZgETkmctvxxV1bxkdoOjCqkfpIx+uvvobHvwD891
PnKomfL9WCv7rAMNd/0hdYaORvzJ2pBEflc+ZzbRQ7oNoQuNs+E3VRDujHJtEbVD2d6lUDSvMnQ1
t4M3ELsy9cNVj1rk4ELhczeVo75Jy8nOxbrx4YLtryIPWsEiEszGQyJoi2BiFc1k75XEPr+BvRKA
16GCnnJBogkkxmPezREzCOn9cJaZng3WgKFwevIxBDmic3llysUEDNKRcOSJgKrIdPdGi57RSRA6
b1RNVT64cwU/zlbRlYqZINtTyyPShQCvWtA9nOK7LN4pFql5S4cM4H/qZf2rCcnEPvUzGHh2nGT8
0StGq+mH7PBjnyc7hD3KWdZGgFMLnjXtZNyHdQBUenHgl55yVgNUeEuExnSge+TQvCDy4ONZwvxh
7kvPpmkAC+wENqs5FPRgz1DKu0e3VtVZTUjLmVePu6oIxIUphuhhSKtv+O2iCwoaijKVpBdwgo9g
SazvbWV3j9mqw3Arx8Z0B5kJOGp0aXI6ABA9zQ+p5U0PkL/TK8+jMNBgmQ8qIZonHwZrX9rulcOh
+sIrDeuV5yl+GZDVnn888X+ZgvymI46czXWVyzKDm+nTCBjymltCyGXc6HTZA83zV3eJAQiOWM4H
UxWnphTuYcxhK8fR8DwMA2NQy3ClH3tF8PZTwVuj0zpkegz+Inv8b1UJwyFXoENeJSXO5xFNP0Gc
yqp0uSY8Cbsl6pr0Q2Zg25GFebxMk/MeShEhAlUdeH/T4f+3zAilpbApaLSLGkt+mo4FmSr06NQE
84Yxnm4MkNXLx4pMl4qwtTitL0UknsYiSzhFdJW8kVUZvaUiK1F85PH+z7fq87Aeh4XJbJPrsMrD
QMj/c17VlFGpxNjq6zhDdvWhMPkQKjBxqF5gprZ/GfL+RhWJn8NhKrh6cZgP/vPzZlZOG62Ouib2
KjkqAql4IOLyPs9K+oC5xCzZkNWTua53UrZyNn/+uh+SoX/Oajh3m4ieVocGX/7Tk2k0JuEolauu
U0P1Z0icw2PhZsWPes0aMBO1NedVg8aM4GlY3OLSmt2H1iORNElHfQzJt/qLT+s3wjx+I8UpXZuo
jEz96Q5I3IqVrLS+5tCnH5ukDFGByCTcV0ykqYS1827bNKSiBvNBMBvHvk67gxlFBTEDFqZ6k2ir
76MIxx/Tss7L/nzFfnPDuEpcalR5SJQ/G4cqyBVGKB33Gn7f2jRpbHqgfT7+SNYuf2qm04+P1fbD
CzJNC72tP/8Cv5lmYlxCTqpM1Jycpz9NEruptL2YLNxrd0jmuzZck4OSFJvwnJ6XquvO8xDgkUlw
wjGepuyQas79f3lufuOfchnUoUG2LZuUw89DdiSzpV4wzNx4qj+hSSxo6E7dAf4v/XRjWb640wiT
reHcQDfbnvZWfJvqtD+XZUQiTNak0L2s9lsfgniA6xADHDf7a21Qj9fktJMv6HDG/POl++9JPCdT
fmNt87owhP30aAELohSBJn3Trv4RjjzObW9ZzOQrvW5ra9+4V/9jgfp/bT2+jH80ZVu+d5+9x79a
j///Mihz/f/vBuXzb8u3NGq7b59czfxHP/3JrvMftKtYOFiOSRxApPs//mRb/4fxssU8XbuojhBX
/R9/slL/YWiAbhVXjF5fDn7c//Yn2+I/SrPL0FKgyYkez/43/uRPz9KqIrcUA+71iUJYYK1//osa
sojAjHYd+TIlwW7Ah6cgfTMr+PQQCw3rHHy4usJFEcd/eYY/lRI/P3f95R20wQ5u1n9+bowoOBgD
wVhYA8oVDL72wKWo7cdMn365Hzc/d4FfLdif9sKPjyKZBuE4PUb0ZJ/0R/nC9KbviOgbqtE5ZbJ/
8sAt7a1lQXZsGf+uDPn5aQhMPeoAxP+fZTJjjXE06SYE8M6A5c8xYSVTT28hosf7ahxHH4gCLhRd
3v/rr4m7jl0fbypmHLVe8V/uZDyacs0g5E66BKNGrRbvvc7nXZws5q7N2vL47z/PW3eP1WJiYdj+
5+c1DMeiIKVbnkdZPsEVIfNzGzbLcKvh0Xh7uHfd30LG15Xtl22ei4v1EnGexQPLi/N5z2h1x1B/
VM1+AKEPX5wxmFuafxO5fP4UTeUkbBwGaFx4Nz4L1nBTAjBsnHGv3DUyt+qiY50k+i878Oc3gE9x
LL4QwnRNgfZZBR3ZrVFQM04r7KmgBZRN8XNSQYHdYPkSZ3++Wb/7MNz0mG4pUf/bJtpFHMgCjeJd
BChYdDQ9hhbIDhlbL3/+oN9cOzx9Nn0UlFL4Wz89hZVMiiKG2LI3POcaZXkDTNCb/vLo/fZDbLWu
W1TaLFv/fPR4ojmktB0hONL+IW040OESuH9ZNn53yThQcLVYFREAffoQGQWZDonJ3puuHg7VsoCm
88qLDCXPX4r19U355almPLkWiLQNNbwFtvNPa7C25hG6Yca5e8cI4C8L7acfjtlg3VkERzZqLe79
px8+YnAlrCJP9+jFSdxdYhE0d1InZndb5oRjHacOi7pfLEGisGASpfRE8yKY7v78XHzaZ9ZfgxLk
w6vCN2RY/89bZkCZchdwdPtOjCllVRnUUBNiYAtERKRudXSKSH6dBugT/+7R//hkln0L/IYJhuPz
0UQts8yapc/2NKWzw8yMaD8nZOE1PFwP//5Lsmywy6/WBvPDmPfLEsxUppDME4kViwh7MsK2+UHx
2Z8xTVgOi5X3d2nt9n85afzuyq6vtGYdxu9nf9KJBoklIHE3RBjHJtSr3um65wGG7lmhO9JkptDq
ibAYSvn2L78s66/GZklDgPtJEfHPOxpYoixSUeV7+ELdvaEduiBRUby02VgfxrZHXWNl9vOfP/TT
my8VQ1KczByqpORIJ9c///UKj5btFJ6Z7+vZpGvXuWO2lWMsh7+8NZ9e/p+fQ5WF/o83n1Lrn58T
xYE3toTkESYeBpcqHeybynIUTTECxv/8lT7fPxA0msETjkKuJU/op0qIfrBmXtyTr9D53df4+s8/
ffW187v+sryQEMZRgcUYeYVGvOl9WpJlbxNSCzriMHQRzS0xL8VpiFKBShTzIOzkdIAcTNMJophT
JhaTncJluMoCaxab0QzJRcrg32MEtknSdKo59jZTEnpf7E7ZTEuidllTg1pMKYOrwpDoYWKdSE+u
nResPv0pAyYf+tKdJgB7siVDTQ7xU4UlzfEro8iPyUgKpt+mjTz1S9OqSwSDBq5mRotIqmIaXrmh
x2cndMDxx5UV3RWpR4OnVcZLMM32lZl06gfxBs6rGERxi7+nh/BId/olTlXYMd+WcGFBg6mGSQQp
JX7UhoC+K5R18VZ35XzsorIlCylER7fLARjc8xIHV33bLO22VW43MF5OIUbqRa4swsH2/FYO4Znq
WoXgwuxioDQmoQRH8ILwZ43Uc9C0YyraTW49aV+ZIZefM8JkH4sPyLXjGfN3evfWlyiTQH3mwsyz
DWp8kqDs0KpPCUv7Gi3fKewHfV9WxDeFYFkdjNdfwjhoczLuRHZbO7pi+F4TM4ILgYlXRjplcAw6
HcpN7a7Qw4bEZ3AZoAj6Y6pq+I7UOSUxbqPTPgQpbqwipu239WY0qJusIdwWBLZOpmPAHwAu8Drv
kEmo9tQneXbmhAYYulp3RrofM7d6DTC0XNOsFcQ0z1gOzoy0yi4rAGryBpbweMPgFVz3GDJ2uOjj
pZhY+Zl3bca5KYqj7fbm6xLrsgV6C4Z3mi351TLjEah1BIIAZh09YqRoRQSEGHNNtQVuRpgTXHZg
yqkiZYpx3zASUeVKglU1beG7IU0bMuwIq3rHolK5qB3covAj6seXwIlL68wpwyq5QYwzndd25hkH
OuDUepaa8heKPlMeSsKR2z1yLqM9ZqEN7W0eoxxdpW75DSc5NrtZEl66klAD55DLDq1F2Ndk0HQL
ScZlqrN625S1IcghVBaDwbzuf4C3NeFYA2go/EkO1nmlrcjZV2afmjiee3HLr5MwHRFtjzUs6Gmi
jW1tgkrXC3EcTU03GpB1RVdkcvR4vRS0cnwc6fNXSPgV7ZTQmdqdHRRde5EGc1cdjLgml8Ig6/SA
MNlpt7mp2nIXArXJ95LpeXAGpLzrGMAvbXhLtkhgb2daESeuxJzsUqrUczLK1ujusie61Y1U9mgG
noIFVbSiOAXmzCO36m6Uv5SYoADneSNLiowcQKjE+sAEJRdt2Bg0z7FXdW2NXgBRRsAZwpZ4ieyW
Lj0izYocmkV04femAee7zetM2Xss4xa5rRnxPgeC57viwbPLHg1OlXbuzl4Gxtmic81xGzVg5zdR
5oxfcC45i69k1D+bSIrUI8MW5ymOUQvvU5nOr4bXKYssY9HZZy34ghan2FS2G1JB2tNUO0oRio2X
N4AM252FImNCUzq6eSYlO0u3A27a1zhQhdzOKtMkz8ep7lm5kDj5Tt3bMCH7CiKPmy3Ls03lf1HU
gkhWVViRC30P2RC8XRHa+1HkZecXus4OzTwb0U4N5Yx0RBt2uPeqqH8fh8kwfbCF6VVgKRSEqs2W
t6ou+Gu21aunyszN3nfLgkegaiVxH47TRd8GLyrvBieGZ21Cy8e3UcJgOE/16hYuCRibEWfphsid
CvfQASUlhOUw8IwBPVOcc1YmLtTbaJOQ381S4Us8tTCBj7k7mcGOXhmSJqYXIvNTSxdn3fjxqLV5
zYhiYaQapv1gbS1w8eAhwez32yzKA2tnRXZwo+02+zGkE2kDs8Nfq0UCEKZeUkxAaPc6yS7Vqbde
aMO5wGXCkw9H3PN2BLFrD0z6Ug077kXEv5+LmNTxZiCxLht7Dd4xHmA1m+wD+mjWXqoOiHdMBOol
U3Xk1y1xUcvMepR3kJLHFgpqmiegcp1JBUgwi+JL1agGCzniT1/1nQG5wKNVOHTxd6Cwr5wVRuJQ
AnGd4xPZFCiID3LJiNQqqTCAAdZ3zIsIIiwzQVYUpQvDgbXJQtJxAPHV4VDLlcXbedlSKvA7Eb54
zpR+qA4euOnVTzmcAsQTFz3lGAtDueuV960g0A7ZtLcr8vwV4TPa8hK5Dbf8VfXtcj9a6bvlOvtI
wCmJ3fus7ksoROILQtwtrp0vcLGPdmXdqbAsfVG3LRiPJLkk0xfp30KKoJthaUTIwtpWX9RRM5/P
a+pSGfNqzexyvqMMvOZjd7JXTb8mupy5Uenj02suGmKUnpjwRls7zW9Qk4c7xuDBJm0bBMlDDHqK
vBLYwUTUkVTQnpKZ+9QX4d6olvnMZAx2DQ57uBjnaml3bcTC57fJGj4qFO88+Tf1m6zN6lW3eT/t
EjjsDw1IiFPuzO6mzTndocjK5kOrTWSSuOV+tEtpLXx3nrUNVGnrfoFzfmfnkjo29uaHmBBRSJIV
Da+EL3JA/y8Oplck13aN9N5uza9eGjgX0HyGazjEcejTX4m/hFWINMRk6HBdA2s2qKfGPPbHrrNf
a53TIIGiEIiHBu8CDlg7RWk2DvO3QEGOn9Wd7nHNpqirsee35ONY950rSO9oJ+sO1oKCZBDM9Zke
pHPnxKNEttLqLSLbeSegfYIxFdtlYlfCO1fC3jDJK9w1jWi+B5SyiU+TOph9N10lZMvQiJ1KJdL7
gv8xtugorK+yleIC+Rqhkww08mPttLwN5djeYKCzwGV39RWyB/k9QSYwPnX5PModvlPCXYO+zBK/
EtgkFqudTvO0vJXK6XflaHSXAR0ANJK5eh5CEb8iW1Nv7eB2BF2mFBZ9VD5NzE9uJ5d2yPqK8Lgl
Am/iEEK6o/kuUUyKoT/zRlu8u2H8dSIH/dYieA/f8XykPMp2pmEa7wYs7IvSC+o1PvRL5NbNM65E
Uhn77mTWjFI2KcJdlqlwaa7GtDhLCDfzEVHWt3U3wjJ3e3D3Y+jlsLDd92FijFXPJKoHqNx2aecs
OzQh7ZZJPvpvrEEMZz2bMF+0xDtpg3WPmZH6gsHfG7ZYAhErAiBNUVt8sFnc6Xg8emK5dg3C4zZI
SZ1TrUqwx2Gg9VsbzQXbKEANvDCY8L/BEcyGNap43FGVio0GZbuf9eDtxlFA97LkfgyYpdlWbBHA
nmekYDXkPLggFc5w4EvirtVUnYIl55U1q2lfE8exHXrtbdM+UMgVW2EhAw2070XTU9Dr9L4qWzTx
YeXNp1oglvICgchvDIoXCeT+oYOPd+EmRKnCB9I3SY/boiC75Q7VB9GTHOUhrcedSc431e11vEB5
Zd7JQ5W7Y3phs6dtnKbqTxVUowNc+3GrF4JSplmypKiOVw6XsToacHdT4kZ27jDMPt852k9kD5Pq
0LbUKx0o2dbJfYRaMwFdeV+ccNq21xSBja/yvAXIrjQ3LodNSXFttP5MxO1Ngnbuya7aSW5kGtck
G+sM2nGFZBQRC6ayeZirXZ6xoe+XxQqv6eYupJ3JOXc2XjKg4rTKmVWDGu80cpf2kWdGhk8RWPEe
zc6+G2jObpoig0U7LlaU+UobwQLFeIw4h4wQ2RJFQX7EGKV+5GY5xOc5SazyTGq200s0x11HRFs9
jBcydzW6SKzwVCxmIXe0f+t259Yl9YebsuXFpWE+2JFBGJVLYbupnSgMfQR2y4hyVyz5folr7BTY
Fqx5BQtD1uQ79IlOumtiREpq11wTrD0yDF1li2RreG4TPWhUVf1tLewKsojxVlUCPMcM2Va2nvDb
Xhl7KcucXyPsHj1qnLe69Hpi6ZDw3oVUdbsybsX1aCcvvTRt4kDS6xhPAUrOyGSTpizzndAlnW0k
SqbfNG5Fygh6rh4daIR6PuwpuDZz6E0vS9qjtxGAdw7TOKf7iU0285FtFZw3iSDPa86vRWwYGHjW
hVbT8IhC0zkrIvOyWJLn0EAVEoXoOguZ7DTFzymLKufSEXV4MRhFf4/43y0O9rL08KHyCLQxwqIh
bQqyqXQV+6hN4vYGK2J1Efd2uuPlsW4wrZFGritUzPtGhOi2mEFfxHarr9REUIShmuNgUNotSSjg
hsdheMOJCjQxsbUb2jP1kYSuGSfJmCXXCWFZTdWWB+nM5g9o5/OTkmnEqcTidKSQya28fiwDrE/O
lj5QtecKPDFrEDXkfJgNMLyhS+0XL83tzYidVW7CDPLMjnehOKM0dA6yqUmJLVUJTCyJLprE/WEt
oUdGpndpF3NubaZsCFNyP+Lh6MTGczEjFY1NY7hyA1fc4Dcpdi3iKfRe03c91fl1Zar8miH29MqT
9USnDYUr6U0l9hAnuhhGUnzxr2GbjoY7piNnzhiT/z6XIdeWLBFxZhbh7MdF+cKQdd03SW41Mxdn
QWSay23g0F4Cs7TAPAhd7yjDXvtonku/KHLrmeIhfuiyHoJ/g0Js2kRGF1a7pAmy8eC1U/jg5gSE
ri92SO5ZAB9trey/sjOSX1UgQXVZS6mkcgoMB3x6ZobXkyiCM7fR9ZexqkXkJ1NXPOICF1xWUiR8
cFTBPclQA7YZHSBjcnJH7yoTyHgkSTtE52k8msUspg2SSTf2hzxvtmMvvqwSyvus1M3kj9nwbW4x
E/SU/WFKdAZ+gwQ5Mi7IuMDDBw1rrPauk13EA3l0gDUCasvSmerVO8P+o3PxgD1yfIuHOD4i6n1u
V6ow1P2A0F1RDWykqYM2qqDmeKu8ZjU7RTDqL5t8qqZH0TSksyicZvSBixfiMe3nLvRQUEtk1IAr
I/e7M80BYW6a2LnN0gmzAyeg5n04CGQLTpELUpBZk7duXL7phLCZygyNS8KE3fyEn8K4rbP17IDk
cn4hrCinGqeIuArIqx8O9NWKfJePs3qMI6PlWEF191W4ob1N8jl7s1r8LyTTz0+jGsS9NKs1wt0g
zg+BgJcRyAjhElFnORyEYeLhWZLCJbw5IXK26iSB4JIUvShaiC1zCgvmeO/CDK2SxdhWhYH/zlsi
h+KTy4H6se1mHG9Ta3momLn7fh6D90ezZU17Wy3S2qbDAN527nX31LshpT58RH1qW0c/21FKcFTU
13pgxXb7ZoehTXE/w6kotsOCo9VB5xzueUCyESZunl9ahGYaG0gfBTmXGKS/9ZKK0o+xON4EEMkn
pkKWKSieTDPZ5ss8D9vRXMSPuGVR36Ix0mjERtoomAH6/CHxREYRWgmrx7tFytpWIwMMd6weOAUd
km/vxikBQWMh3yWMtRpQRoEeNN8NV4DJX9oOY51qnVpvQPhGBPymmUDjPQ1JS31H/bWta7s80FJI
1yDKRItd5jjVe8CceNwGQ54RBku/6RJZmnuRzDPH4CRxWNVdvIM3nlxSc4smx7xZtdPENxJgTmhT
3XCUoJabugtvCsH9EybITIxeL6dCK+FwEgWDTQZNyhEFoegi/QY9Ivl7dr98oWEzEPo3th1ibNmT
Axeoadg7KeZV/p4iFI8NfDmUEwIgTjJTROXeeA7ZZeMSMfpA3rlGImRME9Gp9r4NYxnYQ1fLFeI+
h8UZxgVwAwvZCT3Vo6kuSlRuHn0op78N2aoMGjETBzybpXYi4NTJUmrQzDHO62x2kp3TdFW1aaKy
eciyluhVPRl0qhwyBb8PK+Fj09sxBw9afwMdbZnFauuVuroWiWDThBbKiqSlR6JKHdOt2KYANwhP
9ob8KyaEmgV0GvLBn4ZevcsqVF9qzyZfsq08QiPNTA0OBreyV76UYr60MRWZsPtkDX7LIQ2buMnw
Oz9Rv5eRRakZDG34oqzOfW/ltKyxO8W0lwaBtn4CpWE+zF4acfCbW22DymIgiGzcqqtdqUd6tijR
O0IG4EXEe7x78gu+c1w3lTaEOuq6aKgRQSjj+hNkh7FI9vOF6mqzW5tgdDeCagmHHZ2t4Tqc58n1
DdebyGf3DMPd1uhP6FerfML3QFXEa1/goDsAKPTqs6KvQ6LlqRVvI+Jp5Bn6rGzZhENUHBQEVtyU
Uw2H0CyN1LlxVCIb36C5le3Q+zKTwqm3BkZYkRabTOr5q+PE6pHv7N3H7gwnpbZkqP0p9prmVPQD
Xwvo78zG6VSpfU5eUwo3JO3sL6KOONV3HGO/QA8x8CkE2iLYd+r1vZtYMz8qRFqBrtvsZvAWCeku
mWf1T7FokEZrryvs77OLgOLKNXDMXVL1ynqTQDV8m8zejAkgGFDWj+Cy7IuuokWOYVGV7rSRtL7s
LfnWoiXKo7bOsfFJPgJgOTbvBYD7O1Wq0bq+wCfbkjUdTI5Z34SpBrNw7iGHzdkzIdqO5Y4EJ8Ka
NoNijEj+dcpl1T6S49IIj2WpMpjNAw7r2R9TZIc3LpsxYina7pymq5QjuyUAS26zVSm3m70lRf/e
k1CGJJ3aflsIkjW2VSMkrpayzfNnHDeYt8o19ekQpvXg+L03ZcGWkWFr+pq+XkXOm3CHbZrWPRU3
izXfvMM0hasyi51Ti/jQ9Id0Dc/LmBYnwXkOfbneBXUWTl+GqjYXsihTN6HzyFFzi3WADrVljEm0
o4074HlvgqrxtrY96EMkR1k+d3YyUn8AnI55/JPCwlomyoiYkTFaEIZjMtrVlVmV39hHenkO/a98
HcywJo7EjTmnzaPB0IWWMAIG2YYc76eKqhZlW+uCAWtSGT7TO2iCq7R3c4rdcvZIUpWCAEzFuYfg
85Q5Pm2CIazfUrvFj+iQOKl21ZRL7wXzPIPUtDZb6itlFwQh8Y2iky6S/jlJaI/4WGts+K5si/HW
MJIOY/U8L/I05IENcsBZT1vXS7Qiq9wwcDt6V8p+kKrCEkIoxvTWDUrcVcjUy80QzzAMgiyYni1A
o/b5OPQgQANzIn3aTmjcsKhFzslQcnJ28TA4g98O4NFu+rQM7+j7oo/fRFNrGHtRBRaBYaEbejxT
QGfJZCk9CxEpkpkvAXTy8MJWg93f2PQU0oN2AgOTuWETuFEVev6G+xroJo+S0LTMUAjs7DBx3pOx
N+k409vw8Om7bBcbRO/a3g48J+IEXrSGJ6GdlLzfNqXEHk3NNFx0CWCGUhYu7sZQxoWfBeGUHyte
yY4k2Lwqjqh9p3fK7thmjyGn5zYeJzl9jYuwImyoMsW0RddRlLsUt63E6IljCGwN8W7ZqwWJcabQ
mYk5o5dprIHXq6UPq9hYQAogQ8ZdVjuqa85Y+oBvNg1GirqK3tAXreF6pWzvQX0hmrRnx7xfbCAh
RI/gOV9C7F6HstA4kDoC7NqDteQOaYsORNytWWI32xBplsRneuzSLWHsXn3emsTeblqxyJvcrux7
Yjid1DdF3r96ISKm84XJWbyZyVa9qeQwsv/CL7y3OQx/U1ZUJpdztITvUkCB2QAhrow74hz1HWmS
Jv9Z13reyywhwt7QTh3vZ8+q9alydb2ce0BVwuMwc4a86I3ITvdZJ0rvIKXTl2wr2TISBIRsWl3X
aZzdT6EzmPtWzgKDp4Wg11tbQhymcbd7SdC/0iPjBL400eIepoYGCYAG4vmugqgPOcrzpA2+yhbi
XKNiUbbf8nRfL23QXFGH4ZTBUk+4M6nRLnh3MevxoifoyfDRCqmXWMZGxcmVo+zOxLEiNi5HWd7J
Ogl+ULr05znMlArzdxbOJ7dpomE/hXZ0H9YeO7NXCOpHo8vpkteGXW7bhep0V9Rh+li3CTk18H0a
ipReEJ4zFVFGN8cEGJOibXutwqmd/TAiZtsHOK7icmvrwCjOWVNT64pTMVMRQau240U35R6oWf4u
yG6Ptm7nqYzHkiinfWOJId+C+8rNs3ROsmyveiiDvsauU4Ub/no+HOFN8avqKiRe+EIWCUV/0g3O
hMIaT4M/lTXwFCeO6/K+6M1s3DXATJh/zIHscVGMzeLXVhF+yQt3Db3OGVKTUe2YwzlgcY7ZDh0I
G5CHSjOO5X2bkUmnkq/etFTmtgG18TXPe2oXQdxJtIOKIHj+wADmGS9dEI9XIUYvamCsQeK8QyCN
k9Ne9JtahCJsiP+fbAPR9B0hov3kbLDY1YLMRyc/dTMz060Ucvpu50tyziAvZYbWpuI8x1zMKz9O
9QvGKIcD9EDfmrJwjB5NbDDFlRcxt2Y+kM4HbgnTm4CHVu9MOofO1jP+F3Nn1hspkGXhX0QLgv01
99V72S6/IJddBoJgDSCAXz9f9rQ0mpZGmnkb9UtLXV2VdmYSN8495zt6OeS9CljlJ7U/Ay9ZYms7
lGWYXjp+EKZr19NyxTDcAeD2syY70ZDtlvuF3iFJ5pz85n4itQo7ZXFQ/Y3dcIPWnIm4egnTfghT
sgFm94HMjtqDjsKK08JvP6jlVw1X2j7F0ovMyUu4gB6XKGQ6TIkcdFsiV0O01VHWyNNt/43pUyKP
ekGN2jfZIfE0W8O22GY93R5b3zPaWY1ECg9GmeqvrQVuxgw7J71ObSaJZjYNTR9QEuqD8VMm5I4i
0kvC/ZkC6XngHRtJP9cHSOoeUqrPkL2r2d1SV470GgIy8OZiq2jQtNY85Oz3pE1uzOiiWtJTyar7
zxynU7EllVMjaOn+Nn+hwpRbyM6Bc805HJsdDlaQGh1n75MITBVBZmBy21hzWwVEm9wsXuUxD3NO
/8Y1D2ps+ESSZ2qd35rJ7aWjVOLJtSnoPASLT0+8Bs9tcWItfr3pZVH2Tx0TDnuzpLT+LnNQeQey
LP5RVa14ZSgp/I3iWC83sCCTX14t5mLD7/p2IV0KHg43/uyw7t3Em7dRIebkMEwjcUQFN7s8otLX
iIURMHd9KPi8vYVs36mV1ohIW0wdsB96WxGUK5WTFc85OQxW/LRfGbLOgb90u8UEvvo0fZD0jz4c
7ktCoXhzGUiJpGuypT73OUvk042a5H9UxeT0m9swmRzbxmOF0DJDjjsBhCh49mUX3w+UsZmtEp5+
guUwk71sVEMASzWE3Nk3Ni6b68C8FI49m31m975/6iwvSg4W7sCYMIPhJTLezICeXILiO5JYLiUk
zmKa+6Il2blbUm7yd6Oic3UDYI2gFQsSV1I8CzVnO1iTg+QKiLMmK1gB1FRJF+7DIdHtR9MWYPvX
ZYUiQQIeQecdS4D+mLIxHNb8HlnYy7C+hSiHllq+RHpfMEjly8K7Ry1OMQvLu/gB39ktcJ3wblYp
GcY4mGsUXUitmGX8pBz2OTBg90hTXRjQOuajAG3d2YAJZcAO/7SRV0j2pTA/SLyXJLJ9JevPlKrS
+lDh+InXs2oGuR85SduTUBay+EL/rn9a0syzPxIn087FyvzBn1HsEujIXgM36DVcBCLxBYPxNG28
Btjna5iVTCK0BqdTr1b0uWlvbcKS+5cj8tKcs2Uu49UI4mfYwZSBTNVMtRhPU8E1bxsOS2YOAWfa
WGK08cTfhPQcAezMLZqVD8FNHukJNpRdR5H8cpVhQUoQ0ceqPAVdcDYMa9+Fb1S3yVvYaCtFkCt8
HKj285/h2hi1mikohQ8+BcXfEYuEyzqCe9gJLpT423eW+82CEw2mg2/RHnCpDNTvTm03wLtZwmCd
+745dVMnhicjxuk3q79MbcGS0BKpx7FFwrcz70cXhWXd8ZVSv/Q02r8yPzAfYZ9TQM7di7GWpP0f
zEzgMowbktw2vl8+jkCObvi51rAfILyabUJ6CGYC96zOVrlwpp+gkzfwFP2R+ihTX5htNbEXv0ru
6/zBWlE/w2bD+2AMQ2+owRKVF6ROBifsNgRP+TKX77Dx+a8Wtz6s111E1yph6yljFdG1g70uQErm
W4dfeHCZQ0tGO2hFDuWMbpSRu/ddsC8ENNFG3Skn3ochWqdrCug1z7+WrP8OP58caEbxPbVtUP3p
43IFFiVAuP06Mm4q14El3IqZOuQxTAdEGh7sNKXdmCsYB12etVN8wbUdOJu0gDB5YGhO3hEaNFNB
ARdoG2Ao/A58CkA0jxZq6Xs4/FuQL5rAJLauT106LW1mZHXalQVCrAMCZvx2Pijqb5ezzuqC4u+o
Z5ywKCZlSTqPAGtnQWUH2/qQyudFJR6KvWnqc4rEfisQH72n2KLOZF16cXXm3Zfx2spSzu0CuMh3
XmhQM7XDTLua2mpp1iqPiaiHqNXWusqRB9f5yBS+XlRb8qqZ5pCwFt6ns/Qc5t5K5AlW/IH/9zGD
rESleMUyc63E0NwHvb0E6xD/YcRfXyhn40jYLPDTijZcW13EPj+2qWg0YHnbjR2p7CsKqWVnnB6K
t1DPTPmd0tSWaslWcy07Ka7wJ6wvatLaX3gjIMYkXqF+HA+3zK5vI4Q6M/m8Zdqf5zvCX7G4x4KL
Ds3LAi4MF6FY4QjQ+Ur4VvAwjUyAG2qzzceAHCHWEZPTU98Y5a/qMKLCea5d0UAxLn2YElx4Hsa0
Cu56dpevfIzxxRhpaIG20qlN6U3PuGQhZbkvntfVDmtiPpI82nvDFTuoqwc37ieEKxXdRhqFaXDV
Bvb4nnD7rwm8N6m+7Uv1fQasacIfVvABEyC2d3ngzV+2L/zH0C3c362vWNdIK2H4idFY74tlarxt
mlafKJrhsTDDNL+NWeR/msBL/4ZooNXKr3vvkgw2jNpGKfFkT6HK7qumtZAOB75cG4ng9kX2sHBp
wV1yrpxpGXz50Mishy52e2dVOLihDp5Mgp8IxB017MDcdjQjNZiglrFmDJtFfg2mHKFe82igBra0
nOQ05ACsPwLt0kFvJ5JcXtoUZKtkrdmcl0WizcppwbE8totlh/cTzBv+jOY1rhI/oUKnhCkkLixO
wmXjFBrMXEPYju+qB1qSOb7xr1HhezYOFTgVK1zFDBnd0uc/gq/wSHlySB0TLpm+2eHriqxjR8sn
77HOkWfo2B6jDTAA+yC5fo/rpkTZuvrAD8gUVHm8FjIUl0zSBLCb40w81KVj/8RO0cc8UGfag0Wq
6yspPQLZKfVgP35ZFL8A6PF4B8aivznOBtwUFhGGVe8ZcysiXpwKu0Evuxf4SV5NtNxP3e/OU7K9
LDcF+ifPpZ1/tVGbF9uyzAo6x716KtaqjPM/rEepDR7MAF63TpmAV6EaMV9l8TTTnzu3/aYcjLy2
mJ8kNlO7zn+JIciYDnTmL/uwyVLxhbtgHLY5+tzyxt84gxu1J645SR2ierIYgRC7mApbTl1HJX4V
4uY76GCRv7GU6mdaU0s9ewd+DrTAkUpq2FdxOKH8axhTp9JPuWpAS+taF7JJzH9W2qNpeGt1GV8I
9D32b2xtsmHt22j32BSS4I0AXkk/te210cWqFKtYuy2YJAEyxCshOn9Zl85cAgVKsTG+RKwRr1PW
d/SrUumcrZXmQXjQrYqYoMZO7Po0jesN7QZYEgqUnvoOAoLqN4mfEyX3ApguK9kkGf3VosKRJSho
b9+yTiR4oMyMPN2g+KKkkbNPmfc+WhUuy2GMU7t7HW1wRfcMOMSwJAdZ+SUXSFinsnN4XRZ9z1l+
nVVeswB1inpqEi5mdbRs/HRMWW8WqhHbiCt7dCkBa6YHfHp1dbEAO6Kk+Jp+Z7rErB5M7dDjGmRS
isjSNIFtwZyJIzsFMcHcB2CEDpqUM5KqXB57O9Z00luPvZlznyHCqmo8FgHv2FfmtbI/wU7QGsbX
ZCCHpN1UfTGKjN2um3z5uwXTW+wG2JHdYeLzAaINp8imZwOFYG9N3ae9VKmit5wOza3Bq1OeY8of
SgxxxiD+B96UPs616cx7Dv1puM6VqIcDdj+QA5VZEoymU17bYj8Xtv8uKVT/0XyIy3ULtGbapLVQ
t53kSDcn75lmxWNzHHY8q6xWPTV8EwECYao1m2khm3uh4Va+8emdun3CjuWvopo8OUPiHrFmzrpC
+VXc946JDEBL8DMGEd8oHDVrCdMS9rLHJfOznNLI21CMF0brDP9zZnOG2Oz8rbLh+MhHOt7vPDgr
kktt0r/hY8P35sqCbTi9SHl6gLcRocpSC46HLJLl8McfQKTiXFqaACtFBpIKnaMaT8CigihdE2wL
9WERza1NfKInO3zElFKiSiye+5Ug+8qtLT3PRt6p+AWjZKT5NskqjQnWrgofB6nC1NVsYOE1y84L
x/A9y10cCrLEC7BrC1gT6NBBM558FVfzLkjrsN71KCXlCRCgrA6Jx4+zacpCcdZbhTQbZ5p1jD43
SHjt6TTHehv7szXsw568wBlXYWOvs6UHi1kGc4U/SAxsLvu0M/E+iXFX/SYFzADD9WfuDgJyRXbG
m12JTQbIrmFxklNdzHqJ6mTMjiWj0YzguSoz7un3g90HLg0OjW3j8+o7fYU5iC2St9qW50kYqgNa
HLI8ZYh5mme+DYXzYovptp8EjWIza9C8moimCS6OldhABbqlJYYacZYdW6sbnFXAgW7BGYgIQsFH
jPjq5ehZpVu9J0GXtueayyn6DTij4rERyZxzkXORgGrRWOWb1gsyPfb3VH9akiXhQ9EktX6lkSt1
LrGQM9nFuJng3zg1CLzvvIPMDmE+Qw93GMdKVGphPCqWU1NV1aM2tTO8Dakbior0hwc+bIUbul+2
DhWh+neAqsiMx84eGgShWAW8eGHG4dNvHCd8N5hOAmbApk70BkZhM7zw+bdHqDm2ivsRvsckyjuP
8IICjqjwA1nZMKd4hlAfx02cW113lBCL0tOsQswcc9N0SBSs8aPvOodo9wY317aOtMlb4+NCWTHu
lTYpMud+MVDnMYjoZfhd94Ujro2dR7TRL3kIxQ63OCb5G4WYFbAq5NLPZwq706I4e3WqYZOPsQIr
gDHeSroNHOCs2DceXWd3iGxdfWFj6edvQYiL5pzXmZ7vja4x7FVlXMe3k09cysUGRKmBlh1zCB/t
KkAj5dkeSwk9AzbIgfsve8OcIQ4jSIdXkVADZsGVzaXoS/UNtkFAIy1aG9IvxEyPO3A/8j+cB2qv
Qys8MBmmIQYmH2dAsu8BUXnTPjEMq81zLHOUp6McZOVXB/Ygouw+Izuv+UYWCtPifI4ah2TA4o/d
8Dja9iCQkvySupLXEanFZUNUFrKZv0pdc/nb8WgL7P4Eazdro52ZelSyycLDnW5cZwExuaMVMXNw
PeSzVtuxnAN8oE2TxEyxWetjB6CbPG15egrWgRzGaQdsUMmsnPWmnqBez/usH9M43xrb1cFTkiSZ
7FZsOCNXH/GH+dODcoXNUTHy2uJnN8gTc+jYqwDfDtsUWRQYXAdxUUf7vnbla1sMbIFzO7UfjbuU
PzmhGKodpPH/cqyNHhNpG72FAFU/Yjy6w6rBVfwihyjeT7azdIdSWMWH07X+G2zw+J0i4WwkD1NS
97LrqDhDEevpgN4SJHIIseQ1kMqK5fZ/hkv/T2H9/10S/775Wz333d+//fWz+ffM/u3f+6qbucNM
3f9/6Qsn4PY/x/Evn7X+7/Xi/PF/FYXb4T8CGjNIprKupYaJqOS/isJt+x82jqmQqzZFXrZDButf
ReFC/MMnUU15ONUVeC1iEmf/CuI77j9iVvOk0OAE3rL90f8liO8E/2Ru/FdQyyIweCMBeP+e4Cuy
lEa5wVLHdiGbErhZysjH+vOj8rJlny/EV1YMJdYxN9ZwdZGu1EZWSzseFwT+ae1POH7oYpzlj6+9
XOAT61oQuDFGUk8tZbYuGUsfJ3Y4G2rZvGM2sXZfjWnXvzezcgC+5jVbeEhuI7bIVsyrtJxUtYbL
pYBddeGb3XTmZBcy2Lg86u5a2QYHkLsOtxBmBDJLTYzvK6mDqF078eK8NrXFJctfcCRP3iSBJ2Pr
Zs1PZUXqGPFjs2soyHQYFmkLGjbbvv6qrDJ6WiYc/es2luZK1JLNYVaZ6tEqLaG587GbiosCIDSl
A761kgJy6oreYH1xZNYdWf5jcsuxHG8iydwRlEgdCP3R2xyZiWdtFFjByjCJPRABGJ6Vq/NXrC7t
B7d8c1Zxq8/0aIfoBcvwNv2Tqze6JZf5qB04/yzoaMc244q+Hq062PLLEC3u/CW7Yruu/7hFIOif
C7p+76GpKqI+OtghjHjEgFitjpFTPoWwivdEOpudunV7YnaWQXsoNLytHPnrqcIbxbUobbCD5aXE
ZmTjnoDGJ6COLROvP8zPDbxZNjZo25wW9hkdYyAWP47NMwoz+CuHYMtHOyzllb4va58lefDBHC13
cdZLzlYt1+ABrbWn1AejgoFiGjcEwtPqwuUSmgm1tNwa4Koz2sWJWOPfazb+WORPAwdssY56Jyg4
fadb7ipynN1gA8zSZoiq3eC9RGF8FRlQdQyEBb7gOX4oc3aZaZyB362CYRWYSNvrNGj7FxC9mNOV
iWEsJ9EBN4L3SnVtivVcT5+SzOA1Zr54EGDPNY1Q9qlnEL1Eujtyp4jOQVUs1xa55xWOt/xqOVlY
3zZOsnF1W16Q7qzvEN/H1vI8M+Mbo11m57oYmFPbik9zz66c+vLoj8q43a+GDoJtk5X0WfbhtKm5
Mo3YmJqE4MqABzBMy2swcKpRccE2XQGBXonYiiUHM4azpfWzY59P1o+EUvzt3yh0Q+i5CxfN26bJ
UCv7xrayjd8yfSG2T8wSlXh5lFRc8mlmaa/2GGmw/8c+W59SSarxcvMxM3a+2ySJLoQ37HuUMusZ
rcJlz+vmD6ny2y2w3OItcdz2ZSlChhawlZF9qFLhbqY6rp4oSegfl7CKnq25sT8jPsn0Ato22P2u
ZfXaqPiUsJe9lGWZgvIiYFfWdnDP488foEcO/aGMJ3NaWLSsF1ZJv2rTBJsCYuEdGarpdpkmpYZo
rEjEOaQJwV05ldnkvQnBLmlznW0BgLfHe3RLez/OkcJ4nZu4+XTK8GZIq72aAUnEfMR0gdsbie3I
v+7d9coTn85YB68DcGbsnd7ylBSOtfXJkG2Ezc6cq9ZSbaM4Sw940PFCpk730CbhuL3tqm52Uf83
uw7D7/dWCCZxB5xiTFc747FuH8MSQnJqR8+wi9odm7Z4C94tetWNpmJjgjZHgi8K8IaNxXkR0vyd
J6q4ntmih0e3dJeXaCijX1gYf4Gx28ayh89zacclvS52FzabzEwWJz7/Sj+hIQ/syijQAc6yinjY
PfQ9MuA8RpgtA+s7C/uHpJyzZ6JUplhpATHMwEBeNtisUbIS6om2BZ0sT2GvsUtWLhO/8c7NmIo7
MfTeJrTndjemUt9L7D6PldDjiaLIcI/tPP8LhGV8ILDWXBFKxWFyxPwue2xoeTCK5gVLTkworszy
rXRZydnbduocOOJLr9cRudV1hp2nXjWmJRWDxl2s+7bKjioHn5p3nLd4M9qGzO/ye5nC8AVKXu/h
BK7Go3SiZIsEjB+LfbX9AjCtO46h0+807c7bLLHzAz0y1qWz1fwAZ5E64QCAAG31qb7gMJpebJXk
NK+lwyfJ42ZXcWLdUV+RbkWr+ZKbMaWpAQzXk9tifCVVclKj525ogLjLMdg9I487q0rK7t4VQ7xH
g8MnH9Zm+akaMV5gBPDkBXTfbFtxi0RSGHVtfQzhCKzWOh6Yk4GdOZ+YZ+NjReXJXjSj9zvjcvJL
mECfUsUHjQWeHb1kRWEesjbTR0baHlPgYO158to7yLf2XRMU6d7B9kImCRXfxeKo07PDinE/Fqo/
DI1PQwj5IxxjUwcfMMrfHKBB27Ht2mcEQP/LGzJn5PuWi5fSK8SGlmjE7Nvt5OIuo3e123L5O3o6
jOFjxvUdgk2/AUJmbWyTjL/rybX2BFrER6j6hbCwyb1VL0rvnT9SshmDK0ipTOHP97VNfrkogOrg
QlH6MNeet0tKFj2956/rBeO73alhKxeK0szUZA9Ob6m/fU1KgCVIiKJOtjDEGEd3yNpQMRRxzSmL
J3oG4jPLGl6xHJajmZfuwckc+xSZThxdq1PPppnca+DV3onNZkjQY265jbuSEoO4n0GLQlHeN3a2
AAXnCvFkEw39o8dufnINdYn4VwYqHNrRch7xZPj+qsmj7FWyxj1Bz0EZopcChZH823rySh73LL0o
A6lEelPzOxfiV5uIE7XO7Z0kFnoeZITgUyasdCbl8nvRQfcQyrkdV6FfJ/d+1Wcnqbv+T+3mENgH
hhjuOepv5dncdntpvaXaePg2veSuHYpuQ6db/gQYo/jBti4JRkBkmteis4bTII6s+nHeQ3iVm/S8
IKjVAHBn0Nj5GCeYSUjyOJlnvaalDL8ymqfrVWfH5WeHt30bWjMkoKRm5YxlA7C4bZ36vggeJyKW
2AhogTt6KUUHLYmgAytwfCwD7jBnW0eBfXaGNj4qpjeSMUBQabka90Q43O1YuNHR6kT2RzezhSPZ
LjGER6V9bspZQjzH4Y8mW7qvGa6DPYYTaPvpnF6VCpNDqNiEsxFwr5MT62OfjZpy6TSU6xjFuSDQ
rNDok6Dh++v71gZkCFp5mcn5ZUiq9kR3XHRxO2d6ahSTRsNhjBGZpKJPrcm9q+fpkaOtOs6cOI9o
lTxbE3BYcENLcr6yGJwT9HHsHJXXmX3TReGz4xv5Wsaq2BV9zYeaoI8+GRFZ+XZSEyd35Uu1SRqv
bwELYiIka8y2pdAfmUrGTb8U6WkamNdWghKpHZf96OgRoniZmyH8yIA0vCx13z9rbs0HN6j6L2+C
KsNGbzo2s7T4iiv3c/FbtYv8kCaeyGwXVN5Vge68sVo3I488deWz12tzsHHcnTLYCGj0oTvt+phe
ixB98oilxVynaPbbNWm58QBdkDw4vJUtCZEe5G5my2+FN/SxsJLk91yW8aYWXnTFBdJizqFe6VJz
Gt5bVu+gZSXeQx50GMJzSUfXKqsbrEr0zybPhQAGQFMArdCMiO4emh9ybruEQO1HK5dyJdoh3GMq
4zJejWTy0ZlsXBwjo3XfDskxk5m5Y4tUP1BijIXDZ+czBa1zjfHx4VjzpgkiO54W7g+BuBvDVOxa
CLbUcEJxJrBOom1TG4p2YpKwBxwDPvTVm1OqqlxioGmRbjWr2HeL9t2dO8zBA1n1ZDMJNR6Wecgp
2iLPuQ1YvrLzdt35dfSL8GzFPCK49iuD23eON3SzpAQiZH0G5qgwpgme9mqc53WDsP+6NKLdZQV9
EuR7OE96ZlRrmxWO81jGBtghpMV1BSj8gJs3fLQ7L8XHm+OXc6KU+Lw7ZmelIv+DWE+99pZcbuM4
kFfiAvFOO15+HEohdzKJ6nvECXWsK5u/IYfDehhDn296O5ityTHn8oS1pm+/AEzMp5xlFf4euRXD
EF8ipe19RFLmFHRL7K2pfKd2JTBra/EnWMZNgilVUMCU2Ic6M+MDokV4Bx36Btxiqb9NCz/YdZAK
mk1ulcXJhjX6x0X5wSkiauvg8+V66Xtpvqfo5qrEhffoQplYK+nFf8Mh1/t+GILXCR/jxS0mOpIw
3X1RBVE8JZiy7knF8H7bnroEHSZYXC6K1hyO/F2ZOOkvZaX93zGt00fOAbyCZtHXaaz0H6IO3olv
hf+jJkgmEbP7Y+tE7ZfC30SMBKLGxg5vnMTA9sLXWFs4BFI2vISw2c7cVpcaUZxfsTJ+dQcIkuBL
ai3e2dK6usc+we3GWHz/8GJVa73E6W5gOsPRdGNbszAKvkY/r377btoRsg387aixqsxlZF1npx/v
ZGrlr8BSWJwTBnRWjkfObQiEzRVs4AtoAyhAWb+NCtxVH9qo5i+vukmc25h+hT60LMyJfkTfFUWV
vywO0GILmsQc6JXJviOfD/iKNy1f4dqL0aoanLWuVfc7VfflLzawNMzFSfwrqUWIbUD2Mxov1maY
B3Ow1rj7uPb1/vDDtXXqV7AWhnuvyKtv/iwlGgpn4AqPRHJOQoeEkZPW9kUs/u3GSMASWz9ufUcH
RFJyJsBoKvtXt+RulQ6W7OASZ3j9/Hk6Z/VS8JBpQNk3nUufl9Wm5gn7CiJZZ1vNNq5CpIV0wjTt
Ump3h7/buYqCu3VtW+HP7A3BFQPDdMKnHp371ipOTbaUG25D5kHhMvhsU9roAYTt0ibqziKQ3paQ
cstzMwCjQSWau/EXXZ/qxhvv+7xsD4MI2k/hD+GOaCZwEm5gRKqreLsstf/Bv+3SOgJOAruBSKia
StsrpSvhFWsecxwa4E6jZ9yzrO/p6qCy5x42CBvbDnYJpXgOtQtVt59YREOFGfQzLSL2BSPvhL28
lu3aou7iakRXnUSI35gWCqEY/QHaAHji06Lk0ediu/K7ie8RxsUPAvk4nBe9pBg7R/clibWmU6Is
nqGmEALwY0IsvjPuFrZQry7R+h/4N3z/0jC7m4Ghr0E38RWN/PLDANwGFkVciIL4pjwHTik3ETL4
mjiWurDNkiAObp+teIn9sz2WC1Admjgme4nG9dDMyNJkiIqz4KXsvckednEeu69c/emMyVPrMNnT
C/uG5TmqWg9CzaB31Vi116rAPRH4ZiDVKNkQ325LxzGm4ytNic8yhozrFKfTHZ7tgVKqbiawIrvf
oQ8BYksdxvA7Q4Fd5WBW3oXSJLmq3u9XUzRBXGjD6n3QyTNtW8xBrTNfqa1gT5ZrwemNS/vAl43o
HLVSulgH/ZyxWHSs5U8YFr+0XdRby52cbNcHg/UIocW61rVu3kbX0X+lVXnfWXF70e2oCVfVdrKz
KzNvZ7Jqa5ugArI2xMm5mZdVWcWnydEZhs+SCIj8589NKrk533ZRh4ln+oHYlHX1sQTQO4AYxEGM
13MWdfDBFibBaEAE0GR0DJdjRzk1O81dSrviXd8Gai/lMFw18tjdiHY9bVxjE8ZMuBcjTLSeRlIy
7LQju20eNMtODEplpHliB85p9F1ad4hEl8+9W6S/s6LuT1Pbjxu+EdWToiX7OyTGwf4S5+qFlAyr
wq4BVBzmhUsd4agi/v+tYCxIxvCeXaDYg+LGlVCE7dZunLf0ZglMvEr9iYQ5EPZJ+CXUBDV30zwm
JKcz2700M8+Dg10x90ugTWY93R5zOybU6NjTtWm2YnLb7yEr+3BDiNSwHfAMDSuIDPKwTDrdWI6T
5pirOoswcGLHh5ILISYna3rKW1zXGBxc3urEIo4iIWeuukJOxMFrUhJ08XQZljkHYhIKCSdtl3bv
Ib8XBzlrUBs7GTIXBdAtg1XU5MDlaH4NyhMEBuenyQv1ZuwkXNe4jqJtnhZWv+qgNf0NQpa0K66r
7ZUuvujBHXTubAorH+gxLFzxjjSIrSqIoKHOUhh+iiKgIAD5lhc4ZS41lq0mH9rmmJ4hOB5nihDY
pPF8ZX5pk/GBRBYfhG50XlwutDtdjcGvNGE56bACOvtOUZ6AXmX0mGUMrg1nyl3Tko2Kc88aV/2S
++Ouwr0uVl5dmzd4YxjRMdTPClN1mO+rNvE5tGhxflFTleCpQ3Ebt0OgyU8XQlxE6igAKcRHqC0r
zGMxsuwdAqO/2U4iZMlowduMkfQHo2GwpXMxeAHNYa/Jmw73ox9z0I9JFh1AszmXAAWKDXc/Di+G
Hc9ejF12V5pYwbMJcn41RZyt47lcHhvHGx+nrB15p+u2WuOtqnZy1GBG2nHqH/t0CdSKzdOC0yzG
2h3n3bRnwWZvagtayoltLrzmHu1SWz4fiJI9OJNfxAlMkqMmuZnw2UidcHnOGt3jNsjp6lCVZf3o
ro7v7X6wf+yEP6iE3X+XBfpz4lozScCBbzovB2XGbqI7AofuERpAjU9TsxieU3/5iKaseShx8K7g
BFrfBn13q+0hYy/tNhMPfaOesHgGv5fcIvxDEdVv8vcZS70C6DQEmqvLe/S7RbqcVzzgnRXkrT5e
O2aOzmnToB5S1vgADO4WBR1K97SobHiVYe/ueQ/GTZIRAbDJkmLQgomEtwCO66qkHkKv4NnejsLG
P7gZ9B8OifkPlz7kmKxR5QO5tuJLuZXHwwDHxcfihlxuE1Bfq2XMvZ03gIaYTTH9CqioX6W5Y+5T
nwqU1EOVKdz8hwDTbgn6l+ESWeuhjrlWBXt3dE509B3sUn6IPs+/44TUCkC+6CqDJEUXoJVmVQxt
SYFPEmKw4IJ7C3LKN01SD2oSly6ifwM2RT4ohf/a0sSBxtM31S8txulENxGx1clqS7BdpXezGuj2
SGcpvwqnm4LfHS4LngGJsu85KiUhYYiBF8Y0rH+sLc2qirS7oTjEHCcCgZfBibIjNzhRsAQXw8x7
2xL8k/wNGEsIHPuhS27UssEGrVCkFbCJuY/OVqqY8kBt9LvGE+pdZn7+0YXp8hymVfo80ASIBw30
xtwGFsk1SHDzYEPLk4LiLzueIP4UIsduNINDGrIpUyiI4fCC/SIEi6XKs+6I3DlD54AIL5b5JKKu
J64fEfb3+x5GgECDikMB0KCEU5A01gOG/eoQ50X8LR3V3Lk5BjDGOZpUUo/elc4BAJOMwwnhoL6r
sbS+OlERO7fio/jg64CgTDWq1yYX1a8Mv/F/UHcmO5Ij2ZL9IhZIqlKpBBq9sHlw88nMp9gQHhPn
WTl+fR/L99CoaqAXvWygNlmZVRnhQSqvyhU58jTVC19EUvfBTmEAQ2nvLedbYy4/SBGEu4HU8ufs
cU0xbtqR/fgnwFfCZV85sXJxGaZXxVdh4/myuxb06D1yJcDTGPV45F0JeGEsPC5CabaN4RZdoEIU
37lnJ1uaUmirdNtU7ljoFKdBNdULEzHZhjiLHpROuMF2fkVyiHzxa20TZ1jDwq8g4eCRB+xVw0Jq
lEtLGpUy8WYhBzNudNCV38wLZNzNaHHw5c6gb7lNsuigVY1+2loWduC0cg5E2pTNmsNLmrUwQfc+
+/74wH6RZYXVyZxljIcp7bMrR5z97SgrqPdcwtN97HDgHmvOVya9WmA6Lyabj7iiHWdnnJhARZsK
55tQbf8+IQ1sxOSLc9yX1S8sjv3OxTyPU70vGqZz/Ns4ROXAeOFTZI6mSjOm3hlNhROxjdZwy+2K
cY0HnTEoxiHVb/ChZ9fAtBEOdceE/D6rEghM0lnhtzcpGuAbs9hc1Bo5BpsUKzhTTMvZi8c5eqwE
d0WAJC7/xL1KzByHtqPWzvLq7FbJNnTW0gqCXyacB5vTRsG9aAcqXw44wgBkiJID7I5EJJcZkIsu
1pO6b87CWeiPISVAus27ppwO7FHDfUXLUXQmYRN6n4GJOZTrRbP9T21oQd1dBMDHYi0V4BhSKPQL
JeSnYuhn8DS2Do+ftS1TXfzJ2jhOX9l5VE+mLaiJkWQHyC/bUckSKE+nP/ZUtfSFBqart3nWji1T
BU4T9rItv+q4cvxfk33vRI0npPaNSXQh1k2FtTyzKppG8eT7r5bV2+BbmGq3xneqBuuIL7HJ66h1
9nRXpmzWQIiuMXvLAz9eVpc2i7Qy6OroOAGpxCelevdhoc3x12jmTm7KcXCPQOTaU9vMxQt3JjR0
hbtrzZhefZS+Tpcz2436ta3z9PdCAmZPTrZ91gvhi1W0HJgR2mk1t9wOVzKE5jiCK9mhSfA502zz
AD3MU/8oapl/SntJzaHTYiw2wNHY+5CWhDXc6aLGCssebdlZBW6iFbE/bpCZGhDRAaStWGaiqeF6
SR9GobphFWK6PVPSkr5yr2/gdLU0bbYAt3YydAlxCSm+ESrEpqcZZysafgkRIYWzbxNxxZeDB7BV
COHNZA0nWWfB37IHS26iKbmY+g4487VLfy8q30eEPMGJkOn8b28XxReQbB/8W9rz3+ZyEtt7D2zD
sdK4F7vS3J8pM6F5qBLU2ogs50OJVOGeMT2KV1bF/vW+/3oekTtJplK2ScZ8nj50kcjHSemFFy8q
X5Df0tNY1e4+jN3+lOSxe/C0VbN/c6a3GTmWXMDcntzMZ2vrl/ZOKlSPKcqYuoTOuNdEbv4UROW8
CbpFTCuGG19vG28OrsChMna4DYJMSVNTUDPdY1+uueYLaAqR9RRYmSDDXY7vXHe1wRbYpEdlOndt
NZ550wp4AOjSxhzRiJxdgFqg1sTu7lBjNxhPpP9gtOV23u/YdI1bHIwzKqlQb+FCudMms03xmBNl
eesLidzDL4hFgjWlAz7oHIBK4oTuhg7hEA/sKC9uDZmtxL7NI6FZd8VmEvPGn2Aj4bUH6BSOjItO
1OkTRdIRL1jR5yB/iqmsn3oqKe+lwYAvWZfn9HT/Yx35f3LR3KqC//yfxph/98X8f1Vm4eFf+b+7
Zy4VpMk8+f4PB839f/LfDhon+BdfI3IKMCBgiQuYz//loKHkwpcCqU24jotZRrn/20Hjuf9yZEAT
jqN8INU++OH/NtBI51+ehq6uPSEC3I+Az//n/+AnG/2pnv/LF4Pl6D/++t9rHlzqdf6TdMy/3VYw
oZWnPH4VuEP4+/9Ghw6NhURi+8UlpvNpHfnSaHuNo4K0bWNnrJ47uI6J2Ki6KUY+lNQZTZsFokE1
cVi5Vv2Wkly1/6h7F+cTHlfQY72ax59uw2r6OwsotTtw0ZfqO6u70VlV4IPxTmMcXE74dOv+mSRQ
VmKdlO2mI5ycsynOw73dpPYYk8Ux5IvxJTrOM7INm3e0G9Wx/bGSW955Yp16ACRuXUei41kZtywe
rEDmr4MZlA2adcGBHJVZ90KAWL6T3Ukt9h9eWn1IGiEL8uJT393ZaZ4E1moVzJTMqr5gzzl2RXJx
opbvl8r+CbEHxPqafFJsoNupT6MrfHifG89ILuW3qi394KYOIXLClD2d00M/nOkKHkEOD07OYqos
TXnp0Ouq8zR4fOKZgOw5Oyyj8NW5YHO3bNHJC/NZjJnrUy5L38/Rbb2qQ8Ov3e53FnDaHDEr4xKy
+jH/ES313eqZWOOTw8KMYamK/eQNeA5XMNsj2OtqHIaKYOq+x1exdwpz9yGkrryNtvGbnS4iVpqs
VnHpRJ5m/+/VGFTiKSvdNRXFFlAEj4nmT8LugQ9VKctpU8IWNXieOmKkkNNcqIMqoQWNh6Jtgt2d
YfcYmR5EU0Hjh3hQw5jiTJ1iJ7G3NdGdiTpGUDdhCH1UQQ61lhY7elUS6sXZz6/0pRCqDk8SQyYg
hca1Dv6U6q0YK/+VJ5nWDuzLGGFcf8pks8VsbPXXotCspXrtJ0HGXn+u2mdP1xHXe6+Q94fFDNgP
NwQVuNVR/1kssMY63Y3mMdeFk300QtJdq6k7MwDDqKg56FjFAddS2Wv9m2xjJo8jHJ7Z22nMo/Nq
GKHl75zUCfudsgrP3wzBbMbXwmjzsDiMjF8OT4L4GGs7i7m8t0XvMrbfB8sVSTqv3JZD5oo31Bg7
OwFqKdQmuJfOkjEsw+KITjXGzxjBBUxq4MwWLKeh8FjjlpEz/ZAiZtuy1IChr0yrdnWYS83lMVAR
LZXhIEGHjTZmgkMQJozB5SQht0yem3BJtUswWGHfMSoOfHC4fQqmb+ez1X3J5YprZYQ7jd/5vJlI
WgT8kbu5TC+23yLcYO+I9FxsaOohlK0Ie+MUM3UKVHYjPTm1tJuUoKOAm7JNwUjANMhRwJTXecFH
MNgB63sSCcn8x4+nyvtpfDmyEgCRktnOKkVfinDrNoNn6GSpau+91ouAP2nNgc4WSsJV6F9i5h5L
w4GBh7Gr+YQac0r6O0rk1Fs+wQAs4lPhXdWS6Gk/zWMrftRiJusggs4AswQoom4h8TwEFcdAXzFF
MORvA24H+AglfrdtziqRqOBiwtfQhrkBQJJB5gDlG5E2FLKozgH8FjDZs5dkp0ZYfvAcVaSOaHaF
9A2FQG+ZpaV1N61ZBbov9W/rDuNzA3tJylthlTQ5dmWSlrsksT0mSb9LxKfS1czB6BGr2fczjpdP
8HAWU8NAZIYtUT1/KiiByb6ZEru5NZSB+XBHBNcQ0LXys+CSuWkmZzpSABu05zAD+NlNHfgJxLzl
AR0JpS1tCKOWOEG8vaqA62Qr6diUzwZOMrySEas+myhaHkWFcgYyKDh7OfJ/F1Qt4UiuAk+SiRUP
Mr4tEHEJ6PbeEf4qrmvgekQNv6LFMl8Z29sjARE8MlXe+uIwjjjNbcAALeuXjls5m+ENVJXypEZn
OOqaVJV26vAJJoD2wNMO0buefTrnu9xRB6hYDUmhJXsZnZHLB7L7Z+gAd2IXKud6x4Zh8o7g8cHo
hjzE4qlr3Br7WQxfYjXPo63XRd96F5nG1c8MXfMzmxAOyU010YXwdzZfXYiaF8U0tbJNM9fHueQC
xIZB2vMl7HoIJWu8UJrhD5tReSITYKkLhHluQMok/bVyApeV49jZ/F954nUWTbwLXaTunpjXtNVk
kHDes94k+EH+/dleqJnNqNgFeuHfkDccvSI8cE+qxhHKRUpAEPNna3UU0mAhQDtOUvMxN2P2Hnk4
zbf8Hux1GED1WUeRrC9N7cxfRQkLd4Ta8sR2mnMhGj3kOid+JRptnWChRQ/csjh/SMmcG1m24VXK
wTrPgF/JTrBoukTwTMZ1g05+HEPH7fadlbIFRDaC5TML6wvxAT2nlwF74l7Bujb6Mo7xTKUpCiVL
LFYhZCM+taG6mAxh057xMy78DrrubZgRJFQ7WxdNTGPtjp57VpKNP4sKHjI3wxQ+a9RkkD00xfER
2yZ9a/MsM+KOYPJ+K6s+JCniNSD27IV2hfSajSnr2Do1RylYS2NTTLsVywb9ifyRf7loQ1tszjw7
pAtOlAhHX/YCKGXVL+OjO+XzORwxrhbYC48y5wOCkTE5aQw+XMccIOUz9G62o3lfbdCVx5VOBv9V
AcUksKK4v+KhUauu7UHp+D3nRoaz91umWmLCgQcCxKa10ATqnic0t4MrO4f0yZ5oCSejrM9jurBg
K2fuX1gk3hJrACNfhIqWrDR4VGPOY9m7zjcqH4cBd8UrQE3qy7MhCz5dbAArvunOo09N4LHJmJ6k
WSgsqETwiOFXf0dq/pPl0ELq0PjovVLuoWT1uFBc5xD7dvCCF4b9cgLFm6CbTWLBtcTTgI76mCdY
husyf26oKl4xyYIyATOyCRmmVrVD2Wtf+sFhgHp25jCG9RrN8X6opL2b54gsGiyeM+BaWjLSotHn
oIqp1vEH/9Y5NGJndqcesBT5LxZ2wQ83C8sT9mwcC2G75seUPcsS2ENNh8JOYaj6iBYDDsTGlwds
FZ+U7Tq3qloe5wmTCGgQkW8qyCoXFTCSmn7Zp04N06SRX54ZfsWgP/aREuHOz9P00Dm4OZp7bCiz
o19mwACsWzaCCZ/VQ1qkOeft7G5pU+Yli5tTbhL7oTbtrg9E8TwTyTt2fgc4MUkffQEErLEE60wd
1vvOH6sH2Zf3xRuN2wRimyh55pkQ1Y6MYpDv/dBR4rlKs/ZR9mH0R/pB+kNgln6Fmkl7YmVwLqh4
fkjDqQYexNdi4rDTGICKKoZrvjjteyPzZm97MuCHbz9jxIj4HU/dVbv35DcnzQYy045LdowdJiGf
WeQlwMTRhxERFD/EIkaFzI/GQoRfps8RmGKQbQYzbM1M+EA5lneuln7e8bGOdmkLlAf7DZt4+rgH
va7jNjiLPF6OJUi01ViqN+be9Nl0xHiyoc/jA0WVjIFdI2coG5R+uGaoLuSV6EbBTpAhCSjm8LAZ
BGnsKeTaDgqdNFuJ/SD+a1lwXxaCMfdKh9m7mrTDWuwNlvXdS9s5h3nXP7aC8BvZsbrf8X1d1j5x
/l/xjLQmtV0QOWubNx5rvW4nPKqINGBxZyfYFCYOuQ51C9Zj333sFNrqMpHsM1NUXSqP2c1jHNqz
r4r+uBQ/U1sZpIj5LnRTwa1lH9eMZdyHmArh7q3go/B34541Upzoc1dnyccAA4IJGxW3UqK8TLxz
mBawoJayO+KYC3cBYUaETsEyysZnsunMGHID4WKxslzl/YiGJtzBrO/PrPbt3US98ReLqOFodyXf
DlUWmwiI51/oNI8ERAkD8mG5FCV52NjH8OXKvtjpppvOztI8Gek4r7XXQ7jPM/9YBIv+VHH3VsYY
t1HbgoVyiHgiQmeHm8YqHypGr2Mkynxn20G5B+NEGMMK5RWQVLwPkKeujmw++6zwYOIz2feYzRG2
eg6cqUx5H9ty08Wgpblrta9RlOYHD2b+uoQstp7ytHtsGijYbFbCedOCtFkTSQDMS05q60bB3Zlb
WDhOi+mzH82PJojzs5climRaoXjJyy/DyompcLH3ARDZfKUxvox3rdfeGLHUu1QN+oFMiHOOk+TV
QJbEWV6F6uhkPMRu6l6zQNe3MkFfjJCTPzl+f+CUgrOXECSRitnGckAsNrhilNFix17vmwdsPthM
h1s1y+p1rmofTDs/61aE5W5SYfbsBKRMemiuF4yocsMwAGJgqq+S1AyUejmfPAOe0m7v918WLX9z
QXRvcaYYDz02dXtGUi0GcEMsBOJXf7I+B+ZhYqgcYKuo8dJzSW38waRiOcwL2l8311BthItOTegv
fBxHVg1r/ArhTsNjODkk8tiZ0guxwuHGErX3W3wnJvrGZ11fdD1mx7JT41YQ+rhyy2dzxJhxf6zH
gqsR/OEpnl9EWkcvUaWtK7qf3C+o1Gdj42AhNl32ANvgvaOtv3VWHHwH/Vi/JORiiOuMXJGDpSA4
MlNSZDBJ7dIcfbGzTYz1OMzWU5H3VxKmvzoZRBAT62xASmiwUFUJUUiPYCU/LFBAT2QIsxf+oekV
8g5JQC3SI5C+8o3L7vA169l+DokYnjNZiy353eKpi1V6miuGkPyOfOd0KPZdiVrqj+XduTZ9SO4F
H0GVxD+0y2LDmRx/y6vpr6EGw2VQXX4iSyxfqqq/VY55cVqEPHAY0zmwp+YbDXc58ZnpD45dy6+k
p3rsTuN4ioZqeq95WT5qOGxcOVqmujjuAaO11nsDyXabeF1+KVKO3ZZ79LeKGQj0jKM1x2E9+HLY
V7i8z9i9oejcI6CljrOT8H0cFeSYiokdzhQYQOCFC4qY7u1dJyr1yQ1lwgXmwCYE+NfuDefwqYay
dzFxi8PcwELyXM7OiNwJMmy1ZjtwRoKGnkmNwRHHJmoHluENUMN+U0ci3ASl80goI9xSn/dWi7LZ
GsIUnFLICUlrnjiwxz9LSxENImVd7pMIL6zAErCuJYRiKT3nCHjvWea9s/ddObwnRM23Tn3/qKhg
IhQOKz3RfbOnBrK6VYF6gTjMYhXT8RFIKETrFk6n0DRUJDWe7zoLMUU64MOqkXu9Zdv9c+v7BD/T
1Eu4os1BsY6dViFdR00LazOn9i4Qj37l3V9ZdiXKsb8bO4wOEUvMVcifBNXLgzqkbdIeFh+WRt5I
EATxVB75nvdnVnXzyxL4yUuIAn3GW87d0xEtg0bsnfjNl6eio13JE3XD4OnevLoT28BG33Yyf9VV
dn8DZ5qvNfDvG+H94tW28eWAVAmhPjbyx5jNy7qsKUpKytA6W9Lt8I7ZKjk0OoqeOny1exxBvzHA
xGeIADMMHWjQhDvFHxjXYhM6VYZvDYHwlBctrVEJQxvRnTjaIloGtAdwrZULXP/M7+Wnq5f6O18a
P9hplMYNuk1H84Bqntu2Th85dgei8H4GSJvTMjr4Uca6GuHzpw0Qb51PlrclKasYb3DHUOwAHqSZ
2+FkM0Sv6RJLN6ADgzVX1/KU213/UaTtncUwqucOY/Y+d/CB2b4XvvNJpj9HqOw7pZh9S2t0AcvF
B1anq/Rss2U/DDZGCytBr2+0KCvGZJwHTMBcGL0yf4gTezjLUdl71CxnvfSLdRqd9FLPctiWeAqe
ghZvA/SbEth8RF0QICAb12jIz7dbJlxiffSFlhLtugUzR+6g2EHQDornZEqclIVy722xsc8bJbzv
Nq7pgBhh+zZTzR26WoTeOgHvbZI25Sf9DfPFrvvs4GLjW8NZM8/eVCaXeaZ7sZtKNovlXO5kHbMj
Cr3hB2ZhdokOABvYMXp+msBffYAgH3f0I1U3CaPWXREEaS+5H/TrEDryUzOLec8HhOVAPxS/FUHf
cGUwmW9w92RfkDun1y7Vv0PfXR6KaRmPbowss6rxhez9ItK7BJr/1oXMurpf7y+qbTRdV3DQaKQb
tyqydIueMzY0fYWlJgJjWS9opuhgrhpfvHROrjG0IbYblbe3jVweTVyqhMifDc9WEffCh0SOuF3M
2SIE8hr3y/QQZKzFc3zaqxFTGk6NAY+fBWNzZ0q+hsQeMeRxb99N9QAISVUhrLwU59c9L9Slfrtz
WQmDSmsEXz5XtHcSnJNxP4WCgDrf7zNtxjeHHQ/GVSEsPAsaa3Tbx+ELHrd5a5l4yVbQVZE5MzCS
fJOERUbe4vy7a7toEwg66ojJScYbrLs1Bpaqb9fCFqB+Pcfbsgftr8jwU3Po9JRMG15fUF2pne/d
iGvt4hbUZNHjwOUobrc4WlgBUuzU/VQFuTbG0N75tjoT39ScUUjAl2Z8u1PbkKIqvVfzBKbBsZn8
vHsIUrYTU3SjEH/CyWOJRBFCuo6a+XuMcvexH5k33VkyUVp6uur+3uCH5+FPRUzrt504kl+G7/yI
EnZyvDXDi2Qz/zDwEjtc3NmyahV771HFTZ14rHiyG3+4sEaPjkpZyOO9RDB2bBigYPrFPu1jDHck
PaDxdy/E19hO8nRyT/VALyuQOCp0fxQK73mdMHRQe1N+dMNEep9azHXRALQ2zfKAQYj7Cfh8ZEbg
aNDID4y2f3TSP1hpV69RjX7pllAof+DsSv3WeV5YuFJM5DTsLcdlF6dQvaCYZtjSyaUAW253NPJV
956/fgW3T93xCUgL+l1OHOgTH1dmlpotZHWqk/uHIrde3BpiEcPrbVDlhuqpn1FkfbGeZ3IiMvxV
pM3viAATYoV2mEBSYETSLZ5m2LwgD/iJM0Y09JcJNIlZmKvVYWhdBZXO12OYuZcRC8AOAzJXXpVx
r1JF/dfkTv6xpMnB9Tg0lUAWj3tEnYG0GR04ScK1vxQt0GTP+Z4bjgsu5t6eY/s6SfQIge1sg5h2
WUzDHGhDWbnHHV6SgVBqhqWGJ9n+bMtoem9iYTatDbQawTxeK3rGV621JM/tGNf3MrHworRQ28aR
r2job01EmLW2rDdv9rzHUDcXb4RQzfuUgJmY9DOIrDNOjukR2UbzpHEXBSp8yTB1/zKSA7H362nr
pygKGGi4BrHVPtYRN1LgcPZKTuOwNXD6XnWa6R+OA+JkdAMmNzylR8yd3Q8xuJRphq7LVRuE7xE3
5FVkUPiWOcPc2zbjTnLZO4RLZSGhzO6OlUnwrLDenZVfhLhlMv+p9II77mvoXm2vt1ZhnY6vleSl
HBdN856MzHuYZtmKqxCGxex+yMqMxE3hjKhrXsHOGNYNWIrE4iVuXLc72DOMBkBA4z6tO9ysPR45
gHLyh3YQWGmq419ISnPVOKX1s0MSeFG+RfUFdBb+NcholV13zxEO/31HXv0CAWm8RQ61i3ePw2NH
mQQq2qzEzlqaf85zuljIgj+POu63GBZaukJn78YiqtrXCHYnI/zkYAJFBULnecfCQQwOq+xhVESN
Jo0iLSsA945dhA9tPi6nnu7TU8lv68+i/b8sb7CC5qFP6ZYPvRBgZgCmwkpfpyrmXEt7tbOSMXzD
rItSm5IPX2YqEtfO0o43nxLFBuuKF5y7XBjuEgNvwjA707r7J30cSu9CUH2mPzMce1BjS0q53ETx
IxOyEiuZ1orZzmrJxwh5YQmG6AIy9zHPPDfa1kmnYLd2X74R1QsfEmjzk4YrqvmqbOWEikToGpm7
6/1nW2gOBwADJRUFQQprpb5AG0OLs/tH6WbXkETas9eFzhlBIoRWSx6AJF+VPKLrUibQ9MnN1DPO
RiBRHGIW/C6hGwzTPeo6Jpzklgzm2od58VQlgXnkN8J81NEIuDf5NGAF91A3sYpXfPXnak/FGwVS
Jq8uQ413EPcSN3j2VBc9FOVzYLT8dmMLxRPJY3pNaS2CjqGJYuBfOVDP4T+wdcF/pXuAKBg9f1pz
/11mTXYvhInbd4SpNIImo+InoxJMyvd4a13zKcT6QFMstbPlIVsgfHBvCjYLweNN6wJKye8w69wZ
0xdMcRWQICahg27cF6z146+mgEs6D4GFetZ+Bi6XkZXtNdDj++4nhSHjkevdjBjJkOQHtK8q9r61
V11cj2mf3DVFF1BmaL4QyzxtXVw+48vAvwjxpm1ht2AIHBdMVhTYWFgkRVjXLyyVi9e0iZj/g0yK
Gxd7JR/KolIfc+qHbbJuoqGs1h2fTWfdJJOXrF2SuOZXYXoUFcsd2cFoL/Vx+vv0WX6WTQ8AAk+M
bCibymsuWLKF0ev1ifsLV23Akta4WIbl4DAXxqH7SmbXbTd9Qb/sbqoc6mcmb5iKdZB4xl6xyoDJ
5ObYGKPRFa+dafJq1wH4eqtavvAolVWzmaa5pEs2KXfVpKKTxRosOiZNmZg1rHc1byBS6h+9xBG0
YrfOX5c9UXe+PcB6+YP+6E3kXSAg6RPqWP/CkYm+4GiX1HXhNoCjmpzwehf/8r3gZagX/+fMcoge
yRF4XqnpcgVuQVJJ5xt6/6LXpFBi5CUI5wenWshOlE4nbpbrgmCkNt4c67yV/YOXh9WfqpTjiz14
vPUU5Trj0QppfW6zSH4m8SjsY5/WKQVeXU7SENAeMaJcA4Fegmp4lOMQLzhv4ia4ZVJTske3peV9
C2llZj1CriV9F+D+BXjKWoHzl+trPgl+iKT2UXaUkVn92MXGQpHC6HKFPkTOKvWlPbzFQddax9zI
KP5lLEm/cW7x9EB6pLgz6aq/7hDJ9KAkP9dFuMPTMEfJHnAm4o0zdOXXzMdrp7Is5RZtvBzSKaFe
jAF9Aqcsoe8JAvJwS5Tl7fiBuWdj2e0mi0lkqNz9LUcO9PuR6LXgBLn3NQeNZejR46pwnMzY/2Tk
hW4r2vuWucs3ADUMYetYcunOWmIxqMXVMgIjaCT9MAmEt9aVxdoexPw34ENwLdwAjii2AvVG7FG+
4CWSv2ziNbdlHPWHDRt6G1gJOccxY5MLPDp+IK+DoZ199a/Kq4lYQCfj5Oqp4psbVrWs3j2wcqSt
HhQ1GahetDPeDb1IQP4wit9D1xSHoWE5lY3dhxx6DlPRnMD84Pvtiq65wb+sVxh1gf3Hub3puvt4
RVL6q6qm74jCrnOiHBp0Us8c40zjwA8JY66SiGmXExrka8yw6aYGSbgd1ckOB71vSl7ZcWDqLXiK
1uC7qheKTtxDbKnqQsqbR9gC14nx3JQb5WBbcJkMLglv5ZF26o98it0fuFGdnyn52B12wvg2DbN6
DFrwy3XALqUpYZ0OFNoc/CXNbn42LEd2M1fGboodYXiMezwJ/BGDRbxgv2SL1Q+YxUUi9IGn37/2
8JXfVMRKUle9+sDxyWc2AROz6a0ar2g04GFIQAKuOaLsR1wzYtWyo/3QdZfdIkiJF9udhg22h+oi
lHjjRHJvd0bAqYcERyzKcGd1wauyMxR3THx673xwDa7Tuzy9KK96y4L+ZI++f6US0VvPA8iHxv49
zdFIwjFBdHBQW0+lvRA5h/nDepHmS68i2gkugJ6CLCpxhSDENWzdVrZjU3YA3iTTvj50toqPGf5g
btyiUbuFw2s9cei+Z2O47IyPfTbConY/HKHLDcp9hQBcrQFHV7fZFz65m2Hp76PN/aXL8semwgyg
VFwTwRK8XhHsGU5LAYAbN+mldRp3i7D0kz4txRiKLXida9rAIkPbbj9D9qkKrzvwerkHVtUewSuG
+JwHESb3ol9nHQZb4gfk15V4yUTfv8d5nvw11eToNXak9ncwTO7d7Fj9nChKuo4cASuLBMdtKM3w
F5/C9LcJKv9QWPjZWfG9StE3JBPC6cFyec3Apb4STHxO/Z5eriDc8lUA/eCK/JiFwc+oomRXu00N
KEMqAiHExJ9YRTUbixpZkoYiW91Ne69pOrfP5KV/zRntw75AdCMsCzQhz24K5vxuEF3zjG45jLua
2MIthIUdacyoWwlI8xxME0V+1E2J3V2FXVk+K9aE7+ehdUuyW4PfsQ2e2AVME4FnW5IQy0QVn7Mo
/dRxHDtrLCLmPato0bRl5t14NGa+2zKDtqHUgZoKs4MNwS9pWPyHHv8Yop/n7nS5QPsovGBr2wvA
gKEQcFmagAgxiIfgEshAPDdFugdQ0m5mYY/fPPXWZmFCu6bVkG1NgOMkBrRLZQHIMSJ7RBp6I78n
dgYHJe4BpAHeBnbUsr5GVhZfWRWNNw+N/phQ1framoEJocmgtHokA0fqVkr3o2KVAAku+LS7UJ38
MJDntgJLZmVR/Af1Az02hvhHgXjM679qaDiOf1f0tZMAS4qlfNCABvYma48Vfd4+nmGZPU1WtHQP
uHAUHbgYfHddgsMVOFmKKTQDvUldzGrolubK0xJ+GQPbieLuWDy1vTLIedJlcW+JmBwry+NDsABD
ce64iozY1oG+N8phRWoelEr65L0gXXeylyjf+Lr19hkM4W0XuN6F4sv2QhTFC/ct65aZmJNdOicQ
yLEEzVuPEe1HmRxCFCf2P5vBJc11WhqcGzs2JOVBKX95ALBtRyuizy3W+EWJ5Cu1UbNjzqwpGfcG
TrT5W+hegbR0cDetxjlv0hfaVlxzUV3j3fwKV94G9lZP/utev22/Sxyt+sXxQQA+WLjTuamz3B2S
bVDAZlqQrcDBnapo8ixySiBiLn2G6+gsCwEQADcwsLw2iwvz08yutJ7wkuXRC6vcEdN3I6X5Nctg
yLCBUWNZfC5WE6YEJjVZdkId6PI2oSgAyn78HdS2k/2NSSuS6wZ5veF9Wg4eE+yp95qloJcZWQPC
MBVS1FE8lu60rG1NuC1BXL6ixwAzcrAWniEyz4827/wh1l0bH2m6DZqNcXDPTEEdbZ2moDul9yg4
T+xg09syvBrXPVDTi6aID4c02UPKqvwvWlL7w1ez+PYsL/cRz6i225TpPP1BoZh/L/XonIwdqO/B
EcY/jf+LvfPqcRzJ2vRfWcw9G2TQX3w3EiWm0pvKcjdElqP3nr9+H2bXdKeYmRJKwAK7wGIGPdM9
UwwxGHHixDmvSfMiuc1HLlvbDNMb7XzIS9bcWOviR4EX4LrIbXljgoyiZeNhuQhUDdP6VO/HX0bA
dWnAtZZwPSJdDVuss/UNFtm1vhosXdk2Fnei1G+LM52zZNikeaVzFLa0G+4b2RO/rMHodhVcuLN4
QN4N1H41epQoAGLi1olBh3mnIyDboEwuUP5f05RA+UQPi9x38MyOoLmB6A/F57ZUEKlZD0o8QE/S
KrxNV9CMq7b7IMVGntykSP/7gOLU0WzLW+gvoxStowTNKC4gaIqZ1whFmfG5ZduxDU0Zz8doa1lN
e6+JAjcE4IWynowoA0MHwJS7BZ/PxAQhPrn+kHwyK1FbTlO0Q43Nu9dfU9LGwZwrFFYP94FaNZBE
MA1B5vRLluOEBVdmNhpRbapIo6MgB4t9dD5qqf+J4JjEn+qay5csa3VyhiRzNdOpcw9/j85WqCtk
ElJDKzlBFoI7h6r6zaaz8qq7iXAGiD+AIVIbbEwKr5Nu/zMjkf8IjH0VfsfcLf/VHMRj/z8naUjS
AaLkIDL74qmFyRnvAbP/+WN/o7NN6y/TMk1dFpqGLCFMpP+is/lfNJrIminrlgJKwkD58Le+oSr+
ghalQpDXheDcEgC3f8OzVeUvyzRs3bL4g5pu2X+mb6giojibq/t5tvvxP//5LW+oawJBxj1UthmB
EanR64LjdlUbCDnJEqSboEu+xV3iEircDnOgssO5IzR3IT3rlqQ+jx+AmVDDVu6QNkTqrzOq+Rb3
5Au4VGYiQgc3CzCgupK5E/mu6CFjDAmO8vyXDSWzz2hYYKBw13TQowLr0lQqNy7pP2ntoxJj21Am
t5QPkTCwIsof8U0/95WCPlhbGuZi1j38px+0t9Ghx1XE0urHOMqoDqg738aPc0Ar7pJpvTaU+hI9
dEhZwIVxLp2REwFGDSoyghw6qwnlfyfysTsEuQricCR5SZKN3QCZqv36JwnUvY1drddYsInj2e4x
vOj75hMKVjfeaJyVwQ/TpiyayYKMxHyY6DA30Wcv+NXWOAdl1uc+0BHRHsJPoXKDCnWxgXL5pHtU
CuT8sdLEDyRMEYpUxd2MykbvjvJsHX2IU0tcVUBezpE2uxl9pEpqn+qNnVFJssbmK4hJeRc2ubIZ
Rf8xLfTryVT7c8PQi88mFxaa2FFHo7WqvnYRPrdioLzVVJW5MUMI8it6BNna8w1q/IOFSblXBa4w
S+DKCuJxtwjvltetAfqXOfyQcgU712juhmVfXrRTnv9EHLZ4RPoxfDTAkp0pSE0kfQL8AAOlDQSv
7f+pGPPhTVrI/416qQZh4ADj4yn5EXY/9zVT5z/yO6aofxk6UUWX6QmrtHbY1H8zPkzxl4HyDPSN
mRTKd/yX8WH+BQhe1bDeUhE5FYbJH/odUyT5L1OWdcRUDV3jDxq2sP+E9DHHjn9jiqmh7IGSKxJh
eCxblq3NjJAXjI9wHMbQqBvZ4RpjG/c5lz3M+0p43kmirs2qCi8U+/LFBP0mnrwkmhCX98e0FBV6
Cb00i9Ki0OT9MT2U7jKg5EBuyix2FBxP1ijEN5vDo5hvDqPpuqyYXOMNRd0fRvEKKMl9IDuz3qAw
1Y3qnaFqMdSbFkpe+CWPP8XJWQHuOjkvp01p4xu8lmMAAbim78pHbFQl89xIrjGm9xBZwr8DgTSF
/i+hjF7wGtl1qmk1DiT0pEC1cxNVNgCQrEvlekAeJd/03cXMCajYnSs1WINjjJ7iH+qTnbto5UiY
s0GZhf+SOuP38XvZr5qeOLfVgg4DVSecLkz7EvbyhJzI0HOpw/5iY3ZUZB3vb73jd8k/r9YB34RM
TIZfZJCLifnsebEO+oqrgtKxDkpBo1uOsTDr4YCiTHAfY2Kx1id/WI+TcXf4I731jTRTsYE9m4ah
PR95L4ZNsgLOm8+wSGwMW0oQFBfturg+PIrK8fxqxZlC8GJIF8/Mpv2362qB1rQGBCAwIc46pelo
mRvUV72dr/IOWioe0tHKqJ7S7GOdXCv6TZrP8kBbi+U/Qo9ZD/gY7xQA9ZA3byv7E6KR60y+MdG9
M7lT34R4jOFssBt6bBofjZQafPfFb6+H+FuXHdk/b76OJVuGxtSJeRftv041BuaQmugu+NZaMW6A
kq1BeW0D/7If5XUeonsaNa5uJGuzG2bZ0pXe30Y6f8tKBgFtubj1pPI2KC+S6UkPf0nBris1JzFR
IKkpWF0mVb0p+l1cboLWMaNrW3N0tDGBqNOpvjNakK+kyO3u8Hea6WV7wYhFaBkkWQYxT1OsRWCA
BebB/zAmB0MTCiHltKVbOFBp8mCKth27Bfvkw0MqMO5ejWnTkidNM3UyucVcqigsgxTS0TPXxJUd
PiVh7F0HugYVoiBBLwFwhnF7liN1BE1DDVxrMp3Dv2HeW4vX1hCu5szXEUfDV3L/c+a0L8wqMwYH
iRiKveJSrasN/Mzv/djI7p+PZZm0Aklv2e724nU1yWxl4JQTfvNgKFGbRcnPBM2Zg8Hs5W57eLT5
acs3s8H0cFBBTVfkefu/2N5jgS6x0BlINOol6kwQO4CdrlKBiMWYVB9R2F1HKNRakXVky78RWDg/
Tc1WDJ1DVl+ca8OAAVXZIDdLGTSjyd5E7tgZ/pEz5o1RONhtg32oyApczP33A2QrMo13dAK8L1Yt
LqQbT4N+e3gWlfkxi2nUZdO2OcugiMrPJ92LaYxDNc/UFlAMRKQNHtr038DMqq1iE2XIeWFSZFIM
1HoAzCI1/ZEg/cbZoMP61Lh5cFgTb/bfcrJ7mibAFR0KYDNG5alswN3JYwdfBf/Hc18PHVbwkVHf
CAa6QnaAy5/MqMvMhAI82FdcBYEFD7EbCIX2mA0rJnwywNjQAfKK1eF5fnNEoqopC9BEsjyHipfT
rJSxj97q5EQ5bVdN6QnigYfJ5pQq60Kij489k3/k476x+WHvmoY+U2/51/yjXgyKMyEcv46sP1Vu
9AqJVd8YdUiD+a8RZdDDL/jmWBok4lmLXybi7I/laX0gxTFj0S/d4g0kbfIBjx3cAwvoRcqRLfjW
aIwkI8QuC6LNYjq9Jkz8hAXixO1jx+0HgEtOy3UE8DAp2pFpfGsnModkegb/JpDuv5oq+wNQAgoy
IgRFLyBJYlEMPO5PJ1DIqqmoMK01GdDjIlK3/tT7MlJOjhd32kZPvnZd/G1EHVQTanjkZHoVO22g
gJpmaxb1BqoHi4URlrba9jXAdBvbrBW8wf4MAX1MqWL541jbCLhhwV7H0FuM4PzwaypzPrQXcBjb
oCkhTMTICNyL6IktYUEHkEs3+NbvU4XYTwQFfACT7eBNAhmnhH0l4KyhzNH5lPCrqX4EX3Rsc7za
kfwOW9ZNoVNfITNdfFVvgLNQ9xVmV1PzQ7A7NoWsuaMXu7EArxtKtIJPeHXSURIBPC6g1C8+cVRa
Uzp0aKeq6KGuZuBfX9p3aOzDoLQ1XAVCcRe2eY/VZGnRt9J+ZZ1NCRpZjyO/ZB5p8REgpujc/tDp
QhVpcbjIiEAqpgk9BvgaVm0pEtpQ/M7lqAQGjpn3XL6kBKpaWzzjPtDCkTadbJ3rdnAtaV1wJOl8
dQhw4eSSCAJDlTXi8eIQkMHChZMSTSA8C5+WbDBH43WJiEbZVwbMt+A8LYJfh+dAe7WtbSpnNoq5
JpcDbruLhSh8A3lZfBodWclh4v/quCD4/ue8+MmeQTFUX0HR8rKNFGywibCnj6lxrcXXcv016T62
7U5IXwP7OpxFrovVXXijnyf9mY/ADlLrZuZCnIn1n3BsBrawtTOTBy+AtrYpBNZ6H6PxSxfQ6bjr
4ysMFw+/mvIc//a/L5nunPghCEHyrC9W2iQZSgS1j+OmOtPkc4nbp6n/GK3bFPBIVX8pM7gEBvWr
D3ly4VncWj9Y8QWQkjTgCqNfV/1HBdqDX95pAKPC5rPRuo352SrOMq61uYsmwGhvy9IF1GWtKrwT
kzVcY6TX/U2JcUO/qZpdXm/1futFu0S9ZGVn7Z3k/xDJVScu1OIpz660fvtliM9UauaG0xp3qkLd
zlE/D18SscWGoQsekuQanJ3eXuLfYGCj+U0PPg/h526C/UPP/2HSdmq0pQNlz1RcWMqb8X5mi0wr
uYef0ABRvG1QF0Vdq3zMEb6i1Zx96L9HENjC+8xDANBF+daLHPFoAriQb4PpmnQcoiIt53rCmcAB
hs41W1cvYJtYOlTqbQZ8V+kfTe+hpPZoXpqdS/oiWbs5FQW9VJoX4JPxdui+wBseoHsBuWwwn3O6
78ql7q2N9kYWW7wGRw2XolUqnUOyjBBPUG4DL96GzW7qvqXBtyHbjOYKrJg8nWnV1kwLiAXRSkFH
zFKfZOOq3MXgsqGWdxtvuCibM0V3PG03zLyMIyf864DJmjLZ85SWKGTOxeiX2YTF6ZRmqJ45Qa7S
2FewS6v8aINFHypPCaKVxPUjZ+JbW9Qg/9UtSjqapSxuFJAp8gqNdU5e/ss67WimWglkuiPb5bkq
tNwuZGYysiScTFTh919tBmxhaYnseN/dgO2ErG0IJJFRnVpN31HLteSvRfVhbO8H7Yeq/aypDXf1
mQV3Vsi7oHaoimcgW+ADdw4m7rCDm3Cj224/00qCtVI7hvU5Qowhazdd9zm4m9vw99JFWq8KGqab
4I5LC2X2ljTworn0z82rFGKOsQ0umqtGxw4cw5TVVK5tF/TVdfmA3BLYZWNE6dZB5jK/o6SQY8yj
uD6m3ZdFe5aqW0xOd/hkZtkq+d41H6zwIbPxO/81bX15AyQAf1vo/Wx6+nmrsQTzEiZrWf9UTN+h
fereRa2v0R60xusQkmANRfBzVV0XwZlQoG04Q/dARcAyVwi7N4PbTk7XXyEiOaG8DAe73GrWeV1/
ARbS3HnTpzx5TLVhpbHLOuWrhThDk/bnDRqAHZ7MhvQEqUUr0ISnHAbUuSpvO/oM7ZkJkmL8cfiL
v0ofuTPSJaPGQYic/3P/ezd5k5glZFCnN6LS0cPuu16hPSjp2sXkAU7589EUhTMG7R2LO8didQks
6bsaUCLKX+iCaFTx+lIg9AfYky5JdGS01zc6Sr7UoiwaFxBR4Ajsv1yFly2tv3GEA4wNJOJ3GSQ/
qAkA1SEAsvKM2BygYqKvWisPQJL0I8fPPHuL3USaTC6rKxbz+1wWeXHtiMwiD9qY9x0Q4MZUOwTu
Kuz6yK594xsK1HGEAQ9nntTFESfw71A1cMpOaup4NVV40CJVTBHVQ0QSGdMj0/o6R5nHoo4D91yn
5rDImKIyt9O2K+GG4lx/hrSPLVPh4iKyalDX9jKIGKYVFEdi7vIlUd3TKGZTkacgD0JrGXMLD78i
uLaOmvVfCmxPAQtcielbWYfSkRdc3gkYimEEKbFKRgz7b3/ZRMg7+tA/qDgrdnvFyVfEIMaM0n6c
sSPCO+/CyjHVcNwe3h3LY2Uu2Fu8GmV7ldTv+b7wYrWg46wKQOs1ZDuCIGbqtOqU2KBJjviE2dOW
k8wjQ77aIpbCQWbrXETIgLmVL7aIGsgozXQ4/hR6ATJDqq5gMjpmjyRoK8UbLIBWMTgCt23LHerZ
yh8uXYa3uf1YlFxIPLmD7U91iEB+LsV4B9tQ6jAkgdOTk9FUI2WAZrLvD0/w6zWk0+3h/KSORJq7
PLeFqhsQSdCZQxS/3cgg0HFOA1ePFtcGrMh05Mx+9T15IHsEcUrqxzSTFi8HD72ZSC8zB3JcBa4P
J3MTcLtTQm1aV0X7K07z8MjafS7YvAw5lsC7VFAKIDVHy0xf7BNIq5KCX1Pq5PQtwy1wjY3sXVrV
o1mqN22FTWVBHgcosQJvaGMHAQQwveRvQEJM/dc43k7SWVCtJvlr0D2C3AFvsg2BKunFZYsLd3E5
5tGmt7mIYh6Dyi7/X7u4bZVHngFTjAfoKHWQ8eJLwh+V0BtXvMspf/zDb8l7Ymiokg5RL6NBt79y
0IfU9NGKM5Suqwevr6R1WWjQWYe8W+lGoR5ZqK9iApUVFs3c3LBt6gXzt36xN4e+GI0BiUhwR1zO
gIVyrNsgvbGWTpLk16RiEFLL4W2XabeHX/TNkRWGJ+VU5yLW/siTAm63yUsc6qL4ZzAo/cbEfQix
6EBybZncpp5QSQe+bx8Z+NVumV+ZMh11bI5svJX3B25FGNdqGYX0DmV3lH14sKHJFWhErrlIjxV5
X7UILOaWeVW0uSJCJXSxWxK9h5zQTPjYJfWsu+ogkWmcpTWi0r0xXqO9vs3sLrumfeU7RlJjPukf
q4Q8F6z3dw/NWrqU1ID5LbRI9t9ZLTBjTasBOXoQUinqbLhi+92j0pEjCgmGXbiRAUOfyYr/oZPo
adL3DHdaULtZsmPBT4jYenIMKH0zxqAt0cUTMIdhs4FGZYNkDwH9IkQ6ZePWLndct7kdwrlvFQ8s
Gai2aOuVT7REMGBiM/FXNiFWcmsgDx0idFPyEQPlBvYnechKLRjs0uPRKPahInRkzb/1SfT56xNH
aB1S4d+fjS5SLEyj9I7i8HWoYDOG+UJzkXA9gAqorPtMXiGQojtIm97lDSKkIFGCIwFtmW3M9x1y
KFr7MpKJCBru/wbZ00NIiCToSpdIqwklO2xEV0X30RxMH277uJl8aXt4y71e+RzCOpiY524tcXR/
zMQCadngUONMzeS0bQvYLgIG7msUKzT5yClBa4HH7S06lQIUJVyAC7Pdq7p4xT5roT1LfePId+r3
/J7YIn9E9sgYN7F/BwHKGzf8rfQ9gx9Gk7HCj++yoxRTrwZ8pzDc01by43SBym7mKKmTIt2l/+Cv
7fCptW9A5UWlaylbSTQEbIjA6tOssMASktZCp/C5K1BSQS212mTiPh+/DBiEoY4LwyynUymtU3nN
dYW/gjCHnghjP2pXSLbWqRMFDljMUqcmsJmhPaVjZY7Zns0kYBtE7pkUulh4psEWVYxSd71oDUdq
zoU9aFir7Fa9mW4bmNbRKvlgflKaFbiAACl66UzJzrTItTVX839kFjxjl4rwdI0CP/rAdCUoNYkH
w3dy4wzGemJfF/q2Qlg3WjfIr8q7Al9pxc1kdDiuC/TlQFTbsPlc/iGaLCinTMIdmx0ymLq/Nvpt
9LWOblT/XPmCGb0crINLcT187n9hL/JVuNJl9hONxS7WN75+g6hUP17magMVYRurj974HU2bIv4e
pncpXHJtpdyCTPWVcwCpUuigp23/CK6mIxH61dEwL5xZKtSWyVjpje2vUylRAER6EwunRjq+tgsE
GExKLSrWZMqgBucT+pvr0BS+g7CcsTu8S17njs/Dg/qYWw9AXOZ1/eJMDPUcsFSrNI4uZ5scYBkS
H04/dq4Eo52vpdNh6WD+guynbd+l6Z9eCRjfoEFPJcbULEro++MrvHCEiTxLDd+zNAgagOh45QIW
X03ZcGSwV3GIlJzyi87ZJM/haBET0F03G7OGohtplX8GTvCKuvm2gPe7UsfkyW9YDM+GeocnWcyX
t0VwYFwgPBg/0yUG3bg3yWkclhV8nMZJIwDnSocZkpYBZEdUVXOJ2ulFqKszMkFZ09UfbpoELyep
C5U1ncsJ62IMGvIkuJhwYnGyVvwEXm+dk7eJFMZTh1dMKFH1Cxtv3XgYoB7++a9njRSCxTkn95oM
9Gn/10NlFJ1k96XTSeVFpbfwOAF49+SMbZ3MugX5pz46cumev8T+jDGmQJFvBjjotrU4taBtWzUi
kyVpWjm5KDi5htGed6W4oL0iEVbTYyCoV+eFCrKBCrMtFFNwQV28ZYeBBYUNgEqUI5rzRPqWIIhn
9a103Y/lhz+d0blDY3JxYhkqtrxYh2Ged7UZVjkW2aPmljI1MmSIiDPSBiaMk/m2fU5anB05El9P
KmtPVjiBBeLadMv2P6QdztzlLIcbLroSLm29AQQju4knRnQ40HCMEGQ//Kav0w+VBTNXImlQ0xC0
5q3xIr5keq0gTBXnjjJ06orOTEwUodJoTBjxZQLKQWPgd4euEq4GLYZ2mQUotlPiPw6zyD7P2Cmu
qbYG/Hj/d0B6RPWkVPEKiQVibPDPcT9CCTXE2rbskftjCQ9G4Az6dHd4Cl4vrP2RF7MO/bY1kbdi
ZNMxB6xoO2yq4GTr5saPjkz368Nkf6zFtimoCpuEs9SpS+nraHHVD1oVcKK/UpvrqbnURFRuFZ3m
3OF3nGdvf7syLmGVUEC7Fxzm/uymIfz/og0ozaG2vG7HGkKylPlHctm3ZpK0nisGBwVYxcUW9Scd
Q7tAZA56Adk6lA34UD0ikZgSWnpwDALwxtK1Z2g7C1c1n2W+918qgiGC5TBSCtGQfA+N+BdcJEiB
infVc3LkXrnJyamDxDR39AMxgdaPnc7idVY5/wSdAKiiaw7ecP8n+BUtRA5HxIW6r0UwF7kzM6Cb
HmWXSCwgzlN14UWOyOaq0ZQnbZSQXqA8j3ggTl6way4Ri7XWDFFt2lZHSDsi57Rm951AgpmB8Oof
n7D8YFPMwBCuXkzb/g9uVT1SFcCqThBJN0WHBrKvFVujip3EGLdUqvoVirzKkRPq1cLQ6PpSDQIi
SyFcNxY5lCV5kC7rKHZmav4W2dKvEhB0WzM/qdh4nTIY+jMI03OTp0az/4q5Z8ExrYMYgY5qtrGJ
6TTEype2QKGSburhjfX6zUAtomjP5Q2d+VcAYNBEcl8FtCEQa/1WlTiVFZbtwpp3MgUJ1j8fbMaB
kYuqc7198WZe3UIHh2PuULrEUcZwdU/DFJD8dIVn7K/Dg706jGDqmdT2ycc4b7Vl4jdKA1AzqPMO
urgUnSIDUSvbepo51Upqdrs06I0jUUo5NubiMJJQAzQ7DGXxGQSRgHyLmxdGg/pLK39ua2VD5YLm
cqlsY8UYcDeu8NER9nlM6r7O0JCZuJwZ+MNdmJ6FjI1qHkGTvMq0mBNa+NRpaOMY8hI+NozoUFCO
RPulsCR8R9TkRjTfytxDXLrFgyMObq2kL3aHv8T8WfeCN5AbDM4g8ghWGdT0/QWdDgYMYZGgKslG
2iU4ESLRcaz0/9zc/HcUi2qQaiCONkP854W8xDhZIIJ8IZC5jZOg2MphDtw2oDItp/0dlMniG1z8
O2ivytkoIdDX2sqPOm4/j9p0EQQItkn9VMy6Wk8E3mLXY4ezKhT1ocYp+8g22D9E//6lSDyQJFCu
Y5kvogni31XvSQH+cYVxpdopXofwctraj3YFd1xb/RKE/mVojNqRz6/sfwlGFlTPKabPLhVwwpeV
9CDztZZOEHsibM4iJC1WkA7OqjJJtijyC1cGq1zr4HzxpQ034xBsQhRg812mQ4rx++nj4YWxuBw+
/x7Dpn4yH+sgGvXFgTtEUm/KiMk76CEZjlpi7GI5km9WG7um2u7nuTs19mfwMNikIGZ7ZL/ub9ff
w1M00uBckCUvcY2h18pdFzF8V4M1gAL0Ae9uIP7yLTxcJBM6CE+H33h/A/53RG5pOq3Umam2vxWK
AXFOWgoRfAvhr4vMHm5CdT3lFhqZwaielR0CSch0/L3i/j/f8D+onb74As5T8/S/fmZN2IzXT+nP
//nP1VPyhJb/0x7XcP4j/5rAUMBW/0sKnDvbf1OCbPsvTnwA8DSeiCvPJcXfNEPzr+deLeUMhOlt
RZlB4r8pQfJflk6tZeYS4R0z5yfiTxhBYn+//qYZWsSJ/WWSdWaQYFiu7tCjCbGNQJlphXp3em+O
bX8BPxtBoEwT0idj6AonrZCfovVSxrsJxbq7YZJyJEabCuk1FDyTHslZtNlShJqDphFXXqFYTwUu
2rtARsRp41lpth6VWUtM68MmRI0ebZQX0377dxx+STR6BqX9G57/fZVF/cdOaxtoZUv9MCHfXWGZ
WfysTYw3Vh721gMFwRmvaSDV0lIKrPVLvypKscYfkAxoCNriJwJq1scppWyzasshstAGbWhaZ8j3
X+EJIL70kmVdw++1vvKtEzcI1QwhqmJInywUq2uQF2n5Zewba9uasvSp7SztckJU7Eh03Q/r/7zh
snwBuRGpfD3Sd9g4JOZKw4ziu9AySqGQq6VvGLImn/RpMinj+7YF5B6OQX8kruh7R+y/Yy/iyaBn
Tdlb+bTDgky6JXVWvuAC533uhrKUjoyxnyr+O8YcRV/csD2pGHQDJ2gWlzp8N9Ux+xZWkvxgjnqA
Nnw4JEeuYc9NozfWyrIok0X0y6NOw4qC2ftl4p9yX3mV/NhUwppvRuZ4hk0iN11D7qW7ZLDNm9ge
PFQlKl9+tOxSpg3SWt/QLuqQwIopWVuNBjayKgSVB0mux42GNPYPBRm0S29I4vzIHL2zYZeVj1wO
As1HUMzFc9bN7Okcl46LwzvovUfP//zF9LdVXwlvnBp3pIrgB9mZEhdHVu57j16kq5BbkYjq28b1
RHmjyMG93B47Yt97tNj/1XZQqlGglvzqOgagjHN5TpD+h9v5RkR578mL2Ghqo48iNE8GKbMNJpwe
supIgvbeo5exykjAPqV54wqJXqmKVo3cOif96mVpIRaDmEyrhwoWy9t4jCBvjEe2zTu/2lzEgDRL
w5TqSe3apXoXiOhn5WmnTYi52PrIIDf4iaOZn1v2t5wM3jfKq8MT8k7kmnm1L5d1NvSWhqYcCwTP
IGRfJxMpVLzOPwxl5h+5Cr43M/PYL7bO0FI19FLGaIIOkRpdK+0n1cbZ8fArvPf4+Z+/eHwSIc/d
26zEdLSNVYVIC0g1FJVOe/pic2a2lWhKHDdIQ6L1baGtgtHQaY9ebM460dIaFUNy/QFegT9bG2vl
w2nPXmxPVOhx5R24R5hidrXVnegole29+V5sT4vKct+hvediEuDkcH9rqToy2fOCfuPkWVIPJymk
H9akBBWAeJ+8NFbOvCq2PyYd0vCmr0f3Pqp4R3D877yHsdiwFXKScTCxq/q0Wk+Kj2D3sa78e49e
bFgNmT9f+D5TxGUp62n+BEfBQ+9M0WLDoiqFiotd1W4QA4kygJ0VzklLZsksSAtPE2FV1y71/Y+N
3H2GV3Sk3fNO7rKspY2B5plWU9SuGUT6VtX0GM9TL9uFNr7FJpLoZ6e9wmKzRqLDair3iMHozqBS
g1Bfa0rDkdX53ldd7Ncg640UywTOpRKVae9nn/0WpHmXc/7ekxe71bPRKBsBm7qlqFDP94ZPKXZP
pyVFxmK/FlmYpGXDpCTCWBdR4SbaMWjiO797WTjAfTELlKKs3UqXK1yaNBvVBPxmTvqa+mKDKm2g
jkADa9eYrAuMFNwEK6jTHr3YoEOO2ATqnCwU3UTOyMjPqxw+02kPX2zRoG+TMQdj48p2t7aM1hnx
Ozjt0YujtPYDv++6tnZ1Jf1ol9q3AteP0x49f+MXx2hZ6yJDrLB2BUzz2LLWlTjWYX5vmSy2JVKq
OXr3fMgYgYcCB57R2J72oxdbMk/0LAhqYpaVqTvwB5t6vD/y5HmVvXEW6Ys9KaWWOmQ5a7tTTZWa
qUdiRJ677vsguZNH1b6EZjhLZHQlfbc4iLQbBYrFmdn4MuZdYxe3yML6+mcsha0vQWrIqwTZWAc3
e/M2R1E7WMdhYT7heCLdh0jnnkmDET3KuFchjjsLCiM0PSh2t5tUVAR9ANDbqowTKFplcFYEYS+v
QllJf8ySp9s6HsezXkAGGSS0qSXKy9YKL1B8euqo/RkmOkqlvVWDU44KYX4YjCzfYE4j30ujkaOf
ZEnNvUD2t8Faw+hPy3D0ReiRO5wLbfCBLvq7eCzgZVQZpy3XZR+/ThV02lBPdgvbusdE9x4RthMf
vYg7GAdI9M9Zrl64i0XiILrmHFlUb6+pJVjNSHyvKWSePBUQjPWw/YaH3GlzrS2ijlLkKRSJpHaj
OMP5oo7rle21D6f98EXcMTGSmFCNq1019y5yLTzPhXfamb1ktUwFIsZplrFGWpp5tQa1JFaQxTzt
hy9CTwCAJmsDdjH+H5vIGC+m+phQzDtRTVvEHmTHLJu6Hx+zBQCINo7wh9PC2hLpH6jxgMQoDpJY
Im6GwXD65NjhtCj6/1NHWmoNSZ3dlaos1+5gj8ETopGYSmkjBluTZ39IiAVQnCaru1ZwFzvHYaZb
qbJXnra1nnVcXhwys1Tp1HYR8TpQ+gtZnaCdYQ982um4BGdicJFpJvVN0m7b0YfLHv/Ck5bREtjN
mRuMeaPwQdAwzOGK2b562rdeCv6EbY8vbsoyUrTwA+KkyQqnihMnZLFtcUWN2wT3B54t3eCa66ZA
sU+bkXlXvPiS8WhUQ+TlgKlFdZvk3UaqOFtOe/Zi04IjrxR9/tkD+KUSmGf587QHL7asZSrT1Og4
fSvIdTQixQHl2L56JxrMPvYv56PosozGOo/GLKL0cbYp6yMhbA7gbyQi6uIQVRRJ6lnYzdyRwuXD
oGWsj3W6DUx1uCnUxD/tPoyK2t4b0Kee9KDki6K1rgIE7e6siD7o4Zl/7ve/8RZLtryQsqJNSp+9
OU3GBi7ftKG24lHfC/FuLJp0LYpRPq+yyjwfugHPCl1L4EEb8i/NLo3TDhuxyPuLASvqUU2fN8RV
IGcJGsZH3/GdJbBER4VqUfQ5WkJIRxq3Q9rcFkpw5AL9THt6a/oWO9mP2wpwBedY08fIyFMETK5z
BNvXSAd725DuGd6HRlFuADrQOeoRjMZJS9pZYW0/lEZXfUHVLjsvC7t2kCeyb01p1MllmQqk4TGD
xTJgM2m+uMwlvb9Izco78uXfnhVlSUyYMqmPsrarXKVI5XN9UjxHt2vTObyu3nv6Yl4qPNawfMfq
Do+BtdfFa72XjwTm+RGvpxwBjP39oPStsMfCwiRWyq0Hbaibc8y41CdMM46xGN/+9cAl9ofAzVuU
ZspXhVnrkOpjq3xsw7336EUMTfIIRSQkg1wV46LR/kob4KQPKpbMvDEM4gaxzhrLZSzHuhFVfdE0
R+rR7/3sRRhVfIlpMGOuirWBfED2oFno4J+yVsQzCu/FkYWGR4JMAPuzGnEAtZoMkxvjx0nPXnL+
E78U6HixmzgCzjuvb+BRDH8Gv/wnZVvihTQ90OHTFuhLl3mOe0SHUSS9tyMx8fkxrxc6uOj9VVji
7hjRj2t3pd1qGyuJEWhsJUxAZXtbizY8VwZqaPg6yRdtKmqgEuhRyKhpr1uRjRf0l9pdE4XWmTJg
K9whk+PgExGdjWAET8sblflsfPHpuCf3VqmP7Q4GoerKLMH1yIF1ZGHML/rWBCyCiAcOyDCKmWMy
mcN5V+npLpKa4qbRrRAcjMinla1gtnF4qbw32mLTp7iy1mMkC7eyMWDGlNy4tIdQuxoVq74KDHVu
kfbmcER76p0NtZTSG4OwkKqI/oVm5ta5aLEAaD2+0OF3eTtGArbY/y4eDVejAxK2S+ykmBHu8s7v
8HgZu6D/dniI915gERECuZLqrLMUt5pgWjdpjPhsdlq0eb4jvVhWkBXbRAq41oL6+eWHxWdsvk5r
6sqLbErC1AEjS65wUrK15J9iPG065EVxQrdHvBdyi7WapV/JAONrKyys0+ZjSVhopmbIAHWrbsbO
bZqsR+5tPDFDlpd7OO11GnTczlDqv6DkvZqZRyetkaUSSjRlVdEBDd9JWSOClUzR/6EL9RMbdUvA
rC0Gz2jGiWXii+ueS5VTQjE+soUWqMB/oru8OKmrpPEKSY5UF9voaGcaXLYtYJSbNhc4VSQaFm9B
E36PyIofynK2R6ks6QI9bWmL1wPy2r3pYX6RoYl22mwuNjWuKhmCUInqNiFQIaOrscsOmt3hh78T
MZY8OD8VnBwiqndBlVfBKvC79s5sJ/mjpYXJ4+Ex3omw8uLGpPpYpwySXUE8wT601Mvkfs5vcaUZ
0QyeRS+1XFQPhwd7Oz4BOtsPgboyZio+0Ko7Vv5jNM2a6/GRR79981OWMMUMfR8auYZw2eG2W2Dx
tRJydK1Mob/535ydyXLcupZov4gRBHtOyeylVN/YmjBkyyYB9j3Ar39LNao6r+69ETU94WNLmSSw
27WaiJP8//YbfH+M/+0UdJ3NH2BLOsfK9f7afn2itfgfTsF/8Rv8s5BVrd+oSiubjtUWZmh6Kv/K
KiKedhutyamsge39h4f2X9S12GT7n7/FKPIsH2dmf4ZlBNjvWvOGWFvqG89eur3JhnA3N+0Jb/cl
6t6Lrff/bx/fP2taGVP9WRwONWGJhmxvmvHEOtT2H6KFf/F4/bOmBaFy7IlKmmMc9pg4qk9lm8//
0/f+z6JWY/kyCJqlOa756B6rVduXWQ3/6Qv5Vz/4P477vO/aoI2t5lj67AoNlfSoYhbv//5H/99P
EeF+//f/9si2ys5W7HnfcvQlvG6etNN89PznvnTFx7//J4L/GgT4/8NCxlP/5z8SsuZdZwEqCCVq
GSDjwtILS1qYA7us5bnAc/yWVWUJZsBr7jrRKTxRgOdmEr16J9ZpfWdEdE7kq3tRYbINrnXfltCy
WlSjH3ZUToewjEFmNSXrcq60okO12tMftUFzq7NVnHU4y0+7+4bWBTYMpFHE2x+6KszaScUDsXd7
0yKTZo7OTtxqtna9by1fyih98Fx/eS8LVz86uWUd2OZSu7FQ42kaMoPquO1xv1iFe8xnRJ7zGEZ0
rartNLrXfOzfAUrZiV7W4h4gypxkTYPnqpx87Olev4hkJWC+Q2oleCBfls0gKxa1wx1kR/HwLuNZ
zrBETHkDx2ToktVXtp1M/CinIs6qu6Vl2DWbg/K1atvsztoq/dzYjZXIxYP1MtvG2xdU6NivXxf7
2Rl1vYsoXrxyNxXHuFUWvyuz6A+QY4J13xaeuq+LXF19Jl1PaBEzN0Ea3KRwMzDKrYK5VsZ3R+dm
G/xhxHFouaf4v/jkc4S3FDXVCbs0rrYmH82fqiyci2QjG3FFYc1+Yiu5Ruli6jiAegajbNVTzd27
Nf1DZYz3O5tBy9V2DEi6pqdxZe2lZXUe9Mer79awyDnsNICxbzdJzxquDxcDJyywiTru0kgwFazG
Pv5hhVVwMyuvSBs9fy/9+2uXlEztO7gDw2kf+6W7m9eiPTViKncRzu4XBae3OWi/y/aiphEKGoyB
KPrxTX/jDZXbHQEW6+XoxB2CbtlgnGZ/bGKRyp9nWR9U0bbryzwJD61b5HEEjEJTHGVNuEU3P5qX
tZDBk1MSatys4yzMY8gv8ifrluizzlHmJU1o+ecBB9JdFdoF/ypDxEcLIQviPAJJyHOhJ9IZL1if
5oU/4BsNSyF2USTkR1XmFWSxsOperd7yr5HYvBNmwO5l0yjeFjYWUvZK27SLFrtIuhayJTVz6mBs
C0/ecYXJ8CmcbESUqwz0gJot7F2LiAWI3BB+U9+3xvZTX6IpGIcRaMDCO1EfECL4p0j3Y1ptlriZ
Nndge9XB2Mbm8zTUtysNUdwpWrmHoWPEdid1jOK3c+qmONp8z0mAQ7E4FViUd9nozaducrM1VXkz
HGJL4FdN/EVj7cOEuxxMZYOZw8d+6IJI36m5kqcgRurclXN8qAMNWm52TXRmQzmKdlVvCTB+i2JF
WVSRvJcQjFDF9S6S92DEuGSNsNJa+d1MhIR90n5c3cyF3oCNlGKUuGFL+VvaUzbcNR2jU/fseiy/
ZK635hiqsZn2a1T+rpjKuVR94Mhra5YG8CQ6cPttnOK/dq2KGu8vA18ns2SALiHnBPe6NeqE+d35
g7umvh+8QN37jqPS1Q9w47Ymxxq2OJYR8Cdwr4DbX5o3hSXufiy6/pEff/ha8mgCQEA59nm14urF
NxVTu0GEPGKqmc0E38NKWiyMOLcqAPCyLmg0Z420ylldUNSex9+8SQFpYwl1cZtj+T45vREvUZdF
9223jPu8xgO8eP5sJ4tbIuHi4UsRRTrWrmLRate2QXzvz4WgtdN3LNTq4VIJOaShnPsHbwz7KzNR
1a7RkANZaQQ37G32I23KcC99Ilivs5oZA7oV7CzDdxBQeTvRZOjvY0sXf1DLWti3huBP5fnhb4LD
mkurqH+JNuQMsCUeGwZzmnQp3Jz17Hq575vWO2RB3tY7gNGc/WEZMZKRb8u+sbrhMogWhoPc9E28
duWj7a3NPoiG7jCw8QfZAfCcTsp6uHNzk4R+/12+CMvudiV+DKoGa5w6w5dnK7lZGxzhG6v/yVwu
2Ky9aPmKF2iqcwtRcsUU/i33woGhvLCGRqJgpOoIHb01+mikbb3cj/Ywn5y2a55b5Tp9ggt4npBt
eu6hVW2t047e2dEOpgrsyLSV74g/pxc2nwxwkbC1U7eNCj/Jt6J5LbqpSbuZExHZaVY8TBV90ISi
K8DOZoB5O5phv42bvPvG2edJK/Pw1V/D4e8Cv2tHW5OakLWBEp2CzgdxI7nkqJxbz16PR5uFxyr8
dObRBQQ7WuW5LZst3QIrvrKTCAR16uTbFNWaSwsIQjpDlnu1h6y7RCbyu53tbCPH4gwRMm1bByfM
jH0UEbeoYLKAoi4efAdH226WrFSlfmHpB69Y9c5ANqgSZjTqQ5iXXtqszng3bHl4tQd+YkhRNT66
ymuuW9lxoSt/rB/aDYM8MNH4QQtrORdsgwD59CNFBCDdvcXK8HUEk4bxe5uxcSxd06RNb5dHK1DR
BxOU5U0W+sNvE3nllYFE/UPmar5Yc5l/xlnmHuNYIfDY8B6tfr5GzAsomhZhP8EjV6vzxx7C/ALH
2PlTeLoF8WKQ3a2B3HkVboy4wsxdhYt71EGI9rKK2ubVx1p1DLLJPWHXA6bZiujYNNjthxgSfxSO
XNuaXauJ4C3psN8mwqna9a7tmz56jGMwF9jVPZ6NoCjjivVUv2QvpYxW6ysgU97pONfTESOmthLP
H6KdJBZ71HlcvrpR1n1qijo3ebFMz729mVeOVFA6mRCN3nVxjIWEc5HjF6nFQ9H+KX23P9ULt89i
jxO0W0fdKvAg+BVzBR0nzoPbbxeoS4sq089oGgeW40YOdwTP/UX21fpoHF0dHFXk2b7JdfRnFqW7
n+0giy6rWuubpiUmgzwb92ClZDsX3Eme26Uxo7mPkzSiTPoysO9LZbe/rG60foBnCp+mMWwPQjvB
eRgtJoEay7mZMwbiAJ4au0ypcQxvHos8EUb1mBDLFdp8sHJhQCDFCADTwW+WD+XE+V6HRckiK655
uNSh24FkbXliZeP1D3llpmzfLmiKhy42jDsN/Y29ZuYkhxKTJ0vCzSH3PAsIjzWsyYo0k73yNgOe
GgblJRiWt7mN3F3mYpcF6ha2t40fKhcAc+P/sgVJNyMErfc15T2yeZWNcFh8H/oWZC5mmMQaXS2i
eUCr9E6/BRKvPSrv+TB4udUdyp7NkTwDwCpnwwBgXzC7lOgMp2MydizDJF3UMVc1IkAtIbLL1tnh
NFTRRYP7VF8z0faB+Iptv7ZqrZs1QMOaMLCoTNIywVUlytuOjmu1IId4u9rUcZWqjxOCW6y8nqj3
LKmqLa2ULK5hPOijKryJBxSPBlZ4d/EvZOrNb8uHbZQFnfVLuhq7cg5tv0ksK1uu7HdYO6vAl5wS
eEqZuJbo05rZ5l3tR9W4r6xlGxOZVSQydL77ldvNHwEfID7aM9RDCWYqKvGab57/lXdsX8VThBUx
L/r1AVZ6/Kp64yBW1C2xjSZU31oPjvRY9P7FM5zl2+RR+9Bk92EV5tV+wo5+61jCfbfNhNGGs46y
82RfWUPWUWJPRcyKV+lWXVp6K1MgTeMgv17KEkOxYyJQE1Gdn+J6FfdNVZSQdKNDHo3ln2pY++Nq
dHZH/MmbNKh575fmD+t9On6i0hp4J7djofeEpjX4NNncobvqtHCOk/LgJA+d1UfptikAxZYtyzsl
u44xlNUuV15JMGiHomF8riX1RihJrxjKQR4da9mNS0IeuDlEa4Ww7vQ81fldDm+n8VlX2Rvip3Uf
x71fgH/z5HQY5+nGqdEAH2mub7/h1Gz94d8nkGSj3yW8/y2D/EdpL9KT0/OSFCfTW/xiBszETSNk
fYeYEWMQ8tf9PDnzxXe+/fWrGt20b+flHLhmgqIgyXlGXvsw3LSd9v3YgWv6HuET/qyOQVXUbdIr
QZxgQr2QbZhc8bSWBm6u2Kzqygey2ifHyoI6dbO8Y05xEgug5WpCVlRVNVw6l6lJJ2Ne9UAlXD3I
su1+lZabXeNu9azEalsChWJEOE/e6iBHdKdtfnHapnwrwCpBfLAiMGfcAB/dqAGaU/tYz03Z1wev
jrwfWe3Zj7x4820zkhskMppaQjsNqX5YnOh21kG5sfdImSj1OUVZFjOBUZdi3SwOd1FyMQYxW4nK
rR5nmlWv1RCsLxYnzMsaZMUptMJt3feRVxHnM0etdiLzebjCoD/XzlBckTB/R6Bd3QfpuhV8xuX3
n239vvzRg59s0lbX+u9Q+fFfVjrXLKGBH9w6EhDzNaN5ctOuYvygE+aYVMatdza+Y55mnOcusHkC
2gRTjc727tYun67anFPVSvvnIEX1I/YpnQ4rQO1DJ8vmVQ+j+HAWh5xVhvLg+ll/73HQyd1S0uv8
PhlWrOUFdOmsAv6E1yBP+nHD3VsG0/rWRC36Sd81b6TIb9nKQNIuD8vyd9yj++6jyX3FROzdqdFU
u026aC6tCkwjMTmCbAigXfaymgCOWsR5fNWVsmfei0xQ62/tgWB39c59HrtV6jS2qRAjd/adVdvT
TdQK/WwH7rDTNK2vFTkKzENfKD+detL8Xeu539WNxdaSPfE8sA8rFMibaEXU4xMU/PSnQr2bqFYi
sbMg/Mgqd3JT0KDTF0WBlmxYUqw7eznbmnvAPdZbaE1+lfClhc3BdPZ3yuexsXTjeEt5dN2Bgdd5
trNXa3KIkdjQm++WoPVXyOCgQXFWjyPpcmsLw1mo6jkNaFr/yBDgPvayFDdtheldl/wxBMV+fw8D
kvQ7EuTujhxhzYb17H30UBfLxOEhR6+dW/kdAI2S717p7MaHG3vOgHA/uJ5GOTSUy6oS4lt575h+
eJ4qS5wG4ejbXLjhPYs58jUug2jmQml5wVArm/OqwAWPUMYfB0lsuFvIbtEd5NVdGLC0WxL7UbgY
o1/hqtpnW61Z6iym+gixIH0T9Jbmhd5Kt2eNevimo7gwYCaaCkmNBRPOQDeqLKnXFh+JsPLuMRK5
+k3fLruh4wPpesia8RZ+vrgsINUJTbvqNIyhAVloot9xFmcvft9NVAO6LcZyYtxzKbFxpACdxIue
vfl+EnJ740gdkpBt3x9MF4Y/uJ3HN6gUW79rgQc/4J7OxsTLV+fOihXw+a6wO9gQDly8BS/jySKb
w6LCtRsz49IUv2p77g8GttSBk1ysMBPZt07qvHH+uvm4vC0sf7u7vhfRm/b6OkvHjskiHBPLL19V
vpUM21bv61EZOLdhb951aFk5zXlKNFbhxe/x1us/oIVJ8HGcBOlmcnE3OZPzpe1lTMxUMCJWBRHw
ksmwhM6FTaof6ix+lZ70f8fzVN0wmx0gc5BIGlqn9F5bd66ImfRwF3Zz/Ox1y8pPssr4lz8CFR6G
SF6GbQoPdPEJgVWEKxnIb5X98e2yRyvFmvShtUtRnRfFnbrv/AasY8UGyhMDF4QK7Lzpv7qwglMn
xplcofT2PSXwq1UO1avSMhx2jpnkm0elXe05Bg18U2MQuJcuxZFMVczWTe63CMS2ZvTOfetobkG7
0xOJX20zAlau63BQoYmuqrClPHakXuN+oVLwOsTaOaniOwYpB9BTkdOQaiE2cyVhhFS3Ti62P3jI
/bdy7H0KPU0sk7hU47M31pxwxSYMf1Rk+hW9fH4d+2m7asQ+CGV0Zc6Lizwl8bBpMV1C7LHjI+ru
KdjIW2cNfOSvAcj2XbAEVbBn2Nl9qSvNBbfWUnNT+VMtdmqFHU0BAaZe4pV1cHVwdh1kW2QX+pDN
r3Aug1TYjT3ccBgayJpTgM0jo3xxNGXTYg0cc/cUNdb03PRl2yLrUNFpDWL85zCj3IfS87aDlUnv
vmnC+lx1I/Wpti3sILHNIH60zooYl/Fm6lklYnhDvzkFxZGdQqbhzm7hOk9LV5a3DW5bFuns+lzW
pjkEUSFvN7MGJ1NkgJWasjpwrmLeWDz7Zpjt7n5YbHEqpq4rKWZ64WfVd+uRd6Aye6oA5ii3qcHO
GfUk93qrNuKHtuW4iRwY0TMxQy7j8LKhOEtXy0NYtDZUQ/pmexZg+V612Lg0Sz/KEhPI4kMFQIZJ
7nmQ59nJ23vZNpQXCtzhTI8FQh5Gt4/kmYno5o5LjSkGZD2GAlyuerX3Cw3KIxsq5zOIAeD2OAcu
LE7Ml3Cm4am9La9SSujujybiL2gzC/HX9m0B83vo9ojmC10fGIUkjq7ddZcvW33X1EQOIZy/V8mM
MgXSzhHdjkcxPvc8mz9q/9uH06LcurOwNHvJ0vblodQrBd5sCJ4A5eV7QOnb41g44ZmkTPI4C6P5
jvzNnBUgY47ycmEot1y9MCki+vikbf3d0IlmP69bfuitUXwt/SoflBWtFxNUlKq7KV/uv+lCPwdK
xumWM0sdrrV/2Ny5OXt1NRtOKoYa4LSz0TFE5O+MEIH3rtyEvSf7hFCOXY7YnvZTP/lEuBjeJhcz
zWx6eWQ2Mn7HVuA9D200PsdOkyUhfJcfDX0XVOv4WwLNuRGVw2ekyui16u0W7kTV9TsMWl6WKruw
n8aht+/a+Jsf10XDhRubW22MHYKPvvLmdud1zvq5+cJ6GGRn5L6C5b3HVJvt6IxImRZaxj8XIIhZ
utm5FxHietketW9d78Jl7Z0nGahpfjHLMJN+ZPYW7o2BpJb5CteD1fkFxhB7yj1w69FCyNh6vTpG
vhYhUOVZn+cBC0Mi6la4F2+dhs829KzuGaKwPBbzUP+u/+urr1c8ADtd9RX3XFPoJSnQL+SMpy3W
85zb05jSdmy91xjNxLzXc7/IvVt5pFv2JE+jP837SGTec1tQ/RJb0ePi8WJ5W0YxvPWIfkYSwP+K
iD98aglbhBSWWnz7023FcshAZ16JBMSzbpDtGEps+zHq9Z7wDBY3tYBrHRb2remkl5Icxj/mMA8T
wY93kjV163BQ+uRRjKREIOvfTFOFadE09VM199F9FU39UWx1+W7IE0fitaF7NXM5PpSymd5Dh3qP
xeDnsXaC4R2HwLNFHH9wxsI/d0KCrhbcJRdP98tn3xNHh726K4rY+XAmjhyqVVaqxFJ8zLqlq9Ov
5mBti/kxBDiCvI4qY5Jzat6HMtqcZBojWizz4py9wclf6c3Er2LqmsMYGPqIo4c7GDyhd6Vr4COR
YdVbJt5Sm8fSH7yvfPL6HwCZhjYBrr9xe0NA2NeOkq/bSqte6bz9Q+GduwpSlt/u3ZlGgRxm/z5o
vp8LaHmhlQRG9u1uYob4Ho1Fdh3FIP19O8XdoxmmCL+Qb/WXsHBsKji1opm15UJfNstxLqTV8x0j
AMVtPNrukhD+N5R4Ymtg+HktH4S0oyfaBNlNPSP9pfYqoqdWr/HZ8yG9VKIs3hvt6J/blo370d0G
ynNiPizKceuU5TD9yqDGCNi3Kd5aa+ixNYhlzxU0pWs3epeaEs8X/23cUQepH6qgjq9BD/XVQ/O+
gzqjvvLczyiOoHgP84iJujnPzwXP7XFyy4H6S9DiRJGdf3GXubjp7TomzMtCBGhabteu5gBJC7iC
dyEF6S3hmiuprfKVYIwD8IvfaSTSrTcX5tZCYWK0u/pTZoV96YZJn5ohDm4b04lbNchq1w7Rco7g
XzxLXzI2HcLG0tyXQ/mz63Lw516Zded5DMKS2kG20pwgoHik18YKbhNC5B6HFWtUrUYSGRoJB0oJ
4ac/WPN+W9vwQc+simFcwWDxzdAZVrYmVfMlRyukH8SxXhRZ83OlSXqyqsbfMRJjNrSJPfPEJqwk
221qsUQCfSz+oP4SXPMQyisiSdrxmaZTo9a+tZNgtM2R0kj53sYxIlQv6ofdGgaKNfA6PGKDdH+w
MsdDsVWq3yseYXHgWZQHZtQpg3i68Spwh0q/9fl3D7HIN7QqhU3w5K1mfIz49O67zpL73jLmuHpz
8UnSrV5ntyh/RHqWv4WfcTRRKF93TUGLkSK3xivGMDAPT4WNKTaZfw2cRiH1kA7b8FP2jFyU+Z+O
sDvJqUAeJ9N5e88YXjBmHXZcSPIUl1bwl0ewOUMO3o7rHMujw/Nwk1MW3a9u1FvYEhF1e5kxL33s
TLdjIcaWi5meQSq3eDgShn6QdS7fU/lbQeQY2pfNkSEZG+WsPGoNwZ6l0pFi5LVWE68m9pr2VIi6
LMlRRXQ3TKvok7aexZWUqwIeVscHl6zvwji6+TCjF3+Ejp54k4Jagp3oi06AHTL6pxtvcbC3+OXu
ZciiAIlTs3eluyJ3c4r84I5OdS65L6J9ndfTI14Bk9hinvdF7sdPKiuc84rf/eIBPLp6zEDfsCI7
XFc96guduvqVSVpyixJPFj3e4OCI7xuDdYRkKAqR2rqAU1MijDZDT6Pf2czRMWt+dFB4veVcu/Tz
fVH99pi+j/H2UM5PaC2sHzHVl6+SqVgWLDtFCzBs8lNkhD7XVLX7pAECfJwjJQ6U4sXDUjQyIXgC
A8/1dGGGqDhpfpmHGAU4geJSyiOcQPdGkT8WXMekSLWu4os/cJbRjM/PhgLYgzVL42Bl3rqPpizt
x3zKxAWwgThXtpiuGXzLe99Xw1fV4GC7HTuzMJUQTN5pcofgrZzr6ScOFufXOigo7H7uPrjRZN4b
RQv3ZhaxFIfajHAMJtUtVw53Kieex8WsGEjQfB8/ERJaxXHMfMH3wU87HPzOMX8WM7JFNsvmHOue
N6eKsRYgAIvXl7qOYdc2Om5OFju1lHnq5WkrwkgklOaGXeEtrF6iX7yZylmcB6+19hl4jwtdqPWn
G2bVobPi9jDZSlMn8KxDNunxkrHw9RseEs3zQcTDnnZYuws6J/ur/SzeM0cq/7RbRBHZU1ZLlW2J
DktbCifV4zIfjLt4vz13aU7uVM1Xr1lyYuuudT9a5Tv7hjbrg1iDxuzlMDh3DYWaE5BU67aYF31H
VtCxneNR7S6GeLpXegSPFRmrf5sZl+cpN5F1GqQVHGcshbd2jn8uWUUDeE625X1rbYhuJERnHis/
YiiAtvNcJSBPsahpe1rmZJIDrbEaifQ7x599v3KFnesAjxSUfUoYLA22z0xdiJ2/OR3AJmmRMveR
m3LPB6+MTSB2z9kTpaJlaEcYfvrnLPbqJ5967F1fd/a+3Db/0Y2Vou9Q5RcCQHmhJQeONmZaA0Uo
pUlI90/GK0cegKo2Txx+45k4NKY8KcqvbZ5A/jNnkc70Hs139iGecMtUT6Xfyq+8qb2bvpfb73L+
rnr7evOfp4ZF9pYS5SHyTJRQ0su+mEb9lYfDtO/thbi3nmngEUbsp2LMqK7jiuPlnY/2QHo3wngk
dFrKA081FUBVjzspOudAjkzeplRjCOWa/G1YWDtKdTTRy8/U+gIcQT+wob7tx8pn5GWYK/v0zTHd
ORGjuxYv0bcWbpZHBPcTbM66uhsshPAqjMonzRoyVfjAU/QN9XKzFJN4lpA/srSoPcwvgvq9VJF8
kXW93lXs/u5mv6Merzk+ngIcUnvOiW1f6LKOToNNARdGXMfBCTTjj0DtdV5EYw17a2Px4sbEJeY9
zv8txZQJJL6k7LVbS+ovQhim1VmymU4cdoVN2mbX7Opm1nKtG4xY6bgGuZ1avRO+BnQLXxktye7I
C5wl7QvrPcOTfXCzxjpR7FtPbla4brJsvcLyWHxfHG2s33S8lu8FgwnnthPDtWJG9VYMoX8XNUWD
2sGZqn0e5BkqFj6G+tiUoyyTLpDlB4dqMD45+I7kDoNdfESMNNqIAN3G/dUM+bCr7JYGacMC/LQ5
IwWxhXWNtK661d4NU/srUj26hpJ2w9F3t+wlWBmNup8sy96JZZXji7vQyz0UhG8qnW0qTMcFTDb/
D/DLIH/m39B/Q+r+O4hHzcJYA7/dbopQWMdmk+8Op3B+IFSefgsGcu6FFVB1aXk9mewMVyC29Ker
4m1iOe7KpqxKBs9a0kbwauLlCrFcEmNN1BHPOhvdm4AuGd+08F1a/N56tQa/SDETQP3vnSCuT1tW
ZghookiXa8pYbJjl5+8vDHtKxgu7o0tGBk1Og4Gj7CNq757Ir70fZs2TcGX7CiO1KnbhUMTgq42b
GQJDNVRJzM7zF7EW1t6mGMxwdmYKBfQrS0rMS5iRvLo1DLm0GFaCIFMExko3YvoZ5F833jqqzl7X
xsiVOZ3AX4+BrZv1kuMDx8fN2pj10VKfOQ0OLW3u4eWLOR4v/NkougNJEXdopeZa+oobL5+nlM/J
8460IMLfvcE0vmcRvqS84LTVdhQOy2bbUMzeTm6Dc7/RFqKKUha2SYIu9/aT5w032i+DTwfOPNZK
K2qcxN0gVmVMFGFazIKXsW6ZMCkYanJ9odFmzeZSR0L98eLv2Y+W6mEacYQR7XujX/DVSb8hsWQN
qMptcUReUdFkKlRTU9TOloOt8vLQuXnPnA0eO76w6DDMg3vBBJYf+z4Pfq1mUnS4KJndZeHqZSfC
XW3va2/pf1I9nf5Q521+yjzwn7GqDU6imKu6oaXDWFw5cmp3lr/thjknQK+C1a/uKqn1397T8aml
KENtXLvBL2lvBPujkxfHYXTsa8UGyW6kSMelHOXxUfFgf8SstvbpElseTrpu/pjGqbwvGOl65lEu
7saqtH86Sxslrav11cl8cy9cHcARWs2wAz5JLtKb4DmyRivl5gj+VlO+HTzV9ty9rf2ytdt84P3X
qRso59YjvP3jTd+VJdxf9XsXmZmHiq41Hy3V1TDHXQG9c/mNJ55m9FhMdJkpEYRTSUc5a7v2xNBM
/7kwhnODhmS68aLiLz2o7NYEitoVbc78ByxHMPZlraIqnWQJ9MhWof/Z+Q9eebIafdgcjDYezdMh
ASUNwLUX3Q01gvgCrnCuD/WyErwUUauYEvLz/MZdzfa1RoWhCyks1mhX9TxC57ytC9/58mer/unR
aoTAIbthSReL61fQobkZeEQOBNFyv1hW/MgLGD+1XZXd97M3pjMB3kEb0eyqwVC+BsBRxcx85GTf
YzeEL7Hq1ENntc3nalVUQLespf+TTe1jRX7ipes8Le5/2On6F8O3/9SyZ860mZ5R52NMweZsazLy
VZCa/fvOpvsv+pr/FLrREK42p9z6Y8vj6d8qjt3XuqWnFhUWs6mFcoa3OJOEkvUob+ltk+4oyp5k
Z577MGxhxVhctZkrBb7xr8hmmjtZPtzNRU1Qw5zkgfOrPkdsoakiLg4181wpz2lPz2QiC5i9hgYu
1YbbmfL0tQmIBb1at++jbwpuxtl5p3huH/4fZ2e63LixZd0nyhuYE4jo6B8AOIkURc0q/UGUVBLm
ecbTf4vu2x02u2R97Qi7wuVSUSIBZJ48Z++1JYOW+ps3/dVHeuFDqsxc1HMSNpu6aDlVOYhrIu2f
Ef6AIP9Valw0ZrxE0VRvwPwRbY/akuxK+R1W7QKM/t8WE/WSjUoPI7LnJip3XdVaVylS51Vi1Ol+
pnTaZHOGjM2J1GIh/mwJFtdeAo3U64KaqKjbfVCGYvE1LH3FgQlI4GqRrrY0wEkuSSyGhN7f31Zf
fMKXHOjEiONJpx23EYocDk50Zsa28/KNR+gLyfglZ8QYl3YUKAg2tSoQ+1EHrjIkDbTVCVr8R2/g
Mv9sGTON4Uxcb2q+FfWkztSZR/8fvvqFTaOLE7o3XaRtzkF/d5Fw+r0q0u/c/+dX+Y1U4RL6Gtlq
24k81DYydlhU20o/RS0WGqsOnFs4tvJRn9rin8n3LzmtBkI9ZxidZZdxUz0Pjj7us7meTgoDw28u
99kP97v3cyHeV8o4quJMXXZJCsi/G6XxlGtT8tAqRrarxglT9KDRR6OT883t+9UneCH2kEmuDV2s
Kru2WZBJ1OnYkks4VfrqzAK+mvNyeSAPtP7WFXxeHH73FrW/LhpJ3ypOP1jLzjSHEmxc0RA0Pirx
WSjroHayyJVXMy28inXQSz2jUrSVA+GF0kYsYyzkG6RoMWJG7345ZgUfRvIx1lWEQi3mnKWkDKHD
kZ2Ys2l3pMKtR3wEbXuY4mh6MoLRutGGVo5em2fNyWmC8KYr4RA3KBfQVov0eu5C2P9LQwEbztbI
9F0QrzaH0yqK49euJ8lbH3vzOskC5zvZzVdX/mKhLkUUKAbAyF1m8/R5C2EDn41YTMU18ki88hSF
u6JRFX+Midgy9DS+tkYam1HlpE8CX8MpwufvWoFBs5ZZ0So2Qkd4QRpFn12ff8ei/2K1sy+W/AQV
ezFYWJot7D1XQKeui1wNv3HZfeG7uuTcRgpEFptjya6vw/lan2xMHbqBQscoQG5o6T/0Pl1Cb5t5
UEQSTP1unJrMl3WA1hWf/TeX8ouPSJ6ftD+5fNCSlm0/Zf0uVI25cc8Cw8w1mzn5Z2vEJfx21FLN
Kfu235Wq0OhTtIZy7KomvY3mZfKyEhEKYeAzagGUHN+s4mdb4G8eWnnhXKrGTq/Dou93hZDpm65y
akZYYqNcLEPHp0nivGOzQN8pUDPs56IKq2++81ef5sWKGID1DUp2612lOK9TbV0L1FTfvPZFmNL/
VBjyYvFz8ryepjDqd1GbB73nKMmw74KaPim9I06IYT/5nMgD8pUhnjEIMa+Xrhp/dh3qLP8fbb/y
Yj10KEsNO1ZwnEXRy8AS5YNT6r57h+dX+d2Fu1hWHMaTnAVltxtrHaCGnu4TGTaazxQXgk3TGkj/
m7jZB0PS+ObYEl+ll8A2i4Kz21ATnPn37/KrYu6PiNI/PRVUvFHUZ9jS8pzoWkwp6tamV03ZbYvO
n8kf2BZlUq1QUrFSm1HgDvpcrtuo1DZg2TM/H8PcDQU/Ji4GuspthMJFzuE30KkvCq1LiK8O7LWo
Yrx5oY3kO9RxKRVibt1Ry4xvrvQf9ILfXIxLdi9nWzrMRTzsxoBa3w5arfOZCvEhmEVtArIZ7Ct9
hq+XzPY8rcYh4YgRDdGyKpHrbbJ+0O+bCTLjd+T5rx6Ac7jFn9eqLK1Gs0UXvBvobH40lhM96RLv
mds30+gbYXkX4dgnFYeno9ASlCo6eoDGRTyifEfu/2Lns867wZ/ujKJNccGj9Nk13Ys6tuuUfpBR
zb4t37RObpCifIOK+qLUuUQFt0PQTjO9qG26CGxQfb+mJaHs1MgKvXJhxCjPLZK/v9+/up0ulq1w
kZFFSqS6RYrWrWvm7leYtdi9OS5/czt9sVtaF4sXCjFUcEajbCcNk1oYqAtORfsJsU97xdQvWP39
Ozn/xL+7aS/Wp0XieO+WMt/QqfPkRAA6s6t/9tIXi5PMmskSeCo3Qyx8B+Oo/Q8PZZf0YLtnLruM
RrYx7LLZ1e2U+oOzfBfZ/sWNdAkQhtBMLFg8ZxvCpCr6gdY5uoPpinEEhDJvw8xRnFUuq19//zF9
tW5cIoUjo6mYQ9YZ6qjE2rTpIH8F09g8IWAhpypJA2La24zUU6S7Ll/Z7LJJR2pdomMYiJRnaOjU
360ZX9zZlzG1i9HYoWk140YYsSvxLxlh5k/Bd5wZ9YvzwWVI39jO+RIFbbZRFJ0+13guu3W7GRz0
DmETM1+Kq43SF8FJcIqn19k1wyeGgfE7as8XATrqHxHuf1qQMgSTAlDFiLm8ZLafqW4/Dy4CJKrr
eeVYNxlOhKYubujJ7ewWITJGy7OF1pwDX5PhJxgKr0nEvlNWssYeVxC7E7TX0rB8LbGuUHB/Qz75
6ka8WGXQb6IyRyi4GYhO87Gsl2Tk0CCGJ4a7dcFKdLSt8Fso2lfbxR+OgT99MjGqk7RamozQbORp
zIR65R1TY/nOFLDjBAnk3SOq1nwnRmz5pY6qGiCWZaZ4pQ5t880y/gf27jcrknmxImW2EaGMMYfN
bBFa5pp4Aq+yDKdMMJjJG8eecGOlicoAd/AXNPiFRFTgQP0iozLcyrSvCr/L2skVuMtXNXJR12Ie
HSLxJYC00Cv9UZrOOXmEo2g69QGDbKeqnzoxBffJrNALVCb1wyy7qf5mLf9iDzQu1vKG+9mm302b
J2zzmySv5Frva7Q47bIsh4F4zCvkb7lHu338BrH0xXN8CYIVotWrzhIECSx2Ba8SybU7kAi0D4u4
vvv7leuL73FJo67O8umymnu84xxNJAXfKmGa66tz223//lt8sQtewpproRlW0yn9xkIb59ML73eL
maUHnLUYAOwq/mYRPj9Sv7npLsnN2UAEeRpE/SYNzZ/dbIQ/4qm2H//RmzDOt8Wfnqt0QaWAK2DY
KLkeX4UdEz7XlGW/IbAiOyEn7r656F+9i/NC8qdvNOUM+CKoV3A5WuS6pt8i+fv79/DVS1+UcU6R
N0uQMDw9R9+mA7ug+V9nh/9TEN1DmfPPf5z/zjt3ToPpuPvP//jL7zYf5Tm/rb38or/8nfY///jj
8KM8x7795TerPyLgbvuPZr77aDEV/fH6//7K/98//HeQ3MNcEST3XvZFd361EHnxX9Lkzq2H/8kt
+l8BdMeP6mf2v77+v9LnbPtfKGN1KXXV0XWTTNT/Tp+zlX8plq7rjnb+xTbOf/Lv9Dld+Rchohoq
ZfIKSZE6E+n+nT6nWf/SDRvblGnpmq6R9fl/Cp9Tfr86m8YlGCoR+Rx2Y9Lg2DOb2zav+xtEcPmu
cdRlZdpC3CrMT1HVd0OuurEwHWejYRbdJKHs78pUOB7TfaZ3TR5s4wj5rqNr/WcOzIQdbk7fRr0n
oCslrQ0rSzJ8ZIjdVkqXo/AZew3dYTmuc+kQSGkZ0X0dJO0xKofUNVj+U89QdbySQLuv7TwI75eM
eUG4qMpHilLAh4bYNG6jpHKrl3F66yg51HBmcQ8LicZgAeLAvkPzoO7Qg9svg2JqOzLfszes0skP
IkGBLdSirtdWqcO/7nJ7LzhOKW6opPa1VgedZ7YFAIxGFFfjhKQY9wytzzySd0Eezkc9GuvnWiuZ
Z3QjPUAPK2chfbXDmD6hhf+Ik2K6rbWzAK/vI/FDjue0yQG797GO5/raUgZzlcS5eeoQ49ok3ezR
MmAOyc1pWwfjfDckVfaSa2b4GKe1hd88ccZt7SjgVYxIX16Hsuv2eX7Wb+G1i18CmSIJJhLWJjXL
6A4YyqpXlHmMCeCYfrJPiWNi5P0vljHlkLTO1HpxaCKHYQnGbI4QHWH7Yj9jmVP9pl30qxnPQ+xq
fRQCy5WJZvg1Re5zYGDFBB5iq+9VPefvJcCK3dK11a/UrEDFQoFgGHc2KhV0hPxWtXT0+0azaob2
Xi3sHGzoQ4ULDDMD2my8D8/nPoM1kyRtURe4cYpqH/4FiTxKcVsZzk41Hwq4OH6CHx+N95hvJG0e
V9DVstJ0XYeRgUawO+rnM/GCty+UGvNT/M9bdDi6L8rPUNfVTazHmdefx+4CoXaRLG94Nbaqk2+E
mjY+hnZgIgTNa6RhD71x1xZUz3UOuQbH+SpC0Y/P5ueYJAT/2ScNq9tnUggVn8BE4aJqhvJrRITi
F7b6ia10fFIsu11hH+RpyUIEnvxrT+pPfRoRVEIsGvG43rR6k+4bmBxT+2ZpjesYjIY74WzkKAWV
9NnE9ErV6GtpuqyCSOziNNlIqt9XbZ7MtZ3fqcZQrQuRPqZU4Jny0BP3XObRddXb1i5D15PG0msL
GzF4Mdyqio1pJR9Pox6kmLn6TQh6XIuK97pAAqrauJrU4BlF9I4w7siL4sXyipkg585Wdo1S3zCg
j68iGfthaf6w4/CXVJObvmkssp7Nj1haiMeDEVdYVfmq7BLfgLiCvjWycXAFNrQmsRddeOAQgb4q
VXnT40lGzoqJOVnjjN3VBqGKkcdn6d5tzrzysXYEcBXm9Bto4JuWYeHRHGJvYiqeWxVamwXrtnRG
P0PZNuqK6XbSTraVyp2I6YtqMs6fFayyrZ7Xa6ywgZtVprHLjexeq4vPPnsc7UXxODficCMehkOa
edKQkaJFVo0Vaq0SOx9MJbDyO6CdCLp46h7koNmncVG4QaYPCynVlS3PpsGsOMGk4a1jwKhiacNs
wUTNGpvKYR3l/ezGvY73R3hlE97asqvWsZgUFOah/Cw64tejOVj1Qz75JnrJozSWnzKokB/hVLJ/
GjPtAzcqHU5bSUS2bjAZ+a3VNP3PyeCioQ9vbkbDDDfgRpOjolWYpMJq6fYVgDN/qNTgKi3PTnWx
LOojDiB00CyxewRZN4Y5Vu/zuOg/RTnG7wsaoA8d39YppBm5g3wxrgOnNH2q/Ir5zvhkdqLdlJy5
t6ZQn7IS67tDeo8rE2G6NtYeF6l+cwWCAiTBPJU13AXD+rQnfd+EpYGEIzSIQFPKFa7p1wzXb0d/
2jcEJBJVz8OrolLkKpuYm6hde7R1OAFdPhgPlVP1t5ox7TFJVad4Gn72+HpPhW6XnhyUFstXGdwE
0srfgzKQ71mO2NPFKWMcnYRHNQ00CDjIGezCU2P6ebZIyttpLhBQhglBSUH7IMZh9qZQvcUm+L4Y
S7eOTKSrZmRpDwM0Th8HCToQ5NUTy1k6HTLNjhjhL/KFw8c9hrdRxSHYBT9xFKK9TOB/DAmOqhAi
RBlhCmb7YEkNMfG0i82e46jZNk8n5gb5uLEDR/dVvOcjiCAAB/4cSQgpQWQ1b5VVyK0J5WLfDcay
KzJ7RJQvgCKxuRvcfMuoViuWscw34p7wjnTs9dJPuc+a5lqNu44XGnaGlimo5s9itaQmwrXoPSzD
Bz3vrGPfvWRVk7+V9De8JDXUlVJjSJ6UwkSTisZY5jBZuixdcylyNuMCgTKoKeQ9gmBbWi9WOkPR
0sRNM/FGXUXv8QxIxpi2XrwGaroUvmIoC3OK0XlOolS3kQlItgYnHt3CxgPuwbNF9l80pWd0wAmX
qlmFZnQK0RSjvAqhIAReF2bFJmoRrA+dKb0pKbzaateL3bw0aeePk/FpKxNi83pSV5GF0NNYhsex
hAnUL7W8joWOb5FHCVaahUoO926lY02PKcb2NjZNd85TzbPaZYZ/wcaxnF8VSU9a1sG61H4J2Q1I
x52fcCo8wyrMXWlYXMN+fMvT+mCXUiLAFDRisvFjmHBruI3ARRZ340obWf0w4MV4AwZtq4tzUtIE
nkTOVzYKPgcPfi9V4Rs4zVtLS9djUDmerof0eU1k9JnjR3G2K6oB97Z4nay6OC6qNL2YmmE/DyMn
60X/lJqOCK4HOqSPV7ow0PUn18S6uIicc7daJtTklvIuU3BruCA6F+usF5v8hzrq9Urq7eesWDBy
biyz+THk+mkywnlT6hhicA26ge24kazzj67jQB7aPmtRjD+qfqXI6fY9tjivx2mAeghd/qKP1/1g
prekWCkzyk5GPSjZIlRW80OQ4jzjwIuxur5uUVS/xEO/1ac7FW271wfvUR1oOJ+tVTfZ9AoYBgBr
AKHSHQsRrc8z6TAb1m1XPEcFQsG4yJ9UM/cWqexm7YST/Trr5p3SWspVUgN64rL4JvHwsZLbR8Ow
vBJjMN6B5ZYWzmGOS5Ru8jR0gLdQ4G7BAqHK07LnRaTOGiDDzkzbazu21GEbd6G8YlLs1ng0dgMm
pYkK4Eri2WkzYdwXi/2pMVjPmvvIjmqv6NIX3MWs0FHwTltmWSn5IR2nxJuy4c1a4lt9RPJd47P2
BOrG3shf7bMXtq5NL1VIhTpbDaPAPMosVV0gPn6hTC9zDtmr6rFgnj8mU0uytZWb9bWBZvKYWvd1
ljzZU7EzBZSDOs7u9B7rrxWoLn4xlI2tWHakeDa/RGzuSa/HQBgUj0OsPCB6gLSZtwfu2ZSiK3+x
nThhCQBlN2c2DjfskEZajmx5hEZZ5nJCcAucpYQ50GVJ4ToiJQgsz35IAmjaAXKWZbRr1Rw1V515
0vDaiWBj5pHhzUldrdIiOY5Fecgritp+Ku76EIdyF+F5sx/0fqTSUK3oHkTONhkZ0KE68Nu45InG
VtLHvxLbPPW6ApHSogOB7g6pqQvaxDmo1bKB9+Vban+iV7dPsXdE2NTdYAhVlyC6YVulnV36Iffb
vGAjDkNgd6FWczEsAWDEJGB+FMbKnECYOMN7wlO1NmW1uBo2rY1p9bvGriLONfMHCz9imD1u5mzX
z/MVbmZqqmWbU5vGbCuthrvKVJXq3pxD4ckUdT1EgCvFlOZBqcq9IzEQZskdA4XZV5kNZmDeCODa
J0J5aCh5tFp/q4eGk0Jn3gwti2g1INNf1JvARD0yJOWBPemgBOWTmBYstpp9hdDWte1yA85gG2VZ
5DG+u1HUm9jWdnjvbotEtFwRC499r/GwaqQJYIKCAgUAS+mcVdtGr6LNr5PFdIcxZN3oXFPErNNN
9WC1I3gkpXGK4wAQ/QeiRBdqI8ewYXzjhmUfRkO2ibMUaGHfrtlAP5GQdx7b4yGZ444POzyKCZ+s
rbxQTNHts2mMJHFP4eMo40o2xb2M5bEsNFpkTZk+DeCdeE7U85qUcDssGYiyUtsVw7wuC1HvnOZX
YwWYwVQudRwt95K9xQuCJ/x0V5D9jG2ePehTReGaiRIzNzuLVbWoNRDzBqkWwS8zF6+wNfsdxuP0
2lvOMRZXsegmX4cEvOT6QVP4cbpuqNwZ0T/n3poCqDMyP0rscS07ZJRp+Ug8G9Zv7Vfai5S1AIGJ
DspL1MaGIf1j0Z7LEKdeO23X7eySrHdIgOfEs+4+H/WIR6y2+Tx7Dc2cdVukeuJqcXdTtvG77MQt
0TTbQZr5xtL0yMXqouKt3NS94o2wIjJM9Wq0jgAsDTofRD4ctUR9IQ+g9nStPJRJ9zHBXTiCyExc
QyveZr6kC4iVGIagWadC2whHfRk0DEfczO2dGsbTblJwL8C4iwHNESXKEvkaO5a2KqdwOOV2vtwi
6MTGCJXIakw8uskC3qEqTmXd3cUqgA0n7xOP8JuDXlnNbqj6xheFeMv76NdSRz8lJhFPjFg9oT6j
rraaF1lWzUsxypvcniCJUfP6YefwNqp0Y6nZAUJPwlJEEF2eG/ad6YiHWmTzFlGziTvI3o9O9dFE
3UikbTPtdV3mXoANidhMNdyEGf2+Cj3NqNxx5XO8yGa8MvEfZi1gSNBzNhQ5vCLcnvl1152d3bBY
6GeEMMnoD1ixtsuAWBRDrfk0Nu5bY1qPuOs2QnSpl3TDvg7yrZWED2qTV5sJ0sem1XLFtx15u1AJ
JLiIWuinoXOThLYX9vZ7iIiaNk3yAQkNY2pjrFSNpoASFlv4/6fcGb1+pqSWVF6zUfJSmALD8nHA
ZOHiitqEUbyvkwxIBCmkLk46LCwYwkfCCClJRemOs9Hh0FJ4UDW5qki1TpoaXb+DuUqavb8ojbpd
8JEUteTYWWd+YDEtjwest7MwMHoMsXqosA/2UtnnJqxBMYQ3AEDRAo7AA8Z4NXNV3aZ+blild6MK
qS2y8NqEVfCDpfZoOMF9BmIUJBG9o5QNQ2vGjl+iG8BBL4U2nfp6TFc03ttDBB2tqpQ3qKoffYmA
YpnVs2cDKCfF+a1aYMqSiU2xYVJksq+uxdD1t4VeP6uD/mhH7LoWILg6wPkHukxRqa26KvW6LF87
k/GQY+jWKoIyxrbjIY12YLdOhta+kSDwmKS1h7D9RLes98IUjA0+yweEsLeNVn8GAXPZEnujh+6+
ZJGNPRGC0BVmcaij9DOVVumFurjTRXLCJMmdnsMzNcEiWj0bz8Lel3L3GFHAc7uIt1Gw1gImWliN
M3A2/di+t+qIid40gGlF1KOms1YWA/xmtCI9ah0Y0WcCU2HsQM+CPn0Mm4H0TIrRivaK25ecTqq5
ftJj7S2z2QnQevCVbZasSJa4yU1LbqpaURhfBlqPk11Et9jEYOA61A8cnM4AhRd+Yk8f8jvEO6sO
gAiSo+YmiKriSu/i+nmAIOyqrU0TqIt/9PZymueyXTW6dV+GfIiLhtorpgjQIvOpmiYOHrP0s5Gm
T5/W90mUraIgfimsZNrkjfXQqPK6QOeWxEyTqvw6Mx8Nadp+mhfPcaPtUgwFrUmupmhuoi5d9Wyi
a90WC+eLvlsJYfzIC8MX2N1x4A0bK2k9zJ3ZKuNWlHmFvaDc4freOomucKPrq9zUI+pLJFRQLK+I
R8KcbNmp30kleW7Oi4tluIFpPscZFvkhjdZSVLu2WMj2XNZQWu4GaBTeHEQYJZGhq0qC9jzFvXZ2
NuLkVOvbPuyvOcKWxzQcb0p74cQBnacywvRAX4DPtdg3RtYy1pR+vSCgzJwTWFyEbObo4b9r3KlK
JtdUymMv7BuHIBnq5/QmMIwYpUC4Bb28zgyatexPqRLdZUvxbEyTsrYGbNGQ9mi4kF07k5ro2QUO
UM4IetJ0nhyDcYPhACruECr3U/vcW8U2xjZnW47Xm6SU5fR+ZmdSwKa80xBbtQnACWCo8jSCbAMi
Z26AymwSLbDXdkOhwq0OmuXGWZK9MOwDBssbDp742c1fmE7cKIUGNAC0U2A3RYA9SROVFPXzcx+C
ZsVFKZvq3pIADWX5jPHjCZxs4rbNrONau8eyRQOWs38fxBtQQPM6Ufr2NVPVV6G0exFFK10EzTkV
AZ4DkJWp6XWf35wYlRLPHs0P2TjfDF13xSN10Jf0cRgwnY4ScFZcwUZtYjedy71Z2EecoBvLwt0X
LJV6O5c9ZAP4z+bQ7XkoCDLOPdTuT4jYmGcKsdWT6pSMzUtSUbWpsuk3WIIidDxBtddgJqYRbT7T
ANKr3yu4lO3evqkFYA8tRVqQfUgAb5jyzNRT6ZFlNUc77XxWbl6rynKznoDYRBs3eYgxbj6aUGAC
fN5XWLEWv9Y4QjcapX1oNozCs9onMcI1LIrPZYyPUufsl6ORzNvWi+raS8b0yi4MVMH6mSGkviuR
eNK7AowcGCdf0Z2POOqx6jjc38rAWjekGUyzto9XouyqZ3qLelIGPjiEEfgDTjE99OvZ/CGH7kfG
YQm33pgeAjLmWSab8AiDcmum45VVL8k6hkU4NyVl1rB4xNzr27K5N8zuSo2zzxEG5qOlWM3aMGWz
XRYuypA6w22xEN4xxzP9zrZuVlZnjxsn57BqJ/1earIDZZYe9EDdFvIFmGq6mlvM60v2HsMYXMB1
EJWBvwvUtbColIBk2GbwI8sdDLE84bHy08nCB2WYDvYQrPPlLtMoHEkCUAb7M6RSh1cKpFR/1bLm
vVCqdbTEq8lsV6kpns1G7izNAlcAlnQanpY02i1F8mvm2s4m5UoX3QvtVnDO6wy5V6zslviJyYUp
dMAFdwjQ5FWy3SYK7rZOFckK1hjeIJyFxDkN816JQ+M6tvDcNUiohENjan5KtFrzaFiP7LwOnKfk
AdXAifkI5a3NUCCgddRwvIM9ARhwGsMHCz4wFQRrCh0j1juTuBLCHfoCDoGSUsYG+GIyfW3pxqNF
9hFzFPWUTgKIsVFhWYjacR1j8HER35brmZbmqp6vtdh+n6q7pjciFDr8OLB93tm9ORJ2YUJyGbcu
Bv1j1wk3NeVPEADYOEdzLZUU7xHNEdlSl3SeJvJoYxumjlVRObbcWa013XOAuwEsAXBMgN4z7XIH
hWblxNSupqGFB3PIpN9M4rVv0ushptUt4l+UlE82A6lVWnHPpNRvO4jTAEImDbmBplxF+bkH2lhu
rAeWH0JPdlUGBLHzodmsTaTRb6covrWmvoenppp+KcAl0v2mTdx8dvQ6BDunPxhxsS8YuaBF9uMc
rgWeUMjdS1ztnZgSjUY0FS77JbhEXOCD5ngNR20PVzIGuwhLFDr9bWtHQL3EqeoVui1tQH91UrZR
AIUgqfFIxtqr3vPgLLrwI8IEzNo0vUmJkZyrHU8fvF3qltkSyvVgmu02NxL6OcliPRS1A5stRn5w
mvTS3M10eCAsqPM1YLfyp9nSRGNxC+HWtyqckt7KAZg66BUZW08ERZfJnhbR7TiPjoIYRVoTzf7J
esgqZeh8EeTVNUSWMzRRCYZuXahGvWPdoXmg9Wstjt/yWQEqa7Ynpy8jH2rJO+zAQ6nK9ZTkuTul
y7UqcOkNeA1a26qOC+2CN4AlxQkEYcjjmdi3oTHQuO9nWmmZXcP+HsIs2VRdxrUKtYakATDkwN0j
CBZKk7frQI01v8S4dJXDg5QcYCYKkMqqN0NoRDfF3Cv3UaQbSBpmZV0spYrwNdGdX5WaCEY3NK6b
LrH3pR7CNuLgtQokvLkJFs25zFBXS9eDAHJgWkQKw58K0SGNYHySHhrX5mOOGYEC4+lWsudnTIte
KbG7j90WHpx2NWZhepQyVu5kMgDkHW1z2QVLwdGPyj6IvbRvNQz5ALN3w2L1b6FVZzsQKhyanXrx
lLBdBWbF4V9QUlb1wm2DlObAJ9qdmeKmthZkH03exLXddtQ5mhdozYAjnZAoXDzSCkOvQBy4Ucw4
v5kxAhwCIe3OC3Fvf05hHeWc53hknFEmj8vQ5rFn4BShTlKFfO6TegSuhlMToy/H6yV19F1eO8O+
bait1kkg2IlMUBaFu7SGeqjDkbppyDtqphAqcm/Hr+mSi19ADmm0RE1vYdDH5hCoebU2+XYFlbaD
xZY79mcI1Nun+7EczSpa1kxqAcvQdQMxkavTrbFUGsokp1l3PCKpmwRBi3Kpq/YhjaAtlJ8fdj0u
D4jOyo3ucMpgvwrAqNXT0aaeOdHDOEO9AInpahPijTHoMpiVAQmij+5Gulg3UT+R55HSghrgWZtu
EZXGeMNZh7EciYFYq/s2bpad2nchHXWe/rcmSuSxnfvpBNvXubN1DuyeUljiGseFuUJlh+ZNJE78
o3Oi5tqI7OxmVEtjr45O88Nxgma+Slt4xAQLV/mBHnsbuIqMRftDprLzoKBRVZbgeT7hIeubKhTg
c8KCOeAW/AnclqBKBpoi4cz4sdhnBey1KBtAiuZpB4d/GfuKabk2mScWEIseTVrbR82q42ib5V0V
+rJimj0OpaWtNfoXm8UQwZ1SibuA+T0QXptlEc94frVAFXpaxNA+2/RyV3WmgrGUQ7gDTDNdN3ap
A0p5ze3aJFtRjXDcdqpzHy967k+aXq0WTZHVyuzi6BbxJcRAp+yMyi2bHIAwS/xdMEb6CW6hVW54
2oPwYAwjR8Exnui12yPuHHcqBmeX6cGyr/UIanHfN7XqWWQJLGu77U6alQVeQVYL3KCCqaUixLwa
8lqCwE2c7Bf/r9LfE4VWnjFEJcSbnNCz88bQTUCCMgQOytg9hLomYSDGo/nUc7h6ri050tyQ83gF
7nI60GXrdl1pKocS1vFrL1qTlgj9c68sFjTXkRpcN9LRV7Bmxis61VQRWMp/5kaf3pGDVg3n6tve
h05mvNSgX9zByIWrFEV/W8saRrK9mOuU3IGnto7ubUWJbpNwgE8QN3Q8WT/lDwQD4bgeDctgIljI
tQHUWTmJZunF/dyM8ihH+QNY+/8j70x25Li5Nn0rP3ofRoxkxKI3mRk1qgZVlVSSNwFZkmOe57j6
flL+/kaJVirRRG8avTFgG8ViMXjIw3Pewfw+UivepdASj2Tpo/Jj3/Be69wAE1hZBtf5Ipro0Soq
8bI5yfYBIbEL0SNaD27kA/3KAD81FweXyaAq3KzHNt9qIte6cCogrT1vh34BDBF4jvu0DrXxmro4
uMxFjb4Hgr+UdzLwg6Uj1leWG2MNN6Cghzh2fmvy8N0XK2UcVCq6/TTkybu131DtHl3X+WwmfvC6
0WZA9A7T44zyVDzJ+FBRLXsdg1K+B6JhyusADQO0LMFIwIkY0JjJZu8GaqEdosjPW2b0EHSib5+9
OICMdkFLzzZ1LF6OCYuaZbSH+nLIgB0AzYbKlJcHEC/c4TgDPBTw3G5XwPvve3vuX1bE3oHyD+Vd
lKyorMIk4k27NFtN7QhojMATijcVUiohsmr+fZPbaJQsVY1kTlNt5rTHdj1YdjH75a5zu6G7Wukx
IuhlltPjtiJrvItkgyfkBkF8Z1TrfChNuVlh1TS8NoSD+0dmLy7iXMMQxm31ntJ2gPZXQPU1wNAH
ln9EJbBfI4ezjw6K7Nr5r8ggNURLdnpADRhrt0g0D149VXuj8rziwMm8IqhvNfJlqtHpOQRSpCbY
lbj5AkVOIsXmkhvVZU+91YiLISWdaFHeMrmPnClN0wvE/BGp8ztE0xLwKndrN01fPCR23meFRd8K
BT0XOcts/pT9aLU5YE7DGJnCB7KkqHyw3VH0V3bQmQeHLXaJ+DC4GiNI7mVvOAeKxNXNOszd34IG
1Q7hsO3R9sz+nbs48TVOFG6IOrf3H47e/894uSM5+TRe7vFL9+Xr9+K/rvviS/Wt/wk5d/zJf5Bz
yEL9cTSLtgPwb7yFj6be8/d++J//w7KsP3BM9nwpaZdbhP3/Rs5Z8g+LU97xiRuL3D0AOfkf5Jzl
/SECj7endAPL9TzMLf8bMfj4D3IUsCEIRRCE//n3/+Iue6zROOz5nSew3I6CajYiwIMotPRHqaz7
LMdZPCpv8sG8z2v3sC0o6jjGJ+61+8UbKU9Sbg/smLMgvrIiMe5mp/laLdGeu/bqzRr+YkY/6AW/
gLyq5vCLN9j1LNf+JmvMG99o40NSwwAaghJ17IR8HHk9NNjK0ED4/Z3voe/fur25K7fxG9XUj8h6
o1HlboC/rS8uSPidZeBaJXub1nEpEUatiheaOfKCZikH8pZxBtV0n4DwgTui8BHhvV2M6WfX2W62
rX7ZyuyemX/E1TKm/9XNV1XRx1dlZ8Ce8ushJD2P6cxs31GAvcZQ8ZBt8aOJ/TBItJe2HO9lmUve
ismyw9vrkzOjBopd0de5Mz9aaLpfVoX5vOL1hx44/xgH8bBt/eH3C+qcwCo7CnnWGhrw1u0y3QTI
o8Gu8/fYb6EUnyDOEQDkaEBjoI+PEQvAyKhBdzP7XFfymrqlC8QpPkw9UBjamJdwIq/KWHxHgWFX
Tn/SvkdeZnkcMs84+HkRX/jVXF5jeUHVEHb/PsjsKUTUFaXhbUKV3oXvvLXopBeueKF+T19XTu/b
Vp5h8tonkN+24i9JkRvDNyOYbtZofqTpd9tVGRAi545FvqLNzZ3sTsUeyRr5Gjns31XOn8GSZOEE
lWDnDS1dKyoyTfxMcnPpBfbX0R+iyw09GcTMi08OAlA7NnsF7TV+HGMal7//SvYRc/+LbX88Ht5i
pBHDQ6zaMNsbmOFX60Zty7tJTfsQ+OjzOMBK3ejJpzmF8RqtyOLzJMyPIh9oKiWHHAVIqiXFHmYd
hgctHYuZTbujlvMucFCfkPVTvMzPv5/qEbb7y6kqcG5YuImHynp3M1IKsNLqUMVBiE4lTsZ0L3le
fe08to9fvxRO9owUO/l2EptXZFz7rm7eoRK/UY2UZ3wzT310BQIuyBpg0wBu8Z1xN6Kg5Y1E1jnq
OUjkX/+1x1/7BrxeJQH9K7PrsAZp3lFMfEdvbN61YhsO3rF4Mclq2CNiTSHOtS45g7nNE8hPhV0+
xyX1ZdSDH6IjVKTvu11cIMXvoVuCDOdns8ifLbu/qjP5/fff5sRx/oNc9GayeBt0y1rXyPRXAKTi
7wEGYzlZqEfFt5DyzJFyii31YxO/+TUe519apmN7Y9Xz9bEwJ9qS9YkvgQ7u3GPe1DX3I122wDvH
rbOP9LxfBYhyU0VVjAhiUbWAybZndO9ukWrGUsZNMIuaxd+I+0aHDjnqD/hK7lMs1zLhUZ1AjcUg
72NjIEG2TNQeUbD6lLUUAPtu+isADrgrEXzZe9Iv97//Cr9Go0PHUyiGwlsNSFt+czPM0+fmKDpp
p8dmnwtQzMdyZYcZ0qWIgw+23YO9g6Xiu+VrZydUVGMQdVwv4WoOn0pcKqOYQiFq/iWEcOCP+zwR
t/OSfm1T+2k+FgrIOcxDYyGiUppnGF4nTyPlztj8vp0T12lvsCdA5huwaY/Mg+2IF3OzXwEyUGUf
0cXI9xNadGsjLkbevqNnPNBUv1uLFCCXeG8A9d3s8WmuaZP28isH7RWKdrQB4tY8c3Ce0leylDO/
qmh4l1HQ3mS9AcRgxCZlgy2/23hm3ONaKcKYNyfq2wBUAY01PCTyp1o05oNnxWJXHrE9ACspMMXu
LsBxHmV+oF5VVDo0pPr+qrBBv87ZR2rpH1YELgOLXsCcI0XeYzjKy51MBJeudDFrsIPrrV9KcBWe
++Lgdff7DXWKi2kpt0OE7LNfu1ZDhyPZiyq9hYR5U4rgO4byV3U13ufdJz4XBhvOBU+kW0oqF1VR
nVMLECeC70f6+CbgK3/oELL3GhC2hYkB5Frup5KkBzRb8tiQUgQufkNUPay9Yc5/5Y77FWMiIGoj
Emc87PE54w1l+iuVWUQGeXZ9Q0e63S2ehVJnn8E4KNF23Tddi4HO0qIKvw3vkeFzr5Z4L0uBcFx3
WxbTrYt90Q5Jq6McsO+Fgd8GF9Vov/ObOb8MjPiqiOwvuG/5pGa4YLYlYHHLIJvi6fxh84trpwfa
zqVEO6A1n+rOni8w8fvTi+gRtV70iCoWTfTauJ+q4UNeyNfEyT9PHOKgZgBrxc5Vk+ASNtOSgT7w
+fcf2D7BP/1x175ZYGn2sy8me7wxFxLaPm5f+gkEVzNR8QHkRSUnsXk3dg5C4OOARuJc2aHgUDxw
E+cXeKC3e9rSX4KEElXaHF//UUyJlu5eN+NS0R0tAH8/1x/8sF+cxJZyI8LUiNvJGacbOu/33XQn
p3sHnIvrFJQ6YVi48AbpvNtY31iQJKKDj3LHLoAEEJAw9HFxuZT0yZMNskH3kC+f8TO4k4Z/2VLn
afz2Cl80qlgC8qt71W3IpLsxf2t0Q3uCFEccunYM8/pPyqBXpWNbSLN2T7mQlKZpdNOKXCMrpLtU
iHecvRRO3pXTt8XGi0uAcaDT/vt1OPnNjpy0N98s2jjnknnqbjwjcC+pfhcveUXnekBd/dryO4k+
JPSD2sQBo6bOyc40D8YWoGnrbV9So4uxCYRzl5ZVEfZmKw+4QpTAXdCTdlwoIP2KP8uZyR6vyV99
tGPe+WayxupTPwEUd5OVuWcjoIkoMn4D611UJRG5sv8AHGhGu5wABNAs9y44qX0c1O9cYcUwR5De
B0ucpI8+DcTnufTppkLLvsO1yKaXjhApxRroHQ3cPtGfyWfEibTYOv45b6a9guw5krXqG4q+w2Fz
sRbIh1xc5T3IwilottBJmgGcRQbuzQWdOZUVvgMjULkybt+hMPaE0g6Q0fXKswAsNh45c1NkCbYG
wt1PZgRc2YXPAoF9CIsCmLeAyrbDn1XsGlmaAODlQnMKUEcQPw51idlRbGNRgvr5FR6e9q41JnuP
v1iMgi1kCuDJ664Z4DIgvvPkRSR9x6wRbnl9SPL+Ciuiz36XPKazddm4BWUxN7luI5rCRhVmEcC0
nRyTJowd/G8dIKTXOEPnxNExqzer5bKfxOuQH5F9so7DCVzj3i4KEIOz71xo7hYlgcEjWYw8Xpsb
hG5Zr4bHRN/PDfdeGS3HsmO8jxE43cMW/b64cHwGo9mgaPRNGFS4V9ROj25rbb1avXeTb877KXOA
GCQtrxPHe1js6Z2LA+daYSHz+ymfepX8yFXf7JR6bipXZk1xk+f+K56Wfw4L38Az5/hQ28mjDMSr
bcvX0k4eFvBtlwUslUMqDLoxFfiy1k4f+9L6ApP9SW9GppKZOBy5ySIrKhmtlT5YK2ijfTrZw3Pk
VFfYEcEysYP2YCO7GyI+ijh8Vs1X6AXfdG6dyEsOGGC9GzWjuzjaUmhCUXwmrk7Vfage/RRX9rTK
oR/M5iZOMOcwnRYRTqePL50CwV2SqOU6x+VBGuIBVTJztwUDOgTCQ1qgtCYw3Mux/VObF8Y82tQT
8L5u2IhnbphT7wtTeWFaIMz8ZgS1Wrn5NTjfS8yJDqbh30ma3YJQ98ftwvP8fWkl7zW/lvKMLIEl
Yq9KxyJKrUtUi2FFo3ybpv4t+DvEtM3LPsA2wpOQTcATZNGHvo8ubdiPVFCAYGMO8egnwxlhoB+Z
3S/Oa9P7+QPx0b25RVn5Rk7TBycrxN4ZJqB2+fIYZQuvOjzrdl5efaebe1txSjhJ/ezy6t9j0emF
zgBmYrXir3XqAlbosi/CN87QuU9JVZj/vvjMZjSW8WZMgGdQw4n/jMiZ/7ZWCyXZqaYoDSx415KM
pul0m1MNw5bzT9Or33Up1YDJcsyryYfiR8UgvSG7nN8PMV65jlU8eZMTbiL7LCUPOgiXgNOGh99/
41M3tsoSjgrDo/LnjzdWO33w8EMBxLXslsHwd01Xfrby4c855oKgH0MXagCSW9AEb+gweGNyX9Km
7FNEnd1ROhfxxn5nEWwwROn3uCKr/f0sf7xcfvXplTsPV9QtgUYz3tgWiH7kwe6sdsnhvVTfnHbk
9VTHD4KHL35tkHDc+p1Vc91JE+NrjL+wuXS8l83nwmqjV9mRnI3zwWjs4fLH/P5vF/rv0q9d3dd/
D/8vMOOPYrK/q/TnaT98+ZlMf/yRf0r8Uv7hQ42X2Ha4pm+bx9L1PyV+Yf7h+66N5rEMrCCwj5/6
v8nx8g+THwE9SXPgSKknmP6bHO/8IU3E1jHEhFErTP6XUtL/XYn/GJT/2k0Q85VbCDfeJBdbJcIa
WsS+CNA4gzpwJlE4NbhyjQhRgAGIGNwyyo924H6w3e6fbXayNXFqaOUOGGrHzbOg9EI8pMbdAnxi
F4Df0RxdOe2xCk+B1tUi9AUONG5w66S8CN9sjsd/1vZtU+XUzJWje13h1tEnFXBdjT/LxcP7HbK8
3tjH3/kmy0nwvc2jkcZDbbvPOL5/6edR81sqL4TYhZ6xLaUISUFNFKQj74DKeqk5ceVQc6BezXAt
RBiBUdrHsr4GBiUOequipKtO48l1wuEFxCxpOCKpf7fO2Jyp5p36nEotLAjmecy5OUIYq7x5SgN1
xsrQW3RHiU5pdyMNq8gNwYIZ76fB9K8RNYB9obUwR1GOt9uljxMx+cvohV45fo4mqKuN80FvaCU+
65kaStkwtCzX7Ng6eVcCdNMbW4nOoisqRNN5QuCXRQaMAP+u64Yzue+J7+ko4Rll4xJ1Uc33tKpv
GU+ztGwf9eatRCe7JEA4hTMrXpESKfzD3EdnEsLj7H5xjP8of74J/M1tBHYGGSobpHa7AdzJA64h
WD3k0Zmi76l1USI0cRIjw2fUC210maVp3MbzN71lUcKTKkGwzWbihTgC3XTe9KWJ/5OM/J/eEmpz
c5rQYIO0QCEQUvp16YORGS37TL54YkX+1U6EphkVZrSEk+O+E1t5VbZDqLUkarsP2gskhmPc480c
JrZ9k5vzld7QSmDiEEDf0KA22hoCHqQ0+r8DB8Si3uhKaLqejbACpCZ80NdXd+zuqXRrrslx67/Z
4rZAQyIy0zU0TPvbdvQSRHvhs960lchM8rXyljFew9lf1gtvaoKD7bjnhIpPbRTl6sSGVbTx1C+w
a8RjFHjwMdoXvYkrUWkgnNE66+KGaWN/mD33G1pA2UFvbCUuCzd34jEdlzBtvVu38O7xNjzTlD21
IsqlWYLQNYoUQXCqog4GPdl9MQfftKatdnxWpwym2pxdXMZiaLPThMPR+EVvbOXCtOEb4Ea5LJwn
0GZaGfxtlJvemqhNFEwd8XHhER925vy9MfqPsfOn3qyVoCxdHIiDjNXurPJ+rMd7MzbOlvt/ffGo
1X4rc1zE3rslpAdV3lapGF9Guz6nWHtin1jH//4m5kW3YvDTNMgOO/7XwnOfEfU+c2OeGloJyq4G
eo46yBraGDbtzMS6qaLE10sK1br0tFlHPGS9hNE4X1q9TYF8Oeh9TCUq82jxjTFoVuhb9nsHqDwI
R83drURlEXlbi3cyF5o8yvV4KXZ8Saw3b7Xcid1LhHdft4ZNmkNkLG6tMtW7GdRqZYwiSuEfd0lO
t/cQgDKg44AgtNaCq9VGTLyiPmInhn4Mp2LEURYPvEkvNE0lNJ3KLv28ZaNMIzpXlfMpps+gN2/l
voyNfHINiw2euyY4q2qBoVrkeqmsWuPLcg8lJ2fgSmuGT2aNYttomme0VE9EplqGK9ot6VzJkVJ3
dHcr6Ry2NNe81EzlwmxraVptw6UGxPlpiJNPYy40F1yJzMyimZmwzqFDMvtk9On0mhWd3nFlKrHZ
Oigk+EO5wgOuXrxFIBR2Tuv81+stA+WRuWS17GVcHu/5vMQu1f/uelqfUgbKfelWixj6vljoPmH2
FuAeWDgvOttbHrGvb6+GxBG+CTp7CXuv8iD+li9JvmmOrURljLKfgRUBO9BPt7AYrH1R4KeoN3El
LskEXR8lX3KfTv6dLYO1K8Aeag5+/MZvLsx5gBwVOyl70J7AX8TVl7Za3+tNXLkxE/x25tZkxdEe
vHNyK/T6VCv/Rgfz52ljK+gUCYj0MN2M78hifUUfSytwKLD+PHSC3rhMUKsNM2A8h0ja4DiMc028
U6GjROUEFWvweD2EfrU+wbuFy5nnZ/ooJ8ZWnca6ArARfvNL6Lo2RDpPgKUrZ0MrQ8Gm6OdlkeaA
9kTEFh8SdOHjGYms1ahSretB+kpwyjwznCY7WuVti/m5sIbgSxTNs1b9R6oGW5lYrNLvvSWEVP/B
FNmTHPTCR3XTGhxrzJbYo6psDDB3UwdlREOv2iZ9JTb7DvYQPZkNMQ33PYagh7KrzrwdjgfTv8s/
0ldC07CzCXpJu4YmpPNmMkNsZ/+ay/JgpelBK/p9JUSBQdNTPJr7Lm1yYXnxhemfE7c/tdOVEBU4
So8xloBhbKMzZTTjh5mKit60lQiNFztGl6peQzk2Rujm24J1pfFda3DVGyo3u1XkdYcVijN8zLr5
z7a51BtZCc9IFok92Q7n+Fx8Kwb5nbdsppXQ0pH6OfSh38LmWDbkc8v6c21Hj2byl96sj9vzze2D
VthiBht+BGM2PPYZQnRbrHdeSeXWLMwubauN86qPaREvQe+hiqBXE5NSiUxnc4o1m4nMLV2f46p5
NgdfKylEGfvnJZFJ60+ygTZZNeWVWwlEkBq9w0qqEVk2wudEscMWE4BQRgJZRe15KzE5DRAKvYmY
bFv7xozMl2DVS8GhNf28JMkGkbXzaN172/RK0nwjBldvl6iGSaBPfWj3wL62Uj5nsfiy1VLzlFKN
kkRKnU2mYgk72vrohcgORqf7QStyhBKToAXcPDcbO0Rx63bxzfdbMGoV7qVqZbSmXZOiWrSGmKG/
GG2fhzEalJoLroRlhtKl2yz2Gq51CknYvjLi4UlvSZSgRLIkrc2Soa3K/pS6yzMg+HOw8BM3zg88
4ZuDKk0AJNseobPYKWqN1B+lP77qzVsJS0R4geWtSOsiyP21aLbP/pHZrze2EpVBIFJsg6hTB2v+
UMclGq08fPTGVsKyMC23sqMaXaGxuKgiRCCd5MxJddzFv0hP/uVN5OfV1qAVHZpZ4fyVYpyJa+QV
jLqdJPSxd9YMI9WUyO7WwuhrKp3SKT4j9XIohuib1vJ4SoRGg52b28Z2NHl4i8X9sAn/k97QyrUJ
uns5asOQ/yTDU77AIa4DzaGV+IzFOMEepVoYm+NDLAKs3VrNoY+x9SaG8BhGMihl1k3azHtUGqkv
1VplMal6+nSDRF8T9YoQp97lkBXrcl3VxnomWz7O8FfbUYlQ6DOTX8iOE9FYh8/A5fq7Mkr7M5v9
1OhKjC6r71ky5sFZCetrPGTwESbxRW+nKDHqlgiVD8dMuSnL9+MC7nbuAr1zS0UCLW4gFxHQzqTO
ictC3k4706t2WhNXzWR68IYwXmneyUne2QD5Y8fRu99cJTAdCDgCFw16dwV29xOyFl2fv+hNW4nM
uRAofgQJCW3xjJ3Al3II9CoeqkM3930fSSfewmGusBAeq+w2EsN2Zk2O4f2LHe4qsWm7c2U6sBtC
5EF6hHyTYnkovG146vGATw5ai6NSsbMjDXvC5jz0/Pa2Wf1Xq/Ev9YZW9nnSOPgh9HhMDqv1xejw
8lhtvbKKqyTkawN5efBpxkYtEqGTWX8d11TvSFTtqwZTlLAkqIrbWK+jLHphO+cKe6e+qHKqVIln
WlvNze/3WY1Ndbqf4ItLYUR6h6KrLDm8eVHAi6TAXOfPiW182Fb/m97XVArMUuaLhdENLatq9K5d
B213I40Xzb3i/3wPjSYOLU1BZbxI+u9B6kEC2iq91r10lMPFnYveiAKeV2aCvQOCUx9iALd6y6Ic
Ln3mO2uxHndiGryfi+4yWoRe00qqKKbFiKt6RaorDAyj3OEm+nUWCFLpTVw9XTK7kL7HxMtkRRR0
yS7Ko9+P3uBKfA7jWFvxStkdxh2cQKBAbV+6moMrN39iYPCU5OyVCurtvi9LTgDH0NuIKh6o73FM
mQTRP5v4bVa4ynTTo9aiqHig2US4vZR8Ttts9m0w3kx59lFvaGWHC+wXQOGTam0G4vJ4P2QHtCP1
iu+2ssUH9JoWh5Z12EX5A5SS+87TPK9+iDy8ST/jIvEwhGa1W5H9ZZGoWKb3Xm9JlP0Nks5PAwzY
wyaJLhc+ZuEbeqVrlRpv5RX8ezkvobWChl7HWxAOegf4D4WCNwsixLTIrLLY2+52EfX5/ZgFF3oL
olw+dYQIt79iSiYNp9pRCbmdZKE5beXeMboaUGTqrdSVkfHCzBIB4GetaatIoKjsLde0yCIigLNX
MtoSlGTPmYcfN8MvUiyVc12v2J80QcAh6BmXzRpcISAW6s1bCcm2qZcA3VK6J+7S4CBw1FFvF72j
RKUSY4qSWS4g13BcDTSFyxUye1XrxbuKBuIBgT649EnzW+vO7KrbqO40F0UJSmzbRrvtHBIgB8Iy
+Pm/ZaX5OvnBq38TOn7miGxo2YM4j98PaX8bAGj4/bf8NakokCoUCHPDBF1FyoaeyOMNansx1LvK
SgPMU93+eXIL805ui/8eXce9WIv5zoK+9pq49nwLnadHhL8QqAlOi+OOl8tUoR+KcNqDYwo0WHEZ
ja4pjifv19k0ai1kq1SxOnjt9QsiVay1dF5dO7r1murq9+txImxUrI4dTXh2zfWEmlvx0e6G6ygf
9JgVyGX9nAmuyK03hVNO4Rb81bTi/bBpvgNVmM5s0d8dcI1FuB9NPCTkbHxH9BbkmPC/2XsFglFj
bi1NKKv8XYPSutcIvatdBekYU4qByULldzZEebDbFHa0PKfzc+pDKnlaIgf2W7816Lz2WABEfoG5
xaxHwJEqTAfifAyJmVVpzbK82CL4nX5un0nUjtnHL45uU7nO7CIyrajkay4guJ+CekKCc93j9nBR
Fl2g13hUATu9jNoa6CJCnfOQmuGMBfU9BcTO0zwPlT8ikDOu1wn9WDFH75Dtv4kD68zQx633i/VR
udKgPJp2MDkOfaPPPnYGKcuub32E9u2KVdPZ97DYft730YpOdW9jdNQ0w4qdEAaXyAHpoQ2FCjyq
g6x3c69rwj7KUYiXwyX2ri96M1ePGXjXlp0zc3M0LnPTvqiy9k+9oZV8GRtRCwdnaPIbCpT12N8Y
baNV90Ac8Of1Lo04hbcfcPAWPcYZsjtSRBdgtXozV67nqPNwR+gbF6ChdHEKSoZ9adjnFAd+fdjA
hPx58m0ai6EUYLqddX61IeUmHd6nejNX3oQbfnxFT2U1xNjlnZUgH7iZrub3VIJ0jRvPr/wcplI+
oiKXpP2+WDzNwZXMGaX6dh06bAnx8Ds6hW53nVdrvVOECj6KpbtMKF554dxtX/upupapr5WVCxV5
1CJEhAYDJHSMYHqUavp5N/erHpFQ/At5VDoFJHJGT+08NNbsJnXmM9fGiU2owo7qNNpkNqLGAIHz
Fb+ed/6iR5TF4/zn/W31Ui5uBN80CUZ0VOLge4SSgt5Jq+KOMthsyM0wb3OMr+Ug7yZHMy5V3FEX
WX3u5NA2nc42wjYr94ks/YNWYP4LcVS0w1hOjQj7bfOvzNR+nt31nDzPqY+pRGaO4w6wjIzBm+bj
OFmvG7Z3evNW4hK3q6yZG0BkyPq/tMJCJkev1wFd/Od9kmJuYTop+0RU2Iask3vhevi8ac37aAP/
NhN10bi3yx7uFhzibe/0+Qe7Fp3ex1RBR94W57GIJJswNu/x1rnYDFNvf0vl0py5HDyvRcltoYx1
PXQDxoR9YuudsirwiI9pTm7MxJdo+kiN/LXpxAe9BT/uzTepfzJ5q+0Jm6FnOWHc2+3TTurdxyru
yPeLZlndQoRp3eA12t4WrdRcb+XCnFc/y/pshsAuLRSGuvz9UNiW5iZU4jLOMQaZatYk34zbVE7Y
dLmm1rNW/At4ZHpA0UcmbvpbfjCpXa+1occDFyr0SKZx6W5o64frgoMrksheWWuVbISKPBpGT5Rx
OqG8M9fvos0Ic6kHYBYq7igx8khsYJixShPR5fFAiREu19soKvIIg+ICXxSWxJu7j9FoXtpd+V4r
dIT3c+gIFLtW15m9EHoOZr4GHn7IT+mNrYSlHE07n/FUDv0VoG6ZmR+npGw+6Q2uZLLRjHUNNg9e
2KGShEJPga16c07B5sSlJpTI9C2jmpYc0r3R+nflGrzMmkoE4of045uzyoSAV5flJMJyxE8iSx9T
37/QWxLlvjRSaRqgrI9SAQ0yoZ4lAuimdXKjNbwKPorjZByy4xbH1/HCW8wiNGLsLfUGV+7MxbAk
vkvM3TU+2kOF/rkx6vXwhIo4sgDQp0NBwWCN3C9LTnl5wt5SL8H3lEsTJwlzDo5bZTTweUkx/b40
zbjRu+09NTxt1tnDxiNEourecYu7Ta+BAnv858C3FvAYBJEIjW682db5KhoavbxNBR31rVn3TjaK
0C3su8mOQ3BpmuuhBCYGZlPqH2s/0hX1le306QWSm5p7ULky68Ue7H5LBLZL8W00Zi/5WmguiRKa
ZVyllsRCBisI48HJ8f7I8rjfa8WOCjiyjsTHqCJFkSnydUEfX69dd06E+sRRqAKOplouht2w4pVA
Vr6sl/SvNTUCvexKxRxhdcMx7iL60jSJ3CONVz7Se4v0PqirxGZTW0sSm6y6la3eRUS58mHMa+8v
vWVXYjMaJ3ceQQQgGeDY+97P8e1be71jRQUeReuSLD26bwiwRl8ReB13JZa3ehNXrs7Gpk+VxjzZ
cIDAKsHMK2iF3rlX2/HP/3fRU6jYncU1JG0UDsTSdZK7Lc1iyL6l42CCKKZGL5NzlVBtG7flb4Bx
mkfJfdIijIkXp97qKKEqcOfgsjieAp1n7csunvazWM8JxJ4IJ1WIyLZratcNW7JISA9znDz347K5
ehmAqkPUVAw+WEhL5h22BoN4WSr5WWtZVABPXsZy7TyWxZmEe5+Isvk45HPyrDe6EqlYvM5BkbMl
Hd/7PFXbZVP1evVaFcGTGQVJS4VMGNra9b5IbbLFptYsejrKNSqXRsbscxFCnsX1bMgxaxGb5por
gdrVxTQscMLDMRq9Q2MvQGD9LdE7Hf/lSdNVNo5ulFeSzMPecrjC4VwLkSVURGMxp8b8Q+IUCye4
yujx0tnHFVRvsygROi9x1wcNNVUhXFSF0fmHaxjpPVpU8JFbbFFexSSiQezGh8i2vhS1Xh9RqOij
bBHJJhbe5NE63Vpos0XrOeLiiXPlh0XCm2dFYnjjf7ZKUF4sk/O3OU1PWsutYo+KJcDdz2bWuYjK
C5mkXysf1Wa9wZVLtI2dZvIKh6ftsF0HKVBMy63//v3YJ24i1aXDM9ayBNKMhtKSJB+brYrecTul
F/U06emTCBWGtNg89/2KteldyPM23og3wdE67fd/wKmPav+co/vBItKqMln5MbrPkX1bhK+XX6jW
GUmb246xMbRvSnhv/l9ZOekF/w8Ax5utaElgcKlkTbweV1gKfTJqcr3URUUimW6DoamkK2H0a34z
L5t/gTivnv4J+qI/r3eCEgc2NCxKYfgfl4pCSGBKPYEfocoSVbFXelB3aKgUa3Fd26BIecv0eltF
RSMFWeSW9vFoCVLnS5zPHRRGu9UcXAnSGX/QOh0YPPGHQzo4t35+Dlp2IkZVYaImHeMYaVY3jHPH
kbvKtfuvS2WgsesMg6V5qKu4JIxJ2sju+S1znGXvusqY9phk6QnECBWZVNcZav42m3Jx1nWPrfJ8
iG3vTKZ7aoGUTLcG9G2WHQfkbEzV05p8lZk4FL1wz4x/4oxRMQqFxE7ZjY6Tj8dn0bTXpqVHzUBY
9+dwct3IKOPpWFtskK6vW/s684Ne7+JQ8U/4jUbrYMVeODTVXVBvV4nj69VEVfgTcOmyWQTzTivM
SvoWX2rqgHq1cxUB1dZAHdeKWm4EYC0sK/OmMjY9UBgn1c8rnlntMMw1H3Os67vBqh5EEehRPYUK
gjJtdzJq10AOLkjvhRtfST2hOaHqFG1Fv5mDeTzUffdp9Mo7v5K55jZRrlDbiv3edSkTL0kjd9nY
vi4rnlRa97OKf1qMroOqz5JM8/qcDMl1UDeaRUsV9uS5RtOuBhPvl+3ow/hs1LnW/vZUxJBl4Tbo
zZyGsrKP2NjtwkBGUOuG9lTAkONiljNJ4Ya+j+iUMI1wbPpNa8E9VavIStrFjyp2Shcl76dyfGgS
64POt0Qn/OfQ4eXs1l5HXAJGeFpNsw8zyDaH3w/+60PcUzFDeV4CRwCwQpHYfo3sZAcX7rLsNq37
+Ye2+dv+J+jsZOo6BEJFMqxoLlTDU+PMuVaq6KmYoaFtpyYa+KIDdhSHKQ4AbCV2qVVuwerx53U3
hFnl5nFpyrx98hznWph6DQv8jZWhq35uMV0lfc6baJcl3mM8Bb7mVlQeoUFMAo0RtxdiGHOTVcVH
XFe0OuWeihkyFjDLecDnHEvc7NJtbvYLBp6/34q/vu89FTVUYczZWR25XDMbh3aobzGH0fuUKmRI
GDWvOShUoVNv1c7pcT/NvPW73ryV+Cyw7DFxzuYxF+R3cfupcv8XZ1/aLCeOpvtXJuo7PRJCIN2Y
7g9A5sk8++Zju74QtutYgAABQmy//j7Z3XemTbXHN4iqcIUrM0lSaHmXZ2G7ak98ixnSIRnX8pLD
iWJII8NXwBynfYh4GAz8OAeJYF5EUac4tNS7q5u3OWhf9w3IpjiEPZaEkEnBlWX4teyjd7hhf913
6c2aHGkVTD0ESQ+gecmYwQTpMO6UKONisyor2IcyZYJLLB49owt1tEW/j/PGxWZRunEMc2N9bIQw
oQW2R/sxwL37luUWM5TLcZxDh1FRnCRBMzw0Lty3gW8RQ4Nf9MpfaABHFvhS6aF/svOwq23Lt4Ah
kuc9EwzjDWdOOGa1LF6Y+ZUF5092ky1kKBBON0NxOXl01z+VmlWvYhmyvZffxLPeqOmQtRiXsobz
o/bvarmvEM+3UkX9qFxNgX3AfrIYGnuwNLgRE2CD+86HLW7ISlg2VQEJDjAZvg9snspc7Ntnt3pF
tA9WLViPlpzzTGzW/FvOlrddSz/arM6VS/RTGUYcBl73IwnJjaAm3DkVN8tz7CiRZMaNuzC6hxvQ
C8THD7vue4sa4hfTv94B2AzTtJHEsE505zKay1/Rj34y0bfQIR4uiocZoF+RHd/gOZyjA13vnCtb
8NAaAjpd50Ajzpk4dEzdZ9M+2Ta+hQ5B+NVrgg694bYb/evQZSShQf0rt+CfxLVb9NDgwRp7anvg
BP08gA95y96VX5gilkOe73yymxM0dz0EneAJAj79BA/6aIpHLzL7spWtfhHJlxW5JlAQpOqCO+NB
kxiEmX10TyAQfzz8jVigM+IwPCif3SyafZVd3ey8881CtTQsi8KiA9rxXiREi3NfmjHdt5o2C5Wg
/1nLCsHtYsN0zLMyCXT4K+OtnyylLY6Iw05D5OTCcNC0aOPSFuBTOTXt2x230kW1tWPd+R0sH1xx
JKp+Wdd9VCS+BRK1I/UmqOmglZgJHauiNnG27NNX5Vsgka4rBV9LdBI9uQyJqOCla0Wx84n+CUg0
k3mcIhhhhJFKZC8fSLivYc7/hCTqUB7WmqJcFlYqxsT8Y/qVQ+HPpsomxq27SWs1AR5Sl7KL16rU
h0p5+xqgnG+W56LCTs4iws4STHnMSHHjDW6f4AXnm/XZVDpaFCXhAb6vzX3QKHfoQ9XvW/18s0Dh
Zu8Ynymu7g99TGDBbbr+edfi38KJ1maGvecAhOJYL/BFXAcRF3PR74sBtniijuesZPUlRO+/+aX8
VIl93iN8iyXq5iZUXXdBJS/ZlyrMLUpn+T4xKr6FEiH3rLvVVKiZqRVA2ahY+lsvnOWHfWN+OWD/
pWcmW6/WPfpDoDcCzEIGfoIqULsvFN1iidoQ/m5N1l1aCOwKgqUH90sG6E8W6FYEKGtFAyPVSxLq
eHa31sNXwTK9LyvaIokGBBeaOsSizHXegRj33Zph3YV+4H9CEI1WDVmvUWRxsjiUYVcCvSH3Kbvw
rQiQhpFkLwWu3tQ21WWwxJPZSc/mf8IQDblZ8A9KTysd4pKyzywfd6Fl+BZBZIzTErbOeKADudGd
/0UovW/EtwgiCksgyS91RJplj5dLh3w67lo+bFMckko2ZOiwkw+zTEVb3qmg3Vf93MKHKtaEHp8E
UvNsHJIZoZCsSLdvG9+ih4ytXbd24Nk0unzMmu5u+lUe95PIfOtjppSV4VquiMwLRg6wp+NfnfVQ
zVnzSb7uG/Xt+Wky4nlIsQ6APJwzy3RcoA6679qb49MjU93qOscTzfXwVGmYEwMO1aT/+9UFttU/
YxT51s6sqTvOsgbJeZXN5W3T9tkr70cALEG08KpYVn50W0UB/T63IdtZnNoii4Y6G8tuVEitbX27
XmowGVTOfrHHX3qq/+YXbaFFfcjg0VbgWAV5mLzWPa/9QylFD07oDF22QzfN3IubfrUmybIogOAh
8+y+ibAFH5mllrYQHgyFgRJM4I361g2c/eJZBT/5ZZu1TQpQiscaz6r1w4+mH3RCabZP+plvxY+Y
66tAqowdZjtpeIAHflpJF+1b3lsAEhrrXrEsmMS8JA9Bu/qncOmCfRvTFnoEdeY5kwNuvVv689gC
75nRfQfvVgFpnpug8Wh56figwITpOj0BL1z9QtDhJ4tvCz0Co17ItrTiMIPY0BwKQcUHog1avuNQ
wJITRybpjlFTLeh7uFr0+462LS6JWDPDKxIlHOkCDrOQwJO3GW0s2TdR/4RNQj8SRh5YBWE5tnHT
0in2qN63H26hSauEi3yUVdGBtbX/OgaufCjGviz3zdQtOIkVRGmvwGSKwjyxSqyxbenOVtkWm+S3
gz8phYGppqlMl5xdtyrfWU3YKiWFoScrseDiVJbdkXj1l2Fd9uGG+BadhBzL60fvsrHlIruqmjfL
TLMvHNpikkbAStp8wXGQSftkdF0/UE3oLgweZDR+zCfsZXMvVAUbUwI3+ykUv194OP/74fmT0IJu
jubZ0KXSRALfl3fuK4yIShIjMO9YOrTV8vK/f8lPdv0tLMnqNtfEw+hob35DAD3EtKHPu669xSUR
CxrRMmJbJmGvk7oAMLmp+M7ZvgUmhaSWZrbYPEPOVGygIHns/br8xeD/ZFy22KSZ1UU4wMIKkcv0
1c/0LVTS9+1fW6kgKEoxT0A+4TDONIH68r1Rwb6kfwuUiSh6zoZhTNaVoDhcKB9SRHYfRYlvoTJD
YE1kKtS2qpVNsUBmTpd9br3BFitjVkJqUgIr4w32FXqGDybyil/EbP/+WQZbqEwNt/i+c/WlPKw9
cEHFocjcrwoWf9+j/hwRQnT6xy1gLYahLMYA6Ie6F/XJKTJFsSdzL7iqK1s9NiSrl9hI7KCJyIvo
gwcE6ZhSDiWEuKt17lIHENzl83BQOk5t5v9Kw4DSvx+Kf747voXBKSlWoka0PMBBEtmtsqEd4kKU
vhe7wakoLvo6fC6U03lCQ8PNqTFsNu2VPw5uXON2WaGGC2BUuVD8vxmsjjKg+blw0fJ9KZpIxkBP
61Qp6c6jGfzlmHNPD2m7NEAjL7C4d5BZd5CL45PXQGPHFVGchW39ZtYyFAc5FXOdluuY6cR3TfaV
j0vbpIXW04eZtFrdAX4YuTgTXd4lyzK652kZ1+i7r+sshwBWqfvrxtTTwwJbv+C+zLUIbyHGtarb
lcOU4UZ7Ta5gY7v2zRu6j9F0s0ylMXU8UT5kayz6vp1hhE5gCBjNQw3ZSBhAifkIa+1VAx9rKACE
rMqGE2xadXFlJhTAPtrFX+TVsojKT3rbZ+oDfBy7x9og8XtYBa+qWLOwKa4lCUpy35Q9ZYlsUc2+
9UxeT4+875qZxTlkcTg2MGokiqIV3FrrpNIVG29dL+fi94n6tD2rRYeOgkQW9sWTx+Cyc5v7q4Pq
EnUkMk8ucKpF25YCph37bhrpU+9IY8+I6JWI69kIC8efalmPcJeF6XbK+6yyhyBXhv8+NN7URXFf
Or9aUksiKwQUz7Wd4Hjgai2/TW2X0e9wWui7VxYB+XTbVnxqHrwg8uRNP3myfnBiHfEAxKgzF8O1
eWx4Arr+sl5uEm28OonAashfx9Jx86BKLsogCTpYbrVxPVAz3MJLIBRv2u/ReHJWr1l+KglGGRyR
Qh1FvmamjUOgvJ6V43R6GOoaRYioyccymeqpsX9IM2W9OwxdA21/1nf2BkhnMTBE11yEBHTneXxp
shJ9BYg0VfS1ynLmp61RIu1tS8rUW2uKp45aE1z6msDkCVmnckV7ph7uu8jv7tVYBJBEVLX8nAWi
VddQ9emR6dlM9St+kFdWyP26wCShqC+D014ZjAJNGZ16mw6aFx/Jaoy9YrL2rlGR7D2UafOaHJa+
DR5pV9PzIEbWJU1tSj+mS+2io2FKi1gGsJOORVfBI1MGPDPxOFaoTVewd/hcF820xEIJRePaQ79K
W9JfCZhkHCEhF30G9Rs927ZfTdLkQ1GlQTb1S0xF3V717cQ+TX248NjyttUAKhdiSuF1rNxVywP2
RzGMHpxQy/Al6qUxcIUu1yxFy1+Zk+ladGnGflUxGbl8ZQu3aSPDaT5ayJ3k97OS3tGDs0NzBrzQ
fu46qq4Ll+dffE1xV1pDrjCppnBi50FmhXluPVh4JTmFpk66VnUnY9rWsn/qFqGfKgOefNxPGX2c
My3y1JaEiDSsRAnnttqcjVzbp6z1kKwt3MvGdGjsc2W78LREcNhKZxZN/dGrm6U9Dj1dpgOiZ65j
SG249141jNyRXJs8BgKlK29U7dBDMyCITeem1CbpM69qTmzNGnvAmbvYO6CCz42Y+ne6KoxOrcrU
eqNS2Gc6dtaGDm9NHuDt6Fh0Q1KiT/SUg40vYp8s/HEeu0hfw3+JAwugSsuPLJjFi+6odjeBbUEF
yk076aNza+Hdmqp09gS/mfmmqWCXHIsWqkzJqJg/PfqshMYh69bqWPfLPMP5mSzrh7YR81WEHslt
EeRlk1IGgjEPUNS4lWtYkWQOFwO2pNH2tgqnsPneT1UTHRV30RxLLXo/9kxTzE+dzNELUWyt8WcA
xjI6gFrQA514ptOlbkYggmZZrM+G5xNLISMMZh1x/focoKPgwWJCtvqzkwOksuGIN7K0aPLpLgO6
Fw1uMczVYVp8tiSigBRUrF2o3VVRVfC2jTkbq5iB6X1DWc6OY132b3KBl+G09KI/dRqI3ut+WZb+
caqbNkPPCSDf8Kk1S+nucBZl/M4OcvmwyJYWR28F8fqqFB40FxLdMdiiwaQm/K6i0II/LgnLQAcs
tLyuHMT5zg3UebWOS9WxNnUDVLDuhrGQBWyhKClvMKO6u1wUBWjtU63QfYVVz2Hpcjo9NReXtAfG
S8MSp1v6exBBeQ7lvFpBYv6im/JBtFGXVzdMiYinkMEkWQHVjYGmRSDIYTDqe9l6wxsK9msKMgom
ei5ll3gRtOyQHgTRU4We1cfQmvGbXKu5i2npIplkMuPntmAtNPin+S6wxD0XZSDCxPSQBGx1yW7s
OI5NHEymvkHFRiUDaHQJbStyDmwjb2azDiSdRAgnQ4E3lZ9bm7e/B+DvPmrT5nMZB1kbmjQwmPfP
AIjZ4NSzlTTxHFmSH8tKyzIpp2rkaee78DPNZIjKujfMa4JVHXix8V1H37CoXJbOUnvdrarWHBJ6
5WqO2mZFcAWYVdnGmHr2pgosFNHJSstzzmAgnHjCBV0M6b3oZPJyHRJIUfT5SWgZ3cFFrnOxKbxq
vuJ5WQTXrBhp65J+7pdhinuyWPbQ6jwKkqmBYVEqdaWeqq4Nu7S1pHhVfm+rmGQTGxJbVkPcONiB
xX0Y6uneK2XkksJKfTZNVdc3cxSt1dUQac8++z5dXQI4Dtp9TCEEUWIp2FGI1jOnoiwjVH5cUMfQ
+fmjpmPTHHvOS5tKrui1nk1ZXAn413QHM5EirUJhExaMCKes5ubjCHfjMR4szoB4odXnSvTypgAj
PIYW7mOpOxjZFqz0sdODQqPTfKbCHn1EHPGMxZjFbKE4pEciyvu5yuu4IHoi8AIfT4NGDhFNNIqZ
oSzGN5m0l9nD7IpPSwvbYDZzdpqLUaAK04boebMB55gLSqh7ejNw6U8DcTW/zlzOVTLOrXV3w9pn
YxJaBUOltsu98MjaDvRSBYqf72IEMWo6U9JEXVINdanj2V9nfWxFOHT3bMydS4ahZupkVg1N4bmQ
eXQ9RIhH4q5rR/d98Ssu42CtYO03IgifUptNokq7TvkkKShiB+ivz6T/KPLMs2lHReZSo2DUiRua
7SvqZG2RrBCfvkVQD84+49n4x+QE9GlMkJEimTRm000YdfIeFdk1u/I4gquryli+vMq+rzjmsj+R
pFHDUj92+cg+tbz1sUYWzyBCkZnXJQIStDX64r4pUmsh8XbFPKgQHFkmA3qGF2QlUyaIUs8K3Cdy
X0u+RjHCAXWqG+r5GIHaH+6FjyQjzacpk0lbSfrRRd6sUXsrQt2cPAeXzbgpELcmkhc1u6+AUMgT
XVjwbsbZ6ofRH9AGzQOIOMThCqjeictcVzddLugravNjlGDfbK4in4qHcl7IkJZhW9jnlfbTM+6b
fGUigyiigehBcSYrvFBiiNSK8ds6LsI/wM0bdbq5HqYlLaPCRm8gF4f9KcTT11HSR1Sqr64e4Iy6
FujSxmpu5CsXZi4h6pyH5ODBFLdIFm8gzVE1UNdNXT+45QYaU65PAtX4XVo5KNklCPrJbaGaeUT0
a6vmpobO1UcopQgSm9ZBe7JrhxnColE7f5F+M9McIJNpak52xAZ9stXQmIPtNdhxuNdRwl++5DnA
kTh6D451XvWAfVzPL8aBY3SzLjlyVX9edH2eZ0Dv0z6CZ1OazXQVKR38IEhWGnbBqZh8gf1m9HNI
dg/DMpzoGiINnEq4H7/hmTN+Ayfxun9vGxyhVzwM1u6L9kEvSlhI1fy48HyhT2z0XH6ATFAm0qYk
9TEMIvrJ+HS4zxnO/tSnnePIFuoB/AcGUnFaBV22prIxzp1aO5csFUHZeGeZA233hECUuQRGm0X/
QdRr295pqL0h4hqbGaWPfOiPBFe+b7IVAWZd56z6UPq8drdlwyP5yat4YD6Nfk3CBzoPkzgtVLDX
kXHWYp5V7YMZe16cevj78BRhNdVJB73/5jA72fgJyA9EvjMGbKGJC7pOgP0tzrv1ojAbroMWbY9k
rbqqxYppzRp3JZdA8EaA3EXXmPUS4w8BH++hIFnmPcIXCuFAmXlYQXjYZR5WoFPhOR3ZQpYJrROI
n8U0HBwBXyHoX4OhCjHpwBufzefWuHL6JiFCmX0bdEbXP+SImWu/+z4WKrl4NVY9UlQpwixxlU9c
vERmZgfbXSziikJON07bvkyrGadXrHuF5FYVQ/ElqMPw0wwDr0tVvlUkhF18hBWALtGkjq7Gmbmk
zMN/M5gAaDfNN1kwdWZ5pHC4zJdEjkyPbYq9IG/wUJ2AJEqJpMmkfmmRvQz54kOWDz1IeYDMr9Up
K/RiE/gg+CQGEke12BVmqISMSLbfRg3SOYrQoCbWUYqwkUDsPYwygIFjMVZL8In6JYsQaRjqJUFe
FephpBNT79hmuyadJObSMXddJM6Cjy3cFrice/lZ5r1vn12OCsFzY6K2SiwPG4UsQzkYCVcMm1+E
fTQ7cEpVIQHwGth6h8caFjcrfE9e/CYsyis6srF78CyjfjpihymvjemmFxigwrG1bVwePLWFHhGd
olZA3h1nAT1EBNTCE0BN45r0CLnHF7tYMsZ8revqerFTNl7lljK0uVb/O5A9E4kno+YvBCSCF+GU
Ax3Ea20PZVPHmrQyLmhvomkq3ptmyWwbWx/aYgjhjcYspLA41MepIlGJXymg9W/b+7oV5oRF6D7l
pMpEzEYnTn64iu8liZCuhqSKeLKgWWIPTBdRdTfgqbRlrDuHKnW8DLWp4rWcGJ6EW/kj3K9BelvW
YI4JHm862SEYU593/mMoB7+5YWjXMcQ+ON5iVTW8B4Czcj6khy0OPThfSnb0O2iqHmTrM/1tpqpx
B+iK2gD2hjmVWFsIsJO27dFXGTwCcsnMK/7gS9jbPXI4ZpmEoQzdJCuS5Cot1sHmN+tccIv9rcpZ
DLA0SOIF8s/hzCBAf7c4p8oYrlKTuLXB0iOH8gwrbAxX2fAjr6z4g80eGT4Tau38kEdg4h1R1IWo
rG94hp8wNxxOYECn5UkII/onXKLjt6PwxIB9iFKHIYeKHPSE667UJxJONQzTnTAhS6BdQd8oQeUp
niE18aJphKoMLF0yZJpzaMQZ5w3ohAHAUmdU1k0IYzPNJOo5kGBIiNf1BaAC2OYg9DLOSAPClgRp
lxng2Fytuuymp80KJ3IaZX6CFE88T3kno5jISTRJK2zxKYQo2nkwWe8nyq/Fh8wJoKW7VuavnerC
j9pFmieU6OIL6F/ri4BNBG5ywoGOzCeQ8Zgz+RiOWfF7RFxFU2/SzRlfsjyyhXkHbKz6Saty8BEs
zVOduEzYK67mgZzrcgGCOhCYGkmrOQxLyhFGSMcVYYA6Qky7VTjnHNynpgxb5rXXTyZ/URfg7++t
bhHm+OjEBN9By1X5Sw14PVo0FKcU6jUCqUORodB2r+VQ3dqFk0PpPMj4FBiO7tD3pRbPATzEpyTy
fOy6GU6txqVon/Ms7R2C+w4TzKMopXlVH/MZVaRknfMaotOojsS8mA9amnufR8uHydfupCpBlptB
mab/ZmeS4bCoh0Fde4utwYIkomByjEtQah5nwliVSN3VXRxEzPMeWbfkdwPLBUnU0EbnVcxedrbN
DP1vozNVfKgV3PMeM1EEPmJUOs6JK5R6IpEPByZpXX3P7chgQFJlZrmbkVSfWTd1N0vmBy5B7gSV
IZ7hIB2QkunHJgjEV1pXVZHqCJFJbHghX1go9DVa4S1krNzYI8oci/kNNZoGEbQHoitSm9IMN14f
hWjM9tPykZhpOmdev7K4kll5346m/l7RKOoa1CEodotsqdb6ph6R8N2MvZBl7Fbq5mTRM/J83lQe
xKE4ntmVKKvR5jFkdIrsJeKqFTde6RXXVaurKekDPXvXfuZci9GMhneYCGoVczfkUUzXYOmuAohM
fXZinscEcVz2UPiTfxtk8sm5HOBRCN6JOcW2ud5ZVrT+bYUm9zuI9NGTgADB50Ugubhuclplp55W
hF+RIFzcFWxe+iEeuql45qAnPgVDlndxn0XLZ9AWo09+MzXXemDNgTTjcclRa+HNt4lhScSBtdMn
9A+CGOgYRGvo1mPnNOReIb98YKh/wzvLAiJwGBE+veV0nc8dzs4ncGisd67DGSXSKsymp0D66/Vo
I17ESyara9VefWvXKR4WOJ3NAZnS6GqQkJZIwkslOKelevErlX+iApOrEEUD7FLA3RW8I0HL6wFf
bJOh1ngUJWyI7hdV+fehWpcvGYp8H2qe2YellQM9yYa+SbLEy9R/52p8XauKorA8KHVd8lW3KPnx
/IZ3eX7Gg/Hi1sJkBTiaqV7SwfZTHWP4+YfMW+cxDRE894nzqgJYIdTYvrMVAnNYDQw1aDg5ymeJ
pPmhkE48eKysLU6dRdmYYtpindqleirJNI/HtWWBPuTFgrrrSILuM1xciI+TmzFU52vviUpvOFNG
Bli7ZFPzLeDr8i6WsSUoQC68w5FQi+8NlND+CPhY4qNhN+okw76boe6B0jwqkbn/4isUqEGxm9zn
zm9qP54aBjGDqu+HLDUyKvvYVzybERwu862b56JMOOrzr0DBsBlKPF6jkJTa6XeUCNvmOIadeMfC
8k9huN43HqvvZUn1HVv7Ucdhy9xDF0p1h+06+qprmJH/AnXx75tNfCsNAF3nwba8ACw+Gv0zuKtL
wpjcp4PDt+IAFUFpw9cNECOY4t6IcKvyvc/72rXsx0aWKtqiG8tL85CWp3LEdkT9aZ/VTbClfXdj
UBgL0+DDPF/mTwvn8GJ13i4uQrDlfVNmljzDMXqA1iYVpyIk67Vv0Qk97hmaQF4e9r/AhoFWL1Hw
BqRymsJnkt36svy078qbQV+WEqWWfAXqKrDxqsJHL/R3zUTsXD/eNJpLIHw0mCtKZV/bqf5Me/Er
YN+/n+XBlvLtmqjKWI5rc5V9tGJNymifBV8gN5D7whYVL2d0a3Ov+Z3X6GOp8fddg70lfDPsrwzK
ABA0a+DkwKeQoQn6vu/aFxTWv0wRNnS5RFYIUnbtv69osMiOzvsa2FvCN1pHIMR0F3pm5H2FSdyQ
UlUFu0BoKPj+eOPIbOaacRA0oX5TpiUS6De00LpdiIRgS/pmwYICor1MQkezW4pSRcvWvRffLMsc
u/hUawMwprP34VImfmt3yccgQt6Myryi8B6CPBUM8xtKi3BQzz/umymbdSkG9Mo8CuJU1i/ssdB5
EE+rcvs2lC3tG23RUK55Dpa9h1bO1HnnqMz3KTCh4fDjqPCJEBmSFsJdDLVZ9C4AXUBevWtctrzv
Uc1ZtEK+C9A7+TZ26EmhQLfz2pvVWc9Q5kelG/CS3j9VkTtUDd139mx532O4dlkkcNuo5R6npvxd
avNl34hslmYP+cyQX4T1IubWZGJ6ORXWrum+q19wZ/+yY4kFwAKVQd6xdNLCMLxPKUwpfnFiXtAv
f8adBFvaN0cdB5K94MJUk0PsqFgGI9WezIBdsBZ9YZS1St2e6pDO/7TQ+s9v8/9R7+bxH1e3f/sv
/P2baVEzgDfT5q9/ezU1/v2vy2f++z0/fuJvV+/m/kv9brdv+uEzuO4/vzf9Mnz54S+w3AVK9gnN
4OX53cIF8e/Xxx1e3vn/++J/vP/9Kq9L+/7X374Z1wyXq6nCNL/986XzH3/9zb+gLf/zX6//zxcv
P+Cvv70UjfrSmh4n1T8u99+fef9ih7/+RknwFyL9CBm5hBimvICApvd/vML+Ar0WwIIABiYkuuwW
DbDdOT70lyASeDOek6CBEJdQ0xrkeZeXoKTBKF7Cn6HvQ3b0/93bD0/nf57WfzSufjRIfuxff2N/
BzL+zxzBbUU4efHlUkQhBNK3IMpaF7wreq+5cpJ9M/Zx0h0IyGUD9NGI+kakq4QhR711RVkdgkU2
AHOoDz4BsH/t8j9UH55CU31vvJnEc8cTkk8+dOfCYxmVbQJlxFsTBSdUqA5tgUofqgdJIwDEkIQn
zNUoIPFEKNKkJqqAClqjs+eh/cxtkKK1VCQQ/TzldfMYifB+8USRMKFulCZjonmdsEatSdTjiID6
w1NZRUc/cunlW8Oyfqwy77Dy4W4MGkhX86TjNWgcMvVo+Ngz2x7DyrygNF3FmXJpoFmcufYxn6Oj
53gS2er3UAQnJChnEuGHq2y8C5evQ1cfWGkeIeR1pdjz4EEusGwfZx9vC+vE5Pw0B89G2TH28wzd
LNZcdci2kTIE1bmfw7OUoolbr3lsCsh01ZOSV5yY4FjmRl5Z99WQrxo/xaPVLdFjmrNnMPOSsA4B
C3omur6jkXeCStkJvexHVZH7bu2vwqCNL+8ehgqNsGRd1RWJ6DWly8tamVhEEhWZzH6aDABP8It9
0V6d8G64yxsTe2XXJjUGFCfvAQA1VCCFjQPvI8HDwB3xib7hcEsK8lw51JSfCR5oLqa3jj5l/5e6
M1uyFOey9BPpN5BAglvgwBl9nsJvMB8imCUBAgRPX+tE/W1dGVndad3WN30dmX4msbWH9a3tFMfr
C2ObesYH/0R9/YC1pYnYvjF4e8dIE73JnF77k/smwGs6PDXh+DbILoZo4JFQGbtzu7Oi3V1PBbyd
b1bjtBE3BIZJ/r4rSx7Jer70k3yHTBbL7mh3rBU9KJw1yDmScA5Tf+UQEBSpQhcOfu4vfdDsprH+
FNhsURrn5fe5QeLWlfhvBLQlqyLHvvLvpc/TydUOzls7YebqZ/6Ad4lPW0vnxQzhU6ts1uRq11OW
YaqHHeNkt9L5IjFLDtQrrXQW5sNxtrsZT8AciENXlRlBh3LsN6zskH0Gb/asUW0cDDAjC4FUB/Jx
xozYh0hhGfTlOiQJpuob+pAwggPdbnHrb8AgaTM9sHVKNlWeZD2iKTEEh9rr03ytvFPFhUqwun2J
1yXckqnpcZxq8Q6maIXWo20OPOzO4K/EI7bci7PEv4VDwaNmVeLU8VIm0KpilKGmMsXitjIdSkFj
mIXIZKYeS8apz9Oelz8gnYM5s9ti7+L1H9Gq8iEaae5KrykzBwuI015oqBs3x5b4KVZMx/X0Vtjw
p4GUKpqFdwcpTwdyGi13OBmvD6YeRkxJxPvq8Pyg+PUUdFzGyyx/YWEV4ozD+ImEeHZZ0MlEYGwM
qyVfxqXH21NgjMy8LqwOEA2qPc9VmUJMRjL0NfbNZEQXEZsngZzVntUVbLE8VzxWgeyxnoAnwPRS
3XsJdstljkZHegBH36h3Ho6njjUxfHTfdFvshBJHmANj20gbF8N8IvSfbN7++whMAwjv4R4J/4Q/
UlJSweusgO4jywme+eBhDjE24J8C7BTMcfE1NA/tCqEF2V5I+E+bk+B795ck4T8vAAjqYCvlUsjq
/sxZWcexnhsbAzI3hGg21EedY9v9pIO0LHFOVd5GZVaNDKsgRWpHkZabi1kiOi0x0QpGO7Y/MoeJ
2JoJXXan+dVgfWEiQudpnnY+6Z8Eb+ao28QNVBbZ9a/UtI6d7onk7RFig3tuqzcNXR2mgDKa83a3
YXHbPKjIkRSKDy0fhaNS+FUfr2HZtJgcVHPUFlDQefzg414iM/+A3veMrk/k4eG9PjibEQfpFic9
Y8/FvO6csEywEm0/ohEfTOXXIp6DGYPBNgpadWgKP67tw1WaMHNsZhmmz4J5mYsxjML1Ct1d3HI8
hlgdL9Agq1wX8wg/m0b7ohf1CAz2l197N5T5N4XlN5CZnMN8hk8yRlThNjtJX/GYdCTAXBj7Otne
mCqqqX1G2DrMfRACzDJl/kvD/NgiXJOqgwUTYnEpo6X9XDv9eP1APi5W4R0HG1hs4+7OZpQ/hJIQ
DOzU5t/QcThqdv9f8pl/5wz/NUe4Jrp/ZgjchdEWd/Fk4KT8NVUd284PJ3/FIp9psNGMqA2XnyFW
PEwd5X7+71/sd77x56sJ2K/ihQLXF39C/85YzVOxBSrjStxM2K4NwZ8bl0t5PzoFnkE9ZX3PU+I5
kDUUce+lNv+nT/z7I/39TQQBEx4N6d/KcmwX8WRQcZUtUxf1stqzFcB6nyOryPAPCEPq9w96vc56
+zK3bSxqoD8EU0PDFzR8eKp9XBaEJjnMXDxSR5UYMP1iGct5tuhxx70c2lLEK04OJXFu8mC7K8dl
f00QQBbWkVjUB2VvGH3F0CbEnAQJvTYGK/aUU0yLMLeClMyofV1+e95nWDl3jr9koqVJTYp/YGx+
06J/fiWhTwUS1quX258kj3QpLWcH0sqJuNBLY/hSXCWLE262LYbd3m5jRVq0p7F8Hd0h9SCkptud
YGuyWNyW1cnyHMkYppq1txd9dx7dEoPfVmaqQKBbvg1ZHtjd5pYnzzo3epsfVvNPxiC/bdz//imu
ubPvhoz9acwAKyan8SbE2snKqO7VGWvvMup1Pwg8ScZ23ks2fwLiPrX+0+KvNw4ne2dADmvoh4Qe
ETmBbTMFnYoexSMdzA02n0LMNR9oLy7X3FMuUzKWxT/Ut7/Rt7+9cc6cMESkdoX7B+jAoMeVi29V
pib2uRIMI4iIayBs1F2gX5/RK14ROc3q7cvQSdzF3EKNtZOrA7Mfia2S7fY7uEEBFgVIMv6htP+N
zP/9/YH2gWuEgNj3j3qWtT3jQzGqzFYKySOaZB6COcyS3kuLWaxozszF9CgUNxjMHWriZgUukKvw
baoQzzd2Ey7smY9Oqqe72oNADAKGptt5dEIa1t+TLQcHUb64nYctyu0Ol9mBF3OE0VBWijmRDBIy
hcmVi0FKnWNA33zNrNz75ff/RYAKYTnoCA83dvAn2dly7E5gXasyv2b312yMOvOe5ue5ddLOwTi6
5vu5Wi7XG2Vd6X4rhn/AxX6zhH/7sgVqD8YC5A1/2ltCII5K1sVbgINzrJ3ggGgKIeXnNct2q/Lk
ju0Opcj3SPyETQXUUerNr/0UIsdf1yybF/+0GPW/SWI8IBpCcOGCNPedP3i5jS5yzqHfQSFz3kT/
kNfenRh46ml1J1T13U/4qRtzI0B3Nt4/9An/m0sDr45fg4Uu3gSEQH+9opae5gSLW3D6kHgK8kON
z75EBingqFF796hTAzrsN7wXaHAgWuP/QNv+XiPy11/kr2/gj45lTwvb9UB4smYbQLOMMZqxGYb+
iOafHpbdXrMZyYEOKGT09Xho5nE30B8dR/m1rfvJt4nkAFe26yOTDcPXNeoXrIuu5zoAVdLrMesN
dlCO4gZGyTuFfCmoUeoufowkOIx/n/L/122cS/U1qFH9Mv8/9HGudgH/6z7O00ddQXNpPv7a/Ln+
T//ZyBH+v3C00ZFBS4Z7Djat/o9GDhf/YoxR4QUehq3Bb2vifzdyPPdfjuc7QQhtJhfh7/3V/27k
MP4vPCyAxbAvG3pS/MX/k0bOb++D/3kCsbPewzsIobDCU4D9QX/asLGudMHZ0jCTnYcbQTSrOXj9
3J57qRl6FpA/xE5h1K5eNgXgAwx60C9i50HAl/CS02c1KbsrxFjvQtvpw+h0BT9rOA02Uasr+7ZO
tH7Ff7PcClJs+433zo8ara/PYgEe4bK1S8LVNaAgsJiBFf8YY6BmvT7Hf/mQAtvc8ZxTSLYdBwni
X5/zHAoqscGyOqOLaPZuNepnfLligtw7z11gNpvc5Ugq14Tn3MwpiIXTyiWEjigpvsbrCE5NDrsH
LLVkKAHFS1huxaMTBrgWO7kwiM78Mkg9WhX3aMbQ/ULZfA8FO+rRyfcHNymNV3qpxKD/zg0s/8xz
4N51W2nUEjY/62CDGCCX+ELoGOVdOXxyz5q97QqWogALPmxL+y0iZnHddO6hexy475tkst1SHyEw
iTafYCcXdzv50wJ9+GUUNLEHU3TukK1LMahkpFMHjYZCQomuzlkveXFxyTXEwNEKYa+h+pZhEY+J
2kn3X+Gy6ccGmiwvmdy+/FKNDN/6usBGtHY1STBC/ht7pvDRKvaBssGhsZndRHs+eMllHt+8dqF1
2rSbRmAj9QiBcI5B8mYFZBZL3XUvaBQP8bDSa70qlmYn1i64QD+MVfBjjl32qHz3GEKV0FNDvq+H
FTW6gh0MuAPUvVNR4ep06l+BXggMP8v8JsjrgUVeQacz+Bd6oYaRBHWDvbhhrp9aLHVKl80Z9k3e
NHeLusp80MBIezUz2H4s9ofxK6xLXe3cfVvsCX7b8sI9rc7kXea5gIilZv0L5DSQe/tz8WzymiS6
2rDHbYXEI7Ju7aSV5wNVawbdfwOm8m+BM5gEB2aONSl0BZsZVSQtmQCk1c5wJEzQGz0hCVphuZIE
EzUp5vrjhwnCRE/DTegMO9fzNpBlC1hPZscDD5z+3kASeCvd3iZXFMVvdfGNSESOrVBQ6m5ukZaw
/jlJ0nkp5m7kACtu9yUI0KLzFTOZqlyIy1qne288I+5Hsa6/uopBKOM1a/Wot1JuMSQ4E9TAHuhQ
d53PgCSDCeyms/4QjdnAcQRXINWEUK4z7CnaMYZFSJ0sEAm29bB59MuwOT8PhVYJnoTPHg9uxDsM
/hjTIvbm61ojst75KFR+sgAXWz2glxeqnT/btPfRi/XHor8t5man4UMf5dAg3y2B21wVM/6ptyCY
ims6V+ZHU7gPGjLFuOq2b668w2TznYZ+/FyHY5eiPRRvBQEVRcHMr/38ulD3mIf0a2hrmjCn+Enc
R0z6bjYR7LoWZmZg4e9tW70osz4NfDjmKKMIdHVN1T3Qst8Di4xCBtlfvWR8qi4MuuA8t2NU1oCE
OoOHqZFwpiiGJymHD1IvL4MA4CPwsAOp9aOmcLM2B9bkJ34zf5bMeyob+r6Wq7lwwtUtAboRV75h
dyOtv9eyqIrIWHujDTk3Kz/OoCnc0d1fffq24WfHQDXCvwMFvcsjMxdJv41DzFsAEpBuIyLFsPfB
IZx6cHI6OAMpzNHIhZ56RcEC6oQ5dlcuY1Rs/t7pwdhUACxGr6ygyzVsl2/sq+W8RhsHacjEIG5q
VdfsZSCfvCb30WXw9d6Udf/FIAdI6q5oUuv6CTZ73rpGvZG6DH6SkJE92r7HellQMkF74/hGPbr+
vKOyLV6pRU9ynCGhpzTq2/I4d1vk1a+wCjMZd6ed4lAwNAiY8FuIN/3uz/Lq3lzERVP/BFfwAFtk
yLhChHeDxvByLTWxPhud02fhB09lcHPFWqE6rBD45Hfe4O9beGNGmuYXA3jZM1BP19PyIDofSViX
Vc4UYwQcxFDcH9uZJlPpvG/KuYU85iKuOt9gPi+whcFip2VG7aoh8XQTOwR7gCQ6dawod7ocH8xm
EwiKS6Bf447ycqeIGaHm3A7Eqy49PIB95cZ+FWBcG1qoVvvthiJSgYC+p1swQY4rkJ3niGy8eisq
/kYh/vdC/FbVwF5rA1g+lPdT2d02g3vvTmGdABM6Dhw2aw6cXWoyljEslxTyQ3B6ha0ip65ua0Zu
8VA/EoilK4G/VnA+xlV4cCEzjBTQnihAVTZutNuZ2b+dA5BVlda3yzyfNZl+6EWiH4FeW158GAbe
5oox5mUoshUGklswkqgPxwyq/4u7CnR9Bw4oeDq1ub6RWxBPNXnxmTy7C7lK/Leo7Ob7BpcFd1Wb
OGLdgWq4DoPYYSkW0FNAKB1NE0iEIe806OzYvfGfqQG03sK1Oq5AKuyAkAGAL8J8b9zhbDv/Aueq
OvP0TzxfZQJklsUbs+KUm0nGfgEjzRIB/gy9Rh/Xq+MmwE2eSr2g7euMq8EYwcEMRhn7tAWcHCX3
HlofEG3YeSB1JV5tq9HACOFaikO/4PSQLsT5dnANChzWwgT7esMMflSAESwyi2PlyDWbwdtE47Tu
DPtAKwh2MN6cQ5tPgACFq4j7Km9O8JK6iGIlODhNpMaqhm4O84tHUiHGjLG228cspodcdS+uQW3A
OvaC4s0G5zUPngM1xk3QpuBYI5+LI2p66BGxSCWsU6jUQowB7CVgZ9O/BLqpIgzgTTSS6q5zrs80
BKlqvfHQQkVz4EUQ8Qx1KcSwTYBeU/0D1s8Lol/ZpNgShE6Uld2twZJtkBLju+DD3WYBdoLejdeB
Hwvsa643dy8A2QZ9HuIg1h+gTRG1aJBCkffdu2hjYsnTHFUL9M6DPyNwau97luJZrdieqH09J6Nu
P6999vD3SK2r+3g09rARwJATTMVipJSPU0EPmvC97Ks7+Kc8lnX53I7VKSdevIqyjkp5Z4Xf3sjh
cXLGfWvrxHYhEhYbtaV8Wntw/mDvMCBjYYa24rGBwwvusf5YA+eIVO4/4x3/CAFtzbk60MFJmwWF
F3q4b1hXmzSVOq6N+VXn+hKa/jh4XYaZ4g9bV4CmCT5WgE28vp9Bnf3AFCT95dJ7camr9zJoR8x2
Zi/iRByxavTkgnWA8RRilcHJX0mXZ8px9n2Z83jYXNT2ZbJZKHq7KglV52NFhjyPNh8SgINbrHFQ
QYweKlv2u77uz3UwwTkaEQymr5ifIdWPejLcUU9+DlCJxqsnq6zQw5Rg4MfhLwFuxtjHAlsyY7pA
mK8xmwsmDdsGkHoTpy+FL7B5cqoe6hndODDpeu/kwFhGReN5hFc1Xeb97ICscyr0Yr1OIVHGpqN4
9niRKbd+tj5QFd4O6TS5mOtOO3d02ixQ0PjXFN0aEhQsckaX7qvO1TFFsr3r1vLNuDor2/YI0vse
5rsiWhBRIBm7TrC6OhpsmfCVtVGhMSUmSC8w9q361GfIu7H597PJtR/xFpHSdekuBOMUi8B5gZjg
Pt+2i+v5C2bOfYihKMd33+c/rQb02633qlqGSA+CoH9bp3Kl+IItYmKd+IhN5SrfOtg5HxeGBBxn
6+T66/jSIXXbF0VwyKvKibGpJnV04IEah5nCVv6CcVMZF3J4ach0pwV9gTx9X+Qyhm0BIgdtYnM9
lLBXAPa3dCCfxa1tg1ipsjmAu+sj6jsX4vMgZZ1+pxa5rUOdMHaGFeGjRUevbjkQwA5ieMh50RPM
h/vNVC+1KfcOAjV0D7HP+7gyHYKueO1zp0dom1lWUttgBOjsgdI8CwwEY6Yh/u9wUN3VvMBH6OLR
Jer5BvXO/AoFddx1/h2dwn3V2+fFBrjQSaaM/73yE1wZ63QeVy+C1+Bpm+2pYs7PfgzmpCira252
orn5wUakOSF08xu8AKACCBsAokA9R3/80FO+E/AFwTiV8nga1nfZaxDm9faB9/oRLMUbEOqbvkIH
2VUgdykDR9vK+TPo2nswAudhREcFumMGUtLXYFj9wsTuADqgELQ6EvhB5EFxMJ57rhwHw+U+A8Rw
hk+ahIdE8ST5WsJ3obJRA8u8chgAaXjrpS4A52jAtQWAXCTTE4byCK6Fl4zsISiGI7CBxOXVlk41
6KgdbxB2nIEj0NdPWDGCXmZTY4jEfrkO+L5uPte23HG6PhGHr7temIyp6mVgw0Pb9MjrEXInA9gS
QysMEUy6NHbOplqVTy367zIZWx9uIpyHag8abJgiONqgYOyCt1B0I8wepiZrA7OkaqYhRPszv++R
du8GKwb4ZGB3+AFGwvLglKJLaVUVmRk39hMwPn0NVLlChryIDbY02IRWXj17UUtgES1IXQC8+W09
eg32xql+AAg8OuRYemH+5becvTn+XJlrmgGeRuu8ukNF5RaxtD2q2LGci7iVq4DoIPDZE587lHOA
hTsY2rjsZ4NKAzGjgmgCWcPwa+HTtZ6AmcG1PncPGJD3u0Vr16Z+P5BbO8ztN8xH1GkGYr4nbgBP
rbleDovZpj1U4eRGTBxdZSubMbK5bR/QRWFpDieoCkv7JH+rKKaBfsNJEXXuotAScYJUhph3riLo
v33E+rNyAFzCXojmzzA1mr/olq/HwDT6jVPOk6XdMMZzWhhKu2gKwz5DwEoF/Lbc00rmj7VRQVqF
hO0npyi/qd3MGmMs1JCIkaWDdNrpMI4swj6Ieyyh/2Waktx2eUsjKvKjtfDJUKHsstWDHSLC3cC/
88mzd0gnJnBTqvRuABQCO0Dd4h9tUyFacSTHpgGPhfak2Rsaei/QJbofiuHLt1X3c5PhVR2wmR0d
G1AgvS1uDFZUtWXzAlxER72pnMyOoyZxHyiKxUelupBwsdkA1AsVlpqzeoReZ3JJuF980uLQKk4e
TVFfvQ+uVIOL4nKNChmCRdcTLbNcsOEZEGeJjT7z/F5zyw6D383p0K1ImeHjctmmjlyAGeEqzBdz
LENXpcUVPA1R5Gd2hntJi4jeo/paka9tcyv20F40d80o6oOrfGC+U2HTdSn9w7D4JoLhgN3DiSmP
8Nyo177olg8+mtfR4twr+AKglsrkAEEurPp59ekAtytQMoHGRrU0VV3kOYC81wZGLZGdIQ+w8Cj8
8kpVnzzlLUukGZJGyG68pKYCq/hYnd9xB/pBNB402Ja5v/QeHJsCFPx42/ap5pJng2vgBVlgqDpy
/6ZnqOXUiOEY/EVujJw4HmuyiP1YzOak+KLSDULET+KRFmMWt3xTs2sxvq/be1iv5j/ABmPDGBhu
dKQkfRhzt4N0Zl5RL0Mp/hwifOyHtQKnZOAI7cQrL1eA8aNA7SX8G9sAa4FixwPZTNExK31wUoqS
OVKioj+7yq9/oIQIvmF6tKZrvuRnpWH80Bfl+tqstHjKF2FBdfni1gONDJ2QU+00MzA8mps13ujQ
EkQGt0deUzTHXHbVrSMaRG0LPG4YbP3qhUbeNVCZ3YoCzgUVTJxuPQWjBrgizedSbNt74+Km4+Xk
35fgf7Krkc0JxibTbajW7R33g4fMOJA8gUZ52mGlgYE3k99WFz37AQVor+T3NGqkkMhZzzrs5Z0f
atCYI6PPvYtUrqRGn9x1WJ/gyYRbBpXeOMahLEg8b0THGGHD4q3Kx1g543xCtVIdQqH5bchLndCW
bEnnA/WHCxh90rJs92Wu6rR3fEx/bVjvpzVAB78Gcxobx9UfZIbvBa5SZzeCL0sKgT9tlMnjds7z
OBBO97oG+Xbq4Hmzc2GscxLU3Oqle+S9qKBBAjQnsDswphW6OANc1x43Mc4xBXiVQIWIrV9WFXiJ
YjNv5bbB7WEOq9OgpHnW1vGOLvjIHeiT8nEDKLkbgcxGfQAhsAi3EQ0EvrpPOXFAmoUq7JCsrb64
I0A17wep2jMbiuatMaCTU1krcZnwXKaq7Iuk6sxEblS1luWeAhWNW4gd8XRfRS5OQIsTfJgw+1vs
QMxlVeDpItOvAEv9Bhx14gzSwO9XNc8VfLO8aA3D9rb3sWI0yqtrLcjwQFIh0cCeUAGigvdQkQZD
wJ86vflX+ZFIytqbT6ItgbQiO/ExJgSVNTCwrxHWlVawIlM9bKga5D/cwu1D5Ko9atrrL3fT7oGV
LYDmlapbHlJcCmSAao02N7LxzUO3CvcVkqTpTjZXyUeOavYCL2fM3Hj9o2o7jLUbb8sfQUXLDNrW
8Y12hH2RyuGZAql2cElvPi1s1b4WquknHLzoow4qcuTwQgQ0CV05lCoklEju0Z/VaQ+S/EWEHbZn
5AUiMnoeA0744gYX+JGhpqyA89UYkIbkPWgL9THWZfsJYHHQuzpvh/0cFgrIW2Vy1HpLWO3hOQGt
W0e21MAypoJ5ng3RWhIFv5oq9Ah38zqhcmsXmR+8EA62EXbWaCT1sLDboQZmjwG1S7aAPbsraxo8
YQqBJKBn03SWUwV/PYHEMSqbEJbQaGfXe2yoCl943wi48DI33a5ajAhWbBYBQ+v5CMFAh6TWK0Gr
jpPKKRxFZnpaNlgN2am1MZRRSwZO1nsHsU9/eGSeMnzb8uhttU9jPec1Oo187b4LdxoPVrr57aJr
74UgQbn1RxdmXRX+ftwpzKFHeL10cLrS7Hns0T9Ow36rnnTrQrJRVr2KO9jmxW1N/Kit3bjnBclg
2ekdZO8h3K/aHx77tp0hR+dOHclyXW+HTZNLJbn9Khg2SoKDV4+V1Sq4GhTQm0nL5a5YOwrlgBjh
VACmAjYiLYhlGxKJzXS0AaxMQnJwnHZ6piC7D6tFRIoCtFPfMAT8LuYVksJJhegerzWWHib8TAiN
3XpOglne5UWh96Rwth12CKOccK/DRAC91rMNEmjSoAWfOzcN1+IqvmghjSiq4QzRKj3BrNHBL+rS
IcKZULHTYz+mU6MDhAj2DVgfLWmY01yYb4enUff6WRUOWkclWbbjZtCOw0C2Iju3QTcrmDrhRmby
tlvsaRFospUzTSW2+WYDXXCzXxfMS3Dsybg1JTwH3OYZRV1+mvmsTigwh5RKo7FSi7hH2/bURWOD
+fdon6kj03CsmhvPnoYQ1gut8a71XCnX2IUFfdYy9CZL3YvHQuUFcn5STU8QsPHXQRGeTfhML/7i
y71ZbNy168QShtbvRw5DBHJRiy+6i192AiyArN/aYZU7ILdDUrYYQUWeV4XXBCOA1hExBMtbq4lm
DB1v+zJNPb9FieHKy0p9ypJ8W7dmt+ncpt2CqHPrVYO6DRw9wemnkbB8BD8ywDDOr7/6PgA2D0la
eaogsHyhNQnupxZgfztq+bXVWv7qKLTMSEWmZxjK45loQ+/HPE4QyQloTh/Hkqs9TFXFoS9cdGLd
uiEXCXub27Gdphv4WJHDCJ4zbuFMdqt80B/9BEx5cK5GYq2jb9FlwskyIf24ulfKrDUrkjzq+WbX
FPP8jLbY2ESmKsZdIRsWByu4INSHXVrAK+UAStk9Nch5nnE+vkfJkRigu5TldWgeiAnN0wa0m0YW
+4DvO4SaMnE3hqPQdqW8D0KMHRx0LhNXImGe1QDzPVhPfWOK0GeLXDuLmYm77shE8OyM/RQ6UAEu
HehndO1zMcGNEd0v11/aJ1NqZ+fJkB4xFoTDmAlYuxOjVM8lvABSBLshg4lpD8evtRkTHwgwxM8B
heKkwvXgzj32uqFrpHozfOF3ZSjJtPkpFtpCeU0c2EHY7cZApJC6JaWJWPl0kYuD4skTo0GbpPWR
q/VYaQcLvLs8b8hd7WxPGOE/DXVuHzqhO6gmubER3iqk2hYPVVpgY+dz60CYhaJiWaao8rsBufXi
BUNEYchw2GAVuiejmyeuCvQDvNjQPBjEkLRBId+7KhjfEWSWM3jv7eLUOTuVqGvOlfS254IyeE6A
eH9v4Bzy5lNYoyyYAX62tXKfZD5+dyG0NkaVearRUjljTfYMr8GetWC74dmJffDdfHLhY3I715Z9
rLBI2lhgj3TAe20bmARFxTz2B3Sk7R2XgWfidkQHMEYfr4HAdKi7c44Ka4Ob3V3tw7Ss9jp96hwB
S6FGSrPDNaa/iOTzM6IQmh0oUTOUVsiu6HaC341KHFZItP/Yd9OuLYxAsGcK05GGQQ862PWq4atM
itWTsLRCsqJeyOC5P7lAI5EqTOrgm76mKG+Xy7Bt8Cda8wG2FqM82oGeWjDQOCb8lXmD2BM2s3Rt
3PyuWnqNzLfy8qyHzYGJIWjsbqYR4weqyE1b9fyr4M4HTBLLl1Ch7zXkPkYXjsn8Dm08lFyYsV8N
0vDAvapmGiUcJFcvVsRi9sTxY6P3DWunekPSFWjmJFUfvBQh2ppFs11Ft3Us5unAHDXEzSIvC0wq
0P8nD/M4sNPcoB+H8neJyvxav0/urR71+irhEJZaJF6RCPCxBYamSQNDg0ZOQyaGhT/CvOegoaCL
MJHfUIluABvqhIruuciH577drjL01TkgyTiuzL6TGVpUSGkNuS/q4Lat9c1SS+CvSAuV855LeQp6
ICK0PVg3fKitvK+X4YL1HR2+CtbugzC/L6ZBvLhsa+MScqK4CIiNyMAPNTJPHgGKd16Rdg7RRDy0
e8zDwnug8T5x0oFY+AgtKOshi+LAnuJW8O5rQ7v5uNUr1nZQPlxtiZAKflawSYAoswhFTKBXy0bP
7wAVIPHVKXph69ESNiTVMurXBaEv20pfx1sVsNewakxcwAo1xgzuP7g7s+W4kbTJPhHaAoH9Fonc
kzspSryBURKFwL4F1qefk+pu+1Xq/qus5m7mqs26JJGZiYzlc/fj11FTMz0SVSA4kQ8OKqiFo5QL
Yw4Uu1+y537xg4lRfJxdZhdrcQAiBByJgwzs++UbIjd36qLvdi0Q9ogRBQr8bN9SYwa7jmqAQ8C9
bcAEJAEPzrwIUcceZZjGsJ8sg1WyV8UDBg37lispw94uWKq96cbr7chauJ+98sSGNb5mA9imHik+
WnPNKJ+b+VHOKv4kWtfcuVOAcqhtm0tDDjYcnNPAVyzw/WlngujYlcbYNw9JPdbTQUgkq67tct6k
GnFtKk3wjdm6na0gGCJqmPpyYyaTZrwsNEAr31o3elzz82L1y4XbInHrhaloxVWZTIyahs8B+uF3
cJ/Mx5Y20W8QOetHMs4zmhGMGWiDy5lRcCUix6mdY7kWqcPXQlU3wiDMudFOf2Grnl4Ko+8uPQac
d9cYemZ8nDICohy6/36ljp3mzFWv5L/68ww0CsF3SZ1jgNi8pydltMIeLwacvLQBX1OIBG4bpphy
M04wQcMVAiaYLk4dDFiWyXxi9ja+DNWYXV1bpWttezuoLstsGvU20bOMT21yRS0ZK570HTp+lXGw
Wp2nwh+zk08Rx43nTzmif24cjSUfUJVm8xHtsGWcUK17zqTxGWuO4TJ9TMoTyCZYTotl6rs4dzJu
VYtMKf62/U+O8sgIIErWfGMqVX8CR5jvxpqFeGzb6sGcTchEE6iiUK6BecOB0T4yuDbgcya15K2o
BQc0JZYu2JWQYLdMb2vcQTYmgiKAiu1q3zuJxnsu6JfwN45KstuOe+n5GiDbxbiCHZfbbbrQ9GNX
QuzdOAcU3eXp/QqtGI23a6w7a+ALuBktY+B5JMbhVSZdwIlu7zJ4lq+IbuMOSKQRuXkqN+zYvD6E
ReR/Xl462ePDGMMphA1FW5bvTctz5Qz1ixvHyWHBVRESdINi5zrxrQDJdIjVg5LAiKv01WldphK+
AuPriPGpNNf6IDi7frbXWt4XEm42Z6/xrVeG3OuczFtTwaTb5KCt4TIFxT0O/fRp6YfmYfTXrzJl
aken5gJuY80dACiC0gDIEGmG2mW4pKRMjpqPVZW7962de5GXlq2Hrc8D6Zw6xTFb6hH92zYRGVjD
jFYYP0w+w41wMvUJMsqyYzmwjklni02elLT0FNaqkEdN9yboa4UFAXBQQ3/IsW868yvEXS9C0XUu
As3gVEPFuV3K1j8iFeLO9qqvKm6eiliQBG24LzJd5We012dpAAEd5ZRBsHz5amNDXtx2ZvADEPT6
nEklN4OfflgNUGcDkNOWG/hy45cpFR0gp56RzsWj8ofhYUHVuQEezPgzhgE6DyhjV8428B3Da+1w
8LLgnQs+16eW2y8tqqX7MIMdWcJ17bqNvLLU2JaW6qCm3N86i+988Pjj+Gi0/alPquTAJV8xajKC
HffRQ5ClKxbK0rSv/kpvNxorrLmgQlwrGjMOW4Uc5OhOxXDzS3Vb0SgTMSh3H6Bko2FysVv3Xpl6
tC9b2RQWrTMkG3OQDP8KM3GODLHM+7Ly6/shU8PttBT1TTYpa9qMASL/Ndp55I6PwjDlDKuKtv9R
ilS9DoazpCHvYIbUMRn+ti7KF8hH5ivTOEZnbW1fEq6UYbU2P+mi3bZIGKsgdnqX1Cr0XTYZ467p
ctB72hm+wbVuoi71x3AFRHIZ1zo+FkGBIimBX+vA04+Ds1a31pKlUUvEhJhNZY5h3rN9Whj67Ehy
kJvWFq5ZGzxY5MSiNCisx7rJlxujqbzN1PjtJ2/atngTNnGj70HzzOGAW0E0jdg0eJuI/Hs2/Bt3
DBipBbxlHE/ic7UyZRkWMQ+htrwUQOxYnN1RL9FgpRlWhuuVOdH8q8CVT13bV6/MFrHIAGsmkZef
q0B1d6bXpHtutvnLulr6bnGmjKIGAUGDW94+qdf2c9wr/9VNDfe7XXbX80RNil9m88afHTO64o1e
iG+/TH0Zzdwj7vylb0+iHAmUiNXgPW7tGwlbYDekAwCpvjb2SPIyLIuxvmfmz2s1rdkcIsZG4shc
Of7kZYIMYC4aRfWaZbA7t83dsLI6djgfjRD86XAHgjB4V4nyDqbV6iS0qCK2uINlT1bH5xUidbk3
6BnTAehQOfCQd9NFJpIcy7VvpAvTILW+Czx4EcP+m2AsqWrq7MTDDMHUppFXBd3IF+c0jBwzdU9y
EFm0GUIXwevZNLENYLvfjkYXw9WZr0urSOfvNfad+4GLvB8BfSqy0Gmy9poNCHFEfgB5NTa4kJ9H
sWByMccTP8c650zatrGiVCDM3bp9gwLZElFLVkagtlSPea83AddnsNNI4VAlJRD3sna+O6lC0Xc4
2d0yXctuR/xfW9e3CN61HegnwLzAZv0Srdy2iWHkCTxsZGBzAprkwAb5xcb7X+JLP1tU/mgaZd5O
VpCQjJC+/JkJ+SVqDxF3TlmY0sMQq2QzGV1VH9NMstRoRLEdHpVua+M0wFPtyYtPNiwJhw5j3l9k
OP4YtMOh68NpN4UlsCkSdBC/8RvSFIQoHQYu/OPZ2uQKMERq9dn+7zu3/1db9h8S+XfNR/Wku48P
ffPe/L9g4L6GTv7EwD10eflRpf9h4b7+tX9auF0s1/41he/yCbBCXYs6/pnFd+Q/sGkTqwmkK5BH
rkydf1u45T+8a9resxwfVpR9/ef+beHGEi4D3N2WQ+wFJvjfcXD/FrMDxuqRUb/am23+x/yZsPnl
MR3jxKKgB/ODbLp+N9moG2AhTZK9k7OfWjX8LTIRr4af5zsgQwhzgVj5vexdun1QBaWDPTJvcRoa
tHFEvpGwDP7yKfz19+9fP4h+M1jtXmB5v0O5ZIZqaEA72BaCm+wBuaMv9q2derc6ST3zJqsNHBxU
NjPDNHM3Nk+QyrH8oazgEv3zX+YaQ/qftYDfxTavkR3eXgIYvNW/ZRmZ0vlMrUiiKbHmB58ahGc3
86tzuaxl/hc/i+fi958F/4xHyvVgnkrv+t9/+UDnzhtaFJ5gCzDNIDfZins8yTi5x6B8NTmOnCu1
pveGHPtvf/4qzWvc5LeX6fPECl4hkU3f/i2NBZ82J78OO7khNX0teVQP2nS7G7RDfKHmKBBOGFHP
pzEe+zvF+4xLIOa+OjtZGYnGjc9ZU5cvf/Fryf/2a/mkhGAImkL+jCL/8o6YDSF+wyar6kDh2fnA
3jFBL/gwF0moNJ4JFFrkspGR0shohnmvVwO0atO6OOg49v/FB/Qf3zibW7aw2cMtP+BZ+C20U5WE
jx282URnF9yAoNoJ0qdZtwYb+kymIy0XbFV//h78cRP4+QBy42WBsQmTeAzC//hQ6LJcXLnCB67n
Vl+KIrEiF5ts9Oc/5T8ePbbTK9PDlWxZRDZ/SwtSztX7RjrDrlFNZ90O8IvVQyPyoQo7ZZTfZpqY
g+MoK6851HnZt3+x1f1zM/v1CWRRCYLA4vFj2/WsK0Pl14efACrXi9jsd+iKrhVwCCbtEWKQJzfQ
5f3wPkpfvM2rdN5ac0xfbGrhukuw4NOCI9nUpC2t4qNIYobfECSoUASIOqw7RQYniOIrqAxZx0JN
KFNDybsKTPfdlLWT2ia5vTxzjhbty+Jr90FOC1JwSZbgB4PfWQM0LgcRui4nq5esm2ccjvPcinbr
V8PivIiRKBl4a11068FQsKSPY4ctLfLasa+ZLJuy4bxmBZe08UrN2DkfjNB1mEqEEp84zP805S2+
1t61aMRAFqWwpn0texVfPb+tV5JCd1z3rrWL5pOFrH7xlpnPh2EvVStfy9pl8Mywp7ICOJaN4VX3
WkGVjGqAdVhLe5MuiMaU45iFDfrTj5hY6/I0dqOjDyvY9f5eteb6o1waWUeGU6pvrUhmY2cpqnW2
vU8heehPTLjC0aL9J+RbaZvYfLV8m2xv6cMqVutbKjU6jwMqcN6xkMTrjjod/SWnQUyzapRq4I0T
2ZdpNRCFagD2KmylZyUwea8UA05jhn92U1xVIR1GWLAwH81ERForDc4itTp9lklAeqgwgqXbZavE
67saAjMJtNu2ZIZAveihcaSxK0s5LBi6J87uZQ8YoGE+zkkt9hyo7nFTYE6zXOqtVkbjXGJBmIaW
1XIVj7GKxMel7hF2KAwZf3R1oMRjz7Loci1wasj/HdZ0btN5Z32RVoyv31kZ898ruCxiaxXUlj8y
W88UjO9Ria8rlk+j2CDeVE9LQynp2fGI0dzUngxSb8/HM9O1wZMxvQ68e/M+cXQx7oWYuFyHU83a
QN1G2gYA7KfE6s1w9ViE+u1i2U6zLXo9gverSz1t2jnmqdO2ph3Ezzzd72rGIm045Hb8zRuNND/l
NI0k0Toa4N0Fuz3mZSPIQL33o19wy5CIQmhOuMfh42fZtu4b0PQrPi0dUqphwilBHgo2mekQXaRN
KX2m9cu+KZelnqIhsB3MeQ5Mg02dBu6uKH1s13E7+2bkIwfkWyYkApN2MOc4Urga3dZkaqoNrTLD
kaUU9BdYAWygS1uQP7H8tXjn6Osue5CnXbZb56IQd52pagE8P5PnHlQ331Chlw+g6Mt7HlsUGHBE
MOVnHldXXxZVARGjOmutmVrgyQhXjGrFngWjH99SgOs84COQtK9zlUw9uNI5dsAQ1W61py4j/xJ4
mOHxXvezsUeyUdkWwYGOqgXePYb5pJ7hNFgTt75aJxQpsY5NlynPxnifJJa1RqKcqOCcvQTMaZcX
7s5xChIvOYVYuA4H3bikadCFQ8ArcJF7RWHqRg+OYVJryDu7qfJcMnYoqKNxRz/1SEdg7wuFU8Ox
L1Lhf16TNL0tGMa2zJ9SwWRCQXeNUiLI8AeW1vxOIaA8TumKhTnLMTPWq+reVJZbsAdWv133jqWN
H0Y9EphwaeWZbtsE0Q0neJdMt0liLs5uyqg7K3LOB5+dxGvFAaZaDCujTBzCISu5MJqvlrT0sw0f
Gu0/YM/zpwrt+70vXf8urVJ8J1gqRy/MazpkNhNXfR11tZ1+8s0Vt0sM64qFDNtC/cRUIOt4O+K4
OC+rr1WoTTNbLh6dLuUpmKYa/K7TORe5Wo0dJtrAC1hNZpFuGsaflM/ETVPs+nnlswHvEgwXCgDp
VjJcL8XRgncw2PZVUbxWYwHQv1y6EQRYwhy/ANn9wbIccPWME6PZNUpa3wPmp0iWYIn6nZlqcw0T
YY2fOXy33carbKjHLMOmPqeVVcFNntfOOKx0SVnH1StVfWqU12ELlJLlJvRWkDgI5k7HOCmtIBDL
QRroqG6DThbYtaUuVmPoj0SYVfPIiGNChUhy76Fzg2Ylwmelw8XtW/em8alkJwLEtRW+r0qe/Aak
/L50WqFDqjOyH4bTFBpkMLEqjEeOf07joPNvqJP2VmMnXRT8JhyoKGvOM7aUfoejdTyjWLZ5WOrG
AQU/Lta3kqmIEw5AmZcwZfUj6lTELlkLv8FSN1FctFmCXgIscZnahzm67bFagaYTkqjlpea8QZlN
X6ciwlvWL3eex6gIMjceilcNXry+tHZpFLe4D1S+T4rA6CJEh3H1CbAlfSXvCmOe1shuWCcZhKYm
OSRbW1MQRKrT2UhgEvOEjGis6rx+E88TIcpNgMHQj5xWD+ZndgoM6rYVeO65plQQBxGjDmb+3ZSq
4bNFLXZOHG4kLpc2s/QZ5pgl9Gm7y7Y48PXybfF6r7ozCccjC5OCuaLL23rCaj5UojzNZpMOdw0x
O+gCPLavXcO+t2knqyqPqZfSREhP/PTUUcO2vGjlVPMNgQ4KMSqZ9vceiEWyQa1ppae6NJwbZjTU
/XFUwAzXqjJNngLDSH6Uw1q2lw66io7kDIJ6t45NkZ1yPKP9t1hOLd7oYlbwsxq0mc2MZ2Ii1m73
9zEENfVlMNP4NcUbmB0K2nT6KDYqsDkKrZo+CsVX/hUPmOPAmEfh2PmruXI0TN1Hbc68z/MA9hsU
Ev0EfJcq/w5BwJdkhZqE5asJEmwurZbZndktxWfVxEwJHbNnTYnjOG0giiVMK/EdU34gXD8mAIT9
jdTRiJZFRKMJvtlpNr7M+ViB3DAC/55vvvzqiUyd2/UaaKIdYPkum3F9oEI7d0MjtrqnrKVSijvh
2t5mses152TO5uLDHuvkUQcuqR09FElzmYaUjhlB4rRD6VDG10UqznxD7hWcQnjl5pep0m6+dfGk
dU+9o8RN5vrzstEGHatns4PqQfxKl0akZOEGUWHlSMFEMcqHVIxYlDPH426uEu9VCAO4CUQiYqKe
lTsk3OAj45DyRdcenYW9Hc+U55APLQMxk8BjLdjQbKCcjRPEytx4iWioPfRy6C6UjIxTxImFnIP0
Ro067sdpcQB5htU7YRIx4vmHxsNab6lPRV7x6RZzOj0bg9XNxE5U/gOnrVlv2qWsv0+oFJ+zwaWh
zGHLQxvRynT5viT8QonIBN4ar3uv6wXvRaOl+XmtkS42nlrVV65qjb5JVk5nY9iUk9c9BE6tm/1Y
xXjY3ZZ48SvPAyUSOSVkzRchaBU7cnYMsGJQMZVwUAX0JbOo7O3MOeJaC4h6kZJ3IGkWjqrfORrV
dHMGiM/kEFTPIb2wgqdR5a46W0PukyZ3lkAQDCurON6v/hhDuaP1xekMbFh5GrBHVon4cGRDGCoB
Jc5brQvgCI635hc1jNObsWLU36UT9hgDTxwsco6rX41UdsOuhfWV79QylyLqkOBeyJHPVhT01uxv
rMUmgeFwfq23LiMMtaXj18W5tujhLsOMgYs0LgdWVRchmj9eNl7YGFdTFdeu+AMVh4BVPvfBBWmK
sla8U2Ig/eQRbRZVXFKOiL19n9pQ7qi0KIH9oGx60drZ1hshMOMLm419jcPF1APA38EUljfp+ObZ
GQZ64QSEE6i5CLA4LT1VRmUys5tYdoVUrwuv0zvPxWwfVXVGELL1rfk7ulmJnbDO4IEEviEfKm0X
GYllvPwhVYpjR4tCwa5MRM40wdwhj0aNaL1vgufkyvziW75PW91boQyKmQ0qWT03lOxmjH7rgDoC
j6ArLi5rordsxZmeNalsiHf13oOXgtM/LIH203DyTP1qLYlHveaEJIzZM/XcjVXyNNVTOq5wi2vz
Q9eVTcSlEoj6NFLhm6U0Zl2QG/UqTtow7C9M+yz7EPM9vlWUJfxwJKmX0CQUCasJq8M94ryQWz9P
eT5W2k8uA6m4ebciYqrjUo3LD1JJLDW0Jsz82KQN0j0ihXxFU5mnyNfGMGEJSRc6MhCKLmtt+jmI
y7w0T05g4RVzJ3Nyb1KtCuh/2sefoXO7l9epcm+5mHepDtqOdsuwftYr7XHEfBcWPNFqnHTSKdGX
BXaL0fEMxRzExiXkmUa6k+1EKD69BpjCxMzVK6MQ5W+N2eESSxMnT1TbpaMdxXWfvFsZHl4SWDKn
K6Eaxi9jlgtrU03j+rWaszGIeFTzIIR9juW17YmhRmJdlbUHucgE0Ooqmi0ludvie+m4SfVNFP5c
HF2nE4A4W1sZB5W5MkZF4XS9qxw0pDvWJ5f0BP+HiwsqH+v/CxzJ/6dDbZvZzP8+1H5Zv378FyrJ
9S/9i0pi/YM5GtgdppYIQz8BI/8aaTv/gCPqoDubjoDxeiWC/Huk7QCeFay0DEMRI0yP//Tvkbb3
D/gmDu1ZLgEYYDr+35lpX+dM/zMFQvLwOHAJftR12sxg77cJm8Z56NNWpg5lnHJDIca2n4122hMG
ybdVL+Uzl9/h/pd36P6f//yvvLrrDPePP9TlRTPL59RPiu8nyeyXKaPFfNXLbC89uEPprlE7BiQN
Vu2yZNRmHrNgBWZxk1sSDiZZld6l5KeYzb81gru+dBcrp8uUz7Ql5t/f1B5rmmkOK0RGmJPjIZzE
WJKlSQAlbbRbvpUSzx+8gj9/6eDEr2/pH1+9JxmjMfz1BVWKv0/bU9Aai+HAoDAcPb0MOGMWf7GW
x5FMzcrngKmG5jXuXvHVdJPWAAG4SuLH8cyBcp2rIeBbR5WR/TZ2jXzlhN1MlGSulvuC4SZztogh
QxOZrlN1B+VksngiNTXIC6dHTEvtWkVWU1a3KONDiukWk3loDO49o9FbGtEwRsWmmGWE54TETXz1
Uxl4bV8rW3B4vNZchWbBpIvPrs2OVRlQJJT99GuBBUT9Ziu77gYC0w4sBIk/OFDVR97kpQxXQsBJ
7x5X13eO1TAlH4ErYsK92MuMCWJp1oDalWt+3wTDfTBdPQTajryraY0obEzOIdZPTARbPNIwVNAI
LOaElfhRGGUPQqJ6QrF1nxK7MA5xI/VGClTiMeaHgDsmDLJW+d5rl5/X0zu3XScnUuTpzRZeRhzT
1Gc524l89j64WvkM3KahXKhgZIP5we2fsCqeN3x0oyy9sHf96uRYhftVL/6JDHDA4ZCX6OIk+qCP
0/nmj00TIWSP4nFM7Nfy6lIkX3YG3DBku8kASb0losl6X3EqPgwFd5WbYajqO4yuFLqXY4sX1Vg+
VuxR/XEKYNWEHJpgclDPmxT3w2zgSRe5lnfZMDo/SDTUaDVFm2dn/vB0RxsrsJoYyAUfyuLaZKQX
n5SeP2TeCTLP5N2pn1ZVnef4Apq6YrvuZpMOXx0PZfso03XqniCWi/lQ5CM9lIHRg/ptPdy5zk+j
LqPNdIO1atRbzRfN38w/Pb/rPDXDwamkd2NQ0so1JB3m4ZwM+InjoB4eVQ6yAiYJE4iNQQUqmTBL
J1sl4dViRExLxe95tTNTjI4ZrGmpy8Ns71oHr9ZBdZwB9Bo7qkbNb8HsDS/FimTOIdMIsGPUnU8+
exodQQxkKDjo19nV4R2Ts7uzJ3/JAHD8NIX7pVqdCHfdMn4d2qIkA2ANZbGF1ssssKKmbhdjPurC
bGKwt11U3TzmP83r0s0qescCgQMiawpjGxtNZu7tVC2PA92MBsCOymyeRy2W4tzMC5twWeQdFsFB
gwYhDSZ98NgIEoS1DWylma/caodptE625kBP8Ule4wX46UkaENHhgFmWrCw0Vrok7ZkEMnerGX+0
T2mSJcvOQk/YQcYnC6F0YTOSKgs4MtikS3EUmmwyX98E/ESdEB9mYF7iVSmpJ936IpN6y9hfMwny
XXv5QkTW7S/TWAcvs5tbxdO84ioCpk1ypK3i6ZO+Rkowa83c+aphLiKLswtvtEodCbigS/MvfKt1
xshfOskroOGxw4BmYCfoO+UHhxL29g2wHH/eJDTw0rKrst59suggTL9ry+WvinKZvRNbpIULgFlb
eQ6E3aONeBxtcUxNZTQsK+5utwzM8ZkmueXb1Rmqzl3HJXtTtgWsdIRPidFooc0wNFWw0rY8TWer
r9SjA9jJ2RmuTyzDZswNHrnpMO4zcVuiSnC35Z1MwQ3obhlelszpkGQzOTyROE2oTDaztTp2gcxJ
d69lVp355lrxZUoZp20Za66P8KWmglvl1Tatq/la2jaXC1CDQE4n0AtrFtly6T4CZt1dxOXTvGMy
44x7wwZ3EVHJ3n0To01UeKR143nBF11+b6Tj3gKyITbfFrrryQpa4MI82xvf5Zx1/qnLwE2Frp/U
bZhYAmiAR+XdgfRgteIzQU3Dt+OV3zyrCB5q0yNn5QLhnTcNUiiEY29+J+bS6HDpC7U18pSQ+4ie
BSjCN54dc5X3BhGkmmZcwg+5T/HphlYhgNqWs4AwaaH5RuDIKGIf+4BCN1xq7skhftvtuySbh4cC
V3B9Yzb5tN50cVzjwW/IoCO+pNjKpdund94yVcXeaD3s05jw0pwIpoVDfNGZfXXVNoMOnaxa7nOw
THcG0eo2rMkHFUeElIDdQVA/DWCRB4cK4J632qilBV80pT4UY+rcTsz0l/hOZaK7dIQXknu9pPG6
rRGj9x2/yBuLZ3IXtAb55LRdYVaWQtlhR0bMrtdjO5fzyuCCTQwUla4+N34+N9BEdIu5qiMR4Ixp
/ZwlFgiY3gVbVeM/J6EZtO/twAyMm6DZmluSgFDigXD5j3poeoIFrO+FJS5Smt1tKbpmfA0ySWpU
ojipnfbr4SUn7HjP6Huwwi7R7v1ALIDstyLSuZ9s0hlR65K03BvTAndJGstCXcAyINqlzjLcsqly
+slzD4yXUJrfrW0X1ICJ7Hqwt/OZIoCxIWFz7dD77hRsF1GBN7CifLetjU1l+0l67HBzdGfhV706
wWhY+I963Ex+LuG4FIZ/21JL9sh4Ke3Ovt/lajeN2tI7O7eL9VQDStvXRKYViCyz627w/q8k+arO
j88BR8H+2OPV5XBg2/X3YRbjxc+MZT4M3RSM0Wq2zg3b9hRs237w3pucCEm09CstoGZhruJ21Gn8
Mfg4ss5DWs9+1LcmOVa3G0QL7DFIJpYHc/rIljHJLtiKCzy5RDaGSA6cYsNFmciNyGNgn+2uSDa5
O31UY1uGZHjGb9pz7lRjGud68LstSQ3/jVks0UvzVdvWNnAwemLLxTwmhyLqAy79zJohzZuact5S
HXA/m1nYtmgLLpNDseE+yr4oDHAAKApNdlmpAn33hz4OJ+6yP6QK4hPFWNURtLV9YIqkT6SuMOm1
ExWihjZvrSrXZCfKLlrGNn4xgiL/kuA4IJjBhPPctLH0Nh4Z+Au1teZ3rcoWPBqGA3K2bNcgbnYS
2+YbQ2vxkjnN49T5EpGWAsRdGXNQmMzxcQ36W06lQN2a4kLp3Vt9HdYW5fUbZzSosrnuo2GA0pct
SX2t1kNgTHWyZ+x/avtRHIYk8aLFxZpbYEM8KKHTs6fNbGtQOLzxAgNXos9cuvDLO85CdaT7DHax
8B87nXMM6Cdz7yYpGZPgpmUSADQiPzlmtc9V0uyWpXUiv6gOpNoOaBBnewCkMdjTZ9+yY9KuEyX1
NVQVW7O82yVkRbKpwQ3C0bBDLRkPLA8/hqDO94yE3vokiDDmxwfhBRjzgdbQqrSdzbG+y+O+3Jqz
OvFnYjp0u+ZbIvPPdcLqTPOH3OeLOvsOQpTqd31QPnBKxmFviIe4Gzk60aGRENdMQ5dO+pDixBNq
4IBajRqfXPFAzgIJil9iA/fGPcXkdSCvZfeNCdxK6dq44ROMyTua2aNaiagh8zqka4wpvqGqNsbG
MRGHLXp0IPxNu6ozGbg1zT2n95mY+Ugngyn1wAHQcN61qaazBLrwbMnJfWd/U7dMyt+cdXTuidlq
pjPUUDQ0gpwIud9La5ij3omfTQe7ejzSBskVbyMW77PH9Lbr/PLAVUi/N6ZdHZ3S3asSM2VNVuCE
5xgpa8KuPebrviVD2wbqixxcEwoXjIlO7g1qJmrIVZ911V0tmF5wMzRrs8d2a+FG1jfrDE5AzSmC
knr0qWwEsTMfY8ygzIiC/CYQ4GXx+ZqOG5aGOjQmwcLOZaPj3zphJ883nl3euu4owt43Xzm54Bgt
Jp6+qpzdz5rQS4bFeHuFujhN3OzdKiHJXBF01nREMGLkDKLPVu2qDTNp6jSK0nq0y7I+S99+WFbv
EWF/2JerdG/JmfhE1hBLJnfxdr7fnnlGh2e3yy84YTC1x9VFpQbGsuymsmwqUfIG3VJQ04EusBx7
cBFHoEjW1hqTxwID8qDHJerWaScCs2Q/zlsmPEUyneyAtJxtP9Iwu8/TkQ538JFnYTEtXHBaf/an
MXlOLDjAFv75z0vlyVvlzQWZYeoIb5UaIOI1nUKNcs0HSF/51qC4nRZdQiNpBlPSJ4CyN9bF+h5b
afqpTDlLIVv4F3IXcWQEIt/Riv6pgCq3bYKmOWHDONVwOkgdx8NDQ/LvRMXfswgM/yCwXnyBL1Kh
hTIHaLza21YjrffosSe7zWUYF7SxVrm0DiTBkq2HlWIDVyRJuNyo8n1txNPSTvbzYLHdkQpxw5jV
P6Lj/LnzzOQR5kjMKlZcDdpeEcVCzwRd0jpa8vgTntNzK9J0t9DR4TDRnBzFN5LZAPYj90si3fhm
ZQE/03fBDayBnIJPIr0pB8opGPHvJz6ajZiIeNTKEluPQgJ8wy1edqNjU0Y9x+1s3mF1YqmvCRuS
QYv3aZAjnw12im5mWlibl7U6mQuSOshTY3z3gkQ/ZAnhDPdaR8N+SdeyZSRne8nanZ4ziERGGjnL
bDzHa1blXF8q56vnzQ8BvMh3DAur4oY5JH52Oyns45uUg+8YDe1wNF1xqvnycCAHYjoHQmyQRpxX
j4/5ZvSMjK4WXd0o7F4ldew+dBYrKXeA8eH8+y74S8g9z1VWXACVWRsMBrTumrmN24HTwAqL+7Eb
3OpEOU6ES9lHlWN2Qb966d5Z1ugeSsHMdnG4EpRGXJ3/D3dnsiS3kWbdV6kH+CHDPGxjjsg5k2SS
3MA4JebJAQccePo+SMlaSbQktrDrf1FmZawiiHD4+Pm958YxN5KN6l5ayfaBWGN9j5sLx37cDRjV
uAjJmqS9KRL3G/ircNNX+tnr7FOpW8epTg8q52S4qXsR7MNgqi+JU5mXvKS7tgruxE4vm0JRUbCo
Pw89KqunGPlzCx6npvp+j0TZt9qzxgU7l+BKRwTxmMB2DPC7I0KwxyPnMzG2ZAwKF3i1aE1u7lsE
2Y3G5tABU9uF3DChY0ZIBgZrChO2z/shN0HO+cNYN18x0snehSaWO3aEkLwDbW9rk0uih25RRWQx
b8nQtg5pF1HT/2YMRhTc223zvhswvOwTM3GoDacT/y//ZtB1iXZTd3ohuY8z2IviL26pXQd6UvUe
GS+pWYgvZH6QCXxStde63TnIpfDZICWiTEgdRAVlqeM0OQbyid61gP5sGsllw3QgXDyZrLOntDqb
+l0BZ22qUQ51ytIO8et1dsqlp3uoAJ5/jtoaDnwDd8OKuQ/Abyj8A7dWxq4ZQmfb2hES+FAcgwJc
qUxQqKPJeBJNCkqiQnu7txMNu6OtCCUPIAs4QfVS1X2N5Yk2bb3mPdcYe9io1WYA2Smkdklx5ezT
GbdmN9zF9FNqw2LDT9cwB0Da0a1PCGHEHjdbyfYDWI/uYK4XVk6eVWr0oFmlBeLNDfSPhdMWhJhg
Y49ibvwTC8LNMJM1DMl1bTXguwW67OO01ZE2DYSn7ILOvRKTnaDranTGE0LVrcpZSTq3e0hka/Fz
WlU/+2QuT9uwE9DUWmW7+7BuODthRkvvgnLMPhlamAJ0xBXW2F5FRHijuVzmk1Na7nTToL9GaFTy
nUbZctpQTqIiMc4sMnhVHj5Mqo7sJQzi689DHMRHJ8FKsqtHz3qOE6RRO3Qi8YWQdXbSXR5tQBeD
3fOG/L3O7dMmiYW6btrB3eXTeKsAR507KX40hbtJRxOBjuihx6EO4r5hH8PfOFtlO+xRpcZol6rp
wZ6G8FS1IrorQ9G912J9q4mcvUY+xbcZJgw2F0P1AoI2yjbtYLbXousNOAjaY5Kgh9EMyKwt09Bh
yOObAf/BAevGThh6eclxFx6Dnq3tphK5t0ukQz1LqwbvUYcJwMWdZhFt045PjaXcL9zTN4A1cuvc
9u5M4JsNhDgOL21iPtdWUJ8Nyc0ctdj3bjHdjA56pvlORhz1tHmwBvxNDhama33qX7ikKbcYMqtz
59nNPmv99mzb4yktDfVQDZG/TRjqd9An3HOSBeaxdusR0SGJuOrkWZaGc1iGcjdQyLjH7wiqkBsc
4KEuQgFUuM1JK4hsiW3dA/rncatpe+E79orp2QWtEG1NrbpvevMR5nm/z8kzf4B77bHhCdWFADUD
0WBF9pPjFvVOi9ziAFg4gunAdSNx5kh2NK2PIsqcsXcD9wYsMrqO8GLWtn/M7WAY9wQSe8chlMl1
lJGcVUSp81Sb+YSZsk35fcDySjbKA2xl0X/SHa/+MGX8FYfcXwzKrwoiZ8huKs1z7gvJflgEffOE
EFRsBkxg2yCBVElZw5gzqxGlwbgECxpjnk9nynZhNvvabQ4i6LqvUrdHEK16eMIUy+FAK6ado0IQ
VRwRv6ccMa5SGZU7qTvxsdM5gtgGhDjZhflBCyYm/2yUz5zYZ1VU/LtGCngggikDoIB+QlaCkApz
KtejVJT3oVe3tyNH7OuA939HbUPtHU74nzuXyiSUUvXBKbMg2pBZxRkJygqeP8JTAD40e62L1cmg
HN0PBshiJCVkwSC8+jDq2ENzxjGhJThM4SHZx1Y1DQSfApgQ5gEolhx+rSwxvpuTeIlaNsmUjEtn
B3mxf0Jo8zjqER6YKRt34+jJm7BiHh6AGCHzYStRDjOGeYygYINISFP7I7cOkOMnwJFiZJMPAU6y
j2MF9pPQOwLlMq+LtptOofKJqik75DoTXhuB7v9QoNK8U5GFDc3PjSOFuuDDOMvbPOH8wN1Z3oPn
yI8ewTN3LnvtbzVynkNuaeK2zyFgpno77b2yVhsEQtHJ5ErkYQi7j1SijpCWECmyq3P86AIqctzo
3PvvwlKc6Vvlo9Pm5Vm+Ku8MbElooImdO3DsCTn41Azv0u+ax25OMBSNByw+aeJTmxXIoKbuU2EK
dQ4KP76mRgq0pY6tM/f29b0uQ3LCmgCqEjnm2UHD0QXddcjwxrILHDIP8KAvhfWVLAHtWAgjijdk
lFQZiLeq/U4pavqWZY57QRzH4l2wLBgj2uI2buU+dF3tDmtEf8YNm93qlK8KFvgufkcZoDyYXDds
p7iGbCbkdWEUxRV1RnSihX1CdujfJjEgA0TaROvEsPu08dw1rbpPwyQ+lWMYPfuvokdR+Xm8rSej
7jcKS8EDoq2Zvwz/hC1vnxxV054L5tFGmU/D4AGsTMV7GTXkgMGM+zSAKBulLolca46iLLmIsJ0H
tJL06NiZGmtLCaq9ifHifiVbPp4QwhmoXxBottnB9cDV8tf1z1QQ0G2OrxpONiH1iUI/vBI9BLOk
4fnfjuzWjSuEptYFm3EZnZ1XNWgWDLsJgQ3lT6jpbCzGL9IJWLOIXcTC7kA4Bhu9z6V67tOCk7i6
pgjSbrl7dCO4j/V1ZTlE7zk26pPWYSM8WhUlyVdFalyxDT54BIc1juFxxDEbY9sSW8buXv9qRkl5
CIPO+zFaRctaXKkdRc3yFqm1+S5ENnsBDs7pKbXgMA2N5jyEc1p3VsLhbqi0gZDrK7Zw7AW2edEL
XLoMTKeOZ+FyOj6VtVnTbSbjoXJUt289jQU4qULriFom5yXtLn20NeXnuygZOLV2aXcCMIXwJhi4
11IGVdJct6t7peXVs8H6tjHxtc8CbMEmXcbWvmj7aN8ZmI0QHsbvqL9IUhOQ2A2ahbV75AjWonF8
DiFE3nCrFFzG3DQfx1J3HueKEWjW3Llg2W0u46ueGOaKPHkJcF24OPZDz6r2ruJ3w1AXaXZiu1rv
ghqkWD6Qt0b61ufWLbNPuHYQKQ+vgmXDn5ulIOLm8/SqZo6TkmWFN+Kw0jnj564X07ORgYoy+tpo
2TSK4tvoApiaet+nf3A89VGtz1Er1okzNlSeqErsi7Qi7dqoc2C/ht1fZ6kVPgODlMCAgQsg9fY4
OKVZ/66TXnUM0jZFakiKEH0xgMw0IMTMNBIHNuPvam1M/2P0BdXLTVX5W40MGrUvX1XdSJioMW1i
lid+emXZdUe9s5LTMXlVheuvCvGCamC4FRyVX6TqONxA7Eupvfm6310p3bf7A/DzbNw0k6kZV0UI
hC+VDdLK4FV/zqWaWyKhT4pyLw1RP42yBdIaSGSqKP0PkbC89OBSSAGc3pSfrRqbxIb1d0aiWo15
12Ro2QdBgJLrV9YhUMK8pVjL9h9FDSX2V0F8M2vjB01wMcDdi4l4ODXgyuhef4nY03RhBbGuq1X3
w8fBqz+ilaWs2xTTO5FBGIF2Tm3dREk32PoxqJqnXk860v4wIozxLdQNzlPBIwEJe+IvEHxO5btE
zJjfLwTl1Tfd0Jx8nBMO6awdshplXzE3bqlsZxci8zaOIo+BQI7H+bL36FMPpbKXXkA/uJsoD6/H
lCtoN3I488orfvDGQT+2c/FECbMZD6k+VmBhhm4rq3bru/NtTmVDdIAHCG9mq0JE4V18G9XVQaqJ
aVIq69RL81Ep7r8a4cacrqdt3Ap347bppyIIyl3mslQkjoWPgCtIahUnwH37qIivtL6WB8Sv/O/8
J6gpc3OffDbnuAtisZIYG9ygNbOxJRz2FiapJ49T4D6N1Z2uYZ72g3IbMEZ2PaGr9lDfwrO/7Ynv
ZrFpX4KyvJ84SWxxm6QPiKO2AjyM6aQ3ee/4uzFpqJzH26ZWGRBI3buPSDszcglFzqwRUuVfyZy6
c0b4Rb17G+ZFs4Pd+WKlqBckCTiPBCZED8Wo39SF+pZHYtjWzKQUSQB+WN6xqOW0b0Bi7Xzk/xdY
bMV+okq2CUtOvGj3E4AReE04uaMeymMPgZyMb6IghpzZWFxhlEO9s8ImPxSU/UByXlOtTlBNRNa3
yaH0DrwqK9OHwqL6ApiXFuFSepOwoYcQTi6xWeGKLor2mfY5EfuApNN6toK4hmpgN96VYAo5suML
WVO4fYJmm9z4gxieGQjBJjBKrEVtTw+dcCfjonexvweNY2+huiuGIkAlhvJo3XF+NQRl55FbH8q0
GF5waGN+8TJDv7XZ2FDzNQLEk1WKpKLEo2DI8ItWF1DsqE9suOf+DKrPepnnr63Ui+xbyA2MuGQ1
9g1+OvswOHoIoG9CLsYUhcXBHc7CHjjYDY3p2ndePlZs30QSP+GgCkY2d9ItMC8FTF4XsFZJdM0d
UVJsI6fXXyTz6eb//emIjrEH5Z9Ms+wPodN09cd/lqOYPzvsEMH4gUNN0aHyiYUW0/PCBZY1gaj0
ODpZXRA/5HbePQ5Gw+FJ5zihdsovdQ88d0+LJ1JSg26QAXTbogvCT6WskIVbpa1tQy3PvaOyHWd4
RK5ICg0qDDTw+EeJghNWr4iYQWEJgiQgUhk5gmquLbfkIaNNXUlaPRIRuEXGvubr/+Ej/FdhWf+f
qtM8fHt/r04j+7z7DyHK3RcuqNufAtDnv/i7Qk1zzd9wCAW6h7nIQ4c5O5t/l6hRYPhNxxCPVMt0
UIgZOlquPzRqhvebwx+aKNEQcekczv9bo8b/ZCPx0tE3mY6PzfFfRaAvOqnjIHUjYt1BsRRYPtlS
C5Ea/sEx47RN4FETeijUw62tvkQq6k5lIOGbzaCdy2iJ5DkfQPDnmvuE2mBn2miG05SjGgXhj8bg
p1Siva/c7hVHgQHPGKjRyErb+V71ZIaWfoQtwokeTkeajtvXdv9XXfAf/fw/O//7H2IurvwH43/7
n4Msv/MBq/L/AAPAcP6xQ95Aqm1/CPGle9sZX//Sn52RCyhyTHGmgoOgO/7ZGc3fTOyqPh1uZkXw
X//sjO5vgCPIfEQsiRRp9sr/oZc0QAp44ATmP3S4xtXNf6OXfDXm/qneoy8GnhFwY4Ij2XIwRS38
6TjTWleZmdpJ12rfI8GfPsWZOkob88KWYDfjMmiD9VA0bvVDTcq9T7RJXUorJSYoGuQnFyXMVZZk
8srM7eg8Jiakc4Mi6O825n/V3/6XU97/2b5mOkAg/n7y+5D86MovxduO9vo3fu9oTGVMUoFBYfu1
Wxgsjb9PenSR3+iCrs2ayH2ZNy+Kf8x5pvUbTnQ6k04SnPOTLtf/zebPCApkCg3YH/27fkYnfyMS
1WbFMDGtloXu960rG8nvWE2k2cPcxlLvfdFG6/SmDf5CfPt3T14k86nENURe58OFe5RveCq+aU30
ed2jF0raOlUaJ4xSXbqUPW7SGI+ZVfS/T6BMe9GP6n//3uZiwLFrwcOQp8PFg+26U1Vxl2M2Pax6
89fMxjdK5KDWMn8w4+GCYegapQnlohwr6LqHL/ZWvtvmlZC8Ocyr8GBlcH+q+eSx7unzzu7Nqyuq
Afh52v5CPI+HETAgcGpEobHu6Uzqb58eJTHZVnxEAHlNv3cxy1wF2TisfPe5j7559zEcExCIruQc
XV98P4fT6/3iizLh/9UAWu4VBi65gW+P/SU3SWA99eBo2uNkgo74AuNwUls5hmThaGGvXdkgkVZ+
7Ffgx5ufBPRZmJ0IO2CkbF9700K5I8d17WUsZ4U8NPIxtLuL2yfJfVEUzY1w7F8gIeZG/3Nl++8p
5zU4+M2b15kkZc0sJSDK4CYUenXJyCn7Rf7u3z18MTX4Tq6TjsCNplYomKJ5LN9pWrFuSjMXzaK4
UUNorAhJTIYf2Dl3BkXbdf1/MVuaZlGTdWLJ2VQK9hRkWw4keYqGXwQj/127zH/+ptF92QPUDWJ5
sbAKH4OuQuYt41/BdP7m6eai1QM6opd2NQ3TaTet4e5b1b9b1TAzoOntixsSuReaOHlpPMjJG4qi
5b09df3KdpmH9Zt2IQ9b9yQMigvRFekjN432aTSQYqx7+cWMHME2iHWgqJemoZAA5ppw0HB6WPfw
xYRc11OEyZVXF4EVNLsxNOqvXGhnX/758fNj/mqYLmbk2EP7X+tMMGakaTAsc25/pFUUj80UIEcI
nUQ///O/9De9Zz7yvf0GSoeC1zots00ap1cGJYADIaK/gi/93dMXXzjxu8mNMCVcSnyKybFJk+RO
JR6ulHVvv/jGA/kbXN++aiiEucfkABa7kd/WPXzxjYGgeAhSio7ITzf4BNp2/MjNjPmLtevvmmbx
ibugTxNkSDw9ljAaAip3Sdnc//Orz7//L/qPPv+jb0aWmTdjTapYe0mFM7w0uWNelfVEOMjYmOm2
kOGYHYLScla1FKFFP/9zemxSNBeduBCMcGOBS4HYl7//55/y1+1kLk1rdhRxMeeN4pIjf3IJ8h0J
5l336MWS0qWtaWeaEpepbJ8tL+CCt72se/RiSUGTXg1Wwlvj8b4puvyYCnvVQojN/OfGdmJuIEL0
lReuD74P2XhtasOqt7Z06+dHD25NMJzNUqL30TlW8Yua0mDddMyJ6acuKdCnlN3Atib3sWIE/jvb
rJ/WNDYFrJ8fPcghFXXtd5egj69TvT+PRXRc9+hFY8Pro05eR2xeXTRGhdQ+OYIYtjUPN5flhdgL
qr7WmR07qWc3k0FpoRrM+nnd0xdzrzTCXKFXbS+oQrlhRn2Ybdc9eTHrIlZRmd5RGddwVWUtd/uJ
t3JILubc0vAsMy41cSlz746Lr/eVb6z6lOZcwXw7JyqKA1paT7x1p1WbQnffUZdedyKgVPTzwyev
I0kyT8TFyGChoyyIULOsam1/8R2TACO4gQyRiNLqS2B0j0QNrdsjmf7iS9YCFWlFAulFxba3HypS
DiWwkP26N198zJpLfa6RaBTLaba2gXUrNddNgktwXw/AUhSEO10cIMnc82vfA296Wffa80r0ZvF0
UCRgRqN7G5gc4rF64MZ01aJv+osJlmu5ys3mZEraZhNiiPX0dXOJv5hea8t3Wn9u61jDnmR9o1iw
8isuZle/9WB61CzuXhl9j2XsbJDMfV3X1IvpdRyUSCXBrRdTkT7QFfJHaNjrZilvMSR9QM1JA0fj
4o0A5D1jjw583VSyZIm6LdYG187FhZvdey70PoYF91z/3CTz4PifWzfqiz/3vtrXDFS7LO8K0BhK
tyYHYh5w8fsD5J5TEEjni1XnddNedHQ/K6C/R47AGRwRa6rnQXDgCl+5v/gp83P+6qcsxv9Y2oXi
1khc+lHdOK352TOdx39upb979GIyD6JsrFU7X6rWZM1xbR/hhLKNdYPJWzRM1GJoV6SaXwh4O7t+
ezf27aryKTceP3/eYQrsNChY4KYRJYpfIEyFf1mvbPHFLFDhPy1UqKH+gfoTAYS0wnzdNOAtpoEi
cIxogqB2qT09R65tCxS55od1n3MxD7ARkq0rmRd930e6/8Qma7fqye5iFmihC2WBmLOASRFpyKAm
CHHdkxfrcqT3GtkBIW3tEgnaud47lNrRL3rg3I//Yui4i1lA7wlmdtXQXkKjyTpizK0meCzd0qk+
IL3x3q/6CfayM1ZiAC+HWMwvJjLqE+Z3F5/4qoe7i9EfiKbz3JSWBzt1ylzMgH648qMuRr8Z5+zw
cdRe0r7Z9ao89WxC1731YuhnLZNuZ/oEFLTfW6Blabqui7uLttYnnLkVsVEXuy3g72WnZBZnr3vp
xbAn9bZ3ysqjqcuYZHYIGJBDVu4/3cXAL20YkC22sIuH2eLUwOXbjVVqrltK3cXIlySthXPC28Un
7CLH2JxN2bpPOV8gv93HQfJWQ1zR4goxgGy0XaLC86oGdxZjn8YlU85j7HelcyQr89rgnLXu0YuR
n2EHHhT6+Iuv3F3aPoHzWdkeiwFpDJH04oamxo6xq33ytEmaWPfSywGJzsrSE9rDKkaoYLDVYPKt
e/RiQOooxZn9nOYi82ynTOZCUDPrHr0Yko1d5lkH45pKCsJoM79GnraygyxGZJKi70wx9JBtn5qP
tiXHjcCgtObpLoeEn3s2RPhYtKVPlrpyXESLZrDt8HKs6ScwaRbjJvYzN5IqkCeIcxJGpf5Mcoxa
0+Y8fDFyPBunNe5yHm6NRxgpxwGc7orPyaMXIwdoiKk81mKMpUFDfhwgbXBH+3UPXwyeNgFRG2HH
Pwk7C7aymJoHFQzt/T8/3Zh78/9Y73n3xQAKuslHRKIDzwBEr5/0MRbabQwXKQTn2efhEwG3qX+q
SauJj5HrClCjztCD1giA7RxzouoJvBpBPt/GkyIFkENaDpnpn1/vb97OWbSsA1S674e8RfJIOnFu
GC8skV/XPXvRsH2mOWHBhvg01cUn2yHZjbuPdT15Viu9XQF6hN6xZ2btCSojkEs/AUIY/lj33nNb
vakSTHBhM9+O25Pqa0CjTQ+sN3X8dX3ZWUxNFaZqNRnJ3OKwmdDx4bTBS73y6YvZScJWaLuGNpeM
RTCGISYl33lZ1zCL/YJMwx6iD68eOvFHvRvOltDWbBZISF/Mez10qri3Q97bjHY2uu/Ay9dNqcso
kq7oisFt6Som8VVEYhGIRjjjuvHjLvpK2DtuX5aqPRm5dQUkaOeUzcp5adFR4Jz4gpBHHh0M5uxR
PWelK9aNn5lZ+LaPIy0HZqOB9MnwlkFTxmzQkbi9qp8s95UuqEEoFqI9RWVZ7JwevTG3YNaau2Um
1EVXCUNPLxR+39NUeDA9K9R6EYyiLvxXuT1/CCnoiotFMk2LGF15ydvzZQmwauLroBvcP5R9/04I
xeMXy6QMhoj6D4Oo6d9rqr7Bz71GAYKycvFkfahzh/xzcQq76lOlonu+wS+m8nla/YtFbMZivu0u
/eCaJInl8pRCwb5SVVNeMAKO+rY0Wm9N/YTXXywXRtdAcdAdpnTwBBsc8t9CgNzrxukyqMdKqEHk
tUl/d9Kj2X5Spb9uJC1LbazuWjmh4DrhCoi2qQV3oSCAYNVIWh7jo64my2fi4bHXQLzDfxY1a4oc
NPdiBnAVEQKOM7Yn1661HayfOzKpVh3jefhipYD2bgp9sNpT7uaADmxJMHa2chdrLyYAaPUTOC+7
PRG+eGPPqdNdvm4IWYuxHzZugs/eoA9imT3hTA63tWx+lZQ3Lwp/MYqWyWOxgNJMng1Pr9G8k14B
YOi0qqNYiwEKNTstcIu1pyDJj6Fbbv3CXXNshYO6GJd6heZ07Kb21E4a9ux+Q8rnulFpLXZxjiIg
h3hYuomaGSnXvvtlXXMslmXTFeSdaDy4dzXISWA/Nm3qDus2K9ZiZU4DsEmWCb7ZC4sh2nUALaM5
JYd75HWvvxibpm94PsE689est7Uj3yOif1z36MXIDJy6wZrGhiVXBVwWbO+DDOJ109WSCNwInNhu
x5alyO3j0AWbONDXdfClflgz8o7YGR5t5R4kBLmLgYuvapKlejgke3rqrZ4OrgXxTRZigq7zxFv5
4ouRmYZZ5odgBE62FRnc4cn4UPidv25wvnpu3p5VCshQBrnTJ1ilib6p8pYYbVVETbmuK5rLIaqN
sIjzujyFJdHtDeeJeozWrfjmYpQWCA2aMGtaCICAkybAlkn8ft03XQxR6KMBdMCiOenY9g8DDvmt
Ru7Mun6+VKyOvQZGNg/UKQn6U+pU927arVuWzcX4nCwCbbJ6UqdewYLCkS/2hJmu3PYvFaWJm0IK
RxpwqnL/Q2SSd1U6at3auZSUhlnhGwZG3xNojfZAwLd5bAkJWtfkxmJzK0xbjCWROafCG7tiE+oE
aW2DZhx+rOowyyS/GAcnpTA+qcYrIzvau82vSqjzSP+LZX92qLzdPFeZIUkD4pOSU9G/BHxeex+V
g/hWEUuX7FScNukHjYijdr/utyzG7KR0aEHEoJzc7lFrta0fr/0KixE7lSRbI2RSJyfjYkxyse80
6yaapfIeaLI+OT6tFA/tXeoZR8PN1tyG4xVaLKfeOGlFlxjqxBGD1BucOSCDVhZFlrr7yA4r02yF
OoV2QpR20WhyMwrT+lWFwdBf9UB/1YEWG94UikQIW7w+lfVMeRDAIi+922vOddyRQkO2VQOcuo3I
OIIoMnHT9UW5gzXG24S4vr6AEatHJXkqCZzbS9TM4AsFDUM8GYXrNPi2c5lcRA9W+bYFFhPsMz10
wnNHVJDYlbj45RlwHpAym4xQY1+GoON2vQMjE7u5E0QfbQ2T3RagLFCgPGwqAUbSlf3GIrxvOHUJ
xah72yR1+pB1uh0dXZWE4T0J6PZ2gnen9sIYL31h2h/YRMmvtl51N86H+qHcx4+Um+I28g+t1Yzf
YI5E49aR0nJP4WCUwdmC4fCiCTljXHGDRVu7TLzogAHLrp7IuOtfJkjNJRxk0hAJWwnj+lwpyym+
G+VUggbV8qIiasNLpw9pTUABQF53Zpf5jhJnk3wz/0pr4SDdOKRjWp/zoR7lCYJdCq4UsPX7Nhod
vPHOoOdbaVR1fi6iIYL0G9vV+I5YGCfZZZVuyG0WBXAOvL5zwgPxZ2F7mcI4i2HZZaN91/dOMmyC
0NSCryONLs6O2UotIkbBSp8TcvX0szbg090pN+6Kg+8WJvoRi/uBPTgU7W5wANvtYZWS9AqYKHTv
RphjjwS2p9UsGSjth8pKOt4Gj3y+9WTlw5yO2tzfICcsM8KoRGjdZWh+820Drhto+tSX9SYui9Y9
eNlgdJsB8KS2DUrI7bsJaD3pOAO5cpuoISzqbBt2VR39YCJ0nISm6cMAAhrOkeXX2nbQSSDfTKOE
4TMT3gOgKDJKCZMX8hmUsYHSI9YHeQSep3k/JmcS1gm0kxEdLVhP/kaihSp3mkbiwTZs0MZ6eugR
VwjqOAIQVJtf+GfA6Cde3l846JMMaDhN3X6Uqd+CvmwyLzglTku8U0XAV7IB39ZroLzJj78HIzOS
ZAkBgnCutCChZweuSisPMvPB4reRAh7sKEiI24obWfa35D63e7Ib4GBgGw2TrenHsBbysLXVzkjr
7MuQRoogeb0Cs8KtkQx3vp4F/btG2t4zhQNgVmCRoGsVUBKGY8sf5yfpWx32u7yx/TuuDlwyQvNm
qI4haZAtCWYKB91Gc4GFw6mGW6p2Qsp4/GiMML9JVPNA0v7wEsAlOz0ppHWdB3r+w5wSpR81X1Pf
BLk2n4G3me8wBWQuNYtEE49hlE36NrHdYbqCq9TnM+hX1Ma+CwEg3MNGc/SDjAoQT6MMzeoYD8AS
N60j+7sGMH95YGxZcls5ov4+JDaVvzDBGnOCHqWlRw0o8zPmXrWvIYM1V70mCu/94FTaJev5k03S
p61H0JVfQC1NO5VX2R5MjZ0/YDLLyxfw6jhgwkyavtz4dWi5F9VZEQaQso8c0rQyroXqGRSOOnvL
jx3FLTmTdn8E+G361/VQz32AKAimpagGNmxyLgyfvLhPjCeSZRPSIADtGM2MiKaK5qZF/b6ESZZ8
9xuriL6T4z01O10AiCJxMHeLq0TEtjqXrjHld5NI3Q+5ygDYZXoPPVVUsWxvmU01tbWBFpHnCeDP
3Ig+yIr3wzhawfuoMsKLX6dxf24K4gUvtavcF8IHC3mCOlYON2VZsl0wi759xlcPJL2LZfpCxml3
X8UqBOVcM6I0cuPMrHhK5aSFO2NijwHUGqE66ZLe2BzhtFU/dM2N/VsVhJF+RNPagDphq0aynu9F
1t4j8SnatX6ChDbGODKzGLXhi1v6ZXOuMhKLJuaODQxLZ25eiEI9a43PBpJY600cjpvJEndT1O7r
pH3INBFMsLU8jzeMspDZmYw1Wz90eagbZ83GrG/sLM9uPzSjQ73McNvgC5xA78q3quHGFVpaoV5L
Cuvo5AWUFJtB0N2wAF4I2wUFEJwREd8EA6lh5zi1pxuIMs01ZS1Wd6tMAS6PXhmmhyrzhhiEExVj
aJdx8Dnvg/E2iO3c2xKC+clMm+C7EzTRV7PW6/KhJjmLnpAYhMa5euLvVGNkLIjk2yrXIYnUpx5H
glaefLV7/9DbGf6sklBjCujxTvUG9tAOGKxSJ1tPq50Tc3XUetZRAAmEejLehYUSyLcITiRrihgQ
yynpl+kD2wgJrSeQW9JAhs00DI8Z2tddCH92E1ZedZ2a5g2RHjvHEx/DAWCwqafJTsa1vTOy5nry
4B3vigwgaAfnawd/LtjGoM2CjeHL+Kgir4iZnXPvJvDzd3IU8L9t9ZUstu5A1Ii9c/tseEeCIqmn
adjKXeHArwo6qPt0Wz9i+nGUujSK+4Lart8RvEXoDDM8S1tJCLTGfEik1wZenrHVyOza2MZ4AwL3
aKTqJugFLN2oJZ4P1NW287JkO7b6be7KTzSju2+iyThRyPoa2zB8LGvYmYTgESyavgSDnhAAzY2y
rwkgloRUHLAxHMcibLZRoHdbvZYsK9K41wv/To4eV/+awc4nleRl+SXiArjNdhNc13Z+E8WEjbnu
+JATHJodEqV9AlWabLIou8JfemNE5JeRqv2+GjL/Qj6M2EeD+4Ir9TbMuC7eImK/cfKqYyRUatvo
/jVHzmleAXzO333FFFTCbyeoOhTstmAktIfYcuHUqbjfmnmsbe26eYy80CNlLRQzE+sBooe1r4FT
EcFZwylEo1QTe7DxyhxALgFIe0iz2ZlihQviBu4S25kA+UGZO/fV4HisNNGOHxSWOzJIESHW3tTe
m6HhvgxuRLxc0CfmOzKScLQ2fc6lo4GjNr024MpQO+ilMd5OTuDBuCSW+hhCrMu2/D7D3DpaERkH
j8qUuuiVZdy4uobP0QYhTzYvcLtv1Yhzs04tzT/7eeQ+10XhqI01durjYCaufkA2Fj0PeT607Pny
GE+HafuKnil6sQnrZHoP3cSZ9n5kJttiLM3ntkyIkhDgqZ89mCEvIuTm56ooJK0jM8YUw6kBnB4S
m8QCQqHs1tVUPj6KMgjLixfqvnkQZqgPG73QOntfG6KwZ5J82J+scohuWydq5TG37OxzMYHjPtlt
bJe7/+LszJbstrEu/SoO37MKAAmSiPhdF2fKw5OpVA6abxiSlSIJzsTA4el7HVd1txN2hboR4Qsr
JCEpEhvY2Fj7WykrMa3YoNAQ0rcguB9yeE8uQK3iFuExFBX9XSWw2nsPFHQDvPuAYitqpPP4iUDO
a5BUpbCTrIqh+9DrNYLLHuy0f+gYRr27CSgzmDwgI8bdFVjL0WHl2NMebNn2/RHWAoLjom9t6nPS
jv0zoVFRA9FeYkKOJl1g61TpqIV5UDK91TO8wpGaAKIPh7rFdA/DOIA+25oO0OkSLCkNcm8LkwSh
uo3upjpfAbGEX/xbWItu9TO6uoR6O6HRbjwNxKjyJOFH2iCrTIBVnxfG0O8wdJ0+2QHmkRFwuWck
zQwAJBwF7wKRqz2VlF4iPqrkthCGIR/j2zYdQaVrPhIWbst3vhYELtx2DPTNNJBGHsqmlPljzYY6
zEbAYq5cK4hqdtbC8mIPbxLQzwO0hAHQBUAgvIcq8EDBbUtgXZVLOTwCU9DBGhXdEwBmI+WlQPlu
6fqAcwvMWSK1RekRufVDuEnAiXFEwFa62RXgaCil4lsJxlF5SWmuoa+JEwPcO/qjip2V2/i8APz4
NRpTiZkRCGyQsUS3wz6qy/nH1Z2S7aBS1O/hYjJjVxvjJj/T9pqVxItoQriLIneHgjadbmH/E0Cc
HiVfQZ/i79QY1BegGHGgkMAsYCmk5T2MoyO7q2u7RBdR5ui7Ebm9naJo237UlqsPONWlya4ZABze
T4ycWZFfXVzmVh+gUx2jmxBowmXf2wggW3gu6HUf9g2IZaOAs7Wpi2AHQBeonfkwdJ8CONEtxxZw
nfJuxMq7va2Rru5MRUCxi7uefCNagbKNw47sbjSQPf1xEzR/ApIM8OwNEFp6gWVPJG7zwazvRLOW
P6DzsPlejX2HTlCkW7AZjeeRHraoudMARoEvVV8TI6DLYXLWWt5/hz96FD8keQSc/NqpZI/bv/OS
G0ATVdxq+KYG0Rs+QVS93xKJ+iMlxapQaIvCCNCWKCf7sqpr5GNJyB/hMxM81ZMtsRNpAJ/TOSnN
242rYXqY6dp+6+YOXmi16MsAPiAM25NS4RQegFRn9xwQ9YdK1cOpbubqUynXZfwEl43e7sNiAyBZ
pEFwQADAQAy259cVfkXnMVb7VE/7BTiz6mauN3axqQaBEv5v0bJX6G/Cqm6C5hOSuibegVIgYVWO
B3mG/ZJ84WU5P6JcHr6vEj73wKPrMlM1DmUnrWNYm2HtD8jlavZ+kMCeHQswh88lbup25QIUwonA
qqm4ra1a8vtqIvn70fK3sAyCvSgjh5iVGkaqAZ3Dq094gYpWuFT1rRrCGdT8P8DpUb6WJQDWojyC
9pfLeyA0t+AGdiJwq4ED20d0+AZvuiC5msnHDfyH2jREZRwYNRMe6RiG05tCsfLbAnlqvSPIZOfj
xKlJb2MKr45V1A3UVMwC54nsvRyOAx8B1a0p3NrzMIHvLm9u0P4MAuJogaIFzs3AW0AHaQx+Z9Ek
wQFt6mF+kxejgh1EvolHMTfbV3hO5BcKe6n7usRJcCeWlso3Kfbw9VuFfcwetxV7IKw5gThd6FZ8
GTqz9scRZFXsNuUy2FNXUDK8RU0Oh3LLkB7CJDb/jjN081wrbc9ttcXnMbX2ecJimbEVILxbYNOq
+gFl/PYlT1s4/g5wFTqwcWnRC1Ugv6mn6R5YtaYFjCTAMjYAgfRphG4r2jFQhsHsW7b+Hi4vOj8W
HLZttEZb7bnINY6lwP3x3xHZ12INSdbgaQLt3OBAK4a7rlmGM2cm+qQKGbfIr4Sdjy3tgUOssClK
NOxVIov7jsPPQibgHS4CwOnbvOY5HO2S7rolNNUzrfr72kbhoa63i9xWGEbygTxFctzuBrJY84aF
6fJuw14xHpt8hj3GVAR4d7RP4mwwy8IuXW6Sd3AgD3q89LKtQUuO6Be8tSi8VPAt2cgx4ODQKqw6
agVecB7tQxxBpbqvaKAeYWxUgNhXtuK2b+YXOKPG21fV8uKlY1bAay8i9a4u13UPpGrZgGq9rsBD
EqYxIfQt2QB3jhpaHWFWtbyB+fF5KdqHFQ7IM4oTwGpj84fk7Or12nF46Qbi+5qn9GzXTT1XlJka
BNBpamCiRtWYRW06ykOqou0p2DpDYX0csa+gctafLTOwvCUt9qS9DWEkc4IJDmo5IHjDTInNb+Ad
NCH9qvvgxnDUO/ZAHG7lhSScm9tV4VJ2H02MDXdBTVK8/Lkk72r0GKh78IcATAGNKB2f5VyAignH
mta8A0Os+oFLBt0fsAVblGHQyYdRtni18CUxXN4FC94/AyP9gfdt35z6cbt24plp5WcOBSl60ISE
Qe1c0eitTFkPYzos7G9In89fy6ppk5sEXo71DquQVIe0Hkp6kAVsKk/wDlGfI6ChYV3U11htNMg0
9b6PKHY+UP0Qy4MpWXweks7WGVrdmzEz1g7PSQ1O0+0wVQ0mddRXB9tFHQCz2NDKHVL5AVDb0DCw
ravSIMElrSk/gjhq+wP2jKGAO46QPeyk2kgdpqkVzSkBnL6674s+x6mH2Xg4Gl3abzqvsAFQC/jW
jYUHYrqnY5U+NzOXcM8JYl7dkRAVjXc4BIg1C2GBQN+xYhzV9wT25t09TK20ucDXuWA3cO9rpoe0
bYfwBS7XdXkTizn/YeF2X90CNwlXD6brib+lFQoEYKdXVfBQsI2AzE5LXEQg0lU6YROlZWcOwCvi
OL2Uadl9gEQ4scdQM34foroJR8IAq070wHhHLqQD1eAwJ/DG3hmCl3Erq3oMbyQTY30Co7+vPsxt
rdhxKZY1OthEdtjfZt12nwy8zdQNrrjG5S1FPfArbkLGdQfbJFLs4Xqi80NFtX1uw6uFXw8MFRQ7
M47TO2wi5cfYSDWdTB6gcmC0GZDsxooO93UnCnYA3T6pnpeOBHCiX1MC8ui0LfohMXI8tp3BsRFH
kBaOMGlFBZzQOz4fu6ThI26tkGjvFOpRwxPUrXbYpQn+Qgaj9piBx92bEgjMBHXMTyMw3ejrQvki
FjsEWRi8hRUZFtpWlanOYlDAq3UHQx8FgDCSLHibxJax/GsRClHuBIlqcE5zMXwta/w/MiTJZ/BI
gdi+L8pm+oqid8xPK+5CNVwJJ3ygtku26TzjBzSHHgZkCQpNURt/Jb1V3bkZuOJPYm7n/BgXmOOw
DE36B9IQXf+eTvBs3A2NLORBroA0Q1HAqkgAihx1S/RF8S0Qv4e2H1B4sKORRyh/YUi0tDX85ZNe
EbFbkIqvfio4l+4BhnQtYbI9nFXct+dOTOlb1Moiz9sY4l630YH2pJ2Gc6rJcmg6mNrDPcqzOfnK
f/vzjRgFggpHyQgdM6GUOzol75T4Gengb2/b0HboXJYkiyq3woDtkVh4yJ8iAxzSutAQvoVLIr7b
bV2hsCaYVj4XVwlW69f/mOlawzcdfNf01esqUt9yisqsx00exnY+A+pm69ivM0i10yaPG5DEO9QZ
PfvmXVXfaGiAsno1XuZlvWAHzJrJs0XMFfOt8g+neAzdm+WRdOxZVF5yDbwT53aznSpBTU3xvrfx
Ejc418BhxO91OxeF1RQRHsCD9UJhPgO3i1odkjbkB7/RnVmPa7sR6uNhhHUW+Kco48M/QfrhLJgr
iovMtizJ1f2vVyn2NUz3eIHvjteTu7I4tLTXzG5oFIPdENwmNogq6I1oehhk+f0AZ54bFHgj2aJd
EQ268PYJ4V8ceg7t6G+CXCUxigAj1gPcDK31gx6tj7I8Ya4yLjcDnHqFHPFaRpQUpgOwVz5X+Bja
meSKMDFLjZmoAnKAE8mp6NpHv3ft3OEvAZ0Y8N3TZYZfB1wJmwGHlIZ1v/sN7yhvJJCDPG/WAZ2n
FX1aSr5AOJjyF7/RnQhNWS5a6CXQ+SfZi5zKT0GaepI+Qic+103HzFB4FtQq/xrDEEVVuML2e25n
V6rKBiZHHLOwmcQLavX7gSED9hrblcYRa1BYjPFBYQ+Qs6NYxLAe4N+aWr8Z4wrkRp3OHRNYuOoK
7HVq2xurpN90YU54VkHYrBSO3pdYzfdbm2fRGPsIktAi5upuQtxulbRAlhGwjxNPL8b+rAH1urf/
RZGBoZ3wLEO4TuTDhN7zBvf7j3TUozylYYD50hpqNa5pN/5BWp3IY8oHeISUoVLW8x/mRDCKaGGT
ohpzqebxR5102z5MRj9kKGDMr9OZQErYeSl2hemIat8NNCu3yLPj2BXOpSKYBZv0eGnH9UMXph+Q
nn3yiwInemUIL247AJAg+o38sBUcjreph3zCb3gngO2m1lCNBs2qCdzdCLLHVluvLryE/UU6B7O9
se7wWlZVPth8+FyS0HPvdoVzBLDOshswWcDjPpu8e79p5qNVxGM7sRsDXgvXhhKLcQgzp7K41al6
8nrdrmZOB1sFm8IOrzuUuOApLCzljScJgDrR28EGAX5X1+wRdwUDkphWTX7T5I8u0D/pcdVQNKgS
o6e5IvwTswkqysYv6l2BnDAw4EM1F9l6Aa9oDqfftSt/pjK7Lh1/s6C5ErkGPJdE6gTpIysepjZ/
o+rUR32HWeIEZhMp1dsKkbPhkgDWMrA1qyj55jdPnLBEHhN1sFhG1Iv+SyPG1uwp0KD/wf7//zVr
Jcw9ZUfLyhPY/OKsseSPFZxXoDnzSx7dE3Y1wqqOXvPSiIYosCq4zieRH5KPEScyI5rHkYVW76LQ
sLnjMX9pY9gAer1z4uyrY1BoE05kvMAt9SkPlzfd4KXUxPt2ItNsmnZFgqGXqboMOZJ1VfitKC44
s8E1cwxOyXAROv+AW5InZkPPod0tc17DWcPX5ZIaeZcb9aFLZ88KgAtXXFSDuzuDqOd2+o414G5s
O79c2oUrKgYLRTEh5vVS3cTwIW7Twe8gTZywRHtjmiwaqIt4q49J096buX/2mX3URSsuG3Q2ktbD
hUj9fZmS+2LDdbjf2M4xVKfQ+IkNjx0Je9mK4B7sdM+hnYgMtC4B5kBEwqPqMRnKJyGCs99TO/GY
DmvIthALbGjIe/iP3m1+ymk4Zjjx2AtLws22wyUZyXv48+pdgTt7z1fipLFQFc2yvm5oqPGc1gmD
ayhFPAd3YpLzfmxlPeHM0qfB0WxUfAqSWXklm1Sw10kyzTmMHybsCzzKb5ZZvIUxuE9HD165s122
4QgMNzTalyUoPtuUPHdB41MzxtBOVFoYuIViw5bDuIIot4PZcGHX0ivmqQvKjIYl1rZkyE+gPdub
zuB+T8V+c9xFZSJ/oDB35MMlNt1zqsU7XKV+9gofl5RZYmkqK4Vj/2zRICShMF7hWu83DVMnNhPD
ZFrMmIbDBmds2LNBJdLqo9+TO9GZBI3tu2v9NljKo4LNOuT3nh/TiU0Jt44VQjtMcDWvO1CoYMhI
cMPo9+BOcEIRPOuar+Mlx903RNXiATdzfqUW6vIyO2W4ygssh2gSgL9CLXcVxC2eT+5EJ6wvh40Y
fM9FLaciku+nQj37vRQ3Ouu6s6JCFgHHRBizJ/EzLaxPpx24/tc6xp+OJQVlcQwnbGDVZgHMy9xu
x4hor8sijO5sm1UTXO9w1XCpEDczKX/nM/XcN11o5kxyCd9x0E+xw0FOOdQlWk90kQ8/K+X8/cmH
Jk6EioVBDg8x6yXPx5tkte+A4/FpLMV7ceJzbksdwx/x6jZdtlfhdnEIFjj1es0XF2UJO9hky7Fd
XMqR33ESZknsO7QTn+D7hXAChKnLgjaXHfqFvle2Lf1WrcTZO/MlUrFOFuQUU3NUgX1YC+G3aiVO
dHaQsEQ6AsnSTgyesKTR+2DlXtUO6qK5NvTtBGmPlwIB4126TffQMHqdBeGK9jo8UdAOwI0R1xqN
XKHkVLfoKfMr6FGXy1XEqwFDHYstLvrlIWnGB2h8vVAvCXXJXBN69pqVSDD8kxBFvf6JkeCr1/x2
KZMhuhrCMcY6HkUo0SRBBc0ero39osfFcjXo5bB1ed07w+g01fq9Tfh7vwd39k4cuWEIFgfDZazE
sx3grj2PH/yGdgOTwUIUsGZY1EPP2dF+X9vULyxdIpAEcwC6Rdw4odtigU8roaduLv3qYtRFAolg
gIIfrXMXw4IbIOZfdJB89Hsnzr65TC0UECDpXK5YOEjG94Fc/N6JiwJq9AjDIF2gLouuKtjSwk+8
0KPfNHFBQBTiqkUzzG9Lms9ha+6iIvLb7l2qG+yGgRwIUPMVYQuIYPtkt9zveMKd7ZKNcmRgsiIB
SkpYGJctP7K+qj1H568XQpqrWcDECkfZdKMn8J3uVyjO/HYH7sQljNZgJWqR6BfsUbDyJlKN58hO
WCaREVRarN/1CH0zyB0QwffQXXlNcO5smKKgaz0BQ3MRsbnp7Ha70PHGb2hnw8ybeZRTgomycXni
jDyKWvgdkV0dDho8Y4C8IdOApO/HstQnSMuevJ7aVdy0PU95aLHAQhg+nICm2W7qqbV+R01Xc1Nw
NvSiw63GtHB42MPwsyne+T24UwRCOyQ4uCNEGjxmuziqbtbYzzsGkPrXkZMTK9FPgMhBSyI6hlF1
K72YgglMgl8PjT24YxuYXxfQKSHDD25z4rcEuuwsUO+LbgjwIddKw86dDrByjwq/Hd5lZ8G5vdcD
WmcvW0n2fdjcReRnkODr9/rrbQmNnIhElbCBkwmuf7cRuucvLfjJX6CzhKQS0nm+nUWqyMNKonD6
yb/lepL6mx/oXsqqeesSlCjqS49/BNr6q6K4W9D7ervNbISsBd26T3ASyCu0ufeN32LsXtaysWV0
rSbkMb2Wn6J4W7vdVo/SM87ctSdc8jSv8PFTET2MBXvT097vyV0xVCliqAuhDL10PZo1IML90vBB
+S3Hrhgqh7k62yguEpI4PzZdcx8mq9dVGXUBYdj+TN4rPLdS6AhUybgTIfrvvRYfFxGWwFq84RPe
tzbVj86G7/VYlT8Z+7oU/M38dJVQRVmilRa8g8tAANgAg/DJhjL+mK9eyC10fDhrECwbWiaWZEC6
3oW7SPdfpZU/qxj9l3C+WlX/uTqC2ki1rhRlf4j8McXDRr8MVc+6fZGnutwX9Rg85H3vueq5+LAq
nybZWyikQqk+0pW9SYz2q/C6vsPadAN68FAm3QTk9EGLBoeusvQnX/n6Pv7uKzsR21dTlSvMyks3
x+GPkhADOdNsPEv2Lj2MhhOuc1Czv6Ahcn1P8kV+Dqe29AtbVyUVNmM8JbTDq5njPmM0kGjtlPOD
V3C5EqklGJZms7i45FCS4zJNoFmEqdmvPuCKpLYafis6wumptMslEPwhCK3fkuOKpICGkHMMSsYF
N9sSPZbRiG7cuNx+ssP/oYj6mznjKqU6HhboWhD9ZTYaHTNxWa/3GnoLcI8WaxXaA0z/DvXl8Wkq
KXnfSb0ESI3a5HsatfVtqcNEAialBVoii+B9GoZomefIGx4rXfef67SZJtBfyfJdBzwYTtjoVX5H
kY4DMTFiLDvY/CovX/ykzdSllnWjGiJACztUJMfbaRzeyF74lZhc+Fe1zDaawSfIkBe+lGLY933w
u98EdU7JDRA4k6gxdMTeQKc+bX5brStdgjGzthWQFlmxNABNYQY11U+Snv+y3LjKJZvTKlY4EGbA
EKWP193qGcer9ovXC3HFS4D+raKIMfqEzq9lLQ5D9d1vZCcVp0U9NbYY8KpJu1vy27T165ugrnAp
l/Mg4rwXWaeOAXBDifEzGaOubomVMWGLwsg8HI6rSu9mqNH8Xkf4enedw46PpsfQVMhTqLYDCst+
252rWioHkGUNx+TruCn2BcABoHO089HvwZ3tDmzcqmBsFFkNLsWB2O7BdqlniZ068YjevK2LEwwe
BdMu4acYDe5ej+1qltD6FKoF7ihZ0qG/OR13s3znN/L1dPKnWyTwmBhvrswtWkuQn5OdmD/7jewc
jKVc5hS8mjhLIt7sN63knnaAi/mN7gRkpPOgSdAUB20xQa+jAZBjKxcvvnxCXc0SNOJ5ASRVnEnO
q1t0fZZHcIKqn2yg/2URdGVLC5qI4yYZ4kzosH7D+iZ/B2iM5xR3bWHFGLBIAWuTpUAZWE5Po2R+
0eMKl+TUzMsGpllGiT2w/ks1bX4HR1e3VIk0nRXVcaanASCv7+PmmYG6sqUI+IEQ5qoYWaMHuYjo
k6RD6lUkJK5wCV7WDfhqEc/kbN/m2/JGzX5Xx0Q4gbmCcoFuSs4zMpYFfLLzdjf3sV/aT4QTnEUX
VxHfZp61PHwGcOxhQpukT2TCc/f1ikJTdIaQGkMjN8kmWlymyCuvJa5yabZySKGOAEulWKszVcac
czSSe60oxLXFnlgiKQQuPMO6Up6SgOiD7tvSS+lLXGNstcpQWVAyMivQHZnwC9d+AkviCpfmGVpF
3hmeDbM45IEA8M1roSKubqmIRkm3auXZStP2CHgKOQoa+emTiStdGhKgZmqD0dOZD8emr8I9QZbl
9zld6VKA4qliM6Yh2pXueiM/9lvkdXT7N9PzT3umjko4ybSIemVS+RXHq2Tez0oGym9VcTUGazmg
LX7Zlkz05FwqttcgT3gFpysw2PKgjgAeXbJ4BNl8XsU7tBR6reFgtLwO/G6bKMilZskWPpRgXhXj
SedJf+P15K6kqwaJSYHEhu85DOUNmJf1edLUb6K7kq6tTOOKlAHP0GD/JHM0l0dd7LmwuO7HaWOh
vWAYHEyjaEehctvPkY095/k1yfjTZBQwogKsKeXZXEjgwaIxD6BLqQrp1yVDXBdkNKEmuBecoqzd
hoPdpj2DgZnfN2Wvn73paTqSviGZyvM9pXkWzsxvoqdOor9CcD6j34RklUX36SLB2BBeWRBJnTQf
Hk9L06mCZGMwPg+seTe2gZe6iLiarrYrG1A7LMA0LfsAb0sYq9ez30RxFV1xaAFaBE8rIysDLKgS
H+dkefT6kK6iq24nu41tuWVADDcMBaDKvlN16+WglxBXz9XVcmGhTLBqmfhN3LVHJYjXKQUUstdT
EG2QAh7ccskMSeCE0Ry7Mvdcxp0pCOAIVdg456wbUBTDzWO9m9bok98bdyZhH+O6iFRiztAHDRUQ
fwMqld9zu8qlnA263FRgMhS1D4kqsxpkXK+ndnVLZmiMqizIqJVad1HEdgF/8BvZSWh7OKovCc1N
JoGjlWl+sl7WcQlxNUsyWoeyN5HBDAG9M+YJh9dL6NfVQ/6iWerDdoFpo8kssIeHEpCCYzj7AQSI
62SGxv6QVdKaDBAdcD/pm8Kz1Ym4Brlgti1V2hc2G0Jzr0x/gBLNbxF0VUs2HAugB/srPleB+1rX
WdCkP/ymiROT47yMzWpik5U8yeYpOBRT7LcGuh5mqbAgGFeYgUsE0EHTrd2pJDrwyzld2RKHO5qe
CDUQnoX2CMQj3xVC04PXa3F1S+0o5xD1dpNVXfC0yflU1fE3v6GdwEwAO1g4kSajQZ3lrHtMt+aD
39Dx67V7jdDuVHFtMvgoP+RMfGCdnwyfuF6UfOiswRHCZEC33jTzek48WSfElSwpWa7LHOCpG0aK
Hchct2Di/e73RpwUnDZXaxo6mIzFnwoyH2lX+SU9rmCp043mKTjGGUMn/Naam5H/jO5z/Vx/vU4i
LjkIOH5Q0MxssqQfVnFM2impjjaf2OcCl8LxLlGR9KszEVfBtOiZwG/WYDEPq1vWTBc9BH75latg
kiYSJWAHOhP1sM/RSkAAl/L6rK58Kd/CYWV9pLNVzvl7RYbqLm8TP1ALcZFBcTwm2IQCnYVtSXaB
aZLbcOlXvy3fFTEBxS6N5BVW3O7KTRCHuqj8VlxXxBSSKJ3DGa9l1vFNKNSdgaWB3xt3TlU97imD
ZQpUtimxA1wXXr6J36HH1TBtNS7BwrkEDe1LCo5c7zmsk8iC7SsFLK50Rm0AOrbMQHH2Ox27zn8i
kVj9UN7ITJAA0iLPQPv8TGXy97Vw4sp6wmixBORgnVXg293OiKJzAEcjv13T1fW0SzzMIB2qbJL8
fbimYPsKANm95oir7GmGZgQucNUZQJrNxUzV+6GctN/51VX2QGcQChC3VJaK9iST5CwX7leKdIU9
ZZnIyhatzjbaPEs2HXgDBLXfO+Gvt+RgCQucGKTOWst+gCL9pTcwGPEb24nJWKdTKhutMta/cAB0
a1H5pT+ueoc3ZmS5xsvO+20POcMJSBO/fdNV78ASgg3TdUIXrZrPsamnI0+1+sniek2i/mbrdPFG
IuioSQBjwNYpw8sMxfLXcQBxFZq+aoyOGl4udAePHeBevb6BK1qc1TLDBEVMWRsE02HqJ0CJ4Qbq
NbgrFiJrP0OHPsD7oSDbbkjNuG9y6qXDAGvr9cxs9RgFqW1U1sGV7jTEcjgkHfwpvR7d1QrVgV7a
eMLcpKYkdw0F1Byn59VvfrpaoRJN5iWUqFMmaBcfyrb9xHXjhyUjrlqId0ylCxunrBfJfScfqyJ+
9nspzmJQLKOO0OwzZWFt4RMffq/L3q/84Qp2dFktUycx9NSj/wkr8S6ejV9/InFFsnND+2oboimj
FPybhtxp1fttSK4aCGYQ6WxNP2XpmgJznu+61u9GnLg+gLMgQCVF7ZRVfX7ahhdGcr+4dPVAZIFF
wkTAkqQsPAAYsE+15znL1QPFW8XKAAimbKq7nRELXIA6v4TIFQOtbV+jPQmo97Yvik/pvFQPGynY
N6+57cKMAJ1PcxEPY1aAwcLh5dEunimRqwhK9QrkcI2h57TUh3o1cp8Mw+I3A11VUG/6YB47jD5S
eVP38CTig98FkEszArqvKETRtNjrwPQuiqI7lwaSW783zl4v4MO13yzcuiKjUAMhlXtMB88LPRdn
VM0tB3t6kZCqUChr866ZP7QKhmeej+4Ua7Gc5LkqMb7VMz2MW/0FFgKeFURXGxSVwPd3U8DPVomL
hg9JAmCg1yt3eUZl1W6TjWAO0MOcFxaR6w5mGJ7XYi7PaAWDxARDFMOfJdxtUB7F1C82XZgR0VU0
wsDInsfKRqe0LLYbIK+t32bsaoMgjpySghf2XAfxXQCvBWEHvyK2KwzqU0W5RhH7XLEN/jaTeMPy
yvOi0NUFNfOswGvHW6mm9d00NnIHjrpn3u8qg0TQoiqhri/FAKQ/J2k2wufOL+l0xUGhnIZoXoQ5
C/D9YeQzx3s8v18RwdUHtXlpg2ZJMHiePwNd8zGffXLCWLjioKkdOgV/W3sOGnihwUgsAZzcIzAx
dPp6LaQl7BHLmRmcCsuDZSn0QV/9RnbKtWairY3gSXA1tv3cBO1prifP9+GUa7FJrlPZz7DnHJfb
wVYnsXnR//A+nExzwDUeK8vRnq1s8xP8fSiMQ3vmc2DG6M7BU0SAuuGKw56nJTmMRL7PN6+GYQwd
vv6Qtq1RVxmNPWtN37CiALwXKEmfbQeDOzsm0mPbdHBxOMO2416IBM7QyeSzVGFs+vrBk45U/VjW
9jzDIg0/6CZMrOc8cXZLNZGawzTBnrcWFlMJ62E7snmVUmPxF1mQlfkwksaee4VrjrXe4iNA8t+9
gsclGgUM2kiDfuRzv4w3Wxvv8JJ8dh08txOXJNU96uQYOuH1vlHVfihyz6GduMzh0wtXFAy9LNtJ
wDy1JMLvU7rSl8mMBGBxRI5ETWjXd/J9Sibpsy3glThhOaItik8L7H7hDLnnoTl2MJ3w+5BOWErY
TFiYU9nz1TQEl1ewEotf/IZ2ghL2EvAq0QiccItOPVwqdimq7Z7P7URl165qknAePbe9fGb1tz5I
fGT5eNlOUI5dL2Atj5cdkgV7Ar8pRu23TLmiFwIcbA+rHCQmCsCbprxBX4/PYScWruYF3nyqobhK
Ptuu28VDuI/B1/D6jq7kZaKIlLqV9lxU26FOMj30fpu7q3ZpmO2ZDQJzXsrugHrSrhu8JCl4H84+
ScZpHUmH1a9Yx+VQpeh23grq+UaceIQdWVzTAs8txPQNvrjPtlml59ihs900JIBOHmOX4Z2h6R7m
Up4jO/HYwIM4JjgonM2w7tb8ZUg/+k0QJxZ1UcZcL5gg0NMcoOTezc347xX7n68Ytupf/4Nf/467
z6kqSu388l/v+hb//c/17/yfP/P6b/zr5qW//9q+KPcPvfo7GPc/P/fwVX999Ytjpyu9PpqXaX16
UabRf4xfvPTXP/n/+pu/vPwxyrt1ePnt19970+nraHCf6n79z29l33/7lQJIga3tn3/+Cf/57es/
4bdf3yqN/eKXTMORaPjln78cdT/12vySqeZr9/1vhnr5qjTGjdJ/pIIllEc8ooReGSfzy79/J/4H
rh0jwNI4S0L4sf76S9dPuvzt14j/g3OewBWehBEAa1cllOphRoXfiv4RwSI7EWEouBAxTt3/+5Ef
/l2Y//d3wkv6z69/6Uz70FedVr/9Gv8hR/y/BXwMw+G+iZ9FCOTEERSUr+f3sLYdwOZN/B5Oe987
26BfksATd5Jl/abfBDuyWP4oxy7P6jS532i7nfKyvdPwbQV52b6BOVP0fY7GottVG1CNoNA8zjkb
HxUQA/ftmi5Zskz6KZesu4nChr8lsuVv0dMGZ9+tvVMAJ+2SZlGHzazFsRBivTVb/ntDQpBNcXZp
u/FTW9L6xBKQ7xNSfF9pVcDJLU93Ih2e27XIlEw/Uxs+DkNUnWE+NRznzrb7FqrDHW/DR3C0v5m+
+ZK3cAFd00rCZz59N/WJ2lEadDsOOM8ubzb41hI4Pv8v6r5sO25cWfaL0AsEQBJ85VCjSqqSypKs
FyzLtjiA8wx+/YlS++7dXcdqrb2f7nlxu22rigTBRGZkZAT6Xy8w6npkTfyFJcVLFQMfdGsJciT5
llgY/RnyNwzXw+uOitt0iVeMcIDNVQ8rZtY9mbaG3RPszp/hEv+aWvLcGbFB0Ut8ClpUMHfOrRJk
RweXRJjJ55DPTPYw+L5YlzEZqgbdDSuTNuztlnJN+7FeDQmuLrPQe59n+qhiXCYkGs6DAzNIi6BW
L6FtHjZl/gYaHQ17jz7ClsOszdjBVdVYPcyS8csksh8uEn8fca30EX7qO8ViJ1DuJMPWLo/dMsMa
r6c5XG6r5EfMKfXntBw2YuzUy1Tb6jnO3GQ1gKNyzMccEvM5HKPjCp6WVl341ZxPoTfAYa5rY5iQ
9guaB42A532j6whqZXaQpfh+d6H1q2NX1vMAGT4/deMFnnR5vWqWtgvhlf2D5OLkuQTGjLhpF5BQ
QKrkrSTJW8rjt7SeGCz0ypvKzDLUNZYoRkPKT9tBbelsyCYdyRxhm6RB78V0E0/1vatxGne1ZW/M
0sInrc087FoBSSaMjIV4FxJfj+MBU6fGT8pShDgPG6jUmsdRJjCHg2GrP1pju4Uvqt7JkkKIpkv5
U25Y52NW7kXFqlsvdHrEkJgJ3G5MQttyT51QYE0pm69j6tySbrRv01o030sCb8ZaIjGNa3FKMHAf
Udc66Sr7MWXzY9bgunVdLYca1rVfiqHJfAwTET+G23YASPLswMQsGnKSblwHnwKhgWPZ8hN6cHPn
z0ChfcH7LvQEJO/LWJ1Vk72iC/VQDnj6VYY10HXnBe9rXtZQzUQAOxGoCvuN7DM/a5L9pOsjncbD
6OQ3VmpV4bKU6DFleJPcyrUDXWKzdz12pz3ba8GqxM8qbF37AjzA9D2+8Qq59UqKzV2Vx4a76WnJ
nFuGpwlaav1MZpb7ZHTg71zZm6qHTTHccDcwtnxpuuUxdk1+8Wp8VD32iZnKAVIEsg/TvrzJ21Ks
0nhI13VaYtsJeKLWncYbkcru3FHtRtKl6lz3iC/ZxRpPSDvKSRulAvfe0uEQy/xmqXG9LkYSOlYf
qxH7CXNLt82Ce6Lo4vtJUtSQi6PLxor7KXRZPwaVnb2Rejg0ENgLOYsLcL3ZGGRUEb9vCUynnUa9
vMe/qkNBJmDyHZk4BYJEsYtytTwSx7CA9qqKYNvbBU6TAK2x8IybfPYCgTGkwIExfMfEiRLYXzPp
VHfoHIpALu4c0hRW7yl8QiJKaIdmK8CeguCJVK01Y0eNmsEwT2FJKgt/H1d9vl16mJcXHoKH27TP
pdU+X/Az3x0Q8iF8D396Uz64bd34HMqK95A7toPCdlY2nVlE0kKGiKmP8CuBYFwnzxDq5D7FxcBV
vH0eEpwUtfomnOStsCf09XLYrLr12Efvn11ypkNo/G1H2E0qvcRRO1B00xf9asachl1VdGEXozBB
wlKvkqlMIOLM12ViHuHK/ca61A0WRa0dvEoPjUWqYIrxyualnQZVkt80RkPRHD+PY+/W66YDV2qO
lhbHkhTZSyna53Yo2K6XieVTsjxCUhj17IiNyGwJp+NpaJKgdByvhcAUyeDO6ZLSBF22tAdv0Nhr
FMah0whP8XmUt7zmp3HCe0fj+sErypeGZF+yBk6ZcYK9oBsvDiHHAbNN1XB4rCMU2YsWoc6dWwuQ
yyZHQfbAde1GrM/qgBE8S4bjYB6657yZ9A4yCj9qK+dw6+5ZMA3EBJPD+C63x3QTMzFHmF+0zhas
64Jx4nbQL+I0ce2tbbhNb13pRfFYdhgSqvFslXPGzAPGyPMaa3wBB7s+eVvG8mER1RE08ZcZlxWY
GP8YzKnXGF7KgIXKmwwGK6R3bseqaeAoObqbFMMlPhd4oH3cPhdLjuGvDCvRS/ITro86zGN3W3r5
C/bBczljU7vCPXuF912R5AeFoHvE2ILonU7U52ZR92ouj7k2j3FeP6sO3qT1nLUHXjaw0r34GXgO
+YmTpvM1/EwJmoEriNeD7loULxZRO1M7eTAl8Q8SX5a+chCBQJ/20xLindPcPc9TDfHeGNdoYZlH
o7wtcc3jXE1qpzHdF1VzkZ2IjnGUovvqYCrnDBKFjlrR4hJs/QNklTczxzBUjn/oAVEGRurDhtR5
tTG1sgOe4OrkhLNuShMPFs1yXgu6sKjB3C3eTzxYHFgJdsskwgImr2FOsjcvxdvWEjw7a8IZCJUC
XOGQvo6c7ApwvgOvIOfBRigfBk/6cGbF1TgIzkOGvW/VKcxni8mPJ0SD0kjpU6fFmHZ7WcEEZqhj
HzvY37Sq2kDYyhza0RKPVoLViHsEXXuqEwMz9vTV5jh5e5If6xK22JRaQctx616GaXJOZniHDw1s
jfH9dckQjrQ6QyD+1Kd253tLW4NkhxdjAalv3eYLfDNBbPFbOMbcQSBz3l0iZTB082NaSvUNBgq4
mbx7vuR3XVp0Qaqncp0tlo4ocqtAlkhqaoaQw9LGW7lpRcOqQ5xVVJU+QSIYsTy/6QrrW2W0HWZj
9VJU6bBC3ryGJDSLxjL+Adc9bD+EK60R/Slx46iBEI/PVVltbGhzw8TW5Ss4cLMogQHnmnBEyGzE
L6zG1nTFnPuZQOwmYzveTk3dY7SZnmjmrjgQ05vUxVvTYzGdUplgmOrjOOH6DM2Ti3yWxrzLiMOg
Q4xMEyw35ekrRCbTIC9w8M69DS97g5+UPcIZbMI7P3eTh5Gw4aJiD8N38NQw+IT7dnj8o6r1Szx5
JhgvKXaSF86h52kdIGTpMIHHaaDmYgoTJc8y4UinYcLuz4u1jdu6DexxvbyC3jr6GTfkNaY4zEQN
v+yO4EXPlZi378EwRWsvihXbFYn9BtPrKcoqYQIkPY9jrfoNfIS7tae4jtJR49i1c2819tjBTFhm
H5c43y6BBZz/zm/mGM07456XDvnyvCRw504dEaZsrsKmxUmEeX0so3b4jiZJv36v0f6jQvWQfm+r
rnrrr8vQv1WuH/6r/w+LVQ7NU1T1HxerD3X7rc/Nr+K0+2t1+utnf1WnlvOHcLmkmP/wfhWav6pT
y/oDBsvMwZC68IR14V7+qk7xN8JhGD9DCJAcGgUAc35Vp84fHFriKFg50hMBZ2/+n1Sn77oV/y5O
CbNgfICte92hbROMGhi4eW15u+vs8rtiTlgw9aW0rDVpq0DU1c6b7obY+xPX+Bus8bd6GNXu777w
CokugC/mrGPzdqE8bEZvzQbaQP4jfUxN/fqXJ/GbmvudjfC7L7nGwGJrSnIam60e7qdFhKLsw8l2
LnyFaJxfFYYox5TtW74gaLRB35e+UM4nd/guY/K7bxd/L/Rzp4D+ntAEAjjTuipw+CiCVHHxra4A
kelIBbIkiB8gyw7IXNyUn03nvpMZfvfNVxAa90jqlQ1YvESKtazWfZtubbAd4hilPh2PU+PuXe2E
LWkQvj4D6T/cRFf4mgYm0UCxpNoaZEl3w21+1z8lSO8eAZx8xpi5tD1/d2tXUBuBi3nfLZXaQgIv
rIUXWt60Nu0dAINwqLwwQbb3X+6eKxw8NRP1MEU0bydHruFShdQfGZhivh2nx9zmSPWX9U0x7ofy
bHM4SRftJ7DwBw9QXveTnQWWEIs19VuRW+uRHvvJXdttDNgcRZ+GkXWHFRX7RoIi6HwmFHEBoP73
0srrTrP0ZlJRd+m3mlH/IjAA/H9NRrH28MqIWa0VWnPp9NmA4Ic3edXnwqFuJMwp5bZ+rh/Sn/D6
m+YA4Ip6ag+QwFg+3ZeXvfG7G7uKNVq1meSaN1uPuH7Fz4WF9Mp479tnQUSLOUznh5WV8S/00wBn
vZOsf/e1V9HHnhQxk2qrbb9y3CB9tJ7LQ5Uckoe0kavkWG4ZVNVcXy/BGI7flbNDYXVbHsZuM+9T
5X9X2d5KIiQFMFC/tYege8yONvk23hCf+IiVMT8036rb6j4fIh7qqFnb9oFEXtCtWvzxKcu2/UHW
1lPeACV8Qgruf5d+w8JsDmW36fmug0syJBPTr/39eN/JgxVZQXUj+8Bdd9ssMht7C7lYs51XcygC
rlZmDZvSqKcrEZptuWnLleq+Jwd4rW7SYtdv2lvv3sEn5nXpz+finqyGu+bYuJAxPAn1mj3xm3gt
x3WziffVBr08K1qirPmRn6BlSdtwfBUCAeOW7CYozK3bdbl2s/2w6T6hrX24565isjUVYK0Rw7bC
Q6rZe3D8BpLTK5BKx+zoVjK0FA/BaPfhFRCi+PykW/fO6PvdZrgKyYRPTaNnyrbD5fWlzIfBD+A/
5iv2kkD4tRoV8LuX1AInDWFl7OtjkbK1AYwFY/JPruLdSeF3V3EdoZ0ZwZONaivFnvIKiKMXDKCn
Tl626xa1+DL34y5/yie6V0XDo8qOIcBrB6TrQpglZRcsj0Zdyfx5nPwZY71Jh3LhAlmaiayHGGpe
TdrcZ2nYxp72B9SGu0la6aoQadSkbYgzcQgblt8RQjVqYlTHrLduimmAlQxkjOxuzPxWBlkeP7km
xWYzX7LY2mIGNVnZ3OLBOJivaZncQSYLGXIe+3ksjrNlH0xphxgbaFa8cH3ZLCEUbzFPUdwmYxmS
rAgLaNBVSbeJrc72B6vYUFc3K5OJAe17+7as2J1XTkFfv8byxfpM1fODNEReEygywb1cNLXaqnST
Nc+eF79K+ELP6XB0a6zgEvVOfW/kQS7Gb/HEEYc/OcQ+iulXZ9gAev1oa/QSLNW8JtwKIYEWphwp
gHLDNHb3FbZi3/I/i4APs7qPbvWacyFaOacOhQ9wU65xazY8F6Fw8n5q+lV1n4zG79J7cJoQ3uON
637mTPtB7iGv+RgLn1kxx0RtHQArJXyayhqYX85D+LaFXlbvxbIf7VNZ3f9X2YG8ZmkIXowdt9ts
V25rz9vlXfuF9Mnm8lCzKo40OYxtfrQtnNQO2y/xztv+8zf/PgOC7evf00pDwBjuMNSwG6W3bwQD
LDnuO48gEzD7Gv9/SYP++as+XNWrI6yiUy6BzbNtZegxUXQn7fMF8h3i7ot0SmRG8PTpF58l+Wep
zyUU/SZEXVM9YBDYlujEWdtR9XuSLvDsvJeeCYtER71l7VNEQ2XcO4XU1salaON+FqTZu8nU7778
KkqLzjg8T5HyzeNeTx40p+qVxOGQVX3hW7OngJjTR5EjRGnd35SJ3he5d1e0vtW0t+Uy75d82uaN
+lrz6oazoEs0xhVTv+FZQHp0ylayW2m+a7pVVe3NglAE8fsVwdOzVqRXQTKMvmEbaIIB7lkCSRBl
6Ywou0nwZKGd0swDANPkcnAHyQLc6Z4v+6l+FUCRkCQm63Fct5BUlBu0MmZ3s7QbFwOqc1RtEBUJ
rCKR0BHg+mpv9DNnt1OxV+LZFvcDO3vzUy3eevFYlA/WuNZ8PbpvY7/BWN3Ybam9ota60BtarK35
ctFdsmrntQXa2bhJ4m1sb+0E+NwqY4WfFX6tLDQaanYzSoNCZMzmwC3JJuP8TrfDGQNpNxxDHYNa
gM7qPTzKt4PHN45popjNAU/HlR687RiHydjczkZDAoM/YPhmPUDbhC63Qj5x5wuEwtaQgN7kMc5Q
vO59LfZZbq8SL10ncv5hxQBDpXnwcmAhHZdvmKW6N538IvpbCwMaPHfOUOo+lLz43nvJ3k3ne0uA
lQtBDNM5UZK3YVwIdCV0YHkkskz3fSJy5SHLgRZuWGflt4V6vS/T5JRKtAAXg5gjvhR5tl6aEkAt
FoN0JaAXSW9oos9Z42LCF23QnzCx8UVX+V3z0qm3NN60wyr3wnw0hd/y6ZAMMsrsdk0re4Fe+eRX
k7NpYhR1aFnMSxnaWu4mzjCaWEcFW46gfQQSjaWxngCLm7XtwMkm38tanqyk3ZT9HDUDD70mjeok
WMBWIAkDo7x6yOfyLhvHMLME0hO6VV41+e5azc1lae5QU557/cS1wdAZ2u5A2tGdGLN7XUzf6xJg
WklB9KxBrcfEe90dHAwumSyDcZ4735pU/hRsfhjqQyOmoEKv1K90OwUuILXRbBhNL9bI93oWh8E4
D1PsvsplxngbBiMo2yR5vjK2fdP72jHHRhPkjfZppNMNk9ovF2c70WFtA6/ghbUhqtragqHLKjdO
ciwMjdD/38u+2WeDjhL2ldQK7+98SmIR+0i3VYaOndDpN2CSqzgBIoDpUU6fEVl97bpBmR4tJ/3s
nPwoyl0lYpbxWpBWMZzeGMwdzxvZjMCm0SVLZGhfys23IlMBlC/Xg7Ps4s+q5/cJ9d8FuKvy2UXL
XbgdH7eSA9eN1SHu8YIX46rK6C0fbOznPBBd7w/1bWdX0Nh+UJMKYyR81HloDLaWKwM3bsI6dwJa
04D2A6br+mgsmqBSm2xABmnBk5tflGKzQLsanbhzV36lFNnOj3Rikafs1WQJnJEa7yVZqwpy20jR
0ISJBmYwP3aKR2Di99odwDhoAvdcTJ+RgN6H3X63BFcp0QLNJbScY73lkDtm5V7lu5ydS/oVJ4xv
o+qU8wBgHdLT8RzM5tihK+ghZ6UOyASgzsxbWgaYjfRLp8bhl4Ye4zAUM7dF40SnRMefHL7vKoq/
udBrshwQwmQRtsYApuHbBIewS/oQrYw1On+9uKfebbvowAUYrdmpBTIuy2ILH/obDLiuiskN2hSD
VvUxZYcRXWVsMrbPoXHe1FjmpA1yHQwDvKvzZ95ju70OTR00uVp30KrQUKiZMyfovAYC+mXoKEic
4BW/9NcXG6yNJg5KEnV26js22taIGE11LuIIBrxBwTug7t/z4u1SAtgODdIeDpezDnTs+rDDgU55
4cuWQjsBrY3+G5lerBjCeuymtoFpE3PquQmZpuB0nHS/zZMty+4EutYwJAZ8hl1IZkjMpjfV01z3
q4rJlUTrL82aoJm8wGTdqsTHQ/AWCs55FBdO4PVfy576hXsWOL3F/Ooi6A7QOPvnVOndnOl3T+uS
rv1FnI3A14vrDoPFcJfLrHVVLnSdM+do+mod687v9NbuH4bsMZ4qYPRfm+RkF2Nw6UwZZ4iWQQYY
eD6LIV7JfJ/FYadTkILei6zd5JoHUOnDGd3SuEWTTulo0GBM8wFdZLWG7P6dp9E2BAkZoc8vHAa5
T4UG9hgm0oRwYws6oJ3w7QxKjY7MuGwEnEcyx0ZLqNhpz91o1oRZgXPVLqOlqaIsjSEqEoegRvkM
6cg/r9O7RODv1ukK9RHgINeyU+3Wzr8qCB7qxjng8N7TcfFF3G9yOd/Cee3EBvGjJul5oOvEpQeG
B6fj/Ja3zRZO4Cer3Qps88yQuwWeKX6rv3SJeGJFt3XiPkLzFsyeKkCXJrDLSxE9xqhJvjpdezPF
816SasOZ8Gn+bfDKwMNZusQazXiylhmNEuxGU5I7kjd39eRs4xotnqYNGuiQWuZFgIGAeSl/nKvI
6edD7Q5bk9abtFfrokBLGf9tqBONrbOmyRBmj82URc6lYq4eVFb7Y3vpHvsO1E8WqtfaRq+4laj8
Pwse78OJv1vmqyqhihmaBiAo7dLGCaXXIk/vTgMATKnGvenvZoI/zuW6ju2w6bwvheKg3cx+bvXH
xnjrz2FFfikWfncpV0XEYkYlAAGQrczQ7gNbZk/NXWcqC3AmuB56GV45+oq5O52Rfm/58gCdBS33
oCoh/hLfa/oTRLYpCxYmaGDMk8m/LOjHJg5ghal4LYZlC1h/xzw/UDlyUNnfL1WV7Ti64MzbTPb2
UwXWjyrca1lNtxa2208QGW6UADaWPHMgWrUT9lYgRDhmzr7s40dG+b6a9w4n4dKjifvPL8+HX35V
n+ilAc+mHdGmASBsLAb6mdxXtfetEMM+aRj60eOeg9V3eYxelu9bPFYiPhOw/6gevJbQy0vLIawF
0SAr3Lu2Vnve2KEa9FFlwPgroJUX7Gqyj0uVPf7zPX+AYFybgraaeNSaIR1roawt0SyS8nip6y/I
SY7UZIKQTW5/Ijv84QJfJQc0pb0EA5RDW6754iA2Q+RwVds/WOLtbXku0jqsbDcUSXskttm7ybK3
UQf9861+UNlfq/GNTWl5PGf21gE3biqc9TLcGgeNdtxmp9WaNZ9i7+L37+S1Oh8bF5MsPerExtxZ
Ew8zWXyhuMfLypKBrNu3rpHBbGU4KjseghmAcwCpacY/28ofgPLX1qMlSMM954vcapyWBRNhZnhg
aWDlWE/wN0KMSa1ZLgM091cal/XPa/wRAnyt8Zfno9VOwsgtjJqQ2D9f3t1GPXbMRYKz7C0svVOS
cK71sak+Xe+PHu1VDPRSS4CtTD1I9QxVABywKx+lATCQAX8j9mUidoMxTXB0w2yId6UUpzl+htP2
C0YmjjHwaN6C86k+a2598Fb9L7nAhqeDDXrLts7ZNzXGUSfsfUrttVYGST/dt8TsLWV/Vu9c3p/f
nAHXGoINL9BFHmGqMbHsVaL1CAmNXTO9xyvJk4ildlhVTymK4f/yObO/52OdHcc2kdjhNt6cVNCQ
2XXIp2cVyxAKG8fJACyunxt3TUn838Uq56q6KpLBht6bR5Cxj/t4sfcZumUD3uBLWJSlu6doVlo4
dT+5x49W9SpaDTb4OK0WZAuX4P0lYFR4T+eF4/Q2e9ZSXwkQMDsrtG3153f+RzSP8+fzCP+XOB4Y
bXTdi27UxyyPXyMJD0mqq/5biaGEf/32f08l/Ovz/t9cgvOHx0DgsJgrULxdZtX/PZdgSxvvvwt/
Rvm3uQT+h4SBHpUW7GJcBi+zfzE/BP8DOQ/cAqRwBMdPu/8J8+Ma87zMJQjIsEJTXtgcNdm1DJXD
VF7FZbp8IY31JAyDFWV5yloLdVxegJ3I99D8XuFz9uChuVGXVz+FMQ9KVo8Dtw9WAQpu1gHrI4d0
Se7VMq7ivg6mcgI1Mn3U1eIEDSiGK0dlGxtYYDRWA5qVVQzQzzyYVp+8qXxET3vrNuZFVvYetLWz
SeFrVTgEnKaFh8K7UN+q6ueoMf+QZXXu27135pn1UJAmSh2yGWPZoT5tLb+vnDfE8ztoo97MzN3C
I/lcueRMpXenCrQIZLpphnwzSIJ53+JrgSIYw2+o7nml/AQD+UGhq58wI6/8Gkqi4MaiUwSDcgB3
Kdz9KHqz0wiX8rEyL1UJECmZ9VeCZNZvswIOFAaMTmt+EC7+cWvZYwBeZTiNqD9jXj3KiSb4XHl3
OWE72wIVnvX3pANAanWrqXAfO2uOgwRk/ggQ3UoItfFqfFTXQkZhEtNDrIGPk4XtPKPe2IROsIVV
ISM0SjwPazsDRAQmCHElWVFUyDauuUXirHWHQrkn4xpD1CeMedh+0xRItptH/CyQbulujOPiYyu+
yiX4kXaPP5bCvU2qsYhUinpJZk0TFLL5mWGwyvcImsxjUoDnLMD1nWPIxuUtnsTSNY9ZvDxNXEWG
kjuAgntoV2JAeWnuyUS/2xW4fHIWjW8xywbLub23BudMveGWoNswmZ/AdI9pnH4tLQ0T8a78GTcN
6KlylXm28ZUsfi5FG4dUiupSUvXo+2Sg8EG1Lai7zNvMmXnyMn5jsvnFHmKM7ri3OSwJfJuTtyHp
1nm1PECIFiCs6WBi2pE0so23EaRUft3kyHsUieysuQcFemON9Ak2xI8aAvW2Wz3mtD+pZTgYVt5b
lQQXtSoe1WIemJfH4OMvD2nuVGCD83BJ+zzApJyCS2HrQX4MYOvI7OdRwumPKbWhgDXtRNzA3xiN
j66sQxj8/tQWnnDL9iTRp9FTEcD0wOXJBnyMHTSXfo5Sb7S04NpQHKz08giUPM1iLH05tpHbqQhy
WLafATcf3WbtNNZN0k8j0B91x1GTBXjHvpKsX+Py/Nk2b8zq1iMjG5rlG1qzIO2yr6qmL9MAyilQ
mmHKT5aBY9g0gSlNBu/cTOK7V1uAz+FN0RfvlzYhYS4pedOJ2Lm5u60JFkdM1g3UM18Ntc8Wt/Zm
LOJwmcQup3rj8fq+0/MDbcjGzoqNkdgVRCSvCanvKZtfqkm+jajLpwbcRcb2mVleMvgOadu8TGXx
c67ZfrJR9f0lyB//zE/+SlK7onD9io0YGsO8Fk4I91pgCNy71I5hiPOllJpiWqh+ziyQuWWZhUUd
f59mQC+us1pUeRP33XNWjCFg+tUnV3Gp7v6dPP15FZhAsz1MsADIvq6+CrCRmqZtYbMnizriMQYf
am1vmpGgXZLfeHn1kNXFSwEydW3Urmr5icUp+KTFn825/+jw//Bk/z/L8XQZRBkuWikfn//ntKha
coNpwp9/ZXj+6yd/nfTM/QNThHhC0kYn2rk8qF8nPRN/UIHeyDvBkzoXP8VfHE8iweS0PNezGXOp
Td3L4OAvkifxLvxPm1OQiyzYMlwG4P+DGUTwQ/+2kxyJM15wfCKzOMdFXieqgomhGHld7wccEU+y
FBg9Tp1yfstzzLf5GFDsQEcXmMTAKJa3MtAEC2cCt+6sxrGS1iBN15nUkXIhnbZUbfJEoVzr+svQ
eSu49lKQ/1WCKUUgmp5m6m0kRqOp5CRZZMHVufTrJB+XoC+S5NhnrdqlDvY2Tid2Eacrl0M5VLim
wuuSY+W6QCtL1/nuZKq4HcjAgkIIHeFlzVdsaIOpTwY/F6I92TyfAzqDnzwNA6j2A2YKSo9X3+wJ
V6GqBKRsuPCB+d3wqgCdzYnxJ0CoVBsBZl/uJrM4P2AGLX++X0unXK3Qh7PBz0YzvA7yhC4nY+N3
MMBMT5XbkDPcSijMfnKNT5UDF5GKBzRA2yKu0J1Ll4Pbu9XN4rozxr3aEdMYw2XWu8LwdwA39PiZ
1w7mdBwwjjpNaOWTpmuWywF5gE1uRwKRabPK5iYgi8sgJI2O/P2iW+cm7vri3Bes/pralfpqzdYM
Hj+GVuZgcZbSPjJVLwcpMHHhZRYANBGLzC9gIRSBA0vDOsZDlCb1MDFfzbssHdCVwwB982SxSoH1
w9S5n90CtFlAIxsD6AfH9DhkK0UbfW+Pk+Y+g4zMoxqL5DhploO41/KhRhowd091Ie2XrKbupqvx
pJN57M4w/yBPo9Kgf0Bxd6vHuIyUJ/mWeoXaud3MAobzv+6d5cUGBPMjNZnNcEbx7g5eZyvKhPeV
gpt4O0/JsjKDmO7cEmMY9rAQdNplcRQUg5RSX0AjOrGvglr6OEMk9+s0aD74jsFoT+zmXYj5YdDn
1XvfcFyB6JTczmkmD0s5Vs9z3NPnJknMlxQNhCMdE4zPSfwToYV+HBekLYOiBANvl7MUiVVUTRZB
qlYw9EakXIvctNsmW8bAEEdH3tyOX+ayvEszuFkbdLyitJr5t+Qy+5AnqgcbuePLpuvwPpSeg1ma
RtM+sFRRf8WEFKaeQF072LUVHwuIL70sYAes3+dOWI93EyA9KBJLqw8Dj/WB5216yq0Fkzophsas
pU/XIkGXpP8f6s5ryXIk2a6/wh/AEFq8QuPIlKVeYFmVldBa49v4xh/jQvWI7uZwLseuGe3S2tos
K/McIBCIcPdw33u7phQubeG1cwKlLxgqkH8lrTFsMa9FdynhscyLUT/TqrL1N3kC+TEhJpPKmuBV
GbSxg9Zlkbxw4B9vV0Xeqo+Db3LTkbO7xhxy3mNaMgd6AZFiyHMxzIqsuJZbUSf2pqifyi0zMnun
M56/lGOSO0nZz62dJv3UuRUiImAJBqoAB99MimdgXsVCoUo2khWeQzYaD/hiRD0BV6vvViezhOWW
pUPS261XSaSC2kxOV21XfR9FL16WxO0Ji4YaKMETzHsvH2q/Moi3YMFAtYI95tJ4KbBWCmZl6c4t
l4Vhdzb1d0O6Fwm4ipE27ah16SBOsnO+vwnEzJKt6LAr8qdcAeD9MlDlb+JXuHG6ArAPatwQ1qth
53vmWLEzC1BF3+r1tVNqb63Qtr3n6/etTMMcvkd2ntsdXUTJnZfHWT5b2W0s7BWz1AKnvNR55lH0
elt1v08KDkO9T6kxHLP71AIc8ZMN0ks7zbembQBBe1nsQCiLispPS7eWz4YxPCXfWyOUpnBsnpTF
rZvFKehVy4lGfChqzW5BhFV+bP0w5TDHOE+laVMmVAGuZTxZMkFrfIu7zO+NjVOJ4ROSmunnuCd9
/01S1iCGb9XOUSIR38bg8vRGcmn7FdBR433Nh5eRZDTuz6/m1c4X7TR3yhlm3pteS4BdnjLtY0Ue
JUOATpaywemezOKk0pDjW29YKsAuYZSp0MuCOy6LGLZIJoL+iFsPpQsHfp6LaOBJMaWLMFeZI8O+
qlV0QJRCeElF8BCJotorx7IOdlUNTNwyBa9eajQA+xcl07yh0x81uRMcaRx+yBDItl290RPt8zKO
17LXP1WySUqlXr9Y2nyZyt0dcHlyvnSumalXo2xXW1e23s5k5WNfli9iLf9QDl1H7anWza+FZjWO
oLy01DaVzPzUZW8inx66KxbEmXW1c+tpum/xALXpesyisYycvCg7UbyVl+7c7SlovYEjXjXatLG3
4Q2fivI+C7lzVK/NuAqHXXI64lK6KcPhNr10odGnEElAO9aw7H62vRDM9fdYmfwVhY1E0E7tAhHB
2u1ylfDoJ01C2jbcp6CYq1smfW+zzC3HGB5hcWlrKklj855qm7eVurcv3yH+wle/0ns9XKtnqPl7
fVbV7/skebr2tGUBbCunNb9uWhZIILwnELZgHq3ejtd+u9CasAbtK/Nkhrz13l5lGrvIzGytA7pk
VhlznitoU6jdrbOqx34aOfPRhpqzaSbn13y3vst6TW3uayVmHXhWIVykcnKAfspeUhvP5QSQCvRx
dZrqh6Jxs6F2NvO7YrwAOZarNjCVS7P4c/6j79tLVt1n5aXOr2bqVfWXariKceJtKC0PVXLvppMZ
X1iFoWVE1fcc2khvUgAKxvojNSS7EVq3X056/zQd9XXLL5U80iHD2on5ro2aD3rPNlC2zD9V2pcE
bqsGVouKrVWdjfg5Uy6jINmt4ksGzFyvkXsSeI6gNeI3Kxe3r5Ue3yeQu1p9gRhml6On7Z+z3pYb
KlCdk24PvRXspmfoUCPWJEC/0FPXeyLirI7C++SuRQbf8osQe+tPIf6YmmiPP7rxs95Gsvi9m85T
95Kpn5aBDmBhOvdOmlL3JzkxuM3Ige6L8rpJD4WZ2NOA3G+GxXwxW3etTuIQcoAHa1mJT1v5MorL
twKRAl6bGqk4N30Mlv2nVZyFg43p7oNXaj/j/NRPNeA6KZTzp5Uf8U+gSs6y0F1yBWA2Za0s/SoX
B6FfsCvGnXuz5uLdVMAimjhBIwZdcJT6vioLoFKPYDPSh9u4nmZM1S77837SASov6bnRYm+UF7st
b0113TG5vXkRp49l+jSzg4QhqJpTP3+tulAqQ4QUCWcSDnOQE8AqQb9yhDI018qt+xJAnREIwq3o
4YbkE5Djk6j/TNfaFUkrmwy22Qbc2ovWPxSJ6cB2IB22OaqS2FVe34pl9Mr+ki2rO86Tm3Wg5drF
M+aXvUEqAvGGMn3cOfEa4NcmL5vCCuZqwkOAmsijSaK1unVLO59lVoMRGop7STy2QNNYlvqz2D1b
ZLnGjMQMYWGaQKEHrUJLmXpyWiZmY4UWO7Cbe4k0cSw86sW3en+EpOYNmZ+qkq0uH2X72qmhvOvA
rENRv8rpW5d/Q3Tcm/TfjpX/AjX8x3LUr3MJZzBLEnXTUC3zOB79HkRBDqxNFKkpz2sTs2Lzfild
1TTl0s2sjrWFxMzW2rU81vde3SpoKoY4fwNWbjkQ5vUL5MvWn3UFVYNamr+0smUGxjZOX7Q8W4JM
GGecVCl/hqp0g2zaOr2gy89cOcmw9oJJdkpq7uOU9eFYD+opXcTFVSbmH7EtyA9zzju1yvncFih+
Uyf8Zo7PfSOf2oo9uB/BWgpqYxn90dJvhlS9Z8P6bGYxthiTvdWdm+ZBuXq9Mrw2zH1j1IY7ofl7
IlF44ElFJ5njMCYwsdcBCa5q8y0xcQRo4KX8YQz7GFR6ncy2PO3LLW2Fxhf3yLCIYY5dfhWq6aqD
Sti+beKr3L7LhbKSz7uO1VOyVeethzFdyrzJIseItJOHPdToUyqnL2VM7N/ey7K+UuNFJmXG4gXJ
sDjT2NubVeeRhQ/RrTj15/p15E0YYwJ4fcMkPtL1+X3PbooqPGzqW0WbB7baY5kR04ZTHQnp9lla
Fn+oiuBYTNOsB3NRh63IQurG824azxJpzXKHs53iAfOXpivseY+/pU17VkBkdh/6Do3adI3mNTZ9
0SAARb3s38v1mAiekV2hpSXkTJL0kvinosouan3Za918zo3lszXvCM615aXvp2/Em/u1kAoE/+o1
85YhaYmdDJX+yL3oIyhS/Fak/LfyLP+ZIssfUjH/H0lDoVZmkGj7V5mY55918Vb8TQxq+O9uBul8
Gt+y//Y41e9vze/TM3+/3N/SM+pfNF2WRJizfyu3/C09o/wF+Iai6KqskYD5XXpG1ijewIu1RKSb
TJ28yd+zM/wJsg4rTSYxg94TxdR/Izmj/lNspklK8U8VSwIhlWaKuXLNo+zcnYYb+KOQiBp8sW1e
5dPxT/Vm3nTPAEHkDw5J+pP0jKyKdI8fs9vsx159BR0T4iL9ysvvmLyT7PTucMovxVsZQU2nmx1O
s42oS55zL3FXX3ckP3YKV3Z1Tz/NUeHNoepM/Ly6ctC6xVN8QlEhWM+pszld2J0HT3Vgk50hV0RC
iIN1gfKEfbR5oy8G6qkLiiB3N0/wm1A/tc/JSXElt7gNQbba01Vy24i2DL7mV7cEhQtb8hV3DFVX
uB7QuMw2L8XVCLubfDLuetDdtmvq6pHq7qfylkVz2PqEuUHpUxYJCcdOzWP8INzK5+Jk3ZprFXYH
E83LHOKoCLycJ1y1wHAgPYFmNuzqijwCWCvgV1RCXuMHEgj2+h36WgQk1cu5rOIP9s/IG9zYf8ls
y5EC3c082Ys/dId59dtQ/zUM1ZNCruB2Abn9ULWbaPA98SG+rCfC3qDwBAd9h3AKajf1F7+Ldg+l
hvPkSkEf6l/7MzAyH6VCVzkVF8NbfCMoIilYHuoQkbpgeaoeU38PrMcps4cI0uAjWjhOERDIqnYR
UE9y6mBzZwcVAjs/paf8ZPrKh3QqHop3+Yf1bQwbxjG4vT29OImzuKNtOLOnnYbL4uv3JlL92J69
ImhD0a/cNJwuxmN83y6b27miL7qKU9udq9/zJ/FSve+fiMUIPpJDIMHuZqe/iS5dTm6Iv1yHqHhu
X2uvi9YP0R8dLTLciotkD+l5DjhSBvRO90ZP8go/v6pXzS2DGGDr5LaqnT0bD0bEiY3ZzgLFKfy9
eKhPmQv6Jchc8TNqXidy+5+prbtAQxms6Y0/Mn7GD4fqU3VWIuQIc3uTHPOmPkkPrMQg9jK/9Dr2
icjv3qdz+So9ZN/ZP3wyfwSDH2T4mpMaCH52L545TVzkU3nRr83ZfMqvBjugv+RReqpP6nn4D0SG
lV/Kkf/I6P9Gtz+2+p+AAkszyY3edNIVdRkPSO3qj27rwl4IJ9uwW8bQux8fFGR8g11ZRm20u6oH
mt4ZXeEFjJw9eNUbCTendOjj5Y7+4qFs5BT2p8zN/MleHLJoSNXYWSi5dLfwFb8IJZiOdv4j8wyP
VeQgXuZIruIbPgkU3rfCKh/PanKqgsIB+uyMduaA8A/WsHnUzoDqPajzQRJkQfYTDYuSoyKiYz/3
79UrqsZncIyvZm6vYRZs9za0WP1kROfzk+AYjvBJdXt+N4bx19TXo/KsRoUTu82r+TW5ypF0S7KL
yVq66ncWZJRE8sv+pD1RaPbnk3GtjDCJ5lNyKc/7LfYHX71rgdI8mHw6thMHCZfrGiDpwvJej/3g
z45pS/z+g9Sw8/a1tH9AWPUW9gKHBnfwxNPoKvb7R873F5c9yWdjB+Khs9mVy5W8IdJOyyUP5yDH
sJq3Lhwhwmr+DLvBltzF44zpZD4dd7bQYj0K5+QzK85tnTf0gCOUWRzYzAzuHRt+UQNeylU415fd
n93JgwPhTWfroXQ0/lXcdn/0Tc98Am5bBpCTWXpyoLkkZVykAzza1TpURyPhvp2O+5bX7Xty1xOb
im/CLXOv8VOPLRB1YeOpASGet7qFjciR29/IXrmlo3u9uziqI52RfHGQE/QLf7EXu4fYO+FqBo/z
lT3ZHwkeYXax+vbq1pHmwpGmxBvlfKoLxacupE/Fi/GVtBrLL/vSc3XNVSIBDySwjHMeDZaAGz8Z
ESQKWw6EsOUi6al9TdzJ+Z3j/2fVOfWXWv4/20d/itUWIytkBbGNa+fp1x1Xxkk1QA7M7cKKLAnv
pHd3HyF5hydgKifHuKS8iRpftTIVliu4zyDK/cnT+DFjNj6huONvXmW/107tkPOyUycOZmbScNug
PG0hJ2S24ejP/rFlOWC5q/vNDIhnfVwz3OzcT7wBrzh4vV8u9rFsDifJH1xO9A6aPN7Mt/VA8ukO
c4oxVL1vYspjr2QLi9+mUxkdFxxCnTUmOtVt9Tt+SjGanTfw3+T1gJgDiN+26Ry/YgW9Het5CAFS
8W/A71HxRFk16mB+WSwJmdvk0eKsPOxx8c6TopzFMrq/PUhOoDCzumHHuKZbujurMo/41hUMnmPY
3aeJp5NZPjoPw9K6MWk4ccXHevHk7A2/ectfuD7zKtu9E3u6JwajT5Lek9zKy/hPd4gqTlyP6WZN
CQ/lKwVtr2NI2wevxWldNuB3CMXJc5zY6etw7lg7arC7sBGc0hUcPap4z7CKsJ2rX/M6LZap5UNT
lqCpy44ZUK8gVmGhu6I3uxsbZ3MO1vzxt2POoJXwMhMf0EAIPQDHqLGQFxtCMruRTRfVuKBjKTee
xfckt+EmNc9QwVC+SHbpxi5pUR7nCJVGfzpvIZaAt7exWpggPiHYx9JrwmPy6mj/Yl6X08Z0DIza
5N0TTwRx0F7SaDh1x0J19UC4H2/acLewxgYYLODE74PS651neNI8A4pHdu18kKmwLYabYhUK9uwx
F6ReGDRF+V+TPDL4gv9F/IBIRANcdmfBMpxQPo+BHurhiFfO3NizQuGMDToLDwtM+411fNxLJco7
9kji5l76a2FKuIqFgeZOG/S6I0SkDbmb7BnsvGNJ1BdsU1geKxnrIrLEUoxH7PUBiQ+XuMOhgOYM
3v5l/5JGxynVTdECaMIhwQYZuHpE97FdY2aXrDwRr9x9B8EX9b7MnpUDBKNDgV18rNTsZgZoI/hg
d/wwdpazFUGSDI7tMPIR2JG2ggWePbijbkqoi4l2hDCNxh8qZti6HLaqDCamVGZJH4862ZlbM6Pk
ULiFwaqSmcvNY0YDttSj+bo8qjdsGu+6cqVr5R7z3TIY1SlCwl+Xq9mFu/BGFJwJMZJP/syug/KY
DyfjM4jbsSEx9cHCe1lu5PuxJSaLEr5kNLETYmyRwqhmHAX7gjBaDMyr9kNn+4qPW2DiYqhZuu2b
EDSYtYbvTF7ziRVA1C/zJAPOJefdiGzC4870tfQRsyOQIH51CNvC2K3d1rd4TugmGALTs9zGJZhz
SiZ59JlYVzwpv2yb+GuFr76ExTo8z7FbN0c6zJDIq2anOgrxZ8ujU/S8DJC78CMpc9o5sx27JPc9
yYcBtPC1X16PocyXlNhitklO2MVT+t7cjqnuThoDLZkGrCd/bz2LkNwM8peYELu9V0FHoJK6CvaJ
U/h516/1vXrcfq7hESggueplhCt9iOVgq8cBLXgC62ZV9nzmVOKV7OPimpwoQOc+iFu3OVEIOhWn
5NQE5XZBgyS9r+fuOlyHn9SEbLIvARUfhyAI7tArBasgCxmLTx7IgT7is8Ds1F2CzkFuDPWN2UY2
jiipCVo/C3ciKIJb4pycI0VmV05PVHSEXQLnE9K1x3/+aIvvgpNwZrCc1jviltbjBfnbdbqtF93J
fTitCGVYwUigtlL5sAcuL6P6kXlxpMSOdWtDJdi9jpC9cMSoPWu3+IWU9cgP4rPx2umv5Nb1C4GY
l/oV/LyAPIqjBbricAqwM6YFnrynv8wYk2g8x1HzyvyyUEhv3CdOIfVZflgEunbZ2asayURwyjf1
3XxRH7KA6eGz+XPCcPSv2U+oaWf9geSRV/qkFrPCRhktcZJHyqNeH1YBLpIw84hDpd3WvCQQvI7n
rIgUyVnz9AzSKW3qqi5KKGNYEElpAb+wO2ewH4hN3+o3CFzj5hWX7JI0nGsQogsWv/UI80IkpNUu
rKnFRNY3TbNTvvZFfo6pDbJO+KF54cPEfMfrhUrqo8WkweJmJZNZcpvoOIdZv96bxQUHP39T17Pw
jfCUBSgMlzgcXNNOXkjlylEGCCJI/cap3fyrxHr4sfIS4x+Lu/ir9wbZGqPQ26ZtshMZo+EYnmrr
ts7qGtyWtTvyr809wtCZsFv9FTWiC8ktUvh0EFw5c3G8FF2Esnw4rvx2E6gBfZCl98bO2Rp7yRiO
/KOKsqj30tuu+evH5vdezO2O6BaRkZXjV8cdSq4vs21N7sQobCtIzFB4lH3dRw6DYSBb7OYomL6X
T+VtSwLaF+DcjrCOIAizFrOm25CD6NXwWO2Y9cTPvcoFAsW9RF/iMy22AZ/Di2PtOm+jo+BoGbxz
bJqWu7eE3UfQnflHsH0s7v20O68feXDEs8d0HUeQ0eYIzU02XHTriJ8FbJRuzye4gHaPyz4GRRsi
Gy1enmmzcwwS0TkHAZnfSfgdroxfNLD/QNuJpI+oTjjnDk6Nw2iNsXMhc+JGzeM5mHSOoUHtjQx2
cncGgvguRv4IB+FlE+rS3NjvXhqMvxWVATI1v2RsIE3wSdyvs941HkANrRPr6KWLmC+cEjWKT7uP
JApG2cT3UsQIzLDltIEjDY78yxikhxn2jlnmCIBRJiy4zIjDfAxEjIKPWq2Xewu+hcDF5gsMmEDK
TyPxlN3y6IixTYMJlW1OIKq78jDoi3jtT47aeJjjuCgQVfzr+BuVuT/Aif52jFX+LFNFPTqrtqaV
rgSpRJrV7tQklvDr3jtxiodKwYYPqRWHAwAvwCCyotBJLojMETatwAKiQISrQ42FQGV3k7B8OOKt
NZIOvxCkGDjyU+SSiEzt/R6/xtf42l+sex8hNxmBpifDYRGxDg45JoLq5aSRMxo+lS+bR3k8ion3
FkfHYotYfxI1YXUarqU/n6HC8z8s9sNpXMezHh0WcfLN5/k4tjHC+fP6ebUfDJxQFQyvIHLuwzV/
Hn4ebkB6OfwbIpEoL2khhT9cwPBonFf7x8zmBk37y1QBMuU/8bDzeDuV5Zy6Wrin9s6fZ7bRYdUq
J3dTZGeIMw+/gi74WcAaSq55AsFM4Ev+yG1HjDYVHyaPxBJJusOl7BwsF0JU7u+QOXE2v+QWuTsc
Qat/OCXgUP7iYib4zBGjxY+rf0Q3GokGomZb/rS7R2xwpO9kr/UHDNkxEfjSQAh0nzrdr8dBo46g
sMNM8UaoSHoq3pna4alWHged7W43pLJmLPpI9QmXaZBByOtgIkE0+Pozj44ZABngzZ+Ex52Npnir
p5wyjvoaXpt+Ytck2LCXisfm4JyV+TmxkhmsxD+9f8SREMCIEI8Ym9MCz0C5wNHGu/XQXsXP+WMF
A1Mk1MuvC9v7MCJwaxLHqQjCWgcydMYS7N1jTS783HPUOgP/8V9zIsUp6m2KnNiI8nHVnfTUHwYk
PI62HK7ZswvvkcDcZgPejxBxIv45QjzF69DDAsl9Kj2oaM4RGK5M3BThWrElLVbjCOlawjIyOQR1
rXI5DiUG+zH/ZbmwYxcE+G/Jw+Ku2KQj5QDkHktVEs/+690qaf+n3fonhnJVtFpRpqZxjX9Kd4Ti
G5s0xBHvvYpP+7Ne2PDEfRqcEKSamMYjtJT8+gG0LVnm8asWZc/aQ3Mmq/a4/ygv/P6juCHKGuLj
PfMEl9RP73Qt8I7oIX6AxfRMoewsBcpp/2jIb8IOd3ZPJsu5+VmkExiOFw7QhDEcjaOZkJhDnN+H
270k1tAf+rPxup/I77lDhNP0ilPDEsku9DDgiHn9inPE9LvijVYFrCuPmmkkP8hfx1N1wQsR0Mr4
stifSHJ2pCb0cIisRzNxlx/oENEW00dC72zdywj7jhUnfU7mTbnLt+FsRBy9veOAnwdW+OsV/D8r
6xw3+nsDkP8azTwsQ1c17V9yZ9ymeG9gzLy8FT8Hmge8/bFE89fv/7VEo0h/MSnB0YBNl00LoOzf
EbTHX3RVkkXVRAbIVCkh/xVBqxh/kVXFQFYVpLbxW3uPvwJojz/RdUM1qeeBo+WC/06J5s9wcDK2
mnpgaE3RkBUNXdY/lqkh0eyNoJXNY1J9IPOyij3888FFzspZy9prekrtSMsbJSaFJEdNYfU/2MR/
3MPG/zaCPyWQAQsWitUzAmTFqJmuYNs4CJq5u1y3SOsL1+wes+lbpY/OIR9nCe///hL+v0OA/2fq
l/8FFzrv+3ev6uiK84eeNS//83/0Rbb9/P3a/vWV39a1qv6F6rKuIb0uGuj8ylzst9IjRUTdUAzo
XLqlQKQ5iF5/600j/0US+YJ1ALYP5tg/gOGKxvWQJDfgA8ACO3bDv1F65Ba/5xeweXRdJ13KvXQw
GOqflrVhTYPeqgq5jDb/OqXLZS6tc9W1NDxe2M1/h83/k5ytrh8X+0fK1vh1M6hux/Ow0QFi/HEP
FdMAiqODEzU2QrU/VznNTE5DLSEEOY1Nd6iBr7J0TQEnfPR7X5tBlSrL7EnDZIbiUAmVnVa6ptqm
NMXto2B2kxYVSZIPDzIqtHVYZ82IYuBe1ELU0RBiPctdPHahbizGVcnKrrkX6ShfNBClya1O84yT
j9Wv3RlwW9L5O3ojxGyVmRBEj7s2+BJihZwR8373ig4tfTQb6FuCorC8ko2k2UgRjNM4PmSjbhCL
KkWtnCbUvuniV3dVFaqLGpMukuf7lhxA65GOdrmjt8B7rcLUO/SQdoX0wGB0yLLMKVORT4Ny6Mmh
pNMWi5baer/DW+64AHIp9PTxrWYXySGJuTjTCwAN/SuStWKk6lZD6AVSkjYuu6gCWqjBY1aXuaWL
heqWEwwEkKl6PEYy0I7YqbZJIyHUZlOBfpRk9RwyG8hUEhqNqzOAy0EUU8wtw9aGKfm0bNNOVrOZ
1c+5kKu2OicInOeVJ0nCYzsjD6XJjHSoxs0phlbwliwmEzQgWVaqAt0zluNKRUweSuCOs2kE2TJ5
cK4kp5QGUmnpCoR01G5w3p5Q1G+R5hw/WYICim3V04MS9wVg8ou+5U+tnF3VTW9tTS7eNQEs4zYV
c7TLuZsVO6d7Q4TpbmqRdaiiZEml2cNuJU7Bre0866AfTLDdxAyklOxTUKAmoIxgemHFCeB56Upx
n9clnGf6mCKBG5ZD3btFsTzSaOG8i1UGrkcA3ILi+gD+a8rWGF0gg7Ia73mpyG+Kw08J8rO3iMQe
azyE1V7JV3nVntRaJqSVk7d0kE+bkVxbs6TsPugz/aNjpNZqql2d9mDOJdKtEwlySbjNEjkZs3/a
pORW7L0QlpDEdpS5YnPiZsYw2QXdHHQ1p41fmrtrvQXGsoX7Vt+lnbu3jX5p9PlBk9OfkgUePu37
l36an5UJrax6u20KgvrVFL8q43wW4R4Kar57kzUuzF0c7Qr6smYJhVE2MneXAReK+n6MidYg4wIA
d0TMMtlfK0sFliZadmIA364BqDuSKXA8Lara6dkeblmnn9U+IUFvTXek4hrHGIXetkTSHWDua8F6
lwTCVTSeb0bW5UGqDT/hCdAxKZ6Jorf0WZGpcpV0ytqlFVLUcG2l6kUvkJ3WOuu8yPul3rOHRk42
G+CPA6rntsbA0atNW7gRjUaqOq+dGBaEH8MMsU1Z+iS3FsAzc1yhng6BWU5oGY1fGCiSYzyKNYo/
LAHdXTFtHvaMvh7J9DwtMFVpGBj0HUog5fRFV9aQjgGIvNFIyaZzw/e0t2aAmjH5qonWMlsTC+7W
K1fBAqa98dCgEldElCCSpEWeX8f2kDLV8welRZDAatuHHWKGXaXd+7QgAtRDErHnbg8noaHPQmr8
hEbkV42JwGCRPLXSuDrpqpOo1zQ0droGNEDfmw4SRRc1UXqnkpvdUZTiY96UmitZ3/eC9PMo8Kzx
tTjEN2Jrjr241py+bH82mYWWuCwcwGIqQCp1oBVgHKjrFTQlOZIsBa9gyPcZWU67H7PzkIot8Dsd
ZdaMpIBxSBEhOrbnAHPT6pQicJXExVnMqdoV1uiJc/w4FJNq7x1bVTaqxzzOCbIyjfwBvcOcQtE+
JabEmcWYOTkv6tEnUCXTv+rk9owHGVW8hxiQkTfSOoNuCsg+Sb0V0kHdN+isMQCpdsaEQmbaQ2ns
om3nbkqvUwwo6CcipNL+VOCm7T0ZrpO5W0FWtBRb16oMFrC+W4msuW6818sW1JKIKpaYKo6RTgDO
41RwsRo/9hKoS20CWrdWsmHFNHpJd/B4rfUiDp2GYMycI2QunFZzY6R0BKT7C5yPTym9qsPJ4OCS
tJ6q0ANWzQHTGclNr/ofncZCb5Cra7JUo8jfedUhxGWYMXJsW/ZSidTfBnDfOsQop9f6Abub3FD0
8LatNzy9SunTtYr1jUXfeHBkeo6s5Q7QZRmEu6jQFcia0sRWyryzlbbj3c5UOvThZFi0+OpjBJVy
az43XYmamELzOsv4UJYC0yAVqIXB/i29zJRGk2npIrMWTh3cEhRURvD9alyEU7OmoYwqNNSPrySc
rk0lvYwKjKyqMYJeEfXF2Xfjc211yk94FcKthjxn70sJzr651ulEvkHZNXD/G5KaVIna9AUGtPpz
q2CoaHp3N/Rpeyy6jQydQmlOb77vRvOV3p2dbVXI7uWCGMZySUE/bkM6gXHaRzPW65cmqnUB0LkR
f6f5TLh02gcNi0hiza0Z5mpKw5EqX84STUa9gn4NuMi6ekliPOYE8x/eRKkwUbykWlxfayOXQDuS
2RsW5JUQ+pW1TXHVTLruTflR1fvgW1PbIqCs3LKCTVWpHG+1rD7oXoBGs1o7KHbTfbKGhKzt1teo
UdafkZ9TnbYdzFufw63rrelTbMW1oxcGDL4UAbu6ircTvaXOU2L1kUjg6lgV5BXWBr3JRNFOjRxR
tHqKWlH7Ym6t5YnN/i1pq0cBOxWrEomS3uoR39JkKAuFehEVREnlFTzSrHaCW+Fe9pTGbE32qDU9
RIb6WTMzBYnMRD8cIDWpVFaf4AkhnVqJ9LzexfLZ1Pev2jqRrkVdPm7gjDWKmIVCInSuNFfTYze0
+VmVhWs7tKQ0dfFrwo6wM0mcLrqVb5h1nbTcUgnvi1L+mOCN3KQ1e9IyODOxQcgDuUP6pJmGXy/w
DmhfQeuFXf+611Xri2AAqUfJIM8qXnsnbMpdgRxNJ74R1l1BdUokjzEqnlmlkSpPdw6qb4u6Xlnh
6kWfoff+L8LOozdyJN2iv4gATdBt0xtJmfJSbQiVqoreRZBBMn79O9lvM90D9GwG6EG3lGKSwc/c
e24AF2isUrCefvww1gvPyRK163LgLVGXDiUzUrMBGGAKeNgpsZyQePGrtattjOu5yn2CC+PyKyi9
C3FZl2LIXzotNo5d3csM6XPaVd8lJiQrSQEqtoG9yY19MLl/JY3qcTD1fnHFx0yaSxJSYlDIcQxG
PTPzyv4aohx04+i/8de2yNLnn3pyX+1wYB8STudaOi8xN2Lt2vIkxoCNUzWxVpVpfqlr/EZzLMlb
U/1nV1go9kziPrR8mPlYyJSiTHRLNe4jOXc33GlR83qJrHDGwjI1vwE8huUxI6EdtttSITu23XK+
52CeHBKH/DrbSAOKs8trm323kzSMPAukUwcRhHbzVQI1fJ8KMtj7FTgwXpUijb17NQqbkhCL7LqQ
ih8iwqZRF1t6yf9Kgv67OfbWmcSIL21+W4iqk3/+e2cC65LLh89z3dYhNW+h8Va03HR3jc4S9gP5
MkvMVYn6H3nLt+bvHy0R8tKYIQU3oBv9JTH9T/V7J3EBhF4wroXT4mR0O0vkq6kYetYKUYSy3+rj
sFgXS4CVswjImyDyqnGRfS0xkXjAzJ99T+g9KAbvo0zcbDcJp7Fv0nM89uUQVZtogS1OZQibJrN5
XddeibjdWkiKw5rq2y+jbFO2IJaer//e8f33VaWzDTwnsm/zF4Kp/n5V+ybMwkqHSGdqWb0pP67e
tF0drNrlLWwtVvgR9GVkb//9tzq3Qcjf20z8BIFPyqXrRIyMbj3vf2AZS8sMXmpP9jqA75qTANN5
r17vCDIS5rnG2utqOLwYI3iS6nqmy5iXCG8f5wtanLiH/vrvn+jvBKj/v7sQF4d0Pwy3HOcfHwjC
k0/WlGSpzt18rnGunudSWffEpudXLNbWfd+GiV5bk/W/MAb/1d//NXQANOV44GaYG/z9WjiZFYFX
7oY1qL30J5wUFslzg79l7bkF37oMTRD9j+XQP+9pn98Ue67PRCH2CXH8x++c3FmGYSJQfVXmhIiv
Scbt2H78+zX965P/57fsB17oQp4liSQiA+mvkfd/fMv+5BlVhy2j92ccVxtzvNTBZq9WP39oFvzt
h1g5j7w0HESt7prt202Y8e8fgejHv7O0CPxjyBFA64kYhjLz+eeHKIs6T8IU2/SQMVUu25ebpZe2
fdQbL2yT5zmbJJBf/zRn5aWrb6AMjt46ytHcVBiRKPNu72WotP3AMdeGsTrNYfYnsMYjjnLMOvVQ
UEC1XvnoSpNtHAUyzMN8P3RQdqNedHsRVJswBuusgp1iaOAv7XNb+acwD65dMW0CR24Cq30YpHsY
YDSvAgvDPV54DEXDOmnqBVJmxPva82CTUSLeRUHpbm95NFTs03X0kg9ps4nx62cSwL6NV58jolo3
dDEPVTC9S38++RVX2V/0ezJOn66aP23dvSeeeyq85mxxum6KoUDETn85O+A8IfesZit+SSd3U6d8
R4m9K3NoVsSj2U5/ibUIzyqKvgvX2kGtY8eaMpUyCp2QropnJ6sfOhHsFjw+KoxOtQfDbWbxG4Ms
SfrnbAi+8j65mzDMLpP3lLekXmgMO36gPmuyKRpPvnNVXlo9jgT3RTtmzPtiyU+15ROXZ+6VlT5k
NVpjl3/ZSoeV7MZ3HdKsFGTJ0KDtUmHt/cz6Lnm/4l5FRNHp361oXzinEWoNZj/l0ynBXrDm6SSY
lWwtElyQU7AWy9S6zMOnzHM/fMKgprF+M3F7GmvBltsuWWjPahcCQs66YFUk5bGVLibl+LOZ/WNq
OEYK1PJL8T6l+a02PpR62uWJ/qqnWK+wCz55+fQMdWdFIuvWVs4PKwgPkUJc4/DF6spcCI9+yVLn
VIu+wo2GfFFoZExe1La71DT0MgX01Bzsblowgggo09ahneEwy1+nQfUbJnK4cG3uosC3ncfRYrww
DZfBa17ScUH8fgvIzRNZfTeth3fYdu6ARu4NBOagRr5k48StPbveJFZ+J0x4mmODeqjmO46Yt297
hhYmi0gjQ+vQlMO+q8wdnlI2d556tEZveCB2kMp3KB68SJ1piC9wFLjllzraWTBoiqA7056eYsNz
Ni4hOv64RSKgTbgfZeVtCbLMD1ldLpey7e50Ue6TZMSrJAqNRGcqDpXOduGoKPo8sxyFtF4F07Gj
6EfrkSnNn+LGtKBvfh+q4UcrBsJTrcWs7boejiNPG35/snbi4SWokxtuKUCqxbUgdGnPeTCANm2R
qnBoNHV7ZzUBAPDywnXFq91iJAwcmEEGiIS7IMLvW9aUuaTus10yUnv0PaLCh6uSAzwj922ZDUrK
ZXyJO95w/ZJsal+37xG+t3XPmO1OTpjSW8pEfGBDhcV3irCSDONZzT2Z1v6pGdOe6QtYz96BuxxK
cR9n8dOkxndLTU9TJtepQokSJh56YI9ZWcfTjnlXfAgJaNrqs4OJQNZ7SDPdOr7vCoSgXvRi2962
ch0UAa2x1gmfPtD+xQ70gz+nn6p0CWfp99KdD07t77uESlr53Sph1mja5SEfMbzEKMW4U2SLMagb
TpW0ti7Occ2MwurnXRc562YpL+OS/6wbZ5u1YAgqcmIClLGROasF8L0DU96O2dxHzudovpzMeR/B
OsDKGITci7qysnclbb0nf0utQo/2YJLtRhHmDOtBdh1/cMqHyxHghfHeqYPfgTXFcOTjzt5VzoIW
o8jNMfEbT22DsbO+wsZFZi5TNAmyaJ6rMPefxqmQjIS56DFnY+qyM7V089gPefdgW/m8X2JA370q
3wS9ITf/Ur7FYYaJVc3zunHd4sWJy/7KEPkX7uGj0VbCGAXs32T9scbAZyioZ38TePkwHU2ZJNtJ
Dtewa6O1M3v2n9kwJDll+B7XBcZ99BdIqtuSTiEqY6YMCMn8VEPYyAzJ2Ln96rvaebLtQiWrOg9f
Rzz7MBUE+txqcq8NcKR4jYdwOkcSEgNLu+FniufyBLBtubdARCDwTMtk3YSLu0mjAexK1ez7Cnhz
nJ8bbWMwGrA3t5ExBBDTXS0TmGitkdFU1l00RddhcsU6oT3ahAETiAwUL4gC4lhSB/VF2DpMPyht
s1K+Dcr76GdiRQdZwiMPFZ6ooLdgBfQPap4eFz3cCXDPeC/Cof12l+GXVw9IPJIAO0F/yymq+4QJ
l5Mnw2ds63Y9h01l/awyEdW37HbOUEMMytL2n/aEmVPnwqADi2jPn2rH5Iw66iq/MKsSvx22Djvl
qB6hQi8cTJZB4zNaLLPenBcxFMDgzDK2gG696s3Nk4ukabilCA4Z+XNd7NQbVUU+YrgmmfM1UND5
R56J7zG1/Rpb+uQ8DHGNvT/Kmk1o1ckutRhYbAqtMrXL7VkR6Vt22T3zE1y9/C/ph97j0k1y1yYJ
fZeculZteZbzbasNQ9QqAlaxkIjwkfZV/1CPTorrKbLI+IaJcLMXRz/VWLOi11X3NHcEAKV5cecn
FDM3UkuU6dw6at/T/Zq6O37S1Bcvg5XKk3QrwzZ/yOvHcly4kQtnMzO3As4JQYObcVh1ct4JQECL
nrFVW+2bZrI9Rx5iROMmG9du8m3BlHKtF7z8mVWu29ya3jMfklwMbjWbOABzPQWPUO7QH+sw/iCr
B+melyfiD3Ez4gWCnECc65m1mIsL0ZfruECk1/X2VhYBP7EH2IDUCdwe2bGhJJG9l3NxIIYlZAQ7
tNUzpcgt5RukbTb51RPx1CgrlnFZXuJWIN+LQJD7oT3fT3kv3psRTSKNaLJza5FuYyZd+6YgVJZQ
4Gkducl8LZwJIKuJp4OIx3I4+GLx9rQPfcE4kDzljSPyfOXxPB802SnbBJIS5D1910Tz9MFe7AYD
HZ/ZkZuzHIjkbe0kYT5SxtEL5/5FhlNPoo/dwSKiwFvLsp/EjhK7IDSSeZ9nn0u/++LSfM5Z/FCM
7o7d11GajtTgee+kCrl2OBW7fixTQqUdSUw1283f2s+auyQ1pHk3WK1svNlHOcpkn3Jf3t6e2oid
52p83i6HaEMGNOioWp7ZEfVk3ZAzlpMuvBGTNsco8h+TMkDRZIic6EOfxPgQFXSSq8fGx9FjyPsI
dbxt86o7shtByC+q9jxO5p4nZFnHzojqtp9QEsryi7d/fRhttMgZMXx5i20i5csZ4gpvhTtdFYSQ
LHJuq4FwlU7j7xSKReBaoFwSeXKb4m5yJ1wCYoSBEH/3RYyzA/P/wmxmo/2B7AQjF3ZMDllfxUZ6
jH6tkhvQSqd7G2oA6JP4VFgMk61suO/BWaelBUpHlQehiVuY9byfRY6Niewu0hlw89/86KA5O1B7
xrxGTvIq0sBds7ZDTNhMOLebfuv5Le9d2FpI52JqCIdJw0qp0f0xUYQRi0xF6U2FObRByoKwyJ1p
2/WCwIs89vPrOLFzVYbcbx8eyKr0o6usEu8+HC3ccYQ1fjCuHE6JIh+kqTGpuXGF8pT6lXSklBa6
rxpsFdZMXIeRfnjkKuDmEz2C9yYkwTgya0Ac9reUWaaBR8TDr7xQFQCFnqBQVGRVJeaHkoCyZ3uy
SjISomunqnrn16L5EUzqXs814UgxJgDPMo99Q6Wa+uVrHxdvg5/j6kqKkZmpuISJjYbT6ZGhecsp
lcx/00n+iIIB25w9gF2eo1Bd2nHRf5qy74AxzZ9FocNTEd1c77b+aMqEZgHMwV2d8hyBu1oOPvOA
XS8X9KCKkpWEmnyj3LzYiKSNdrU3mlWt0ytB56w1rPChtdvql+rq+dF1y3DjhED7/po2EE5Dqvi+
5MyjymYNXQ+7prDeTBM+tlpyubtdGo/rIF0c5r8KU9rkdE+5QmA5VFtlz0NNWEA27GdrjH4OYBGY
YiYx1dytKEmX4AhejQw+n7cewdeBSJ89T1fPi/Cnt0APDeYX5vDjVQctidndcCNeD1WyNQ3l/Lgw
KwwEL3N7w0HPwpSXpTslDw4pBqOO99TX3cF4+SN7zFXWqktg+sssCxJduqdRsKtmrENiEYwZGbJS
kSr+I8uowyvVDO9isvR6msM1Yzz7LOfE2i0OKSZF21nQW9Jqp4oGZV1LvFJm0CSmE0rywcoPAfsi
jpYv7Sisu7Z737ri7IwteEn9zSoDy0qOySgNxTYKeF9PDCchgnZ6ZU0A1bJZXj3XOwOpQ1Ori+eq
IaSLtWcdwdIh7KhcSb9Zux37tDCVD/3gyuss4nMcSrxUlQLS2VA7JGF11P10rYJUAfKAb8Iqol+N
JdFcdWe/58vAKZl6pIjZYFCTBgum6371lfvqW4n/xOadgkoM02foLGBvcjlzYUpMjFP9ntSuz0pz
+GytDA25W4ljnpsXa4nbxzgFdt8LL9rC1ryJ35tkx+Nz9BVkodxNu51XMBIIEnKu7GC2N8wZnYeQ
w31dZNmH3VIuxrphVeQXd96S1NvRp8aegJd6HDPckwgMmiQ4u4H2di5L8VWcu4+pip8Si8veh3/I
mcF4XsSP4Ryg5+t9aqF2TNfCokX3m4e4Wdw9oXF4LWw8WM1wBfVzBsiFLp3aZpXFNESFl+Ll7vJl
W+i0OPHsNggbhvi3l1tX0hy+RuMTnu40X54Kzn1dwE9pmQ3o8G3gFUxL4R0lK+ljpbyT07Becrw0
4uGVb/3idquB3c2TiIpryZ7pXqd1xBB5auHEjOCJR59AFslanjGqC6LHhOd+ksy7s+60BLwgxdIZ
3soL5lbZVIeUTKIDjPRnthvWSgzM4SlCdkkXDOnOLqzHXPrHEegUXCgqZV20N+Cbx9/bJBuZscns
0OYPtn4eeom2IlUPVaWiFw2UhG2jQbjl1IRxVbbDu8FggRfqbVbjDJh4DE5xmdFTqQVbg6/9ddYk
B7fNfwoYFL/aCeTt1PjxaS7NT1u6EbLOBUhh8dn3gjFQ2H3Wnrwau0PQngbWMaynaltOwHDQg76g
uvmd5CVqZM7YbVN7X35eNtCaBqI32JEr6FFgZVE0zKpfmy4/Zap3V+6cXqu8wQpU8jUNlrULBLiT
Bd7bbfLgCv1MiNKFK5RvdFAfZshpamTfk/nB2XMzBN9JX+57jmMGz2SO3SJr+i6+MKj9YS9GroyI
XpfR+cO+EbF+i/PBFdfM0ZBoyvyjYg64p//FRDPKnm0Y+KfZd4M9PNrrkhKek1YmOsR1xnsqZxHq
2f3PTjE1HwYW5pT6D0qIK5Pqft105UX1HXl12LRXvuX/9MOCXwHG+AhDMYVZ3T2V2ovWSIaqjTPa
56YmGq8COZlRAcKIcZpfQFPc/cB/ooPiY3R5ONMpvGt5VO/Bgj2XGbP2PqJrH1X34JKbuh5MPm8y
F7pOb78uMUw7XDnzjdRXCBeZtm/JtSfcF8e/Id54oC27emTt/cMfqIVivzh33oyfygNfJ8f87MzD
7K2CspI8MG629mfn4nflr5ScsU3uEzBYeh13DyVi3SNYHEgBXVs6nleLvLU5JF6tl0kL6nNAzTcA
0SLjYSP4/1ZVstyppXvN+urZhOgk+sJ6Ubp6b0V24CoicCf3z16q69w1HxS/x7inw6X3YJwoZ0TV
6Dm4R8jo7r2xXjNGY8cxwDruu2c9yddqYcxjqf6xyLFmtZ08F31679nTYSw0brUKWE1mj9ckcc6x
S1BqrJ6aAhe2VP6bQGMEyCdDRW/X743tM2mtLoXJXkPB+qojRVC0y5EgqC8Rza8ACfdBjCgr9+qP
QFbFmy2g+k3a3mVcmDu2BYqRXg1Lmrf2Kh2KO6hUiDoYM/KNC0x4vvju5w4HyVDsvKG55mPI79Uf
PgWqKkpajLrAFof73e0DmG+uYIbGRGn296zNL0GKBmLEsxunhNeK+UuDPFwsTeVRdC1MxFjzjwxn
285+1l321mfmhiMVZ9FWxYYtFJ7VpN+WCkx5UkePZaWfQ+7c2GHXPIUOUmpCG52xuAQzFaXly2Tl
zxZ9IDsF6i/2+TT2u0zmVxrDnI7I4HuyIsg9pLgFpmp3bEy39RCUH3HhYmH2qnYzcQRlM1v4SFre
1gtqbIBWxO3UFF9Vqu4Q7yFbr/Jd56KHqJspg8aor33Q16tK+Q+MEJ6myP/ogTLVlSgJ8wJG2cQb
E9S7iuDPQ5vzHxakqfIde5TOAb7lqqR4FFL+8Gf5XWWxv6fDMpyKM1xUkzKSqTw3cTdZ4w9w5KS/
cb25pNS3rxGtN9GzPk1bAtTCr+4WW9+x8rpPe8ZTnhxrpFJz9BT6y+s0T3LrVUDkShv5LJ2WHSQn
NH1gNw0vwtahoE/GcGXXUfaQGR0jzgu+otFZeHXwa+ukw8k8To83efJqCJFh+VVPlnbVkq81vdlt
+tIqmta4r+/g7wNqsMsXsYiEG6I5VCRibMYi8ddsXxmLTvepfYNURQ9dQmJSa+GZqXLU+kZ/D4oj
IBur56whZEywBzQ6omDqccQIc+pLRQ2VsQPWiRKrqlXNxpBbOgje6lnkUrG7OY7cpWdUDltLTzm2
9QhWW9rRUSAz9OiC09XMhMaO1WGGKA8HHYOYaedtxQbp3vaa56WffF6WKUmjDg2BlzeGS+X62ySa
3ywLv1g5f8VkAaA+SeaL3TM9E0T9ody+pnEGNUE19pMSvO4g3+fWaZmTX1qigHB7U/+ca8eCnAvE
fbTjrTMRNhTZHlPQZnlyEsMsOx7PrYwxg9GYr2dlx+esrbx901nEDsj8ogqbGVniM3zMOWyWcHxR
CfMEIMcWYsKOxFVprVnydpeEW3YloHtuFhUCTs8i9H0K7Pgbcln1AgpVXZfKTnBAOu22k8043yUB
OgrHKUesvcEIQ2YIy+yc2rwxOT730C7ZzpR6l8c5BxC1XNv/9INRrD2WfndeFsfktHuYSKVv6k2o
pbxbZPaUz7YBXiq+qiJaDtpEUP/hk8Kq+mjm5FtZ8M573381PapTZFkAeaPqV1mn+TqTTJ3KYPo0
JfIPkwVXIseXjeOOb2gb3vM40DDVfI2o6fbcdB3xY6r+Vacdye8jUWcBFYln2A15nUj3jjWHm0HN
zAMX90eVOhaPLH9+MAyHKZufpJVD7WXTuQ08F66fU6y169BmZ9XZ0oZDPEJ7BbedwZrTv/fEp7Lo
b7d2Gp0XzzWnzkpfBY38DhHiti9Ns2VdiP3RoWwf3bnY93/pXBiOKQhqdRJ6tBLWfUPI7s4Emk5U
I5CpCAuuM76pMuSE9ACljox10OxR1MnAjjajjT2nCf2fY5Y8CDGlBLLm+AGj3n8YnAHzkB9jIJQL
ME4/45o5py7qsweLWdjGI29vnXqLRqNZNqW7Dn3JC8KziARtUoVko+sv/dS8Bq0/cfpWlVVs+GxV
uZOmVwxd054cuiBnyeMMjlvvfZ3XzVYqxMorR962SQG9Odxk4Qcn5YfOOnV6pF+3MXbmKNrWsjv0
bke+cE0SQwLezfQSJV/F8mMIvGvfsbbi1DnqJtx1GVW4pxOzi5uoj1c692EMdRRCDmMVDTF0FdIV
boBEb916OrGDfNdW8LPuRm7XsO3XXRu/ur3itoqfISleqvSVIcQlHmu8oKhtN+MSw9eocPVasTjM
yN8QZpH+4Waivf0xZQaPEuoxy7GECZRFUJfpj0PcMdKoP/0k3jMPZ+bkV/eNL8Cd5CHWKmvAQIhU
LU5mVN/TXrbxi/RoVkrjflqTfiMd5B6GZLkN6JWYWixjsl64XgOaKMArmf7Qk6GXY/4+1xEmVBO/
hp56Bsq8Crtx2TB/Z4Qbb2Ew74eMmjJVP+pMYzwUDdBumMebASFhISI4V0n7hmJlO2igFEVyP2r7
e/bcJzk7d52XgGIwConvMqTrytMPDSKjODSbSXjbsZOg9dryqSIceFsOSC35xH+Qzz7YRQa4KtGP
5TS5xDgTJmBqchQKAaWI5OPUROdEolDzC0q0stRfXm04jTSWybk5Jr3H1m1m+tTpq5f9qD3yIBnQ
nKwmhg5cbfhk7yydXxL1e1roemmcMqteC/mdFgOvrtiFg5FnhzYUH1ObPbUhdBA79Ta8o88pE1Tl
qhNd5WGc5Q/HmG2rzLYzI3MkMB5D9DT2RQb1b7gvAxuJJ2Z5xgPcNUf6lr3f5T9geuPDRVByrAif
HnwHqeZ8zBxxrMMs28dZ+GxmxE/Kbc9DsjS7Hg0WLaRBm5EXv6sk/dP59R+rN9fEFxeK8vcyr85O
l95m2d5bat/CkcNkREomKN2NhXIlLJ3pLgoDpLw+FZ9wp1eSLB8pwgbAhpA2suUc16Ake0addti2
wa6YgogLw+h3Xdrm4oocMNlAiCMjHP3ZuwFdwTj2T37aJc+cUayoyykv14uArtVJ1vODwz3odfVG
FBaz/jmSm8YKR0g91hD8UUAWX+NUprvS9Ezp3GFYN6NdT8eE+Fjjt97WXZpXNzcG4ayDVo6drxwR
R0x2SFBVXehNEzkIOcus2eugsze3Fj6PsmSdJOF3kk79c9swJV2NWQBuo/KJyMV8AlvG+DClcv7c
AvxxkJnjIDVkNcB2ebNGIjMT4MtUppo6vfeE/YNpKVnMVPBEui8XE3ocEd0t6bspvlUVxpfI6z6M
YKVjJ1CpMwDEvEYV+rSo2NkDLPlM2HC1XbgVS3Bn0BoghdgurH4GEaK47mT3TA4lnsys5skT04qg
E/AcnfXL7fJo0wQJ23qFVm32uxaqpYMpP4r3CKX39mwwlbomQ1frf0s6pgedipcwyR5h89+n0nwz
yfS3TttbWyOykL84Zfp364G8MP01ImzHsA9yd8ncS1Ckb+EijlXcPasOvFM3rku/vR2Tdv3V1Nma
PJi1geDMEpUVi0zH8lTL7oNWHG/qrJgEMJfde8Vo/SwM53jcuP2u6z08+n1v5WjpAtidCKkZ9kXq
8caA33DGN+epzA6VbcFkWbI73A+QXBFFWy0S2yIJykM2YDFp6QbXYxF9WJb1aoLuYi8hhnLC0Jua
PINJBv7ab2cCdnx8y4YNrCDABWpsiaPXpcUw8SMVwobVCjCTzHuuqxjJ9Kw3qdW8p4367suaeg3o
J/1pbSANpH5B7h7PqxiuhC5AcyEbZ6eqcVsZ3uhM3okRLwL8+D67TgrRc9Fh8/DSJVy7Uc3rXMiT
saZtZpqdMyRABlx2vp2JzU71BKNGXr3lOz8VS98fZcuEvEisB1iqJ0t473WDUlQR8rjLVXo13qjv
raX4lPnw2k7hchxUdMNHFwQhjaT9dP7wFJbNjiz3dl2pDJ50U/KU2GInuzLc+oxLWPqRL2wSBAej
7s+2M36gNOc248e0q4Q/bxM5FY5eUePpTorwXAyY68cmWKFbTZ6JPyIkQJoP1DQYZPPqSsTRbiqD
BFmPmIlvsN4XNfKJRzKDHPYsqyXxQprDPNtzNSD1R1HxMQv7dya94ZkkHiwNjeJALl3ADQvykGWm
uG+4vnZXn/2CrsqrLZKLS3PNs9R7cnEDEHWufN407K/XEvE+JOYlvh1xr5PMAGffKhBF4d1Gb6qW
I3sy+tUyLlmj97wVe0YYLJ2WccO881i1mYvaqz8FFlnpS06VMtv1C23vY1kHNYDdyt2rhYVd2PgW
/ATuAJBQY1PR3auMfIxRdzY6OssR/IujcAGf8DelZ757E+/yLkTSnCDfbD7JxkFaN/UOub5ahCmD
Vcyc/rnKboMueyzHjYfYHWNQWUv34la2X94vQcsvacyMa8ZKhV53/WjnL7PLbHI7l7hQTiz643Dr
+M0Nxg99l8fFYz1e4oTCHz+Oy1fohku7HVqnC7ZOQMO09SciNJB7BDBlorQtL7q06t96pKKx+o5D
ux/4oXe5Hy5qG/qUdJhtSh5FFVNc0EEVxe8gn4vmrZl5vrFdICuCtZ2P4++6UrzqHcRgh8URRr5L
Jq0Vu8A35qJc93Qcbv+bDmguG28pF0bPPtVS0zuWBy39lkPC2O+XGD2XBU5BPd4qNr+Jbuv6bs4i
LU/shFAYOekSf6ay4XPNgTb8UGTuP3tnKJbvydU6+p7RnbxlUwJPV/AM8LFIoDuYlNL0SU9OC8bF
1OW959yQ2E5RtRBtdLLc22NciU1Ekd7sgyn1IA5VEzYQhFioNSK6pHLtSAw8z76jIUYl4Sh3esyi
4sA7c+a6G3tKdqSRLOEVv24cn0tjR+MntV4O7AxpJ4GXVW1HqymOJuujUHlnr+aAtSIP6hDYzBky
5m+WMhDdpWEdvMkR128FkrESsUaXUJNJz+zTpULNn6jJeRFhEudbvB0OebNVYw09nOExv++C0MqO
8TgpZEM4AOtfjGOyeZ8xlkFgVAQjhW1GjpXHILZsdHJiq14W2HanXl58vFP1s7KCgJKKVfH82BK0
sZyUQHC/qXpyc06pSAhUn0IscoxF2HUkXYHsupSeZa+txZ797exM+psBVjNRaEWdfZ8RuwXFAOYy
I2u7dO0nJ1j8jyGV07L1+hGxgqfY/T660qoadHTFtIvSQLILzRQgE9k77ma8yUZP9qgyiRSmWhIa
u7FrwY4L7YZYPOgw3IuDmF0/BZUJBFStnG+GTTEP49hFbXgX0sQdDUJcOE9L5dL1z92iNxbit4j1
VlVYl7yhYr8r3TDgZ5H0cG7txrhH3wra8MEEFa8PDnR00bHT6ulQGijIa1sr5qpWhhAARnfCwYGC
MHuGl8wExi4DuKAyzXy2ZZVp73u7i84F0p5f1tKNvDH9tD2wU5juEOvfF5DeoxXvPwQn2tIDWIda
Zet2bjpWif4yvBqrFRQJJVo2pnwWWv4ULvbKYWx90l2tMcclKTAh1cB5VbeNZTTnvA4rhs6rORtY
yyKNaCiD/o+682huW0nX8C/CrQbQaACbu2ACSQUrWQ4blGXLyDnj198HPqdmJEol1plZ3cXUzFgS
m0CnL7zBCuIIDSqlZ0+ARfSnKOZKWZn9HyQmEZW2kWZrycfS6kW9Iz9zyysjiSNENaYedndQ8nZu
Mo6ypQJZ/jbzZkY7JgLivR7ECEotBstrHhwUMr5oFiSGVTTb0DvCYQSjEzROh6g23gtU/o0sBdQX
t721L50IUkOntPHOUuFDEo3gckcDatmATdxglMdcZcPvgHGT65xiCZW2MCVbqWXR+yTDdKogZsqH
hipHBUgrsdqtUU7aDC8iqqlXWDL8aY94La4wFnFXXa47P7IkLW/G3m1uLKlR0AmNmIYc5SvKS2Mw
fbbjka3sNklrfBpjvs6aHld6sOLBUZs4lu3PwjCAm9djlyIlAcpvL9MMjs6slA0JzsraIwFDQjOm
ERyeYgySYxfWCbr6tgl2i5BZa9ZA5Gm9ysjg/YId4ejUgVRBcfgDeMdY5jKfMh2IQpP7tD3qBc8+
+SMKQdVQXUNr5oikq/K5bRsIL6bRqG2DlHi1jybEvtduOUbAbJ1We7DgC6FuZ5rm3jez8LKl3ntT
CNhPkuQAaSrwB9WutTP9AResrufLYjCx0bX00PjDdN+FhX5DIYNaeVlRqFzXIkeXNo3K4FDoJlsT
n8BWUp+iwuapLudkq7Kg/wQmq/gKzpYjhHpSk1CrkESWpphxC5mHgPOR7Mkv11k2mc8QT0wkz+pI
rtso0ftN7E+aS2ECJHcX0cmj2pPXuxIDqcs6mp0W88epOGS66r+q3gHBrls691A9UlcuioILt3CY
p7FQw/daFTEiNjJzCnIQyxoWv9jmKpyUeALiRMyPxDyVCxkGn4DW8GeSUwKiyygKcJguxkGryu/F
7wzI8dqNYJWv/UGHpOvEkSNXwUw5c8vxMta7KIc5tpqgVsartHN7tS1z4pCjcDIN9Ai7YZWEjfYj
neP+WxOPoHidYbyB5ew4G+L79JFuYYocn94A9BQaSFFavIG8TjrFGa6LUfqbsimc36Ip2+vehS1G
6FsCh2q4OE19anP4FJnzrS/G8gH0U3cV2dCWa5yegzXkBNZSZqQQV6OgUfdNrsB6gv2DwYdj9A9/
juRXwHX8bm4QQdw4ZFnhRnCw03TxtfDOrcsCHEJjpw9+2FzKNm3aLRk4cXrTjg85Bklf3aaixiXs
TAIyScIUHTNh5LejJsSTlQI4SPsue4qUXlGss2Bsa4lOEtXOJTWftMvuaJwAtBNaifxbP2AXlpSy
PzRdrX5HZUkgNWGhtGqzwcAra0wfQaWGUJAsDCD8YQaVk4keH/VBH637Lq3wG5V0Wa6pvfRbYygr
nsgMhzuy3Ic2tQwOKzmAYW6tKX6Yaj9/7vr0Rwcefquov83bub8j4A9uDG6jW4eWYYJ0fg0ufIxc
GNyhCxm3VrjY0BQFXOLHW9OuwpsKZ59Ls8DVPUnt2AZDpbXY7aQ4ow2hHv6MAtcHMiKb4nOURqSV
6KMj90NmDgm4d7hX9Lm+BSHh/OKxg1tp+mCL2qDQLq2yEZ/rzo5+FoBN0LSVHW6hPR1hOny21coN
HN/uEDlUzIkGtGgXBlR0QRIKlnacSq40Aw9Y9CHrSWUAWOb6OiahwJ4GCPToYbPBgfMXX2J2ur7z
TJPQXOqZfmOoxYaMaI91j3F9jo6MncVr00npNkyNG6Dk3ubWb3rz2ic9wKr0J71hit5//q6PXPq2
cEGqDUCK+QJgl/u9i1r9p5hho20oypV3Ydi5Ndx4s6Z0AtzokGiCMyMaM06YNDdZxj4AUc/0TZA2
jQ2Wv4krLp+CGxq4kcWviWU/pUFeAMU0YPgagsb+0MD+xW5HA3JVkcYE/kjAHTZBx6dTIQDwXugW
KJQ4Tp5q8DQbS4+tC1EpTt1epthQhJTDjnmlOUStgLV+jlNvNru2s9J8nUEXeCax8K8KyMcbOxqn
nQjsBPv5qlsTNtAFtGcKjatRJA6EHG3kVZbEzBXV0Tz2Mtfom1UDLxeVldBMn4acnH1DNwFKEcZJ
9k4v0MXbupS6f4NRNtTKDHT1OLCROcr0tBpg69oSbRbDDsf7xrANundmjvgPtsfVxh1Eb/xq/7ys
tp3D+ZEaSvrIBrbAIZKKBCs7bUdKrj58rHzWO+5O4mdVOzn8xJQ3gg2PnvE/Hf8KmLi2EQO2p7nr
jje1wMouXgGJhoDAd0NqIMkKKGVZHOTuZ+UEgQfTXN4bBT3TsRutx1CZBJcZUZdYxeRyX6U+5nAa
pQNoSbXhbdiM8zXgKuN2mFVQb0SbL2B1iKPRrQIi66+kJTAQdrWAEKmewvDW7lwdo6w2m3e4x5Zf
U9pFj6FrwyiI6s+4mdAjdKrklz5XAbcxAGrqusgr6wUReySAq0IYqw3+WsHSreDUp7scXQUqZKJn
ueRTyv6ZfXK7VVHQDFwVc9Hd6dlUH8taRtc0OH/qiH6g+RboLhK3PYIbj4WRTGoLX4MJxY+GeySp
W0PuhRtq9fav23+IOmDWsDHZWhHY9k0pp/Fm7kLUdhy/ZoX3VFh6RMxZpSt3tMgo7T+UN3e5aq7y
RmvMXcZKqVeoDlBc/vMB1L/ZEQXEXNAGcdGMN6oKCLlMd8nccMrjkhqMgn+R48jGTxKXdQl3Xhfr
URWh1q6BZImnZFkrAOxhN1pCTLtWzbFxpXAvS67ayRn93axL68LqcIeBJdPzghK/4kNgfHJBDe00
JnuzTit3i3iIBSJj7siMjXbok30Zjvz+X6cArRhfHR3UBAISpKRCLqCWCVTPPwcYDAN7QvLY7CNn
7bcDYLkulHh248NtMBjoWLAwRcGQyraSGVuEmcZNh59tV0ixB74JlB6ogtaCPxuopyXH2UrIJXqQ
dQIyosqwIIb4S01/7fwJCBsOH/E5a+ekvKA4YGY3QNPceN12gBFx22J2dwG6OO7eDVVbe7paoJAD
G9XDNZfDa5rZF4Cc0+RRy6KqWVPxRZOsAdjDqgai+ezW3Ke44ugG4iB9qxDrawmkVlPlzwjRhuRV
60hFzOQkyhR/rGnU4z0udgVi1FqShxtNK+ovrCFFObMYrWA7pmNHTcqvAaCYiiLS2pBucN/iwEgw
07bBsYzyCFaEagQU6yiByFEZxoSXoAUkejXjsal5oR5BQ1+BCTTazxYZCPJpFLppXFYKkBR6A6yc
2O7Tx7/msKb83uzSJki6fZ8nAidBfhv1UIhJP+lN9qZHDYh2sDCb5saIrLTjVHFaNA5CIcCvdCOc
IBwjLSywTRdRRZwby1vyBd/21BgJeAlDlv00FaVNzvxpytbGPFFotYZWPAR5Lav7EWCOfySzZ/nJ
eqT7Ah4qeWxMlyUfUXlB7Rrv0wN312B8AmLho2itQsQ5KCtinUl0DYXf7cbc3Tejbn4nyne+JpW/
jR0N+FQEs2YB8mpBcKeVrL0hyB+DyBi5QtLrfpBwPEzSHkoRK3fKgrsgpoENyawFqNT+Nmr3G8xB
TkTL4rLetWL88oext2hGBc/FzV/0QNTRTsTSXv7f//1vxKlefdD/I3Odhc/8L6mmNwJWq+c0mp9f
yVfx+3+pV2mO/T/SFeZC5P1LlQ2251/yVVTj/8cwLFu5Qhou7l385G/5Kt3hjyTczKUOZlqYH//L
OUdHvgqZN5aouzgfowH1D9SrXjNNLYvKEh48rgH/k88CQ/ma3doZQK6VKRqvpQLkYBNFunEMqvkM
0fM1j/nvYXQlXMtB8Q6W9uthprlyXTZT43WadlG00HwmzBR/mWN4A6bljEOI/ppT+vdolmAkC9tn
6Z6MlvBIum8s6jO1fR3oDoyvavgaaXa9tjNCmlrSVE0E6jITIFMnvIl77TuGsfe5TTFsDg9jfSdV
mCAk0jwJ131oG+3xxfr4exu9Mkd/zWj++zvCrUZpkpdP9PT6jegD7dDRHRvPd0EkTLq1NksTDWuh
UxZItftQrx4oYO2tQLsrE4NQTiuBs8XjDb2LS1IUwteQHoZF/SOsyJq1MTszacZrtbG/viNrTMfZ
ayHpWic05FBaxZyoqvFMW3YrH8wcpAAcH0NsEWMCcglHGEiEUxLyzPF4RUerXZm4+I1mtq/pPKyF
1n0L6+o7EScmlzmJNKp7tvCN7cev870Zh7K+KAEIEyG2E2U/zUIlLrV5m4EhM68EhbqNIpwQTPBE
SeFSU1E6eJmaPv48iDNs7WWq/s2j/vs1KXJ0ZUtsy/9QnF/wqEXn4ETtl/So68ijK8c+0r59/Hyn
25TAR0eDkfWsMDM3/7hfvRgCAnUkQzPGZ1E4F93U7CMr8XTEqD4eRj+d8T/jmIg5CHaOI5yTVala
4s04p92OgMlzkDvlFeUg6utmmm+szEZxmZ7SJiJW3cxRQPMuru8+/gqLZN+rt7l8BXpFguNPAICV
y89fPKqV5TYwEK32Eiryl0mEzW+dlf2TM0zEhovT/DFoh+lLVEYg8jRf/0ZqJlc0XpxLOiIlEvqg
LJ77Mk0QwrcLZ21lNNPnSQ0YbfJRO2VpzfexRhS5cq/Lys6urNwmQl60z+IZIovUVyIikUv6Uvdo
VAEl1UhWF+9v6Av0QordSGL7uaCdvWrj4NLF5WzP17jURI11QoLAk4+P6INsCY5GJ4adLDsIjn7x
ySmRV6JpL+CuxQjZ1pDQGxFCs9bS7QAmoJ1A1A7E/9T/aN8Bvf2CqkEC5RLL70COTzKDBaMDEka5
CHMh7A6NwYAj0bqXlhue2VjmaykIVhzTYUkObmkju8B98Xo6iqxzCLkb7DQqP9waMXCkLh5Ayhbz
nc2plQ/RXRu6kQfzBMRzWYadZxMrHcLKFM9U2h67zhw+DZ0JJ5KVDfwws7HPpuIDogn0bB9cNT0u
pTXIPWgHgfZlrPlhWUOjpYQffA9icKQ4he65RKwNvZaZHrDz++Nl994Go4hh6gg9CGZr2RgvVt0U
0IKYm7TmAGm0z2kQtVfB3DxUXfr88UCn5/6f98nVbQqD/0DifD3QQCkCdiexfCnSZE8ZWiODGLEo
X3WCUyvtsDftm/RbzDo4I6Lx3jMqw5SoiTimzfZ+PbQwi1ov27L2Gghcz1XjXIVq1L/50FfOjHR6
3fOQ0oCPTOeK0+rNSP7cWC24vxLLR/vG6iBIlKm8Dwgz5CxvMPb89Y9fKnmGCcrLEMA7/mjEvJg9
Xev9fEhE7Yk2ktvGtI/6OCMbR2GBVtyVTPR1i17Sx4O+8zoZ1BbC1h1jmc3Xr5MCb5xSFa+9LMAa
3lXxpRzCaWXIMT8z0nvHsjIMJs4Wlm6wS14PRUvFAXtd1Z5hl8/BlPww7QGHO6tb9y5Gu9YwHoau
/V2JJgdFnfz8Dx7URGBNuhR4jNMlqyqnt2uXdVObMHcs60otXNxqPPOU7ywaZUiEfIiSES+TJw/p
dtSBfGzFPXj4/Q6l0MeoxmtkKpFzSPWHUs/d9ccPpi8f+fLmZp0qw7a4sxWqVspapvjlutFBBI61
VnlG61pfVJBSuG8OYeRy+k7p3TTRqdVMPJ7p8Rpbx6jjb5C4tkOrip2lhvkQTqW6PvOl3rmDlbHY
ZioEmd9Gr6rTSgdBEyYbRQ8Q0S4ciOlH6f6sxxyq7AyBQ4ruxnKNZjW0TnMm6nt3GtAckgaKE5h2
Gq/fySJLAFYTXq01xHetO3h+Nl1iFX6N2OYTjYRg8/Hz/pnXk0ngqreQgEEdmvjtZBKSvkGILw9L
DxhOcpBacwk4hLJwYz2ZCYDqCGbeyhmX6j5s3rnZ5ElyoU+owND8ztaJ7SLlZ0N5DAZYUvAWaYS2
tmnRP4HqWMc/pSyXllGzDbShAT9ooibS1Pd2AvY/ab/Z5YxLzqx/NpMOSwXdvZ7tRPNA1wAEKcIf
pWlgTBSjRoo84gWnHXwUmSyQ+yQEkEql0bZrvBUpb236qLr/+PUYy/t+83q4kJgKJIFseTIfVipV
6Y4+yAP4EWtha3Jl1KHclQ1Nw7mwjnLqALD6AggiBb1QM6rvKRBB6pPzvQjlpgWctUXm52DNRbzV
7ULyMiq5jiP5DdYykvlB5O4KBUvu46/+zkpCmNmAcc9mBvF9MrFtYEUICZSYaaoxAGqezpR9ZywA
mzG4dEpmtYPIe/XxoG+SP1Yt2QqZlYsus2ufukSmKZymGqigVw8Si7ERyiR6hSAuciIQlSIxEc0Z
UneQCndlGulwamThxSgtAqI1P6PM9AST/rHrfUz+xHwbl0oeRwj8W1G42pnNdqK0tYRXulheECVD
GwtveXInlw1ymnYnMYQC2la38YOZ+6gXQkldVyIYl3/ma7aoMKUQMs2uyvaDMehn9uBp+sS30KVD
HYCXRsInToK8Ma7AOTtD7oFcvkgncS1EiP4w3lyhvskn93KIYJ/RpTqzQt5ebKZACN6WhArSNVgr
rw8bqx4jy+8jbKS6Ei6T7npliGjKtFTtgqfaD+9ZpcD2uqu0PfPMb67vk6FPnrlqIqhJAkSP0U77
xB8PU0EUXvZnZvjMMKeBpdODsrKrhE3g9ldI2xKiNJ5RnDu139xky9OAIbM5Rzkn1PLzFzdZIDLV
AeIvvGGU9cFXVXGR6jLbntlcb+6mZRjEKZbCk2E4hno9jEHbDi9nFIiqEfuIVt6HSl6D0n/qXfcG
GBCmTWlwUdXV3uic/2hw0+EQtHXTdhdN+ZfPWKY9qKMhYPBSQ2bHvO38+NeUtMgIlD+qtjoEcQhq
pX7IaeSfefA3adDy4C/GPnnwWAMAHgaMHUTdzoLEX6ul3lF6xaQ2ed8/VBLsoqM9jE15idfCmY3y
5ihdhpc6oixUCanHnVwCQW6P84Aeptc7TyHs5zoLLoYKDGC8pztwZrDlWV7dOCeDnQS2M4qiKgHX
D5S5huJooDPULXrtxH7pfznUybL1BSk4vYrcawQMxiFDlwVIEq1xQtuPZ/D9h7LocimF6r86OWlM
2ZWV0tkgXQvRvVT040i40LG15+naUNB7/oPxlvOdHWm4tnNSkcrI6y0qQzhNu3W3iwzEOmpkXnb0
20CljUCA/rvxTlaIPSR9ZyCM6EVBeWPrw1VT49Xi0GMz2v1/MhRBOnJ97PbTbCSeXHrCsZ97ekQ9
rXTktdsUaFxneOIm50pSb/LlZTESncPEESQHp/PWaEbuu+7yXBOMN6UwRK3VNToY26aaDyDPVolm
fv74Ad/eytS/LIBpfwpRBpjY1yeNrIUmWn+ZPMSdisnQNo0fPrUVOv1BedBkdlmFWK4HwGry1r5P
+/pMErAcZSdb8NUXONkXnSwlSDj2exVRvE7VXhLnp85w9/GDvnNrsEQNFD7hOBB+n0QfaaVmULq8
3Aae7pHYHHh90p1bmrQt3j6OpPRPXEYkqP9pZrw8uZsWeFaREMMiCfM9igQ6A3GGj5+hQKPn22YQ
IUpKI/Iy5vRzKmNKIFSlNvAbzU01ivtEq347BfXvyDF6z3bi+tB2IxyoqrxH0ULtEE/ZTwaut4V5
BcjudsqhRcSRGg+9HuJvFsHsC1GfANo+QhXQXQTUDGyVkZG8nIoAs7toHndAheWFn+WA7U2ERtfQ
pgp873zWOSUnwCMAYCOvwd3id9GLYF+noXVZ9BH9SO2m71B1hO2CkzDMtDWYiKPeoak49+aFj8r3
rm/c7mbO8XTo3WTf1zrurDZPn2Tzr7JN5HWFBFyQ1bhZUTmprBrURNZidye1zyhUpJdM0nfI0uN9
qyxcstxgXhlmOe/HoEaMavLtvSpB1RkQaA8Dig10btuFTB1fdDNu5GVKzzDTSFfSrroNIWx5XW77
n6TMdI9eE/I1ikqltMialN5iNIw8euSLb2XTPQzgxlZmbqASox8SvZxKMmTD2tUN4ooUxe1vIeOu
I8toLjPbbNdmoE1XUyIGKPSzf0vbtadVG9dHSk64zbLDjmEt8KcUCR3tMEmetdkEZ29MyLfVhJ5d
C+qtC+otunKApgIjvlwgr+gCykMtkHCXqhWHIQ8ugYU3eytLB8Qj9B5xBP3enIIffjZgVz/cR7o5
HCPdzlY9HLN16yQ/c5lCiJnrpwKBHR4bXKALEsOVcwsmKV38JrD8pUK3hQuP96uTwMehqrYHA4J6
fqzvUTVfu4aJtKA7YdEYx9aG4ou511T+yR1Rh10Nfh96EfRWRJoK6+tUSki3YxB3F5S4R4ghpr9L
43aG8WsUwzarwyP02+azTqmYvj4YK9dGD0bPYHrYsyzQnG7GfYY1EpInFdiOoPhaOHCWAzNO1oMz
DLdO20PhNMzuoDU+qO5JfBm0wDoGRpDc1H5pIsDXARpr0C/QoFBfKkcD1SXl8B0sZOzlvPhmK6il
mbs+V6La9yN0YgW0v960AzIvK92fVi7yLIYdhLseAdnbLu8MDygEzHSF5FfaW2haa8giWXNZXmR0
aw5YoWytpom9GBIZf1482gKmfTYUPyywCAc/tu7Io5NH2p7CWPX0EQ8VpMUfIUyxbWzYpr/Kp2Z4
tkJ00SH/gzCF7V4NcB4mDbZN3D2AU93bpYFFJ3SkhU9TasM6A4uyS1EyPY6G9Q3skn5RCXCUXZni
gGHb8ydaa1BaAm3X1cwJRBoy5KrpalDiZGyrYsJ7Jp9hVKV6pXGkaMNwaQTBj1YMCukw7tfMtBCf
Q7dv/tSWNGlwBQVdI0l7ru0Mqb8SxjxiQfoE6gReIvDCGW0Jy4GDtS6NhkJ/gL+BBwluQAKoHm2x
tRH1+QQXvL+yM7c/Njp7ZqfHXb7NlNbcRxNyhdDPEAMYMhn9HAv/kx06MLB6YLtAmDFkQQ32VuuF
Qou+4CSbEPtAOXQ49ENzbYbITPhV/svqtBF/0DAKtmXlYjGiRRacAD/11UFvrKDxiqQerq3cukvg
UDYtGbRLFeYiSdBRzEpfbiq4GxiBfEq6+IaG3+2gy13ol1/KOv6F5hMcUheb7DS9dgKxtxFzlXM5
Id6jio0NtXHd1foXbZ4pywgKmZ0TQ1RN8YunWO3NTXHhqPR2FqgUgsDO4V1D1yT/+EpVD5Jwrtpd
IvQvCPNg0Urgs54C88ZBIWk19p3ugVq/afXiF0pFPhCYCTftITjoIDPXXDmPRso/g/r5zUAwlmgI
tVV/4ZfR57yTm8H80regv5i+L43KvoSCnLx3NJJkUd4NbnufONiPZIiEJW1x6UT2dtAkrYPqrm/l
E0rr4GzxD/Hn6bJTEfQxudMn9xaJRrbYo9vB2tXgcaRFvnOc7ipXwdF2cvQ1XRjREOQtsNlxBKUq
vFw8RPw2e457XqD7GIKEQ/jlc55HO1dXBwRFfvtx4MVZcxWkIVZM3XZ0umeR5p/BjGwQWxmOc2Ic
E2eJ4hWtl9i8t3Xtgtt/rZOUTpHlmYa4NoNvSKKkbPPwS1+qK9jhiP0McbUekvzGMOe9qzgLxiDN
7zSdnZ7M2SPyXGgvOZ5uFZ8i9FFU31orZGV/hr3fc7oG10A8F++Gb5qE25eMxYFzZtU5znf21Pek
RxrQxgBx1PMnl4IffMcLUdcOwnd3ylc7TR/B2RegwTJ1Vbc6zN+e5Tjg3zOl8tiiVbE3+YfR9Iub
OAhxLJUWuFTkzBKr30YEJJvcbVEcA/y3ls7syaq5S/IRum/TH6tc5EihNkOgoLyoPmq+TuHYR7eL
hFpd3OKMMoZbOo1qF+CLdKSC+fvjMOy9MsgCD8ELFjluAr+TZMEf4QfB6qAMZdSXizdLPtAtc74Z
w6fJEPBss8dAIuviROdy6ncSS5clotNYoOCsn6YpFVojGsuo8JqmXruhs09bDYMn5K+Ha9dXN7BN
4d4Ga9XAAknUsx5Zx6m2b1vdvpibHyLVNhjlfPw63kSlVOVNwlFqwnSpqGa8jr4npQVEf0i9Ya5y
NKriSxX3Z4Z489jLEPSJ6GgospXTln2g4i7156HygqWUKuGrrw00kneDPn0NRHDRaWcGfKcs+WpE
+yTUBmzLpZ9PjFigeAKXs/8EwTdG8aX/0VilMW5rG6wukhfWxh6IZ2juA9D/1jcG1KZy78bW6Pl2
86PPDJRYtIzfxyQptqPnj9/+m9SDV4NHCb3eRcmLxODk7Tc6+6HvENrT4kc7RXjTrK6tOLz974Y5
yVcT4mulIJp6rCyx0dpkHaTgd30xnCsyvsn8Tx7oZDkVaY2cCohFD9b4T86nbdZrn9JOPbbZuZX7
diMvYy2dT9uy2Fd/fv6iDDfYSNcheVd5sVmgqi0vk46or07068axroSTHrQk3YuIijM0qn+azTG4
ouNKyUFiWXEqpT+MUTSIkiWWQSja5srpn5psLL9+PHHv7c6Xo5ykpkUbjUYYiMqbnH4NemyL9uAZ
GMqbdJGUH59HnA9oBRIgnqyNkVjcbyoTd9kOIbpi+EZEfYd64Y0d+vcCiuHGcoNzPet35w6mJW+O
USGUnhSEc4V4ylzapefPo+5p+Rhs5+kuB+hwGG3aYX5E+0U1CBrlqXnwdfnw8Yt9W3Vg/ujw8tw6
3g/swNc7DzFefzTGjPkr9e8QDb5oIfKGlOLWepB9Hqvkmyyj362BWWqbgJbPsG74+Cu472x+0FNU
diiSAfpSJ6dUAfkI3RSELgvUr7y5Tp+jWb/rc3Lt2kJjqAcWu7bs9BbtP/OYZcngtb2xDSNpb0eQ
SxvgdcktpILQ06v8CB8Ip3k0z3ajCzC8RLqdwnECax55y6VbVRfzNdq8wa7ttfumDpsLPRgeJ63u
CSCsC0SPcYdsm2JT6QjLkwdEGAH0MIkRkE+rfP7aRREonyBCFVtDYSFjxqBqTxsI1zhXGz7UiDJB
rc1M7ocwTTeqkDdlbR/isAiP6GINFAClDrMwu8qhhl3KJR01ZtRw2uBh7FMI1Yl5HOvxklqB6SE3
XZHa4hGRIaUD1QItEgnaTMJqaLYxzKYduc89fDtjN2mBOviz+Skc0XpriijHmW6A5z272MYUPopz
NdYLM56c2DRc9ign7CahqbUqO9IYHaKTbFqEM2pHW6BrvzPLfoqa5NrMpwMMMNL0BgUevaiti07X
tUMRyN3H6+Gda9IRwA5021jaVOJkr/sxPbNMoA/dDugWzvCgVuSft6KJ0KKK7/ir1T8fEAgOPQza
zwt65PUWsB171OKwKr28cydY3k6AtITY+jpuWXMfrTGRO/OIb0COYADoaBgmMFu67diRvB5S1mE6
YRtJg2aujE1lTWQgjhUjE4IaALKfP8CjU7jqE3dbutYtVk/PZdFe8tXyq8Ao0YIow/SAAjdJHdSc
T1ab509SM8xdBwAe/kkKc/Ljt/TeSUEbhGOCU0pnq54ckBN80Ml1g9JrygwJl/LYAUU/wmhdREcw
lnNQ1/bjOd64lfG715x7WQ/dmbPinaPCsQQRgk3sSP9wWTsvrjo5VAjUd3bBbZOtcRcEhd4itjBj
kPrx0y6L7FUtlAlS6CESpfHIgIhfD2Q2ZdkNxUijLsm+q9jaAUE5U25djvY3Q1CWpBIqdUUf8vUQ
4NeqLq77YhFFeGyGGmX8PH9E/AFGLSnYEv2owLy1G6s583DvXXVU64gZsL5xzDeXThKnrgkr1IPg
v6Rnz2npP1hNdoOmxI1VWBOssf5Mi3xZ0W+elsq9tQBMQBGezFziYOUgyIu9JEEwdvLn+8rKtnaE
uKH0hzODvfdqgZaDEF7w72/wbt2U+hTZ3NJLLXWD5HeylmhZJqa6KO3iQpP2vVmp+zgU3z9eNe+9
WFfYih6ljm/UaWPdgoBTaFIHVYKngd5sKQ3Bny0i2E+VvrUmfFDxNfjy8aBv9gQb0kC2bWlnL42R
5Uu92BMI9UHccNCECPCiGowOhdh8rYEG/XiYN8/GMBZHpAuWTwAiPDmWk8TAsxABB1J27IciA94/
9Y0ZxQoIvn24KapzUI63DybIlaSwDTYHmcHy8xcPJkVYgQ2m7ztY6uDo/Zo2wdWsWWfOlDcrc+m7
CIwZJPeNaZ5iNyBwipyLsvCQpTji+YV7tQYast6Jyjiz8d6Ge3/GApcisDjToZOdPBI8btS9GMte
REuVv1PTDyN/lE2JrWuOp2hoys0EKKZ0zt1yb/bE66FPgZgwAv08anmbSHNcBBFrFGEeipblYUAQ
CUpXw61nH6HeHj5eOO+/338982lu18AMrbMhLOC4ug963eysvITOmCOu2x4/Huq9FUPz06G2QOOH
hOj16x2hviFrS8Ncy2mSmfotzZV14XRn7P+Wj3l1li2vUscSHlQk8yhOFmZgFDp0QZ6oG1Afcr8Y
6cABY+7DJkFX3T6TmLy3aHBOgJZDmueA2znZ4ELB4C7RqvGoHB2V6I9Z0Wt7yIRPc41KGoErEvOT
+TmowqPC6eofv1MGJU5xJOwf2zm5pqC9J2jcFEzfDLVctVOyi20VoTekyzM78e0RI+AeLUgD+HtE
GSe7YyqbPhph+HshwmgQM6G9ZpnRA5saon1ikbLPiGOi2dmq+48f8s11b74cGXGJ1wun1PCsXdTm
PLtxDstd4TvS+3iId7bB0r1mGnETJNM8mcVgVlU6R+w/dFEucrV3zGuTRgh+eWcGemd1kkqSR2Eb
YUj7lOSTKRcl84EzBsnvr0Z1V0/Jr0JztlUTXNiNOrO739lyBM4C/A8sEdCUJ5WbWUMuIqEv4AH2
W9etQigV59vx3Nt7Z4KWzhZiwvjycsGebLk6SufJCNlyBKDf66UQZckzxaF3hwDMBMwIdhY7/PUa
GNMc7XUMwr0xmq5QMKlWRus8fLwIzo2xLJIXV1pgjDkqCxxQcYYhMlr6bXIOLvXOhLgGCHhgEvy3
/APtfDEEOc5Q0ohFN9MVj04R/epLuQ/F9B/cznz+wgekxQZm+OR19aOTjUIxTm7Pj9gsP/UmvHpQ
49uPX9n7z/PvcU5emY0fT2WVoBJIzFDKTfrN4DgPiLOcIfC9PzX/HmfZVi/emzZMJhUXngeK362w
zVu0QM6BnN4dw4JetPCp8Dk9eWdIm9UKyRzuJ9vfdr6xr+pzIcb7Q4CpBPpgc9icFB5LB/I6QSjQ
lVZDMSu/7Hu5/3hG3jnJAEkQwkMjtHiWk8NSIHOWchTkJK/pb6xJrqYsfKqa7HJ2zwGR330ajHQl
Ya2pv0EY6rWfKqY/90biEyxGeKT+H2cmJEDkQpDGmXzHXki3LydedzFM7hOVe2Sd164Gs7l30KGv
orWInTM533vPswR/UOpsaBz2yWWqBmRaYG0zVitu5+Yu8M+dMO9tFwk9xJbwd/+PuTNbjtzIsu2v
tPU7ZJgHs9svAGIiI8jglCTzBZZJJjHDMTuAr78LqaqSSKWUV9XW1/pFKlUOCCIAdz/n7L022toP
X47QWmHH1siXM5fHdR4myOYqnfQnlc6PLrPmp1Lt6BrfzofLFEjf3ThikzGczDfFhLiCrqHR/mSC
of/g1Mp26XA6R/elMTl5/+UQHApVu+ABQD5zLWZ0EMmWOEK/rpvQqa2tktFvAIjRtxbZKpAEY30n
u+fcTv3KJpGnqYL8pYRwTMi7b4K3X3Rvl4s65Dx8AZzjrhLLRnHyfWsAZjauRtjMf/22/GA7fvcT
fNj3CXJDw+wZ1a7oCaZvvvYwGTNVnHSTFEi93f0bV7NoXKgGDWU0bO/vF1FEaurUPMxpm4bQcpV5
BvZGaKt4S4kp+uuL/egh4KTxr4t9WJrLCfuem3IxNUFlQr5eAnTfsR//+io/vIEW0dDrwZCe2YcT
BrQIwKITN3CC3MALE0xqsouZctSc7W3n7x93WTp/u9qHN3QcUcvUgqstwtk6xryzYDXqPzlu/vjG
oUDX114INuf331IEZLAoawT4Lmhvpboh2TLM2+YnP8qP1mlO7P+6ynpjf7ejkXCqdo6tIygkThbk
/tJPvotIRTP/mz/Oh0e8phU+AldDKGyQhVi+FPqz1eg/edh++BjgsTBcPELIlj4UB+x17lgO2noO
6HaKfDPsZicUJ2RQT4yo95Oi64f37rerfZycorpOB+iVNFXMbjPFJF/gB4WHxiP+t1uN7D/eupsi
cKfp/fFhsGEsGqo98zCQxczgaVu6zk/u3Q+ft99d4sOT0A2xq47KxJPgkDAjL1wxhInxbz1vGHY5
fLK5MdF5/7yhREsjdFkVderJSiC8xOQvqFTFPzNB/vDLYYMDP8c//tDei83ZqWyHXZQsOX9y7M2s
9QEoY98s7/967fnjleitaVS/q6NI/0MLqtJrTwWOxyHXsreG0Rw66OpFM1xnFN5/fak/7nRcCnEA
gwHju1P3/d0b9TrRBixvuwhMptvMnxBuw6sh2yBPdqVxRGhaZf1PLvrHB4OL0mOzVZW2LCr/9xcl
sbKwSc3mtJAvG9V59AC+lJ38yeP3x1eXq1jsRzaNytVu+f4qnjbQoS/5vsg03DBARLpYbnLS10ad
roL9k+/shz8TZTMdURzBf5hTNEgIrLjhfeoheGuMFQuI16WcNn/9ff3gMhAqgWhwFY851YcfCv1k
kSfZXHLQ0gE1KUd+cr8Zqp8sROtf877XhFII1Z9psSvhf1k/xu8WcXXBm5jmLrF6HXRWolbV/t7N
7OxnM4Ef/TioBxzPYbSy5n6/v05cjUXae3AsSmHemVYdQmo/M8r82wfgdZhCdN9ax6Os/7BGEE5d
GIVjlHjfCCRzLdxdqWL9ZD/6wfNmaS4AGwx5dP8/Grx6NxvrqV/Kne7NG0sXx1L1juPcbHQYLJVZ
ff3rJ+Fnl/vwM1FaS5jiarlr5LxFTHXt6rq/6pe8Jg1b0T3/G5eDOAK/h2Y18vb331SVCFUf7ZHL
1eSOwd6PrGWXVAbhHK6foWr868v9YF1CrM8KaK9+PTQK7y83e2AiW3LRd3IB9qfFX6yl2WBMAsl7
BdhtP8zOnnTgn1z1Bwvvu6vq76862HW+zKIqd+iogzpd8OdMm7lLdxDQf32R/xZd6s+gUO/IUaf0
hW9LvPX/Z/27X0Q9t2mc9O+5VX8Cqnr3J0Bd/ePTrVCnd/+BdSPt55vhWzvffuuG4te/HUrW+jv/
X3/xP759/1vu5/rbf/3nixiqfv3bYrJFf0+Lslhq/pwuhUKi//Ift+nLl49/5p+EKf0XOhnI2Ghl
oGdjVPobYcr5BRWNbVGwUwD8HjCl/cIfQE/N5JaVBuHnvwBTFugpznaY/dfpssMU628Apr7Pon+/
alJd05uwmK/DSqAQ/nDgWYmFajF7+VYKNgif00+/kYiy4HmWE2TkckbdkRT6VYvhcKNASwuRNmM2
KDPxNcdf8JN39g/Dc3ol4JYshkyQl1TzY/9yiZms5aPrbObJ1e6TziUW0+68MNFqea6GMSU4JPWO
gA0L6Ktq9FjpjnpTpe3yk90R3xmvzrt7g+Bz3R7pD+nc8o/TXxuRT5c0vb7pYTmAuIToa02jOFRz
rF3qmveatMUUTG2Lf9q1ZxTNk+guXcjo5ApE6nGxKu0MQ7IK5sUwnvRIIeitBQS1pBrmiarYDknf
F2GKLOfUO/G07TAFYBtXbxurf4n0Lt4IyLlHM8/cE9a05Ep0s3pBKdMHHZpa1xdt2p479AW3TiIY
FJWOdekN5BdHmECYqDL0fTMm097BfI8uCyuvTogsnEAMxaWQeF3xUEO/U8phJw3zZSXicbLOP/NB
cEtYyfyKyrrCHQ5mu+5MI4idmNRYQq692PxU9HazJXJw+pIDU95OCSGgaO4b1XhxlPzZztQrmdQP
cuydbcNENtCr9JSLpHhyM5bkotaSGyyFpO/gIfa9TrOOLck9UHAbiMhd252WxlpCQ0bTNk+s7qGS
FYx7r+oOXS5Q7RSacSB8dQITS464zyk0R5ttXHtSmC/4LYhKqCcbw0b2UjbuVFOYKOp1NCgSKXyG
2UYYUYJPR52/VQvRVbJUkxUzTiRWD4hyCJzEbkktk01aXMA3OSpakkb71iMCSC4cZMS+G1dG/ghO
XX2yHb6+OgY3C66cuBe7/ApV9MLokjfmtojGkn7Dtp74mGbUfQyEBdOLIFNM7ez9jB0xnOzixXMj
WjWaheNFyAPEx5nEC6s/VXDbd4NFnM84m4RmWfJSzbyEvB03D3KzV8JswYc9LgimhPE186ItEEP1
gPWHKIyetB9p6MW9g0cARnNzTIqk3iv1/JphYtnQCsfKLSE76YpUCRlLvmlZvRdz9ZR3sNz1LOr3
oJil3+VZv49y6y6eAJuZRbN3FHiPSEtK8necawMHRUHWjdsc1F5VN0wab6OhJXKRaTmMzlY91wXw
ju3gRh7+GNs8x1E8k0w9eA+apfOVgto9LrUKkLTpovQiSlXtWtj5dE6JpiwDd3bqSwak9plocKLh
Mb+sTzJIgU2NsdMKBr3GijCAQM2Bu8vkUrCahKnuyrCq6hgNGbkaKYzrG6Wxd4q1PoNLTt7vqYuF
oUF6WoNRbI+gymsxMooOUrwdtMq6utIXH1A6Hp0J37zrJ3UzaTeqsKZl34p2FlvHmvg4pqyJLR7c
/BrG6GTF+VO1CMDy5b2a1lbYj2Tb9dEa90VGNXlgsC8Wa1H5rUT2Gqa0buds6YOY2L2t3ujI0JSm
rQOST78QX6R9YcHDNWQlBekvJS6eER9/wuB/tj6XZqR8UxNnuPHcQb1XRrRQRlTixCZlqXlVBAxq
2KXNVoHZ5oODJpJdrZNTr8nWb6ZJ3yNxXpmXKuafKE1C8MDLzpBFOQTWlKR718uWR0wr5CpOavcw
p7a3cwGx61on9zrJi295z/YRqhodRlGNDaGOXc8kdCztS9nWcDSXWkPCnmHCAq/r5QTE1iORrvQO
KpWgwanBqQCcu9+3eitVILBTflvxhLGm8biey8nqPyX5ykxfyIWqtivP9qBaTpR/Wjxpu/eZoZXu
Djdb2y++m1ht/W1xm2m1KhHhdpWaZrb1PMIG/KzP7A1tQhW+TFVbp7pSPSj1VW9/coSq3UdOddTn
CBcNVfvZtWTb+m2cub6Zm9rTrC9ERgtMK23VDi+ygDmLVdw4ZEYlQ5mpgMU0fIKi9kiuauZMhtlk
yU02kILhojU+EGTHaa0aspKnfRLbhrS4iyEyCEnDHaTdI9EBAtyM3YwlxYnp7antBPLaij8bU+RV
QTu7C+tEFR2b3CkeaP8gxBzSQTeCSmTZy+xYdymhknjdpDudK7gOZx6Z6ewgrTpWok5qv6lWInHX
1dr9Oru8VwjwPntuYR0kYOGgGVkw1Jiy2kRbcpe4rdzTVC/v4rks7nRbOfO+y0PC/T8N5sC8biGv
/hRbDoHanaJtYtbcQOKT3KclLOwiqzgfiyHdTe3IAz4u5a1tj2NoNIZJpknhuEcvMw61NFTA46De
7tulMZ5nhAYEkk+e1t+lKyalJ91oGxN8noMrIduVpc9tVWxBZn1yEtN+rFmHJnjHIjuN3OJAiQuC
9khOBB/WE1wQNiQr3vK/mh0JRGWQEr10lKLOb4yqxyBVqdDiPdnaNwwkQWPjwGiJqmoqGM9NvVxX
dkOsxGgaO81WjGJj50Zxq1TxRnfr/MESpRXvrZmMHjlO/X05O8fJHI0tD6FKYhGhyvkylhuv0CLe
FyLN4ObIYQBKn+XnOGuXm2okP9lbDHVXEoFyLLVa+YSwsCCCV90pEUxHvFHWhSYXCYAub54JJnTD
ORLGs94LGahDRuQsKHAWh6S679qseSYr1j7B16jPM/y4q0xpva0dmziN5snjnvLexa5rb2e2jRQ3
oTHqAUJaBxLmcCJdymDVSrMnZnT5LU4BNE0qSbPx0kaXS+72d6pO7kpgDyoJpHVBbngiBgPTaDZI
bCxOt+Z7mvWz103uMZLNvVpl9ZfUHHgOJ8fzeRncLzmJyjVITZGcx5xDKk7IrtlOalrsZ5nEDzax
j7hDK92+MdpmkP5SzOVjhjoca3BRWhdWooD8iYwI550j2PvtHuyyDZUoYkNN2gurS6s+NDqje+2n
OA4J7tk0TptvTSWLzu1iultZWwRFaEZ146kFoZoAuF4TUEJq+P0d1JeChyX5DnU28V/OfbKQqJuq
l8TqksgSz+peJ2I7MBptQq40FhcECNTP3xeIOE2HI8nA0TPZn25Y9F50VWtNaXCCU3nTorxKD7Om
JCYBVYbYRCpjZD8bTTW+WKQxmCdVFPp925duiB5Evy+GzkzJCDLryQu9zCWmK2qK/jUdR5YCwOYs
My6gd+wWXfqQgPghmTJLHHMPLJx3zYAQEpZuywM/4dEEAxhxqrMrfTp/35YbvQPTNnaN91YlsXf0
MLi+Vp3qDZCmY1O7zzOVe6tJoWKPbVsS2QxHG3HxNX1EQGBXZNO2jOP53Ha9G6Lckk/0cYDJjHF0
Tkob2QxePECJRl8/G2LpTpGnjZjCGnM6f/8/OWnwQGaWwT9tLLMGb4usn5GKt2MoBgssPU0tfgCx
QtRhT3FaSKbafkmsMn+zjdw8IF/gj5k2RmW3jLERyEmbzii762eMxPVTB4uKo5eTwULSeptfssf6
eV5G9Txy8t/V0xqZBQu/AQTeeBoxBOxDd+VYystWjAjNTeD0QUwatnLnmkN89jIkq99vf+yN3rVp
Nb+WKv8ofc+/1iT/g9jn/4U19ypp+vOaezd86b+VX4p3Jff6R/5ZcruUz5TJ+DXwjCC6obT7B9TZ
01eoMwOLtUtN62v9pX9SnZ1fEMSh3VwVawjI1nYY3tI++a//1IxfMLuhEoDxiuDKhpb1N6puEHbv
S0vE0syTdGSNNvpQOuYfmpW5LHPs2VWO13FKNxWvPWGVfY7frD+rqVtues1Ch5vFb+R7VPeq0yqr
CeMGK+I+y4hf1JOaULepin0GCfMhsvL4QNSPdHy3czYRnXBZNSQ7zDHYFsieX/UF/uds1rU/zPKz
yEi6jddTb2UNuGNNZNSKYxEeSnSeOz5VJSctL5JfqLrX1PcxfnMmd9w085wEumzeLG0hsD2zE783
7GDBxrGD6QqiGTktrEJqnG6Ycc253RrmyazD74w+oju1Fh0Vc5ZtL8G2r+HuRuoYYZG47mPvNWof
FrFZpdB6kXazfOQvc4/zY9ZmY8sv2yd9nOabOqvhKxAwVuyj1OhCNy9NO5CRAGKWpldOrV1N3MuT
K7tqa6b1xdhwyDJcPARZ1LKeNgkUCVl3lxwcU8evgDTvEqO1PjfRQEw7hcsp09qrOtMe1AhPepnn
NrxMJX7zrNX/UnvelYgx+w+gA2JWW53VA4S8BnfSz8u89lOzUvYyb2o/jyXkiPRkdu2yNUvTepjL
+cGClLlvpBqfqmQoD13l6l9EW8HubWbSXFIKgc+FBBFBHpxO7ZaP3YU1Fc9Y2+dXy2m6Y2oW9gH7
+fxETmj3FdT8F3WZK3MNz0l63zEaS4VGN407WoQkbdI1lws1rnSCbGrTg7QU7xptq+ET7ddcOBwS
fIYczX2vk3xc253ipxwvu1oviEqNyoObawNxXlSsbift17h1B79q7fw1bQfO9PizB/2GMHNDOfWy
4RDRTwQ+yj6fSrb5Xsk2lpWQuzBamRWMUzS2dE+w/TA6j4JhiptqPwoFf3rkFjkxB7Ne3SZxQR2F
ApbyUToULjQ/jktsGUfQBrfsS8ALxtWTWzmUMUvCbtK6j7YsrjwXZ5FizEFZF4/kTYiwnOtPXeR1
BE/Nd5wezTuq8fzSEUlV+1qTl2o44I4iwyNx5vmxhpfSPI1KIU4WYaj7vqU5ZlVD9zgpMt2mWuq8
uFOW1SEnguXO7vLookz5AuPYnh/VSJLaBfv/LsMXcyxJE7lXRentMoXczKCdLPdSbwkzIBp1pGhs
9NtctMX11KXlkzHzyhZkNx0ddcmMTTrMmbjWZ0nKRVUaKXEprvIoSranodIVDjd6A8uCfj4GTbtU
sh1tCbHn9HJDe+pNJc0qmKXQAqf3HN92hyJcNE0DE20MF0S7pX6SlNdFFD3l6hQqo6PuFXndCGcI
J8vMD8ixUjRY5bdhkhNUDYOQ41Hdlhl4qxJuWmhUSk4epOYF5E5P91pBIRdlQQd7cVOV8XbIIKVH
aXylZ91rpBr9t57Mv+2QehodF9PMsdxemhrJRg/YfQihOraxUhTdVW3mqTVvYtktZDd2tA7BIdpW
pKME6GQ9fGIQfrlEtvFi4Bh4pYFlP1miss9Rl5gXTQMCuu3Py6LQFYh7F6KADV7DXYp905jlvl5a
mhUrAfAmS62XvqfIyibPDnQoL1UyepvCJO8vipPxE4mhxlWl3MJcn+0gssk0xsIgT0NDRGBBftDR
c/PkOfP66BoO8niK0jI+DTT6GKhADtwmrWJflUPXN5tOMbZ4F4+TTI995Fy6A/lW01R91Wf6H+TD
cM6qgGCR5aunU0od3t7h69fCzlNvrGUChFA5oax75PBWkwdEi01bJW/yC9E8N1MSpAbQrBg19CW2
ZvfcFhGuuaQer72sJOS8NLJP1IAErBaI+n1IX5zUtYwkjh6F0FbNtdwX6uRMfuQ4DBc0IdINzJZw
IZy4QFI61R1RJqohx0Nd1npYEaHxNjpwPTHv+sowzjfrmsnwg5gd0xlhg2qXfF80AW36CkSQTL7V
NPQkUOHd23QjwE5o126hVPtqUqdXnezGrexo8njxrF1MfXrXmdjOHHos94ZNo1JAYw5q7E8hnneJ
h6SN97iH4w3Pbx1oKUplv+rVu6JVxO3YTTZtwuZJVdzikrxEsobj+JV1ajs1QqFpyRsnJrjizuCV
ekCHbLnrNe8TVBtnW1XJltNBDi+oeIxrPGPCtOLQQOWNymZuzwhWeR6nqQ8KGkRtGx0tyKifma1B
Asd14htRoW7tRe6AoVahmPpdpMlik5SevIbrThhu/mASC7drqjEFrU24pmvm7rZjr7x3+vghMhsS
17LODUXu3BELT2ybzO9GUrAojeRIxppV7s3xe67kkGwHSDEhZxAcoYS7GQBkACWJq3garjqSuQGp
6O6ll9WwXDHGHVAFzJcJQoI9kGuio0z2MRXqJNy3tbPKeXiTzjTAmPIGfETyVBrlxlUHQhv6uQqM
LLrOI+0qdzh+iKEbt7mJmMZ1xvZStyPCfCYWpnZhperz6H6Ylm02kDwHItZIMWU2t8lalbABdbqV
mRfGmJgjsZWJ5bq+Pmt1sqG5oDqflCLOdwqYV32NEXf7L/QsquvZE9eVpm91jhh5UX1i6bZ809bp
sY29tplSBVdum2RYqPQ9cVLmo9brFgK4ZD953kl3mhuCx7HyjvPJECbjwjhhB7RPSB63+EVDsj5D
qhs/UdIDXglSoBA7BK5WkboOfip9ZFv9Mo4xPJyJ4sfLyU/msXAJtm/nhlRNastZ7a+6JapZGROa
i/OhStINiYV+N7YvQx0np3j0pjtFJmeOorcpcKxt4mj2XsmFGupdDkffYLezwwKAis8zz8rlRvlL
IxLtDkjVlixUzmlJNvi6jKwHS9ZJyABiDmMxeHdSZ2KgS++b5Q3VadAYKY+T+TJREW/F5LQ3SjuM
bCJRX0PeyY4o2VWahoM5Sj0JPTKesw0xmBpd1gFORk8SVpIup7aNdcJ83EnkVyZjCeuUD5SOmW9Y
U+YcFK+X0qdtPisHc06y8TH3ZOq9zHM3Q3j5Xgb8f6uE3o0r/2zW+b+wXKIk+at6aS+q16H90v1+
Qvn9j/yzXjJ+wQ/n4Vtz+de7eokQHGaDiJSwfDEftFddxW/1Eo0K08SCshYxCJp+q5f0X5iYsU8h
2fP4yqmy/ka99N1b//tJHP4hB/3f2gwwTJuP837IjeR5KJLctrfTvKYLgzej22Jd9mp2YyjYu8Gu
hUNkk9rgImdtHukp2RdLXOqHEU/VhuhcZGklKWlaevu7+/iPyvv3STHfJRLvPhrOZLwjlIVgK4EE
fxigpk4n9d5k3V6kFj0XURUxDirzuAroTuS7WnbxtKHbWB4csajFkd4MTCIb+PJBjZT5bknnetMY
Q3dP1HC3OtE7MzQVjcMbLb2z3vca3Ns4Sc+ZWPraJ8aLHPFFlDrE7YxyaRBR9I1pJPlxWbLGxUWs
w0fFBDT71z/qd8/whx91FSV5Bt+Ahhn3Q9FKSDOJsjGJbwndkvupGnq5jdi+oVVp0O3SIYXmpiwH
V8mVXasM6XNp1crok8BOoUBySHpSej27TkEC7Zj9uK/MvTWOZfWvQgVeTub7P/hStPWTfPikDr4z
ns7v//qohE2o80bVI7k+k8t0zkqnfHAtb9Pik7xg4iuvR3rmD1NCgOvSjub14tXuIVscxKWij9fY
RhJ8+kikl/Yyy+1P7uP6tL77dIihUK+hCKfXgPbqw320BVM+6gZrW9ddfyf6ZiIUVnUDqRXlvkzz
8ZM659cM1iLgYq52tNBX/kQs9SsL+MOHwCW0op35HPQ2PrxSGDkRuxF2vMXppBQneBqxcRGXbr3J
zPwpZh4TzkZBOnWRtSGzV5Nhhch9J35YBhTTEA+0y7xZdI7kUj0qFujkRpJ6PC7C7+JR3FJ515Yv
lHlvIwCjjWjpZyO15G4yNarL7PPctRqICTX7hJGa9Lm6ygm8bNOgdAC6Sd0MWkXe012uTw39Et9k
1DLiFh7S+8SQCUeFWEe+PwrnCzo2DWFCrhfbSNEtETBKqEI7GpKHUm2KndqqRyCvC3nto7lsvcqE
PwGFcDyI1iPlO557NcjQnz8OEWcQZMBI0Jml0xYpxtrbeqO68bTsHhDWFHJ0h6yQK+aLJMvms6ut
OcwNLIuOdiFHwliFFb5MDu9yU8iNLCx6IDUMi2+KUmhBQ2wt0FDur+zbCABGRjtxRAH1iabvTKVB
Es4CZ+Szx+j5SilXEypmlV2vD9GmjqjbE2sSe8Vsui8RXtSsTKuji9Vv28xjeTHkZPhldEZoKBXt
oezE1VTlJWfTxmJSOmbw3gubwhm0fD0q9Wa2GcIls1Ydodsn37y+yJldNONBU+o7g6SQsGxpCOlG
u3WdSO7UYV6eiParESja3jXBji1K2TGll9R53udeRs+Mgs7LrI5NMA6WcS8koBSmUvepnOoiTNzZ
u88IzXiLizpLLifFs69QM0yMajXNd3SGJ6OCN9ufc+49WqbpKtbJ/w6UVi/v7JlJ4Vxp9s5qBfOj
qb+by1psc6eh99yRS4Map+h9FP73SZJ5IVXTPBDXOE5+UQqFIFW+xEkXyZamvHagTE8JcJ2twFOr
YiOkS7NXrG50+VwknvKNIC9YhVOX0IIWn6dEqwJbrEGJ4DM3dmZHOxpeL8oM5I5oWfrLsr2O5v4r
B2w9mLzaClzHUALBDEVk8bixFPCYpGk0myWrujDlQSq7Sb8cF+UmabKbIrK6c84532zt4VDkixHw
NkZbc4j617ywzpYWLTvZJFdlHcttgpoNOqfzQq48aEEiCeHDudY2S0vCgLyUb0xP20AHDeRHSaRB
h+z0y2mMkjfaIN0Va43qUbAl+rNcYKsKLbe3WiTGfbqgdAzE0mqELsXzoYUxuVFq7xtbNYm1VtwH
PJPyup7zZUuCfH8/Q3PyY9GY54aEh2peNPigxRjWrYWNO6WHd7SaNi99q0rVDbvG9BnapvfVKBvz
wDDYfmIQYX4mDMD0Z89Mj1HZqUYwkBUrSZrwkr3VLbdC95YrJrsl1ALDvnabCirt/Bh3HaNR3GRH
ppjxHhh7tFVqYX5qAWHeJUl0sUTFciHKMrrJJ2c5Eie9glrtvbbCS0ggt6EOaHq2z72MboaVucTI
1yIZ3nLe0c86Jj4X/KJOo4S5wX415G+LXlJczRl8elmEWrxku74FV8pUYKofh4oZZlZKXjdQeEMx
D2+qtcgrKox2Yy1ttWxEVCDUiQn7PntdRza9rT9l9XxsI+kcko5lDBRp4zPabi4Su4SPldOymjsl
v3KX2H5MUS9VQSOn6lLgxaVoTJ87QkrzluxuskqaKzOOiz11KyHUpawuNKcxQ8eV3r2ssIGz7mq3
HZPCUNU7wlPthCOUylzZ87UpqUMrTq/jZDC2wkkfBSriNCTQp6vDkrTwm8xc08TjUSFOvNLaXbag
pxBO316oRoevZi2SeCbKAMGuiAnOLJhg9QCK0q4MyfZKiHRvsieZaemDmlfqG21deaI8/YriOr10
LK8+oGaw7idGx2EVe/pBk9mbZzd3Q+GB1/GGJ9LYOVElcV1tE8yop5iMtEOO7h11T+2cGoepbdWO
0TV5uzfl0n/KTEE9rtl3bFPJhWFMCD5gWR0Kz9uquqgv7FYeM7u7JnHW2FD+XtW0qXylE1aQp217
cOqSvpjZaPs8XRySeZcLGmw31VAMMJBl7UMvwELSEv99MxJLAppvjgJjShnxtmmyjbLoawUROExQ
twRlYxf7eI7pJY/1Y9vE4ovWNPVDqmfFhqGo8D1jbMN8MK1d6uhk5BVmhjHanAIDounezr2YF9TU
N5M3JgczaZwbs3eTMFmaYlsWaCr07zN3tzWvhzJjHNmYPN/sfOMejGl+KTjxPcxeBeijdF4nXYHj
mD4MGYYRbY7OzTjWm5aJ7ttslsx/mZ2dsshBBzJZFeV/JGMKydT6VnVp8ebEg7xqxiYO27pn0l7O
kz9CrTtPmVd32P6VUoQ68RmL7yg1BWI3RhMqjLhn+dIwtQy+G08jyCWK1narDFXnXrYpEOdN5caA
4ZtxVs1NHo2KBt5qElTlQzcVxt2cOi1t/TQqKuhYDaHvxKBXum8NPcTfgoZ7sRtqo3yp2JyKUzNm
0rm0SwMHjuZCiHoFh0szN8U/rwYqD5DYVwQrmYz8yj6/o+FWHrWoGFifPBrGo231/RVZNsLex0TO
z35JAFZ8UNWpsbe6NFoJfndmAKAAGubI43R0Khk+nTRTxm9DO3sp0/BEko3N+eqKx3yggGnhBk1J
RVpcN8GonbgfOmN5YjfQhBBrHGfjcQ0GKsNFn7tHUyu0h6Fl/mKOY3FVVy6L7mwpJJGX3hc17419
6whjU2WugzGU+aTDC1sn+YbJD/mLkLIZFWADDAwClTfDMhcwfrt4Bv9lOEANNSB1gaKOE2MRndTr
TQIrFxivcJgs9X2fPTjY2pUzgfQmMGU7Pg9Jmm/HWZYbVhn1EoWpcTJsQzsWUkTPDlKUdtPrTl6H
ozOKeZMkKWuT12bwUafaLHwaENGFUqrRRU5nRg1ts6sOdWXLO2M0mwt9GEBq62vAfJISwtkiOPnK
HeCcNlRRzRk0s29FI6KLJB05my0lHDQdSC9ZauPXutPTi2FRtDZoozQ963pkPAoaRp85axsbfsvy
VTGcZRM5JJhzgBXON6QgiRM4aWfeOaW8a9cZwiCqT2XTijDy0seU+wYKAaGJnl0RMPjYrZOIxTQ4
sK7TCUwl00bPu9uxGY2jqGZmGOs0YyD61O8rNWfEYTfVLTTTNNtn+uIyBJGaqPZ1NEaB1sRFmCmQ
7IMK0p0V9MLKLsqkj7KN6QxjeayLpfetKEogN+cDWOgk6jv9Jl084kCXtM1fpQe5WuV4+UpnvblU
XWIjaJmVh3ad7yQMesQ68ZkWJwUUbtf3irAZAEHMvahHmGir9/RaGTPmRn3LBGmuGSZl3wdL2jpj
sr+Pm7Lvo6fl+xhK16svUsruq4vO6gnyon0wHeZWXf5/2Tuv3Ui1RA0/EVvkcFsFFe1yjjfI7m6T
YZEXPP358MyWtu0tW+dcnxlpbkZtKFis8Mdm+p2n6ZNcOK3qnd6KK4EOlYy5ZzupOADPTRZhy+z0
lzTMiz30RnTeoVDeJeFAfkdj3RkLmzb20XlbSvGoDWwOSsluwbdFX70oXWyHnKNz9a6k4ZF4ZDsG
LU4aO50xvMYSeIp+jt+FKC7VXElPfL/FuZA6rY89tx/B8BmGr2gA5SvoJvY2tvtGi5TtF2N3GMSA
pDZTD2gy4jTwGmmcZ2yRg9iqu4taKwjGFktWuwlYEa3CMp9JPW5d8RutHKbcwvSr1qhWhVEp6F3c
cnz2cugn1e2ujDDin5TQsD4d2OFDZppVulZKt9tCxQjfkX1xMVXQqIsUEYOxvaLDBkQyRUjoDoOy
pjGK4DHgYnL9FB8aWFtrjaesTKH8QU8sL7I23bPuMsuFZfeWIIDoVsIZXG/X22bn+I3S2ST2ll21
68w2SoM8H9G8OlNGQqrWze1emKI955m/lWoC/OtN1s6oWirLSTFvqJ5duSiUxtaI94rldahniqux
S3Jq5t2HqK7nNWIeNpNG8xK10YjMh+/LGkjXCmV+laWZdi6py7hz9RkrsmllBL8mfJUoms0QpZdX
bAiilq/MKDNxRJkPqY1yGuh0zxlLrFMxWivP5oza9m68j5iA/ZAoOYiqyAU4QlHN4Acjjmxywz0v
BkNit7NOUie9z8c4XVs1W04238NZVRXxji1ddjRpwVzVnRxvqeLc57I7a7Q6v5mQlq/0vJiCUNiL
PKWpyjtBG7sfS2cYVinOZptcdMW46WS2QMV0gRA/qhbNSqJvPMaUhK30mtncmzTrJFNTX/JWjaDV
iXxmxQF9TbGANZh1NlVCwqJZ2c4L4Pu9yG3nRL9t+lpkRXssRm8M4INitqztPsrTG1Nxs6eQdgVr
q+ZptPcaI/3VsVd+iKU7bhJ7jO7Z2NL77PXamSiG8aWf2+ZinurWVw1My8udZfFedIlBe2NpsH1A
4ftLHSMAem0S7qZobGdYqywGBJ+jkl78yT4i1eqYpHr65x0++X+I9wcXCjWW/8CZFpfLf90rp5cC
98oJAwofS/9BEvP+b/7GeHUkLCTfEmGKIUp/9wX/XXTu/EW0KWDQ4m4ECFsid/7GeK2/6FultZNQ
GdIS3CWI629NjPqXQ5gtB6r/kybmMyiGGofcJuAoro8y5hOO6uR0eAJ5tRsORTXIiWXdOCaghhGW
2Q/g1xcbGoEvBKZhvzVtVECfHXyVbQgrTbxmsxT61kVHiVy2hfq6NdEvdo6y+8d7+Bc08uvleOTg
pbpt4l/+UrSXCdWdKB5pNnZv3JqhGxhoZzgMp0QQT/n5nObRDwjjF/hzecm84aU+E4/QZ6B2aFqr
mXquGLMEMQvXgRzqgG3xTzEtX+M5uRLIP9YmRsJicOKt/sN0aeFeSEt3ajZ1FLa7hYEn0L1DdzSI
aGJpj7Oj5bTdLVJuAYk6UMk53vCXngdTPBaTvS3ZdOgrZ/Rm9JnNhWqGIrD1cF8yiV1bfVH/EF7z
NSNsCeFRPbAsxtjCTny841THxpx7Ub5Jle7cruqzqWgvncibyP7goBKrgz+A+K8KziwBqvwx+H40
fOUylhugno2PbTHnf4lP5jCNI9YlHExD47suoc2OFbTkxmONShylXJF7tPc0Ze2Sc04d8xl5ggcZ
WS+qOh6rSCrrTp1/Ea32U3Dp8tM/QMIQGJ6LXQoHFkzGZy9Y4sZpbDlFsQn1jI4CRBUc2SPDaqnz
KVVAL4Ep2RCAlqNuUVxAMINx+f3Tsd3PfkYmIoxfzClQPVSdf05lWkB4RKxesinY270pKX6GeZqs
GCva0lWC4rZaxYv3oUzy4kkJm9twnGc/RHJdYgAah2AQM89Nd3FQLF4KABd1Q6atuTGc4bZfLBf9
Yr5w+UJ8T1S3nGn202LQgNnQB8O9NamTUgJwWBN6lli1EWN06uhBOqXEGVMzOfdniK3gQaFi1Fdb
dM5wHRm59uqWeXoqQ4xjLIyK99TUSffQ8p8HTBfqK7jiKKCAm9nxS44YKD6mGn6iTAqd/WY4bVqR
etuhb9hLRHa7yMnUkkaaojw548R2ISaumdBnjmq0V/RhvXbaJntpaa24bzKCh5mGMiPAwzFvyy6f
NllZK1uCTir5gB5PS7dTqE4LBzJ44PBptnfsZjlUEoRyopmjCoZMEX8KLnZrUGZkr0rXzc/iWmtX
IlO7N32ijXKVaW54ytuuepiitjmjpUU12VxOtbXK2Tboq2SYiWtFv5SfGY3TvcX6CA2gVN5D6eEo
WTlSKR5Lxw5PtLeM55pDNu2g5fo+75KsXinCHPxSUHW77lAsZ+sGz/chjjvApsGspl2Zh5D9LcJm
LHlFT9NFThMnezObRtwYBr7ftqMLIuJGYlhDLtpn3tySHZ3mevsqkli5iHpLTPuYNO2Jsh6Hl4lw
ElyhkfY8r6nZpUWZZ7moxkyA+UNRq82e/A7Bj7TcDBIe9Uk97TmKaNkegKjxw6SLrTWcuLOJLStb
D7VAVUM1Q+Fe6EkygUnSFxH6g5EBBPR2Na9Rz2nNCmPXnRlZqeqHRitfdLOGwcd9NdTES2ueHQxz
N0XncxspKWeCFKNWlqVXYWYKDwFiodxGlQtC0LA39cuajW3QZ4OSvFqzC/AA3WQTEEj/TkXBnWNd
SYUI8L27ADXVAtk0zmT+cd9xnLYG3s4WcGcGjzuvLbc758Glb80CAlmTexlOKMCMPLrzXO88WwCj
GeRILBCSUxbZUcm9fpcYRGXiABH5GkG5eRECoawwa1EVv4BS42DgGYCxvZoWyEojsi6wFhjLXAAt
nF9yPS0gV7zAXfkCfLkLBBYvYBg7SmQzs1fdtQtURgr2gwJ5tdaNKd/lAiCjWKA1lAyvVNhHG32B
3fIFgJs1cL92AeUIx2kl4c9AdfiZeNaTeVUN8kA+s3McF2BPiePezxewL61sE9Uh+WM4w05EyBqB
ovcXOCHOtAUsLEANiWmQ+1RttGCOu3k3a+4NUUmILVqon0FBXlHmyoVaGZzRtSgOZNtp+7F3in1X
ueKcovJyY0CYkdoEoKnbpOKWtX6pA3XiEwHzTDj/WwsOqqiagKkEG5Vp9lovaKlaGvObXBDUgnnz
sVlQVaqqCn/oyiv6VmyEnwUzebHgsNqCyLY8E18sKC02XpuwiZ7W+XcQN1nwXPolZpTGUyN88Q74
jkX+YFqqgUckudAXVLgVFQCx9R+wmIPHplkQ5AYoeUwSQGUYIO8W7Mb0sWweykxDamy949Acek4I
suLrjL5kB7DazHSTrVFVHm0rA8pW09l6qNGfnULyiI/JgnnjW64PQ9z1fpVwdFLGytkb03gmRkyz
ZZUnp7JIrsZE41hvv8PqYkHYaQMfT8OCuseKS058l7SQISMF1O/g/DtOry+QvS203G+ifF8scD4H
VmcTifY3tIuzple8vtBoSi45danKFrFN/9ah5/U4jC48wTw1OY45thUrgawW68G9xB8RqK6cz0xp
e1dl4U0Hze5qim7M9OCkjnEfM1lso6iiWwoA5kzrJAATTEa2UBrjQm5U1TwjqJmvPWKLd66C4qev
8NzphoQSmhd6pF6IksiBMilmMT3muCMP+UKo2E0nnzHjzoFH/VKxSpTKOOvwTrJ4JqwrLg7MraAc
67Ku2BWmC3lDaNi80RZCx81zXLyOkQYDAkpcRZA/Ix6LdaKrJJjpCzkUEXS46WRbBVo6G6vQiJ8A
X8ngb/sZSdnCLLEkoy5KvIpq7gb7WJG3gZvoODdkyN+P43mbLCSVadSvQzkfhmp+yQS8KcrRfC34
CcAI4WvL9BS4RXnttcbMIda4NHp9ncdx81JQfrSlnwvyVlSAEk0UaEPSXM6xfQHjelMuvFot9F+R
gfVnAEwI4nIpgwsz+gQ1bQ3qg/RvEA5sT56tC6V+nRb+rlmYvBDTEeViBxOdL9xVuC2zHsYvYd3O
7bFc8zifiymO4TpLshdEp/zRnfQ6oiUq8vBuCjfOA6GxttFsnvyxa6HtuwX/T7zYu+oxjyO9cyXl
Vj39C1HVmRi96PRaqYKJKjftfpMCDNiYYF4BwPqX+J0FnSyA4XmhRmOq7BCf6Y35yG7DPs2zSr3a
oPPJ7GSf5neJ0tXIq6FexcLBosY3bofc7WtM1P1l2Nm9oPXAbPD0Q+U2EfERwCX5DUncw7PXKAmi
uibrsYRXSXLk1I8WZYq9pzmbbROa0cTB3OFDu+dLSPYoybFGIuCs/2SWyxDyYqt7nCdc3poyym0i
wsghTw7twUr0mUYrhGFiDEoGgwJIbe4wBeHTrdlLJAZ7ukRglSXHDuURtWIeMSh6FtXFWkyNfmHF
VnWpYGVC41k01X1oK1L1hSX1GvrcK+vVVCfJbZWkiAbwpaYVQnY7vTeK0gQHd5v2re17LOGjIrGS
G5mbVLRotOI2X1QNSGlyDNtl71tzziwkFO0MpsA8JYAf5iEzIieESkxlu7WLxjp33ST9jawjjwJo
SmPf2p1xRmuguxOR2V17U0HqW8L6/JAyB6xbsytvZF8FRmHKo4C9aVa22pVMWWr4NGXEwkJTjkcM
DuMO+Y84TzAFvCJ4ZIe5strSewZ/dd/yopZbRvl8NTpRuCtpG9R80dbGVpek+iGorLQNPV+TR556
7mBfLGfg4z6fo8Cdsuky1SN7uE48d4r9PlELlkDb8iOnM/izLc1Osnc8geK7oG+FXY5Y9zqTTNWl
2VlG1Scd6KKUj9pIhIFa91bs+WHXqcaqAXQlBIyo0+IOjFL+cjha/RG9O91owL6e3+WiIay89izf
khG4pt6oKg0akjmcbVJ1U0dljvevWSYDwKnJWjNvsApPlce7DKfqus4ZENsJ+e4JEQ0wZF3IHAXm
WAa6FrePSqx7jy1/Ow5QwxW+3eXDlcYZ4ZBUcXddJrOyzae8O3PGun1osQonbKjnGuUrfMe9mDDW
sqnq6UlTopkyvpr8uWpvGnR5sO+cjXldhHKw7/PEYiNGr/25/u4jJj7cDhbUG15yMRoX755j2MYJ
wUds4UVmhl+Mycm7S9kQuJFu1TaP8/tuMTJP755mT3r4m/PF6py9m57f/c/OYoWu9cUVbS4G6XGx
SheLaRqdKRmGES7aOe3CbCUTHXu1rrAGNovn2sg96xi9O7E5itc382LPTt+d2tpi2ta9bNxlU7+r
1YlTyGLtlovJ21ns3l0iErzdiwfcXuzgulvG/hB51d5ezOJisY3Hytys2DzE5yD8A2sCUHdUNvUm
XCzn3mI+1//jQ18s6a6LOX1ebOrvZ8j/Bwh/Agi9bwHCy5fypfiIDi7/4L/ooOP8pXHwdgmQBQPA
+oaW82900PgLpAJUYAmwJHwPLeff6KD3l206FrggSjKgNHuRDP4XHeTvEVFD7qlpkHlDddL/SgGq
c/kP2ITtvWMSiwwUJJJqjI+wTWk5Xmt60gzqLo43Hujeje5MKKVIC/d1V+oopYZuP3CSMNZhqXvX
3iLftsC8zwxFzXy9R8JG7MZAehvnia6L6nZVSFIzPOa9rR3zdyKarteOI8sflJPvkeX/RFa4e1fT
kcpilUbyZyygxz9gMi2HBPFCzwhyxXYvizhMjh4mA3qKoinxu9J6qtJWRTG+aMGcrIwPE0qKlSEI
r8ZpQP1j6sblZlCTzZzyEKRJaWndFdkBkd24QAHPbVxdW3CIjxxiWZQTVgi4IdXXUoPIAR3yfc0U
Kbe1EQ/H2FMnP2TB9QuPLNiOqKyTOhTJrqqUltR6Bfl+7+objC3psSkK+QMkuiiDP71OG6clYmJA
Q0AnFcD5nw+Ek2BBE0erBf3I/8y4oO86gsv9yk0kski6d50m951+gTyG4V7hvHvABPDre7RpucrH
16IvHT0AcQ74Nivbx7uwSOsiCAfAxG0KeZuLpCXmp6+jY+jFzWpKjOyxVmddrvpmeP3+0p9BYVg+
RJfks6O39ggt+AScVjFyfZLBCVsaDKQlDT4wdczfFMe9N/Vi3nMDP1WofUaFuaRLTQjYv43/FYzv
468lyyTsu9rpYOVV/E22+wh9fd26NKF+/9u+PlYuBPTs2pZFerf7CWItBbO7NdtdYKasritiTapt
iL11w5nW9DEaIDpqXJ2E6tT638K7y48EueQbs/idXzKbQgZVJERPzk5ID0QhahG4dpn5bhs5Qa42
t6IMaWPBqdlq8/1y0Pg//PjlQRuwKMRgfn7KLbViSFOaLqis8FENqxfEII+pwUa5hn8eOw0Y/Kcg
RybgT+OY8QsOTyPEIkX//DUleODVsk86Qnxaa58kEXbzzBV337/Wr+OHTTaTuQZ0SpP258TkXppt
WzpoN5yMTBjkeQg0p66FqTaT9feX+oLSYy0B18JaoNKj4/KRfhyrjj3inIXF4DWax7527mrN+qNw
dluT2iNWc9oEbFKQtXFu17v24YfLf/06SR4kwo/lkB4P1/o0PbXmDF1mcPnO0H83WXWmyubZUbtn
I+p3WgieI6IQN5ntw1vfqIr3PKZY06xZx/crSfmKkPaQ/ZOsM+fp+3v7l7fw4dY+fVxAoPT2Rtwa
2riDXnqXntm98mp231/mX2ZoHgHkDuwf0xNT9cc3YCsFEnV9xlRgyhuna7duZdznywHP7Xvsiyku
gBh/NU5vNuFUDEuMWt/fw9dhzS2wNrB2si2hb+LjLSRsTdOqlwwCt64CB7ATw6NR//BLvxAOUB76
UjS7kHSL0eXjVdQqzYtRHbhK6txFk3Pb5d19yWrbyDb4/gf927DiA4ICZHq0YGM/Xio1c0+trb4J
jFk0uzlyHpMKv6mO8GpLwpeFeFCffniI//bzjGVnpwEcEV3w6T16DTGjMm2JUBf9bYQxbWXHzWtn
UmAUG7+//33/9tnqZBw6GrYLlUqVT59tTeCWDm7YBGha0Y0rtVxbLnUn0QRsFIt03KIiGHCEu48V
Lecq0MwPb/Nfx+17cQBFCCbe30/fRz+Gilp3dRM0tnnusbs4Jgj9NmQP+HLq/0y8ljNNSxNfksnP
vhWbXaP88Mz/9SbocWL+R2/MIvTpRYNkV7Uel2h8ZfVIk9b1pOnnk9bdCk3cs7W7ZO2acd2/mTRn
GLJ6+eE9LPPTx40Nca6cGcktJOmCUf1xoA1FWvToahrauQbojUE58zJa7JCJxEFnlZuWrO4hQ6Vn
18iCJIZlhaO6FfuKrgRdB6hYTkTcmVQWhLWS7ZB+qQS0lqr//Y1+HZxYCFWDfanFTdKr+vE+Vbd0
4hmCnoXLvEt6wz2knrt14MuJ9SIw6vurfZ06WUpgfTl2mozRz1UMGLXsvktzNOlWO/zOsuQGQT+m
ZeWn7e0XU5i98PxLZKTt0F2i6Z/mlDSlElNmphrgAUCQJB5nkmfWU9leyogtbRLi3IyaCRN9UULt
6h6Vueq4I9XJ71Xk8SWiUmRDZNaVmfPc0RW860YTTVpZYF+12EzglL9qhqVSgn6JFerCxhfdBLXU
m2tHlb8iQJrvn97nd4WxVzdY/NnTLFvmz7Px2JexLTBFBz0HKIIcCvdKRiBnLtEQGEDKn+blz7P/
f66H5JKTJwfJz+2mcdGlgyqaOWg4GByrVLWu2ii0fxiBn6fk5SqmptGeSsvMsmf9OAJzeu8LYK85
wDkM2ivi11kmz50pztoCzw/+7R8u+PnT5IIG50CsgppKVPBnnYsUY+zCGE6BTpTmo6gz+nn7+kVv
tF9aDvZbDEQ4pZVZ/nDdL7qD5cLsidG1c32P2fHjL8XN0KWd68qAZt4G/LUJ9Mq4DTuH5niEegcd
fi+10jt3fott9wZd34XtlmchOyDcho86xghsSnH1w1z5+aPktjgoMEc51MNhofy0yJNg07Ul30Lg
1VheQhmZe2Bib+2JSey/H8FfAl25FqWo7wcgjy6Wz6Uy2aT0XY4YmzkwytfNXEbryCDEwUFIibI8
C2ZCd3171l4sQhvxJ7drDp0KoYsm2uEcTH5MXr+/p38ZDpgcUemwXLDP0j69lb42Y66VySAFMd4A
9+KHr1uYVmd+gdF8THukClGSx5vvr/tlqUYhpGLn5b9Mwcuh4eNwALNhPpfpSFZ09gY/nEVkXqEh
9D1ZJhjA0vlsLPvqaOdkfRCv1ziruqi739/fhm1ymX+uVMtt0BtApb2lMmF+fiV9DnoZ9coQmPlo
/LZE+JQNycWo6v02dLo/2djbtwN7mwh3nRddN1hjdnk++4XuxVeK2+xBtd2zfsiqnWwcOpkJdUAH
opBRQ2hYQ5TbXF05ShNfoAqx9pk5a3uvJCqvUvPyySpqa1cZs/rciVnfhmblbUkrwvPelPUGf0q7
bqW6Ijem8PN2KE7VWG5rWLe1PkFEQALpe2QUr6XiOAda5owXiF153RUVN9mbSyxQtSl1/b4eDXk9
5UQ6ugT57HS7tU41Gm6UEnl1UVDes40RuAQoLWD4B9I6/Ggc5XmeQTkQ0w4cYZNrc5Sjlt1lTpVa
W/hbY/7hY/yXUcGbYPvEmQfI78skoUwEVFo9GtKoNG6tyLzjob5Wjnju2yxbJQs5Orc7qMEgmpRf
P4yFL0OBVRlJFAIg5kfP/LRzA3Yn8CJvhgB9rPXbxf56p2thuStm9d5qvJ9qCd4LAT4OPa7nYmzX
EK8RhPFp81Ekc+nGdj6QGRuF970m9FWROJaPzij8ReOCnZCzUCtrPVfktT2G4wNJhultnDfOMXIq
+21IBwZiKpVjV+BeXSk5aTprahmh0cJlNsvUSV6Dpetr+CiiKBz+kGq16lYYlQa1S/zl94/w62xC
j6+FkJPMVMSUnxPvc2uavGZEA4VSGWeOaJLLxkvcC1dIxo4dh3tckNFivsDk8f2l2QgsL+jTAwX0
YPXiDjzjP6Fn/0A5Yy3sItQ9XRDGSJo2WYqeQbPcYq9XLvy/EETsVQnxPqshkg6+g8QqVoQVFReh
VZS/pZskD1Fpkxglk2RfthZRhaEVgiDhfTrC8E6Prg23povhLe+ldkpjtz3qmZaf3FHj5FSHpWWi
4UPH3vWFHDZKMlWXGF+fSk07qU6u7XS9Mo/CrRCTjMXd7BUvRonflJjvam+0rf6AfMJ5hmISa1FV
iy/awBiGaoYsJb2+7HLdWbNj8a7JYBan0dRbF/t7j94fTb9B2EXe7GI31W+rpSXTHxQcJay3O8w2
xBR2qrZNQxtPHLTayihFPawSlpnHuKjGO3AbL8jQQzQB7BaGoTqN0jUtaArl5obKgyhgOs+SNm8v
FgkPRplqqI4hJvdh5bTD/KJkvfLCPlu7bUfDerFkDdWreBmrttaS+ZJ2mniSkLX+jGMQnX2fb7AX
zgQ1w/XmoTtdkddYrQehhPjddAecPIVRjHXHgX3ukRwqxqB60cq1ZisQGAQMv63L+tREoMmbrC7D
dTyl8hzjf+XTbRPVGxpg8mQdKopuIz/reBYwRrdF15G1M0aqeMKbKDZtXVTJSjMU76Qlmjgn1JxY
5CYpn12jjo8W6q9NXsEfexH1IUvE7WqwnS4NmgotFDFGZfHEXsaCc2yI54mRPewwXTiLaawPJoOA
sylL052e1NlvNRr6S9g9ez1lHlVn2kh0eSHTw2TqydZJkxEOYU6xvBN12qoFQ21CDRELDV+NihJD
qbLY7wbPJvmydZUDsXbWH9lNomUjoUZ4oTnxQrF2wFxb8qtcMjzRkeBXC2tjPzUcijeVvcRyEqeS
sXdHUJXCSrv1ToX2C9IsxsaRknZPELVBUGWdbE036XHr2skhTiN3lzdIQ1RFjxsIdI/MoGjMp8Ps
TNGVY7NpmS3hnWUG3NycJjcaloqz2hKUvYhGvW9I8EJaIyz8zhM54Y2qFYGalP2BktLar0vbg3P0
ho1sXOc56W1IdXK96rU5Z/FaZiStJn1Jmh39weehMiAK0RXStdTC0w8jkTNrjJGBNrm9P0tb4SMj
eYNoHHEwK8e7nwaCtUitldeNwv4CM5lbnzeUkW+qAeXHMDk8kU47dWVUI+XUzfPQngJZt+OhyjTn
VFUN7WaRq/m21yVbEtP6btWgmrDR0lnKoZvG+mTZaXPDZ/LUOw2uICQvvsKZYts1urP3usw7qG6i
7GarS/yZ9MPbJOscKqxC71FqqbyWsT7/Ejkvc4hGdyOYNK8z8OXzXhWdX+aZeyL82D53nHA4b/rZ
edVZBX55pcKrC4v0UViZjq6cdzq2mR3kcjH5JRIpFke16qgJL5Y7p8syvy0ajn5TMnTnRDnBVmG1
0G7hydk04PvZaSiK10mi1kcXXfWFQheqh1Lwsi90eV1JIzmGMq02A8D+RndCqtJ0Vwnw7NikU5Ez
hwcWzUKRvoy29PoVtjFlrSpYA3PburKLlsVINF6gkyhymXBEvSyjLMTiXcDZr/RZmS+6ajbOx85J
cSZpFZvFNKOfkTSGLMHN3RvndmIN7crOx7tSqQO0jfNNgq335KSMXy7RgJsOYmWnGRatpmnIYH1f
BRElQXcNFCZwIEn0agxC1tqn3OHf4vwUT3rfpEeMRPZvPM6IbuqxOhqOSLYFGrOgKMl0WeFvo0Vm
5EE8VqrJPWpyKE/kS++aLhwOdY42KHaji8Fzmw2xFPXBBE48JVnuXikpIo9y6uvrnhSF57lpkwd7
Mqer0otvyrFS/tizYzL3oJsAQ9NOxqQSdJ8OJR64ub90CJrT9kqk9RPR4dDsvWhJtZREGjsXIk0b
DfN16V4DpojDXGQ6VeYu/xiezrkbHIyzgVS9kQS1PhrkriRp6op4COltyOrrfZ7waHFE1ErNB6VN
JX5woazGmtyGLW5LtKYZ8okVZnpDrrN6IAp81sSGfLjySmSUgq7d2q7WTdrc5VId13HT2BcVUZl/
Uk2RD0vEAZduh3EzaDJ8oGo5rom5Ih5hbIfqMQUdd8jTUGycnxQLblqvyVAfx52HV0L9PffVUnfR
bbqM4kgDwRhlBKF1jv89fVgSFbZJ6KTYn0hBXbPKjJeA48OzkynZS6YWKHSEjDZFaSCY9eSodwg2
9ZY8wkaZnxRzKGvfzDpXrPnzxc6KZuYbNd+PnpFfwY9Wb3NpZGsEgiVJf14/3tnSmC6FMoCKRChV
S5MMbtoLhHHQ4rQmK7zsj4MNJ5OJLer6MSBJwHwZPb2j09KQd2HoiXkjyV0+hZVp/FHV5BVvnHMR
dVbzWxE5+8SerLU7Scw8Vm+ToGGhSXY1mXCdu3nWIS4rSz0Jgb7aS3sd4LEjEpHw6FUrMsLn0jR/
6mdS5oehIUC1bPHaRUTAVdGNmg1HzjstbnFFIxAjOhKEemVbQ7nyBsr7FMnHOkSqsQd1dI3ADjng
bDWyNc8MQRKZYsnyGnezvlW1sfNjGMhnmZJCd4+w5WlKzFjdsEiTG9uTYb/2zIEX1FZ8nXHsHSap
H8iVN3cF7eIcOTjzbFG1XOajUqJcsegCWcV6zSpntAZTsGk0LO1OCY/AMyFbfhxDwuTfd0FeH6E+
iYW1rzDozahRinqnyeTgco/nbFfaSybSfOV0zn1hLfuYJveOFALnKzUdrkYtSjYs3emRgqqj2heR
T9sIuf7spq1CbbdOz5YaSyz6pjjfIcYumEAx83HMa1e97jyUYRGMMdxUrzgaC7L+FjKmdpZVziuh
FlbgCicolN7eiLggNjssSYesxkc77ZVdjqaKOgzBBa0svucJZa9FHZcEjpP6kLlOdKq9mt216+0z
i8olt9Dbi44ir32/gEZNHcsH2y6SQ5tHzEBNON2rKmmMhCNsOmriyYVB3KaNakXmqETFJysEoNLN
9qphbOse6ZXRjvQCVrtEyMk3o/SWjzlfZ9F8otHTJa5EZEE7GZedTWFHhh/hyg01or8tScCinJJ+
0yVxeZGNYrrUZ9EWm6YR8WkioPtoQRheodGqtjPentM8pResbYTE8mTYwaKd2xYN29HR9togcXCD
ekx0V5bs4VJJVz9L26S+Hg1iwF2t+BUSjX3McwAs3+5t90wu/4fadGm0NklsX2lVpAUxoVSL/NQN
Wpk1+EUJZnCGWh7iUVrgYVF/x985DnxdBxJIuwW117qXqHiZnIRMyi4b/YpRS8bNxI6M6pZtbeYm
++QwPdN7igfHVvAOo7AOkrA4kU6gnRSTsUkXAwknerkLW6pk4tYrVwSImvzz8ZdBNXdA2O50It5z
Ru6njXt1zIw7BR/HWV5G0/VA1Ove6DL1MsJzsR10lUNO1WeK7WvqKAsfwlQyfWrTmTPr9I015nRn
E865Sr0qvTbTxRVaF2a7dgadaBnEWta5EZWZsUI/j+G9Uhj1Mwc3tFZOfYQjSZoVgXsYXpvE5OPp
Zy2d1qQoZBsvHuIgMpC1rUfMdNjCjfkPMTRi9Gm0x+MwR+HAPr3u7Etk/gZDx22q55RswJtBycQe
8TMtE1E4uuQW41C/agXn3HWqEkxCUDtqsUqXGypHKNOJ8It466qZi9s+T5Wz3DCxP/SzzQag0hQw
IzBM9DV+bxLtGOLxQ+Zrymt8LNaLHAoMPLVlbkCyMLNKldzqRHUQtblEL6NKmUS+HWmuxBEvlUM0
G+lGy8r0OsmRnWm15j2RCv8/7J3ZctvYtmV/5XxAwQFgo42ol0uCBEVSfe8XhGzL6PseX18DysxT
EqkjXtdbRdx8cWTI8ibR7GatOcfMHtNOglEw8+vzec1XgoztSxJyUSd0xsaiMXMLdS87QYhgHMLq
wr+UjQyvrDGFmzpXMyq5erEaEqmEC20vs063AVHK+PVr3YLICze+oxc0NtO4SkE2rBVbsrxlDaty
1YfC3HSB36yMMSl+jjxejuyb+tqzCKDU2TXOpuARy0YJ4/BKT31U5lJbYBxGTNNouALiKUUPB1RH
fskBPjpGZSlbL2oKOmNwAgrq3AB4G2ifU1YsohClUpmYTt3rbOrEEGD6gMUtx361TlRuTt4b29Ie
L2jtKQ9TIf0ys8h/6HoR/ugaWV5PrZ/+bKUUeYcc5yism+ymT1p/W+t5sB+ljrkdQb9DBoBY6Fqv
En2U2cqtreGUXhaTDjh5/ki1QaGnS/ZWUynFQhdVBlEIHkEldeW+s0iQFuzpmqaQNmURlyuyuNqt
TPXaHXTb2yqTSFxfashIBIvn+FbByzob0VU/63ctk9ViKCrOL1KNepTgafIhpwqdCEXXjd7YkDTZ
MZj0Q3K0you49Js7dZyAjhu43/pFnAblKu4Tt6Ikck5Cg7WoBFEY0FfcSVRsb33RchUhep71QwuF
U4wG5E7RPWpqTLZSIcH+8OqE5zeDbUSFLdtJqc16V6lOF9xNuhZssVzk8mII2DB6iUX7pmA9Jfq8
YneXCQ4C0Z3fh96Zp8i+k1GSoAIx3vp1aGzHzgeOZQGwnWvI7ZknlG6diRSPCuCVdSwzJdlJngLg
ladiyUXLXSoD5K6xd19FUR9jaoK6VYwU7Fmjolox91XcXLSELy9YdpYdbJifPp16TG3es60iDR8T
g2IUgr0rf1ZXUxnRFjPza9l53t42EZwZTd2vJy+yV0LKz6apYsnWpCfgt+iWg9dMmb372nyI63PV
aaLJWA0TyCd2C7ZbNSB52jaAtl5Od13GL4sgmpbNnDXlK+EqkmlecVZZ1l1MKEPvl5RBxok31o5W
RWBK61yGwVbAWAhoVSwCXHVuOcT93oooMKoamB1vzsBKvJEcFJE5somvFOagea4I4GlEYO1FFoer
OORR0AMFe8Ao0zoJh3OSX31mwOTGwzi20GGg8Ig17HcHVzXke27CS+NHD1yoh1GPN71WueNAKBFO
0/OSFVlbdZVPZHqIQ8hDMSdstijTaOuL1kRgbGnScCWSqN4qKpugaQIXzEzZL0pNBw4VQsy7sqZq
uNbCEm15AbXmBnpBuSj9SL2wONG/hrahL2Ule5zoUeYLLYYuVgO/Wdu1RHKj1vhLL/RaNxps7Sfv
E+6MedqH0qXikBEA1QuKRYS5qG6W2Q26PVjXiQFzTunEY6eIO2uCndenaXGhI+pboPJ6xGAY4sgf
Y/ReyrRDk4szgbu5CdH0L0NbcDKzu5qdECmSieJzng+F/V2tp/sE19kq4dTOKhpRaBmjXxQn4mVp
h/fqILWIMYNuSUTUr9aDr1vhH+s1DteUN9UrXe3UVRjZ8jkxI9a1sFrrIgwIBlGKNtqgjUsvfEk5
Q9duIVJOvGCR9W3C+pCED9445izfsX7RBI16npDbdSGXsAeb0l/LvXiyfAX2VsbeATegfm4MVcrL
1RsbA4Lwk6kMw0Zp62VHo/yiY2uAsLAZfti9VNzkEckzOPCISpiUaUuZmf6BIaiW6YNZYEcq6w3e
1PRCKiPvvAkS+4eZwwZDWJnb8oILQDUtQVBQLf0yk1gpAtkI7xuKPNA4LHTqP/XJZIFKFAOYBwdk
cdHJGhtin6CZQm6DF5OayK7knbg2uQc7vy+zXSaL0XKsyaxfbWMMGC6IaEuMTbPJotG/NE0MTTpr
8i+w89JtUYn4t1ek435I/OK5TkV8g/ge95gpU9EySxr2Yw9sE8J4S8O/Vp2Zs74CbszDk/u6I6rS
4lVUqydfrcc7hRxFd4ALdV9PWo5PsIWL2LRhsPE8Nj5+JEd7E5/UilZ9sSNcyktWnHeGBVsfY4dr
0Od83mhLHJkwpEWQT47K0OdNNoR00Kr2LCrf+B4R0q2afJ0RHguywK65gJgsFn43BletJ6W3MAer
TRXq7GqsmFSzVYlTgRYE56PhJlQyvLpkr1Boj5VKf/GnkEIFikp71aUDt6llyxDtALMC5rDM5Idd
sU5NZl9Ei0HX7bvSwKlZirRYTkmqPWSj8B8ltjZmPtorKy5zGEiqkByrLOfkoIFlIp0ke1mAe3oI
a1LvG3Pwb5njb6joLWWNIzEtf7YmtzHVRzZq+ro0SneAu43g2IJAwgJmWdXCVAj8VhQek9ZOvjcp
xYca+DJNCOm3iFGVyUFBhTsVi2lqtRVl7U1As2GJRTBzJIvsOjSOJGHEzUNIwh6vbvuzainWVElf
O3lgzOkF+U2Rl1QEPexpZRDqW5JBigU4MwIWFYmkC9POV9NAWmDSxc1ZQBXb0VlkX2WPJbrRU3Wt
Tbr+Og4A/fUW9FPLRg9QJBuT3u52gMSL/SwAPaNeL5GppepOheW3XmhdSuKOnSXLgN/bwgQSOZeO
Sh8l2Pq2xRW/oHzVnRc+EwVuWOUublt7JbcCQHanZwG7XJ+DUW1BszFqgPSIVg0epsG6Lilr7d8O
3GOQ9fd+kCl7IcjwAlbeLOQxDzZWlOgsu721C2tjC8Q2ASKurkdcxP6iRNvuqrna3iqakrqdNnZr
itWJRP5HHrmiS+yN1reQmkRTPINxMV8yglKeKqWpH6irAbzvsfFGTqQG+S7tBqIM6BLswImKMyzN
ygVBn8m+nIwCaH0cueQFkbCVRcQjjMHD1w2XI/bCrIuYLfKWYcLtQGf0sYPb04yKA1ktV4oWaUtC
i2ZzqX2fxdSkk+IyIwL0VudT3dNzeWV5YtOiprKJVE8k+osxb6d73zJcs+Son8jJPWS9fFvnk7+I
w4wodU41Jz7zJx14nXkeIYkwaPjS8P74mTUqTF4vYtSbeaQRHEjaWDAIwmq0Il4mGkKtep5x1Db/
FQhepJqmwS5Ka+28sIgpmFREn2yOTqGNj/tmuokSWxFgAPhUykHrUcgZTlrTJ6aBkneN0oR+1DXJ
YSxHZQCNCqTyAsJbckqQNLcYP3bMdAQueCTmLiQshIPuv6lPPNFNCAk0V5KtnQN6HI2hi2AVmXdF
JF5Qxt+P6ImXVhV1HBHYqOs0DBZNaWVXyVQkqBb1F0oP8TmNSOuiD7X8zCxH4UwS3bZ0UnPks/Lc
pKoUmgmQnhyaHb8rxLcLKtomO7WCaUD21Z9eVV54GeF8SqGssqC33RSG0VKnPY97Pkt/SiOuARPK
7hY7WMy6MOUcuw3jjnIMNOtu6p6rWJmcyiNOVopq4aAnStjNpM8W1gOgIJFi/Jx4d3DxUwDXJn98
/fqlOFLeAeKG7kL/EW2DcazctcccxWiPXLSQ9NHpq9G1gbJcUImPXUyOVINKwwzuWksKmW5IrlEM
MkkjvY9P9EOPhA0IK1Q4H4h8aOGY1sGthZgmF2Er56tmFMa14fkWvQrRX7193//xOt19HcmNceTd
g3EEQ3p8rZt/LV6y+D3w/u13/rI7Cf0bc6c5+y+4DxZivX/cTkL7hhaMngjlaKYqdZ4K/kYhCXK8
dVXREQsAK7Qw8vzb7CSUb2gWZl2cJaN9NXFP/QHuHhPIh3nBhElEHcW24YYZtAEQkn6cJg3CwYog
tLolrtdt52kPjTDaq4KUY6ctYn9jlFO/6HrKmnqeTDsLyLmaVEhNmN/BPWgmKm1kNQvUD/tWhmAp
s3NY2LGYrngHhs0QRpAptEHVXF0bHNHI466TW3lNzG2zqJFeLOqGxoQKDsIp4jhfAVZk4jUkjNKa
2NGqIzhRRcGyFkEjXfST+SBhYl5JXTgHlRnRbzrYyqXacM6JpVG5ylshXauTUV21fShvKeake71r
0DoCQ+zE0qYS/qgQm/ydVJ2gYyFdRUAJrPbcG9B+Gw3K0O61FPxC0Jo3vky2Y6hMv4TazqFVHHME
gBR859/V8EmFRG8E5h6n5ZmapK4+1mBRz+IXzgnnOic4AoJePKP8DmrqR1VhZ1XbFam6u96jamMO
67AvYAIZV4qfXaUZxSddTJuevcow+g4Tq2tQFjKvIAvekmJE6lnF2pqZF6qfrvxQWZSjsqorfxcn
lMStpyg0HRFSNqkS1xrsvVEP+64vHQRWnLty6Tu1unZBg/66qf1be6zYJurR92Yob/QmfTSsaR/E
5m7khB/n02NfJxQbGnfM63ud85XfmmtRZNcj5SGYKmRh+b7JVpYDAeGG2It0ybvsIG0uCIZa9PIz
exS/fB3GycnLaM9u94aqJJ7s1CcLy15DOwWP46s7lB58ktA6D5T0d8mSTm7rwqBDT9Fmg8DlUi0Z
0codus7Rxreiswlki97F1AwubTDClnLZ+vqK6vdLGme/MnOiBXstkQEQASAdp13cx0tf2egqMVa1
I4Hjn5677MwKhodAoQzVCGz7I+mKsvpS5OqGbG9NGUPImpVrg3OtJZnKrtk8SYm0prq/Jr/5nqCt
XLialtxUCl6fdnBbNXLpykZBeBVKPioNjZIR2MZevRAN58vOulAza13mD1P9yBp4Bj3i+2R6TpHq
G7Ymq9w3zsdu2pqp9j2s/KvAi91BTi5HicOGljMSe1SnbGoEhcmZRIB6R4GvIPWIfY0pExI08nQq
lCs6yy1V9dzWLP/CGpRtWgTfdfWFJ2g3VfVa6eTnWH2OrBsl4D6VG+xKJaLQ/ncoJddyDNOgE05v
wY6gqiAP4szMnui4qkAt9Z1G19ciLU/09jYyQQiDOKqpMg7meS3gkMftulJu7LZ7VCJzrfXnljhv
9R1SH3zwJmvlOOxbmF2V8WBJ0VYGkyViAi0p1ZgZnnLK3nXtg6pMJhDe3jWshFtzfvmQ3Nwp3aZs
b7TyNR01h0pulSpOpkfroSHKOSfBziJGrFxbcr0XebQ2Cvsc6sCwiMnNpmYQDVTmAkou2YKN9woM
/cIQ6aUuVU+JqW/IioEvI63qothzgJiWimRfd4W+k4zrzi+5DKqbA85SexI9oR+l1WrMuk2t1yuC
9EZNv6obwBd+TcV5kB+8srsgv+QR3fFPxaJNQaYT7FdCuMh4G8pz3UCNYma+29QYLM1io/nbgGTY
jvDdRqO/xE7MZ8e1qDT7HnX8lbAJtJdags9JlV1WIcYoQ0noI/4YgfcDFXJ82yRtwi15fCvZwEXV
PYALhspQeb+D2R8tTx5g15hQpvisFRGYUN/b0cb9VciCMmDnkXze6hsEzVsOW2uAprcQB3onsRRc
rQp7m7hI7Ecroz9nycV32wuqvRZExXnVJJTjTHkHfO9SSNO+HH0gHT1nZIrB1mULw3aBcD5wNTAG
QdtdekpC/g8ydaumBeelwbVOh3+RKwoPh7lJ+dVFgf5m0Sjqc5xNt6jSX9q8u6iTJNiVdG/xEWTy
Ro+Vbt8UKuZ94NEXGivPjZ7W6hVYbeVClZ8g2Oq1lzhIQ+e0bLSu94GP9K6oQd7UTUlSCDwl6sO9
Hb4kM18+LtJpqyrs2Px645nj9ay+c6Mxv5fQccdJ4YKLJ/bMlWJLv0SEdgZ1kzqd7xPRgOiEkkS/
sxPZ3tiDvLYBBa9KApyY84EVjbeq50yk0LqJnO/UyHoqg46y4WyQqMz7iqAHp+dmxWY8Om3Z7tPs
Kkx1EuVDT1uSoNMt63TY0ub51XfdzwnkX1B1O7KlyqXnxxsrky81ieQlRIlPCOK8l6Iy2yWxUpSW
eDuGbQb2Nebkw+l2Sb7vtAyIhnISuyNgkZC1Zd9Wj1UrKDqk1bDoFWMly9GjbAzNGSdCH6TCcB5N
L6YaPPUjf0uFMRq5KS4BK40nJ4ukXzKi87SzocJMLsrE3okpjK9pfiCc0JMLkFhsPEqf/i9Yrm56
4nD+G2ko0GfFroHnxKSFCkoVVNyQyg7aHqn7Pk68O2Xyvse9d23TZuwy+6nX+rmzfqXrrFBa8ysY
zkr1xs97Wg+2tG9YlO76UsvcSJYlR+idvCXYA25SLnM4zWGPBoWR7qVIUhCctLkjDf2byO4WvdTA
kk8LuCMksOqm0tVqHdLAfMUS2bSXqj3LiYhjp3yHz5Ye/ENWasLptMTbpxGplyZi4X0YxOehwfrd
wQp7Qm3IAq+V3asmAQGyMp4GGgckbhU6GHc7bLZmE/xCwUaqcTzt8X94S5pM8MuVtDvLyGHd0zWJ
L1JjlN1QU5q1VeHVlgk8JlakWPhttVFTauboTUeCIdgtgZhZGNaw1GytdnsjcxMhiaXcPhXDcxlq
e19HzZXa3pUwIW4LX96yvdCZp6w7qbEva07DM/9KYCCpakK5hqZawPK88OMfNukGizpAAKfqIyLJ
8rYcAXORIkmTPZau48zzV6JI72B94a8msTogHbUru2BdiOyWHMH9lEUKE1tDUTaqQOPrrbXLmqii
4A+P96IApHVO9ldyZZGKli9KynjY7KHt5cqYXSOy5aqJbcGZmjRsC4xQ8dRIkr8WNObkSLqZsHDd
QxIYEY/YRSSzpvWtA3LIo13HHe+xubsl6CA3KMVjVpgmpibp9/9Kc1sQRIDmhfbcLdkXZ8hyhoUl
NfqilNozvGg81vRWh2I8VyvSkiBiUY0mJyt4JE6DAnf2l/r2jw5j5+HPKq/z383/nn/tZw6LJvSD
5u008H//77J4zW6b6vW1OX8pDv/mh18k9fnv8edDzof/WWVN2IzX7Ws13rzWbfLXICQkzX/zv/vD
f72+/SsnjluYMv5zGPN/Ve0PDGp//UNnvwhL/jdVwrC/YQJ/szuamqZQ5vjnnCWZ8jdorwBlNQMq
7Yx+/fdBS1G/GVSI9HenqX+oEvxIUzi1YBWwZ6sz9r4/OGipH89ZOiWC2VtqAZzkTGQeWZolK2pG
U4qhMfZKeq3T9jcou/qbXscMRzRFn0I3Cel9W5K/VcaynVwdLPWykKb4LqyLbiuHCPf8ijATbc6p
DYdSuYS1UrSOAiBrW+VeeGFAj7xReyu77azayteqAULzz+sA/81Hr3utmrZ6/RdPXv2vdZv9eqFn
kf3/8BB+eeT/r8xvw+RjIvicC/Y338QgkI4CAIdqgGcz4/jfJ34SZb4h/tdVnkSO/bJQqNL9Qz8m
R9xGRm+TtzhjTmY36T/0Y+ubMh/RgRXzMEI5+CO+yVHdyjKoPVpwKDhT4Ud7+/k77fyUdmjwDB8s
vIA6psso4VG4rcYi/5nbzQ8rtK5bpv1NoMbFtu4Ibhg19gzv3turvwqP78PsjuwfvKzz+6gZs3sU
lsCBKUhD1mZagDOdVsjyrrW6rZWlr3UU3Q1SDcxbogOKkIQze74nNbI/YV94gyO8r4fO45tc5dmV
YZpvCYXvsSCcfAulxhMFc5MCnUMHDpWoFpeXnMMComgJBOCgLykTaRhUTsjqsEpJJ3gq7td9khFe
m0JaXvhIDAv6RlHgGCVbcrVC4JYkRZE7//Pa+cwG72fzmcD7nyf/u+CVQlsAWag+/KV/yELqN+yb
tCmYzxX7wxpgyd/IoMN1LyBH41BXeV//fvNU8xuYHFYAiuPz78w/+vvNU+Vv/DO8fCYbNHoJpviT
NeCwTku536LaxhpAAQ96yEHpX696JHSKXrjoqvKlLsgNAMparN9dlE/erEOb6V+jQEhi3aKIeJgS
6ettq4lBFC4GmWXXeDbPMjROQuT6xZCPGQwgLTjRXfj0myF4ooDILEVV82MRccqDaRo1ilWppuar
saqrpSQX9V+vAJuXz7MW5xvxoYcxfzVkGoQZ4nam6n5Q6G7hFtb0Hws3V1JCf7SQfCBHDojnzmUb
UaaPeoa8zib091QNScmZCPbe4rpB0kd8gn5WyuUwy0fTHyHhtNQJMoqFtxEAvdZVCxChCxJnpD0t
P4kyEVZAdd2GoJJ2Gqv7eQsG4LJAsbKp60Y6//q2zVP/wZdTKb+aVGNkVgcoFB+vIekSNt1JWMb1
JGlXEqf+kaCrgG6wFaj3LQjmxdiTXFI3treOKrnbaFoRrUnTa6lLlWZ/4mofzdCyytRMgwqDOZp/
3Zzvxrt1wrDBC1tmiWxTsoytpqjDczgg95vkfHwAApnARCR21Jc6YzFYyJMkedBOQHaOHyzgFQpW
YvZgON0PiRk6p2HiFc3MNb2kfwyNOj3vzPAUuOLoucKpzAZRkfnDMoxD3IwUypns9z7yZPwgS6vP
k608B7Ch+6tOXNWjt3MGn2HIZrJhIG3Gor2/qJreqEot0/LU0qzcAQUbHgG/EBFpEeQhD4P0S/Gr
LvrT95NRTQ2WPAs+/kNx8H6OoExGnhvf9WefFKLnIUHZWqebr5/ho+sIz43uouByctuAI338cr6K
xFZplNINwRaRiNTEq8Ti7aEkZP3pN3obSgMAws7IssV8nd89nF5hx9pQ96UrNTVGSdA9tWRWl19/
H84FH19JBplbI+DDmEqPAf6ZilM4Kgp8BTZ5fdR2NmozdJfgjavzpKXS8PV4Rw8HVkomAYaylLm3
czAFhCxeaHGGctaeXqki3E9aRPoTMpp0kH4ity9O7MKOXi8GhIdBSOx8zGEXdnAVmQWnDGsBDXjD
pyIVecDikat8/bU+HwU4CVQYA0n5wbpntpmaGvhoXAVYHo31tl4pkI3+X0bh++B95ohH9+zjdzHD
hitK1qnbV6W3GqP+x6CY9YlBjjbPlHPYKcCRw0XPtu9QCeE1xM3xVPJdNJCcvQKbVwUnSwqr8pCi
TNqjJow3pToFmHnbcF3OEaMUoU7BJD67pibyAX1+UGgTzj9/9/yrWZfoqsedQ91ckJxri/VEXteJ
B/Io3Xj+usDjeKNlSBLEpXwcBgOjYdUKXxekINvcBklgFHQrNe1JQu3ugrLAESXEQoB88cPyzCuU
7wMaUZAjxIHkCrVMm1bRnz9PJhMZ158ztfy2TXj33TUCFIh1Vgt3FO2d5KnSWivHU9uozy4wARVM
0jy1LIXz3PBuEKEjuJIrBkHJR31Xmm1UmuafeJ4+mTE5irFvmKsQdIAPdjR1bcU5OrXC9Soq2G1c
hHeINMvtUJvRicl5/qfeH3jmW8lCLquYLFRidg5WHnqkHmkPbeF2eSMRE2aRmSfrmVNgWFq2QzzH
G5TjqpKJ4/v6fh2/NLS5aWZT+AAJyOp3MLRn+B5885xeJj6v56jV4bQj9XSLlnBPwe5s15p9/ooi
XT8nfjnZJpqg1unp4YknZ75pH64BPXNhgiqS2WCx2T/4IBJloryB6euqfvmbOjAi4bFLVl7jiUUM
2cH5+osfzefzkUGn6gO1FJzN4WJfe5Zfp0Cq3UhLyV8B9OAj9uPxvSD1Gf5tmuOfTBGo3H897tGz
y7g2exkZFCqv7mGwSaMbfRVB0XF7TkvnhslbSw6NfmJ11OYZ9eBqcrzAVs95BibrEU8F8iMBcSPZ
uK3U3JeWNZ7ZY9JuvCqVdiOG86WFO/YsSIPAbSQzuTBrbGTkplpLo02nZy7ceKZZqV4sE703oKPQ
mYP2kNt3Zqs9pVoyXscSyyBnF0L/1JqbFJclRjfsZgPa6a1ANbrI5KF1JBItr4WpdSucCzH5D528
y8AD70iGaBy01OFKNCJYQrUOXYis1TrGYOOmyRBf0OQxnHFiXvvj2wCWSbapL2j8d7h5leyaaHGk
3ERej7AeZLboZdQ9fz3IEWxH5kzJcYjtFmIkhRPSx4mqV4n6huKduZWX/PSL8HIwcP2HYSgtbQj1
TtxlV4GQoOygc1AMfdF7hhu0pFWImPzmDBnCgApgKGjMfv3Rjmac+ZNxbLZNztxMoge7C/LNO8zW
E4+/OrRnk1JVzlQIe6Gq1Pk7xecNUJkF4CJZJ168o2n1YOSDa6KXdmS1gCrdtE977Ap6DzoSp3ca
wkH/+kt+8q5RWp7jlXQyIXFBfbz8fjepvdzCarEq1OGZUdJXRvF74lJ+OgpkX2oRs4bo8FAfi0Jg
pJ7f6LpVXAG5yRGT9/DnXwUdngBm97bpPZgdZUkvQxkVp1spVklnEhNp3vfKiXvz2VNBXYI6KEVO
DgsH98YQlY/LJOLesLnA2KTFT4HX686IBfEcH4qx7f2mg8cgQf388y9ItW/uEvBeQg/8eK/A0IUt
mRWpG2Ra+ECiADLnqtc3X4/yySIzdwwoLc5EavRVH0eZ4MUj+gpTVyVueQd/uMcnQ65i7mO2qnwt
oMPx7yrY1V8T7vtS6icXlBtG8YUB9bl68HE8dejRjBtR6kp0q1xdtOGi6ojHiHIL/32L6lvtiLVI
s7E6cT3njfvBAqCx3WbqoYXMOexgZJsMgq4Ho+BOBEY5eo3RfmqnykF1G90a3NSVb2YVQoiwXORF
oZwI1/vkpfgw/MGr1/IQFVKLykIqCahOc+zgg1ENJ3Yvn9xOTZ0rA3xFqmqzGvD9RjDGYFF4tc4o
tqZvBnaem4hCE1g8tV3rAvzu17fz+KIyWTKhYBVhv4Qw5ON4kzSwq86DxM35GT30nNa2oj9bVmQs
7RZhVJwH2qWEUn8Jd8Y6+3r044dJARLGbhRWFyWdN7ngu20vLlu5yw0ZkUMZXzJH247WmtJl2eKd
S2ACLnnI5AsMnidmhTcA9sdnSaEkz1aJHgcnrEM6lyLK3g99L4d5haDlPE4r4DAot01pN0DueiUF
jeAGq5LK+npog/qcY4BeL0GKIHxN/cF+HJLJWrbmwLRhYPZ4rmqlMx1qXNJLHwF5WChkW1doCiwi
neW2oQpqTmNzQ3eaHOICRzLJyL6H0WfoO+DJgMnqh0xv2jPMEvn31jdhtRRWUdBa71Gkcc4hXBzK
+jNBr1YAqKUPvse49l6/viXHjznMQDbOFIs47GFU+vhA4DYfIq+LCte0Jfm5ZsWe9Rv589ejHO9V
IS4LDlOCjdyMwP84StZNAogqIGuJAofnD3ulty1yFbI7MheJRqkt+8TscVxgBEM3H0kYj7BQ5suP
Q5ZyWAcW2B0XWl8LuKP3tiOhPw7vh7+1VQ8iaEy+xpAW8IcqVHSXtQlw6k+/9/whWL7ZpMxnlIPZ
OiVWKFZrD4sGMhSVfTJJaG05WWfK4E/IGE1f2cmeNf36etjPvjwLIA/6bFJg63BQrjAQT/p4PlO3
CU0CGotcxkJHhDKC2sgZ+qbBvBZZ34Em1ugr62wdldHkfv0hjqcaFRiiLdNXZCWmy/HxBthSUKVy
MLFyZIIwGmGGs3moWZFRQjS1HyBlopYf7Qio60moi80T439+Ed59gIMngFzqtCs9bOwtZNrrspmi
6wEP4yrsesmJdL3Y+eBB11JMEjBpfGSE26px4jE8fr0+XoSD18trRhmMjUD5EbYvsEytG12b6hNr
9GeD0G2l2Ul1jz8PJvWmprzdqfL8lIngqu40sKpqKjZf38/PR6Gj+XZHebA+3s/Aj/u2qNjfmJ4m
O42SqlfAIKwTb8xxUQiKNS5nHf4yUr+jqUJ0dl1pVsk2KkqLRar1we1Qj41DF0E6b3Q0iWU7dFeg
P/TzjDhytnZD/GppCYCyQTIQfWGH9UfwDuBWoj/eFHz8cAfXoDWwV9lKze20yOtWyQG8lvAFOl9f
aZ0r+XG1YpS3BrJuUtc45PsGQS/KVuESZFqR3AtRZvupxCYcacGJU/bx9oORcMgjJaD5xQz98Z56
ReWDpENZPk6hgjcnA+Rg2sGqCKvvjZmdOgOcGu5gWpJUVjUWF4aTE28Js3gmCPjeGZqC6MyGrHbi
Qn46Hh0eIEi4WLACffx6dYMZNcTI58qg5u/JqFdcJIuGE5RmQ1U69/54N8flxIDFtpVlhJ7Ix/F6
LzUQhzEe0msYEz1RDTF4vaVt1aOLWrP78/EEARgMxq6KJtrB7JJltRz0I62lIMympWG0wcrS8xec
wPXOnNJ8/fVz+VblPngwOY7iNCGWAmOSPl/vd/s3yc/V2Mul2GWtQ+sXxb+bwlr6eL5zP7uU5BBr
FKFyShjvI6nc4j13SGx0KiVeS7m/z+n1OXEbEdaekdRWrEVCtEXlOUEiBydu/by6HH5UdBeIURTg
6fSmPn7UjjDdrCvoIBLkjuaY8oMQl3TqC/JyG9tJKwyhX1+d+d0/GtFgvYVXCTTycI+DLFeBJWXE
rpCr3hWmNFeowngp19G5b2TG1jcnmdKJcYrGPz/FRwMj66G8IqP8OTyidX4+wYkdYnfskclLRVTi
xA2aEyvZm6XxYBgkNeyk5peJ+J+DvQxCuKnPvSB2mxhoT0JDa21mAQTHxjY3fTWFWyzS0wvJt8Kx
lVbG0D/YZ3pSxaRvYkwIE8gUX1/yTyZKtD1MXnNBkmrjwfMIwQs20hTF7sypOhMZIUhQehRHJNap
JuenQzGToP8wBG2tg6HKpLMo7vLt40YL3UyOOPj6Dbmnsf349Zf65HYyX9FOZfM6l34O9k2pWsoa
8rqIs4qXIqPCmkJ4cHTi0s2f9+BuotCiA8GhHrPoYbWilkdtTAvMwrh/Y9fqFPsWVBP8EM/DdIBw
9u7rb/XJ9bM1Fhow/hRKqVsevI8mIFre08i1fRB+NECGtRlW49Zqs7/FTP9RyfHpUHwz+h6Y2Og9
fhyqlfKUxLgmcoO0m1hlYA5Po1DPjDbSTqyfb0/YwWW0MdHRfeTJIO/98GbVSt62nR1ShFf6OxuT
LQ6wmECGgpjfikDZTSVXMszJMSCjgCQH7KwZka9RvxNolK+DUNNWIxWxX8L0dRKjBx2ZLE7wbAAQ
AfUiJgGH/oEguXtnxMBPxszrLmPiKcjRxXVcE9r6p7IIi8I7UlaOzHTbjUPTXisbcVmTzOsONDsc
oyuMxai38Ynp8niCFtSUFKI86JQADj+4ckrqkdjcgT/MSzwguV6QDq1b7ZzmnbuGIcFFoNC2/tOn
kF7jzK/mW9EYMw82IGIMmi5NgtCl2hKvQ1SMGLjR65gkqn890ienD049bOP+6u9bh5vyQYrIlZmd
KG2VS27fWtpaEY26bfNSgHNTMfDmZXOp93QQerwFS8OvTrHyj6cS+jMIwmjCCNa2Q+lJx9EO2WAa
uhWSozUWy2alD3p+4k4emeF5pWHvUNxlRsG+f6i2bFvIvKSDBS5sRIUtACSUVRUREC5N3kCz1gNg
hEJkD+8lO0OY71+Odvbd9wp9P/WdWACor3ZixPpw4h6oR5OcYMpGwCH0twyVg9ut0HvB1Ux4ZFtJ
3hnMxmFZDphtiLxUF2OWDReZik0qjTqw6OpkkthNEMRUhdPKq1FIff1xjuclPg2iDxZP5nbONh/n
Jd0Yeq3MDRxvtaE/Q4WR16CnVCcYQMN8PdTxXmTmKSC8oHA7F7zmj/Juo6ZDgjIwBMauzONNxbQG
xtXSuRrJc1kYmSYWzf8h7cyW5LSiNvtCTQQznFuSJLNmVak0WDeEXLKY55mn/xcVHR1Kik7a7hv5
wrZOAmfYZ+9vry+gP40EyF6qbWvec3ehcR1WIok2efXO1Q7o26RVyUmNhXQcR9wW2EB18i79cG7n
8l6fpAdo2JkzlZN6skOt/nz94TfeM3caWybFabA1r3Oq1tBBdQKyQhROS5RGjQ5E3wTQHPy+e32o
jU1M5aBBmoi8mvTZ6qjRojg0p/dTTVWbWwm/iVsE0CA8bBukodFXQD+Kf61FQePJikZNiq8V0eZq
HlkmfU1xwlE6QXYBYabULkXK3Xhv6zVaS3mZPLGMIGL9bDlohrnS4xMH3+M8xvbTlNkyhn42TYZK
0mLsUrYDFtRAWjVZim7MBkZfF+k4qflBReHTlu4pHcAHVsqv19/75m9D4EZeidIfO9vl/A61IKXT
CMPzOZ0eE1uv7mMbMA5iTX3HLWZjC108BJYSNOpQ2Vr+/R8rScfxvTTTDKhKZcYzHdr0n1l6R+Pb
9Sf6GI+hoqPCgj7/XeS6WrEEY9KslDmhmIZjka8DJtSj5p9YlZ/Yt/bM/bbm7VLpU9DscTKsayuQ
o+XQQEuEN7Lse3OjEzNHFT54elZ5oUXHIvBKfeec2Ppo77476AaA7a4vSHEqBLB2QciZFxEMKzPw
TEF0q/XaXt30vS59GZeRduToJebkaMII4vKzySJSwkH2mSCS8jkEWRTV7SMB6L1vqMc+tM6xUd1g
BeHhcATs13qRqwoBc/NoR42bB2Tdh/pR98cvFr3P17/0Ry0u6xdSCkyEhauBOd/lb7NABk8Ee/Ep
JfV5SCIdLPFYwrpSosE1s8TwhrguH2dDLW54xODY+XN/sgC8IqcJ9nIIG/e65ee8q50IlikEXP6c
qiEmSmrWUtxP5TGio+FuzOqfKYCGT0EzvAwxgEXU4BQGkK0eErMdb+mvwPyNNnGgzRTGrr+gZcAP
386QFzkp4jNyl5c/CIvcUVYHNh7A0/oNcg/h5KVM22kuqzcApageh8L8Vqhhf57m8j8ETXwUEgcy
M2dRFV0O38OSCeWezyOGksu8UumHAiHXTmyy+ZBLZwgKaG2x+bwcxS9yol9pYhTKJoeQjOdX2Z4U
l2y0AZ1AlQ/AtWUnHmg2bsA377zj96f48JK5ZlJZBbtEtH85/ogPtySKnltmipWDHj53PXTWyrzB
mAWOp32s4F0ZfGCzo9M6ZwcSVfxETvC1HuBNK75XypbbNopDd9kZC7Zb1U5vWz25a9Ck6Hn81ibl
vRX09wgXD5WcPMvl8NuYyvtcpdClRkfDCF6DYvw0ycGjghMNGpkDqhlBt258gt12mGm4HcfkW1YV
b0vUatFWzOX4FiWax1XuQbNZH1N7k0j+CXqtUyHIGfLlhmTfJKBPB804x2ZPR7x/NwbiFvMmyO+d
B2z+JpOUT3Tk3shT8CYlw1046EepC5/UZKLPGFppaGFh1haHwSzo89TOvW2cfAyVfYUuWBpQgbNW
n6/P+8390WLCL+lDCFereW9pXVANAwsRwz1YohpN3VkbRvwMIV6vD7V1qnH5Qq1GGg83rdVQYyTm
jrbf9+3RxrFngrHWpXsi/+1RdMYhxUAksQoFqwQAQFbI4MMCUd0OzCSgG2rxH07oxekbnzpqAEjh
LmcyaMtUTc0hPukdzKbAl2NXysb05vob2/g4LETQmoKkAsmv1RsrRyNJc4q4pwXahNIIkqlN17GX
lHsV2eVvWq1MRqJCT0kHM9y1vs7oa1AHOjvDtPBSIB3rB9i39o1WJADbkrLYuStsfCXiO1pHuRFz
MdZWkUdGqq/t8NWmXduO77qhix8n09/TNm+Pwj5JtnqpzK72O5IIXSYTRZ6yjh51wNsmQF7O3Otf
aXMUbLAxeF8C//VcsIhSh3R5d7k5VXdmJHqX+162k/XZnAvkHen1QoFDM9jljOPEnlUt7OJTFyuB
p7cZgK4gX7zOyuB4/YHek1UfZgM3a9yIEAzzgS7H6rFKHyR8zeFCsD1glwB9nnb7qKFJXinDJ+DI
xXyMVCupATWGrXGYSRIPt7We2bFTw+O4syRZB9w6agVmobKafKtB378ms/hl+PN8lMbW+DpGJiTV
BIOx2sknkT4oEwIHpyqtXr/tDLgXDv9F+zmQBzhFoTL0w2mczJhY31Im4Ojc7N4s1KheEglaz+RA
F/ktK75Snn21FuBo+6z/btZR3B3SOgNsXBk93kHYFlbDIVd6E6wZ+mL4boX6l8y9HQOKQs9oXu5V
ypma8YYgxYCVkFFRyK0ie6qryVNzVbHwNuvozy/wDYRShBwD4aGa/ihb6Lj8vmk8m8HMT20FSJ9D
Y2fm97SU5ZfWxJLesTHw+YZfWfM3HdNtDqYixKCXMzv5zpK54f/MO8dIDf1IR6vROaI04vYg1N78
S0tibbFya2Fx9EOSwOM2hxB2gJWMzmSZxXON+vPcZUoZu83cKfe8s26+rcs4+FIlYC8n0r2fMpxs
j90ETs4qZvWhGpTOk40pO4vIihaSiDoKh45SspkWxKxvOKaA1LJ9Kdwzddy4FyzFK/xmKdqT0lnN
bAnOUFXIBsx8g9RwKex/OgDtDtC+T3JddrdFY+s7gdDWkiXwtth6UDhSpruc4HUIUjKzyalbbSa5
YyPNxxAc8k5Oc2tTZRXRpk/SjwNptcl1Qcv7pHp8GrjrEcuoRn+aS2P0VMWfHuZBqbzrC3drjyCF
CoeGPwgn1xcQeZCHxuCxtJZsGC28IEULEjJDZn+5PtLWN4PxRrcxSWi0eqsXmPfZTLJqjE6Y3rSe
FGj2C2ZGpNezaYDgr8p/44ro7+xLW++TZhhkNeSACV+XH/XHtTjtVIyrcIk55QNWG8zP/kbLxuIE
j/iN+pq8M0k23iZJYgNNC2cUKuRVtFr7naXkZsMtHIuLg0iMwi3L6NdM+9HOg23dzhiKIg+ZacQO
65qxrc51kxRc+E27zl59DKBPsl0rMLEi6xDpleUoyACOWkNT9uAH5l2tls0xmAk+g17e60bZ+LgX
v2Z5MX+8ZzuLK1z8qGWM43Doi6LFM0TP3D7AvapKpOxG6Gx31yfU5svW0O4sRV4Ct9WYbcs+adWs
f1gd4qgbYQmsbzK82cIk7fpQG9NosUgEGEoLEIVa9fLx2PYDQCc5Ie+cpGdk6LIXxPFijoSxs9yQ
o78+3kazyLsn4/8ZcHWcDnbcjSoC4ZM1o9MDfIX0KNDJEtaYIRh50x+ocUo3RZznnloO2qEFp4df
wrgTdC2LcnWskzBHcEFKifyavVq0AzbJJn5/zC0WtNvXbUlSOv8Bglo+xviXHttGr05ynUhntez2
ltMH5C4Ze51MvUHmlSQEXRyX7x3ZE7ZOFhZxNKcmFJ2KYyHsw5BU9wD8/pktE1Ra5JlJ/dUf4hv0
KPcEcAemg4sJwl+jUny3VP8mNbMnS+4P8G1e1U5MO4t+42TQaR+kuLZkIdEDXf7IntaooFoqRIPZ
4HIb55gKdsWwM9s3RoFVwXsgxSmW1sjLURIk73IuBdRIJntwuk7FXtxOlJ1n2Zh4S58x27O9dBqz
ri6HkWEhwVHl2lxLSKiHSmRHM2kTTEFH/4Z6sHUvpBiee576R7kOsZExa/mUNdHv6yvg44pbCpVc
+iz2Riojq8U9+F0zWX5F0i9Ui/vEaIpzJWnqiSth8bOqNOv8/zfe8nv+2MDkTgUqg8bDg6yIg0uM
kmuck+BYhZNBGqCudjrd3xvHL1eWTt1BRjNOQp7UxmpLUQWThoKK7tEVFb6UWgh90ZcTmqB9u8WH
ZkZo2z2CvClf0WkAei8bo3iN/EZrHa3wO82rFFxIMLCZamxsily7a8PGntwZTWXjloE52Mewx6fm
ME+NlR0AEmay0ye+8uKXLBcnbaIRR6q0iNV7u56qigRrF2MS0dVy4+IHqf3shFHAJ81ybLNktMi/
RJ4MP2lwzr5HVtES8KKnKGDyxXXvtnMz39ShrmJB2cyk3HN5sNMD/pqp6SgSsMhpTOUXei1l7D3S
qrWhnfhJdvahFWK3x6u676M2hUZlShm3FMmYHSXVjdLFRW8GalgFRYr3j1bSspaNZuJinZw+j4nV
AReeom+JgRXNUfb9MT1YviR/n/xef8bntMIaIh/H9I6S2WLyDubK6hvFSzVTzuAEz/hKKpDsH/j1
8X1fZ7V+SKY88Q9JJ2t7atsN7SAh66I5NUlp2qy3y8mmSmmMLs8SEAzUm0QD1YofSC0AzhVafNCn
qT4mxTRhe6X7jtIklsPvAmHWRdGTXWGwFwlpxvsEdAvQhz012nuCezU1EVtQFwOM+559ufx58Vir
bVTZwmusBpPXQD6gbgRynhvw7i3lQBz8Qn+jTsFskFDjJY5RYtEJ+3+eXswJxbLf3JVW/pmZefzX
y5SmZqpJCzSYQHnZJf9YplYJk8fnLPKgwt0PswZdvZbk5zwq9G+KxPK9PtyH449YlSQXoGHg0iSH
Vsdf0FZxGFYzPkcY6GCpKtuHOYz7B1snETjGmM3UPnZdifLXWM7tTtDxIaZaBucRqbNQt/6gmpvH
TOv6sIlO9PSHTqYFn8wh/6okIHnLrvxt6P2n60+7OSBlX0Jl6ExUZC9fLnRCuxpKPFCHvvSBOubt
Z3OidUVM5Fn1ysBCwYa4en3QD+caon6Kg5zyvGQi9NU+CEp1zsOep5Q7kwhmSHGLwtZp511+OE6W
UYhhOEvAztOBf/loIhnpGwh4tCpQypvAkEnbSml4DJupO+IHv0cjX17VxRJaxiNRRdKaJL2ybnrN
R9XCohZTt8GwMB6n65ekko2raj45FH6tQ6+WxlK22KvabL7OPwZebS0VBkgYGnHhibMII/U56D2/
b/aUvxuvk5OZsBvtPuKvtcYO4nXTq9GEYAF3xxNwNgusIvxqEwPuh8TY7fz7GJbQrEwkuGScF13C
WgYmBQEQY78KT36pqmezS7WXMhjhHAbM1MaOcFmbuvSEoYV/pwRW4fqRFuIGF0uv/3q6GpQ/iXvp
2KCuvQrDyjGupDAPQgLi6S2HyvkYGfgwXR9E3Zg+F6OsFgXQIqOWbDqGIcpGwCVFfFCl5h+yNHTn
cHw41GFuRDV6cUBBghSfOxVTfLCoaDrCjw9Ym9VHamm6OyQyBq9LC9UUHqeIikPEiT7K8vPQxJ/a
jKIJgkcnqkCYI3+4I6liHpu2bXbC160Zg/RgqSWi9GANXi7Aqit731KT8NQ0ku4MXGGOiSl/QZbW
u6oO9vr6G/x4PWbCwFcx6VojvaGs6+GjBXp7bq3gFPbVLytKVTeedO1TQsu5m/nGi6FNyRHNWHjP
BtySOfJTD8SZdNdDItzZfDb2Vc5RpOsoIdjijFWOJdfstqDTPziJElNrSRtAnsrNfPDVgfRHauqe
nc57CYKNKbRUAGAOLOI1umsuXzg3xiBTWiZq1LTPOW5YryLoss8KGoFXJdSrQ96RHHbS0vL3Zu/G
8zI0KRfWKRUiYzV7Sf7MMMMjXEas4i5Q5tBJFqg2xnHUsS1SiC1A2zwdv48WtluZ/5xa1o1mVm/k
M35VAF6ToerJvfe/zTChnJsS7kn9T6oe5wCUndvU3QMtFDHAp+qnZRTNscvy9hiAbb0+izY2U5ML
HScTj7LUPy/fYdcVpjEJ3uGY45MrLAi1eCAZOzm/zVG4PC5kTJSZ6zQ9Sc4IxLkf4A5T9S4zWqW/
cLJ3VsTmR0HzRkmIBgqWxepZkgQH4AH6EWIYGMc4Tbthkio3mcmj4TPLTYIM2s5U2Hw0+jYWygT6
l3VlLYHWKXpLC06NLt6qVlGORhBlOzHhxywBgTSrHP0LSeGlVnj5aEXt67GN5ADSQ1w+6ZWpOI0y
y8cgDzsvBxDvkk1Jjsj/pC9SWbWHqk7lI9rN6DPitOEw9CCVx0k3nvq51V2qgQoxbG3Nd3GZA7RN
Ov6UcPnz/sP0Ql8CsIAsNunXy98dx1Hkt5LMJ+nE4JgqiCMsn37/l0GAARKQLzvvajGWSeHXdsUg
stm0Jy3Gh9es83Jni9v60ETJdFyQsiEVtxpFw1V9oKbFh54BVOSTVR+6JSq4/iwfL0586UUq8+4J
QpFzFaFmXSJ032rZSQM5/loNs36TylSXIEKD4CFH46IPo3ViQNU8l+MzHBcLhQBSygQl/HkYcQUt
kho1S55X550ftxxhq5iPpD00eOICG0jV6h2oAYX6gO5zj7Ok+4maDH81Gr/ghs/VrWw0MRdpzhaa
DHRomimthlghx3HZ7L2lZaAPP4T2lwXRtBB3V29pnoso75JW8iagzU84jN5XgWSfZznTPSOG8Z+X
gK1D4f+mKJX99vWAAGDux+fSKJTn629lY2KA8yOyp2KyACfNyzkeiGaoYfBKXplOlQtgS3FCn9aa
66N8uLLSTkKfNrc0OgTQxKzLGKQKNPQedecFEQpKfdAw4Si73B0BL9GkPucF1n559RkR0c+ylOeT
iU/GoVPq8m4KRXn21dCCAmvjr6JlNE/Y+vxa+Xn8Lyuy7z+T2j/BI6ldMJeXbwPPFdUPmR3YKWI/
avJyThBc+iNokj3J5/rFI1xj80IygxBAo+VkdRHQamvqkDVUnmhLRDo6/U7d4I87k/79+/051xjG
eG/MBkGH6dI6T+cXPiriYOmR0juM7bWmmX5ochjIWBmDv6ORtS6ONpn6x3RsGoq2YUjEnk9qrWDx
KmJMSyJt8I9lbqpuGupafZRmq3XrqkzJxaVpx9Q0fQhU9BhkjqT5+l8KxCRcOeeIKmmQNPisKPnA
BoCnR3k7qS3pJTmKtM+ggeipmMTQmA5Stag5pGZu/+Ivkv+h2br9Uuoa7pBx3/T5EdPFmQQG7OZT
nPY5Vsd+Wv70YyO0nVzPjYJMZw+nXfgGzch2rnTPRq9Q5Qm0hFAkn6azHGbza5b4wNz7IVicpPHl
UMuiP+oxXBFHSBEeqZwjzadhbtCyXF8Ey1JafQpQwujQgM2gZ37vAfkjNxKIWEeNZpReWvSjK2sJ
XDRcl2NUsJG1M9Y6muCz01u0aFlIT6DcXk3ksq8mVC5Z6VWaWrsZfepunpMIGmpD8bBW9F2S5Xt3
iPdb+uUT6osyA/mMSqL9Q6TUlVFhaCgNeMIGD9g+0tMEE+56qYP3s3gysPfsgKYMeEPPPv/6YJOd
fjOskNLmPKEYi8zJ/xFa4zwcJzOaHqsuKYyTDlI19HR1Fp5f4zpIUI7XGz33ijzdmKKOXqaxMXtH
CkdyFBGm3Yv9S6oefREGCyA5zcaDFGsjYS0td6qLdMrG3DLD+tYVgYmYywLskHjNpMhky+iUReOO
SmA+DnakTTd1Mk5vsp71z5jjFjf6kmWdZG5mDKODd2OhI2yYe1EcWgpd3c7XfFfxXbzYpfUfJoww
eavL+XW5L+VVK2dS2SSQaPicMfz05pB13fwpmssEDwS5SBxVxhqYdZSE7RkHaq11JWrGP+Y05y4q
Y0b5j9bNEYlWLiP4gWaJOOiRHGN0XqEwcJp+Tl1BeNAegUma+DZhgF6dqfCA1R7yqch2slkfroBs
SEyRJR5BeE1L13JM/rEewrDDQr6rI6+lKIsnd693s6trUvXJnwTGWpIeiRIkcMiJkXKRwvkI/lN6
KMdhiI4FZBA3q+BvXF+l632ZmgqKHxJDqH3ZltctD02h0Aw4Aylk/oyOjLPDTZgme+yn9fp8H4Wj
fwn2Cf3WTfC6PJlJjjuIhzZddeuS3SkCIntQ1WjED0MZDnKuju71R6MatdqC3oelys71jxI4++vl
K2+iSauNsfW9tIN7GCn3JZavb8gWbPmIZ+twKmmhEU4pilo7dFmTvhi+het4nRmjglPWzH2xtOQX
NOHTs1X2EvdF+cmMhfgc9HryYyxooDkK+kEQLMxq9hqGmvpWaSZ216XVTeZh7iP5R5cq2ehWuj1J
FDzaTL8Z62WaCbRF+CP6idq5qTbHrzHGaj4N+JGYnCgLfWyXNOTtbqPEYnQjowh81+8NjGhtSa1j
ZJpp8NBPbXRfZ53/1zhIEM9HUf6Mgm5KnSSm595Raet47rtSx+BzzH7nrZr/HZcB/rBzIBsDChqj
J/ISESksKfo70VvxGMHiM90mlxnKpyI7LqfeSLLAGkrUlSZslrlPwrfYrghoiqSJfkqDUDIHUg7o
erXovprzBKSFPsWvSjGXs1PjvZ6c4lDNT73adohZacF4G3WlezKjXNAjYJj1eaIV6Jl9DjVvpqjS
vVLrkX/U0JmeWT/IqVRJTn/gETPgBaI3z6muzE7ly82zjdAB09nsPukyHNtqu8MarJpLagP54L+a
fWXcEepYryllvOcqjv1jRmWjcetcTHcFCi1xbqU40p0Ecqfk1nZTyn+XVoJzi475UHQgfWfUkJ8T
slqgRaUGPzVfDB5IkuCHks995XaK0j3GfZhMp9ooJf3wv1Lscsa8UpE8RlYINqTUxbOUmDl+0Lnx
JQWolTmAov1PYyXalwCpcODkdkKjj5JJmLWQGw6+2KkpPeNEkX29vkSWc/HPjXZZIAtjBeUGHLMP
nW5BLazRT2LfCxoo1n4IS6grFPVkNeaXfz8SItMFlgCuiST05VLkElypdZBRyIWLdVc24e+2S6pH
WTTRzo629UxomVXZIN9E4LG6xhZxEIT9GDISWSyvCrL6bi5949B00vfrz/SxaYtOECCawNnYOxES
rYZK7NK22bYRdQcNREFtzl4lC1Eae4N25s4zuaHeEF3TC+OGQU9Lf5Ltba3vz7P6hvwIfgDXgUWV
sNrkhlJD9T34wssCc/bS0cwcYxSjV+j5F3Xq7mB61I7p28PB8BsMjTkOs04Ud7XU/hOIH7E03LWt
/1dkm3dmqJm/uxIHlCbWyr3Y/ONco+ZBGzxJV5ktefWyxsqadRnLcK+Vmv5Uh/avtMm6IyiP/+2G
8n/tZN44bXQkSCiKaWJEJbJK7tqBj8ZYw/7Jx8bN7TMDZUpnWS41VxloUaqNjo5o8d/PO3QKC1hx
QT8irb6c4YEf4Z/cLVVUK5C/960yOYEaD2f+W/M/vEoacil1sHC5tq0Wk6W0ughzhhI4QDtdhPs4
2tYK9HE77zzV5hwngcL85jZF/9EqUSeMpBvATgmvr/GrdAo/s45CwlavmVVxTFEE3gwcvkfJUHq3
ssv8piKS2DnKl3e3nuPQ3khHgmlXqfJcvlsziIKJpLrw5hhTPepbaLnC0faiGW0V+Pb6tRpJpKVG
vvdVN0dGAQCZkA2FuXs5siFnYSxhFue1cEiOXCoqRw8r+1bqoYDj9R58mYq4PqqJoe585I3IbOEp
27THU/5U1qkKO4D8VQfgIjoasnCCKRVK8WIPjLixW1LDQtzJRYDZtG5oGSoUBVE+Ci+X/MhtYtP/
SWPyPUJwa0e7tfk8JMwQdxJyf/BS0AmCKsyjhadHZvWIwIUMQBTt6WKX7/FhptAmZnDIEG2vGdwG
4j5BwMEoOdTBvtYaT1PG9EEu4/ohp0i4c1dZdq31eOpisYGIlDLSB2BKHYcjgljhSXlYPYkJPltQ
tuWxKLDF1OdedftW407WaOFTXg97krStrY7dlJQWc0U11oK4yJjTEN8zLoqaNdxY4Sg+qbElYVAJ
QQxpBn3LcjR+u37uba2JPwZd0xCHUvERZTNog4DmrTH9+E6zssijZTx7noReg9+odVeyzNfrA28+
7WKKDCYI8p6+2otac5xrJLR8XKQe8K3qwrW1ND3LbVUfpjYsPkOLfLs+5kbxk2oBvs/v1GZuEqsd
oDON2Ic6yApRwp8YCqoumeTwV6+b0qHTpt5rlWyunT7XVc+Kg/y2Bi/vBFKTeX5rsEdPWYP8Xpqo
81vfDKmuPjVGaz6qMyydjCniwZUwz5UukKr2Vcat3FJvUupAdBCAAYdcmvO/at1bnWfBy/Wn25y+
OF+AZmf20qVzub3p8ViExcAbNXIpaRwZafBd1wgCeUx93qIU5HeiBOGdbAWaowi/3iODbew/FCI5
XHSutFRMVjt7WM+kyYBQeW1Rtw+yHKUP0Yjtc23p2WHW8uJBNvrs3m4t4TS4rDhVWA2fJO5xbq4k
smsmVnqTdaN9HqBgOlPX+8c0A/iRTBXulbjSH9rZHu5UaZadATqkD2f6DBAS5PGcmQ9RqgRHUEzy
F8PuR6cpG8sV8GiPctCErqwinBz5LZg8qsodNFwAn4qGCmqMMAHtjp1GvV8HRonWRw/b6mRnc/6g
Y1DzXVGC5Ob619rYQoH0QqZHoUeNZh1Ey11aSXLNnDLarH8o7V4c5SjUdra0jeW9uJIgpsCcAenN
ak6EmRH5ql0RUBqSdQyyES53iTlkUDdUNaYkddWszbyCw8S7/nxbsewisQRRze7NxWR5AX/kSIpI
6Yfe4LSlfSS7KUOt6u9gqqgdmbNR9gFGl9OP1IiVmzJgQajYYiMcHK0jTcvjdECiqP+VR3X3uS0x
7DlAJ5TvbTkscgwRmga3gEiJbsLZwnb6+i/fWEf8cJKd7EtE4euaejIlNhbUyzvLFe0sBWl7sNSx
pJOowh5b1TuXOgFkVC4UniS6Pb371ioiq76cd0tBal1vCJAljlONdzfUNsnFK1l32rJJz4bi72zB
W1MQbTGpIjYgEq3a5ReKGtuC2MqDKlEfeJEN7jWQSa9ff50fu6sp2hG8LwGQQTbxPZn2x0QYoyzK
mrkmwqvJfnlKE9m1Q2vICBSdUC09RH3cf27qOnhuhDHfDn4apWc8siMq9bQhcAcqpjZx2lFEn6//
tvfs4+rIXxJm1HfIKJFYWk6pP35bISwp9q1UeENrupUkfoxxvcBrs2MeGOcSB+e+SB+FT44k0F+y
Qf476eeHcspug7rExm84DmV0MGT8IKnhlq2Gm/B4lhRS+lD3JQEBJmDCdFrv0m5aOyoUtJ33u3GQ
kvRbFG7Ak8nHrS4QUWp2Cd14tscFiaaMDillVnb6odGNe0W0rWstPQw7722ZGuv3hhSM/Cd35cVu
8/K9pZOcdPNs2t5kdc2rH8XGk0Dhl1OsGBMet2qFw+29/hvGivqd5qChdppO/JRqUlJO1UfT0wQX
5c0nSVu7+ojPMYVkzMeNKP5LlRRYzBNQ729pYrQhJuLgvg+T76vfEz9W9sATWwveADtB7p9ghOTi
5cOMHXYrYT7ZXiuwpc7mOyjt2U1eIn62e0wFahkv0bCqk6MW0KR3/VV+yCWTtwEjaKAspfkD9sXq
1Ex9xbdKWh+9GOmSY8XVneI3JymuX+XARqWl5B5e5J9zobyEpvRbp6tTjZo9avzmLLJQOXA/ej++
L9+BArkfF/rW9uZAPCo4N1Nqnjkv8yg4Cr9qHcv/5/qDb+0+NIZxHVqiQJS3lyMOXQqWkHuxVyoD
uLzMtg5FyBZ0fZR3ked6prLDYRcECQPoxnqFR7JZmR3HWxtMP+BL2B5+8vRQ0svkqkkWOWWCbquk
9n8zJnl9pjmmOwglNL7Y/ghnIbL0k6kE1WmeF41RlA9nVFfh/QRc+A5urualJenb0QzTRwxI/r22
ZvH/WOSrix4SG7zLt9TMmpQ3pWZ7Va8md6hRVE9Wh8YJA7U+iTmWHgJJGne2lM1PQ4wMnINmaMSY
l4OSD5+BiM22R2aG+qNdmfQFVMZOhLC17EhU0tiLsoZbnno5ijnXZa35g+2lCk66NNiapEUH4VVz
EX8xjKi5j+ZI3GV5b3+u0yrdGX4rG0ISZGGhAdFZOBeX4/t1X4lUYvxkiqGCEY4RSybRTYGI79D6
ofhspdFAFDDMjmxRc/LNTt35EZtvelEoIzrndFzrdKQyQiXck/2wQ11xJt/Szy10KPf6Irg+ipBX
S81AWj+SObc9Saub+67JgdsIqf0vz4K0W0ELTUsbLroXZylZm4kES8NUVTpccTrFcgMb3th/eBZk
l6D5CGlRXV+OkhqJluldz9yMQgzPA/NzDrh3Z1PemproxWltpyV3seu4HES18xa6PbvhGObqU2rP
0eMsCMSkyY7PWmqBtxobGEVVoR4FwuidZ9y6p9IVwC/AShAMwhpIg/AhKXS9s1gaoQUSEY92kCRJ
hw9PZds/WlPE33UtGQsH/z95diLZkBKUR0Gl33LjTISDy1wZYAiX+7+7npwbCoGit100sUgMstwA
kq1MPEdQFQpg2FoApTBjXIMPSWWVTzOWpvjQd/zpSAnW9U5iieyF7TN40UTa/Lj+UbeuKcTaSJyI
wWhCW52BCAhD6v4pMUwByYRuLIPogVMBmsBwjrlTH1utMw6jbE2fr4+8de4tPAsqiuxBNANefulE
VSsT7Ren0ByEn2qci9zKTL4rdf3Z7uyX0MKf+PqIJn/j+kD6c8TVBNZTO6gQGhA61aVLGeUttdT5
TJPyYR5maWdNbgXf2EShn4FATwv2ure8qruoSzpO2XSQ8u9ZXYyVU2JBcawasEohkcf93ABKzyfp
a2i24nYApOyOmp0cOrv7RSPYv/ayhYPCsb40oqMlofXl8o3XQrI7iSKIFwAoPee53t/+P9w6Nr7r
xSirFTz3YR0Ey8Y6wc85YXyhewBsTaqKTfMpCaboSZL/w30KXKiNfoWkFtdu7fLJmLuDJJZtVivm
gYvAPB3MJblxff58ZE3yAkG+LTi2d0nqagKZWOgqBap6kktq/2x0IiReySp3DJXw2ASK/bWO28mb
Gr92G33Sbgst139Sf+yfFMNPb8NEkg5zh0Lw+g/b2DS5CCwNDNyeZZKKl48P2Fxv+wKYWjibtcMm
2RywR+am1MnGAYUVxTP8vr3e0L7Zct1/uT76R96ZgD64vBNoPsBj5NVrybiIzBQzfI8rY18fRBwM
D6Fv9OUhotUQmixWvG5iN8GLUi2Yr4U/EzqRJFl3c1sZmBLT3oL6iguKK1E1PuIbmIZeXETpshZY
XU5ip/rOz97Y+eA+cDde+AVo+Ff7jzWqhhQPS8ZJqMPD1HXZbSVV3VeRhpCwetBeFokvT258c6dN
dCMooBxBrRiqCpKRdW01kRUSZx38HnJH3S8lHrtD3M/2jixxY5R3tT4rHUtJ5CmXk0LEadybs215
yoStuCPsUmscQy+znV3143qHjEBPwNJSzi63TifLqVVrRdNbnt+I1JWlJHwJ4zo+GPponUauPU4m
/OTl+pzbGHQptqAbQwrDP9cfTzPLMlFw2dJ9tamc2RbTp0Io33xTre+Lcs7fams0d4KDjS2dtCEa
zyVhAQJzXebBfi8i/xRaHj4PwS0J1+ZlMsgt2IGigQEnX1oppf9YCzQnI6qyR0hXpVeYFDEbm+q1
bpX//sJAmoylTy5z6cpYa4LCzvYDu9FMLxV+etaSqjthxl4dr7/ujycno4BkAB2LBJmO8Mu5VKZ6
GGGzaXqYs6bnmnjCBXrlAn8duaQUe7zzveFWU7f5H/bOrDdu7EzDf6XR10MP9wWY5IJkUaVdtlt2
7BtCbau5H+7rr5+HandGxaqoxrkOECBtyPLhcvidb3kXzWk7dpUZQFg1vVaump0zQDaRrT701WT4
+Sydz59ij4mahmbyy3t/1YtKcqmRFmk2g0mrmoupYwabV9J4ZvscBxxWWRN0YjS+xNspU9OaGu5D
rRmYoZr5WthO7wct0kCLS6wnm+qNBeLAW5LpHA9+fV6HiQ+NRmhDnPo0hRl4H76+PKqcIp8rM4Cs
I3lz3qLcquf1ZZJZw7lRxPFS3B5wDh4oHNdtZ7PKUXIjgTSCpBzVS8jj4aU8ZXV6JuicuKNVqw5H
J6b35HSbVIaeQRHBDzaCPJai6yxJ1f0AjCgoa6s8E61PLLXiUlFlAR4CRnVzuOp9jC6SiJEgSaQS
ldel9jDJcvyqXM61gk4utWqwrraawLM27ylu46RtRkcPhJGUgTSi1h6N6nihQHk/sxlPBFAQxaaM
QdMKCNgyhxikNR3YaD2IhxKoZhaiUxxHxp28JNlnpVHkC1p2y5m3dmIywWPkK9AR/4Cvu4XKywpF
U8EcC8l1iuB6RIV1qmw/zC39asizBsnmQf8wRuq31NGSj5kGjBDbsiSYFse5iDNDuVqQvfLNXO+C
yM7yoGob2e3Q3buxwvHT21HvxDN6aZKRL2N0iibn4WdDRRJSBC7MGgrdJtgRGwJPB4m2b4ow3r+9
2ImYR93J+Jlns1J61r3xKgYxo3NslAr1oC177ZrUw7iQZmlAkhevrlkqxp8mqJFmAe+h2kVFGoTl
4XpjXo18wpBHwgXYZqMgyFHYRXLmrk7s6BdirW3y2sFWbT4eKx1SMP8Jq5iz/sF08nkX5UuHMw3h
/O0HuF7wJshRyKKlwvAIttIWphq2VS601KIrODfKfei0Efo5yblU+wQvDZ1Hojh+EQyzGWkfPre6
sCYDdXE1cAxDupIcO/zQZlHFVArJrcxNdAlqRF1NlxhlTs9F2cyBmPTpskHK6J4RjXHtmIxDjaQu
F/Th8hwpJSXDJiyJ3d6Kl9YDFGk+GHk8Bz/7gBgO085ce758fNbmXXRaXXZmZatBZtBkz6vwm203
0b+zyKo6hm61tmaEh49HqZeiR+9fDaQEl56iL9uvZlSL396+leOPRcOGlMYyLWxgg9vcXS+iLEU3
h9YyYrCQL/rYW7qOMgEYBYYGyTmT2hMlzuGC6uFtSSN6JOlkWoFaSd3VnDclvcu4eB7LLLmKb2Jo
6Uo/eJRnFqpkPZVYMsUBCobjlwJTRoRLLOdD25b1zkrocVJDiou2Qgv27edy/LlxmYzV1vYxA5Xt
wE9LlhrQnmUFc5LVXt2TCFaj3LtgAbQzL/oEe5+1kLmhiUu84ig5fCRY7DlguAwrSCI4GLCkG18p
S8WT6nQKQlHRKcdp4lKuytZHVHD2h0yXPFPU4kyMOf7wuRB8eNZOLgXdloWuO1RokBOtAPPMYT+G
2KBos3OueXSiac0ykN4YB8DtPMIoRWLJ25DxNVOHCGUaeLX7KIS1Uds11ZVRIVQ2oy6cY5h5XYGG
RsxYUc6831O3uhpAr/NGcHRbXFaZxpQ9zPyDOLJ07MHjEhpHr/90JCXRX0HGwBcoLbYjRrmylXL1
DgySbrT8cB7nfSossXt7r64p2mG8ZhX0JlC7W7WptvtH7ht4fCResK8tQIC2Mu2VxXoeY4uiW1Ug
545ZcaWSA5xJfU59JKsjx9riXWXm1gt7ddKift6Fea3zEJfKuu5aI9y1YR57qiLOLXUqThGdSL2B
mKKjpR0uhf2PJlUz72vsJ+EPKRMtRUlSz8Sb0Z0N/ecLmZcSjRERCNqVK3q4noIpQytNoxWY6lxe
qj1co3yI7TOpw8m7Ir6vX/0agDd3NSjzCtyf6CwIy4a7NFeU4YnYJ8X4qE11/vD2RnlhMx/tlHUQ
R6uG9HH7gSf0/WLwgXx5gJp2pagnL3R6FQzyHAZqpEWXCwSyvU0nAvBqMl2p2BhD+qjyfTEhHU+i
2PmK3OmXcqohcFQMud9JyXdI8+otkzwFyK9R7pVOqa66bPiy5NArHAVswhAW/b0QlraD9BC5yFZF
voJriN8p4FCiNBQg/Zf44u0bPvV86aKRnK1UH3k7l9bqXqvmhY6K1ORqkOdZGNB2YD04AYwfNeUc
pnR9YdsHTFhbbaCZA+BKc7htMgaAchjbZjB3pcASpnc8i+fox9g/eVGkVW4LPWaPPLy5H8m/Apgn
eNiMTXyf6KO9r/tBc6VomQNjwfst7/XRm2WYJENbKC62L8Ntjz/dTcT5yNzEbq+c0J72tjmMfr+s
YM8xmi+txWk8IGBy6ToI3++rJowCFRMqrUVg3Sxtl1Vss5xwiEyNC3XW0utyQgbnvyql6aKkaawg
K+D6V9LSXuUp597CkPHz2y/nVNh6/aw2m79S6pg9xoCoddTabbpC+2R0hnJfh6nmQZw0L1BCNTwH
0JT39songj94LjRPHUpemgjrtnkVt6aodPTWSgjLg1Hf9BM2IEretvu3VzkRHUHHcaQjvb3GyE1+
C0p2ykyEOIIh73Aozo1qn2jlzWRM7Zkwsuabm113sNJm1xWFhitHHhFGImjbmiogf0aAtKUFyJEl
4e7eyFLz7zxEuBPkwGuSujXhkuBzdHWbcuoYYroQTiUxM0jP4ZlPPUS68YzH1gGQsW0UxnUcVXpF
ozBresTUZEkg7TmqV51knMPMnVyKaLECaMDyypv9GEtNEhlKbpFsZrVfO+pHhCnSfVuCUnh7Z5wY
f1DyvFpq3aCvNmBZ5D2YXdMMJNOwbh0rroI2LLMbHQ5WMDlh9VUq8z9Se+pcc6jjq8Qm1+tFY7l1
LjfXvTC/5QD+z+RE/+KymH8gaXqCutMNwkm6ouC70IQsX1gK/s7+bJequktK2XRtuF8oKCXjfF8V
i964oVG31/aoV61fY9a0N+cS6BmSfPU/sk6ezjVPT5SMdN/XISfwYGwPt/p2aDHy8gdekR7DWTfi
oCqn68WxvirOch9LoKpkhQJGh/kWpw9aP+0HNb4dV8RznyUPcyVdmor4VBqdN2vyXWtJ3riglf72
6z0OL2R7NO44eGDDoGN5+HZbxo+dWhpLgPdLeIkgae/JSNae2UTHZ9u6ChW6TduJInEdZb3aQ3Yo
Gz26mUtgtHFNNZDfhll4pwyt6VkyVM+fvSdOI1rWgJDgtRx1cKo+TAyISmrQq1odQCbMIbG20uPb
q7yk3dtIRvmBGAsZEZ2HzU3RJLKWNqc9bktSCDKgH+drx4iGXZd0cKexTgwKta32ESZdSByU4x4n
1tonL85386SNOwl3m11WzOleynP9zunT5cYcTbDvHK+71FyUz/8FHUMBBW+YAXJpTPSENe7Ategu
jKlzyMYT0Di2LN1+pCxXBPFWMXZe6jmyMt0MVjnYb3PVli5ScIOfyjo2JOHUeZI2qBeSWiwPsSMA
XToJzY+iMPYM9s9KxBzvTS6HJtUqwgLTa2sZhVX8NKepYwbxim1pmwLBPTXSL4xQL9w0X9Cmt6XE
K1YpXTk3n5tBDGik5JlLZj+4YyP3QQON9cz2Wt/r0XunmQKUnLqTA/NwMzsSqJ6cZCFo4/CGlEh8
NLOo/tgN6O5XsvxsJla1L6D8BtqCmPLbu+7UM6FKY7yHpCRMnc1BrY5DlpppaAaUirOvJNOCr17i
nIkKx98rfDVUsukXkY0iIHx4i70Sji3NbwZtJUbyRtiPN2LOH3V4Gru0c34eycRyGJqCx7Soz7YQ
hZWq0SeNZQZ9HFq7cNISv1YxfXj70Z0Y5LEM9ko6vWgqz60+ZdHGmiKNDJhElvUuin+5R8v986LW
jj/z31/HGXWopjGutKjEIsG+tdFyifvp09sXcvx0kfZAERnVPhhqaJAfPt1GbRUzykc1mOb8C8Wq
6hkSBOjIyW0gaaI7s1+Pc4VVSYS+HG1fkwbgpmVTG4POLFWogb5IUu/SQOrdIS/ia9Us9Z8eBB2u
td2enKkIFGc0AkN5ujHN4bulovz8bzw/BGowVuDrw2f08PnlZZgZjQkyc57hqNq9I++0uSp3VtNR
k1rzuc7IqQdoQL5eHyLAfX1NaV+dXrjHzytgWAkmC7GaEmnVe9JIsWsNZdq9fWunlqKBJ9MgoafN
9OFwKSEXKEogQwk8QcgI2QAhkzsbl1ArzM4sdWoXmuttEUSgSm7Hn0jQQyDHwIhSU9fvtbKqrlCk
r3YRMMDrsBL1mW247urDsMlZTFMEhgq6JNYW40e4nrM4Kbm1RaYlONLW2yW4lFPxdcUulOvCl2Al
+lPunPsCjoMmS6vMCGDikn9sLZMBnCdqG+VKYBZjc1FituUKvNjOPNDTq/A9o8iHUOy27bN00lwr
dqJgPK/oXtfTYUL74JwV56kdwgyUUhCFPMhtmx1S9U2F0javbTWwgeU1L7hMV/id6XVz5oZO7RBA
OZy8FE4gVjYfM64PCsyyWgnktM3dNJpMv4l71Y+o/N0OEvGZ0vBE/gE8WMEBdNXUQR1xvfdXH9qK
0ltGCUeGXOmSB8lG206XIwMZoFjdFWyg2EWEqfVNJ1T3ci0vl7pa114j0LgJx0qc2bHH98/lUPug
eEY9dzQ6CVvKVIbackAnydzNpd2D4svwH4U2uoNu9fSz3/7hcptjQcilMhCCsOhtbShQcp0EI+dl
AMv4t7dXOt6p5Pt8+KtiDHnZNqC1KCkUhWClVe/jwqnDcZcroj7jkna8UxklcvLQb6WChJl2+Dbt
VqAGXzoLEkytuCQljwIB/POS1tu5EfMLQv4wuIBEw2kHqXNgQYygDtdyRF1EVJty0PdtqHmjPIVf
F6Eaml+PiNS5g9SGmT/m4UJWZjbRdQrQtAqipoz7K/7KGO3KVo2lCynMqgENXalBv8nWvgx6qtXe
UlqLH2Mve1fHYy/w+lrAAndm1yCoLhK7/aBK/TcjHapHbC1TxQ2rfvmcLmEzul3TQ4mMB0llQpGO
eX4f2yN1QKGktYJUvcRjyRqgr5NVPsr5qMB300b9q9H2xGCE1fTY/9nXb1LPA0Whb7Ay1zchBANC
ZqbmIAdTW3QXzZTI1Khx/OXtVU4oPBJz134mEwuaIlv1g5jkFCoadifhJDH3Tcb4ToilQesVVYT0
xqhmKYXnIIzUx3WzhmJqD92Dk/YaPddQm28SyRivsz7s7rslC2EGgrM6V5iuMexw47BvaHmtgxUL
jZX1U3kVchZIT3lTKR0d5QkbFLOKPeYfNvL4o71M/lTq0uIaEiJmF/WQ4ywdhg6Q3jY3jZE+yKh3
KGHN6jUtkfDJaJukWH0cu/yyMkOt2FtOR46QdrUGtiFpd0ZroWit1VXyxKB4cC6ixGCBGL3zxW01
TI6hZNkQM0uwV8KlmBGKCwShqj29LcO91tEFhPmsqnfQfJabxGqtD7I+YZYp151o/dDC3NJFWDMW
HsLI/U5RESvxlNBwJjct5QF216C2N3Na5V4KXxWmcJGJp9YQ+JC3sqR8SUhQbpMSc7D9XMx0bzBD
UXc2NiUlkBGQ6l6YIp3vtnGjT35uG/1wozlFS8WlxeilxIwj6QTTln97Qx0nECBxSMBALYBo0rfQ
xlHOEnUS2RxokymuV06rr41xcdd0EoCWwokhg7fi3symcxrpx/GSlcFn0EGkcDhiWmDszRjYYTTf
GPKwV4Gl+pothjN78cQqVI0aRmCcfOidbU4/kkxdGlOaJF2fjqieL44/6JP50wBR/JXWb39lX5L4
baKyYtQWGrLdEkRll1ybYMRQ0ivsf+NeXq+ySR2yGqq41jQL5KK6R3ttLgNHg8/19o44PmG4F0Af
5Ao8MBQkDj/e0c5GCeUrnlgmardsEs3VM7F4ERHuTPF4pKuHjQ5AOrCCxEyNum1TdNR5o6GUqILr
0HuaC/FU5J8bqqrmKpfUhYgg5fVNO8mRuJayBtZ0rI1YokXyXEpuqkm2uesWfZUsjYcbtBjj8EIP
5/rRoe8de00lwX2rIAWi5VU7kus0S4+/bCnUuy6EM+sPtZKe6yKf+KLYbWsnYfUIAu92+PyyDC/D
me5oMNuZfTWPXcQYp12JtbIqPGG30k4qZjryMZKqb7+6U5udoAlkB48KC3DN4dK5GFPM21JeXaTL
fp5Cj6eFLP87q6yIwRXsZlMqHq4Sgeu1ktmeAwoh+qxGMaJ0GJ4rL47zxJUYQL32FzLlcJVGbgpI
jDoUgFmLPy3G0F2AU8wvSgSAvMJBeO7tZ3eCY0mHj0HN2sUAL7jF9IyLmTc9s9igAPl8nXfqUHpK
snyOtBCPCD5ud6rIhp1ZMT7BlnIeSrpgFxZYSVezB/GhEUt7KZfRgNoqNkPSICP/lpRgmka13utN
TQZepd/1To4foQ+JMyHo+Hmt0YdoSgcE2MJ2kmy2ldXLtT4Fja6MwdiI7CaeE/NjaEwqHvS9eSax
PgFaWSdbcA7RUEb5QV8346tDnuRmCFF2mdB8ckBwp0l0lcRteDWp8qM5aSlamSkEEjQP99QchaeU
en+bVNrj2+/t1HUwsFmT7nVST1fz8DrqOUxNeepGAKui+gewrRxyENO/h7KKmj8ktEdjQAJjIXZa
Pc7vhWI1Ftal1pPQx+KcVMVx8KS2W7XeSANXLuQmZZ7yxGBrvBhPMFNEZLi/MRCa84s5V3/6NAAu
REuDU3tFlBubM8dKY/wNc5YaENP9OsxS77fAd87UG6ceL91r+kHkBiu3fPN4sWx0zMHMx4AG92+I
6oRePjCtnRcEY6b8ZumMq8kadU9Sh0ujS3+n3XAOCHeihKVUpKiirCK3BhR9+IrV2bCGfI7Z1hka
SgY7CTtgNbrPda126e2VDAEcLZhEX3jdOLdXYYrtUJlEnVckg34mUqwb+zC75WroWDHdYfpCWX14
NVlF62OQjCEoElP7ULXV4o99GZ1hE57YSdiRoKa2zjzp1m+OEaW2oUe0rCLVao1nTNR+7BazT11Z
0tozd/TSA3h9SytlcW22rZKklK7bXs44Qgknn64DZZRVTGPTDlEzWY0TVPeTmJQ5atDHrtRB6yBn
iWI/mGV/nSv1V7Uoen0HARoh26UuMx30XrQUbh9p46dGDIp0hftt2iCXkAvoHaTJd20XD58sZH6+
50OJHaHAwD0dZPYNTpXmuYppex6v90Yjjhi1zjxA6B6+LrkSko54GKZrIM52lJ72lwkrgW+90LCN
7WL7fR4a+VdbyqJLvRytW72SKhfbASZICbYMlT40101hqbObZrLDTSnWHgwuMOkYYvnb0Wy7t9aL
XTXaV2bDytzdfm1VJZnh1NfBqAvLi5fFInUZlzMp3vasYBU2FEomdK6Rr9tO7kOrWVUC0joAOQZV
tKfQyeOqdMNk/ipAk7x9T0eIz3U5mrywywDir1C4wzeQR3ZhlTHQprHNnF3Rz7Pf64PpS06d3tuL
0QKqrLX3+hTre1nGgNspUmnfGvXvaTNynKpRuzPbvnXVTO3cbGnqS3R11B0w1XPl0NEEnGtV+d8K
7cV5AhjA5lrB2cUDSWlQxmZ8Z811cqPlsfNe7czmUpFKZkSdFjZYJzXlB1iZ84fUKtfe/wxSJdXT
SvWWttTeL45+zsfjxN5gjsPAAXUL7OO2Nh5iTg3ZqFCsnxBrh8ynxUFWRudExE98LmRBrAK9gDbT
to9h1TIeZmFVBvHc5Hf4ibS3GCMOXp8I47YKhXmLGm22i5HXPVOKHsFCefZ43+D7B+wcTPiWgBUW
Khp8mHMFuVF8KszScSNNRo6lyeT+44Sn5V3YQoPV2/BLlZloNGfTeOa420Zd5CRp3cs2/XSYRcca
8czU1dHShmBYtNJLGrO9qhs6WAhqnPPDOLnUOq9ahYtW/PXhTkMJVUo6G7W1JbOf22zWLucy+WwW
1Tk6xNFzXW/KpCagxqIwQCH2cCXMLcqisoohqEOcs+UYjXYry7SP5txEuzpDsGVCPM8Px7z5LZPF
stO1n6YUcA3UxmuC5pDRa9sTxox42srg9MFig73QkqLjuOjOhc8Tz3StwG2dJqxsAbA6vNPUWBzo
k2EP4RVF846d4lEo9dcFPYAzZ+appaBmGTxX2upHjhpxCyjPKs0eBEou+4oe5VdlOddX03hOEm/7
Ra6PDmQo3wU9c+x7NgfYYmjTiGFETw9MFl4kMW3pbSPbN5pNq2/R2g/YzXcBWKEfts7/fSBc2/79
f/jzt7KagTfF3eaPf79NvjVlW/7R/c/6a//8a4e/9Pf74bnp+ub5l9unqv0l6MX3J5wgxPZ3Dv4J
VvpxJf5T93Twh50AzjG/75+b+cMzh373slz0XK5/8//7w1+eX/6V3+bq+W+/fit75C741yIu69cf
P7r8/rdf1z79f7/+53/87O6p4Ne8p7l4Er9ctvmT+N5uf+/5qe3+9qtkOe/IK1BAIm7RLyGF+vWX
8fnlR7byjr4aLQ5MGcCvceL++otAODD+268Kv0UFzYdJj2CFtvFbEJJ+/AhaCTkmHCYSF7Swf/3r
Ch/+TNv+fEs8kB9//oXU9gHbmq79269HmJp1FMmEGjmT9So49A+/CjENoxBVDGs9ybqLlCB7rxax
Oy2gqZV2ioJOU5IvkPW/26MaPVjyhFr40vpyrSAbnw0hHg2lg6jlXLpRM6eaWyW2ulsN6x9afZg8
ZUgve3P4kuPP+42WnnJpTqBJXj34U7ex7Sq/TFTp41EcI9p15NgWI9aaNBrjiEVjm0bZo1XNlavW
I2rD5hT3d/M8X8T13KmeGlc42qTVpHllVA57OqjJfalSr+fKZN7U0qRdyTLlQWWLCbxaPvQfGzur
PkxL9VnOz5FwX2D+r/NrmiRUyMQkuiZrT2iT1ql2ltQREKGgRUs43il68xsc/ulLqddQ+x04gp45
VeVTOeviQ1WPj1hjyrciQrw9KUShebom0odBLqpPab3ks6u2Tgg00OzxkXGK8TlGhPRSxN0XsALa
ZSHHwxOAGhUjlrkQ7zu7Lz1Jnmlloz5y2ThIJbpOjNOOW3agrPRcVMEcJ59lMw8jn6lliJnHbMRI
sCTUdC8v8j9R5VVUcdi8/zqqXDTP4uk7DZc/I9QahtZf+BFOTOUdKAyaaHy2Bvtl7Yr+CCf8iGCB
ijiFzCr/vDY7/gon6jtUmZk7cVwwtnvpX/0VTpR3wHPhuWA0R/ZtAWz9iXCyPfiYW7OHOYhWqTkU
ftefv+r7zMQzUVl16mv4oCDQV5s7CdDhHl+Lc/3MIwmhdS0ul/4GeFz+a7OWUhYxWslt6teGI93m
/SAxKtLNdTr0FbPM1lOz1aQWVOI8RtVDnuBlJ6K58u0ZuisUg9TL0EAd+wVgTib0nVksbTBHUn8x
FmVQDCVjsgzp1VmV0G+1UZxdYPJ6GpRO12Q26eVOudyKvNPev3rhJ6LZ9lDnzlZ7g1WdbBWv3Ioj
YapgOlnI8ouEgHhHNuopU7sqLjY1hjm6DvTRMd2lL84plm3LiD9XBiO1bjGkDjYVDpLFA7K1IvUV
RUQ7YyiED3bkHGz7SJSSZdbJO2UsqmRk1Ozv19ukRFk06R0n8UcmuPhAG3K1y/q492VHWKFbEMl9
NbXD3EOXNvzWhWn0Za6Wz/WYzpanZJL50ZKWK2vO1IuqKLrGNfJS+yPGEOg9buedcBV9bHo/GcrI
cdO+T68nW0m/ps2EJp5ll41blKZ2rdVZd9mPxg/N6f9EsVdBiXL91a5ec6+D5Gj/lHTJ6yD28vf/
SoqUdyDIUbgAcrRqxv8zhln6O2oea+VvrnJVcAf+GcNU+Z3MUJDBNg14OrprM/KvGGa/A10BBwBb
ISIMoexnYtjaojs4j6E1AxREZR7sIv+3iSuL3WjQWWJrJ2iejm5S4mqWZLZzWc4JlvKR6pS31jBI
z1Obdffm1OBT9epJnfj+1xWOrwCdEdqqQIG2jWI1rTNQQA1yxqLMANRqnPGxUNDtD88MBrbfO0pG
a0GtMWkj+TtCDBh1I4WFPJq7QlFqX64W0JciL87cz/ETZR1QxYh+IBp1pGgX27lcMq7BdmHI5Pum
nJl+4OtNeyKVO1mHfJR3+7oW0p059cbnYSrVJHj7ka7F3eEjJcNeJSwY1NO32AY2xxK1laaqvpub
ut1VZmvewmpzwL61xcVkGgKCZ3gOOozK9dGyzItUWkYQvnifzqbmxPohXDkZxo7OVRq5ZZzE8qWk
5xoVbqxWzs6ZlCa67Bpl9ZV1amG5dBlwt3PwHr2PmLM/Vos8zjgx5caNqMwc7d7BrJ+ypHMAbZQR
wndp42jXpOO4XVfpks0k7wBxXEdbJrDicbisUrOCQMiVKsBPUGL8TbbLYrpImP9YbmNhJPSdkYFU
e3YlCfAjyhg+xlqS/oOXlX6wck3/3c7qbAhm1Ca7fZEqeu6ZtWN+iGYn+bpA1jffd0acF496NuXQ
QIy5TvfooJlfImMO9Tstd+L+MdPnHMe4lM6GLTJF9RSTGhUnr2L4bK3CbDtl0p3qLuxz9WNkWqL1
ZjrEj4u59MqFowOcdM0xdshNG91cdkIN+yezTpVvGr70vgzcULsuh2Sa3HBiNgHbQ+6QC5IHpfJ0
ZbBu7R73wJ1h8diRoo2RPOzhkUXMQvO88pBvCbVApFJV+lCAGREP3dQXvtp1asWZMdax31FfXIoG
UCoZA+QqDypKgbi01Si+3s9oyuZhb9zZUNN/i5D3c/BGWhbHnfLFvrHGImmQgUjsb0U+Ma2Edd8U
npooug/xIL2QkyxEJ9Nc5skz+VBIRvLqWaLV8HHJVCwfhymlu6a2RfFH7SR6jFfkhHcej3N4EM3w
e5kmc+3mKRM1fKWMmPmePdXfQoTKvEVqlX0jjQOYb71L3uedFd84ren8o4mG+HkETIP6vyQ7qOHa
i/aPnGbnBdLc3YWlS/Z1kc3WcJ1Kjv6lrqT8Qa0BsbpJq+pXonfA01iTpt5OE2INpEqK836gx9z4
ZoIvHyL0kRpEWZkUPhVGu4OaW5veKGR98QZbH+8mJe4B3RSTUHynxG3DNVQp/kSNGb+v8iyXdole
OT1scNtMvBys4M5mgp1+KoAxZit0x8rMK/zDSJKqpdYFBpppuNw42ZQWfqUWzofEcureiyV6yF7Z
ZssFEt0Sxm6zbTCsDrHhQcRaWha/jUuz3OtjHv2uD7MJB9zJU+rJsEIoqRs63a2dMv1WWeXq8Nct
wBMrptClpxampN2n2tiF3ixoO+wyMre7FDrc5CVFuHyY+7n8YneL+i3qShQUploK32PLYt/HWWqZ
roKs5WPdW+zxdFTaZ6u0xYOTyLrsRWS77+cEZ/JdGso5OVJSpG1gG5LxSZfk4msDXOcPR3SS7TqI
AX5tFzv8XYngWhFclBhf11GYICf0rJD3FalZeD/kzSy7IBYSzcM3oUcjLS/xkyOW57Yny7SsUKfO
+E4UK3UezMGIO18dBBpgRahlniKggblRYZSF1yaAJ3Dl0zLXtDtgdVm/ypqbtSRDclX7NXtlDqAG
iVxWuq+O1CzekDjLl1oypRiMfCeejKichKvGXZkiZNxPJoFMWqVsBtJwPla7Uf2E/nbsh30zK+4i
WtAbCEvl0b1WtWnraVkBitu0Meq9gDFbxVDcZZB9ABZy+QJr4yZ3O76dxZ1hmbauo4iYMCAnKsFl
sKenqW8ky89Kq8J5j9KbwaGlARojb4hoiqaNNvr0TeT4Cj52ZnjVmGrCHzNbPNmRXjws7N7YDetY
1VytKZd7c5aEgmTBEH5z+irVAz63/kseSfJvtWTgoleSBMjuZFgYHTeyOlI7pZUS+VQ+je2pYtYw
emiazPGhiRi/FWXaWXtRamnjC9Meyqux79iZU9aYjz2eNqlbycIuEPRtM2X/9lG6doReH6WQ16A2
QrlUEKNDunXTr7AxSE0x9TZ2qPgZ7/P2fQnW7Spd8uqDbvGsfn41esLwcdGFose56U9D4lpKs02N
XZKX0sMIEQrhEckOBi3Xb+O0e357uSMS4SoKRMyF4oiKC6nKZr0GpEZDCNF3wxL172M7ETEAwd6a
PLlBZs41UsFgaYzTdNylEm4nj2pnY9naDWz8XefUbe7XulnNPvxX/VbuRYvUK+T5EGN6MY+3Gv0y
lPhzqZ09fY6S7hmGWXzOY/aor0/eYa4DW/D/ZMUMiXmLrypxxbT7pEO6ZQdLTorAMoLF/F2Ph5aD
aMkc85pcaVIv67SQafwocovZ76JKRlATrX/A+f5TD72uh1aDk3/d1nl4yp/6g3po/ft/1kOAYGkS
g88BY4ke2Yt71p9NHVxC3zFzXOd6SNcDVqTd86OnQ80DzADcPpASouaqxfqjHFLf4ZING5MZJRiB
1WH6Z8qhw2YEJTpTKBJYbL1evostxgM8R1iUpTXfwKxA3iG1EJzBHJSxUFK6QzVjJq3NOz3Rzo00
eRyv4sy6MAJmq9oi1ARuc7uwXJFaZsrY3NgxEsWDiWMCB4HYKxP7+dWrePgzeL3ugh+WQT+Wouij
506BCZvz8GMZ8hof21EgaRniYZt1AxKFhpnszqyyxo7/i5wvy6wkAFo7xBWmmetlvPomk6iNejmv
+xvblEh6ScSDFkjSozWbw1WXyGNgZFg27boG/Y1uLQNdjM70AaQxWaI7zTQ2kkoRGiYtdXMhLSrI
OlMpmc6rWCDd11ovp96oy/WXMslu2XA9rLtunh+VYW4/Z0M9fh+SWPpiSVruGkvtYIw8pcPd0Ehl
hMNrzMSaQeuj3o/1ly5SrOsonn432lR+3wgxcu5P4CVnqEPCBWw9fXUQKCnP9PJPvAyiL+AlcAF0
k7dzOhUbWBWoSXeTjVYfOGNZcNJPP3euvLwL1HD4QqC/8Cpe5iKv3oUJwzZqR7u9QUrjE1xArb/D
q6m60MzwHILmRbZz894Z4gLM/7PS3nZF2z6aEqMK25twToJ6lj01KvyaQiOdvbz/FqVBtdZrWctA
JfFmowl6EI0teZnd9b7dPKj9Uyanl2iZPUeSvqPPdVE491o7uaN6Z7SOl+WzFyMnzmzcNgq/rwt3
XAZv1PCkfRiSK5lpRvsB+T43lr/qyed0uGpLLxeehLMko8NdlMEz5WCz0z7ALdBNlwvlf9k7z924
kbTf38reAA3m8JVkdyu0kiXLsr8Qlm2RxWLO5NWfH+XxjNTyutc4OMBZvC+wGMx6LDFVPfWEf0gq
f7I/ttFVWs43UnaBF+3TBagjSaj9Peru5yU9H8V75lbwh86iIQ8q7TJ35mC0t4Ybb/Rh5F+/OEZ2
5VY6HqPvGxKWP99U9K2Zg9HwxungkJ8L9KAYylZr9xTX2o7/u7XdQt2msvguZDkHs9TE3o6XL3ld
KrtV/CRMoFLdaVJeiqJSt1aUKCH+xfZ52eSjn0eqr3X9AyCZ7WB+HzQNtZvUXMJ8KJqbtFXFtRSl
DDzFvMUcewm7hP4MozIRuKP2Laus7lQ61nDulZSbttnWbOJaC5s6K26xu69O5SRGvlQx73Qmb6e/
fx8HUNW/FrYHRoVBN7TGQ6ynTHXcA3u721uti758JMSWgDSfYWtsQZ0xhidvnIjhDpjqdMiNB9xg
9VPwTkyLRs8OhogKQWipFlpNT9KCF5qvqYMHczftg4hgczJFLb+5l/nGNOWxD3qQufx4AARLAAQw
QFhFBV5HSaVPKDFwDd3nM9DBtIvroI09e9dVs7lp3bHYoW4pz0eXIr/S+o9Oqs+737/EXxw94CGI
1Zw6CLUfYqBGJNtVqct+r7jUIpGnpEDMF2vnWtEx6YRfXmoFTxKDIJkfngkF2m51u/T93qsb3Z/M
WdvkulQ/Jf1wjIV0wA/68WYRvmQeTVcTAMTB+aNqndtafdXus0rtLqGkucxpcuNmHLrxnJeBsF+y
uIEzNuCDNXrytd60W0sp5xMHCbqruQfihKZ9e9lkuX6EyPxsTfg6SjokOgBsULlmEH2YeccAFcbW
1ep93ET6pk1s1BttNaEMbis3gEbeh07suoHXGQ9RLQy4KGl0YhXjCDNzQQ8oG5cTIL30X5ZBvaTt
pB9JE96mQuu8CdoS/pmoUx9WPmYUJwh+GdW+nLryfV405Sah23WG0Uuxc+ZEnqbtYu81oztGjHxz
JqJyw2R4hUCtNsGHniB1rGqIVhbF+Sxbd8PcowpjJKn/9OSl4gedDFABAX4SlYM0qBo8PCqm1DzP
1WbaqjmyZqlTHHNseF0/sgpRcADSABaH9I6QfVCZgPaxmVIPy3k+azujanAkWlTNJ5utQwVF4+et
/P+i9Ki+F7dd8/17B07lvwCcwhZ+EdXeDGAuvjSdKETdf39Vdaw/9HOWrL7jKzDpQLCaOuFF2aEw
S2Y+w06kLCEvJnX5u+7QzHfQPm2sqtmtSAGxVH+OYcx3dECeeS1AMFZU+B/VHa93G9MIbmjVA3ZR
eyE6HgrNZm2PAXeZIJSGEl3iUyFFJ+lcYGFgz/Nylw8JVpYoJQF5NOCKxv340V5a83tuJ9GXSnFO
IIgMRahXKQ6h5qTXHzVD2RVNVV4PclJuza519wvN8zuxMk6dMc12vT4yE5BV8RlRT/WuHEX/va2s
mzh2attHFWgIp2Koz1OUg67a3IrOEsWCQlA2juHrc2teuk0Z+U7ukapPg6t9w3vFeiDdba7nwaDZ
tEztbVzp0LunLrcSfxFGd5sqhT75yOY8IQHj1X49ax2pOYThe40m6zf8JR3IfvR1bpop74E+Vl3m
65Np0nHMDGPwS8vN/awbrHJrDK17mpXavImMeHmw7Uj4qpuVFyVt8M9RXgPvaEaQLaqHclY/O/Hs
y65NTktP6t+ycoh3tcQYvFevq2jUPtjYc31D8rS7NxTanb4Rq+qJoxdeACCGZlxWOcXala5PPTfN
VL9WFvPMHRIkd+epH/0kkeLri5V8tF5bl4a9mpeTJIA1WHOd1ylCIRfNZKBRhJaNQrgA1XCqzoob
/nnouPpdUHiFefvvRbnRX3jx+t8EkmuQdl35r/fia/kykjz/1M9IYhEu1vEecFVsIl5FEucd0zaw
bQahhONz5W/8RKW47/irEEgcWFUWJyoR4Gcocd6x7yn7YXQQZtgffxJKnou5f1ILkgnUi2EuGLQR
0bqh5jtYL7h/DjDe8k0ZIQBVLf0Ymm3uCF/HAM3vi4SeHfXF2aw7ty54YmHIYlMZaXKWZYvqI9Ak
ThxB+zrpXOQRU8Xd21nyCJ6qP0uS2gvaAlPDXk64rQzeVQyp9azO5u5IA+FwiLliSRHVeCZGAhY7
zD/GytREpIl8gyBLEyhz34Z5JK4tWnjIAWPh3afaeCQneJ2fWkB4Vr2t1dCIxjwEsoNsPLYUpSuY
Hm6iSsVNwcuedKf47KkQ+14sqv9gTx9e6GBU2nvTIkB8xNQU2ecmjfPAzb27P78GT0Nfd11ddK9f
r4MO9W9wcBg+KhUjEgw8YCd2TXXkM72hRfEoDLzpWVHCMOGyDh4FbJBaLhXetg1SOWGcZedl7n1E
I22Hme7D0PQfmlYDZt1p23TRbnJ3uv79c75OsZ4/GmpU0BTIrwBTHNrh2eWgeVUqlNCT5T4rR3mx
dHrty6HTQjANfwzOf35gfGI0wjED9sOWDcbuRrsUUYR0Uz0HZS0ekzwu/TZ2Fx/TgavCg8fRWCZe
TukT4+vb3z8upnV8uJcbnBug5blCDAyNlOawgWcUk2IuDGM2wqvOKqu+zGiObUw7fYr7armRtnUj
JJVjPlQG8+7s0TTSJ0Nk+4pyxk9yJE7kjKhXqS7J1sCw4bo3kZ4Q1k3u4Oet2JdLKp9Uzne0J2RY
zoy45xFbyrLHc0OTJAK51ybXUsNrDuzKtyFDJw1dTdo5EYQPQxo+Ln638P0+y8i+a13zBjHEG1fl
yqYTf2BiyEDdSh+digZrvTQgbLkaY8TCX2+DMrn148K5w9QbiO2k3Zh9/BjR/fe9Xv3kzqnnD+t/
sqRu3eIv3W1sPcOkKnGbE7ud9CBJuRS6IMzBZ3xRGF0sNya+s6Fo+dUVtuW4e9DfcIsfT6an5sU8
1PO5iSGfPwhFbgr02c9Up5YXQrYPEnCKwQx9AgO35ME4jW6olB1+gZZ9WRsj42bL/qQ4bfGx88Yo
nDsaVaXGm1NwUQwsicxszPBupwN189ETebQz55Kk6RKKWXkiW8B1mey97Wy5d3ZkT8wH0+XChXMV
OElSBZaBY0UhiiHk5LnUrGJNwTzyLsWZsIQ3biqZP8KduEeMSA89p32I8iTb5MAZfE0U84f1u0ZO
sWeY5mLMnSVXvYche+poQV+5bcBMUw0HRAI2ZtLAdMd+K5jWl/z8GieTYV3q1i79pHj+4MSGvlER
sQhnA2/rQiu83Zyg3eAK59JLMm9nNWCQ69l2/SoRj6iYpIwqEdDCSQZpXm+k6FWSBSKUsZyUpXWD
0ZF1XroshWmZrPOR15CAUdw2kiulizdfRHEEZV0xZGjJWg+YyIJ7KDji6jp7csfqQU+c0+d7R1in
2KFleFrk9AXLafkyDvqTHSl39YR3UpKyXdWFh0RQ9Mme42UrsUQJ4nb26DA7w3eUsTrm7XN9Iofs
JrcBRbnlhPSnwX1LhqlbL2oflrRQQyu1ZSg05C+ybGxDreU9eYmIt0ZKz2s1e/WdonuAts1SsMST
EpvFrpybh25y5GZy7cIfFcAYZNHYLSNfHrSeqEBbajeeBodKDNyZktb8dFTs102jMlkDyMlfiir+
eN3u/SqMsabcKNGYrQ/7n1/do4E85/LJGthk2ZI/QuK5TEbtQo/Gq1r17nKggj4Te3lRGyz4hbi9
w18egdDRvFkiumB1O7mh69ooq2jjpsiE43cFhsKzcZOlbCTdjh8NjxeDjxPXiJoHC8sPU6keFIU3
NTvio9NCx1VHPpjG0DTQvUS5S4U9XyROMqOngBe3hRduqDjL1wESfDC57p26LDKMcuVO1Vnd658g
mffUtdljEbNlkRy6axNN2azBt+scGdZt80Az/6YRFZtWZ3PggmH4CFCDxWiiDSiBKej00Qrpixa+
YRIyFsh/Z5XoprMpxy9mxTL4S6x2zP7N5NLo+iUKaJunvtPyaayWm1QVJb1QAQD5Y4ZL1VBlj1YH
PsPKkwFsyBLDUQVz0Qxl/jVfklNpuiLwKnZ8mzYPjZM8Dkb/0OTNQ1au794s9cCx0axJHNaJm3Df
pZs8ZaJets/7VKmcuzxTlx1QAAH4BRHtpmzKkwr66CaNLd7bwCJxB+VumiWLS/HOPJlVW7ec5Xso
ntk9LKBZBmqUzjvsvL6rI69Wnwy0F0x+KlL1m0zC/ubIjL4weqYyW9O+yFtDYz1pe8MpFeHL3KJ/
0Y41uFxnvNI6viUz4+naNQiCYDfkBmCWcbpWKkhjsrRxmW4hiua6coKMthtmjfJlnnDlNNxcx5uu
LE96nYAvrfLBpvpj2+CWtDfxXEG8edHfa4uI1gU9N+eDMxNpDankfpcoaHnLBK6W1HrlJDe5Zc3u
512sztwEvZYbkzYfml7ExQn/jE7CkYPRmbYfmyxJrqRSZBursb54niZDU8uxkvBaN9QTQ32gyrTO
26mutlGtVp80eqI7t4jmCyVjkB6qafLYxop8L1Tli1bLXgQiXb9fqmY5skyLstFHhlrDWJvfwFTB
x9YMTFhjNgtivezwOM4206wjpaNhLengHfpALf44wSCHTo02RskKNjiw3YnfWw3Nw/OxSN56gza6
vinASgStup6L+Cud52uykbvWpbGwDguHbVARMIwFUIieW825qXVK0LbjFYgd8Rmdezd8jhFS2Jdq
WxW3SpE+xhi3nFUxmJluRSMS4tczJbuDlUxXzHZisMvu3bT0egCm6amv9OvK6C+a0vlqJtmnwpHn
cgbTsixkCS2iUn5Z5FTVg6oHjWDD6YS4bS8ovkukVDGqkcIHuTKfT7Uq9/PkUKhEbhOWKohoNt2p
LofbtB3yrZ6pfdhN1nStj5wh7dhOZ0VFWCejfEAlh8fU1ZaLsh8zWS+fe+FBhEoeRcz7g+3yVMX8
ba1eN+2aYDynC4XWPMy2fKxT3qYrWmNjASz5ow7qmpgC/aZpBDJhFeQ8VOwzckq9YlqSTeYSq2xH
uRu5EkEzfRpFAz1WOCIAACyOXPfZqPBVgggdH2VomsvYcVEGHrQ2J+gtfavFSug4w1WCM3rXJWeG
OdxEMnMYIyBDitGZylA2C8lHLuxOuach+ZCayc6RReHnJuf5YhqkbDIFC1JvCpjY2BbfxqNM8T7Q
tSBp29OoU79abqf4RqR8pNq9taoGcKZbbevJolsUf9Da/luqZyda7IDNY1kPWfSEw3oXJLk4w8WH
NC0bpkusu+RZPrOXi4jAbTj26bjm7qNg06xrzkqBVRZEndSYlU2eESHbTl7NWCAiqio4N0ENkDVm
HltybJdghPDj55WcAqVajE2v6EcYsm8KVHsFu9JMpMaGvnYo2VNWDsha4SohwvDKBslTkjTNPl2c
+CmFTeVzsD79PvV/VvA4+LBMM2wgCoDFoX4d1Fp6byA0H2VKWKxvio9jngKbWG6MxIs3bbt86l0H
lAunSp6ZuyFyL9d0Ul8I6Lk36EHXUQBoC2fumjOpIynQ+pUbkoHZkI9TwlGaE0OGwj2dUWZG0745
LfXsqa6aBwPNaZwVqGtS42bCV8z3Wokdq6jIgjj2EUnINqAFb3ST1HFNNxWkMYqcJLxV2Z1C55AA
yDj7CfAhsjaKluecbmgqL1h0FyYYW0ThfJKyUU40sKD0GqzLauFvUkg9TKnW3pXIBQi/HdMCMh5n
Mip409mPk5GaKx45GMZZVXB9S2bJLTbgR8eKwJpzFmc6p4Lnzcqa2LUhpcpjb48yXNMtQyDVbuMj
RvIcncVQaH8IWfxRd/6uzPnfYcP9VW/tP+OZ7r6XKzGzPfxV6938zU39/4NYSkHyYp2/abndfoGt
+a9z0XXtv+CW/uvy+yDa1803fv5n8w1yl2mtmujA+GGGrl2Nn5Qw/R1EfQ0dVlgWwPbWDfmz+ea8
AxYG+xQSBr0kWO0vm2+rnCokSqQZaJshHPsHlLBnDY3XOxT7WLp4SCesLM1Dq7K0EvPqqq6GqdKl
Fyggy/dGYagz2yrWr9NJZrvELZMzqxQafvdWOcALaKMeu0SHsE0t0E0kEqP2tewTsVUnTd4LAO2l
75bWfKl3WsP61hcwD4jrKefZVH1242F6XCXkIW4ltQwgwDbfoece06l7oz6D4R7wEWgNHC+83kP+
NR5ztKHHaQlj8EJfGNxpT5NmK/sU5tNqSW+sBXqhnSooHd96dLS0FZcvHpZ6OEUrC7r78zr5ow31
P6JnvcLB/j3a7scG2vdfxZdX22b9qZ/bhukXbmarWwHF0dqa/mfbaO8g1NPMQkSTZIEd9M+2Md/R
YAIaqqILy6hr1Qj52bM23iEvzjSC5MbG/JVr/cG2Md6Mv5BlZ0VC52SXAn5l674EizUz9llghrJQ
zMYWRRnhbdpJoVvAVkFEyvqao1t3Cxei22daM1pMp9psJ+fynHlI8R2xKbP0nc5B1Qp5SNPHg3L5
0rlxsu/GsdgvtpqCdi/rugPWnvRX+tTsjdwzr6Wie18KcCPX8QxeXRFCC2KIBPVFixWfX7uUdyhn
2uUSaPmsbnNlmItNZ9XD/eIW9NnUnuIqi/KTqYvD/13evxIegI31u+V91zDZ/fbl2/PhcFc+folf
j2bWn/5nmaNDtQqBr0v6JbZ0HfIyxCULx4UE6R3Yc/8sc2jGhDWovJwdjF9XHt7PZQ4Pz0S7FQMr
rKwgr//RlJdLvGrcoqpNBF1/EecXnn/rf38Bw2MAHU91bHmg18Z+NwyUHeM0dT+WDef6r1UOnkFP
L84gFFtQN4HNh/4wYHLa8q8v04wCs88Jly0F9a87YfTJtMnaAVCli7vWJ5mYiuLPQqntUJ3TSdss
yCGsOLBpupqtQszbBXkU1bcrdUBvaIWk4/3Yp8i42Z0I2kTVp31lmP1VTss025BeTo9mHnVno0Ij
aRdPeXfPcJqBK50Y1QqHGh3IADOT9tNChXDdzFALzlt7iWCAWWszSfR07Pusb7qAODRDcdWUHI4F
2lPWaZRB2z9NqZWvU7Y96f5QTZeDCyNr4zG9VeC0zXUT1JFZ7PMilrWfFkUPbWqJ8EbxTB4vUEdv
eRqdsY4DnNxKugCJuBegNlLoRXZ/X+sZBmMNjcrGN5Vi3veZk6JE0zbmqZ7KBf1KAenHzvVhYahm
1YDnYJ1I3xWqawWlTJB/sMDgrSQPfOQGhrZ3+eIuSlgyDrxMjD6i141Tz80qxCpRb8qirVEUNXq6
kxm5gdllTBBEDaEjMBWpX0Ig1B9l7EI8we/D/fZiEx0fQa0losWY61l3Q1cZZL5eJTKfOt2ZG4Ve
QeudtNOic1gn/fb3V9Few4DBLK2XYdpJhYTqGNjq15eZi8jtPOxxgrktxlMpnPftoOlh2ZnYJUFh
CUQURedaWvYB2zbdT1F6jA55MCB6voVV95Ysz4CaeYitjtMKelxeKfjPJe1FNjXGiWiFTumTVJgg
2PqRDbi+uVf7j0cmyPDPVTzJPrxeZxqTNNVUCap8YgCxWF2Yda0M8PzTdr9/vYfD3vXZqPS5DsoA
vONDkaq6SiLRuin8q64Qyq7WRfugzIONk16idJ1vGIW1MKlIsRG2rfa6BM+AwWwu5NbIUmMPPSJx
g6koh6t64L530eJ1HpX6IIJu7EjZwFXUIqzYPm4w26m7mSCpnAPqkDdJ4TkXKXiQH96Bf5TX/WdV
0H8xDmH9VP8+p7vrG/mjHAq+gEVofyW8A2jp75PPWakTYK7BHCC6+YNL/ldd5OjvyKuAGOrrJlh3
4d8nn86hiLIb4CckGCiLVhDcXycf/4lcDP45AxkbXy3Ebf8gwTvM7yADQ/bAUYVfBcrVOMAkzLiO
R0lHf1wfJVDq3Ix9jeHe6rmOnVInnoYmre4NrSTD/ful/SLIHWxFMt7VuRg9eiR/VusYnu/libvM
TjFWKBhueXN6yIHbvE/p7gZCLTCZ+P211tP7xbZ/vha6fhSlIENWOO/ra/Eq+2EY5nibubFkns8M
qMWU7EhwWe/48Cqgv2jrcMCTxqzx9kUO0bamk9saV6EIzjddm49bJ9LkCa374mxEN3qvlNFGN3dN
O+anv3/CNVYfXBumFbGNOMrc+xApbI19vLgZ154wTt44ibmHiXhRqr3Y6o3QNk0FROv3l/zFB6TC
oNZcLeXhxB08rmFFjEdVvB1GULBBVKhYsbvpEli1lRyRB/jFm0XCdJUaXfM0gNCv36znJVUzKgqD
kbYS13qEXLS3FOI0smhvQ2D7bEn1HJm67CTr7KOogl+sHnbgCvMiQQW3TIH28rvCkZFc26IPPpRu
kFTOslNnxnsg/9yTfNSa0ID2AvN57rciXWgjd4MSau6I8Jl8oBbnh1RhHXknv3r9gAwAh7Ou0fI+
SCUXjROTGTAzYRPnWhvFpQC8Gu63gn7w77/0G8FJ9ir4pxVURTLOrOdg/2h1OorMFMkW3eASXntk
PSalm30Ggmh9YE4yhJ49BpWaFqe93Ct1rgbkVOlG1FO9XYYO5IMWHfX+eNPR4bZgmGkaakLIQVIE
v/4w4I2quGtNQtdk0KZpMif3JxUryFBUnlZSImbuHV1N7dIYFrwlqnFOgjyK5kuvNMazUR+Vj709
8VOzliVhC5M/iFEhq/d6j1pPYTjwKfM4bBvX3ItYecwlYl0YZtD4ViaRnaT2aN2CcaCbcuSNv93P
wKyR0WM3M5tj3b9+NIkWKbUKX7eh8bu1hqU/d7w0Z5pSqpMK/SFRn6aoxO1yVqYpNMwumpD9HnQf
5+kKLQVarBf5pJAlVEPlfczz1p7DOo4TlL2Mudz8/n7f2LDQv9BoJqKKwilGIXWwQiZUG2fslSJG
1VEZdk0Khb4sCkkrrMnP06TU3rdZopUE36K/WFLTvU71HuHUdI4U6WuQ+5gdG53B/etdjN1E2wXw
3vmDTvcQhFjlcOEhmfFtBT7/WtRqcoNhMJhSpZycc5FI65pRQ/ZeZBYE9WIbk/x3MLY6cwe5Wj9j
JmS9F3bkIgXXTky7tJlx6FIsH6ThmB9S8sWvndn1W61vjmmrvY0gHiMfDmpM9Rj+mAd71RiswYoN
MwIJK4YPWTWruwIb+SPnz6+vgl0ROm5Ajw5PuQprjkjx1GjjxS6DU33+Xla2eyTqv00XeBREroiF
lHtoS75emApz/aW2xmijjXYHxGJxHhrdyFFfLmgRDYyS+mpsgrmBzPP7NfaLKwMjIhnQ6IhpQBte
XzltO2/GzcvbDJaR4pbC6DzBlcSfmxbRBefDGDfJPdZRzpEnfiM8jfYNMYblTQaB/PIzzO7Fud4k
tlCS1PA2RqkapW9MbnRvDE37RW9TtKS9xoK3panKVooR+2oVRNNJCXDBCvpUr1bhYKfaJ1Kdv9FO
3tcjU2199dT0ZYGYaaSnyvmQOMbdosRV7ttFkbxXZJF/tTMFe7bKS6+nXkZHypO3R+qPwOkYawOF
xfn6bU6VUc9VpXqbpPKGrTm63i14tfdICRHgnanfQk+/ZLSd7DxlOmY/8etXyoaD5Y5kGtXR66tL
9MsUJAW8TSmrftc1ZhJEStEEBaiKXSrr4SpTcsS8Z/BaSlpywmqW3C6ZalznejRv6sK9lw6qgBOy
MqGpL5NPaxVHudKk8QAWIsibUQ8rtfoeGxZyDXnzJRNVdNnpxlF3yfWYeZ170ZhayTjUlaBz33hN
TJM2JIPjbOpYd94vhBM/Mj1xnuSd1q226Wg9Opp3KrrIDDNMPk6nvCmvo6aN73+/Rd4gPleZJgir
6C6j4Ahh4iBVmQpA+LAN2SONbDiQ++bL0C9Yixh9e+pCkr1yEoDEtRnTQG2bwUdJBZ5Q070/ciNr
RDt8J2snD/gnurNvlpfH1wRzlXAjdbMvev10WSz1FCFBsSdDw2yEcU+QGfF+bhXzhGaDt6PRkIWV
0K0j+/cXK/3Z6xC+M862zIRfr7XE0IErkdhh4VYaH+JEuhc2O/W8xfgszMzY2Tmx9gVP6fkckGB9
xNruF0F5VRUnWlLDmfZheVXih+OkNVfHMDu6iFrP3Rq5+ZeZ8/+W5S+EDRgQvliE/2ZWeS+KrwhW
Pjeku+T7v36oWIrie/tq/rL+qp+Nacpz0P+Ak9eFip0LkfDn2BJhXEq5dTf9KMH5uD/HlsY7qEVQ
gmwPGS+X5vPP6lxjDAq6fyUmMZkBI/J/p4sL5QikimYDkWCiyvHzevXC+WxcZWllqA0FSCUsQph6
2N4Abbry2nplJUqI8tIw7lNAp4mvQ168Hrqs/aB2ta+iVAK6o9SjrWk1dQrI1UrB4zmqX0xTuWco
2iWBpujxnWvndohuVX87dxifbnp0ak7S9hi/Uj9oO1ItwkHnn/D6NHWVm339RMJT6JulBaZ8om3D
eHbza7MaUcJNjSSw5rb1o7YFReh1ZoiHUnZhNK1507uV3AFTbBj5dEMA3uA6pS18hsCUHvSJ9kHa
sbWJENU66YqmPXmxlK5/BK6XwgyH6Tj3DHlEYyEgf4EO+kGt6zZYUyizlGBq83zbjcu0icf8nvRx
QE2pxhEwascjceuwP7u+KNAriGoAKDHWAcjrF8VH8ozS1dPQG1L9g0zn+2rscl/rdfDLjnml2429
TZmOBADwxbbqC+9I8DrgwtI34RZgvq2F72oIfahO4NSUTM7ALVQFMoC2gdnGbGrFw6QZfZBZiXOh
tmDDksmGp6+kmJrP+lqHdICq7Dk5hwoPYqiSX6t8fDbDUo+8pF+or64UWDIIGtl0dA8h/wu80Lwv
HF6ScS+Gix6oWAPSbeg0fyh6v26QF0ivQAMFizqdIYu1z4xv8Hz8VMkDGVnhrO+UON+RbwRLDxHZ
KWCXfJqRLVfMj9XkcE4qW+HdNv0xd+H1+708I3m58GgQiqSpAC7h8NbrhFFIDuQsbPGNBRDZoEhW
OEngSbTbBmWpjiTQb8p4MG/Qohjn0/dnYnYIPnOtwfR6xN1ImJR5O7rZuTpX6a4cRqg8uYwuQDE9
9l3q+CpkjY0rl8p3RrwaW+CcvtvakN+jITtyW29fA3eFbvw6BNBQPTnIRMFCNwAJuSuvmVahvEQP
yqprToixZYhj0F8yGH90Vv5PgCaAF3gR5N6cl1doxr88E5//+o8z0fLeuQbCqBDUnoeua8r040hc
Cd9/nYC6zQnIVMOD60JApOz/5wi036Gmu6qZQBJDnMv6owb1c3fpn30Cb4jWDuJBKmhJwEN0el7H
QdE5Is1TIL5AfuniwL8x5FahvjdCb5o1dEUWpTsdBneoL5RiAhEu+8nt/blEsi5UqsbAKmcyqqdK
iZjuqQp1QKrTxfLrvAfUSnsAPGrXoyjpF1VkfXVbDJrglw7A50Bby+rckjmjSxr8FqDcYbin/5dY
gQA+PvtOoxdmiFrkCCNYrdWbrlOSh4KEtwc37gLKBGOnEpKWuAJWX1a6PEHMw8rO06VM0Fpom+lT
DiIHHT0GYKYvPaeemTbWjba1LMXOMJHRyn6rMyo6sxJGSru8pskQjHCKlrPGaDQdMk0Lhs+rltz0
FytjiNRKIYw7r5TD+YTToAN410j59yl1nQC8rzf7aFpYMN7bfjlZcryr/dWYUDlzygj0nhwT43bQ
eMgAxPoSAb5vjuA0D2BLfNofRH+SKBABtPNYaC9bq1mksfVT2wzHyKuKk6FXLMyyxjwfT+wos2/Q
AMTzw1LysINCAip6VdG0M2GjTzg67gm/uLh+sQt+cdS/Dker3M8qWbWORMACrJ2O17ekZVWcJ6MH
66CXxuU6rg/LeiQTSqbuDCS+u/3j63lUas+ObMjfHiZ4Y6TiLgsyJsyndtn2XSM+RW7ZhXlXtl81
PW2OFP7r/b/cTTDxaGTwiORfXM446EUhuyE5lExQ/zGPJpV4PMNRKg0iEWVHHm3N5N5cijBCErHK
uh9K4rQlkp6AmKBjzQwnC2Uqv4qxWo6do28uszbnyY+Zh62eZ4cEfTEi0biguhnGuPVuYlxot0lM
Q/7330l/ruNfPM7aZF/7auT1CNivCmmvV4YcJ3MUC1owXRS1g7exJ0uZQi0ejfkM0zFRf+iBxFuf
MlPRIPg7uniKCzpAmyitSzcKigTqIVB40wKboKLYMV1h34tbst+NZvQpNWNB+14v5VSA7K/0yJ/1
fIz8dMRb9AQyhvLdS+06v/BiQxlO+mmxP5qgEufN0vUsIEmQRE22AKTZwldqcy1YOqvHFNsdl/xT
opm1MiLAucw5xuZTTLjTC6vBFxsZrtvRUIgRHY2DIkwzvYJwhFWfeYNo0EDXfEQScfAhrhl5CGMq
bs7tqDfGKLCUXsl0v2XABtgiypG0LQM1T5D6kZEy0YyVtpOdKIXFdKrQ0HBDq9Me8kttyVFY7bCL
K2AMt7RzznvaZqzEPJcoQSETk24HR1RZgRzmOEd7BFYRQwPgtWSX0ahW9gc7j4YhcIsutR6Z2sIe
qfW2qgFytm1xrpZF9JBjg9wyLipF/zAhcv11gRByY0kppsVva01010shFeRbvSRtboy57oc7PIIq
ZINppYiLRRbVgO9zkWfoDlWjLeowpderbbHumfuTbkGtZL+g7irvYzGb6fta7+oqDowmEZdLXyj6
+ZJO/fyIwibuFl4HPOZq6O2IhnzuNsmWK7oQZyYcS8JFmNbjLLPsArnEGdWCAUFXZEVTxA+iOJMp
LfMudvsT6hEPjLittbblu3mjKB+UPvOcD5Idhy2U6N1sW+IlbG7Mxsi7D23Sl+btsGjJdJ/hhFng
kod2ESYD2QCEzgWbcAV2v4gVf0AtOnowB8ewz6BcNbh4KLFWfOZbJHF2knSjgyhojbqU/kWPe0fp
dpU25fXX2M2ccQxiJM0AVbieQHgrNlZHBEMALXEGDtAOYiDZJECbOJTCHIrzzIjcmj5qT/EmHcXL
zhqvdnYtSmL2jsEleTwEHCY0HR/X3bVD76p+pyhY5XXcdxoglpkU27qBBXNSwTX+hFVCpodLL1GN
7TuvmEJ1/D/sndluHEnanm/lh4/sgxRyXw5swFVZK4tiiaSo5SQhqaXIfd/vyNfhG/MTVGuaVWSz
LBsDzA8MZhrTEIfKLSK+7V0KpCrSRgTBKko6oOjxMJWtFBkCHeW2Zi9WaGbN3sqELYuxQuBCzJwC
cVBzMwVaYVgItaY8qrdCvkiDKTOYNZb2DgqyYT2i/wAL0MTzTNH00M90idgY8wmCFlzgCfJEGE4T
wC1DFQfDrHC0QWenn7bIb1tXcRvpmMsnlfc5KhwBEbKuofYouh5D2KgiOBd2VoXIIc+dre7J7g17
0TqK0i8QScmv4eR44qZvu9q6D7GaULYFGnxwa7DKegu+zCk5j8oi8essEPdmz/MuRaUQXFziDE1r
rYuNbL6ezLqEwwDBFFU9mMI2H5c7T1H9cLsM3YEom/O3oxJn8yIb60j3tiNxgxPInEVtbkQHvkVU
+8rQKz3rfPRZGRCnbgSZBBphmZmbaMgD7ZJw4llpw2SIBqxjUEPQkqHL5p0lEhwhbd4nwUApGndk
gK6NVPDbusZZYdWVjlc+jPhrzTvdzkvsxRShf27ZJt4hL6q+PWAwpmqbKh9Vd6m19uS9DePK69+/
HkLOQq8EOpDEym4gEVFahZwGkDxHuCmq49APUfa68UY18+0ukGNi7ZK40VknGMFNCTihrnwM9CTh
Z8GKbLLkYHBCX637HEARdpeRO6A3oRfWw2R50W1plAF/pou3gauoq4IG5bJOwktV51k+JW8EF04A
AkxsKAjOYfdepdKwcfIIDeHJsbeEGrSsOQ9hnQRARQ9ujVnKha7AWUbAaiANQJeI7gkCpPTgTl90
HOQa8wVz8DXcdP0253RNxyJZvf45n1+FJNFAaYCUilGGd5ZJ9aMRhWWvTX4x9OYKifV403vqfCHv
eOEqUnQZ6OtjTvpo2/Rk+lQV5D1pFk0QCFrkLxtT3w1K43x7/VlOG1zsH7Q1cPQELC7lNbje6Rsz
Gn0YqzSN/a5KnZXlVeYSGSBt7RUeEcIV6GYr5p9suN+qxP8vwWSvyd/I6/2r8WpkofwPNNSz2vv9
3X88RLWIXjRtI838qzltvpEW9xwVOK3JeQqr41dz2sKHxDJxKGEJ6sx8OG1+NaddODUYs8FDA90J
1piRyC/UtPMGogh6RahyIKdlIeT7G9ix07X5qO8BK4djl0aWxKidNacV/JAHgfcB+h79Wo+mzeQG
FzbZ6Zn5/BJnBztecdh7DlwC49VrvcQroqS32Ht3T97/xarv12XodjDiZSfrZ8dlC6BXtKoa+AEu
0oWZHfBJ9BPLe1CK7kK/61lTFZEQurlQNih+QEyc2yp5FqYq6jwFvtv3V6HWoq0gGdMqUqzoMuAJ
GRn9VTGJjRkm+yib3raTuZ2EsZVv1xsmwpd94fHlW/yrtPn5+Ox/ohPOotzb2YGpxaaWFvOIAHyo
EBhI8QaxgsR9JeSHrd33Ih1/Ikn/Hgt/4ZJybT0510xdTCDamO9mqvhAnnRbAmDHHXuZdzGqCmJh
jd4FaceXluvTp5Rr7cklWxdBhrriKUvc82Jk80Mz2b6+js7i7s83SbsKZCYtMZpoZwspdiZAYqLl
4wbFcVZzvIrNrcK1qBiu7cy87u3uqmlj5COLIz20S9eXQef8S9K0kJgorL9prJ4+Y21anQ5HM/Dt
/nNp1jdzm/lTk26TnFAbRHuU3vex5d0OXrql+ngfNu0FYNpZnfzzFUiVK9p1EhN0zr71gskl589Q
WsnAQs7xJ73ODiXIENoS7yGI+5ieL9RuWBnC2ONviwGgHu1dxK86DT0IVBqExfdh47EUDqnXXSVk
dCihbvsSLc6uuNDx4TR8/spgpuikC8ykzlOlqi5z2wwLPtlkX7dNvEwV1J90UO+Dd6c0zRXNjetc
bb6+vlReOtlQdTVogdFSQCT/9EtlgcOGIxlmtjJ89ersWBb9qrbD29cvI0eRzx6PCQmdJWI8YeFs
RRjC1YK6jQM/QUgwKY+56aJLAO+6bIu1Sksx7s09yLC1migHecQgdriCh3tAxOYw5Om7Mp83dDMX
SjT7oyPe2cmwytAFbJHIXRhoyagTSgwxChtFuvXK6gZav49xjM+0yleli6XWr7g4Xo2b159NfwQ0
nC93shUkxKVAG1nS6UucQ9dNlNbx/Fzz7kMnO+pjfwWP59puAj8NbB9YY7LQMUueo3Y32qVYtMmX
rhHSv3sf021ViujTOCLWCjyrBC43jDcVyw8hp2U5gYwJrCVCF9hoYLTg1Nk2d/p1Ck8hHOztPMe3
U826rIvFnChIaXXLRkNPmYbHqPcUjRAyG7HJM2uBisFKvkkVqYRA52Rt2BDN8NVphtVYWduaNyr4
89Ab3lpVdRNknxFGgJzS7GKgw1S0624Mb9EibhaWN/tBgQBj0mMeKLKD5/SroLGWXhV/gv+9khc0
s+LILj90k1g6aDiJMaXbkn7CfPQqc9w/aPism2bcVBG+TGG8n0d9Twm7CPCdgdSwlXBWS62/QCDd
R3FOmx0tNCWsb8ggr10xbXo73FhDdlXA93NEcDd71RelRIS6rMe3+sC2Nd2HTItu0YO4iarU8ss5
ue8nZOLrPD3GnrnFyGSliHDVifbGdRXQo9EfLhoIBKNNISIq8n4VOfqHKOaL2u5DLOOCBeZqogp3
lvSOVtbGMq6T2oXWE6zkQVLYP0LerTx35bvGfxUuz8qsPoN/hxOf80eG9ccozG0uUYeEva1jl7da
nB3qIPWz2blThuEqjZR1nSsH+XcV/bwRc3PjJeHeCYNV06aHsRf7jNbjwrGmTaeY9xgXr3oR7hv4
R1I7J1Pm94FhXdsIcY/KvAP6d92Kbont1qEkq8517xDn9rZSvHfy1FEidSM049pNww3qPfi7WFuR
MLzvwtsBbXHmqF6+RDHz65Qp69jt5T8LfLIImw0krNS7o0p5D8xyNaLcz4HJAhm07BBX6qbsrEXm
sG+1Ztfgd6QGJnPRcK+0qBYn8d62xGpw+iujoGnQTH4ZtLu0t9Cmw4So5cXSgYhEdxtAynKr+gYg
5qowJ9+YUl9UmZ9TZ5WCRegM9FQ87VuTZwmKIvjW6fWua8y9/NQhosgIDPmJqzwofbsbzGGFVMtW
Ff0yrcSmKZS1KcY1cDh30SCckPfdrsWsmuR4n0wzbbzgcQ1A/dzDVPvBXAJiDVpZ4ew7urizgbea
KdGFwGrr967WofQV7y0kkgSvtZafBgaARpO9AcRrSp111kmfZVtLC95n+njhhHrpkIfHwXxaRXkS
XObZ+VRXduqCYPUNt75x3BZ88bjpLP1C2H8GqpA5pYShgCMDxwJc5PQ6cWCmZUXvGr2c5EfILq5t
geJGcUytyW80cx9N2baT2JGp6FaVkh+TXHyUMVW1gg8hs7NFM2a32CV9cNC7wfxtGY+T//pxrck0
8vy0Bj4O09nFABYO5OldtihZ5lng0irTJgu1EzVdTN78bbDMbawb+5H/VTxtj2bQ1xkHL9MaNw5I
kYUoLiFyzyZPP5MUzIPolJEoMfuUedSTXFC30iE1UtvzpyG8jVr33sznr10ybdqMrozTrnSjvcqH
6kvktMvK4bBAfu311/Hi2nhyC2dvY+wzJWvw3vYtY3zrVAKtoqL8EoN9ef06Ly2Ox8EpWDwHBO05
0KBPq0jRW8Pz5yH9VKrmNYI3aDZZtK69xz2S98HKcSa/4xiqjPDjVN+YnrI2OIW8oN4par+uPe9Q
1NE+69i2YXcJaCLj9NnKkD0OUCYQPfiXs3dhiwn0fq15focBCJ3oVVhz8MD4iBN6sWm/llJhneK9
VwRSahnh7fV3dNqlelwOUhQWizwLgDYk3dPloMSOEVaj6gHk/Tw24coN9G8ReVCaXyr/Xii1gMcD
6sFVhrTsfN6nlJhTJWnlYSy7yzpjZce6HweuX+IeYJQmJ/JPbZO/LbSgHr30ctn8JEqcQNY5KjS1
EWtmPOX5SBauEgJHZ1lLRkVrmegyPA4XTgW7hR/KqlNqpXWGWzKHTbZyReAftzQraz8Zw2oy+3U2
61trSre2nR5mz9o3c71rWvFxjkY0stRNl/WrauhXsZ35I7+Tjf3KIQuqhbgGZHbIIuUBVdK7MQlX
cdXcaFOM8553iBKCX2jt2xpQlbD2SRPtmwyCSx2/y+Jh4fTWtrLjz5hdfUaX6gELm0PNTcvfb0c8
IeNw1ZbGFkrIHkmOheF2q8Ekxo3hR5mNdVwP+aUrqwpXZQpiIBfXYxzT+25vzClY9WSBE5rRGqJu
LmW23CWdx8+b+kblxPRScyuTpWHoll0iPgpTgb4pFeziPbDSH72bbA1qZbMbbytvPna0kxcMbNZ2
SYoYNTuNPFhmWg7Btu17olu6xfRjFarKrZuIjaWJDdFub07jN1Nvr2YxvpXn91Sb+0D/HFXB7Vym
4HKUq8ZLiNElkl6kIkHvHoxY7NLx2g7zz1onNgGKn1URPKgNKbjtHmhDLKeeYRzfIZjbZVOyCrzo
HYOaVUXW6xSoFLXeYXIwda7D/YAzqHyHfVvdqJm49bCB1HRvI38vmkkMiajqaG1pgl4rHv8Myt1Q
RT9G3l8Rd1eZe1/3dEYjawnmaN2qSD8R8PVkQhUoeZcA9QVaeTs73qpuyZ/S1B/UaSMTGTP2Hlwz
0xnBGNcNE1YPcH9APRJ47Y2TT2/7qL8yEwJ+zDdlrQkPZ6IkO1g2YlXZzezEt3FN0t18hkKzBG9/
lD0jNyCtsoaNVhr7Iet35YTwFlGoxVIljJJ38xQtRTFc5RSnhZW8yylYYw91PKXmtfHLYR+TJJfh
neyFyDVijyjbcUz1A8cTa1CGWNRXd5ODblozb0w1Y70OK89sdzanaxuwPlHA0Ot5UwMfkd+mVjrc
O22ERJU7p+AFKZSdMIusEZBITSY33LOl379+2D0PfuhcA1cH7AriANDcWekJKDPueHaPV6vcyXpA
N7urmaxSLoM8NrdRIu4ceG6ROW2agDTQ8C6Upc8OXG6BpiUEAAxOpP/y6YFbAJSpVWP0fOmf2ect
+k8migPpdsr+1KJ55QCUp/dJdJHNGHgxusoQAvjb2fMigarkOSZ0vmnFewXF0kU4tTWOoeGto86+
MZPGY0b5Dg19BsjTJq60hyocP1dVeFsyEAY/r++DUjn04bCmkAFONHy16Ye7owB9WVBycjZoAFiR
+iRTx0XyECfRnkF1t2hdmebIl0uRVpYCbyBrq00UBRiXufqwGexuKZtdMw6KmOKNG7tERRRIwILJ
3DYIuisoYvvCMa4Rut1bBv0jJ7ql/rht2DoQHd56wC9ruBLogg8LDGFJ/ifzukhF7kfILCAxPoOR
FR9idw4Xtj2/zbUJTV9ZgaacUYbeIuWZcwrO2cGs7euhBcBkRO+UpDi2dcY4bQxWtUVRUXJedpnD
GctazSkc9eC21oI7FR3HfFBWnMOPT98yuk5z5U4h2GJGGt52uoD4rqZb02y/KnX4fRptFFJdY8tE
7uja3a5n+yq0IhBxvE3ixEY/M7grbGupGXwBppWHLBEfWoOKkMox73OAFVW/4iTYiyjbIEG4D7Ao
bS2KOjio+5BiTc+pgYt+LSokIBohbqsWS6Z+bSTEutY9IDFzl3BNWmbvtKBdq3N6qFRjDy37Go8a
OkHeSu6LBiaekZvbkWkPy2w/UewbNluUOqOz+nVbhvsyHtZJLW7lMYt68nttQA617ZZ9XaNbUSr+
41/uxdtoTJNFij6lA9HNqtJtqxMUZ6mPzA9AQizRtrljLCxDMALFhveHYyNh07nWTsMdGaHNytgC
V3EXSB8vhfsDQYxy0UAAA8CFVrySoFo8vjXcybdaC6mO/EuSuHdR3WF/nL5DgGTrtMVBFt4xh/JM
IYURz9ewTl00kZV6kSjztC+nFCib82Dp4W2ju7cVh/PK6zIOLCDbogneyxI7jNNkOaKWqNRQ5zjR
9FEsFTtBNFKsbBATXQEPagBNWlJbF8oKduJOpU5GL/qzjZiQzLdTzQPUzpmJ9m9wVWjGnpb/PnXs
+6YhO6nm8W3i4BRROE6+RHA3JbbHn7y8RyQbT92OEcmVjPR1Li7kzi+cHFB6yJkhxpM9nffqW9pb
2dSoju96A9kRL5PAC5vmqkHQJKE78frJ/PxyUtuenB8uEVSVc1K8GtnhiGsPBVLaXcn8JKRqdvP8
i1zp5ThcuNwLgQAwEOBKSeqlA2qftc8mpscoFwyOX3DopxTYdcSoP5lVxCbbZaQln9UpvBvc5BCF
GdIc3XL04nePz/xPmALe/38o9P0rDgllZ/zvh4QIsX6J6u9PMbpA6f4aDbpvGAnDEcZFgH8x5Lf9
NRpk/idHfBqeaDrLSaom/RoN6m/4f7KU/9KO+MdoUH+DCB/6BcBYIbPxy78zGnymGwZlxpAkNNge
FHTPllYx6TFU7EzzS2hwH0I7LZZja+L4htXNTNdyxLfcs+alV6fVA7Ri9a42zWDXRLZ7xfy5XKCe
+TEYTDSbq8TtlqrWBKhxqFq46MIZxPqQargLWgbmlT24NlDA3WrO1ZbUOcF9uBNluhhQ7f6UpLl7
LTLT/q5EIk4xRHar3TjqMfTBxCXaTba9ntx+WkxdFq55MSgeDcUQfHIabb578g2PP5OOp0yS8/JP
vha6QTDXNbYcaJXTvKdOxaxZga75TV+BRHKMwk/zvlxZjVH5o8iLXYNs5ipTrGzzz9pn/3mlWySH
5u931P/MvtfRty/5f9x9yaRcCUQxWH27P/77f5G/9ycfDPjvG0DmKKyoqE0AH+EL/rmv2EnM3Cmj
JRvmVK5F0fgRVBmMgBhGAMmQUOY/Z+4KVlUWbGnIZZzuUCKxEvyNoftZ5gzMibuTvQquRK5x3kCo
8XbugZA6d/oMpA51AwlFw+OFZa7u0ORodk/e0Qsr9rEr9yR7JnMGuGPSqGJDPxLeTpesrhhelc1F
f+94kxFA8m4xq6m10N3PXoMv6GDqB6tKGCBVprEtaPRumgmTaV8zaYfHQd8uRnLemKDdY5UVGdP3
vOw+IY0tKOqhTt7W5pR+FvgHbEQAR5VuTE9+1WTRbor7+MtoJkJdagWa/qHdDsgJmzkynWzV4MHp
3BG+SoUObTlW2afXn906LRweHx2tZoRqTAwBYUyfProGdTSYsr69TyBLLAFLhX43GR/nWrtE3j+L
/LI8wSEbcKzEnNOelj9/0o/0WpWhUmtn97kTtW+jVGg7pwo1P0A6MQa6XxZX3SD09evPd84xe7ws
IBKpMgZezHXOjiPs63G5R5rmvq4AtOpR5yCIhTWpaTDysixoAAW60ku7DQ+5M36b7Ga8kGGdGYWy
jXhyDkWIgCgQQaYkjj19clWl92fqWXZvVLn+VlR1tBkRJsOnJXsLFlJfC4OBY6m4Yh0iqKyG9Ai8
gYWoJkmyShoLo+JEGfBdrJNP6PZjt2A60a4vzHqv9z/MOivX01zX12k9Xeq7n68PKXfB2pAkdoRR
JNfz5N7F3BkGstbKXax+APi4LBRKiUtL43zDy4sw0OcCEt34bMP3oqkIXInCdCPb2NH3Nis3nAKb
MX54XA3/hEzsVf7Uv2SqRX/h7wPD3ZevJ+GAzfyPeGAbb6A/OszosXr7yef9FQ/kjyz+CLzQo23h
UwgWOCsLPgKLmrPahiP1j3Cg8SN2OdKtbHUSrd/zFHuUrHtyOjP3kdorKjaHbCWYfWdLUItL25kD
F7Rzi9zilDhb9pEHXHf4oWOS3Az3DL0btNmHbw2HiqdF6g5uIYrt2K4Wc30g/dCvUaukG2yY11b7
8wj9rUX16nJ5it77H/95Uw/0xV5fYhG09MWXug3/9/9Kv2fT0/Tj8Xd/8dH1N8wJpYAvYykIx0/y
DxsZbQdsKwnoYxYgqeq/8nrs7aQ+lTSfksmBXIp/Qf7AgHOGkCxA1wPh9TvZxyPb7nS9ARPj7wcv
A08b+anTIy9oRT26CeIa+mzpyz6eiO6tEvl9/J6Ft1GFvqlaB6ZKcG9HWbpg8oCKEULwDkD8ZatH
9wGYX9dbm5OHv4bu+Lln7PIp1hZx1z60aDotk6y49mizOQoeAVGr5Mu+Dzof02+UjTSl3zijg511
PNar3ALtr1bWpsY3z+6tP/3Z/718o+KE/snpxkH02hkp1+/1Fxbw95d+8dfqNd4AvOZgg4HwmKU+
qUqNN5pBa8NDnoQKE0nEv1av+4bxOBJyUEbRlHmMo79WLz+CqYbb8aNoMOv6N1Jn7Sxey8NSSoZB
t6M2dajAThdvWxQhglOm4Q+ZQKxWs/uFZ1UPViR5mQ8t9jGLoMjvu3wa/DIWJob2Ubp0VKZLkdbv
bIOMderCzH/yJl9Ksc+yP3lfUjaLaSDBhH87u68hZfaYW73hl8kwLNqmz7dWrV516fQ1rBheIGP9
Gc1QbRGm87Esa6b3Trcw0+JhmtVp5wDASVEhqkv3PdRSdTEAlKOxDlOMhqYjcENFj81acOQf5zlo
fGdwMNpJ+moJRSJe+yIx06XnSr43GdQSn5iNjkWQ7eKzikfHhMicekV/Mf354P/eXee7i44L3/S1
DOTn9pJeyf/xX9f1F2RM/tvTECHbj/wNv7aZ/gbct5zewHLgdJfSd7+aP2wz9h7DHcCMMqGmEP0V
JKhsZSEHNwLnWtwLyfafbDPcUSFpIPWHHBTl62/ss5e2GaoRNkgwCw/1Z/JOI+ptowo/e6JE3RZV
Zi5DY1ZpoUfj4slremHrPAc3yC3NlYBTw5N4RjI1oGxpY+wZPp7nw9ZpVlmNWoqOlPbSKMalGJxp
kfcCkpiNUW/ZMvoZ07WLL80CRIC5aX9EqgAKkcye75roa6hR6Jt1fnAS9U8T8L+dREm4fnkaPB+H
XtJmFqEoyBan54/utk7T8/H8pnAeRDIni7F304PrhteFNyzGEo27ik1sy93sVFtVnfJNPGK2lTVw
3iwFx6qyS7RFZbhfk6i6d2jYLkt8pDKnUhcjbE9fd2MIiohbJ4yL1iPl+kaEzp7WxIh8NvNja8hd
P8awosmXuShXwq2r5YDlEWZpRbSGc7x31fiqRpnCiKI/Qje4NSoAa/Cw790q2FtBYa0ev+K/z4Hz
c+D1HLFIi6x4kRQi06yfe59zgMYvYnR0ZegByUTv586HQI+PMeLWxDaA34/mx39ufEVyRQgtWN1T
RhKFiT//aE7RESb48iPOCinH+1tiDWcTBWBdDuwhdL/INeGfkMierfC0NaUOZ3QsRjwaaTXn2zlI
vZ0BoGjP1LdcZV6qLdXerVdYrLQrCOHFMR/zGNPG4Pvrh8MjbOev/fbzblyoZ3BhZKPhPFl1MkHP
GfmcI/6WzsfAlBoHmTWm90aRBt+HKcV5t4+za3jZeKRZFuhmtcLWfVGXRtYt8lYzNqUwtPt4SvN6
UZoRmvDTiJ7lMk/z4dvrt3uGnP95u2QnjMWl1qrhcT4/bYUYSdXZiT5Fx1RtPdVHmKUERlFUSLHD
PD26U1i6C3T7vF0eZf3tOFkFNGNhfyWU629xpNHf96U73lsAj8HXFWn9PQXYvlFGO3g36UAD9aCP
vllmOL+fcIi6S/TxVg175eH1Bzk95n49B7odlAmEKe/smNPCtlax+4yOtj7EO1cAGgV4pa1fv4r8
W84+rlSPpgSh9OW/8i6etMzwV4BX2o7REfJz4vemhgTtWFVXdRyFF6IMkfb5pYBXAk6j+cp45PRS
fQKH17V5ICXqfoCLhbIf6IBTtHZRe9b7338uwpnsBhKHSYhPL+Z2iQVa1IyOkqZ7JYpuouNZFMfR
sLMLJJwXPhQpBGQN+kqShXC+W5EpzOa5jo9xjqXRYILWmqfq9yy1H5cD8uboHMFygAD6uOyffKgp
s9RoxOflmIosXvP/qFeji6Xn66/t+bNQddD/oBmHtJF9bmdANT0E46zFRw4lsai6qlsHLuC6169y
1jGVDwNilAIG8VMyGPSvT79OO5oR5t0JSwHrGj8H27BVaLovIoAUjsh4gZWuL5zJHVfzWCAjkxbj
9ev3cDpD+nkLYCVhA9IIkHS+01tATjx27D6Jj0Oo4/gIi9vQifJhKOD3zhGQg76O/LZwLu24F14x
GnnUdhzv5HePVJMnH9JNU+SfyC+Odd6BRwhBtyQFo7rXH+/5ZrNop2l0FyRGkk7H6eO5LbRCXY/i
o1p5xhLp3C/6lH9Q0hz94t9jof18lYRKneISniStldNr9bEbTo1ZxsBcUlTS+9aSM0RlUbll6ANP
QtjBNPtFmqFF9fpTvhCbpACe1DXnmETl76zj34edmw8YKx3d8XPS9NfmhOcM4DM3VnddhhVvmi91
EcCJg1/pqKtsvgun+EvN1HOckDRNHD/p/nj9pp5/YJrx0qSHLjNr/Hyn2rgu61Yxh2AdlejBU2Lv
NraCSxI0ZyQ5+dYRaiMi4wAgP/U5+CswWt3FRC2WEQ2LZsNLAFXa7XagO4mJTehsHTQGPtl1V6xI
+71tXAfNGiWIcfn68z7fSbLolkuatIp1fRZwB82s3QBc3zEMEeovS4MxWqviyZOpKNKi/LBG9SG6
1Z06vHDl54ucK1Nn8fTweoHuny68zMBFpxxZeFiyTiBLItOPbAhgHraxN1hyq5vXn1Q+yWmwZLpC
bgHdjNeOVt7p9XSoRpkleFLqgeh+Ngbp1IiPV7tA8tFSFnT6YMYkU5XtlBSfWbQK5guP/NJnJwul
StMJ9ibR4PQeyonRHxVWfHRKzbsyWrScbXKWRdk1dBL7BPV4mGp3MXCiBfrnNubJEbHPCMsLcPNH
kaPTt8GkVk55kY3n/Dxvmncl+LsepOExilqCBbh7p10UiIJ1qw4PnHqFOiDYpcErxJWi1Ct7wtMI
McGhKJewg6dmWWE3djSDNA9WRZAlCO50sWouCmHr5dZtRjpLU2NE3iJpA/dQt7n+qUAChHmtwPw7
A2330enN8TaLO8ANo0XBWY2acuuMWn2bpXbQLoaumRB4F2X9o+ymzv7tY5bMWO5E/sOWfyab5LXC
zMIE4xkF/9EmJeFstCBYhlTU+EtHxt3rK/B5ukYC8LOvDfLhGcXacHrXjgGRHY26KrdWaFiksg4C
psXlOvvZYudSHF/QK5GQ4CufLjStKwG1Ahg5Qlkb9krCsNCJVXv9+gM9PyxlRiPdKbkGea78+ZNo
WE1d5I6hwgOpBitmLD8oJnTp/4eLMCaiYQMmh4z69CIh4kt2bxTtsZv0Yp3OEkXpzZH/21eRs30D
PBFBl9bE6VUmpSp1K27boyn0dKX1wdckRDXv9y+ClCgkC5MWByf/6UVclGZb/Du6Y6p3jUSKfu+n
7k8l5L9tsZx2UmVoQWCFVrZUPuCgO2fVtlIapHWmDnphne6ENdVQitR0F9tCrObZQOVzsC+FkRdW
AiAnFWQQxA6a1Wf1ju1USDhMBhdV22KZWH23ytw0vvD+XthAqPpJAgddP+3ZqkYtq7a8sab5G/WT
pHpCP+AF0PWx8gvr4Yyp9fgaATwAaKHkMWTX/vRbGbSbegNJ0mNcTAqePIiCdPjRrUsEE68DHaaA
bob4N8cWPg+RXq0GURl3aVXEiDM443t9aI0LYoEvPD4kOujZ5CbM3M8lfiZU/9pyyFtSNWtcGdqs
LMIynVDRby75BZ3NCR4fn1qCsSqQCArMRwmHJ1u7LU165rXVHpMiFg/43CfoDgszH5ZJPWzCIh/J
DuZ8WJm9qlXgb4YpWwY44ukL0Q8ihn3ftFjzufmHCHtrTjqvyPLVb+8nIrkBtEh+Jlq3p98om4Ra
jnXRHTPHChZe4pY7a4y6C6/9paVwcpmzpeA4pZ7RReiO8BHctTUZ4sYMlXptW0PoBxDLdgI5sGNp
eajLqwGEVTEoG2SplWWsiXHpzKFz4cnPMCOP3wdxEw54toPc8mfnVd5OYTBp1nAsC6U84ItSLYy6
dDp0JPvhm61FFlpVcy5ZtZXi2mvPzOsjjaBSXTZ9i/naZAlsGCY3ZNoYOqGtL0NgKPpi8Dp4xdCk
0dCv7K5Zh5aiIzqQpxp2E71SHu1Chdz7+pc8g1j9fB5SQQCB0t+I5zr9lG4+j0IUXoevidGskhBR
vn4ytGU+2O7Cyaxikdnx99ihB4U4dr+Xho7Jpu0GfRFD71pNOTJbc+c0cgSEtdyk0z1KUx1Erd7/
MchRf13kFs7wPGlkWT/CtjOPLqJnSMTF+iEPxnw3xIO3cSPX9QfpIA82Xl2NTjz5vVcPF8La883M
eQlbFZwqI4KfvP4nG6xUnY4qWh2OqoIBYQjk6INtw6JHvO5PfPHfRoTnhzPzDt6ph70uYIzHgv7J
paqx6zH2cYajUk/GJmzS71XSa9vXv+CLF5G8vsd/AGKcfkDFqNo6zNvxSKtt8AukFJe0+PQLEUAm
yKdpKw0vjEo5lcBePVOgnNqkYNphj8c+br5DWt3HzrBG5l1dwNMyLizKlz6RRP1RoyE8RIP49JGA
3qJ6WwTjUYebCQa/n9boMtIEVar0wn4+k8SR618a5MjGp7wasfT0Wl40xcFkJdOxFla59IQb7aoo
0dd6hYxfjwTl3puS5osW2Tps3KS3r9zBRSbTaorGo4LJPNDqMSwl+h8i0zetkww/YsNV6wsv5YXv
jNQ7IAyqRn79vIQZGoi2jKvHozEN5VLtvHBp1+givL6aXqiUaA1IKLZU5WLdytt4umYzXXEyjfdB
gFPvvSbpU7T8mEotBpsR4qJ21HqLV2rPELhptC8CPiLeb4Fo7oIOSKj/+v28sO7oyqHOTcOJ4Hve
JrSEMGojKucjUyLty6zMgtXtxMfcqRs/HfPqwjp/ocmGrPSTC56BmiIsOqus4oKtWwY30+ylGzCC
0TJNbbHHHzekOCqDj7k6qXdtmhrrfkTd4vWHfmH9k2RJdprEAdOOOv0GoXDsJs7G+Vg5eoX1wJRJ
hlPr54a4pGD74qVYT3QtYR9zMp5eqpuDKImyYT4G9kwrxKvcpdH1A7Y8TXPp1crQeHaGkNE9qgTQ
BaAbcHqtNAKAgW3ZTNvJNTY97WffFKa4QjTI3SohSnZelkOQiybg9LC//d6oo2VsKeV9UGuXePjP
2xJ8aJdci+4wJJRzpT7EubHNS7r5iK0AIrJab71H1wQupZs3e0hLDabgCNzyRN/qulcu5DYvvXe8
zUHQ2YBSnqV5Gp32NgZUetTn9GMrbMcfs+KhMeL6wlp6YbIjhYX+utLZW5/iAnDroGjHzJ7S60CN
PY1Ba1Oieq+17c1s2mG8SIO0g3lgNGiai1qnF1Fm9mZu3dFbYLdY34s2NV1YdJYObqWvW5/2vVes
lVyvv7lRr3ZbJ6009cAO1VHIVt34kCMg6C0xoxXVhWd6fmg/YpYNCUGgLsHk53QlIS455hoj6WPt
JtU6gGS78cImO8JZ0hRg4eUEwVSd6mhhjHrxzmtK9cOUFCqiJZUbJGuzs+aNE3nOjyCpFZVABok4
UXrt4fWNbJ6teMgnyJMAKwImQHA5V/SOItee5rhojmDLkbXQjHkzeP+Hs/PqcRRp2/AvQiKHU3Dq
7ukZe+L2nKCJQJEzxa//Lvo7aWPL1rzSSrvS7G4ZqHrqCXdokzsH63KVRXYLlj1gUOAIzipkjXae
Gl3X9LQ3xMcBxfDG72SmFXeWWYdiumeUmIsZDOeFoelqmbzpcvRXmvEIYtp5F1HQ+tWUoouQFM6D
Ysv+052Xt44XAE9Impifkmoz71hk/t9eRYhAdgZJk3oMa8P51aVZimK+5qASDPd6iFCRwSXEL0mz
h4D/h94hO2IA9k9I/n+3RqqaAUZXTegPQ5x8c+q+1TbYv4B2KLVWyxCr7xNQgiRPeeB0sf1By5OM
LKO2k+8t/3XpF4bSCXzR+vZn02jRc4ug61M8KhhTlLGlws6dB5UbqQjpryVag9dHVSK1jTVOgqgS
evsQC43GGo55jzQR6qumdH04Oh5GylZslZvYMqrnRHGbFBeaqfp1+xW++mq8DbkLlwqYjoUjF5oP
FJXnr7DvNTUtUB44eomGgwr18nzwRld9b9a/lNhQvljpLF9mU9gPbpHUvmr3WblhaiHKIIcO/6iW
c/W70JjRwc3rUcPPRQIJsklL5ZscHK3FZcxRH+NGttU7NEvnhyTUYtWfO8i2ceyiiO04nXfg8/Jl
8tGLj2pjN5/jzGXIEGWuHfRzg9E8CMzKeEYL2Jr8sMu7Re7DKDCXl+piNZniwA7KOKq3vTGYX+FY
gbaPWqHs89SKXL/ysqJeFC3GZ1TYjTKIS9l+rWahzUHZ0CUJ6MI7adAWfV/5o9tbJ+aAlbe1bC1+
lFZn1sT7cN7OY1dguO5JpArMzmnmJ2VElBw8v9l90ZGuyYKhb3s3iPA0ip9QlQiflWgeTlg+gBHN
IvU7O6wHzBP3WuMXWaiqgYRQkflUe6MbpEZa9ntLH6lXqzoqHwp9KD8naYqV7TQCcA1yr0qnbR4V
OCRMZrXPi1zGhz5hFIB8Vdh8hTOfFH5fxogIIKf2X2hrKIoTnBt3f3sDrUPLsn/QNKb7R7mE4OZy
jb3JBluZJ3pf6f1R7e1uqxV0Gytmk7t/XoWOGeNZZ6FkwKE5X6XKckvHspMc3HRT3zCgOGepda/w
u0jteBiWsXkg9CaZgC3x5s3DhGWX96HSy2PWttVBtbt5m9J+BKA+j3vpTD+sUkPWQhpIEvdU2hBu
77k5LcXY6jwCw1ok8egiLRzK85+A4jZyEmPYMz/VtE0BjqMZ2tinQ1wEWWSh2iCcHWSnP7df8MXE
b3l0IgG1A1n0gtc/X7fsEFRX3Jq5QYvgWRBPSvst5zXQ6lc872/RVcNfjywkDYQz2+8rW8t36Tx7
RwTTzQCd9q9agXK035McbqUm0WV3xygZ/K7TszsjkqvviLkUcYsaEJjF+W9ti0GdRW8Ox2kAkxaZ
qGbn2ugFKd2cINWiajNVGAhYrVPdKX6u7HYiJQNmbm1Ggwt59e0GUa0C85bMHo79qGXBqApKO1q4
d1ZZJ558C3qJ+FfDUYXcsZ5+FFrZObWqjMfRVZKDOuA7FLjJPIAPIql66Yo8hl6PzcvfLumTOggR
Z73X9lm+92ofctAYPgJMAg+4HnSLoc+aDP/e4zC680GbvGQfST05WcXw4GVN+DnvHP3znU24XDbr
RRf/VKpKw4S3sn69NrOlIdLkMVG9g5mBh5yK95SPn3Wm+bJW0f2qfgyZiUhbd6wI7RnuMpkhNnd+
x5XPbJOQwfuiZbL0dM8/c1c3HYE3ouaZuunBjXXzyYOA/5gDH/NLQxrBpMehr1daheqQhjeoJTHj
kgoSjX0IzLPQtQDIjrG988OWhGb1gqh02XhLgKIIXb2grLESrUz5Ye7QgxEt478uJjDHWiTlodUJ
jejltFs5ROmPTNjuDsdjK+gKEtjbP+TK7uAUQOdYPhThfPWCvDKsS2UpuqOx130VadwP0xCrG9Wa
6iAC27qpFHlPrX1F26YiJIVdwiLOPBx9jsj5Z7GtTFRGJSmJQAbtQ3sIF/midj/OSvgAVKzwYXV+
qrWs3y4Wrn4jMl4G04KNGXfuiSrL2fdFoTHGT+t3prAkuqERWkaNQE+xn52HIbW7XxJriAcjDrE/
AgC70Qck6gbVBM5uxFuiMpUDX97nUlae9C6E3j2jIZFgmEavszEghzuMWLp0y0Ax22iFNJ7NZCju
CAavk+3Xl7FMiOHdoVOzrnBa0wnFkGnzsZVNu3UHeK9ehU1bnHtTIHRkmW9/8nU9uqyHRQC2W8jS
MYhbfs+bu7HuGNGnfcjW0/vxiG9Ks8nSuNuKuCn3t5e6cvzIRmk5w65go792/d8spUQml/CcqsdU
0+zDOMcm4vXKvRrx2io0tRkuQ6lDSWKVuYB5x9XVGtRja5HR6sXgHAaVc3T7WS5Ap8t7W4wSF0gs
w9bXdtqbhylmg7S9jbVjmHHJLirSJH0GSfVpsIv0JZqm4ZvlxXH3GPKkH8to0vIAHR+n3impqdZB
VjbIntz+VdeenX4wsxlmNIxnViepCvXE0GJPPcLJAkySNjJIiLV3VrmSVCyTR/IYunMwUNdtqtJy
hZE4hX5MrVlsS3xA5CZS88TyMy9LvxqliL/RwZX9Joyi+igGo6dESxMUY8a5Tb4zQjSTg9XnxU/b
jdv3xpQ5re/Yo+YFuDRH9/yuLl8LvxcvA4CNxDVmV+d7XAzY2ANcpcWBiVoQhpa70eRwT/Pp8uTS
9AedB9ESpXuSvPNVKPTd2e5L/ejYBI8enjPFltG9m5FHPYgR/Yg73+HqgjSGl5scPMn6PHHVRTMC
NvoR45h44yZh6wNm0rYIVFTBlGTe5vbuek2Dzq8pnvDNgqvtRYsA/+Le0I+FIbE/T8TGNebHxHTe
iSoBxT+W7mFQkG4V3hju8jYx9zRs0k3fl/VH+iHFJkK09bFs6x+oYAh0rwz9obBnZYdn0+3fehnW
+Kkufb4FE46B+iqXxJBKgHLhp7ZKn2y4Xju/AjgZJGF3z1n86md4s9SS/byJBB4ZzzwxJTh6Zt5t
mBfQYcpMzbdHGe+UXNxLI6/tZk43ev7gDVTa4+frRaYUFGe5fjQSM3rAk5CnkuU9K9jLVOD1ZPMF
HDAt9lrdNaxkOY2pzuay0O6twto5FnYqApOcZDfRAdiCJvO+3f5qlxUAMxlOj4rsw6J2sTpCBard
Xu6mxrGbDUQPu+yvWlnuZ2bc9rtWxTqJeer8I0wUZ3d74WvfENX4V4beMrZb9RUNW5ecMGEcJ6tK
DkRtuWH+PL8384wxt9T7/2E9l4DE2V2a0ev+YF9ZaOZHk3FUuoz2q6Ukz47XVEEeI3CMI1l5p7S6
chzYLtQccHLRv1trltPzTuTU5/ORIockTuBA6/bGH1FF6Z2VruxOcI0glYEpsd66WRgmSFomVjMf
hYEGdIFdLzjYe2C6K48DGPhVSJAnuhATLIzJdBWXJKnvs/pAThZvZp0JTVg20Z3nubIzmMWAuaZs
YDS59i70vFxrlEqZ+VKu/qGbSpS/UzvfZb3U9rQCszuB6+p6wEMXtiptkfVOLOKwlPR01aMQs7lD
b7L/Vmf9d4zH0vcYvsV3xhFXeiOILzHdBRaKw9xFo0eWrVZZia0e7Qp9yXb0mpMR52pQh6G647TG
u8itNb/K0HC1uqZ4xGZNebh9+q58Tn4DXgH4GuHschGsta6XOVf4EbeIapcMJSLitjD2Bl3WO6/3
yvYkc1MpNhYqIyZV58EzqaLORrF7cXDVwyc5QdKLmka9E8cu5hSQjJYhHrUgwtOMspdA9+ZOKDFf
zIcl45COW/0ylJ4L2VD0rVWE+mOrZvGT2uGCqTszlEETFxJ77BA/rmx9X9pl/pAZyR907bUDhnEF
aunAXm6/8mt3Of2OhYW1ABQu0mS3ES4ic7l6lF4vDpEzxu+sUQwIruFNAJFrDxwsecyy/JseFTAT
ZWXtq4k+cFEJ65siQY532MQDUAEnXo9WulWKpsH4KqW1dCfRubY/+GpIIEHwZn64Ko/dok4lfX71
6HRus1eqPv84OPjeFVZ4j0Z05QZaJpX06kD4gApYLaXPZggRMtKOWcdXsZg9PE9NVrzvbNEusoja
wt1SuSH07vftL3LtIbkREOeAXApmepVGjInexgKrREgeHaqayfy9tUbrkAkUfG+vdDHqX3Yn1+wy
H4AXj5DH+e50w25O+fr6cXar9wjPYqQe5d1Probi06JQjhxvhuMDc5jv2lTqX6w2kwfDSe7Enisp
BnGOUldFfJvgunriKU4SxEAG/RjpzegT7t4Xo2tvejolmxlfUT+MtE+3H/01fK5SWGbrXBmLbglX
4fKb3hzMCpWndAot41hpSbNwLuLsnTlBs/IZXyKFSXR7zBMbzpuLi7Huu0ljObtyzIqE8Y1Mj0Vt
/WW+2MQbnaEKpiWq9832FPunQqKp7GInKlP+qwo0VO+kxV8hxmkMcret0iAcWhwKGsUxxNZ1FHf2
seXU/9N6DJekNY37GRd7Gw36Fs+HmiaFzzavg9TN86cwHW1GsrOoO4YUVtVukjI056BSxuEJetLA
uGpuJXw0Nc7w39GiufItTallMMWa/cEIGZ09a45EzG6kUCoBQaNvFNhW305BJsNJOXRslb3l2NiY
Il77a+E/o+RKuvWh1W2QalApy/1Mz7AM6s4tvxnKqOqbIpzdReu1Gr5Vc5L7KE2K36HVlNVD10fW
0u1rvMrPo4qRTOeVYu+EYXQPWn5tU4MY0vhRdE4gla5C7swgytNFaxyB53xw5kp71ybO/GUupv6v
KdXxsYPEuHGY+b0UKi6xAOKrFkdYDGRu77ErVwyFEDAzrm90D9enazRTRdHD0aDFWkQPzBFhIjpu
tP/nVZYjrEN7pRbX9dVFVjitHgolNI4o7bu7UEf+1LTsH/+4yCLShXy/piIgh+vgKlBMtl5OatfZ
x6Qb621tYhwwJ8m9O/ki8rGKY6CQAZUOJfn1uLfXYnNSQ805TsLOfEdESHJR5BxqB6X12w90Ed4Z
Zi1izPxF2k0GeX78xzE1cU1OlWPpCMPvs+pjqqImk6WF8thlerdRvXiCk1/eg1ddWXhBnFFgEHqh
qK4KDAsdGa3E/uZoM5I+OU014j6Crm0y579dNbZ8kc7dJhn7e7vx/9sAZyEP/PsCdIE7qC+AhFXI
q0GfzoqB3LjbOhSpdHWQryzn7LlvF3slhmAYxpZaMzwzCxQHq7WqbYXpNJI4EE7NSKVxYeeK98Hs
PO9XXgrnK7qX9QecPFIz8MK2LD/TWMGqtkplEe5wp7bbHelPua2LOQ8pHuO63TaGngYO7j/lY23r
yF1iDotdK+HV+ZBqqBajzmuXdaBkrZMvrqDDoZmraLGnnqcj5oIRgj9oo5xsxRtOWc4BDGQ5FEet
zr33TVRkP0SpISfsth4q0/hX9scUVeBvIpba4MPKGP/YzdzPvt21+h/NCSffkmOd+93oPcWlabbP
RFGh7Vutlt86a4yMwAPsEGFZZFmRTwYw/Z56y/idN5H6t4QCTFUqWr3yF0QpssJpAu85tmL9QVoJ
mmwwTts/aZ49KEQmwn+0eA4bHZvhoKTp+E7iR/Sps2aFh0wybHnG2Ual2JbOvO29NNo6OSAFv8XY
Ot40ndH/HmJoO0Ey4hwcDToWUyo+Ze2Wnnly0PAfjjZz2dNMcWvm9g4eG7uw1IudGinfeyNLv+WL
6h3fpsRqY3kq8Uh3zzzSKBTfTLdu40AJY6yo+iFu/+vMtkYwlXzr6Paz2JleFT3UXpq+ZE1vAACt
euN9bMF7QQQ8q0OkTYv2ns3uRZKw7F66EEyN+Mb0BVYntqVlSmqQnNQ2jvzJU5WtlrTlpjerbttW
Eocn272n8HHZ3WUC4sBFJMKaxL41UVJVarOwexd5dsEgzhrr6ivsQRnUilIddDmKvVsX2T5FntmP
BeYUBhPdeU61J6e1k38tQRFQoWShEcMYFzb4Ej/f5CzC5vN6aZif+B3xVjdDhEem0fTbAUZsJEPv
ztVyWROSS1vMKRlCsCYMiPMFcUbwTJG25UkTae8bjjLvRQrnPC3z9sM8uPIJ7XWVt59re/S25EdN
pvrL7Uh9cYvq9CtMSnu+A1f6hUSjq8Sui5X9CZuv8smV2fBk67m8U1lcWWXRtSBbWEjcTCfOnzSK
h6a229hkMqlbpD6WvQFTda9DeHnB4e/JvUbv1OXKXjN+iVy6AzTNPFpmEz07ZqghVB8pmxAhgdtv
7fKasek3khUAmnr9eufPY8XTMKtNah7nFkJIzNhDInO2L5Dg2I5D6dBy7TFLC23vH/nhi44H+QWt
H6aHkLVX91shsekek9Y8NrrXBLbitD+iqTZ33ujJx9TGBbqQYbl15lm5t1uXJOT8fqPTvSDb6fhC
0l4U6t4ej1aXlpvXuXUMc/lVpp392enRkRkMK37U0njflbV8ILjEG9ssvfeTJh48O9t3Svzz9st/
jQrnv4RLlr4N03U4p3QYzn+Jq0maRUYlTrF0lE2RxNEuSnP9vzmLlb2KG8Sm6lztUGlNhIR+WD2k
Ru0AVTOUT9w57jZMBd4EbuoeEq13trKHIKyFVX9y2iJ57BCG30J0OqpRm3qA3Yz20Wnd9mADjXjU
c0fbiMKKURBBK/72k13bVvRnqE2JwHier76uXeG74/WWdWzDof9gzbQE/Gpo9IOaKS9sK/i0kGNy
kph0/nJ76SUjO3+nqKZBiIJXSYcKqND5O+XaF1WeGNYRQsUcuH2Sv0ucKXrIZTZ+KBv3SVQZ5GnB
5RBRaN1e/EokZHUYP4wTAQ4Agjxf3YgLxxMTCfCQlKidFEl1GCLZfihGx/2OqZLpx2ZrCp+fVZ8A
HmXbqbSaO+6mFy1BztbbH7Ha4F7o9MNcxDZznkENJsSOd9FIj8Dq0M5ANSDZ3n7qK/sYPWAbxiSE
efLJNRxmghEx9mi8HBs1V4DO4bfwn2GL/IfFXffRqsDeBp3qZlHQVZ3xHymR1m4YrDTAZnQZdwG7
YWSLO0qR7fqxxc3DBnj7HzkRsL8kk3bn10BxK18kLXZwsrPAgVDUwflAuvG/VjS6Avkt7Q+Zpo1t
kALT/TU1pG23n/SCaMZ0g5IROBaYGLjqiw3229hRlxPZZOPaRzkx4S9x/3rw2sZ7L/Kw39GzVH2V
mVZs2CGYzuGDEICnHX5s1cXNrsWK9t5s9fJb84OoT5Zus4o8wGrDtTrG7mNZ20cwf82pKLw/RC80
xuLcfRr16d4I8fL+Yzk2N3MIEgyqsPPnT4A71ok12UdNS4x3Vok5YZwM8cOd13wZP4iHQMQREGE2
DQ3/fBlrwZoTmZ2jWSvWT4D99CdkfNIS3fug4xnjR0qn/GdIpf08ZHJ6Nibx1AlP+Q3zjcJAzyNr
G+mhm25UPQ+PXuhFGzUz0iQotEHeQWAsx+k84iw/Fr74YmQO3W8VxZ1MTaoeX97j6EQzuM5I37bg
LmE7tve0sK+8F2LLUli/QqPWBy21q9FOKsM5piPuoxE6lntlbsaNrkzZwaGRs7HK0ds0g6veOeNX
VrZIqpfMEp73Rdu/yIxuFk4cnTSJGSl9p2kXRbm9zTyl38gYNkbTwMIN4/EePuNKTKUfTirLmJyg
fuHS0NphGjuTHZ/GNj7pam5t86GuH6lgq01S6yZ+ROPsp+S1J2MQLwZqFXce/vKQLb/AQvVySe8Z
O5xvx9LsLF0trfgE0IbKEDGCgAFZ72sz6MceDPSd6/PqetQSIG2IMwx3ztdL1dyJZObGJ9HX7d5w
2/yAgakZDI2LxBIf/M7zLTv0fAcv4CHYYjZX9eLUcb5eDBg6kw19BtURiEfkCqIu4qGasLSWWYS0
TCzucnyurIn4NLcFHRYqlfU93QPXZtSuJSc9nKZP0oL84NdxnpnPkVTiPgiLrPoMKRS8cqp3DrfD
UGa6H4NxhOQURcL1TX1AidQwk+nUzbbxJ8cRXt3g0ZN/EAb2vf7tqHTlqzBqAhbMbA8Yzzoo2V5o
JaWbYvTHJugaWk9DkpgU3ibGQJX+/fZqyztffRMmJiCAUakjPX7F1Lwp4hornq3OjcTJyvACA2wl
NrrVqgEGmnL/vywF6BcJuqViXl1qGBk3uTa7yQnYmuv3ohTvSjXOgyjFWPz2Upf3B4UTb89jlEa0
XDddh7RWomZqxcmY8dKFzKFsOtP8Vym0pfp/u8qqa6doeTNbglVio3GCXs1ACXreR1ettR20mnlz
+6GubgxmA0vWZzMkXL0/dRoHxx1UcXKkZX6q+2oOBimdxTDPe+zH+F6L7trRgWHrGMhI0M1dT37i
BqvxbICErIP528Ep7TZlhdH1qJNKWZPE1T6p7f/hIZfxMqB4HpLGwnmMcGQe9fAexGkhzRyyWokD
RDTsbRwnv0pD3MukL9N4cOh8xle3e4ONcL5cHFlKbHZjehKagkeZUTx1k/Ipr82/+mCcvEm8M3Pr
/VQX/6oAwt5hykNlry8WF0APVwvTJLG0jFgY9gT3JHIwoc/lcOdtriTxwbCyDMGPjj/aPoCOVlu0
K8I2jFXaVGiawOeAUNV9K+DRoIucUpD5c6ZYDyrZzIYBNM3PHlpn5IcDOkMJJihI1I2m+qefoLLN
81gGTji31tYdxbzrBm/ufZQf0nttrisbHY4HpxY6/CLguWzMNzFpSkNrxrUzPTljvoz4u3qf2Gmy
T2eBzR6MzTsR90oMJKtaCPgMOHEoWJKSN+tBF8ykGwq6as3wktAOfxDt8AdazD3ZpythCbA5tPQF
RsSSy4O/WaieQi+vBic/RVECZRqnsaDTnenOR79ybrExY5IIO46mjrW6Zu1cambZm/kJyR+mbKpi
bzCI6oLS9tJtgY7TpsGGcns7OF2CLxfkC6UHlcsiVLd+ifnUyEHpo+I0ao0bgKlcUpYJB+NhUvcu
AIN9E5fjKZ9MsPYlim24tFs/Kn0uNpTQFnZ9ugg8T2hBYkCGanq3fm/Od5uIV741xpc0o2jIcAut
oahj7+ZRZMviJLI+fXLVmR67OuLmOLndne9w5WvzqWkSMqyiWbnGdHQdkk4O1PyTjtZT0BRK6qtZ
m+9uv/gLPi1HHKIlCARuhdfE4XxTqc6oob2UlicITSaAccN6DDGM+W+uh9dTzSiFmeu7WUTDnsZO
uatSvX5GlZSegWXVu2ruoPgo1Z+mQvIY8FSxbcIM5/k5TR7sIXvRhQXVW6/mXxE0O4wg4aDdfoZr
bwqMAtNRJIvIRlbtTmVclCEHtyQRVTWicGujgxHf45i8oslWuc4ilkPFt/B4XkXE3x6/CAogID+v
OhWdmbIdxZDsq7xC8k3pcyPb9EaV/IxTuMKbWu+Mr7OMKscf8WL7wWhCOw2TPn0J9aj6VMy2/TMs
ZNvuPAdP5tLSw19Q6vSCHuOCuG5Ep1V4eob5nXN27VUtXfCl/fwql3j+tWevNuqkTKuTYZaLEAJO
uv7c5t7L7S9ypQMB4wkFYxAfsCTJ28/XiTy7mqbOS05GGCKvMH4tR8YpOJB7fUuHv92avbYVtcsN
YLVBP40P7ag+l7NzuP1DrlzQi6cLdkwLQQ721fnvMNAa4IMW4mSXFcSvspoehIX0tyG8du/N419Z
OLs+7JovxlRkd5AgV94CiSqlMO7kwN4YNZ+vrqW1KqDkFafGGBw4pNr01Yhn4cMpsvcC75HUrwwV
Y1K1jJ9H1Ei3lT24e0irIrDjxtoWplHeEaq9cqcTvhbeIHwpIEHe6nqELxfFsUFjzzGm6AcS7xJO
LyiuF2kPCiYFtV66PoaDEdp1ZvIk6gaLVAM2nd9HmorTHv/Wz8zRaPtOiYBe0tXT33FaCKyiCFUG
fRj23JtovCZu54cP8Dn9BAbcDB2Qbjl/lSLMpwx2KTVUazYfjTq2v2TR0oKLGFCgG4XgZLmh/vDC
wIFH/cAXqfaoUidKMCaVOwa1Ffbpri5682cZqtpzx8Pt9GJqOGeTMgDQsXtssGWolErQEguhMdq9
DnRf6ulxUEzYOU6ltC9akvNn8ATdEc3WIdym5iQ+uDKRWM8b9VhtNXjR6abzhHy2MAu2NnQ5J7g9
kQt1oPUKTFiwQLZ3Rg08dzu6bRIFfWNk1WZWa4deFWilByXqYxWL5bjd01jQc58kozjZWmOCF27m
5rcLZ7ji1yFeRhUYdMJ5j6rRfKxGQBqzNdu/SlRiaj80leZz3+l9GuhqPP5QG8dMA9CfhvCrNi1+
heFQvnTZjME2GXVx6FzUWIIUt2odBm9kZIGJgTBQomlS1MdkTO2eLmZZNYFGfEe0N3TAndR5YZ26
1Kp1OqSR/J3CP6oD6bVMUAUySrafZihR+n3bun+lWTGUvXPUL2LbctQWfBsdT5vmz2pjG4ppJXBk
5pNdp0CIiAeIRtZlhWm0lrgZDOTZIQHsZ6/YK142ql8EQNfdoBeoAIIU0dInZoIT/r9lY/zRpyn8
bA0dbjkUMVHQzKXN6UANsceAPdO/V8McdgEsuvEJ3r0K4ZVP8DHpKeq2fWTqL4nbxbmPYRpMcdNo
7I2Q2vSkT90MKzduapbOdMOXAPd+JIU+fy3VjINTD3VlbMJMzY4aClsMmzqZZlsYvFkYlGWCW3M6
VflPE71VfVPihKBvRk48OZAnRygamUtp5wyV8TIlRfvQpehg+Ahy5nJviUEOPvagzGGmrNObADhW
tHNaCY6rNAbP2rl9NWi+AmOig7guodk4caFui1LmG6ELLwuMGi2GOrLi32EVlQmAySjOgjzT7PgR
bp9CASCM+K86d9E3FD7FJy3uJ/epbmwUBKuFqWAailR9phvedsxn8GljliIVrxj5/JRCmi62XJDm
C7q2IcGyjyJceyNI+KM+wJMbnRh2uAK8PFCUOnyO0zwt30ddqo94JFrqsHcluLPd3JTlp9t77KK/
yEBwAZwQPRZ0j7rKNOIkFFnSd+1pFG4WWFXlPJp6c2rVqPEHC6VSKxt/tpPh3WneXpQ0dPQhlzG3
ZmyxCEafRz8pyMHELJtTlWZGUPZIKpeRjgxjaNb7brjLNrvynAt1nRYSlzgVzeo5W1Fok2uGrJeF
eOcwfutDwwXsmz/1TbFnb5XbVjf+uaolC+UZyTQZNTL9XC2r25HmzvrQnuKFEb0IxW8zG2H+2x/x
IodnLOAsUFTwSrRB1jiAds45nmo+nLTaOU19/CNTTe/daDb6nd1yZSFSH5veIZBp9s3y52/qtbBD
FifS+/5UIoy9oWiBo8lIYJfWzb00/nKD0BMFg8UWocVP/+98qVEDtUD+OJ0KhIcDYsK8hVrpPjky
c4JpwcDffoeX7W76vW8XXBW9wigBLfXTdJrNSdt6cAYDT0LFN1Id8Qtuw70GYPWrZXEtV7FofBrn
5Z1k9sr7tdAAoSADT4EL8OpUmE4k2sb1ppNnFH9Lz0qfC2xyyAJU906JfwnD5HGpapecmT1De+H8
/dqNSGurUabTpGvlXsnt4alRZL5tzFE+AZJwgzoaxceiDJtDxI8OAKf1G6XGWf72i7/2zK8i28BH
KEPWP2SSAoncuhupzs3Gn8ba2mIpWm5SD4vT20tdaHfSaudCRYaNQ7k8/ur9IgUDeidrplNrGfs0
i76Prpu81HXtu2G4N/p4kxrRXk41pnPhE8Dqzx3b0K8cQ3l2GqnCJrbv5PNXHp8PANiRQSJNkHVd
kfRG4s798sntKdsjIDl+ECMox0ansfTvcWIRs6Iuxq6WJt/q8b06G6RJD+TUWB3otFS4n8ToICBp
ICB1+1VfzqZpHNnMEDHGgJgGzmW1v8BBKXFkaqcRFC/1n+oU6s4k9yr8wfPg+iWjqJTAm3JS3nxR
NvyiKpryLmkndHIFr0z3Z8cqjzUX5+KsFuJ3QT4tFi1V6A1dmBtbUID2zxmi6Ae82EQcNNP4d5rL
9Be3Ti+f8lGZH+D/cjU7E9i05zkci39ulvGg/LqlOnyVHV0+8JuYaE7lYETSlifLKA3oItXsx7S1
PjJcqO+UX9f2CnPZ/4da0cVcnVll6AdFpoo8eXKQm2JR/ovzHMa/jOW9o7L0W8/Kk+WxIFQtg0d6
Z4tn9dvHQguu1GebtawO96eyw53HVGx0zwtkzQ0lfoYhg48UzPoD3+PdqHvlncCwrLD6Bc4iKoXm
AIUmgKXVL/AUayL5lqc2A/aP9hf+V1GE3qky848oxr9kaln45Jn5vQv1yuWz3NZMwmH9QSZbXT5M
uWYr7rP5ZFHX+GbODLCxx5rqyGThSfv3c8mgFcYzBHWwv2tJ4Rp74sFxpHryYPc4iV5/MXKje5hG
qOi3j+WVsA91a+E6kX1RfhqrhKTP23aussw6zaApvoQeM33huRyduoba5Q8I+T6UCjgEv7Az5Fy8
2ZtwEq9SMD1163y9/XMuC5wFFU8LmO9LX3BNdzTraEBA1BlOaVmkkIsbL/BG/Z+xGgR9oIOL59TS
ullv5UL3krrWa3qoZpzuxqHhmXVTPGidW2/TodPuNCSuPJVLc8Ra8jFk/dZoAfrxSHBEjXlSEfXx
x4ImWFN63e72u7vco0vXDqyXxzW+jKzPj0dftQ0N89Y+FY1VPKaQYQ59ZMR76ojpIAdV/Vd0E/Fg
6WMDil++1FpjO2zrbJamtE9MVrQgJ6/d9uoogiHKvENXy3tgzMvjD/kHeBPDGtQv+fv58+VFhCaE
FjsnzZtgjMJKhw/TKQ9RTcNNm5s2mAvX2c9K/Pv2i339PueBh+v4FaiI5KxJEDxf2Y47ZEQa3ixO
WeNf0ySpjpQMT7Je+cIrbj9WTMo3SeuCulczSDmVsDeMec0tIgnyvRZbGGYK42dLhojQX1ycXPSM
d2HnmH7iWMXhzu+93G/cPhRRRCy4vKiznP/eNsXqa+oN51RnSrG1oQsFTt+Kl7BEtk0dUY/0wjHB
90/Kd2VbVFTHUbLVukrZtI5d+TEs/CAdQenc/mGXvwsUBaiGpXPBhGcNpwgHXocVTdHHUAcMTy6t
BwLBynvXxOVNBQWdiIQIC2vg+XL++OCzRkv8H3vfteU4cmX7K1r9NPeBGsKDd43mISLgaJNk+hes
tPDe4+vvDlaPOgtVNzGSuqXupWp2ZlYmDQJhjt1nHySzTwtEJo+roljAE+8bgCiEvO6est6Vj1qB
8AEdkVfRzdADrRANAkHIQP1XdhGBI5MdYqg7VGL5gf6MllSNuNbRNMlOQ29l+WEILJnuojgbfRgD
r0PkqypGNiir+jgUCrqLqSkcbbJUwlJGrzgluQXN+LhR1bRMwMvnr1ANASA64bnH0dD8MLLD1apN
HjR0bADVRVMUEYk1NTYQtMnuVg1q+dvSj05Qz8mr5gVybYORKr0pSnkVGmkeiCd31DQTHk3ytCwy
vwRlh9snTMXNvAFvsBwJpND4IEoR2ndV9QCuCakry3WfN6VrdEIhOIB9hK9BLoRLaLY48qieyGUB
Cjs131RNGb4XsEnBcC56412RieohLJokQmfwSNonIogHLU1DDxxwgvetRxrQ7iGt4+Z+bMVd2tLY
j1XsqwKBVuCm+toQ41zZLjzXB1Irl7sGiEUVDSs/33XfBMgRVYCBj90A0BQCaNLX2wHEmk2hxXVw
CmvQ0a9UtKOWEq2+r+QFKF2ktl6X2kIysgLprhF8cjM22rdiC5e/xO2Q4UJic2I6BCM61MguGgOl
kXSf9D6KV/xIpVoXqAjCas0VEicj6Vrwm35+3/yDv5JaIFqFkQRUOXwYMDFP7lsN0LOmAYjghLRO
ueszrWWlrwrrEGExU3FDD/3by8XMEf9mshVY5tDeOHlAKMBj/XqyFzGOJY6TeEpK37tWdcxugK5j
hlfGS1PJItfM0YyMpFGevaJSt5jRSRdzZXLTwEaA4hfgSPAlTCMfdSkKHUYgn0ZfBRitb3RlYYSi
0h16fRD2Qugj2Otmy1wiquw1gGS3yoNUySAP1rOiBYt+mVWbFj5RZ7ZpKu/LVQcmpzQZlx3LYR6B
aRKNFBBVXLmp2YVeBUAtqHoI2PYazwAiUw6ZnMkrJ4I/A2N0BOU+E4Q0Bz0ZQuIpDUtg7oE7LsBX
6Gk11Nbny/6NGYCph/zDN7QKA2fOxCdQ67DsShg3pxXCtABrrRJER6rRzMsuNdAIJGCfX++b/c0D
aJcwGrKrAFPw8XxwdzyQb6NRZCidKrWMduhxhFCs4urxTbHMrqNyKT4UWac8oBliNVO68I064VcG
4yBPU0MtT3NPpbSoKnExSKeu7GUSS4uYAngzp7S+tZBxGcAOwdKLyUTgfTKhySrpOzEvpFMweNk6
WMXomakkoZ1ECDyF9eiB+k8M9wIW91EZonu9lgMHVNVzHG/fOHt8HHAS4UHDAkJ+9uuJjnO5CQOv
kU6oqBiul12a2ascOT6/Xni3n6/p92b246UmphYMukSWIS5PiY7YZJ8vEgqzaA7t+K2sgHsOAxzB
PBDoAlry9Q0FmrAE2VKjnvxBEsxoGSQOkOMSWnQOqd3kubD2RAmttpbNuBsiQZiRj98G+ABqQqgb
8ANg5jGfEzshkDvoetWVT7nc60aoJ1bghzGR62IDIOtDmy731dg6mVweWi2Yuzqfw68lFdA7sNfh
SisqsuqTOW47bbGsU185jWM/7tCnWTqCVdfftVE9MtBQdJsoztN9JC2TxzKOb9IM3eVbKOE5a5Hr
gclAYNzyejEsA2L+Ez1RrRpt1MpkcVqW8B6IoHVIZIOfpT6UeO5KTdAllhRpn0tUB8vde+c1dg0h
i4rSrhroWOeBwIpxFT5/vgm/OXgyj0eiyAvKRET/ten6VJEHBDbgYUexGTyrXypb3RskW5MzKUPr
nGRYg8q3ulIiQGeKMFkgChGlT5UnBXPHYXr0UCCFsjq4/ojJwbScgsQEdM72VQSbj2kuFj6rhkUe
GaIPy30VFRE6Y8NngPAHFcq4XeULH8X8SQEON09e1fc63uuyHvzsAxBsjSCxUdJjnv/q5MAoR5Az
kaVcqRCbCFeCWTQd062rxZ1Gyixa2GUsKy8FkPhbJBa6EjWhQfWgQ402BHUkeUdAWt4+y80o362W
ebAtsiVSCxK8pRXNUlT+0aTkEbPQi/pbXRpqQHrDZIMGggr4tcJUJDDZcpGV8F8WYDHJxx6x3TgN
EV1BtpcIfRLMtaf6hmeFe1EwFFCtCZjrt0RAS69OhS4vorMnR6Xo9CMgN6T2PZA8Bq1eiQTyPnpr
IzG+RtugCvG6MarPYt1INozu+DkQQhmAZISIESwMV55PQciL2IWA7jvvM/uQy4GPBwRjRaMRAAlQ
6w640tSfiEclq5IQY0WBLjgtIz2uadsWgpVIy8aSRT9zfCFLLDEso/PAuSuBvWiZ0EURRdRzjlRF
mB5Y9HJB0gXIE16WAf03sbHAtBsMZbEQzws0EwFpuo2QtCGoj76OOEalmpzOJVOfEiHcKyNmLmtt
uY/+Rqsag0AdAlqugigHBRcXvo4Pah9MK0qjuOLyHGeNSlGKiRUYB9VqYW6vk2pZkDz3u8cOHNEg
8ZyxOb4BKsGqRdTzUl8GrQwJ+rXqqJtacTU10c6jeBXEu0o4ZEjK6lLDQFXJeGM1Gey8YXhS6xU6
ud0PKPiS5Jx6yi7RnKLUDTkVyEq8C9PQWialMbNlpi7oZXwATEK+8/FNW6L1etcvIiHWzoDHWomh
O62hk97wyfHzC01VKL8OiCqQvsDuRBRvMg9yl/foH4R5iIhIwYpCW4IiFDJn430jiqfXmRh5geTm
bafifpZUIBX1GQghmRESQEO+7Kv//KoFU/Xf/4XfX7IchCseGvl9/et/74IXWNnZe/1f/G1/fdnk
VYf8LT3X5dtbvXvKp6/86o34/J+vz57qp69+MdI6qIdj81YOp7cKSu1yEe8t46/83z75p7fLp1wP
+dtffnrJmrTmn+YFWfrTz085r3/5iXNJ/efHj//5uf1TgrfR7CWr/vQfm7e3OEi9//Mnp4qf0tdq
+gFvT1X9l59W6p8BEUIUbAXgJJxLnr3u3n5+RgdMEBEFZEFQ0IENkWZl7f/lp4Ug/Bk5fbwHEBcg
eXnJNOigvjwl/hl7CG8AvxZSbwjr/fQ/A736Igm/LBHm5eff/5Q2yRWQGHX1l58uu/uDwAQiXkT3
H05BDwQvwK4TAYXmBGHcwxW31DYhSrsJPTsoN2BhSxKnLpmKngTgK0oRs5fRAW5p97WtShtwhpEh
lVB8sk5hAcWgfCSgz8oD8Pnay45K6rrU0QjEUBFXk2mVs6I6t6ElLayFa5dA7mpUKbaJyNFnzFfB
wbYuU0fqtq7qdL7hNlSJmVpbSb/J0fUgM12wZg3XSQmwz87faLfVdfIKTvn3/gnwGXk/ACAcPgyy
k7hzcE5+Xj6boYlPIcKsLl1fBpnfwqgehzftLnssHkWVKnfLt9Yn2rOQM+05e8wem7fUJ1FExuce
+MIzqkFcsxnehgDAGEg8kjWoNbO7cNOEL2oEwHphheOukugQmkMGbAw4okDZ+hAv3mFEo6GDT/rw
qhtmRPKFT++TW9In7okW55Xkelj0TrvPy6Me20t9oyxuchEVwGQ/vi+O+n2zTa7H2+hBMhYxiR7g
rBUtRfeGVUHBhoky0vzUuWQAjVaJ8moi4Y0fDtV39ubsMCdm979omPLMBpkm/v8AG2ROKkwLV/79
pMJ31hw8QzBmePofbg8P6H0wqRIBxEJqokpWkBY6QYljjEYXCMS7KouGeq4eYe5qEyH9D15tarFx
nQBqUZBEITwFNoKpRVTKY+bJLYiFG6paA0U3VBqykOHQ05UBEU9HPBQaMNTIM48pM+IJdvq3Ivfj
AKYGaxJHY+6CptWSrc4A8yG6CTWAmZIqBp0UUe4HWm+Bo6xR3XmtP/WvLtrL3MApAa8/vi9qAAZJ
tM7PqAwqUAQ5WijRk56DddJTtIzmueib5M071kiFqdRDZ9+bxV7SSL0JbpYojtSQeCHwaOx4+fMv
ck56jaAnUxcCNIVyP6IZUUYQi48qI6xJ7VL12tvW737CFjeLXXjq0IYdKYq1d+U9jE95Dy4dmu47
1p48mbox3bqk2Za3akzzmGy1kqj3wm31iqqGw3DXbTyWnAqCcsngBB4ApKKWCrmWzB7OdEHHmGZo
PRvSzjfHB+RCfQZe1uDdx7Pv+Uv6kr+UIek8/r+UE3X/utxLULu8uQgGTKX8BsF9oEjjyAK8uASJ
EpqPoC3Go7gJWKUj7Ul43PNcWy7KhQFU2ABIPUfCOr/ME/n+Y5n/iMs8J02mPch/bWkySa18EWac
hRNUlCKiz1y2fpDURdsLuj/EspWL3lsnymChKAJSaxV6dYEujS4kec7fnrvkRDn8Gpecen1fbhPV
kQhPAt8JTMHXtxkpYlQAeChbQPbTnlX0+g6gyz1tZmIJsxeamMN/94XE7yk9NPGBU4KQHvq2TGYx
EDNf1KsC/Stc16WSnnUk1dA5DegPWwz63qzy3rO1FeqrJNBjmgtExkipRgpnVdANTsuJzhRD4gyS
n699NDWhMkDrYPD0C1MdIHnLfZEjs6zqEMmhG6XMja57UY5B+FbPFcJPMXWXBfp4O5MFSqtIDcog
lK2VRBPqd+j8Qkd4TSMpwOWk07ilXsrigEGZtSC7I8v7Hj3LiisoDrcliJ1p/S59ihOiAbxL55Tu
d4/px/FN1tVL4iU6OGB8Ayx7B2yFuePGoNCi4bk86PeqrdvifQ7fQD90z+2ut8pdMJMRnFvyKQXS
H3zJlYl++2cvOd9xEy8Qtt1fD9gUUZr5SboUFzDziqcC7DCo/nqqGgJwIP3cj5vbWtOsxW+xtebu
dZK/+rvv9cIdNJ1UDVURItCA/L+J1KpaPw5HMKBa9/dLejh4pCYPDzfn80xU4rI4n11nIk48PQVf
Ib/OsPZOtQMMIFmuXcuza+c5d0oH5YWGSmEgOxXpibWwJAp6JQLbbpvvU/L0tGbGwjLWKv6ITPo+
J3cyUUlK9ujDRVazRr04icxf5N/HiZnKl7LXgwJF4laGXMAJ8s9FmdlxZfpXgm9EtMjo0ilHmoJu
6Jivi0O5pGgxqqFi7EZzZjbkzFgu2cYPNgHYNH6zscxtmIu+/TCWv3fDfFdvf5j/Kf+/4nsIRSbY
MK0JWjN1XT06UDKZJa9ASmDMsrrNrfclM/LhvrqwqJbIUspWzfqXpGerQ3wN0gYFiB6f+QGDvgOw
o9ZIaEsBXUnXUYvgIS0YKvRiuEtzWIu5E3NZiA8D+pefmNkVmyQM/tEVm/KxTk/oFMlcqc2qjQLs
kDShmbWEW0xdW5aZ8C5RP0IvVLaYYyyZ3SUTcfmb75LZSZjI1V9jEr4XQAQaGMR4vI5v9U05jxRG
wtgBVGcx9piRx9zsrN0jKJPZvRky8uYZpGIV0w8P9FgZErHP5z3y+2Rg9mag9zazb0Jify4igaz+
jnXwYVDyJEYcN7UOAmsMamkhuc2gaKh6VEhv+teq1QykZX6L36p1tqnWOMj36g757iMyRS94ZU4X
9oCjX5sSuV2Yr4UtPSisoSvbpYWNXouGfuPCOTm6xvEWpf9XqoGeVUSyHZRRUp2pDgJptLd1Flg1
0Si+jJpYV8iamv3GN99AF2SMtGK58VZuZDQOvL5CaGphwHZ+y3Yuk69q8raglhNZmtFiAlVCjYea
RPj4iOqvOnuLoe0MWpI1eBVN/xmq+tmzKhOtafFikO7SlytlR5Ltlc40QzGcFTSURnOMQ2UxMSqz
JkunpRr+LOMVYE+ggeVu07sAl1SZctL2PFwmWEvnLnyv1415hx52a9zPS0RfVLZ96NjdXid3CG/R
u6tTQi10Kd2mJHPA5AplbN3hKTDsE2W9Rk4SL5fWMY+9LU00Nibr/fl4BEKVACJIVGNTGfxxD05x
snntD2iCYDa0ZJVRs01DX29FiP6EgAKchfRVwftAOW6ULN0mpDXvNw3ZxQ4wzwwKgnX0frcJnZIV
BqJDB3+7Sbf8w3JWmr7Trdv7Ah0aSJ6Rjg7rcBs6DUCsFJkf0qxDimZjVyLCh+F2WEsHflk+Qpe6
+LpFE2I8IvK6f1As96CTJ/u9Ibe3yyNwzj1ZElJsQVKJOc6Nii3vjYfIqQ2VtEbmPFSsYR0b152p
7TDNC9oTxyPWQAZip9TucH8zJ4Gbht9YWr+czil9cd4AnoiCRtlSSGXEuFPcwM50Misgh13PRjPd
dga70iwUdq8fKscQ1hiiOZgGZTNW35ykmNbA/VMkxdz8TDBJZV0UNXgL+PzwTeXutENn7EAtihT3
o8BGtiIJXT8NW2pIFs5ASpamd7Vdr8/HmemZF1oTM/+H0PohtP49hdbEdvwtD+WcfJgEYH9L+QkW
yO8Ic6S10N6KU5N+g/BfyLU7+iDfgW4qWcmWFtePldGardkYjTGaI34mt73Zm8g9Uf7csC6gJevL
63hGij8HKKWZPaWOYAqmvh6ZSAWmmKLh08SIjMAI2cJobe3U2q29oCqDQcNW+BnAolZAY0DEhmql
md42rKcq2TbMaA1l3RpPHlsx3eCaFJw8TmcszgO0KBBqZoe/onkhQ54GPjsshhhWDaTpPiQ+uXmS
6FOOv3MXH0aD9ZZQ/SqDdjxF1tVJZjUMo5acMroVGxJtV/viRbJGuoWmTcn2anv3oCIo4BM7hvlw
m5EVGS9aG2r6dXOrwFZAPEMjsAAHqpBjQ1753LzzAZ3fob7xfIfnuVHx+vqKbOiahkZkemZsJTBe
ZTKYjZkbfFoAyrwp2GCqZsJyixsFqHlisfW53sZ6zqz1xJQPQCSWemWGyD9Wr8HsNVTHF195Caqc
r+SmZTzDyZdRXndG7qSObuVOzwZDMpdIPYoIouSwwgMDXcJMz/DNEL+liK8nBgrOseAS00wfy8//
VlhoRopgRmgGRkVjPI9XmxkNjNFOrAjP9na0g8+LJknLQ5LBpFmaI0xQUAFth3u0Ksb/8kGwSqMz
K2c0BgZL3zVEIpq9gQoBWNM5bDDcDB4CRhUYLm5DxddgwHpjGizuwmhosikM6aBagrlEICh2WjNn
aBIDC1zBttexMplZU9HOKU2BpzF8mxTXS2fcS8dsWzjitraob3gMeFkakhHDEdapHRAC89worNRM
DLNz6n29X5pLlq7xSbsjQ50V9ddoX0fRTQJbmJueaPdDYxiSMAxpcNvi99jIWI9PbJFNRp8tiiYb
rDZqTMUGcScYoOjPZ+iGii8NNwSjnR8eBAZsbbvaBqa9AnROvR4OjUkCx3MouJEsf277zIqKScDq
h6j4w4oKVJh9Liqmzq7byIsIRfM8OFZBUFQGwLEQ+L3pHvufFYOLsyRCRvBnlHsQTkA+CGxpDDiB
rrWkA1ASKQvNxFrQlxYOKzat4QTgx7mv4A40bDQSFmA/aziEMY2tNUt39a5z1Pse+1kmLuKw43o4
AHbAcCo8IzUBP+f+BU7vQJH8x0fKhyXZi/f+qabxeuXUVm3h8JmSBfSV4+8zB0l9ql9ODqSd8blI
BaXFzDxNMhplG6IatitlS0JIgJ/ohsKT33WUq8fGUF5Gs2U51OJoKvexM0IqofcmkxiXk/yhApOq
0saKGWDQkJiyEbPKCk0f8+bh3yARsj3DZQDh46dnZJa3DozYrKzCEp657I0gWVPI15Blln/m70uA
TuGvDY4BlC8gdazY4X2QvcIz/wTBDs0C7/cZ1sZIqMsWmPB2k1j8VV9eWb3xV2R4+Cb/7q1jM1gL
dmHhJ64YGAWtrATjDrAusYnW8vgeYWSRkRi5iTHhHlNoATRjwAi41HeZj/tILHztEovfD49ceOuQ
jXbGx2Pynxgn7iTDq/iVL18Hrif4+yBs962dQORysavBgNAQUAjoVeQksBm26AgI+yEmq6Oyrpz4
FJ7k+8yB+IZurffVtbDuWG+Cws9qLkZOD8+eGzMoJmACa6wUqyBTn0bQco0BjQH5DZIjK7vI6IzV
+9GAdKdcu4hYL8/m+7HHGixxSlwjpzUt6ZKBU+2kUAEJhYj5xuIqMCPTN3yDgU0axsmCLaDeueoq
oBBK0zUGO7Y8qLTBHFiC52oTkQRuUMgYa2tyVe1bPE4BJhsoARTNngYm0K1u5u8KDAuX+jtQ67GB
KFfI7a49ds6A+rHQVpOmln4KrYBBzbvQay6FUTLgbBlgTaEKZhIpmRWiQBkFL4yl0JVVONW22mrW
eVdAVZZQY7sOOlTEwEsasXvBVHDTFSaoMnJse36+wDwI8FNkStQDEGpjb1ZOR275HeqYGAwZw2d2
YyOfC5Xb4IBgtKw0GpYhtJUb2hEVH7j2yiBQfS0hGqIGI72xXeh52GU2QuFO5UjraitY4r38or5U
bHjxsDMrFm31bWs78KszOnJHG4hymF8J2SCUw3ajeW+2xmKHpYXl6VlAqV0t1r0VG/QdxHD0/T2m
x1ek0+n5Zv8UkpubjrzC6nOxYLSxwxt1zzbc2hPISE48xFKRa36VAv/IcK0VzENwieKCr6+3K7tk
CIMwvs0Ko7NXVx5WWMdMFbCnB2wtvqQK0/Hy0kS8yersbJNhYbgs5LPlYmkK7IMBYHjkhWD1bAG8
QnivM6W1b6+xktwcB8kXdh3fTMiWYwu5FBy7+HeIN4BPDwK2gJ1JNStzNEvAxElr9X6B0FBq4bbo
XmQKHTAxW+rbPLxHjJVlSEZy8A7vGcDxoeVi76d4ANeGW+CCWsJfV1hCjYG1Gx+zmAlZKBf4yzS8
9MEjmYZ05Bx9TNu+Qp7kEq0rDPHik/ADyy1UfiiQQbn4J/099z34gc72UD6mZ6PZsTmy8loxBSZT
YStAwDZ7b6Ph99pZGlJAPFum/OyqdMfNVGWbm88CaW4gxVh6uFiqkGpcjsFiNVMzWjdWAXkH6/U4
3DRWeQaX7K6yBAJph9dBElrCBi1KbS6ZQ0jgDLqKyzpYvohtRhwliAfcjBUIIQ/9UTyL52DbPAh7
ZRdtPUfZt3eZ1ZMF3rUyeIgUkdWrFXwDLgu5HEbrLnaRstAMkRXh3KqQhV8+e4HfvK1MSnhMMmxY
bBvbM3UcMr5KPMAI23ojGD31bzsTr0I4t8V7uquWqk6/gWS24rNn8DHWNgK2DIG72oAFm954LIaN
jbj0XXdXWg0rYHcGkG8RPh+7wEBHOoiXEId4gNIesZueSkphVpfYnlgnrKBvVc8xnJqciUf4cTj/
3AUKLcFBNBS7EOFSbt3iZ2vylS4RauWqk4tmHl3n/0KYESq/AJCnRDAW3ik2ImwGKzgMiHEu8Imp
hcpofMrlYYCeFbKJh1UhuzAZPna1gPh4A7N6CQm7sjq4W/n7HlhIU9vyIK12EWMebHc8hSqUDN/h
bpjcEm8QYu0xa/ztvTHCV1jB55AIP8L8uK4gsFdwUz3MSIw5BwfjVXIHMee4NIE7g7XCTkgg2rjD
C8cTiFGewKjx+dzdaZwloZDgOE7aRRVdZsZe4CO1h26zcHwc5svDjNetVdOVk+6XAEumt+1a2WG5
eNCd+E+LIxS54Z5VJAewlfYu0x18XbaiDrjqF4UKOuy7CEPgToSy15mEL65coxvXWZygmDfJTWv3
G66YYTyY/BPAbYVP5EYFjBIzZYHNncERh+gZnnflVCh/CAj0EB58NUIIbdHciqZmvPCNHMAo6Cwf
LiCMDkxBskXZ6CG37MBMKY3fGgSqdaxug0RIgfVbsQBbubbQWKwg9BX7GBPEZ1s++Rbf1dxDLu74
bEMrwtnBXr/mamhxzV/L/6rTyub/VpzQEk9cc3Jv0LfgRsEbxKsptt2MQTjrY0+JC3742D987F+K
j4Q5d2ISrketKYpXO0TjQhi/XHFUMPKeuJgUd3OgzHnnhY/mAwDgh/Pyw3n54bz8cF5+OC/9//1+
8SiPgH7mukwyO8IiSbwVF9+AGiAm7VgabOKZIsC5a0wAQn/XNeadsEmq4IcT9sMJ++GEwe764YT9
652wWSt6kqj6h6xobUYeT0s0lssiSlY9MiUdlS95j9zhifN0Kx14YpUjx5B/JAhWILurXHKIOXxT
DXHjkcmGiDyGgljTiDgMj29/iRoBp6ezlzcel43oW7Yiy9e7cY3wNuolDcXqEDZA3wvaA/SYMQ/w
Nx6Q4TGPL3HWDfeP53Bfs3c6yXX8ce90Nv11yaR/8Iz+TdNfINr8nsEDwkTOZAW2ximEvCtb0Py0
Nd/8iNYhXsdjbre3r7cDfUZQFWTs5BZ/yBmi6RvABDt8l3honcf7EIdyRvZ8GsmhwEsriqD69YIc
ACVYp4f0UFn6VX0nXkl7adcf5evcyBHQLoAc0ZCuqhBaIldXVy8gPSNXiGrG5AqhqHE9rpcOMKnr
0SqYglB/Y2aIjvqmQDNnAJi1AP8L+GzgXPsmwbtbMq4fYqId39/PPjkjDYCxLthrwI7vyAFIuIcI
iT20iqG3HLa5MDe3GwS+tw1x6etrSIH9QOYP0f/bkt0itYG4oMJvGBBOoEIa/pM/w+/+eIu5uMwR
PhmdJi6v4KCC4+vnmcnvR9E/rMzEt4+DaBXpUSMDq8wfG6R86GNn9Cwj9xoxr1GIc4cuxOTUk+tL
LbsF8DIxtgT4ly0QNDeokTHQKoahsRDhabsWyRUzRfIqNAIkJnAvIWKut6+A2gyXWXsH9iU03uda
S13gpN8Y1R/uZGJU92jQrfQi8gHqY37vvgFmbXVr7Rw8qUewqx37KzR+Sknvo381QenjckVAab4Y
ibbTzygOlNHVI+TVNP1z9qIiyccWwGKHtHJR4UVROCgeVaPtSPvw+QpIE6arS/UAAFV/PRsTQx2d
1MDS6+JsgEQ5QJ72jadAE/oCDiLCPBLs0FbqJjETMzZAPX+Ozv4OnYmRuQuQEeIxbY4P/nxMlwK7
z+ZyYtajFZAsRTnPrSBDJVNkopAKkcx6qwPHxfN5AMSQyr5gTWiNMn7ByIAEEu46cw3sEiqmkNlE
FrC6JGVAB05DDBWYGOSIOqQw4x1yRrCaUkt5QInqDPIYXEAz8oY//0Euh2Ce1oIFxs+zBTrGy5O0
yBvsOORnQMqWZwd4figFcKkzvBOHL7XIxLm3yP0Aj1YfOBqtuonxk6e3eZLZRfqZp9M5nImnvznI
nu/3gCbIvltlbngyk47edbnaFDIrwCaPwPNgh4BfV8hgVizY9ojSPamH0bA55EenOdQ9Er9YRR2J
0wp5v9a8pNMQhOYjjp3+AktasQj4NfnA8QqtIa2XMBFSJIrfc6vbvL66xvv7zfYtsU5XaUTSlOD8
QUYFDN98nMHz+4pVQKjx6DiPeXO9z793iHwjb41EQWPz33kWiMfKkV5EcL285JORsv0Ht5c4KZFo
5DRwBwlbPiHLCwYB9bo2n97uRrILwrNnAfFpAFECwbteQ2KcczqQnN4syU3Cbm7OGUvMyx1CJh5f
X1PU3nEp+vk5+L6F+MvZvBRofthHyz4NWqnBQItTfJDRj5IBaWa1VsZRYFaJRRq34t3MRee05aX2
58NVf2jLf5a2nN0PE8j+r7If5oSxOAn2/+tOy5zYvSADP2zcH2L39yV2JxbS70yrzxlKF6KID7vr
n2EozRmd4sRQ+r0YnXNm/5Ts9/dr9ms8mvCNqQpuds4opsCOnkhHJSs8kI7A1NOPjy2QO4est51D
eq52gg2QN3sDksKIyVu082DJAXvAmhvA6GmwhnlhJ2tgewjAPnDvXnqqWBWwZOCsslRz3GWIxIQE
QL12F11wFSnlVQb+zQqWdxBR/5hb6MUUHsuCHGN4eijWnDFlZ29v4p/9wW7v0qXlm9UDw70ggHoa
LdN4KcKHM60nVRKA6BbFsgNNrxtAZOQ7jd1z05xjYXsGY5yW13A/4IBEdrRRL1jRgjY7jgMNTV4m
glaoKlrOEHRDjTlujxcPsPAAkJWZ7FZw+TnkqEGGnAMuAeWhEtYUlO8W2sGSTCCdaimCuWqMzw25
2ZubWAt/qJuTvov8/rByk3M3LCMvFUFAbCFMoJDN8RZxjdt7+NHA3i0RBbGsKxkRl5ZeopNX1tUx
R7mMQOGPzLgTXG19tocmR6RwwWQUKxjJwXTW58/XcPY2JzrzN7xNhc/oZ/c5CRSg016gNiVCNYXB
saTRfkSQxgwgvZ558OXZ2Yvk6WFreagfDdbOHiEbsNPgmcMzwI54WUYRQ+NhhcF4lKzKkc3kStyq
trrR7eTsoQuB/fns8RF9NuKJdhzdlZbpPUYMbltzg4De5x9/aRP52edP3PwanekyUYP0KNEhGsVA
A41un3kxmbCV6RI/UyAwFZsjNDkSPWaCbQobDhvnHrxv+uxUgV38vURVPiIW3VaiAoSDSyQan0aj
JACnkbYz3NPnA5+Zl9XU/+3V5cIfMS/J8QGlY8c5B/v7WuOXwzntu5AXvV9LBS6wqVFFPAIVCrYs
miG2hxDqglzznTHC935GXNV0iIVKthR/UMxntJMhb/j/7QpcNzcleUCnLFISjBIFbTxC6MMLX5fk
BF2IAqcz4njv6LcFWN77zOpKfBY+Wd1pR7JFPi7CpY+bgFQZMPj7FbkvEADm0eLHHf9Ly9C3CfKd
F0FtH/jiLaySsM8Xa+7crSZi/Pd/7qZNR/7Wcze3fScCt/nVt+9E6P4xt+9EXP9W23dGO047GP5N
2nFOAF8iWR/Mt9+NABa/PytIRGloNcQb5ED2fBh4Gi2ESlE72Xr2UZ5UWRmIexBsvIOso2eYKDeQ
dwy1FDxJNVO5ICy5wPhWsP1y8UmCNB5rMVtIPeprE1rsQ1QUjaiFHYzdhdnrkBiSnQJsz+H8KxRT
9SCbAs7zrKAQ6nlTnj104S4IGhxWcGYK1HRxCQ9ODclumfsASLq53y9xHyJ7D3EXraVvlkj/hiRB
VU7GJHpe4p+D01u81ChEwD4wlzb6sxAPVSRI0vBAa2iIdgT/JzFDIwHEGk+i+kOEAS2yJRPZE7ej
CzzxubAF7+bM5Ew8gqEIwELpYmWYhkrqAcU0XOJvMqieAWYl/3UJ0b97XF6qaXhtDaqN8ReN3P9P
FotXYfeoLZdMriMywmsDHld4Z4E/c6uJV+LwekT+aY8FwXNfHv4Vfw34g+EUXqMEDCB+DvPPkcxA
ytAQkRzUCaoNaY/yLp5lB+UW/x1wf1QkoSxcQ8VAeymwQCc1PGOkZGV9Qe8LawEKqgcfzedT9v/R
T79sp4l+SjwhabII22kJL6kgzx5xCnq6Rp8YbhpWJGUm/wPfI4mROo+PdwO7kyiY63IYPU9Pr2Cw
gQ4PyevxfR1g1+fUx2ZI2Nzazm58buF+OHX/Thv/u7RRuv7LKk6UalG6aZsnWMWLOc8jFfzBF42b
b6F57Vyjhgi1RCggvxj9Adb3+vkZ/ZnJ8f32FtQDb286uJ8i+MOuwy081NNu1+/v76glPNv0fYF0
LF/ctUj4eaZnlOgFKNHJUYeXWihw4/nacH32jYHMyLzZu5to9D/W3c0LrYmu/yG0ZoXWxDX8lwmt
WUth4mP+qpbCdw3tlbAU/h9739UjOZJ191cWeueAEQxDPugDRDKZpirLZZd9IaodfdDbX6/D6llN
FbO3iIEWWEkQ0IPF7mxnGN649tx7QGhDqPGWnHinL31fROk4wBbCSoH+GU86h4LHqLvJPrwKD4y/
hxUd/duRs+a7JRfHjajWiJhiyVCS74NuYiqFWYGApfnKQrSfdqTbZjGp3CTJMk9NmJHKCEaNssQG
hdZT32PQfpmp2tH04ibr6NciBF+TGqstl0ltW32nr+34tw7DXztmC1cui5OE+zUUJyaRdOjDBSQn
dIq9YY9H5AcbNPbuCowBuX+dQQmHqwDz+Vcs8FuW/8yhe7eFhUOXVRIU4QxbQGA9q+i7YDM3ys3j
7FJ7Hgsz9w0GwAndwrs6/UyBhfjcB6CzV/TZDhZeUza0dRKW2MFxjo6/3x7ngYjXHmb6NfNUm/tD
bN+uLLl270u3499/72+TzD879cKfqIu26TUNpyZeCU8OuLDSQe4LqY4SsIJyO+G9zIMRMMln5gy7
Qh/f7Bpm9q0CmiByAZAYd/gks/fLkfZHlgMgpZ8Pn9/U73XdO/FYmPbB7DSNKmzzAdb66+xhwiuD
24mUxuzSPrnbzsE8osK+mYcsfmMYLDSPbdxeVXMcMjd273ZfZk9g3no/52McNKI/PPw8/fx8p6uC
PH/zdwrn3y/Iq590YUn/Q590TU3OtGfvL+o/rybXXutCr2dBYvRJARnM7OPN5Uqed+XHl9jmv/fj
b0QTn7zyN3zEO6GMB4Prfg+ThNdS4wETjCnBYBInOcaPjX05d8FHTnqVA1LVYuQY5mtg3FdhX2E4
w4x4+j5XHJ43n7+UtTe9RP7+5940WXEilkPk/x1OxIo1eru8d1/s32CNVoVkoWOzKRIS7N8QEt3B
KLEAQF54S7AAtTOPvp1tgma/DC5i/i0HiG5EAiTx/CtgEbfAMp7Qm++seCare1pq0/8T9rTQr//O
x/QnHeXNr7e84L9c/Nf/+h9t3VSvafSq/mG31Y/X9h/5z3+cmtcmqpvoW/1/AfXlrAL+NfXl1UxQ
+aNS/zi+Vjjk6++4L+df+MV9SZj4A3zd8BlMEKtKYsK+/OK+JIz9gf8JhDWgxgQ/MIdQ/Ul+SfU/
OAdruq4TUFwKMGb+L/JLwv4ghFIwkxkgJBbMZH+H+3KhUfD7goNJ3CQETG5gwVzYEgIG6nzw+XCT
aJXh6hp5kUkJJhilS3Boq8kJK5TV3t3WnyLynm9zduXeGQGsKakAO7VJOeGCLPVtUZtSGaBTvpm6
tvMiHeyZYQmqzc9XWdKlz8sYzIRBMcGCbeGfj3adFHHaZ5R0NxUJ1WUYZ7spjAc3nRh1Y23o7LCm
wTHpk/2gzJNIi2C7soOzy6XcJDMPMzFmUvC3qtg73ZmbXTtO01jdmHkDTuMisby+4NzTrQ6jLWue
HLJMRx42DIA7Lju61xIQqhm5le4SUmGUsKjGizY0kiNpSHARdEXw1RBduHJTS1dR1+nMGE0NKWcS
VFD5fbwpfQpZLAhTN7GhQk+oGC60CrRtrzK+m+jUIdqbagaCgvIq0gC716fimYRh7GRs+t6AMveb
oo1xFetVecj8dDiGfmztUipbD8zrxrYIzNgDNXSxY3p704uxfyIGONZMbo34DKRzkkZXLyIeTiuf
YFF4xNFMgut/I2YHD7pYRJQqG7WxM1h6w62EHUpFBkdOPLrU+6B2rCrVnZZV/RUD7fUmVKPuKQvE
C59vYnYgP8g7hqxioj0DEzelFhhtP15vXouemzxObnrV0Is05Y8xyM43Ri9ab5TX1hSgUi2qtemN
5w+Amxa0h6WDc5dRuUQ8N7pVd0JlwU0vx9CZTPKYhi1GAsVcc/24tnZRE56kz1FNCJLa1apOsz8/
+TKWRYOQBd03E3JBz1kmW7xBRaxcxUJZ1yCtqrcy0IClLyd5F6io35ggjd+S8cSC+LqmI+oVYFat
o8r3SEuR2gdVykVilKFndul4m1TmLozAWq40DJhryFOTUqfBDCQ5WSv91mcKioPQEuUkymb2dK4v
DGvSsAJ82NS6riJLnkbed5tmLP0Vv5PMz+qDXODXTQP3YzJOwIW9uBw65HmQS3O6juJsPwStth0I
hBRYI7tNeOyRphpejYJ9jVoMGJrEaGetKVeU8TL80XVBsLQp5+9jzLRpH6VTS6pQdflEr5Xh61d+
i9nlRuo/dY2FViy/AONkaSTkkoIWS9ix3n3lvBSh2xbShOCUSf7M+TGsrR5j2Ko+0Fzqd/KK99mL
TlVId2FTzqaEVS9TWxk/PhewpUc8796UILynxIQd0+XCLwtyJniVWPp1mPHLSouC59qAaMVgo8fk
KDJ2QAO2VnwEE0t+lBGTvj0Mnb+XHdcNj4UJtdkYkhfei/oIFIaPUU3GGByVr09r5mARWmGv1OBE
6hwNQqChX045o9aQZLXqmmsjzso7ynmz7UtfwqtNiKdpAebedkpeqLEY7rO8qG0/IzlyG50JTVvG
Xe0kTBWxXWRxc61Jo/RCpazu15v9Wx7c/5uE5jMf4L/26pw8T37ryeFv/fLkNMLlHwYlIBcUJudM
/OXKaVBxf5gMrpoJI4rKj/6XL6eZID/X0Uhp4JNTocv5w/+TyZySPyzM4dYtxigx4B/Sv+PNzZbk
L43CJUy34HA2uKHDzkDaPr5lyQfeiso37mqNIn2ZBJXDwlxuG277gElCvO2xH2wyTSt29qPGfFtY
SlwPCHMNuDtkoUQypEx5HVTsDiyEuZvLEHVsOa05KvOvfDgeHGW4vqB+N1Dqxyv6eDyuurjN2ka/
nTTjqMnyh080tBZpwyHpvwcsVgdJ9BUt/fHR4mSLNRdKOq/TqhhiXb+tQ9/OwgBTFesMg+T04MYs
qpXFPjqMvxZjoLPXKTprYRkW15hrmQ+9i8VC1euuhV5O8P4moxuhYfWU6X3ovZPwm19X994TX5ig
twU5VCd8cIOB937pI3dtbVR+I+ltFSR31Gf1ZeWXe5Uk+0Drv1Rs1PYRRSaG7fz2ijdTuOIgLLpw
3jYgOSdEgpvUgtWdr/+9i2wUY2U1Ob3FUsZly+hVZOXFttR6uevzFnVtUWMyYpdTV4SqOSVeR1vk
VwsVP0aR2mv7pu6a4+fXcvbNMTOfwXXnpo6YCC7Mx00FMJKkSCN5M7EWXZv1ONqApWPcZyGnnTmU
azJ2fgtYkJumhK9hIipafveqE7Uwy0ncKG4FzmhGp4poFyQrSq+IR8z7bOj0JVXDYIel5vAeQwP7
Hkw/xVjsqeKY4Z/lp6CVa87BmT7BvjA6wbAwLUZKkMd+vAidDkmfWZO8yXV0MKZ8D+qAlyxuyw38
TrINhX7ZVlO8G1NSrZSZf3snFhO6EAa0ormcqlelgazbDmvLoL7MZPzTgiN/T4LBw26HR2m112GD
saYTr9iGGSzYWyho5dJABNWN46U1+NT9+3JhSWCMECZJy3zDRLwTVo1CvwYlxWcqquRGN63SaYL2
R6KxZ1WbdEUKl5c/8yeapjHrOkTouP6Pl99Hvs8QPPE702pfrZLuq0LzOq38Mgz0JZya+yHCJHk1
rfqlS2VuwbwZBGbMQkgIuuDFV++jsEAT80TumHWKZG4nZuCyzLCDQ4CxpWiNwKzetrE5hhb7zI6j
yDXWOqnfDMZ7Vf+2B8pgbQnMKkTv4+HzoDLY1FNy16G5Fh6pExpfGfVaccUrB7LwUwpviHZCA2Gs
U+ROuPcnO2Z/Vz0tt7FQT2kVjWmgYRvBT8G86htpdyAarzpHkwehHL+1Y0zBfhWVK8mBrZUCF94t
ZGz+Eu9uYSECTR5kvj5i+R5j68guoLsucqcIHMDXvbYL7hmxw8qppvsU4zmfVHpTo1f4x+dCvwgj
zzexEIc2zhQCO53ctSJzePncUcw5MOGrDt+UfltAQCoL2fyRrUUmS2v4dnpjzo4hgBdMLkxvp1dR
MEYpvWMgFAkdps9cwW3giGHbTXd+gMHXxg6mwU76Y1wPdtW/TPmVYoex9/r0iwSbKwOQzjiFrZsV
h4jts8QJxJHS3edX9OZXnUkr3osByw0zxpZiwrW2yhOD3CWVNwA71tnXYnDNwckxPxb1P3A9gHoi
2agTnPjyW/ez3nOFSeED/LLUK9S2bK9KYlPLVhiz4Ooef6hztw2dVtqMOFa7o9OKaC/ivl+flREd
SgbeomktnakiNP1MMzp6l6CPP9mNrxW9DDpbU88SA+kzJwpsuYsYNr8p4w2mKEzB7dTfD2AvUS4y
PCva7q22v7zD9/tZfO2B5KHKtRb7AdlL5oyBI6/M7hhgTk7kCbkZkPtPjnWwN2o3HLysvI+NHRkx
V6S9Dl4yKKL0NtMvuL7TI1vDfB39MertKt/Q8iBBf1cxdPJvi2grkD54Sszb1N+JytbvwOn4uTjM
D+Kzkyx0l6U3Tas1uNloemmsnSW9FBAC87UdHwzj5vO1zjw4i0FBCphJxBdIViwzLEwLuWUpRu6s
BtyEhpdhnL6/s47WiwSB7OeLLSplkJnFYouT9SANkqGEnLeARBr4YzfVJhKoZcuNzA88sy11SMIt
Sy66zjF8R4P/NEx3EeAmIMGLr7v2CvMl9ALsOyUmHOc2v9UvpwTUq3aN+TCp3QKDeYpO4EEtAQJ4
Yh56uhJxjMMIPHuabfRfamM3dccw3sTMzcZLI3Dxl6NvIndD7Y6qw+dHPnNDfh3Z4nMmCyHf0ubD
22QaUyO5G7cW4Kqlk2HO+DfjqRdOTT0/2iI93kk3Ci/LxKnKlVf6Vm79IEvzjcMI4z9gDeAgf7SD
Wp8yKy5w41awjTGIHYOgJ3fWwFxhUIskmzG+UnybI+XhDXwXps7wHXma3nQbYqv82CNJ4Ht9FNs0
fpinoKS2D/BMdqs6l+GtpZdT/WDmNjvRHdogjWRT/Sgxtzt7svK7QHNI7oXABJlfJnKhFxiNZuau
WmVA/ZgJ+1Ou4FEhAqboHXwDEr9zrOqituQU4JJTjA6fnASA31cd2vNBoPhXOC05loFHh4NCOfiq
7exG2AaAu7UXC1evt8gCfv7V5ce08fmGFobXbzqS1cNA7szRiVBupA8xu+xB7HCNMTJdeiyb6y66
7sShjS+IOKCC0Wo2PfHKDtGWJewkthn0Z+DWvqsUQhd3wEdRdnBthk6YO+3X+kF+K9zxLrzlr8K3
5QnS5U97TwCknNq5aVd3puc/CWobDySxA2GznzAtJrf7h+wKPoB1bd3EaAXKvL5zqOYY+FvULQ7a
98/vYgHj+PMukL5FhCZRbzpLW+kCRSqtJ3faybrm3+LvluHwrxm9aNheJ57QvBbq+rI68B/VZAex
XV7j7NkrHHHrCdD2/FUjbnbV3Bmb4iH7Uu75z+oKIqdntnpqTaeB0fkW3alL/wL5X+0WPBT7fC2a
WIZ0b8/Y0gmFX2syU1/k4KlM82awcAhcbgXiE3SGVXZ2pWFsfbUtuE2SHT6b/NGAllUhqsAI8s+v
8a0Ne/mS5yCPIYOBmPtN5N7JeF9bWibCkN6F3xXw/vchhvhvk9a1MEKut5GVSXsvtTwoTR47+hO1
zYv6i7rDB233WeEqZqcMkc2xue9D20SXgbb9fIcL2t9fH5qLt2oVAi5EUR91jZXJqhAm7ggctoAX
p/bwBfaf327iyKlvGrRK/28uuFBuVZq1mpglS1UIJWzxQ4HYS7dHMAKM9nRkmAQPr06t+JWr51zI
gkqUb2azLPj307eG2v1V+8P8Qm7j1+7VekhX/OezMA6q+92tLitQmsj+XC148DFJDKTFr/Q7D2ee
72gVvbi22KKSF0yNCGuO0G0EQe6wN1onGK/zHI0DI/ol8qdQZkB5pjb8qRwQdN1jmlOYXgQL7H9p
5S6nN9a0K/wrnQc2rx6YOjKIW4fIi1/75Skf1kaS/9aBeX8/9KPUhbGmtUYEVVuCjyF0x3uV73Iw
QkS2gdz3N1SnVLwmeLOfcvYW/5J0sUgkqr5JRRBiTR/fgdjjuNEsT9Un+JiavzHuNemquziwcXR+
4xdrD+135g55FZ2iuI/IaTmxQQt6xdopo3f+T/01GA/+s0U26mtxQZitNddRtuJbv6Xxzs7714LL
QjQNOlVbeUnvhLWhpjskDre8bPyicHZe2h2eewQSLXoh4WcluvBovnLls+74bAcLwewqq2aGxJG7
LxXInVs3BAVuZI/Jl891ypnvPbsPUGW6NOeM5hK+FgZVP4y+r5/6ATFjZaftYSy9LvPtIqR2ZD1/
vtx5nmKx3vJcSatkFWG9ZNyk5q7NNk23TcHsKJwJnH+Z22QuLW9T6SYInu+72xqk1psoWfnCa8de
PKIeFUa/77ANkxxM8JOAlqg+kOA5Uk5m/n0tszj04vnwOJ9MP8RqGkr4mK6ICYO1ByZ0ndsBiLjY
phPX2dEEes/cBMNef1apbQRHYaAa4Sa+jT8BOFkiV8udSjglQUoTaXynoN7nn+ctSfhB7BY7ZR+V
C0/8zixy7DQFd0zjBMVlCE6lbhsjU3gV1vsgvwDsYwSv2WQb1VbhQQwdtfn4rWRXrICP7UeIgDPX
KJBMqI49iE7LqwSNyqC/0agzgMcxvUT/N0ro21YPHQ7DJZxBSx1RgrAGpEzaLie5oyNQLeUp675/
fkIy3/XZCQUxmIFkNco+i9QD18K4jShO2Knrl8LCRFoMYBP7CqwyxrOR7C2E9tNNOjiNWLOjZ07y
fLnvll76C2Zk6aGOpUO2kdY27nEJTosudfRh4ilgzMdaM/y5sVgsufAYFGADf37P9DLX97ozdIfO
8nTxXQLhoB8NayPrFXUtztQ1FqWAYs0wLK4DF/BRiEJNj4Qej+SELFxT7pm+LYFaMZCc8XhoW4Cq
pvb4oEFzWi6NDnHiyXBLkInrPYqpGQ2s5j4DHxIYhQo3xjRNzfHlhsYu621+1z9bRx2cPeyb9jI+
B5DFAD/duGFqIz7GKMvurkKlGvSKmWMdzchGmrEmcFhnRzXCdE7z0ipau2GPZrltgoNZOX2GAGLl
Kb3ZxKWgUUOgvkcNgEmWIKHUilsaNJp+iiYb61UoW192PzHDZfKkf21hSINyIQXM6cKvLdCakYvn
Uz0OB5D7Wrb5RbsDtik1cQFHOHgs3Ojmzqi91txFz8GX5JjhXdoD30Smm3bbEMCn2htMWxR2AEap
4d7SNi372WoHYHaM3Olbb4rtyLTpFqmiCZf5GAqk43/4mP+IGA1Z4XjFhT9zrt7k4K8bWCjZxqqt
uo0h7zW9bQqEEdtI24n9a5mhkVTbf/6wF9SrMGGL1RZKNtTMUVMC940ky776JvGpTRAqlfAfczTs
Fo4JUsEfaWqX6AFUWwqn+YAYE3HVt+olTmwYGv9rspYB+o22QT56HkeB8gcamT4+BUDd9CiZYnIC
WNCo7S5wEJd8fvBzZ2U+ONeFxM9joWXGRZVJSrJqICeJ7gjwD6KdN7eb7+nXgNqx7zS9O2HUT2Gr
YBc8fr72Aq/056W/W3thL4zBsEKWYe2ottmDfNR/mMUsgvyxe+wBd4nn2UQS4fgzsj01cYJHHzmV
XYK7Dmx9BYb0O6P+/iIW2bbA0vM+GnpyajJnAs3hbcYdHdNHAzADfX7u85BocecLK6KsadSyaiKn
elQ7M0EyD6/R1UGfSi4lrLqGwMXT9OPYrqiV1ZUXRiTJxlBHjzgkqnSR4CrR7ApeZ/DBIUIBNgcE
iqbNQRy5GgXOn/JMn7371AtTkiUxMwDtIifx0j5Uz5Ax8TqZdqxs7UH7EepOWbrpYMMzWbnr31ns
9591VjPvEgG8zmJTJrhrbtwZoCzs3KDc6ldwII3r8ZX9aIdtYeBLTyvitIB5/lO453I7wGYo6i58
VSuVjdH1OkE9xIlBXWs42uhV/pZbjTu+CLOz2/BLlT8pOdks/hYFp/F+Kg6V8VwSYmfkpk9QgUEt
FqVAHzOyqSPoaBtR5Ri0RoVl8/lF/V78/9ruQteEfkG6BiuffCQBmFPAztR7nzyg/NiWa2ne39r4
ObkFCByQmsv2zCbVZg6ugpxUsykF5ogVg0Mwf3qGGlyGhWb7kVeEh9XUpzHL95kYvlt4IQ2llptF
y3OcEm57asMGomxUJm5KNyYmWzO77dysc6dHFEIS6jWaI1p0bLroy7Qw9sfYtKAQboFddcNkPw4X
FMXwZstizxCXQt527BRgEnW37/oDb4/TsPXrFYX9W7P41wmWTZumiohWZyXEijkNMtMV5APZ0DF+
bgZAruHvJO7nknGekpzVlQBmBM20krIlQCMlE8v7Bh5ZKPfGxO0qvqxJi/hDuSzd09atwfEICk/d
qdhurDNvQAxIDEdg8nblpeqBZ8c0PSLpRjHDProepqNJnU5zDWpXxb7sjxJRk8wfK/05AvFnt5nS
p5TtK7Wn5i7FyI5kuiyy1C7ScqNi5MspcirkLvQvo/q0ctizd4ACgAEoikB6HCjiJcRxjHgUigGO
gFUcc7h2zAQ5ZYM0s7nNHiprL5vbuLjGa82yiyDby9ibUpRlb3ltF8L2E0cVTh+51o/GwnwsMm7C
zE2o28JXgxMG5+FK0zYVEu0KcdtFsy1SDANJx81QebXc908UI0dgenEhDUbyqdvPj/dWxf3wABbH
WxgAjU9j09U4HsPgjRYRolNjvNWr6Wjg9u4wgRxjUTDcpLpFFllSXPwmkBeMIyHlMdAoc7vA2Zhj
gs2ZbjB1xep/xuAsppsW12Rsc+HExKm1bVEAa7zJMoynZupU6TZLnb7eNdK2TEcPXX6VSYfEDq6m
Ml0eONnkieQ1azcNPSLFXkduS11UbKvMbtGRXNrRYAM+2rwMpV28IHytqJcWky18h5lexR8L6/Lz
uzp3jea7Qi8J03UTeaNl50RFIgKkTQDXiG1G6ulhYk/NjQoKuwEkCL3lzKnbm6A8TLPvPRxEs5LM
PNNWiw0snNKqo30jSvh/Zrwzy/uiuZLCkfSi91ee+Hlcu1hp6YkV3AAmCs627m8ahJbj+ETELZX7
srDb/GD5u6S6kJGb5269NuuOnKm0xeILz0vPjHLwZ5ksMYZudETqWhCG4aDPPRGXdbfnoceHje8f
ompL4qug2orKsUBJALO4ljo7B2AsdrNwzqaKKeLHITll6qKROxPViXbDTvl34PZKwAfqNZ/szENZ
LLh4kkD0sGqiOD4Ajmr8Xnb7zAxsYTzq2Z0a3bK+bbMn3DpcF3+o958L+XngA9wH1QFssqQAYvYM
+FXTdFATS04ZLzo436ayWZNFm8aann2ZY/4dWngQXLYvQWmFF8kcftXc6N1aIhpSnPPtWPlXfZUp
h43jT5MCRE2I9qNqxAt8vnFrZOO3MPC6qZdHWKwvU11VK87WmXeJQxgIl9HuxdFZtRx4N5fqpRGR
5FSpGVQhymEzwGxtP7+r83wIwnEikDkFfgPlubd//86XbORgaHEgw1NpiuchzyawXTcA+OYNSkyJ
TzaAKl9a0GqAp6Fy2qKobnRrZz1XS2+7AHwU07fQYmMuEiRDZeZB4I/hSQwoZSZ14JqliB3V1mLP
Kjc3AZuymIEOG+Fk+U7TLuuYnmRJ7ts+mlakd34N7+yJiZYfoKYoABFADaH3ZeHXl8NQNqHvB6cB
i7hllJ7CoZa23gQ/+6pa7XBZvJV5Oc4sZMFmYD/AoovlElNxfbJynL0zLgWNiEeMJnTKht77aWCn
BYt2DTWqTaGy1zJBJGXouXZR69NT3sGKF53UbCaKchOk2TcUQIO25buyMxBtDsxwIigWwtGkFgqe
rni9SwzQvPm5CoEmOQCXDH3Zjj2OOTrCgHy4owNKH1OJ9GFFFPMsP9n7TXrkmiR7FQyNXWpZ6JpB
pnlBhRpSUSalLUX+MOZlYkc63dPCDLaGeSHCUXNjCf4V3oKbgxtr33cxxQWOkP4Gs6LAtehI9fOF
x9yP6FGhMtBPgyBXYabbfclitzej+mKK/S9alGi3NJsCVN0HuUvDQm1UTfVtbPZXPC6ai2FAshDw
0ssxysZ9axCn8PkxAq7bHnU9vPFxTqdtJ3gBgndXod72aHvTYyfP4sn5/AUvtR1OIwDAsgQwxaCP
wZ+P0WAj2tiKuF6futgC83aI2w+0OoJzoeSGVxGAWPGTFKT1wIcTOn4AII3MEqDgcvhslWqHg6b1
yEahsqyS2r+KI6Tggkl4oLtw0Mla3jZU5nCCRsx+6wqwh2mV76L5iK7EActaCKDSAIui3wvvz5Iz
mvnjUfR+sDorK6y7uKjyCy3q7ylczUygGwiC5OSiqJ00and8Qq7UGHh/lYUAtBjETA4pSTZtr8UH
I41tBKq5C7hT7FID5v7txv9/f8t/k9A9/7q/xYviCJ0sqomacf/9v7/9v//Z1yLNP/D80dAy42z/
bE6W7A8B4CW0ugQqx5wTN382J2uE/oHOOHQWwgdFswJw+x8aWuCiwggAMTVHZtT4Ow0tZ+khuLno
84CBm2ETc/PkR5kqzTRqOCT/YTTK8YCmhPqpC5n2VdUVvw4NNV0nIhtdH/HalQaJ3ydDODh9SdOb
selRzXx3ZTe/zMjnDRMMx0LLtg6wp0ATyuK5wtiGgd5r8oHR2Ng3LG/sOo3zCzZJy+4ss7E1LVdI
TVNzk0ZpAChiQR2/SbKVTOzSwcDFzK0CEh8HVR/5ZpPfWX5/ooavrJY8+KpKN2EQ1m4yTvXu8/O+
ETG8s6YScBUcGM3T+JQIPpf11DEVmt/Qzn/QYM0cxg1wF2U6BiiGEignvzG3g2guoBgmh9ZT/2Mo
KjCH+VzuRZzEwJNVqZeRst0OWQAclJqCvdn7/k51Ft02dZS6ftYNFyLVBi8pSuYRPazvs6bIlI1E
mbVhqoJpNOhac/ZS8b6dbG58mZu5KDtznfjY0KxDCflBU+qiaDXkAaqrnESXpUKMJ9UODdG2GLlb
5JjUFUaOMQIy16JSPpS7MIAHrvse9JNNlUQfd+7FsdwNeXdqOGJSzd9qFJGDtpKpPf/smCNAMBHA
xLgA4HYXOTwK/W/0TWM+hFSUO81MLHssyrWS129XAQQIzZNSwpdaxD/Z4OfCjJT5MPKWOzIG+nis
5bDiqZ1hK9+wUPD04SYj1Y8WsY+POzDKPKQpDR/R3xvdtgSgDFBvDYCOJkFa31Y1K3XPMOPoYayK
FiaB9tUxNPVKOgKtkOWmqWg/oUWqDFq7mESWbzJrnOKVff7mNigDUgM98mijNpcIniSt0hrYBf8h
LgptY2lAdNOx5iuq5XdPDXLIcOE6g2OxfNF9UelB2Gj+A5pCyK7Lo+KipHqBuhpvYL453JQ6rjdx
XNTbSQ2mMzYlPVllop45jUZXgyfq9FUYeWOuvkdoyd31CKRu4kYktgi7xhlbYaBYWAOxN3WTGxeC
eGObKTdP0FSXjdNwoDHN/27WYv7MDHEQJUDhzR7nx8+ssohSwF3Ax+an/aEacRIMNvgKpF6yNYVS
TpunndcOgBPHZVIdlcxLO89TdqfFAFe2OnCoPErWdPlsOj6oNgBF0GtFUdSFBwyv8uO2+BAgkxY3
wWNAWXAxRAROoaYbF6aPvvOxQo0Raq061lndup9r1UWIIs15ZQC2kbpESg+dfh9XboypFVEYB4+Z
mV2iR16cpBZj4IiPbrZY1Csu5mySludEBIpKPQXsEOt9XI336EwAzj98tNIESYpcAqzaGyD2y7Pa
LcoCSdCoNFYMxzKDgiPOndnzSInZd3ibp/POPAXoyzat3DIffHSsXoVRIR1lMOVQpvIntIfKzcjU
o9FO05Z3fbfyYucjLY6MVkKGphFE2Ras5Mcjx2RKMIqmgP4KOo7ZCulLqOfKScdkrZpzloqeD4pO
LYHmOGph1stiqRKDX3jKI+tB66oWtJllLbYBhpt87co23JVGfyl7U+5IX341UWW79Vuym6qBu1Yg
f3Z6Bm5TQ+Q3RkRf2sGfdlrJnuFXSW/SaGuPNOmAB1aal7LkZ8Ks6MpgaDsjKuFOjNEumJLgVxe8
NR4nfdQ3hRU3SJWhCEBaTV5EdR5tRrMqLiaCPBqdxIbJ9qZMrWqfZxp6TfIoex1zbjmNzpt9jgZ+
b6gLzbWquEYBZDKAMR/1FVX3G4mUc9MJM+BEUozn+Ph5askHoysG+YDWRcujHZLoWeaDrrTM/idn
Z7Ykt5Fk7Vdpm3u0YQ/AbGYuMpFL7VVcMkndwCiRBAL7vj39/6Ek+4eJLCsMRy01m0Z1BRCIxf34
Ocfp5WrDDe7SdI1o+MaKhBbmzOkj6BLCzstBIytQC6OwXTQYuX0/dLbhaSJTjiln6U0+jtY2mGC+
Q+YUMB37dmVDvLEkHY4aQigyI5CJxS5sLHU0miRmnYSGumlTvXkujOBFS/N8JTK8wgv5+Y4+Bwgz
JYiLZD74ftl7lYwj2x1D92TLKXt2WrX1DGmoXm3X2GWHVr+PRdVve2c0tnEHOdRu+nEFWrhCpuaH
MPDfIVSGeCiW0MKQ1n2vWLlySvLU9KpG5PdpoZWHuEqHjS+M6lafEuNeH+V4BGBw922Yh8daLcMV
JO6Nw5aPDvOaCxwrmCUSJ+POHKy8EKeh1pKDSWi6caM8f4xG60Mzqdru/bP9jbUNxxt/VyJLSqxL
LAy1rtllmeGcKgnlv0APv4+cXL1XjNE+JNGoP/au/f39Ma8CFF7LJAvjMoM2gXT58oP3SV9NptY7
p1oN7d0os2/VEDsrl9YVIk9Cj06MSwTPJnW2GbgcpREk93HTy3OugMvmU4krSmyMN31v2x98UdVH
zXCH2yAtuc+qWh5CTVduC+k2jyn9S3YdMMXaUl+WbXkmtLjckLN4fbYvunymRM2w1MlrQos2yxCp
jd191PWTp8V+cmysUT2EhjHufFlKoECnv617rT8AEI4rn/2N9Y6bFZfAbAJB7LYMmfNcS9Igz+UZ
bytYzEnYHBGyd0+krf4fwtK7nRxEdsgBE49WmMa3WQfzuMzC5vD+YrgOa0CeEdYDj/EsJOmXU4Ir
nKoPfinPlhKVuTc2sfap1AJS4ToJB/rGEPA1FLGC8Nw4bW6sRBtXOgfsWEhIzTngg9tM7ng5vjnQ
xa1zu+7sx+W0zQvd2PUY3Wwdk7oe0Wl/7BW/OwPMUvCOJ7SPvlvCW82cc+Sbw307dPUflu0WT7Gp
Bx/bUaUk3iTVbT1xF0JkTp9l7dReZofKprV9senGoTqWiY5wKLW0Q+RiEJDFqutFSdV5eOrYK/fX
9ZECUYAThVidQhw48+UrankSjrmmpucy9wevqBL94ES67eWl2x3qQR9W5vR6f5NYE6hifiFmH6nF
KreqZKoLqNlnK+0kmN9UHwwlNFduqOt0DHkPkILL/p4zS7EYxi6TLJlcIz+P9uhsgtK61VMXeUQ+
DTsjGg2vnIaWinGmPKVWHxxKWX/vpa7+FcWJvHGaNNlnTi1PumX4K882n2CXAR0ZOjI4DnGyn6so
K08TpUn1LD7rMjC8LMhjL69y40Ut0LT97v6hxkqcTJzAaIjuLj9uZbTFoOd6dp7GLHvuq7z4sx2j
EvJd0R/C2pEvmt60e4ktwtoJe32awVgHmIC5jqQK44XLoXv4DvWk18kZA0z9Y2BxQBgCwa3a2CMt
zfv8z8iHxUDkmH9vMAP1hKNg61LDznl/Dq4X+JysoTqEZWHgNzIvyF8iiLK3QtrBWdlZwSBwq3V+
urERWIrMLTa1Wqxxsa6xGA5Aywbqm7mFkP4WGaKlp0mU6Wl2lsY0nBtripBVqs1dY9RY0Tmieym1
no2eVnQC0yOwlSEtN2pU6vdiSOhI5uMK4IZkx1mYKreyGIhsot7YWIkMHqh9tdRRbOtgpc7oRWjq
N+7YDneGXVQvRYmTxvvTdx0DcIozdfSimYHwZSYf5Inqox8Mz/XQJ5/qSCCoMgPH68rKPXR6XXmT
FTlrEdc8SZd7BNTAwi6DeeS/l6SYNHccGfpJdOayjJ/9RBO3ud9R97D+cOw/KzWrdqkSjXfRlHaP
USbWFG7XpxTSMUBChwuQc/81U/pl0dSNrvZulCZn7sfGM0cMrPqw6Fbm9vokYBS4bCxOSkHcNZdL
c0xVMdmliM+mWkNUCYfuLo4KccDLbc2N582hiFxVdyY8Uyi7HKoKbTH0bZKckzxPN7XwS8+IjM+R
hXrq/QXzRmxlk5ub+MBx/s5E/suhXIkOzhrj9NwHgdhrYAN7pS3ro+iNfuPEin1o6/aLItBqjc3Y
PLfxQE277cNdZZty52Zuv5JCX39N3MoADGZRLsHVUngs40GpzCjlifzaPaRgeNvJVdYS9eudgmRd
wGyykRtyqS6mWGi+NhZan56Racj7TnQ2crQh29d5mB5ds7U8LOH7ldPt6rvinErdwsXYBl0M/WYv
JxuHfyOZQmc846H2o7WqcN/VsY7BQN18WPmuV3uSoXAgJWimxkrNf5GKqWrgNGqcT+c2TeRusN1u
B5oK/B2U2W2A8eNGmaD0hcbQ3mctNcu2N9eMUK++JB4ynORsSiz+oFYsnkGf41LHN/VzL9AcZKKD
toQp48q+vPqSMyFpfk96Q2g65ZHLSQUGKjNVMYpzp1fyRqk1614dxt6DCTHtg8jxj01ZRCv75vKe
IsKk0MS8qjAfwI8xL7wcNNbMvmodt/4cWPa91kYvdT+rUELtJLP05/vfUr+cx78Hw2CNBh6CD8pz
Xw42mmOTakXQfk6xHEo2orEKiB1VfEAxILZN7o6HxGlsCMucD26lmU8Bdn+7WCjWDZdMdzfZMCPU
yLc3bdaMWy3s6kOcNhUSLQSYVTt2HzSRuFtyp+jgZKNzKK3a2pZ1PazcFQuzDd7FwYyOT6WCiEAm
W/ZBlGw5ZfKn9jQWSnqbKjE226yRBz8pUzqSSX3njnDeDKVMd3kASgLXpcZ8hpKIaSXi1Ahd7lTT
LHaZE3UwVblD4zSLT6pIskNb9tUjS9q5TQbL2TV1H39UCGB3TonIczKRXkdCKnfUMH4OkTscysw3
znokEDeoMI8dSPgw7YcyB+gS8a2J7dSdE1DvnkJL28lELWB09sKzNXDF9z/z1VdmZqCxzEtrjoKX
avek6bWxdER76uuIjmp2Y2yKnqHeH2URa88fgCiPRUs+rVLIuVJk+mHqNqavnsbO0Xn/EXexITO9
tsu7L9MYdxts0K19WSnW0ZdOQgo0SsKeRG508o/7Oq3SfdXaMLcNUaw83fUcmMDExBEsXLynlpag
jq9UY2r3PJybIXvTBm1Lwctd2bzL9nCvczD7JcLU4dqjznS5obII51/ZWurJ6QPkdJxhkOHbCjmV
mTxRquZdNT90dobRFFvmpcRRFMXhpIyI+SyV1jm4HW79wtHwDbHiR8oM/cpMXIKG82cCPpshBpyq
gbGXQmEzlJ0qHUU7xZFleWRm0FJljy5BszoILtlw9EsrPLRK8N2p2Sbvr5LLi+rv0QmmKIxR+J5r
T5cTVPh5qOR2oJ8SZ4huWwEPRwZglCnuXysf4+okBa8iZsVHBmyUVoqL49tviqkqksw4kUyke7PV
fI8wNtsaBR7ZKWH5ysQuCvuv70YKTRCHnZoLgLMY0KDqO3DTG0D0vvl1TE3jRq2M4smdaTgWKIIX
jTjzUNg3bhRlMrd6lfr7qY3j5ziuhpWQ4K3XB1OAR4M3hOCivJzpUI0VyeQYJ9kXowcAbm0GEqCN
ETeml7UiWxnvjS/Ligf+FtQUSRbmHfhLrKxnDYaLpTBOHPD+HXEhaygftEdTqOnaTM+X4P/kBX/P
9FyCU191DUDPl2NZfuukXcsabutcPE0Aw17XKy92H9i7yewFBKdCPasiEnsjSbRj6Vb6lix1BKip
PumQCr3oT3pMY2e+UywtRYynrV1Ibz4jewwbeuge0E4un9FO0rCYfFM79Z1ufjCNbHjo6zzZjUUb
7B1qvfs0yoWXd1P0/P4em2f6anbg7wmkBBZ1nMWXUMiYAjNzNc46Xd/3sd7vK2eqbn57FAAMiGuQ
mfjFmdfDL9/bEvBZJ6mYJ6cJtU3kAKDWYbKqi7h+F5bvTNagjoxhy2JPiSGM3DBIMA8Dq9yZefap
Mrs1HPiNpWsSr9PMABrejKtfvoqmVLnm9KN10uzQvglUJTiabZ7d2fQMePn9WcNajj4HGgcTbv6X
Q40xlCBjYqgmC30IlJQqMyNtV278N9YemO1sgqppFCuXlQpSr9Buq8E8SQKdwxQIcUjzyHrpxz6+
G/NiQGlMpdqoXHVta76eK4vVZ+P/TVQOoAizY7Huo9xuog7G/0lrBxc1hq+M/i5Km+BbkrDq8cbP
cAxR6GVwJ2UXfa4axfkAclXe2ql0/iIkLh+KxHbPGs4H2XbqNP+bktXKS2BYxVNTJE6No5vYN6ZK
TT0qhfS3WRJNfyK7i9CYWWr8bWrGTNvZkCGdrR7b4AJUa4t7d9KDvVF2EZdAr8X0TS2c6hvWw0CQ
irScu6xzrB2uVehSHYt0dGz9IvSaqRiqjVs11l++9MWfbtnRc66eDJyAAqsZjfswlLRzzYAyvcRq
i3ynidou76oECH0rnUr9Zhqd+K6YTWHthmnoj/ijK8021vIy8YIwrj+OZiM/GmZbmNTwcv/ZN+qH
MI/zZNsYY6beVI0p/prdZhGHFHW/I2Ds5SGaAiDjSKvjAheCPLpzrbh3N74r8WKxM625j0sf4UQJ
WF5tBzUTX8eeZUmTE93Ba1tqkH9Gg1jZT7p62tXJgBddmRvJY0kkdph71gjY8ebUbFphVecmdsCg
Sirg4b4ve65Ta/Czb1MKO6ihPBbcZL3O/PnGaHzvhgawi7COw7fO7MeSEp5EUNJm1bZNe4xXcjeK
ZkJwjgLFmkJVHnW19T92TD/qozjrTkGn2D/dFs8BaUT505yiICznRr/pgqz6bvgzj99IizzGoqDT
1U1t++1nPYmGzCMvaT4X5dTHh0Zr2i/O4FjHSB8sDZvFSnyPw2S6N4Ya99uiEA2xWR519NJtspiw
XY4hDoYwcZB+WWWyLUzMrMxuKihHY5/2XKXNQYyDqR/HiGR7Y7a+kcJwrsYvXanoYqvSRvI2CYx8
wKfGgsOuRwE9OhLdL7/qrEdyZK3BVTrVrHIrlKqSqHGL+mefD+BpGjaRzUZVJ+Ps4M2Kr8s0ucjC
pHnfBKpK5+QxErFn2oPzpDeFv6V5SPhFS1Oj2dD/yd4HTRa1W+Dr2rrJpyn/+f5Jdpkdv97B3PRQ
AaieqXPh4PIkU6ZO6YAxodFxt3we8hF6m1sOCm70LH5kRH6wazNT7t8f9o0QG4K0AZZPhWyulS1u
hETUxRD6ln/C18l6KKVfnt1MQaTXWdXPsrJ8WCBttAso5HlF35Zel5j+MUh188WxZIZZDFL/sST3
Y0s6t3FuyJWbcTkz1BI5xQWVS9Pm9l3mGm3l60aexc0ptjr5GAd1snO6SGzNqUbLFc/GhpW+Bji/
NajFhQx8AI4Iunf5OTBrh4TVph3Rroi2kS5oQx3o006lX667F132/f3vsAwv55cEFaRGOX8Ea0k1
6gq9HQel7E7+VB4qh8x+iHAtaHOtOkIFWrnQ9EvUCSL5HGlwlVH/A/YEWLx8vdLM7NHorO7UT12/
N+2p8RLYrE9hLrtjxM2wrVEh7wxXVvjTRP4xJMfDEM3Qt1ERlV5D6XorwsTd8eAIHCk1bhXI77tQ
RvWD64vRm9pxXLkN3/gokBbm6OW1qLakLZhJXbuhJftTrI82lj2m86yFusZmz7SjXrb+LuyNNW7f
G1/GmCMZUFfKyHCgL6cK5KVPmjLrT25ZlcfRUZRjB8NvA+u096KmS1cC/zfGmzmEztxgxEAysoie
ujhpaiOsh1MQ2B9kpJfUQANrGxfubWCO1cpo89P/Gl6wEPBxcwCg5iyeFG/xdhi29yBUw6muFDTC
YYhswK3WMow33on3AUwiegf8WwqAOwNadjyUwylryn7bWWN62/T2B66D5o4UfW3zvjmc4FthyKlB
a1usbsI1VQRSH05TVKX4HOH0ZEGCvhmV4jvAU76ym96YQ0Ay+DREaQB/S/ZiPnR970/ZeOodM9xD
Uc73uQi0z799QnA7CHe2/dDmAvrll8Low/HptjSe1Mb6ZiXts6t3P4Jx+CGGLtu9P9Zr/WmxLKD2
GhxHVJVpPrHIRoLQEUMBZ+SUirH19Diisa5Qpl0X1eZhFEV47Im4NorTyZuuk/iFZsbgiTALtnUi
jW2hWqGXESO8/1zLzALADR0MCSrwPGv19Vj7JUlyZaJUOK22JyXoun3hRIaH34xzVHOu/PeHuoIf
5rGwFpmpmChw4NJfzjclOUtK32lPLSH4Bqq28qmkadV9X9jFzqhzqArGAAPUxeJEdbXxdjDr4uBP
RXLTEIkf/i+Pw7kAUk8ZiBro5eMkmB+ruRl24AFKeTPpXL0QNGaBjDlsxgnsqe5yA+o9TD3dH3C+
bafSa7WsPso261coU1dQ9+vs0IBuXvFz8LCYnaLL00A0CvAw/Oo7tUNhYQ2Esi40BM/WcR81wzQ7
qGPi0I1Gdo+D9N1D6WCe4Y89qnuEo2Jq0oNLBXfrKLH+VE+Js7MKS3ls6yy5nRIdLT7StC3EvwGr
a6TMTZL3KwSh+UEvVzp98sAVDL62RalnkV+1btp1CiTQk55M6Ldy13iMTVKsMGzUjRO6/jahhHBn
Rubp/S+6sASf72ADgi9zh6wOIs4rAPzLYlY7o+KGzrsTRwfe38o4fYKUSng8CCx9EHt5dYWKvbfK
8VDTZ+Ewpu5XGfn6SzsVxTm3IrFTCAm3ZqBK3JQsZePGmrWrekrdjqEoaBFcVq5l1l5bhebeLjsf
jRUezJMb5p+dpHXw7DCoa9my2mhh1d5pMA43hginXWGb/bapxuRZ0fX6UNLiYiWuuz42TQhZOgV9
6l+GsSSTxGEDXbaX48lyRhwJjLwn8ZTWyve9PjLmtjkApLNQgRhrQVkZq1ztU2lPp8DK2y0dzMQG
8lF2Uza9snJkvPFCCO5hRFDGm0P4Oej69YPa8AusRlVPLTxOXIo7TBKcdE33/tYLYQ2pz2Rtjue5
JeSvowQUZcnEY+0E4QXjG1RPm6lwn51Ua3fvr9DraxR+NOxbmkgShxCbXo4UG6Ki/lGCvnfaUY21
cmtr6UsxWrcYb6x5+V/vQ0rbGoQwaJgAfFdHO8iuVvm1cYrtWGyUYFS39AyqHlQNfM9vIvU45mp+
TtRpDWN54zWh48Ghhh5JYX05oZNSteTwoXFy+0B8qgPzmxaq6ndFuljvCtGvnORvfD+CEojGVFoB
7p1FcFKbmdMUwWic1FTVPDoYiIN0sAjXFbv9/P4HZEVcnW4mYRcaO5NVAUq2+ISaPQTVGPniFDrB
XV0WmbOTVRPcNzlgFXoQU3waoqaOt2asOB/zBtaI12td7Gyn3s5uXd2HU56PBKFtYxL0kgNZBviA
g8WaO+RZSF6vRl+Ba4PPlUCgcaxNrdI8wyR/3UZugS1xm2KKVVZOhwdFNuCKF8gcb3RpZ320MxXC
Ci5RVPcbp2rNW9HH4gP0R+4uvXA3NZXGU9NIaIpjkIP2EqpCSVeORS3yD8JPmxZxQmghVSm7D0Wf
4OYR9Ez8RgeXqj17CvUvdq4Zw40YRu1LaJYfemuIq42lN1ECYUhJvkZmHLUHB6lBswm4ShPcKkc4
9IXk2YKhVm5mGTnO3UkjPVr8kA63avNiRVDxwVzGTj+aXGGfWgL175Sjled+SCessUThfx7H2HXJ
39UOzTeErVu1zAmnwrDDgxN6v8BFt4KTX0Hud7chmJbGlZM05qbMXXynB2m1QCkxkOs2tvvhZSxV
gDlrksWM4QTxXUuvQ+iMefxVa0flT04HADhkYAXnaWIftXji3NcLu683Vh6Hw8bVo/QP+EFgMTPu
aW3zcVK+ZlBAP1WliVWZbUs92yTcnDCCqqn+DHzbw3yHOvVRVYfgrlGC5FCNQfOxVp3pD00ofXWo
w0wrmCSzAnQz+8k+OFA9I2w1x2bY2TWyzM/ZJEv/yepdGnUA34SPStTZazZ8b5wlaGfgU1Cn5ZZd
1jM0sOcCBc10ymS9bYRdHOlX5eyb0FD2I/tsQ+EKqxg1Wtna1xeABXo/s2pRMalk8pcHZimtPBlC
xT1hMVAdRzW2iRFXtRHX59UsdwV4nSuiUNsWe7owJ1/p8kY5EZ41tzgP1Ae9zxX8beaGCZa5Fglf
H1iMR/yLzHNO4JatS/rcD4V0OuVUOPCW/RxTm642HmtEhvu18+rquGIoyl0Intz5Kphf/ZcbVPMR
hw6VUE6yFuFd6GrTTgPR9FTRUNopDcULIjf4EKFgfmrMJvsZFEHquVZveJFdKGuytEu25RyhzY9D
uxboctRXl5UfKn0tYYKunCpaa3pNWMrnuvLHWzQBNKw0/HLP1g83kxlYtxUGDVuH1b1tJrmGCby1
sCB+cguTZVK3WQQxWqbEMtCD4NwrSuy15gRQicfBChbwxofmDibpgQGEEmIpAwOlrmQvGvukhyH6
HiMJd/Wo6we7wKbr/S/9xgthZEAPRNxPYAIuU2bfskcl91v3FCWteaMHWewVNG9beaGFzuX1A9oz
jELjUhrmgeFcrics3GOni1H0mDq9+dQWA4ghTes9R/C4010KFzYNSHdT0GubOp8sDCFGZaV8uOD9
vz7EzBihqQDRLnWxReYWlVUcG0EVnv2wg8tfi8y/J8vBbCGVZh5AXpivSZ1eO1RF2uLzhJAWTz2h
OJ91V0Ei8v7Uz4fQZcIzC12QnSDQpwPkMuzGlkMN/DBH1Ciw8NmirwrKvT4V1twexZe0YEjaRr2t
y8ANfntoinTc5Q5QIpnPUhof6M4wZJybJ5pltrSrKqItVHV3W8fp17g2fgy5qezef9sZFbl8W4wG
3NkeAAIxV8EivYuUVrWnWZ1eDqPxI4EKPCsb6vIUmokCg8HHR4USAg0Gt7Yl9XibZ7DEfjsxQL4M
dxHmKwRGCJOXy9DOW1fKRkcerGJvbTZRTScw1Afvv+oboM3lMAuEaLIhnkQpw5RuQaXKFsVGcHTc
iVLXnoWSJk/x4FSf0wQerI6zjIdDjtgksQwfi8pG+NeO5dNYRs5KCrbgrs47gJOUq5Gis859tfwI
be1rUytVXDN1O9/zryUPJpY40PDC4j6xJ3cXI0nypEyrbRa0CYDuNPyh6OWAFjmKPC3og5Xk863J
AvaezzlYnhgSLRZGVbr+FHTDLHEx+kOMJGXnz3Gukox4IY0dJZeMboGN0/+AQew+FWZve8SJnPkD
pjumUyebxnX63z4Yyd9eq0DcuS6H1+VSyf1At6kwUQbqjH4DXJp6BVK8lV3xiu8vtgWZ4xyskBhA
MllcKGGKunGQBToCJY0+KeWk/NSlXow7WWqJCkceQ6iQUrIXtMaUYaqbtQdDjejVVIRG5G50s3af
Xcq9LwpsEeHVhaRDSjSomHD5g1hBm956XIwGmBj0LaDV1uIc10Jf2FnsRGdjjJ3HaaI8p4xx8Mjp
jpPCBEHGEEr9gQas8tYaCRjCsUtvTRUf3tg2631eqsVBtdEwW20VYYspaRo4QFRY2ehvrSowZ1w/
qKZhx7i0wB4FUFeoD86pGLEgVpKUHlCJXmIUXyt/BoPffQ+HyvyaB0mDRXdD7G7VtCEAlqpmrwzE
ulYOjgNe9HtU9XkPcuBCpKJsBdwlrkRXU9QqZjS4pyZGSmllfeYFpkK3pNwNV9bwQqzx91gEca9I
Lbafy0BCKrRkd9vJPxWqk97EOn7EhVn3W3QU9q5sMSuOcvotVOE4HerASg9t4gdP8AZ6FMu2czAE
LqqDhhWX2qESrLMwvE1BIz6ULXayCRHM5650GmxpexVGhMpPDpxo54qWZo9BmpzeP1ivgxVKZYYD
uwuiO9XZxbladGGuYp8Sn2PIE8dehM6tluff3h9kXsKXO3ImehFrCnjnUEsXS9w0fW1QejU+hwNN
/sIgtTxwz9arNGdcC7OvL0XIP5RFWAYcApBwLw8ZPZLZqAR+fC600N6Urap7SpRV91WaNzuVvXFU
iKnu86KqPMUY1FvhDx2QYkszSY6vXTCl9hNSS23npHbtiSAKdrXh4hNMeexjoE6rGvo58F/MDng/
9DTarOEZsDQ1AbpNgiKbojNhow3h2ZfJlxQfN33j9l0fz3ST8gluRXG2Wq7ijerGyU1X1QMEGXNs
EfeYxb4Y8vC+90f/k9ULn9ZBVpR+4BwZQECtKT51oe++9GkRPygD59BmGgEtdplehB/QVahI9+MS
Xyq9Nfz7yPXLlN5nDZ43QV3Lb+CbaQj5UrJMGkB3jTm2PTeVw1bwI26dOEsb0u0u/ViZTkkTO9xp
q63dDPQGcGsd3RSbV1NgPND/PdOS9qtaBjSZkgmeXCvn1FvTSQjG+Q9pdA7ELxdAjdtWwrUYna1M
C+mWm1ZeASr1Zx/n4Y6xf5eFP5PnIMXjBgXyMtPKL8dTZjc2zVQihD+27RklhqwOzkhb06zcnT4O
w0oi/kbgT0lzLgCirOAEWrLX80ERU6FFDc4dtQ5wMzruOWzF+Knru7DcCQr+Dwj6Ef6mSaJA+VEl
3j1dlvhr9n8Lp9D5MHQBtzE1oaxPhcFdbGx+Iu7ZpdKdAVaqm8xUzU+507v7oi9ubcRDt8Qf1jOy
AXWTO8FfZQh3m7YZxV5tq+pm0qxgp45sNXfQemLmvD4Ai9LbsJ/+IOtZawR0dQxBcOR6gI1AbqZZ
y2YhDsTyIYkaPBBSokeae+XxtOnTfyLi37JYeyp+ZB+b6seP5uFb8Z/z//WvnF7eEgub/778bf33
74Mfufet+Xbxm92rW9lL+6MaP/yoQbr++z/5Qf/8m//bP/zH8+zTWPz4r//4K0dbMf80YMjsVzu0
Waj/jnnaj+8/qm/Nj+//+tjwS/2v/Oe/HuRfVZ79YPcvf87ftmqabfwbOBCpBaHeTKXna/zjrWaI
f3PnzF4sVEjYNCSN/3iraeq/51yW2hFwNf9jLlzWeduE//UfGn+CpygWe3DyX6krv+OstkgU+QHE
nyxH2Deofu3XW/4XMGbmh6VukcUPai23mtPsgljZdCq4YKpvAvfTL7P1/PdZ/qtv2uKS/Xs0vI1m
1zhOenU+sn4ZbZKjpoxRFz/kSnesWgPzrBU452oECjMae9AWyC7JgBeH0NCVJVS51HwwfFXfhmlP
txSZrDWguZo17lQKGDNTmfMOl4fL90gdoXSWkzQPhZXQxLS1zF1Zpe2hb4twV06Ask6pmWsB8hyv
/3I/gjeBoTAggOBcy1zSlRqZySJH5vRQEwPda372sxBj4sX462BJ3o+EEbQ/R7MbeePEJiSMx0Q+
6+zVzk/z+109CcvPADOjBOYuZpmG4b1CTbd6aDLp7POJ7qy+UWlflFgER79vgp2b6ObelIbvIRek
GpfSC6d3utwr1U67GYY43o2JEd8Ja1buS+INWtMVWIB0X/LMpOlx3qPtL1vnoKUwwjbSNrs7m+LR
B59WRyGF57whQnDsexWTspf3l+nyOP97ponUZhUtG2PJ00uciNAJff0DIW61N6z+nENZ2rCDQSiD
JthHuFS9tDn6+NQX4SOCYqiLHaC3D6/K0/Dh2gl9/ATnPv8C2j4++3hmePjiUh7A7/Xm/edd3PQ8
LrkI+STLfrYaWVqhptmImwMnzAPOFPahF3QkGriwwKV7F/NQiofvj3e9yRDakVByNHEBU3K9XP5W
gh5oik35oEq5nTK5wbnFe3+IhYsoSdUs5vtljMUWMxq7HzH/lg/1jj6n3cba4xrqBTtly7rYaFtj
p9NrNPcw0Vl5u+vZnO1hoARSFuHvZdxUqIodDJMlH2SzF1N4LzOqN854N5prvKzXGsXlPmIoanYc
5wRN5JKXE6k3YVzFoy4fmr19kB+iT+5Tdm/fst61L9F9ulEP2f3wpB/EvtijbvzhPrgvj8VjfqM/
0YDGbLfWz77b+E9yZfbn/fvecy32dwx1UJYoFR6M/m7EkrXI7J1SNXQonfaRFJsQjjgNnN7/5Fer
Csk/cjMsrDlXsOdeVNbNSSl1v5XDA0S8n2Y8HiyET7/7bV/HILeApsaeMeYj9pcLSGvrQs2MZHjA
vX6j0SPLorV6Zz4P8Y/3X2YJCANwzm/zPyNxgf86UhSFMKkrRjI2k0dP7GPk/WVtq239tBbnX30s
RiL0RD/ITY5CfQFyBWjhE9tnpIiqkOHT9B67em381k1nScuKZG6nI1bQvqsL4HVMFEsz3IkyfhHv
mslk+B1CjAc3ATiCSIxAayfCB8f9WCf08StXrvW18ZaBg9IYbqcxHpbetKTNH7op2wfaT7vxbwIa
YujxyoBvLUYCM5PEgnCLXy4/n6p3YijtfHjQ+nC46fnaW5E408pyvPp0LgVYluJMYQRCcRcHaZDk
bdJbdfkoupJiMSoC2p65SD3QveMAjltOHt5ghLOSGV7N5uuwRH6vtGB1qXyfEPiZQ1SWj4orX1Ql
3jc+57iod6We/4E94CagHe77++GNN4XPixXWXKiBarfYDqVQNDy3eNMSkQm40A1FuX1t4W+nVltf
T19aK7ut3Zv3R706yslvYdEg6oLhB7K4OF9TWbkNVL7xUZq+h3J751cHQR+QqMj+en+kJcWe/Tcr
d/BK0Lhk+c/iUzp5UpmhMRkP5oPyZN72j/EtGIb+yeeyCrfaAYn0zhSblq511srnXEajfw89D6qZ
LlrKee5/OdSG3Bh1t7YM2vrYW65NzwK8HUnr6tSEcaD+X4abMRrcj6nzLMNQt+ulMQSK8RA46jbq
n/ESOiT9eEdVKdZLsqT/n1/9LzKG13f7ZbDFF7QlNnqyeB3szlH+0PwPv/vzZ5Xc/BebHJ7O4rPp
omgMqeLPW/Z+u2vzycY3EXXx+6MsEm4WB3VuAnb+wb36SpE3s2WknubBY4Y11D4r6z/yJE6O0SiN
/fsjLc8tRmIUAnCSR84V8f+ou7LlxnEs+yvzA+zgvrySlGTZacnylk6/MHLlBhIEN5D4+jlQdVda
kEaM7HqaiK6uqKiovAIBXNzl3HOUR5Six1+JTOQ7TBHl9xlwSPGYWUulOvVewesDMWyBEcSUsxPH
Uv6HE5cas0QizvU+0yzQ2WW+9SzGxviWZ9CmZzp5v74o1V/BnKTXBJUeTjfIr+SiP5iz27HIBMgq
9yhtA5+S7XllhaiXxHNnPvHGgDjWwnW+sECkqcftQl6OCO3UYsMywQo2dnvLIlAdNPjWSYUOYVPv
jo3ewhk8Ox1YHuJM9GktEDqhcnZqrKMU2gpJ2+17uGPb4nNY2OCSDpy765/x7GzgsQFIywHcD//D
031qJykbQC+trtsPhN7lw12lB5t/ZkG5TSCZK0oo5nR75gFcpu/9ulxwPhe+lZxiwDE2UbjC1zpd
Q0NHzxzTvtt7CN40/dbstlq+RHyg9jJlgeWjFZWWoTI6kQQlrNgvzd7TQ/G5pJHWhcEhB8tZSH5C
6IguNZDP3LhiVIlNwWA1U9Tmuz1wupir04xVgh4XMGxL78WF64S7C9IkIEvxf+qr2AUa63x53iiE
aN2JPtiJxiHPloUc5FBab7CQjz+unwz1/ZdfFA2uAO4aUYd57Kl9uMJZahAQCIl278+RCc2QnVXc
dODUSCE2GHWLcpKXzAH8AFoNybAMzoTTY+KKBIA8x2mxgc5N85CKMFhbd+KuvE83YlNurdvgVrxr
PziA6z/p5+trvXTPPhpXnIfdVhiqGGFcxxCnRR9Asxpft3BpB4F8A8RCkg0HZ/WnhPJxrGAB70mc
OWCXAbmqlTo5PIfYJXP9Tut8wQlfuBSOdFEYBABpDMpfyvlEQc83R0vj+8kwYiLGB8CpoLfXxQb0
xkaTo3Ror9vyfdLLlUuDkHMHEyPb6ys/v/8O6uyoyoDECHxR6qAWJkPGGUrrYm8YdeRBwaSftk6w
cFgvLRUvDoYCAQcDheVZtNr6U45PP+8NM4QaY2BEthWa3/23acdD9m18bV/qpR7C+ZODlX2wqZya
zihBf8NTrAzzNS2YDioMxtYofDhLWCV5+D9m9yg1Y7QE5RVEqjg8ameQiRwVzcYQ+wqOBtJaLKz8
2PzhvY/Qzari7pP1Ipaozc7vxKlNua8f7n8CapO01GcBsQ7goafPTb9E7HzMc68tS3neLANdeQLI
yd5Cqci6Y/dTqK3GCPninbbV4nw7hflm5mFOw3zbbqpf2SZ49uuFq7m0UOUJ7LomRZIwiX2Q5bfm
dANg6kJqegywzxYqSyQSaoZ5B+UiCtMrB0xgi/18q2Pie0Nfsx9ju80owNUh35An/2lnrLSD/j0Z
Qu2gHYpd+1o+szhYQQjyblgIK85KHcfzhBFTYPwAVj3jtBaownrMqfR9+YqqA0pzzUpS8TxZWuh9
WUrpLt5NCKn9bU3Z5rIBZzboUWDt1/jDsbYO2wQdgH2hneINCwGsmG9ovk4WEhGVqgkxAU7wB7vK
xlqZbw8Wh93qV/7orLO1HZdb98G7y57yT9mdYKH+eVq4qud+XtoMMJ2B0BcT40q0A9x4NqcabOq/
bO9TOd5UW2I94bG2Fgyp4Jvj6oACB1oTp0pOZ5zez4E5FK+WO++nt36df/Wexffgjj6WaZjf6S9z
G2N4AWxnLvDub0uc6JeujBzPQssGZRDQup7adrQkCPI5mffCdMNJi0yxFDWeFfTl5n00oWyeZ5PG
Axht3uu3Tgwy4PX8q/lUfzI33W29Lbb2prxh9sra1cU2h7DkQtC6tEAlwJ95VplVm4k9EUQLm0lb
s4EsMe9dNAJmXBkco+qhih34BAykNbQH9pqN6wCN5o4txDWX3l7JJP0fC8oytAoUDQ2B3+naV5GX
d2T2blil31x/4S+8g6gUgWUH0Q2qjCqXd54PYCKRbnwIdsG8Hvjntl5h5OC6Fbnhig+V0GQ8g0iH
gERXzrvwWUGLORG7NLV3c7oeihdwcB9m8SnQ7NV1W+fBqIyWgMlCrxDMUmre5YtiNoqgdnZmEYBF
N3uZgq2e3wVJggYlRK37OhbjUsnhgp8E+gfIBMmWbKGVpewWm8u+LdgwgJTEuGmE2M5Qk0h87deg
bWevX1W9uyJ1vR7bb6Ppx2CnQaazROx5vplooQGUC30H4EzPxh/dzAJ8sNSnHYZs5ztz9tao/bMo
Z91z52tLbQvZFT/dVak2gEaK1ByQ7TDlZWxACqPxyUz3CVLRcOrtFQW7Sk/qrU+STYZ61ZwUoI/L
tn76OLYDhDKW4M9nlwQdHSAuAWTEc4jBYiXzSMYC7dDUDnY583EH7QadE4ela7tM84WG8EVTwL/4
wL0DhqdSMFk1m3iOYH2XOMJZEQLOS71LoF1Pu/JPjzAy7eP4poemOhjwlOtCpl7Ph1Sf91xAbRyd
oCn7mU8v4C/+pFcj1CL3Wb/QYji7NdKkzPMlugcdMsVl28wyWwAJ5n3HwKPj1DdTYMS5bT2gghLN
Zr+dO7ERfEmUR16LE8cgq/5ySlFWtjCGr+wf5JY8MgW83Y8mM6NZG8e7gCRiNWWZGRaFvgMphrEd
3Zmur3uJC4cXllF2wPCAlJhSwRHoeAHgSFgHy+WG5t6NAwUyzUBanjrZNzR2Vmmhr0dwhzrmZkx8
I3QBYL7+Iy6sHt8Uz0eAcwMKB3Wfu3aaM4+1+1JoOmh3KrtckS5oANQMuh+QsITWZN8YD6PRLlUl
FBVSnGHIBMm5VhDkgmcYWaYSBoyZPpRkaPeto+VZGLga2VCvDPaOR+t7A6jQOy/IBDSZ5ipqAPEN
eS8whRgYKFp4AeT+5gzQQQCDRQtJE6gL2BCVBO1sTos0Ehi925atO4VeU7HN9c929vbKny5dHJjL
TVkWP/3p4IUQWUuSdp/zYFgBSZXHk+YGCzdCBbwdvxAKd0h70WSAFeUL2awRUx2gQlQUAcKk3mhW
rjO8lWVh3I0+xN1tIQ5pTdqIF5a/KvyW/WGPVu4RGIQBkAWWCX9TQjWR12AsTfRu747NsBUtqdcT
98nC5zy/+iiIykuAoXFZqFTXGQCy4IPMa991rr3C7GH1lSd1ELnzzJ9KUg5gpRnyG38kfEeZTR6v
7+alS4B7CDAj3I5sCpzuZmtz1g/AvO55Ydsbt2YYPKOjtWnQjDMaXqzdEQhRzdbm6Lph+Qcrvgfu
XM6PwDR2WzlGvpaApank7q7s0cEZAottzI4PUYJzH2mFbt20ZfD9D21iKgKcJkCd4sF0cf9OF1uh
q2VkXmrh1n3TtPucJxHGHmODvPL0zxi3ccMVW8r6Jl5X2tAk5j6Anm3p23eB6O6ot9TkP/uMRzOy
0wgCJDCSK4eUitQ3BqiG7G0ndH+mqDbOoXE/fL7+4c5eX8WKckrA4d33eoGoaWTTDaVelI+3WSoW
kuuzswgrATwi8CEgREEJ9XR7kBuViS5AnMHbtStuZut2anHzVwZ96Jf0Rc6CNRQtgX5HyolRHhuv
36ktrZ+JTrwJK3rDSINDVqAnsrbXv9rZ1ZY2wEKOhiwQjIBEntowwLTX9fhw+8wO5jDpypcS6tc+
MCXC7qLEoCCjm81t3abxdcPnz+upZRVeguLQYIiA6ciPMOEy0PwGcVKkie9tlT9S3QOXQxebrrbq
gbkd9BgTJgt02/L7nVxv+QsAfgbiR9KwqhENXne/TKfG2AceWXtausqCzzPG44fq0KfWwkt+Hv9L
a9JLS9oTjNsqu9kiOIVWDDP2ZDJi7rmbpiCrLjNj3hev9vSWEPMto08ORr65VoZiAHUSJQtBzaUj
hQAOVBloOxlHheCPZb+6MmhZgL1rD7HnuOverSoPve6H3i3Rclw6V8BpIIKCw8IYphK2iTLwi7Zt
jb31VEBEsn1n+R39QZJHZu8B8bl+li6tClBZA/kMXmG0Jk8Pca4bc1eWhrUH9+WjJ/Q70DLe9231
1pbewn254GVA3fbblLKLU5FPeTCZFno15iNoQdZDP0G5fIng+tLRlEkLQMqIZPANT1fEKrAyQC4R
nhk0CRHmr9+SEYQEvT28WiW/YZCQW/iG5yUZ5KaI8nR8PjkMruanUPYdQHDC+r0OxtE3Mht9OLYQ
/rPMbI7Sqmq3cIc/iV56K6+06YrX0JHPxk8gD6JhouOpSvIqFjRn9zN0HO6bsvsO6tB8kzvd+Pn6
hp8X/0CbBnCHjkflCEtUdhwEoaaR9KTHKwk5dduvv7Cgb1a0h65k2sIl2whF70aM8oaZ3usr4jXj
amZiAA8N+DMGUNaF1QAyLUoCc339x53vnWT4wzMBAipEDa7S8m/xPPCmIoiWRh+DFn3xqQARUDw6
k1hZrgYh06JZSAePANhTV4ZqmlQwBFATkHZ1giDITCjASbwrJm2899Qfsh+87MnTzMGBHqISz9+n
ygpoJERVfaFDbrlhX2glysLo3zxNzM93vmbXXUiBJm3DGaRbLyUptPeG6UaFtMcDLlibg/zdyg3R
hByHJAjTxDQPRdbrgEZmprjlRe8c7MbUuqiFVLAP0guSFWDqKpNnH2wn+IMnU4Bv1XW6Xa01KGca
Rl5+QfV8LsLS17x3uzD5oTTmEsRTzcC/zZ2Lzu5YFdWzjrI28LrEHV8BHqm+cT60Y1izKt1PHO2M
hRuhehW0ZAGowAMspbYxL6BER3qTdkCOuGwP1x2n02o2wdKU9RGU6q4fGNWnqIaUy841nXcWg6HB
10GthqEvsg+SaWE58ud+PCKqFeXK1Kjz0LGGFUcHhhasFbSjC2+6+sVQIEDtDm8cRo9AHqqWCkHH
YvS1UYx7UhW7NAO9bR4UIB2GqklVorp2/bOpC0KrFUhH3DJoDoCeTeUZKGpA2Boyjvs8Q2Vn1psu
6nzg/a9bOXvIUF5FgQX5FSYEQcuifLbRdafR0HKANLJx1XY8C8fee+wZB92gFc6jQDvSryOQQ/3h
qUCeBcMgtwcLqxxsVRIBn7tTT1mF5NJ2Q9rWocfycPQXlqeevaMVgAFQ3sDnxPN5+tAgnwOIzapR
5NDG2Bz2vpGHFAie6x/xfKuwlg9WlBNe5Anm7lyKNLUgoNALks/oPSxJI6lzwGgPw4pMEWEJKZRa
Qx4cwfXML5An9klMCm/PqAj7/if6uFEpGqiG2DdNwOG7RIYXaw4ta5rwb/hNoy1dhfNjg9gH3WO0
3/C70C46/a5zRSAcYCfZw6SRqA5ccPQ2sSgBkTL7KHHsNesPmD9cuBJnTw+GXyCEC/JrIPXB1Gie
WrUh1jGjdZQ/QFrcCdb5dOuAS8neVp//dD/xtKH0IFHhssCr7KddtZ1h1lr+QIxeW+uQeA8rx1wq
/Z3VV5BhIf2RSlSo4UqA4+lyUpd4OcEw4R5zrlNol6YBlA+f16McNuVgB8a7ZaO8033tZmQsOW2W
gHXqwcUvODY+EPHpqICpEq41zxkUTI1+PwJ6DcamioNZu6ILQeWSFcXHQMwP+Gaq9/spwER2BYC/
h4mchbNxyYhjSxpPUCAiIFfOxsQxdDmhhru3UhfPZqnXzYsG/en19aOhvgHyi+GxBLkg6IIxjK+Y
8RD0+BR8xLiEXr3G8HkLXRStjTGfn69Zx9iCAztbFkIs0J8h5AHVhezqnJ4Rq7ELp7YMtk/dEa75
F3Neri9InmXl3YQBoJVxECSRjHKTEZu7VB8x6Uy8NAxyxDFoEWWv/8yIctKntsYJAIX6PscQfsE+
c/HEvCWihMuf6vdKlK2BNnkL0kpEAAZ9B2dbmIs5vL4M1eshxjj5VsqbVbHMBbG5xfYgap22VRfa
uKgFutRh0q/+UE4ehRjFmlzvBwwLRF59ApAV21fWs1RCoPwOBYyFa6O6VNWI4uqMBsoFhdz+5jvW
I7bMBjc8MvQFM0t7o7gAKQXTYyQJVDDjNwuAw3wpRVg6xnKdHz6WlWN+FaJ9bA81ylCrHjzn2fB/
Xd/+JRvKXcRQd5UXBDbSGXhg/6tVvTrDQsV7yYY8gh/WkVNXeGLEESsqjJoZgGZBCHKxHb2wHSrg
lIuu6JoAKxn9HAPzWcjsJTr4M0d5enpV+B7psIiGmWzvGcUN8zjGEvbcBMtx8+36rlw8wXg9pYAr
5kNVqKfegwLLaXHtkVqsfPRqHP7uzdbKCx6TPyR+/etKfrCl3BY/x/hlTWUq0wbR4H0yxhe3yuLr
C7p4BD4YUe5Kq+k54ab0Y2C3JNaN7muR8d+kf5gN+P3ZlAvT8zJou6MVM4saUF13mhnCdDTUf36k
AaBEewOFSDTLLWU9rma2QafpcP5uE9lQdkC+HEJq6fpXu+CbUUwCmggJreQAVt4xNnRF0rQd21sB
OsZIrkERDdG6kFvoqkb+Urp5YZNgDhE5MHEoSpy14MDUh348x/FmX8BDFZZWCfWV9fU1nRVVj0nt
ByvqeZscQlAMYnsIIsrMZdc8lIdiDnUIIo8h+y7us4O5lHheXBrYgGQkhY6GOo1c9rmpmdmA/QpI
nCT8pzuMsU3qhfL0RTMf6g/Kc+35qJCjE4HAo/g6AetFtF05/Lj+AS84oZMah/Jgm7ZR9o4GG0VC
IIZ8aI2XrgevdUUWIoPLO/VhNcp1gmI0H/sO7o6D2MBEOy8U/nTfcvONkjS2qI8u3rBBQ/rRgaoM
CYrb0bM2o5kuPLRLK1beKI+WKKty6aGKHpqgZmz1mF7XzY2/qJ99lpAeT+eHNStvleGX1MCICtt3
GSj/4joJ++fu0bspXxISWVWMPhitIrpO/pC6Urrhj9uqak6XhkZK8CrDQxYk7kkSjvPh+sE5z80U
E2rEOkB+BHULtgfZQfA2iND4VrKw7DFzFgfpunIWDtDCvqn676lh0DkAFGJvTU5czvdmXgJeWq97
7b/yXL93TYVe5k4J75nDUm6ylZ3fsnJcG+Xr9e+3cLkDGYB8CGOqakjb7rhDEKt0hjuIj2z1JRWV
Cy//yTFQvGOidaZNLeyRXvGNMbahcNOVOfBQK3etkW6uL+niA/Phu8kd/LAko2lzzZHfbQRp+VQm
wABvGkHjwH6BLhX0ERLAhpZymqVjobiVUfzHKHDscCv7jL/402fRLQxbqG3fvy4UemaSU0j2Y0/X
BuHbuh56hOd9Tdelo4coRYcuQM5eAM3bnu4G8fn617xsEVJ+yKPxl3reKfp0rCIC72cTxElRfGrq
Oapr8Ec6/iPIrSPWL4GNzoDjf63yt03lNejTPOBuhly6trWIW29gBY59awQteb6mFMQL5tYIIMNx
ay0OsZ7tI6Y9gUwECS46TygtKY9dRj2XdKbm7Prmi0WgdYSpXNDyxcDWr/7wwyqWlEUGQeHbvErd
Xas/JEzfWh0WWCBV7fOXHjoaaC+sr1tUCeHhi08Xp1x2a3a5ayQwaW9i87Z7NUWEntkEFpUuBJAk
9G7SVRWhI/Pq3M7uo4+xobs8XupnnHX4jj8DAB6M0EASCLxgp4eYabUgo8DPyF+7r/xXG7fb7rF9
Sg/eY7MiX4ft8EQfYBwttHix/X1xgz8YV96LeeIicU0Yd+85SubgDzFCq4igQzLedXH1MG3IC63D
6ecSfcj5qZZfX2JvpcCnCQTT6bJLq7J8SFi5u6mNxzEMsnju41Zb5f0q6UMnNu/dhSN25ncVi8q7
r5MZcoQUFtkcHMz62RAQmU/HuE1eBQRVrp+us5fk1JjabtSDOmNZJ88zpsDAYOl7LJ4CfcG5L1lR
to9ook7aEkuiHWTjwbKJ1h01vl9fypnPU5aiOAEOZLJVufKAZtXGBDvwUAc3VjutIFMYu6wNodK3
gOG7eCyBOMfBAOkLeqenh8NnokVfLHF2xE/CikyRU8Yauc2Whrwuf7/fdhQXkBNijkL4zi5PMfZk
7Rp9Y7KFhGFpLfI3fHiAOSXC6GgAH0qfSTXEoGcNfQxY1c6CQzsPbI8b9Xs18pd8sCQS3aId+mU7
SDroh+B7/1TrYf7J3JJvw3cO6cjQr8JhKapd+obKWw8FiUlv0Qff1d0qa3kIiQUIeLxcP4NLRhRv
YTEjLUAU7uxsLVj5eb4uqp9dYa6uW/k/nNLvL6i4CE0HDAdCH86uq1ejvdeaKPjq/0Dm437W9HjI
126zcIOvnw5TV7w/7YDgRirg7BjdWMEdgeoKBg5ANHh9ZUtmFEch5sbOSIpNctImAgMlUMBv9RSb
wRK37lm4eXIGz3pdOsawCmvGRoHXMk9D+CM5GL4BZ4muRRmN/tmyFD/R65pOSx9fr7e/J65927Bv
yP4j3lrxdUPniTJQTD7iPfDRYm7obDK7smuv7rrJ2U2Y3yvGqHqcwFEW5j+CMXbDJ7JZmqSTruek
wSENyvl9zIOg0a2Oe9kzYOQtesO7wILUC+h/cXevr+nCnYIF2SfECwzKReWwB8CKQxkLFvSMJajY
kW49U5DyeaWz9PQumFJjHK1yRzvDkNGucouoZqvCbCMr//WP1qPiHHwI8eQMGJadbtKwhM6t2zVR
5S2d8KW1KM+hWQDXZI1Yi+fxyEbjQc+/0nFpQObygQPQBS1dOWiolrPcQFSgPNednfFU7SRnP5gi
kM3bsQNd5SZsWQgNX1Dl/Dff8LdVxc9SMesULMfOjkpo0nPvvLlLNHyX4m6cu982lHMnB6CEB4WJ
HZBqnxyoG6/qJ2+Xxe0TWftxF4+/iq/OxoqqtflN78PgC/1Gb/7RMlWUq50AXmGw2dnNxoD8NIiR
mhL6ct3I5Rv89zpVuTVqsKSsE6yTa69zBuXwL3/25zu4uj5yUECeJXG/SpMN8Yqkz1M2PHSFIDGG
BX9qk740Z3i2W9I5SNwhuOAAQzyDovgADBqkM8aHUqv1KfanRHu3ptp97tDo29tmzQooRQ/t54JU
KIdW9tAhR5xS/poNA4sEsMxVmHMDAPOZmPzdcBtnigDESEnYYKb1s9XkEEaaULKewwo0W3VYaV2v
Yeae9QuRrJoByLUA72t6uFSAf6iUHsFgNX0KPamHDAqHz2PNxrBoWYV6ppdFNYS/JZnnwo1So+ej
TdCH4NWQujnqA2+RoaIssPoHePTxp8ELHgEHm4c1B/WkA22mL6U+vkyWs71+OlQ3BbuSaFrqJ0DI
BvScp8EgTDoG03X+QAOjvKNUNFHTE0jyJHm2EMNc+Kzyi+IMgpsR+ZwSXMwEiEouHP6Q+OAczZLx
p4YrBd2m594S98lAxj989uXaPhpUXHDhgIaXWR5/QPckW3GiPQeVy0NzxjBW1yV/mIzAGhYFhlOp
gaSD7uj0Sxp+4xapPvGHIMnMqJzb4tFN+CslXvKja8cl1hI1VJPmwHAEfDbsAUOhuGA8L6ZL0po/
OB54gax56OMUNHBRRcsk1ijzF3bvLOjFEB2AdMCpAtOG5pAKNksdp2syzbceiPcrt9JHBwyeZWPf
lDoit8SMJ8e/M3l1X7Dmkw2doOvn9Ox+AEOHthc4RIBQAfOzPMcfkpag9R2twJzdgzUX75PdpdtZ
T/uI1/1r0FiQAG0yLyyaJQ6ms0EHrPrErtyGD3Z54nIyTxZWXRifp9leZ451xzUTE6lNKGgfdgDj
tl2yLbgBEOxkYRSnXvAN6gsBXS+QPgDFAlEkMKiqKJmW+LqWC899cErdj6nl1CHv5qXG2EUrODQo
WNoIXo9f4sNKDexuK4fUHqDywzZ1ZUFUpsQEx/V9PKP2k7S66PlhFhSs2w40Mk8/qOdTa6CDlh+m
CeqNZuX7RZTwRN9D366mIatq92tddBhtIDmF8h4hPWT8Gq9unlNwZB4g/zhtirnfph0t1yLV2a0o
tOKvJ+CP2NaPXOQd/dWfUqsf6dJ/867/v+Nkhxf8mzNQksP/m8p997UClfu6/Vl/z/7nASnGOQs7
/su/WNg1qHr8C+pckgxKyr0dfflfNOxIBOx/yT4CkiAdmn5HzO2/edg171/gxwLNIQaWPBT1IC71
NxG7Znr/kmrnmGRCjoG/o9L3H2J6+WtSWoPT/i+i+n//80du9OP4z++8SGJ9kQwBFHs8zwBrKNFj
X0xGnwNueM/zIVkzhCd3PS8AkR1xPcuWj/fD1POVYUARFlRb4naoab0y9ZLEvPVZWDjNFCPXAeGN
nelrzbXzcBCkumWuzsIpy4fnvHK1uKjFazsNL2zOv/JiGp6hQGJvdAdJn6ZhWOHDZlxYltK4w7Lg
B/BOY4zSldJc6jQlh8QYxV2Y7kkj/C34D/X3BgUbUGRpm+MP1ZFtpF2ePdhuPiPRpUtzbQrNMn4C
foEN5RW4ImS5IMs+vcBu7gaF1Rj6vcjG9ZvP5voBs/MFvRlLbVX77bQ2pkTPoJVjpm9GUmRNNPpJ
/1kXBj0UvKbAermzzcOeBuKmKgGiDkE4Wr8N0Gf+Doqeal9Y5XDLrc6DSKfuFNvJ4kBvZKLYYvTA
/tS2jNKQUGiAhP1QTF3IOgIGYpMEkFTqtcKDE14qjShls+O64YUxZAeuY0m+poQvLcuG2WDtdF85
gfVI0p4JiIUF2hBSu2O/jDwD4cpICF/D9QF0NPHEvp0cDPObLAgNoJKAQJur4gtUNK1x4YlQ8kD5
63CfcB3B6wihAzDbn+5KUeZFQLhh3hfgbvlak4wQzIaVEJhhs/0FY0fOvCpbK90XaTPdkhG0dZFt
ov2K7Bea7BrSYjhfXiYLwJXTV0X+Lg8ybjglmFNEcKumUF3eBW7Zdvy+zYv3Xra+Rn8ZHSvLXye3
Hf4Ec3FY/18Sn/BUH1/pMXFSzLkzca8j+YjaliMYglRTqDvZU8lYf4uwQvw0MlNbZUIH1rQiWruu
mr56rghN88iFLI2LbzEWodDnZIzBggce5srSNlYvRkSoNcMASeAVOxdcoLFlzD0ommv/UEETq45A
r/h1digIMKZsBmiyM3L7yZ786t2r2vfcQedmleWgrceUptSzq9uYQ7m7DAGuL8y48zgMly77gYNX
xniGyVIAdeH8wm3A9WIADuE+Okin36gV3KRFNun3eH/7N7OcbamFXTstfqylRRrNu3WC9pndFY0b
eWLwntyMVaDdgERXEPPnOrLagvxY8GjyYJ5uHTjvcTow8Y/kFFNhpz+r67q+5E0w39cNqJm1RJj3
5exWcWJaw7biuog0jfOtoCN/FYJCTK5wvJuZlNXbwi+Rjkv5JXJEBOxGwCMDZKWEmAZESYu60XRo
GVH0MBPipOAAsLBJRWdD2BqR3rpIaQFpD6rP78jiWjOkHT5gOTm0WZUu7lI4zJMbX/9lp6E+2m44
2gj/wCcFmCfQ0orH7S3SQ/0sGQ9eWX9tTHwm38nKCBzmiDYncyEjVMbzjuZA2Cn5j4886Cp1hjb4
bQrN8fFQmewNr4C+adv7rGjBg16PZVywII8zgJn0wW5uLP2NBd9Q6kIzzhKgiWk7qBRq/hLyR/Uj
kvEG9VSUuAI5n6TG/9rkQAWOu/qhmyz2xZ5Itq6Ktr65/qXP3leUDxC4gHQCaQ5iUxX4pmmmUw4s
NQ6zDkLNsSPaqmMVCMkSRN7ziE6zXlnvjZeUYQeerfei4vVSonWaksvvj42W5GiG72DWWM3sRIBo
qKuH+TBMwbTxurpZc1vvVp6Ju5F5/m4MvHu/c4sbDxN8GBUZk3vPL3cV/tyQJgHADbo1iiixkyWi
JyUJlL8NCchRQhnbAfoqJetEq90ZTJKQQ1AbPCr7xI9yf8JAgt3lIc9yC4UDNP2brHceS+jQR6AU
dT51iKOW8gjV5R9/Cc6Cj0AS5KPqkK2d1tNU6RY5GJVBNk4K8j4MIhqxH+9GBz3OymmKO6ey0RSE
es3SHqleS7WupIWoZw2WWejkgMmMNrSaTl9NugXR9qpmLwkD63BeYxALZCkgntU4SJqseu1DiXnp
wJ75BnCI4qCCfQsxM1h2FKc1lYY91ZOWHbymxVwUgvW4mer+JhkseqiLmsZpBlh9rSV1VA9fqNN/
6dBSnFq3f+Gd8B4KjJPeu2ISa56RpSLF+X2SFKfyNKMzAa6T43n6kFQOGkpaiVfkBysdsnhKvPbA
LXHjTG56ZxQcb0+rD7ui6IM7IAgBK4A89YL3lEfyo1s38RMwIodaiYfkAgnB6QPj53WRWZSDm99O
0NN39Ec7nekKaX+y7XrDCOmQZDufec3DdWdyaWuAikFRSHJ2IRc6NQzKACetRALDzOnW1oDjkVVl
HkHCJ1ujdkMWzoKpPmDHlYLSG2EIeHoBxDk1OJOi6u22KA5OQIDMSAq+ZW7ihCmr3G3eszlsutZc
VQNJQzmgGLXCzzdcr0U4aEy7nXT+zopiWM8tq1fOyOvIRkE21gtqx7xJ5vcuq9zYmfpXt22Mdepa
6QIL18VvhigWpS0p++uogVyO+eQ2H/KDOQz5SistEeekeCsgyhsalW1H17dIfpGzs+GCLRx1NPnM
Kl/Mn/Rk0AQpDizznjF+Mm6ays8wE5d9o0XwiQbWEj7x/HUF2aaugwwd+VuAKVslMXXKXJBMBzd5
4bSobiTmmy7LRxyDHUB5gzoi93oQ/9LHwN8FDt3lPO8/0X7YtKg8rsyw0/Dlr3+F84+OAVKkKjrg
cXKUVP77D5e0Tr0x0yh8iNFNfmRT79U0x4PoMyMWCV3S6VEqQHhD8AV8tCIwnIosCjHGqTlw25f9
MPf5odaEQ6IWxEAgmHJSUw/bSbQ/7Np4QM16LTSJEiUmpmdzFB67SO8ysRlzDd0e07kZ09l5QVOX
fMXndpbYg46/4vRoSHJ8TGJKSkOQLytBF/KBiuVcFECgV9Z+nAzx0o8822YBQb+iRkW+Cm1CiRUO
6CgWSPfyckU93LXYcAvriTvjsDMCQr77aL6gYmdAiKjs3MGOza627msAEj+lrjYfauKYb9d39EjJ
rfx6jCP42EyUW9DzUbbU8xOKFKROD6SeRZgwn60Imhk3dSDMKB8MK0aGYUbVkJtxWpabZObW3dzN
85ubGMHNzE0brC7lTcsmdBCHIot1o8ckBVo7buZ5oemX/NaUD9uk9VHXGSLK4U+DKUliu3WDkI6O
HSEj/4kStXbrtI8+5IifwFzcxLZdTjEjkD2t6/5+bks0ecupueGs8tesdkk094G5NSGquPEHJEYL
3+bszmOyAVJC4GjCsLHuyEjzw2mHeqmeepPQHuYmHUKz6pq4dkS+AOc5PivqDiDPQisMU+4I3JWE
PEg7gxpTlR46j82x7TTe1qwpBObwFsUtZp/CpmT9qtMM8QQyKgsMo/mwxxDsc5bU4h7zjPSWBATQ
bLv5anrVy1BCNRrv7LM7T18SXmUrkVYrvWN8w8w+2SQmak7/y9l59catRFv6FxFgDq+d1WqJLTkc
2y+E7WOTxRyL4dfPR88A42brijgXEGAbMlCstGuHtdcyJVuCel618ojeud/gDqEoI4RH/9ShJnS7
aK7ajTUnSrkaDZKGU62nV2+K/l/W9X/M2r3hLmCH5gw/TASU4JbGMVBKkl+qnV2F4GIF0sGrDQeC
diP3zaal0SFyDrCXlTs3U5+s2spW3h/t/kXgC5gg6k/gN3BxbyeqtiAwh9HKrihTfBTlkQK+Eowb
50dsIkbYOvvGSR61ae/RyVyPw8WovGM/dE9l9DvUxXaIvZUEygL4OZtLvohyJExmsyLNMhybKvRQ
qStl1ylsjZNBTXqjjUI/TLEJhAWN3EdadtWPsqoyjE6TH/PWnrZqgDyg6rbj3hgSueuLKf5Xoeh1
HjMFNaTQgq4TsBQOV+L+57MyPyZEL7TYAH5eWk7wDmalJWZ2leA592OPjLXwwJq9f43voiSWhQwz
6TiGgeNhdvv+usapCjUMcrTZ1Y1kc0y6PtymmtHsgrFzV4a6fx8R5pvda3oiDP66OBORFLZa9F58
nUQW7vQR7HYYQCgvHD3eJoa6tuNvTO3/jwege/FA6mYc19IWyTVO3QfhSmyA0T42iXeKTG1fGtFT
7pbn1Ci3IGY2QjlVMj/2xrhxZXUOh8P7Cz3P7taQkd+fXxGy/IiwLXvCw6xt4bGs02uZoABdWiS7
zBj9yUJGJ91O8BGF225w861trAyrcd5bw1NPp8o5JxEJh2/32aqRGK6sIb4K05yOtlPXH4Kxcp4c
oz9H0PjBHagbT72pdEBEtA7I6dg/Z7kSXnLZAJBTUJU+j0mtnUKV1EQeQCOvlGP45LWxuLRa8PH9
5boPN2BhgsACdhMa9ihl3H5vUdqBYZDbuzYTfbTsINhwGVu7HI64bZjm06FxFL9wi7Ve5zeMJ7kL
MjczhRDJA2O24X/dCCfNe84HrBXkFcdDDxGbdM3pk5T6v6obTv+0GorZRq0a29gTAVIMVrbiTt8f
XL5gPinIIVPjW3odejXQfyGn6Oo1zWte1vqVJkzohvI8X1nlu3w3DDU8rER1zHZu6VjcyTGO+6rs
CoYailPswB2huInx1ClF8+hkzXMJbcdzJLtdCbskNIm7sAbxRx3huRuhF/zPe66psCUQSWjEXn/A
MX+tvN479tQZo7ga6LPSLZ80z66dWC+6O30RdXOq7Tz7oGZpvNLYMu/o4mpqiBbP6HhcPHDytzsO
qUJVOXoTX7XAso6KTduFp0tv9/7s7s0fuzmnF0iLASb6E9H8NTuwp8GUGHl0jetBPnhx2G9JP5b7
yTY/NNq4IsjwxhnCspvU+EnDkmGaf//XaGZlJz19OvFVqbyPaV4nh3EirUoioX94f173Tz1hsktp
HVgj5DnL0kStV/3QQJN1lb32b9HSVK0Fev0Z2uCf6diq/wJ3WhPueGtyDArnpwbvEYQet5MrKpHp
fQz1ihYbysU2ms8hzLyn1FZ/vT+3N/aMRD91VjgvCGCWLU9RMcip4W32K6HLQ5m29skWtGfoffk4
gp5auQBvREtzzpyzgYsygxUW11Er04Bck675U5Q7T5au1Qc3EtMzRS8SHpagWTOWpyhxpgvFO/dc
UcL64nXlrhaV81BHgX6qQ2uixFI74c+ubYdjVw6/jWhIXgGUNNtsSsQKYOeN/cdUzYcMF8JjV243
Q4+gxbVpsfPr2jF3pSzjF6UwL62Ds5nXSkMjBpyW7+/LmwsFAoLaOTlL8qeLKzsGoszbrtJ9K8mP
QFjObfMx6X4biv4Lh+rURvBEj8HGzDIkkL12E4dwPBZnMzg2ebZJLPnJnRQPG2NvzUA7xX23YlPu
VwVjQkZkBhY5NLYvViULIGmCnSu86oV67TrvtelV47nS3Yup1tlrn1fRint1b8XmOJXrMAcXZHQX
Z6csG8RqqyC8kkiLN4WXu9Cva93x/ZW/T11DofDXMMu0Q47H3xe2E17t6qDX7S7x0rO0vHhLEfOL
nU5fJrc9ZqFyqc3hBxoia1Wc1Q9YrKw1itAQ0guvnI6D0oMbsoSnbggKD12pH6SXPCmp9yULzgGd
npk3rSln3BsF3BJOO1QS2C5yMLcHvg+qxJRGgfWpDIi04KXMxu63FqIQnjX/vL/cf5KNt2/TnOj5
IyFA0eaurpe2RiyEroZXo4pfVQ0nLC0hPB/zTKfxwygO5hjXv4lcwsc5Gf1VUyv3sTXt/GQ2mOIE
ZUIICE3v0oyh+jtuSxs9pVSx403pVr/KJiDH3k3VZ/ILfQO5YXhUnASaQ9McskfFi6JkF0AcuYP6
MN6LUIfFbkjHp9iNvINujcmz7qblIZCZ/cNQqnTblmPwBaKz4OKySSum5q2950ahH0F9EVbzpbsS
GFXnJaUQ1w5U1NnOpl/g2apzoCsHQ+rd2XIkCfhJkNlywmJPPVv7VBrlSob43jelyEpYTYiNDA4a
p7cHoFVNEr61Fl0tjiG05slvb6rEUdZ9ciHKqXZa2/2bpa36+/3D8Ma4OBBAgpxZ5pKn73ZcHfLM
MG9keA2Rj93EOPovRYdoRDDqVxUn7mGAIPyUx62zQvj8RraVOh7pRuI2XApKu7cjFwrg4oqawlXV
qd0BbvzdBlm8yww9LbdVSIdQmfbB2SuVz+rQei+jPupHENngJNoo2luNAB5Umn7sOi/vr8kbHix5
RewrqVBobyGouv00oUDLTI7I82NP/16SC9mW/+igA4DSIzmdDMkHu00unU202evZuXOSXw0Ur09j
Eq71Dr9hgeeMC6lOVMwAis/795fPVdDMXtvo3CKWmAzfvYI6rupMycopuHd+KBzytOD8kPvWlrWg
IhUkfdG38rOi82UaDZcm9upjL2tbrDwpbzxi6FkSrZLCxdAtsbh6PhnC1vvAz0i37RNPxoewCvNN
5dhyVxmF3KalvsaT+EbuiAvO6s3Kc2hOLHc0r3Rh13SG0bEPYeDGrE1r2xSw+RWm+Aog2Nlk0o6O
aTdifuNcD3a01b4YkxudYCuq4EytHW/btKVy1lQHcajSVX83nfl55eTNdn5hmkHukZvhJsLNpy4e
3KlXKjmpmeuHvZ2dCr2ygStP8bat9e4fDMj3XDPKy9CO6pmvch/cClnpuIt+rnzHPM7td8yqGCbF
EHxHSgHze/XXsfMS2oraKiiv3ZSX/9iwwTwQQMa4YnW/Gynw7myCtZNuB58Uc+z3Ej9+J8dhWypD
vsvKca8PsXXpFehn2ykVh6FEti0fB+UxTaM1kq/5a26+luwD3iKwVXidXUhLb79Ws8iaFxiTq1oN
3VYdajL/bfzJmyZvO0zefz7CDAfdPnYaZwzHerE4CaECsFgjJITuYlCMU3YYFLfauXWeHuwob3Y8
uumKvbwzBPOgoKsxArQiOEsPoeYIO3BGhteeTMyW3HSKQkk2rjxDf2rzi6Wcb+WcKICLH42Y26Uk
boWVTy09P2niI2kS0tr5Bs6ETdc9eALagtDYZeGx736l8rFQHoZE9aX8pBcFdZbyURmSXQg/0CD6
Y1HFB6v8hMDsxhSSP82Vj73DTeG6cKfxejFeNhClRUKnztE6q7JC8VsKB3snk5CU1/FxjoM+AqNL
TqnolN1Ye6/O2FhnmcHLnKcBtSt1UHNS/apzEuDaH1Zuz52NQ6uI7WK3iJdhGV98FxF50g/jGF47
qumHsA7EKSRIeqDVAD5nOzmZJdVgQobw2VXj+IiyS78z+6g7tsCowk3ruh30vixaO4pfIdXIF9Bg
0/H9z7y7NSbv20xKQaJ2TtjMJ+6vO26GZd1qkaa/jpTmD1n+I4Q61Zhy0N19tnt/rPsnde4EZxg2
C2+eBNFisGRK8BaJ40rFtf26MH1HDGiMxhK3MSydc2Q3+uPs75qFGz/ClqHS66z+MDoBSzb1xsP7
H3Qf7UGmyUOHnJSmg5hdQgDcqfNwQXTv2pmNdxy6ZoK/QA1JUgIeeu2g5niqpfcV0Xf92Lv0/ztF
pSs7WjHZw2rIjtDBBjDOVs1HF0jQz7JSyAbT0FVXe6MLg83oub8BLUP3/v6X320bH04KkRoMXrx2
F6aaCRpnmhqY1ynq99MgnK2iFy8U6HguKAD998FAblKQwwmZB7zdNvBYdFvVlnnNkmS82Faeb4Oc
amOLqsYJ8gd9Zbw7K8fkSL6YaJpxSzkrt+O1OQcw6zsmh0rdptQhAnOkumbl3hyFU4jgOScR2N7t
KFlml5Vb2+YVirVhK8sKAI5nVCsJhT9ZqhtbigUgA8gzqiL6SGbpdhjg0jHUjYNzzTRdXlSl7T4V
Sdjvuqa3Xl0jV2eyKiKM2Jmg0yfNvtfibrJ2jl64ERrstfXdDEACbZtIS14LPJRwM0Vj8NtpR+eL
OzbBh76r4YALc9VuN7PXuk0jcjiEcmqfb+RQu3vdKcJnJ8mST4C+AfqIoWnqDZR1zSEPcjpJ1LFI
EMf1rOwhRg94Eyr8ewuSs/zuRfJUqqRxt15Q0/A7hXpUbiob4u5tLFN9R4Ek4AEEgpmg/+YUmtLu
y2TQDoGZgn0vQzGEG+mktD3xbIUrd/juJvBS0QQIIpCwHEHWhW9M1DJFXempV1PkYt+AA4Z9rzH5
qjTZGRQaVg7nn37qmw0FV49s2Qy/xFmGtfZ2Q9vMSmSbonmrSfXsOl81aXxrO/ciohSYcr0J43Pl
fiui8bVPk40GzruK05MBIU3gbUmY7nWjPekIHSnOr6b7nZq/KApTK9apC4tNWaWHlqqyCJRdqr8Y
1CggM3gsKSTlJO0y5ZMrxxaOf+0FFshDoeV7NVV2bb9SH78LBuZZznwuQNVJHC77Mzqc917tS4Qp
R0mkr9fNZQir9F8xyY/vW5c3R6JV4v8WRijt3q5nHxqRdCNz8mXsjP9Q5H7kUOcPU9um+/dHuo82
mRQJ5VnpihaJuxYqEIFaYHvV5BfW8Coa82eTpi+uDRCwkM1JyMLYmGP7W9TIJ1rNJo3Ta8+jnET9
rnRJ4KvVymG6x9rMX8SjiB8JORMh0e3kE10X6qgilho1TrtNOt18KHQZbZzWDMINcLlyX+uDfcxS
zb3EMqNWY5+bjK4FY1DynaORLZF26T47Rqnvij6tVwrud1Zy5pekWRLXmm/ELt9+YKES/DmFo/nK
5MUPllvhASbNdWVj5mne3ilQeFxkdoY6Ca2Rt6PI3mtpwtCROSbuO2h63yc8nan10OOLbtoocL92
hXc1Ck8/2akYtsGkgpGjQeVoi4hu1bbsnCcZBf/20YyIEiJiKxMt2UjFzFaO0R8EyuJrqRzSAcWT
CB7ZXbgxSWyWmhkpne/YvILSi8XRMYV1yCA/rIg8mvTsWcr4JFDp2JRmox6J4CGrz2G2DkKjvqbQ
Rx0zo7axUmDptCGHYKOukQbR6m7cRiU8G5PWZVtJgX2DOmJ4lJ2jOBsjzJlSYZI2U1MYes0iO3rG
dPDyrPmZ6A2q0EBBgofKCsJd3o7tMffSnLprTzvQ6IgDaQT9gXPe76M2rnfDqIszxcdf2Si6oyyN
9oMYe/eAJOGLO2oeB7HUxLd+UD2/LYviQEF/2AfSeubVvjRG7B07Bdr294/Dn6bmxQLTlALHw5/g
Ew/t9jiUSS3UxGgH3y50XjbPasOXEI3TPgwmgP+VukPS5HOjxcEz1XfHF6aJ3qpqi2s9Va5vlESd
XeaIYxUNzXFCmuWx7SJaOppweC7BlzyOQeL8QubE2JHwVzdI/TYnj+zrysG+i6ARq5mdf35A/pDu
uJ2ItIfEGqOoR0mn1/YRejE7jq881rmm/uJ0/axaAT9lO8r2kAy1toZUmO/NciFB5UMQi97dzBh7
O35WUeNo0Cz19Th2PmtKA+7ZGdzz0OOR4oCMRy0W1afOCptvjUKU0kHj1WhBvwk7d02w9k9pffE1
NGYBuYIlfQbeLozdGBq67MrW8eniix9UuwLn6k6Wc7GH8XVyO1XydS3cbLE0SLXHzfeMVtSfWpeO
rxQcmo+GDOxNhnP4FNeq91IlVfE4GrnzrDRZNousJQc6xLKNW6oZjet2fGinWO7tISS08UZ6Vssm
oqqembX1oIvW/jYievMhL8vSWznDd27JjNYEhY53Ti7trvRbGCEpz9rtfAPqRmiOmtgHcxMfQQBr
27rq65XMwH0Y7M01ZtKQoKnB3Sz1OXoA9iWyEa6vwUx5cMp8+kYAET4Jr0ReJanVXVxr3YHTL4/m
MFVQe5vy3y5yiu+g8Oo9FlXf6qg4rSzE3QNCAoECOHVpcED3kcoojdjM0djySzgV6UEs7IdS79d4
VuZn6OZoUTWZg21qxYQp5hLTZGh5rOpi8nxPb59koSufW70/08uo/XjfNr09EJEiCUSQFMtCapxF
Vioj1E7hlM+fIKostk4QNcey0eOV0Pw+Op0Vf8i+UG3/kySfl/av2BxNGWN09dT1FTlm/+Z5bLwQ
g6pf7RrhGi+eoks6ii+GAqPjUBWzg5h5H0J1tDawzjTfFEWJQeaW9mnMxoynRYm/2IUiTzSnh3Jj
kFKkE8jyfr2/Qndv+Z8GYUrbusfBxwDefvXYpS4Coq3ro4EB5aCqNRtboHMGAlf2l8QdvSfFysdP
U5WsyQndpVwYeoZsz51VNBcv+eZkYUUEeojout0U79X+1RkcdddDPle3drRJxmAt+/TWZB2u+pzk
cW1mezvZ2gqFkSSK63M7k90kFXsnyzx8ZlvRXaQ7L7q41JbajR0Naxmm+9CS6ZJDhxEAlI3KV9wO
PtSxFyVF4/qtGLUPag5rmxHBMzHVbvGUyE47iCbwDqNbw0ceuu60s1Kt2OZGE6JeU+E2hJW89FZN
qa4a1W90D9EmI+wJjpepy4ggq4ilm+iI7JJWvUwWGmNWHEkEU3m1omBEesQiZt1PNHKe2jZy/nQk
hHsOQUu70ZgeZFOPvoJ6Z0gyBw2pWGklGkio3MtMMTclygnTBpSkONWqEOdoguDEmugeNt3gIcir
8iEOZfsUI3K2LareNDYkOMQ2c4dxa3eq8fH9w6vdbyg98TNSiKiffpSlkCRicppIuwQJQsWwEDOS
9DKiE/UksglFKqvVk23L0j7i03+q2lTbxq0tdnDhyAd8xQ+i1eN9RB8efawdOIEg65snJzDFXtX0
NbDCvS3iW8EogH0ksaYtuaU0aXdKI1KqXzD7fA/cfG9M9HSHk3h9f1XuHzOKENAGzZozuLxLwp1h
EiW4n9bwtemKswpItXecU6uXH0dbW3GZ7t8LBpiBo7yZgNWWBtYphiIyUgu5yT6Sz1rTWttMDsru
P8+Ix5lNIpUOBGcJ9LEH3aSKoBh+Ner4X7JDxTCLfkQmogdOAPLg/eHemBRYdkr7mHIQOEu+4UrL
OsSUqFNOSk+d0+kCSmpB363s0z3EkCQt84JnDJFE0CELf3Ms6r6ziQ98NQy/WV0EgH4MoO5v1Dbe
qHb5KMYhPkxDWu+h8DBf9Cj58P5M//gZty8xNb0ZJoIHD65pqaubDu3Ua9Vk+O2UJHsjS/vTlAv3
2lrBC3CK8SsdeTwJVl2kn7XSrrY2WfvBo/O7i0fjqdajf4Q19k90MHSP1dgPB6VV3aMB3fvBK4Pm
GmpFuIkmUz4EaU/iTjaPY2pu2rCmT7vRy60rs8c4oTUnBbBd7B1wNJuaDuZdHYroHOdaseZ7zYZ2
MWc4WahD8E4TLS+D5Doaq9rzOtMXWQf1vuMMl7TAxTKSVPdDx63+qRXvSkYKi0elAFiD5siv7y/8
XaiBN0D/Hq4WQTTdqYt0phXBLlRnhuG7NCc9dJaFkjbtlY9F5nY7OOi+t1abH0Ar+3Y1GiuuyhuW
CCmxue5GHA9wZfEMFpoei94pDT+NrIsuWz3dFDkq1GYNJPn9eb5xlYi8PRuMFvUvwJy3j57miBHZ
+8L1i34UP0Iv/1bJSF05xW9dJLYRP3ImNOIQzxbxL9dLsUtVUdBN8KGXpsEm7RUQjrx+M9EiJaQm
vjiKLKCpyp2jlQW/qoS+nfcn+sZLRFKIfgo4q3A1rUXslsSK4XZG5vloDVx0c3zWxyx7sclab8eq
yC5ezJOYobz6/rBvrC9NDHO+B396Joi5nfnUNsIk2+j5RZZoh9ILtX1YInP6vxgFfQ1sPYcVjPDt
KJmWyajuAs9XaDy9pkK9GNqQvrw/yBsxEe1h3O+5PX+ulyyW0OpCr+kG2/XL1LhSJUQQlQaesxGV
5aW0zerVKMzxyXTk5zgc1BcryqxD0DjNITXz/iFxwvbcWe3KA3d/UXVSqrMWDVJujrOE61baSM0I
XBaqd+M3RTbtY1zRPhh4hYy3sdpCFmb3tIfHmKCzEpjuylt0f654XT2GN2ifZ/0XR7t21VBLNKIK
E93Ic5/3xa5pUb80kpeqgbo7z3ckLdegTfeuOT0COFZzvQWShOXLlEZCdcdKc3xnKr6kiQRuBp9F
0cevlG6/G4qUKyZpwQxGXw5ZemJhCq8w2lEXWGx+IhMtbGpl8vHNuuNYW+JYehO0VWNQP2l2eHDc
Wns0Y1Hs6FXI9i56MLseHMOWwv2asNY99mQGJuCp06Iys7QuoyJVKXsCVMxzV+bWXo15pBCCj7Nv
CZWVxyYfS7/NXe1f1QuRBQZcMk7JzhsGoEY0kBufTRWKHT2Ysn1lqtG1NAxSSQbv+n++mDrN6nwf
jgqGb9ngG4usVisdn1IzhX21vfwp7bpo5Qr8SeDdPpg6jiQGfH60wD8v9gbQcRdrVMv8sMjQeI0i
NFxi0Q6HbGwfoyTLd1Y7jfu8U/WDZ3QfmgnhptIMvN8rFuKNY8lziZw0B3N2B41bOxQo8PLppaL5
/aglD2E8FQ+laREAkUKKobNXSvNbEI2QA+ddckwbZ7wKo3roaB/82oSl++SVENkQ89WENSNqyQ+h
nmVnr1uLqu+tBq4FHPskdoDC3/PIUvBtlFiz/UlXpl9hA39SITVUb8zNaDinaIg/pVozfSugvlo5
En+SJ7e7xdgzvTC0HhScl8gapZuMuPcG20feYUNO5NJWRrlJPBi1lPM0/ayzfys5/CxidwNA7SG3
u7NLQmKTT/h5tLMgYjPET07bbKT7GNuQCqAK1FjwS3r/jS5zvvScXcgWgNDCwUXe5HY/o6gAGxhG
5nPkmr9zKcrnLA3LnWfK6OH9o3MfE83RAx3ws7tD3+XCD1HDuFGysodsXoN1sEIH4dCnTrFvAFzs
58B9xR24L14xFsxWYG/wMj06B26nZqktBZE2NZ7rPnBJ82fmUUkFPb0itX/quWed7SqPNv3s71vJ
rDQRRHtSIubH1I4UZMtj51DLSmyL2F5zGu5Ix8j10ChOLoIDMkOGZgfxb38J616MRmv7YfAMKKCs
kYsfo5+R+UXJtJ2Ad0km9qPM8wsS6MMWPp5Nov9orenFDpvHRjnZLpRHHxWajpVy2Hjqc60/CffF
liBuo5RA3NjVXr+dWaAGULhDc2qLo1SctcP+hufHTPCiEeDVcRmWhKsE91Nu80OCLfoc1bNiwVSj
6BZ35UsYuMmugavjS2drzRZiqvLYlMpKh829TSKSQBSVgsGfWHFxsiAB070wtnXf7oV2KVPlBXH5
fdebT5qsQPuJ/tP7R/lPbLC84JwqgM+A/eAXWLgEodbadTSERMNWdjatei8pVEQIxCRNs0+6Vxe0
v6kASVfFYRrzbRcBjbSLh6wqPoeqva2m18Ett6p1joJLYQabWCn9cdi3SbR1W/2UGkgWoe2et6/v
f/kbDwlrRd8UZkQHK7nU4qrUwsmjxNB9wurhOYJc9TWUQ4yuT6Ntect44B0Z7i1TUY9NY1r7QOhi
10wA0d//EvMNA02Ch2vABSX2XT5pgy5yNOUyEzq5CdyB+RgjnFhm+jUR/d5LXrX4JevinatEpwp2
TC4RSIFxr1jVnpzR1YsOeqRcZfl5UM4gJ636c6wcawvKOvenUJ8taPXKK8InH+2wOlVefuod/bPI
H2xV4b+EvhM3+z54DiTUavBJb8IIIESb/Ax061jp0ws99R/SHJkPq6UOMinO57zznmbmAEKXtR7+
P1zBixNFHPyH04UMC83Gt/bALuZgtZSqX0POZCqY/SnY2Mk/ytBvO1wf4VzH+CMJv4ZiI/IWhkDY
6hINvyfjnwGxqVD6ZNOGPjqUIV3zdFIXufrQucY3KPrsjZOnL/A5+BMSZe2nAm4h1Tq9v6FvBA+Q
S9AZQYiJaTOWko7wxkAqV3eTb0bWdIkUHcoDosVrVgbZQUx6eoybon/qiiA+qkodAEZPsnFDP3W3
Uyw1fXRk2j1EoXTXmhXuQzQADHiSWFoowOwlDX8vE2MsQQT7QyvOMZKCG2H31klzU3czoUtCcjdr
v+GIjgecOPmzzSdxsKZY3Xhe8bEIsuGLrJsVI/KW4aToS28tKAYKF38uyF9PQD/ogRmntLThC2nn
xtS/4t5G8O4W3ovMInG0bXSBjFoHo0am+exExhrL4vzKLE4dvabwCNGJzNLYi9dfKl5sFQb4jtBI
Tho0AWAE6Nh6nKJozdG4b/uf0ywk9YhpYFy+6xixAqvwZBuMfuOO8gzd1mUyq/Rs0bb2FCYQ5FU9
bTJIT0dfQ8C0LSigjAMro+mRVzjb5XHKq1gaonvypK5995TQOel1aL+o4+Q8GSJQV96V+7I6qQSO
NNglzLwOl9/tpey0RLhV5Q1+p2Zn2ioGX7QUvjeRqpMPFNYmxUJv7MExXxp1jB5VQeE88BC6b2US
nuFHFBvdjcbnps4GX8ti97m3nH1XOu0F+aJqTwR1DMMG/oK8Sq5dq/wIbYhZVkztW54XbBeQNoEP
cAGM3E4j6yYT/FpnPMd1toMkIdgB4/HlZHRbrzRXBru/a3hdxMnUsYA8OUvHBuieG1lVZTwPSqdt
K8VwdlVT/3rf1tyfW7p+KBdjU4h6eNBuZ5TEY1wCRU39wIxyv3Kb11F41tOUlP859p8HokRKXgs5
AHWRp6PzPZCm3qS+Eyr5yavkv3XqneNexNteSy45vv+mTrL/TOMEXN2iGEjzClBZTt/t/GQRJF6s
ZoUvHC/8bEzWV32MPpplApjFc7tTEhXB4f0lvd+3eUj6AIxZ6uWuly6gK9vJprbwldC1L9D+6JfW
WgNH3XtqMwKQ+JVog35RR7+dl9obMoPlA18H6Mc+bkeXnGsR7x070zeDrg8bJZXJyjW+dzRmdn4Y
cmhXIxhcAh4dNw8D2MZLPx+t/sgTrLw2pdk917H73avNC+VxjRy0MV6KgBTHyn247w1gL/8efv68
v8y8cGJlipOm9Ce13sjsJUifFFBZvUS7sEcWS7U+Bpk8mcDdi+5H4UqSaXAH1fmHCk3Y0vpU4bsn
7XGqLhIJLdLq39yyvnqhQJFMe428Nb7Gt04C8RZsbhTtaaCaf//XB3tqnpfuKCoSxjBIt4Gn712v
WBOKe+soUHEh/uEJxLgubpaq0iJtRWoJDU4SPqQiYnGS/PPoZvlmjLv66kzmmh/wxphQF9E9jjl3
mdxiK/RqtJvJtjJ/Lu/boF9Nq3m1lGwnjHEfV8G2htu5kz8gl3iOyw+Z574WUtnyeJ8RAriaRnTM
+7U7cW+dwSXMaCOOJkC+ZWZ3mIqxKxMt9+Oi/6e1nYKMiGo/TGYGq0ZVrobF94sAAg/rjDtEDQbD
dru9pV5Xgjl3firN/J8kTcNDXbnTZzHqQK50QW96asb9c9LowUNreq85F/pTLiq8IQeewToAY7bx
7NB4zdpcPMSlM33PPCv6+L5BeiNUmQH0GF78I8iT7IWxKIQFEKwuoTjHeTk1jh5c2t6wm61pJ18G
r70GeXOoC1J8G02x80/VhCx6Qbyx8gbcbxCBLS8nHi2YNHKRtwsWu1rYpw3oRbWGndRQeuXQNV51
LEqLaqFWrDG13eebGQ+nYzaV1KiXhSkQh1Vc0JLlC4mMvJ5V5d5q3fgpq81D6w7apejhFejEEO9W
Vnz2Z27dQTAoFETB4M0VFHNxJ3VnMhRXOp2fCNXai7zRj3K0lHPQ0OGRtb3yEoUDLUNlC0UaLb1f
Bb8FIyEsfwIav+szb40u543TSnwIEApQFIdgqbGSoLeoZhRt/KzV7ROebHC2rCrfUaUrvgK29fYy
Hb6+vw73BpC3AkzMnHi2oMxavL7tGPZVIQZJIpyQ1NUSBzkfOM/eH+XehwGp9KdJBLpT6o/z7/8y
s3GF/ked1pUPWUYDfjBrjq5Wqi9T5ImVeutbE5r7h+jOBSDAHt8ONevfjK4blP4g8BsCMC3khOpp
5Z39U5K4PT5z6y/wCowr67ZksKIflHAmV4PnuKEKbY9p/oADdckzy97qKNfsy8L6UY7m8Cjhkfvl
tbS0Gw4Rdlon+b6jirBX0qzZ2tb0fcAzOvR6IDa00BtwCaSwVJd2th8Vaf78rzvBuSIsoWEY7Cc5
w9vlqe3WGQFQBM9I3JOnSejbK+y8OfY16dv3h3oj6MMJmR1Klb3H5C+2osmg9AUOU/m0enxvifJe
RS2DfZ+EqJQL19ukWO6ToSoU791p5mJsm5WDNw/x9zYZyOrhetlk7WYxpOV026Fz6txq22fyncqh
d0W4F97ofpZuKk59UoiTtJrGl5FxKSTiiWtLsLzSBkxOs4WB5Ji7ZS5RWGIUjijd3nnu4Hx+7F29
ehBVeBiCmepNjfd5zK2ODHMiNk/+D2fn2Rs3tub5r9Lo97zDHAZzB1iyyCrFkizZlv2GkG2ZOWd+
+v1R9+6Oi2UU14tGo2GorUMenvCEf/gSdbp/JfTQ/1ryjQ+l0ONFlFahN4Xyy+jnw6GIpM69/JnO
HpGpIfGjHM4y5lJeNtQve9MKAjgjkxo99Fb1IxwGjZqLWV+JWlIclRrArBLl3cvlMc/6b4udGYVU
YlQCTv6zGjTI0WKHUx4/ZIoaPA2BBb9Ii1GQSWl5miPca+RUw4OgyK0zNkJ+i4R65iT6XGrwoMqt
hGB97b0/Dsac/4pOyLZO56ADSgAkz4weBsH6FsvtS6Zoe3xpsfCqin5jTS7vdrIml3f/ZbDVFiRn
jijXG9GD2kXmjY8ON0gBtHIvT/H5K0FcXFq5BLcE5Wc3q9QH8jT20YPcWtmzmfrkIHxlp8a65yCR
UW4s9fURT5lDArhIGMNOQ5lndcTL1HMiP+ethkD7NmtqcqUlbemEk7B1Tf52pKV/Q4rKzbU+4QtV
IH/rxugB8xBTs3O0u+x07JXZJnmMncvTeHbQv78XUS+o3uVKEVfvNSQwOTniYQ9IrVMqsaeYS/cq
QkJwGMfZmf3uQ5mAOqIcDhPHcLVgOojZ7JVZcjfNE/wKiuLYITkENjayKl6gBLeoyVxHQbIR9K+j
qeVZF8K5ugDyuM9Xz4qMnuHHuhU9hOUkQwDJzQ9zK+du2aNDUYjRsCsmzXfVctzKO3/3TWh0aUg5
ks3SBzzdQHli1jVud9FDlGmqLXWxchOlvm8Hopr/IeloeUk6w8t7gkThij8dSpj1SasjZLjCyMjw
uB11R7CGYeO7n2/SZZcCyWOZESWu25p+mAht3AfxQwmvkWZBQhgGk9C7vLp+t0m5GkjPWFoImCw/
/+Xs1RE5hKI4RA++5d+ngd8fa2qy15UwjPcROmpX/z/DLTxdlC4wdlldyAB3MD0p2aPQPBAi1X8S
YlauJZjf5FQe3cuDnd8rzCD1cfpkGmjZdf0DuVW5jEeRY27sNXuMw7dKrJDq6uJhn2bmQyw33y+P
eL4IFaQWmMj3CjOo19PZ7Ge5DDt1oA2u6uCK07H2kP7s7F6pho3T9azSQYCGa49KsYMDdoFZn46V
9BqEqlzWgGwontz43kgVdDeaDXTkob0WhlbYmaH5TSue5EA+jNFdqj4U48cwe2hqIIfqtQSGWQ4p
h6azFwmj7NRG/hHXBR+7odYzUwUlqWLjsc/yTB6b+h61ykWmD4DPsux/WXBDGemjRXp5TDDKseNM
GXbolBO7hrG5Syqt/ByjGGjrbavfS2LfX/cSKi+xYbUbK/8334okB1ouqYdGKLD6Vlrd1nqcIM7d
Rq10s7TmD6MQwWkFvL3x0ss7nd63xuIgAEyBw4k0ZNVuQsZfq6xMGI95GKDYhGqgN4p1/vny4jvf
yqejrF6oCMpSr/1gooxpgk1XZAwcTGmfKDS1/GDLUvy9Y7h+qcWGDWo6poKg0k8/pCQgvGPWzXQM
cskTGv+5NGXfSRpIhSGeANfV8EWIg9tOus3jB324jqsPUfxpio+afyuP3wPzqMUP8mLEOjld1Tul
/gBM7piWr03yramvs+FH0Ab4ESPA48nyD3P+NndI2eMxgDm7adqd/2VAXnyyri0TPZcW8e+XtnwI
xtvI+jZYCiYFNYzrA/Z+jiU9KdqjMD+LoktmKwyPrYVeWLzXqp9WfzVIn5DN7ylHYr5hG+FPwXIK
LbP7+KAvOkPf8uDzICR2Hn+nn56EUFiaVyN6y/OfGQx501cJM66n5lqSP5fWvdmBgJJ3OVLCAvht
I73C92Qj2jnLbRYfTYCmqBhTl6d8sJ5/U4vGkFwK9GBHi7KzpE/I8GvfW2sMbio5DJCHz6Qr6BLq
bQGsz0Z319hydHkPk1ergLRiQQsSuaPwveyyX7ZzlowmZC5/OLY1hpaReB2Xh0lrX7GQoFAUpm80
AdPdnGrfJZwaRek1nqj05XYHEKfCSk+57qP5Nm1ezPHHLL1Z0iE14XMI9536KoCswFH2LiluxtaL
C+OzWsiPWvZqjHSPUcZwKNttnArnAQwQYXJTmh1cuWdUX00MQ2PQU+UoR/CvlfBZoHLqRJB0PDXX
8hs0+23FqrSNYc/aucp7mw486GIOB8hhFZJLVY7EmTZOx07lI8VGU+3HGfHLVPPbvRqDyEN7uJde
IsXft1mePiWdot1FRVo+JEWv3rVd5zs60Ng/vrApy2AXiN4omOYzYGSRJFqYYkx7bBCkLRCv9tQ+
Nx1qZna1ANEuH2HnByUmL5wllP0Ua0GAnq4m3OcDcYoKRkPy1pvKLocAO26BIc6ao0w2tzRH/yKh
ieDxausY0HNlqZShtWfClc+J3F4BZcYr9KnPMtZgH9JK05xAEgInDkBnztK32M+/60Wp2HndPKE1
uq+T1OlHOPfKvOn+fh65LMw6bnXqFiRO62wwivlxOyFv0Gjt8AgTNnog9tWd3jQ++JgaPdFmUX5e
nvvz+5BfyvQjZwoaGWj36dyju1HplMfFoyzAzm6tsPH6oBhdRd+Kn3+zx2Dqc1lpNBMXisvpSHOm
zqEQAF0wkDzbBRHQRqi/ne2H820Q7ims+d8Hrft4+f3OMK7LVyfuAEkE4BoQ2HJ//nJUKVkBvihM
5+MAQ/xTBlDxhvZXgei+NB1zitrHMK8GjG/I81VB+F60AvpV0VQ6rRIApyDX2/ewUq90WPC2mNY9
vlFD8vXyY/7m03OnchpQD1mw/atYIcLhI54aHf0OxS8gdzXSY141+n2pzpEzRFrsKn231QH9zben
EAIKGew1Gc1aXzJHzq32B4kvQtY8j5JJxRtPCOAA/cYqO8MJ8hVgm4OChH5DCrUWc5yECaiWaYFb
kWN9J/UijsH1/DEtkxnUpdWqb1ODTpdVpo90AWwdy8wvpaWNexVtxS/1mDwrQV97fasofxylwU3R
yed4PCoWaxqZjLN82IxlfaS9EaCPpAl2OZbZxhH3u2W4dPve75flO6+WYVqVgGe0qj5GzQyyKA2n
GxMRP1uqgNC1iqB68Vi5otxGHsGIvouMATnwvD6iF6G4ALNyr+jEL1DPZiddXFimZBy3HnK5bk6v
dVSwyN/pGDIT1OZO94rZduCw9a44tt1LhOjXtezX9bWaasNLngObyQMLIqQ/abczhjwPLQ4srpiV
4UsnDtdD9sfuk8oimwe+gcoCXTQy/NPnMVoZuXCtLo8h1LSPqjaU97MZv2RjZL0ITWw89RPYfSEy
b4U6TI+mHuqvMpqhmBAOn+Oopm9SiemfX1eLqA+wRHom5Ojr66prMcDpGrqqaRCWz1FThF6fJ7N7
+UQ4vxRpjXAFg0lH+wHM5+m7d+C42wqo/dEws/C2myOUf/XJ3Fj9y7Jbf3E8YAELUAVAPmR17qQp
SAexKirI+OREECortzK1eacLIUD7Mf7DJsnyQRmLejTBowKY9fSlBs0s57GUiyMOY+2N2IkEgYOx
0Us8P9Y4Z2j0ErssdizrrSa3YkD2rZcIdQQB5PLmsRil9LuFCuPlT3QmHcfrUHpa2lhc24v02enr
yNIcGqlgNUcuMoQ8Osk/yEa81+Nm2hfoQvwoa/kQte30tR+nyAHq2jmdrCSoRSvPsZFvaZSdYWaX
B1oKVEuIgxiUuQpxyhYcRoy37LEJh0OnarYZl5IFY6DzITRniegU2aA8hWzkXWGJrtgO1m4Wu+4z
5osL+1O1Chr2xWBbIdo1Fgq8t/xd006ytnfjAVFc7kat/2pmcWcjLzk9960lXjVFVDti2tazHSoR
ELo0U75dnuwlPDhZqXR0CE8WSDd9Uz7u6VyX3Tij+DmJR7EBwqKGc4QcYGFddxJaIVlmRlc9iMzn
Qiqjq0gUZufy8OffmhYpkmk0y9WF/LYuzJlpWFtznErHdMySZ9+0DmU8jwc/VTzQliDe+8bfI/n1
NS/jxNGKXt8ZWDrIM5Z50zzkG43As0XO4yysJVrt2BGcOdkEkt7SYMqkIw389DqVg/B2ggL4WmX+
Vs55dhItQ9FzhHjH+kIC53Tm/S5sJ80qJCoMxfwgaEbjjDJ98ssTfBYeMoqJVSt1GdgSsElOR4Fe
kIZI3IvHhSDspHKbHZRCGtAcm8YjW6t+qjStdytE1zeuvTOeAM0gCrtksdTWoAqsy9cAxqvetNrm
iKsz1nJZ0rwIOIXsxmyQb6pWmg5GqH3ORcCIcRGAn8Tu7zh1ofk0GfjK0lDusQ8J/KcUwfFD2WP5
W9TVV3DrD2Tqoi0lVns9WWN2FMKGe5zSzE81XTgniCTKhxLpLE8ZsWYdSsErQUns0lwTvtA6kb2p
t7aMR85iTV6XSiyEVf6lYbIKxNMisnqMr+k+VjXSqNSwdsaM52c8SZgFKFaHtpWR7Dc+73K0n+5f
Rl3aNMAJcQY6c9Q0ZjPJerU5IvK3B9lhNJ80qoBC2QOTdjti60pNHLnYZ/Uz2jj2MFy3EDKE/CWI
wYdnj0HT7JZjtlRV6p2P/oBohFwuGmgHIcbPynotB9lL2niXFvdtKOCC4CHhHHZ0QKTsUPoKdpaI
7UStY6qJG8hMf4j24R288yDRHKEtdmE/eLERe7DxDkY6uHBxdyjiZUAUwhrZzzw8jGruNnG6WwLF
NBmclL/ma24yHlo1APQJZAWMsekqWu3lJp7Y/DcYRJygTU9No50vXIHg3qeG5CTBN5GnGdV9J8v7
xp/2GXUSRKTqPoy5GKHHX/4I5ykwRQ56ZAa55VI7Xrelc70R6VfV4tHvZrsUZjx4MRpEv826FZQp
OE7M1n4kFtvJelrDf0HiEefF6nrSjZ+CUhVXqZYbO582hYNndeAKsA52TW0qd6RvW8LCZ7oXIMqR
/qLcxZrh6F+bbViJ6UtCKlNm0trikJdRdYtSq0ThcBBu1DmQ7kMxjewQWLc0mKor1q3vNqki3WB/
/QWYwzE3aJMvgjKVMyfx4PmKlT8o2bx1856fkeAMaPNT6qXzQC/y9PTSZ7VVmgm8VEnFYDdlY+BN
slE9Xv5+vxtlIS7QsCHwpH19OopViloPObCD7mdiJ1YghquLqLRdHuU3Vx3RDKg15JGWstg6KKy7
PPRFpekesEIyrumGfZHxQ7DrTH4bRTh9iprh/djvqc05Sd0gYmPEMwbeQRLdML/SRox63jwgOQUl
QFuZ9Al+9iqqKbJaqwMhKR9qK1ccpUiGo5mj3J1HgeZFVfiKT3HvDoD8nLwg9BKQX3aipH26PC/n
s79AOZgPai5Q0NfTokXBGOP9kj/MlvFqqZg0l4FYbFyDZ4OowOFxwEDKiT7zWaMkt5oAw49YOM4I
b97CSaQC2IzFxml8FkwtoyBtyOKHpEQCcLqQ4ohlqkiTcBTUYnbbtC/dTi/6g1WChTDNMPa6aNCv
hMk09mAEhY0I/V0P4eQywLcMcOgiUU55htrn6fiKPOdKrA3avTZECLJj0WpLI441VREGOzJPFZYW
tULbiqjimxMKalH2Y7J6xY6SFDtJ5MoaOZkcRHE+x30PmCgQeiwWa0N+GK3YOJi0nm+Sph/sCdd3
9/JCOLtAyf7gdSHuhe/MogV8+vTFmGVt22rJMckqaUf1KYdTFVMwGtp9LUVXetSJW3vy7PpEdIa7
etGT5ZPx5U7HrNWxZhpp82Q4KTktliYPQ4x8iDEW6ncjUqKrsaA+Lc2zdocnBl6Xvl5eNXNk7ick
Hp3LM3AWfVKfZBPwMESF9JBX1QwLnX2/jOYSvgV6wFg1KZ8rRIV/CpOgbuz+8w1B8wzaPGxo7pKz
DDUcNdVPBCALlZAnntEvkCWkFDdGOYs+mTWQujBRlq9Ka+V0ejs4DhO1gvjoG13uxSFeqAkSZh5S
58GnKhuiz0nhh15N62tj5PPTDVEwzENx3oLruGSRp0Mn4+Crnd6Wx25otd0Yit0dLgwxHoSxV6hj
4gVwO+06DYsrA5+DHsFGJ87V/tvlT3p+JCwCR1y4gGgoxK8RY74xqPRrmuyoaWBFkBVp961mOFI8
DY9lPE1IodPkKdQBmWW/kTdm4XxLkVQhkw+A8l3oYxWTDjJOEbM4ZEfoNaGdQ5raq53W79iBH+I+
Md1cird81c5rcgAgOH9MkayGGsu6Io0k6ozQlynfc3GpLgFq6RLpldmuTdTgSyCI2SEUZ0j+BbKn
NmWf0C7GDkn2QE/u8jKRnaKdSxqQivhVKzs2fVImyo2Sitaf7reFXY0sBgxrmq5Ay0/XSDznvVmO
o3ivCvJHOuU9FScV/R6/37h+zr4DGA2SICAulGnhdS+78ZdquZCBmSgLBpqFo5FlXwysJ/MC+Ym6
Tj75mb/VT15+38lFsIxH52EpQC0K/KvFP9dqXtPuF++hn7Z2aIyRowdpuvFWZ8fVMgqy0eQ6lJ+p
vp6+VZ6kPoJxg3gvCBla2PjDXcmc2DZl9nmjwnUePDGWCp3lnc/GQbI6GssxkrJsbsT7UJeflAVc
i8FL4qigot7Ubuz3fSPe+aX8FOmNLYO1r+ykDqx9kNExzUfzx+Vt/a5UvZ5hXAQWNCzNBULH03dX
OrOORqsS782gnHa5HvouciDxtVQonZ2KvrWPxTA5zL4Y/yx13DFteMnhV0ueFYTb28xyMdVq9nVg
tDb247nn06rY62ZaHVCb/DHqaXgAQinsxUR785Ok3FW1PHFMCcqNNiTZfTQX4Wul+9NLjX77IS1k
7aaLVP1Y5a3kcJ5jwar21S0XmfUs5d2mw85ydp/OAI1MADrEG7DY8JA/nQHDKOK4k0sYhlKn7/QB
+vjQS49JLDtWMWg7xtR3zVCj3aeYgVPVQrURMJz3yykr4NdE1AU6aCm3nj6CrxuxHOTwQeRcuFY0
4bZTgsatamO8ydDru27C9HWY+/gmF9ERxGSyhHsQK/htJFl0m6ZMqBLM0h532v6n3qbqzm9qTJpT
KPhxGRxqgpx9zJXtVkQ/7iCN4m1jZuV1FSmtIwoo7zvzBKtynhT9Lvcj1TaLTLiVFKnCczHnrDfQ
bYryh8ur7zdHLOIg1MkXTR+E29fnSTUKZdxVCSybSRE8FTV6X1caxDYiqeK4jNruNhOselcn8yEd
5qe2Snepgv2t2DfaVRbThyUIbP0n+p/WjqLGsTMHZeN0PT/0eEh4IKRVxBhcBKdfxwzAUtVmI4AX
V6vrZgqRTUxhL8UmOJWojke76RVx48Y7P/mo1NJ0ouRlcfGt1ffiUhjLhZNxrIJgfkI3rL4Tw3ir
xbes7ZO1vxCQFHCZiyYIImirexUN54qXQERBZP3Lkzq4xTgkbjvEFaDSTR+C89OPogIiXYRR1PeB
NSxv/cv9YeqctFo6Scc4KdH4Lhudmkg3Ni/FoApu5de4EyjR/dRI8lWshJqTFGjHy8LY7OQ4HZ+A
vm2Fdmdfd3kkBL2ILTjYaKicPlLeCJFoTKjpIEH3wr+Zk2Zl9j0rgKoEqhh9nPwtMfazb/s+JKh2
BHzIc941dH+ZBUyiR30qfOk4RVrgtEif7uKxGP60BIwSEj3LReiVJhFF8dMXE0WkqxMaoke1lgLP
nFPzpUO+/ZAJhfJ0eR+fBYdEZgxDJ4oJhC222iFxOcRIDyOlJ9ZJdx8lN51VYwZoWULqIDCkiA4t
dldG8f0aovDG4OcoGYy+3gUkqQbRblnjIubELM1Ib7PjgATeHvlF/5BoRk1BQpIgb2JxJbpDJT6L
Zli6fZNKOBUUvZtRFLfLQfOdINCnjSP9PGxfHmqBX0BdJrZY89bNpBe42MPsGClqc0VRW9wVRWHt
E8xR7ISm0VUvyh9CbXQSMUa5KUoOvpxulVXP8WA8BtWRReKGNIJE4nQRKMAqMfkZ0mNeSXeTGAV3
6G0qLlE2YCapKnYpvI6d1YnJbswx+E6TfCO4Ot9fRBWkDiQPVBPOrDKyOUi4Wnp44p36pKpCcNXG
KGcJYdnu0PNyU6Xa2tK/eWuwWoCk4emIGOWoS8D3ywZLkexsm6xIj1OZ10ixltbXOhRwpGsTSpeD
KQLvoHIQUzFjkTaV24wWRYLLm+J8l58+xCquyKgRJXXdpUchiQSv0oXYTYs4+PjHo0Dwp8dDgxYi
/hoilrWWJCRZHB7lIQRnJ0rCbsghMl0e5Z2RenpRUIahZQh1GyFAaq6nMxpNolq1Ux4eA2vYcZnb
WfIpVaIdfCVv1F4s+SHWrlvlkzrkjhGrNkBa20q73SRgN9zdG/6EJnOEV6Fot9GrPCf3Sn6tqW9d
oGIa/ySHH/0RZ4kE+GU3OGYD1KRKD0TmnpkPHyFD3ZpB/6msvxb4pLl1+Q3F4z//XpAAuQPBNnAR
rJnJEH+6oIvk4Iivyo2ZCTJ+Ec1mxLNkLOuJNAESIie4EAXW8TY6syMRShUeE8TrD6U2GY4PS+8w
WYUXCkbgYtNRO4MZW44Bnu6Qp7Jkg7toNr7ob1bnwvwC4wx+lmRudTs0CHtYHRojx6GPFZobGA6K
S4X08ro53/zwy1g3ywmAZO36FCw7qw8iIw+O+Vw/D+JsPVWN0T4LHFQ4oUQGKQ4L+MMfD0o4DUqF
uB7w1jqgDxtAVKGJvNAsNunVjFnEDeByPFj80UsTod8RiW65nZ6/KCkxE0mqiqU2BPfT/dGoY0hX
uM1RVgEjqOmx9kk053Zn5qO0YxkFN1GVpfvLL/puxXG6mBgVcBJAExBzKFWcjmpl9NGqqc6PrXWc
C9+RQjwOtRTVscwuYBnMg9fB086fR3C44vCcCmRzqusPV6V/KKlV6cl9210h3mIb5mMffVUry9Gn
6ZBMB0nBoQYKGPysrPCUIbRj5UnK7pTw3rAoAwda86jPkjeJ4NabFJ3Hxo64Vq0o8/w22zfIZfZS
u2uRzDSa5DUD/OxOKbhZsxYiJ2xxDBrq4XB5SpZM6dcZoSRBhQ7HWWNB3gCSPJ0RY2Zvi0M0fMi5
HA6ViDdahSHkQShEhd4cOgqt0Rtu1qlbR+R71HYyNHq3gJEI2hdPB0oJp0ObVhbOXErpB8QyZbtF
hPapS7WHWm6DKzxcaKEFzLVvZr6rxGxvvRvUQ9yCJs/0CcmsPpNx5tWj6wLQgJMnmeVVHJkGBq5P
c4b11uh/ujxZZ/0+5CXI/M1FepBVdGb3OI5BEqq1LjySeh8QUimvC+BSxzJMG1cotfogdM0u1cRy
JwwEMNMomq6vCtJDbEbWYWxxOe4oqeuTjOV4LylPk9nXu7YIkodMjuWN5X4W6C2IHUj5GJRwgtL8
WG2yQrCqzuhr5dGXAhIFWW08yATFCyjzr4LfoUSGkIEjyn5xF8ymZle61TkoEPtehVWVw31FGWIc
1Y12xfooBbZHZ29JYxcWB5Xi0w+fFLNQWMUoP/pFELqxLjS7Lgj9jcrRb0eBJoPFGTx8urSno4xl
GubDvNhpTFHpYcHHtquq9uryknhXYvl1FVNkA3gFvFt5zxzW90KfSanUpoL2GEtW5em1Ojklaq9w
osVX1AGuh0RJ3MRMn/VFp2NqOjfv49KdRoR/LbOt3SIbk4OVW9I1giufa5x87C58CsMoRC7Z/Bhr
4rjrlby4ps6uczqQAaGuUjlyIIVurhrVreVn2iEMy9yRZiHxKM5qjipmBuqdLcpveFU7eaWqz2ai
p46aGJUbi2a6cXOdbWcmglmgo8DhShz6vhh/iSGjcpitFqvAR2IdV/PQfHcmp7+KXMr8N6NT3IU7
aH7H8mv7Fj35G1fYsmRWX2FB2APcWcqRZImnHxux5VYO61Z+BPB5gMmp1sZOV/cS6cLl731GGHt/
TVAXiFJBRgfpfToSzotmxu6XH8tbc6/vk/vRK68kD7a1HbiSLXqZo+zLT71rPGp741rc5ftgF9qC
d/k51vfn+jHk08cY9a6LerGSH1EKtjXk4FLtq1Lua1kHVbqxxtc7iVgZXMsSexGZICeyemVVWaop
IYpro5Rrd4YZfGpyy9rIvn8/CNhpynpczGufCwKqqvbTDPB0hKNiEcWRC4o12niV5YI/WSdokwCB
oNe/yNdx/ZxOmzaEyLnOZX7UuwAHZ/jWSEIXwcLO93cIZnylNZA9VGDmHCGZtxbP+TsuWMJ/VXMo
a69ZexSHJ7iojF6JiQ6DciqWDGvLvHI1CmCvBWWAB+/SXqeEp5y+Y5ZS+ckQnzhSwc06ewbme0hJ
qB8vr8B3aYxf5vJf41ADRweEWhh7/nQco0YeA2xfhkAj+KO0Nbv9UJSPcq79EGdNQplSjyY7nBCM
gk/n76ZB7++0MipdDJX0A3qFza6SwsEWeyniiGx3yAgC6ByU0FPFdE/y52VxtBPxWHaswHiWjOQu
FhNrZ1WtNymU2gtL0DaymlVA9K+3ojdEH2sBZ69lFCbY436b81aVFTxOKiXfmm+lQQi1UfOJbDVA
q7KURPPPNvT7uCpdIk5xoipatKezOQGGNNAypyjTSNrHNEuj67IjrWvVLLDTyvjclFu20L9ZKKBS
QClTVON116iFROUyGaooPbaGGh78aTa58qFIva+T//g+/mfwVjz8a0U0//1f/Pl7UU40cMN29cf/
PpZv+VNbv721d6/lfy1/9f/+r/99+kf+5r9/8+61fT35g5vDIZ0eu7d6+vDWYC70PibPsPyf/68/
/Ovt/bc8T+XbP//+XnR5u/w2dMfyv//9o6sf//x7Mff4j19//b9/dv+a8de8+i3/Hv71VHRt+Fbn
f73mP/76X5hr1N/b6Ptft/yxWf+yt9em/effhvEPOkeEu8SQzDzApr//Gt6WnyjWP5Y64HLCLoTu
90ZhXtRt+M+/ye3+Qb2Crczf4/B9N5ZplrH5mWr9A9wAnDK6+bTj/v4/z3zyWf7nM/2Vd9lDEeVt
w8OwwP5nOy/6YlycCzsNMhdn1BoVFOMa0xZzEDqKFjbPiWIkuLtI+msvqr6XKj3wPszX3V8m7t8P
8eug7wi5k1Fp3lDq4tpmeE6SVSxIodpPSTNiJ026XdXdS9ptanyrrds5/qDGudPXj438oWpjN1ts
d610J8XPVf6kRsmuH7502mAXhniV1d/o8njYFdtJf0AELDXGq4zGg949QmDweh/xQzVwovhWtp4r
iQZ4k9gEw7YF00BtRmfq8n0fSnYpEh6Vexkf35aa6OXXXSHwmOTV667uH6Xm5EMJI3aMJ/Muuq/s
zs7seSd4hVMfS1d5TD/VqS05sm1t3Hyn59r5yKtsaxhnQfTB8tAw6jobyOzRr18CKXarPPrZjdqV
2vzceNnl2136tstl/EtEWGg6yB6FIQHOuF7leu2O5qydetrePxRXuDx6T5eHPFvDp9O7piRORTHQ
SmDEkLgzPc6O6g0bacVvhyBwXzgXFBHWOZXU9bPUyhRDR+P7bBKkaA9BhYZb8SmLv1x+mxWs69/f
7JexVqsl1Wqj6pfCa3Cf0/z5Ye6rj/VhvCn2EIjug7fgWj6qXEk3+WO4D1pbeR5je/h8+SlWlfn3
p1jMx2AyUR1Z4rPTz6imTVfHcZo4Dcq+0g7RpRDpSbuf3FK3w8COJFvewkz+ZumcjLlarZlU6yI2
bIxJ9tRjW5u3+AwEI92mIpm9jTc8H42Ak7qXRqGW6GztTk0JSsgEdHEdoxBUJ5DT8TGw4ConU6jv
8kJRDiRurZfPZXanYrW5A4JhvuIH1R2aSqkw7m66I6m4fIQ7lbxNia7+2arjeCQUof3HYYmmL0q1
p99A0gSJ8y9CSlMLl4a2SA/CivwbRZgA9PkCOGj6JBtHxml8gKzj4nYIUBheEf8AYzkdVJQyK5Xk
TEcKXmvszAxqj7gnOlye/eUU+OWUALvOO1FWpVKx3IzrakA6UVCNzGYCHY09B4h1vaMErufacy1C
ChuLybihMwXuP6l1I6Lqqm9lj6s2K/feEijTqyb2AnWMgcvpm0olUEg5hjYv0xpzNSm1KAcSNqtI
PNm6mhVYt5dfQ73Onaiy6ps4pKSQRNLkWELrX/cddcHLs7I6Zign0IAHog2GDSQbddLTJ5oLq80D
zEe8VtFnsGtzdROXVXWl1uabApnxAJI13riMV2peSw2D8cQlNYL2xD+raSiUIm6FPGTQacyeyqwT
vaizko+GHCeHUFHqDJ+Gad6peCQQE2PlNtoR8IPJMeEvqjbi01ss51VrankmMMqsRdJCwGzSWmq0
l8WwGKq58kKkkhDwmZIb3+gVqpS174m++SMZKKQU6DJJARYurVXpG4nO+bQAaqPXb0JmxdiYSuXp
t9Bmv4IDViEPyBIJHVo2Eqsi7cUChFURfsj1WB68WYNYeCjLGXBFWFevBlrIOqbdw8wpOVb+t8sL
ZEUBZmLeGXmQQBDr4p91KqsGQyP0ldzj460gXUghd/4QA+M+5KAOPxhaG1W2qPYl5fRgGr9jCKCZ
u9RQJoSD6zp+MLMsk+xBNgTs86p5/hjJShDtNp5ydbQu1yQqjuaiZUX9AEmC07lDsa41BiPXD5wB
/i2ehNmLNCS+jZgiek/9JHmJglOgaQSUMaDaXdGOxl/FbC0HcdfOUfHGcuZWQyWqTEAKtt1GMXK9
99+fkPodFA6CaNDTq3Q5mZTG6OgaHHJ/MlL8CxBFaaMQh/q6lG2/LUvXr9MS0KKvoNsHXx1/3syN
A1NyQhUuH2iIYeNGWp2878/EF4Z0SI0c/arViisrpW0Bw+uHNp5bBxUQ3SlHaQsKvJwhv5y8yygL
NpXDnRSQEumqriO2WhdlLYr08BLfxJruy6DU1PopMGzFvcskng4F55a6IzxKhFbOZDalpqrGSkv8
w1TH3ycripHfkEIaS1jdR2muPlPGrV47pSlsvU1q3MHr2kFT1nSGEX8RA3HTjV29qlcu4lk0PeA+
LigM7HrWZOhB4RCDh+Yf/LaNf4ypoj5anXYlBqngxHhw7Dnki5s0bC0vF2r5o0Qhwx74Ht44RGjS
+0J30+j9wtbozdathza/TuYm27fg4z5UXMeu1M/11eUNdf7NeGqQQCR75E3iukGYcn2Z6JL6h643
5tsoQgRm7CrxkPritLF3l0W2+maUQFB3XFwfAQUsi/SX8F1LAksfI806FKXaPZt1HMReBdrwZSr9
Nkbmysj2ciwlh2KioubVeaxtCT+v3AzePxJJMbX1pc28KLWePsOkd0nSFLJ/yJuh+lwMfvKojjTS
ynBUkl0KzBw7eQ1/L6eFyvMjZytBSVNL1Z1NEYt0rOHbjwamyYGrFvH/5u68luNGtnT9Kv0CUMCb
ywFQZBWdKLIoibpBkDLwSLiEe/rzgd09oypyWKG5OjMXe0fsrW6hkMhcucxvROIbDnIww6igDJM1
yYSwoVHgKD/0g3ElhzZ7Kq3MElunZIhzLhwLgq6GhtGJOuXVrcbm45ZdMXL0GFfu0eF79WhkIJTM
e0VwA89KuU61x6jfAu6TG6ssqrOydrJNx3xuAwu4CGPdked/vJUouIHqQQYCp3B8AGwI/4vbcQC8
yRnO0rpYzqOhsC9LPT+FCFzT06OttMoA0dxaAy2aNIevm6mDjT65qmyTIrJCaQxJSKuhQ8lycsMJ
PRFUF/Hx6IVTB++/5BubeIUErg0UgJMAiQ+fXICGmLO8Ubad2rahLkGjCwx7AgxEtI2W11WolJW6
KRsIAzhWixOB743juqZvSFXQI8Ws5Gj/pm1d5O6SxbtaxNZVJGf1tmLz+QpckBNvepwxsqUOHrX+
lN+O69Qnpeoiybvj0LpMcnFDkapdnM2kdeFgRTIUWpGfiBFvvh9ci5Wi92JmdfjQ0hi4PyRi+H3s
Dpu+U744hAHcwcb6xJPefD0QnqtUhEcdpB8+aUh0vXeFxutRloSQWHxut/TRWYbowigj895Sl2/v
753XuQvBD9QRzkZAD41jPZfcnN0xang5BFVgcDnKN6fwYKFmOYUQmeiJN3wjKKzP4yTiLgCD+pgY
Dl/CzpMsjXfj2F2knf55WnL5BNRM30zGQBapt+k+j6rqbLZEfZZyg534Ca8XGa3H1Xh3BVZb/ITD
RZ6WIvPgYMU7I3GrneKCGSr0YbppnTWNTOsoVKelPJWBrWfwMDpwOFCsWnN8Dutx53Gcurqw8XjZ
xZM9fuu1GECEPVSoHug6sKilxQ7Kb5ax3GmqYiV+IzRl2qGTp10Us6c0JxbhiL++Xjp0YDFII+kH
hAfW53AViNdTteSet21clBtHs4O30pKL2kmDkD/hJOiq1gp1pr47r8vmizyhULNjBYNXR21AJhTR
pzJHHaJPNAELvZMXTTbOX0snQ0uvUrtNORn2ZRpl9W1hunLnVHm+K6p5gmud9TvU3MtbbYqM6342
igvVSAGVjENzMc3MbVO3d05kFa+/O7ERKtBaXzEPsMzDNx7NVLRgMYAoyCRs9ZulBZBhfa2am3Q4
Re1941lr5kJyS1HAPPHoLphgubZly5AyTZ3kupHeV+Ye6iVC6ahk1MW+W04SDN84WQC2QFDjG2WT
OB23T1LkD5YYhAnmn4iIaEa8tftkwk4cp2zkOrotgrvImHteHrq94VxFYo5OLPHrYMJP4BagaoMP
REZ1uMQixRll0UFz5i6W0prtPSmyiUN7XvSNPean9I5fB2a0LFhchuIgpgH3HD6uqmCE1phk7txq
lheakjbXy6QPV8U89yfUil9fsevowGYGSCLtoTt3+Ki5n+U8JlWym1z7IhZRi/Be6YSmCXm/YzVJ
5qPoHpSRHTbmmJ0olY7bk5zWtUdF2AKRQwFnHS0sTChDGRYl5YqFlVHNqbtrYiPZCM9oA/b7su3m
UnnuhkLbuDhvfKyE8gV1Xsc7cde/3tiAWYjf1G2wq9H6O1wHt8iscsIIYVchhWAXzRRqpbI8ymI0
rtvEUIcgm0+Zoa0H8zB0rs9E4MMGl0hvYv02v136UZuNuMM4cGSNIt1EWpZck7+OJ/bu682E9q/G
QBmgFqPCY/y9RNRIqRokYcYKbYlCb/St0SL0D8WwP9HofGMzrSu4UkfwJidCHL6Q1xqjOTpFtitE
h2ptZO0L1c4vUYRRtxo1VWAOorjKahUh7Apf7z+98XlREkWdupDm50tD/rflrDUh88itsx0c8WIz
RY04ayKr8Sdh7JbB6U6cnJc0//jzkZquNCqTZx7HJbPvR2Qf0IfOVCMJR9uZNuwbJWyroYr9SKbd
hRq32Rk3VR5obp9sk74f/Ea2eCKqEuVfmabPqmxnmE3C2c69FYWktpgzpF69EwoWmEvSuOe9msXn
0Pqn62hRMLCiEftkDf0nw+76h/fX8I1guypFa/DRiQgg0I7OQZxrSSerLtsx/8wwg8AAw8XGyE+i
KkaCuL0EXKZejFMvQ3fiDyfA0ieu8JcGyfHCYhbBnUb1iPjaUUwiZypnXCLyXS/RGploc4e1Phmu
LzrtM5jU7KPSQFCmMSfMLfCZ/grYgvtV04b5XB3cZKuL5lGO5bLpEnScOtseIVJa1tZVDICJJnbD
Dnn2RaVRgDptKj9Fg4tUu6KYlW8O489sepy6tKXejNFTMb1T6Mm3gg2qciT9hBzy76P43pR1miUY
QiO6a2Znfa1Vm6WZE8xIYiNExxqHkrqan97/tG/FAUAzhDaYj7Dm1z//7XiYWqYMmHBku8aWlq+K
SdD4HY3Qay1xopp5fV2a9ONXmi59XwcQ4+Gj0riTWta3bCJFaIgWqfGljEHO6sY0naM8cgq+9kYg
RRCDE8jNizjeMWHdE+2qscOm1TrNDg2zRQYFecET+/J1HcxbITZC0F5xasfxRVmwIVLiJdtFYGG2
9EuSALjvGHQFFXivVt6Noo8i5ABFJ5LsN99vpcaxZWym/Efr2cfZUGe6m+06zYUQryniM56d7Ql+
4ltfjenUi/rsGtCOcrsZ+VPaHQrxbPK0jYjV6HqeB2WrOEr+yY66U8LJbz8P4AAly1rlH4UatE3K
dpSs55BmGzA64kwH2BUwKoOQ2Z8aSr719cg0GIGSV63WfId7MgcIGnsOT3M6rbxENyAPIfAu2ylf
glabr+1m+horsdi8f+refEnmYpxyJlWvpCo8JkBtVFnZLql1WKmZ05zFWiH9OJqVaydVrU//g+fB
DFsfh4XV8UCubyrTK4cE449aA6a+FNVVlPHpRo/m5iDGU2T8N658wGorFni9eUmSD5fVqArhpg0F
EJ1PJRgxndhOHbljD+lkp6im2Hg4ltF19ZLtqCrJiYzjjaBGUr7y89cmsHacmKMvZHMH2/mu5t24
c63pZsrabxMaEtv3F/btJ7F1Vu0RMvOj05Ewy/byJil22pBFmzj12m2bMj2nkZqfOO5vXcIv1gCr
wgdivcf3AzjDSevoRO8StU+ec2NpdvPcOCDkM6yLbFlTbFfu9SiWKCAj6r5aQ3dK1+XV4GwF9pAB
IAa3tm/hLB9+2RoWRhVpc7ajbI8C1UZLiGQdOH/pLWeJM0Bmc0pty95HIbpKRBDbRsI2iOotQv/D
+fvLj8IJzzvMCuBdMulFFwFmHZDHw99jKvCD9WZRtmnWaJrfO4n4Vfam9tERTrKcA3SazW1f5+aP
oi2i5tw2o/Fqakbrsevric6zrd3b1dRe91MLBUSTk/4lU5zhwhoH4zNs4Fz1Z5zLbhd3wp1bzZM5
8fUhHnZu/jj01R39DInTxCLdM0ae5c8orcZpA5feesSZvXMJI1lI9Yjme73c6VIrbqoebgFYfeWu
NM36VjGSLPOrsexnP7fUuUDmjew0bCJ6R34a4/CKlHbVhwNekdmVmcT4MIwKjJqzloFt4UdYC5zL
rKlJfiyIcH6edS4Ptfriu0BB93NZpty45STHZ7eei2sXIcEvJnYtCao8CWNoezQiX0qHYT3yZqUe
YgRsX6mtVl9PjY5enJFN5Ve9Ixq2LS2dc8aP/DbkzWTuz2bSbbDM8J6aWXSfywX9w1CzSqxF0q5X
7nt+NgrGeVxq4ZKW2mOpVvG9nESKC0Bv547fqH16r9AAg5vgzO7kLxJEZqFl1tXo1j+xuf0cO4pj
baai0r42fVpNW31mCntDy318boC+b3IV2rxPuzjTwjhzjO263s5HhHC72R8RTLx0ae5UQSnJwYJ0
Mp1uYyBi/QWaav7sJPrQb2xumkdTOGOMa4I9P3pabzsXjMBNxOyG1Lmplzl5svI08nat4mg7pW2N
Cq+OQd7gWduhxlSOVeljbdlG55UlsIBfuQCIGQsgP4oto2tvstv7KB81y28BQmibSYkW109l5XDV
KSgMhkrqLfelmTJElZFw4RpA2EHTOBmqh9KokboCAdpvzUSIuxEo626BQxuilqhe4x5c3+EeS9c7
kg0jCGcYhk91tTRMdzov7/1ikdpejYgm27aQ2dWituotgsal6efRBJvfVpR88md7VJPzOlXjrbQb
Yw6icpZuqHX2tZjt6XvVIPsU9KYTDX48Nn0TCl0tEEe0SvVHskQ5GKZlUV3683H9VR/r4Tnu8swD
jAenz+9atX40rFT89MyivzesRT4taqpNbObJCE003vkl8Zh9zPp4toJutqxnqx9bNYimRq0x8nOV
kW2YAAacrPYeBQU39d2I8BVU0rKfui6ZS5jXiXjKs3zMNgoQ9a96jvhsSt/R8A03rcsgTte/p8gK
PBOAC5k7dRTas0XHND+Pxsm9ZfIU636VCzMLcmqbEAKG+TlFh+2iauYMdcNUw2FAiasBP3fdrL55
Iw1WxCNSrC3qdI7TjaFjGZNwfQjwFM1ssEFyw9qY3MpfnblMEj/xak6SmTK0CqSatPGZrOQ8b4ok
lfh1zEvBUCyzC0zZqu4WCu1c+cbkxCFhoP0uuqn8ohiZuSuFp2e+moDyXG0Rup03TsbnJa+GH2hh
ATtO03iIAy3Noy7ocs1NcclSFCBmSSEf21H18gB12u5bnCHB6Ovj4jZnSBmgO5/J/vM4F/YcQDlr
TD82CmxN+N1JGSbAT026yebc7DyZ9bAJkvKmGJuo9N2mnYB5lr11l6mLQeVdQyrxm6qdbhO0kpCH
rkc+qGTrnslVQS9pF/DmEcUPOlbxfNtmMJdBFmR9hZDiYLHV0zq9JYDHQ7BYBhqN5jLHTyM9tyVg
6w0MRoY+vxqyfHoeoip5dmZt1EGlgzrxUVjwkE3KF+9u7rBDCTvBSOlylYHbFxJ9HX8eY9rko92p
2oaTN8HSm2UeZKZTfCrVpv9u1dllv6RfAMWb8qxGPgLiXwSRd5c7ba2GtYI2agkOdQwjcG+jXwxT
3YbsBZHc1okJpURrnGor9GWILzolcZyQEZbySS6GnW3SbGnvulQmd547YNnCYu4x5rwqLe8LpWOW
hbbkskF+n8iRD5W8QthiwTuYDfxYy6FOEVRlb6lFjMqvHaNqEZRVGS0bN5d6upF5mu6zwogfc61J
PvPX43tES4rvtORzdLHESKr6qcJh8enriF/CjHTpa71SPpQgJB9kVzQdL1VMtq/NKJiEnqKs7Y2K
XMRPOmvGL3AxrDt3Ri2zQM/6qmhyk709KbjHVLJX2o07em2MWUYUsZmSHJVK5G6wuvQE/m2YcuYb
aJ11DxWG/Gopu8Hxpybpk4CJHxo8uTciXqC6k7frO6E9DkOMV2Y8Dq5va3WpBSJWxks2MyROx6id
AduZsa5DW/QYZxSG6OF9ekCG58oWj2XTdB9rEkTYcoY34XmY0HUOdIjlqj/WGBBu9GbQviqJ5V4j
0e394//0fxpT75HX//eY+nP5VP4Oml//6b9B86jUfaC5C26e/1619Kkf/gbNr39C2UdJRO/5ZVz2
D2ReMz5QY9P+RtwPZqm16nr/g5jnj8j2MfIESbnqLJj6n2Dmj+Hrq9Pk2l5afxyMN/7mw4wyflFl
HGNYG1bd791Sym3UGtmzNrStS9QbKlrNTuJtQeIUu3EZm40jJiPecC6tnp07t9tUv07nBI+Qps/j
uxIRkDsD/5aPWenpXzgv6V6zuugb8qTGRtSjX3N93WhCnYezKa4Ca87Nh1iZ5GWvDMqdojdGmE7R
9KCB0lh8F6DEVQKQ+HukTmfkL/2ndMrzxkdyGmKvTj81CUZrcS9K8tDuDL8OAv84NlegZfX/CRnk
Ov3eik786g+ZH4cMkv91lBGk797b39ufT+2Pv3ZdsZJF1v9cfw9F9VT8+/91v2/+l7/rH8qI8YFR
JGU/QuEgIRG/+Xf3O/oHIEDM3tnNBgT6VRnhX8qIpX+g7qOYdiixAI+uIj3/UkYs4wMTbdhv7FfK
Mo7Bn5yAVz2RtS3mrYik1cgT+srhAbCBIUbY/Sg7xZIrj722N60zfFPyqt2MUSHOpTU/QOt6+G3x
bv+u2Q54I2sD96CUW+WLocqsYky4uq6End9bkV7PtFx4UXYx5F17W6udh5nnGIkvRJLyqagS5Q7p
erEZHOBdWMJP8xAw8qVmwZZ3k1RiQJi/1i4zMvw4WBXoLtOkKrSztlDFVzwD4yTEOaz+aUhpQtyt
p+x6hnL5KyHX3c801X8pmTw3i2WSQaTJ9T7N5fU6xv5eteVDa2q1DLj/FBdDL135OitVelt46XlV
SZT2bQNq3qCPqPRZaoMkVqJE6kcHK92/V+qPror/oyduxen/9zcKCuJUjOVT98+pOzhg67/6z/Wi
Wh9AQa6TCk4MLg//ecA4hR+QIiLAAw1dL4zfDpimfmDqaKAmQXMDaZIVnfvvAePP1r9rhW+vncn1
b/wDWtbxjMgGPoTPE1Y63H24pB4jwT0DQSBUB7RtU3fGBZJH7eg3SukkYV1bIeLzzUL2XqZgUjKj
OTM9+EOtin7EYIxXJdeQ8LVOfUaGvd4ldnxLowHY+qDfeYVJnTn0WXvTJLCihjhavg/NpAU0/vDi
ZbxW7cyouxbD+A+8/Y925X/Irm+fivSp+suX7c8n+Zf49dd9/0THGx5dd3w7rH/3f7IG//+gCaIq
8N4OvPk5/hU8FT9/iCpl0vI383ClF778e/9sP8I4URiYCQQP8ohVsfOf7MZyP6w7jKjPDH/FCv5X
fNfcD2BTEKDENwNQA9P3/9p+uv5hdQVARob5KWNMyAx/sP3IlH6Ps2Bd6MxqQHZXwQsEeI7ie1mZ
dZWm2XAPfPtmru+Eaf3yirVJckNld4L0cDSk4GEAxC3uKwI6zmLHE/QlTfNknGKVh6m+o6GX2f78
7QO8dW8ctQBdjuoK40fxBKyCSYPy8N5Qa1OPS2GmOGkbLul8X9SPNgJDP0B89F3gmpV6pxitMvjW
ZLQac3zLuWizJPtVpnl8K72G9Ejvc0b8lTIX7YOMhy57aRF9jvoIR0VVd8WPyNXLW2Wa6l+9tNUf
erfIbzMuSp4fRYORAq6Z4ByW0q0xqVpkVWOKaeV3duMxlERKVJsRksGBMrb08pObe9MDJrQGQOis
wafFSmiabxjn6pXfgmG8jlvahH5Rarl1PtGpSHyKLqgr7y/ecT+XxWMrrjwkRHtettjh4jlK0yV9
M6R7hc7gtepC+VA12QZw6YUgaSz6b7bTKRduJMA+RbFxF1fxdzo+4ybx7FOi68dD3pefA/2cFIDs
g0nFOlj4bRzpkADIphH5PldzZINLDePeKHK3yqzWGwGO7BKMAXNzkGf3bV07vpwN8WCoNH/9yZTd
pmvc4aa1oumC0ZQaLKJQ7r06Ts48RB43NH6d+ygqzpRxFtcGRe2ZOjXaWTFb80U1OAKRU7lcD4Xj
hclo0lfIemPz/pK/8CN+y3N4RxjBK6rFYxaDtsbRfh0xX2q9XlP3nlM0BeWu2f8aXLDDfi00/TKF
sPZY1sOyM7RWgQtb9Oan0Xhp2KmoK8Wzoe8rd26fpL3Mt/R2ks8kmtq+m2u8Gmd8b+ZgFmN925el
NHBBQ/scF9lBaHv6Vc0nK80V4TulzK9tWrypvzRAMQLpxe5PwDXT16Tt6AcYVZX+pJKI68B2E6kG
idI0KLnZ+dAE2AdNDJI6WAZ1JLwvCq29WzACdu6r2aD3/lA6+Vd9SJvvlDvR6Gt1rX5uGNrcj0rW
X+s5OZg/2J4SRkXuwHh8f5GPIUTcroDekD9itIdp6WvOv2OnTTSM3l52Hk5OvZ2J7rrzkGT3u0IO
eznncxoCW6gzus15UgWy6VzzfKGhSvY3R/Lz+7/oVSAk3YCCTbBCjg9w9hqVf9vZS27WqP8N+b6T
mbddmtIK+8pxTkxrj/SBmMSudAxKYK4Sm/8+Tt7VWEsVKy2rfRTVmt+M0mbSh94X1JNtLrHkRa24
nGP7PNJXl5elxzmojODAdTNKCMlo3XacwbM/fnfIgOuYGjcd5jFHQyPRx4mFn3W1r0bXPWt7YW2W
pTxlUnSkXsG7r+BOMIGrB5XHtbMWGL8tMaZEWkLrR+yLsu0uE1uNblwltrduLm7ies7ve9GUV1rs
mJuxoOcJwszYlLFVBhIR+Q2Ug8lvmLQEE3gof4wQNwedaoRLmd+5HX1VOU7l1saYbStpcG4HZagv
ewuqsJvlXbBAvNiMQ5QGXWScAjOQfB5e2uu7cWOTmpJAEDYO3y12Y6txukbsR8Rww85mrNqZaus7
2NCev/+1joa3L8vI4pGfsosAWB7F4H5hm5rNIvau3WeXFGT2xqmRO5wyXJuGAuOQcijyvafBp69R
j9i9//hXB4U3XW3iHRCVZOnH/RfbLkQ02329h6S74nym6EalC35Cm+YFl3EQhXnM2unhJALwI1E7
XNCa0UZHI7rZM7qjW9KD8vPzpV82eWMn53qZYugLn+suLiObG167pgeEFrdmKlu9KOYLCB6lX085
gOV+0umbps6vVIGnni/N5Ff1hFpcweAtcNVYP5vq6pR3+qs0jgE3Gx1R25X0pK0Nsd93O/zmivpz
aPbeJJdAs1Z8hIrirNVZ930NploHAvX+pznqDKw7Y1Xm/vuxWJQetcYSI0q4t5dmnyuWgWg7Zn5u
vxgbBB1ZI0U6PvHV9ue80IL3n/zWy6KgiFQRokVw246+Vq9T3cTN0u69HIajG/UusnzLUmxMWsRh
rpryXrj6KabJG1uRtaXtAjuBtz0mkattaaqdZrT7rBNY1E1pBFY8OSVP8/poUwmiaoaZJXATDF8O
P6TG2KCv2Vx7zHMy3EqS5x4yUSDhVIZ/uooYy/INXS4heBfHmHAZd0NtJ5axjyuOlucBWeCuX85n
BUa4TdUbWooRn9g0x2xM3ootCjqKQghlYuADh++nxy6klVEo+yyd6NCAsO8GhtRehPZij4UZfvNa
Iver2EcfucyHBuuuj8zaj/JT8IXXH5TeFhYp+ss+Bppy+FNaozNT9ICVfdK7ObIjzq8plf908qlV
31ZdWffiYWTBQmA1kANXBIjp2Py0MNQSUyJUbunQehtbF7hj6NBwDeGWG2Ai8fn7X/V1Dk+u81Id
UtcBy3ilKD6brqJavbPvUvubaIzzOGpzPzOTT1N0j8EAs/eKThpulFWuARHAAi5vThzQ1y+9yuC4
4GDobHBc1pX/7e5Fx46SE0bz3qg8C9e5eblAEdEJWlPMqwuWeuKWeDPBAz+1VnyrNPwxpKmsuL64
Ld19kqrMzNGd1B8ryurbTl+ywW8zt7oz5wWrvsKYrCVQdDEmZ1FamD967v1TrLBjdA67HKVxik+0
D/kM/K/DBcDassB+JPP2uY0XPORYzAvItwxfaTzlWraO+VFvIuWyTLLlujOQE8TU0Pvy/lZ4vb9p
X710viDeAJU7OmplU0wDBEdvD5DV89VYUdap9q/3H2K9KrjRFHjhBqwgJIsM4fBV51ZtizQyy4c0
qgf6BkPJ7nazflu3i7YEVjH0O3VONPO8N6U5BnnjzLlfdpW4H+iG2qiSu8OzWjN/CUwQr3HomqNX
BDVNVcpct/6oFgL1PaPNvy4l5hS+JetR9RPNipHksyP3lhKxwpC1HadVQqL1wlFHH3+2phxdzrn9
iHtWq4Z9MUvKcCUddrrMEiaWeaR8ppDXqyBLO+8xBT8ERUVzEFpE2wYmoQKxEKnBRX8Q3sK8HD81
VfE7gM78sqiWcVipmdWddVlqzH4NpejjrNPsDYgEqGsntbgr1Eb98f6Sv7HbV2NstjTDAUZcx4yI
BK5YNzR9/RB7ljxrPBAQ3mJgw44TjhGYjPYxnS4guWbZhTUwRoqzOn9oov7P9O7WHBsCMW2qtU8F
RP1YlVE0denUWp09oPIaX852jKiuabenQtpaERzGUB5DpQS9Btok4n6HW0y1GL23eZQ9jLGTbZtU
dS9jxy7pIK3OsdhdbSM37TapVJI7TY6Oz0Y7ZTv1OqStjV76xwwcaf0ey4AiQWubi7DTBxUl/2tP
jaeHcWrVGzAWe2Oe2lNKUm88D6YNOFQ0L0mxjhPfGt9EdFSn9KHMUTBXknjYLvp6HyIXembFyXgK
UPjmAxk/kW7Dj3ulAkSjAa0ufO4e0ODpt3O3Yk86M96sdEb4cE3j48rL4fOE7U+2V5yJyMXsM4I/
ZrqMGCcnre4B/Xe7BFpSmFG6nPiJrxNOupTQvEzqOarH4yVBCjWR9OeyB1fjE1itlwQzjwdROoHq
W9Ucp0E2D1U6nQIGv46k7trvV1GJsJhIHYPV1QalAtAV2QONMzCqpLpn9DfHE7fmG1c3j0Eshz4p
gfSVHo+dqJM5uHb2kDo00xBIQkwaJ7Ezi4bFOVLsxlk9OIaf53Z7NVsyv7DAtoVVohrhGPd6+H6Y
Wa+Ho1NHz4TRCTKc8Mido8DeaFPTKlWVP6Sl93HK51+2K/Z2FD/ibXnTiVN+aq8TX7JRUJvANnUo
CMd+amjXzk4qRP4wLlZ9aSuxdae4y1caqaf8MV+XtPTjKaARgESlj5ThMJz0cWSVZadXD9bifctj
tb/1YCTdZCPSvq3WjRuEQMZd2WtdmLqpvXl/Wd94T+oWOhIu2iggX4+CmSvBguVpIx6cxVEvypZG
JGQnYAOlZZ7oewGyfvUNPRXxduy3Yc6hhHGU4tpYx+M0GrUPNUe03qpDaoSqC14LJaCu3NQmLqGB
qIzx22LNhnoeKauFTyMz8VSJIpOXTlQU5fkISxRFDOSxcl+vhXWvuZjDz5qyxBvbWPQzwxaFoAYc
EbWH0LEZVJkYG7gyxY2d8iVCHb2vJ20YzV8ZCgHbQatb88KGTvA05QyVfSxnqKwdhL9xzcJSMOIs
kxGEceumj56Qszx3RsV8GKnNn10dSy3fxRTrdpKz+VzFuZdiGo5gUmkbCIv0hTNeGXXljWuiMd9F
Cf+cP9BouPOqDGAXxQ4+SUCAH7pYnf2K4xgmXSyjC7WucGiweLUO5K01IKUH8sNGUqJw7jthNdeO
JS33LMGzY0CaQ4fEazdVqWC5PBTbueYzMBDmE0PnbqKdI6V+EdNv3YtGiX5RhiN2mk5SRb25UYav
iyYVFAKtvNhIIdUlyHNnKoO0Evw/qh2n4EHUSgVsjDmBep5rKzwuFn0iAxXBktpf+jkhzRWjc+4p
nWLzFRhSMKyel49tnCuPjdurfVCZ2iCDxGkMz0cNcHbDUWQ68x5rtRsxjC7RfTJGRM1phOUbG7/K
L4sV2UjUD5S5+IMUkX2LMRZTm7rLdFCQnipBNnoA3sLOSOwozBO7ALM5tNUXIjU+z1KfCsd3UW3s
N4KOGMI7YzNfwhPznlPays/RYJYwSOIEr2ivFfbGAjrZoMxfLiBQK/RYQ2laGNR7kjn7AAz2gTtC
L/2hcAVVozMYNx7JZeU7haBCZmNUj4BaYUwJeuZom3cbQoB1ESOxv1+A8AaxlU6hvpigAqYkWmbs
T6abFzmQj3aXt4bvMI+owlQ4eRssZZveebiF3SNTlfXYwS3xRYKE8DVjvfkpo5FrB/oylS5kH7mo
fqc4WFHGEt2jTqvKn65VRniG0+Xft17k8RndOPnUc/AeYSI64PPc5lbp5+KnlEVx1ZovkrqxKS4n
xJ+9ULG7+Lnpu/gLcueKHbp1pd4umq4Jv+vSB3M083OtaAQWB4ZDf4nqr/zsCFNeNvacnLtNnUjf
1EdscTsgtWXQdPX8Wcz0FFiifLGDNjGBvcU6tlKzB/zUn8hrvsAHae5Erqvfmq71Wu7+tL1r2tbp
/LYjSfeXaLCuvT5t+yBzl+SsNm2l2mS9uWnnPn+YwR3d1Fo6KjiSx2hvpNoCWdACHMUT7DH9Vimu
/TFeqvi5gq7A2VeguF4UWMPwob2PA17gX6OqWFpSHgXUvKMs0zfATnQOQN/DVrFjIwvborA9Gmqa
aHAKzwdcnsFR/2iwp78cpkzfut3IMsxNEuSAzsNxSNWrfFTtH0nrormYCGl8UY1l/MjnYOfFtP5A
liuQJXwRC+Nzyp91oacK9DzSwpb7ZSLN3+fjokHr6r3lx6TlGi5rXvEj1j2Bybld1/deXDgAq7vl
2bEmk7kfCIOgr4bifI7xNIlNo6JR3NTLrwHrja5UbobM23lqidUEI/kfNtOT0CzxqtbxNv8Sm7nd
BGxsXfhGj3u4ElPZBKUZNRclOr8q5V0Kpa13tVn4UzzgYqe7s/pLH5rolmxtvI8jZf4M0HS+8Cqy
dV8ZI6wUJ7qENLOSZv6Zud7C8jUS6Y3JIurXQp+UYIUh8cmiIgWYKZpG9clfsjg0F/YeMQ6DGEQL
h+xT5ebplTpmQgv5dhUodrfHc1OzovlEE+lIo32tOxCShYGNuwR8HizaD29w08SL0JNa+6DrNVSF
bLY/jb35VMIIv7HwbtyIVlRIwFTpeWaMfdiW5RSMpYPllsj4DrbTM+HpjStzHAjfxVxs6w6++ODE
+g3D/eG8Zip/PshM32Dz6u76Ka7v6F7EFyZd1hOJ1uuMYO1YILTtoRiEKsdRiz0jyk6zZ7UPwwLQ
OJ8F0miJglB2aVsnUszXiezvj3qVZHk6rh+x4rQPs0zijZHi5ugtWJH/aYqDfRz9NEZPwAtQrDr8
PJOKOTBE8uohUuqncfDkx9h1m+D/sXcezXEja7r+L7PHCXizuBsAZeglVlFugyApCd4n7K+fB+zT
97BADivUd3djFr3oULeyMpHmM6/RJMn4/fFI78xHWxyll07XwpFfbYQKS74ujM3yoVlgvCNFTteA
n3EmAX1nFCKoJSAnmKLyuYqEkfGwaxNd94do5IoVGaTr1ERN9OO5vE1vcPIlAHYoab8AP05XTSDN
qNTpVD8EZptfhq2BXa5tZz4XEjzwTHL8buinfRca53LNtSDKcp6wPqIeRvcfpvqax9WMppaGU9Y9
pJSMUBAmmNxHehFuAIgbgy+Xlp3T9hAI94/TRKCGvx0et5KWV15WtO1dG8jpjaonKkB5iBmXcmrN
j0Rw7cVktVBfi0HB14q+RQMAPDfEnUPwYfksyGIUPDTxQxaKAjKBSlbVKlgEuDSU8OiMYJBj4IVJ
HcqhIx0aLHiU8HNnZmZ/Zv3XXxk6uWkAgKFCwQ3GWpyu/yRLAT3zvv6CIlnqlZ0ee5UABvLxV17L
OlIQJIdky1Lmp69F9+J0mLkUhpjUoP9Suj+QS8Zi1C09y6vc37h9eGchHevLZT3cau+aZhVjJMZw
sme4sGH81os30oa7nLGSzaXsxtuPZ7guJCwj0lZATQb7V3b0qoNBIAC6B9joF7Ny7oRGZK5VyRPy
37+ktjxT+H37zU7HWuU3QYJ0oqpL/Zc+v9aN5zg5fjwX9dwAS4L1qpKtKgNVxJHlu3Lc2nVc4Xeb
3r940r3MtV3Fu4+8HU+Lr26ROPNl9wx3dV0SIHtbpKLA3S7riXLrarfEiVWaBZz4h7QuZAU6SzlR
5pugunr4abeXKJylFI9xsJc3aRmrla+nkxUBbpIzfUPOYNxlcjsXZ5LYFyr0q+LAy+/ificWpl0K
TnaVxcpNHAVSWU8PABPHb50iOshepLKWFM0XXa0HHrLKwb1Vxhq9JAeELiJ/bii1w91UVOYWP8zm
rq77z4PSZteg5IU/1XLox3qa3n/8DVef8OWnLiBi+lxQQ984Ps7kl0R15vjgzJbkd1MNxmUktfx4
lNWuX+DWFCa5R1HzRAHghZr6aqO0eq9JMP+sB6Ry7M9xLsleWrWdl9KE2wfmcI4Zvz7XBAtINppo
N8Lioz2+zPrVeKVtiRCViuA+r54GKEDy16g8E2Yte+vVN7ZfhqB/Qc8T2vQbH2gJq8Yp0sfgXotl
JPO/CSfe6M6jEh5Ff65U8aamvQzGwpFbGQsIdq2NFsTOQIlZke4HhES86dapwWftbMjTMWHuvtip
1pmb+L3pAQfSqCuDK3ijSiYnQqn0Upfuu9/lj/JBP0QE2+cGWW2LlzVc1OxgJdNlpGx5+pmghg22
VhjBfZWQ1lihm4eNpxvJdg7PoZzemQ80L5VNwasCCn41VACGI0QAOrhHZ8KjVFJl38hEXNVpXRMS
+sfbfXWolnlxHYG0hM5POVZePSsWbNWqhHt7iJAFNJs7rTknELLe4MiPsLtxa11EEYi2VzfMIIBh
jdEUHqpAvrbVWzk0fKkbzlxkb4Ku1Sir+1WvVbufwjk8BP0mkFxT+xrcgWuxwdKci+/WS7ZMCP07
0hVOLv7SqwkpS3nJdsLo0FZ9Q5lnWxtqeiaGeVmV12f2ZRDafnh1UUbFy+Z0v42DphUJ+NBD85Oe
9oTtRYVw68X4VF6oT9SF4OBHo6t+BY+CKOdwDtu13u4vw1P6RpVAW2hZq1tJJR4vhFpGtPYeJr0+
REO5L5X0eairMx/ubYt1Wc5XQy3759UFCMQcP52hjg5OjwSSa91Do7yrt+r1eJOfeYXf/XKvhlp9
uYVlSm2FoRSzv2ii2aPYfuY8rQ8vC0elHeQRCFB6Ly9xwKvZyGandE7WMBtKffZkXBkxznn4ugtF
2UfFuWvp7eFavg8KtVy0aIuvrV3b1tAqkKPhYYzUTepwuQof7uvHd8R7gyySG9Seadigc336hbpo
Riaj4Y4oo/S3pO5ng87GcK5r8vbjQE56yf5onAChXY1CZ59HP1KjQy2M5KgrEaoFVkDr+OPJvDsM
jTEidwT73zyG8jg1WmUb0cHOoQTPte0p1LLOHN/3VmzxD6KtCi4FjsnpirVOlvQ9NV/OTbPpstso
iz9R/tn98VToKRJPwipTwEusHoq8ns3ZMIb4oGSe0qcKsAzpnM/tmtVC4A/c9tUgq6kIBKxw2mYQ
/+buqO1V3XW+9neQ+b1w/3T/afYmHwNwv7rUr5rRLQ/q1eR+/gfzXNoeZCLkWS8hx6szBRSgjCKp
jQ+UPNAeXnCfhdj8v42xum8jUPhOINd8MT3b29OITPiZruc7Gw8m0n9mscpAaABKIhJVfBiE3Wwi
o/MF6v5njur7g5D0mg4Szm+AwkOLNA7k1vhQpM0+QQYgKvb/ZKH+M8LqoRXIguZw9BiBC66VQy8q
zizU26rgsuVAQ/w9iXVMYnVOMsRjfGi26g4zh93sx+4x92w//hVUvBDxw6dnazf4t5M7PQEhCe5t
T/9TisvyI3BzgQkP85Lq6ekRNqKhF408x4cu7S7COfVD4PX/YCn/M8S6WhPSPJSieIoPzp1tx7u2
OOc9+RY7vUwCC1fgncAB6FWeTkKv0SYPBo3D+4TWyS7fV9t2V96kN8ZtcLQ2z98v95bPdzTvs5t0
q+7LbbOLNpP78x9M9NXPWL27UZ60YZwq8cE2D0W3hLHGmX2vLtfQabx0OtPVtswUZR4KOBEHNE12
weX0q003tYkhBWaflgd61S822aba4dxOYzRHX/Au3J7Tcn339JFGIwv9Ermt5jmLRIrHwYgPoVnv
hq7OHyF5B78+Xsy3oRkzxVoAsSgd+OVaG0kgzUEcb8aHuLwNNPzYpKsJQkj552CJZfO8Gmi1eZRC
coayZ0nx5fVg2CI1FJ45Ae9uUOTnANjxD2jZ1aU4wuSdEZlPDjdP+WW2Va6Ur+Ho9ntrU/uzp3m5
X3iZZ2+6q9DPvA4Xts/DPrqUr/b/4I0hoLeXxB+cxDpt7YqYmGDOk4Netrdakt+Oyjl5OGNZsNM9
ipKggnsgi0oxfS1gZpZdjHdk2h5QlbF+tbPUH5RkFI0LJh5tQUMfxu99bcy/gZln36bZEI9tqmUP
ld4nN6Y2qvdxmMaXjTaFQNgmCZGiMumDZxu7ZG7HeVH7yRNR33RBIv8eQ2V67s1cjl2TnuPNICMt
T8SjaIjg2dwLbtT0tKwztdWPWa2WGL5lUvEZQyf5RjUD/t1AO9bx2nwssYPLKmh4tTzpo+c47di6
TqwUtwE9VSq/2qzfw36Jbmw61/jWjDT4NqMwqGnZWWMJV4VCkbtxow4xla1oYUjRvQ5coQczZkWG
Un6bbBn8JJgSi4Jmjl8Wkgit/fvl9PwRn/X/U5b1kqT9zyzrL49F9yi6U3Yr/8ff7FYZDiuNe9QL
qFEiYvB/2a2m+S9kMNHzX/BDoL2JjP5WL0CjAygK7B+i9SVLXDDKf5OrVf5Cqk0oMJLDclNRSPsD
duvK0J0nGE+RpYYAWWYRil3rJyeDaqVVbjeH3hjNr3YAxKdGcnAnTUQ4wgZ5EqEJc922qXoRN11y
1RSp+ggORfVG0EgbCSMRFJet+S7EGM7XQm2+o+Nl7aCHYRqGW8zTq9X99Nexfi18sL6mlx9MOYqK
CvBtyh+r4BwTjRi6Bocd1tnsZ+M8b/oSEaFSbZ2tkkXnIr8Xyc7Xt8vLgMszv7BHFvDf6VuftEZn
z9SID33syF/02rkz83nCv0kaNt1of00zvbwURZbsHSvmFYT2BHO8z+j1W7ZbSf1NKsLWS7Ih8BB6
7a77AeOPRmQ1ABW7dUsnsbb6pFu7RDccjAfU6Uxoua7hAIFlJ/HoOLiIQalbPTggaEyK3rk4oM8d
IbrWDe6UhLHnaG22mYDtyEnTXkhtd/j4U72tWYJFXTqcIMth3IAPPF06aUz6fC5GcYCj1F1Okhrv
1LCKr/IOFytH6I07WFJ3UYbBsK8mSfKRi2h93KXOKWy+90sYn6gTlhSY+3XHFRc/rQqyujsYmIPt
k6zUru1o7q9jutz7ydDbT+BMlK1o5ebCMhLYTC0eXXoJiujMmrzzMYBoopnjgJkiIV/lfRXcOUUu
qvlAH7sDn5mhRTB0w0PNDtpZUzYem7FFTmqUyaBpBdxymtIN3mU6wCHwUh3qzJ8HPN++kiKrN3hT
9l9sKcuo/znamUT4TbUMxxquJ3YNlXue1vUH1HJLyTK43ge7HuIbK6qr56jKYU0VcXsTaQOhxNiY
uy6YikNSmc0lrhVssWkulK1cpuNWK815yx+j+gFqAXdIyv4fL+j68ecnAjbmu6LoQl62LuhJXVjr
IZi1gx632i6pJmTQVJoqiZOeq0G9txxU4TlCFncl7IXVQQIVFzlAUNVDX+v4TlHpKGaXJJq3V+BX
rXoJPLNjXwhDdrF0kO9pDo8WFoJTkm2cqmmoLyqx2tIlQDpza4W1YV6hX6h87bVa+/nxwqxRnPDC
+YWUzFBcRttjzXNpjcaYsd/QDnjKx7umD1Ac1ftqJ4up9nBVVa/qbJ4ugBMVPjiZsxy0Nxudjjl4
gBdsNoL25vLnr6oLnZ5VXYYQ7EFTeuN7NkFNvIT70KqLbr18gB0/aW5bIMUEQ01HRLHOgID4Fkpr
iETKrfED982p8EWlOBdKUBmZO0pj8KDpmfXsyBF25GNrXMFws1rPTCdMWSPTHgsohJH1HDemTliL
+me4aXMUnxleI0xzhqS9aGBFVARKNfHXMKcKXYexH2ZfdOo8e21Z5LmnBqN+7J3aqNwQNqlw0X9M
fwLvc35aatgGbjDlYerZdtoeLbLamehNmX+lEKZKNB5NtfYr/HNiF75aKu/gks+Aw6sq67eOqBx1
I4a82oW9DeTO7vEP8zJ1IUDOGaTyjdIvwC4MVnF5njolarfh3CRXYKolKAQobGVuTj8FO/gSMx6v
s5DW9eMghiddtNUxMZsY9F8Xpr6uNBow6UZVgx2ZdzL6dTon0kVlDGiny6JB4V/No7uqLWzhDepg
yB5eY9m5/t+bejR7GhIElx5mUMulsrr4wkJvhyTprIOZj84GZKzsoi4ab3up0n+UyDx8woEPSb3S
MA4Ia0c/xyjTz1wWb4IH1ELoF5PeIbPMzbF6y5WyjPKoFNZByut0p87V6BUAEt0+LMp9bqmD//EZ
fHM5MR5BH/JUzmKns4YXW1UyT0KN7IMkxcM+i7CfMsrQ2oIkO5fyvTM1ndIOFzX8VpjjhJMnxw2N
UskYZufQlBFyBJERblMJFY2xVcNtrsJH+OOp8YwROBIXETYuAiyvx4Oy24XBaDuHdAYpOte6yaFN
fxVypv75RyPaJYdlKSn9rtO7WocbFeRycBhAMaI46oR+WEnBvudB8IcmGM90M97bqQAwFkQBAR9s
ilXNI69SjLWcQjromVrukdfSNn2cpYC6OaWFyYsWC9i7NSZJmzqr9b2TJufcvtbABhqICgxByN1U
1BeLxlXsFDhK3zalZBwmJAoQOZag+l6kdS03PnQyO/CNMde5ygIdIDYMemfwBJsw9JrC0h4wDI2p
6FWL29zH3/1tKAV7EuEdMFE8hAYN1dMPr2m5nSZ14ByMuDO90QkuqsApLpTaVA64WVpXJdq/rqMF
vS9LFlD3chpucYk0z2zAt4E58dxSuGbbkwxBDDn9Idx+tYkqcnrMRC49B2EbfzNKR7+rI0387FiM
yVcmgQhMnWTjI34Wau7JXRwqvmU7kvLNQeH3SyQyzJY1I/xCjQkJ1cmSYK+nqKE8aCoT9GPURhOP
VA1QmzzlLHOV6VroxZD5C/fjtX17htnj9NvRAEK8EQmM0xl1TSVGMBHBQYqQ4azMUnO72QQpHRXd
FjWec2f4vfFYN/Y55H5bWbMwOy0z5Rw36YOjNnv8ZgI/Bl2C6vRdI+zuzMZ553stPDhuQ/YNqpVr
/BhQoVaNECI+FLaeHUpNxHdqEKImEJgVKsRTeIG9mAQtX238qBGDr43kBVqnPrfczDehoGcVQ2ja
ZaqR7Z3EtBOUgIGi5UFotG40tfaFBUF7k1X1DNkurr/BSTrHCn9vzdhu7PtFjIyQ8/Qb4dobyJ0U
h4R5YeHGZvCjT+afba8+wQ3YfLwf3j4frBie54vpOYWAtV4+osJqPbSGdNCgL3lFrv2IhgoNJEP7
/vFA7xxqRlpgMgA4F4LV6lAPKJXlk+GExzKqxQ+UyedHzUDY1y31cZC8qTYSySuSoI1JtPt+dkPE
vn8MOBHObg57oTrTJXjnDuYHESQsgQJJpL463HohMBisivCYmY21x6J5+CSo3HlDA8NRTlqxEbWc
XUNnqDa2E9h3pCXVGXzPEg2cZP6s/cJMJ+QndiFbO/3UA0LzdptF0RGw+nBRwZnZGDF28x+v/Tuj
GPSASSqoEMHrWh36om1aM61H2BepiPyIAMyPwdqfOX3vbNtFoJJEjkyOS1M7nUvelBagVfB/op1r
SL7tAT4ToLO695Vu+vXxlNbWwjxeL4VnXHKARSFNssz5VeyPRrAq2U2VHHmx/SJEwf56wE+i8GBv
NMquiYRxq2c9CNcgC/LkM3R0lPgaVPc+DTWy5ZvZEdNDplbOp96Wyie1qPQLM/Bqq95pudlqBMsQ
lT1o/M3+49++nN/Tj07FYinHvbTMQVSd/nRT6SUH6kJybOX2MjEB2tZW+1Bm+pVsZM+q0uZnLv23
h3wZELgQiwaDd/2MGUmUzjhjJMcBzwSCCincBlknb6qgd85sgveGouYIYoimwJLWn84tK4ww1xDo
Pw7V5GD9hIf9oDSGOynZOTGQ94ZCWchhC+C2w81yOlSjJsgStzzOxL+JP9dluDObVLqIVOWcBdxL
13/9yRiDiiAgMsAOq7HGCJqzpovymOp199k2G/VbONvWkwki9HunTNpPre+km8VgA2nHPLXQ7JLg
ZuBQiZ4XHuDSQ1+y7HhugwwdmrB8TtNZT71QSuBF0OtrVHCRRk0cOA/iOqjSZvbZktq8Gdq4/VSk
RqlzjvQE/nwmmu+mVJlPTROY8P21sS+8vsF/8TJRYIa4kqwMd5KorYsE0f3sOjT78VpuQ8Djc2gO
ZHZTY2q+RQcnREYoGlBRnVXTi51Rna5kqAKWx+Npf4bPDx+uV4NCbJtERutYN6v6u5TrSL2pQRT9
kKtRg8eflE22qS0V30X6zMNvZQg1nq262yYSFVO3Lx0TS96uyrAOmqbytpGqFsUPpAII7cO+b9zc
TPEZjROnvdZqIc0IB47jLYLoD0IKggQfk2m6ykQl//j4OGrLxbT6uLASQEpQhyVuWPeLVS3T61Rp
qmMe5hFK7ezVwaM9g2LsaBhW4CvynNCqnmwTHYvRTp8Cs5kUr86a5nPZNwM3hlZbX2didsDJhZC3
0MSTyO2Dsb0AJ6xdFFNYfcnC3kAGt4hv0yYqUXHrNHHbIwmWbYSt9Z9jM3GeW8QZW0/NhwFqo26l
v2pDjmO3zDPV9oZIKOPGGkTyLR6FdC4NelF+Wa0E6SRrAcOCEubafCxBgUZAi2qOeqo6z0YheIYb
9NFyV+mrqudXxBFbKEKM0J3kqpJ3pjQgr6tR5Hc8XcnLbZ7D+/IyJ0fYkaZQ8CxZ4G/9sqlV0401
+bvABj6Bd6UXN0yp6j29IoZ3kznGnTqVUmrYIgsVzdVzo7gVfAC3RkfFPANbf3sJowZD/rNIggL1
WSeXVVcmVtA51VEeVWmrOEVwGSn9s5C0ahPZk3VlpahNfLzT3t5YlMZxlQBkS6mThsjpjUUTsxFO
35ZHhaq1X1dNsFVz3drIzTAdPh5quWdPvyRZ3VJFRJwM1PVaM6zp0RwtlaQ+hgqiPabSdhtnHOcz
gcUSIr0ZZSlX4q4Ok3tdcKGAbAgjquvjSGPQb2X7LuqkehMGMFgiMd0XNUmG0afj5uPZvZO6Lh10
8megCdS51/fxpOhVjBBJe2wJOx5la5ZvrFKObiYLjchylpRPVSqyjcnl56dmat9SK3V+4eZn7eMm
D8486O/+HI6MRr76suarF130gugxM8URFuS40+P8qDYNdB0Dg5+pitjjsj19xlp7cQiytN04T/3n
PEjlS7WKizOB7TufHsU9WvO0qhfpwVW0ZyZIcOmj3KJMhzJDXg+RLxf9OYLZO3fFwtQBac9GxmZ4
nWvVoY3OR9wPR6RrlRs57Kdn8F0EzWgei01SmhPdcSlEe7XU28uc3zpt6LBHsVfLXYcWm5zxEJly
Ck3QlrpmsZQNRY6FZTw/d1nbdr5hogaDXUYdmf48qS2EXGnKfRvKsOqrUV+le2yOjecgFoqnCil3
vHlqknP6UWumBcw2tE9BNckaFW/UpleRbafYvR7G03iExBns1L7l1Uxbrb6oo3krqOPsCq1tr/ki
D3PRJw95oVY77HcMN6Irts3DZKJkUZeXY1D02zJqlcshDEofEux4JqF4R2+SDYSeJeUylIfemrtO
ihmjNjceQ9mavuB02nuwyrLMjdPM2TRtIvmpLe/nBDaXwl65h9MrXbQovV/WVujcqZEjvkOkFtuP
j+z67lvWcDkbHFkIfBgmn959Vd9FrWEW07EuAPlXddxfdWoPg6ebon8wFPsRcQfYT8Shq8+Fy4hm
AoGejl1co4goG7WHnVa+67SoOXMBrl+RZVb0PUCCceIWIsjprGQBY81AMeG4vIxeb0XtcRoC2wuT
ur8pstS+Ucyz5unrRGsZFOkhNNNpeYDsXQ2qOHWH4UXPoLWeQRsf8S/SR2nTh9Sj5Do6V2J+c70x
4KKxTtYO3gepoVWWCuIvE20n5GPeOtNWIzgZPSOMo2tQ9Lqvpti4yUszYR4N6iG98tA3uBEgfuvc
DEXYnNni76z5otuxaHIvy74GuHeVI3G2dPlIuRKrgbgb70tqDu4w5Mq2btRxY4zDdCavee8OWCTE
IQ2CpUDibJXY2I2upWplz0cDe6ar2TEKN9VjXLbGUOxaoC+Yl0nlsWqKbCvPqXxsab351JKqq24Q
NxLtjiuj0eXPXSUJLBer+ZpIv/RrU/pj/UICCXY9rUoantRbVvhHBIhpLVvlfGyiOP+SlJ26RFfO
tunb6sxRW7ba6wCAnUGUQeyssTUoJ692RqmMXMB6phx1q5sv6FJMF9mEvKaRoeIQTr1MjoHryhik
4kz8tn7lCNRpsaCKiiY1rb/1JIGSyNSenflo9pN8KRp1+oSu7uPHl9bb6UF/4d5anBVpKL2UkF4X
GQBIkeJm8rGo0tzv+devhaznrqOX6VZrq/GyqfP+Ng9FfybCeaFonq4sMlfk6ku0qMGNWl1iUx/i
1RWjLF3N+uQLW9Lvc1jqyCU4nQqgT4/Txp9xdHss2pDIWZTdOPgCDDZqyXJubehhyrJX2T1qIzhm
VQ9qGxn7kdZ/gxPTzN+EStmtZpXoss3FNP8eVeRTvArFH8CecXdAIfK7YczZJ7sBubBlG4TIw6Eg
9FufjfLKAUuCpuCCY3c7o3MQa5AH9S5o0/hHF+IV38TAHDydbuMXMRlQXmJyxbvMsRBo0ECv1Gei
65e6ycmSoe64aAohbL94xK9Zr3bWL005M31IWrm+QrpE7vzEKMdra4qzEHl0oHJ3Eg0MDK8sPf+c
W0Uie2WQo46qobfceeOcl4ar16DV3UBIhfAQ3n2U8i5Z+rdop6BwGkvuWBSFnxT96Lh05vPyShIC
BAXuiwkKLnnd30O7sMKtowoDRY8gFK5iSCL2KP20e5oqSKLrRZ2cKbG+hWSiaacg7kkAQCXuDb2p
lPIBAyNRP1haFF1VuHLtFSMpYy8JzSLkMirL2M2jrr4lw0n2IWLy+Fx0Zjl5ei1JtVtCTI+8Zoq0
xeEy6/chShubrK/5uqhMKoYPKW26sWtAz67lpGXl49YXPem0qMTGbtJk28+UUbygsJq7dFAoN+bm
rIutgsn2mbx9ucZOPzd1P7q9wDJ4A7kKTt9eWhlVn4Z2+dD3dbNFBZ8rhy8XXUJk1HfsknKT41e8
l8NIFy6a0fWZK+hNSZtrFkoNalkUVRbe5Ooh1sGXt50d9w+OkQ77tMzrTWmJdI/Yj+HPodFdSEMK
attWeZcxOPOG0kw+R1Y+7T6+p95KuqLA+1evCjTGgsQ6XYteHmNoX+X4MOWD+A4pywY8JzAfheRm
J5kXVgatpFGt1G+zPJMjhVYa3hWWqvZo7Wfic671lienU/bXR/pf0OZ/0aJ89ZH8R/H4b/eR28f8
1//5r9vHrulOIJvLf/9vyCbATFohgJ1QssT0xiJY/rchyfIn9K+WzJaY5WVL/Q3ZxPIG10CTMq4J
MNGGN8ZX/huzyR8uiiwocOi0yo2Xw/8HoM03oHz+puVHUEQAxYC78HL4Xr18yDPgdFmXwSceRkK8
CAXXtn0CLTLtK1vdEwtJLhjhBY8cojr1q5HqoyTPvS8s8PoiR1BHGq0viu0FUTxexCV2jfQ3Q6/r
n6VZfXpZ2v/dZewyHv7/GRq82N/8+PW4OJ6d7jX+r7/2moTpzb94DAnfl5dh0df4z2Yz/mXz/aCY
0OGmH8E2/HuzqQ6gYrRwyH1frL8WoNrfew3nM9CFxF1LQZxGNv2kP9hqq+xiEdckfyK05u96QZes
tppKlXDqUU/4nlmjja5mOH0dCDhRVKgwGTWF+s1sRaH4Zpb1N0EQW/dAK6LHQRg8QoaTdt9freCn
v16Q1/BfZv3qXVl+D8EDIpcElciNIlpwuvXjOQroI8f6dyXv7ashjuvLWROZN6bqOaTDMrX/PGEM
hTAgEgLwkUHvMN7qCaNyMBGqjcmPKtjZOZ6atmubBjkxSp9EzRC6s/icccG7YwKZe9EusMBdnk5P
GM5UgPFPfrQIn5Q74GBessG39kxmsHoc/z23V+OsAljD6vuhC6fkh9iOfrENL8NNffEou5J/rhG0
Ak2+HWqVm9Wg4jONtukPy0Ua2DXRcglc2Y+959rfD67mImrnf7xJVh0hRCOZGmsIuF5dREHWYhMZ
RY6gSRL1qaMvAva6sNWLMGl0/ExpTZo7S26q0Lcw3d4ESiVVHkiSMvR7pK0cTw0JTDx0z8PZq7QS
AZ6G/mPg9UZjRgSnpM6e08qp5oXqkKvbALRc7SURghOY2KXpnWYVAfn2UNpPthhACZCLjIarTUpe
4OkdEss1lWF+D/Le3CNy2Re0ZZxqdkeImrs2nnvN6zhAtZsFajqDxW87dZONlvJclW0GOlJrxc+2
jE3IonSJms1oJ0G62P/RcR3lMkAOP5tGt+V+OY6TqVSYcRRYuxdznNowU8y8cjUIVc4uDrTZ8fKK
npabVB1FupDXwEFtEMi/r4giaa+0WqloI+RKct06ogk9Iem4W/eY+44eAnWVQXsoBt44t5N6g3Py
AowYE0LvOQ/U1qNZ3GR+2In8fgJu9WcN9JePvdyQiwIVV6K8RrE4kePERt7MT5Eyi12jFCTv3SSd
ieLWFw8lJOJrKlZUlECwrOtWk0bsWMmB/FRZGGH3EfSf2EpLz2nw9v14+745nS9jccct5pTgJbXV
pYu1XdLEbaY8yQN3IINVQFf7XinAMrVyRkfKrPNDPEbx0RRO8Cur6FC6HaZNPzorUPTNx7/nnamb
wCBsrkGAxFAgTi+lFhN7ruSJqRehuUX6c9gGiqj2zWTNZziqp/cfB5VLneogXWMAXUs563SoyA6S
UO2K/DtPZrZN41byusROvWmKQ0+n0ehZ5og2E3KD12hq5Q9/MtNl+GVgAj+dRxnwyerKpz7dtYqS
a98RBC9cBFeoko99tzHwjTlzBa9KJMtQ+FoRQYDXhFuyLiHYw2RHCYHm9xrP8k8D/eat3dfn6AYE
Aq/esJcJUc5lRWk0kYOsYTRtqKmTJSrze1lHmLRZZnOj4tLmBXM8XTmobH79eAFXNRlSPYrIS28S
oiYh8ouPzKvIFIuYzgkGS/wIKnoJpjorXqebw1Yk9exHUAG/afUoHmGez2fWky73eq7sGErrEKcc
sixEa073jqjsLO+Ra33s4yR9ypXZDneSgYGAG4umL66paoDmCCSzs108SMN0gyBuoXq4VVeOW8yR
Vu9ys8ZZu1SsvNn2gwXyhNQbfLAtkmhTGognXHSqmHk1k6B4GpExTv2hop4MQRCcAZW1yURksmjC
Gx2NhYuh1QkbQoW7ekcEl/ycqRx1eKOHdXxRWIj276LJUCZEZAWLFidauLcN3qQNpVVpdGdtGL/A
XEnqXexE1uCajRTcsnxBukvqKLW3s25lzjHvLf1GRZ4WjHkaos05F+aQoEanSUO10dGC/IlAd1ER
yORWf1FofSncqRzFHSq3Veq1zWBUu0GeDHnrIM7q+AuK+suoV/YDpmb8x0mnZqWHvzcu8iHER+C3
M25PvO3KuDesME68yQ4c/aYMWkovcRiaCHOUqjXfdPSEkr1WgF7+FFW4ee4zJZdN7CWM/o5D0Gde
YCpZuq/1Jroc8xhRObglSbSD0pEbnL4WfIqtRJnsaZXcBP4oV4Oxq4DhO66DnyGfTM0K5ZNTxIvk
LvDUZme1FZVwSRsB2M/ogwJt4LtMcB2GgXqTZYe/W6tEQBQRDt57vVaajRPBouGKMRUedJnu3OJQ
KA+YA6lC+LGRYuMWDtw9aaCHX2YztO/TNM9hVhSqHQIlQXKVmr/pHAFFD19yPKozj2qL8RlF3yan
8ebkmVsOBjLAIrD0r/2MZLKvtU7iT9jY566cdUntW+hvofVloh7qDpmaRVdKBV0C8HFgtRdZ5CS9
P1tZMbiwY/Jul5h59KWrnfprM8/hczo5oXZZa0l9NdD8DTZp1pb2pu8G6Wc/jouCtUYheiPHpfMw
N2r0e8xxeNwENTKHnjO2GvtZqiJe9ESLvlQi0hUU07rQQoFaTT9Jlo7z+zxwsJWhseYNvRxzF2rt
/MXUhcBvVXQl97UyYg9WyWq87YSGHRAkN4w2evpZziNmkNaXIWjVy5E+KaVNqxxiT0L8vPLaaaBH
XMAH2CAuHXitCZsDLtFcJ8csIiH+Qfxmxz9Twi37FkBCdBd2hfRgtK3CQylP6XBdqGqSXMswasVV
bAyQ8uwWGo5bTI58FUpNgT3CqI7pNnes/ybtTJbc1pV1/UKHEeybKSmpeldju+zSBCGXbfZgT4J8
+vvRO+Jul1RRCp8zWZNlGwIIJBKZfzON26UXdQbxIZu+xG6hZ9ugV/ZdOen+V6x3gpcaKBBaUYab
f69a4LJhboGSDM1FaE9N5ldkTL1e3KezYXTo2Er/MUMa7xfyIsFvCyWtbx06xyp0nDY2r1pt4S84
qnbXOh+P+U2OF9bTkhcgvVvPth8N/smSSrBU24HK0RRZRYMKMT9eNVs6eXEVBpNd3ztx293ZuKDn
LGAzkJIWRfMTMZ7JQR3HKXj2D8EcWt3oQtUExmK1g0DxWpQesNnWfKTxmz6PTTlg6WxVkHC8eHzS
Oj/bJ/3kMJUkwOkOuX0ki/hYIHALHzsNXxfuxnFyAyDQ4I13gPSQr9O0SUP8ZcxZqkGObRvGo929
jhOWCWHgj7ob6rnj/ahziG0h6ngarobdQv9zFl332/PGaYMH/CwgAmrFHd2X/nNqj3YC5nqeHoRB
7wSwC5bTUe5I+ZAMCXq/eebxJbCu7h6tak7Ax1p5qkLWEh13qY3xz9kBAkUslF6AafJAth73sd5E
q+PMQ+MQ0jaTq+nfYz3n1YrZKPzXMncpOee6XUQFsqbzJ9haBiVbRJVECO4V7zJwx+alM5Fs3gal
6siLTSObNgiUB9M10cq0NmDxq3YL4KRQkWiyut6OhRqcUKrK/eYqABohzWbtviHzSLelVQ51pOXF
gnxzKouXPDftr7RAkFTqtLZAEqsw5mWDBWrw0uPO022DDgW6qMsCrGWyAqMJoD8DLABajgtREavX
+2ZZxXK7TsUTrU+YFGHaxLilKkzCx82IwaTaxIaYCXBl16EUvtQevQSMF9GEVomOeCOAyOvMmmu5
nWoz+wp7tKy2eAppPwujIp3otKnsgUyVKI8v8TSwjyrcEje22Rst6+emQOAqd+iiZAnKKtRLWTrR
6A6DtU3rQkeLvm9elNQg1vrOXF5Nw9zO0Bra1twViVf7V1ZVjsRLKHg90CWDTS2pO/QhWLfE2Sma
kfVGxD61LTW0QRZmmhtAuB1n9wkR//i1lODwcFxL+hszq9MnmQO5zR09QS0+Fe0tlZTaieZhWBM/
ZM1RsSAfU6Hdds2I3kveoX6nZeJxGJ3u3soLqvUWSqy/qZAsOnpywtubOQqeW1hWy2GE9rXspnJW
sG7j8auvxhpsu9bOw6Y2m/jeS233pySD6EILQJW/oVllPOZJ5752i1h+l1Y873xNEAMLt2nQrex9
t9yYwOBR4Ub29YteTrFxAf+Rl57TBSOyMdNcd1vTbIErx40244gy+vu5yngA2no+fSlSzGG2zIIu
AFGEpzGvTzC3aBO8xphOiLBBUlyGczF1P7Jh7u57WWEko8F/SbaoVogfqlEzS+aoRo9sT44bKeem
j1Crj39qXtH/7Ev+bMgLPf9N2jzfxEVmb/vqUdKqK6KqEb7cQQ53vnWT1nK1Ll7mXPSmp4poGTUs
t0CneHcOLftk6yAGj1Y/kel28P0ajOJC94oYgZJQ2IFwffLxl3mdGsP4nPqDB1nHFQ2Uartjf+Bz
ss9B9H2d6APlm9Kbu6cOedsG7J9e9Rvuy2SP0Hv+kjWdy67M3fJArpS9lkCTCV507VCE7YfswZlj
FNoaVG3yXYVbksknGINvRqb3D1apVLLlTsxsjAssdVUm3XQLCfU5cJrqvpJx+gy5zrDDqeqXdkdT
z1uQ77XsfVPIfIyauAqSndSn4WmWPr7miqRT0NPSJsmf84kGMWclCQ1DKcTcm7bvIyvL0jtzcIKS
dqMxldtG5U1MYCNUpUaKBjHQRtwlRgj613bXmPO2XGJFiUfVWb9l56r+MtF087KcsyFiN4o7uCaI
3nE8+s9mI8kiHeUQCVN7CmORyHChYbUfq3HgojZKZW/qclRoTRSu+mZzVvPIMilLcz6JwmY2Z7fw
knQYYr3hb2IXHGIEjTPtQTnHs75xVR8311kbFzsBbwPMZl+U4h7FjPJQ65WL54EaLZ+mauGbob4I
liCZRKMQy5UxBY9yMlUl4TmmcrgQhlWOW3PwMousQau5AcYh+JbIpnoAsN7fAfaFRUF7r0MkI9dG
cx/HHeDHtHPdW2nj1DlgRoXrmTKn6QsQ39qMtKrC+tTwW6x8bXKMkNJHdrnGloKMuAZG6vTVJC8E
iJ0v2dispZwcTuXFYDaEEH1a3C4q6taZKLUb07IDI+X9kPNcPPSDBUcz43q/0lJ/JJrwpHp0F3yx
r/V29L8K4fTx1dyUXb0ZFpnaN+aKlJm3cZ3VItvU3tB0j4hZ5l0Y17Yd7zQNIO9FXlbEKmOqxWua
Q1WJqAhY9xhG5GjeI+HQXZq9190XbW72V7ZJ6ISjqlOzkQ2OIJFhz+aynbU2gY2wuEqGZj93D9TE
Rn3noWN903az8b2syuBVrwkJkRFXermFZpq34aCTh0Rx5wVLNBUl1FPPlkMddmk+3mFsy9UAiQRj
AdNd0vsm8PJQE4ucdoqWK4l629bzxqWp3YVOWWn3fa8vateAJtK5Tfzxp59NUH8NnAHlavOhDZf4
rk4hYthoD0pgy6gQU96UYT3bcm+0OKiIWK+vHJ5w7q4Zm+zJj4cFHfklJWT2PF8eGhgtyPGPs5VG
XjB7v4I/joqFlNk3Hn7inlQmh9Zu1u2lnUlaLkOLXHdB1CIWx5b+I6jiGW+TNn9qOGpgXBBFgMnk
u09sCv+Hm3u3S7pC/Z5sxS4LM9/1v/KIhf0vpnacbriQh4MpzaEIHXAp936LHkPoikRLN0VdVM8m
IU3czb3I0zSyEZhBDyCZcLc19T5+jjsjbW/HukxRrR/XiSm36JLrEneVe18kXnWTgNPmb3bK+65R
58OInQeyzjI4yXWMjUa9IQBVP4e25ALA8BUfdm2cUsSTqf+PFPTiQIRt4ozfEgooP8xMgbXweMI6
mFPG83XSNd2zW8XsvdxKLftiNCs8jA3KVpskWYH0CZ5XhLK8E49lgDkvYPVabPBW8m6wncZyQfRt
+bikOuwwNDr3uj3hAiPcQgPYITmHfZy3z7zNk2etquXeaewBmbJieh5Fb7UhAgTabV3kdfUw+sMI
DBqMYttQ1jWHe8twly/2OJZgPj0UMEgMnJdx9sDSBSJxWz5/r9JwVSDtfsSqk6+z8AJxTY1D6De6
ZgJ27EEfAT4Psvw7P6L9Vmqj+zlTtXpy4plA5OH2fZtbGhI/0psDaqaO13wawOofPDFXjyVOhnyZ
MvHbjYmXuHuVeGlyUVYx/sRuj+2fD0RAgWBZ5ldolD/QdO1jODJWdjNQ6CZHkP6yGTIiSij9lEfN
3FudHc7d4nxt64FSblrFwa43YLBipeIlAXgT05ObOilr9mo160so8ynmmZ9Y3feO+hAthimu7Ds3
TVzjArWHpL+1/dirt3mWU3abVKC+ZZ41aKBU/FLiR1N7xaabl668SUy3drcoUzve1h/a8clTtP5D
rBmm7mqkcW1+ixcIGqHVpjEmJv4k3a2Ry/F3KkfL3mV6JdNdonmpi8tGt2SAYigYXTkCiWxbUNnF
nFJHfdinDfUQs2iXTizr9iqe0mG4RGK3yJFQmAYDc9ZWXjtVPRiXuqww8uTiHfNd0rhygFauRE2y
5NdexIuZu88ys8nZVWbmpDtjsVV/HStrybZTg0QsWY3S5TXaEkG+XzTZtFFW2jMKu27cYrfjNwr1
utIoG6A2QuSfKT9I+zmdHarxrIW3XPJJvGlXaOvHFlglc71lZvLQ9xbu1ypoNCNSejl+qYEYfeeJ
pNoQjariOYF5SJ6nM7GdqHnlBBm5TzSWVCY3Oei3u0LptuDf7JrywksUVP0gRqMXTlRbrIlFVX3O
kz77NrKjsmhwvYy2C+rjnIQ6rbpLNMR5aot2IrcymsFucE1K568SoRF8qynKPGY0LGWoa3XzzSjs
IY5EwX64Aeu9PjGtvHRuzELU6Dfk0vnug2meoml0qi9lMevOlj4CdK7/odZvOuBcrJfBdatfdZCi
zZ7qqUW79P93Vd/pCZ6UUj2kxdDic8E3AXO31sLgX0VHUeYV5UXXf0nL1LitMmV8o8qYnykwvjsK
sLa1+b8WqddS61+jLItq5n6ZscEs3GkLkM7fVoVxZion9dp1KrSu0Cb4o9V6VP/OC5ciEPXiF4Wk
w2b0LXFZOeh/wt0hMR6yc1j9k3ot45GKAxQEpAMe+aidiidh3yNCKl6WoMNnwUaGvZ9S/Y4yq9zh
Hfic+Om809SSnelxnE7UxA6VhgIpM2t5LKXSTr2dun0u94HXywtove2NRiITteUCtT0f+seP98jb
HgaFcC5UZBhglNAUhFp9VBzuMjhAE+/CfRHU9YYPqa1KI/Wm9iEf/1+Gwjj97UbxKmeaY8uiglJq
1Y1ZcbO6SY+qeaLVZ6QKTvYkCIFVVAxQHdAyYMdvh9LGnvTei+UeN6+AdLho7mdHDl/+dUIYFYPd
g4LMKMCp3o5CtakXainkXkcrBgoA5Dcbl7mBeu+ZpXtvPn+PdHTGlGoCYF1S7jU/7q8s6pgbK6h/
fzydk623wiqA6tBmokUBVPvtdJpJ93WoEXJfTHG+aytf3sex2bzMTWd9mvxFu/p4vGPUP3sP/Bdg
0T9s2IDeyNsBMU0roP813X5eUZuxVssyggvpfMY8rdjgXVlfShV/EUWvHuABqp3WWgj5gQZxHxe3
d0NHTM13Zff6mW7b6aHg+KH/FoAk4Vb504f8K6QZc9yONadu7xCgLzqDztoA3fxqqYfXj9fgnQ+L
CQbH748aGAoHb5egpTvCzayafT+1ZeRVZo6NniXOBJX35oN8J8cc3B+V7/VX/DWfojfqerLLfp8V
gUmpqfy5FFoZJTS/z4x0hItZ4wlW98Tq1U3PRmLpOHDyOPSmuOv2hTaKbTlU5iVFfHnPs8a41BqE
C1BXSu46LNeeYSICkOmn+m4xOvOXM8bxmThgnvRN177benHQ/QISdAx4ULW9DL6cpz2uRBk2KN7I
8yhIMveiIA/BWYiHlrkVZgPFqqHdsXG7rg6gf/rxwzRW9ndX9A1+SjaOMeE0BgpGGsUFQXMkmK+k
CW0pyl1pIPhaDPFl3VjlnebJ+Gdhldq970z1slksWXxFPLPyw6ClMBvNqFc+jtwB91ousLr+eEu9
87H5BnAJVoW51U7n7cf2qgZQeGIMe4sn/p4cs7kbXaPc2Y1zztv4naEwnQJTiPqMtcoYHQ1lGWie
LKLfF06JRblOrgo8+VvWtHL38aROepgADNZPaMDRZ8QTIo7mxJDF5bKnrbJdNNffkoKqbW5Mv9ws
zS7z4ZwrxsncoAhgoIMmNJsYMIX1dm6qyDQioMHcPAzoK6cwPpPhYmJHx+jy48m9NxR71F9nB5Li
WL199E1NFk087v2B2o5I82k3zLYR+SY03o+HOj2fTGtN1jySNQLcsR21N1O2E7U/7G2RLLCtAUsa
naMiOANLVC1jsq0bmKWgn18UL8zvWsFrQksTZ6Onyn0+82vWRfwvlIxowa/BuQ5+CqynACD420We
i7LWtbQe9xnvu3AEL3ypxgAlMJNGDsUC/0lks8BavXWfvLHWt7y4nee2LHVKH8FFZnb6y8c/6b1v
sWJlLCQnuQT0o1Cped1E0d4a98Ogp7cYKerbZHCaa+rL53bYn6b/0ewdGCg2WxpAIkyUt7OXbj2N
kzmovea5M6LYDYU5AIQBOPal8+Z7cLM8fvzBVM8+mmVFaBVOcNE6Fa14tH2mTxjyqSXszJm6vjcW
oLB0r5O/beT/qSXynL+mrMYbs2WhfrjUK56NSdOeiyzRv3y8bOuynEwF3wGyOhxxuNTfTsVUyOgV
qaX20yIlom4jvqK+kGfC+R9FzuNh+DY6kCZeuydhoKh4ic+lnPfSSNqt1njup6Ve6l1j1eVTAoMv
asreC5OyMT55Wdo+LIPNis2q36KCE++8vhxuALrZl7y/1JljfJI/rcqV3pqzm3RVEFJ7uwaG2eY9
gsvzXhnOEJJClNukiV8awRlLxumcz817Sw5pwkSrFsoUwOe3wwV0FtaG/rynfUD7UahsW8fqHFfq
nUkBkaHWBHoFtsBx4G2tXuipWS97zdXX6mcKM2BOLWgzi3Zndsb/YlYrAxJ+BJEXRuhRRDAHDahH
UM37ydW1a82saJrjaL/95+0KiB1+0sr/Qi/YfLt2ZR1jtBW3M4o+Cx+nGLUfZVWdUyY4FhHmSLtg
0aFYg4xgLP84GXLMyW+CzNiLzGuvhwaCK0wfQXXVpqtTUkC76NuhXDXCIOV0tthXq0I2Oi7FberI
hqITUIKZmtWd5aPdqfkp2XBg3Aw53Uc5ZfLMFj7dU2SJCN5QUUckE9Tg23VxS6eWQjOMfZ3H6a5u
StyaBzs5c4xPYyyjsDg28nXwfp2jDKXVfGtwhTD2mQzERTbq5WZuRbMJ+sk6M6HT7QtwzmE3rdcM
R3L9KX9lvplu9QFu1c7edyi2Q7Q34bu27l1gN+qa9vg565qTPIU9y1C6y4EhFBzr6c4GUgJTrQd7
5m1ceLkDWRjJFxf99KUxqI+n8wXic/X3j/fzMZWGxcRRj3SbAgyXCRJRb+eJ8BdV5bbX9gCjzEui
Qq99qhu0PW8qdvcnDc7RXTXnNTIwQGU7msmJ812YZZNFi6sF+86mOR1hnUkZ9OOfdrql1l+2ljOw
r+LtcfSxk8kNKhynxL4HP/KZo518Lb00PzPKO+uOsgKvfRdOE9fP0YEWcISEhh3CPp/gtKG12Gzc
2GjozyVt8yl10/TCgtV7JtV+Z1S2Fl+S6xuo4jH21Wgsges4nRRSfO0qxsbtV47D8EtW9MmFMUgH
i6QiP8MkPt3SACPRDtJ5pEPkWgk6f2/pbm6WAAppeWjJfq+CTNHxLVoK5V2VXGT6PDz/8wcMVnIW
BB8A/3zIt+M1pqYjiaPkgT1Gisi9dpcCrjsTE063CUJ7YFvZJLAAIQS+HYXOX2O2vVsfXGf5CUuz
2+hdee4yOw48PIBdXoEcTsqIK9v47SA0kMwaWJNzqIV3R2Byb7xkscLEqZyLf1s0y4C1wgOCpJ4k
G720tyNJi2JrTZ56KHu/uUEMxI5UHIv7j0cxj1dtHYbdx0uPMEcd7yi8eYYGRmxgLywpqrlb9Cjy
9NMSLKa60Axl3c9unN3RIsDqzGzd8pOmt/NVUIlivAmc0WlDjYo8iPze3CFNbWkhzxxpgYBJggsV
GFl9IVO960Pct2isapUxPgaLHzy3umaQbJZtYfKmRbb7zME63uN/5sXe5sRgfngK9B7zauBlz/JN
xhYWerWFIthc94t9D1TgnMLNu6v439GOpfMBSAZCBow29EaxsXp4kJUnzlnsnWy+9VutVxF5B+TP
4wcl+UZvoJtTHpos16KisKA8B3BAi2n89fG2OB2J7HPFia9cJyrYR8Ew6YZ4WXCuP8QF327SXB51
NW/zBdLB5p+HsqGTWgZejrQYju+7UjbgUwuVHqSuzJuimugoNfCHifDumRB/8nQlGYTLAIOF25zw
dxwipqxIulHa+UEiXANTxO43Fdh+oL7Ia20cG44zGU2th/Ysxa/RkmpjtdZ0m8wJAl8Z3Z0zycXp
vnn7g9b//1dyocUIFHaenh8q2mpXjlFql3GBdOeZib83jL3GKyqz6D566y301zCt4ZdjW1v5IW1j
fdMGpf7gW1P14+MveVwpY3Ux+Fkv6TWB4P17NEqVghubenSJRh2hjEIfbimNqBug8cG3vrR4Z6KD
s13mGlirSLIzfYjjq3Qd3qcQQLDUEYA4fmd49lAmYPWqA70w7zaD7BUSVoYLy5nTDTrjyT5PyKI+
nvM7K/tm0KOsSZhJAxrPrw59PpQXbowm2uCP45ltcpKcMTeKj5APmRcxzT1aWsfF2ycVVX1I8jr5
XoE3AK7WZAAajGFbFyCjEsOmx84+HS5iV3MjRAKDKgTdsUQLsZ/SmhNsP577aYhFLc3ilvoPU/JY
BCNDzT0eTNEebGDYt4XmOc/+6rNt0by7G/rY+eeQDmWYCxiGIhsMJZS3+ysvBi9FSrg7UFNb7hWY
/Yem8VQY48N4V9sofXw8v2MyMFq0DGjTluF2BAPgHQ1o1U3lWaBDD8JrDWeXlaVjhmmH0lPYj37y
imib/xwsuvazz9EbSkFRXyZdV0DHm0T5qVXs1k3D3XnlkCYjA+dOgb5p4Gzp4VDlDu5C/OFdW8up
Cm3le7/dHozGmWV7Z4vSJaEwSASAcXlcT7eVoxVG33WHoBgMQCl+d1MZQpxZrNNReKOCezPJWGiw
OkflmyGd6AUkS39wyk5t0cHQQRA0/2hku4pR87jkEJi6RaHoWN4tLSa3t4HXHdylw0HSz/MN0GPr
Xw81bGETFqxPS8yGo3D03TtCfppa+XIoefLt9HQRW3Cs6ZnjcxIuLU4ydx5Bc33trfzkv4Pyyq1o
dVRNDvQ5tG6bJDasEqvIjC3CGe1dZin9CtTcVGyB7+swDoPiTMZ8coD5BYAyYUqtORIb/O0vwGuH
946lj4c+0eybeZxmUMkjuKdSAbJYAecfH6i3EZp7l0YK/qI4zVIQX+tbb8cz5DB0udssdOvqb+Au
qzp0h0WBrnasSyRXsi3egli3fDzqH7Wa/5b8/jMsMYNyLOzC06oa8JR+qB1j2fezVT2VXtWj0TON
gGXz1T07Wjwvvfa8GAMV20pG/cqFkE0Wl+H0duaUvM2r/vwUBz0piNqr8iYicm9XwEzBekmbWli/
YLCLpcsSGSkFMQxLh3/qQP4ZirnynIfZqtPZOBqqBztbyNaF0AGl5aKCegI6JxGXID7PPdCPAuWf
sXglsJt5VSItfSxKbAmtLHBV0/dBncZe5Cxz/lBlAnArqfmYbiczbr+MGGrUG/K9wAH5O8ZWNOdF
c6tbi7A3SHoNlwD6oJFYca1bSMvI5l46gdAegjhH4NVJtS+aQXc8lOyuL77ddF8/3ihvD+R/ZkFc
gZFvUT080X6YU7dFSVlne6Ibic6+3xv3ttH1UYOu1tOiJv0WKkvzo7TkeDdnnjzzFntnc6xAirVO
SvSh8fZ2c6RzpxWutSz70XC7TaeBNktJmCBk4CTy8VTfHYrLDfQ7wfokvx+V7Ht0cvW9ncLcHnwN
EStRtFdBB2Hj46HWQ310+rhEV/biWtN2jxU1rMKcLYlzyL4E6blJQT796kRuRqhmtmiJUdzoGy24
TvQk+6cyx3++56pSF1CGJMD+8Qn+K+ut6swbK3gee1U07WvGzbHlT9trNTS5WoouO9e6fm9VqW5Y
69OCQvdJC6OSiVMgwrnXYTxuYA75192U+JvEMdozp/tt6F7ntlJ4udR9ZBto/xzvldGwOViNtbdL
QmqEJFu2s4Km+Q4BHTZTmsjk28ff8Yg6/Z8hUdGgwEKWz7oeDQnrsxdjuuh7P2tHbzf6dt1soUAl
T1PQTXupaoDOaZ7mj6Nt1bfEXHnrOXEWNfyLZ26S002FrwIKEqiwkRBzYN8eFaCVI/neWv8F65AC
NUKAKkVctIhM6hfQIrPiS9oqcJayNl8/Xoi3mc6fdVjLZtydq2LGCTJo0Sq0pHvL2mOANF4Xiyg2
egBE+ONRTveSjTw/fRm2EjoOxzKjCHEsCVzDYG9qGH7rKjBxbhgP8dznZ7bS6UggVNizRG/SebqJ
b9fSVN3UE+uyA91eY2NkdrlzWm1A4Srtz71jTteOlFfHmhFEBSJvx+WzhPZ8MwR9fqjjQL7kitYa
8ElzG8egf9sxru4MqGhbSLX2sza5NmG/R1WrlAA9YZpE3gAWONWac5nQO2tgA13CDAFGNz249f//
FSoWranRYvWKw+Rn2Sbo0iGq5i6+MFO6ox9/2PeWgE6CxfkFHUi8eTsUOGOVOKjFo1+nygt9kdW2
Smzj6uNRTlMtBDr/KN8j4ocs2tFh7UWH0AF+VQfE+6zbljoP/V19giLjpHABlPcC3qHffDzoO1PD
JxbsM/enjTzJUX4HU89JvGUddHKsyFNWdjXWhn1mlHe+FTn5KmfA+ee/R1PzEl1Tas4a3gCFiNIE
uUld08ydzEV2JkH+03B9e3khV4UXE218kmRi39uP5YJ4GtploHKtezG8p6B3X/1YS24skat7dnpD
0911ephUhoOYQgE6Ng2R0fbcaPIT95JnsJvDvSg0xEGm0aLtXi/QQMl+IcxIrzDCyVq6L6ZK2nyn
Z65x7aQ6QuEIjGMzZEAnwalGeexKCsL6bwnnwQ+VKpyvipJDHTbEHshb63so7D0LVgVg4O+I+w0v
Ze3wG4FFDFGLHtcXAKnjz2HIqddaeSbrTWDSfrgCRan9WPSyxoq3ru2drqPBGFFOGKEO+/gStpXO
NFPAQGUI7ntasOHtzZvOg0FO90BkP72xwQpLk5Z6mCZJ/awSbaU2fmfAlOwRWUSDLWsd7QbrkViP
yirXE7g7OhJaGRRjLTLz3nyNqc899XGiflcOXGd6MAK6u/KK5uAsPnICba/7P6SFqm8EAL26c6Wv
jLDs85LauNdncjMWGURUuVglTDu1OG5kwlaACgc6pN+W/qr2AQ/Pfx4R8DxXyXwnDWbTewQ2GrbU
9Y4TuEKZI9tCtgeMbCpchkBc3OTW/CvFQOWhDlaucaqpy9QYwGSYGPI0wq6/tLYz7NDDSDaN0ee7
eXCqK5v4f7V0ib/tJDWHWO/VNQ9AOJN1YV6hhWCfuQTeObqUlHXc35B8RkD16CmYQAZUJg4iBzm1
NQ+yFoi0WxnbjwPEO0eXJzzgZMzUADkc60igfTm5s+qKQzPAPsUxMNjMywhaP56d/8VQ3KCW98fd
gPb525Mb29YEbdwiogeLd1m6sbsxij64Qo1oPvPAfCfWIuO1KjLSiF7j39uhhAWDb3QKrNMTE8op
7Q1uj7iVN6O2NEnY9iJ46ms1P/37Yv55bYGXoSJyHG1RrkCayBPyMDiYaODoi2XwJKxoSf3kTDJy
mm1S1CXdZHvQkQbN8XaGhiWzQLmBPGD7jTnkMqZRkiT55WQPaJpObXbmefLOk93VEYlBwn/tyZ5I
mmr4W052UawS9zYcmIaKeJ7hBdqZI0Uz3RPftAJ9/5ak4BrB/HRr040+c1GfPAcpF2CPxDZFBBqh
3aO8yBpmJahj8VkzSEQ9Xa07y+nFp1Iz0ntEiMWu5CfiKT7n22a21Jlr7mRX8WxnBXieoVRHU3o9
S3+lJLaXxSh6lAbVdKP7zib+Zdh2hQp1ll3VwLoug6mrznzn0ylz16HrRduR/Jpq3tsx5SKDjHvQ
PMTdgi46XN8mrHW8BDBx7B7yYoLg3g3lnde03dZfun8jgpBaM2dyBxae0VeU1tvxJ7dIwN1b5sEW
bb+ZHVvdZnjKn8lC/0Ci/77VyXGBC9LYYjMDvD8+ORNFcgBipXOgEtsZYSxxaoVs2AU3VR0Xwypn
oRUbG6jcd7uDc4ZiR4ywic7zvIqSKu8/JZrvvvQBvi5RheOHsSmtuTJh+IwOVinTpD8hA+LfDJU1
3I1SiG0PKQN7kwJGaEXHdGX3iN/enFevQmLiULtdmW0MdpsVdc2cJRukc4xLWNK1i3vrCHkktsbl
RTMnM4HyLaBiK1T4Xy0UZMDNFubSRC7CYF990cImELhSXqJi5V8Z89jpF4Y7Ii4juZDjUEfMfMTp
tDKc0IGS1IAbggy+7e3EubXSeJxC0JL1fVWVph22UuqftMHh16tMWdexY5evKk9t1MjYuFEpE4in
CxqwfQgtZdx3cMIuwJog7SdUqc3nQsMaa95+PFg1hNlVoZOr9tj4U8Uwfhul7MPSCjEjMTSWiL1W
tksiZrhXZCKAGI2pSh+QZA7GK5icMD9xXre8qG+TMt0g1J0+WprmPdcmNdhwUp79NOPp8MlgTYZr
WQTamYMF1Pj4Z9sQPSj8Ofhs6vRaji5YmPzGlNcwUS1ozjBwh2x8wfC9DUIPpVpUlSmPQEpdFQdM
qwkwnhWG/iVZsupgZ6qglzWiPrdxvVjYF7gBdbdYn/c/8BjSPgeD5rTXSppINxjWgO1UGrTqptdU
v0Sy0lPvYhxGtEUK4WevELTdJRwaeBOhrP3gx9hP5g+3gOEatmhgiHARnhI7VUw5QJhphIqNxAzS
bJUpoU4FSAM5OyS4szQyiq5+RWdHazd5hUGzO41qvgALbRvbKcCkKfK02kFFWhd58BnFLjlT8vER
4xLYQ35GZ0w5UdpO1T1PrvguAw0+hEZXLS+BUPON6aeliJK6i++GvEdAJJg1mBR6my+POMLn2ibO
a+1ymFzE1tFGye5ifVBikyBTX4Wpj97HxsiH4LtbDcgY9F2Rb9N+9n8UcbXclZAEzR0CVlqHT9NE
B7q19Xvl9PML9UkY/6PuEPHwP/Z+2fkATYwALB5lXvojGLAqD276oor3VYd0UphhcIwLWyDIsfNk
QnfEarPQtfv2yanKOoh0TEfB7RWD85pPSyNY/Mqpt3A9NVSDcBP5guNppd/prQq8zTJMoroGbSGK
XYfU+S/c3CbtedZAF28S3YibTdb0ar4rGtztIoT5x4Oqq3r+hCizlj3CGxfZ3q2FowEia4YJ/qqR
at2TpYvCR2Ugi6vsclhGNaJxLWe3uJsSHWAEAE3NvfToFGtR1cbV1wyGXBfWWBTZmyzO9Y7GOUWJ
EGum4YKePQoYPAcE6kCzW//y3L7/husyf8VwknlaRZa6L8Jyu52LuZe1W4TobktNS3TYspm5qjMn
zTVvOSMPu3gQKB7O4/9j7zyW61aybfsrN24fJ+BN43UAbEfuTSNREsUOgiJF2IRL+K9/A6p6r8hN
hRi67dus0iGTcGnWmnNMNhii0b3saiYrmrCMWmrjrupyci2cPuv3oyFrIpXzth42keIma/yoMueX
wlWLn1QZ7ONsZgSCJZFugZ0ZNftEEa19Mg1pNgH9APsS3lmGJW+KAA1ONRQQUD0wrxCopBO4HZUs
9oSIRu1Qz4NBU5O68XKgXVeqF72ZzcqG+ox+dOSUmKFQGhCuZo8A9AClqPkUT4NSHuAB1/mRgFYv
vW5Hw0H+TyXjoPWyusBGWjYQypWleEqSyLlyI5eksNoghhqDiBG3vlYL58QVGstWmUsmqmiwmyuw
mcpL39WIssmvNSAnTSKCgVBk0Wk0wYJcTJUWx3t0xN5eS9gcBbzthQzUzqj0MDfGXt9O40T+jlnb
RRpILZJiq1UDhALajzj+s8oVDiEvSW/s0aVBBYvUGBfsMvLxIPGX4A8q/nC/cqf6yYGmgDhRp+W3
1XnE9x7+XpK342KAwKan8adB7UTjN1RGv9NPjqyNpkz5vMmTKDp0gD4cH8RL8TRoDfp8PUkWNSSo
jflqzPVyo3v8HWHtxemllfL3AR7T8tRPnCZ5MmRqGbv14Ej+u6jt2zgHLXYBIrO6pIuAhx89E36d
NcTXYplUZsif5uKsM6RefHEiDtu+BB11t7C+vjR93nY+cMEY9TWMGg+U2Jw+RNIFNoad16v9Olmm
dOf2WvxtWlr0BPrgSpuJqdP0wIgKDv7k1JmnXgVh6bftkpphQ42iXhFdicVJnACbrd3PNL86SKjk
EsqcY0MEFSvmhKovd6h7PGToUdN9nc2qfnFlaTwwicOQqozY/JZnc/Ojbjr2ZbaSZtxZw0mq3dzW
ziMPd6mDunMmVrsqye+UOtVEyMaiJxNJ74CyCXOV/iZcJfv3TtM2RtoCRDXTZKp9K0kJ6qNEUAw+
i4qWhuUwUlzVYB4EhOdUKunqlTL7Tu8V0FEFveVwGV1jV8WcxoKmVaMvemXLkq6Jkn3Bi219me2u
qahOyJRsdhhC36m3xW6oT15+PU6CO2F5jXZsDaU7AlHTP2dlaePrB8TtQ/vojy65NnGgVUr6gznD
FIH0MP37BtR7ZrdoMa+IAABHEM0z9CX2kJRVOrcGL8iletQuwPxQ0ogqZ2/PNCRCM1IzVjtDTRTw
Vnbn+mOfmtu8qDmflxXzqz/XQv1upoX3lWawSCAuNr3F1itz9h0Z4KwLtaa/JJm0i6BV8/SpIppO
YPjPikuzK5YecFGlgiGZqlEPIUpN31s5JCM76KrJtlU559A2c4BQ0CZ6YFtlnhq3bOogfNWENdzb
86yMh2Ic+zIwqybW/bn1CtOvoQiI1SBdcwobY74sWS4gwlQj6R+aUhFPTUoG/B5Wl7rL5hS8Itbx
+cIYRGqDnYOu4+ui6L5aZtw91KBEbrxRS5p9b/ZmHGbIe+7M0q0/IYyqb0qiAXPs8zV7wYID97aM
9Er1Mdnn17arPNmN0ZX0HwST6TgpPYHORTrwtLPJ1TaT5ikgsCrNmw7UoMnKKUHuXrInUSmcpUP6
DDlPgMSiYBrvol4vMxiDtWl8YeI2M3Baiw4WggYCx87OKG8cqtUG1v95MXdyzml1jEU/Ml/YqfGz
JPtMvy5iIzqlHaEcfsr83fsSV9kXJnQWmElmJny/Ltc+za7wUtSLmfWFmofqXKauW+Y7DYhI4dPP
itzPJXPtGMAJGefvIzv+3jcmsBa7XgLu2VLGlT2dFrqBBJuZLPbjDPJiBCPZ7dhq8DVV4EXmCy9b
1OjBpPa0HPJEq6sfpWqDxFOXZum3vRvbj62rZLNvT0vyyTAbHZTQKEli7jn7faPnCnZ4QuOuXNjA
Rr8mZIlQZyMg1FeTebBD052qBy/VCphj8MPGDaQJHQ9N5fITCUeggE5RJm4nbU7GqyJqa+uF59er
3/MI/RK4y1RVLxrmmXjTea1eHBNmDdDNHRgo0bSj2CtWJtoLo5iSeDuSMWd/raG3HkGY23epZvbG
lra/9gKeYW5Dm2CYPOx4FWUoRhxGW9kbfR5ORWXWtI/6ZsGjZvSXXiFbZRONkMwyaJndikWp+1Cl
GJWGuPi6Cr17ZVJP85Tm+6ChSkXsqA7TSdeKxbmZTTL2dtWit1PopO4YBy5fsBrSqJoyZi6dbBOj
y8effTY7SoB0rHoQWqTUh1m0bCCWtFevY1XrjqPjJSDtTCGejM6eWTHmJs+35lzk8RE+RkrGKcXM
UIs4yGGlh4+0dQbKqkHUV9iHqGWqN+h1RzbqriO/Dl0yNgdOMcB1uGzxXNeqc8VWQlG2Chb22Zdt
54zBUGqpHljMRjeWBRZyB1xucDYy7mzDn/NW/uSgrN7B0ukemaeValup+Co8cxQx0iJbP+SaYs7B
QAjMNyVSFsl95yyxbbm0Y8ZZlWljTgg9dofWkT6/Ud5OatZw5BCNUu9Az7RXdtuo03bSOLCFhtBn
6ZNcpEaXda7VR4E8g4yMMSbOXYzkCW+0rBCnQiDE99XG1n9MScMaPjggg4JoaLRNLBXE7BW07q0Z
L6rpd/2Qlt/ZgWUbd5JVgJsM/nBt4eOAXwSGK/DihpVNn2dW3qxd4kAOAiR8oucyjBtRtQglPKMJ
BlhnnCrsPM7JJRdLCjARksIOn9vY7lSpqzungL5zrCtmnjxtNfWYL5p+I7y+sQKzjUn17NcGJ4cd
VbHDgpzPh8lSp3tVm/MSyOqEhLdqpdeGlVQcYrVcxYoCa1hdnDrdgGNv8z/8KqWhxJdljk+51M0X
z128T7M1atmhUGyQdQop1xzmRHSvNv1yLTLFhDnaqdbjACrSBL6quNWWOXdCk5kJrbsiGdNqr/R6
Wp6sqKnai3YewX5HwwprhmDLcZxV52U0WnvYDLNXq0EnVs6e7s7m56KcMiLReE3HzSjnGeq5NS+2
rwPn9Y4uzKslHPpmHMORzLCroscli1d8ZPXTUB9NQVoSmrO3nTK5V9iw/3CieOkC4JsqTm9QU3z6
hkKPMNNF8hNcrTDuuonuAXYjOZ4Qzs7DPvJoauyohE4vDfQ1tqflZP1Yc1LrsIJAbYW1HXsQ0Vfq
VeYXqF3vCrBkSVDV9KaYuog74N5y4ORi0/axynI34biipyXdh3x69oCRQ9TK4PlveqU3rzkvOjPn
Y0oTLD6mc4dT3MXSoOsxwB+Ko11A3xEYT4XdAoatEmVXcDod5QAWQMBCBBmpXbSamOOwMAbq7YaS
9F/ScSUpmrZwsCNHudgaGS3ntSVDkwUbIPar2ErbwDJh2OwVbSiNjT7SqcXBLEApwrhLb2Tdrveg
tbSv05TSOmFV7B+nZJyvaB+P12km5uhg4t9v2HXVyhV4kJhYIqMavmMAIoc2mabqREKNAIiGJBtd
ymQYT0OSyujCWxaEl7Mj7X0jnObnEkE83ei4NxW/X8xEhB4xTXcAEdvLxKAu5Vc23C6/IML3MwTd
HmNs181UMhVPlfvCyqR1DRTDgcA5VoKjOHKC/aBPbH9p5pqX+M+gk0YG1P1AtDNsRbNXs9O8aObj
1DoOJoFcY/0EFZWYgZ5wivSdyZKj39tD931ZKvz6leMIjpJJ6l5OwDWiS90wKXv0bKtUf0psebem
RnxZgLUfPaMek42sSBgIrcxxrqPEtK+ytF6ehVQ6M+B3NS9JkdvPY8Pm2fe4Xw/ABSVU2tTRH3GT
5jpDJlPmR1Vh3FPFiz/nAxQmDuepPvgD238JDM6rbxp4r5i6iO/MOfASC8DUA91706nmRAogn5MJ
aBguJPWMPmIeqVmV2RTI8mijagYsSDqA3Bl22923U5a+/Lnif6Zfxx6P7EKnNIn8H1kLTdu39dE6
Z6Yr4658Zkby+/iF0OEtJNbFvSsrjrEl83F5qLIfefpJgx73wejnPaLz0c9KWFpZe6rj9OUzR6nT
DDn2qfpsnrp7+5bpsdaCtN/VTtjt/jzseU36fNSz3kNpuHVsKoxaGJhtFusJQuWForT+1MK8tTb2
bAa9HD7on7+rMp7d6fWvelV9z23gVVE3cq0w1hyH+/sV2EzBbe8gtUbmB72G9cG9KWq+GY4C4dvh
wJyqah5xkfakh0Uhgll9IUAaHGLyQV/szxdGh/rtSKNCXUkfhvJ5UoZrOgiMZAS2O3CyAXPVbXXv
7s/P789vDS/v2wHrEhK7JMjmuc5pgXM3y/TmzyOcdxXfviHvxEBWWccKANLymbKav9rYlKdx+mCM
d+Xb9QEhxkEpi24FceDbq6AXb9Hj08rn8iB3ZujslMPfhW38++N+NcTZjZoWaXXupJfPyMg3rXhO
tI/0aWc2gvdDnPV3cBJq8Ia4Cg6/rLKl7hNh/7UJ281y4d3GN0uQ/E++3lcXtb4dr74jC9OsBLpf
PiduT0D0rumpOe7MqtwV8b5UvmHc+uBT+u379mrEs76Z3s6ydXJGtHESRQTkyY/6vb/9WF+NcDYL
UzpmP0Dl8llV1K2pmAcbNnMUXeTyA/nJuzborzf71UhnM26E+Td1+rl8xkxxQBAazE7LjqYI+/YE
RjtQNbnNyp+t9iFY6bfTBAItIEargNg6e9+p0y81veDy2fmMjuNCfE0vKmIW/HxnfqYqk4fZCRj9
5/k4+x8lKP12wn819Nl3QE9mtlPdLZ8H77GfvnAGjMc2dI1nNb5SimRnGg//g/nj1YBnXwW65tKY
W6d8FnxxXvcVb38Au/mD9/L3D/PVMGefwkIv1xFgvphCtO2nmxtg2CHonw+G+e3r/2qUs9cfi0Zi
9NTLnoVDpAM72jTd/vl2ffRqnL3++mwqKOi5XTUU225DdUhbMRXBRLDWR/aq3067r67m7ANQzJyE
JY2xKjdwttaD8wDEWHxwy7R3oxDyTC+Y91zzyBmzz55Ms1SxqS+T9qzb03iD5gt07ADpfbGzJZyT
VVrbdPGJXqRB4lJZBOzL8x8ZvP6wn0wk65kUky882wzbShkCgm1NhKG1+8Efqq9v4pttgqepsG5+
ZbEzM67Bda9nU0PvazWXTfQDwSiiB46WUx445Fwl5M06aRp2jeG+iLVk4Nd9BvkCCwLBJYMhnVtt
8gywstZSXnpztPzIMQYgqxiNsfPZ73T1BSIPh7wU16N43ivElYtVgeAP+uJiATbg9EY6Lrc/v06/
X5RWYcmK/FodGm8vymloZot1+XazPYx1q/LtR/k9/uLdUh0+JNUV8TAfrYTvnvib/dY7qJfIRJdq
Brsg4WYcUx6W6HrmxtW02eOPItN+OVjfPLWzwc7mF2ToMJMEmzvxmF6lF/mte7BvkO45VFWOZKDF
cKx/ig/Wjj9viiBlvL2rkTZIC4UI+7z58+J9q+sA8Nifn9xvJ+pXp5Gzt3GuZCZoI7PSIqzzFe1W
4T1Uupu8Hb6btAvK/tFLnn6N+b+Jl/+NFevV7X+Xq3qTdk/Yc8v/osf4WD7Lt7GX/Oj/i73UzX/W
iQjtL+dE1FM8lX9lrCro5P8BLIJ7HJ2fyXTHO/H/cy+Nf5gKmP9AUeqAZlZFvaz6Lvk//63o1j+Q
vjQOnKvRABHH38Rerl/zfz4GC0SDg5YJP4ZpId3VzomNttc19dCXy5U1VQp0v55ufhyT2pHmYazA
tn11k27+9Ytfh1qeHZnX8RBvYZSgtgu4AZPS2++gNcWUal6iXyklEVVqYhYbPa0SyouAn0b9QdUK
aqpRl+2U6EaIeyVuqKHB9P9gmvsFU3pz4fAwsUZRU0Pm5FCZffuHVIuAUyir6qo2EnqhlCqiMoUS
LKbkspGPUpTRzkjpD1Vm4uzb1nqJ5fi5BIgSAja3rpBe3PaVV+6EMd45lUyhXZvaJ92M9h0Y522M
BCdsWiDJA7rHsIsHFKTfdbuGSp2O1QfTC3Kp8weJax8nOfpoRDgofc6OrDWGakFUhX6idBcnAZLW
njScJwuheSq3pn7Rq3uzuDDzQ9xt225fyNuUNvGNVx+y3nfgZymB/bO6EDld0h2iceluFn3TJj5r
GtdL+d2Xp+o0V8cs3bolh1OydaF/g9QPrU18sJsQSU9MPrznU2bCDW2XW/3Zyv1c2aIBWq7GDBba
PvmmPQCDnx0yry60+QTAh9J8VQTg0cqvNrQko3oqtQsbtbZzWOu9ZQgbuA+cmnJi6A2hh4BK4Ove
Ge1WJGFPQJMTOmM4WdsCbCPZ4mYADpz1t/7U3xBOYHPSva2/ON+N7ySIA2ZzaLEhvCIkZivkNw7C
pFKh5qGHrxyHrb37EW9oUyqOr32rbpVvHl0EBCP2dhLbSAE89gR+bKCMlZwWI+ie0AI0pGYiPLgk
muWhUfeWh67Gny0/FzSCfUvz9VN2cg5W6HzGP4LsOfopna0LB50u8mX8g6dmfZZcVbafnaBhY3BH
Xugu2pk7GDB000/ptwVAOkknzYGIH+96/LqNTt6xv4yuZse37qrLblscp3sPXcypLANw6nhH4x8L
0VnBfNFurUP0iX4lhbc8Cab6xO5wmnbGzaCgz/I92kR+fu19p1p8XL6LH+XJtXaiDrMpiLdRoO/G
lyzyo9viOAbe0TskGzWUJHgH9cN8cLfT1zhoA3JoyDh16Kv5SG0LuOroAJCmBPVL9uJhLX1BcZSp
h8ENrAtyR7bV5UjPHmLJDViTKuSGfi93NMgOTRfSk+u3WpA/54fqfs523if3uOy807CBkvNzuCqu
vFtEUsocFFfLI58tQHKy1wffgnF/o23K2/LWzAOvDxEppTlZdIhjA1ul0fGvae1/l8H/ZgV6NcO/
XwYf6/7xv9b45x3RIz8f3yyD64/+O2nc8v4xcXBqALt+RY0z7f87adxU/1lxdx4KUMR4cO/+swjy
LzhzVtsMayE2c1ap/6yCmvbPKjcEfbuSzVRgpX+zDK7br/+sBq6DJwfVNrUqfiFnsnOmFVEEuFjg
tx4lFl7iF4xOeSk1U9+/ujm/Wf7ebtF+DWOhICZgdc1ZZsV9u+iIaKkUJHruUenq4ouhcp4x2666
AjlQfoux034j50M/QGFVvzWJbf+Vq2AdntKBh/MSUJIOVItNxevzCpkprbRKKz6VKvmxWu6KUEzj
pz9f4/tb6bHCe2xPcEVCdTwr1SaqgwpPi5MTqNAoQOFDLBaNxg82Em+Xu39digOgG5ccXBwk6WeX
ssxx5M1pclLRTvkKPVYyLheUNa5Qw7+/IGTt6uolcKDWnq2sed/wWpOuciLmp3/y6OJv4SQhvP/7
YWClcOhFlsoR6OzhdIlrzeT7JKdpEN0Gd51KsFvefaB8PbON/rpxK8gZ5C5gWnT0Z6eEdJAVvTE1
OQFuYw0gahAVk1qw59J/jnKC8ilh8Rp9725H8CXhMC0V5U/b+/t3EbvzyreDXbu6Ct4+wIENbqTg
yTolEqpp4gqL6B+n+KCW9HZ7+6+rZdfNhTKTcCZe//1VvZOeJGdyQ09OTa4+j4DKfM+uby0iFcm4
mey/f1MA7fCeMFWxQzsHq9HA1drUs1mr0e6wlBvSh77RfLB1/c2rj+FOxUfNq8+XfHbnIF8MVDjb
7GQsUwTUq2CfKeafo4rs8C9fSRNyDxAB9N1rKPK5PVTkrVagjBGnDjMfQnpeHhrKUvtgxnj3kExe
BErPeLQtvrLzKPioc0XuOjUzxoIc3I5F/mzHNcK/Xri3VHc/ssC/m6EYz8VXxQOCw2Cejzdrhhxb
maQnsoHzMMnIfFUMV2z+9uZhqgLDAI0UNDNG1revXoMOqnERx50m3dIOxIsOtNRz44NR3n/PKzqL
9w2xNoukZZ/NTtVqqGidSOBZMEu/nUwVPUAzPadl5W2TLtavsXTdGm4jX+qhra7pNpVoRquPjADv
b6qFUcTRVyP4OnudTV+pVcyVhs39ZCbmDGFZeY6UdPrbD4xylLqSLSiC42o990YXUq/6hrDYk4dm
eBOVLe4Bh4PH3z65t6OcXQqZYpEsjDk5dXpOjKZuwjQaybb58yjvPmOWlPXjYt/B0Q13zdv3w5uB
mqhaJU5C0U0y40a4v4nSb2h6uR90y34/FN1gzoXsmc7rlGrljm7lqOI0C83+bABViXy9Gbuv+Wqc
/GAdW6efN1spk1WMGdDU1voFNry317W0koQop65OsARvJrwHh2YydRKv5kBTh6BoAJK65fgRk+v9
+8ewFvcRbzCzyHkhgwSNaehitBmuFmOCE2nkI0jM//qhMQpJALAZmRB53d9enJuUWY2EtjpB8nLr
YNAJGLtsUGDTC+q6ND78+R35zb2EncwnjE2fUsW5D56Av0VS265P2I41l9RiUpPIGO1RiLiLexU7
i/s8K719mmpAXB88yPfTMpsR9tyqgWddZ5l+e61x65iVMTnNqepw24UkQjuxD8Mm+54khfFARjX5
C3++3ncvKjsfk0MAy9pKEqa09Wa51nMyAZtYyFOMSMUHg00P1MvQsEaa9QHd5d37wlBsQDSTZW2F
Sp1dHdEGmWPXVXeydFV/McdUu6pVSQXgr6+I/Q1T1hr9s2bzvL0iJKiIccpiOC29NlxCnxdb0cv4
EMOMu//zUO+eFzsPTids6fjG1+ift0NVXt6aaMT7U+si9Cx4SBcj+ZrB4ird3tQ694Md3G8eFtUu
Tl9sWDUQcOsdfrW3iquOJrwn+5Oic0GEbHRhucZjkRLn7P98ae++g/XSYDNQ2UJnzPHl7VC8eu2k
5n1/YjekPRKEh+sgHsRxInjsqlxaEmorj+BnBwnY6c9D/+Y94V4yq2CHXP2fZ53XZdGxhkitP415
SUaBaWgPpZEsV38e5W0DhH3qeoGvRjl7dnZDUHFPDsnJQOXem4Rh6wBV9sQqRXdZVoyQPrPxb/eR
v8Zkn71iDA3IQ29vqlEaNTp1xhzd3AmBbd432crgj+Z4++er++2bAuuOqqQFRds6OxLa+hIPRuf0
J68WyP4MaPOSfBFyVrSPtiG/HYr5mXI6dXMsu28vCnLfNMxIw08LYS8HDWH7vRqpy0UqzfKDZ3ZW
y/710FiMIR+ivAc8c45Klbo9jDGSNTLBG6LDa9vNrhbFzi/wlMQnnG96uZ9WFaWfo1TEKRAL/Sde
3fK6gfR8S8Jk8RGg/jdvq8v3D5QPxgi727MPpVYJK2YhhIc1ItFdotG8MIc0+mBZ+t0ouM9Rl3Ee
puZ89jyXdFG6pWOUZSjIQm/6aZuzDd38+a35zXzGuZ4iCeUdFqJzLDb+l66fdWs86SNLbcoSuFPb
DBW3VjT3vZTZX89nNAIQcYKmo5rEeeTtqzPOXoKEUV1w0lp6kPGgAkcqTYBauQ7/9tJ4aUx2EQCy
AVOdM1Nm6ZTVUpjqKVNbpi3CyHUNrxn1jFBpRicKimxCT/LnQd9PoiuMlY0ECBX6ur/Q06/na0dE
ja7F3snsJ2/G3GnJdAfXDc7YYrhRvZFDVw43BWkl1alY8UQf/AHvJzlOeWTvsWKgYIHm+fYGE2Gv
EiyfKidSb92L0am161kockfeIxiBTOIlDTMZpeYH475/XaEzc4SFBcY87pxzFUERRCzN1Zr67Lgb
TL5YJqso+WCNej/KujpQ0VhjxiAnr//+6vaqejRPduVGpygnD302MYY7afVRMYpyIb/nzf4aAANo
CwId+Cig+50tFVatmAUPWr9uBm7Y7eRMirmR7mi5t0CcMHesxVK8782iLccY+4h5IVr0qFhiYZ6I
bdbUYggI9JTjhvh11e7QQxduBQcmQqRwhTeEwohhjqpyACDXGqHVZgmmeyPGxGH1Q/RVsUuFcs1s
mMU+r6NaD9tBqXiQGpgNP2rqRqLESLUpNNURc6vnVZn10GaLmIM6Esu3otTT/AbkEd+YntbSviwj
maLciCcybT9raY8kXcVqaW0JXemzRzKVx25rDLTXbhLapN51nlnyxZKtNqyp2UpyJI2rNg966ZGo
2Bdx3YQLWKfONxu7UPcGwnxUUmYv72OxOE6INdWNj65L+gZtEEPQrpIGvYqkQH15xLxTH1V1Kr52
ndMam4xKVXpnz1bKmsKO+XEyMK5dJbms0+sEc9G8ScvFfZCUl74pJL0Xu8XLu2Qr7bGKd0s+Rv23
Im9y5YhtP3MOkwvMAgj6TGrGbTZqVkOXBGjf9ULi8bgly855RIZNmngiSpcGSIlNLYym3l32jVOj
rGwKAnDDNBtgGAzkwHeHwcxS4ZftmLnbSFemz8qweidqtcnuW7yvCfnhjqg2EqPp2oMySF/Fb5I+
1omK7qFRrTIJOiq6B4X8YfgHUuIurjEVZr7II/kjGnX7UzdOFAjZTg7pUe3MakWRm7RjOkCWgYtR
MQ3SjhPDLkqiWYSLrdTmSSkHa9zmi4Ozzfck+8RNQsHCuRY4GCA6Ekrl/GA9xGOm5E4fZ9gArcbd
1M6CYbZSvOoHJgIij5Dvk1WOK6HfmpJUw9u8TfUJ74lQ9YeJslzyc3E8EjOU1HKrXRGphdzgqa7J
EIrtpN8uE6bcrWNlhXqIdCrYW2lhSA5cL3esxKdoly+cwbE8XdA9lvYh78hYN+Douz1dJA93flii
68HVlKNdD+UyNnMgc8LQL+3CIQp5IAWvf5hnrZFbbxyNdJvmZAJvkJLX44XEOiWlPxvWVF661kjX
rVGs1YExYGO7bGVZ5CfLVjrteYzkUtYbuDJJfephTGG9k+6ALRXNkX7owNimOyuLauXRHgSinBom
7RBWuloVu0GmHkaLuLBv6SYkeDbwCGvqyjRAvGjTgic8qairdrf0UVcf0pwf9ufMTYvN0nYk4dYd
DvQLVkrTDm1YQXROOTVFm5Hk8xs7LkdCjkeaHNeybbscBHOtu/dxUeRi8Gk/tOXXRRvs6HnRujK+
n4mbHVGJFyQahaWqiqQ/1EtuEwKtuJMhH+uisbpPOV/7fFRqTjm73BHUv7va6LrIzxJijdtwScbq
OR3K1faFPQZXPUTgspR2crFYxrw38vEljhQ8UNTb8D7gt+r6+qItde0n1rvvXetcx16CVbe2Ps8j
zVAFu3QgW0vdOJYUL7Kfym1HPHnoUY/3iW6GMBNrM8Cttt/JTl5hufpWSpNXKY3ToM706y5VTFqw
S559mdmi+Cm19Yu+r3fCTuTGi6g2q2Q6+ISL1FcR5Imtt5imnzVztc0qs/d1MrB8Dd/WbUboSVgv
hLQXaXOd1mYX9KOj7F1Ie1dRStlOma0XqBsjsBD7lLVxD5rCUvAFVuah0L1ro4zKzTBO8X7RjB8z
OVVh7ihHWDkwYsqy3lpUtHYdjukQSMoVrhGC7wslGu5to9s72D23bpcad/1YHb0hWzbT3EQH7OvZ
ng0t1BLMW3hZsrDvSm03D/mlakXO+n/jApJLuwPXIq+LEq8t1qJkY9plfTI18WAIS6PjPt82jhoH
ymDJ7ZRGzSVFjvg+GrM8LKf5Xmo65TZdHf2Fgzl+yaLctRh0AfT+RMSC3zCK9mZnRzMt/rqZNEl3
ArnJXusNDGVkYsycBmngjdXnuosbhRDxrq9uRpF5y56oabO4Ne3W8gKlSTXlgnkS1q9doM/Yt1io
rMBuE7e6ruZoLJ+mpVymm7ktnZVq12KwDzI1LcefcztXw0uezvrwycuruLvKMnOhCk+VxNjVLY6r
n0JXxdyxjlnLcjeXS4R9SCVjYLhoCEJrn4pqUtsbtRJlGqp80dlGAlryLsTco0kh06n4pEgDWkgx
Lsa807JeiL2WaRzZ0L5b1hZXa1y9CEAJvRYkrLWZi1OfKlkfmONkHKPYMZ80lIjeY8QkHW9sifVt
Y5dwI/yqdDUUGZi6OmOfIZaZw5wvCmd8nVh6EUxEa2JWcyf7fiiwKRxZvZzId5MsyUNFj/OrSk5e
u6FI5aLAl4P3VSTCZcEFOv/seZA+fbdTlunSExLb21TZAjXNNLrWhrKEMPeJNniq31kLNA4vIUPI
73Q14bRUquZL2ZG+64/CajS/Z0dabMYiSx9Y0g00154Fy7xW+uQiwSuM+bsxkHvos1uILYhu9WbC
vuQFkE1MrrSvFPMOVHHy1IgxX1ATs6ocG80rWQaxCeahO3a9etVZJSw7t0xLGXJf2LzN7mTWHAPi
+hm1UIRZSvRL7QNIoz82KZifbspJLO0e7FSqlcGkNHm3jUhbmXdttHjJsZ0SvJo+RisDelKHm2yT
VI6wQ6GvOnF3ovIbqK1hINAb7JagwK4BWOCLYvKAu2SZhmuubzIWMMK8rNsGI1McxGQRfao9Sj6s
zLjRrhPCxyewzZY0P/WlG7c3bVNkzJcp5MYwM0ZkMUzrsrryYFowW7cYlkPTauxmn2qjFu1GB2P8
hdMmg3IrcJQVvmjUGjGLZZOnRr8Vf8IoPT+Lpz7dFGzyH9jlq+Ki4ZPkQK8bWffcJ2pzxLU1OA1W
bDBIOxYLKwu6Ps+HCc5h2ndBtERWuUOr1NlBNSQAdPKBLWgwDJWq+yzAAIJYmct6tXKxT1cg3CZb
fCAj9lBSEfFVyaaz1UtaZOPsewotkm3LzPUyD3qWHvjP08+xKbuvsq2nFkvZtO4lEgC0eeBCTokC
c6pw9uSpxVtjma1QPpVG03gbZ55ZF5o4GkD8SA3NZsDSUsvLqSzqZ2vdaB5w6zgl6SNJRsNlimtr
DHU+03HXVJoxnzR1iqttvZTGsovo4vY7XQx4qYmrhUeA1DUXYTsCXzl4nZL8X87Oq0luI9nCvwgR
8OY+th8HkEPRviBEiYL3Hr/+fjW7cS8bjWjESPuiWIZYXYWsrDQnz/kSWVkNLqUorE8wT0X2roKn
v4DRwnf+jiJFjZlMVgc+XuvTcq7LOfiTskmVXyZi+vyUxoKtQgvauN6oXN5kaxTcUJIAJU22Icjf
rvOZJhwjW4n60M2R6XDjoizwLUru8ZAhA6y207TTu2GL6/+mfvO2KmpOBH80H5ctVIL6pC6mLnQt
nrGH2sijYxwx+FcVjJjdz4dv6gtiKbCVFBioLN6wpFM8V5SynUMYehomeSU5eZngigc+hqzOvlaL
aAOkd5MhsiBFE/SnVYjOQJlcn6gVoLZjFGrojplmfQtsQ/meOHqxUTZZXYWOLYx94NoVW3zX3/PQ
auzKEQYSl/H8qrlIRmn6njPNcrhR1VtbSJR/GcISaohLCq3e1HvGn9vIrQytelCRXz5qU1y/t0rJ
oZFW2yBKYOtC3fF6O2XbhBLQ5sgFuxJcHOAI8DLE+YuVQuT6foMQWn+0UilU0IO4XipluptrPESu
IdevbergJnKBetS777R5v91fbM3QRUWbObY36jvterG4CK3aRgrHzZtU9+RgqP6am7FmRkTdKtSv
fijqWbKliM+1bHXkaZ4WWptSnFS0gEe27v3mi+RYYf/H/T2tLkTxle4fboNS/fWeUj2Kco3I3PX9
vCXVQAX3iwbjS/svTFxgBkAyUU62Bc7sdxNPeRX0XIpjF+ba7qs1mSPCUXOZvlM8E8gZcCmqOUIb
AuTUchRiriBXgfgrcmEK6g5BqECSatnhp/eeGl1WQcENF534SouyWNOGE69plbh2PY7PadXLz5mZ
pBvAn1t7Y+iAahH0m2JSWV8UxtOetozs9NZLV6RQeAOY2RMEVczPpuq7P8/1UosKldykPdwDk/Vi
DZ3yUsm57dGc2poZWTE2Qg8AYKKUStl2cYHsoMwqPR+clzKWYMeCVxgSE6fdKHXfHhswA/qf2ADW
pi7byj0MP7qS1oFbwhW0n+BgJOXXK2lkaN+Jv7zXEmDb5OFzwKYAa1wWSK3eUpGtcsRcXSDXXg5W
EPH5ztQ3PPfK0361zuKJmM05c0IpC90Wtqxdn0tHpfklWQU4cN+YT9BPbk2Nrx0j8BC65mjECudw
fWOTEbZAEYC7EGOkHfzSQ/bI2LUaXQZj+u9Qyl/j/wS/ihWU5Ypl6EDysHK6rsD8xY/57QWc1CGW
kkAO3SizUI2GxdkiSh7Lf+5/rds9US4GWgZrKXpODFJcL0PxU3ZqolW3CdL4+xz11cnoCnL9FM6Y
jadpay1RFP5tS7Gd2hAezYnbR+r8EWwpEi2NPByptgQbD+7t6YmyMnT1ELoDF1EWS3VU+/wAcgy3
zTT/C4UB5UR/1Xpvs4UZP9Glo03Fd7ppRmRmqel1lMVun0SNdVTMwelea1Bt/d5BE0vbuMarm+JT
AfE1wKUsnYXsK4FldBpRxDBQERhR32mVbksGQ8QiV6V5G8AXTywvk0B+vZGO/vaVVFHvNzoeWh/S
QpJBICQVTsnoL7VsF8+dPcTPUAhILsSVI9UP6DX9jaB2xVAgOwXchhAGLWtn8fWMJqYONFWxazWU
zEnZZj/ad0VcfFUCOKsP96+A+NtuNozwpeh6EKAtyQT0QIcORKpjF8ap5kQWRJPThMhJ15P40Yy7
9inIG/VSO3R876+88kFtaEdo6RDhin+uLwRUZZGTZmHsxlPKUEilRMduUKcNK11bhdlNMG1gmcwb
/I1hj4kMk27sRmAfv5pyDIUL/2e0JTssnvjlOSL4ZYpjpOW5NByfUodvjJyjpA3zJ7PVy08xzLJ7
0yfrKqn/Ou/3J9BJ4yWB1gM41sUP+s1SM2sa5gBFMbdsAN5OttSf0gbZn5bBs43wRnyJm73hhE3x
ijL/tQjg85zx/Fj3IzcJmu7EnQjAkL6UvSp/gbyvP8Rzv9XwW7sEbx+MqMoUqNLr3Q1U49MIKkbX
6BX9xCRX/mhJo7SrNavZ8JZrN4BupuCuxusyUXa9VB214DZG/BjyHeknM0QKpWql7HFoc/nQK0Zs
7Gq/dB6bxOqP96/A6i7FoDRbpRxiLSK6kbK4jiBX7I6K2fzQnDZmcqBBOpXmAgN0G1dh1UTRQGfg
Gf+Ch7veaBhm1WSzhmt30Ez7pVYewhlC4rxX8idUuvTv93e3aja/rbcwmwyt5USm7uVmA4wysZX+
Cjop2WVjHD/SuMqelSTNNhAdayfK1CUoQtisSTUXJ6rlaTg4kA25EHpPT34c2sOuD7v8ux8yw7nh
O98m8pYX4/fVFqZD2YnuVqzGrlI3pX4Y0R3f0fzzP8RdPJ7zOA/pKVIInlq7g6Hc0vKvjI9sRRaL
eW8yNd4q2snESUh4Ijm0qPM4fjg7Q2TxEg8DFc8cSt2/qySknoR+CRXbvgjQccpNmoa0sIrhY22o
/ocuKoNLViIpM9byfAzN3Cg3XPyaBagIRvCM4aj0JbuSbTeD6ccypMNKFx6TIh6aU64kFIjBMXTJ
ecitnzz25UaVZtUIILwH1EZibi/BLUATfL/raIR3Br2eIte+zLEvH6vUlDZ8x9rrQj5GlCVg9iAs
r69UZUu1b7f4Dm0UY/1+Hh/MqZdP9y/SmoeiuEXb9i00WeIF2gJu+6abYrcAOOPK8Hl9gta/eVbh
LHydrdZBPEdvLwqiDhsQy9WTRF+Rb2dT8nIWV1ivE7lsciV2Eycxjk4Dj06g9tqj0BLcsBXxVy3v
EoASVTPhYdCdJZiaB6yLCMMTdx7rX5mDqbZNNf9qKk39Tu1vOoehPX0v7CL7Rc+z2cAIrt4hjfCH
ETIA3cbbsPFvz2kqBxV/4iduTU5wliRkih7hikcsUB3L+lNSRu1XK0OMblcNyt9jZnyf8l4/lXan
fUJ5ne5vaAzzhgdd+/BMoxhgRMBpIaV3bV7JNNWUjgmR5EKjeForynzySyRh1WHqKdWl+Q+6Cs2r
BKvcxoGsLg1ii7cXJVVYRq+XHrSkdwoZOJxV+IO1D2PUM3YwBwJYqDN5yA+SZtD4VeTEKg4wVzrd
xtVa8x2IwqkguTRAo8ugQ9L8kGSgiV11ThSvAlrxmTmj+EUZpeDQyKFxdsJeex8T0X9cKVh+Zlgo
IYo7fb1tp0ISSjbK2E0RFQ12RqFDUk8vT/J6KuUPWq5skfOsXTEoAlia076VcA2mcEzoaMVuraF9
tR8yRtIP6QhB5s6KUrjv7vuStWPV0Y1k8IhUnsjjeoP97MuZnTo8WWFts85Q/WySANyOE0bhCRpL
55+QTOvL/VXXQg8mF0jbBKTTVBcvFFMzHXTCPAQdagbtbg5SqBBVeq5nMSjZnbROaT7fX3LtXMlM
4YYlKUKQcxHtjG1cTDGToG43arlnhcE4Hco66JnS9vXk479YDOk0cNvMCZG2XZ9qFNhzO+Utyb1R
p1+MDnTgqRij9CfEWTTQ7y92i1rlvWcxRLtNJjDRrbxebXTypnJsTrMpyGOkOBnoxSOnQkd23psK
MguprnyM5AaivVgNUYSyaP8EjVXsJFTR/oXjBpTHCwFqimLDwqJEmQoZ8Syh99ol3/2sbd2kCClO
Eu/YrpaMlYdEmm/uYGsunw2bJsDGL7idoBIHgq9iIJeXCh9+fSDoj9WVAX2XWyeNvneURh6f596Y
EHSIZg9FDinaAzv50Cqt/ixFlgJthSKItQcIju9/nDW/CUKaPhApGYVacRN+e0f6IA4rpAYSN9ZD
+0ThCmYMfQ6qp660p1PXhc5f+pilL2VRmFt2Ib778gkV08FgJVR0vZdxYFN3U5Ci0OHmGejUHV5L
/9ZCDv1Nao243ptTA5Nm34X2bh7KFvGSvBrh8K+YqN6IWNa8DNkUVQwmQTDUhU3EQ5YmydwlrtJN
wPuimv7SHr0eWtDzRMX/BG2+/48kpfK8EfutrWzRoIMVBEmYm8ZCy75yCX8mMD4KzBZlLoeQ2rb6
K+y8MtphoI8gw2inrZL5mr9hsli0PIV02FKFUh+dYtIHiZfDKNJnZayGvS7n1WuvRtZG3rG2R2Y5
MTECM7aqXtsYYjMwyMPm4TLqrJ38Ebp4ilrmA7hf6anJwi9x3ssb57q+vf9fcxHpNoYNLLDME1em
MvY0TMErWIL8yS/K7OH+DVp7K6ha0rO26OExhHu9uwKIXyWDNnD9orLG3aAm03yuUDpHqUTN0ZEY
OqneiHZW1xRy2xRwAHQvHYjvaIwnTWXiDjnt+J3ezsiwccOZnEo051j01tazv+YnCChFcGVjMcsa
LTIVXZVoauKOEbg1H63IaK/mfnVR1cR8GqwIvuOGV/IgOfVW823VfoioKKuIaFsTf/6bjwp70Fu9
iv1IQf1YyL5rxiNDHWb3UYr85jBlW3WO1UQZ3oj/W3HhoHMHWU57jBM3V8HP6oReh6as/COA8vrR
aloUBKz8e4Z+xVlt+/kcod+w4ZLWUjU4gmgBMloB4HERS1OzBQxbYlZqlhvnyJHLnW36/UaNZfWz
mg5qBgKVQNXx+mhTZKrnCr1oN8yt5GRQ20eYzLQhYurD5x7I+qlvJ8HtNYG9vX9vVm/ob0svvqoJ
HygM1grNDLrD0s5B+u1zZYN53MmWABHfX231OAX7gLg0AAgWXzSImr7WmzR1Jwlxq53d90RWZTWM
W9WNtW0BlBNIeVAKSGlenyiKBfQDIpGY2aVS7GLTGFvAv0pGQaGWwcTf39fqckTjYtjPpDi98D6l
WiKIE9hYqknHYRflafUVEGzzj2T6XfovbJLcTrSmRadGW4SN6RiHUj5LuLouLQ8NeP39XIzhhk2u
bsnGu2H1tE+Ww/JMBjRF4ESp29LTkPc6OknqWcvD9tPQWHazEQCtuVJCQSbimWFC33cRnEoNXXKn
q1MXqb7kU6uj/VVrTvgNehbd3jeUEP5FlYmE7Q1j8parLoINP1dyGC7m1DUsySLGz8pz77RgEVOg
6fsinPQPld9Ml3cbisOMK8kMBXibh+PaLlsD0S8tJ9jSZ82HoMnSUpqH4NOgw2/UjfxiLcJlwPUt
Gbd59G90Xi3ZN2skOihP5Mxt9GbzGKGV+VBN+XQ2A7RfEQzLkKeoOF6jlquDpDfWt1Rp8g1rWvm+
Dm0bLMlglJM85HrfZuNLKR40deNeH8uHrvZBFPqZDFa0jmbtjzavmx/3j3rlvYJ3SJTnmerCrBZ3
ss4ZWOjngZiOOutPpQiYWakj+ZjJveYx8uWfAMDDlH9/1RUPR9lSzKtyN2ELX1zOJiwd1CJlPnA+
T9KhDq0WjOSg2snx/kJrtSc8HLPMFHkE3c4itmII0ZKKvM7csZ705KjUDg04Uy3Sz3NbkC4D6Y8v
cV/t496Ij4QN2SGsAqarYV958dOmupj5KH24/6vWvrPomhncYmLM5cjVXDvoZUxx5gJ+Uo5t1UP2
JylFdWaQRka8zS6/319wLUiAEFEU/3QS6ZthTNUf2h75kdQlAvL3bd46+7lUJyYd5EFMVcj7hAZw
xwgMqFiZE/tDlpJ8Y9trtoarJPSkH8MjsHjX6C8BD3K41pRV5z9QS/rTltLpIum99akEr3/C3Lb4
FoQlLfI2yLNEtx6FecbnF0/cmKS6NNB1dm1ET1+7QDbnp5LyfY0AAbI/EBV9TWhJTSB9OjTTYbnS
5i/3D3/taxMOUspmrpCm/sKHlgODJcbIrR6VCRWAcsh142CQHv6y6rxvn5wZEe2Nl2Jx1OQmeBBc
CVMzAm62DPR9TW9Q77F9Fy0q9UCDv/ijlslJj3kn0W3Wm9yBiK6I+2/397q42KwLsFLwecJnBrXL
8mIr5hzVtP9jT6rigWmAadB3oV2Z+UaItDhTsY5gKOCvorsO5cTCbVVFossdeCBvSFo7oAujpv+k
iNJ/CeSgCw91qiBWeX9r4q/8zZL+syQ7YnvkobjKa+eshSq4pkpLPCmZC5V2fuWnx7xETft5ltPZ
3ngDb08SIioCJeEe4OJZcjNFhaUyhFeg4ExR55j2k3LyhSjY/U3dniNDX1xG+pawqNJmud5UPg7B
HI2d7yaa3p5LvQxfC2Q2L1CvBEemlq1uY8G1bUEi59Bep55FEHi9oKrHOlJOk48osayenZiuDhiJ
d0IT+VaYBlOtvGkm/aMlLUE2UUU3zSj2nEHXPW0OTaRdg3fyLrAKpARvATpj0QJUcr2XJA0y8PN6
5eWK3PSXMk/JveymRRGynzQLkcMYrtbHQRlnhzkys9noIN2e5X9JEWit06RcAj17KyIJLrTSC+nt
HBvQoMjtBc2G3d+u4pDY0fJ9m042low1GWNfKAGng8dwQfexzPT+GIfqfLpviCuriE0IIIRGcnCD
Lg7UGRdqDp6u5tMjJR7kacCwvftSgXpThbHDDiw6ftdfDF2kaTKNdPSSOQrhEZWiX2NZog16fzO3
rgJYLMrJKP1h41TprpfJValAZqkfvbjOn0JfsvZJy9BmaxXmhp9/Az1eeyWWopcC4bFAey6pGRHs
rLRaiycP8PLM2OgYhK+VOTFHYqWzmh96dZjtD2gS1/KReRCj+jAmZqvsELCThj8DpJS6Q4XsUIDG
VSfZR4bVhmdjCCQD6Sp6oBvGtHIylkrREvZ0wU24LOFKVhooTllOXlDV05l5WPkyKm3noUI3H+5/
hFvXBtSacJqLwUWVl6lZoMl9N9fS5Bm239e7Jq7NSx4O/d9F19d/SOZQNxs2vLY5XSaaVmDz4JFY
PPSan9RDYsSz1ydd/6g2CP1OQBwO9mwpG+e4cl0c7Q2qpzLwzuT+tYX5dSIFeptknjzJyqUNZmiN
k3SLz+k2iiCCwIdS8DVBQi1b8FYka7MUjJnXVX13UWO9/EIsZRylqkrQnnDmQ9p170SV4VVFBvRW
KdSZ718+7aIQGoxOy6LlaBzLKM/2qk5F/b51LBihRfWWZRhuIfYiHL6JVIK672IJ6VamSCvt6KSz
dk5rZtQGWUs+6AiK/OjC0ch2DlXts18Pj6OsDz/0OEgfmUxsnnqjgFC3GCrX1LN34vewVsFDIYD1
oOssBjyuPy8VhUlFu1Px+ixPDiXqc4xGWurD/TO4MSIKwdBNAOOA1BUOw8Xjr6BNWA8B+HOEj+Ud
bH/K0Q4me8NUF4oCnDSUVSIMZbKH7h3f9HozMRxaRaK2nZsKsZSdoxOZ/orbqmueg9mo5Je8U6Tw
EgztNAp9CLs8pxIEXo9VkAcqkpVx3B4ZQJrH3WgOve8O85RtsW/c3F1+pKFy3AwB0KNe5sGmMoJr
YTLdVSW1YnxNi4+9IIqQ1OSdLDRv52GKsoaYOICedeEm4mGuCW6HzgUPWCPNjo6mhojyhvu7/bji
yrKCWISAS/z5b4XolBybcZ2qd0eYAPaVo4Zn1Ri31EhuVyHNAB5F8EiWhTO7XkXWk0ap0fkQzD7K
Y4Gq/UHukBu/b6g3rlwXq4DAAiIPKHPZfKuyCEFZs2YVkhhICIyfnTZfUJetGdgPtnDKt6ZgUSVH
P4ueq8J0w+JaGENMqpxqisucKsRFWpIlZwPiNUb7U+3r/Z2trqVT5hJwDLp5i7tR+A36tkmrQPgv
VK5qdAgLiXcDmtStJtrapyJXEkM70KMCT7j+VMDE0k6Ze8Ud2sCEbDDwD9FcGRuhz82TwaeiLW1B
WStACUuatTlJh1adOTygVMUBNejpINFU+tRqDG/WWlGeFDOqNupmq1ujoADtJbw7N9nuaNphQztI
cedpak5Qd9UPYdJtSQqurkJIQSlJIeB/gw78dqOUrg2asNAVN9TMbN81efWkdcFWP2d9FYhyqcmR
QZuL0pjZjhPkNIYCnKM19n4MpZMkNe+cTsQH8ZlAU4jiKvnzsomcGIjgOpON3dUoL+kxfpkqyPxv
jAFwm0pjiJR5iTPKpiQ3exInF/DEvFezyDNlIaCq/cHA7Euf++9DqP53V/+33hK8EcqxQVuYLxSX
7Y88oMPXOUF5MPJuq028KCv9ZyXgvlBi2cSyy450Y9dFp0+S4moDGNRetS9RkF+s0Kl2WjV/RqTp
B5qbH2lztBtnuuYxOE3Uh6gPWGTR19e4SWujjSPsg0Kff1a7fjoEtpNf0iE13hvPYiQCtE1fg/QC
INX1UkmLWcC1gcFDvrdnPsSGR1Ab99PAaPp9P7hm9Thc0B08I0QkCz8og61tsipWQbM6gPEcoR6e
InB+f5XVs6PVJaBSgGaXzf1o1DtjqivVrX2orug+//LjsTvYQRJt7GeJI8JA4Hilwg2kH8I0NFCv
z87spKYUYttujhLVHnXW+sLwvLpPCys/D3RxmBQPx5euV/pTic7hKZvt8pK3wXCW4Kjd6MHfHi9h
GHGkGKIU8cDiS2ZIxhn6rM/uaKDXm4vh3YIR/I1Nr63iUM8XsDCTGF68Db85yNEBA1Y6vurmHOsh
aPsfSK6MG0Z5u4joU9A84BF7w4NcL5L2sEr1o4YisVRKJyXogf/Yrb5hKTcRBzgTRnQBVlOopnm4
ODDfDzsldELLjSrzebKNF4YVnF3YQ0mTGFvGcrMlQfcGutzgTaHGYS1cvjOGStzHjeHCuq0fhkyn
25tp8eG+8a+tohIHihYAE+NL7gB/6nok03rDNWrotEy1d056AjPKv1iFqiwMb+hEmMsmvW3XbQmh
k+G2GsAwf5Q0BrsC/9O7VwHa8fZIMhLEkOu1EZRwsuszRBNuAEP/gfkn5di3KKjfX+XGXUDcKojx
KCFCjn8TQo+T0zajFNuukjbtpyqdBmiOkvYvs5u7jWNbW4rRCuaK+TzU2hbBmR2V4VzzQ9ys6/Nd
Mav9GX5hfx85cf0+tBEEmAoz22/AX2Iist/rs6MummZllvluLiUhKudJt5tkE9xvho79/QNcMTn6
/ATRVHsNzG6xVFQULQyGje8GMjjnzocnVrHb6b2vvtjQm04Xt4hqiPgVv7mdOqTeF2kRG3L07xHT
EA9a5/yNLOH43uohiGkaxPSKeaRgW1hsJ2/VSYuCLPA0SYGJvFT/KopkSxH2PxQUVyU9MgEq8eRu
1PMoIy3cgYyINMPWne0ONTRKB3jDgg8V8Kxx39VKCRdHrhaWx2NapYdwSobgSzQVo/3RAhqpPga0
EoavaSQn+XHKq6mBaIBccB+BdnPLOun9r8owoLMVam2Pdr0C1dROjXtTeygNya6BgMEizOS72YzM
CWghIl7gfZPmkDnTlO4KWw6kg0preIShloj45LdpYyK+Hg/6sUBwRDtlztBWJ7CiQ3YOAAWOj11v
m9XZgYn/FMloZE47+iej+jplxTx8Q1e90HdmNdqPAVLs1aWC3id8GKCO+iflDv4igNWU0wyDU/CM
cLgenWQn6bt2N+qwwhyG0jHl13Ekbv/oJ3oYnqeBdvZTL0VT/QxBqoEwElVZ0NGwTUO00/jOD8FV
FDC508OylNBfyXdRkWcMqZVmBEuzrkKN1Dh5/sxTPtanSo/nV+jyrO+JMqTIPlYpkqLjLOk/bJ3i
wdGGw0r9ZMLK2F4icODq3lYgr9+NwDJmh9nx0lSPZtBN5d9N1iUfma9RlBerJvQ65a0BQhwiyrD1
YqUJtcepLofhPDagDE5JnCvVxSc77Pd+JEv9R/i4++8SVV7zweAtNFIYoiRf/0X5MZD35jym0z/g
kyyIWuUpavewMJXoNpqxb73OhFjOqer1ErayrJ/7M0rRRnxpTQtg9y4rpkF64Uns/KNe68GHgiOK
fjrW4CdHmapZeKrsRPsWGrmu7cFspuXRGZLM+gjRUio95r0fvjI86aT70mxK6Zg7clUdeiseZAyj
QxhsGEMYMyFd6vQniI8S5TEb/CkiUZyc+ENbBMl00es8gcskLCF8gxAWVbCM5v60lwbGTP+Bb6m1
905QZ3/5QZO/mgFgm51BrNXsy2CIX2HfHOU/0rnTXiZ4KgH8Y2mK85jMjKnup9yQCuguw2J+aFs5
aw9mQ4HkozHraXxoQ12KPEVPpfgck1sGZ0YMzPA4S4WtHqcQxryjLD7D16pUGvVEgUA19nIcD+Vp
LOJSPjsjgNi9klhhtVPlyRnP9IfiaRdG6fxD0H3BxmCV3CfoN309PURhNv/oFZr0h8YcEiG2WUPA
ZGuVYhxKJqGMI+RUsvlLUapM3odarSYXtqN+gGkxMj8octEUQklOb74l3FtlbxpJoJ7iPlXaU9Ho
8l/vdey4F2BBtJaRTbipT3ZVEFFcVRJPGfJXQM7hZ/Tf69d3LsIrThEdDnrmYw2wlNd+nf5yF/XJ
nHu9TCu5blTpYKnSsL+/ys3Ly3iomGjkzUU8A9LhxSqDPAypVNReQAnr1DpldDEiSf1SQ6O6kbrd
PIdiRhoYFcMFhMmgMRZLtRnkgk1Te0bZmheoBzO0eRVtI2q5WYVmHc1P0FOkbvTJFxvqGCqiHdC3
XuL0tnHIhkF+MkZnfOe0C3EEyrxUqflIFpXTZcrGOPs4lWasAZsKxscyCWEp7vsx/izI8I9jGE+n
wOzyYGN7InG6fh3pdzG/L/QsiGKWQ/UpxNc+1JuWW1m9/2BZP2NlADgTNP6fPHl05MMWXr4aReD3
fj24tiGjpnltAUrjX66/XiBrdTCXpunmpTKedYEUim39031rvN0d6BgS07cQXSgjXC9SazMU92pq
uVBOowsp6dpTTC/uYJS2fkoT9SmNtACK2EF7d2wDGovUENApAQJxzvXCWgdHu6y1jjvAHbcL6jR9
asABbcSet2kVo3ZkOmQ75FU3ADdykKoaTMlx686PP8IpG58UvZS+tiFta0jI5s/3j/NmPXHjRL8X
HgSiqWVXGZolKPjkrvYqagKPDK7We10l4+9xi2Eb/X1/tZubxxThG4uUQwJME2ERxFeSA5/uEHee
U0C859dmsZMDuTreX+W2nyIqncC4mTSndkcl7/pT1UYPBTBuy5ukLB92CvJu064qAyXb+YL+cpfA
yxIeG8his78VZ1IzZnckvz6ayVA0zzDoFuMprVp0shMrNaC1iWHn3ijJ3rpVfiRldF5GCmTkUdc/
Uin5i0PfGTy8L4RKUR0fYkLhXQhT74ZHWFmKBI/uEtE/Fbll2zUIsNhwlDsvM6Ze8FAln2Gm157K
Qurevytgyzx6VDdYaQnlksJqcoZQ77w6CkZrj6OjpGMEQUesKNeVedr41MKnXDk7iiiiOcekD0rH
FMauT3Eq01amETh4zNRkGepUSCDtkbkxZNARhTHvm47/7CE3aktFqK6Xq8+2DlR9N6cIeR/sTImC
C4NAdEyglo62ajHC0pY/j+Fl3gHMUKCsr3+ePUhta05271mSEu21ISZupY32HKkOLSejatyeYcv3
+mEch2AKBAVNS5FRgOtFQ63TrYnGq8cD0YU7A4KqD0L6Z+Psb61K3GUsiggHoMkyI4d0rJaTbB49
taMlvNekYvZAHzvRAc0afWvMbmU1RQgP8pQienVTLpyyaFaonc3e6I/TJYq6+iT5UfRcquHP+zZ1
+804O5kyK3k5pQZj8cI4BXjubPJHD28lfZz8Br5raubqIc9sLTvpZQRhd5oMdbgRaK0sTLOdKjKu
SwxzLt5P5JGAnKTm6FF+KA+U1KVdqEjDoZOdwlOqKr0MIp6/v9vbBwCYGUEXxXLxelsLl2zNdRsV
fTB5eTo5r1E/B0+Q8zuXtoj65yZLEmnDOlc+JMVJEnQxVaETiF1bpwKFPplhzoIc/ktgxfmFMfv4
s++30fn+3m6fGx5s6pSirovZLPuUZu4r2mxlk9fIdvikxgkEzllkbgQGaydIRADThNCcuim1FboW
KGRnk6f74fQFuZbmEChGepa72D90SIJsgNpWDtBQkSjj2tISJQG4PsB2NhsljHPZU1LHBIpcdkKn
L93F9ShtRCMrB8hS0JMRiBC/WuLPfysc+X3bF1FTyZ4WDP6xqmz9omubql0rqwBSFUw09AzxlYsN
aVmahnkXKZ4xtPpDMiAuQi3nneKa5BT81Wg/8eiSztA3vN7LkDcN7ela8Zjjb49J2o67GZWUw32T
e+OovPb4LEN1Fywzjv9mMoPZuUCyLV/2UFOYtANEN4DnCgovDWjiUf4pjXYJhyao449THVbOiXnS
JoDdwC4l5zLVsprsVd8Zv0zWOM1wLUCocsxlqzP2MGUNtleruZwiJg7E8DHx6/ovy4/M9rGoot7+
TC5aok+tRHQqNSMM4xME7pucLysWSOtV9G5EAZt67PVRtsxEpH1eKZ6eRRay7F0L6XYZCVSiony9
f6Art0u4fa4weSFVvYVxjHWGE4llxUsLmSkLxQAVu2uVUvtAobiGvD2NVfPdZs+bSGOZapggslt2
Se3WVMNxzAcYFBP1rNoROKZZbzZMRfzya0uhmg3NIMcIuwkjUtenmKhKnyetOXuOWfQ/U6PpTxiu
9prP1LWmsTa/6oyzPCiTrL9vWE9MqhMvsTopKjWhJc9q52tAhkJsNPOV8hneWuVLl9jZaZgoYt7/
fMIUlpsU8HrCfQIRel7Xm+TBaaFzZynYp4cXDVN5jNTOeri/yu3LSURAZQISCxzIDVOM1U7+zPST
5lH4rQ+5MRinbMxtpFPr4FMSmenfDiNTp/uL3m4NYhSOEgwrLK/wPV1vLTZRPipyVfPowjh7qNej
L7YTGu8OqAUSiq+EZAtt9CV/8VTG+lT4ue6lsh09j73OVbcH88WsrC3s7+21puwC6BQnSVDNv19v
KBstB3GgWfccOfxZz3Chyl05nYaw2ernrXhJQeeGbBz/A2izjB1DkwKzXmmGBzw9gVwGpF8eH5MY
utwHRc8hy4r0oeypzKuRgojDPDeHyqwKT3Yquz6q0VhOX6OIYZTd1OuiwzXqcnwJrD76UE1JMB2m
Wqr+tvDG0UcLnEhwUVNZy9AukKMQJTXkcw5Kl0XODsxK5R+QLWmmrVBHHNi18XPBFUEDQo+HYHxh
/N2MlgbKqZpXN9E/RVtpe0tHtUToeahR8+fUhw9TUp+nQNoIYVdM0+R2U0QgJBGAsOsvacKljX7D
pHqaU5jPsy5Jf6ZGrWxcgOVcIH4E3mEKg2AWZdZZluv6qNfr2a4Nr8sje0/933BTtPMOQdy2HxWr
aTw51NPzBK3pfpyG8oPhD9GhMFtpw8vcWi7RK8gIXDUAJ9z29X5J4joYFivbsxIL0YdUkvb1WBVU
7+etebnboyWThlsXtAePEm/89VKtWQSZTy/N0yUbTZ487+iK0Bq571tWNgSkmJyR0qElQKHXq0xo
tpaSnRqERNTAMyMKzj3q1gcnxHbuL3X7DFmii0/gKiqiN/1oiZkgpysbw4N4RzpMQdd+NpWk3wfQ
i3c7xQ6NYsdcVnwYtbR8L+oCfPEbDzfuhhx+ieJFaKOMZJW1Y+g40ZrQUpIdNXq/dQDoYLwMgCSq
9Uu1PKtPnWpoesOL5rI7B42RP4ckYie1L7Zygdsbz4YsAQSHEQauIWE9vwXMVS2NTTPKhjcByQx2
E2/EqxNlzdcQsz0kmpb9ndZx982nxhnsgsB0xuP9z7lmOQQVDLeJtsPNe6FHethjO4ZXMunwCYmR
/iXtneAr4h9btcqV+8+TCxUQBgoSG1D/9W6LWp8cxVdNLwiU3rr4cy9ZSKmYTrNTrDi29oUTDl8g
368zgtcx7c+y00TVi1kr9nxA9wNtnvu7Xzt/AmZeMTJ4/NMihdaTySpaZgg9PWim/+XsvHbkNrqu
fUUEmMMp2d0T5OGMsuUTwpIl5px59f9T8374IZKNJkbwgW0I0O4qVu3aYe21qC1myCKp86eqrc96
aRouFAXfWye8KGV2NCh2bePhbwM2olCGQuhhvRlLlBYjoZb5TOhse0MsByDSw+YubrojdrJrphyg
xLyhbD/632tTLY0TysOR9TwUk+qCaTKfpc4svDkN9A+3N3QP0+KKwpPLgSICodqzsYUMUr3U4Whx
nroB6uNlGH8mWZ2kXi7ly/tRaRHysJY+e57HFMF20ymD9NKVXf+hTXJzutNSNTqqlAij64dVpPQE
XlQRKCFucVRDEULPV0b28yg3ul8O+fA0gSb7dHvtV6yQ4zBHCQEdZDc7xHscVsyQ9M4zPPRoXAkJ
vX8Gw5wPHPCVrynmGBiEIsvmY20KwSZKDv0i5TYvSp4CO5rnD6OBxpcSmfrBikTAsdm31ylbAH4O
kdW2MmghMWX1g2w/Z3Y3fB6MKHgHvI72rZXJrqwH/Zc376DBnCvbhyoqCgWb8mchlbVKTct+Nq0g
cyvUs76qduf8e9vKtQ18bWBQShfv8mYD+6HVQsdO0XTMi/4c2H3vKUgknftUbg5CnitH4nViDVAQ
zO07VLBhhFZo1Znz3E71fBq7qkK4LFsOvNg1KxAuENEo7Jq6VUaJGoQceqo/z0bXGm6HNPspocxz
f3vbrlih0wTXkcDI0ofY+MpJiQq6NSkS6VVv3BXl2LuyFhwNt1y1wuMrzhv+YxuamQ5VWsVGiL0a
tczrYyt9SPGQBzWxTQIoSGhBT+ER8FSU4bal06bRIjPVzcxvpWz4rCaL9JDLif5kzUN16jJZuo94
ww4Ow1Wjr8OzvIGiOL12w9NkzFrThblvEUmckeOU7sCSoBqdyfU9MnTdtzGVupfbX23b3HpdqmiA
UjKjDk7zf21Vyrog6yQj97UkLr9SXYiR/7LGL81SjneyFtaeHc9nhNgWV9LJcnDIlQdBb/WgLF10
Bpet35UVUqwHv0scl998y//9LuqE1ChAnm55JIJSimHgkHO/sBGEG6TOOSGyMsaeTd3Kk8BlPQXa
aLpDPIcnXW2htKYrB4IBpG09kwLKUXJwwjfu7n8/iS4blW2hZ7f9SXMyV6Ma1bkPabg1uiTPisnu
9EJSNpYbOEMANSkHG7EJQf7PKChSeCsgk90ODihdGQUMHuW+NFfKxQBM/eAggPCAIHt9mQwY4B1b
Mr0hnwKBcRnnowNy7VgakKPgPiCH2RFsZfEYFQUc4ozdAeY6gVZTS3fQNEThAFiD85oj44nD5dVB
1bvhCGbIRErXJRBovEZK68ekbeZfhI8w1k2NXf4XdCE1S1kds/9uHxpxVtdnhltH9YvmnUCYbF/Y
qIgaPQkQ/GFAaqRvx5zPZy1r9KPZ6c0LwTcR+SGMD/BcMK60HTdOk8lQFcGU3NVwMM78rwGlSdWX
j0pGGfHnm1fFUDOSL+LYYWzjWOuldxCfM5FmynRgo3VECHWnh3E9HkQOV7YPj4pQA16ASsOWhV+r
ilwvYjjO7RQlHi0o85MKu+mBlU2CKDZPFe0wTjSdVibMNg5H1VpWC1kcdOZljJiHXdknApm4d4tY
i77kUpGjh9oiPeDWAnV48LzvLxT26aBymrk3lCzX9nnzDYQ+4tRHN8N6cdChXM6FOsjh35XUVDBL
AmX70UpWDFFI17XteZTK+Wj6cX+pRHdMdHd4xyiRiR/5e2IXAfOJpTH1rXjOzhkT4qPboteRcmOU
Gf2K2uay1Jn67fZZ2rswHjSo5Nl6THN813atMA5LiGcg6QLvFngWKOjwPLV2Pt8ZOeZPETDFt+v7
YJQBP5D2goViCx4vyJArdeKLN3q2/Ee+s3jWYAx3eqbVf0GzFv9dO8NRFHdlpWDigb1QL6MCuW2V
S1JoVn0PhaWpjw6snWL2i7GQAhFdbXJihC2pgHq3d/eKXxDsQvD+AB4QWfN6d5Moi/J0gTAPfpK0
PvX5YKX3Wa3VmmvnUv/ptrVrK9SpAtJSwOEREq+t1XC7lYGdQxVmjhrCz5Q53cWepM8wYow+3Knd
UQHyyvqozInSBw0NIdWxtlgSkZvMm2S+onay+bB0cj2eO0Ygqy8K2udvfm6J8wVCH4Q5GfCWr33R
E4aHVK3wtWwpT7IKNcuQN4iNQkx4p8M5+/nN+wmKT4b+BRIYMb6zXt082Wlh2xm6xomZ3S+dprm5
o84/C5MajNehTHzkCq94ATgxEFmj70VavI34pIw5lHjpC5/CHWDLagqeg0wHamLO2b0x9M47JyMI
PjilV9w8lUAcMG1YvPE2QaSXGYHuXwofB6R+lpA//V7X0fxwezevWoEyiDQU4CJtvfVuKg2pboLY
ml9OZXmOtHbwbGk8ChOv3AHRMwRzQ+kI1M7mRDLsDZSinkqI9mE3u+gx6hHuGBuJellUO1IvrTq/
lcOHPWM4BcAgc9HMJqAsuF6aFoVN3INU90G0GR+saNE/akjI/1yiwPiYlb1pnN66lxTDAaFR0RQT
2dv6e1LMYUA/vfR705TOfYXYN730o+78fi+xQgDFYDlUDSQD62UVoa4nkWljJbfQmVUzNL3zMkBL
uYH4c1G1yx+sSpDyQ+gvAo7Nt0vmwOpsNN99Uxq1p6hDWlcr54PXfn/F+Pt18fowW46Q2MZJdpIE
Z3KT1j7FweSxCJbsHITDwDubq4gntfH0d0D3RjkIcvaeUph1MEoDgerIZm2QVDFRoTmVb03S8GyE
ifII0Tny7nQb06N2xf6q2YhGiFNJaQlqmo2xuCeHU8Oo9htz+NFXeU8LKD4SMbpmhJMnbhq59+50
1Ah9z84wNn7S14UG+s6o/55bszmamhc/dh3DE5oAbyNAY6Rt5zdmepNhBj2hr6qIgw6VFT5Sg/+l
ZlXhT1J1RPyxN4cHps2jAuwBdrZ1IHOpO0OXLqMfleG3qbYtT5Lb96Yx2F6XzUeSrvvY99Xfv8Zg
IG52NFldXchhMU6+Ukom6iOBXHmBnHSQSS2F81cx5GDgq7DO6/NYOOMRqfr+MuAsEcMEEy8oA7aj
7nbBaHiR1jM3PJfdwm6+dsryJUwHB/Ag8IRKri+37/hue3nUmKoRqgUUGEjM1j6lNzTE82pHeooa
CxHzST/TgUXRvbB53xblrRHDqzXQ4mQwoOS1jQeDFAxF0UqRnuJMlcFmJR1jVXG33PPgm5Ub4B8O
LO7uOc1KAr7XRBC46LaxBpObXGY1GSct8MU8TaXEzFMYqNZ/jQybzfn2bu7uINZ4t0XSxOKIpde7
CaW2Bie+0EJkLtbVp156r/fzkXzMtTUJ2BR0UVwIoHVrK9PYhJB1WLE/Tst4Su1ZAddqS49SVoxv
DRJErxcUDvcd0C3EwWtTWWQkBTO4iV+XU/VIZyg7z8p4NIwtkqmVS8EKyDaRz722QMWCf0u28PbB
ACcVLL6UVz4xQQgIUYuTxnS7PAyK72MRp9CctFKohO96LZhKl+Ea1QkOVnttY4ljAR+wfXSXNxsL
AV8QphMKaZQcg/Lcq3XZnqRIN4anxDH7PzgsiO0Qz+JHKStuVu3QoewtYyCbL5DNAvhXxqeuLLru
dPtQXlsVL4KQQ3kFw22+4djM+QyuBXmEzEoWF+Ju+7/YVhdPCWJJ/yNj9EIpwJHabdWwgi6AUUXH
GJI+A1UDJwnPaL83H5Y8Z/Ly9sr21w0n4oCNJMSjXbWdC3VkmLgiWL78Ya70c6zRZMxhFjxA5Oxd
5CutmEHzDWJeip3r0znGodOZowSjdV7DZhEYIGhdAWH9gdB4/KyaeXJwDq+sSxHPnZgHee37rS0y
jNwu1MdyH+5Zoeo4WoV06fKyrA++1rWl0VGkxUHQAIBE/JDfL15SBJHRiHGIrBtqV66Yz3SVwSzn
kzVUNLRrMKBHY0O7R46zyB3je5GosszNLTMXstS4zkM/LHXJZ2xQvkiGpAEpbPL7pWq/wROnHUSZ
VxYKJADMGIBIaivbynACSVsSo+Pk68kUn7um0r+VgAQ+8HIkJykAtHtwNPeXjhNJwAeUEYpbnp/1
zlZ26UzTSIMinah9nJzSan9Icjh/gn/Pme9u34P96uiF0JKnZ0lMS864NlaXsh6ZqKD4+SRJpaeq
jVydxmqWatfurChxYwMqkYMsdf8ZYYKAxob8gMEbeDTWRhNHz0wz7zLfWYyAMdKpjtxs1rsPUC5o
bpdMEL0MoHzfBiEhttUZAOG+g/AmQtphEBg0T/OBtoMzLigMOQliO5N11Pe7sqOgCVC1IQSEg9ne
lHTNAnGVxYKPGnzRT0a+418ZyJ8vNiSWSAtBiP7x9hfcHBcYv0npaLi/jgEAGtgcl4URm1ZSy+kJ
nxp4imBjthPNPkWd9WY+CqZUqVTTvgKyAivV5jmQ26qWK9ucnwraqx+bGAZO6Bvig7hr48LEgsgN
gE0RV1H62n6mbknAR0Bf9yTrLfUS3p9zomvZwcHXhe/9LXIQZsSFpkosBmAUe/OGgi+bmjIy5ieh
zph6mpLUKvPVTZS7cc1dOTlDa8GhV1vzr7BTq9KFZND8KyQ51PwxHYNvSlhaH0q5q6dzW+Sa6ppd
NpWebraxdGYNsuSG6HsMbpsjbvQwymY+P+o0ubunduCGeOWY19kFgjR9vIMOoYwuchbk5nPfwDV3
UvXI+elYuT7TfhlJ/dxZt8Lwr8S02ugprey2ODsVrINeKDcyO6WTvN3LiCjMD4VT55/TNALiBiea
djSrtDnjr3sH1p+onwoXV2rjhxdVqeIos+Wnui/ahyCrnLOSZ8llcZL63OS1etCzvXLGKZqDM6Ul
Q66/rcooOdPYUj4qT9pY656iVcZZSNW4wCaTo3OxPxagIAl3SLhpEm9bGHQmBhOIsPIkp13n9iGT
qUsbHr2eYoM2hw+GRCaUxCAI7fvNBupWBCFTM2lPHcXjyIubKbiMVqucQyWVPHXuf3WJYpaXeUAQ
9ba/uHK92EgRYNHMFzSSa+erSeMABWA2PdVGkZ8KqQjfiyHZy20rGxfPCaGsCUKFwp0YFdpiH7Us
kE3oc5UnRx8/mbENma4tu3UR/QyLrHAZlXqbcxcGGVoEPs0cPSxDW2ZlqehHsykk5QmwdXXfJsXn
mfmGg1Xt9w4j4rHk9QLkY2w+m1O2fZeYNbNIHYJsfahEF/zFEdnu/rRTGwfmDykATxbMcusv1GUV
fD/0zuGzKILyMlQL0A6ksqiPa11+qA175VNRREPinFlwgWDaLArYfR3MwaA/TZGjfOunpXjQEDl/
BLEQPtWtpl+mdE4OPteVNUIviFkAgZD8bgmUJAMwWBc0+hNJsQS/TBN8XsYYuc5Mm48YDffeChIY
bht0wjRZYYJZ76cxzgojs7b+lNDI8BbJSE9ws6MVGjXyKaApd3DDrtoTDThmKi3qIpvwJs3NMQwo
yDwlQTqepsDIPQviEubkhh5kUzi9f+tdExExzUaRZ1CS2cRwcRkjAwuj9ROxsAWryaxV3YMl2WIi
xGmt+l2L6iLSa1meHs2P7v0YhL+MC6NDwTQihZn11naMnOnjohhPDDqWMFTJwXem35C+QPXibmrC
+YOONq03KcMR6eKVTRajqwwrUwFg2GETZiV0tKHXna0n+qnjqUqC7mxRdnbRDrLdgpmwN39UqiZ4
aoCEeDQ8zHqlQIXrClljql1WWMBxA4/pK++5Fmfp4NbDPPy6/VX3vgZ7UAiQCDNPTyqwNjg7C4D4
uJOe2H3d7bqi8Ca7Pmo/7IG5nBxye2bqyOHEo7A2M0yLnlqpKT0ZkuEXerqc2qH6dzTkX0YHO4Id
dx/jyGYiTZ6fR8W4t5NpOkh4xPlcP4b8BGZUuaSC5X0biaEChnwPkY3f6yZ6E+YUmOPHtCQZCN3C
seHRqeC5z+96J42Cn72iBJpryTCWnW7v+N4Rkt3RiCHnEsi9bS606GodpXEa+k4dMCwCFa9Cn76t
/jUr5JSrBB1aPZrqoyLLfvkk6iL5olJJUqRu3MVgORON0jz2S3M275F6a+ezXuWV7LaRas7eMMjm
v5o6G4ZbLVr3Gf4i/eftle/PGq0MCquMVWKKWfz1IYAhR7biEXgaOFLrqU2V5GwU9XhwovdXllqS
KP0zkcqB22XSkxWkGepPkKVBkT0m4yO9I9t1BoiOWuOoVnBlTQK3Ktj5BLPD9sLirLo6Cbvchxqp
+JZqhX62nWS8v71zr9nI+vCyqFf5A9AItOs3zjdqx1Bf0Cjw48ReTNWt2b3UbRoKo3d9r8Q/y0KX
l5NTjFURuVI15eNjWM/2eLKLPvLNSh4sz8z1UvsI36TzX0iXRHEh7iw6L2nlujzNihNqD3gcKzkY
7ru2RVSbeX1pG4jWwfqz5wn8NkXv5H6i9KZH81/yLAijDq73/qkH4AQElrIzlVoIRNZWnKkO+9kJ
Ct+SVN2TZts8jUFmMnqqH0WduwVR1AO9xZwYISep3SaU6YPFrAorKP1OcWJvHCLJs8shOpj53PkJ
rHBXOFNi3pmHdb2gMkh6kLxjxYXN40vdaIQSzWxKbhAEyegibTZceuZCD47alcVR3iL75lQT7lqb
F0jTxgwmVNqdndlBViH1aCjrytFQyFUrRErAJXCB0JGvF5flU5zOYUVTNVAGr2s7RlPgMTjdvja7
M8FYlPCydAJ5TyF1XVsZzMCIaxjV/W4MtPtlNpOnjNDmROXnqOm4N8U48GusyQAmuiubbZuWWTUG
Z6n8ZWzNuxbCi9MQmojQStGbHxACIFhTYBKgeicQcOtVUYlJtThKar9XJvUr3yYd3aFVy3NSz1Ps
1iM0cMWwqG+rMjPIilmma1Qxzkp9ZrNCuUsKNaqa2k9UDXnUboZufwyWb0Ea5Rcnz6Q3ak/+zyCg
BUJpcq1d8TzualGJKGpftrPq3kZz6y5K0w4UvfXGtt+rKTZTYD/pGFM1XG/pZCi9ziQ+pmKlupeT
DAqIWO/PKbWhd0lmpu9vH8z98VdoT/OlxFQrI5Ebd65bVQIMXat94MnmucyN4pIr0htBpv9bFRVC
rgAUVZRQ1qsy6l6PGbWqfWs2ZSinYRvKRnO5GOp8pM1xdUGUIWmTwbvKlOfaFLxy5gg7Ue1Dgw6r
l1qOL203v5mcnCPIef//VjafiZZXGEh51fiI/hlebFrd5GmJ2kQuMV34n2SMP3pzSD7/wceCflX4
Kj7ZNrGrrcJQkOlu/CW0w8dx0itPM4f8IPK/soPcL0AsMuE/g5Ybj2joXcDko9n4fZc5XOWkPgVR
PJ9ur+WKmyIk4dEio+FN2SbEQQ4woIEr1G8DBqZ0ppt9u4YLzlJ67eUPTIHLASQL0QXzROsjAXAx
RIZ0qf2Qab+PWbPID7MSvQvneDh4sq4uipoCcFiBvd2WcmPKdkbRWbVvzzLU4C0TqfCR2N4c01+4
vahrX4ksVMhnUMagtrVeFGFMpw150vjdFEpeXqnFRQ21D39ghEqkqCbQfd1GsLlsIjwWFY2viMy+
y5fR7Wbl6DLt4mQOAm0uriu9NYqQG3/eDBq0legq+T039aGuTPif5qqBFKSoH8K8OKI7ufaVmOtF
4RAGN0RsNimgFVPVcvqZVcXBlBAHzr10KaS4e+4R5nnzLBGLAzkIGs0BX0/Bbv2hNISDg3xeGsS8
teouDuXCbYzhiDbg+pr+v5UtNixwEBptEq3x2zhuTpT5C69O+hCV3fDn288EHQQxD02fHAzAej0o
ynYLhcnGb6R4eECQRvfCdgrOf2BF6OOJdry1gzyHalFKExLrftXXyalR5h8KjBwHPujaHSIFRBcG
2CoVQbGpv/V046YepXBMWx9uNP0Ujt14F83G24N0gmdePj4OCMEd9tdwAtvp7bL1AUzY/yjaYDgP
+pQ16t0fbBkEjPBLExvtyqhSF8KYEuTwpqXNsrhOOskmfM8Fanh/YAhY7etMGc2QzbZ1jtEx0BWz
bSjinUgNLLePaWm+2QpADoRnIdGRKdVuzlnWGxMkCkbrZ3qinYOqnb3WAorxB1bwoHgBUbzcwpaz
AWy00Zitv2SD4iVJLJ20qn+7hyMYEeRKAhvEv9X1QQuHxKwW1WBqoCyLFzWO5R9Mwmnvw6VLH2Bt
S/69vSoRT62SdMpKrEeQtSGpQOa2tmcXQ2lNNmDsxark/r6Mulr6OEZzvzwF41zWTwWk0+YltkYb
aQm968I3h+hUDqkEQ5ZCCgJ0ev0Dxpwtn/Sh8tOmpUQbMQX/s8oQRPGYDpP+Ng21P/KA+1eErAeL
zJ4KnYJtQKE7iSzns841I4LpvaKQ9PwCjmG50wzUJ10kUfOjcvDeJikjp5NXhIIW8dJ6mXKP7G8C
TM4PEQ2NTo6c1eZX1OCG8LOkN5L2b5Um4UERQ/yd62+7til+029OK2zHYaLm2/kdfBB/pRTHTmaU
d3/PKTHo7WO094/CneDqhY6fDFh7bcq2l1aXID71mdiSTlMDijqrw+ogaLq2iRxVuEmEYha7ubYS
D0o3yG3d+7OWfsn1tod8LPmrX9SHPimPgttru8fYo6BHR7YONd61sbJUlpSSbu9rTdw+hvbyHWSz
EJMMjvQLdpaE9+JEM4NAW4snZm1J0qj8Vd3U+XZZSackswoGkrTWjZe5eet3wm/xIoOWhs+AiH3z
nfK5LmNTCgc/KNrQTRNkOROUNA6sXFkQUSAAcOgVBHp645Ch3B+UWC0Gv4VPRnVDKHCnNMiLU2ow
w3z75F2zJUArJKRCSmU7vqd3lVGPtjoAQjJRsuigsqy9cnCUyqvVglrXbXM7f/mKqAcdRzYi/Mfm
VBA3GU2b66Ov2iPPQA/UEMoIczKb+2Khn3Uq5rYuPFp1wxfkK7X+IBDZL5dAlIo4zgtQM5n4+qxA
L/k/gk/fzLL4PFBq8Vol6O/GxRjc20vdFfOoEHMwGdTjbtN33QTbgJuWqB5zDZRvPnsKcRbZiZ1c
bKnWfTVrrO+ZFsRv7X7SMMM38yZRmoKZfXMX7BDt6y5vLL+3mY24owMUGncKlyY6SYM0d+fba9z5
LfAMkL5T4iXZQ7Jks53T2A9p2JU2w82D7HWRYrqyeugd9x9NkJvRhGdGjru3TVskrTc6R0sWpP4Y
LT81dsfptLrWLhD7S+sjvL24Xiu/r5ImC0p2cNOi2Sp+zm9+v1ISS+nSWfPVQNVPUQnkCfrc5oIw
o4yuUK3C5xvTT6YIDGuoevQW7M4NOl7QFIi8SXiZrd6nGYHhyHtr8aVOb8KLPTaYaLW2y97R5moM
N8rzPjktUSEll9ufc3c7MQ1oBGwKtWfSKG29cl2JxkgOSsVnkqGqECbQIuXiVBEqh9zUYTrx7Bq2
Z0RTtpwrqdXbA/ewe6FoRzLeS0GELy341dc/oDaJokpl0P1k0VrPSB37RYmIpaKxVT4amX7UZNl9
amBnYHLIFfiHTujG03Z97sTLYhrMSEnNvSoFKVIdpZHRpuSNPKdFnMkvY20BjdA7VU1cnUxZe+sl
Ej+C6ipEnZw2QuP1oiVQEvmcpYgxTcHo4pKyx6Uw1IPewu4SMQKgEK0CxyTCAGmytpK31WIPtowu
a6SUj+NsoVhL3f/Uw3r3VqkfYUq0W4HO42S3slx0SkhaFDvwDafT50tnqWnuhYsTLZ7e53154Gh3
TgjmYHAY+DsRBlOzXq/M0morn4bO8pE2C10zrMxzHcfVQdK3P5pAukn2QJaKOsMWFlCpDs2m1Lb8
gTrds2U36g8LIMtDNablk5MX8j+37+L+e3EoyJbBXbKRbOd6VdkgaUvX244fzXbKGAp0CB4N3ey9
OfBO37a1vwaIM8GzgtejPEReu7bVqEZW9RkKUMzSFw1kL3NzkqoGAZVWNzpXbu0BqKRk5+oZDWAz
8xJLP+KbubJemk90POkaEp9u5xwS5JPpp3BoSlQGkU3p+1Ocl/Z5sPr5/cFyxYlYeXiN6JeaNa8z
bWcw0ev1mlompi3G9LkJlLpzI4le/F3Ch9eeU7nu4eCPcbinKNGnwkNkIe4uctM0+l01zLN0j0fM
yAWMsGUSY5Sj2E00hDQ+w/FSwAiexGPgqkVnpu+aRWsGeB0d41fT1pDYlcagIFC2ZPkAsWRdJaEb
pY7Wf2nmWMeKpWTNKUEDFj2dLCk1t525Tbqbhg1jlUx5FcGnVNeD8V5OSzt0GxyK5I6K2d7NFKgD
ry1wrXep3k3PSt6Z4/vAMYPgIemBy/2ljFLdPClh3TSnFoH32J0KFKceCtUoE88u9C4HQJfp+Vfm
2+bl0uhNgJBkskz5p95iOPeuCeUwPCdqhxC8bJAXuTZk4f/C71IknqxxIc5xnps2uBkGd892Hk62
O9qLVr9PW3UwHkxUlaV7o8mCweOejeGFfZX185Iak/EeDsexhrhtnkfnIsdW23yNYFCyEzcjG9Og
EKnrTn9upLH+1vO9hs/J0Nj5P5Pa9/mLFDfUgcMqTINPE3I3xuDlwRQFj7YWF/1LMKHy88HRynYG
kxIr4cMyItXlVk7VVeg5DgbxL5Gn+R7grF3e3z50e/9BbZdaHrhtGpPEMuszB/a0BRKTI8YT9No/
Y10vXyKt0imCQHoryVVxEAnu33KyVxpccJPRm1G2LcNiUpYJwazquURy9J3Ciz2cAkVOv1J8jh5H
MG1PQK+Gn+gQTUeJ8842swWvbSGBwxeth/Va7WRUrJwhzBc9t/vlNMPetnxW0raAILybJPuhD02n
OCVE+apXt6ocnlOzQ+I2m2y9fU/fW50+MGaFChUMyU3mwVLKvLZwTFLiGqPSfotlnmm3ZurROQEQ
dvjvtC+k+ywAofVkwxKCspVsFQhMxIaRf254+l46unMxI5pmJ7tOP5K4cR/n7HvJjFfzVFpcQlcJ
w+xD0af9/GksQFWkrmomuu6xBK19VzUB4mhaKMXcSSbAHDdVjeTHmDKR9iFOjK68b9RSNc46sfD4
biILslxZgTL/29jI8UKWo8zmO0mPFes5drKyfoCwqAtOcj+SixTq7KAes7TL7IKfGipXoqidNqdw
6CT9u9KB3vx5+1zuXk8Yq0Cp43WZY9tnZANciLwvs/3cM+x8MrU8pP0A8OC2ld3pF1Zg1iDxEkyN
W07KVpIUFW14+9ku++TFBODq5kOov8u0aToHY9b+fdveflWcOoi40AGhj0yAsD6Bjl47JX+qPCd9
XF5qlSYHND/Gm1cFiBS2LwCSYjZqS4xioF4t46rU5ya0mlNpJdXFDmfpnVFN0oOh1kfd3f0ucpUN
YjiGJEA5bCsdeSJLvdm02jOIXf2FiQknciNEa7+EgSaFrtwzAnx7H3fJCCU+qoo8yqI6DFBivY9z
63RVymzJs97kuXUyrKr+qY9zVN2ZBTx0d7UhTcYFmM5kHhQ2XwtEq0eaRBb9IRqk4txwRNemx6YR
UwyO85y3Uz/71eRkP1KrSP+GaCwNL1aq9v8AUEXSJEuncKIm6PAe907Q/6y6vJUenAywsauZmQQL
GL4SAUUNGZ7P0BW06h3Muc1yimPdKryxnrrqm2blIaWHPpkNr0qbPj6XOj3gUx8bZffRCUzzV6AO
1td66DW4YWZqWq6cDOa/Q4uGzeX2xu9CMsByJlEICaANLe22dRZCrxbVi85bVyXjhyYNez9xRgOv
Y0rSd3ORPxf2cJoBYvxoyqH9dtv6LhgDSEBNG0Adv4AR2G1AGGk1OJvSeZaSNL4bu0ZpGN5Xw9Sb
uzQ9eC52r4XNGwV1uWjy88m3TD/BqHVF27TOsxOi5jjCG+vqSfiPOeW6W0j1XVGo70Mb9397jTsX
Qb0eLA2UbORDVMDEZfstzR+0hocRhu5nVc27S9eGppeH2lE2v7cC9hEJKDAmAPzN3U42Vi4baZy8
jHHZ/w0rVObS+VK/3F7L/nthhfkBBcwdK9mSORj1AgQ8LZKXdpDSOytX5L+KaUkvsHwfge52PghA
Moaguae+JZpt621DNLTNScnhns4ckEfm9G1KQ8sLJPvc9UN04H/2C6PCJPi9eaFUMaSzthZGxVSG
VRW+NONQeZAoI7aTVZqv5P2bx1fgZAMgobOFMOdy/Nem8mmiogLe6SWZSnQu6ia/DNmov/nUsQoK
bvAz06akTre2IsFXXqpFzRvYBJlHxBE9lEnoHCSrV7ZNzHfyOAGeh7F/U9eoI6u00jFK2bZUC09V
6VT/2MvC8HrSFpF8un36do8EE/+8sawIGBVjCeLX/HaTjCAezXzkXZeNcIH+hSzcqaUfTTW8k5Kh
vENU86hGd2WBvIGgPwW0WcwnrE32eCRzSbv0BaXf6iEwOsaf507KuF1dMBx4w/0dph4GapuHHqOM
pa2NRdYU6nJYkWCUbfjk0Mj8lOh5eb69i9es0MRQed9FirDdxUGdYeXO7PyFtgJpWNs558GZj77V
NStCgYYaJ9eKgbTNWiCVKaoizV/U3g4uSHSb/4YQKhwUL/ZWBP0mME/RtAYBvrFitgCotDHIX8xg
SgGfgbdPO4qZt3ds/3BgBdJE6iPggOj2rteyWPKilm1RvJSZttzlCNufnTldLu08dA+6pE5uTa/5
XVfn5pES2P7IawLajEMiF4FAZ/NABqNSJZUc5S+lYg3jB7XJzcRHHlydXhrg3MWnWa3672YVGMmb
QQGv6B2onah6wfC9PY1tlbVKMrblS8Z8te2VFZPNFgOZb79iTAyIMiw1IRo1W2GFLIZqabHD8iUY
loJWCcNGRk6i7GSm9WanKMYFeb94uajxb6NMLclLK6q78qWolv4CQbT5UiZdeRBRvhYCVxElSnRU
JjmXPPkC2bo+L3GbaL0kZeXLkKTjPVy96SWypOCOLCw+q2NlnvIcUVQItWxvAqR8HuxR9wt83oF7
3r+h9Hq56oBcSY8Zyl//EO42bHSpVb5UwDLvxrow3RzC1LMmNcFJSZESuX1RrlxHyEP4hIKAjOLa
xh7UtkYNnVT1EpRxglp9PTN/WhyFrNdWRTorWkKUf3daNIWa6bivvnpB4Dz0Fs1JvMIJIi9Vg+qc
L3J7f3tVV+4gkzpUVcQ8I5XDzVNK0rI0c2NVL1wVzeN50s4xCj8XJ0Po0V4oKqCSGv572+iVrSQ+
EPVYIf0Ox+D60+G3AypyRv0yBarjBVRODU8lgrUPPtmVzYTdGxZ/iAyA827LoQpThZMxy/VL2RXy
r9gsyg95ahZfWqZBzmoVv1me06bsC4QEDVA2k2B8vS5bbUY8tl29IFOqPYr+60WddNNLNP3v2zu4
y2ywhF+B0RP3RcS6yeuapkb7MmRlFGC0cxtm9eBpXBLUUdXUUd04y+XP5twxNzJE3UOTVOXBL7hy
cICOCq4P6M9o+og//y1eaeHQGZYlaV/wcaV2xl9DSKYpkJs8OqVS1Q8mRaoPBWxlpXd77co+bmHE
lxI7j4cIAbft9gjaIihce+MlqwFdWTxQRkXFnZZYFT5SLK7jB6dCHO6viG5486uypsW6k8c8aT8W
1pKOvKOluZi/KPiW9TsJtrj5rpvUuhUS7XLxcPvnbg8hzXqOAt+I2RBTpGjrjepHJGch3MpeBqto
T8OSPoZS8ALX2lf0c96aKQlj0DBTJRLZ4K4o//8o+67lypEsyV9p63f0AgjIsZl5iIC6WlG/wMgk
CQRUQKuvXwendzd5WZZ3q62ss7IoIG7EiXOO+3FXFdEp5pwUx1g0CsYDM0j1jPLfLV9wlUX8BJdB
2EWtdPVITVaqbV609RGjLgbTdcn2sdTudbsUDMTC9saZc73Yl8thhgslPCoLYFTLG/5tqZUa3Cst
a2qOvJRMv9VwxmR2r7iADXo2WGPmN9NguXVtREydqvhGFLmOVrj8IqS2TJeixgas/P3yWVs2LRKv
9kgkEBVJpkSeZPD2xqr+eRXsY6wP5HoAbX+M5BsNsCIyR90R8JK1qwY5yYMxr4ZbGfKXNcTvBzjk
uHB4YzlaUO9AQX2V9RtNJhV21w1HNIZAuVRJMlp+Y8/yGuDEXHiZNSfPmi5Vyimu1a6fnbI1gDXA
HalVoTsjd02FDoY6mCwrI34HgFue/XmKkpFZ/VDpMPKSIW4Ec4AkoV1qWLMfQTfjLTXl/I5DK0Oi
eR0nGMu1IvtpAnAAe2dZuidGYyR/MynCwy4MDsQKaGQtTYrvnx1JC42MVTEehS29qL0W+7FIjBs7
/FrJH94lANwRBcH9waWwza+uUkWqlfNyQk+2VxS3HnVItFcw/pucWYLYH4NkEPph0tjagHaiMSqO
GcHu9xM9shoPQ9GJQasabUQ6WnEjOTDbIMPfLI0Wog5WMrYt0BN0Ua4+97KyBrT75vLY2xaS7Vwx
91LewbzoK9z9r1/jf0QfAlUADIeL5r//E3//JaBfwqO4vfrrfx/Kj+LS1h8f7e61/M/lR//vt37/
wf/ecXTWGvHZXn/Xtx/C7//39Z3X9vXbX9wCMoLTqfuop/NHA73NrwvgTpfv/P/94j8+vn7L3VR+
/Nc/f4kOoQu/LeKi+Oe/v7R6/69/YiLjt8i//P5/f3H/muPndq91E79m2T9WTfZavDc/fvTjtWnx
W0zlX/AYxGQR9t4y3I3gOXx8fcWQ/4VhcoA+Cx8UmSYO9ULUbYwf0v6FyWfQgxADEQoR2//5j0Z0
y5e0fy2fKFI4G3RENEOAcf+fV/Dtw/p/H94/CsB4ghdt81//vDqsFpUAlILQjQYdCa3TaxrAAJ2Y
fJB5fq5HuWZKpdBZti79YBCK2WrrRgq/5EO/haKvq6H9tVA2oJcHxtX3fWMk0TBmUpmfMeSQevkJ
mveHgSSw9253AtpMFKn4Lf2iv7gmtE+AIeIVo4d0Te7KkzBWu3xMz/1kHkZui2BsR79suCuDhuxz
Nd1w+29qTiwP+tUSQysJWeGP19obvd0JJcvO6qzPQd9aq3a0H1vJ2mTcUG5sdAxsX79XFc0PpOoY
4cR7hXH41Xs1SWElmWycYTzTe5buEO5Y6bs8UmWEoHDyzg0dKgxPXXRREqA7e6s9kCLQMRkdMjly
1JbNyqs908X3OH63ondL3I8VYOSj3K/a/pNoKytxga+3sZcld1pzMOJNBudA3eU9M2No/PpW8zxj
PLWISnhPMPWuq1dN7Gjb5CRidyLvk7jT+ktcgJB2mM1nsIPm0rcsP9TPxHRK9SRrZ0tPaKNArU5V
0dM+tbLkp7HTmQH3RzWQIhDyAPiRsxWuiG+uCZpmEIgS5sF+mF+N2Mn1lo3Zmj9rj+mbWrJUOs76
r0zKd9woGaD7ShwHmGJq+YclP0/WRbdeKzQbJkiBFOVJrd7gj+U0AhoH6kcfvsB7FJoHNOq8hqx6
UdCEZ5RUT+F8CgungULUAGi16/HECPfTk5lkVCGPEt/U49owZprNJbWVjVyuy5Q2x4LDIhjemExE
UFe3PayFqHTqdKNB/Hl47iTMEPuR5MCLBgjLb9Hp31v/963+dfZ9231YJcCEFs7vF7B4dTZi/L6O
8sE2zgPPK2YYoUa1ZgqdCaJzWAih5lkNJ9tiqNAWlKo70Wr9jXv4EW6WshO7A4ZCwGd+JD2T2QIJ
mQzt3Fqv7dTGrB0azE2Xg00hpqveSOT+6mpocyKsYXwGm5B83xa6pLadQP/2nHX2fRiXMTWNDr5P
fbId6/iWcMSPQIOGrol0bmmsEgTUq+AWDmYvdWTM7kbwuimyEEdrzXuzDFftkG8Mm99PdXEr3/ly
Yfr2oeKqaEiiNkKKDiT66pSfwgjcFUiG3NWT/tyaQZzDTNpuQ5lyK61cJWlmWscGNNHQvQGwjrVc
xnc870/GUFi06SyyyttUuKisUDok5z8vuq+uzLf7AzYAWraKFWcuqhrLW/stl+eqDm80NbIvRbkz
Ox+ftklYC01i1bEJA9SoycGUBoo3ruTBLUMH9V1cutJHikVoA52lPZCtSxskEku8fFdvlHW10tcm
MlDaAaCumL0zOjwjwzfWNcXPKYNTwXCaGQLZO5XWhifTBAmaTKV3adusRaCX1Ng3b9ElXqub+iVb
R17swyfdVUEnkKhqUiVxwrP+/Oe38RWIf74NQOhACqFIeH0ARiXK66lK7Yt1P0yM/ILnU6JSgS1Q
01hj4ae5EfdZS9VjtsGLGHMayk5Ze5VNwQCsHzAsJVWsupS7YZN8iDc8h1nS/taq+mKU/+k+r4p9
EJYGKK/F9iVZlVttAhmJxavaExsRSEGBMPqp4N0+wX7DC0/9k3IottO6c01oLuxhvI3+VbiLV3aA
skA9kxVZWNweF4HduSJzpMrJYqeMnTndJhqzxvs2dqB0PlR0bKneMJxgvUVTNx6oGZibcDUcldN4
hs1va9Iyxzc6o0557FSdn0HGcT5o42bWvSbc2eI4YbBaPLftuagYqan2lO1DKjwtAF3tVO7EAUbt
4lLvEl/y/vz5fqGu1+8N0C/0H6H3CmLlVZsmhSVcHsa9deEP8lo5KKv5kGybPTQuqR5Ij9pDQ/NT
V2G10jSl0UhBFJwb1tseZK+Slg0v+ehmEIcSrBlX9XCsax8yIIXC6obh57La7yzX5N6s+3HlFqVj
DYx3zpT4ls7CknYYrNRcJWbNNtlAWat4wbljWq4Ur6sSm87LXqqLtO5W1mPyYjwqu34PItURBw+p
aHJCSZeDeobgcelkqmsXu1/FuoP9UImAaI4kwNQD7x9qjLDSceWW5jG9JUb2NQT/8y0aIDLgXUIE
9eqgmiDRrOYwDrmEu3DHH7o1WcX3ISudbFvFTB5dSCgI4cUNg3UmYJ98Z6w6L9sUG+5Xjn0Sq9FV
Pc3DLKv6OLU0293ipaHIu0q5FluWr744ECFb1a+r6lITYzWH1XTKLJ/nvlDWiU3BdwcZm0aZivi/
ScuQNrabR6soWpd8lZmgoZ6SYiXba9CcmvJZs++tdg3jIzPa6ROTiTOFAXRQq1+l5UU9RTe//ZwO
cejAaZucipbWMlUVqr2nFbVfo2P5qRpuJ+6j6cmqD1AfwddJzbKJJjGbBmZ1rm6yASooCuyfHK5e
4O/SVM40rEWyh6t2nTkh97PY41HQmgVym5iB0E5tcsjEupfvAYuDy7if011Z+XGyBFlkfzwxKWxN
Wo2zzrQdtbg3yN62HWzMHkwSy6ta35Td5Gw1tHtDZ4oYl7TbwCtEpKde8o3pbUKuaBSgdoF+YhS0
MombdshDdJtmGh4RN6MJNPlg9jYkLMyphBgJNQMs0SJOwSGBghu4nLpjYKgI9Gxam9t8hEfIse92
GG33euuBm3dqMdI8wdsa/mYqg4EYA9aL2OpAvlFCXW31MFcbY55j+QwCaE2HMVmFxkTcKlQb0N7M
GyfHdSrzP+MFmKRHNQgy2HVyIeeJZgie1ufIst6bGqkbSdOEyiBs4rhUb5BLrhscyzQDGOjoKC7l
4YISfj+1Wy4bDXrB0SUx8op2SgXST1H8ArC85PlrcHxlxs1V0fdkG1WVgx6ro81RDZavua4FucW1
/osbWmB5FKpIrdDOusbVYGejccj8y2cw5B/rIdY9JI40NqEASzrg11HotwSHqpSfoDm/55V50g2R
oxqRT+YEK/M/B/rrXA8ZHtIaTGUj6wJ682PmQ7XGKJfV+RzWg6/NHYu1oQU1ufLsWZGcGWYudIFg
/qfX8q3V8nsKvyRzvwdGTA0BSEf6gC44WDHXCPHISWuCCyifO142rpw2MuuVqGFjiZX3d59waaMt
kqEA2yAmcrW8pSjT4kjk3bmtYG4lQrcdzYbqcxyjsnwhJDGcVLllX4ZU+ccTQh0MgCYwBsR99K2+
L7yxVktSl6V6TtO1sBgE2WPt3c7gJwbjoYxpSdDZezN6LfKekt6myYygIO+hfavbKS3Fs17dae05
LB8K+TiOm2K8TOXD1LxVLVbJeImz7dC+cWOjtVtky2mxSefAmoKi2k1zgE6lorngpaOIwyiklrMn
8PfavGfJyqyCFHaMWoMKzzrM6OvNQZ3QsTyZHLv+WHQ73Qhy+VmuEMChh17NgTbtUulToObAeDV8
fjgNJc/E0as9GdG5s8+meKhMVEKBiRuxDlLkqeRXJh70yRXjvomcARJ0BevNUyavbH1T545SfNpm
gnxga9gHy8RD546U+TLvaZ+tEflnybWlRyu5V+e9Gp9RYZuGE+KZON6itFa1D4zu6f2rIvYFOfHq
LkN5a7TrRPHjoXT6aZXgXUEGV4bGhbTlbeeUObrtVugQfTcJr/sVCyh5Fa+Kgneqv8BWgoGrUBp+
prC4oaI5FROKnaBeqMKrEtCbtkL9bJh3fXcX41t5arCaXDAzP1oPne0pxFVJgB4FD1E4L7G6KV2S
bAb9BrLw49ReZPgBmlvgt8IK7JoBU/FiiEwdXtsxjzIU7EbOytJqaSFISScddqfQNboF1P/IptGD
hfIuKJkIpLjsda4A478BNtQyOc/Ge9GjGQ5ZqNmVK+g5ik1afTbSHpCNNuIwjU6kXUdkHRa+Eu60
6qHNPQSUZnyWLC8zd/m4g8g/h2Bfqp8slAL6aVJeMB2saaDkewaSxno9ZC5k42pjPYHbpiUOSfBm
p3UF8Vrb6dequS1oTu6R1c3HEK4E9snuOxeeoTC30yOvJ54KbrXEGms99wUt5XUhr8cGWsGeprtt
5sJY1PBlvDt5bZ/6dLefCa2HQ5w8iUmnelbTisO/vdvO2qk04fFRP5hkHfVQVj5kxDNH+E/emNSC
WMGP0AFiyaKZiGIY5MhrXrHVVGU0FUQ9c7JO+VJR9dtspR9DN2PDJyZHxG7uaf0ExTGlgywrjSKa
TLC1DU/yvB5FRb0cJelo7sp4m2lvy1+ihFOeP4RgOfYOhJLn0lHhyDQyGxn7ZdqLeZ2Yu7jYHQR6
bSmTuwJZs7bScDaT6QMDVm5KniCvQU2BP7ZiXOVK6YEJa2cvNn+FkK+Nng8wceFP/BKDUTEG0lt5
VJqdKTkwSYl6pzAewum+72DrFlVUnV4j7UTKHoXSDgNFknGAVRNBHiArOcsHBIT6ME2vVre1hYyC
6SzB71Putr0jKha2Z1lCz04wqVsXFgQSRyfSKUCf2vBj2PBFd40u3LB7U/gA7+qU6vWdbE/LK5tQ
D3ZpIOMYqHcqiusENTzcZyPYv47UMJ3pQdl26q4ivjpQQ95r/Fy/Dk6kHAfMFcwdtaRdZmg0qg56
CO+/weG9r9fvBLEt3qndGPAWgrmDvi3qY6M/KFEYpBHK8fJQte6rnsZM797EqG+7lq9igl84VrQc
3xLFyc0P2YhplZcwUIs9RfhF3dC58sz2F9jOZh4irnvEFEspFNb+NKuuUSNmphPclu/ych1OqxHj
fR36el13jMgEc8C3MnvXyd3iN+xIo6+nPgjOdRYkE2TCcBYgzfeERe/xYfrFy4P6JpUeJB3y0JNl
JzlL953sKO8R5pdRvFQeMB5bMDsFYrRLYx/nQX9q9+OMEtjrscsdHDSZH6+mxAtNX8icityt0vWU
OeV9i8kohgIuo7M7AjgqKYlWsgNqpz8wPWIFdn2z450bm54R2E7jIj7Ez2lExUu0sT2xT1+lI4RQ
coX259GFBH7QoTt86NBLNVYm+i7n+AVquqNE5aC68AR3N2k4yxhflZvkUaNyyKZTrTna463Bmy9Q
9XtqY8LIAASDhWKECvqqTySQy+epXajnBNrQbs+htzqC44ACMaaYwuNOp0DtSy5UbFD0taKsgxWH
vckwZgKDAGMfa8o9rGS3jZzeODOugFqIZ0ApC1oMC/diYfMvcee3DpYNTiuHzMR4huloxyJdFU5a
9PzvZpR4dIDBULvFcB3kbq/6eKTlYWUlk3xOII5NS717kGP5iFkjFPnzayvPxyGxb8RMmExdx0z0
KtG0BMy+vHlgCN+fDVC/pCbJpJxzwL0zk00nlwM0oviMSOBVhYP+90hA7goKdZ9Ifox1Oj9kiLHo
wpcr60PhzhvCT9kuLYsOw9bKOUoEG6Vns6rY2O+5jpixmeKPzjjOw4eSP5nNRs7e+u4IPq9IHor+
c7Y8i6CLxZSambAiliiQhjRxOp0h51TQhadmBcdJJ4m9YmKY6bRHVyCTSta8XkF4eBwctWMZ/NQ5
LCkReaHV68TZ2kJb2dOZFqgbNDQCJCKnxkUxydAvdNC68hUPbg5u7zVutLdO4Yv4DO/Tz/JJuLoj
NsBR8H1AjbzKNdz+OX3M35TnaqOs1JfpJOFP/TiEjMsAyQGj0EE4+KeIglnx0vncS8EE8XZzOw6n
wrdIUOZvffprynejupF7T+p3cnJoh5XUFBBiw0lTBr1+SaqtLJ4g6lBtscFn1ePVWkk3Npo40Srj
QUE8O/Uh+4wDu8D8Ss/w//1ZvqueMfKaP09ocwtmot+pILIhBNJspOYzf/tzgYBC9+figYoPgPal
A/KzGplaCxVk1s3nWHFIFYxGAGEUTfOU0QttF0kl/rtmOCpfAYKj8N/DwtZebGgRaG5f3hXmWyf2
6MVb865FYj1RTfF7TsvYjaG9iJlElG8JJhNZc86epacyZ2LfMCTX6BBk1Li0oTsoTpK76iG8TE+Y
sE0nTwiqn7Sn/kH5jM/FQ47VcIq2ZYAbWle72EvxC+yXDELwGM7YhofOM13c46p4KF/1h94XXlpQ
SWfpBeH+U6+piQUHj3vD4YrTlZTjBoP4YAZZSeVXEHzMwFiVNa2VO+NgeOU6foFmRabRzG1W7Sc6
gTg4Fdo867sUt7YjO921meTmfuobTuNFW4PiMGGyBx5uSqXXBA0abKiEkRf0WuRLuA3v5AH9DnR9
5Hd1FfkJejwYPE1otcNM+p4EfWC8N4jWrvDUN/Ux2WAiTz+BIaXdVQPFjpsBbrnJ7KSpO0xrHT1U
xZ2LQAZm1b+X5mnqVxO5xLCY18etHXtJw/A1TOsth0JBzbP8XDymO+O5G2iHj2SX31cVxT9m6eIf
8C8NKYA/xqgwpaWNweKUVYINuNwQ2M2mlzZWvxODjG7dUzOtQd4xEd/f+sD0rZy1M7r27hD7nDj9
KW2Zcj+86x/9Tm2BYtAav8miOTDKFEO02DZBbbAsYmHvlanf6L7a7tNsJ1ueqTn4Zlh7FxqNP2JM
wlTUSNiYONbkyLBy1deh7dTJhiiernghWSmKZ4l1PJxStFijwOg+NY586kIAEfcBr/xG22FynDSH
AaVJ4sLTDf+xM6lV+kI47YBQR2csl5ChsQ0QcQBqAfgOSOSN2v9nCwRCRwvSA5Io9PXlawKeptc5
eJT5fIbORUfNATs8hHMITXvgHSDGrtv0rNRbQ+2OhYAhS646Ev7HMEqDFi9Jb4zK/uhI4XYWKXyI
bmDUDIDX96OjJvUohi5WzsqTXdiTK+slEFYBWGO0bpxTgPp+hBrwhZEZQFAXUN6PbgR8eEifKuV8
Hp08qNbdftwOD6qbeLY7HLE1eEVnheXxuhvvSjjOYuQeLeJ79ajdTQm1juiSJ/0RSp4JOuYS6hFU
wh63aVMwlfswRrN+zfeTTJn+mueM6NRoGXTjMuGgl9lgbR9V083bQ9awoXfNfDmgusQdBXRVPOA1
8jH5XDb6YXru+oAkd5G2n3oXiv3ycTqWG/W5DqJVvm3deR353LfPqS+57WY6ag6cC3blI77vgPD+
ULwO23KvegPiEtlrhFYJnOsPAMYaqMAv/kHrifttupvb45jucg334WhHCEWi46tVSzgMCeAvVzJP
Co4chWkmPhs2HKX7JTbu5CNuP3rBeHx0Lx+Br8lP5FNCjMw26BObEQ2f59kBDoOCCDHGOJKz4RiO
YArVvXmL/NbTKM5bB77Pn2CJyTaV7os38JbLhuF+0/sB+86i1Qde9BJqgnltPMXnRlB+J+5QCknr
8pRV2KB9sZya9rt9HCSmKUxaBLxo89YjaAFKSlFg0O5TuMWuOvAntE3W1r5b24FxTj4inM/Dut5m
d/qvaa3u0jcw+hF2zSOawvhTGtfJPSGAlR14OCtAjpSNTpatOhvbrD814cZq9oPtSF4q1lkfTON2
7E9de+TaLtI8Xnud4UjEKRWPWwg6CA9OJvl249vEkbpg5j6P4RLE0MWA0q3xgoa10SBwOzlEWBKs
Fpo+2gVdmAUSNdypPZbdTlWDqfPU6axqu7RhsQElJSYVW6nbZe1BakGj03c2fwCxNWyoeaOv+xd7
FkgFSEjLWBg4y1fAitVhnjkc2/k8z3l5gFNfselzZaRhD7vYqoX71p9zhJ/XszEtg0kI9D7gpXoN
TiewUEiGQUrPIRrKrOUWImZdrYWcvk+WdMsT5Esp91sNgeYOcg5IEIG+iThx1bO0k5L0XWyl56QJ
S2ee8jddhYQBgcUoCIy/ZAUBc0KVFLcCMy9gXMRQqoAdHI5UA8dVm2P4BaeVYU+SD45ezEq7az07
an79vdeCN79o46K7Dg10kHevmpwVrGyTNsn5uZxtAWinwzI1jNZBscPmQe1Wf77cF6f/9/eyXA/8
cWCSCw0CM4jfQ3Va2vlcNhk/W3weNlk1bccktLy0iRvM8s6/KgMV1ZQQ7k7WDKAltkwPreGCCYh9
b/oaNSOep6ZSooWBYUsd2nqluS1vjkl+jVx+u1PM3WGeHpy3RcgJll/f77TJpQqD+2S+qC8drqfQ
rKfZnXTQfP0S+tY6d8UJeGl8idbigzwi1AMU5S9ZyiT4xGm05p6RHDXhYQoW7ZoMBIhun6Phwj2J
e2nqICXRQ0dF60fhOP8vnbbX+sA+58kmUjZFyPRqgyyvglpLTYsJgJNnW6yfXd3qMTW+Ulqvq5FE
eIA+7QH5tVPlu0JF8/YkhecB6X7i8spFTwCJyLTBvxKJ8jfhTqcqB8hFoU6AKIFORk/QImEc6RJy
OZxHjy2iHzhWJsO0SQxRWSSBGKkebqURC+nl+hWDJw5Y52vOX7uKASlE5NF+zeTLXNZbMAdTh5ij
zrIYB2UpjSrFrn3tC5yfZYrsKpcPmhJ+JnYqVgBFjn9emtc9O6hQg2uN8UAsbYh8XA9soxSODWzZ
4qKqXAGKkx00bej9kP9SVMicwjWsF0EyjPYN8O66D/x1XTCvEZwgjIk52e/rrCAlHJoaXlx6G36s
Ckhd5ZjMlBshzVUO60DTaG4AKtexcLnk4oCCggkIxxe39Pc2gqQpbaOQKr8kIund2txMxAhR5CGb
T/LU+/N7/YuLLRsJsgcQIFi0vr8/Hyb7dV7qOt5rUj3xuECCTawP6APdTxm/lZleJ2f49WgigNqA
dHA5Vq4yQVIRGc3taLiEc4qWW9Eg11YB2fz5kb4Oi+8LF1Pn6KMDGlpGA66p3TCdHBulMvqLtUPT
Da1XOt7BEXWAet6M7Y+kj1koenlgZUe9cSLZhXSQDkJrcd/xlSg2SXyW7EM5buBXmIS+sHWmZ16m
u2oOyrvbjQ4cMEh9VzZOFjlK44+SY2tBkzot9/Rw0yquiULR3kSaO2luPQd26No6IGpH+UQ5CdR6
RKrUMiNy+F1+pzzAsBJ2mQQ27HvkXvh69pD2VBa0il2lYhBOUHvWtUwAMsz2mKppOWYA9onpDV9F
/BwxS2I9qDeVBwU1SEckmzYP5NBPB7/fFX534yVf45r4KBe+HGyHFrNUMPW+rxtNlvIY6m3dRU5n
Zhv9ARgfnW1o6fVt/dTp4oAh6VsRaYk43z9YyD0CZ8YyWhbrV/L/W4OtMOOhyKAcesGQb4IycHSm
3IxdUNvB7eobzcEMDFpC/RgUUJF2K1Hegpd/PvYykw8DUkC6yqK/9v2x5WiO4kEfi0smaQ8Zzzmr
tThkSVVUbpuoqpOIT5jzZDee/OcuRQgGHxOD+pDWxDze98s2kEareV/Wlwn6JOvW8iVw8fRYZ7kS
STf6iz/Yn+gpIgeA97sBvdJFuOP7xaRW7sKhFrjYYF0qWQkgLJQAEviMh6OQCojmKFAHmG1ASFkp
biSCf3F1ME+XqV+wAFG6XstlC5z3ccGn+iIVsg3MYnb6ItpBo7JydM5303aokgQgYPQAZO7pz5Hj
52uGQgasa6FXgYEIhN7vT65qvIx62O9dmrzZQDhpmWmxES86g452czNO4bd9X824GtpiGHReWP3X
jWx7kGtQ/PTmAmpFG6CRNbSrUZoj2qnGA1HjmKlFOQFgTq0by+kHFxQUcDwlPmI0csFKIer3B43x
NKZUAgGDQztIbrV8F4MPXXSXrpU2RQ2Zjl4FJD22UD+zcSAwMEQtV+Mrw45AwSwz2Wtn2TMHzbg0
wNn//DH8SM9xexheJDjtAezDLXA5lH/b50mZSSDjRvJ5qlqLReP0GfdV4xmibKiaAt1HMmCCug4o
E+rwiMwtiugqfmy5CrBLyzWvtTrh5gbSvZKcMUXauXUOxluZ3LjVHysGdFXMDmFmGRsTmfrVnfbF
PBhjYZQXuwR/e26AmNhlpWByNf0VV2CU/fnN/DhAF0429E6wQBWMSV+rJNpN1yhFZIrLZI4ElHLw
VrKwy27sQf1HnMUEGCg06NsACAAT9yq4D3oNFTc145cKZDVOc1t9Jsp4buJ5FVdcbA0NbLVomgEC
a1W5MXTchy1lZDd2xiGUI/soQhvyKDPoPaOpr3sjHfalzskmhXIZNeYnzcoB7daJcbAhDwg/4E7x
ZvWXBSKvFIdvdhRLK9wGuqVoCqvZCGs/Hd3uwtZYVsOpHmJXkDzQpLWUhuIMfUgnIS0+gHmGiqAp
NydIbjtha/Wn2XQzzBKfQSuYoB92NKt22rf8Rnr6s3LCKwMNEfMxOJ5wOF1HaK5ZVtdkyWVu84RF
MCxk/WICZ2aKYPKMlh9P2nDddekRwfwOwz+wIJHtD7mVd5jgdglU5h8hLs7mGn2AWrVrD9pv2o1T
+2uk9FvMWW4Tt4j9tbicXo+cQnM66myr4Bd9kLhPhp4clFZILgTQVCh8YDl1oQCboERJJNA4JUAX
5Rp7P+4qySmJkjpS04MNCJm2GT6aqxmSMbkJQYhU63yeNc1Wk6JNGypq8Oel/+PkxULEPAA8YhbR
C+y47zGBdEUtxfrQL7wu2ydYGlsgbDSSQWC37EHQzBpvyVn/1TURJiFbA5MiUEmvrjnA6UBRrb4+
q0n7a86ajzzOHrMwXeVWiKMQ6Jck3/JHVa51FPDRI+vHxRZGnb3Ele9PmhICE8KsHc8Fd0ixM7SL
aXeYz3koChrVHY2UJz3fYRqprda5AeYOGJqc4q2gUo0gtlW5nEc0wlTPlDMZkxkcNqAE9VozgV0Q
zjSaQchQ30zYZBdvBpSfBNnUaPthAkjtDz1UojItSGD2nJ/Vcd+D41OmQTgd28wxJ7dIUXGiHHpo
sor15X2uvA2V2wDE6/SVZnt2/AnybxajP2j4IfrquXZviMB6hP/NUDwRshkwbrMI1LHmqFtuNwEP
A+0HYKnhGh37mg0dP6XynKJHnldOMa5Sc6cZB7O+D9HFMx61DJ6Q6QHjkrQ+T+icCa+MWA3rKn0/
lc5kUekZsRewF9dXoemZC9kUvwqKwxixwKEOOqQPaco/r9CfZwF067G5VLi8qMjUrqJmJk9wrDQg
rdgQAv7EiBZnyOGoMMAvvk+dP1/sf9Tovm9lXA47wf7f7J3XctzYlqZfpeNcDzTw5hYmDZM+SUnU
DYJy8N7j6ftDSupiJtnM0MRcTE+cOHUYVRLJnQA21l7mN5wJOEKderlHWpaJUaUO9526GuS7Qrf9
+aZpeHhi5WiNp6W0C7TPhvlslVc+D7Hw92H7OewuGuVJUX9I6o9xoNFV3gbljxR/XN+uZk9NPuEK
B/KtK3a+yCTmUTIfp6lDM+xTgJxk21k2Wm2riGGZEDutz1wDaEUPcmRItn53P4RXhbwOzM+dBVCq
/C4v1s0KXQyeEMLejgSTt61K9vMny7+YwtrW4PQMuuZM+Gya9FPGpt0i/u0pA9r1zgCMTh06GigD
rTnaywnarT0gCSZqVgGrIUa4cqIzKaqghKEVZ4EtKD8k7XsklHYu3VqfR0oq7L5tATh/Ts8g+FwV
2brno090tbEysWWITIMv0mX9CDbGFqMJVV7OlIQxd/+kfYFAMNCRr+34Yw9kKXVk864u7+Pku8oI
OZEtugJbM0xtK3iwgruofir0exHcTPi5AMGj7yqLehdaEXC3LL73+TCqtbWKdVc+AaICzDxioA2G
gh3brQXNNUGn04+utqZszx8LTj7HD23Lcui2ME3rHuWf0n4MXebgkgrEK7mU4SuojsEHDr2uvBPu
mA32X5XdmDl06aN1kTtq7Q1EhNZWAXPQtQHDJrsFeD6OStFNzK+D/FGwvCLwmAhlodsPbpd4geJA
nNe7tRFv0nxtUSH7FxFgxuGL1dCY3MrGtppWcb0aFk7eVAMLuYwPfzxON7DjucP8+fhJDCemck9d
8TQyzQWLi9OI8XH4PhsuQ73OXEMxZExbyw9WcoF6Vy5fBO3nwNym8xejf57ZmSYUFpOkY5lYd6GH
7nXJPmE2aq2LzkNJ3hx3oOIJhfyT95e1sE/ARyVbKrNRvkhS4AOXWefF5bUOXCRvvibLVHm0k2ab
S3cqH14ov/fSXZ/u/XEfM3JsEBsdd2a91TnXi+QxD69y/1qR1nKwDrMLNVj78WXSXcTpRdUtRb4y
b8BI5vONlO90yc3VVabdT8Mn6HxK/9ilq2zbFTeTuR7VVRk91AkEwXupu+0Y//ufUEO153GrWZ5l
XgJnz7SNnG8sBqWAoS50xpLnaP8HHaeTQGKAhaPSQ5GQpO9VDlu0BUzq/n5mDBiBME3j1jbydlpN
kriP43TYzpU+3KhtpdpNFqB9J0euj/bMOhTppVSdTHc4GRexVnBzVUISbPRK6xh6BpoB1eRZtzur
fzDj/KH1lyku1pqpIYKBWOBgOZCtNgvHdTUG9GH6Ulz1DcdUaokJYvifMIiT7NLIKjCzaJmQjOhV
60SpDupzLtYJxpxnOnCvi1AyI3iHSzW4uOEcMEgvChCh1JpYCoV0L/vicKuHvVspuSurfm/PvcRh
3ENpMYOvY9c0tigG3bkafCnAjp4JH2BhCS4MyKUGXzL0Fx9A66TemDUt3VPCqZdBeUtPYFqVrfoz
agAQtm3XQfGhRVxP4+Dkyfwd6jiTp5KN/v5Bszz9V59ERe6VIRDykdJJYjvMaWilcZ/t51R8CrSZ
s3ui7ipIeNe6jAY9cf39FQ9p1asldQVNFIC3FIEnZXieKWkzyyoN0GZoXbPIB6dNjG9KiV9BpgbQ
Jzp5q9d5Biq28T1frW/qUX5QOAwvKnMC16dnjwGSO9AH8agR1RxD3DqxLfmHMXJowYEez9ylA7br
+DPDNcDlAG1+5ifiaWIdzT72u1GVAIZjf/RSHq77UZSdwe96Vxqi1ivx6LLlgKJJB7OLCF1w2wK0
CBg6dnnar9TAktaTKHZruVNtrWoKJ0HIdxX4jb7S8sJam8bChMliIBlN26wbqdQ3mGDhxxNG36bc
aC4nKVsPk/yXqnY8iEWwkSCBuQtkjlNVRUTSR79Q52QvQ62wB7N5mMT4TH5/kEA6vYMvFzl56n6g
JbKc+MBpGpFxx2xkq0iqS9A0fFFNeH9GIK90PaUhm+qRpzfW56q7yccUKw1DrFfo0ToSasGjCUsI
cylvmT05IoAGd0YikSSWk2GEwZQhCwWC39yUagA5oRSMleXydJXV+xtZev0WLy11mV6WubjyHers
F29xGZl6qIWzcK+3wJsQYZu9SuxpEZjBsA1LihadvKALLrVxafIGQQ251tSBaQ3mmQ16Ko20PEPm
FzqQyWWQ8UoUrbVUf6JMEu67Kl1rrdKvq5a7KMzqttBkqApyOa3QZXfUBMktaVJurKglSYAt4QUa
SZiWMW+JjXNwxjc/mHTw5uB1V5CqOA51eTnkcVrXwn1lTbPTBsO9Mldb8oPUJbZBAc7bp77z3dHn
GWahsBPpJjjGBFaqF8bGUYRwX2Tj5/ef3RtBiFqeqMfT06C3nMrm1h3SK/hp47Pqm/jPUc/qSrf2
U3PYzbm/1X2rdsvEDJxRHUVH5bscvSn1naZJeDnsxuJSYVaqioimB02bkSvoP3MrnFbVlIvOCDvi
8IH/Sl3lv9VMOdJZeVeD5f9BdRUGYS+e3St1lYci+ZE+dy9FVQ4/8UtURaCN/AFRI15ATGhkjZ7n
H1UV/kr+gPI1gqA0RZhmLFvvt6yKYH6gK6pQ9C/Kv+iPiISj37oqgvWBGQANAc5m+r8iU/K/0FU5
NNP+iXtI4tOL5Wyl6Y2mP9NN9Xj/y+CIp1kvxb0s3SnVTR64/irO7yZ5V8i7Idgq4n0ZXMJXsDGL
oN4vM6+JV/OFatn1JytxZjgI1kWXr4vyImAY6Y928BNYGdiSB3LywiUs9vGtMV7D/+pSN1BvstAZ
Ee7UFwKkNayDyRuVywqNIeg3+ow6WMwhbwsdKh+PYf0kRvjyOtUaNkPbmw+CXrot1CUpvtDy2yj6
IkhPen4zimi34th0k8o3OeQeEYypqV9JycdApfhEM2RSNxPooWDfjzZkRLu6aaoLTTo3ZTwJu7/v
KP0THjk9UrzVj+/oIMp4ZoWZuG8i7bPWBxH29KqxU2bjizF29A0tphnCaviE7JJ2ZShT78YDs/wX
u/D21xN8ScE7geEtH2MZEzFFAKpAU+dUcTbPG7NUGnXeJ6H8Ueok814LxGhHs0WL4s+DWTzrpfqY
iaNAOVmvZbGUHU1Jp30RM+Xrpcf3P89xM4uPQ+7G9qKhi/QEFgFL++LFYVQUphxMijnsa7kWV10Z
WatmVj+3yrTOYv1iEW/fgpT5rTnz77j0L8LDiyfwOi51/XN6Epb4gf8KS9aHJRyR36KaKjNy+xOW
UC39gFUQLX467yLJFgHrT1TSPiCQwfgcjCNi7gQlgsWfqCSJH1B6ImdWZH4Mm5G/iUqHU/coKjEq
hURLcIOMhmDISeuzMdSy1UqtpWClFM9obO1GhZJYyzp1E3WNuc2bMVvrQV3cyr1SXqilX67SSZ9v
G2Xsd12SpEBF8nUQMMgyiyq5tKy2epCkMb80chGcPIpDG7Vu5l0kzSK8Fa3xYe3DnURL55yzJJH8
ZRVj0jlHJYsurokzIbCAkypGVGsNFRtF3WMqEbh4cZtebJrfEOURti8e8huv/fFrxkmyrIS+P/gy
TPUQ5Dp+zbqsseKh7LS9nAEYCMPR3M74nK5zrcxoA4X6VdmVNCet9Kz/+BsXyYqAoRY5ROLe8tFe
vOGhWRajmYn+XotQXYAvH+xSX6V81PTJe/8qXy3FJlscnrhGLpYm9fFSMfumt/qsehAGvV2Fk/6c
6aGIjp10zgTkMIv8ZydyQ9FPQOCMbQjmgFL4JG4ZhagHmT5VD6gErrKg2SKzujLn9jKvRK8asxXa
Z7aGyxL2Cb36qRKFO6mQsUDeBf4zZC9VNZ1aaDbh0F5M2a1Y09jq1W2Gq26W7rUufBzRXlayBajf
7ADb7eqe0iyEc9XJ0pk50fJhjy+Gs17h9aSoZ+HTut4cp1gP5TR5kJIBWopIkTf6uWxnU1sAoxfy
1fvP6dVuZI6/EPRhw3MesTOOn1M5wIGKp1p9oMWgr2d/BIoijAB4Mz/fluNg3SUCZsYygoRndsiS
thxfKbNtTVJ5H6g9yL+OVzbieGRYHKk4W+kD2lU5uGScZM+8bafVA7uDhjsUe5xiGA6Jxkn2JJUS
pyVgtIfOlwCACWGyURNhXieZAZvCTF1mOI3tBzTmgpp6p/FDzMTVBjmdrI5wZc8VT5gouavnv7zz
EKWQtCcNYdAG7/8kgJZjlXZF7AePkR8Ujp+23Y0hMTLySzrIEuMYr5eAGRmgr99f+AAKPbrzJLOc
DaQeIuUnY/TjOy+hvCqGulY/tvh+1bTJtTAEJDTkd1UzfaqV/iFOJ9zuAku0p1T52qLrNijQlzLV
h0TT3YaD0tjUV88FeuRJJ/8IJKW1wfh/RRyXUnxej2XljRCT3v/kp203xIIR0YZlJoM8AXt8qlog
0OBRg7mfHitNvvJnfT2kpVtg0tdYqBjlqqO1uR0J6ifpN/L131nKv5B+fPEUXmUp++esYGf/krlc
tCwP3/9fSYr0AaIh/kLEq6V0osHxS5HyUDshL4J5CNktuAcOiD9JiqR8QFabowFsGGAl3s4XSYpK
bnOoncAbskHh1f9F7aQuQeSfrc4nIqzRbUP5hw9BynNy4gVVJ2SZOUuIt0R0B2oQBYBD/Ln8XkY+
7LBW02whkILR4UxOC8eUZp+hElKOiySJWA1ITZU5zBfDgtg3DNlsN6mu36p0bdD3EpUmcYJkkg03
lqdiH8/Cl7pvoJHk8lB8FZWZMglFgGbwwDoI98B95tD21bDPbDntp9LrRC38nuklAh9DnmOpFoc1
JMasTcvbSOEIqtqhr5xB7sfOK6OqEp6Ycls30RigFZNhtrHFZc7Q7SCHFFZN43zmQDoO08sdRJkW
ywOU61Wq2sMr+SJnqHmy0Vyl0kMqRtgbyl3tZJnauy/21BtJ0fGx92sVALRIl5JRwkxaGmUvVklr
wl9VRtJDlquNl4dFvRqVplsJoJw8pc/OyWu9sTG4FDK9RXYFmIxxsmAnZzly39r0oIvltAvyon8a
FVNQVoNvVbpddgmEFFmKrXUViCGbQTKGzG6UkpH2WKieUrZ+jBRcrn7De7T94YuFhX4j2GbDaY0B
oEQwFepexXGaYWCpTo+dMWFwOCrKVHhRSW86n4a68bDAZaYN/DYp3Hkxp7OTbphbJywNbAmAKsU3
jdRAdVSVcoL7iCyaYIGGcXW1hA3kG9W9HvrjFxDPWFAITac8a5Fe/1SzJOYMU5mL2Grvd9mZ6vXV
E6MfAg4OnvHCsX7VlRhA0LbdqI8PbZD/9OdiFwjcm1m2NiBuol+B/9/R91+gGAmRNBKXRJmimzL8
xZvzKhrDPC7LH3Vb5L+1gl9G5jd/159ILVofQIqTIYNAoGXyj3awAIryAzGY/q8C7pqXkEf9RzxY
/LC4jzDXAcNLr3NJUn6Xk1STjJ9k4jhaoMuQyfybQE3OcxypT2+DeTJkhBoTdVGnxtsu24VqbBvS
j4woqcKcECCOStM1s3Z5wMzSmebHKkCSzaPDGmueiZaDf5EWdggwmrdP9YpkY3xLeHtQg9Dvqwob
nOvZWiOipqYbY/6EoEVsfF+kK3KaxFH7rVLvJPXSDx56fxtS/hkOChyS9hyFezO5Frpro7yo5F2D
L4p5qca3fbNL+LoT/N0c3TQj4rPQf/ydxLhdjq5rARwNveq5vTYWEVYENZKvRr7x4XVYH7XopkCU
ss5tKCM12pONBUEEBmp6lcE46be6tOr9HdoZev4wauDtHblyhXgj19tweJZ7RP8KeDR+48TdfTbt
Q+VhFrdC8kmav/TJ1giv/GaTtVudwDasa37PsNLLDXoQmnWpSz72tx8tpPgSpx3tIrkZp7Ueocdy
E1pY1HpxiqDcZgwvlOFq6m/hMjY+EyQEXJ4W3A4McxI7hYahYPvKxoBDO39G7GUDT275p1jN6qdw
vOuSh3JAJzPeZfBatOta3VfN3k+v4nADKzpGk9H0onwh1iaz28brSb+ohQ2idzIsRmkll+sqvDm8
LH8VRx6KjH/+B4iGEwqIByDnUeqiQoPW8m6i9phH7Y/v/7Fvn9sfzX9cRbzC/3HTtekU5cFbwuJv
/vrf0cLQPvBeI1Ih/U7QyAr+KI3rHzDNgd1HOq/9msb8Dhay+YE2FTWrToeJtEsk5fvTeyKO0HPi
YhafMhofyJT/Vbg4zkpA1BLJFplzTnDa33ACj/MFuQNm0Ed68FT1IBH7OtTupSa+LmkWCVX1Y6AH
Xszz3p/Y24mpcg5mXmtWtc30dfDqXPn+Igq/kb8cD8F/fx5gk+ZiYke+dJJnDjVQ02nqg6csKauV
EOjIXi1fEsQYXCFBLDfrxE/vr3lSDXEL0a/j2FhEPrjrxPTjm9Aoco4hb6Q8TDqep1LtZdmAF+kU
VnZbh6lXV6Pq5BU05CoPP+rQQ9//AGy/F8m1ymlCis7hQONFY6p9KvmRhXnHLR3N+1mbbAvVsLAC
g6Aim6sLW0oDhMIj5Zpp83ymqH+9MLkHbR/6JKBU+d/xhddNEMIhUpR7WRcQjDBgwmDviOSk3++t
Zlg1oM41qdxUhfr0/iVz+B1dNDuYB0yjfHFIQTIfWZPjteNe1XI8KLK7xE5sOMr21dWX7TZzDCdY
97Z/qV1bnnbdbkxX3+rbCDmceockzrXgIXfnWo7lodLEny/fV27qTb5p7dt60/Kvlidv5dvWRv6P
b/zWO99udRdthad6Z3mqa/DX8dfhaULRlwobFVvtKtiWnnQ9XweX1uN4B/0itqdbedvbggNEx+lt
w6u9b7f80m/fWv51dDqX++RE7p3mdg5CICsfERPkPT3Fhpzu1a64FteFJ677Vb3KfsZbeCvu4Fgb
a6O58brYoJEJP3n+Ll5L2+l+vBlvhB2i1J5xKV8JG3GNJgNCKBA7+W0SSr/L7zc9bSusFNvazLfq
tbJdflNn+87Pza6w0V5yDHf5NsutNtWu2aTOPrMBJzqota4hUm4R5VlbD81msM9JmR+GLC8qxF/P
E4YoXoYLdOE074jg5fq46KZ3K/fmAcHnXeUU6+Cu/xqBFsWb3gSv78EBRRV4E3gQ+zzJhn21mjf4
0675Vo8se/VjfX0xMbGqnf1kD5vApYi0+QMv9hKXEtBJueX58v+rSXIG+y7kYLQReswfLQx9ECC2
BXfYCG6wyp3lZzeb9zfuoR9/cp1o+mMwwqiaGHw6RSzVbKBYVLK7MbUCcLCDeTH2VQzGMF8PEfTd
YooXITOTdk9bXf76ggxC2GXh9vBfOOU85UHfrKsMrilibB3H94SN/FiivNzjcWnrUiVufWlwanks
Lg5fJJDRoQwGyOh4Qxl20F0zCA28Rio8uOHGz2PxwufFuyAH/P0lL3Sw+n5guP/82eH7IDybZ6LY
0u54EcYObzRqmEsLA26ziZfE8Rvtz/kYT0gl3THkuBBU4VLNw/u4DS/N7IfQtnvJ11yIrteKIF3J
2szQ0FwtAITAAmZTOTLCbeL3IETuXh0ejDh/LgrrrjIipHasXZe1nzrmon4zpHb+NVKHJ4b9mwJo
Jua3aAN011ahryPpI60H00Ou9BY65roqRwQa5nCt47+AYtTl2CYY8yFtovpeEd4wpUBApPR8CISF
ASFe77FeBxOIWJiqtruYJFNJSRKr9F7J8/2A/u+Agvn7m+rkBDrcOlPixqlIezJLPe1hZrHZWdj3
hndiwlHTxkZvw1FH9fmn2CLOFLVrSbsFlLsaA6s/s/hx53p5YjwwTsBF48viMDhJAUzE3aaxlXwP
curoVNYQOfE8lLYK6dvTmra9L9UQ7Gd8zkv9ZL8sWRlnH8YDpGb0LE7fJG2ozWYEWXgTN/KPJCN5
h3wE2yFAPChoNDtuFQ2mIxYRVtxI6zO3/Hh1RilMVcAlLFoITGnJD493a6l26PR3GhpNUoIChBrc
x5mZ7KQOwK7oC+kK9VvknrXiqigLzO2j7irRkGuUKKsA2cAWyJ9Vdc7doJ1TdMPLbzhpNg+ZUcdn
1M7e/qR0atF0gpZxammXm2JUpOQPD50UPUFzg4wooqMdKcYub6KnLtEACQJOS+f03IRfPRk/UUZz
a2j6E9UXq8cDA/hFP0kastqUsWy4S/POTYfB98p+3q7cyChB2tTQebEvYsaTzEiqRyFiVwYM8Tzt
aAUtUO+qsy6NgoiPucOuV6XP5pQPd+0g1+u6Rm3j8J96gXC6pqJTk0/AnlqRJk+QpdeKJt6YlRrf
GW3pP6rt9ZwN02UcXFhG2O8LKazp7qDYHqvYy4ajFjvNkPcXc56LLpzn9t4I/GtR7zWXefzjYf/8
X6iA/kdDgN7vYTtTWXfNUauEzfqr1lFwQWIgyEuFHhLzqCWL/lXqKPIHZqQoa5BaL0PbJan/Xeoo
zNmpYcB9ifQ/yQP5od+lzvL72PNkpshjLAxV9W8KnROUGRM5uuFw7RY9P3gjhJ3j172w1F5qfAT1
sn6G0pRaA8h2MU6KzulRTNvXWt/fCUktXVql6n8dQnJTu1Cl+usY6/6iT9TIGwY35WMsjUPlYBzU
PheaXn5ufCPr7KqTjNar4hawv4FQSb7KIVCeU2M+jtXLVRgL4ICpt4jmFGnz8VXUpTEUYo0xgSZB
OaqjWreFJqYJMKMzVBiB1yycuLh7ej9YvrUsNYJOLbpIJZwqT1tjqeVKiiXTFJCVYYzDpdmymN3M
43xR9v3VUKOg8f6ax5Hn16W+XPPkWBrHQaA3vKwpjlvJLzXbH+gUV5X85f2FDgfcPxndr5UOCl4U
1Ev1d3ISiHVkwGCJZYSGFa13skJGWTbqE8q/OO+Fh3ay1F0WTjh7Fl0Vw5CB2THO3bSASAN9JwiF
tjE1cVikS2VU8spQsQoqqS7ZMiCXnlH7EjR7VGaw5H6KHQZoJYCgJeD2c/anv4rVk6sBm8LpBp8c
+r58UsxKXa7KeRHPzOVFCLxhSTcTcLSIOKcCJsRj4pJDRso7Y0Q1S6kpq7Nq/mzNJaF3GDRqoqGX
rnwfxu2qljoMT9qg6pFum3hjkkmPB4SsBNR80k4tQOinJSJR0uES5eVq1UROti1OC4U9dym3Y0FL
UNEtd2lY7pcVDGh1+9xENVegM6Fzwq1tlrscLfe7SiZEddPDYxgEKG9QaP2lT28GyOyVpGNuH2bq
jymG1YBLlmgVF8geFr1TjB0ePzCS0emd5/GnOpbB4IQsImFcog6zPbeW8jMpo1mwh0xqTbuVBQGt
RtlXKxjMvT9iYzKoOISE9cgvz8a8dbKmHlNXqWJ9gvSsULi1wSwjPSGpIc91UlrfTWQpiPeT1V1U
uDB6uJPL/QWAWx8e1jxqXg7+ldOxysZPuWYUEW7CcrYoGXX3aY1gY1yqGtoZRThdhZJRNbeQe+Ho
tH6aoQTaFttw7Kd+pc3NMH8PBryzPVkohG+Iwk8YsSQZ0tUL1bTyzL6Z7guzQKki1CeLbd20frCG
ok06lapxnUDvUlHzMlvNEJyuq6XeNYMm3XYaUyNURiMG+QlS+qsmGid51eSt7GmhPkx21PQFJjmY
vifOIGjDg+xP9YWMW1225qfYIKlfy7NTtdmM7N4M517XBaaCjR/IPxmvINBDJFZ+FBHwXbeKZYUe
S9J3zzTvho9gDAbVWVx17TSosD1p4kVxd9REznaBnN4d+76qdxkPjaoyy9LJw0RqQHyjAjupmbVO
1dkV1edmCc99VI24ai1BGzUHeTMcInm+BHVY18R3cwn1qBtJl80S/lGkaPf/K5u0Kmkr+DazBUmr
DErdG8ETSmDIQ1rQKjhCmhKNaIW2oifWQxRns3om+p3ALQhKlJjMgcFRkSXzQp+0RwaGbUMIDp9J
kHGTK9l3lGh7NzNbiyAUXY5dzZkkyz9LANu+1TbuXOuXqlajWx3099M8bao0996PlMeJ6K/PBHWJ
MxS4A8fpSaD858ZEjcEVy4eLNxP4ctrhnmiH+5O2QijZ1XLbpuUGHj7DX+Vd/3+ir+GyvHgcryZW
6+f5maZ0HZUv86/DD/2TgOGp+AsoTUt3QRr+TsDUpaFMtbMoDSCl8jIBkz4sTWSTwRQgAgmw2T8J
mPSBTIn+H11quh20Ov4mATtBl4G9Zv2FE7Fg9mgRLT34l5Np0nHd8Mugg+eXtqu+E4z8ulfQGiyw
9VIMBh6+kqdOUFrbRoZ/PfBHYMmxLCi6fnQleqLwWhNZuWogTu+0yhKmFfVJbyOeM0PuGEcmvAyF
V3WYw+8YRk4ciANz5hbdKAg3jdjAm02FkfiXR1q8zpsYDEGpS/jsyF2wUPEKAtg0N/+mDCyOrwdD
1oWx97//IEtebdpt/Xzs37p8+6/tqisfKCkXRAmDDORHlsrj13ZVga4AoiPfpI9IT37BFPypF6wP
gJZo1gOeEZcfJwH+XS/IjFoWp006GeD+lh/7m+163J0m0BvkgTQH5KWZxYjmJIvK59iY4kqWvSzp
Sv+ib+RoF9KF8Dej2SvWF60oSgPCaNCig/TiDr0xAjlJfA9LUxKpeIoC92GYffKiVHMUJaovetjL
x66Qx9PDoPYwCnqR+e37a51eJvA1XNGRQAADTRtI406/fCn7rJGQ8McjORwy2v2N8j0a6nE1p4H+
Sara8joM4uGM4uWba6KLAaobQCFOhMdrakIyjkVmTK6pTopt4MpIdzAMPgklLkFJVd7rtameWXP5
nS+S4oVeAuONJpOs0mei1XayZteCAFXxTFDLAKcqv42Vm2SiF2YL0Nr2WR0Ud+/f2bdWpNhl7kHM
W0ZZxysOUzPXaVhMrjZUyU4Rq3inGyiHi5UyfBSBl6z/ej2adwu/hugKtO9kPQRRGuBZ1YRkRLAL
+4RGchheo+0TwWuRzzltvfEM0QejcSdjnQFtaykYX7SF6sZqomiUUZVLqoC0e7qRhPQqyjpkVXNt
o5jh/v3LO55T0szGf4g9uqAqLLCJpxXoNI2BmU7JhF+a/tj0sXWhISZ65h6+tcii+YPvMl1Byzq5
h7IwIqfXoHoz+4j/uM1QIMcwF6a5ff9iXt+9xXqT5jx9D8QAT6UOq6SsFiQvGuNDPbdrvc56usx6
IQerTmBa6ZXUAdRhcZONmvt3axNWSd4Y9RE9F0zfSZNezuIsr4DGAc2e0LELyvZRCntx5SPkZwdR
PtM+40afiTOnd3ZZFWw0sXnRPAM5c7xfELDxjTAIkUcYcz9zVd3X6d2ZUjCv3r+8VwsRyYjdpBsL
kh1O6PFCLY50RWho4CCMePGgC/M7OROrX/CH/9b0661VAHrrQHl0mpDmSQgzTGFIBS0Uycel6UsS
Ww1aCcxSz8nnnm4UAxy+TAlPEmZyJp2+Zn2ll1g3+LOrdToKGMRUdKOl7EbUs26Xc5I4sRlAVX7/
Hp5MIxBXWghMMq2mpYcg6qc29Wbnp0ETJ5jPyutST2wz8QywOTqGUI1AER9bnl92a1E5t01eXa+q
Y9KLdOXiOLa8I8dPT+2mRhASxCorQwkuh0QJ3NYsJrs08171ArXAELedpPb2/Qs+PXERk6KxDvSK
rAIbqtNay8itfgBeLrq+WU+6tww+/IWSN1UjWsSFEJ2R/Xq1fVgPfvfS0Gd6T6g5vsysqAex8gXR
DepKclO9KDaoeMVnXoXTEwinTsYbi/iUuIgrqCc30+gBNoHLN90ymrTdGBnTbT3luBOJwuiFYzSf
OfFe3UXWUxZUyjIcXSaAx1cl1GoxjHNoukoIxneuLUSD0JGMwIq0HBdnNumre8hq5HiIBy6JGviV
49U6dczaCGSB2xhisq1bEzRWONZnZO7fuiYUCrmRWMGA0zjpt5ZRHGrCbBoupYvxLReL4psaN3lj
p3Qg3L/chcsVyVB9eOfgEMonzwszP9qsKXJ7veinXjU0Ee51cgRcbJzObPg3bx7AC5VCHnDSKXUq
MJI51mdunhzE5c5MVPwxjaz52yi5XBAvFaK3ZOULe/coSZAbzRq6ODFdZMuKhz4v44ssiPMzj+it
bf5ylZNHpGdK1Sga2y7TZWFH7226nZQOI+MwUNxECNPH9x/TQYfjZS65vFf0Ywi2S6EBP/n4smoB
cRLil4E9Vzs8lmUc7YcArmkCMH4lxZhp8bfyykwYwteK0Lm0txR3ljvMuxJtJQb9OTukZcVXn4g8
jAHusnUOOmcvsrEwKQ1jytg5BopxKwHw5GVWSMaKaVjo1GL3XRxq+eP7t2F5m1+tqdFyo+JirnKg
Nb5YswP2XYyZhNEP8CJbZIy7tlIhW6dGJ3wMlOI+8Lvhqk1HY/P+wm++kgtMCr18ZuD6SZgJa38y
hExDlbLqlUUhc/airp8B/IrntPmXOPz6Gv9Z6iROm/mcRsPMNXbhMF6GoXQvd1FihzAMIRZlG7MR
530VCVjoKkVxZur75jvKWEKn3l3QeSeLF8igMgLhodbxQGPempX11Fj5/0nQ+WeV05ZeFUx6OPSI
Wc1KP+7UDvXm3DJLRyvVc8zQNy9oCdlEBBpOp36x6TwIFZkTD062+nVuGMUXoC/nCoU396UOHW4p
20llThJAgeaxFsTctlHT8wtLmY0L9MeCTyPgx+dC0vIL6nltzVhZPnMr317ZhPqKXP6yQY/jQmjm
4pBB72FMnkhAlqpC2uhiJKy0rggvxkqtXV2P5tVQ4zj1/jvx1q1dOmwY0UJahsx8vPQcicxghJ6l
lcjYz7laXETyGJyJfG+9eS9XObm1k9EM8HQQERNKCTc8ARW0SmrA3oxWd0bt9dwFnRwdbWZlhskc
BCmavtnGVeyvmhaxnvdv21tHByNNrHsoL2m0L3//IoZBjm6KUuaCpipHl0ZGwRGCiORKDHARB0Pz
6MwWefMOvljw5OgQlVrUkM413EpP0285ajBu4qfRx2bozmkev3UHaV9hzLPQwJTDPPzFtVVmoHaj
xbHY17XyzajxkK2HsT1zxL91QXRTGN2LnPLqqfJC1ahhFWi804lqjQ7lrr+TsbZYFTw97/2H9eZS
aCPQrbZI+E6ZTXUoBmFZxKZb5YjTRZlQfDcYWG06P2zPZLJv3jtaN3BqyWVf7QtmZHNNUYDNMFRY
RywrgIuCdk5Y8u1VgErAT0b7ZOn+v9x9ppXAC6oDRkkMt/HbNcvLCfum7fu37dwqJ1FpShrqGIEn
NNUxUT7osRpVinPs4LdXgVBKOxECDGTDo2upfDBKY0/sK6rZYJQ7ylivxtGZLfDWKjDhkdSldciA
4+RITHp/VueMa6FSRpBaDjJiu3KuO/PGRqPpyqlr0Z1moHKyyn+ydybLdSNJun6X3qMN87AFzkRS
HESKoqgNTEpJASAQQGBG4Onvh5NVtysz27Ks9m2WKyl1yIMh3H/3fxjcYJqqRTsH/FGhYvYrO/Bj
boKewAHkzdnf35+//rR9CIScGsgN9LzSpP/lPd0CX04y33ehcCzcrOjZlh+UCr2ayMFgaP7NIPSv
lxA5qANc4oXFA+fPgMZxyxjns4Icsl6RtmaiHles2Ps3B+v/8qWw8tvbUXgq+wD9j4/DEE87q9ze
PS874q+7SHu4j/Zihr8RSyLv/v4a/vVLIcAmIGFP1kBK8edhPe4ItBQs4A9taQc/GHARkWqadfl3
45g/2aXTTXCL6CqgOOHuzBzrT72nxkfY6CAOMI0xcvmO527YRUcHk2xzIxMzGnzsB9+Tb76JfPyc
Z2/ps1m5PSxsDA6DGCzA3zwz9HZLUmrrmHR6R5LX1eYxcV38ndOoU25HhXvMhxn+xjw7vXf+++v1
19sDk4dkFxoFCt9fsLPooT2NCFIP0cQ7e4oirHuyyfO78rTKpn3++5/25yobI3kNGarChoDvycLn
jw8Dd2wD9xDx07DyV9AuLPk+dQVG3YJ/h0NQvObVf/hW8TPJndpdeEhBYpa0X4F/eaumQUCZbPzk
kAxbEt/pBcotoyTPqg5yatS/W6P8+QFkT79vNAm6ZprDDOlPR3mQlGuXyCVnoFNEDCLQJ7734ez+
m7P8r1dyJ37hSxNzHVnX/unHWAQmVO1Y5ITLR111CGsd/TSKRDYR5PorVGZSB//+3v31i2Hmtf9H
jWcm8WeDJybBC7NiosfbcekvemiqG70M/zYlgW/ADflXqAWc4+OhASPQYqa6G/786w0b+mUgSaRo
j4tbN/JbbYdWd4lwBO+fSxfOy0l0NtaIqcmnLwVGqYdicuVjTf7io5g9vKasYvNKxIJJA/e/LcaX
rpL5t00pi+QQCxkxp2H7ZZPELgvnUyNa/+K4UU5idJV7Hk9lkj84is48DNXyRKNL1uDI5OVzseGa
CmGoesENaHi23KRDtQH3VNxBsEI6vASyJ+52HQty5FYWddJBZNlEfQBzKizVp2CclrOXl/6NXXP8
HcuoCt5gvffnOu/Mg+V2P7VrlZh4TZud9nnh/FBVB9EOJdZXxxB/poeoJpDPoaxabV988qZSnSIP
Sm7Ob5L2MWwsPzDf5doIzFR8M76sSY22MZlNgyFv1SBWnDuLlHcINlV5MCIW+izkEoqjvamYkLxt
Diys3Um3KkcfZ91FxXfdiOo/rb0IHpnlk0wejNuDGtrqGAXo16150JjZ953tpaAfc0/WW3syvo/p
+CjJxUwR3tvV0R/qGDeJfLg3QpGTmsjGfo9IuPtc4YF4gglFWmcA73rRVYJWvSi8n747E8TD3h4H
52IqF6SaFMZZEOBRFfS7n0cdWQJSULBfqUaI6KEg2A4J62Lhuq4Ek8hTjocnWZNlEURvnlcvEKWT
zv68tH70ZSFepklby0mIGoqd9ltdNR03b2jEr3rEUhgGmJg+WU7dwrnp4b5i09+2rBixBo2HEFPE
YtLLT7VFhfM0CP7hwetdzNONg982HzswnNykz8BgDV19Yn/Feqxaxtohj31y56Ope33JYXD1x64e
Ma32WviVrsqd8E7YqppvnbaYSVrn0AnOkQpK+8c8qVKfmqSL3qRXWGhDxm33dBbqzV2rZ6cw7cG0
0/DFxUwBob21RBiyt+TwHSGq+5h+IzD5bXNG+WT0tEHEqAsHG0oh7xfLxdIuqno/8+16JFZ8gBLK
aabD5cDQE4ZZ15QCNlezqN2irjRGXNwqXAIocVXYBe18KiMH+XAnfaNvfL0V6tSUSf0g2k3int2u
w4Jx/qAfRjxq1mwJIYKlXRuX9aEK3VGSbxfH5r4iyM5Tzy0whlnLKnK5vnrT6vAeLbpFr1sjQME/
oTPFMwVyqk6uu2zBMSJwsHoOg03xZi/QPbGkwxRvbh+TrrLUgxgHi1BQLoc7ZmsghumwjTHc0kRG
0selvx8+d0vcIaQaEkt8bWzZIM3FE4IA90pY1m0bj8OjBa9upxgOy5Dg8W3sgpWnxn+5tEt2JnM0
bDOe6RGZc1Y0znwwPLn8FMWIKI5hLIx1gGQFF66UHSKDEtLVCVdhMx0Wu6laErVj/RTPvEmnYq23
J5FscXPIw7lhz7QaoJbXifCHynuycixMavBs5RhzTqoYobfE3YJ/shYoWo+ePS0ErNqWS7TEILfP
lrBg7VteYrxjVFbCSZd6LR5LXRFJFveNhsBpu4/Bmi8kvNudZQ6tgxAQtRFr+cLZSASOFyzoI1dE
1m1cOuKH6Kl+Byh2W0zGY7WW9DOiTqDPVsR5Rn2+fV8qaXuZbuL5HRtpGZ39ymHJYrWD+BYOkDMP
qhWYxG8FPAcSVksi5wtHFm9hb3XQPjtCK4+s+MkMNJ6/nhe4iwXh4vCV03FtQ5X2m92NqfA6c2fG
jSDTXrClSrFalvNR24MXZlp4BEoemzEmf7gM1yq6iRZnCe+p7cxoeQaUc2u3TixPtiqjDxgNG5SG
ozUtxymJ1gVN0Oq+FaJLkCl45bod1zCvQgLNZvPLhixR3MyxlutpLkT4IZElJWsOtO1imb46T26n
DXaO/TZgPz8W0a8JadMDrZPnX4pyCt7DkLSfW2/c1ezE3yXVxddQLjMkX5wjbeU7P/VSkn3oq0C/
16oJ+VKLafesbhFFpzVyxrctGWNYt+Um9WWkdHyE7+pSINptSrJ+q70lDXJSR7MR3PYhZ2/zw8Ju
I0yVsxAUW3Xj4OGBnpf67LTGG7IaZ6nfeMhGAU+UnKqjszl8A42fI5EDMA9wqR79ujoXc+99LNqq
Ck5FZyk765Z2/dG2FWdQHBoS4Kc66seTjzKsIpV9JatVqwjXShZEiclsd1hYN/oV/ejA0/DV4xNd
+AV5vWRwxLzxWPSD9W73vvd1ITaPZYlS3hdUyYhgynEgHtFhwXwZgqj3EG2t+xOllihJ8XxElB9U
gnwY3ec/O8tfZRoFSxulSe+Ta9aFxTicJIMOXMLCcnqMnTrsCG63mGUwuRvao2/8OkaC5q1x1hRi
9Q6DZeTrWGLZfeiVJyVVGc3LCTHL+n3LOawfQreYXonhKycy4ovlqx9t8oMca9tNScHi+RgbgT5u
4mzM9DgWCQETy4Zos7QIkXfMoGqiFsalzbxhRUXZ2gX1bbY6bmCiksUjpEFG1rk1uSLeuCEh7Wza
rWxPExebuEpp+IqLIzSphmtNnE/PDv23IMZB5a6L2oiMyabRBAR78ZbcFrYp/EwuNQbFvGJlmdWr
NcXpJjlns3r2MBztI+FVaACc9qGYc+nCCrcskhm2UiSgiSQwl9609qntW+VkUbL00xc356S/mbV0
qoMZlsD9lk9mN9j23UE+tM3Gwj5ti0IbxJDzgtW2qL3u49YFGxI9b2iL6nvklmX7Y1ytMGf8GJVT
ffaXcN6G1xWQM2xfgUwua1U4KT7GrjClFzc/zcHY5w5urf2igfOW0zNykW4dEA/IhUN9aWts9+2s
Da1wqA/j7iL4o6wLV36JoHHXxKKTdeGkqOfnKFX5ulTpGvVtc9LY5ZlT3ZTErQejHKa0FGrUj7lb
V7e4EotwP+FJscwHv/7JcU1WXtT1esp0UWxQxxVTqHROutYlJ3Upfg6VyLFwddfuxVZQmU5+sAXn
hkVDfSrYb5bpOPEnB95f9x6RuktNnbmfqce5J7JG0wfd975bJSejRP/u89kWxh7aOnvdOC9nS41j
e4h7elKU9IGMj7lal48EEfj4Ti7S+jI7FEk80iOnRVGGCIAoCxjSyamrgrVnnSTGl9ZT1QSjXlUm
U1Y8zad6Q5Zli85pyFxAc/na9zNaWEqGjt/q1sIESLdR+W2GCrhhCjJS/LZk3pKTnFTvZcvEcDRb
NhO/rPXYoAatq0BnxbTK/CTWYioyz83jKSUg2amOuynis+hM9+DqsArurNKa7yDNhGvKyrF4N2T7
vFdV0xafKt3I7uwXW/VYrAMHVt+V421vloXEdvxk/KOF7T4dI7uu96heXZW5jCsE2gcc77jesd+c
bL+Pnxoz1L8cqUyEImCY7HRPDqBz9tzFPfhVtD7XkW6+cyC62C85ZswCN+/FefOqKkohXYTsW7eQ
FIFmLH7tJAv/rKQ7/TDW0GLwUcRMN3Nt9MUgI8qP0ODqX0lL2U+Z0+CF1ctxflp9GeMR3jr5z8oN
R6CLDuncO7PJn2tMNUPW2vUf7HkzTTaRxLIA3mqcR9rc6W+bpqArnAcvwkOUgnCyJOOig+dUXpXK
xNP+UYJ4lnQo5fyl3YK3fDM6s2vxLcC67kheH1/cD8eB0BQz/Ro7LQl0WfjkvJ4fnWgtH/t4+oFy
pzwwa6ruV9HwBcqhj4Wk7rTDU8GrjqXJWv7Ky4Bo5SKcmkMcTd0pVAXaLJoEp8mohMPZMP4/sVOx
TpUULg1yt6nvUz13b5Xlv6zgIFzyR5qjNJjKOEq71fHOSARIlOE8OCDt6eK0CF2zj7lCVIGSDrjA
8AI+cZU/qyW2EfVUnfMhzq2brcL8fjGr88m3xfphk73O+tHE93ERdSfXJMnnhP3jXUKLkA1Rs5p0
shfrky4b6135Enmwngixd7GB7N1l/jjHyq1ISCm/NujJwKAbcpZ0rQCv+23D13yLt9uC9v5c5org
EZ6iNxEPy4tKgo1su21+8ANFQkvX01NZaCHCQH3a1ubiTFrBVxm3D+4cztnS82anxYZZzmyjaaPz
2YVtlf9WdnV5cVpVfdkoIEdrlEnmL12D188a3yPOKPHY4d3Cvy3na7XSvAwR5bDoJv92MeV4UzDA
TtfR/oDQ9S5q/POIJ3wKRRXVfe7j/VMw6UvCGsPnxSFsZijdNxuEfYnaVZ7bdnXfN4jpDADrimgt
iRiIyMHocSs2vBHW+G41OaJRK2z43WV5QGPU3+V+cmuxjPll5qG7WebyS6L84oHYUaJofHvIdFkv
6VoH1lthe90H0wfNJzzYxmdjjSY8zX5eA1gX1774tRmPNo+itxEB5MnofQZtppuxb9gytW/9xFR3
qxvCLlH1pYYExDswaGnYutrJe9lVUXHy17zMiiHZrcT6+LKJShzM0pY38PXCu3pQ268Y27OLxOKN
gCZyWxJQ9LbYX0MdWs91IvOLKwh9rMqivJAE7OOzZJErjTnvUzsGw5NfO+WnsgyRws+TvC/WlWQ+
lawXE2nOstn8nCBqnKg/ThpU4fSFcZQ6YrA2pnk8yN9yKbbblq3jhzpovzW0XgALL0pRFvmHYTYl
XqRN+c0Sqv0E69e9bSxs07qcgUNqwpBrHGMO7OtuPlV0lHWW+yQNpgFDJxTztJ8Dr8wNTKyPW9In
d/4M6zXzw6YnDLDhAW7k4h7Jjg4Pmknqrd001i3k+tu5XvIbP2wlVsXBZz/3rKctJuG+GXx9F9iF
zfO4re1biFPbAwyZZw6M6KeqSDiTofCeIpn/Gv3hbeI7fAN9tBjnBXX7Ff8FcqD8uAqPgayGF3dT
4229lf3Fs5cn9Moe7w2Hamq6vIJsHHpPsDHouvxxeS/nEl3RBgBeJxLoM48cRkFd8pwCC3aI0Ck4
v815ylX+xfGMxHQEtxrUiNOg58x1x5DcI9/Z8LLtKNnlKkca9LJfETbbw7ySWNdMzwUGDAewqPM8
i9Zej/z6QZ8lDUOFw5RPmBr6XW1ZqWH08IwWnqY17mv3LmyZ26Z68b0vOlDkKmOC436HkK1OhZ8M
+Un6LdqtbQqrBywBGjLBGFTkpHqJRRw67laVaY6IJvNqtFi88Dr+zeGIlbx6YXBGp+bW53peczha
UtJu5YNEkFdMTeilpd8wkV0Khj1FYqkEsx/t4y5lLbZ/8hXJlKegrxxCIuq+0lmpvcm5kU28TNkW
cPFSy6wWlbiYY4GQrJjbQ6jr6MnKyzDOug0j3FTGnnm3MHssECqGuZvWlvDeWjwkiRBTTliCAd1x
JEIuWMjb6iKTVY5KfvStNXwPx3F8qme1YDhr+UIcZk7t3xqrjOWB2qa809gnmBRtUO3Ia64idziW
Yeu/NtriaINSWZI7b8U9hYnWUt9PTFFMJsdFaizDegbHg6m76lgN4fDSzG0Zpgl0jCil+o48Cqzt
vtWuqTAcUX3kpeMyrli6liNBiWZpyJIPHBEHH0fj5/fj4CA0Ib4djtpaVstDEmjH4kwXE/OmsNOv
0WgYG+Mjnb/5gVypt70pxcGnFfs19RLxW6tm/a2V+CPcrIh2oHkvuRvdW96OmU00xlvWtHkLmdiX
FBq3MbSUE53/dDB5173rOeY7KMPQNJkZHKWctFw9V+DtQLiPq0zmrlp3B9wQ4vu5qTEj6mayMVWV
y5DhDvFHBzJ9OvsQ+YQx3nTzJjb4Bv1yqtY9Kdb0Y1WdnGnmiCwbWP0HuB5rdE6aOEQiWPe2Orf2
YF1MHrx7gXILgvME7mULU9gROnK9O9KZft4udNvjeKw5tz+HnZf/FBWVJzNh1zzHZTkUH1yaOlRD
+6KGkU8d/9BsJmfCuEebR1AU+XObz3GUWa67bcz8IOsc8XfKt8wHbb3WMx4oNzyAGDsyYQqLI0Qv
Eu4s5sRdughJbII/+j1vp2s8eSLxcb7f2h48Rvg18yMdq6hLSyJHVmpGrONs0HYMeFTR5H5qY2sS
v6pKShLMa+UONw4zt/uGkJPphYRSX5+tllcKMNJBhj02PhfjFJc2cY0aA011QDBPAbG9OQgO5aZD
vKubpIwzL1+suwjM8qNif0M2y2aQSjl9heGBgR3y0Mmm+uasSdVkXVmQOLwaDsAptCeUTvgidGQ4
BePDVEREXhZebfFEFsr5NE+RiM7jZGb/AKMP28BaQ9DNfJEXJp17ENlt1zjc+ENXLHoMcc3zJ6rP
qFcf++MolB/7bmi6+wpeT+hnWG/XG+1bzRI49pb8V2dqwM+WqLZMc6VtjFaVJpqOefZkXuOxtupj
w1nHuDaMcL4CTVVP7VTbNMZdvXppl7hLdxjF5C/HJFzq/L4zQUS6ZVDimlXkBPycGy0HuOsw6V2I
WXpYpo4WYBvL1FQTuuto5BzFxTPY4kxtWIw9Gen0zr1tGmVzb8cWVKL6yWY07snpHMK9BokuHdcp
94SKbtY5aTScCjqFN+Jl4EhPC93hKWghoTVpjmbI/rzijh0Ep3VlH3CXmKhab5ljzuPTMMDFPXLk
u/NLMMTgquPkehZ3UqmyCs9tmfcdptEkK/PkWMvyMTeeLX71ra2s2wJOmL6N1wBqHwdL178syexC
TNNVkXxvC0+HRdYgbZlU5mBxHpwDFkPNzUCXm2Ca44RYvPHmld1DychvjxLWxbyn5iqWSE666mlp
bULjWo23kmJf/Wsc/PW7DEBqGXBsZUpnmyGs/dtZ12t9w3RmTF5r5IMwSKWyNktnDaGV3ZyCBS0m
5eiUh/A1WaW3Pm6DFSXPZe0y+3FKBPb5ZfILI1gN+x44wCSBDI4rQFp9YXxeozMv/MFSaedU+Lmn
lbUF8iFUkKr0mW2lt+GK4/Ty0roMizJhdRYQMljmpARbmjWkz2tYNqXMrod1QN4XVN1ZFy3ZqnbU
W9HtkucW2ZWe8XSeHGgBhfqsunWZzlG3znTbFqXcel7csrCI+yxaa32Fd1wV3cGu1KisrDdJu5yH
PGiTJ1WNxtzlbVKKuxCQX6Zimn158FgUlOz3ZzyTqW3JIi9W3Y/6meVU7pI4JoP5oQ7dlj18MnU6
vpU5fNotnYYmbh712Ebdt8Zh1/ViiBxVAeVutbT+fSv8f8ra/2It/y9rz/9NpNj9QVO7/++/ixT9
+L9D7Ex2vuI1mmj3vf6HpjYmBITEIsSxqGkQvP+PRjHaPRp3Ptk//hL2wz81igkaRRQOuwsl1CI2
qv+JRjG0/7QQxjUYFvIeOBbzG+4Ggn/cmkYMg+p8thsOZQtrk74fwotogtbLtgbclpf1JW9zoLqI
Oib4mhFYcQnALsUrUzmqnL0Sm/YxcjpFUjYNysg2vumZ+3JV3EzQGgWpPQwIAdVoJ9UpooiJs70M
qzglVJjwFjKsim7DbfCw+5dD73Vfp0755jlvNXOuwKqS+rZqpOV/9g2p1ZxDSFaY2YfKic8Fy6d3
e1U5ix852Rt9m0VpyK/n+3Q96/vruS/6vQZQMKgH014a4n6oS4ZmHUm0ybV6CL1XkuJaVYhfIArT
vlab/lp5kr0IVQSxk4fihVN7nm38tHz4Faix7oMp8uVH+muqGVYQVDbTdSNljv0UsPuAyG9ZboNr
NVTXyli5nCbpdK2Yy7V6Jhj5fyqvNXW+1ldXyunB+r3qTpIK7F2rcb8X5qE2rzV+UqxV9pId65Xh
yQ7yDs0kvYbopL2+x3up9/eiXw9+FWPzsvcCzrUvwOmNHqG79guUzJlRRVA6xWm49hQC6QINhnPt
NkThb9aR3rZ79Tunxrpl70fma2sir22KvrYs9bV9Ga+tjHdtawyhNOuxu7Y7+bX1mbuINijaO6JF
eL48BddGab02TUJMNFAyUfxovxFecayH3u6yVQy6uiFTQLz2YrW2TF9bMuHt7Zn+vVWzhvy5uDZw
sIRp5uK9r8uJImF3cm33htbDS66j43kurg1htPeGa2zMZ2UYrR7xqB+3S5UkNJK9Wh10ZpL9Eo4n
e7PZTfG7sG3r4l1b0fzalibXFhVIRGvhXltXM68ocRoZ03HijoJvfbiiW2uiVTg38bUB9nK9rYfJ
2WoesWuTvOz9slnC6N67NtHJtaH2rs01U25cUpplYGOCw1v9iN3JvjHau/KJM306ONdmHSLYThMK
VDee12tDL/y9uR+ujT7mnzT9sIR6daN3LMDSCFjg7QghLieGERifAxzUjiHCK5xgwK9ftyIAZORX
wFHP4/JQVX2SYz1TywKeHugEkAFQYYINaLHw8XdTjdVEDmreeWHqCnIkSO5b4ghkFfkVBrVXSCR3
dGRTy6rjcgVN9e8A6gqmqiuwWqZlmNn77oBL/Q6+dhyWXCGZFzMezYYrVJuusI3lDhBu2tFc7rJP
O2AxBkzBf3V8aspp/C53DAgYBQ7a9rzcdzwKjKEWCWDUV/AYsF58k1dIKeQOL4dIm/ew7ACdwtoB
qCkIHqivsHQJ84jV9Zaw+Lav0FXWJJRlrMuBtM0V3oZXqBtcYS89GRC4usLhxNdA43VHyeW0wN4q
r+DZugJpLxFrcwjcAnMZ46PwvLDeXNmTcZb/5l8xeXfF52U+Ex+eXHF7qwfFhb/ieTwO5EN9Rfk1
NNH8VFpwPgSzzO/ddSLQ7cOB6DoniLfJvTPX6cG2DxL8PGKmgFc984WgMqo9eBCq24w9JIr2Zh9H
1C4z0LKOx2dsEZhWCA/h9xkkxxQjgBfDEmIfbkx5xe7MwFuZM4RLzD8CPH2KQ72PRYLrhKS5Tkvc
6+TEv05R6tHnmfNYJty48UaodbnNR7cqHhsqVekq3C3zomSSX7yyDvVuolozuXSrB8jr8wdulzia
0f4oA7E8FlF1EFKzPaiFfF5D/66u8CGXcfNc+0P5aBQc8di6a/viJYdtQ0Vw70ajn/Klw2N0IAcm
jOcnz+wOPMQ6S1iIIDxtE89NEtBF0TUDt4mPXnTXfaSPu/V7G+/yjQHeoEqResNnahyhpnX+HDVx
9SoNRjViLY82v0RoF5nsp+mHsNezo9zPiH5v8rKABIvOfBF5+Ojk2NMkwXe2UZ8AIGEGF5s7krv6
Moek/CpH3m87w10O1hmeEdkv8nXAUyyzpvG2cwf/p3bWkwGp348IKG4JdCDPdoIg8sUXJbnOxWzI
CxzETbgUnzo+wYFRKhhwxoXI8gouEwMmnvc0n6buUvTeA6M6J+3ZiCvbh+WjOeVal10q1ouumeOT
V6owZ/koxRG0RFCiu8YfkyZ0L9smsRQlshn6hP0tYpkJa7GV5I633UmU9V2+tLcjW9nMm8vUH8xj
XaqP9Sg/WLMZcV3qA/lj6oN7aanqbhNq/Rg1VJSwW+WBD4LmtD5UUzl9UjOzM0cZ6+Kb6nXpy+ae
2z6nMQDzQy4HyLKcRecY7g8QkUZZ2v7HApx8nonhCs6JJOqvsaKL5cvXTpFyigbZPLLYY8RcTXeE
TDOlV8ml8+U9Idv+y8DmgHWBcj46kxsDJbyPa98lqYqX5mvgMi2KVRc/5RblZAtt7ApHSjX0zocx
Tvo6kwnTpEPAeudlXnTzK4hM+8GPW+csZ/JIzWSH96O1to92P/xwK+HddFaDXyzwJDWWZNEbuEOS
FTgiDK3zOLiVWzEd8NXFNqJ9CTXWp3K161QNTZMywyufKrHOgpeqnh/arogOulCS6jpqAQFgeZI6
AX8Uxad+Ld5sPZLYRauaIerqj2Wp38hMntN6Eb/V9fiVMTotzU6zfbGE3X4KrcA75Z30fkRO/lrZ
anutIW8Sw+3Tv2yM7AyWZ4tfzkdHwcxh10iAfS0vQntf0YG57E39H5MlszCC0kEjeywTYb1EsHem
w1yHOLey0XOq/IN2EXGuo+H3j+hZy/aD7Jbggf0j2zhvvR/gTODtGyTVOWK1dzP6CT79eM4l1K62
abYbY0EPqweWyDAIT7ET1U9TKNwf5Dw+58v2xbjFr3Ky8PizFvOJrKrqqxg7KCg3RVAxyC4DfDf4
8o12z9hdD80N1lMod44cqC7S+KFosIqyjbafXMed5b3LqItQ2niUa/Crg9+EUZorS987LHk3co8m
fxie+xGDkVtX9cvsZcTVJPWvHGAMuVDm/TIyvWrdTR/W1q6a5qHr4wL1RL1EexKNlOwFf5tjoCIW
yeieVwWZSXiNfGCRNHlMpzuMt26B6xNa29pVkOHSOGZf+7EqvLF7gaFire+BUiLa17j0Ud5taDbU
LaTkFnDZPvXKcly4RqGyV/lBQKBumicsSOt4eJpl4srqW971eHEdhnzOf+F5FZUqhdnErzTAC/vq
o7hMu2LoNwaI2BYf4tkP1/Pk6fC5SrAMU3Yva2IT4AwNKV6csU2sQ2V5rxU6ji+e52r72LiFY7/p
siCX7Xdu+P+h2v8CeP4dqr2blm/l+Adcu/+D/49riSvz9kCEf6LXf3jvhLhu4gPI5puQ3Agbqf/B
tfZ/O/yTEOOdq73Ozo7/J64lxHdn+8co6cmCxYnvP8G11y/yBzYwRh8BsQpobyLoWWgF/4hrjYwm
tmxwlhyQJl5QwBW2mTYnE64RbbjW9yJJp/gtF5lYp2a4ZSug2ZdiYIxl9hQua2ppu+vSKe9tQnlX
USqyviXedfHY5ih0yyK/dbH3KLNmzjuVhcna5+nuYIuMaSqcNaPrE/n9JEMJNGCC1FxYPa2/9aIy
cO5ye+cVw7j2DjU04dudlUN5mGPnI247gjk1TFomSpBbMhpFAunjaYo5MuEU6VRrByav3UoJq2nW
MJWirrmhfVmt1NG9fW/lcRhfclOUH0a3VBgiED9YHDRmPvZlQbJWUNeHfj4sTRvjpNPk41GSYPFo
E5VSjy5XpCzLH17e2n7q2Na4PCEDKt8BXwElHfbDfLHY+q6M3sqnYk3yz5j62SyFaYU/NyNT4oxd
AzCeJMOQKWlneS95mIvpRzJVVnCsRVNHgH9MAG8hzy7iVIc9mcgcLvmhM23JgjjKfapQYXr9ICzT
Bmkwxy5V28Yl8mGaC4awBE622Uyy7wWiiUOY4FR4xcemSCb6ceGNF+2XY/409p03HRePBZ8nori5
VF6r79aua/zvITRHlnrO6P5qQDJpDQf0iZY5pLPiAkPzK8OX3HHqD0NfzeDtdTP86dzjBqljr4FX
g3dzIccttRs38r8Ewl3wAGc2n7pGPwSe+caWE+2U6pmLezhCZ4F/mxO19RZJxi8Z61bcNgVdFnjN
Do5T5S4pdO96hEfr/D/2zqw3bmTb0n+lcV/6iQUySAZJoNEPZE5SZmqWLOuFkGWL8zzz1/dHuQot
peta7X7rxsXBcaHOsU0lk4zYsfda34JzP42XbeqwWxFIJfuVr1Z54DmgXHt3TBC+bePiU3LBGyvj
vaIeZ4dpgn3TQe/C6Tk1CxhF6PCIzN2qDKJos5x8tkLFseI6Us0G5m+yR39a8BVVOmxcdwRo6OZ5
LncIPco9MlTrGja9gQ+yJAgn1xjRL3eOI9X4mcvg1JDy9rNagDdoZy2Jrif+VaOdfDVJk24VoDeN
3DjW/eTKjxrb5puOEwjPdPwRV1H74EIQzRPtHXXc66VInDX+/35FyhjoSocQ6NodkXa/ylYGr85o
ojlVnHynOIlxK8Ik5Yid1SjZiM0s9qHICYYI81cZ20d9sIqLgndwg1ijhN/adMkqIPPzhzOZ8XVZ
zu1TxnSron2ST2yCvqZbXhNq/kNmKsqPKfCL68qw04tMov11/UpHfqo2/BVeWoe0uUf8Y9suSxC4
hkrKWPbd+n7187v9kIN9aqJYbqMEAIA7DlS3fmqNB0xs9UMoOjgDkXlTZHX/2FXyPgkjAOdB2p6Z
KtGteR1O64pTLdqf1sJq0TVXljJoZ7KP2nuf0n5FEt60t4FdbqwKXv6kiM9y6v7lR5ULihmnHt87
JsiPK7zT5yGyCAwMcy26L5zyaCHE5bwpOlUwMpTVBqcNdgVepeKz27QYjk7eDJqzBPKw9UncQcvP
9s4c5Dh1aGcT0u8Aj/hZniDn0OiKIPybyjtb6bULVMIgCqMm2wADZIhXwJadnWLDJH5eq4nzw88C
4g0mkXEItMX5iMr/E0bMm0H3409ps9Vyc9AVgLpTT94JO87HrJAh1HU7Ziep02bVBY1/i7CHbWOe
GmjnTEVCjnmdACLjd2tiKUCvWskjYQ/Dro+k8SgAWlEmCuWi9pVmrdl9tpPosnajlXbbIBecdUI/
/Bsh9EdV12X5I79t6x8/2uNz+f9ATBQWp3fv2y9Tguvn9rn+UE4tv/9nOWWKvwBb4r+nbLGxPC6s
nZ/1lElWOPEOYJygyJg4qXBY/RPzJP/SbEysLM+gsUDM8If+qaeMv+C4WUs068/xwh/VU6cmLoqy
5crY/VgSuM7plMDIeLtLv1k1dWkcNSuLzyNVXL+7Gf+y+PxyEZPOBmEOpBFR4GDO/fhSdcWUKNDh
69VCxjo30aTuqmry/9ABx71kheOVwu/J4nHKXontRik0VdQrpOvqfpTRXUhDZxP15DUUqqLtfv+h
Tlept8tRCHPrYJwAXP/4oRojIjKknWpUmVSB/oR0blT7lD6pOSBHmaJzTHc2bRU93/7+ytTSH9ao
n1fGGK7ZVMLyFKZUtMtRU1e5ctqnh7gKHJDa9YTaQO9xn/Y4OEx9x5RpOovNZvpkiTzdj5erW1wa
4pEBvMc8qb/7iQZSlnJ1h7rTHQYkCT0OCohtbfAJ5uTXSzGj5RpLApS2PEMfb3EEJibtMQyvUPMW
XqEG5aZympoA4mn6pMzQ3jbA92sqYDgogktiPOjQBYzw8WJZkfsNqTNEZTDoIV2p6DJAGVZwy+BE
5mvFz+snWw04qEaVrkXehKTpLDW77CmtfISlZoj0O0aZjPag9x9gt4TFqp6S6JUDs+6OeW49jhUB
pEY5gtRj44+FPbpRraPeLQsknt5Mu/RxArD5hTDR/kkh1+zOx66re2Yyd5rn+22rrgTzHkJi/VCQ
bG+MQ7GxA07YGU7yQ2ibBMjK2W8P2eDL3DW6yiDpmvH4gymE9uLPdWesmYKnDf+rGEe3D4XzOhaR
Q2RW1UzxqqoaeLdhLv29FWuYMHrHPjqxHqDKr52HFnPWq1UEPOpdWubfh66stLMhbvCpt22a3Uch
YSMrZLpLx7Wb76PZtO8mczLuw7qgEM59ueTYWIIpXKAZytcYUN4LrUUtWmXmEGu7RUJ+EclBoUMQ
W2jJpjYEWB0gSO1WJvBKQs98cyQNe2wxnM0MIZHYM+dCfDwjtFcZzz+Doe6gtslQrYCfE97WOXZW
r/KynV5KmQc/VEupjj0Brt1WravwEY54dKcO8KtdvTbl3dzqQ7fqYiv9TrsMWZTBnnwcYgVheTzN
69ZSAxJoIyf35jkML5E7qOdZKYzONRRFYZxf2xxQASJA3BzkrJDHoLfDBiuXj2IJ3gx6XICSnakr
O3qQ8kLT0SK4mRM735E4NNeRuqgZVDQRtNzTujpiZKU5HtD66oD3z/GD3yFxRxvTEks0xFRvUNHR
cZZlwkgXtYK5T3QcDhsNN46K770cL0WDBW3da8hI1CgQ8y6URrEK/Ap2C4feZNdCavuOdZh26jjN
LXBZLaWUYIQ1vtJwKh7SIZ6eGyrIL4pazwUHg5nJECsz6tRRK+WjbVZiUQYVPdMSqxdfrDJOPZ3B
UkbUcyuxetT2Ngij/ltnt/pNrZbNKirm/rVtG3r6A54yxta5ei067VPMgVhWqI9vurMM5aGbYSqn
glrW13c1Hs5GpoXG1KymirMZLr1qsreDc58HAo0FfH7mHJiEVkoncf3dltXLoO+blIQ/54JwzzG7
HOJqNelH279rpzW4t83YpD8X+T+qkv7/ZJkzR3q33/1SS91OdfT8vpZ6+/1/t6bEX7qFOoJNl/6P
qi6s0L8lF+ZfrIMs3Mx837YLvtR/uNBoLjQ2LIs/yRooFxzZ37UU6TNLP2uBj3LUADfs/FFvSn0D
zbx7tKg6FukGI6GFQc3lTh6tpjPrMW4VWsa6kgXerJOFgilf1X8sdvkeHxWif+TpjcietSxvVM9o
4m6j26A8Nym60NI1Swalni8TDKIM2rNxjZ+2a5FQqTS8i4AfYM/4TBWeFSLctaEy+JuxToa5RHLQ
MgNyOiVqYy80e1xVOmHW99AmkyUfoVaZEmCJKHFSRDK0SLFh7kDr2KHdXUVr8JlV/iKzHJCjyzu6
NJy11mlpP2tY8brbyGpHGh321I4t9YaUNKuDtgiyV/1nG9uBdcA4XW/HXUabv7kZfza8YSXqq6om
rQ5l2VtbXP/ZIxcEXCfHjhabemUrmv8tho1LT92ciNcb3W7M4/ahSrMuP5P5WInt1Fo04xkM0JhP
nb62K2Zh9oynN1MmGvfBON2lsWwu8Siw/fkYmIcx2Fm5Fr40inwofP2iDYhj4YR3EGm7hXmC+U3/
gV/kuqK9HnlNngZu3lUsbZWmsvs4GULh4qiIbGBq3tSQSpr6QJCQvjYLZnmZoxz4sb74icE9jRCN
NAk6uDjYI1Z9HoeLqSRzMA/3SSZxoFmdh953OsNXi0HfCK0b2ZoHJ8DYIog+Jrhibg0cEsmmaiR6
naR8mObqWDIoEEclK6rzoW4uZ8x4/WpiAOtaQ3g9BHm8YWuIdQyX3fk4NhezL8xNYxloD+HWrI1x
Sh5noxgvZGgadNm0g9p2YOPG3remXZiYtwM/pKt1wYPEZ7+rUbZdZ6LX3X7qIUk4/i4Y6nqbjVOw
HpeJrzBQeCpYYfqY6QpSCn/bl4yBqpawaOQE/MFGHJMxlc4u8nX1gF36lobUStTZQ5lgGnUWZAJT
UjPyZDeWlWfPZXiPiLI4l7J2mDNWdkhiRLhXnR/Sskl9BPJLZjW+SqyI9WFQKi+YLU9XFYHUABP2
dIFLgMzqQteNuyLAq70uaW7UdIyBzCCwR9WclbvIhB+x9IQsy883fT1eRBZyZodvn6l/QQCBWpKG
4qzC2PGYIRc7Roc3fYV3pYyI65zbfEuz+l5Lhw1H/hb3H3QINv3SxdpoeJSNPAvRYqjm7HNmJmUP
7iabumNqS5Sr5nQept2895HVb5qOXyzMNb5boEDoFD8m3rWi3ZD7uetMTFLQbZbftLxdCdLTvtX0
FUrPCePvFjaP0oPL8Nw0pn5oh3JcwRLSzyM8xntLcq6T0YAxKxl3pa9XGGo7YAZ2MovQm3yDEMhy
qElywUc3Z/oxpiZ3Zaz4x6YzHA/5t7niUzlXIgqMfu3Emiw2RjM+J1r6fdA1rI5tpl0QSpLmO6NQ
pkPRl9o2TvORKjnkT1d5aa2GQUVnRKCOOCe6pMX6JsPIUzLDBNHQniHoH9Z5R398I/S4YVKWV9sp
63FiVnlHy5cOeYWDHGs6+YdJ0HeHAe9cdplVyqumdJdNWL6CjhaoCyIFP8dUtHfN2Nukao93iVWW
ntbNbti292qFgQW+dHlQyTQPauNxsvJU+QYtFBuZtN3aLs5iTaUFaqtofzU/118apy1AWeb2xajU
zpF4gAsapPjiIBgwPC+UK0OGdNbLiwjzCqxR0u/K1LhMeygTCRIqVjSEtmqPvk1R+TYD2bET6Nor
3VQHXotN0m1f/aiHzH+FFPOUOsqasWmPuSDJXEAL9mYa/S9+Px2hAilMRJm5CoLESCR0qrO41y8o
KfWEIYiByK8ps+S58JX8MsixfWhIe1e1ke9QlGF16S8Y39eCYHKbZpalaBul03iyusL2OEvabhkh
EgAnyNHExIqWDHstno+N0etr3if+LzmqX7SqijwsJyGj46Ay9/B2UpaagE8eF7cWyUc20JKubHYw
fph1wDvt7BDIQ6Oi0S3Ni4TN8qz0SaiRMrSHXVmxZFD3v444MVhzgCk1bBhB0WReNFm3vh5+Nf3h
0TIL6zBxFsmrXQEnaeyr0m3S5jD7vjfF81nn4IHCnqBi4+zO8vpgzmcjuVt9Wl0mFe5LDA6Vp8OP
mIvqIajVdh9gefM4NjprklT3Y0N8VBe9sNJBew4D8zg6wrjRRyP4rvc/0jJd07nkDipNk1xFLA5T
kl47LfZ5bdy2fnKwLBGu1LK6jGYDJjDK5CezqW6A0BzSUL+R9nPZmv0hUOPV2NTku/uXnLyOKnyO
nTLBi5BFlW4MiBnfCIK6LC3zfAi1Y9Zq51OcXifiDFbzZkToWEEUCUBWMK8Y62IVqsMRkMUhmLTO
yzXlfprMC1kql1UbZl6Q12eZCH6w+A7BmcUZ0RMmiAdGEpvaiQ+28lpq113BptKkG4qDL70zgyaR
MVroJfy0TByXpNatkUVptCLA4KVknSzKO6F/szkC96Hh1vH3ji55gJyB2mCjMnlT66Mf6d64SE3z
4C7CWlLbGktRi3YboRfB2QrmN9kyAb7NlPpL1Z1FIt51bNWYmlbB/MOWaKrLFMWAsiLLa4Maa5fl
3YWcWXye5ibyOlYUS7K3S8uz7AsmNkde2SvqSS/NKHno5lYzLo6OpKmcxZgMjaSBdRP1540Yd61W
baX1ktbmpR3pV2FWrBNwH7g0eIwI6FK+msoh0w1MypAOKAloUffOMeuWVfFLklorhKur1FkL43ut
iiWnNbpimMX9Cs7HoowhLJD+7HOep99qK9XBodng+sGA0gKSTHFNvAxKAOOckc0mFNQfo3NZ2pz2
E2CG8qrCZodSreBIHMbimBcdgJQBsz8EwfI6hiGQuNTIizylHjwGF/WKPo6+U/3sbNa35pS7Y6+j
rG1WWsnTknIU5iR/PnQpAhsflZJtXg7I1pDcaIwNnbJkGw7mBq+9Is4gF+TnhWJGu2CiLrW7DbiW
5ljELe9+3j6iGdTP4sXL7ZJnkWO28KP6WgzRTVZfWgSY7foMFUBXzZfCbvZa3e8Fgdk6U0phFSpa
wMxiiSySG1PPyoeRkNWdDPgGEgahjhejNCiMV2tKrhxnPAv4IyhMnNWQZbcBlYg3mWa3Y/6CGXOC
d5LU+xpWFm7a6WCr4W2lQ2Iw2e94/87SdFtgh2AMN5Rr/kuLJX808iE8R4vA02340JJqSdkTq7Qr
bBE+h4KMcSv+UgT0xPOBoecUrkNGdDppphBQzwwzvRNcOSd80VWkuqXD82BEpOvRwHBncWG015VY
nng9XZWdvolyy2MvXi0gqqGYDlqkTny/3BhkkfFZaJFfrZI6WNo76AYT8bft2qc4niLTI6Ryy0Bq
l2JdDlP8eSMlHi7OVehnm1JRH3VUfMmo0ZosbzOjuIB+PYCc0e8btf6y/ClZpw8oO26jWHnCXnG0
+vZG0dTXVunvB5g4bk1J4DpMMVuYPeTaOcrlPHAgBldTpfEmG6ujmhLnrGfnVoT9EQwnqnFxqxnN
/YieTy++NSmvl0ULSomzvZpKngD5pDXjV6cbvtq1dQw6dS3nHGPh6GxwhWzzqLwfC//C6MxdVwRy
gzsn4zCSm0CKVP1+IMHBIziOTGLbnPizGNJNlaE+TR/PZIp3JiJjbYWzpyodMY1BKadVFtChiGcb
l3Ww4VAQedU4bqGJPrV9VDPrG6udX2urkoq+GjjTT3CTWlLZ9fQ68M+dXP9q++M+4Vlpx2Cd+Qja
6Szxw4q1TGtnExf2eZBnrpKVoJAw5uI5X0/QBmbYJvhkp2aXlyrKXH0F3g+YBYN5VscYFo/hy1XY
vIatcY52ZgW849lqlDvHt+6CtMdnpLl5ljJzl+M3M9mjMIMrVNLqERpon9C5lDEZWIg40d/O+9hR
3WA2zXNlSIiVGamuDbPcObpgFdKplHdhm4iKttSjOqhbB6aGEADDhpKRfTFsLGu6IfPyjBbMxRzm
IGA4PVCpsMqsq6Z4ShOJs8tfDbC7hAXFoe8920wPgJPPw/myUEuXOTnRBmu9fQ0KZd3N+XVEgnnE
wLMoaoq/djVyj4z8UiUbNcthTphUxv5AVRWo17Ngymz2O4PdLQmAJCXtCjnjEw2woyKVh6a9xF1/
W5nhsQk4rATPA/XkCvLRJpDyiBx5FbfDQ9Hr+NRTdo85UZK7crLZH/R6xpwfXMTNIn6MlFepY9JD
N00jbibmJJj2UhvNdIUOe4LhMFXpSxI4RnfwLZMyT00KTjiQlSZOQ7odf7G6hKhM2xipxWkr+S8I
COn8BXY3zjd4slLak3npGFsLTaeGTGBSf1hNLF60oQ1u6jA3+OBaJJ/Dss6eHLXJDFy5bfZa+3il
vArK6BGIjTPdYpDAS6oG01QdQxTFZ3pbMnxQgilPvN4xKwybKtopjjaJdtlzhsM5bGKw8mKp1+h7
/bZ+VjkjUuWFdqp7FrHmCkozv1FoLvbTctQKgoE9KwufILxglG2Qu57r5tRLT+06TMdOKhi423Gj
qF5WdW0A0qaz1mrhjxtL1mhEEjM3wzWSrQsp8W3rM22yToTqk145zJe7TEUXl4oZFsCo4OhcV2O+
DmuKZKSIBmY8O1uMD+BbioTfodBALbPaX+cQABAecHOprnqh2isFOdJ9AHKapdvsggsz6mnedzqS
Wra/qX40sm7RedSpH66E3jVyk/RRcJhtcHwrH4rUBT/YcBcoXXkYhEJgSQyg9jazLB6aqM+Tu3gs
kzsoXOY9ypfhVTE1cFmzWjsph7s8iTxsMcgl8LFxshhGnIKumZpxvqmMlAJOFBBp3Rmf5ExT3apC
L+jNrFtZLBiWZ/QcNzko1/LGT0vzzo7nnpVl6mn2aqU5KAdak+AdyH4w5aaR+cD8DB5fstbnfIT1
JSNzcEkj0C8No0x5+7vOIhI7HWkzlQUh22psExGpWV3hJSObpWfYU7qs44MJCyvS4lutZfhISQBQ
goqfAbbb2H3wHGHXe9DqdApA9ieRejsMZrSseob6leawZnrIT+lcQ9N7gdyT8gAmGaw2FEi54k3D
hIbirQX4X93Q/yDA53fd0K8/sh8fUvLefv/fk2VSsJEA4CazcVwt5Px/uqGG9hfdbZ4+BllvbdL/
rdR7p8zTBKI9UK/0qVRhQdn8k+Yn0tSTtrpAE8axlxk3A2Vm18sU+H1bHakbdls6KIWjhDCF4rAu
r4CqIKkug9bhpUrTMaOiCSpAewdhBhkuVCubL63ZSoMzSWG3AL6EUm2FnldoeuK5JUpYZCydVpZn
Xyd6URY64mD6krDyfrWLZKaH4CfFFxt+q+l2w5BrJS9yoViD1wVFa7PD68uT7de20VOBwwKpaDsl
08RfEvp9f6/JgFZbkFbo/QnErWPlNSG/OKt5R0N0PNQ0YZQUMA5wwp5PSiRIrFEDTaHO1ssigQ8T
U8xhcQ4PmMyV4ZgOUU7KCBwvNtR0iqG76DOqWRMEoHEWTDTX0GjPNS2gcmIm+Gy3qh15dih1pEC5
FUEV0ywlYYZkJabwpqQAObWNB4Z6h7BrW3pCvhrxCppDZz77BcrZO1Ay5qjiONDJa3AjE8hEuI+h
wmYP4Luq/mkam7G+p1M8al5ZjxnL1QAQjZZYmIiYThw24cyzJqlPF3NKL+TamX3nacyysTzzx6IP
j2NEdwqMCzrRuF7ppoJhfxPwEUjIjvnLNESXNPAy4EV2RGHrB2UGLUkXlWDhKwabJ4PuWlkH2a0z
abEx8cXgCp+ZgeL38sv+lVSEiS3EWaQrBv4naFj3yuBnstrOcdg6/SrQM9D/LuwuoG+HtCo4HrhF
XvnJi+jhVuxMeIUUWeCskMfH0q6jV5rBirhFIZ1v58iqYTCg+rr3kb0/55aMKRxTClYHdaNCPyVO
91XaYUuDjlRnR5KKVHaH3DIfCYGr9R3MRVmeQ7okHrQJxeR7xWwgvOmc9HrwmSyhQa+uUeOwlsuw
AETUDFK7xs3dnrWiHxbXXHcvysF5bNWs/Mbp+lLUpfVFDWKGnjLRjetCr7MXYQf0tw29gwgj1K5+
5KgR1ZdjbKSPpTqqt1VA7ZdzOvo6ByI4BoGwsBaVGiSRynSKmgZ/vhki5VZfdKY0L9P9FKWSeO3J
bJ8GcyyvUwCLT8Ko6UkJtmBYE+RkrLAC6ht74IjeKgMELHzOe9CsymbZ+/W8zM/8cFQBtXD2wU1G
0ZmZr7NRF2u2ZxO4qXrXpy2n3E7Ig2wXiJYh6psAXwwUDhpIqTG+ciSu9xM4ijXTd8Pj5UjWRqx2
yS0sqaLw0OjFVF2iWk7JSZzJNQBgVe6tItXx1rR+nJxXZmQ5+ygi8mNlI5u3N70DsOQiVbUxXusS
18Mjz0E8fBcI4xzwXASeX/R9llaMmwNFfg3iBQwQTyOtfxofJqV2OPv5ioiXTLmYR7+ZPYWplXXp
KK0lmXsMFZOTOQlfE13SblB8Wd70sneuxjGqv9kgzCw3TCRKXHtsRcvfFBX3DkwRyZFQ6fkh6rbn
YXKyPF/Xaq+pa4HItMTvYcTiqhnasAVEqjF8VQNVPA4amIW1pulwS8RQGuBI4HRb8F6KKH/OsBPV
54kxFPEOqXOgrUmK4hCYLTFHhUuudth/0WVlj6AL+kJ4eofL91CVNjUB6LtmbiELEzvxwxpyEV+B
+SnLTasXda3u5qqe5lvi4VsFJ1ol0n2dtxl3pwGxjQOq72mrvdvh/g/kQoCyoT07AuMsg1p2po8b
CYcxkZhW59NGIi7ay61YJay3rNuX/4vrkIdp2wwCbNTpH69jDto4W8S6uzNdiW9lOEzftDrsf5Yu
/2ke4KIDejcSRJ2n4egGFkc4BYQieaITmjHhpHJAQE6Zpe9QNkQbB/74TSMppSGkNcfJ56X4/Uf7
JaZvueqinNHY3jWEHSeDyHQgqYdvyHcFwzwPY5FO/wo83xrEZLzu4Dyj+NWZ1BSVU1HAlwgzStWw
Hn7/c5wqeJYfwxJElFMXsDTKk1sMZ9rC68lQI8iDL7YaB9hIEs7H9lSf/f5KpxozXcXlavCJhWNB
4zvNf7BZN6NCo1PZBrlzZ5LSuZmbSfskIuHXz0MfCVmvYPiI7usNVf6uxsnRx/X06HxXAn71Gkc0
sChz/8A8tPzjt0CYJsJ6gzvHxOXUvz+jKw6IKfJBo/nF3p607+FACOjv79q/fB5m1WiemI2DqDzN
202lqbagBZFAkLBdeoHB4akFuXMlEiDPf/6JkP/xLArY/dSJJwUih24J2RwlOQXDo6JiBpiDJPrk
Ofi3T0QdqhnLM7AEGHx8qUuz0pXIGBwXsiKQc86tbbJP+pw5X1401Wda5X957KS+xKCjN1zOWhTa
74teOTEB5CV0XAxn3UbULfGXypyuf/81LT/0+zWEGDWiA5BvsyJyEeNE7wuPwRkMIgvcEJaM2/Rh
speLx6tW+u68yNXvf3w5jgVYfRyS3U2Uph8/FAZzPSob8N5prERfxsrQ90rqiH0NJ+dCnybjk5i+
X5dIVK6qzlyf/F7OMic3MZiHWEV6BgfToa8GC+hZCPpIErU1uL8cTX32yRV/fUq4oqbrbPgsc7p1
ckODCE8zjWKgkKIoNjNEF3D0NgRkMov/eP3nUsuisQhsYXKcPPWmkTe4uEfwYM1IRysZhg1Oh+7O
Qkq1CbQ4ureaQZ8/edf+7QPy8PMWaDpXfwsqfLdQ1TINWEE6yyXNuN8qKE7WAp3qpinT5qdS6T/d
4H59BUgQZXXnV1VHTnxyL62ABZCiF0twH3T7SLGWOrPpd3/2TC47iY68VxJhLXkTTooCsNxM5Cws
8HXah9+SOlG2DgqadTuBFsVj4X+yMp6+cm/XswypGjbvAQvwx3cghlE+2XHlwwiPiUA36mTbRcb0
2LOsIPCzgs8Cpn99CagNcGo50mLjRkD08YJRNxPShozc1QaUd5hPKL1FaCV3hhiH89oBDbRgzhjk
//7G/ut1WVXU5XMa2Gw+Xrcde61G9scWMGTGXbrgnfKUUVRem+3LpKn9LUCy+pOL/vrMoH9FCr+g
aSgLTusCA6C3pTSO47ZR3ZNEkKr6NxBef5pgSFEAnR2j4iKlZ/U8+WwptZdmEkDqSoWRjzkF31mD
im3sAOT7/V389X3jSnwlNFy4GODBj3exj9V6qmqAzYWqNV85TtdQTubG2Jm0Yj+LQv712aQ2phGC
rUCl4jkNRBllUHeaRLhY+OlWpLP0lMZ6AbnSbGlhfCLC/vWrMiT2axLuTEGCr3VSwsVWAaJfyfFU
Dr3qLUErK0ICnE/u39uC9H6LW9R3i9mBT4Q2xVyYSe83UuDeYxrmFkROfyYsp5MDE9duEt20kkqR
O8gBbO5p3Fvho4IMlZaqimTF1ZUQXDH43cH0hB8aGTDfXLVWv/96//UmLCWFyj2wKMw+/nQmJ03I
7nxqq5SVh59G3UwSLsjvr/Lrq4hNwjIICSKgnACuk5UUV6gf2l0GZqBJlEMxT8VVQJD2SrOb8nay
2uoxglT6iZno14+GKWMRVPL4sq2+qWXf7RSDYmH0nxPbbbit29CcsHM7afjJJrEszx++Xk1frBJ4
hHnDBB6NjzcQjIeSKGODxXLK6xeTOFzFjVLGk14ksqpa1UjVlIuwijPjYJqRLj+5tb+8MprOf2xq
NYM9itSqk+ujDshaaLtuzTjh0AUzbQuj1sbdmGNgdcEAZuvff5nL33jyiTVeUawSFNHYCU7Wns7x
8ayzzJNwFhr5vQFsa3bZOwLjbNaIvvhkf/zlayT1UHLwwR1NmNabZvb9+yNKtKKgFk1XayGOOz6j
FOjKf7xJLVdhRaWIZ7n7Jcc7RYGI41PHSZskzUbPwVeYgIc9rRCah06p/F75Zv/Jd/frYZaoe7Ta
rHlURpIa8eOXB//fr3uDWWDiID3KtfExktoDIYwXdtjcmVn/zfBDz7D6Owzg3WdXX6rPj18kaXUO
aIvF3I7k92QBbNu5HbQphcivmPVaAb4HAibuvGQ2xytJ7NETRsj4umpIclIa0ewgmw2V8f33j9PJ
90v9SAb98mNQ0YmlEPp4D2INkgWJtRmC+hx5FlBZj174+Emx+m9XwRrMQgDJEzHzyWdNk2Caywi5
qzlWkxdVIfEwM4lNv/8sy/nh3R2FLsCpgm8S2h1xuPzrx88S5WJgISL+zkE+gzAWPucz4pWoXts5
GNNdi8iowLqBGWQz4aIuNxIbUPX0+5/i5AVdfgpH0KimpqQG4E39+FNAKCrtcC5bTye854b9A61H
octRbJQaAfOfnUu5GjucSjVpUSmzwS13/t0yK2mUBfkoW68NGEYQa4WhRIKagXhkDXa8+v1ne6sW
P95ig9HPmz3M0VnyTta7UZv9OtKgUau6rWCv12CTDq6sG2vY9sgP23OMLY5YAU+R0x2ibeBPjBht
BUlrisPFqJ0Za2nHfEQ+16pP3K7RN221skQAElYW0PgRFFhlcp3kAwKZKdQ6MuMZGz1NqajVdZxo
pbORvjajfYEDlxSP4IaM+Pntk/7XZPA/YPS9+9J/8UlcFP8te87/e/Pf0uf8+3u/xNuf+zkh1E0m
fNjm2RRoWdlvp5i//RLGXw7tJaqtxarAvsD29I9fQvuLMwjUSKya9tKoYan5xy/xNlcEL6HT7ODp
wsv6P//Hh4Nic/Lv7z3p1tuu/+4pxeGNA4e1DG/6Mqk0ThoNaT8QQgGbzkOqeBZHhwr8VFAW3wqS
l10wwSwN0RXFwH3n2+e0KM/xdB1LAMRGstegyCCLJSyuxKRGOosL8ulHwNSCdJOD4eHSmCFW4n3C
C9aKJ8XXJs+IisDtDYIJ4r597iPhVarbJCi+56Y5EELJdBI2tDCqZ2FshdjFt058iR6sLlfEH03l
xrfXYBaLc6ck02pr2udAny5bBiqWhXzFC8PDGLrdtjLWGcklwdpvPXBaAAqUdjPFrttYyIIYY6De
BKq7Vg2EYFdOco1KLCpu/HhPglsFRcJfLcPQhA7FViQXKIwc4yy9TW/jVbxKL/3gtbrX1ZvqaKou
RhN+1Uk5SudDukk35hfFx9zkZk/2tC1v6aBkiXunEFdceCTBNNGPULvJb5H53lXpRaE8MHxwTXt2
A8Z3mNQKb4YYVB6rGGeczdjNa5RxiyAO58oAA2tenaXjATTfTnbXhbINu03V4UrR3DRPvQbps7Zt
VnkrvDH0usfpRXlSnqYX9e2f6ts/l1/D5/b156/hs3hpX8XLP//pX+NnZsNb46V/NV5M1iSXADrW
r+mCzA9/2jjbKjkILAfG/+LuXJbbRrI0/CqM3kx3xNBNgvdFd4QJXnQhJVqUZZc3CpCECZAgQOHC
28REzGYeYtaz6sXsZjk7v8k8yXwJCi4mSEuykFN2laqiyqakROZB5slz+c9/GiAewXbRoqtZunCW
VGOC7ukUCABq3i8PWpMO3gvc6Y+OUS7ROwGSrFsaRN5sCucwcJNTbdLW4tyiV9eitZ52Gz4NS67n
cCRXOmsLHipIPq99ytp21xRilLR3jFUrdvkvDL4L77run9VIsdCRi3I7jf+4dLfKt2kG9stGr68a
RCuapa2+u3jgt/n/fLjRN/QbaTQbn1Z6+brpt/m5uuGV2+BRa5+6C/9stiTtd12hdwpcDCXopiO9
VtOrmw6gwe2AdVoAg0DahC2qG9bN8u12YME+1WkEgwV4f/dio525l/el1vLMikAuBrTUcG6m+fE0
uF5Ue9q5E3WmXX7ds+42m5tN6RON7wfVQmeW/8hWnZZR8uWaDqS4pa25QMgL1rdeZ5OftqZw1y0E
+nZ1DnsKNbl2+dIHoV/aDKzorLTq0r+nTgfzPMxYJd2rdOiT+dDfWAUd6sYmLda6lft+6b6/7AGm
2nQAvIW9+rtPFYKzjWKrbOkNqigvLKs99Tjf+la7DfKDgCrChQjs+zRuGZAPXH+2bu2rfqvTqjsX
9c+dh03Ly1+tjX6+WbGbhGIbulumJrNDQQ+FhauyHlwVaHBHUrLdKPUAVzq3+euV1WZEbduG9CbY
tjdA/0XRitabL+g986FuidZV7XK+t4YY3tiAN4SFEtKWUlcDNg6DNoRsdIekmOTBpp+cDRHsLn/W
sC4daq+K9ggMGMDuC39GQ6+eC4p8Oe818GDvyZ8ytwaNQwcFA3sWHkHtDlrqh5vFw+d5vUx4XF84
m3YNc+Rmh8VgLaMWjM/LOgrmWitfzILCmTuxvUvqNyikXenAogR8WC+ypfSwPrkGzMDUeKM0ozoH
kQxXZ0Ev1j7N77e6VTMb6/yHcEa9GQ0qzrely0WjLXgW69Nbq/ihXK+w0q5b6MzdO7dwV3Day9Xl
9qpuaDNiz7T4ormEtrtYO5clUXxQb+OrN91O5AwK21twAGXaJEx7Ub/2YY0+LDa9d4t3gBL5dytK
H8Qf3OuoH/Tjj/ls/x3IiPgzumonFBqYpf2/lUAPTK9vb/RgfY5i3F3uPmyB69I8gvQzmbsWxMRg
0gYP5avKvV7cjtj2JbuV34A9XZCfvqpsqbbVqFVtT8stO+JMPVSbIVVTeaAdToGSml0LAxDSb306
PZ8u8ziGbrMGN/osbMKDRY075V/bC+i4reW5X3m/aN/DmEa/ZuLHsx00UZX76kdK+QLy/CSCkapL
DA3orECmTpHNCBoAntwCx7praHo9gtzHb3Q9ygKiJpntxvKjs652nJYLRK22BELfbBjV3mwUUYc+
D/QykD/vqjq987ge6coBZw0WY432m1Znd7WkSroMOZO+0T66fhmqElD+qzyZ3U3brnN2wC7UtV17
O9cGcETy9xmciAbBqrZ7UeHQ2iGdJTbtZRl0f1jpaLVdmy4YMM0tP08rjr6coWKJq8wij9K9dWuu
QQQzH3Gx/zJzyEmIdh5l0Ctgf1rQ4w8Wod++j4AMgm3c7d4VPPLy05U+bdC/hCL2qFw8D9xqO+8s
LwUKGZ6/Vinv0OLRb6/Xn9fTXj34QDuRLk2O5/RRsDqzxiBfgnbZKpYhb5+iKLb2O7vi0p2Lao2N
vSNu38jDZRWAJ29cLzbD4nTTpCC0PdfK7YL7QE/4GlmEJeXa69UOaptulN98qhRXV/NZsQfe85re
XndUYE80t9yblq8t9xVW6u+N86RMi3sMsr8mFt2RBdr1MD1zw2g0sYPQt8fhoRX6+Ntf7VCSmCIR
XooD219rdolYEHUuEUwgOHtog5bekJyh2rFCSJBknqBGSWxQ7Q2BKmJIQPdxe5LZDfZ25VP2Jz6l
7Ihif6LNSo0CSHHo2mFKl50yCjUpzaOftv5w39g1HxZwfjuNmY+qic5XdacDfr+3qxU/VMLFwC+b
Lh0m2vRN6ROSLcO6GFxWFlXIeynv3y2u8/nqhbcqXxHMuKyv53f20rqC+e39akPnufChduEQIFj5
wVlxTkmLq422hemFXy7ceGX4lum15urlRWWyIAVGr+lFk9KwKj1qi80AAk3HAUhP88wRHXmq5nK1
CgRgSiu+p/lH1K1UHtyrCn7eBZ1NQh0OhdI5vTvumyDuo7tw/kATQM3ZfCps70FKU1tBb+R8HULU
6mgeGHDoetc0fseyWFap5rE3lDzC5rD1g8XFtLFeddxKzbouFWvWWXkWABSA5ABjM5zWz8GBOfRB
A8RKcelwWqh445rlhcJ6KLbyULVchbOo0gGvA5+TH4NgrQdA73QEqpwV3NqHhwVqcAs3gz4rc5Ut
6g5FiRUae1J9OfCntfPSbLMQvTPm3VrkD5caam9FU9gx7PZt3+NncGkv5otg+g5q8fPwwcPuRa2S
V9DvvXm3sVq0HW97vqbR0H3ButhSvVKbXwbr+SU0SjR6oenfAlB5eC5aLNwXXLx/r1mvQNxsPzSX
W4yt2b11t52u+AF6Wpa5bhq0s6EJSjCqTGsdV4sGvPpfNstde72kT1T9I5jAzq5BE5iye75zugG2
UL42rC0aOnF0vQo/a4M1lUH3wF3Wg1RrRalUNHAftu4vS0qXsRlXtRCCDuBz46C0q7RmFUzUYnlJ
uxjNnd+VBKjIce+vFsv5OV1b/c7GLXzawIvzXlR7gGMvnG3uZ7Prh3m/lPcuKvczs7yiazW9kIvl
Tm0G8COv7eaAJSrDFUgiNvDYnwfOANumchZE9sVsRd9tKvPAea/yLSqmoCNcbTvzIpUg1HxO2Af0
mKpRX8K05h3o45aX8OheO/c1AHMabk/wUOltfG1xXipvwXYVKJuqPQRkJMPpdZm2YM3p3KI4obH+
SNS7tg9kfVdY4PemcItkWSDXfNLrfzuKcv0o4PpB29jh9nzytz/9+nuPuOAKnSRgnKKBJmG2Pa/U
XuNW+E4BIia8+lqF6FeDmFfCOFV5Qx8LCAFpLi3CASKi9KhxNb7FMPARcqyZIWCi79C6R+SDpBpI
A5DngL2TEGMN1X4YCctTJ7HOAzVtPUAYVNpihmxn91QtlejJiEZrVyzR+KliDRsUCeTpiXm2ArgE
2HROx1OLpgK7IhRlU9jZdgV2WYVmtL+3kNLjNhc3bjt+ze8i09/emEEEZDKRvfjuAHxfeAvRsNgL
3/tDTw/0uMFut0vzb38aAxMNxQzo+CjB0cXFLFkI8YzimTw1gGMw4WjCyOUqXVTK8GgJAi3Hc+mD
Fn8OaxqcZESZgKfvvw5f4lNrf3pZeyE+/TNPzfzXY6dpWdeulTmOBcg34HhL1ngggkrpDZ9ilQCL
ib8IxCHrg83xrdf/9PIUikCEsTO9/rxWeqNh6oH0TFYpbYMi5C0AgohiUscgvvba8WeSQTmrDEqN
NyIxSiKktl8jWZeDbZBv0BlIcLUKBGn8tX/gTyQDbpSM+4Bt0BBwrJLIzB4untIUpCOyjY39M36i
ZZM0yrjsSuMNCTCcH27j5IgfrL5IhQ+1bGALf1UQP5cGEFyOGRUAzE0AZmKY1V4G0gYg6/kGD4yU
GbBH8bUX+U+0CwQJVDYRFAt4u+JLaLeD14/z+QZ+Zr5q1fh/P5/2o+Yg4+o1OLhAmbLLAS/EX5IM
ao03aD5ItSCdj79+Oi1QzKoE8mxxwaYJ7Kewl4BsCuWrfL/KIRG5svhrL/Of6AwAos24DVgjGBlA
QpiC8Zcsg0btDcAomgsIwnLx9dPZASLFnkkNlGivIC5AUJh7CRB8O1AG9FeALhgt2PiOt/+CLfLV
n9At25nEnoRtBqd8iW/9QGJtHn//0ZAWTmq1Cv9xGfQcgMU67icksl+9yPgXhaOxn8vexBZ//7vk
d8SW78E3E0v48NcfF3w8la928/G3ZHv4+79/sEpiiWDJJYF8Y114bC5rOVoT2fSDJXpj03Cf+RlJ
RsHRDx9K5HEuhx+1heuYvHBp4sl3kg/PbNM3/DFJx9jbfFz1lbHAi3v7mfivFJSgmiSJUYinChfy
cckHx+TJIV04tcdhalgKYTgWv0roFeMGKXpJsMHZRmxHxBnNZIx9RKZS5lbIMs0rzw+t3NuFmRYs
R0jEqbOM/TYiXm84KTkAwMgoiKEXnZ4z2EthvWeZ87U4CfKMqSqjogIgNC2AayKCL8JZWZ4xIKIy
9dJPOaG4Uk+Jfo2NBC/c3ewZI7URQdWA6aa2DEgOdKXchdwo8nJe8aCm4XCGcsPQCE0mtx9P7FHR
v4dyAupDUMwaV44ANWd+XJ/uY0svNBbyqxKQaYjmgdthyYN+Aymv4mHG1PLNUTJSvCqKecQ/dUol
6A9EuxAVD9IN3x6N2IC5KzO0TF9AriRhgpSkwhMplsARCnRshUv6GWGe0sK/zS1F9uzXEO7h7Slf
PtLFcnSvPPGzP+wSmlroiICS/UT4Yks89SZeeFrf7kx/ZNgzeeCnzstLB/ah90gdlWTuybV5cOhf
OGrTcKeOMTEDKxlLyEEAl7+5JV84cn9ruAvDTwaKhz1Suq+YMJwVsmxLxLiyThZ2ede0k3HiraBg
rrqxGHkT+Z2Jgsyssx36dq5nuHMjGUpM+NiI+n7hcsAFXGE/v3hQBRv3jEh97lL8Z/j25nDwYkHB
mzt3J55rpu5HOLyTB73+aDCy/OriAEbWd3dhLOXtS0119rlebn3g9ml1RiFN9qH31iWdb01pZ1Ai
k33svRV4YmwFG+PS2Blz61gkCs51z/CkKx3wc3ZZ9I2x4R0dkYoCKfc5e17KhKdmTMWUnYm9km1F
SpiUDGxs02da0GFkPX1X5tJwkmGEgiuK6uCsow4M3xibTu48OLL2Ykh89vHnR6YKJdQKJk4cx14u
CS9I+/lpS/iF9//QdqfGErWRTFOIWysq2B23lmELQUsDi5xwVjnfGjP7WNJUQ6gY2l7Lel8rqZhx
5M+FWZhWc5oKjfR+NzJPiINKjsySvrPNELahZKB4a6hQdddEK7xV7jyM/GiZ+2uuHXo+LQweT+bh
46CrKChYyOMDLyPXCCzb55HJH+1TD6WCXYFpPVz6RuhsT+kbHHUVtk/fnkwcM9em3OVQaMB9nhwd
LfI1rv1UwO5RakPBhYc1j9S+/nGvQw8fShiPOMBRvCn6NZLywqf2DcfYGrwg33b+99/+I5iLv3X9
rTExmMGZMfIWRvLWJH1IuKtaEoQ3mRWMDTQ53zODUNKKNTK6FP1lH39o4hTMk+0e/LVlG/RhClnV
u8idGF7yBHHeRB13XKKfdVEtbz7xEOCtMceNtBeSmUi9GDEjBS/v0ohs354frqAIa2WVGsnks9eb
+gMj79j5sWUbcPBHyXixfbB/hoJ3P8TTPjGyAh3UM5ahlTJr9tN+9uL6cYElEfRP0gW6SCeJt/ed
SZ2fMK7kTInCSydAwfZ8K+x3aVAFB4oynwCTRBpWcL9lVQdNzBEpqKbCfGpyn+OOJ7MTJ1OFhaNb
hmRFHmdivv+WuTGX0cghju59zhEAzunC+zqcuKiUzyrklrnwxhgBPOb55ynYgUSyTN+T8ZyiBDfr
OnSPC1F2pgUpVOZhGYCsVW6fa3S/yigZWeyfJ3MYL7QodGNp5u5MfyJd56SrM6+gNbNHpMikHV9V
EChqT7fLMJmeEIMKr5oubQaGto3EYbZy5UARjfIyS6Pt23SAllRVrahg2NCyvaWsrmsKTuctx75L
7FceWdC6ZN3YXYxUSbnWFey1LqkQSbbHyd3ou43t440AxXh2Aehf/js0c5N/Ol/BJCadOkDB2Ye/
NN2tJIoTGf/vl0XPHqWtAnh3ss8WR8ILLelyKapwU5hvSgrlZy1JbLGp6T3l9PXxs6ZGMJZzQkUV
10jfoEWb7FPRvyy7gIXHuJZ0cFFUHmY9xQybGlTBKe5zkY7H8mZQ4Xj1Dfzl0I6CZN2xWyQIx7KL
QYychmoUVVxzfW8n9O9DJKsI0ak766yvbEz8ZJhYFiqujHhU+b6g7ip5zOs9270ahiAtCIwoGS6e
9THK5vsV282Xf0RuqswHnsbkOa+f9g2eyURSxNR/Zh92aG7Hluk46XC3ghk/ApqOwG0QFaqYt2tO
ZQ9fE9RnWffyEJyeb+R6JinUZDSxOaDzSf76+nc4JJyWyjpBQ6lg3GiSiqSruPnp7irpTtqkKJjq
l//0crfe4ss/cuzn3MD/8l/u2JYBgJQ0ZX/QLccwlS+Dlk3BuIa7SytoTUUs9v306ICrQEYQJ5gD
Ych1jEB+mwJynfW0gF+1UzY95HTZx20ThwHiK5kEcc+crBP+dOSDwACbfb6f7MXIGK1ljVFVIIi9
Dh0enW9BNJxVFlTxE6Fe21L2FyBo9pHfjrYydKhGxlBwmAoCP8hwRZOj557y4+KwMUr6DxiIPQkJ
rxSefd8/7k3sk2tZX8Xh/B9D6ocftZVg+JuG5RtylFfU7mc9o/p26ct+hgoHpgsQCFAz/bSTGcb2
rygLyjrhc1+2RCDwVTBo4BumpKYgUlAwrG88JKPEAhAVqVkFcOH5KWOsKJjTsw57Ga0NO0zGiWer
QlP3zJHhyvEzqg2Sx7ze0r2GXTMZJZ6sisvwHRUGsp95XLMQfXdYbmhEEzv31jfShsyTFQQvDIcP
6WwlO20qsI3vXTs0J/Gcc+2FTdYj5b4JcoWsO+4DOfkcYGgpwRyTt2cd+RttGePCqNdvuWcoXTOO
/iK6rozPwGUZnUKwPFLUKFBOzxDgZJz/v9y0h+2bu3brX3Ni85g+/Gbp/U8tS4FSVIzAOmTk9TKs
3M9t1VOX9W9T6nGqRiqrNfITZuj3ZXK8LGPhScpKRUClafoL3JfkJYvLQDAZZ9UhQ88hUeqeOi4q
IN66N/aC3J8vTdMBtPmXU49RkQCIkeTinPSpkSLldOo5FQVWme5585NjKwjzdeyZ5KergA93zAnl
suKOG8aldwI50LfH/nFdQ13BXur4pju2coIE8ahuoq5A+o/jx768eNki8PU28cZE2UqqHE5BYKYb
yVBSFYbSmWn4k8ddFK+hP255ruEkn8npEBXW0yX4thGBoERd7M1eBfEa3fIBCC+M4HE58gMUyP/K
XOd0wzGpxJHtPwock4dlMHXsVBZHRer/znDBLETJ7GJZC3q5rJr6imyZPKqKMysE/MkkGSmD3mF6
yj7jgR2ODZuDerJ6QYEzNzCWkUE17PoEOAQCCwUrQDCyzBsKNjWXVACq8nRVxzGzQPQKVwxCvtyZ
6Ziu8c+5t8HYdANyabGyuRUnFmA0yGQ9ci3ZoHgSgv1CV+3Wm5spqWkqTIlb0G7ybFXUid1GK8OR
XjF9bbJvnA+8XjuIBd6JQiD8yZCx3aYi039kZNJBI3nI6zWiLop2TD/8ahEmQ4p5V1C6ggJJNKzE
l6LHk4Lg0aMP/mif9G2YQHPXETUI2IunFAcP5cn0sKHzLXTOZQgXkjl+a9k/zvHRwPdnByMfzl+s
ESzz4Udt4W5mJk9pYqHvzESU8TZVoEB1D2WTu0nxpyhJbTn4Wc7KmHhSKKumwM7E6AtNMszSoVWh
l6lXngjKjUMpc5CSv35r/z4PgLpCwL4xjaQZ07U8+8gDvCm57oKWPM8Ne2p3PrFnFVIfQdEJ0voP
GFtwiC/LFrCCbfOWCndQGsnrFIdegSMbE/vIcxVdtrPavyioqR3JhX1FBcN6AYKNb+oz09+ZU2+V
YioQJNQKJm+kElDHhE/fb+g1I2cqIh7JBMUbLCmYbssUBBtSxLqqQNbnPpah7GiowM21A+wVWQgq
vEN9Z4q6rUPZqsDNdWw3LQQVdlTH8D3zlMH0JMnRC236DtnIsWQcCMrtrIeia48opUjlolQUn3ch
KncDc5tMURyL52+t56/ZLjFYw5WHVSEH3zRl6aoAOuq+R8hH2r7gRRKRvN7WOIvww3xJCDCGZh/3
HJ6DlHKAcVvBuKHhyLMtKpDChemnNhgNUbNP9gLPHMi5KSd9VdxAPSNcpXaDClhczw6tKG2a0Dg6
uyiGjrcy5ukpK5Bxz0avh4REQjMFNFEB5etFGxNupsifJiIQ2qeogtqg7zkTZCKNqyKrAYuLkYb3
Kzgi1CKE8mRVQAS/wX1XVIHkI420NmRdoeJqJiGSVmwNBQdkADlnlMJu08Yq2R6v1/A3wKtT9hR8
x9nHFSfaTA8suNuzGhIUwMeZP1dG5qrwOobLFBotbtGcecIEHUdkgZKlCxVB2/vkr69/dcM1GT/p
8ojbA2Se79oOYR9Mb2P6Q2ef8vu5APxJxiXkowrG3YN7LokjTjzZbVRRIXcnSqTZdzo9b5LJxq9R
SXUYNMUmhRm+vKFVeDVDSCTlS1VTkfUixWPG2eUUXq2iBLW3Z4qDx+xEIhAgtILL6tILvJUkbWLc
5erz+OrnvYYv/y7OzSnXjGYrJNoaUO7ThKpAWcXzj/txobU95fMfL7SmE+GUcTUqgJtdfLojP1/F
5dw3N3bKWBN9bzJreHRwmBuIqi0zDob1RYkjzP/J0LFuUxGrlhI+0uiih1HWdegMEPMznOAsj5Mx
335C8MJgyFce5mS2sYFfKEC+/GRGfj/+jzvAVMnvp5j1DB8uQZgq/y/5qLd+NJK9h0Tcr7eOAAvZ
JEni/d00/FEaT6fiCdPIduTMkQpiQjFbUl1sof0BibecgmtP8ElQckGKRxpaBbhaN7a4EaeuPRW+
sJ7aHSpS6i1vQa2c3EFChcuajHuaLUYFqym3TfoSU+FhkgidcAdEclmpivLuM4owbGkzqyCpu2Af
p94f3UKTx7xebwDYEVWU6Zp/FXxCxF7CQJRKh8k046OtgkJoQBQ89ETyXbJr4wbUWa/ZYWwuXNph
uAe5XJkrW9YgKigw90/pReOUw6LC4AcH5doTYxJfBrfeiJ4bh29AUxFzvaVmeC8fnX0JEPoEEE5T
kQfcC+rOJkmDFSe8DcEPttcKRxS8KgDXTUHcEVi5O9uf2ieVPPUJiTxff/DeD598goLQUZPYZ4ru
R1OBIdHBecC6nYggtp5VsHkMDdkq0lRASyFUDnPtCKhOmo1FU5Hx3O9OTJjQ+vIPx1xI8ZKKihxP
vIC+wRPk4Bel0ipYyPYL2N8CuT/vk6F/OXy1dJ1/3jU6NJvbj5it3wYVQ9vKo340v60TcGrtB93d
pMkksnnR9w/sYQG2+0N2lOFg4tLKd6CKsDlRtc+ekxS0HO7nKmE7vNkG/duL5TqAz+fJ4E694d9m
d+/7eklb6NErfaJG7PfQScifCjNNxg6rQGg3admQygWrKK1u+sZOJsFQQXQjGHyl5IAKGjpdVL2l
wuAqSOLbYzwmGZCqIjj3WPgE41aKTlFF0rMb0U5JjrQ82a7shVGyIQxsQEelV1dUgUUSLTEI4khG
RLFeSdTX643NgZmur1EBb/ej9GQ1FTv4jvTQjgCt9OJo/facGH6cmj7VWTCr0j5czaPOP/xIsiSk
ZyXfST58il2ya3o4OZKg6wpCbzdRkObVUhEDuf3yPxBVbaVzR+rm590Xp1pAJq/ltfTth5vg+X1x
+NPJxniR8fkccP3AOD3Ve/KPt8pTHSh/slU+87IfcxljhyLdv/8fAAAA//8=</cx:binary>
              </cx:geoCache>
            </cx:geography>
          </cx:layoutPr>
        </cx:series>
      </cx:plotAreaRegion>
    </cx:plotArea>
    <cx:legend pos="r" align="min" overlay="0"/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United States</cx:pt>
          <cx:pt idx="1">Mexico</cx:pt>
          <cx:pt idx="2">Brazil</cx:pt>
          <cx:pt idx="3">Argentina</cx:pt>
          <cx:pt idx="4">Australia</cx:pt>
          <cx:pt idx="5">China</cx:pt>
          <cx:pt idx="6">Russia</cx:pt>
          <cx:pt idx="7">India</cx:pt>
          <cx:pt idx="8">Sweden</cx:pt>
          <cx:pt idx="9">France</cx:pt>
          <cx:pt idx="10">United Arab Emirates</cx:pt>
          <cx:pt idx="11">Namibia</cx:pt>
        </cx:lvl>
      </cx:strDim>
      <cx:numDim type="colorVal">
        <cx:f>Sheet1!$B$2:$B$13</cx:f>
        <cx:lvl ptCount="12" formatCode="General">
          <cx:pt idx="0">8</cx:pt>
          <cx:pt idx="1">10</cx:pt>
          <cx:pt idx="2">7</cx:pt>
          <cx:pt idx="3">9</cx:pt>
          <cx:pt idx="4">12</cx:pt>
          <cx:pt idx="5">11</cx:pt>
          <cx:pt idx="6">8</cx:pt>
          <cx:pt idx="7">9</cx:pt>
          <cx:pt idx="8">6</cx:pt>
          <cx:pt idx="9">7</cx:pt>
          <cx:pt idx="10">9</cx:pt>
          <cx:pt idx="11">11</cx:pt>
        </cx:lvl>
      </cx:numDim>
    </cx:data>
  </cx:chartData>
  <cx:chart>
    <cx:plotArea>
      <cx:plotAreaRegion>
        <cx:series layoutId="regionMap" uniqueId="{9B4D0F7D-C554-474F-A4DA-D3B43D6BD343}">
          <cx:tx>
            <cx:txData>
              <cx:f>Sheet1!$B$1</cx:f>
              <cx:v>Series1</cx:v>
            </cx:txData>
          </cx:tx>
          <cx:dataId val="0"/>
          <cx:layoutPr>
            <cx:geography cultureLanguage="en-US" cultureRegion="AR" attribution="Powered by Bing">
              <cx:geoCache provider="{E9337A44-BEBE-4D9F-B70C-5C5E7DAFC167}">
                <cx:binary>zF1pc9tG0v4rKX9+oWAuzGBrs1UBeOigbEu2fH1BybKM+77x698HkmWTEEKsvanadRInJkU2+u5+
umfyz7vuH3fR/W3xWxdHSfmPu+6PF15VZf/4/ffyzruPb8uT2L8r0jL9Wp3cpfHv6dev/t3971+K
29ZP3N+pTvjvd95tUd13L/71T3ybe5/u0rvbyk+Tq/q+6K/vyzqqyiPvzb71211aJ9X4cRff9MeL
m8Sv7r/89qa6re7LF7/dJ5Vf9W/77P6PFwc/+eK336ff94z2bxEer6q/4LPMPBE6E5IzqT/8Yi9+
i9LE/fa2ZponOlHMYCY3H37xJ9ovb2N8/t9+rIeHuv3ypbgvy9++/fvZxw84efauX6b2o1DsdHz2
mzcPzP5+KPR//XPyAtifvLKnl6mslt6aquW6Lkv/9kkm/7k+DH5iKIPpptIf5S0P9GHKE8kF06VJ
H9VFn0g/qmP5ceb18PS5iQKeXp5K/vrmvy/5P+uyKm6jv1P4GhUnkiqdK0YepW8eSJ8wfsJNnUjG
+IP4yaH0/61HmlfA3kcnOth7Z6qGP/8H1HB53/l36ZMc/nMHoOzEZEyYTIoD2WtEpwhVpjH+9UTu
0eiXH2Fe5k+fmwj86eWptC8//PeN3ipuBz96Yv8/lzakesIefumIJPuBX7CTxxAjjdlIs/wk80J/
+txE6E8vT4VuXf/3hf5n4Y7pNvkbw7yGSGKaBjcVmY3zGvKAaSAWCfJN/MjLjzn/0eb/rWea18De
RydK2Htnqoc//wf0YHt/qw6YcSLGOEOeSptJsNfZiRSI9OZE9IuPMS/2bx+biPzbq1Nx2y//+2Z/
lnz5O5MrpSdMUKErweZyqzRPUGUaUqLyefg1CfKLTzMv9W8fm0j926tTqZ/9D0j9TXv/5T55cvb/
PMIL88SQ3JRU0Eexq4M4T/iJoNCJkuK7VvbjzPLjzMv96XMTwT+9PJX8m/V/3943xW1yd//3SZ4b
JwblqOPpYQ1PT7hQTBpKfpM44s6+yJefY17kT5+biPzp5anIN/8DEf1b9/hncfv5t3XsF39vb0v5
CSIJ5dL8Ydt7JQ4qHCiAK/JU68Mz9vXwsw83r5X5b5noaP6Hphr783/ASVB9+J//zrSgoeCnKPi5
+V0PhwFKnjDKCNHFt7yAOnVfS//GA80r5vsHJ7r4/vpU/C///Dti1F9DEd9hmtVtdbt+wHf20Ijj
7z6wCORp8tFvkprNIo9CPPvyxwsiUOF8R43GrziQ8OVtn1bV98D4/RP3t2X1xwsuTpBYBOKZUIZJ
uI683d5/ewfQEWU6Z/idcgrNJWlReX+80Ag9QbIfUxJFiBQoDF78Vqb103umqQx02IbOxwAqvgNr
r9Ood9Pkuyy+/fm3pI5fp35SlX+8APns8afGBx0JG5IBLTEJGndwilic3d1eA7vDD5P/03LSUBZ2
ykqZ6W0DQdiuNrxwI0J251QqPt0TzQw5wGETcsoAEcbGsKJ0QxyS453fCqfOTKsqHWqHvZFZjvAL
+zgVos+REVwQlEsmM/iEjBdpQ65FlWmR3DTWssnd89DRO1vXfP88qt321CnLpLRIz8hL0vuelXac
ro4/xQOVQ9kqwxCcGIQaYJePT7kn26LL9brLWtOKsyL9HES6ezWE2yFwgq9pmoovZd1wS0uj8jw2
aGINxGs2gZYUxTopwux10gzD+yA3YtsZQnwwIST8GkqaXedNLK6rJgzsIa3CnV9quWvpaUQuiKYT
w5ZlaCnPdNSm7gp+5jZNx+xCSwM793QnXAd6nNhxFelfVOGEfGX4EvRbo9ykLq0/eUnSfhqK/jU3
M+elkUXEVpGXbkwVt2+lRhObaEWwihsVDzaRbeE96u+bb38zk0crvUuzvvBd7xsC/P2P/7p8gpUf
0Mkfr48Y8o8/vcrukzdVcX9fXd5m058c6X3/UZD7Rn/04IM/PAsmfxEuHqHqv3jz34wlcOS/DiV7
WNZe+Bkj+kMsIShW0Q/DnhBOEFMI3nmMJQQBw6SEohlTaJsVh989xRJ8hlN8lBvElECIJFz8KZZw
9HBcR/krFPILYVT9TCxBQbDv3EDIJWirMaIBIlRsdP49e3fjVFam19KdfJUkVuJZfme3H9JslYSP
qfsRqf5mH/tRCyXgUUoT/x5ch4dSNHQXKmL5+tr1z43IGuyUvCzyC40La08NM/QmUfIZZ+P7e5x1
ZHD1iIFeJV9ZuTpropXTBb9ARHBGUfdSaMSchIuM80BoeU92mKmsgugTje8KEmy9lC0QGqWzF5ce
uBGmokIIKN0QE25iWfhd37h0l5TqLPczWynPDrOF8DdDRSL0cikN/CX1SWaJGsxV0jjlO7dr2rdV
72R2pPtyFUYl+7msMjIEUtIkyJkohMwJKdkVQeJGBd/lLVW2lNGw6rjnXP60EUhOqFCEEZ0bxsS8
m5RmYwblu6TN/RVrxFskEm89ZCq77JuSL2iJzgkQYIAklCHP87FN2je6RrlarqjiO9QCNbW1WMY3
aZuSwOr8zvUhTaYiyxdF41uqbfTzMHSL27qIu3BVpmYp1i6SbWtpfCgiu5GZvK2DNnM3RFSaZw1e
ELxNu2qwfaYHX728aP2Vn9Dmo4t0UL9u+tY8DbIwFOuww5sL7BEMA6ZWCOyUAGNSkqC8nVhhXbY6
d4ea75ive+uK5C956LsrT1P8VB+k3Tnaq5jXnzKnGs6jUiutvFBsd1yn00phNB3TGNtNHYkRiXoS
SYzMyY2qgZAp08iKdrrFzeoyUL1vlX2w0fR8LbLKSkz9zCuGJZefEwIwTrgISj2D4rdDHfNU6k7F
BrHjYZbazM36q4Rcl0U5rHlVRTs/4Ctd6fnKNIKzUCvYKyE743xBCM9VgeZBoQrkiDwwtslTVIoG
ceXXYkdJmH8w6sQ51aX62DRBeOpT2q77SA8v636ot1peZWvi+OS07CLt7PiDjB50EJiQ05DCpA7U
kUo5Vr37Fp8xs2StSrULA5Xhtjdl92YQrbMQmJ7rHGSELhGaDB3OrKO83yfDOClZSWvtonBX0hnO
O5l9MUNtsJih217gZVZLVABz8y/dNz/PoSA6kiTCiInK+5B0l5KwLdxBu1DkvCARaq5Pxwk8y1Qj
bz8ITGvOfnALPaStdkHpVdyfN4Vdm2e6WAiFY+iZKArQrxJCcWagyB4Nai8fppEktVma5kXVMGIT
X7zhWrHxCxqsgsAJT13Ui+ufZuyA5MQ2SlUUcRlK80K+ivKPhN6o8KZkN8eJPAu5aLX2+ZpYRht6
qJVTw7xw9U9tcivIWRtdHScxoyAUbxTDI0EgPDnJ8jozylDjvrfTtMEOXGWbtLY796phzeY4pRlv
OqA0UVJbBgmhg+ftauJsUqG2td+9P05ixg7GShS9Kuo+qtNJDM9VQ7s4D7xdm9XethnyMxW65Tpx
jYvQyfrL0vP1hbwxxxWSvTIQNpEW5YSrJurrKs8qkHSLbd63HwtDvj7O1RKJiak1hdvnaQ4SRV94
FpOFa2ViqaQcPX3iQlLi8RGDTIH6e0KEDE5dZE7t7eCojtucK23bI51XMIPEvFD5m0qxhcA3Z3oS
uyyKY0ZPAUccem2t9zmNGEi69FJ36Wh1Wnvll+6vqOgHnamJk8wMZCNab2eExZa3pLG8Pu4WiDxr
NgAjjHUlgAumniMJeuQUvmhAhLwyknXKrbqPXjVBv1WxpeVLxdistvaoTQw9DkM5+Gnv7WI33tI6
PieF/iX2eis12coJiFWUmS1auRD0HjLvMyvZozupAUlvNFrogG7hXet5tS3NeuXm51lgeZR+aPJ+
FbrCIqSw/Lq24/DCi+5d7zQuHdvXPrXFJba3WqAMg1tdum1jtek6MMJNbIbbkoltl1arRLkW0U7d
ov+FSLevoVGDe0mi0mWu4kj3dlnrbQhqCohw1WnMEvHtcYedC0P7lCaG3YrKqEUPW/Dqq0LPXuaD
98Ut3ru+Ry2tLh/Rib9sPkdg7rnrynEDSRk6VWNDvc9YY9ZaKwfm7RrhW4M6xXKcWX4iQ2ENff2R
Neqti4a0yz9oAEmE5URXQZZYXtGv0kGu6uQ8aK6MoLeZdCwlN66IFnxjJo1JufeAE8k7Qe3phTIR
+dPI3OgoMF/Wne7ZfOiX0vJcrAQEiQEZWi/0lBPH8PXOIFlNvF2URsWqFtywas7js+MKnotc+1Qm
Eu8bw3Mq0cEN/NuyLi5b7VPV8/OYxguSm2WHUhgTxn7EmNbjQVSKEM2xtwv1t16Wrho6LFCY0436
TgH9x6Hx+HowtEUDViotskKzsFRx9St1jIQuqI7xPNcpm2ilTqt+KPzB2znkyu3ZaarntsayhbZ7
lhUxlupoilE3TVhJ/SxhWeUgBMP0teZdNnxqs4XeZJYG1iuBiegGJeb4/l4QoUaqG35geLsguXQG
ZoclQOp8ITE+b8OQTLBW+J3KRF6MDeAw9/xdRxPdiitgwaXhemeD42ZrP6CXBss+ZH5rl674KMoq
Xrus6BaeYi6K7T/ExMg74TKHU7A6dKVm5RE3V33nM8vvO2EpzV3rabsE0szSlDo6cCAX4wTgULyO
3+t5WEOFZ3HfWE3aWWrgNqev+utf8OA9QvSQkOiMumjkGJKa2tLYrQAuhCQ19O2CFGdDxR6hSQkf
jF1L0ylvl5pvqiazOlXbgp2rLFsf52jWMrEYrD/0qmgNDzlCbjNZCyBll2g3biDXRX+j+UsFwCw3
mJVIU8eyjUkmNlHTnLWFFvi7gH6V7mCFwUtTRStefYPc/zKpkdnIpwASixEFAJZ8yE5XJ5osSt/f
Ncyw8r5aqXibt5fJ59AD/JGcYngSWIO50pNNafqWtqC2GWli12uc2DBUxcBCDsmHbRT4shsZNW8q
duOh/1oKJXN9/wGNiWnQQq+SToCGwbUtqmB5bvT+OttUfXTa5+VWi75oii6YyYxcFRGIxQQQC1CH
SWipJW1RqLr+TjntVZCLFdENz/ppUwSaAMumhskFoKxD4TmyrrQyif2dU4sNWmONhevCyRfqnllO
9qhMYkVtaEHVscTfeU5k1TK3TKB0xxmZIwEUCkt9Bv5B7jpkJM0br9PNyt8N6rJOio3bGAsUZhwK
jSrQdcxjMRs0JjZgNl7kVknp7wr9nU8v2y699ugl06MFYHHOnhEaKDOxLE3gwYec+MwpvSgXsGfj
nsfXWntTRUtl3kxTgmHLDxoTn0lLTD+CiPs77g31uRuy3K5Tnm0B6Z/HmXwfmGV4pav8qg3CpfZr
ib+JHKtBzzWML/1dqV6bzbtAfKzMr8eNgYzfMWl+DvibWMOgfNJ1peHvtIuSGFtxavTW0FiOG1js
Pu5zS5Itr1sLrZeMl4Q7Zyj7wh0FsFd4VJS1tdcyfxfWkdUn61y892PdMsO741zO0kH5LE3sAWBK
MqnVeVarUPcEiqgPRnfbNmuev9X1618ggkEPxveoMJScSBLDbSPgY1Jk8pSHWx9T24toySRmOdkj
MpGYkRDNY4NEQuzNdi1K/9ooaG+VRchsv+PK/hWeTNQuyL2UjPvw+wqSIdfinCKwSi+ySjdbGdV5
lCcrny6ZwkyRhAmByUxBH0CnSXjtOM/rQiJvFMSzUFHToLUNv17xrrDi+uI4W3OJ+IDaJHKQ3nHy
OgC1oVjJ97FWWEV0RQYLAyavvKgDZmXdTZsi/Mq1G7pW3/MFyc7GFUzRdIYGgmI75VCySZeFDpGI
kZ0LvIBieGLXfausQm/4qiCmY0U5G1ZFH7bb1MnKBWOdDS175MewsOd5Zk5JRUZxa2Zv1b60HO1m
EYZ9qGemwQXbOOO4WmL5RkyUOsSe0vS6GAN0ZWnaq7zxYaWXQfzBR3ozi/fyhqRnqIpWmKctNDWj
Tz+jTXScosEckZpiYrq1bgAU82p/965PS8vzUytqPDsNL2THNkz+Qp+m+B650XH3BJoGgRtHBcjp
XWQJeRUV90Pw7rjZziltn8akUHW51knagUbWnKfprV9f9WJBanNuuE9iEimV5nl53owkVpxeJnSd
a6eqvy/JgvnP1omcYPEdCA92o/hEXo5DGqZ62H/p1TZKYit1r91MXwW19qX2sp2eDI6dNGdVGD5u
TP91FT5a3TPLoLBLao5V0JR01kaMpGNKjzOXnRlD7FtmW3crn2RqK/WosVwnL7bA98iOFWW7NeLY
XZDzbN5FX4NJoMJQUKqJoAMt8nOd6OCfXqVGn27COl8NDfuCFdVLBgUwbTgbYUOW6etI2zbtmZ/o
CyOmWYPae4gJpqdXReH62Bfb5eTSLApLL68Wh2Wzfsi5IZUcO58pUK1EGTZRlaKAKkhoJ45pnAnD
TdZ1NIizMKu5VfT9hS4yfnfcW2ZNeVyt5UD+UbFP8rHR8jhtIhCuskg/Jw3fBoQMtkqMZiVdoVZ+
3vULGNq8WgUG7rpEVNcfYM29MFBnfRNEdY6wLrTLOr8Jm1PK1tht3BBtZQKPrNU7bIOtfRKtgSqt
m4/HmR6ZembbWGRVGHqhvMeu0UEYaivl1EYzdimBcykrvsJ4asF1Z41mj8TEaFTgG0bRokXR03dD
ltuDfsmM3DrOx6zV/CAyhb0Kz9Op9EBEi7MPqE6D8E0naysu/avGv4uiBVuZK6tgnDiDgM1JReg0
UTkOL3ozA0/x+dD3VhSdA2324oWsO2uSWLpnWCvFEH66FNSQQeWOAZPsVG9hjcuW4lMkkhXxl/1u
liVJsXCByRdww0mBQaKg6KMOtIJO2b5P7Sr9mtF+LdqlUDZrEBItMYXCENInjma2UVZlOKK8w5al
1TlfvH5D640SF0Pk2GemymwM2/wqsbhhO6iwjKTZtP2X4waz9BDj+3uOl1QSyYTA8YLg1it8u/LP
B//zcRqzRgmUaAQBsIBHJjRilXk6Vjj8nYnyTKjTLiC2l792vY3MNs6wQG2eox/UJhnSdcJB5AX6
dOFhTaJYxSWxMu/qOEuz8WKPpWlJkfAo9CPorqK5bTif3OyXPHmPwiQiSYb1prSE0JLaroxrN3bW
njdsoqazzXfF4C5EpwclPIuAe/Qm4anuZFB0TgOMLXBs2r0Kw9wKylepfzaOgmr/POvS0BL6dSDi
rWD1yksry4VFhksrPwuynQaV0CBt4Mfg3IsCO5BXjhNax7U3ayIKA3rOsWAFXOrQ6IdBMz0Z9YiS
fv21rOVwNhjiQ9KxdKFmmg0me4Qmlp+3uegiA0LtwlsShzausbC8OLacplxgaYnSxOqJU3DsyIFS
MojTnKbnGN1gzWGVpLfHZTernT2WJpavkqTOWNUiYAxua/nGfegXS7a/pJ+J7fc8btOiBo1B3sQe
WyflZxLG6+OMLBGZGDx2hCXzdJiZglJC5ys2DhaLuHmtCBPoMeoKpSb61wNexryDocUk2rbJYGnx
117vdpW/YGjzzPwgNFE/cxPP5C4kJnPjImb3qldrrVALRjabh3FogWN1lgv6UMXtJYusamXaUxTf
nSsktriYtLD5nVoBEesi8smFckmwEJjmOftBc+KraZRjfVSAZt3c6qRfw+KyLlsgMpuhsOWIFWcD
JcY0IGS666GzH9BVpF/DiFlGc8r9+0a3C2PTJfrZz1ueoEj4WH03DHNqFUkV1IHZmcD6vUTf5qnG
V5kTtNsyTKMFUg9DmGlYxwCRCyyTAlyebsOVdVjUHDuRWEkaTkuTWApJK4zWpZdu02xrVpuxiWzD
ch02/UoOV0LWb6qan5d6ZYeaHlpD1W+P8z/nFYJjmxxbWVglFxP3pqoZzDTEM/l+t0IpR5KvSaVZ
Xb0+TmcuVAnseIvxtCb2GSdO0QZ9VnUqCnaRe927XzEEO/79c1az//2TUBh4DpAnLQ52aYLNHsNi
JLRC933W13aBBJmEq+P0Zpt/7HZjPROH6jApmBD0QsHzoRoZMtt8U+Qh3wyhwaygS+Wpm9HQKiPT
tXMjNK3M7eIPvYkd3eMPMeeP434bVsMAOxpqGjZlWKXCANPEfUdd3cYoTDPeHacxpzgD9yfgvhDB
EGbG9/fiTJgMdTXQNNglUXxTotu3sB6W/UIwQ0g2GAWOoGO3+JBI7ud9n/ZJsMvLhNu17jW2jm2g
VZNld2XWIFmbRvcLcQYjWUOh9MBpmOnADbhw0etpH+x6/dItbxoR2WH6kTixHceXvZkusDjqYur8
ctzcpuNZL316asOPTMwovDrYqUC+y5hF648BPe2SU79zXpPsNfrPBeuYpWjgvCBnWCFFq3Yo1JTp
fqRFRrBryjVqnlQl6Fv6yk65C8hUWm7efciF2hy3F/LcE7nOcPIBJw4wy8RQ65BsKbI48zoXg4o7
ueHRKo8vSGTXn517IDQdsc1ul/db3to4idCE54NR2h7WW9xFOP655eJB0NOZ2N6GvKfwVItlwihz
c29n9rtaX5FkwYBmoGEQwPEYQ4HZccX5kNPe03OGExBYAmrRclT+ajjVCue10efYpL5pu/s+yey2
yG2mOS/72liwqFlBYzKJI4MYH7LpkYQ8k0bvDaW3Q66x3LCwWkzkG1LY1briHzFXXKD3vOLAETDU
EYjfBHD0eNp1PxJEMksKnCD1drksbb/5VGad3bR3kbHx4mAhLc3Rwp0tWBrCNBypeQJmRJkWe6mL
NRDWZGsavxneanLAKrQV85/GDznGrtgMxVoaFqCmK1Bm7UkvTFEAaPxrGKCIis5J6C+YynNX5Ji7
Yy2JUopQM41vMak0f4gBBVU+xiPxTd4FtnnbG7dack/fm+1CRzxjGSAnAJ0hq49z5UNNFTHtRInj
lLu0jTAV0VbMec+dDQ3PVGqioPqy4PIU33cY20b2ftAb39/LERo2UvykRJtPjGiTOcRuMnEWeXKr
SPOOYW/Y7b4O1SftLPIrawnRmMErD6lP7LLwVNeqHrCJ5mmnUnVWOjgbR2bnpX8ehM6lWYt1malT
p602VE9XWSNs9AAL3jFTEOAxxgERzirh6rNnh8t0R6ViRFYMszujFbW5/qkP3vWRvy2j0mbsY1+7
VsOWcufzIgBOOV7AAHx6rCsnhYgT68Q10whhzsBpXrOxMMLBnHvJhGdACazRY9lxPJAAfHFqw4Br
fdFH2HYf+i/61tNXmdfbIfdsjxOrj60bcWZsh+Y00ay0XBh2zoQDhFmA7xI73DDo0eD3DGwMEHnv
+kCt5B3pSisK3hbFvRm8DoK7BVt+PlmBDvdITWoqJWuutBak8vY26O9T8dKPU8twr+Ww5cY5zkqn
6fsFmjP+s09zirLwQZIMwxT4a1ha5UtPnPrpReBsu89Vce0JbuFvbgJB2y4QnmMWIySgLgA90WRP
5Oo6BcTdwXW8aMebez2/De9LndluWNuqesuVu4m1pWb/ecuB7UQc/YUqcUISzcChMp2UFHXfoT/u
ivUI7DrKxIHcwabJQhicGZEfUprUriosB+qOOFo81DZOMWrl+6Sga7RczMSZWTvVIrvXL7zMe01p
vPXMa6fvfnrBB88w7inhJAr89CFs7JluVzpDoI/cNppGcLi+xU0GEgsiBgvShSwz66LoSXRsTyMY
47jNoWR7pxy8GNcU4ChtanNWnUbZKzfGKPc05zy0uHpHOE7XSmclebwep4Q0CndeMKwL6iw0ZDMp
D3z/eJaJ7A3aBKxOMZdLABlmiWk55m0oC8swpDXUsRV4vr2Ibs/Fwn2ik5LXxLGssZ1HDCbhjZmp
VZvIjWrvj7vNLGsmRuUc17li3DIRc5kZAodITLjrQE4LtWW1uaoqY6V4cR+o1cCZHdT66XGiM9Us
WiOMd3DyC6XmdOKbJk1t6B4B9hLhmESTcc2OGasXsticb+5TmSQTmmquyluAL1SLtpVHT+v8irUA
Hpb2AGYJEQRunEzG9Hy87mQ/osedaGqn1mAeANLWWOfLtqmQXzkccENKVy1UebPSA+rAx17AAN5z
SK4ahGrzlOMUVY8NmeGqT+vVcf3MMjQeCkR5jHuSpkBSWJfYpMS1Ibs4N20mLomerjX3fBFdnKsz
6DgNeyI0kVzda8nQjYSIJ3Yy9ta5R+2ga84wJViRsjEsf+g2uhncAXb4+J8xOTGPjgm3qMY8bAyn
wbDJo9dZGljE7RfMcFZd6KsASWEOzMWEjspwVtARODmDesrGYR0WD+vjnMyUyDi9gZOIY/NkoKk5
NAgWFW2EoyI4+UCTFYakDiplg3yIKn+TYdwsu4VUOxeZcFqEQG/4DVdpTenlIV7GyYGgWvcGVmJP
q5+fpODs/x6JiWH0GmsCHOP0d311HTTdqnQji/ZLR9Fn7XyPykQ1TCQ61VKcBGi/4k4ZS8orHOcY
stvj6hm/ZdJRHPAyKUwyFLu4cQC8dLSwwihf591F2L3sgtrOggVTWOJoYgqxmWAgjLXyXZ2Vlyro
z1Pvvsvf06C4Ps7ULCHcowKUFTtD+nR1vg61hlQ6vCfX+xXP3+FWoctSX3Xu0r1Gs8a2R2iSoLDG
VQh3bDdLkqE2J2MHaIpPTpKLhaw0qyecT8UalDmeFB0dea+6KeKMmEkIPeFeALtn57hqKHhbBRir
8dT7elx8sy67R2viQgSLo90QYC9E8nJ41SaOvo179aqS5L4opb9N4v6zoQ/pgufOag233ijEI2Ct
U+SalDTmXo0lBKlX6Vq6OCuSJs6bhAsc/feC7ldCH668EtLA2X8+3fkrB73nuQC5SAJrFWmIZI8j
fAs2P2chQK4VelVcD4T/ONTbUDiZzLLocdUPPlyxq+UovkRk4lh+qHD107hlE5LzShQ4A3tppEv3
g8ylivHgBJA+QDgojA45cbIcu/kmsI5SsvwNafLcElqQLjSgM7MbjqXeH2Qmxhe4Na/6pEPWNc30
NAlyhl276FNUBPEmiswAW8WkX7nFUK87szbWDg31VeNo3ioxDGPdDGFstZHBTonnmyh+B/ccV8cs
Hl0Z65hp3Nx/zNGY9/yxc6nxuARUUDs1WmwNVOvOxUUVTJwqfl47F8wMbXR71SLGNa9tLG0xLhWO
iE0kRHInMk0fE61yjYPWqt8kN8f9fy7WAKn7TmDCGxO4yMYfgDKh4LnAiqFaFzxZ43qnGPCO94oP
/oLnz5ZaY32qcB/fA9J7KM22x8jO7VENiywz11mtpau41VNLS9pwHdIitPLaTexEoanLqjT7WIh0
CWWeFSsiASq+8Q6/6ZgiClqj9hyK7EQ+4eykGRSWF34+Ltm5yAq0/uFyWyGVmPhQ4uImEOqEGALK
lU7Pc1auNHT+ySdsLLjlwnj8AX18ZqN71KaGYqaGnjDEHp/qG+nYet+jUu6vMARaN1W20YpPMetR
lNVrRcuz46zOhgv8nx8Y0FjcbaAmrJrEz7yEIyYlzbZQdvcr4Ru6+v79E+acpodvaPj+zolXhKbW
4C8Vx2PYfCa/PRITP9C6QetliwzB83YTUn9DyUXZ16eB/jZl70RnLRavs563R3F8fy+qVKINNDaA
qYDfRZ2mLNMLV7jxaVX23n1ANsdVNGvxe9QmuSnWNaraAdYYYHl5yItXY9Ko3eIXgBnkdI7bNoHK
wLUOmXKIavTg4fRCeJsHn4Pg/FdOhCBrABTGDfU4IYH7NA5pIDGEddEjZA3eCiO4t4la5eXbbunW
iVmXQqeEhfARBkbhcEinxhpF5OkAuqKgvqjS1A7it4OBhd3KsCLJLcVaXKfgAaLw620fqyVweE5l
APIwvWUI/FyfqIwYOffTFt28oF8jbDphiFKD9HG7mIlS+HaoClUL5mrTeRdjsa8nKYgUDUZqrLSy
ehsFbAXQYpV6qdUmC7FixtFA8OHaYwMZYFokYW2klw7BVBorcDZu43zFdWRUimsEe/OdEP55rZ9X
cmlsO7rvxL2x6YpT+Viop7iqbhKhCs0o8trIg11hArszDO1t6YeXlZY7q0SX0QJmOKM5BCustGMh
FPeHiAkwkvKwi3gXPuxlRBhRZuSyVVfHFTcTPg5o0EPrFEGCQwBOEOwqDCh77pyHsre87rKt3xW+
Wh0nNmsl45wCt6VhGDKdUjotajjmNsGODw9z/LiycsG9DXX0aJPq7S3uQE3R3xv3x+nOCnKP7kRt
FVfRoLQs2GmVzd1LXd2WSxeKzJEAW8b/k/alzZHbOte/SFXal6+kll7U3d7t8ReVPZ7Rvu/69c+R
895MN1tvq+7cSiqZiiuGSIIACBwcwJQgcXH1EsnxxuKNpI9co9cPvtfskTHvhhUo9PydrPqBIBQN
ByiqoGOOWUetdi1v+BCiiUDp/Mq1tQ7yJf1GcwEaXkFzbCBov9SGQagVNEhqkTtHiaBoCG0VCMzM
e7h9HktKdy6G8ZK1lHl4uAH9ECagr0lsUd+Km7BKTTl6uy1pSePOJTHeEWm3UqpGLEgbba6rMpLw
/NuggGq3E0imW4n037c0ymBv+7OF8xed+eNMRhWB5+XIlYwPRTuoodWVAUGjzf+2sNk+nokxtLGp
ES1Gri9s5R7MSVzuzsme+CUuK5IU1Yq9XdTvP8tiSyVRJymN5knQ7wlVWs2raT1zPLbp79vrWnKX
2D8UEtG4hHQcC8SbYsWIM84DMiYDQktLf4D+esv31THKm59lZ3f8r+qXEiAlOOX8GrHLoroA2QAM
KujQADq43NXK6yqvljgg1XSA/OoiM1UhQxt+lJBCQ7PaBA6nn7cXvCaSyQeBaMub+hQie0E4JS1i
kQzkjBGYPOp6KyeFFfj5X9j8Gb/xn1UyZgR8nVnRiXHsxmpEi0D17SqVcpL3AkeqINmkfReviFxU
n5k7HQ91cNmwdcViAmFsNYOIxcRqUWaPkJ6s1ZVCwqIQ9GDPzVEglmO50QauLtCogjKM3H4Asxm0
z6tly8XTwrNz7n8CYZLK3O6kCCKQ4uLFF/Yz9Tmay/hPr8CrE7BGcSN6KxHA8m04k8dc85jLQeRd
Ql4RRvd+2ZOp2OnTQQjtTqwt3hNJKm3j5Eex9r5e3Ms/gtm2OoMreRA5SEhYC9tMRo+iqlso/t/d
Vv5lKYAWzi4T943ZTr1JvTocVGBvkA/X8l2VVKCecm4LWfKa85yvuVMJrpNtnAd9nxY2KYSAGd+N
q2Tfyd7HbRFL65gBdUi2gvYEDNqXdkMVgx5ZF4iIgZEfsw/ZeAYr31/IAIESegrwxVfF6kxJ81YJ
Q0S8zY5Dp186ViRC9v22lKUIAHjjf6UIlyvR/Q5cNaoPO1/dZ9JkDQ2Y5dKdwikrDuW7VZANZs4l
MbZWHRIPbOMNHGXgV1suUVIyAEi2adpgsKqwqExfarR7ngOjYimn6l0kJvd13//Qei0gnD8NTi74
ISlkPTeDMSwJP7UTGQIetMqV/qqrPtrsc3TW15JvbMsoRH9fmASONjSt2wC6D+pOPIQ6v15jWVlU
B8S3M0we9X4WM+IVEqhokH92pyiiWtJYiNxDbc1ZfaOHrnYQ7bV4v6LFGdi/y7OSvAnvMR8wZyWx
AXfeGdJIdTmd+0BUaxSjZzF5FOUZ9QyUV3UfqNGLEJW0U++k7LONAnPq823dH8GLnOr3ANXbvPjs
cyJVMqtJjhx4zgiU2r6tYUvpWozKAFwI2CiAIdhXQBqBYYIPEI2rxT7q0/uwA7p3yrdKEJn8OLlj
FByaFBjxrAwM0gWgUc5bp6xrkmuhKWrSbgxFyytHfsXaLh7b2YcxtziW1KioFUC21XagQ1SQcFfL
3ub28teEzD8/D9yGyJASCZjtOgkp91IOvzJ9JXuyaPDQmQy09kxXxDZMluVYQl8qxIbDQ2RElOdX
zN2ikTgTwKwhqMt65EII6BMT1KdQL1F8jP2X2zu19ErAbJR/lzF/xdlO5VGHMSkRHtuDvs26XT/s
wOmQHKNmRSGXfPq5HOaNUAm6AWWCIRKVo8aZA9DXIAStOAN1gy9o4O1VLSWugQcGMQBgR7gA7Om0
k46xByW0DKGQJE6019A/O6QAPD3UtRlVwh6P/I5bezDMxuDKWJyJZc4s9zghn3okTKrA0kFjKSOg
JcU0UCHQSC0ZVB0E0grlGrZ+8RTP5DKnGPahnsRzEkPyTjyQT1iYgIY4xbAqRNS393ZRFjqs5yae
mf6RcV5jjU6TUcFJdtouaWKPxAK68pNuU3shEr5r9L/zll1t6Zk4xoNFmhJ2cgUFNfwP1JVANPCc
pytefzECRCMEqA2B7cSsB8bIG1UqK/mA3gTRG1QqFMFu0qkwfWD0DqInAiYsp0i5F5DmZlX0/Df7
+a9s1o9lU5l2Qw/ZfXLnjfWmkWsKJBAp9F9G+DfZrrOFiszhBR1X5YWGng8OryA8S5LcaQGbvc/i
Kf0LXC5mdIBLae54QqWVeXTJQpBXeY9E1L5QSioWYBzmh5VayqIynslgvMnUgl0w7QUYer4lTaPT
Mf1QMXKnBy09yn23T2pRFc+EzT8/s5W4DmMOIu3ITbXiVeBCy1O0L0waNm+LWTZe6H4GpwpYBnid
uc1qW/pNUKElrZAqMirJqfCUfZHuujzfcvF0LLJdYdD0c0XsfPZXN02fCd9mClHAGS6XN7R8pqUT
xJZebeaRRtPiGRxbTfc0FAmRupxIKAE6U7mGuVt0pagSIMGMdyXayS4FY8atGk2YsoGpCqlGtXAY
tr3H187t9a1JYZbnCehzrsRZCvhqKacVo+nFMF+3pSzqCJAgM00qZhewlUSgPttkqOB4NHDWtpYx
k01PK7X4+fyvDupMBqOHconuhnTAI0WKAnHOzSt0Sng4uTGgmM4l/I9LYtSxQZ5NVWssSfJ2ev8h
mHG81vK6vCIQaaHSjOyuOl/zs5sVt4MSSCNE8BhnIv1WQFTWPEVZ+hcqMCfigadDTVvTGUUbVVkL
+x6+JGkmQBW2YyBb//3xn0tglEz0IykWxRqvBe1nXgPx4J3KcjW6WVJlIEaBogJGBtzLjLviwoFL
uB7uvqp36EQefFOPYhOlXVPGa2ykQ3IQ0g3HV3bmP6TZMfOqFZ1YsrtocUNxCDSkIMqZv/DswMZ4
6jDlBQcmQ8HBYA/+sVa2WlUxs1A1JyV+/ot9PZPHqnxiNEaTQh6X6lv0rlOpLQ5cPq68G5ZaadC6
J8noUgbnEGpel+sq/SRM0gEPh7YrzEo7GP1IinKHpBqYADsQKQY6SfF+kzKTG0BP/tSuzR6YV8Je
7vMvYHQ0jPiiy0Z8gZ69tJViT6lB9WiNk3dRg87WyehpHofxoDWQoip2qBGdX/HLa6tgfL9UTBVg
BvM+Vkd0/8NH9ly2ooPLawAmDbQZCpIcjA52YscpcYMnru5Jn4Gv6jQohMn8G8X7I4RRvAisDJk3
N+YiIRSW4k5XfjZetqJ2y7v1RwhjYWOlzqR+mmPcsNh4vm4Wg7BZRZwvSvlGiYGeEXwI8xPt7M7q
XRnlOo/YL1dLsH60oNCrO5BbThyX2rd3bdE8oKl+HtwB+LrOXKNCwDBDP4KoQMBUyTdujMmQb5Te
t+S/2jsArqDM83g+ltIX4xYVpLWmuUbN08x/n2HndbqS9F7yTzOq6z9CmEspyY0C54XIzxBDlQhT
j2lz/ajZkpxm4AaT1hC5i/unzGMKkb6ZOwQujyrU9ArjwHiotsoJSEA2EUUHTWBzQlyZmSGjZBL2
6UpmZqlxGQN0/0hl3IocpMXUVCg/TXW1E+uJqgLvjAKorfLMmjpjq42dKX7InWEPofGF7pCjpviu
Gt1NcbSTuPsZrTQzytxWpkW9RQ8s6g3An2Ia6uVmAApQipOhI+xG9i3WnEr2qY6K6f8mhVm8ktT1
qJQGPBqPtx4qpcazOq5lyRf1CDiD79mUaINlhPR+xqeIdGM3F3UT7I8eD+o1Y6RTt6Kwy3v2H0EY
Wna5Z16OJqGR46LvXHncyTteawiGDP6Ndfx3PYClXIrBI5KP6g7rKYzBFH1jo8qxmaxSDM8nfOUT
z8Qw3kquI24GvoAdwRNtFGTv0DZvRCFtm8PcMIiej79wX6CVBN8D2ArQysq4r9SLI56Lcd8D/jg8
CCnW9Bfqdi6BcV5F3wflxMNsBf1jMP0au0MbruWul5QA3SPzwDy046Dce3k6Yl7EOsiuEYxm0SbI
5Q36rCMlWNGBpcMBNhPdzwjcZ3KHSykcp9V+G0fzdN2RgIfaioEAQDVD4DLKlROJopXDWTKOyjzF
cu7F1TC8+FKghG5fafIwzlcAMyzJ2tH78qdQo3rZ6bQwMFpA9IS/scjAdWEeydyOA67yS6HekBh6
16exK8tvRWbDmTrcixLQsCqc24ZocT/PJDGaofRZNWR+Fbte19tzD2rg2ZXegb4CNs8oe3/DS2va
uCwTzy90oqFBnyXB6cpezKWpj922BGYahdncKRop2U5GjJlU8cBbeLxbYRypK1n0xVwHaGv+lcxY
xDH3hiIDvag7ViNafAUfiOLx0LYCRgtSoMMCImKSUxV9Atm94u+WrgeCkzmHCWIoND1fHmmWoDVW
zJUYUw7i1yEbx608xm/hqPorxnhxkei7M0C0gpHEwEJeShrLQM+TEJGq1BdW7iHkDmgX57byWUvq
vite0t4wa/3rtiIt3ZMzqSyFhDh6epfKCF1z4RA0+6zggDR+HPwdgJorW7nk185FMX4g7UWQYc5V
hBSQkRqQtrI61KGPouDz7TV9DztlXcG5JMYVcFgTH8/orConWZhYZQiA0ZD+AsAt9pCh0jo75hMi
j6hDev1bmzrRsMv7jynvjv3aVZ2v4tXHAEczjyyf64OMl201P9WCHKlbtSpMzLca0sK+vd4lHcWk
kX8lMBsbojQGMhlIAOeo2caahY1dfRgs6yf6AFEmRKx51cTEexpiynBADB0oToKO9JxHMxFiTs8z
+6kjuTSIpGnbPZestWwvKumZaOYS6pUQ5t6El0KV2ALstz8QI61AHt/QXl2l5pkP5PrA/iyU8VW6
lioI5RFXB8Yz8KtU9UO7qWPMLhR5p5adfgChpcGfmohb8feLqoJmS1ROJR7YbsYXC16kib4yQ7v8
D9377fsrF2PxBp79fsbEFCGm0sQVEHGYf1NU1UnLHCXILbBDryxkWdA8ynIeX44Q6dKWRWNsDMmI
jLss5taQTBhYJzhTZnPA49/W/UXVQAQGxqiZLY7FeyhyhMhyRt81KU/nQi6mb1thrVulpJjVWgvI
4k07k8YoYiDVMQqU2EDOOHg6kB/g0lffb6/o6qIp2DcsB+3RmIaH1jbGt1fD0Buj1AyuWB0FUqpU
M2h35NNDUGMumMWtJIqvUACsPGZRvSeofa+0g5tbnV3T6JQ/a8fS9EhDBKsnAflKzeBgbG4vc9a1
81v2j1R4OwzkVuaxE5cqUgkK4B5NNbhjuQ+Resw6n+jlDzBzSt6Xnthy+98yM0EiBsSJmP2EYjzo
rmZVOkttoEciTtqsB5elWR4K8rFbq5ux15cVwFxfuGmwV6Aw4fbSIQeXb7WGWFjYs4sVMPdXyvWE
x4iWAaNABwupXdqCJsO3YkUiiaiRCBR6ayPNWI1n1vStrGebNvTlFGNA4+AKpUQN5RBENAPC7rYu
XGVUWSmMBxv9xDMKuRvcyhRs6U2ym09X2Y1vjeURj64xyXwHbYzuYR9VkKug8I8sP7OPTSU3qYxB
AG5Pg7ve6baY80TAH+PUtuLIZmj5+9qprNw9oipfYGCOsk3N3P5aWTXraP5Z9X8+A73OlwoZIVjQ
ixb6EkfbbvTJJKm0rGoLHBYYTWbyfks0JLH5NbJCNpBn5bK7nfBVDAqQwU22xVNveT9at3hYY+K4
opVhpTBBGILpCGnpenD12k1qU2iJ2IcoC3XvZfsmhXA7GMSXG59yrJCx04kugtRzLYW9rL5/tpix
Mh7AkqXSYqlPd3StIrmiRpg+cnl+Xg6aHF3FL/eB7eLQbSDHoqkCMoWlRhytwWaLCaVe+lAGljQ8
wf/V6IAsSWJQHox/rdOVdt55W0yrp9Pk6JPdGMdaWGu2Y13kPwdhzEhFkLeizeryMxVF68bGwBVu
Eb4MZu7vaoM0meUJ1m2FXhPEGNhKjfSq6MENVNk9R7a7drMGVfz/KNWftTAmlhvEDmPFcWUaE3Qe
uLWCrRHBDD66hAT3pkLWyHyXvDGoXtAHCT4vTNRjE4u6gJ5mD9xEbihkZEgKUiFaSrpfLQqq2kA6
b4ZBtehWvr2XbAT1fWhnYhkTNan+qKQB9nLgHw0fI21efdkD1nLFC1+RIV3KuRp2F6Bswlcy5KBJ
Qk+c5I7rnPEZ+bJZg4Mfnf9egwpOAqeuiH+HdK0xfdGlARP8Paxrpoi9VE6xUPwoUbG9esi7UshZ
ffEbaSR74moqhp3NDc+ct729t8vu5kwoYwCTtm/QtgChmZje61xOlWCgUb6TMNBH2fsd1cUXWUu2
PO5rkFnBtNYo/72sKw8E8w7MKNCXV4+peTxEL04CTL+SZo7UoEQYW42HucelLfOd1WrjFlzsxJfM
IG5oVhX7WHjsAo6KQb6N/X01vWvGoU28XbqG9rsCOn3rxNnHsQFhFfkcOMlg11D4U9Ch2xh3XutI
g+lhWDC25EEYt4XXraj8olvSMMoERhmRGgt0z9I8RQPGLNbz6eQ7jUST1D8A/vcxDYql69xKjnB5
oWcSGT2QxkAEFQEkKo/c5gkEs7thJ96VprENX1dUbjE2PBPFesMZ71wOEFWnlmA/eaZqKs7RUsnk
JEfXW7HEy1brTBzj9zJkPCKBhzhOMMcJKDVTdbnfXGoW9xkNnJXFLRqrM2mMIwx0Iw5RmBlcZOm2
09RufLSeKiJRUPZxguBQywJ+9CIBdZgBTeyjuSXedhPcUfXfVsa/dRcVPmgR/ojRHZf2RJ00Li98
EZ/SOmJ3UMSnQlpRm2s9nefHgJ4U+H8ej3TGNOdgdJX8XBjdt8RuLFjEtcDi2ib+w4OHPCD+gB78
yzVMYy2FYwEBmp89cRWtB9tPJxLKVglQaCb/EIs1ctLFNQGmCZJX3pgxopcivZHvmsmXRld66wcC
3tWRcHftKVpjXxJnxbs0fFjSmSDmfES+kcFkAEG43cBNfiKVI23GF8kUgPHWrMEKt7X9q7I0jM3N
SGUad/3no/o3J4gS0NyD/V3MvFwtOjrUQamwwaJKfVpRec+Zaw1D13cCCwVJhIiKB34fS3sMIHOd
qYk6uim4G7vW1Ev0kpn1sLajiyd3Joe5ezEwAVMlK6MbPfEqySqHS0n1WvH3rbiWhpPmw7k6vDNZ
jGPgBOSnG14b3cEGiarV2I0pOzHpd4BUHslEFcuY/6KVlRGNxk4B+7bLyK6iEUEgvBqBz/JufQ8T
2ZYxSPmFVMf34KmURLan1uhdoret27IQlDMQMMigMWSFDF0i+aDORQXAbgoMc55wio15W8iCwZ7V
5Y8UJnZGL2dZqBykyNFrpj30SK3aMmKgRHoHIMLQUioNysrK5t/Jbp+B8jw69HAVUNS/vAZyoI+d
6EOmFtuR8RN4Ba05AjRqpNJ/7doxLBXk4igaYBvR0HwpaRRSWSrqcnDBclk9eRFJ9t6p2hl3t3dx
4ahmElF5vtciGtsZK9YI+mjEdTy5RcRjz9pTYbhTuNaYtRA2IGmFIbOzj4EQ1gG0RdMM/RRNrpaf
8ofKLbCqtNhILQn506CThutwbmteYSFPNxPxgx4bSigAh86oiIaAUYuBwXb1A0dO2baxeSu3kFsl
nPWrtaWAjq5grSW1ru3LpdT552cJIDVFr0KhQGotK1TM91lE5AEz4J98dFQ14eb2CS6E5pfiGE1B
Mhk1uAbiptj2goNcJaSvnrp+5z3EidNqnCVLFiePmzEYkDP8/N/EsxrkxyrXZ006uc1PHaldPAo2
nGZvGlo5vt0MJEQAvlaBv76GF0tmAadNOQFrnGWTm4UF6LDfSvV1fEMZnfb979vLW5aErLyMFgYg
lRhTJtdgRcUoKahJ+xhxz7z3HlS/Je9Xzq/c9+VjBFMS8KegToPAS60BwXYbFuDdd6NWM9HwZ8Vl
SOBwOSQS684uc1p4idlxaGrl7ov3rqlX6gLCvJZL44ZdRdEW6oI57oA3XH7BlExoJmiSyQ22udUE
4D7ZFGAWtrzH4MHYefSxfczug1/x6+0tvo7dZrEGkN1AmYHiiBErpnwDYgjoL+grVZW0oiNMtiyj
7SBBD/1OfLgtbsFvXMpjjIKYtk1a6bBFmM/BTY/1R06RP+UB/dLRU7RFvmTFaSxvLDYUE7ZBTg12
qMuNLTQpzbUin1wwANiqdahOMcWwXxpuZeKRLzS5EX/FOy7aoDORjFHQW2mo/b6YXJ4Ke9nUdspW
I2uZCFFc0pg/UthCbaX5MVocIaW1spNInyYS0GlzevjsyA/fFCje6TRxcjM0Jfp1+xgXlfVMNOOJ
tZFHkxQG4brNVNJQLkG+WxFROgWrY0uvXST05UzSvAln5hws540A+rVpRrDJom+q6WQqE8rhT3ny
lnlPRYDBWJ0j8j4tCmGLlwId623Tft5e8Hz/r27n2WfMz4Szz6jqTK8HA0pkeD9C4zMeVu7FoqU7
+/2s/ZmkqMGA4/ks0+JB914S6SSWJoj4ndsLWcjkgKmWx1WY+YFA5MBsaFYpXp1U0JrBDqj8Mm0G
UmzAKW5q9ikj0k6gMAR2tgMPZv26Kn3eJ3Yfz6Uz+9j7bd1xEaSrO8VG9YCmNLDDQ7XRrJAOFB9A
PVqZ8iE6cFt5jxQ7WSsfLlk8VL7nOBLdLCo70SHNPCH3a2w1BnNZ3Gmwdcu3FbO2ii3m1Qum2tMG
fY0GWNTtnmQ5XU12LJkHNJHJgH8ClH/Vxozy1wh8YTe5+UvT0vihesruxA+tM7Nj/yruGyrRDi+S
bN+fmhVr+M1ifnUAZ7IZRdOURM9kvp1ckO+S0RGdalvdDVvvd+fWmDNvYlAakRyffvwo6IuCV1BL
v0YSWc/O8flZJyE16ENCPnz6w3mqyTYkqPGSmlofrk8Hyz1WR9FWaOM8Pvd79WEtplyyO+c7N1uL
s2vYTokm5il2DvT3brNP3WSVdG3W/6sNAjgSlgWMa0gnX4oo6iwZk3qC7faTg5IHKW2kWkffCZ9Y
hThxh7RvayJldQcqzsJKtLzcplUboTzkS/bty7pkdUBvjheIKggorjPOueE7ARNQxMkNy59acMrW
ZtddWx0sEkh2AH0MPAzYmCPhdcGTA0V3G5neASfnZrtkDSa2IGMepATnC7gDrj6zhlCs5UTrI8/V
n8sX3grsnOKVaA+Ut8XtaKrECkhi9a+3d27BzM1su8DAAT6CFhuWDEgBb15Wi5Xn2kVgTa9pSbbd
p/yEkApTW5yCABf3OjaE98wpQupoWHnZLThnyAehB3r/ZrIXmVk2l/pS36aN5+6NhKo78YU7xu/Z
10DErfFuHHozfyrvGifa1BuFSnf8cY1h9NrIAM/5DfSdJ2NedZ/pgeB5hah6rp/Gps4hD3CncHdI
kCGh2a+1T3+nKS9vzaU05tYIDRij0d/roUINSptT+IFhg7ZxEp3eAjDwAbNd7NhRTfRlkJA8Paim
T+6Oryp5PQo0veu3g8Wbot05PEABkyXC7tzWh+ubBLAwUmcY1fY9V495aRvBFGt57HtukJVEbrbt
uOLAFwpTlxKYkCjkCzDPD5zhyg5nK2+1kz8XFgbQvRrP1TF/zBzhLljLpS1E05dCGWfupamXhwOW
VT80+8mBplsZBf0FXYNVLNxipENAEC8ji8CjJ+XSKoIKN0gHHe+fQQxJWx5TS4rvZSGGpb99UEsX
d24SxqUBfnaeEn4pycubvtECgXPTkXiH4K7bSvvkMT8UPJG3/NbbBMfRVZ7lvX/yjpxbroQH7EJR
UQSPP49BK4YM/hV2pISQqt1QFhLnckjR+eEX+K5Iko+kktDAXq4sdkkYggBk6bBWpLIZnfH4UVTz
KfIPTb3N7uBdNqk/ET0rzWBaafNmzcG8rnNRjKY0Y1WJRRL7B8nztuGgt4QrObuskajzQUgZIUvA
g1zh9mGyoRYrlIn2htEvKkAuURN7OumRGR7UbQxrCxX9vC3om8vg3P78IwlcqeABAFEXi9dHKlLK
ioCDPiSkc0Va2IkZmdUeKd0EQYtKQAxEcjs9GXf1ZkX2bDtuyZ5P+SwoUetWjtoWsg1pAKPtkzo5
fb/xD+F2KH77E2ajh1+3RS7uK8J3Q1ZRz0HL7KXEMRc9reawr0LjiIpZDjzh3yKQqWjew7jVwpU7
sby76AWbe8VwMyXmPZvHvZhMMZRnCpPHZMjNskM3RO0jrbaVnoP0UQyffY8M+r7MT1Fyj6GCtO6c
LgsImmi74pc4hSuqdZVd/D7xP9/ENrUmwlDxqoE9MMCReOBO3q49xM9jDyuBTiQ3OibHdlscQp6s
AhCX7hKQ0SjXIUCac6qX2x80fdYGceEfFCJUB0xkefV+FKfW0ajvDrsJHYhgmXKlZxBHbtdGKH6T
WbDadi6cOXuhRyuBXkB4aeGtaA375gR2CJrT+ACi3oAiOB/3ncU/Hrm7jiP9WlfFbH8Z+Wjfk8B8
AdTnzKtwufhchnlse3Ch+pmTtqc6uMekU1EYV853TQzjBqSsH4WyhZj6d7eb6Io1ZMMBKA8KXbI2
A5dlAfm+y0WALyXMECDB8OrdDy+stmj2WUnofadf2I2SwBmH9Ddy+5LKGPcAnAV4Z3fBIdrqTmHr
u8lMd/VB2Rw4S/2qD3lI0PpnTofiPiLeyUOWZrNBuQFFquRgoKZ/22YsXRjUTP58j3i55iTTQUAs
tKhuVy+d/o46IMG4pGb8Wf3Qy+exNqE8VY+Z5l+1G7cEfeFh+oxxyCsHu3B5Lj6D2XodrUxcKGJb
Es8jYLAkhnQvc2bc7qTYiZQVaVf1W5w02MABg0KXparg2X+56ioNNDADD+FhppKmMRVem4yMI5kC
1KfJlAI0XFjyabCQcPg97nkzKEm+B0npZmX75+Nm1AEfgvSujPACBGZMBNprySgFah8ejOERfEKZ
dOwxIQa8ICTYxCckPw/K2hPgqvd1XjxCKAUPMDzxkPO5XLwwYLz0YIzhIa1dzS6HnGh2pe0i2Q7v
MaNYMmy5NFXvKQm/MBiABLqL91Cur5zBVXKd/Yz5Np45SC5J495Xp/Ag+R+9UNMCeFGvPqV3Xorq
/b4tnsTCLDJLlVvKKa+3N37BV2Jo3oyhxkAU1NgYezlUgQ9TrUWHWH3VQVjlKVQRwO/0nmsRCQXP
ysCZclvktwO4OGvgEmBaQLwtInmJ2XeXC8bAkbLAeKPhkJIcCZKaqrQmKhWt7k6l0xv+8/vn3Y/R
jKGQE3nFLCQzIA3yJwVwDOhQJr842pHXiU4UgOJNSwwTFOWEmjyC+71vFkiURUiNrb0n2GQrnspo
lZlBBkhMoQuC+e6pALF9CwjsoSueQtBtFRWQZisX4cr0zjIQ4YNfA/36mPxxuTdJEHS+l3fDodUw
wKTOgBxeyxKhuRu/hD0A5PZAwwtCV6yDEdI2XJ8YQTAeRvp+2Hfmhr5V5vSztfwNsp4i/RzIa0je
U+zgm2yRk52ZjroFrpeenk4GEQjZvj9tf6JN0HztSGU93t9LxNy5Hf3xOyW73sbMbXKH1BAesAnd
zKCao+Dgj5X5u6Mfv1srJgpJaE9/qyeZiDZ4+slXZyv4f2llP+pkoDqJtwk5IsmmnJCid1zJee3N
Hxl5dhNitfS2Tl5dA2z7+Y4wIZxe8UCijj52xJnqJ4Uz+Z8DGEdrHpMEtkZm3Zb2Tbtw4wDYuiTX
5X0raxC3P7wfeGrG5CUn28PX+9Z5OJiH07ay8Ldr7XYfjvurct42K3dQno/41hcw7jdF5xc4tPAF
6ntjVq5Kt+8n+5dt31mmBZtPHq2OOCpxiLWxji592bgWIXdkR5wPU6drKjnfnFtfwzhfNN3Lvjbh
azBcxnrTaL2y3OsQ/fJ82VbeLlDDyOghoKm2AfAKcHK/21/cT7W18pRkUPrtZNV7+ZSE91xBeDN7
k/01Q7+2yvlanhn6WtdDIS3xEXlxxwOcC6yzGIOxGZNFMKP+KfjivD2mKZOa2/vA/qB0HGekXRuX
JK99BhOiZp3n+ZmMz7BfMlzqw9spJzzdx+Rg4IY/EVw+Ch14s+2HBv7fday7neM+vkqU7p/vcQO/
1o7/2hOD4oGX53IDEsugD2HO3+s6YyxAV3pIReBjtnX9XOeZWb6H2asAJ1FHZsq7fmhm46HH7Jwa
aPuaNEib1aYBCvGV2zn7fUYbDUEUUVUH8hDD2Jm7oXFa1CvclBzeONKZZrP196D+OSanwcx0omwi
eCZMnXSqjb7FBjUOSOg9GEuzQqm0tH9Hh+Y5W4P9L+yRiFcF4jT0as8Ur8weIR+R1UIW1IcwAzVH
kJf+Ac4oNr3C4x1D9BpLVPzSEcahsZpqan7KmWhsMyNPj7GWJGYyZoGd6WJoZcaYOn2dcwdeU31r
Cvm1bpFrT4lvlTE7DtObZGSrGE0fREx3zsWoPhT5jxaDlbr0MRrWJkNcm7BZCE4KJHxIEUlM+FZq
RlB2BoRgBLgQPxkTiOsp6uTqGuPF/+twvFQJ1BegExiaCfwDtPXy6g65mGPeATc8IaoJZEwbl5WJ
tF4o3sutL3z4chf9nIIh4SmGS3QHjJ9vfo2jrmKebCp7AenHNHOrXuc1E+MYhPcqK4XjCK7X33kS
qwrolHsDT2NpaO2kQDjeG7l3mpDqe6myvvBJ3CuxSDoMgcnwT67zNxKKKk7Pif7gCO2UPQWtFCk0
UoNBIphKBqCNwseYezNBl4g35JywTZQueS27Xs/MRKqGgES93HyVQ6S/VHkZSNsi46SWCk0XRqAD
TqYXvqzrOqZameZjgYFg9YABD1ko8NHvQNI8Hz1+umdoHSCmdT/Zuaxk+TZsjXS0MQivFyMStG30
ObZgbaKxJFWNGSndhEgiHDEyRPWbCWTbYyyFFfIgsQxeDzVQSzOpw0g5yrmep9vayNAQJxRhERNP
atveVJVk8ug4RUBfxl0t8VYnIdqhUonhe444qW24wacAfsP5efPV+NAeoJTlPKGo7gqA2fOAxOka
fjHpIrV5zXVvwKVWmlDdyz03Hf6PomtbrhMHgl+kKsSdV+BcbMfxNU6yL1TiJBIISSAkIfH12+dl
98EV+xwuo5nunm4lN8rvOFXhdZ2Fka3TxYK88NL63i90ewkyYd+Ry2h/m1ymSad3Uzymk2gsVExH
/bZWabNepiTRpJ1jbveeRl/0SDb0omPLNm2XsNSCITN5N38DhWdBX1TazD2CgFYcUFmcpnMcMzFg
9kuKu8XK9O9aNAO5IMmLgH9WRJxGXYfjrKrb7Q6Zq4q2nqXl3eaIZReE/Mj3oUqwj+RsYZH1KpLy
UilDEd08VtsB2FbseWcbWNScbqbHj/PWoJjtRixPSvH5Df9Kzy3Lx2w8S7MMtj3ibF70MNLp4eC5
wRdbuL2M+zLcosWTNF6rtbEPe0gi7QL2bf6KUo/kLtODBLRqbLqdNdZPpjbqpPgzaVPp1u56bk4p
gYFza0KSvZhsH6aO+2IIV2dc5Vqzbgntm1zwTy1r99lkHltJE9ns2roiYKdGq9p+kI36qQ3lgZvG
mHVJx8rUjADfDkTmIWbAQTsPNyPA1bkw34RA/nS7gv+LPZHbCHvipmS+3T1gQqRc0djF6EeL8MKE
/yuwK8m6xMTiskyc0i4jlcafTKCGqkfckrOmWHvo3QjzsjY7qIv3+2gceaywIFs/bgTLayeqRg0Y
ozjytAMdAy+/3TTvYUjKlx2X8cUltrnMuEuxU4i0/eNZ3KY2HYGTdzQ5QMiN2mYfRz5O3yThwBaL
kg9tGhoAWs4jBqjVA54zRKK58nsi9wp3lFbrXyxIKAxKJjvu2TTi/bc4AkWbWSwuQcJvt7k7Bq1t
CwyrQWzANmssDoVdfFAnrOgAWJvfQcGqkxIZx5bJgj+oijfraak9a7rbwtp1n9SEP4idHNY145B0
ZuKoXa5eYAq2Zspc6eSQwl4N03D0x4Aw52Q1t2Merl6PcaJAIISQ67dlKaT74ut0xtUSI0Fda1L5
Z7b7Chsg5/BBx6Oc684WksLyexlT1uU6aSIkm/XwDnnHClZkwAYBnAoLDGwIgC/+FGbYt17tvMGX
LksYF+2Dod8q7DDGHjhE+dtUFs3fsWlxdDC9F+9qlOHXsq+CY0V3qpar5LebijR0EJMVvM1buRue
3R4yVIUmteaeDFhFaYUqUbVsOsP4/aiOJENenRG/XViaCttfQ1KcMroyJJKW+XafiDiAwMFQuLd7
kgna5XnEjfB7s5cniuySooeedMewnB926ZJBZj9KanXeGcTO+7YxMWlOCrYpph2xNf/iJoVGcxLM
3amSTx9crhW5VE7J743KiLmrm01fjiS45SKLVcN3bDiIOM9aNvUj5w3CMZB2z9KebDJ1LdiY/SE4
Nt1AIuxztWYu58ftWHV5QT63fWsWQb4CFxbz254SeGKSxGkKuWCeXbA+xbBrh9L/A6w0TBYzetjf
m6saewJOMP4K0Ka+wQZxy9rU18WLc5Vdu1pV5h0u/KBGsiUURYfV4gxLTJVM/KVG53ic5sYBVh5Z
cPIuz4etwJ1gi7qQcS59O7FVvxsB9v1KS0fKy1bE4SlQHDddKTy+NMll9TtsahVPR7F628kZiwZv
SWFAWeTZsC6PYVvqx6VcJsjx10rzPtNzKrq9Xq3r071g8YHYnfOeJxRp5FvMlDopZhsw6gM+fUfx
fC5dCRkTLuM0zcOzC0P1jnZjp+2MgnE8SL5G/D2T1xEL4JYtHU0BJXc8M9tPqKGrVz3u/CcGt33C
KU0zROU2YzBftn1Y3VVIEl4ElJrTeR0TNEJzgdTJNhyRnJLEWXFebn+sN7xO8Y7DZuEuZXbZuyyd
kuYD+yIHQZ5S6llfKON8WxN7/McQmBVaWLD4qk3Inv/K/EKyTsEC4JF7uKaduQKYC/eOZAh3xWoa
34EjHEe06S6yN2Dxjeil2/jeIfckgWgm6HK+Z1Gw6sWPDZ6iBdFYtvNLArcjdpNoIx5aF1A6JRVX
WNnDw90NzbZ81KxMlk5sgUAnDYfu6ZLbBXmoCTPsXyhEWE5yKqonqIpu8ElW7bAm28ls263cV7yg
IyRj/QBE1PRk16m7xQ+RxHYsw1+5OAa7+jYl6GuCMdze414kT6Sc4vCwUSf5tXD46SUMjS8vnmr7
Xo21mjo/LFtyXksp1gckxZMHMrDlj5qK+TUWPobe8hnagpItbjw1zO41oEWdb3fNkefyiybxZpHA
FKwh4AUA/FNnqadnFqh/mXPr2ZvOED/1VC8bZ++Ftek3aXXdtBsItO2htGn0OM0j/PSwarcm44ey
AZmtez6Aa0L7gXJjA3ys+5ygVe2iPSzUHXZx3xFOlPw7/LyoLmL9Zb9CCjuyFt17Q8+DXWc0fGhE
IeeRmecYlXXpz07QEenGiWpOulrrBfvHdi+uLE1X9nqoJuU94uwVBjbh6Pw2hIEyRFAM0zfsm+i9
Z8kw518qXx1Tf2xuYZeDGw0ZaI5feYepBpMwDcKrX4Q1FXsb8A7JlhBow/rd1XuCNkugiUK3UFd7
fNNC+/SrwqfSva9C9t3i6fgvHUq6nIcD/9m5ZfJFj5gz2waa3h8ZJYHDUTbVrxsiTz4Lm8BphA61
fJGgD++1rzGw+HEWb2wopvXOOJm8ZqEGE3w7dNFbzmn9B6gC/w9sV4yvMJCr2VlJtqJ9gIsrPydc
HUvHHdKPu2LRbOpGdcss0+gYHhuWhM989nXd7uO2Nr2w4wDFXWlwDw0OsazdCUoB1ChM/uEDxXY5
gmrMPznr4dtaebqdVpTGucvGorZtVmNpD5STYfAol1XGW39IcL1ReXlGIUu2bpwq9nWC5AiNS7Km
zzhDyrkVdVQ/dUSbA1Wfx2QRxx3vURDHEVvJcJXbGj6UDYaQ2ce/1FbTCxXDgY0/Kz8bVLXhtG4e
hXGcVniaoNVovqeqKNEEkFI57Bdk8REhyRwDTJId8pROOA0Wy5sXFyr5AePT4SJUClqHNMVFIHzl
OyNCfvFE+ZfEJMPQzflA81PmDf2v4QngG+7WCbfD1nmfTEUurnXGkdqXaVciiIYlqz3x1QV1nzqY
657GAu7ibUgO2JCA7M/zfsut2b/iEqEJH2sDbH1uDAHltC7knhWYjk9FEOvHkDog4bxGr98eM22K
lvCApbrNpnU42SCaCu53mmPGg6k/duCKIR/7wukEcW4iPxT69wNsEVB1rHLNFV94R6aqWf/GHd6a
bbYx7tAjjXK6+KnZLMoWjp9HzGDaXMxUyLuCmVFcM+LztE8Ts2wvFQSaEi8mzqz5kjPipx5L37B7
qeZs7lTi4Pric+ApCbt1Gmk2o0dLAoxiu8pgmm41rcPY4uwsfziliu+ZhZNXu+R7uraknlaIZKzf
vxJnGhhal0IUIAKgt4Po3wfTRc0QHqTZcpwKVGq4thmw7m3JCwUMfl831pZp5h5YgbVrWUh8qybf
9ZfUjbJBZ0Xr+3V0AXLJEmrb9pYhebQiaQIYx7H6wdIRsWmbig7q2xAl7YpcNU8h0/nSzisrwU65
QpRtvkkhunoe04CeyMXPgVVzAt/6Zp56bkuPUFi9qBctBPmT1A75RmXjZey9NbPqXFkrBOHgedJo
VUf+hjXC/GWbd1uf8s1UW7sSFlhrZFo9Et7APSrmYEuQnUNAkqx2RCe6Q8v+z4C/gRlE7vOHFT87
usTDwx+LZpjdZSbkX5/u4isVnCH/cTF4JadSIZF2RtfEunkUWdUz7D9gkQLBoU1b5D4+JwmfDKKD
UGhQUdbqHU8ef/M7nOVa/IyRHgm4GvpAlZqngDAic5oPrCX3QeMC4Hfo/VmyPJlObBUIaTK+hmXr
kYq5S8pF7V25O/XVlWAYGJ2KHb8UDSxm2eCLlvs94S06cPsdroDTawVnS4BNI9rhRItEXyQYxbTl
S7LGNsXbMLZDTnGxZLqIv5M0NDnnBUMZ5L5uIuygD/4Z3Xa82nHPY58NwDnwT6bpAVfWMHSDpf4q
C0yuuOoVeYvpnP+iOtPJKTFTiWVLiiChPoXwAEknnh0fqNZB9oJNwl6Hikck/WKy+1nPQ56c9qmU
T3I8QnlqyMx/RkyrwIZcYYt2XdAOtTOf6yds5yrYEswRVTc1ZGxe98Jl+pKPgs899mESd9oRD3bK
YTDprxJ0KuT1Rs+0RfQN+0nz3Kt7DBOaoiV0AC/HmmBchbrySDGHzas+VZEyemJZKa7LPsXqtO8z
/1xnL581QGl+TVeRrddVbuvytjRsxmHtkk13u1dQksyrlOxdU2XGc80Pm/e1FtLfWSrNjyB0jZNx
K5oPJuHl292O0KrNj2TBGJwsGFmYzBdYS89hFRcYEdrsTDn63XoMdO40nGMOHB6Ijuw2gqRERJSh
cgeVbE8mRbLNaRYkxXsvcca2gyYp/6INNe6hMA4DI/YEQZJAJQsXXQIU/4rdY37ALIW6W6VENEK/
8ByJk9zKbGlLPILA2wNSrntkWS2+33jI686MmAN6AMQf+HXhgo0bwE6cFe77UWsdOrsajWGMgK98
kiTZAMNYYFJtE7DicZ8VNIzoqKype4qADSx24UlIOwrbYNpuAssJbVVNm24ZxucVFWpL1UM5IR63
Rzru/DVrZLO0GI5Q7Y5E5Vm3ZyyfuqxiEL2LjenqNOhDwGhFKvibjkN0FKVvzE4IIhHHm9o1ekl1
22xpYzaQFeZlJYgEwOxg72uMJ3+TQ5Ofx1pYei7RXVscmiLP2gHPOrbAS2ebp4WzZgDiL6qnxTD4
Q44mUIXuUuBr6IzDlkQbltbXOSvkfw1dj4+UpBFrH56Ef6k8kDQEBI+KPs/h6FcPcXhtVoInfk8F
zr8KeW2sdZAVfCdT7TFfFAIYWAPcasWbrOJ5qVGi2wYuOKh6B5YtkR6MI74r5xypkg4uX8PFxbma
W5KOqLFO4I6e5olMIOpj5bZun0JSIzgaJiAdD6X9mW0q6BOfmMlbjNdAe/jujl/17rI/KmYl4BtV
pG9+jRvcyTb0Rl2lcrzMSOHVWRtLLXCGNpn89KJsVFfeOnwghEaigG8su2kytFOdtRQrATOygttk
HzE8DRJuyJi7fIU1n1Top2GP9XFCIM3C+nmSWfZEwxBsJ1AO/s6LaJLW54l+1EZlwAdHvX1PaTFn
F5Uc9rGuVz32MC/FXvbIt0Q9NkKU/FpWfqPnNO5Zep6IBynMhVR4yeiQ+TMInx2GJMXNAE6kJmE9
8TSbrh61/bkpppn0sBcHwAQoqRq79Sj0+FREMo0PezYp1m6UwkbF7HpJWxHrMe/i6uxnxi1d+mJJ
JJz2U6hCu4XKsUYmbp7+htlrhXtziNV3I7qd9HRkbDOdN+n+vfaV/yqjRjhcki7adSlbzX/EkQbd
6+YK13s1F2gAkMiJ040u5Y+9uOGQAXLIO90Qvd8tOuFrt0Sa6RNRrrg2QHNiL7EbgPRfJum1chhA
Tk0zy/GiopR1C/4H4Sg7I/XX1ZLGtStHV6VbH1Aa+gprOVgSjTiwSQQ+45iZX1cpZuDGuy6ry2Qz
3nQTGqu69bEOBpg/PCrPHPtP8ACd8nroqGQJEGYJevXcrAbw8Iq5jPcza7DWthZE9FB0SmB6hucP
W75W5srYbbRYRcArNuCIgOIdgCZEc5U0tqNrQNa5U2n4b8JTpjs/zwJN71Ij92pp+NLvPp3uiSsl
gWKGZABhcBHF/SZwAqLNypcH7QWgnACw9Cui7HfTNZjargbhnVsvdEC8ehRSf7EcifbQXzioCuAk
AY+eQ4+fNa9RA1lMPgDqiAhb9pihYVLY/EQrs+qpbbBzabt0QNcGpMjW/+jYlKYl2m/JJV0qHK1T
hN6/h5NHoq5oRKRGNpnA+4Tbha4g5ry6VBHBMj9cZoZf6MgQKsOnMHLZLuuSblcd6DgC2E0kuZ+o
Wvfz4fE/BD2nIOLqzK0pLH6ATd1Mb2rAQtHFqofEvzbnAqGJb2Kl4n5nc4ld4yVfixmINKoX80Es
L2T2jCbtfiRj2tZTg4CeIKCiXkOIEbyVGx6mA6hKB3wlK9pk1v6AGSRchPsKEPGPOAZ0SFpP+ysr
5fCj4EfxuQ7ToX4IhTbzecMRUrynOLTj3TEIyp/xKQNiGpOtwNEGs7r0ISmGdPhv1+bADVPr8oUu
u/SdamYkp+P98nA4y6pV9Ax2IT8NtqfwMOSqfl/3GjsDQ+IlmpMkDOotLmJHWZNyA8aabpHVezdb
LeGgUG8lcPghqXP9tOdh03cstZrC7QoBDeptjoTiXiy+HJ/ENE2kL9Dm4k4bPb7Osx4hxcK05P/M
arI1AHIwBhjzofSQ5ReTqSJgy/pI5HkYOEGGyAbDPw1MuGDuHv6mVYqCrTjpCbrV/R4eIfQb0HH7
uFYY4C4CXQQ/MeOn4jEeu/nNZgTaYStc5fZrNiNCss94lECwMS1i9G50Daoev0neSeH9erVlCHPv
tir4ew/KCmX6ZjKBzo26R7mZuHxssZxHIA+6xA4vEHisf25Lfp2RRCWv1muIlNuiDna4QN0r6Gmd
hhpmfnBM4PeLOHC7nCfJT/S65dROtUhg91HLAqQQzY7bZ8pxu/Ylgc+K1Ds+npNl9QDAbttO6EwL
39fKlVubUzhuX0kKyKMT1pfLq8GMNJ/GGnW0zxiMQc/FRNlwwZJI9i2v0KXgstUj6Uc7x/84DD/R
Q7plGPzpgJDMXuju5+nONluuHgKtXdnzqZqmvhRWjt/3AyXxbhrQ3gzA+CLltMUxYYu/WVImkNYd
tLyzLLdl2+is/olVX/pDInk5/hktq4ZPIHWhesHxmmEIieomTzQSTRKn6/2Ra12BwBpndLEKSA1a
e06uW55rAF2G6y90GgBtgRWAYjEGgGMmb44rKpVJkEagdPxnvD7kAym43M98qdTTNtIV2jhyZOjS
zHbAVpCbdO7GdVHHq0Af8kEmNHhdLMv5HUw6qJwOwcqR3Ddj4+vvy5zCDmk90EsccMea7+KB29Mt
dSKXnm2Jri6l3HXx1Ox0hKHIIrbfdMxKyHLjPot2QVZPea3dbJ+qfZvKNm6WnsopPx6HdFTpaRnQ
8p0yjbStoBNTtmxooJHMEdj3J+UiqR69Xl0CLApAGJrUEkF/KDgbv88yb8xrodNwi0eWCbYsJ4Fm
lwmZA5IOtQTCaWuOUSTFaoVX8rhL13p65+DNIJonJTSgzs/2dXU6vnp01+MddA2AFxTOxrJdFo2J
iA9J+oGLWT9jwgiPwsJe1je4Wa3Oub9U4zHUbVXK7edRNDZrZTGj5eJrmTE8BdUKpf4yWgCkuylf
KHBMCbygrLD6sa51aAECRN3SvSTvApA7aSHlHFDu1YCzYAfqD2PlJVbwe03G3ODTaKykVDij8Rat
aTxVqNbve1zULwP47nnyFn0YIqSQJnkcxd04A3s6LRGTXkeFxWca89msvcx98k9Jmtk2X1b6Y+ZE
/2KpIK5dfJCvORqsvHcYusNpS4152WFBMrTwUz2+u1mhVVtqVZwOHtfQ6VuDCf6iFB+8PDCUy5KD
6kHy8/Ah5q2A3OEG1FsM3qcA5cOIXnad9p4HP+69F3PZ4H3IzVsDIhoYlYWZe7cBSFHdxpfmR+SQ
V97NaP6/HtgkfGOjB4c30JXAcXr38WkmBhA0jdz/YkOFdp+PM9QbFMjZ/aYmUZ53qqa7YduRaIMt
qQNGFYAycR8xyOMZJXlzBQVUoKGZEKYcgQF84HDIPiH2ATNUgxIHxzYc+TuZcLpjYnLLR4YLObeJ
xJneEiNJBOQ+pr9Kt9Vft3ldwGDQdRUdqa1HEctS82GbZHihOUwYans077EeRAJqx0fS0tEA6J/d
DMQujNS8YLetmE6ojuhKJGPFd5fufLysVeAXjpj3sTXgob4EpGrh74s43mehsWBnNAyYTVeiA7wL
TS41HC8b+4dV4EBagJ/yW8moAhAG0PAVfhBqP0H/vzWd0DGBtx3lW9YVM5pozBB+wJ3mMbuv4Ps2
tWsY/SeSlbBMiUMZQC0t9nW/oof0OUB68NkdVuYlSLMlD9N52YbkeR3WpGrh0I27WeuA++vyZLcX
s2hAFHbEYlDYUwkuGaFG34Qfpn/70qyqY8pWYJEmW74ronQGn7ZMf4DyP1Tb7JiBO7XNtb7gW6df
Gc+Rw7HtY3NBlBueMJRbbD/LcXw164F8m1VYPFT5GDECyxXWb3jJo74u6zSD2oiDeOPrdsie8iao
U+HgFNUlWaw/jynD9pmDK/0rVALiWeJjPjlW7HgithurgaHY/tDE6i8ABtif6BEB3G3o2n7ZNTse
pUgB4dSxvJf0tsDibVO8ZZwXWNtQc/lPhSNtTn5ypXoLGag2PINxuXMWj5VJ8vQ7ZosbZO4rCM08
U/phdXzeALilG/qhJL3jcxyq05YVEXK0UvBfzRzsi1iAK7QW03I8A58MA6KIsvCL5Eqpc3Rm+QGp
BLqemhVj2aOtJAXkAW6731NkB4H8ZX4FDDmu652QcV/OE1retwr51OtP6E4dwcZYgay8S0YgpO1k
RdYzCcysD25rwDSXWbw9ZdPqj2u5pzy/gq9IOejyRMo7t/iozqEMWXbhlhzpdZob+X3Cq5YDqTVF
9htYrKXfsFmbmZ/oLRkkFjusfMB/Z/yckknTDoWb/gQAr8qLDduYnGa9W1xAE0qCMQp/GmB+BYUZ
gilg3wAdtC2eE+gC0A6OAwLiigOdbJ+CEf5ZKlDj/YAalZzULHJIJkDvQ0+O6WO8Yi4b9q4O+9Cc
j8PCnilHzkx5aSY6r1gyiytAimrXf+sGBBSQt8l+VBjKajztJS6kh3pRdHgh7Odc11JCIX5gp6lx
O6H3K3p7c86kAwjeymlV3xQDSfNZ48fVwzImZOzMkjU4OKEgcKAjmMz6AznwZGwjqI+qNwd+4RfU
tLx5WIZt+oaInxX4mBuq5wIBiv8cIsGHk63pQlsWx+q/WlE4AOjEJWCDwcSfy2Ii+3XiWBaBJhoD
KRRNCXyQ45Z7AcrUakAGNRdkOxV7QJENBPDkGTvK5XbCYwdUAFx1DjHdERW26j3Bi6oikc8ZcuvG
p63QwEZLoCdQQuSQ2Nyjb83hEoYkAbi2jjlkRAOOXNnNRT6qLjNpROe61sVbQpvDgzSOGCWLbRXg
7WW17hj2Gg4oLUvEfIYMBqvyMYfuCKxnpUDVuZp+Eym98RwzjHbuQtyHqkUgS0lRt5vCdjNvMPw4
dPR1SypApHsDjrcDHF//xnscIBpZnAUjGezGerh41PFbKgxO/Frulpygn1qme4MweDyYBwct5iGj
KE++xNTaoaBWDqtSLGY9zNNHXKA4IcxJyDQLT2zfKBheA37uOBGETx4nt8jIn4NhJayNNjBQz0UG
9R9HPfWVe96Bpu29KvTB7/XipXgyZcKTi8/ndL9rzA64Xm6IQHqGrirw61jOTYVxM6jHetPMogkn
jZ++AcATSARLFqNfMxPHJILxyZfxnQ6FaO5qXYF0cTMpClxhwMzfGRL61ouiEhh9cyT7e4bxrGw5
NfHmwMu3uQ8RmYuXZtAV8LuJYAVdkyX8gWAMcFiSTQj4gNZvJBeglZk+C3HU23mIIFt1HvffPiPO
nSkZlO6VrmPoyGEG3u25hkov4nOBYMF09yy5d+zq4eKK80ntQ3iA+s7KDkI94EW88IAjEkBQQC7l
rprOZVVZd+g/diwjyRTLctIeQGRra5bllUkOpB4H7X6cqCiwPLGOzU1YlOxlvIi1tj8x5bCXKjDw
IWk1bmm3QcewAvmAB9fJCuUfDXj+4yzJyhicFNBY/Jh8ZbGmNy71cMZNhhpOzWB/W4k9Ddsv+6Ib
qCqQjgboQw3rl2bio2jzOtun04gYS4RV2ixAWWZWHX7M0CsiwtKkm/848C31yzZAnndyhcz4q3dg
z3+wmogcSrQBLt4F1TN67jBL/2SwO/C4Ejna7zQ9EI6poc3D2+Zx+HbDOsJBltENfrYLg0Fp0w5x
mcY3KcHQdEOOHQPAwCB3AWrxY3iMSuegi6oK0RvgMUp1B8FkyO/VBq3tCYD1GM6La7AQ6pEsRs/o
UOvyBBBH3eKIxDHcxZGZJwISS18jdlqmN4d8puojqRee3iscPfyPU1VtH2jE7nI7VUkRrnEX5Req
K8svbAjy6BSPiLjbSghRHhHxhEVtSCthWOWOA+gcJ/WBeRukwviNJFW2Ibah0s1X25Da/cyXbMLT
lbM9vT/Q58D1dciN6Qy+rOwPu0+gIyEYcTCHmilOLTFU9RdYLFXNxQXwi9d5to0AVlqim+vshvfn
AiZ4c20m05ye4WU5xVvYxdDgKbMVBBnFlvN7Ve94KneIrMJl1Ump/tI1OUbotTII3ezSNBKc2KYD
+VbnQhanyZFhukClEURPCk+XJ1Tl+XmRFMegptWyP8/4es0VyVPz8KEcCf41gck7PjqOq+FR7APa
2yA9+6QEy9lfqKhQmUtg1OQB7CGyCmbgvXBqWDid/uyhTJH8sOnMnFjQOdhT4PDD3TQCGIBi4whg
pFC4w3w6wj7Tc4LabN8JKB17o23A96HfrKFJBEg98DvHUvYJJGJXpIXoJou9MnEoWw8Ob75zYALA
JiM1Jj0T1ZD9XCQFfNhjOtXsviTappfioMd7pYbxuJI4pfziPfjvdjP58ClKBnmOw+r5DJYEx7Zu
gcUA2IXkBcMG5mOHXauKLK4HMw5JPvG2xPHR4LCGOM2kNynJVtkr0Y6YB7zmEDLUh8zFbzVjHmtj
utLitDc+LfvcuwIwEU2XEt5pQU0Ppa78Q7NOGAGjJfBmsvmRhzsfJgrwWuZkPCM+E4KRrNB53qVb
AdkvTkkcq8kSMRYgKNx/rgIs7EVDgBxaiabHtImvLemlUnC+dkMKAd4I0Ac0BgRaWLNpQH2eJrWW
00+hbfKfyle/AnMw0OFBd9H8z9l5LMmNA+v6iRgBkATNtny1q2ojtbo3DFl6EgQ9n/5+NXczU9JR
xzk7jQmxaABk/i7Nyoy+/wZD7Pp7FdTymf6IoKO5yVy2vqxt0gdIk3LcTxVUzzGrnMta7sTE2s/K
yYO28iaOaeN6zbrJjVG31iJER+OGDfzGii2bj2BRgNu2yrNlpd1Lf2V622EeYlzJ4FjhApgP1lJn
ULJlTEFmMbj3UkG09KJ4sFW4qSJkE7SBRUAmUb/E7irVbfurrO3lV+xlmbct4VYel9oDrQn7SuAF
jvzlMzsHdqOGPvTRCSFD9ww9nz6NVoLLP6yr9glAX5/CoEkjWqB2fk5J9Rj3aVOZZVfQ3C+oCRvn
Z8XXpFbAPFQ2qXRmF8p08SAXvVGiLgqD7pey2tk9xF4vuXmCP3LQoTklvMNX1ldIlC5Fdae9p3aG
aVv3YWbKdVR1KMpMLIZ7gjIGIlioUORBzmFIYGE3z80qn7rkVaSh/UZ3ph+GEqH3qh9Dka8HJMfy
YKDdfli2m2nU415p1mJWebyBd20xFvpZc0/ScYy7KskQ+cwQB598hID1wZ/RCH0zwN090kCfzxYR
eZneAFO4DfGX5SBW/VQHqMpivvktmrGR6ZLC5oPLTSNAF1pv+ukPxdJgjGu1teviAVXFlLRy2aMk
E3cDqyffVKEaKWF5FzBPTE0yO9Om9p4U0BBpQBWU9rZywNY2PZJdzhnXmdNDJGpTAz/kXbWv6pQA
QJYr9mrfu4xJzYNEHBcnsDg3facYyGwI1K0QITpFo5lGwlnAoYXCYErinddngb0ebIoOFlhb6W0n
bOSIkweBS4t10Q96dj/hT6vRLcEqjHJmfEfEBx4NMw0PtZGYDoxHHx4S5OIVUBwVBIlYGXEYBmh5
3FIaZwcrDKW+h0IPX0L4/2Lru72FWL4tPbXurWJxjhly1OkG5oDVYC3IqrdlOlILjE5ToWPNgIXW
Xho3JUW8P30KPPqjNSinjPejV8Dh521o0q3xSleuxTIIWL6yb55MJig0lB9Ub6OnNJLaeYi8g90H
/GYztQ9Olwc/VZ1Zz0hy/PMQGbQGukXtd8OPAf+aMrso1tobByTnTUCgE23A/L3zG1V9mYwWeuVX
s92uci+L1RmywklI0yut0oZmiV1pHws4Oj47yGWJFB+t8daIVi2fkgD4dgUClZJL3TlEneau7otd
6y3qQfJ2wnWtTNrcXbQ0X4HEy2JdLk3arp2qjp+izFDRl3xZNxAlfPuOoqfcVWnbPidM6mH0ywyZ
uO+62ALtbEX0hf1+CXaUoEu0KSMNNGdaVvjaX6pc3Fe+Mx+cpY3R2s5dRamddsDL3HluffH9xdB5
5inOmWF03Oi9gwk6XCZJKIQafMLzXomyRehv8unZstxuXg8BkMd71TmGfkU3pPARZmtJIvjZiYEy
8vmxZMQ0Gi/PMITC15hLdo60zXRTssW9wMME341C3XgsgrZ/Z8xlmGwa5bK6bPTF4yE1folP2m/n
4bFmVhHzpZK5TV59d0zGHc+2YhvsHOvz0Da+t81i9uF1U3RquhnrODI+2g7XuRuxdAyIsYyDzzFV
frgCRViGnZ9Hobcb0ry+wDJ5+O5rGXyrenvSqIAr58UqTfvFbRjSyuC/fM62lRf185qJpsFjq/OM
85adxuwKL5MWLvaYoCkEHBp6tgpyJ3pAkJm2m24IyCuj7FDNM2yKR9BeTSG69kePXHmhNYh2N5fi
vXeH5Jy1icMMLWcGaiwK2rUHO1y02eg4nVDDjFZDxHjVBfbmYvdoQDAm89keK7tZow+JXkamYzHj
PUnTmCOBjWxLZ1zeln4XcKi5MSg0dRUuDODk4rUSuvtB/ZxPjJw1YDb+OPTB1jJ2nRxT3sLPTuk8
f3cFnhAwKXaezdCPoBWOMRyhobaWadOqOOm2XtLG+VdeYII0mw6130z44InA5TQuN57j5l81x+NJ
jGJ6R4Obq3WwKPRLjRxUu15a4X1lenejdh07Z0pj6DXWJ5lfrHJQz5zSVR2F8zcHD8Mp12jNvhmT
TdaxRRUtNuj10uY2I1xweV5iqMx16mWgCrC84MFbnDQlkz+BstoflEGu2HWBN9k3+TRV+mRJY9jX
pmV0VoMzwo8oYxyJ0kFGuXPbzaqNNggEe4+QnG5wn5SeXLI9MjaBw8K5wASOeEzR4ml7SPZmacd8
l7htUxxUyzjFm4Ej2jqCEUOAyrqBh/ek28kNp2MidrGt4MdjmjEwjyDuntI2pFsXym0+j4n25pX2
AhhfiWbq2Qu7VG44DJla6Nh425FWJNChXRk0bO6Lpx/0bKEl9+Cehh0SbMmvjmZk8YzimBDYLQ6b
BmT4UO0bY9XuHZ+jH2+njj5+HUuA8FWD08Ldsw8u/brERGsdQsFg2nWHKozHm+t+HYvReifJoXku
TGf6x7AtHHdbjyL65rUoTtJCFQxarKLkRzy5kbOKOydN7yd/tgBk8GUldza5yN9ANsJvQ+1fZlxO
QgVPBd0+wy4rFG35PocuQ2IMU9g/R5igkGIkZUv5qdTEWlz8SOzatJuT46iQ/7JPiWTcCOM0864Y
2yC6EyKyObnGwNZnZqQk6aY37UW/l3l+G7y7Fr0CH2kxv451l8u9lAbBexDpUN4N3gL7M1XL7NxH
LgKYnfTthUJDSnvw9bbCZNH0KHwKBG6gYNWkk71KZ6URNNRSgwe4yifiMVtmrmQhMq7K0LXupQSW
jVm9UuFFhojWLyWUY7UrAQSWddNGNntDWOY/Ur63ZB3ANuvPRvkpKQIYIWg7RDY6X/3cabEBhYxg
vVMKVIX4ijZZQJ6pwsZxMN80DNjPcHYrPIQ2uYZP1jRXcbLSVlAAYOjZvORZJ0LKb8u26ttO5Dmb
UxHrV4PnDdpoEPXboqfhxYi5d57CKWYSVK376ottyt5dD2U3ipWqKul9YbCARjOaouNd2clU8ukt
YwOImFFG2etxUnOwcwJyMHDp+Eu9m+Z2urVdQ+ODQG1JTiMYlaRZTsFmekKI6++uXoCMu6DuCkZR
Qf2V23YMls9zEgbnEpuSoVK2M/9eAFSWN5EbdfHdYCdZsEW/leb3rjBV/Dg51eIYCqcwLdEwUFjN
SCfrKXicETcPn6DE5Vsr4Ia2RHhYxTbpULmwQSc+RyzIwriKq57YkEqq5IWwuXw4DBJ9NQTPNJUn
J7IvThssdyOtH6MytlFhcV5ERZJ9h1IXAHvIBfrw7Bmy4p6LgLzINd8gJwvC6uCta7PyJfdhd/DQ
lIwLrehc5a7NQ4/vKEo6e40EtruD9KVvbWu3fED5fHFWT609rmw5qzfji6U8w3xSN03kLMcbX7bl
O4iVw/kFC4nqp1c1ngkJ5D54WZit1JJ6uCWqi7RZpHIM7lAiQLIVvd+ii6L9KtZxnuYhJ7KG9Y8U
//UXwG8cHz3wo3qXeoiUqDeQ2LN/dbLZ4PuU5X0ki4QBy9S6yF+CYkAOWQinHE8xtWJ6HP1s6fdC
VOY9g7cmeXVx5oGOXw7pys+S5uekJu89EY1mg6hkts6GID/X0Rh8kZhA3n0rM0gQY4m3UPpBqzZV
X+MONbLO383YW/I2VRKHBCL2dNgyyr095mOnglWESk7dOd2Y9l8yo/poxeL1GekBjWo2vpeibe5d
C92vDh0C+bOqcGDBmyl4paCuzcrDjkDIUxTjSEPrjxIyjOaJN+T30XRxa8zJikdPpTXknWrWuL87
QXmuzLzRbSnHt751AAaLsp7iQ+BqF8toePHcQSNRyq8tyCMGg9ZzaeOMC8yjMoNzD07R9aCrRfe9
mgIfp40CAwVowkCz/KRSmj5P0Gz9LtaaQnQX+yhnK4YGF+PG9pKCkDc6O9puN5/6dZBGTJ9om7qy
N1FiMFhUblI+16GXaEQjpWfW3ZA1pPbLwapRakTVI7ZNPrbQHsQNJXoUbITVJM8MOHCt28Uupdlk
Ux/ND62XlFS9RofuJgTejym+PPYqFgWyDmNk98okrdZb9z5cX0RSDRN53WB6jdI+GV+XaQGGNraX
9oi6Lp/pGOfuT4Aa3kOG8zI6iL5vqLpZ1rylaXHsNbSh4k26A0NFXDRZG79xLaI2xgu0ES2XIqmJ
HYy6bQifiZQ+FbdzGuJst8vUfWnipmF8Y2AjwfHiuAVJiy2rZx5R379A+VaocQrcByD/KTOEfduM
t0yHyQBEeZIn+vL85HURZiIwqLpcq7of+22wZGJY9cw8RmxsCcjcFKOnu4LQtG9BRfr3IZfDuJqG
bL4vafeY/p5H0bSvhotYE/5ZPE6Ch/IwdHAVRwi1QZMR2Fbfkc1rGnSlqgceYDaBz6FqhQBJHbOT
YV7DMAyuxFqEoBF3RL2Yc2v1utjERU2vb4X8iK1yTfDVcXqMBoCg6M9L1+4pwmOyZxncuWD5ZjmU
DbqEi6hztEoaRxFUAvcu8sA1gGb46vmh960SWc0/g2e/doUQdzSw6bKu4Zs+xxHF8todlxrTQB/l
jy32NbkK0CuC7wLLrRCSg6xwKKH21QDM39l9m3iHhh6zIK9kcnZTGk1ypRwm9W5kHJIETp3U+/fp
IrpznFrzObFlJTaQ02Wz98pw+lU2eFFWmepgDhle23+CwdCfMB9xTAVOkauDbNHf3xo4y+9lHuFX
WHJnUNvES/InUlUHmv3G6R+UhqC/CAF66I62KZ/dyRT2lpA0NJPxMmU3EWPa8OJVglgXTyuftl86
UVWxBac6vGcPtpB9RcoOUBFIK9XvLkokAnDw97TZ1xQtJFJFvojyRrpWM26MUiGWkZhxC49C0IGf
3aYKzA171/CL0AG3uaPF6pN9U6rqdWIImkLZldXtS6bd2tqlVRE8pCCTnK2p4MVyI8jpBgEoQpKA
gwhBZy5UHg1q595K3JANRqdicsdtWYFhfl5KFZ/HCUrvDpBTPOUiKMxtFnrg2Z2jnfRh9FtlbqPK
uUiyeybbb4uJuh0LUr58x0AMc0SHQ0lDAwjlDEUcvwUtVRP/R6R+OT6ILm83qZmKyGUgdTvkhgez
jEG4Zph9dCLiKu23wxS2j6M1Seeo4Inll8hEzovbZe3XxZVjg0Kp18nKLTTNKlKFsPORTpS5laz6
PGQMoe9H3nw0ohDLLT6YOnjEWT0/O1WOFGLKGlz3l5Ksu2m1n0y8xgKDHz4PeLSpyAJrk2nDtPIl
HZ1oa4uSwwIJVXSAJBg+dXblvAK6ZIwN6ruMXPXWCxj7ncTmfQkCB3n3IGaxwu6RfjVL2L2FVW6x
ACcXI8qE7PSHTYUEgdiC4KwRRk/D62jlPSRez664g/Nx3LtWTnTEuIm6uwLbK+a4MGY7on3PN+Fc
T+4qDkrE0gMQRM2ZsEAO9o4r8EsQjuntXEGF/xiOYxieffxC6Pv8MX6ywAuH0+SNIdkMDk1NBd5u
IbXFyhmRSmVVyGlK7KndWjS1cQ6uk6BBy+km/M0MpReuGzduX6pcDTjnegxCcL5+tB1cR7jHpq01
ZE3imzdtrLbdD2WBizXp+2IjTep57N5R1aDLZ5wg5ZZ408MiYKIrXQO1Zk55kCC9FwObKbdgEqpl
/UxLuR4ymw6ud+3kMBZsFjc44SOU7WlujV+odkpSl6C50occ6Uz3kwauIkOjiMgGWoGOFj7nejI/
aPwDn0e7QzZbddQSK8e2x+Z5JswNJd+CmpSfG6jiMzVpnx6J9hp+5AnWpBVSpYb9QfvOm6qs+SEX
Mx9hndY63w1Nrz9N2VQ++2mxAEaMzfzec1j/GBCoeBeLVH+uktTSGyK6Zxtdv0DP6weTelbRjHpQ
mcB5LRJ92QpmPyrX2O2qgvdBqYcCEFXlKm06gnQ6F0HYJuR3+quZveizImoCrZVJ489dlOTps4OS
C+affbV4buwp+ZSXwTSjUuz6M7iw0XyKCzaaPhbBcIAKAoJXcVeqnZAYdVca6PGnP1NnblpnyR66
OcKbi9esReuCKe6lIIIuQp1rk9zCpNEZe82cFu/dogOslqOFUJWj8atgeZsN8tHq3Qd5J3wKF+Kw
wcZBgkE1Cn8NOT2+EhA3u7gQs+xEXH/I7L1AWGLfUWLeo4pIXtEhoaVXeslIVyW54xVz12B2JBTH
zT5C7xQjEW/z5uvCOU4NJnLnmQ4zSNalU6HqF2lrHlGdTOkNiqWYf+2NU3X0yJap75ai7A/NYgxf
CWRSyrfrekigoQReCe7nFfhtNzzkS+2+Gxu56cpn9DEZumYE5LZCrDxIiTz0UoDC7YtLe/4dj0fZ
7cvIyF/EdjT2dmL0E0OBYOcZmjnEl7fR2ynaejLNlh5uTywKm4jWULuNtmtn7ed6Jj2dG7AefLPU
n4HGIH3iaKxe2XSrh4maQKxBaAOqpTbtzcp3k/Q7O0AvV9jBpvBuJq8CqtjOwhuQYkcdEMGW+ZNL
HsDAbdbggKbvAsrEMB/vfRddFlueJkQ0bSipVmlesOEMhWq9TwOxbMlXDCtxsq+8IbtDOOWEIIsE
G/HRosrQQJXTAVilaQ5t0hOooDLkk2vPzhipNbvCt9eL9kdcAaoKf1y0VfcD/IHYL20wKgr2Zja3
FxT5a0pURY44wXc+5coOQc2nMQlOtRzb5gmeCndZGVxCDaw0l+ahcKou3/Z+pb50WTyTOUx1dorg
nKjlkTx90XLGzjLY1QJdbqVzxYTjmRY5HPIB7L+OiwrM6KLaAH/nQ2ApNJgbxWCo9/1mlg9Vu8Qn
gnuyu156OLBXbHAmfy4x7IUPnj9Wkiqty/B8r4UrLCkeyGChjdjVWaOiAFFvr9pvS8k4PrMBt0Uo
uyoD1x+nHeNeB6t/RIgvG3kO5h5n1V4mdlri5sEJWMZP4Uy2QnMbOGiC6RTpt5x46+GlVz7WFHzh
6ZFhfoHF2GYlC4s61STNV097i6ADRO+0ydNBY0mvPD/apRHTc6pNbWybVNIsoPomAGoQ1S/dxg2a
TPjqcby36tANn1GnL8HWrseRykukBCg4dedHq96R80+H6Jb6ZokoOCAXXF29jGlU6puEnVBteoZP
vIdkN4lzC5N/8WmzyQc/rKEc47PtzyGcTWDnIQGVU1r0x9wq/WVfOSPjny9JIkAuY1zGX5fZM+Vx
1mPiHDrQzvg+HMn+vCH0jz3Tbpek3Iwi86fnjjXNHOLK9zxcGWQhfG56O1tu2yBX0T3eIpxWNg0q
/i3YUGQQktXf2SukeBiyVhWrS1G3Yh7ZgnwY6wnwBNPOlEPd3lgkbE4rQfoLq2chnYAYowJZTtyF
M38tJPqwovMeLxBfwzjMsawQw4VSnsnwzdHU95NcMBGHEAQoLrJPajDeVxv7DOeFHsMnqZeKecY2
YOcMtYhNqCgzKhvOnYpGPIzUKvej+exGyh1OUFOcYaxI91PrBEzgjFnjD4M1DEQd8LrDG0uZ8PuU
NPG3nAewbBMk4QKgAWRn2xuv/V4mI+Xj6KZAoH4JfxQ5I39nGi0jnjnXXt70ElvRwc61ZQ7Qd9Pn
ofLHXeV5drvv2mgaHqrJELoSoCd4HkIgPmQTeIAPU6TxmxL+M/Kt+DnhpwNf4MNSc8LeJj7SH2ST
7A7kBWXRFqLbHJZy6Zpt3TX10zz/c945cvrUOJBwG2MnsJhYZypvnXBdf52MoZzAyFWOy6Tp3ekQ
1XnyStxIStfQl+EdRlayTka3qLeFK5W/QmmBSjVVyNBXQLd9fWB71+xZ7kDuz5Ikj4Bd0qxo2wHq
WkEHdgGupLNt8WA+Q+FDTTtNYZ3mJAGyNXGJaT0awv7XOHod7SkLSG8z9BS06iDFNfAgjrSHGHNo
RORDLfvjBIZyGywdoumJEe3MTyW9x77tHR0gs45btBMCarZhQZVTtk0c3XJrcdQtd7YPDIot3UTD
emxBpckVkQsNSUv68LkwzpTugzZILgatphF39oCvAOrAArfTZhqmjSjpuNb0vwLtxJyhxfLrFitJ
PBCxACOXreLWduqNncfjT6Tz9H4RglMyMhO/d/d168dYSDiv9zXJosuWcDD1lDSkJWzI7BgexRhA
cfdRROOEPo/vrEDv9qmLGheyOGzbje+CNSOdE+aR6JcUPAvLgrnzyRn7PNfjFD3UDJ19DcRsNrlt
98Pb7EB5g6PPYUbdC1/P+oanxShLHij6RjOEK2gdUa3JxCTaRWZAkVs0J2hcHcIFEFzQmkm8mka9
6kvbs4kUMcH8Yk+Xx9Bdok9G+PidIW7Vs6/FvMFUPpyawRS7BaFrjI7e635g30e7gzME/J2YPpqN
BdhXbOnixYmgmfDiVIYnXYFA5njVMW/LrYW/idAOdMhoCNFMYCvVC0S7XZriNS/HIroNisKa0HgX
YlNmHkEBoQz4c6gVIWejGpf7hqb9e43NAJO6NWZPyWKUjYkOW8wKBXLvwFOiLd5lEoaf7yxsb2sh
I5vBJ6GpnrQbg6NUomp/VXLQ32qgYX6BqQKadBCD+dugSuNvg7CZTiXQ1rhKq8gJf3rCgkJy4Ob3
scxDpjfNsnsmPsLTeMaDkq6o01WJUqBxbibXwKG0lUriY+21wbIJoaD0NuhtxuoEqO5v5SViaDvX
yXBiYx3yLUQTKjTJdmDtL4PbnAdd9vN4ixMAw8RI9og8NinesJCmGh2gaNtvnu+H0x2OkdA7g1+H
Lr5YLB3+FBIlNVgFSw6XYWJlB6/sMYGlrp98xTGQoQhuw7E7JfHktfdOP110aYNM75dp0vpEzrs9
3oshmiBMsLKk+Q4dQ8CHO+ZYAiXu3+8pGPDXEM/FGd0Qam8KisEnICjE68if7frex9pgHelaBhtf
cFcX2wYWqiYLAgsNoESKRm0VUUtZ65ARY/nOFDROrKwUVnCdGseyN14RBdENuxxBnsqxLiIisvXI
oRmWsT8jyCfHnA9fB4SZxAuKv26tUrd3TnFrVUhYcBKnI4dagjfDrCWbdfkEBrTgzWTymNqNXRjX
h1DlGBMh23pntxDN6d7OI6TbBQm2+Xg5fje0pkuyTgvZ/Rj7xjmXLrHWxTrsQXnuZ+YMEkJVeSJi
y4znrrlFZFO6XyRREpDAyrLGRyCqxHxGLZlgpfZREbibDLkLahgbehBskESV6nPqD973go0G9YcD
R+EvgwvfM3pkPyJp84vNaJChowaHeN2VOu+iYzF6g78npce0+3CkYOFARMMRrkVmco3W2QsJ1JxM
1t/UVYkbORmMcz9NsYhDUOpEOt+WyjV3dgW6/8VH0CXPHdJDAr6WuQueMt010V2ISRL0QlsWMekL
l9k3GG6tL9Jth5pxvvxtz4UP3n8IGwOZj/vFRn6HPTx3y40dxc1jZ3WVfezBFgLCl2z7ObPTmCR4
YVNcN/mIsse6WCEryAhxQ80bZ8cpZsUeEt7KU2ckXWZoOkIGSj9I3mkwp3ZPamZ/Hmy/abfp6PUD
MuXOio94imOx1kM94+bChCCt2wDwnriuKEyixyjX9vdMW3Fz1EGjA5TpIV0I1l7vnS2lI1mog6wj
xykOhhywwXcCyLMWSUzzpV44ADX+uTLJb5IkE917IKi3wQZwwG/rdG6cB0UuXXKoM5QIRKKRG7VS
AHnMBy6yOH8lomWMLxpdJZ7qptX1ScJ31BvjuG17bsMGudvCKxNHfEIxNbttKad5cXvtQVH3LaDH
MJL1tinbxC3PwObTdON4yH6swfFwAvhuHWFj6weXSnFS4z2Z08sPNxhUiiy3y779PVtVXpI/r4M0
UXUzHkHYHL/2VbZqPpQyQPnU3aMb7tNnuyi3JRo8Loi4SawWK36Jl2LX1/IYHLr1mjf1Qfiy/FM4
aWAjLxLMBmFIyNVPaLzK11PIT2Co3UzadbwlQmSDLuS+PDKvYh3vPhwucMlm/e2uHVtdEr0dzIpX
eagWtzUUftzfj0UzbwfDABSDBAs+eGS6ID4CRBUhu1o+Nf3O8vy3CsvaUQyJfYqxKEQfJNz+Nj1C
2iFqUsbd+4IE1esgc9WTo5PUdX8P/bEd5kNW/gzjLwR0ffCyf08avlyHrHceNqk/wdWTXkbZ23iT
+vvgcepe6vU8Hf17ZW27tS9f0urebJx4XxLEsK4Z5ngqPxrM8oc3/Z/rX0XmAoAkNukKeE+/0lHr
joGmaoudb/6h7scd0vIDzEkid0n4wQOWf7xzQMyQ4dg29359537KJD7R9Yxf0eulf1jIy6DZicWe
7IGQg1JpHAW/aDuBnbf6IjnujrPzyx6tna7zDz75358DAJwQl9d9GTT9zyD4fwVPmw6D50Bm2T3s
ziludlBo91nz9Pe3/ceLSGY38H37nrz+qOBonanAwHAv3fIRLd+t0z9l7vP/4SK0qtAAVGb29eTx
vIqdznOj4Z4s28+hJ3/iWn8MEueDASjX98KyoATBDuiH4IoquFqvnhW2IlCaFKX01cgn2/8UNB9c
4voL4RJSIC4hTFhRM8qrgRdSDyGDxe3shA5Vd1uDndQ7mOKAuuLvj+x6sV9f6OpTpIRWXUBVdsr0
Y5c/5dEvO/xm+tPfr/KHJ/af27laaikjC5bCyOzUmm92+iMIT8tHM7o+emJXec8qyQu4Sp5Y4a7b
/uRweM1bBOCe+WDf+Ohert6+tqYomVInO/npp0g9RO4Ptz78/XF99FIuP+FfK5IQtskNBx7XGJ1V
/MBLEdnT3P4vV8v1q7+a7pIMDiYrwVXIEFwXkpiM4IvrPf79Vj56WpfX9q9bSfEJuAhAs5OD9SS3
fhIfiPHyg8/r8sj/fYD+/zuhsHSksFk5V3eCPkBbWnjZ6ZJCtoI4uxEdRty/38kfX0oAGa84FD1U
bv+9Exo59MzMQzkl+hSQJZsRNirTH2bUH1zot+Phcju2YoNxfIAUx7laLf5QSZHMeXFKuzvQjbS9
C3rSnNEPLvptVqB28FzkY+4W+xT5X3LyvZ0yWE8wMwnay5AYsL/f+nWW+vUPulpbU7e4sxXxg5LF
3hbEn6XKhuqNN8bSWOqYpfL69wv+6Vn/+wlcrTEmYEReCyh0GsK9/bUiWbIM4DU/fNLX0+eub+xq
oS1+A2jaxMUpJ7+0RLOM0w51EHFv4Z44vRDrZT7tfLwPf7+/f77I6y82cHxOPUci877+YvsglwJf
SHEKK+uEcRJF3ZlwPZwABPdZz/mT/41Ocbgrb7y7krgmYPCPxoz86RkHbgAndyn2XO/qGWdOovoZ
7d5Jb5J+m1iMUsHZr6qPbvVygvx2q0p6Ng4DxWCfq2c8yyBCdNgVp6Z7AvJdkZZW0KTJt2jlP7o7
ArWQ8hXrDx7w9cgW32ZwE+WMJyiwPNu72hJyJF4GgGk+2wR5CPrYllQI5jNnw5M3vsj6FmAwA7Dp
/X1gf5ua4nx5FwhgZuLB9AHUY6eG8oNf9dsZdfWjrjbDLk3nici3+dxjvJynl5QghJBosR70Qta7
vz+C3zbFy8WorR2CdUKb0Rn/3a806Z+qjHgCfvwE8rMy5uf//gIef/9lMhQBTNedEpAlEiOl5/MI
i+c4RHRbb3+/wj9lzn++He7h35e4ugdrmFRAaz6fqYdWXnCXuD+45wc3347EdkOLH4kAGZrwg/f0
P1yXTsz3FQVYeLU2wHzJPqyG+ZxXD4N+Iw5xY11se+HJCohB+jb1xE1+NNzttwXJzfIYfQYEMueE
Eva/L6zFytLA6S9nizDprsQawZpEuXLvJh+syT9dicnYkm6TCRnMDfnvlYImiswYN+LsxkSvEykV
ZUdywxFKfTDA+qMLXT/HsJpyNy7EuSdd4IGcXwu4kuRcFm5x7OYw2Pz9g/nj9XwbfP6fZia4OqNn
xiPQEU/ibLf5quieQ+on0vGb8vj36/x2INreBSNwbRt41Lftq1elYrRJ6F4EBnj/1Kl83zUvcWOI
VHKhZ+zzUIvnv1/R/n3v4JI+tQ2oBE3H9YZW4m1v3XEWZ78mV7VwrW9t5AWfygWqpyTv61a5Tn3T
QtvduO0if4D2NQcXFHRDVmz7UGZQWovEH7yK4qy8nTpU7qS3qRuSRFZ9p987HC9Ys1V3GAimWHVQ
H2trtB7KQGVHMj2TNyzmyQcr7U8P0sEFQyAWX7ytrr5ExDQ1BhRbnOX4XL1lOfvgehk2nXnQH3yK
f1jT9LZkRIKzsB3K6zms0DFW3eqQ5UVqeK7lTnveNl1unGBaa9J1Jjw640Ku0zJv//7ufn91l22E
keYBm6RPYfff5Va3uc3Ujmk5+561I/2A9A9rN5Q3Cfq11nn/+8X+mYX43z3zv1e7eqTY/CUn37Cc
zXeE6d3b8kM+i5twl+2ijXu0j8P/I+28ehtHgrX9iwgwh1uRirZoy5N25oaYSDHnIP7689Dnw1mJ
IsRvd/didgBjXOzu6kpd9b4+CIgr63vy7H9sPuaHcvP4A97Zbu4+QCb9Jm/VNP2dX+4q5FcFoHto
Rh1eu4P/xnPCE1yRgqu96c6wzT+7wWsCtau1r3bhkY6sBeF30YbM6lXF1CxL4w95tBBXwiNgkegQ
NoZXvwK8idmqp7Ou7dQw+UtKePsF5xlsuPpHxqQ0M2NOrQx//ZsvsCi0oteyQpHg9gt6WaMbHtyR
16oSuFzlZ+q2e693ulDbM6j+jTFpevF1M1o1xLWPhc9pGhEPzNuaNKKyTuxSE/hDWPHq/6qk1Ufz
UBm2laYfkuGPmW//k6R3Lbza5zOv7gyu6O86na1UZuZ5jz8kQ7wXOiaczPTzY3n3ln0sG5ETUOjU
cI+Tc00V2p6syBdfWeGh0b0NINBgQuRvZrsgadZQUP5l3hdnjPOfiKLofB5UMcEmvRR6xuDHz7D6
CC1cyLCb4OWrIhbXRWYs2afZFV6JnegN2IJKEpWIFYxqU7bboC5tQc+Pceh99DyZnvL12a+Ofl6C
Ee2A8tUI3SGwonVOdb5cYh8fo/LpJcbbUKE0NMDZ9Ikm9XLWZuCziq9pFwdbq+3/wDbU7foIgIDH
Jzuns2RAmmhJ8BhpU01K5FSjm5V1q7y/RQMAzTsaJ/Puk8b08mNR76XM6aquZU2qXUPZ54UaR+Jr
pzXMe8EpY/P8vFOF9BNNFW4nK4Idqv3zUJQnHrWekkH9kMTDcwialQ3CdLiuEpqhNeD1V4YFWlcq
KQxziS8+MNHnoT75gQR+oVAOTkYFEWwLHmY86dfZ1LYy7Y12IXtrve1oyparBcN/93gCIbOBE9VN
S5SpflqTxRlFGNB+WhKUyBqIxkrtNlHzRdSG0E7iFJYnJf0BFPI+K9RvvA0eA/N8iMtMZoJY2dGX
PSz49vsEhO9R8AAUS+EQtibBGKEnFXCvEV9rYolVp8mhTW+tuiBl5rqaBAgavDcK6R61ylt7mzcW
dFuRIL1mKxBdD90269bhC/3AYbEB9O6xBt1f0lthk2S2ZIZfUBRffjVL5idy+Tkx3AGGNTq3xd1j
UfMLgzJA511IEWVrYhAUQCCVnIGeV+ZCOn0TOsa3swsQF6Pyn/p/tTBNsWRZJHi2xMnCaIgegoaK
NDeDfBQ0xTPIqTQaMIrzeFn3hoUdJITFklu8eE0jPkCF4kG/IGhoKvBa5GLY1vBabf1M8Rei9FlR
uogSWgCm6PIYfF75KEG6JHlDAvRa8v79h5GxwPaDLv2pB/rPx4u6t2EsakwHaPWTLdGcHhWA1Jrl
IymlIYOWDTtuD7RTJGBoZfHC04A0BnC3RgxhFijNlm5KJCIT0xzFalRBWCLTNJEDBkzXnfEJWqmd
anysjW8JTQRB8Jn5R6BWdxETnsp5gZ39/mLzbK6ThWCuTZ4IJ7qSnpkgLDooQswLreyEOAmv7Yn+
LxSFLM5QCWUkejcnUgA3k3ia7uRXgnqRzhiVfkI5teW3x0c3d6OvxUy8vVoyig9zs/yaxRjBgxCc
wHOlF+yxFOk+LmXPxhCGFaH30zfevBpywQOM7jVUfl/ojRSijzVQqmmyi+LfNCyt1ARydXq8T48F
z92Ba7mTXbzk1N8V4yK/+jzgqon6ZHQ7Ka83j6VI8oxOXouZ7KKi50o3JJL8mmZgGpie4mSwkK2r
kur/2BUKl0fd7smCShcY7+AA9GRyjIwoeL4ATrDwNaOwyQWBsd5SVXwPbmHKIK7WKQP/nW+8Xujc
odZA5gu+zsovDWUN+HCzfrz48b5NxFkGubmF++Fkp+I8nlH0SAX+rw2/KeCJUyuz/f4k52hszWSP
3zydi2rhDt4LtURG7TXV1CnvkWbwUVe2jVGaljG2yHgNCmknpKvhQ6y8dhfpOQrfTP1g6QvyZk4Y
rArVIhRUSGTx67cCFS/s6ansrFdZatYF2B9VcCqiPRDugNGVq6Kl7aT5pCqSbTDzi/FY2OWZvJYm
ZZORzNHyEZeOKni1YosRGjNUL+dT0nzXrBdGVldquJVoiYt6u6G9pwd/kS2H30BITvQvDpejwdQU
UFAFsGGNnkBJ+cvSioWa09zOGCZZiaXAI0rOO9H9jMlpWnkk7zVi5IZWKrEifjzQmN7SGH+GWJXC
EMPGf+mbYImt+a5bZXQEwIFLY6ZNPDXlam8Hpabz1vdPXSN/zst9Htl1s6HACP790Wj6tQU0aykA
P2UN2yw5asGrJOz8oFq4cjNOiQYOgniSM0IWItHb02H6hiEpKfJPzEw6ivZZHKiqlB+ynzK9G0ca
eMXMt0HZcbr8q+EvuN/7KtKt8Imjz1OtbkHN8E9Ram6KCwDnwC1Y6jfg3u2crj/JWyL9HbX99s6z
2cDsK/gnEazxyW0IoDFhnEzxT4A3MXgY0NUGkKS1Ay5l6Z1m5qaPwQXXjs5C1Zi+08DcNVyMi+Gf
9COwkmqwT3vX6KxVrEfrrPgqmAsXbUneZGlqCIsKJG3+KW/GxyhwZdLnBoo+pvkdQEQf2877sqZC
4wm9RhRryLeJcm/1hl4+WQcBJTwNF9ffxer+4h/V8E/LAUbhx0bllR1E/Hxz0X037igh21L/M3RA
ZRJsWdhawlMFHLIHgmqRC3bRbZkUPINlHofBUqJxd+a3n6pM8hnIFEHmj5rwlH0+f+XAzdfid/Gp
Xzf7+EA32iePVvWF7bmLtCYiJ1a+gzYW3sIuPFXdVwVG7+b34+2/85ST3z+xqcDKGZXu8fvVFrgR
s7AZFC6C723z9Z/LMWWdKq+Of1SmIavZlnV6GS7hqe6+qGXlmjkmKdEvp8DvhIVzuovFWZOpcl8I
HPHL4uSY0kLraiHyWJORpFuxz2LARwty4CHPdtWlaffMfS5EWfe5mkI7ENEG5gBrTIn+Vo3FC4kp
0HHDsbFhMVl3W7Rzz+xDsNi2dnc9kURxVRkTago007A40RhUDFpfPFKxdvq94Aa2uRF3wYJXu9eM
WzETp3axjHMSCpBdN4feiXY0r8pL+e29co8iLB416KoY46fbPbMCIxEFNRCP9Z7qtMPw0qpyfvqv
9gGwqedf/1QDb4RNX4aoV8KYN7Bt0e7sWLb8LO0fC7hXu1sBk6saj/HRRXw/l24N6Mwz7QMLZyLf
W6BbGZPrWogW4EjdWTwaH5gLSRhqYf7mrX9m+754L4HtsbLOCV4pervdT+vkrbo9Mygb47lZuGR3
HvddC//v7Ezl9uxqSH+LpAvFY7W2eFewbOsQOMbCeu+TpomUUYOuQr6O6ZoKiFE0xOnW4NVtTEf9
uZJX1LIW1jN/q/5ez8TpAXmWNG3Iepg/ewodwTZO8k5wlsTM2okrnTcn1wrwYqaNU06wWtPN41AQ
xE6k39vtkjpKSyc0sUjgYoAi3CLJO1m7Zj1eYuZLTtGn/Mly5b1iFxv5C6xflqMsOK2lmzCJxuCv
B0FNRrJsn+38SVn7y/u4tLqJ7RiKNiqY5xKPw8baJP1O+UH4badP6kqyASq1ddd6BarVahx/cX3z
aklFk4CMZlaillu1LNJQDbRzPKpls/YOsSPvC4c+kg2sTwtW5T65GK/AlayJWZFlDwpCqBqO4yFe
1tHO2HlOujvvlHXmxOvHNmzWvlwJm9iXVDOVYRycOu7fdksecvy3NxHzZCETi1FStCoUWgGOLZoY
rBP0vnP6tU1e7gRfHq9j/prpukH3CEUAXsJuTwg8nEQQ0kKkhzzagdiyzp+i1/zo2eGC3ViUNDFR
qgAW/VlB0njBqpXngP91SA+evXSrFiVNTJQEzLFYjGvq1u2+WgVr4kFHfS632UKD66wtvNq8iY3K
YaWJ/Us+2qjeUe3RXRqH+r9v3dRCpc0lMzUWBC7ivt+HTr2S/tgAer39R22YGCTwQCwpVFhQuQHH
YVWtLDeyJRteqQVtWNq5iVVqoLtPvYgVNXjFmKERYkC7PokLC5o1fn8f0PRhxcuFRtEt1tM7o/OV
9zzi20uWZ8aK0xVIwC5h5HjLnpwOrfo8jzLgjJCzHSLk8pz8i2t6I2NyMEOoQj1mvqs0OEPOql6t
sr2wX/K6M/t1I2ZyLLkF9RWDJuOxwNlrizg/2CgWzv7++Y1Gu6sN0ydewQcDIRgCuLuLFeP7dv0M
w6gTYqsDgMcZJoltc0mkcm9Tb0ROnAP0XCpwUyxMedFPo10V7BQM+VXjiM7hz5JdmPN7PAdbZDfU
POgam+yjBDZgmLXG6Pf6ff41f+q5Rcb3wIGvb2Fp99W+cTf/ljXttu5gHTXy+l1W4rZgNr91WKOK
cgQsYs/yB+9FsrNf8io+iE/e26KxHc32xFvdiJ/sLOR8JbOR7+JHsx47tI++3+ZiAyuDfSbPWzBS
42+8k0izI52a7C+twfz8KtaVJV2Kgehjc4MV8+VP+Vpd9TZk7zboxgsWflZXyVbpC6WAqKnaxNHX
FeX3uoqkY5IwZH3mWV8/aaRgfw3dSfMPVXKS6VBSPkKOu+oY+TYEfWm9MwnmmDD/3yeMun21Xulc
BBEosxLuTLZjx3LTHwxYd1+9He+qtukKz56d/RDFBbnvI4TTfb6WO3HYQ68JQGIgt1oLL2CKl07g
mPbw3Ln41Wf5c2AngGdDW+d4L/V3MKmcaukBb8ZN8HBm6eS9PIXeVUPAfmHv6fUkt9Zg9XXOH4O3
4G20snAtbZJnWNvgHDu/pW65ipwlQzV7ta7ET92HUMUU3CAdPZ6ftZfaOZbP6qF+DnabjeRuoeX9
Dp/bnwHVS7cLOj53qzRLVxnxZLiB/0/OXOsyWbxUnPmpWWu76njG53u70YzIK/lpOU94r8ndnfaV
xInJEvX24itBLR3B1oOheN3ZxoduO4Y06a6yL2sSSwo2oFY99ftuOyay3m6wLaDcf8KpGK+KzXJ+
JM+EwrS6/N82aBNPEQoBw8UD22DttBfzxOv+qTkMG/hfCLYgqE9/VD8hod/mNowWJPQFicXCScxE
+jefMLFvnReEYKPxCb0TO7ASONnRe5X3gx3u0iOU1LbwcSmgmEtlbmROjA7pWqULMGNzDHm+inbK
e6LNzLxDu0r3wdotrHHcxgdnP+00MEpF6xSzlI7flKczcXmPkuW25SwKWjrPiUmpYYlPYpGFKVyn
zK1swQYT1gYcpXNg0d4vrGvhFmmTRKAEjMUbxnV16zGv9wgykkPL8pJXD3vh/6sk9ObkJhkBeZZR
JuF4clyWMQ3tnyvbeEt3F4fe9KUoelFRJqHnyAyjCh7KeX5uncSFyuj99DoHLKJDvuQQlrZzYpT6
esSLNzARDY6o3TOmBg+bUztgVa3lvbfzMALCSSPEzm0D5YEdnFrX4qnOOoUrozCxVKYPjEGpc6pw
8b7XhUCZstuX0VipDqDXdvU62gHLERaLecroax/clGnoqsNZCOsT52uevEPhYgrXcGy6/pfaoU2a
XX+hzPdCy9vOglF21R7iz3rpDDYs9e3KODRO7MYu1K3/sgZ4rXv6xFJBkG5aWosyZOvP1bqixvm6
1U7iasktzka3dA1bks68B2H1RMmZso/CJuqko34cfhrvFgOe4jXsILvFQu5csHcta6LhpdB0egX6
yXsZUPrQb7ptu4dHF/uf7vzXemVsY3d0iyEXGsiY1WMTMqr0/Xn/vdSJyoMd3sBxgPjmAA6mTeEY
pxcuNbQuLXKi0aGueAEg79gpm8jdTl+C02gWITB4+VeZ0NWGTl0qtl4CaR5ZvLpTV20/ek47ek+O
T16p/y7Zo82SkQVaZGkum2hlrMQUmC7S/97W8Nk8AhuPveDw9i33wdyc14+PbDZqI2TUwWNQwbTU
J2eWdIafpFA6HqFN/NM78mel3n8sHGlbPAuXNXBLu/yYbc7HjERT2GpLMevcYWKdgIYwZID5phvc
XIBBSmBSO1rcDBMNpe/VBivLIUpfyk7mHPe1rMnmFo0pxjXYU8fLloz9aNn9W71KD/8fedB4z6YX
4VrSJCQBFLCv1JBVGS+AxX9vPxq7EIdqPtd/yu+pW2xUHgE8+/L2+DDv2zbGobyr3ZwkP9gZQHNb
Vggt6ClzW2JS7clzyj/GwbeV3+KqBmlkQebsCdJHN3ZFQeg5NfKe50lRqTUyfk5YtS/ZwV9zilvm
pMWnf2NgrCtZkxOUgJAJiqFGW3bjY2jwu9rT0L4QxM55zGshk8NrNa2UIgAJ3+/8aDoJ67caAd7j
jVsSMzkrray6kQtm3LeI2nt7AA1+RRf3wgWf9T/XyxnjlKuEuLzkMg/WrczDbvtSnZQnf51RqWq3
6pdgYV5+aUmTCLKWO9kYoO9+f0OGVLtyYEpG25dOaHFNE58a4ONMnuNlfOoY7/vr0Sz3treSjsWX
x8c0Vx9nxupv/Z741AiWzEzyWVTpMGzjBuszzwvnHcHbf1SIiSXO0gGkpVG5get/HmtSo91nUUtm
cDyFO+N0taCJ/8wyqdJHLkm89OjTop36/eKOSSpgig7I+s6Qba1f/20XjUluqrSeVFdnhI5PriKF
mcQeDiD42d6CPXofA5ssD6gWUaFUbUILMO2ZNhIQkGP1IvNM2LnRjmaGZ8X5WdMF0DnMhn//xEVb
Fx8++M7ptLS1MwHQjezJEVYAayYMRsjHp7/yV3kdPQ0rMLnt1kawZoNeu0428XZpb0dL8WjFkwOt
jULJ5Z4VD888+4KXS/EeApzn5LV3dYJM5ePCYc7U2K6XOa30VADbyVrMMo3VUXL8p3zzsn9d5271
+mn3a2FPZ2zKjayJyQ8H+p/VkMU1a9hiSdii53DV7LSFyzcXB93ImVh9q+8D8HhZ01+Ah38VbYG2
gGG//02j7+rrV3kD2ia0fqjrUquaOnN60nuTj27Q6T9t86yCqJatvmAz1cZNivJTFEfbhQOb8dGy
RPeSyrQC027q+A1XPiCg70dSLtV45f/32SU65k+1O77SLzZXzK/nb1kTJwDCtwLM8ijLfi/BnldA
X4+R3Vh64k3WsYTFJGtOIelVHRulLfr9xMn6muBSNo1UysdQrxiBXAviVyP5oxuLoBNzgmSR1li6
JpURVu12I5ukiRIpVOWjum3J5HnFpLi2f6M7di1vqDU6Ii584fDmjMq1zMnitEiFASZGpvTinZK3
5nO6F9eK8xHCJLtcp59jN/lYu8q62z0WPHeQ13InB0kqkgkwDclHUEYhbNhU2u/HAubCVeaC/t7N
iRuHMcY31AgJAliMIx6y4Xj5k+hBzZKt09at2m2Z/2hSYZ9rX8zCKSH/Xeo/n7Mv198wce8AaEpp
zYTBUbS9Q/T0I1r7a/E4+ifAOzGjncMzBoSbdJss3fy5Xpqb9U/cRSs30Mm1inyEKnYdue1eeZYY
aW5X7SpegSF8cfSNsi5tzN3Hha1fUqqJz1ClXGaIYPRUP44/AKZdfXzbbl95GOi3H7rV0ivU3OvI
9Urfre+VAUoyFAluGVIvW98Ozo9i9fItdvZgouAcdTxzOebTT93q13/d5PdPuxJ9rkGmli5sMmRO
vNMKq2H/8nH7OlZBvsOfRPH2tFQ2WNCp90L9lUi1lI2e59PR3HaIDDcAi1JtX8og7gGdwCEFbWPE
AGDUSJkiHRqlEMATpY36A5NE+NxuXjYvwer373JdrqFq+u7bfxb0ZnSD01jjWuTETSo1OOiBz27y
Vkt7RXYoKPPUh/JN3+X24ovWrAm6WuDE3EKIVjfnggWez1SkN8eP/vvVkP8Sf2oHwcmdx6tbEjf+
/OrcZFUwgiRAnBZlq0F01SxckPDuzR/t38SoWm0I64T3/7RRtdV1sM5szmu8AfGutP/AQ7Qgc/aq
M8VqQbemMlwwsXACJRZwA3T5mP7lw0vYOvkX2m4LZQ158OP9u3v/pfRnjF0dI4zZODU8MWhpK5pl
dx4yV65NB+TRVRfrey8IdpF8TPzBbutjB/kX5Ax2IgkvatM/VYny1Bj55vGXTNfMh7Bgjf/GuEeb
RqjjICP8IEXuFsNOzg0mx84kNZF5yEs41iCufJOFYMlRT6OsUSijeJbKWC1vF1MjFw61NFTQdLkw
Ge1a/7tQnIrki+G9AD5SqSPRRr0LLh98+LYfr3ZUmmulehc8jr+OI708vU+23bxAQKFIaeFKavqn
hjY01Dro8IDS/udywBoxiCPBVVGnvTtd5EWtZ1q5G0UW3QQxs5n6Zy/W9AU5o0ZO12OCTG8ChMlk
17vfvLqHdAqGPbRYhXup6OgDrdQcfFvrgo0af1S018eLml76cfPAS1Np7GcmGu29vfR+0HhCIEiF
W/tJdpKENN36Zr1kq+eWZEmipUlM0o+U77dSMnCXPMMKwJ9RII6Wd+aFCmvoH9vqUydeFvRh5h6i
gdRTwb959xATaSxZsGh1SV3LBNIaTrmVebiAzB3VL9o2Wev5N294ToNylRjfmFJdEH+/VjijCZEB
FRqvgjYxo6LYZRddCXM3hqjN8L+JCsXHyx44NccKlkqC98d3K2xiUBs4BS5RHuVuCldLUGqr7h8P
wzEHqUjjZDIYCLS1vIexV+oIc1GdGLBcuhfb2mQH6Qn+rN+0Gdhjbg+TEtCQ50NhLBjT8YxuL8Eo
1ZAkpsDGcdOJp41MvVNKGamSGK/7SrIjmCLDygMaID89vgL39uNW1MTNNjgH4HW1yM2dKqRtxXiL
IMz+bzImSiGUoVCqDF25aZeSpLV5EDM1mJgONd3682NZMwp4s3UTnUjMuEty2JLcxC8g1dsXMQpo
PolKZg/mwnPUkqzJVStNU0sDg2MST5m+0frP9Q8/M+04MdaPF3X3fP2/avi3QoxfcqWGGuybcOki
SQ932WD353hlxX22uijnD+czdOTChyR87uKXDiKTVSeZm8cfMLtSvCrt6czmK8rkBK3aa84gLKOQ
XQoLZ/klrGDVBcgh9qkdZp8eS5vG0ONqybB5F9JAJSO4vV1tbUDv24sRL8DFMUyPTb5VI6fWdkJ0
9KqTKv56LG52d6/lTRIiI5ahddWQF5EiALbgvLz9zFcDBbt0wTzeVa8nS5v2IEJWDdlhFMd4nLWY
PSXnP329bSyoj+GILfOVUtUrSyghFWwXRM8doaIAXInzZnenLR5RCbfZoCSxW/YCOZ+vuqZ5WZXp
z+i8oCx3uf37Iq9ETe7FOSoMtcwQ1Q9fQIoZJF5M5XbjgTuL+kaXLexg/tCtBLrz1IwswtvoVQ+d
T7xgeO5yz+mXTO7N2VOHBkZQLM++GJvxHAHmNarQzVv6cn6Rv/rH7rVeDzE4heC3rey0t6EVe6xe
s9p8tRsTbTbVCJJbKIJd1f8L/zH8ZXgubDLNx+SnmC68qS7JmmiyFxOddWYeu4a/TSENPl9WqrAB
jS/5pRsbrRUX1naX07xvMKBksjQCCQKSeHtVid9kTzKa2B2EzbCBiKIXfiTpsEqGnQS3efNLObTD
MdA/J3BOD+X60mz0pbL/3TPN+BE09tIDCC4C3zD5iEosg0uos8OMr8nKtn9K/oKlOaHL5hdPkf7S
oPa8PMwTw9rvAIMTn1kKQpQYdZy4cU6TwAoYqh6WlVAKatsPW4nCkW4UNFzAX/UnAT+JZl9RjCFH
KY3i82PlmrvV4DUQNgLnA3L85KpVYd/XkIDGrqZWGzHZydzpS/yUZC99vAQ4MhcqXMuaXKZCDHXf
II6Be/fkV59i4VWwFkpy97kbJwmuLHCbI6j/FCQ1AvSjaSosMXSHTpjYReY7Z9NcXSqn7L+a4RK2
35w8DZuoADqD/5pWawAjU4e0LWLXG44+NEHBb13f++3TRf/W/eOevlFNaSgxYGPiaUqcJqbBOTCz
iyggrPoMBWKSrFrJWoUtjGVQL4sCbA3QkBbwLA4/YYN/rChzK9X5AkamQUkC1/z2omZKmQbwOSWu
IMKumZyPAjQ9hr/qmshm3v+SL4Qsc/LGZBH4BsIGEBxu5ZW+ogS91CduGYgHTXiSSsH2vDfQiY3U
AlACRuvHC5wzfSOcH/eArb1rdoe0RCyaRE1w4jmEn7V3+n058/fPfvURDocFaXPLM0EJ4s0GjeX1
5nZ5vdEM4MJaCXbPg3h4JVFQifMUlicqHemH7OwtpKp3j1Sc3QhbxGQzpg6MiMkrqhH7klTCHuUO
Q3BiwH7dZIp7KT4pzVOtfGyt7hSb3rGDQ1pT1iIEmvKz3776iXjMh9auCg3i0J9CcGi+PN73O2zO
9w8b0dJEVSaHfk9Ir2JTywdQzPfizDXTcB+02lNZFz8gLfqlpTtTO686FE7zlI1aidtCkO2SRPS8
8s+Er5KabbxSt8USCNVwW2cLMc9dlXT8NoPnYApBIowk0wc2RS87sICEzDX03713eRlk3qNoVckG
SPfe0jByypM+RM4Im9l7OzhAbaYYVkK7H7yeMuBSJjSa40liB9wGdTIyY9BMp1CiYVKqngBjpgt9
mK1BmmSrRnoMulB2cv/D44OZcQ03sibmumxTUfcGdYwFHKHZ0kBvF2x8xfuGsTR6sbSu8bpc6UDi
BzHYvgauQTmvlRy2yA+CWG/SbiFbnXO9qD/jJaDcjx1HkwAnpGZkZhZmrOzkbRpBYyQmjDZYkXOB
F6yJROcMpevgMdOTRB8fb+iM/0P2iALF9TMA3bpdpGJIlzBpg8T1gbfOAmMfXcpPDBUtmJY73JtR
aU1ohekFBFYY+3IrR4Lx1qi8KnHBFziWVb8Wg+658T80xo8YWrJaXw26CjdisPOr7ruqfoI0dOHi
jOZrqqcm/VyQRVDUpGZ1+wlFUyrD4KWYN12NbdmELUm39N+P93Mu7wKkQQbrhndpRlfkWykw20dn
eqESN0j/wJS3T87JWuv1X5e0P2hWasNpBOt1+qx12tEUnarpncdfMKe2OEScIsNntOdOTlTOW00t
4iJxMx9ptbqPWzIjPV5V/mXBfs8pDzorQ/bBcpXpMzWE9BxWVyfuuRIlKH8tYR1XlryWvIu0cHiz
ot69hK7hou7CYUUx9ODcjKLSde8rRIRV9RxQNPhXgsYThIkB4MWJEySTLerA6Dg/Bar7+lPQGU4d
uY/PaG41YEeOkEhQpFBTvFUSRVDPCdDKBC5yZ65bQ/7VwcIHe5V+WdCGOaWHuYKnfVVVFQjEbiV5
SZaLuUcEUQodxaJTFvQLGzYTo4wsdGCtcLVAyp8ovNa2Ju0eGUNYA3Qkh6SvoaSlCxaSLuECzNdZ
UMiVBW8kUhXo3N3iqMRk/Y83lEo0zxWwTAEsI04+olDCS3mu29QNIRo3qWo2Kzgkd4+FzEUFvE1C
+EZ778icNTHUSRafTb0oMhfm4i/Wul39pq3ffnU/fVlfAFX9DFXGagneca72fS10Wl2xcjMBlhuh
UVU6UDgUvN9fUP+sWpfhvqbrt3UspsHVXR59LoODAEji43XPxIVA4dJlIwNAA2/QZHPbLNZwH1A8
RKWob4zg7K3BK+xXSaevKZjnG+YxINkBenpBtea8hqYCs0q0IzN9OY1IE/i7YWDuCXUMMf9eiHW3
17NetUUx6/YBOHdolBRu8wuUPlpS6HZnyZ0dgAFwSnVJsKFoX0Jwm9uMEakXLcPy8WG3F6oXQiXO
DStzCyEyn0qIttcVcdFBzgvx4BeWD0FuzqiWel4aZ58xGnQkM05MujWi848/v4pHoDpqk8RMc1fQ
ho2Xt7sUavNC3D4+7NE9TLwkr0aAP1NSA6Z1+ugnWucBHqMscxtvXRTf5Xb3pdP+LJZD58QY4E6R
5HPnMU6TxcAyXWVQj7oF4ySOAHi3rfXivhuUl6wdNIciRLWgxjOGijckopwxvcFUTG7vkABFl0ZZ
7tadcpDSF4kgq46NY6ZIjhbv2q0ID8DjzZy7vNcyp3BKaa7Ued3yblt3H0wfKvtvrfnWxOI+oSoX
Ky9qWNmV/DoEqpOkH0s/2+ZLdfYZDzA+nenqWA8gvZuojSV5AiTzbU5eNdhC/63KluLX8f5PVGYk
SRkBW4HwBOhlcpax2EVp0fE4DXZOuBYtwAtJGtdt+7mLP0uXZuXHH2O4aBbas2ciHV0D0BprPNr+
KQB9e9F7z1PIHptYrtaJWn9XokaxIwNy5yQH/P3xYc7pDxP9TCRw98DWn2ykKERZk1wuGYEVROkr
PYAHy/ey80lqef9prX0R6fK+bMNiFUmCuBBrzdgdglbiOnoeReKtifZmFLaNMBB4hIRgWKvOdnQM
o3hTKrsOWFNM8cLmzqgNrF/EQWCOwX41hYdTvEvUKnnJO2TzRYLVN+z+efGG6upI3Ujio9PIcas1
YawncjtwHUNFLXcAqZxXGUTzr5USR66Vyb6TCLK/NQt/iUJgxpCOlSqg5kxeImmqvpXcKX1XmbCk
ueA2U6+y6ue2gb51+BdPuSM1pWyCMw82szKJxGENaKTuEvHsD8jn2ddXvrJ+rJJz2QZtEpoORMD7
6/TEG7VplGSyRYuGnwoHEyPTDrVdGI4JObbfZm9nA4KfyABOtDBXXh1v6mSJ53FOUQBjAFuVJeKi
J59woffeagKaNbwINnL/Y7UEvrgkYLKNLZzucC/EhVulT734pYcsfGEXR1WbGDDoXMcWH/aRIEe5
VQgtF85KAiCNm8ablB7NvQUFjJNVO3mjJY4EhOXS+8mM+6M5mgxApgAG0NlEYnoukjC4+IWbeK0b
gwFmJE+eus4UYCY2j1c3t32awnM/BQY8+xSxHjhH0cxhD3Izo5TWWTWIth8HC5d5bj3EJhJNBVD1
6lMl0MVIhjRILVwVXu9moG8YUnIdSinF605kxAuB4YzlJ4Ufx1hkAwqH6ZRd2YW9eWmz0q1iHr/8
/mA06lbBQq/OCwubsxXsHYnTWGa+e4ahqCyS1USlG4VmsQbo56WLmmyXBr8fn9LcBuI/xbFrhxzK
mtikIb40fdWoJcFdvOmEsyvl24vR8cyfv4lLj5kzKmGOTNKQKkNLZ7xXGK8iST0vz1EIb7mre9nn
wertNCwWHj3mRBBl0bIzzkLSsXZ7paKku3S8EdI7VrXxKjW8cN1CmrVwc2f0wCSsYRUUlog8JrbH
8rB/MLIWrlyaT60RroSh3+t6ApfX9vH5zEgiWKVbRgaefnzsuF0PjeNxrORZ7SZ0AqrBrzr7LAJj
WwgL4yH3+0YvGv5doVWMMtW0VUwWkjxV2zxz9UE0X6D16775BeXNx6u5D2WQwvMm/TgU5bALt6sR
AznsJJ9QJj23z2qXpo7MQBM84rW198Lat/vehDewr4S1Cf3cgte630tMLTEpqDoYDOYcbqX3ZZ1D
iiiBANHlMHvFoXZSPQMcsKynRtYb54XVzjQojLad8iqdHlQ0p4FiL9eSdVbz3FU6P5dWg1BLz5UI
gkEsCcZzX6Xhy1ARCphl4nm2DmHcX3qbS1CNd9pSJ+f9Redwsfh8EYrEMdwuPtCT7qx7ZHGBdPkM
fd2zIn6N9U1TFQDCL5nlmQQaaZC5iYbJKwZh8q008HPOXSkTmkcY6MSpqhwkbG2kolXbWD71WUZt
GwRAzXJSIVD/Mnn+kp87s5PPdheV2apVWqGws34wlkhl57RgxMeirRUTTvn59tMqqwWgtxBzV49W
F/8EtHUZ2GX3j9uZiJXpEabpGh4OwIdvpYQlnMpt4hHrVZW+g4fD22peIEGtGmpwVQYfhJBRpce3
a3ZlI3c7HoqNnyZ97UUE+TIknKjL80YUBJD/teQA71BuF3r1/bGw+7xgLL5CCUj8RaCuTE5YSmot
S2WEVdllNb6HWOEFSH/74kGcFllrKt4LznfOeIx91wC78zJJRn27pRnhMzEARreKPsjit1xan42D
4q/qQ6X+CvUlG3/vgVnglbjJCXZNZYmNh7gurF8ZEdj1+le6ioIFVzJ3L6GIUMeXXVgXprVsyLfz
wkjJd/jxtov9TdVfjn1LfiDHrsjT9uNjmxWHvye9ws7f1dSaXgia/IL2w3C8Dc70kg9W83tQzB/i
5ec5X2oamjWBpFtYgZGAgZb220OTQCsABE/K3fI5iv40jrwpTed/SPvSHjlx7+tPhMRueAvU0l1L
p9PpLP0GZQWM2YzBwKf/H3oe/abKhQplHmmkaBQpLpvr67uce07+s+0CDzRWr6/3d7f0zdDUndss
aOoCYH29Wp53Wtu3dg2sJxS2WqDj7STwxzXa96WLRpCSO0ixoCik2n6axI1PuhGpB8TsyxbE+6OT
fBsgRqbZ7uf7W1pABdnYER6uuYQE1z1fxIugyWhJnGq5icVQhzUJuGVltR3McNKDzAonBylevTXH
z8R/0XMbOl4I3uSTTk5jtr3/U5ZsB17FeQc9AIStXPlSDJXFGq85N+PGdM9tdmj5J5LsHX1locXn
43IlxWpyh8VVnJIGld/AJSA1qgL2E8r0ZRo8VDKIuyBro2lauRsLDVEctWdD8QDmitLD/N0vjjoT
U14jfGjOk+6GBoq+mVY8MC4fIIAXMN9AL3R4pTV7neq1qsQCzg/tA0yVIpGdseZqMYsXdukyOjXn
HgA/JBdlFvHmJPi3gthBRU/M+OiY3/V6AhrjkGOgpiu0D2O3lncsfGMERrA0D4VvBAuK1zMz1qBH
hJMvRhfkQqABlripVrQSGi1cVDhxIAlAXwoVZzUPJRX4DdJYa86dSc4CgMHMPLC0+HTfYOfvdZ1f
w8ldrKK4g7FqJlCIJPxMGXt03RCK5AFqLxtRrhjs4nZQhsCBoaWNgOfacGRSZY6TNfzsQb1I99hj
V5sPwhp+3d/P4jKQTIdKlQ12azXt0LqkGeIJ+2Ga5UccxdEwb5jYpagtrNyFhcd2zgP+t9RsJxdX
QdNBTp7kmLNIexhAfnJoEqZUe8mEBo5eH7xHTRlW8VpTb3mH6E7Oqs2okSkHmfUkBi0cVKh8BKls
n/2M13LQRZsA3nDmNUBLVwUEOHGFsLtJ54SXQmi32lSIfm3qb/JqJYVfWgl9XKhNIIOH05z3enGE
XdO240g5PydAVmTMjaz8cSqzbSN+3zeLJb8FoTnkFxiMAUxFDWn91jC1IZH8bFRG95xD72lr1OP0
AyONApO/FQ1qwz70GZm2k24+iqwyVu7zktuY4ZvvAAfAg+azuNgrdaeOGxK/gOQscos8qIZPibbN
NHvbdP/hsl2upZimqxVxV4gel23Xu7+9J9L/uH+eSx8O/S4DeSI6Fwg1rzejVTWJ43zi5zJ/TdjO
rt6AzYyN1/urzM5HdU7vjwwU5RFAq0NgCXNq2VoGBNfErqp3lvXt/r+/EKAbgPCieGBhLAtl2utd
uH6ruQI0pmdLS4unFPv8VmjVo07xf42XeRsmwGXZVI27YgtLdxjFEQTq6J4CATBv/MIWkr7VBldi
EIyBSNL/5qTPXrvSlFjyTpdLKFeL96wrU0dHfMDQ9SgJMOfoxpbjR9sXG13/AAVgs9ndP88lE59L
ccjlCIr4avGqa1Fxx981Z9yg3gEnuv3W+MHUd6HNk5VqzOKNdmB9BN0CsHmp2Da9h1Bt77n8zGvz
u5bpxrYnXhJyG/JomGgytoaVi7AqkjJqEwDeOib9lQRvab8Q/AWAA3kyGs/KlfYh7DHQBJVB0T7W
mX9EAvOSZBkU3YwnsSZft2QzBHE7dJ3nJV3lylE0S3ifZeKcGmyD16bANExsrLxpS/f6chElqkza
EsBZMxVnkZWBpLvJ/6DJoJ7+g9+HwBFan+guAaGiLKNhsjONuxoBuz9AZMMowmIkjy317SitrLVJ
6KVN+UDOztpGAOypwm6xKDH1MaDMDjOAlBztRSAMLiPmNPvYFeLvLze6nnNf7h3volb1dQoOrJzF
7ZkLAdtzoUmFVlAOBF26xuO0lAWgSQ8eNh1GAeZtNfOx4txPeSfOJK1rDF78KSmA3VliW9E4TP5Z
YLJp600ahAI63dq2ZlE+yZSU27RIPeBg637lyy5YKRoNOi4mystARStup8m8sSWgycUrB9hZ4gVW
30WuteJoli4/GjSY/p4rK8hElEKHbw5Nl/K0O7s7v3mMvU3WHAQBjxV4Aqpqa5IMN//hvndbMCOs
6QNNC7869+uvnXZLCMWgMOvOWTB56DGfWfX9700HdUUdaawLgDNuyPUSZVwMcDNt/x5Sds7H2rAC
2q0RiC9t5HKV2a1dvD4gz24sPvH+LKegHj93YPyFaDI65ffPa8EUQBENZAOCBJRTVfFnc6AxE2Um
z271S6aPqRFa4uf9JRZ2grIx2nSztSFTUnwihyqijt6CPBfTiWavNWDVcW5u/HJNIPX9IimhCMrh
QN+gND8nZErU3Y76IFOtleeOAn4/pvWRN19QGB/TyJIFpiMxdIMyteXvq8L4yMnB9r/1SdiZH8vu
h3TfJvepKilEXK2A26hTfGDlk9u/Qsc5hA5q5It879Lm+e+PB7A/tJEgVG2BMvH6Q2cFFKyhvi3P
JIOKgx81mNZpndfMzVbsduk7oKgKhw5nhBdeCaTGkdXMJZ08t3Wxi81D31gfk6z6MCYsX1lq4c0F
LAH1W/C/w52r3nWY9GHIc0uex11CH6Tr7FBFpa4M+Oq892146Dj6LOvoovwGeU7lnmQ9GwadgoPA
7YGTwXshQPedpT8b40+t/bn/qWx8imv7AoEEpATmT4XOsxrqWj0B9DIzkYeDSXyADx/WyAdur6OD
WAXgY5Q2UUZVjYFPjZu0xVyNZtyMUEQLpA1hSsOWK/3F28gTC0Ht04cGBOAV6nNL28lF8EdRH2Gu
CPS0BfzY2+mZi1lMUPEx/Syf+pytxIMLB4iqEJSfANOHv1Er+/FAWDuNSFoNuzkx7r4Z/pqM6UKl
FnAOpI+YMcIpAlFxfZ8GvfVcKD7wczdMU8Qmg4QVKZ5ckUL9oRE0hIQr5Jo4OlVm6rXRMBVhDMqM
lSuwtNV3QC14P/AE+sq17mpWe5WOUkqVG5tcKzd2/OO+NS58QnS7Ud5CTdUGDlp5XtE4ifu0RYmr
Bs19kVkF+hU9Cl08PtW2IaLEs//EJjCd+tokwO31RiiPxti8MRQ3VKlYbaZELWzCz1nC9g4KK256
SmbwWp4cLfvl/jZv3Rawd+BsAR8x2p0oqFx/T9MGIhqjsv15BLjxobZKOzK9lEapEOMDsSp95cMt
bA7HCYgjMI4IXRwlWjO7tDIKKAifx0rsgRn7UsdmF2gt2DHssX8EP9n2/gZvPRg2eLGgYik8H4uk
Npv+XPpkb2JmK4XKG9BVEyw0j80dpsl291dUjhSPPTBwSGiRUIPC4iZLMezEkoPXVqeGGiQADLB8
cCTzQtug04EJZ61hrXi19/VQCcZ8DHSe8DbPd+UilkkN6TmxXtVQim4CG83TDAX+hrzd35UK5npf
xkY0C8GoGVCtJpvEbj2GxiGWoZhNIbg5j0bcsUDQug4nIq2fYmT5x14mIB8ZR3KIDRsM16WUj2MW
FyseVrGj+dcALARUJUGW4aGTc71pv0a/MjPN9gQS0HZrTNlrSegn1wH5ip8U9oMWc7m5fwIL54zn
FqgAdMRwzmrFoizaZMosqz1ZsGAMH2vpo5CpRJgzpSsmpGL537eHFxBVYsi14x2Zbezim9pVYXX1
ZIqTlho52Y6OHwN722GA1c8zDUF+5uaQ0mw5/5JWeQ8ORqMuu6CytORn7OTO167ttee8G7kXFN3E
Y/A0TqUVgBKkAl0ZZxhVTspSTwNMGNcrdRe1GfX+611cACiJ23hvb2JSiXeDNF574garZZAntNkn
ZCqiqiIiD9peauhPJOW27dxql2uD/h2QR2EGaddoW62h5bbUte6RZn772Y5rUMHXMV/5nGoC9f4r
5z4K0OroY9xUoPJ8Sse0JO2JgNcDxBeUP7daAnDYwKYw8Rg4h9uOhY6b+mjzuFCS8Epj5UO/35qL
oAc/Yk6SUc94n6JFanX9oasxrkmCYthpinPPiAozdpLIHKZ5QDgmA/KsKms/437H3TYF2LDbcmBD
QaQ+DskP2ccWAGZSNIjMjL558orRCbnj0EeQspQJ+iXeWCMHHcoy8NLULX9k49CLsITCHfKEPrE+
QZAeoZZuxdO0YUMXt+ALG/RPf3t1wLkKqgAQizgzIlS5rTybRjeXozhVpgGuSd4aGEtG6tA7/mqZ
ew601RPFu4L4GB4Y3Q/lRLtmTlJ1HWtpPRguE2ZaoWhpimGM2IugERu/DqQChFJLxz23OlwEc/rG
LEyp3N/0vJD6Q+AtQOACklQk6soPSSqe1ZoD+6rI4G9AqPUpdlm+LyXEqdCxh2xW+3eP67sxoSCN
WVcQQuEtV7wGaW2H5/YkTi5UsgOfIOwSk01D0rkQzySJ3AEKJx7ub1MJlP5ZFDhHJAcumCDUOgRU
rD0MTxniVPYZf0bbMAOtUVlFpOnGDaLBdtcZqb1LxzEN48kt/8vygPbjHs/zqSoyQgeFUtF1+Nxu
7fLQdgr5rYwbI0h9+1detMWDa2ttmPccwkyuu4Y2URuy8+7RTkGshhdxRqMraZ+jo93txVp/cvU2
e2FuWyO51aeg8QZ3lzVltrGGDFI7XdWFCaL3bSsaLUSY8xHqpnEoGrOJqlImX0gv1rpzSujz/tuQ
qQOFCsieifrstW/RuwGjWRAQPiUJKg+ewBRHb5MQ2YkRNCjcPXtopH2omW+F903i9qXEG4mCMMZq
Mfd2w1yHXlLdozXITz0t8yHgSYthT19zO30X27j4KyZwG3BhHgjysCiEoaiNT3G9z4l0qaSYIzlV
AEA8MxszX7bbjqHn1JjuyGtnTZl2/geVm40xC3hGjOliQkjNI7OEpnTKfA4mXTpttdnwUPte65Yt
bmsuHqHWgrqtOvyMpo0EDC1pT90Qu0UojN7ieYiyVa19yGI2IdLTYktOK1nkwrJohkOYdCaeApuM
cppuNgEDOG/OHN8MBzA0gL8LDTw+iVhJsRbsE2GUM1sn4IYomV5/N1IbPkc22Z4awSPBnJC4YuOO
AC0Ar1WTateWa2wAC1EsghJUGNCEwZAaiifXa9aSl3nfdf0Jnsn/kjjsy+CyalOzwolSJx83/mCx
sEfYGuRUq0LUw9AYzWynDoY+XqNeXDAkB4gu+C38MWOFrn/NQKs6bsupP2Gc1/6YDsm0ZX27Vo1f
8NAoDYKb0wDHo4357+tVajQYGmh596fcLp46P97mRI9GDexE00PFQSlGrE/STlci9AU7QtUIk8pA
eOK0Vcc8GFNZEskhtJl00EEEIMcQxZveQszB3t/3NwvhMkYjZt4yaJjhrVU5EIsKWXgbO/1JN0T2
YsVa5+4LjfZ+SEVMn1zalR/z2Kv9ILXgpyO9boEbFbwpflmJnW+lXpEgxzP2lNTZ8AHF729N3hp7
xLjtA88140Nvpc6Kl1w6IIJ61FxKRXigtl4T4MO6oU7kSWAqRjo+GMaN/rs1NHVYc7a7f0QLdw2V
TkwlYBwBbWTVR9autApezu/UwPtw5BMJGGO/RGK+pb2I2hqgTFusxX1Lq4IiCuOoKFA7yPivLY92
bke6OpMn7jovbXGcmp892+Ux4hCxcfR0ZSpswdDhs+aS2/vEn5oUepLW2iAqeWp7dz8kBNSin0vw
stb5xrfKXfkrlmNw/1zV9tP8yKJR8f7eoQmLst/1Fr0REz+5zuSJTB64b4rRe+iZ228TvBw7Yev9
DmS01T7JxjwqHO8r4kyxMVDrDAo/3TmjtzYHvmBW8yMINzf/d4OeB8l7nNCilSeJOs4B/KhiN6Iy
vTPhGB40Nq1N8CytB0JXgDpw//AmzjZwkapO3WBoHZ75k2FPUQWUfICb9z2xqq+IRcXf3xmgGxHN
oCQ3A88UgyqEL9yJ8uHUJfRbgxKOP/2pnfE1cZsVmLSq7zl/WNTegElFEwoZv0rASPEIUd3PutPo
muMn8Gm+di39pjd9Hel0mg6Jyfwo5Rb5hDmVKmSy5U+JNuUbomdZGviZQ4tgrMvfbueODWYW/Pql
xca2MSq4QUpjM6BVPuzAnmJuJaoOKzde7ddgA3jj0KSbJwuwFTV+aCuNeLzN5YnahIJxQOvYA1IH
7yVJrG3e93SfFII/s8xL9ikBQbNhAnUu3RKZblaQbZ1aA+guXSsS6JrseEP9bec7Yl/15RjUuSG2
tubGgc68j2lBtSj1O+Q5mGQLC3ihKK8hsdj3QJ/2Yo0HY+HrmAgb5ikhjKeBhVmJUgbMc/m8EPLU
5F0dAViUvdC+TT5l6LltpOx5EaSt9YrR4jEUkyW3JRmHjTlyGvWdnDaQQuuCoe1Bpi7T+NGDgwo5
Glw730ncXTk6cVDqGcPMW6NvZpXVFUO+ffnx+2fi7plkAz5rDqEvbg3XzbyLHUee4gnSjFRqNVia
yBpZ4O3dxCoIIPHowy36787rYhUPM+V6XsIX2EITUZkb0zExK7llRO8jsOabK7u69fcoxwPgMtcI
Ec6o80GG21rtNKXDyS16M8w9Io8gsJoCO7X6DckrKAULrzpL5qzRMC6tDLYpVFEAIwe+TImk8h4c
yXENL9QOdbzLzOSVTqBslb0DBmjdHI9CWLu6Hdbq2bdPDhouEEEm75p6GPi+/o5u0bmaJ/l06sUO
EVgEhqDh2XHbR0PbjeDoX2NBuy0qzOuBn+S9EOnc6C2hqTSWNJtOspY7M8sCy2CBlTw3hh1O5Rq9
x+Lu0AGZRQ9MTBkq2S3ERHHgTjedwO7QRdxvgOPwNQs33fEDYyRnDQDKaGzmqpPrTivWtGC9KKRj
EGnOrlFGVAooA2ozACPibKW5HYcHmp56/ramHrG8CLIsjHqDYEqF8YnaYlU5gjGTG+KtNYooY2/S
/Z32ZCVSWPhy2I0PCjIQ5APXoAQKGFwjhtTb6YRxn5Q/6fTsdK96PoZgCFuJSeaA/jo/nXGe2AxO
f8bnzn9/ce3TIdZcnfnjKeHIXSzgjTdZGtE8bFGEsEPxRUAUm5sARq4JOy0UVRF7IQxAuQ9ZJIaM
rpeO46oXZjJNJ3Ra+xBlOiFDvEHeFtbiHPwhbQLNyVCcc9IiGgkIktKmz1ZSD7VLOT994EdCKczF
GSC2VsIEZnd8aAl+RWlG1pf4EyofkQu9IC8IgVC+f9pL3/VyLeUlStou9Roba3XZFNksmFDVMR4d
loZ4Y1a+7IKXQ5qMMhFqm7gPKsXjZAzmMFS2fkLd5YgGgCcR1zn40wLpn/hq1nwlor6t5KCuAt82
Q7xxpCq4CrX3ocqb0ThlDnvQkDV8KqA6G9SltgbWvD1GrOQhjUMvEuQ1KjjerdO6hUYjxHRBZWs+
e82v3n3UBbpZY7JyikubggAqaoaI6tDKUSJWk1uc+CyDRIcnxaHkXho4nmZtu1po3+4bx+0zb2GM
+f0pRJvBUHkxRGNwkjijdaJ9WW/Q7enCYfLWNnTrw4AzQ20dAd986dWpkIGUZaHLWQGnt19MaG/o
3A8yZ4J4ub27v6HbFwFLwaVgTgtZFuDA1/cbmYXrjhmBPFY8frD0yNCPzaRvk1HfgWhhx1G1wbT7
35Wk3qkbgY9HToM5DVQUFKcymX7Z9gOhR5u+CD2yrDeaPdLXv9qZsgjiiOudATjpprXm0aMPLRF+
ssBiZbobOvyGHOVes2jAhrUh0xsCnpmT0gUoCa8oqrSGCnmhcZmCLjOmx274JJ0PmsUjn/MA4IOt
NdEAUfQQpJzUG6eySJiKsCibTe2VwNquMt4rRvTP/vECIh5FQHqDKoo1auSixW+BKE8gpuxUFTQc
YoEwrlu5gMqtuFlq/ikX71M9ggIX05/0SPV01+o8aFezH8Wd/LMEyHfw4qI4jPfgeonRr1PpDml+
RL8WQBRMGxRBgwiFZRjDX5u+W1wM4inoRIOa1nz/zBf78b2u10SNxXibfh7cR0gbbrWk22n5g1d3
azVMxX39szVQb2OuFlEgKEGutwauwV4A8pofteI5JnnIIao8rZXwFz+RD1kYTDdgW74S+YElrM0d
kuXHQmhvDiXjB50Ua/WaJZPDdgyUsmf4oqfYQZpmjZODmO2oT2VAixPECUTQJ2kVlN3fPWTvh4Z3
DD4LhW3kQvMnvPhELUCANaU8P9pALYTlW/XlvvdYMoHLf195U6RT1BqVTX4kRqRP1q5kENhm42Ot
VxvJ6Pb+aksmgM4iahNgnsOulK/jN6x3yg6+asCsWlFNgUV9kCCv8cCo0dz/O7V/11FMrdTHRMsN
mx4ZO+ZVG6S6CEn7pUmywIiLreFBwa7+3eZrjnHRMBAr6zMtzIz2v/5aPWNFLVL4orJ/bCVUoZsv
afGLTWuw+CUrJ/+uo3YDeK9VwkngiMriiWdP7Zre++J3QnEfCTiG/G/IkL0cxbg2o/mxMU51zjc+
e0z9NQT8ouldLKKYdg8ASGY2uKp5GcX5r9RnL0buoo+vPUqhr5XF1rakGHoM+XrZgeb7yMdtCW6v
1GkB8AiNb3W7cyvzOE7eE9Nf3BlDAbCVsMO2bR5qjPqnZpQlbwV/LroH4oWzTBf7qFdBpxMRDI3z
8f4dUSKVf2x3JkKbB4xmvOe1DWWlEbstiA6OJUPv8c10tY0jfmmSBJr2gNJQkj/fX3DxZC4WVE7G
kyj0ul0Ob8ah0OLXEQXWpRxXpgsWv/bFKsrVIKkHVIiOVUT3u0zKjZbvdf+TQyMgbaL7G1q8HQDj
I9lAlQ9sktcnaKVjpg0j3DPaxD/9fN+3w8/7Kywf2b8rzL/gwivTeDCE17T5UdbowfGCRlZco2cD
er77Cy06FAStM9/ZzG0y/5CLhdKi9bLWFPnRp28xhayxfJQxpOlWbsc7Hvoi8/7H6C7WUV40vcpk
4mh4Zgr2OPQyLPvDkB082exq3m9GFsbsR2q+dl0ZjsPBR2+e0ORZ1O0egJ4AVc2VA160lovfo1wC
DjVHQJdwwENEUrqXDnmpAB9rmm6XiGwtD1n8nEhQUbQBpAph7fUpA2QRu1pf4cr5LKibR95PwapA
2HyNbo4YqCnUGIDeuhn+La3al9Mw5UeHyK9Naj9bWbut6NGtoq5xt5RAE+S+8ahN4/evinFVjL2g
Pg60lnKzp3yeU+mxZOJZodT2ffEYN1810oVOc3CrKrLtLvRaRC2hS77dX3zJchGGzSM+gDne5D6V
9MdCYyXWhvjH1D/4ldgMrAtLvfsPWda/K90kQDNORuM6vp4xNY9pqW09/ix95wMyl+D/Z083nU9v
RC3MdbGSj3kCyx+fWAKkY9GFepb/7az4nGJd7kqxST/PiyzVWH7MoDkktTfufRjK7/9hP8D/AMuA
NgvKydd2D5nOtCoK3DIhd7adHoDZyCGyxKY1gNc7vF41frDo/G8lxSU7EMJJdLPHfR4BKM4GP6jI
BnyAGgcTYOv+SuR4YgPf+UXxYaRmWJDymbDqA/AqG2PS9+13QBpfc4r+ZGKMgUF2ufyWymk/6q0f
MHsAIbaYAmgMIQUEg+j9c1q+SOhDoCKCEiiKPdcHBUgiK7oMP7+U0yt1rKDLdnz8aXgpwDphq+WH
zrHPTuEd0gRzE4a14p8XLxNm14BOmqlgVbQlQFi1NG2CywRCxZ1BPfehB9T2szVhYpdr9Zoky5JD
nLsRKGmBThETSNf7RU17oEArwPhY20a23rlbUULtQtaNuV8527k+cWMaKKGZKJQgayOKEfbuaFlU
w1pV/KHX6t1EvCqsWP0CdYxH3RtfvQQyxXG/tYq12t1SoIDp8f8trVilSMVQj42RH5nhVyFxegLa
b7Pe3d/h4mFCdxUDjzPOUA3ozCmliPUcOP66mW9yJ046xjLuL7JkIagYAEs2T1fd8IVOsY54BB39
Iy/Fw0TKhzTn+xwKSeA3WVNDXzq2eUoWfSt0HzBtcm0dVW61IHXSkMib+QsZvBAslWtMTkuHdrmG
YoGm0Eo3lfN+kjbMBmBNymg1Jl08tDm0ArwIrDjqxKvXFGbhMB9eSQxblrzVtRamWbeldO3lWDyy
i5UUBzL6+BRO7GEl648HULPe/7n//RfP62IBJWCqGzvOwdyEG6vvUI4L8kwPV0OYtfNS4okuJTTG
/BbeC+0EPuEHj5/Gfmvqf0s4M799M0cRqveY1sXwxrWBORJin9BXwDvLnyEOGPDxdaKf7x/Y4he5
WEPJR+LEy0cG6qljqb32LdTJ07WW5+JpEReDtGjRYWxPWQF4OMa9ImfHJq82vBU7YT03udgk7lqW
oKJ550APuQ4QBaiCYr5EFS+yXTNpSr+Di2kzGZgpAjooz8nIcHrfCDozyQ99EuthyrgW2bH4ao3x
qWOUH5w+z6JK14oNAS6Te5r794Z59dMUwyTaMFAINCO77Hkoh0fB3EB6Kyns8gGgzwvxcswlwP9d
W4yW9EU3dBo96kYSJZW9p8krhjUaADKr+DMfA3d41Egf2EkdZi7qCwcq9SA110i2Fq7hO8MVMGNg
LUCocP07MmL0OqlQZQCl3lZoGz83Q2tN9HRtEeXFHEvM8NEei0CtAm3ScZMBwQUQxsrLvGC/EBWG
wBDmH/As28qXY+mQIUYo4OYpiTqga9IhAlv7xirWTm1pJd+c4T42dIyBq70+tbhwWg7iG9gIIZtG
S6O0q7cGOThyLZKbf7MSbAD9DIoTDMl62JbiWRKHWECUIJ9GRTyLTGE/krKvwF3afkMxrAr7rE42
9x3N0te6XFJxA37tgkzSQDVinJmK4vEjs2mU0L9EXb+7gFlcB2hZcHJaahiVcyMpJ2PE15IgNev7
tNs3/T7tnkDyvQYCWtwStAHnZjlwDmo4HI8S/PEU/tkeX8WeOZ/WeloLzhkYQASg6BWDGlUdCDFK
UOA4ImFHhtmfAERPTjj4fC0/XtjG1SqKgeusbnSjzBhipu2AeZocbhNjESvp6eIq+CqYHQPdElhj
r43baXhjGBNl4FhCWXH62PCTJ5oP941stlvFrme4y/8WUbZishQi2UmBt6YicjPJ/EWXHMhwKjyA
wCu2EVrnRXSiKxnk8uZQ655Fz8GwrETQNO26qfdRZdeNAfDkpt1UQsqIdH+fAGF//66jeAim+Zgc
7HGIZU33fvk5JTLwqyEk/YrTW3AQWAhTC3B98yi8clslByQiw5zhERTf+7gQcBL22WTmvtcMIxjz
9OH+h1s8QLDkz/18VErURrvldzwlvGRHUZhbJMbQ3/vTMrJiHkv1PQyxAUY/g10RsSt+j9XpZLIW
25IDJP5yA7yyjAHZpp8wpxmMXXyW3g9JyddEAAYyPaZAAueUBfknKPFobf3qlWs7X3D6Vz9JOWnH
T50Y9RN2HPimR0qUl/v5Heu7NVTN4if9d+8qrb1R9d449i079pigg6CT0UqUuyooOG8LkM7f/55L
pQJIkQNPDKjvHI8r1z01W4CUwKlxrEZNfO4KRh8aaaRhj3knKEYW5bNXexCVtpJ+M1Go9HiG+d2W
Nn1u+tL/ev/XLFoXcE3AoYGaAj/p2ve4hcEqOsG6MFPySdMbPEAYoSjzJLq/jjo5O78+SAaB5XhX
XwDU4XohDyO/k6/hjOOJYQIFmtVwPE6J4fj6mZvxVqctRqi6XW9bYaxDpP1PgSZw/pKz5yFdMfal
TV/8FnWwz5rAUAFycnakLbI6wBKgH7qpipWQc8mqLldRIj3w2kAKvsR31vMvII207aCHWILzba1r
voS1uDxaFehXDUWK2nyDRmYAMUnBd7/rNhzNwGLB+AL+8C6O/sQrbn3pbl5uTnHrmB4pWsuDu9Br
a1OgC1BAUakpXtHgXKlbLN4XwB1mUADcLthari1HUNdPIACK29k8kzZCzxQOacKMPn0w2yjVXjSy
yY2Q9i8rJrtQd0LC8O/CShRdWxLvaSZxrkO81fpH2W2gVVMNWwwezA1BHWU+6D2v3JRF47xYVTnZ
uuMsSb0O7oG6EI9tA3AxrudDi6uA/QYE30CHgrPi+lBBFjO2/QSbwdhElLRe4MtXTT7fP8HFG4BG
N6BAAIMDgHO9SN9yjWMKjh074y21+A4zfshHMOUXDExbM5P5F6sBDmaOMAQ0yy2iq3e9GLhOMMtn
l8XRs7uNMA3QBw17jJ0J98XXH2LZb5Jm4zRvdG0IbekoITiKXA6iMjN48XrhDPF7QjLMAAH+KhO0
3iQEDtYWWTrKeQVobQAafYOOdrhRuC3xiyMn7q9O6p/aut8OhfmpBn5ryNZC0vm1vzpMOGqgt6A8
iH4U2A+VN2ocUGnWaDIcCGgCso0GAsYU8W9rHBLL3iXtmnjq0nrYGh4ZDHij1KY8Q14hGB3kIA9m
51c/S5LxEC4Peu3o7W370vk+j3fsKwz4hvdNVAXUAhY2T3FhjzMcFIM3yk71xo0Hrkt5EJ1LPxRO
mn8ccvdLZk/+vszzJ91qfnVCN49WSftjilm9B0xcmSvWe/N58Svg2ywgN3FdkFNf25As27ETWjoc
is5CPfatLGfC7Wbn1wcdjf77e77x3fNcKjiOkEqDCBiI2+vFeO/kdZITfNzhbPV0k9vOCYCYfVa6
K5nN7auPd98A0wdgakg6b+p0rEzSfCRYSny1H+VJC0mYvSav+cn+QM/aI3+tfrQ/xo9/vT8sioot
aiyoEN887xCjKTjxhsMIvN8oq9D38o0JkaJilaNx4SiRBGBkC28TLr+a544TeCuqQoyHIceQY/PI
RAqu4VOZf76/pfmTKPdxVhqb+aAwLwXY3/UnI0XlQjC6Gw8m/ZI0X+ka9mLpGmBcGfBLuE4Qv6ve
00drrbBybzyA22Grkc/UKMNZWJRW5dFjZZSWiPJrEk7mV+l6u7/fHdQ15wAUFR4k9de7s/RuYlXm
Dwck+2YoMLwVFqxZk1Nd+Fbvc99ofcw1CTXUFYOR8VwAnNDqzsYVOnRP9FPVYpAA46Mr93nBn80k
jxgXAE2Mhfru9Y5McyqnBsLPh8qt+0j0bgOiF8mjsjKLHxmEEo8VPsceQZS+uX+WN68RUPQoiiOx
mAWggBG6XjmdSDaOhTMcaobZZEPM5ti4K8n24iIzhw/I0vC6q4U/3dIqg5npeNDzOGgbJ8Qipvn9
/k4Wvxc4vZFt4zHCtNf1TkZD6NCVzMZDx37nuQgMJCe+DL2VA1twvSiKvYu4zCgEtZIEwUObd40+
Hpj7k2hbB10xsOXbfhZ6/RqMZDZk5Rrjas1pFmjKASOZz/UCrONYmogzkU0HNBZ2RZ186qficbT+
UN0MTTM0MInpDitB2NK3AuES0EFwwQhYlWMcZKk1+ClwwS4NYvu59MBnB5jj/Y+1dIpwt5gHQJMM
aqTKFfaBOUohYz8eagBkcm1Tt9ZvNtbnriYHydbI+hbc4dxWnCdAPVSDVX6FSrc5zzlGVcus47+9
gmEOH7g87+8fEhdcM+AQh3fHV5tDzovP1Q7MrajtjIcsbe2oxmzeM7ec/yPtS3scRYJtfxESawJf
AYNtXHa59u4vqLq6mj3Zl+TX35N1dWdsimfU80atkUaadpCZkRGREXFOKCA4hLUvpFZeYSJbshpg
egYul4MBgKq4lqe06mAGujL5Es23YukrkfDR11atp25TTW6jxSvRz4I+IhbgWTmMHMUqZ2aqSTpT
TzEx2Z+AWo+kaUNTtFApL6Txcnkzqg6qUysiF241RILiEzBngJDnZGttlzRCnkBkVEVua+YbjM2m
1adSrezlgkICzSEBMA6QKJza7KqxSUcSC7wsftBIpRWwRP0Jjq7ILUlkeEKmZidxCtY40hcOkJdB
0LaM1hykpmdumhEtbqguT348gvS9c4PMTyXNMjE+pRgjK6fb27duaTMv5c0UpsQbXNUoFAazYXKM
nNq0XrLmypY28lKGfK2UoH816qBQJ7/Xdnp2HtphY8oeye7Kdo3KYcFUoQuC13fQAQ5w38xUUU3T
acFy5qOPyhMadBXn/aYeguNf7xqeULCGvO0N0ma71o5VS5laMp+NElCEQX0eORK699tyrba5cEAG
GORBNIs+XQTcMy3M07SOaU7hw0o7bdNnQc1FkNsBr6eFK1H90uZdiprd5UJnstJJEJVpDxL4ueFZ
gmnFIC7oAvr1UIYDjSdvUJzJAPGDKLbJyHzSFSCXPakfXY9+CN0q1/KFCxYeph0FAxgKDBFRZ1qX
YwUgrYHpDUrFEtBhKk+ft7XgOwQAT0YEZ4RTx3z1P14rttBGsjSqEhYTlucivg/CrdE+leKuHjBD
u4qsWN+na7whS6cEUBRsH/QOBnfmJ6GTE2abynApmsAsIZ62ipLGVhh259vLWxQEhDy60aCB3+5S
oiRKCO6FL3UAH4uT1HjJrzLBLW8iRlV/PV4hZ3ZlDTLUjAg4J0xZAfPOnzR4H9z4RO1u1wtHttYl
s2BgUXJBfAvN4F55Jq4NkZDTQfXho8PBCUU0q+aWkOpeIu9rxvaRImxub+PCBYZAzhYl8oHnxkwg
2EcBtgeHjK+OGppxi+I5jtAwEaDHwgWN5cdtaXPOFR7KcEJ1kH0hEMXpzcSZchjpGEg7+VWlDntF
H1JrRNXQ1tNh2JaATFlMxcSPuI4MP41HZauIMbjG9YzUgJOarZ/m0xoT3MJVROkdQRDanjHNZ47K
kqVJYHLbItjqIhExqgkq5KqsrdtLX9BXSIEGgfiCF45nrhPpYxqGVTf5w148s99r+OKFSAdT3JGE
5ASKeE5wy3YRyrWiEapiAUoxKdC9OgCu6MHIPjI93Q0BxsCkYZvulLF4ur2oBXsJojhEIBg6zbH+
s9sudDAlRGfYOjJa4MNyevaQU7iCZnK66ddtYUtv+Etp8zLWUHcgPaY9dHWvv1UvoNikruGwN6Oz
i528Jm1xR5HTwR8YGVjS6x0Nxgo63GBHa731MTZuCwThtgrIE+s+suykBc9ANd0pDTiJnar0QTYi
D8mhyhH0hXauPeRiJG5jJV3Ro6ULi9QlRvjioYU0F9fmi4OOJjIBUQs9UpQHVb5LhsRSp2OSry2f
L+/6KQfiTwAu4J9EdMFq8rWc0KgVNMDCEpHhWTUfddTsq+yuqP9oUvuSxKptmKeA7IXg79+QEIxy
HadlBOH7nPwmzKcu1bUKp9z8qkCtFSK8NXqbaJ/1z0gDN8xa4+j3g0YTBwIYeElQHn5DmDCRjFla
1QgyRXqEjUQBtsMJlodOBtxi2CWlxMetsJWHwneDwMXyDhIeCKAqfb3BgzkNVG9hCkn2Kiheaz5O
8Yq5/e5NeHvKF6EE3qzfoJN1lwFfFkFEQTeMxQ4bFEs1X0w2of2ycIO/7vMFKx8vtQLciCQXmFWu
l9SBxV7QVJgDMZPlbaGi8osXTPRTKuOVBM33cv6XKNBUIpksIjk5i9RaNqkjXMnklx+0ol4udE6n
Noe6Ha22ipyhx5MypABYRf7YHMGze86nA1Ezu+jCHuX+wVYzaeVElxQJCmvgvqAJD/9cLz9FMkmK
cvhSKf8BzInF3A41UXnbhIcWica/jofxrsUVRRc6b3uZp0ynsDJIQsTJD0DLI/wBQLFbayr87hmv
RcwWhPJLHaSqhE0eXvvpl/L37yGAgYDKQQmSjxKbjz5twUhAK/5WRge6i1l+uHpR9yKsjqteugeo
dMJoImUJiPzMlrUdINlpGONNju5m4nXoM9mV9XH0QnK+7aO+O0Ss6EKScq0Ck6HDllaQJEcgCZM6
1zRjDBxQfBZGTmCuKNzauma+QEX2UGI9pCXC/lNu7VCxNbYpBe/2opYsFScBBCMV+A5RArxeVM20
XGsNrgY0cYKsdEqU/0YWrKzmeyEcdxpdA6gRwenyguq1nBG8s4hhkF0QYDJIbA1KZyURoxa4Z5wh
+k3N+lEay9OQhp4iWE1srvjWhfD0+gtmCo+7SwOEM3AFbeIKUXPgVtMMzT1LXbxiMrF9yeLSjQNH
xhiz1h7FtZbTxb3mTNDwROB8nL9Ag65RB/DwwIRihDN6DQrtILR/i6jn+wyaL4QRyMKhDHq9z5rQ
Z2XbI+NBhnc6PQDztJpAX7IcnKUFD1u4HSBMrkUMIm1b+AlEKU6/rZ9v6+P3EAjff/HjM7XPVRl8
/gZ+vBX2afFQRncTAV5zc1vK4lVGSxpSbIiBkBC4XoIcolxZxgFi23obFLYm+ENhJbXdDe5tQUtu
A+9XnDnH66Il91qQyPRAaksIQl0HUwOmUxakn+AQeFHkbRD0TzJe95ZerOQPlxQNaQ5ca9grXi+6
lpoIWZ8OYir6ZdrYCSdEPlH0x/+HpV0Ime2hJiboo9ES0R9786UMMed57F1QE9ilIdsGhl3Vuu5i
vNyKwVqyi3jH8colek6xuuu1xQzMTsVQwd7XT0S/J1VnKeoJO5skeC/Ur7cXubSTnMcQj1oUPUAZ
cC1NzkoGZYU0sx3fMIfAF8bmACbN3W0xS1p/KWa2KGpGbVVFpejHdKP1dp74CUU+++W2lCVlRKPA
F4oCvnJug0Mz5eNfatEPt5l0xMRBwtx+EwgO9cI1trPFjePPVVRG0fc+r8mySiXVIMN9aTJyx1G4
kZJXE+7l9ooW9w194ZhrzomI5uAzs6NVA2iE6BvxlgGl1SsnHZW2Pl3Jui6tBnQ1IOFBugiU0DPv
VQdgHa2bHsEMjIQaUUvChknJr79fzaWUmbLVVMkxPHAQ/eHcNZ+S/iYwT/5r3A4cBCJrvOuRCQUF
9Ozaxmjf7LNCFH0m7xnzWtEOOi/uVjZsycBCwVCXAWYPRVC+oRcvWQGnXzKmiECOHinWoHaNPYa2
2bPNemWSf/LsOQvGHbQX4d9gC5wXW+koI8E1Cr0/TQiZ2zFNrITW4+Pt0/n65u9ioG1w3bxtYrZz
+HaxTljQ+1XuV/rbQN2g8Gl5MOQfgvRSV06Q7Nmneo/ppDn1Y1B9ZOxgPMbCPtoWACalVmCrv5TO
abIVL7OQyZSw9n8/bbbdImsacwSK1C/e+13mPEwec3+IB+3H7S1YiqGu5PD7eHGsSWrSwIggpwVT
ARggw8RSMFPC3FBlh3Fq5o8hPavKNnpetSdfgcut3Z950hRHr2CySu/XxS4Wd0rgaRSpZ0sGq1+z
zZNXNbalNyHCbKfADXI7fiqE+9IFVU0tZJb5MBFkW8NDup3UjWx+trJXkwNYLEP85cKS3eg5eShD
i7bVthH21AB4e7ICumKwvigtbi2Du7eLHQT3al8rvdn7DXDv8b5Ong3MypWH51YiVopKi65bCfJN
XeROgx2xz+KuyQs3FB7ixEvRQZ4UO2N808pop/pa+CZV95Q6mkqttlSBiMPwt9TWOosaz4nwpxkw
bQasEsmK7/+qQN5aBnc1F8sg0aibFcaW+yq9R3FwLJ1JIRYJt5x8ZrJ6u3iOPnKr3umBM8FedtRK
T1phE5xChXFbdh5tYxCV2mn4ygynN3dtHzlp8lKIdkX89hSfx124lzcqGN7MboNNs3As9V7KHwu3
uBdGW2YnzMowz3nynArHUfRKa3gcXyoJk7ZO/ZFgjrlsjYD9odk1OJm5A7YbM1rZiIW8JW4eOps4
HSOSPfNnbskMoRmRcvDBmIWWP5Y3G1JX0y6vitA2Rir7SZHlVqiQU8by4SlvOvC3jWwNaP5F+3J9
IjKmXwBViqogh3fM7oeU9VXXD/HgT1AX9GDaktY/9ch3I7NqT3XrG5+Vrlo1GimKStpkJtko4s5k
P1OQxiaDshk1iyHH0lpCFoM3O92AY2zLk71ZlFoVpo13gt16Ham3Bs/sAydr5H7bkK1IVsLX1bXM
LoncFXJVmhjihUcA5tPob9pWwLUoToofppsxNNCDuxnHrdk5cQ6qrQjZYpQmi10qnZKToluqsI03
ce8VqR3ITl/8LlzMedUwUuFcdBbchaX9dQSH7Uf3GYIdFFvgjK4vRFQW/aCQfPB/qrt75f6v7e71
r882JFYiPCoz/HrQYoiNWLs5WOwN9K0XNq9mCNLR7KdNy/IfnXJoyhCPpmgtd/sFfP+mYUDXYGYu
HjSIv6+XaCR1IuZdMqCjhJ0EUbgHH5hVDNF9kWp7GmNkr1yjeRlmDGzzAcPIrsoOgswrZPOhM6bH
qGcfyN/dRbVBLQzUuOurYIuqzUMQ5jhUO5YUJwR2UXDNUdrSadi0iqsYvt49DBTt0DqxQ2Hl/n4P
ILGx6AQDbBLjqr81kZSi0ueZQQe/Bi28WSVOgSFyQbMJUPO4fYZzbnSUx65FzTSkrCW1qsN6QOxA
HuqQArSLnpWCnMEK8qxosZNRAX3fuiMq7K4fsrc+LR360EafWdOCvT/b9oZodcr7UO+VXLVlbfTk
fLvyld9jKXwl7zBAkIPC6HxmRxD2RtFE0+CHWYwJd0LvUio1Th4S4lChTQ6FEBzRMw6bn6qbTsBM
+1btE0domGlVGZXsqRFUXLyucys0lLgqaCgOUUhBPoF5ZxiHDZZ9lufIs0wET8aWuI2stg+3l/HV
GPZNVxFLo5se5hmcEde6CuADaDHMZvALkD7qMkgfMdTDEgptp06Y/aDtDMMb2bsq2GZ0V5mJa5gW
lQbXkNiuRCQzpO9yNa04fy509lF8BLEGEDdn1P021RPtsXxrB38wggdqem1xlkLV7Zp8i7bUqvej
qV2JDBeOEyKBA+WlSYSss4flWAFvbKYiRKa1PSV70Ef+l0Up3DyhoQ1vC+V6p8tWH4Q2Q/c7RQAQ
RV4rH3U5s5vey1Bz7vYFW+nL5vfk2y5eCORLvgg9AJGkWlFA4DBulNgyACHQPKZt+rUbu+DbMSEH
OWVO04Cq3LwXuzaFcchGbJ6kb5Mi2SLGutOOoXhsPuqXPgvcUFoxEtyOf1/bvxJnL8AgM4J8CiEx
TraNXXyg33wHYufbl2NRCEIWToGMiv188FCH0ToGKaTBNzDjIGc/zUBw4/xBifpdl//EJJjb4ha1
/kLcTEGommPsXYQ1ZbvhTiS2cWp2QmLRfbOiGAu2HNSU/65rphhMVlmVMgjqk2e5yBGN/taFA0i6
Vu7UwmsLenEhaPba6pqM5LoBG6m85V73GfzIbeWPCnyn1exv792yCl6I4mu+UPZMnlpgyCEqua9B
7GwJm84Fabpb7+FA9JWrvLaBMw81Ie9a6iOEMTt/AIx/OIFFYmVB/LS/afjFgmaRTKKgtqDXfO9O
0X3fWu2v/rVzor3odjs0tHWvK/L4jbklb+YI0kirmwKxhN+6AAdUz7mneOIhsoSdho7iNaqH73mi
K82Y1+1oNZqFqrMBNYZt3x2bEbq41iSw5Nsu1W/evBD3XWvGIu4vxvxWmFq5pZFFJ2fyZWpDLyIr
8gXPcEXL0ftN9HPlli0uETqHWg4awQECvtZIYYwpFQKYX6AR9lkDSz9KFl0DEi5kGrCTF2Jmumgm
eR4LAi5z6E+KU3y2hTMi09C7/eCaUWgz0Osn0Qb8VvZKCLS2wJmG6oIsJQl3mWq6MRIv0jxjWp1P
tXjVkFFGNQxEUwBBX+9imWNSUtvLeC7QneolB8UvMovYyaluLYKJwbtsI/aWcFbrlYB32aJwzBiG
ACO4nmPGWrCrpOAPgYoiG9LL07Z7M7Vio1PfSAewvgJ1VP4AZ5o9qMGKffnqOZ9fRk5gw4eCQnvm
b9RsapuyDTS4tyo6q5nXkFc96z2VHibxpCkgnQ1/1aqlJmDDApd9HDtq6HeNN9RPjH+c+UM03VDd
/j1JrM77bdDViJ5D3hs6sxJBXPSgiM0APIkfyuGPMP1kw8uKJVrSq39lfGsSS+Q4atF3M/rJQSNb
cOu5mR8diTVuQTd1Jo/WsFNWXO+iSB5sgv1LRHp05hFFgephKWFZbHxv5ONYeKp+vr2spWACTfj/
iOCfcOGgdKWXqw4ILD94xqibbWuZx3EfrYViSzHEpZSZ0cHwpxiPj3SEyXvUzdQiieBNGRpeiFeL
u6bdrpKBzYcX8ucargdmCkLXkVGZ4yfkcsgpWCVGH2QZG0yK26C8oB+rO21v2vW23497/T7+NbnE
C0/K7vamLlmHS9kz66Dn1NCmiQJT5vWongCdtyfPt0V8B97z9fFpVwDkySDWmcnIkQCS1AYyagf9
1ltjF3vtNvV0u/TUB8HNXWOlJMCVbX75LwXO4kCMvFLHtoTAwR6tNeajxR27WM1M0xslH/SkzbFj
+QCIe3WSxl+R0B9xgit3aj4b/H8V40LUTOPHOmDB2GMdwqNbPZRPzSZ8B8fSrreM3bSN95WT7smu
2o1etpXfkqP+Izgyv7lfCQ0X7zbaakCrAnpToPWuL56cBGorp1ixBnbvYyZoFmbN/5doDfgaNHxh
pghs48wLG+hHLBV+ZqYbP7eP6t7YgHB6Gx/qY7PrendFJ/nPfVORC3Ez16skJC0KWgLl+KfZmo8t
bp7iYgKeX26H++EtOmbvj8j/rjj8Rd25kDoz/imdspiYXDFB1z9s0C5p59VT2q0k8VbEfL0qLixl
Lo60KwjE9MZWqB/76TSpR7aWmV9KM6Et458j+/L/F2JA9A58j15ATLXNc8fwyh2pLIs6mLbhSPvm
UbUmECjea5vKVs79Xtob/3/7OY9tWFiAWq2rsJ/kTcQkxUiy0noEje1KOLF4A74oXIGFQcMJ3/CL
lQItKppF045+NXloIkUdm60BUhdt1oWImf7nOgh4AyT4/dFM0J16lLCVKzrP7ex3nedEtP+7ipnO
F3HZJ8zAKvLzUFn0hyZbGcXU9gd0zX0SEahRdMyvCJV5vfqW0JnKEx1Dz7MW60L2PLSUX9OBvRte
vQULnqvfiR8IeMlHst0rP/CcEEprjaJhoR0M3uefjUWX+fXZqW03pmZT4wPYqbHIvrHJb7W0mgHJ
HAvI9/eu/C/28kLiLLXCmroX4xL7DEoIQ/DieNO0Kx5u2XxBFSVdxyWbz1zNQ4GotQbzZQDRQV7y
8LG6B9ewtVrDXwzicYv/kTQ7PzGohiZocMXSl2EPNlxX3pXbYItpld5qtmNxVQi+dOBjOYnxzNEE
zRSJpOtgUGTnpPTWVFjK23CcXs3QIgd9P/wmnR18FJhkZ9G1MW6L70DQ5vwjfXbJwyCiqqBDU5Pc
xhCX4o+JlN8u/ExlC1lG47H63dDVYs7iQ+VS6uzex3UpVz1aftCnjsqmGR5ExcHM6eQ0KqJtZLVl
sDM1d2H2GpFfZoS5sqkbDLu4/UhD+hrS52Tsjy1TtmwNRMRP9tvNvdiPmbmoQL5VqCU/jfpVlQXw
JG0wNFr+oPE5zOz0v71UL7dipmpFDE7uSeqhasFGqRwJXrmydyjDw12i0mPR7aHEeMYnc/dfDOO/
K53nUqRAxTzfACtNql12X2PenFC/ktoN+6da+l1lP3sJIZdxbld7DZZj4wvRM1vRCSaAUgmOXzwH
d+Tc2GBzt8vN4BhW5Yz72pJXLMein7kQyJ3EhStrTU2Mg0Ec/dAoJKcSRqASA0FZSd0sRiAXUmYR
eCxLGZOTActKtrVsSXhbmOleXX3pLuXcLlRmXijUWJGmYcdNLZgjdnL/IxdPnaRaSWApJeFl+UI4
Kaxf8Wpc9W9cjTlBAWIeVWQZlgfepNQ2j4FrbFlrVa+3FXMp7AAmG+NRUFQhAJZcn1Ue1FGStdPo
Fyy2yej1JaLGNRqYRSGAqwC8B4YrSLoWMgpSQZNGwctd3pulZFftWdbWwDFrQmZWLipAp6IFMp64
ykvYGZZIdi19uL1bS5qtXSxkZq+SUu3DRoYMI3gMkl8CBr3dFrBkEC8FzI5jqAfgJCQIQH+VwewO
s3fKDal2AIqMBcBqK/mzxfUgdwWAI4rgAC1eH0xSNlInFRBX7gR7jRpi8UAufnx2IGOkJWnR4cfT
LUqCb8LKC+QLsT2/IRws9H8fPzsMno0cxwq/L9/l1nk8jRhPZFXn5F06h0+t/Qf/4d4+nUVTeily
fjyGgWmeuoQXZPwMHiA05gX7Vq/sLtccowFDVPMJujPKHsuqRougCHbVurNY+GPlO/jWzZYOGApf
OJJ8JrDe1+dWB6HaJrqKC5Vhirrda0r5bhhxtE9kloUbNdMIs+JBRFOZlIn5YxCVKtgrEkkadykG
k2574JQzR1ArMQUtW27sNY2Oh1YzuxBtYuVaH//S93JMKU4LtuYbBspIjExoB67WDWDCtMuFj6Kq
Mk8OTWbTQIt8fVLWwCCLQrm1wVQpgJzmBc9RHsUYjO94UfXP8vBuNruqVPHu+V2qj7fPY0HTOY4c
8TjP8mOg3PVx9JjNkg0ZJKWjojpqFZFtIteFjYeBuaL1C4sCdxdY00F4i7fv/ORDpRQ6VURXLWa/
iFUKPOd0wFCuQLhjJH+6vawFF4RmVzSTIFXCYQwzbWdmrQaNGqDxvhdfkXlFq5V55JA8pTiKyeSA
SGMl/7rg0wGxwshBzjqBsQKzyKFHpQjwdkkEksEM3XxKTcfAcLtdBwq4BvNNvNsLXBTHNxIJZcBm
52/7iBq0GCi6h01QZiookgit6qWi8Rnq9Zp7Wjg44JI4lkUBhP0b62ps5JipNmSSrxYByINrOxon
OwWSnajTU92ulZyWzk4CkR4aRkQgF+d8MlUZ6aRFQzu4lCY3Ztu2qU0nToSNEer7RqdvFZE+/343
OcELdhJ95SAInd0CPRTFIDdEP/2j5MqfvK0wbuJDkrU//0EOjgxNJxKw8PNcbxvXOibadpKfYzxB
yt4BVG8lq2mqFee4cKthOvDyBTGwxLshr9cjyZVG07YH0WIRvelm6Q6T5oD+dEUJlwrwQA8DXgvO
BgWvUq6lF+Fy0aQNQUOS5MtCOZ01LW+dHK8wVxqlcWOYvb5hY9t8GmYigCa3D3e9ZqyxPi5oJx8R
zMmwMF/qG7lCJ6djGKNW6BtoT23T3s2M0jXC8K415U2U/r59gksv/itxM8siqVGhYnyF5OuJaJco
SpZ65ajjL5hQM0s9AgdE1NAeKXEjDCL9+yAL0sHzjxZH9DaqswfRyKSgouBj9QupsPQALm8KvME0
0C59V5ZeJqq/M6FcAcEuXEj4a3DdcNwNBvLMhBqq0jTYfWgtjZ4wUZe+0l7ZCeJToWWuQsqVrtOl
A9XQ1wgCCwjU5vffkGgUmD0adkHs5NAEzeVBeYir1M2bEANVtWAlIbW0PASuQPnyIUPinMVWTidZ
LEgu+2FkTyIqoWgHDKu7PgRzdH1I0MByW4UW14cxKoCFgYgdVdjrS9My1pECNWe/mDqLEx+bBy2L
tzm6snN5jZxrwU8AkfOPsHmym0zDaFR6I/tdD+xPL1UANOFRm8dxdN/2a/MUF4JyUI8C8gjEMQEB
68wJRiSTU12tZKAxQDeGNw0a5jGMwLm9gctSQIUBrYSTn1sdMW2CTk9r2W+GFq2XMflDaJyv2bYl
Gwrt42EEn6U4byQGeGXqWrXDMdVGX1p1m0z3VKzZPVJRzQZvNmSacm0TlpjyWwaYbicU4CRPRoyS
i0Y45SislH0pTsSCa1kb27fAiYpuSpSTFU7nC35SrtQXlteIx6mu5EH2o2gCt5uMaTymlxJzN0jU
yTM/0PL3Lu78pj6Lhkcr3Qqnlzr3MLkODGYrRAFLGg2KRd3QEEpiKs5Mo9EekuSCBgOBVvuueTdz
sGEWXoAR8SRdEbV09uisNyQ0LuDSzierROGkNYUsSD5IELptCl2zsxRw5dsattRiTVDPwwX9eqJ9
PeAutjejdZn3XQgVyzGUoZhkdTsEUb/VRmxvbFDxYcIzximM8LUIcM4a0GIeoNQ7zMd6Iirpdp0x
jG7NdGkjAVLojvIU2vXQK7aKXwbENQBKh2JMktFmssuGoHCaQMo2hgGEkqlMZNtrpWZRWklOOwgv
mpLmu6iXAmyr+NZ0o+qmXb42kHnJFBoEkRef0ygjALvWqkov0n6YVNmvgiTadoYY+GpZph9q1PwY
ctTLiFQbzpjVykpgtCgY1U2Oz0UbjjbToCg1laINTdmfBPTUgQObRtQtm/qkg1JYCdm+yKSVl8+S
JqEVF2BCDsUEF8r1WgWQPo6Rmil+hIjXCuP92ADicFuPFqMFE4y4qBHw4Hke8FWaWnJGXphf6rHG
rbzopflhTuCLs5Cu/7WaFVlK04NB8l+Bs1VhoJnUyQEEosHPQju/9AuUxdk7eQSyXnkP70PF6QKr
cFfWyX929qrH4YGMBJEtpM+bNNQy1aW612V/wHTFyMlO6R059KordpZ01Dzzpbuv19jMl1IaIFs1
VFgdRB+whdcn2FB1HEF8gUvadTZQcAlGjA0bTXw1ks24B7zGxHPvJREFK0v+AO+0suYl12rC+wDA
i3oM2qmuxY9FgNBhCGRfEIwJEBC1fg2ySp9sFSNydnlRDm4vkmmDQjD6lEOhcqtQL/ZFqBqOZlaP
VMB8FCK16WaIaX1oVoGSSx4MARQ4YkAozxncrj8wNgVMgxESxZdKY3oogHjayEqreYUyrDVjLN3f
f0V949lJGaOmkoUKegQ3JI5sou5MOQDwstghKDjIxUoIsFS3xNzQ/1sbnhjXaxtSRmo5xdo6tdyz
qr9juegOQnXEo81NkMAoZV9SMlcgzI6Gyq7XhtourviLUYCP1THn7faAHvXwz7GCvJBRgA6neStF
0ZH16WdJwDOcTKFH49WW0wWd4/kMDZ3pnAJH5Ud+4ZeIGIxCmOChGiv7dDS8QAttlclHc/rdvobn
qkV5bLwL9dKXdcOZ8CGVPngMHMTr129BvXDf4YQRg4AybI75DkIzoNGEtIDOUSTaU9AIfhUTO95k
/ZF1oiWX4l4sTyHZ1vkDocF9aPwUg3DFdSwEH3zoKaIOsN+Denm2JZEeNpmiDhKn6MFJw/wEGzYF
wJh+puCF+ftLD2ngkhLxigf2ih/QxQHQcaiGMuCvTbxFNAmzfSjzjDJ9HYgG9CjgsKUDaPcmkzs8
VXxdDx2ah+exbu5j2m6E1WLLkovRQStMQM4MKkNQMVx/Uc9IlBcCnoS1WL1M8nOkBlaQ5Y9mn280
hqmWoxFaZjjuWuVVpmtAiaXdBzE0TyGicQKacC29SwnpTFRJ/F5ArxrbS026oQNmxgwvkvlwe/N5
EDBzMhhO/H+ywMl0LUupi8hoa8iSmj17aak1qJb5Sg6k3cdr+bUl54I0HiJr8AjyNoJZKJTg6I2s
TGVfRald6pkNWkUr+n1OauCZc2sg4R1pmc3ayAaxaBWcGXivbq93IULROZM+Sk/oDAQjxPV6TdIl
qdqZuGCh0TqYVBvYpp6F7m0pXyQk823VwFDD+w95mDLzYwBhxiA2jPFo6wNPCn9hFMOTghoAqdGN
rET7Yqz9PnB6kBuKFbUCZKW7yS3L8k/EJM+EBcqG2I7D3wXt7XHKd1IZeX0l7pJwrdPou9HlQRTH
73FoLQgtrnckU0vMW0zxmm3rbsCra1OFz3G7aZSdGDhxqH/e3poFcYhFwZUE3joDrbUzHVDQ3SrV
Ix5ZZdjz2qJZWbW2rfFQj3sM5G55LZwMysqxL8RwsKZoB0UyEilJpPGuVymZEYWpk2Q/CwHoJ7/y
oLRz0zG15K7r9gRzFaaPrPqtgssjx4TntF1Lqf0/vkDD0xKUVOg5nO0zmAVMYQBhp4+8b2I3UwF+
vuDQicEfZvzKpT+RkDyGA6icheYziGX4eWr3Y+/d3v7v953vA4j7gAo1QdI+sy1jhMkfqMrIPnnO
NX0TAWrJcrfD3PbO1LZVemZr758FY3otcmZiaF2EeQ/uIzTld8A0p0rl6tOkPMhtMmwMpueOmqj0
d6N2uVtnSma3OdBGQlf+PUXV9YfM/EyB2esxjLrsm0IiuGMWVffMnDJXRffU+fY2LxgAyELjMcg0
cP1x4tf6RgSkZguCRdeR6iaqCsSWGr8kpkN7zRaaU2yeMaSqGMdNCY4mUqDJ1ZpeWmKT4JSPrjF+
6KgUYngWIN0c7Y9BKbe/cCHbcf2Fs90IMQCmrVsZKboi+K0CZR62rmL2yC5jsNW4L7NHWVLdWHwN
jF2O8UaFHUrHGO+sTlr7FG4Nr63l9afM3O1Uoy43YTP9Trf1x565kmgjGzr026wCn6VTJyvNIgsN
8JAITDRqMAhxxHmDcVRmZqujL9gXlWawhuFEBmsaDnVpWIkm7WTjd5WUW6nwRg1dQIBXSU8srrw2
0hGWugzAjdQ2wpWv+iJJnu8DPofPQEEWBrH4tdJUclkVQonnc9P12ZPM4mZDw350RDbdgaZHOE1a
ElstYMEPSd+YMGBU3IStdAZ3bmaBGfyH3rWDYwbEsKsiypzYNDBI1mze8T/5GIcl3qNm+Sa1eoo6
dUbPRSrnx67NOmdEN4itTjnb9V0j/QejAxIJMPKglxXg65k35C6f9L3wlQIZegv5QXYuJLO2DbUQ
7MIg94oZ6tQqRMm0dNQzViLMJZ8DoAOvZPC843wqioopVrIyQT7pVadCrQ1oXqOMLXB3CIxYtZmv
8Qks4NgwGQXlIrSWI8zAeV4fJdEFPagiqqAJtQNhSS/WjyPQ504XZ9GHRnV2UNSegeS+wfBMrRBT
u5yUQ5hK9f+QdmXLjePI9osYwX15JUXJlihvVbar/MKoxSZBcAH35evvgSfmtgTxCuG+89DTEe5Q
EkAiAWSePOdGz8m8aZrE+zWyTgsSUufvXgUlnDKv00ipY0Oy//hOF9wORz+yNiB55hxDwsmEWk+e
1dpgHNRk2dWmDnmautc3QLH2gQ7o1pfTjZyciaPuURdAlUkIPOU0aFkPGj+UV3/oJkEZ+evuhoCB
wjBA/aC/84RwMpCkMZN8NA9x2YJYo97Urusb9qNN4iDJ+5uc+u3r9WjKf1KcQvSHQ5QElWOgtYUx
VUU1OKzLzMOi4xgtDDU75j1oXYzU1QK1z7KQ9TbbXje6UioEZNWFBgSnbcWdRrBqI4h1Zk6sQ7NU
P+zEvK2N9HtMvJul7+/Rcp8k065dyB6y8ZJQtbKj8E5FbR5vRCQ8xDTR5JVebQ2uefAaHfQ25pKG
WWVNoTdM9pZQBVDyQSHvTZk0ksXlMVCYaX6sWmi04zrg4v0xduzejfFiPeSDB4hmAV99aWbJ8X35
SoAKN14pvBUV+0LkEXOZhkQU6hgH2ihZmMzE8T2lNiTZrrVJRIkMJRecRSgsC+F+KpQqy2bLOqjd
cBghr+qkv6b4Nk3SkIHnibXLN4nD8Mu1OHl4UyKvhrclSp3C7Q9CyHbfMdc6QEo4eeJFFsQd1V+g
KTz7dRE0bx+FDFS2sjVwA0JdDm08ENwSFQRxKrQ9qwqbg6TKYqvSHQFLxZwUQUknSY1hzRZSl46G
Go4F1hM+4yeZBH2qkx5FJBu0KvqO2EqooYXWAyLeKMGAkv6QTOfKveXzfmebnKMagPVzc73W1oCI
QO2+U47msodUT0l2VWWkvk4fh96NPHMDkkjJW+bSbUBwhxkFawOuMMgQn1ttaiC7LDSaH4p4DJNS
GwD4wnvBsxtfncaNbRRZ4DUTkZwSl3uCq6UY2BVwHYBDhYdb66VLhfeqe9AbOm+ZBpgtzZJbyZRe
bu9zK8K5OSvAOFVm6R76Ov1hJNCT1cgTNuEmdqut0cbAD9cP46uRgOQpPaB/BczLf4eMhGySBJpL
X8KXIKYjIwXVG+TEz6fZUepMUfvEPTAwlhXkiJQ3m8GvBJottGhfHzYP1Of78tyWUKqJvbYebJwV
hzLNHhYXLYQxusPye5ZD1/a6qZVDg9tCehUXIpAKisIgYDMxa6tpXAguYEqVgfwitJ0ClTK66ZMG
UISq0fdJYU/gfXaco13T8fX6N6y5koFrGLJb6M4EoOx8aidagWlwbF3wJQ9A5nbdCOy0aUoWcHWk
kCIDQyfcFVJygi+BH85Ul7J3D0n2bWLMTwtodxr3RV0Ci1nssrhG5HM3mYy9fm01kfRBMg35BgsV
nPPh6Q5kDliCGa7qor4FWmB6tBL16KSTejTsUZXsmTVzpoX4+ikajAPl3BxVWq8c6OJ+noiKcj82
byTF40WTJVHWlu3UkBABvMmo5rqe3cNQsABP5syVNYzJLAgrZhECtrkCFlTzoHsvcypxibXQibIS
2MBREwUIgds/OR+mfmxMBZIjh0kB/+Hf4bG/N5Zdx7aWLKt2mWcxOW8rmGjhCDj2hEUpC2oVU6+4
B6/6GYMfsA/6ZJPPIaTr/dGSoG3Wpg0uzhvwTUiaiMhM4jaYtNx2DwWNuwCIwiZgGsQfr+/aldAM
3BuX5XJQ3b3QUBs6u5+apnUOpfJcTWowu1WQy/ROZUaEeWPUg+oL6ZxDBmrddlB9CFj+v42Ijmz0
pRuzHiPJk0BndwDBbYgMwLEyEly18ALk3PO6IcIdPA1Pd32GRsBMkpsxj8ELQYPabDbXV2XFpfGK
QqhBAveT9eLcpRt9HC2iFOrBBqOEl1T3DDyg5qbJzVdOImC3kwS5thJuQMQIhi90CCDkiC1zc7kU
CyI2YMDOzra+O0FlNL4ny9CszR5a+KGvgFsjuin5V5zs1FJNpn4uFvWAu/Nw45J8Q0H4sE0nWWPN
miHAXtz/AI1x6z835EDBXu10zF9mVW+NXQdl6j0MzSiJPKtmUFIF+gWB9yLvCvShrVcxzBhoK0ud
Y5p9663nr7sCZ/Li+Sz4ghjdUkZVZnqteijqzp8b0MMO4cDeh/LV7XxZdZofYsKVBYENiGKDp9Xx
FjqftxKPIoDg4AbJXRcfu7ra1LaNZN2+lzw1V4IbpGy55BzCDvIpgidkerKomdOpB8X+bcYfY/Xl
dAR6dU9+XzitW02H0OaI31/mO7f69e9+H/csAAb4tf3zlnLiyQakDHO7Br1279YtgiY6SanX3Fxf
+jX34nBRruCCvId4o6qtIm1YBqQ8rd5zow4moDe08s91I6tLfmJEiM0xlOcB59ExkoGEXjzcw48T
K/1lqG8VuHivG1sLM6cjEmI0lBISOnQA4wNRuTP0X+XU+9SmG0vWF7IWQBGioSsBmDoEswT/Mmbb
zAYsHe+xqkCP+TItTyZM2ttClrtYdWUOVYf4D7aMqF8RQyXPM1oPsbpFRXDx7X8hsvUpxAA/A4IA
1J/CEpnWqC144qNjoih+6Z35pM713gDNcCJrnV5bHyTXeG6Tq5OLF5xUsRYnReHzYBvbwvStGs9R
vxpaiRusrQ6PzijHQ0UChanzMOMCO5cWuPkcrN7z+7sOYufIEWuDE6hqimK15C69to9QDef9Jnjy
IcV1bo4RmlYGUggHJ1buM1Sq8d+EFf153bdXkDafgF6cNrgaAl/AHeUkJhQZYESWQ3iFvz6WyXQg
UNRE+5i77ay97fV+RxJfa/qnrkqiSc03UjK3tXmFfrKnIqCiGi6S/sdotSINtDwPM0iRzf6lch88
ClMzmMM3Vf54fcAya4JbLjazWUwLIEyL1G9MFrbggYSMp+8mW4gYhnVnVJLb6lqwQkrGwQGF/wOU
7XyK1ZLmjdZZuKbEOxONme447ECNztU2B7QWfH18EIfEgxr+AAwRfw2crKdaZ3QA8STEDRiWcfIO
PXIwbjJvIAkJDKZvEVnTwurwoMaINiUNWVjRop0lhjZVcFQdwGC9oP5Q1r5R3CDrjEumDDWxti3Q
Esp7HZG4R0HjfHzQ6wLJtt6CqwYUYvZej49WJukSXykT4zpxYkPY6cVCKs+iqFNNuPkD74XtZwad
+33UtM1s6r5Z3qAeNpA/XS+JMWtziajMH2qWjRkV0hE4UXu9HRuNp/EWKDZVyZ/RVoJp3uG6ub3u
KWszydX6gOdEZgC7/3wmtXQw+jmBLbuOw5haL2XNgq4tJN6/bsZCchAdEWBBFcxwKfiZopkXz89H
iFG1cJAxZxIja0cAnIGLoiI8I8FyPhbkIWsFF1HtMCZ1MNJdAuHcxn1Ypq8/b0FSBkwxl9a6lOYt
bQbWZf4WgNzh4k8o193oVauH11dmZTQ8TPBkETJGaH06H81iavNUlRPkVvpiChPDbENj0fwhmaCD
xhRJRFxZILxtkFwEJP6zleTcWjVWlpGOuEuZ2bfMOS7tE1t21we0bgIslvBskNiJJ3SMB1Mf9zih
c8DJfDWxj+XcQhW6lhG5ygwJO3dyW8pqDPZgs4+eHFj6OFuSS/qqCVRieNIQMtdiEaFDzVsnfCzz
UqITfo/zC7SgkglbuZ5hstA9hBXhYm5CFC8UopB0TLWDocXdsZg98xZV09frq7LqZry1zjQQBlRV
mKwR/S0W1Zh2yM2x27DYooFiWvFNt6AVmXiA1l63txZX+W0TNM9oXLzsP1hab7SqvtQO6lL3t6Oi
LBvTqrMAqR4VuSIlDR1SWDuN1nD0IUNbhaazzaCMMgTU2sh5vhnijxYob0TcPud1tRwlw5WjyvxE
P7Ze/DKUG1vpnyRDvqzL8M5F8IACPQlcqai3q4+qPZdgTwVZRhMt7b6Dakvu7+h3XBk7iWfysCC8
gyEawBFlPNuHmH6+kSeUDgZnhC0gv3wLREUzLhhQeXcY25rm8/WRrdyjOKIA6EWIWekowJ4bY8k4
T2qLtawKNA4eFBeQXPtt6dnGNV6kKprr1lDcQnTXgQ3kfz+51WgoWddpg6E1OIGhYoCKZGD+rcGp
aEtO4DXXwCH1v5aEndd1GYJ/AUuD5ivOb1a8jdYY2KVkrdaiyIkZ8dKbjx5ankdcmlr3dbCbQE1/
FZ4ksPNPFf3h1IZwVUqmcaTtwP3Bd3cV2/VOeNctQf93zCWjWfM8XDnB3s5VqKDMcb48i+fWA9Qo
cJUwmA6+iaUMTYc0t7ii9kFZsOR+6VLZKXkxPGAkcdsEdhZYGtQDBXdvSaaiSdf1Dvqy+Hqc3I7J
8KPrt5Pn3Q4gOSPL35GmL9fd/mLdkGbiYRl3DEDmANI/H6naEHNoBl05KEV1r9S3kOp48qxWdgO9
CBvcDLCwHDnCH5zikyFnheKZsXLIC3BBed/B2lb7Nfqk0HqXbHsC2stSkkxdGRmOAhRy0bCEthrx
vV7SBU0NpppGFBCkrN11wwJSPIlLyowIR86M4D/UVE8jSEulJEzoxnB/fHmFzsYhTB3UHnWjgBpe
lNpgvEOWDjtYRnJ3cTzzh/LJXAmup9QeHnXjnEb2vtw2Xz4z8OsAlWA3IeXMu/XOfWwgOX7ewUqM
5R1y+r716jk/82mbTPuu+kiKOXCHr7s1z9sDiIvWQJAk8HU7ia+1bbKqK5Y0mkegn73GR4dvMA2S
MHERW/nAkFfifSX4cLE1ekxSlII6O41wxw4UlQLz0fpasZ+Hj+s+cBGPzg2Jzyi1dG2l1Y00GrIY
j9/XgkQxKIwBtFZlCK9Lj0YmCA2GHMiMMV0cuqAPq+zGKiKCbQOGzC6HFNiXTwv88KkRYXmG1kSC
ZIERJY33qgcLSrstii9vTlhB/z+/1kJ9XARkx7OVDUNmFtHi/jKnNijzfZlKVuYzbXV2KPGhnBgR
hgL5MYp0oVFETgLAVDGGQ+FsGkZ/zO5wBB295o9x4+u9GaYzUIhGgxZDVkfAKQZTw9CMJEtfrC0g
KJjR5gc2GYDRhQM/TTsIqpaERF4aMctBmWonVaSR2BAVQc1lNrNUS0k0eW+N6gV8D9dgd7ju9TIr
wnlv0hQ8rQ1G0tjPVsv8QvvW6zJOU5kRIYKPZTszwo14yRNRWaDN3cYiieSdfcmcCngsXqR4MALY
gZZX4UbR6oRUTaEWUTvkPnXTmzlOfGr6AEy4PT2qPQurvvLBDBBp1Sux34282Q5tAbw2DWj+Due5
UVvzVicMPLzj5vpMXwYyvM9RdsYXIn8OVonzcOmp6ciA46oiZraADjsK3faaDTHEDrp0s9GT3XV7
l+fNuT1hZR3KEo06aRXVgB+ZS7uJ+/+nBWFZad5DFGmkVTTRBOqB70T2Xri8rZ0PQTiWBzWeU8vC
EFDPHHpO+QU7yrtmPzaVvUFaNLQnyUEqmzXhlG4pxZOS5VVkVBYkG4+Do0pmbWUznPkB//vJsemN
VVP1cVZFvbabFu+wWHuLEgmScNUIxOBsB4kA8GsJSzNbJE3yiVXRjJpKgMLtj4EhhsRl8/51L+Pn
P57o2HCoqp+PhhIIxztLXUVFunDRT0LMO3SHycBQK5sH5SBcbj7lDGDo3IzWAsetoHU4ghZS7ATu
j7FFr+UoiSBrVnDJAM0B2IsA8BZmre0gZ0lwq4moEhZMfawr9cNsb4FZl4FRVtwMK4O2OfBgo4Yh
NsqWIxqRB7usIm8pq0Nsp/rWI+3L9bVZcQJe7gQREyoIXEHjfNJUdIgwszCrKFOT9nbSmuQ3VLMy
v0P6Thbi16bu1JYwdSNExZEahi2yPKt1c2tZPyecySZE564P6hIWh0cjMrY8DYNbIcp356PqhhmZ
k8HGDnWUbY4bQbDQfseaJjCMfDOoRVDVyX2e2tCeeLhueyUenZkWJhRJpYIzQ2BXoSruw/f1TY6r
aFqFXf7XyxrfUfKoJ+CUu253dXJ1kP/pFi6LmiNcNzQatxptqipq/cl9zFVoud04w+11I6ve8o8R
8ZUKgghwiQzYyerobmL23GcpOKScQVbZWnN9pEqQ1kdrMPL7wiQCJ6qaKCLAK7vU3BuQi9vMeS1T
Jbm8zfMUGshDeGuIjurIuZfobmNRM04Ybk+oCyrFYXL6O2TC/hC0tfqeKWMJXp09NIPAH0GHBYag
c3tG1Zul4cA1XFKVIZ2XKlTyxt1WaqpLvGFtAh3UrVGEsblioRALW9pbdmNQFnl1vGv1Fm2vsdUD
I/N1fwCsCMEDEFT0SIhO12sFvqBiUes+zHa9SfESaoshvG5lZTBIHnDoF3BSiO/COnUkdxej7lhk
qjsdfXNt8S/uXUiM4ErIGWHx/hZWJu0yJU+boY4oYQ9ulR+qdHk39fTdKr+s6QPUPgCGnGAepCeo
3p47QZ8XtNQ8UkRZ9kupXvEqMJ3H6/N16WfnJoTF74p+7IcqKyIU+6aB+Giy0Mrn6zYuwxxsoN8B
iVoATS/Y1paUxAO0iIsIusW3sX2o0+d6PLrJk5HvVPDTyITnLvfquT1h2uw4RtlMhz0P+Qr1OAe0
fB7dW9XbXB/X2tzhNgTeOuTUkYrhfz+5eekU/0MGv4hYC0XRxD7k5GiCnOGrVnAdssAGgV69T0Pn
VtysSmylnIpomsxwmp8Gs9xIk0mXSwQjroFitoFbEW4R50bqGsGztvG4H+slqCaoKkP3eRk+SDoF
aLasdm0l4+C8PITOTQpxu5v1zukHvPQzSwm08cUBSg8OMbpf9nDY8YA+howd4MDiOQRgEbEnVYed
0QwLdEh5YBqQYmhXRgPkAbfzSVNhCftoZjiEqO0Ukc7ywIk1vMoKJA3Ub9KluoxwiNInloQ4Oi+F
yjoLlrz+lUxHb5SxDl0aACLLQGBDb6iKtK+wMLqraEgozfGhhtwgbbczkcHzLieLtyNx8CfuXgB/
CiGUlqmhsbbyDkrfhFR5SYoFzd3lvtRlWlGXbd0ciwXwErhb0JCE59+5Y8+LxhrDqGPAKP6W3cZT
X1Dw2C5O7Ouzryz6zaDs0eysuPNvhkwC66KkuTU6EkJx+av7GPksqGECtsWh6WKnHsu8fjGGBXRn
sztGzBmg5jCiTNB4qkzZ+RJQhZcTHBH4PRSrbEdk5U8biBoy2sWohXQ75r53aRYaXXUzKfp+KvIH
GxLq9dz6Q/6bsOW50rMvvxc5YozXKDyAVC+YDUdQrbV45SgHZgwb3YhI8lwmslzTZZzHMNEgjusR
znxUAc/Xdqo8wxg7ZFhrM956EF9BdExmbzunb5DO/vLqwVFRCOH4AdBdCgHStZraYENCInA2/s6d
t1J7pKX1ct3Iys5DAMFRiTMSrZwiyWHdFh2tLZpEZKr7zQKyM3CemDKcysq0ebjBAmsHqCL4GISh
6HlfLzOS00DbHcHKcme0d5n5qBXD3px/Xx8Qj3rniVa8elHhdnhnLGKKEBX1IgV5TawgUecOmyIF
x/iyi412q6HWnrOP2pYk9y9PZNhDUz1fJewwkbqxT3FlXlKPRGY835jpEllMOXgg0rg+LHEGeXYa
6Ql0bSOLzEmazh2PmNPiENojyUmK4VC3So0SUlFu1UrB3Rm8oUGG2fjilkLrHRIv6DAA7gf/NITk
VZEluYlXaBa15V7RnnlJqfu4Pi7R/2ACvbCfDLyool4UFtuYOKVOCY1SB+051ZR8S6xC1qZ9OXkW
HhvgGoKj6yhgCrcmMrqZR+eORjEgbC6wFbGjh/Mw/qnAWJiNMm8XXYKPCd2hoA8DWMrBsIS1GoxS
tcDjFjktUrSZj+QlcX5enzfx9vRpw0X+ADkluLpYU3J6l2SNN9GoLFkwQ5oPwHl7egCXgT/134vG
H5q3r1tEZy/OElw78XgTnGEBi2/BXJpHrNH+ND1ZHrLKHO9dBPZN3TbZbRrb826CdNSO1q2MkUvc
1ny8OFXA6IT0BRhDBP+Hup3aNGqWR6YH/oqsc29Yb/3o3HHTj9POWPbSS8/aDAMjCEZq7G5waXLP
PblqT01nEh1UY5G76O0GHb9GEI/d1lRrx88VmgVWblRh0ahQOQcXiGS/X9wiMGC8w4FNRhhDLk9E
zyq90ruTlUO7tndxWSV1s7O0fAjA1G1tnHZkO7VjdUh11t9ozMvAizll3m05Tb3hl3Y5h7plDU9V
F+cHUjTVU16oRJJMWtm86M93OFr7ExMmxNohseKsMLQ8mnKHhrliNm+5pTQyVAD3rNOQ/jkVXAsa
BCbAUoqdSKARK12tdvMofq7YR3YPvGO1s7+DiDE+Uj1gU8DeDeXmuruvxAwOqwfoEdcZbDFhE3tG
7OqLhuVn2kczvKd3urIvvmXP162suPWZFeFaavZOVaDek0e0PCS4HFHma8538GHVVu6rMpofe3Ui
/xmTsIUto4Ngb2bkUVdYUzDqTQLuGksN49wAOXjbJZvro1sJhMCKgP4DWxekL+LlYkgo5fw/eTRX
YGvEeb8vTMnxu7ZM8A8wPXHeFPza+S61ctq32EF5VPUsDSw18454FKX7Usudh0rPF581spvm2qIB
pIJgiGs1st+CTWSQSEcL+GMfP8yh5y++tvxJ64/s/fr0rUQg6Jcg74MXi4n8lWBndtNadRo8w9tB
QVNpkphP0I1qjywu63AeFesW6db0bq6U30DNykpjq9Y5Eyx/M4NhRHAWhaI7HbQ4RVRPdAs5ldln
9U+nBj67CQcojC5t+lZSiceseSgu18g/ekiV4UJ/vpyjOdbAsdrIPMTU57VPKJrEzTc3vD6za46J
Exq1GFzmQbPJ/34S20tidc7YwEze7VuQ0RjJkclK/mueidbJz0IuOg5FWMFoWP04q9wG8Z0bgBcm
LXAaf5Tpy362qojh0UTSFpc1TB3Q0+eDIUNijl7BymhmD4QQpIXUABTcWftoqL5agm+v2hY9MAVv
TdxBbvO+8iBP44WNnfhjBuHR2ADIunPQGE3u2/GHlt7EQ7pni+xlvDbrpx/KZ+xk1nuGzx+ytowM
kOiiYO0vxnahhWRtL10IjxnwPjm8MwrYBmHXqH09jzMFTkwfnumTgTf3ouU3oCaXHUuXw+ESNTh9
gHEF24kYBrq6B5qRqWU0FZWvgbNJ0X7XfearSxVwThBrBJ6oS581+s1VFbzzKdCpiz/01jZV/l53
6JXrAleVMNFKZCBDfPFYLEc0g812DDxOs4VIWXyXe7tu+UuKPS4I27Qbb4pFB2e2cXCnv8wij7XR
BLP9MZLt9S+5gDBg2559iTD/i10zRVfwJbazMecQiKf7Phy2UDC5TR/c/XBrPFWDTwe/zbesuluo
j/6L699wUWATv0E4VpkBPAi4qZFi3vwYwzSgod//6O5kW+8TJHO+9c7HKsRI0nSKUkDQI6rDPtS2
Q9TdmqH23dtWe5x1e/pI9sthOHQ3TvgA9titsgNr8A57C6ruHzfFt8ZHW9TNsKs2ZQi24a0jCaeX
JxW+D+8d7AX+fhN1sOqpyWoQoZZRTWmzpcaC/e86TaDlfb9TrcwI29SOw7LsZEuwsgthmedIdLwZ
IKJzvteNJc9sPcvKiC6K37Fd3QdN7rfd7fWVXjMD9iaA6nnfFxKe52YKBdcCdarLSLXyHC8fqEaY
1bHJ04DI0jFrc2nj9WEB6os2mE9Cw5Po5SGWux5D9JoakPVZAIv2Q2TEBzCpAY9T/7SoLMDwjxe9
i9+eOFcuehXEbojFzWdAqNIyyutbS623yvjuYGDZGxTAjFhDQ3kOltgksrSbUdLyfdGzwHfQiW0x
Y4NmyLgDKraMmuWPl+5aDQns5Gded5uY+HX12E9/qmGbyFTMpXaF6BEvLKNZBbuea2+d0dsU7UOV
3mp7D35UGcHSg/9xfqugDXLdk9aiuYueCJ7mNjF04eaR6dVSDnODraI0WZDSMkMhHjkjra1kNbY1
T0J5ltOg4GrlufzmdeJJqTmPaJg0y4hYoPmFspSy68GSA+WjcdlWXpeFme30oCMsa8l2+bwyii51
YlpUvR2LesmBYy+jxLYCg5rPnv3WjVvNy7aD2d1qne0DgriAZ/ObN2/wvhynPdFfpyY/xnazm7sH
JOpv9Ae7xivz+gJcZJC5y51+m7D0jkkMB7wjWHpvrzubVrtJUrSpcC6vbTI/eOGENwuOL09yWnwW
zS4nhXe2gYYCgi6C4dHuaq+G9ByQOUik3N6DAz1+savgvfG1AJkVvwvyUPeZ//oTaicB3aDNJGAB
2SZb/u90g/tUGEuuMZfXb8wGckfIpnNQtCVEtq7pbE+hIwJouetJFVTz/VJsq7zcpX6deX6zyGji
LncAlzzDIgCpipSfWC2Hlsuk92Bvi7J8sXynSQ6xp0IWOa1vrq/0ZdA+NYSU/bn/Z43R6ibtAOsb
3ENMndcEdF6N6QaNKplE8yKCckscpgzlF14lO7cEiaIRWRQANbw+/Y3sUh8MeZFKDtkVxz23IvhP
29t92tkDkF2Oh0tgF+js3avrAC+6YK4WP7WaUOshbqCEkFVofWaZktzc6tIh68253dHZ9fmFJxHF
MsdFmfiMOt4zErWNdlT15+uLdhm0MEj0HiNeGcggiCctqd22jNWxisZHp9vXAWR8ljSIf9BUEgcu
303nhvianozF1esyc4DHjzoPbfEbhe0Ge2t9VxvJtl+187nfeYYbIzq3M1PDrLNexZx1FnbTq5Z9
89o+IM3eBRHu9clb9fgTW3z9TsaUxl3tsgS2OrADGeGspUFSh9JkyGXMwNSdmOGfcWIm6xvFjN0J
4C4nSGwfrdPAPyUQFk+6cNK318ckmz/hNecmblMUs1ZFNvlw0wyJyacc+T/FlhLdyIYlHM1zT4uS
5TpgXX2Fbq7ymDlT40P12deBdh7KbTxr97ORSDqDZAPkn3Uym+0IvazcxgCbxTzmsXnjZMPGGm+Q
o/AdQ4LbXB8jgq4DIVk0WQlL12pTAvy0BWPTR0z+WnrnQ5AbzqgVJHAeJm2UuOT66P4xKCxfuQBf
MteYVM36DeX01q2D9jY27+2n626yHh1Br/rfkQmrZw+4WqUgrosyEvUvluJ+n7twzN7mZtgt442H
e7tH+1u809EiJfHRzzaU86Od74h/jAtrCH7eXMMbnEWArpc+YS31FYsik98Adukn9vzD0WYUK4DB
dMKMeiCzNGryGtt2trGLrNy7nQKKTwVM3pJp4UfPxZfZYF7EKwlZBFNY8CLxBiUegbYr7sihDhTH
V57pQ/9NL/xFkqZfeQ5jFnjPNpeUAiBBCHWWUbQemXE8pO6OmD+MyjfiKbC/tWPQqT91F3cctvs3
48PEo0cWpDF4M53vHi/HKdJaiEXddlatMPZ+DPU33d3ZxpMyPifL+1RLTig+CnFGwfKmAYWHyjzK
ROcWmaa18VAgyC6sfEg979hpc3h9VGu7FPUvYDt4zvmCO2JUcxAYli582bnpEAbG4pD2YzCqD0Wc
+2n3VpuSEuzFsYs8My+am6jP8/Kyfj6oPLfzmY5WBvTGR6EPgYsS0PLiTIZfFEugL7LLMHe7s0n8
tAfUAR7TqgGr5/bmdnK7RHeyyKPPyLpvs2zv1mkg7WzmJ96FHc76hZZSXpcVwk9C2jhxZy+LFBO6
G+6mdwDq1hXJeq1aQU8zL6OhGCv2yiYmHbuhK2lUtfnR6t+TzNnC9a47xUUk5VN2YoR/xMk5MYNi
FNIxjEamA3ax+kOtgtZ8WKDyOsqoBi9cXDAlBA0km+qpnTAe9OhuXEiXyBTILhxcMCAsS9lS0qtZ
RSN7NF61VPVBnh+iF+LWAXcJUM+3bjyFJEMe+/ocrrrdyRwKh0QMYM2UlBhY0sZ/IY4Avp7p7wLA
yKKCS+26rctcKR8kGK3w+oYaJp5X5wvWAPsI7SEYG7rQTB9VUO/aDyDGdof7MvnlAhfvLkfH4Rw4
x0T9Ae0UHyiLYMozSZBcdc+TDxEilsU8HRUPfAgjWaDpzzp0RqQkJKs+A4JA8IWiegrq0PPRepSB
Gm6Ae2pJsnHA/pTm9ub6jK6u3okJYfXmBXJdygCvSdr0DlIiG6dpt6lj/i1aW7J4q1N2Yko40OMa
mIOBj4a0HyoYhVn6zpzw+nDWbaCSgnALBJ/4arSYqY3qCLhIo6LtTnlvIIVHyn81kH+MCGsP4YCC
9dhvgBc8Kih2qcNxwLX9+khWQxOgSf8diXB6gJN2NokHI3rhBaBCYMp3raqCBR0RVfLzuq31WQNi
Dax3nJxAiE26OsxJ18AJGq3x6+aZOabfyOqDq0ZA3AQgPIoMQB2cO/NAinFIWc+hNfHolxYEavDe
ibcdaGslTi0zxf9+EtZHaLNqcYW5i8uXsi82Y/04U0sS91Y3pwsiZAC6PTAVC0bmhoAhyBgpdDKd
53Fx35U2lvjAResxL1XjHoY8Cy+RA6B4PpDCSW2zaGeK9EQCBsd0uNPMAvSEOZ6F/ZYU3UOHbaoP
2VGBGEE9hHaZkLAl6YbiTTXasaRkvzqxJ98jrKGu0SFObUCX2mb2q/Gxtd4ZfbnujCsRCVl6FEVd
UJqhqUsIeg3ouNOhh5+UfX8zqW62s3VWbdLcmf1RLWTZcj6Fwm3mzJwQABkaqsBShWUsII8KuS2f
jL+1RX121fG1bFBizW+pc6u0kCMpirBkUFuWNZWtXBTBkg/4K0TU0OoiUq0rU2wC9DPgqoMmLrUt
fGh9IaEG2W6dPmTTYyoDF6+47plBYRkBslBnr1lo1EFKyZ9qZw7NuHQlR+RKBDuzImyQ1ihyszQx
rLn6cLMN22rWDiqFoFAIr3vM5TsVWc/TCRTiF+4ZfYa2Qljqn1L7kRFAy4zjckOtB4q9YoKZtDl2
5WbqZQTI/4dpgFdQvEVtSZRENNXcRVOKgUMNisY4nRO2dYgPnQ6qkdC15sCq4qM7P022focboCQG
rexHDBzdr2jE4IVs4TpUTpk6lxRwxWUoNrTb037ylfzp+vSuXCwBT0BTCcA4EFMX6QZclqPDye2z
iHwU0Ht6jM1DbqV+vkQ6bnuF/X7d3CUogq/mP/bEVvW6rZJGBa1DlBbbsbwFvctN+tjnQAveqw3q
4KnvTG+t/n0uc1+rwsR8b9q/mnUf50FpbRLIME6hdq/sNE0SK6RfJhz8ENaBOLKFmbBzf9F94yfE
z8HEeZNG3jf2PSF+v3MftTRUwBhXA7LsW2moqg9lXAQ36E7+6d1en6rVfWwicpgAtSMHLnzP5GQd
+LNmvDDNj8l+q1zJUqzuYJCtoREGbQhATZ0fPwpyrBpiRRaZIEpKxxcy+Hq6SawP0L9KHssXml84
6pC2wqUeDePgyRf5g5ieaJ1O8FrWNJ8qr2Ox0cwXvUOrR9Mi9H5H+mCTm07kVkmArHI53afWtkY9
V8H137bfpofrc7v+QXjdAqHL8y5iFYfgQ9MJEpd4qu29YWezDb2rWLNN9Le+fMrzQ42SweBuSobE
zLO+Yf3bYoIqLfM9KePH6kJbLpBI/2mKE85EMOvQZSZLFk2obaG52SOSQ3d1j58YEE7BpTG00pvg
SaBw7t15N9bTreHurfoPijs/J+MlB8PO9QlejV0nJvknnVzStAx+wKDiFpX5s0n2STb4JDc2141c
5s+4W3G2fSBdeXZJcGHEzErL/oe0K9ttY1e2X0Sg5+G1B0mWJcd24sTxS8MZ3DN7Hr/+LvrinKhp
QkRysB/2g4GUil0sklWr1iodWKmzKiz61Qpz1Dt3mpLgrIUE2C5K6erFypwHqUGi/aimfysb+h7a
tolROZRMwP7PbdPSgkQzOsVIoPWr/g1RFOLdSgGi6vQVVBwP110W3iawj0D5ia4ZmPG36zoqehSX
ETwG+cInZKtgXhavmw7mSI/5/axIGWCFwXlhkLukRkqVtPqMetDYn+MVDwhVRngjjE7A/yE7CUpC
TGVsXcLorGrmDiYNdJJ7WfFagp8dZD8/rDyMgKEnpuxuLzZogrQAxTQAR7hzNaszPJR07H3bTJDH
jVM2r6GRFWFcEj8zA0OB+KtMx+gjgILFKp5HGBOGoxgH37rZ9FkyZFAWPQHzVQRNqaJ9MNdWMGhF
tC+H2fX6VV8DUtj71nSzg2Yv7ePixjLuFtHOZCSJ6Gagb4hq4vZ36NTtMa+C31F6aKpD5OPb9Qh9
f0/yd+5LA9ymjHUygX8Z39Pa60H5ijbXXn0uD1Co+Nkr3v5L5WdruJzMffIIqIPuASt/l90AYN19
KiTNG2GCuPwt3N3RVoquyBL8FlxprL1aKaGqv43mBAL7h3Z4UaNTUkiSrfDSeGmT+9DzOhIaqVjg
M+TQ6+fz2gbLCvmzYMJ7DmkB4i2y1qxok4JWhD29UUvCQNf2m06R2xvgQkfNIreh+vemWd+vf9SP
/RpE76UFbpNWLdGtnC3k4Ce7+WYI+txXT3q6S4/pwQ31Qxd56ZJKThGJWYBGt471izK04NBFIQ6z
JQZ91aZwvlWG8Tutxpu5/6QVmK74GtOnuOi8VVHCzpIkXPHnhKobiu7Ay+Ghvv0JBkZmshJlDOi+
17/zkdaevai7Iqt80s+fCrvYx3VgJqlP4kMXa0eNagfJ4rMj5MOOwj0Ng174xpi02f6EJQPdTtyh
9k/U5CvNIJicITeuxC8t7aC1iq+g5WrS1h+YeLPxL/kSrM//Nc9FVzEqWAAHR4Dpuj6G2v3GbDzt
lwqFbEX3lTbQ7UxysguT1IVJLtzULDObuWaH6vBKUzuoUIiLlUUSXqKDAMBsRn7iYJCEvz6ktK+U
RY2yU7wWXq+MIW737QRtvRc0q0qz2elGK6mxCDMSeotMi0QHdp9v+eW5m5tJpyAj2R2uCM/97AZ5
9pyWUbDSFf3PM8BmD+U4SapNohTBaJXB1oNpT2T+bQzZyag1i22jFJxD4XfGrVb2XGW5lI9STF2g
3oKxRMZGvrUwTmjY5gRJqMaoB8m8Mv06zI03x2/XtwOL9mt2+AtXovUJiVGcp8YcFH2U+joGvnxT
G3Cs4ITFeyKXNeVF165L37hrV7/WreLUqKGu+c5pvs6/nOplCLR28opRBvcSfSlcD5jMKpBDmNve
rmPcQiN3ylqk2uqNQIjPMv8WlIRcjncP/gMM2FX41qU7zy2xV5TR189ZdyYQPE17mTjJR7Q5MwJi
FMzcoycLT7ZeZApmvN0CxYs+7bVDGjlLsKRVH1C01/2O6OphmWISzjR1fX2EzLY9QdG5NRvTA8FO
/VKM+UPuOlAciCI/sSd2W1racK5ax486UvpuEctU/ERZB5ci3AkZUwDqLtvfnA96kqUKwdWon/28
u4E2sjXKCJ2FRthhyiZEUfnlUhuB3M6Y5k1xWlOvLvHUfTH6++s7RBRBOLCwBzUMSX6gzk2HCJ3y
JC1OBSr+6vhGq1ySOUX7Aa94ZBIM6iBEuRNp7rraSBQ4gVqRT/D2KLvY76wz0vWAaYZaJowtXLQL
e1w0GRTvVwcloVOsPbSlsRuryZfWpkVO4ebPpjohAIzi//bzJ+ZoUs3uilOmWd6SI6Woa2gqkG5W
MLtRZQejkw0qiL7UpUkul5kj6apsbDHMGL+iTh0oEA68HgvC+8ulCS6oXaUw+zaaMBTXjJClaycQ
CQB0cwsgZLyneNn5bdWv+1qxqyNJaxRfdIRLmRTqQ9O7Sib5PTKPufdksRZksE14nOC1lzsQ35CR
vIhOdVC4AaALtAkOdhZLF6UH05mMxq56DFNWDzh+okDNztapOhHTl40aicKSaT5i7BncoBiE3Zrq
LScqyrEuTuZ4q2kP6gBINHm6/gFFxypDv6N3gAFvlYdD5gCptpHKvl/l+iOdvEy/GVQ3kO4x4brh
0AGcBXOFOp/9oMleLyM1ihO2iL/O695QXjLzJaHmMUqqoF3sMMllj39heOKYwDQK7g1QM2TxcvG1
gOghpGZzolqHwdrJfKjo5KeFcaz0L9O4hvryrbRz387QJ00m6O42sseT6D7BWBQgGA2KV4gSbH8B
jqExUteI+Z1gCgzb0LNWmvn97BwXm4ako8H1TypINCBWUoDphlQBeCO4bLYaU1Vpc4mOLFn9pri1
ISphfFrW3LeKl1R23Av8A4MIThvoQWIMldeiiSj0oifwRZwS7aTl3+j8s319n+/6et0rkR2bAaIY
tQ7GJDivcprbaANbBWjCb43olFvmp6XrnkzM/gBw/XrdmKicgosFphYBHwJYj5+gyt3UsUdmrbNL
DfRUah3UoAIO85Zh8HP3S+GCxWQq7N6vMC4MQQNj2kP4SqaRJ9ieFrYnBgIw04hrDud1U6utog4l
qLDbxh/rn+sAwYnKH2RMTILdCZ1EdAIgTu+gIcVFaa9WOSgE6vLUGihyTj2AoTfNje766uoZxm8I
xkuOeOHn/GOQf/dOVUebRGUGmyCtQnTY129Kf1SLUPIlRbsBUYMUB14YpsOy3X/Y66CEi7CCXXag
qae91feREfSJ72he8Rij1PBt3c9vVorhjkORBbJegPALXtjnDsg6S8s5NWE/s/B2UD6TOoXEwej1
mYxrU+QpA+mj0o/JO7TVtp7qsTrZdDQxEx+FRMl2eaZRz7SS3VS5B5o1JWrWmmyjsAOVey6Bpgil
eEbuyQgTtkY1SpLYiXoQnKtTdjd3ync1sgCecKPEhfJVVftOnZe7qHDMuyFe673mzPRpBjFX4GbT
GmI4GI/v699ccG5iXgG8jyAfAACQH+wxpohqDlTvThACLndrWQDen6z5V3vUZHAeURjjkvqe/ADl
4FFWbQ6agSRzi5O9/rba5TgqxynAY24/EhkwRYRfwxnCWPdNANgwrrNd6lrVU3VMaXlS23a6GxMb
00eYgwb2MIlDU1PTQ0UrJ0yBCPAXdQLmA6dEOE8gDy+mtgvViY6AQijT7bzSead0TSVZeOFqWMjQ
LpAnIH1if784bXuQhCvL0pbovlbVPq9qfW9C1XeXVxYoyEwjvTeiiN5c/9qiDQagJ8PTgVP3Q8mj
61PMtwKNeVrBkxrb+v2yPLeWUnlKJPNPcLsEuTLA1NARhQKnywLvwj+1SNN4ogj2uj2a1kOBIZ+/
9sVW0KoAdAXEUrgsbQ1QPXb6NcYnrs3HMX0kkTepqt8Yh+tmBN8Jw0K4UoIEAU15HgkJjUsUUtQF
3ynBeercgcnUM2figSjxppl/XjcmWDTQBuFWhyYw43vkwlalpRtbiYrdSD9lUPcCIdzfG4AKFB7W
yO7ItNyizR0UJ9UM3nRV7YS5rmLyuOvt/XUrgjCDTiFAdRp786LLsv00uZVRc4xg5QVIOrf0Ymi7
yrTrRd/l0gbniUXrNG5m5gnQQihx5WFJ/Q44AJmCkSBDbpzhNiqE0aelgMz3aUDLQJ9XX52fUMCU
fBiZO9yBpHTjUkYVrJBhP9fHNvYM5wYsCWklacTIDHG3l0izGjIZMDQt+1Xx9bf6ZVoCS7Y7RZHM
6HGhuQ1mciAntiEwLg0mSakDPkwDnfoWj8QQXTTZRLIo0Ng4KihSkUTRFtha6cp5qNCux9hTF726
0X2U2Lspdw5xIRvWEEQBYDmopuKZACUknlW219tUb1bwopK6sW9bo+s8OzHKQ2rEevjXuwcIBJhg
qH/Upbh3edM6c0KJW54cUgRL81SXb3qXydnKRA8+NHtBCoBOhs5YMbarZ2JkDPoR4GBldcdHYnwd
rB/teqKm4k3k1vFX3Z/6e9IH1/0TFd4dAKmQvCHlAR+5LJfMEbtdQOhFqfrDkuShMT66dLqd1Niz
5vhcmS0qWLe2RSSWBeECYCxeRibSnwJW8q3D8eBGaGEhKNkLtzd0L66+z7MnHQQV2gGhBOYMUejX
+PdXTVprblR8wbjJvGn2qu44tGcqw+OJYhLsuRjaRSb/eDTFHaDZ9QDqikJ7A3WzO7+oiSRbiE0A
44CpcxQjNPb3i1N8WHFfVewSjA7khdovCXBhk0x3WZAqQA/J2LTBbIs2OBeGSTljNtKq3t0w0Ubs
yqfrASf8HBcGuAxe1coMomswYLTuGQjvlfGptGdpN0RkhnWwsKcAQgHvzXatIMRS00yvQY+gnoHZ
1e0AL7RIlohEVlBDMNjAGLqg/L2KKgtYu1Wwhqjjbe2knpH/GOPntHr++zUDGzBjJ0FVGVixrTNk
0ZS2GQZ6Anp4X4JCA2um9b7bSM6991s/9yhitMP/MfSeLC4ibLFBu0KqEREG/Vfd6UMY3BV5+oBL
YzfesndPijGywvySFUG6W2Pr5HTucZ17b/ytuF/+2m3Aed6vx8Ax4SK2ddsEMTG4UdE5o/TFGL9H
1iOx7lNzf92KYFdtrHCHfVwPoDumaGQX7nR0QzMHAVOtSJKdKM1CEQGTDTgZEZUWd45gskxLbQPd
KyAuqsX2pj3WslEUPyqOprkHATeGg/9WKxAFexgFvRQyH1BRGhc3WVmrTaYBjJwq+6RuvIzcq72k
aybYAmAEAeUbrllgLXiHj16EDNq1tk2HBSNexhKMUwwGgWqXY+AqymXEBeznctG5McXlP7cFPL1x
YGpRzlY23qZFj8vMDWpePqG/k44eYhkDoeCCtjHJvL/wLgIzajf3wP4781MTQDcG3A1eZ66BusjY
xmTecdGetKuiERumakyffl2a6j6zbunw0lr3Tf49cmWk+aJSIZPlRKcTkQHZDu4AxqaI2kUFIH7t
HjJF81qSeAsoVFZDD5Yk8YwU5G++ZuPBUDaOhCxItOsujXP7AW/UUtVqfEuNvk2a6qn6gzX8ur6z
RXeqjYfssLv4enafmInjMA9RP8OA9CsBpV2MYpbnJJ6reAvxaLFvTFuSR9m/ywfqpXNcoOKRHC8T
hXPqWAVjPQSx1UjWj2Wlaya4wFz6NYqVCHiJLvGnPQCIlt8F3Y2swS/zhAtKEGUCJwZRs9N03P2t
SDvLTkw9k72AoSrENxgwQdlVkYtVQo1WO8kOD9FZdvnP89RBVWeNasQ67cXN8mTsy9/l0fWLz0Cw
fGrDY0V8UGHe9L6ssCZesf96xbPsZeXQ1ZOBSiLp2+6ui6MujFRi30hCmzVdP37/P2a4zVu6XdEW
JbwDTtzrg9krvMo3vCIs/OuWRGmJ4XfBSwYuW3QPt3uIUKVX49xEZfSMhg+5TQggAAHa/6i+/I+m
uJMYbRqdtgNMTRom/t3JjxMnUFuUnbVnMLHlwyNdZJUxmXvs7xcpgihL23YglD9V6GW3YJYCjKzN
dt0yHKh7Oyi/XSL5dMIA+bOgfA0r1hKCpGzAS3Wf93sM6l7/YKJyK2DQuGjgIQKqBv7Bk9RVF9EI
0zm27runx/o2P5LQ/gGBEu+n3nj9o3Iwdmlw3aown18Y5dbRodCKG20YbYM4fOwlPomOYYwEonQJ
Ul5U/7gg1FK8nInhAmyofVers6IoB6t8wuOnyCQYEdF15tISF4ORnahqkgHrYjdBlc7ejwa51ZCx
4wuj7sIfbrXwwBpxNETsYAJHGAjdZ/N27W7j/EmjKua2GM5CVtT6GHeMXJTxKkKbHRyLnGdUi1OH
mEC/dAA87FR1ephaRRYGgksFs4LarKK942y4d5fFdMX0oijQHpvBrEN22eg3urnXoNPexT8XKGeB
tvV2/BqZkn318cvBMsro78VURsi73cm4X1uDQ4G9GVXX22nomOhZkEhwihIjvBKe1dUp7tNANhja
eQITDJ6unf4UyViiBTOwG2f45l8xp0qxagD2FI1yqOLnbKjxuMzDHLDStv+mNU8qqibufFq+ZOV+
pDbwD2p9WEgtGf8SRg0qeujJM9WDD3NwpNWttoTDVnmno/lork/XE4fEAD/4ppduWzdFBRyH3XgR
fclkc5+CpxfWkpGDMIgna4tvAyN39KFsbayllhiHvDN3dXdPlfNI77Nl8Fp6LGbFi5dMcgn8eEOD
WYY7R9kdJyefhhfTZTeQGWaLEE+w9pdG7su0DHvFCaTYReEqgkiXQUbY9uO23ZypNB9nZiyxIYl4
j8e0xJ2PCR7usOYLBtXwpOTptbMIWu1rAgt5YuEGvXgD5iCrSlaCkJlhjl6cxyigAebJzJSAWDHC
hI6eF3P4J2cYctUBFStKkFsrWQuU5hCt6CGVHRvpxjglkWkjvysebK9oOpCMKB2z6iagHzpnpEDb
01AgQFHeQegKQw9uh2fjXTbsDe3F7HQ/jno/WXLwk8SAqkv2lTCFXJrnVjIH8DiNSmwsZ/HxRr8r
rc9Qa/Yd5UwK1StHMNWBLmV4cTIz7LXmYFeJVxLMm1hSSo+PxzdWAryGDFgL9XWXO76drnKi0sAO
NPZN+zNOW4yT/84wWS5f9I/34q0p7pSbYwg6ZA28zlq6j5pdEt8tab6rpsUv06ByoDg2+fTn3+ew
S/+4DFNHFiRSlxK6EuTFNp6qUXZ2s3/gQyihaoRJAhB8fETTtEqlKCvQgYqCL2iHTfoYx0+xcbD2
8xMhkt0hylyQn0G+h9oreFg4d4pVqamxwFoaj8lOrcG+ES1kgeEuv7EGuwAnOAb0bVtGMiYxzGNr
7FanphPDcMn6HYd4gtbrz9ncm/nnBCjQf/hof7zkU6bTanVm5TA2pb+c8hwtkn9fdFW4WEUeTp4V
AJJ2JbuPVI5nGk8xKJgXSj2V7q47Ik40GoB6rNQHOVRue9l229nKPEK2AlVEKB6VcX9XJ+fuZ0WO
mv6T6HtNj0Ilrf1RP1oyrK7wo0E9CDwOqISjarRNcwy1Vw4DMraOWdb4BsUU9bELer+Zfl/3U5hF
Lgxxbo4ZMercBOKznX+Phm+dMhp2g1dgBP1/M8TlkKxcQMzdw6Pse7JLFm8JUgyhSJ40ooMOYAyU
TdHIhGgVl561xs5qvYY3c/mCMfa0O1OZooMwAtG0ZJB6HEA8TYMDGsPaLTXc+EPilb7qy644wi9y
YYDzYQRYJp81GKhv1GDE0GTqK5L75/t4zIfUd2GDO6qJYhdzpcNGdbS8J8PLjwBqH8GuXB/Ad1z4
UNXxurD1f1G8bn3f8Z/1XRO+GQci+SXCD3bxQ7g4V9asyPQFP0Q3b7L+Tpl2SvP5euC9v1GuOcuF
OKiv2qyDCsypPYFfsrttbvPX5Kf+1kG4L2zDegeVhtarH8ln59AEg4SO4J1Z55p5LvCH3ElKdYX5
IbR3iHt/9cojSAnK2l9vDY94tg9pjhNKqNnXOmy9FBujDdRP6U7d09f1q/aj/KGG6o2Gv1xfGWGS
AQQHdMGoOQLJtE0yQ5nr2UCgBDS96oEJyONJPVg3dnr438xwC2BBtV2LG5jJi2OZnPXprQVVDD3o
zS+gav8lA1z4xB2z69w6a8SA5eYce33kjSlKubqkPSOMWpsJ1kIaF3xKXNQakVsQZ4ARO3nC2J5n
ka9dO+6uL5ug0I5b14UV7vOoJca2Mw1odRvfJh2CITroxmkyv4/2C1qvTe/4oMXLAVtNZE0hYZJz
FQiAM+3SD6omehXRlET4ZKk6zPt41Q1vcVo1UMu2oV7j6DIAsGD4Fs4y4ncV1Aas37+NRcOJ+yml
Dt7mxhoMDSaJvCLIh8DUz1M9eLh9MukI13zIYzRvcqAoDEnkCHfDxS/gcqIKkrQYcmu4DvqT+a3N
sR/pvjgCvGFnssugeH3/eMsFkGslE14SEVLSCo6S5PecfyYROECyr9djSHTFBdGHykh9GB6E3w22
CWxfD6Vo8zlpbirw6dvfaLrcm/Enre9DrSG76wYFA/lgmGU0s2wcjLFubb/jrJngSSoSAFDc1jh2
k156vQ4xg3QcJ9CJQejHiKx1hyd+ejMsVRJieI8c3L4bPk15rftqNdbHqY/Il8qNXqldDmiXo2Jt
QjbWp5gr9SiIHcKxHDBfRAfnmCetAYzS7J4dNXVvAWONb677JPpYTFwELWZor2N2ZOsSlJNIBwhp
cSJOt0M11qv7FJS5edg6f89kgtWDUsv7jA9eudrW1GimU26B7fVk4nDS2jCmjUcUyTcS1m4YMpJN
+UCakifBYEOBUZcgscw/hxfM1ld7NChn3DDBKdtJUqVw8f7Y4nmlqj4z0lzDrkJhnjZHszqa6o1i
SiqIYpcY45nC9Fc/uKQYq2VDMxSw31iL/HVa4qB2xu8GXVPfrabXLB+KndoWvmGUIKQcZZzAwhIt
MLr/+QEf/KzHHnMhQJnXAco4mH/5ovnut/FHDEWoKRj/paIDaiNIWDto+Bl8rUVzGqOKFfhbFgcg
UJed6YbXo168pMBQg48FY7XoKW5jMTWsumsmghzVBmB0W2/7clcY50R/cL5BYHT8ft2e6NrLINv/
MceddtlcpMBzIyWiSf+rLZ7UaNzHWh2CgDvoe8mlTJgXEfnovFlQteNJDua+r1vXxtfSib/SHflZ
dPNd5tyYTvYJKNVvc2VKNp3QPYzJot8GbBNuvNvVXCK7GbtkLE952Qdxc2sNGC/DCAi6f0kuOclE
1xPozmIoAAGJ6hB3krVDri1qDgx81bS7htShUrnHqpad2WKX/pjhAsReUZUqs4GZwYRQlexH8JwA
WRRo0XpMV6eXvCCFe4whltjQ4Luu+nYNlSQC16eNKSGt+jr3hwwEli1tD0YMvDrU7mi1R/MqaZ77
zpCYFt0NLi1zK6oVCVqoVlWexjjozCJQysCM533fkSOeAr47PVzfDKIvCA4zDd1hXIggYbf1VC1I
pjUGRifU7oFaqU/Tc1rJKJBF3+/SCHflsmZFt+wIYVLYh6RSvSyrgmnw3Xw/lDJMn9AhHJ/QysTk
KqB9nENWWxlDYgLxa5WGP6oL9VcC+kvbVGRuCU1B64XNeMIDnv7NXjvVHsYJYamP1m2mrktQKc6N
BsC+ZE+zAOdfdkwJmZWhsakdzqlKX6x1qSOgfJ3aI8McDMlXBRRkeR3+fTgg6OELYgFZiwuHmhbJ
gMmm8rTkxwqEusqNTLBP6MqFBS4W+oH2zqIDKJ105yoPx9Yvoxsqq96LttGlH+zTXfQhslwZmQ4C
9AnNHVnzYBofFcNrnpyIhs4wfrm+ajKf2N8vrCVghB9sBmjHU3AO11THoORg+3NtJzvDxoPqujmB
c4gDFVqtGO5lmtFbc1Y2mTQzcKZ0yewt0KK2foDkUuuPtLkrc0mCEPiGoj/wmwDSoXTNkzC51VDV
08ASUnNYuhPmwSHh549/LZEK7i4bFBUMX/mejbY+5Rh/iClQZScF09Cm4zfD0SSyDSvIQxsj3MKh
uTCbOpsGyGk4QI9yPINqmzagXJFkcZEh9NksEL+Bvg/ZYeuNvpjr4ubYr+gcJrERkvnFIoU3WC9A
G0uiQfSBALIF4BvNPQCmuVDXtKUkWUQwhKLuozzMqiMIHtdRcu+VWeGWzq7NXO1WWCnVo0lBK+Rp
zUMmu2wKwC+YHwVzJZD+qBPhgb5duIE04Eppc2ijaWjq6l8ch4nJGjj1bahqdcZJ794IAGcKetmx
4bzlirFP9hDDGBP1VqeyJoCoMgIuGeAtQC7ESBe4Z1JPl54aGGBEPypM5sRzHMBISXtWq9hL4nuj
8HU3GMbn2KVeVKi/r2/0dzoZLu/DPHC5wAFjHtvkkqVB+mWOOwC6aZ7u6+g4TTcNuW0Tgpbf+IBT
Zxd3C+oznd/Og+Kb9GlSGqgHnGcLpAq3Jvkd2bsh30/DHQWmd1KPo/6boqhBtNtU25f9jSPj+RFQ
5IDOgYENMBkJtRmFWzLIi5MhWSFc2dhBkaJ3YsWHwjV8DPgkvv2rNL06XkKirr5NRui+eaPiVeld
Pp3VOfO61d7jufpp6mQvXrZWH9ZS09HPx1g2E6jZhpYyWyPevABpE62KwxmX5H1tNL1kyEOw86GL
piB6MYiKTMb+fnEUxLPRJm6dApBWHBUQG+uveC+59r2sBS6gegXOH4Uz9o5h/NucoUGNOsNswbbg
fk6m45j8tOl3CmKcSs/8Qgnaab2du/iT+5q1v/vyd5KOnwet9XD22Up+wGi65CkgSBCsEYKRZICH
MNbF/Z4JoWADSs74+HO/L4a3YdX2a2Y/TrUsjYtMgeER87BomelYhO0aj1G6Rg3TMijTPHCSG83M
vGrOfJfKUBNiS3jYYGAHn/QDaZWxpo5RA/b/3Lv7qbmrredFBnwSdQ3A2PnHCHe5QwuX0GloAPPX
nKCIXJ8UP4hDfTM27+z5V7fPTFQTlnHn6P3nJOqCJDr0OtRQUQ/G5wQSjJz6vwfS6cBWsFkozH3j
7Oc+Z0Ycq61XAALX9lmNdul0tOrvs2x8TbAnN1a4PUmV2uwxI4iRgH19kAQk+4XcfoeiLLA0GMdD
oYkfkTfVsVv7CBDbvjtiELQ8mu5t69y+XU/R7HTlrYC9AqPnOCPQbuc+3gJ6JfT2QUCHPqCz1h6w
XF70+A82cBy6ENp2gLTmLuVWC6Q/9GpQI9e+mOupjDEFLBsnEEU6my79jw3upFmUooyaFjZQ3AVg
0vCzfIe9DvZLN7jujeibM2UpkPXhcIB8x3b3IlGMtZUADJpWdwb044dYxr4juB9Dkv2PBS6qmIzo
UpawsKwHZQagyt2BBQpjAxiMME2JO8KFw1g26Fow1Io5mq07+txi4UbAhNJHMw0XA8XUYxJeXzJR
KINlAP8+q3aD4HdrA6ieVlsi2FCfbedH82gPT02MiU/JrVW4bhdmuBq+TfH0tAeGtHshQHt6VgQ2
eOWLYj92sluCoCyGOwKEjxjuBphPLtwqjcbOSoHbpkX3yTa6z26s3BUW+i9OZn1RibLH7D4GWMpZ
sl8Fn2tjmLstEzCDFGmNjKPFc9AZGur7nQcOWs+QKn6KfMQ1VmMaBIBy88Xv2FjtmIzgN11xZ1zV
G3f6VX+CqIT6pCudX1gyhUzRlQBdg/8a5F8dqKUMedHjShBVjXpv2n28y3Sa38VzX4ZlO2S7ttB6
b8hVTE9E0IDSgTrx3bld/BREYN40puNuQcH+SzkVqYUBRZNWOw0kkTuIjs2ShryoyLb5ufzOAfmq
7sQgYHVK/ZS4T0mT3mcRWHej29T1OvRusjIOhnnxHPPh+oYSRQFLPQhogLI+yEPkmEzMtQQrZeIl
2KvQglR/OAraqxaR5G6NJWfugGDqQbgSOWBjxfTvdu9GlDZ2reGyonegGG5CJ+u92XQCkKUe9O5W
L29jaNGhJ+h3Dt1niafaO9r8pOmhj9xAqfeu5VczyscgKV96L3PrZ32Q7XzRO+fiV35g5+yXLi6i
asA8ShmO3XdUzLxl+TTqw46AJBdA8G/JtD7T9qYb7/Qhv7/+OQSJB5h2JhuEtx+rA2zXSFtr0iQ5
rlkFYw57sCLqk9pXx8WLIz0ArPV/tMdFXlFPOVknfJM+PWHGyNMn4yZ2b+q+9EY0/8g/mQMaDwzp
6OG/P3ov3gQpSZw5t7G4oCj1iPNE9M6z7MkjEP0g2pch7iRn0ju+/EPQvROfsPF8nOvbBa2RzKi5
QFzGnND1HXOMJGapl+j9sSVWUINuT6eHhT61WXsoJmWXRrbvNOtTuUQ3kfpYrqda10GKnH3qK0jE
72Ld+Xr9k4t2oI6yEo5pNCmgrbX9hY7VxHabYoxGG0fgMwgG+zW739XaElqrvkjG7USpGEvPlh9X
bWBQttaS2h60CnIJp7yqQqPQIeWFzY6ZMj2+bzrT6zrt90qtw3UfBXdD9s0BUGaEjfgOW6t9T8HG
BIQwiJO+EIg8r/PBXp+v2xCuI8Z22XwXsPF8waRSGszjN7h/2tlr31tsooFRlaYyhQaRHTwEQAnH
cCIAC259icq4/X8SWS071u7iKXrs02FnxbJyFvuH+NC9NMTlS6J1Oo0tXES7ZNiVTfxldh6gYDIa
/X5uo1Dv4v31FRRcrsBpBSAfZtUZAJ+LDYBbqrF/R/9GT3NsnKlxVka/duxjCXHcf7AFFlZ0xEG0
BPKy7SpWyjTGvYpxDCc1wPE+DWEFutLavevz9ADlLhlfsfCMRRHivwa5EGyjvlhKC3jqtPy1kl2R
GE+q8gOKDUE1+HP8sGZGEGGbg434Hzy10IJkdBQQMeHeLLRwx24eMCJl0KDwDN1fkqCUPSVE0FkI
0AMi6WDmDnyl3LcDFbPZZQagnq3txoeRMFh816yBvQ4G2ksO2VMrKm5p3sS3ltXMYeaMD4kau5/T
RjPPKrgRJKlXtOehncvKsYBUYXBk+4U7e0zcppiAle8wY+G+Oe3DHMu05IWfFe06VszC/zDwtrXS
9LY1DroKBJEx3U0QJKxmOzDH8qjGFv7f77XUDTpiHM3hIe/X3fVvK152sOmw+QtkU36olK46tefJ
xkMhLqD8Fmlj0CxpESp1gsfj1Iw+Ul/vGzmNgmyYHcw8zdTvLTxcx6EmJ2WFtPD13yRcd2DYUGOy
UAPnX5VKOVdFajIc2VB4eWZ76/KSDzKWa1GuwJd1VBAOMrE/bv86Lu2GamKko10TrAB/hEpWu16U
Dtm+Gcq7rny47pbIIIpciCNG44qTfPuhXQtkxeOIebwus87l9F1VMPp8Ntb2aKX5zXVb7MfzmffS
FhdUq2tF88oGrbqECcNqEQnjxbAlh6IwdqELCSwj3v94NbOT5uI2VBlOMcUu9mzmNvUOhDVZmCRO
tAMnHJRcl2k+mMqwhPqs0tAqVlf1KI3a0+KUliTzi44aNhIF/QB0nfA9t79Er9rFGjGHfTLWGjy8
IwCHMYixd2Ocz36hJz0kDNwvU9qPkiQhOkxxDQQBFmZhbbxCtoZp3CRGFmGlR/2tRcHeNc7dkAXO
P2CeUf9yYQa1CeuDEkSt5d1sQHseKkcrLjmOkR/QJ2iCfollD3qhS6i0WYAaKmCJ5PL9MuIQ6Gqc
bKYOeG/bn3Md0r/5G57/kuwj2ukolgKKxOSpkPW3i2fURjR1bGChbB8xpO+lUPnSyuUf8gmEm3Qw
/yIyUGveWsFIOYhiR/RYK9zSz3guPPV6Yh9WN44kdwLRyuGOiFq29g7J47a4ViVubDposGYsnTee
Xd3NxU8zkTy3hct2YYbb3ctKx7RwQPGIDq6WvsWT6bmyrrvQFdYFQPMHQgP85BGA/nn/jl9024ck
qgPQ7tnQlUvK1+uZSujLHzv8exHNOto6FMdf2rVMyDqB+EedS7KDKB3iyY42LqNBN3mWOiSmOsdB
gnSo6qBKKoMIwXbdD/F6/THB/n6RCqeFUNJTgDDraE8jJzC0ewwSKv8AIsfD4I8ZLpYd3P9arYUn
BZAW6tPg3rTR7+ueyBaLS6Xz/5F2XbuRI8vyiwqgN6907WRGTZnRvBDSSCKL3hfJr79B7Z4z3dW8
Tewe7GJmAWGVLJeVlRkZUdddEaKj7EaMDItUlR0K+orTXF70P6Pgzn0AZApRqpkaW9TB5VhHjoFm
M/DG/xsHYyK4wZWroeWR1/gA+twM9QCGOiXxZOlNTtAfY3xdn7ClpUd5EPxmYHRE2mOe0JOlL7Qo
DxMGSBSOo6n/alRiod3HGeJ2ZRvP08Lf6jPrGB6/JpDSvLukWjkGkwmCQA2RYfpA+zf01xdQGonI
Sz2Erjj845AFOHAgogCcw78XeIQqAcpDZzicyYAWj/HHZDSWEALLLyU7Vr/+02lE4xpY/b8pK5E8
4vZdMlQgHMmBF2hyCF1+jcVNyX6F4Mq6buYyUgClM1IVM7+wiNXinCdJpWmSaiSopA11sbnd0hXt
dOUMXa4UjCCcRxsENGwUHv0tFHpmmjUQIwz8HprgGELm1X2JC24E7ZFm4waByvK4vT60hXhspqsG
kyM4ZnVkj7lzpcpsZFmEVDyoa2O6UeUvmQWxBXCbTUCBkyiJNdDCTqbxRgj+8ZmGbSQecaoxteja
Pj8FNBWQBUpRqcHluitl0ESzAa2ja2fg8rCdm+H8rFLQVjHK+TFaNVaceS1y/pp41Azv+lzOjvT8
rJ3b4RytplZiPqEJ+8ZgmZtUgN+yWya39jA+MmFNJvTSH87GZrVDbBjEDlzEJVZTHBMWIeLK79P0
XmxasCDcXB8QZwPFRjR0IGOG/Mgs7aVxx8vsYjQNt/pwDMLWltsPsXkKpuP/ZoPbf2WH3uC8IMNx
aEY7qhIbkh12Hzxft8ItzV8jMXG45jZbcKZxS5NDaz4N6mg8Bu0k+FFLiKMWQrytShF97DWV7rRg
ZCstCZzb+NsofDwUTYEk5uP8ymy7DiQTwxGdIxpzTKC0DKuKqnH0JqrUv1WdKi9FMZQei0jQ7K4P
mcfVf5uHL4ZlPLQQl3PbviITAFsEM8vi8s6YtkS+UVOAbfpd308Wk+Jjp27B03Td7NJM44msgqYc
clzAJ56faU2t8ylm8XhUuqNCUreLHNL9YtqeRY/XLc3ff3Lc/hofrra5zI/GgQvvkaAmH5nRcNTN
FLoKQe0FBSJBvcjAxRyAkva6uaXV/NbEAP2piHcBt4X0LAErHJHH4xjKzdFs2ICXTlxrvYckL6T2
+nruVhvDEa00gVaE07+YWGCLZiIvFEkucgFKOiUi+pKm41TWN6yijpGZW5T2PlMyvMpyv1YUulhI
gKdBiAtVV9DHzO+684Xs8RjJ+qqHPD10GEeVga22t+v+nUS/83wlor9YytkWwgW8HfGow+Ph3JYo
gx2hQafjUaPMy0vJiwZcBH24k6SVWbw8FTD1LRuBaAFVTT6uLxLW641c90dN61yN3WK7bpRg8Lrg
I9VLKwRVTxfRx05ba8Wbx3C2XUESCncKstl5SpFwPh+jnhm1nDCDHdMytAf6bkR7Ggl2Cq711z5Q
N90a++XCpCp4vcyRH1pBLhhM0io2pyKnwrEWb8q8t4OofJCG2CvSfqXCtWxJhrocUG8YITc0I6II
jopYOEr0pZRQqNzEoWSVJFw5ggtTiKQRCltIKgOKzOfqQ5EOQzSZwjGp9btSaueenRtkFSvACNsY
mvJD/F5k/wz6iqrtLC/5xygX/IlhpNIOGehj2FCw4u+E8APnf5Tfr7uXpTmE9ALuW5ia1SbPt0ec
t1FXjRhb9CEIHQgvnzWpskd55Va48GIQ9VGQuIUkwgw5uygNtmHDxKQRj2UUvUrAq7SFkyninRL1
N4lkd5HmXh8XH2Bi/pAVAvxBAFPkHEdwAwt7MRTkQVGOOI0eJDNsuVA3RmraOQiqYyBRB2Owha70
KyE5DPT3ivnLeUWOD88szCrK8LiWzucVSEdSqNpkHNH5uWmjO8gGbvLatKbMLQTfpF/l8BpPD/mm
krcxTVxN+0V+GMXKLFxEUoitZzJkRB4o/ug8m5A55nIepFpwTEkdWbmWkwNDygxzIcorLWeXfhtF
X0DR8IBFI6nMtwdQY0xFoEsiPwN+S74xyT2i3jEs7SB5Wplb+cKlYVaxk7BhcQFjN53PLaQuo0wf
O+rLTaruw7D6yRgV75Ixlzw1J9kLtDJFZxTk1G5SYdpVonbfJKzZJ3l7kDUirQRcF7OsYoIhB4Ru
0xm6yBN6q6VM9VLE9/TGfdM/spy5iS57K6O+OEKwghIAImIcn/mP81EnIs5L9D3q0Mm+9PveeR+2
8Re12WsRuwOkh0DkqUNnyBp+BGtiEJf317d1uHXkQJGg5FE+pSQGEoA71B8gM9hNj3rmR91Da1A3
kb6KsnYlqbfGNSGFOR9xdnnNVpEInVuQ0KHM719BCnUQW2BmUUpzVaBVWnWt8nvpKDgbXE4Eo8r7
MZpX7ydCK8mOHdOlhdV/lVb5pK88bZbn8WRE8146ycAQmuZSL7TU71zG3JjYEK13QluEZitS8e71
PbM2fbOTOjGmqCQpSAdjBBj3QP6gUKm6boEnDJvBTFghoIzQxAf9CZ7bUA7MrAsB4fIbq9wlh/DB
dPt9B60LF2jwW7Ylj62jrrFeX/ia2SiS5HNRbJa94JYM0re6lkgYV4yb2BbBlYxub9zHrXFEC/6v
TApXlu3Cm3MGuVVDw7+pSSH2SJiHFhR+9rH0Xms/tbJfMbTkShCnoZVhrnACI3a+Yg2t00RSB+qD
BS4GYW5ArBQRo80M4R/WGv5auRNT3CTqUSqRrICpMfVHYkAuLbDw2ljbILNbujjCeDpA32W+gvgg
TctQ1pqkAMdL+AwLcaNF7UOTybd02KdpuZPfmFTtSEruEn0Vh3BxUczLdmKbi6HSQK6lVjepr0CE
M7Wp4ZSe2Nl18F6R20qy9GSH/vVBtfCsuX4uFjYM8OvQgMFbFChMPk0S1irVxB7HAkqwu6QajyYY
HKw0Fx/krl1jVFrYNDMt9ty5hAfihbG0aEnCKFayltPQxmvxSNQ03/TGWvJn4dyBGngmoEKvCdKF
3BWUMyPFh2AtxXu18yvFpbJFazebVmZvcUDIL8GhzAAmPheeqnokg6CF+ojIt8R8SlI0r4srActF
VI/HCaqhiLGBzILOGbf/u7Cro65OYx+pxim+oW3tEPEYi5sCN9xQto68RuLMk8DMR+7MJOdGUJyU
8E6PYr/4An1vVFg/c8d4/ZQ+RN1GK6VpadtmDfzDgyz/NjqDQPHAnbUhz10KcoMIEaMs9iEGlH0V
d9kvxQX5+06D6PMu621jpeS3PK9/7PEuLFYr5OJhr+/25kuJjnXBormtVK6kbsjH9XO2ZoxbxLwe
SQvFltiPI5B7BXj9hQbEzR2d+Jm5Y4OBp0VoX7e5FDFgGf+MkFvGXq3jLo0xwjBgVqc8VoI1JE4p
M5TvBzcJPkPm1cjVqGzldlhdS+5CB3OKLAwj9qz4u+jiXS8aWwJQ/ujH7U0PDaheA6Kyj2wzvuua
fnd93PNccp78bNizdziNJtK+ErIacz0qJHfTEoLCaNrP3etWliIkPNjgPCF5j7ZzPtIEb/BY9HEe
+xDIUXAq9E1a7KhkQRmuJhYazNbkChb30IlBzqtlaLJoTAHLqdnTFlDoAmcRBCDjy8pe5fGxf53E
E0PcSawCVCMkEYbo8/hV+vrB+MzeutBiLhLpmfU7teT9K8gfANm086Noi08rUzsbuFjBkw/gj6ag
DPHYYvsUwDgfx8EC+ZQneMypHtuNvnNWzM3n4Jo5/nAydZr6AeYGJ1LsX9LnD+W+dOXIHjY35g8n
/lzrillbSe5gllGrZgnB1qmD214B77TPkGoQkdRj0bF4jON/SCvw94pC9wo7UYceGmeQgI89JQpW
lJV3A3QA8q/0V1141+dxeRr/GOEOfSWH8RgWTewHlZR53aS9R1It2nQc1gqOPMTu7/FAbxXZpxmf
xI0nT+IcugZ17LdobhT1/egFOxmyiU+qtg/j31W9HR/rJLbiQVhxqv/P4fhjmhul3khqLpdt7BvD
fZB+Qj0OJaymsgHGtUbh0EhOXf3WHru3uLOV5jlUIiv4nZYgPKweVPNFMby4zK3rMz/bvNzAf76J
83hZxgCEo5iOMCYBKLoSYINNTXSIqfiA8rvXra1OAZeyQo44o4Ve4DJD00atMMQlKWjizPdQ7X+0
IOXSh72W2mW5H76iWNwxYzuIXpxsp84rC2pLEy7aBxmS9ukaYd7yyfozE/PPT3x/o4ALTJ1XR8gO
0l6zh2zXW+ZTCM7wlTlfvGUAT/t7C/LU7irqfmCimSdBrUW0g0DJo1HyNRrF5Zv0xAzn9AvFjIyS
YUCm+STpbnLT11AQtjLHeIn30ef1leV7pP46V2CymvPwoKThm7IIQCRt2Pa4YjJXMO+CMd0U/WMh
1xCh9SrzKd3F9RNr7EP5YTSHsfNSsmugb/R6/TuWd9if7+DvVs1M0LCvwJWg66CYbNXr8o0y3aba
iNN+n2l3GsioysaSVAccUtZQNHM5xFX0m6R5IMG2I29aZinHlc9aSG0BCP/f6eHfFXE/lXKqYXr6
Pnolhpc3EJXcptU9HmtNWjwoXWVPGjRVy21i/pbi1wysweIRCf9Rjt28Uyw0J5cjOpicFLx7qXQb
ZoUz1fpBZlZqjG5G18oqy67y5Jvnu/bkRLBUSZMcdQ0f1N2/Uj95qG6zzeCyR+UlegDd4VodcPEW
OLHH3d0pyHhAviXFfhWEkzc2xmApVVDbrc7WCAH53vDv7QrvD0aBb5VCnhotzeoW2TgcDkg0W3GR
2TQLd0J/BOtEKWzbaELi/FGePK21J6O3guxxDNFMhg5eu0Gwr7dWFq5s3cWw8PSbOF8MCQ2VlG2F
+Qa+vpleFYCJaAx2djJ5cvs7SQ2r7H+hhrFy+y4u9KlhziszWZqUqsWZicJDkftyEVsyvYfuRD7d
F9RDdRIMGaVT6jf0H7YzXKwD53VLVsl6PMF0KZAXLAWJwxvI81nRT0NKVqK1Jb97Mszv+T/Zz1pZ
m3GLf/waVFmKQC0oZF8/5ku36akFzuUqSiyiuwYrmEnjNh2lXVY126mQbEFfEz1dfKJJs3C1gWYQ
DSDk89MZUm0sJQGjaXIXt6JL3nS73EAy57a/HVfGtbw1T4xxrmCa9LauegZjgouaA+ucXi8PpRuA
+SLptmT6OWp0JVhYzCWcjpDzB0RD8bqR4TOlHjoRpa2221qy60fz3hj3BejNkckwOrsqHnSw965p
ES15o1PrfGg/NKkuNfB+QWUU4DEMqGMOCu4thvD++rZZvKpPbc3fcrIzozIH9V00R2HFQZvsTLgV
hRrw3lujs8hw0zNqh/V94Rlroch8vPjw79QwF5KKgz5MyQjDgGAP8leFFIZpD1bSBhuqf+iP18e5
dAmeWuMcXEJMtS7x8vVpflcLuRt30DKTfwU9MkXhhGh45cAvjw5t4sgYws3z6MJ+IBIJ2xFOfqdW
u4mh2c0uGdh5HMOX69Vc7HziLifzjzluv4Zy0mTMwPBMAI9LN7wVj7qtjuiHRCOCgyz02tts0aEh
g4gSoQEiTF4/pK5zKPgEBgxGBLq0jE7WpCKJcH3VlgogaOb4Y4a7HiSag4uL4l6O0/tItsTJ06v7
rtvjgFrKYDH1Uwk8mbhaDglXEGJKtq6tpYUWPevJN3D3BAj700mN8Q1McLONfBBFS/gscrtsXuoP
+UfpaMldKj4a5b4hYNEq1nKM33qtF4v73w8AM+H5EQ2jnpK0E3E5Cyiy7sOnPrdU46kDUU62Qb8N
WkDa5JiwG+OheEnQXU72FKLyxhjbvRRvMp1ajfSDVq/MOEJJYfM/rZHKN+zladch+YLPy4RNGnt9
dxe1m659nxIvh7S94U3BA/CTrdDvBDI58dRbRiWu+LHF830yR/wtEQxKzyQN6bONia7E1O4f/HQF
NLJ4781cZqiPA6CGzPb5QqSS1FWgo6e+eUhiVDzQ2KzQj0y/ydtfcd1ZXSk6teGqa+y2i0761DB3
DCZwXOnA9FI/SJ676Ct7vCOatRdmdOgHia3u/eH6mi5teXkWYkG1bGb/5gZatmOUgY0JfkONN2N7
L2RPTajaZbwWdy+5kVND3MBoOrXoS65QaxyYVVJmq2tN6Usb49QCd3qDHlqybYOhJGppS0kHemdI
Cdyz+L3KPbXvV8KVRXOKCaJetHICi8PNHEj3FaLOK9WKlV2VuQOKFysDoVugq7FddIroyHHtXV8u
nmLvO5RV0AkAwwKKIDweJoaaaUlElOJap/1N/GJw1MCBtJnVQ5Mi+ZBdG82Z22kFIbYYmp2Y5WmJ
k6GchKmC2Q65eau+D3/JR8GbfgkvqwJISzvy1BQXcoo0y5nGUByL08DW+gMkDNrwQVuVqJ19Ke9r
0VmHTPEMNsGj7/yIA/mi9KM8p6uTTsALhAwOlWjxVFPof2h5/VCPUCPPqsq8Qa9u+0NJ1Hh3fTXn
LXLtE+apOInIzMaQSdbFsa+LjlK3VtTt+ny0cuNA1jgtl44fEIzfsBe0r/MZyU5AD69QIR0UGpWx
z8patZD6Iiux0GKCBm28KBYDZQIKQe6U601f4CLH20Qf/T7cs+oZ506evqrPHJBN5UHswG7wMale
/B4IDjO3Qemye+P9+rwuDfb0KzhPUIxiR5oG770wFLSNBgpULxfSNTjjoq/WgZpE97oJ72lwO2jq
NPDjxwje08iVdWIPveSq5ECKHwGyCjMNqnEroHvzY1jN7n2fc37rnNrmtk47oYO7NhEGasN9Tuk+
aMkePK+7bHiShH0vzFXJ2B6aV6n8TcETNIpe0t9Ac5vWu755H1Wnj7eg2G8KD/vfCYM3Usa7RIy3
Cs3sMCO7eIA4Xr+5vjL/z5zhkTcrZqHTm5szTUvzuh0RLaPHImzfC+F2mtQtsRQ9sKbnKNlR5EPr
0tOfrxuef+/lfM1tTaCLQNM951XayTQbATGS30QKIDapKR8MOao2I5E177qpxd2Hpo7/mOICFC1l
SDezCeUadBC4UVtO21IUH68bmbfwtfFwz4DeCIDZbAU8W0txm+wjsEBpYQJW08APwreAGa4ersGg
FqMiNOj/d2TzyE/8VV8FAC5lWDxDDHdhoIKyNLZ10AwBWuaEcuFEQEdq082AnrF4dK6PeGkF0bM/
45SAhwYb/7nxVAN8njG8Q5Rh6FypUMHHn0QEXd5a/i/8MqI+dA+isxyXOzdOIohyYbbmnKqCLAnq
77R3wCfgCr0GqY2VCGxxXCrqXvAg0MTkXSYyrJU2xlHiy0GExqYIEFvKGup0+bT2eFwzxflFJR8B
aMmyxK/aVNskeA67SRJST8iMtWTOooMCGOQ/w9K4p4zQJSSQYi31hbJOZbc16hacKWajd15N+6m6
DSaRZeOeqMhl2QKTldJilAX3DZtE1U1QKqRuqUlU3spxkIi7DIRs3aE1pUFyJKh2dodQziFs1DGd
ZA96WND6SxQi0Fdglw6bMVDjwlLzWhsPBpMa0wq1oam2tVCi7bjvBXRcTWNUGDaOEVQzV6LDpbwS
BECNGbqErAA6HM+3qwlOGrCUyAkipsp9n6zK+Wxsav0ObXS92mtZx6WLd1bSQRyKZiGcUM6/VVOS
4sC3qV8bH6JW73XcSYESREBUCD4pPpsytiKC1HM63XRjfsuoqySPOQs8Jn8OxA/UD5M2H9eP7EKI
LCMVA+oCIF1VON7zOchNlrZDGWa+EtWWRAQrF3JPS0fXLD1Blq2SvV43uOShYPG7X2Kuu5rctYjA
sWxGQjO/9VpQTzg9sa1P+W166vwsWlvi+fM5HwxgBWJxNL1I6IDhfDAkLfSCmTCGK9XPNlCj6p/T
vZ3dx/tqBQy0cHLPTHEeqYhgS+rncaW4niND/4zK6E0VszXXt7iRTgc1f8mJj1dZEIAPC5bGPUu2
HYTrBSsYn+SicAKyBX1J7hI8hsFJlln02RBeVLaNeycun1aWcmnzwBuCakRGQzI6d88/JDPyEhoe
VeYP9e0guTOphzC4JqPek/SzPlaVmz+Avwos5tmspEOPuYQm7I1aHK9/yEKQPsNn/vsd3L1T62jV
rEiR+VnWWuboiNUBBWJAS8I1Mc95ES/30x9L3H7SylxjzISl3KMPxVoRfqkadTYQbg/pIR3HHDoe
PkVHcuHE9SZOHuPUGg/5Z/UOAeL+cwIkwRZexm3+ZNwxLPxazLxUOZ07DtBZOItkXbSKtakSgfi8
xfYKftQ7zbgrwWTlCI1lQg38te5tkf1un8Nhn9dWI7tF96PqLXGj13hs5quY9cVjBUCfLKNbA7lN
bm2zfOpTqcLXdPshhc5i8NqTQ2agEDWW25YcgAmI1FdFux+61sv6BlSKdK9GK/x2S6UxMM1BpQmN
iSA/4uu27ZQMRJT7zH8WlbcpL0BUX1t676aqBVUjqd8Goq+Q10R5Y/LaRbW4IhoewMCIosUFN9X5
ORsqMAcbxoD9fUTLp7tTdtN7taGbbKc/9O6TuWlt4R1clnfFtjl0K35tacv/MX6R8BSivs5LZcr8
0kiAVGgOmbAKrZ8XkT9W81sUpG3AMIMA73yAajo2Ok0EbLkJNNh2qngNih03kWarz/WTGVmt7tbq
SpbyOyNyzSqXHoLEeF3Xwjwyp3eYmzs0sVKvvVcg52wNVuckP8hedl937b16Mzxu8mN/N9xFW/Wr
cFABPtL3627sO59x7YO4p3kEQqfGKPBBqiXtm7fSe4/sxo4/bit0HPRO56q+uWV28FltH4qDiW+s
D+T4u3F0N9yYTwY0Zumu3Ya3qfWKeG4j4v+bLH3TPcZQgr3+sd/tDtc+ltuULaSiQqnHx6ZoJUFa
7QGEtqnf2sSRXlzxqLrdNrgTXrpda2+vm768doBkRvA/I7NR9ORz3FIDbWAFAtx+SlpLFhLLjDyU
jDu4J2TZAiR9r9ubR3I+UrQ8YXcCUTyDxfjyCsiM876qy9Y3njDQfvcbEM36OXPW8q8LKTxw0aOO
C4VHpLVRQOKOAZtVuGgCQ3QXAWDQHU3phjHF0sFcQpJd1aFNeAUbPh8tfnAgzUX8i8gUvc/cjdaY
fVgVRdH6SqwexBgdu2b0Ufey10vl1/V5vPQkkNkATy/SeXjiS99xzUncEgyZQg1Aq/ywEW5UScFL
iq4kLy4jgXMT3KY0YpaX2li1vs4GL21K1Pi2VeVQQwRGZuVOWBkO3w+Uj4nWqRS2hlY5himobII1
FPSaCW5DCKUWF2I3D2esLcgVWHH4cn1NLs8SFh9PdRBI4k9T5ixEDaisezXFmoDGxpLQnNVAonOi
BbhsCjeu2Jcp1CulmzWb3JUOvI0iBEHW+lkAimyt2o1GaOXZD/gT6C0Aa6OsOIylaQRZAogMII8O
bRLueonlWM+VHNMI1SDNHfVYtcCi9fP6TC7kzeap/GOFu05YWCtpJWJ7V1bzNFmRk9y8BJ017W2V
OsNKun95Dv8Ym39+cpZomxeTauatP9rjaNE381c7Wqr9fH1Ml8HX+ZC445SZNci9A1gZvOgxel67
gZdO658ZA4fG+SBEhlUIW/getYGE0+SrZo8Az0enBthFr49kyc2dmuL2OQRpATibZh/e/C5BO9uk
3hNpy39lBVoFCthS4eY4ZyoqVdRQCivTQKAKvqFgNqvl+L3tDOvfjOePpXnLn6y/aUbxUED41y/y
WRlJCo9UzA/AHT2TqliJABd3AZrMEfwC+o3u33NbatsOSayO2GtV6OSQRFPE9wlB2fURLZ8fRNaz
cMUMkOROKQOGvoTEHyRY6tuwASgbqrnEzHelQS09ciU9vIsC2S5C+adaTi6U4F6vf8HiOOfwGs3W
oLDhKU5pmIGkIxdaP01eCxPDTG/W9bjXjHAHV+sKrc4iEaM0iRex6JAS9iMjdMXHLjwlQTKPeHqm
5P7mBThftCA0SacrATZI9hkgs4TuQRuILQFNnXVstUlmpdOnxArUfjL0Dbhxn7ldgXpEEd+rSWFL
eIJW9LGcou31WV4IHM+/jJsBoFUq2tU6rhw8Ih1SO8GxBtD9K5jc7E7fMhGoYEd/0u+g8qh9GL4R
NJaq+Gvvmkvng89ATX0WgjbBizIv1MkJ6lolN4KhR3NfYtqR9GOQxEOa7Ufw7WqrRbf5SjuPsuZM
NV7TAEXPBU1uzIQQdWyUspvRyBOo/7NdnbwVpqv+Cqs3vHEtID1J9gk2oZWze3n1AfUEUnFQviDu
gpzh+SiNcgBJiI4Wxkj/pWqHOnm/vpoLMSsMzPwEkKUCYagyj/xkGutOmYpUiXu/bVivWWaZCOJt
n6DSf5N1hkk3+G/zXSRGJztKZky6pSWVvpUIcFrO9W+5PFpooEetb34ToDuUr4ALyRQmRhANPpLU
InXAwiFs41ETSkcylDW+icsLBcYgIQ5meBB3Ae1+Pu6OZGIoVfngkzTdKRlUDUoRPmOIIacx5Guh
8+LQQJ4OfgAU3iG6dG4NvMFFZzTl4APmIuxHLdDuBhD37SRdWBOmWjQFViJw2iI/C752zhSY8ZJc
6TGwEdRV6E1Nt5JayAc5QLPh9QVbnEMwaah47MyPD+4I1gbtqyiQBj8uaGOF0jZKShWNEIPbqePk
Xje2kO6feaWQpQQUZG664OYQlXeGaLocfWEg5g8z1JreKtQQzFYgFDInO9THMvmBc5zaSRjWnp61
er2nlZ6+l12PN59eBOlg5brYP7YsS7Pn6x94eVTxfcjv4K0pgSuQp6Kuu66YcrQE+gHAw4dMV/K5
s0tamYbLOUf/vgItSzyegYTkta70KdRJJZPRr9DQdUAX/rjXCIl2bdHQR7CdVyuIvYVRYXXBiQMM
DtqouVfS9Rm63Jr49pPfxQVxSBBJgRYqo689yO/JTnu5/usXShPnv5/zZaB0CQNC8fulyE5+JYfI
35kNyM7BjgGWXfy9Yu/yCjq3xwdWWQypFxn2zOgmbQ9psxFfYu3XUG8GYEUN5TgQV2wtYVfGkY0i
ncUGyHJ/VMpaD/9CevP8SzhvNpWaGpaDjO7a0JW7g/amlbcS0nHVW+xVuS3kqpVuzO7+bWUGLhE+
53Y5D2BKCplQuxn9zvxZVk6dbJvJyyCH54Qv4e90c93c0t5H5+IMkwW9Na7Dc9cm96IpZU0++TSR
UH0v6AhsdXBv0iqweqn4pyoCQIIhWMal+93kC5YLbn1pA3EIXI+T38mSo9HPhFrVY7B7ncRt1xt2
6tI1gsyl06bNLCWI+nDh82LCoyk2VGbChGeB1ngxyPO9UW/XElVztHIezYBJ6sQKN49VakbBwPrJ
N+rCrsVgU5Sb7puQPDgYZrwSyi6dEg181xD0mGVF+QpA2qZ5LJbm5JtGmN0JeCdYaatXO5E08qZR
Cr+H3Pnu+k5ZnMcTm9zK9WLNGJw0bAp9DJBQOWyyqjBWQuFlKyjBIyE2q6Nw718NsXartxTVX0lp
b1Nj+smAVVoxsrTpZ3JBE7kPxH+8wx8SaE92AkrMUjuEtyHo4qVAPqa6kTsjVZWViVty0fDQwFvh
Baei6/D8iCF9SYqgzAR/whVnMaNrf2Oa8zs176qVm2wh9MQ2RCZxpjMEg6LBueuwVyalCYzJB+xR
3g1DnqKU3hS2YhqjnSdC+Ny3qDvqrCzuqjod9zoztZU8zOLsonYuI3rBX3y0NDemiDpD7mJC3nQf
J0ZrUbkbnQSZEzuajI9/sS8NoHDnKAHWuH05JVI26AFo1fR+aLwpEwXLqEti/3Mr6CPQgVKYeU15
LSI1I1KlskjwC5095ElSQWilO/5vNngfYnZEpyn2fpIR0aJ9G9q9uVbLXCiVA8OGKEeFR0SGm+fX
1RM9N+RsgBVk8Pfotm0OujGau2AY22MnIDGXGI3p1qEOyhqlBr40HDVLDCCgXAHo7aqUmB5rWG2J
1Tg5HdHoY1hClTpKR7qibLx0dMABg5oG2hFBJ8/dhSilV7kJWW7gP4PASXA9+X0LwqcuThP/+uQv
mzJBtipBtwLqYOenlMSQh2wSU/Ab0o22lEb9UwH1CksdgQS5bmrJx6FqCXJCtAOjwsfFbIOqUpo2
MvaS0IV3oFSeXEVqhX+zm06scK6grTNZp/DYvmR0ihd1ZbHT0k5ZiR8Wp80UQO+Il9FciD2fNkNK
hz7RQtEHswUYOHtgB8tJiu+QktJWjuBCsw127h9bPFl5qQCEA5Fgwc+QUUAFyKjz/kYcxoJtQ3kS
upt+pPJokWbqa0c2q2zcytQUoLWpTw1K9qnaIUWWKpolULUJrbZW0fpcKDEaFa6v8PKszMzmAliy
Nf5t2glFR1oxENAgl5R7sdXVn6PAmoegK8yVkss8wXzgYQigQpvfL0BIc/sWkDi9bM1EBLpRehom
9b2upGOk+qGIBhBEzzO2pPX++fBANjXfMZDL1HlSoTpSpmpoYJPVZWQRterskkSRB/BEuGJqKdIB
GTiEiLD2oLOUz/fXiHCgF4tS9KM4t+ih1ZwhgFqkV7OVmGDpUJ4amn9+krQJgiCRYqOYN3L+I4uo
nYbZSuJp4WLE9QTgBvJdoJPlyY2ZMj+1510RNuE+byGyDXYPS2UZgC1P11do6d2GCi1c5qyEpmN3
nA9n7CEJP/QYjgCuc1sKe0drI3D8D/VwZyg1sVtasJu2VlDZV41brTPGl4zI5cqsLnR+IF2CTiTE
qtgrIp9ALlP0TodDLAImoVlhkd4OCnrzpefaSC00OdjVXmlB8BNKDivxwh+1uybt3C7t77Oi2JE8
HFaO5sJ5Ofsg43xiyrowCZPm8xLZmkI9KS0OAWahG5mVsBE8wjfKGgh4YW/BJgjhIMsIYnY+XDcG
iGNGtIFNSLoo8Q8hX+sVXx7VHwvcMRnw5DLbGhaUOgq8FBU9c/A7Rp/qHrJdhD6UQ3BTmWzlHbKU
QDobGbfNJqR1y7RuRX/MP7TkhdyFJjJI0/gYC8qmgP5n0TrlSG1TrqD6od8lhUXNFQLWhSoJJteA
mCswz8Bo8STp+ZQjpibwEUBlycCplIT9H2lXtlw3riR/6DKC+/IKkmcTZW2WLOmFIdsywX0B96+f
pHqmzQNxDsK+3e1+ccQpAigUCoWsTDe1DLeAEGk1FDmKj+EpMdtdqIwmKRItgNCXf3nDLW7DheGz
b+DcymI4UZwJ52AzpN2bLMmQoir6vvs29siUZpB9B0Paq96cF0wQIjfDymr43BFsDpAlipfhW+hG
kOwfyF5d3fo+Z6Ji8nZQ+W2JP4Drpk4iQJYRIx+ykCQJkb6geJ081V+HG/27iDdl4xDFlIIVC89P
GpIlLoFpwjimfdIoD2Yb6NqDxHa6SGti43Q5M8Ftm75Xs2waakQn8wdGBJZBNX+LBhvH2fGyf2wv
0u/BcBulzQdjME1slHx2gRA6GHZOSrO8yUZBQraV35+NiUsIkHNOVSQjFHSoz9bpscl3JtNdTX9X
8U4p0cFToLKSaLdzmu9Ge1/1WLzYa/RpN/XmNz3X3o1Y/nl5+JvxabWWy/SsTlcFdzMlNzDRtvJC
Y0+Gyrs+n4b4lUk3hXKj0YfL9rYuwninR4nVBC8zeg45g0WXxAlqFMgbetLAVzWwJLyZP3OV2EAq
VfdMBIPdjkIri4uvrYaYl7M8jcu8Mxr6VQ1RtdnZV+ldPEV7XXorobHTqfuqlEvC+iejFYTizTNm
ZZ4LQF1eT9QMuwVy6TR7aisJYVGdCMLcVg6OeQVmCWz4Cx6W82OrHEGYV8CMabvq41HH7p9B0RWo
BNUakGu4omvM5hZdGeTcuZVA7i3Z2Dg69EOmrCGdrfqS8pJX1GtFysabIWdljPOaqGureHawhlVZ
vbIuK1w7URSSZ1nqXnbQzQ2xssR5y2BN1jCNsDQbrZ8bd6ntN9qBmQGEl6pqdlGMEljcjEAri5yD
OPmQJ4MFi1Zf7O3wMPXPLEfTXL+7PDJ+IwAwh95CXUf3CeqTBl7ozjeCNte6muRhGbTdMxo4XaUB
5MdSqisV5aBFJ0WNmac7JSnie5vd0ylsvMufwB3Gn76AH2pUxy36nEuoqe2s9pSmBiWpiWcLK7/q
I92bpf1lg5zf/K9BgBRRpgBtJY9G1uUWSLIQQ9YzlLFDl+aH0BapiHAL+GFEA3kqXoHBNA8lmvN5
HeeisMc+KYPR+KmNV2EZgRYL6qGCsfCn/D92loGguxhVWB6xI/cRBfFJWwZOlHm2+uy4mVK6ikEU
11H36ve+fGhpLEjL+YvCh9VFURyVFxRJka+ej06e9KrBw0cZRE+SdEoCUOEmX2VzlwM/r+0nZST1
zzDe1fW+ntxR95iQ6mnxy1UK979fABwmqjJLXYzLN+RZr0JNsspgON1AH5Usf7SdQ55LslOBDzlV
b/Fz/e2y52y5qg5dVgsYb9yk+XNK60ZtUCxaBdB+JW12E4POLKtKN4/3qnZdRaIOty17yEJUNDJA
TRjYpfNpzgdm9FKkVYE9to9l8widsusiey5wj7ckSPuw9u7yALe2Bo4leemmAiqAz+KUyqhKp6R1
oDZ2/2VQp+6YDdYpayblcNnSh8gEv4Ao5uN9CSJQ2CTcAirQZjIbK66DZd2iQ3uMDtGhOQ6+sosY
gdzlsTrap+iqPaYHXHsPDb2OoH/qgbctoKLWdT4D+XCn9ddwM600c1rYWVIHWvlSSokb2s9JeJ2E
1p6Z0q6qjRPkV0hfP16ehc2NtLbLndBMt+cQtBh1MI7jTs+9PrddUOCE4yPWWEldu5Y8J3qOsp1y
36P/trxpILTWibbTxm5CAxSetz/0z6DMeu5ovQmx4WrAZ6TO4CXWddKMRBk7ohmRq5eCOvFH+Z1b
egWv94CBKMB4QCfj3BrEM1tdMqs6uLKWnfsEQmQPiNZdeYDkLHn9rpAFfRr5dPfPv6n7Dlyli74o
PySRa7iyp7ijP3kqkYkmeBDZOhEhGKlDAg4wnOUIPv+6dOoBhhkxF3o3E4d1EIKJX2ZjvGXWfJQT
CS0J10ADHYd08icjO7S1JZigjdWAMjyOZEBzwKPAv8mkelbkEAhkQTdAhIdYEWmmI1VuEtyOL/vf
RoBZhMotBd0IAInwDc+xTuV5QNNRMNhfWrBTaNk1k1u3mE/NCPLAP7tWLZsM1vAUinPKQEmN22SJ
NagVhOVYwDKi7mdcr0ku0pv4vJPhw+C7t2UDr+SqY3FZocFKmjLkm0EWvapZ76UHG/23WedlqkXi
2uur6ksoomvmEkRIJcAoMJ8AmBqoIxvceRhLaeEY7UADvFOm/tyrRSCh8de3+ia9LnK1dBn6dN1O
Y1C3mWNBqfKTv4DpHx0Q0Jr5eEnkn7toFppzOc40mDKoXQ146XNTPQ99B6pXp2iIwJE9dbkgbVsi
09kmRsstgK4LIh34ezSonm+TBGUyOys0GpSq7Nah8jIy8LL+oXsuNgCnX1BjcFL+vA11yHirFmxQ
6heGj04Zy9mFOz2DgqvgPNqYwzNTy9+vLoRaatuzXZk0gKs8xFpNzOnW6O+lWr9VivvLwxLZWnbl
ylapdnmnGToNip5E1YP6HP0M+xNeXi+b2doKi/gKkFhLKyR0887t9J082UahwC+Sb01nujr9YtX7
7CpKvewqb+fDWL0LTC4/+ckrVia58wwNVZKWG4tXVOM9AFVXGY6reDQ8c2pdO+rcOG4hpDfeyWNE
wIA/6+95KhLm3pzf1UdwrtmztrEMCeMuLa9ku/SQX1sSWuEuj3X5lU9DXSpdYPpA+xFftO9ZMleT
Co9hFL3BqBTF1t2cCtWcVIEZbjBT2hYFnojhmGwPiM8+nkviaNJeie9i7xr9LkV538xE2Hr+6QKz
7L3V8Lg4Wqr5IDkh7FL1ndqzP4+6O8QAX7eC6PX5wP2wBO3kBdiEJ1ZuhM6MHopijuMgtfXIjysd
+GJlRBl6Lh+URIndPC1e8Bjzo2zRmA7ajMqdaPFVAxJdcPZvjRkwCBT+dZxOeCY93zBpQ8diqjHm
VK1ORuzbdo9u8JlIAjtbsRMqWcbywLSkXdzcdk4dm6y0aWCkFdt3pfrNGvRaEKA/ne2Y1rURLqIl
eakk2mRgME36bg5u+aPSUzdS0H0dg2aw6hL38obYnD3gqpb3XChY8hl9x1ItHlWMypFv0+nFsSrw
J7qt+nDZzOcrLwamqsjOQGaCLEnmDlvbiEw7QZN+UEIO2torrekmCfiI0FwIJA1oul3pFkQGgmi6
NZ0qEMUOgMW41vNeGulxURjNCC+VD3TcQfDa+t6ELgqEQyki99/yj7Utzj+GjoZpnMMWHlPdIcef
ShC8RBY454jCUZ3GCRZAtQiu4oZk3Z+VOJeUCKAVgOqh8C6j/5rDTdhI9tSMzXGAjlZPVKDfir3r
H1+C5uoEzfopAQoGLiDXjTuarwbo+Ar2KnC0ZbvzEX5thTs/bcWghdkvQ8Cj0LfY7w8/7F3mm0SQ
e4hGsyzWajSy2hiSLGExaPQI/vR9LdfE1kSPXttL/ntBuDCbhU5WTPoUB3NqkLi7y/X/csU5rw11
s7STEtOFbi63oHdMyQR7UDQEzmu1pgWWcsIQOnB6T5BPbGMBQGMrhqlI5XEE4ExHWn2+FJKiUEBr
sRQ1dJ5qUHIWie077LWu/MvOtRlOluqZvJBNAat2bqg3egb15AJb3NaPRhI/OdoN0+5xNuF2vzSg
TAIn2zxm1ZXF5YtWXjarem1UESzSWwlVFT0j1UN2NXmGRRQXlLd9KTgPNt16ZZCby0FGo6qJklWg
WI9Rmvs1RAZNkRGeW+IjzqCGAJAcGrIXMNj5sNKmYE3N5DhQ70wg367kjOiPkW/uOz+9yl+NO32X
keFr8madkogc62RnCnyGf2b55xNUHRz8Sz0D3Urnn8BqKR9VZsZBNu2Gu/lH7pn1lROe5urOyPRg
0p4Yqlg30o+IVsT6Q6W3T9a5CWA0i4YJ6LFAZm8aUNlxK7tyfW0P7/n0NwcTyua4a6K70IFY7vlI
HVpSowj1ZYubDllUUDwwn4ierre2ObIv1FhlSHADJXBuxQgXuicotQaAfBwcJzlNaBG+vP229jkw
r2j9AgprqdKfmwCepwMMxkZoB2+iXu6iZ3N6GkdBOXXxcP4AMUARtYjCG6B64A6QwdZitY1CWEFL
ekGQXu5avXNbAMBBijBPvatREa/F5q1vbZQbWqphm+smjObTK95thlAmzd74ZirvZjTtzI4ew/7p
8mxujROyryCoxTuj/qmHrgV3mhkmThwg65JQzI38ObBv63z3V4MDHSbK00j8ljr1+bqlRmiXJaNJ
YI0jrkJ7PPpZU0xM1OMlekdHjSQxVLpE9VH+nf5jk5nI/VAp+5A/4cJ1yVhtQso0DjScOrHOIKyb
gx7cAP1b5NbRl+mbpNyA5uakhnfQvlW/Q3Sn3jXvifnV0gyB8/IdqP98zcf7FWhQTV3hvkaynYyh
BywOJn980J+KO/v7vOvuo7vh3jziFe2AiUH3fn/XgG//Ox4oLi+3uqRXvF8DMo5np3/sc0dJbOO1
XNJgPytJeG14xo/xFtBjMty1wP29Kvv5yvElPx9IH36JXLA/HbOD+Xj5KzadbvUR3PGiMvAwyzX8
XB0eaxONRppNmtlt8oNq7SjeEDKQVV42uXVoLyRGCE2gmsMl4Nz7qihJQR8PGfls1k4mtNCt7rov
vJo6u+g2/37Z2LKInyf5tzEunXLiwaFRCmPTKT4kD52KrSUKg5t3KRNwYODClqnk05BY6TqphEJi
0C/gxhx8RWb7KwqhD61rpyqtb5e0VHPS6yh8iYHCvTzE7W2FB0TgRfEKjf+dT2hZRU3IoFIWTC7i
Y3pXJl7xkDzPLRn2w20T7eIb2XVeygfpRXoZHE9gfrmDfJpicPEA5AlyKhSlz81baqfMkYGaqXk3
HuPUC5/SlNTP4W1I6uL5p8Da5q7B3l0eF0D/w/dHUlal0ghigKBpx4M83A3X9o+4I2ppE2l4bBvX
8B5FTeKbmwSOCtkIvFuCGIAbIcrOVQEO36B7sw7dY+oCxBS7aCIQTOXmzljZ4W576Hwqqj4ZksAw
npwZr3W2VziBrr9Jx74ZBfFn84hb7uD/N6plpleprKnCaeMC1lrvF8pSX0OvC+YveLAUllAXD/jk
IdaCQYV3LF5ybimfWydMJcxfCRWAke5q9Bi4NT3Etm8e+6dR22cpKZ+Yda3imTQUFcC30hQgqf81
zwX6Asp1YZVioLvxuwaWtEgQY7bd4/fvc4E8tZxwNmL8vnqtT8RZBD6Ka8v6ihsPOipJLTD3/yzc
b3tczE5GG03tgEUEBdPek8TaF1V+bO3bsDSBbEZXy5dIAxmX6LIlWEX+Sa9XRlk1c5jVdmlwMv3L
G3v7OPy9SjztVVnESchqzGK/m/zwrd3paLc5sifp2fHsfXSiGclkMv0IX6xXXSHy9bQD7Z5a7y9/
h2iU3K5Q+76ae4bPiNCnKUuvfX/T1KKayJI9ftoQSJvx5KSgeslPpZRQhMxl681edHqxDpNrXLXf
Yje8au7ih9pPBIPaDCwre1xgkfVStsEqmQRpuc/1u3lhS2P32nBtTDclOt0vT+H2ebgyx82hITU9
mihgDrB3kvRghdP3c+XVgZW6RnXbCDHZyxXg0nwuf78KZVXnAHwdYT4HN/enOyQSJxb8RDM/GX12
/EPk+T+J42p4y+qurJWa2eOM+LBWBaqrQyKp/2W4vy7P4mbUWllZHHVlReusaLKbMQnyg307efqV
EL4psrD8/coCyFCKgmqw0L2NV8jFr8er3K/8BOCjdAe9GA/kzPcQBr48rg8ysUuLxYVjwMFxLabw
Dn2v9Oiw10H/yzxA1YBLSE+Ozyr0R08e9b5Je/mgvVC33pcH+QqliIPhQQXVnXZ/CCX9tKRcCJ+H
2iwyG0sa6jnsGBZAl3knAgpsbXvkLEBFfORJ/AM3qyiQT1SC9jroJmhYocIg2OibkwtUlaMurdmL
1sH5mqLEg/eJ2MHVbtdDPHqvn4ZTve9/ZvssGB+iqyJwUMlhbnNgQbVvf5XPbJ9/BU2k3x07r/oS
/aj2wtLOst/5FV9/FHdgaaEaR9mIj5Jump3qVx5z0SDrgxfZrVx9d9m/eBaDj7VcWeMJYCY1rliG
mzQOEt2NQeVdkx8Fyd0C5AVolRPkbNpW7Fmb42LrrOL50swxuA7cocNhfP6p7Cgcmt4Mb9qN7EN1
6Vvj5ydjrxzCmwrHVnKNdEclaOHbt482GQ/SPgds5/I0fFDPXJh0/iEJXbWdFsr4Lk++lm6kI/Dw
R61zQWHRQHD7awwxgulJOxRvuPSdzCvgY6w76kM18N2sCMM19Gv0Q3PlWzlISPiFChyVb6P5tEpc
yGZzbkhlilXSgFZ6qpf/LPdlJop7eheSrgsckKfpsaMqq/UExuSTQ2Ki7XfP0Hwkif8mugtupQ9r
b+CitmFEgGEs+y/T37vsVqt+5aJS5We4Gwp3axtc3O4kOdFBcQQHR9SkNxLpCTjjd9Mu8kYQ1qN6
s3/6ddmbNu+Ya5tc0IZyr2Q4DDYje9pVXeXGBaBmYbZvo+lQhfNJ6tghHtq7Me1ubId+6cFYX2Vg
9pqnvabUfqTYj3N3I4leM4SzwUW8ceoSh034MuchBQBu8rVDB1G4DLL2ktv7kjc9F6dKsOs3c/D1
fHAhrRuGmg4z1lnex/fzAZCMO93Ld7XXCnLFrcvFyhD/mg6Gj9CUOwxv8I1gvtKJs0/8gdC7ywu8
6bcgRcJ7+kJZyD8Hs5TJk5RHaZDGjdcoUKgr3UTUqPNx+nyKSb+tfMzqKuPQIcNjlBJNA6U5xskv
ZaQHyz44uDWNU387xhWhpgNhrMpNis7tteFAFTcPJ7cFxC2b86+DZJGia/daWO7A44hHPv2Q1pIf
JY3fWtrNQlMa1tmDk4LLhYm4JpaNxX0+kHfo+UY9HS9OfB2gUgagevOWBjraFaq2ITrEP9XosRgE
q7HlXpArQ00H1UFg6/kngrwdIZ6SWoDCtfWhtLMb1uzi1HfkvZo+gkON9REa9kX1hw0nQOpgQR4T
/FMA3HNOzdBrghsei4MI4LemB5+yiey5FImUCczw9aop0lPW5S0Kn+0J7W7epFC3lTPBFt2yAgjj
QksHVhBAJs8zISwk9Bl1FN4Y/Mfv5HfhU+2GOwAh+dvC8gUrb64lp2x1hofUbC6uhtI45fa4a5rp
ae7k3eXtuQQxzvNs7EtIDuCpE42ty6esTIXNXM+TildhNfPTPvbsSdH8bAQXReKPJsv2PbUFiKIl
on82aWgqCECATLS4olc89Akur5i/YfSh+02adIBEq0kypzgA7+BeHuDmakGC5P+scVmUYrHRUkpg
EfTBa823NPweijIi0YC4WymwnDbrJDUOWmse9yHIPjwpB9eskY/vnUHR1anroiL/pk10ci69DmiB
NzgnVGjDJCnDU58Ccn56veusfT1Dtl1wp9o4JPAu9tsM54ms0is1KvF2WjfqfTGAliAKXamVDuOs
+HUlxQu2RxpFesGbG0BHAcNRPxrvuUXLVOjNGswAGCIZfozGvHdU6g1pVrop2lguO8jmDkCFG2gl
RF8IMJzvAHC2qEPdYoixcqxdDWhZzQWtfb0Lq/1/Z4kblaSbk8YKvMughUqJHpuIqFqQ+FN7VQgs
bXrHakycR6ItoS07Be+nS7NW4bP4ZBdumD4O4d/EwpUhLtkGcVuj2+liKJH3SXmCkIWf1wI01BY2
woZ60L9LxDn7UPeOlM5YIqp3e8jX78o32u9NO1C01yzfFxae00xKIja5rBFM5fLbn6KViTZNMJx+
kDty7qEnkmnUeITQ5vc5uhtFPSai3+ecwtJC1vZoJwyi+JchvwrPkq3fB5cBqGgtCF+o5uIqqwDf
28xypjbHaVWBCpZq82lUHVGf4tZ+XRvhUuXWyLPSqJKPPQS8V4oOoES/tbtflzfQVixHS+ACLkQB
4tNzmD61Q2wqaRw0znWavjeqJAh3W/tmYWFR0AYBtL7OjWMybAaJY0wWaldmM+3lSCKIDkTJTxJ0
ci6PZuumimzotzUuK6Kp1YV2CgROQochBS0UCB4mGqGNJmsd6N2rvZ/Lafu1TNjdbEEZB/t6+NJ1
hQHy2Zx5QzE82umcCQLipsf8/iyemcCem9Kiw4J9iiPJHXRZ36WNLNKx3VxLFKxA3QJAF4pK537Z
sHpqe7MGYFMbXYRC8WJunV1oz/vXArez+q4Y27aDBWCWH0oIKEhjSGJ1ICZEVnWdVKp+av9QIWKp
PoArTsOrv/ZBYcgZVVqqLE/zOLlM8ML06RVj1W3Xya7SLr1CNDpcdqKNaTyzx0V6y87Huq5hD35E
oKWDdqTrqf6L8/jMChfmKc1wQVFgpXKu9fE6635l8XVnCm6km2NBlEVLJSgmARc7dwmQV2ipDPbR
AMzZhwxau2gg+0MGy3/WB7xkhqWC5g79qWc2Ls/9VkHQAVXXvz/GTX4H4JuZ6jiXWNIluyKKj0yi
0S1rS39KYtDOpUW5K63yV9qnaZCYNXBnWvRtarT5yMZO1Kr9ASzhzip8j7XobFgL1dv54P5jRkas
5xlO48jJrgqzPsnRW5WG3+I43TnUJGaFAryG1s2ZJFD7QsWF2NmuTNW9laZXmT68yIn5/fIkbYRU
3MsXnWrg3UFFyS2qFjltnmmYI0ny4tk3rur+KypXVFSKE9nhgmkS1hXYGJFc0ao8QdPrIM89qalx
VErlqknK/eVhbZx462HxN3Y5M3Nj6IA4gs4vYHZ96IXhqWaCy4vICregzIL+3USxoDmRw9vn1HoK
NUEA2TahQzERjXEL3vVsQ/xHSYw2HBvMmwqGoWE8DV6mPWv93d9M128ry+qtspCaWjTtM1iJLTJC
BTNwUl8YpTYOLqwJ7pQLPxbusrwRputJNwN9Vtt2R5LRsNwpHUXwrsVhP22ylRXOoYGTsQtdlZYk
5GTZg6uDJjacb5mcEAOCuK2It3HbsX+PinNszWIJ6gExHuWN9ioxq8c0e62yW9lkQHGLOIUvDg4c
eNypnCsNKE8XCFWiqaD6g1R3lhH5uStvUpBWC8tRmxHfQPv80iCJ1kxuLlEsslAawtiGysU5yV6G
5PGy4+nLFvm0XOixQwYMfR6gNc49r9ftsQTXEqq4bRT7SW7VXmTT0p3qVCJTXyRfu0I2iN6lmV8n
dbqDPPrzqLGBOODqJkrFoEFvYnH1tv4FlpGIQLRDc+e4z13sHceFDvebkbGOtErxROmUelaehOAB
VWzCqBZFaO8EkZYzx9OT01Wh2ysRvZmHSPHKEl2nVZ3ZpKj7xkdRBOyyozkGCgVlhC4Xlq9Eg0QK
vTFB1aBpu8uTsz39v+eGm35q1+lcJVESVGAyqmjvSZHg6rYZXdA4BnATOvE+Uech6tgdyrKoZht3
ShRo0yGTe2KIsq6tsibOl992lpGu4ovZZVZSyrBjnnLHB/2UZLihjlz5FP+QjlopmLjNSLMyxwXN
ck7wEmHBqegt6QSM9qIp4xwWNNWtGir47RKIUf2mOc0vl1ddZIBbdbNvG7OcMFdREoIo57EZLDeC
QEny9N/Z4QJXkWla1dawE2anttnbQASza1kVbHDBaBwuYnVlJyu5hukKH7sv9m38dRT0zWyGxN9r
zWWM/7EkCBnUQHriGVaJCZPRJ3ug34fWd0QTthnpV5a4dBLYBU2dc1hSsh3aSDvQGEUE7ZayqJt6
e9//u1t4mmc10iY8ncMQdI+sMSY9vcbmIZeXf3M0eMowPtitoA5zviV1NnRY/WX5m3sHACvJ7LAr
bWK9myLKis3xLNd1/IM6B5/DMCkqymIsAPyQ90h/iTbmpBbhyDbHY4GBdqn5Q9Z8iQmrEJOBzUCK
jToJ7MHT0PhXMIvkFiVo/qtNQbq06XMofqJqDW5pXDDObTk19OvKEkUhlvtJ7I/9Dgi8MkdjrV+J
ME6bsWxla9lgq3GhHD8kUgdbUJwFMo0KTgDRz3PhTJ37PNQHQJi7DlUhluqW10WhIAhsOsBqDFxI
g+JI3lgyxlCMX1rj3ShPVUwFufjm+oNwBBoquJ4CXn4+TxGeGHBrRWEIFXc6o+UwU0iTUVLKwZAJ
1n/zPFMhemTqAAZDA4hblKjqpG5G2hKoeCzxp37+Yg21vI9YoXjR1MUumtOudXvSvakbKzLaSiWI
3ltTujzZomEYcB+w354PF0q8C2lBiSmdfybR1/EvekShV/X797nTwbRpVaQN4NZ11HpFahKr+F5r
Ar/Y6v2CAghWS0NhHx2v3KJpNbhaqIYXwWq4yuS6dlGtDtr2duwgKavWUNuJQRgMBAsWNM3vks7e
DUZLRuPWikV6LFszikwRrVcf8nMyN6NQPzPDkeJbFEjneKgJ1W6ZZTc9E12FNw0tJCuA7IOwmOel
YqUTqjYI5IN+Vt/nsHB8LZY6L8a+8y/H+GWR+OQaROWaCuoYKDLw77px2Y60sjo0nJXpY191QTXd
FPKRzqrL2HOJVsY5F2zDrdCIGQTxL3S4ECG5WTTGLh0bNuImmUa7/NBAnpAm7hSpUFWOSCiiP9hK
L9bmODeleVuqjaKgvhZbR8XJv2ZVDpCBUpNGjo9/MZu/h8YjMiARA0aAHkOzyye06xM6NKRwZjLe
a+qdRmdPFvUfbAFqQT6CyxFev8AMy/tk0dZxMsdozyzGnaGkVyXYkrJ7G4J9tgMJv8SjV2Z8U8eD
IDnYOhUstLsaYBo2FpaA8+hSKKrZmzoKG7SOo1+ox0PYeSiVv4hhaytcCiInzozTDaMz+uRQabji
JLu5rXaXl23LRdZWuLQtz5xJ7jJYsdTpVWUESdwJtGRurItgLlsbG904IL5C/oEyH3eWMjgH1WVc
l0OUCw5gnPyORmXZjen4F28A4LfCtQ39nUhseF2/sbbzPlzuCOZsg1NzTqmXsVok9LPpBb+t8EgA
dYJYmKajYCNp7zru5KCFEfjZZkkUyBMQlwDvYoND6NzR2gLNj1qLlymj9h2g/dtd+ShLX+qIQHPO
ad+78Tj9RDe8MT0nUeFms5uXR5XdXnaRrdzBRk8kek3RMguU7vlXaLPUtVZdoQk4PcZDtKPlsY6/
9Oa006ioPXfLHRchDAhDacCn8EsnWU3TVg0QHX2Y73vmvuRZ5MbQTrw8pK04vDLDrx1V7Lyy5AVX
8dilxByI/VN+CZObVNTks3XGrA1xm3jsNaPuO5xm6a/mBabSkdzPkm+Gnqi9YGt74ZkZUcmU8TLw
0UiyyoRtsMojFUKsv2keQCD357AXZ/3r3BtKA4xBFhr49RwYl1kOoGORNnivMV6a8HB5bbYGAvI+
A2V3JKto+j13t1zKwbK2dGgXY3Nv1sY9LduDIb3/hRW8NKBlzjB08G2eW5kofrUFAVCQtwmoU4k+
PFhTL3CzzTcWvPkCbQWaZFCZcud9N6QyGzOAa8bGr/FoodWdZzhfU3Am5wVUdaaDk+9NugfLCSm0
kyRbu8vD3NpPjm2a+E8DAoHnnEjlJlH7CZNpNUmHJnFnVwGb5aV50ZBIiugfl39QdkU3+kcPP7ra
uFmdOynMKwdXmXas3b4F0WM9HJbCiVEJ0o3PA4MlHFxwSluFlNbiRSt3nzvHiuoGbVe4AMZgmAHN
jBw3PlQtUDrbX57Ezx55bovzyJkpHasS2MqfzIzMWEZVYGF7NEivl/ZzcKRygT63papgBq5n6QC0
Z6JoyaEoc0Z6M3aIbaX2f2mP284ziNIN1nfAhUjocHF+acUv7DAh48n2xKE4DjIqXActzv3bpo7K
Xp9wO5eqN2BXbwuWfZGiTMSftIGx+RDGxmcDnol3uuUIW3lDWNi5XUQYj5IVRI2oa+UyMXE3qaME
aXxLTCc5ZAytJeytq45tZfmXXWRrAdG19u8HcCOVcnUw5xkXwsR5VIzrVLrW/EEE1dtIeDFM3Irw
/oueYkginA9TLpguMVyqgyz226YieAKlQ+JFdY7IghYgnbq9URC99g0R9nZrKVem+ZwXKk6Qml56
yQr04mV7gDcUUbFl476LZ20VWdtC2gt9FG4XQDEvl6uxxSR2km80B/ulQh88XjpADOLR6cc4ebXR
u+Dt1rCiXQqyMch55Oq3y2u5geo//w5ud5hZNdQNw3ekT+/MNU+NZwTfwxe6q56cU72TTuZt/mB9
jTyB3SU6nl9Iz+1y9/26npTJKOBEEP8u/EJ3F5xHtUicqie59dFzVojqnBu1GthEPQikFwsprMzZ
lJ28HEKIJARR0aILX3cZdJrH1F+wcGZ46vqaaF1AZ8FFeKM/4dzu4m+rHWs2LcQvFMxxSaSS3PTm
nnr6bf0INCayvfa+tokZEZqS4dv0XTDPix99mmewV6IeZoKhhe97qeIUTBwSoq0uGURufjgd9Skd
96oz7jpaXidtcZtBEEjpMfDs1SgmUVq4xKNPXwBNSyT3C7aXpxppqj6sEyqjfjQNX+QG7V8O+44c
61vNpGvW6y+CEW96FoqxgCFCJBTap+ez3c15PTvpDHoAufSAdD/F0gCxhsq+Nx7txGXyt2Y8GuB0
JaksmO2tyAjfMhceBJwDPBtOY9V41O5UPGHewJeLG63wM8Ejx+ZsrkxwvmQhjwlDS0H0p56dp6Ro
wD9lEinu3FoEFvx864PfrmxxuUBuzlo0WTqK2539o3V0AlGK+8urtSzGJ+eA5JUGxAnWi6/VT0XT
o9gF54BMKNFaycfjU9mDV015j6VrW+pIKTpZtqK7hhUyIeEGciS+YquZ8yTT2UQ2ZWD7m6/geFLU
ThDfNpdpZWT5+9WWT5qyArO+hQtz7pR+4piR3zsymdkiIm21lDR1TgU2N70PnSIfvBgounHncpPY
OD9yIwlG9amQKbHTJ2t8LQFCvLxmW2MDQTOuWBCaWdgczscWgziuUhtssBEj8YCb7IMpNHpPn/vY
VYf0J9geFIHNzdi9PEyDB23JPT7lwCHtp9zBmTyYV/W3cbo1oevTxJGrFY47Zie7vsstwV7bmlAd
GECQ6sNN4J3nA02LpO81G9uZgo5JcsMEJWjpFoJ2ggNic0JXdjhnmVNzNDITdvqx+S6XDyyle+cb
yCt3kxQ65PLq6Rs7DiS7QFsu5WAkIOeDqueqTKU2TgPrmwJ6BRFv+OJk/IZe/zznHFqlqmMx5GlQ
z69DFJIKDPiV9NBJJ7Wl7jS+Xx7N1mZem+OWqEL2BPBrgXaywSDlcGeDqk1I8rkVpNZGuPVhTkvr
rFmAgb0DnqrbcMg8ZbwzRs+x/TQC5EsIpF/KqpemkdvL/0PalzW5rSPN/iJGcF9ewUWilm5tvdgv
jHbbzX3f+eu/ZM+dMxLEK4RnwufF4RMqAigUCoWszIxrhqGC4u7Oz1dZtY78V5Dqkg41Zq56g4ii
oLxHk3x8PJmL/n7lGtTJWYDackibJEbhA3xcwgkdOUQQnifUch4bWsyIULjRNBnSpriqU1XlthZj
r5mgDhXyq0oF71iTEL83ID7SBs8jF65CRbWHHqLisdvxniOkk52fFVCFTXy+5b2WsQOX3AiUkBB4
mhus8JZ7uykGIWkUTqni3cjvNfkFV0Rm+8DS5H6XFPGUBkVPesgQqJLDIVHiHWoSROi+ZqZrv1aJ
KLBmd8ld8ZSGAhjUbHC3oHY4L2YGV05qvMtB4Ri4fidsm8zfJnPfd7aRpvjSVQxA8FJQwfsAahMo
4ILumrpFdJo08rUkx7tKGkiEOykTgLaAwZ/pb+dUASA0hGMqsFSV4fVhiUdB3X9Gt70Zcfu5S7S3
+vTntBUKdFdJeJrAjZS3695p1b9+Hod95A3f6gBz09+ti5QBNxTpfCmMWz1zgoJ7yQzv7wubt0ao
HSgH0E0DPx5uhV7mSFVMKm0w2fyvS+5+NZbvw/YqO/Hr0mh0CRehpBZdfziiNrlm++GiFYAsZ0Jy
dLTQuV1RGL0+I3520YRGjUwAALfMhA/OaFn0TkuHDkpJaJYFSfLcaHe7NoXR4uFTR+ZTcInZJ8YK
MrDQ2gPtMEEUWrW1z0MgIHh+HMUWdzSY1kHjCXdUeMqqHyp4ouLn9KByR07blmj+aLFc5X81vFm8
AXSUPBiDxNvhSViuKpuHB9D9OpK0NTi0lAiXm1By0nyEHgEr3VpcuiuL1H7m0TYb5Apy5DIeXalc
tSMkWxRGerW4ahouGGg2h+gGzdKhVKXkNR38I1bf0TtTO4rnCv1rWeDwqRjvOosBan5ZklCh1hEW
b6ewCRIog+sGSjpa3xz8VOSe87Rs7ccesTgiHdB5XDvhjHRJGLLyGlBayK1aVBnn9w/I6z61NTh0
HttZXJ4rO5RD8LUWh6OOJnrR/sETxlm46NZoIplpSHFM0TC6TvHbvAx01LVFdFmKk9kMkB3nDnnK
SDekpYMKXL+QCofww8yIc7soPHbtBJ12hPS61380XKxYozcYJrAzwcabm1WjyUfZwJ92URmJJog1
AiLLrbotOs5G7V21+CSV1+UgvAScABGkTEycwogSVxgl9Mp7xWTVVVS/hc2gOOCp4IkeokKaT8mp
S6ueaHGLUkwgFs9dhO/wh1aAYEkRroekD81cBeSOz9XRBvonXnV5Gmx9/DKRIoCjoHjEEnufIwad
9c3aUbh2gyIPedHthIDkudRzZYp3Axefx0Y+o5ShHpNYSqyy8IMfAVcpjNVePFeBcAZMA5crSBdR
R07lq4UaSgPykpFUUEklsmm8CRftLf7Df6a/Bc2KKhMIuscevDzSf6zSj5JhKsS8FMFqYeVGvRm0
H371h5N8t1deHlta2vkgeTfQUolHFBAq3M5prKDfu84xp3IJwGHFx5fKK1mTuJSu49n4mwoAxBB0
/ogaVyW03BijIUpcD81bbFQHHvAkY1iVxjrNesInJWnDy+OxLby54Vy7skstXohf5ToDeVeQcwXp
+fhlEsLyuVA8fpsOfnb0Mz9C20s/Wr2ucK4nCu+ZL0jWMKaFC8hAwFjXxXv61RfRvHY6UHAlh/Yw
aCiRYqf98gVH/Ow+eNLmll4zrC2FKry/QXcTb8C4o1PD5+paaNoAxvwILXuVm6Ro/k0hpM7qrl82
BMQPigB4iqDfrMJAHmMDUXcHqR0erw9C0xDtg6X9vLgpgFkE3QfkryAHeeuq9ViD/bNCHNLILxDK
mZtkxfCXxc1wZYE6OMa2arsMwCy87knQoDk2a7CYrCX7d0BGi7N08Af9jxapGJ8oWhx1fQcSZe2z
slHkS+T2B5c1ayFYAzqN0uWo75UuJxL0AbSEdBlL+WfpUJ6RoP+e1XlOrpLdxG+VcZhnFeQVFuhU
3XgVXgKWh3yXle9i95WZ+cy+MjNyZepFNcwMiKJEgfIitK9WIfF/osRPnHqHhq3QekMd0MYzgFW6
/nNnv/yZbBbUb2m8KLrhQRoJDdo2qPF2UgfCEtHDqVpOZgTWnAps4kX5Osp2Wqu4meWMXbiUjSAF
RpEMTPC4dVK5FcqEoSykUYI2ZChiGHz4Gw2WT2nMKpMt2lGQJwDbjfZ4+nQcK8AIADCBnfo4FBtZ
d0Gv+thdF0zMtMKYNXUuB9BVRq2ekqTMe+hj2spbsg1YjLsLO1xABq9A0RZN8TiNbp0ET15tEeZD
Mtc9ZKAG1mUHjUhT9P5+SW7sUEtSy52WqUaX7NLiCxhr0CEw0egLIRFwEvTEYyDoBKYFc/0wjnVO
HZNdkWjQUN/Pbas1/4eJsF5cEtWYwc147VbpJvfANzg+adVk1wsrpd73kQ0gzn+x6lcmqLjr64k+
VBFMALlSZxuYAAf+YxNLr/YzxguwGHGmj6KbLFDjbbikBQbHWylbz4kcHNekMcf17xdW/WcpK7ix
RUV5lNE7KahhK4petH4j9WAFB0jUkHLCB1amWqCurnK7T05S8skqYUiLjnE1Uirih36bceU8Ui4g
xqeekHHrP3U7/mVyUKI1k+0vYd1Yw7axQ6e12nNkJuvSyl/aFTSPt6MjrysbDwnhTNx6BtMcM1Iv
JGs300MFyEytCimdp+dVsHh7IJMrwppmqqQyPestP/CgeXk1SGA/9oFFT76aGGrzQ3RnigrkZ7uk
91aVYve8uNIn57GRxQhzZYTa+UML/Wq1gBGluCC9TrkTP7wJ5mgwHPobTUWddzezOH/I1Xk3hHou
K/NoBKsl5VO7ERzdVU0J94fcDMzIFdbxU+FMlrZVrdIUnn7Wm8oNwMi3kixQp1u8JTugcDPbM7S/
RCc5CtCmDdYjUTHzEomt0GFzYs5rS3/1/NQ4l55xPtJVxMLwxlKcgazQEa/W42Q9nv0l1AqgfDh0
UWZUQAFMbb3A41st4SCmUKChXyJT6ngxOo+b1zqx/ZIUCdHU9DnVGOfW0p67NkvtOVHl6kQJMSwt
0pxmQLNLPIg7QW0/1C5gKZYuJBgYI9S05+r9TOh+u/Iq3NiXFIwxFlU3qleosgmZ7yRrQ3FqjZGy
Lvkz7qYo6iHDgFgEFZvl0POUYu5LravKjPhsi9q2XefHkB/AY/33Fam5X+EfY9TqpQmUG7wOsG0p
GJ8Urd777Q9V66ywKgkvxE4vs8TEFhfOgG4Vum7hkToVE3QfNb8iQ9NVVAPaNxYlSJdV9CtllSyQ
CL0h68cOumwPBVkFYhUA9FO71ohARWZ0aFfyBfenG0XI14aCdRuevY3eZChh4DEF77QoJFExiA8H
X6znjqRCeOWLwulQthHDs1i+B7Lbt64vBiRB668W/ynldVq9PR7jUpy9Nk+NcczCcUq8AhoKngrY
bo7qlTed/bI6PbYz3y7vh4kX8LnsjGoPtekKcB/5QNai9Uv6IfPKVoqadZWeRf2jFA5JlNpdw6KZ
WB7af0xSW88HWhgAEKCm0C9RW6BY+yM3wPilaskY29K2w1PEP2Oj/NKXUm4SUizhGFWrRjWsYuyO
jV4EpqSWhIPGwOO5XIrL1/Yol5lCzkNT2OyXYDIK5VOr/35sgDVzlFPwfWsI3myguChtYBb5WVYY
QZjlD3PcvDoRywgtGl0Jv8tayJMloINtccrxBxDvSXECXaUvCRivx8NaXCcBLSbYyjzUQql1GlHd
5EQJIOTiMCCL8c24X8cSaYqPx3YWpw8FQpSDcTO6YzH0Sj72phnCFtXar9HrYtMTvP0wsCg7F/1A
wn1iJnGbe5Jv51ApE0XPmhmuNryo7ZpTzv/FOEAvwcs6NBcgu337+2HQ5iiJAW/Ug2oqVYBcAa6U
71i0A0sP3OiM+o+d2VeufMHjx5hTe7xtcAJMeU4ag2kSzftfKMOtek0EbKaUzaTSf6C7qiFZfVBi
oLrFYZdiMX10xz4e91LcFxGMUVUWZ9Q1NW6JG8ox7ucXMtQKFRfl/CkmOksIaNkKsk8ImIGGj9YB
4qApzCkTRg1kcF38anAllPuDHDNyz0VnBLXcv81QwSL11b4BrRIejsCYCIHjeEA/UMLCLVJW8CyF
U1IVkOBA9xvtQFR4F2SxDsQ0Ck+Crx4iPbT9+IPTBkZcohx+tgJuX/w+AP5AZ/JUfpMqaWnEvhGd
OEV547zmSQdzHiNIUMvyLxs6LuuqAsYp2KGcURI6Xx646FSlkdkF27Tf6MZgVd3lr5zsX3aA50A1
AGrCeNm7tcPhOS8r4iQ+NVFiDX7g6OFW9kpXCxkdOouTdmWI2l0DKtsCDvj4xDe/vOxlql4eD4Tx
+zRWowsLFSjBPD4ZWvzL4Dko+rSMw4J+d6Eni05sC2XMgTxL4xP24R6UgZCDMIVt4EBhmncHdZZH
kteZ+XhgdHn+zqp4u0ReqSScBNb9k/pzcMY/3kF28Vq5895Y3CULuwc+8I8v3JWHVK5Taxm+MOi1
wyf6BI3Z1hkMfmA4N3Xq/r8RAaY39+Br+OvtiMD8LDdeV8WnKDFFU49AA0mqlMi7bDWxGsNp1P6d
MWr6OoDzoymCsUJ/Tj969HeQurQSw8qIsmnMYZ9BX8Jq149XbXku/zNEKhL5oTyKPVfGp1YuduNU
rou5Iz5uPfexnXl/XiW036MD/w8wNsDHo1hF5UggZlODwtP0Y+KJh0mMiVcopJXUzdgcm/RHyEQq
Le0zvMqhVo1GD4RaamBhFGZe0vrGUerPgr4ZQeD5eESLBjCQmbYKAqr0a5TId7Uq+p1xrCGipj9P
eAx7bGBpyua227nHfb5UUZGoVXDZrjTPO+YN+tqFZ2gdkLBOnRbPK8OLXPKMG+p3dw+9RnN3LOgm
UJ8GWO/W3YUimyQRYKTjzIuAWkkCgoLwtepfi25005YMJQgLzkbu6OMrH5JcTolnOEoJPv2cESXv
3RIA+/mGgPUzUNWmQHx53sV5WQzcEeAYU6oGO4WCqBExMhe6mgmvnJs8UW3AIzUwZnRfYcKVWull
kX/a/hpP0buibqaVMti5G37KHsjIsOMer+l9RAHODG056KnGlRz4hNsp1uQxkwMlCU9qI1sxYkk5
rdAk8RWEguNnTsji7FwIymhWxDV5FngH6SidA2gcPwxZjEwjlxSzDtKVbLwZn0pgKYLZCslm0oL9
lDA7rqk6KCZW00DOi17nGaPF05p8kSbludp24alGk7ql6ihWgQxdsz2p6k9RWmauZvQDMYo+cOOw
FF6MOGOxfN770PwNMuoEczMgGA5u55rrUhQRoG5/KgBoMSVOw/Zpcs7FC3ZpPV5W6qqE4aLnZ06z
ZpYR4Fsod9W6se8EPspO2hmips6wiU41oyX03nNuTVCjkVrFS7JuNiEQnbOblmi1QjL9OE3JNvHX
bDH6JYsInWhE1dDkg8B9O3+dH6Y6UADZqRIt3SeTgdZakIpaObQz0FGlsnAbLHvzv1/dayQlE6RY
gT1Zt1J+IkFhi4o9xRucDXpyEU+P12zhwEWF8T/jo9k7vaSYwjiEPU4w9eYD9Ryl3QZTZjfFOs3N
DiR9oduUOeKPbAbHJjRTlujht43bkPv9Ho8zCgk6KDBmH74ac1qDCS/WvAwN2g1RdtX41HEfnr8X
2kuab9viE1cdPK/oX4NwbHLdztAgUIcJkYZwG+c59HPTzVSx9CAWToL5s7D0iI940KWvym2VxCHO
B3xWCjrAHUjW0x/Ch2RCxoD/5Z/rdJar3vdu7Yi7iRU8FvwAxsHzC64G9PHSImNRkwglbmD5SWgN
0kCEAsF/NRRIGYD8T/YaY2Pd32Aw1lllAC1kPJrlqY2VtW2kVhKXnQI5u8QnUUcalL74Rbxi+NtC
kDDQwCujXgfxFSATb9e6rqtmjMQkP/XNhyyDWtLb9hb2VWr/+AIvxVfo7RP9Uis7LcxJE21Lxs3m
+x3wxtmAlkWFBa36M30ZQtXtB4ytxIdqzcun0i52+VPiykf1KG4i19/o7nQ0fgan/qKsPEe2KtNw
Wdxp9AMGJEZu7VPOrujDUKaoV58yFS3Z9TksAWHorALoOr8D15JI1OjZGDOidizgwvc99NHYqXtq
VaDugQgun0QT1MdOvElXUFxYN+vIGbbDOlz5rupEa/9ZcUGzc4jxfATc8ipZ/a22079m4Zu8BWj9
ewwkGLymgPMxC6qwl4sPWdzg0kQk3lW4lZSfGsXpAQ1k+J6IpaWHj/YtGWSuYMZDgf526Uu1KIYy
BAkENE2/AILNrHTv79IdGk4I5IZZrj7vmRtzSDSQRyLBQZYj40361hw/6mrdipx6ek+e/Z9yZrYR
UaFOh6vaFFk8I42721jSzOKtgHBdVFHao5/xwSYnxn4SGyfRsNvOTbgt6l/Q4mOKut/HxdmSjhaL
+byfR3g7rror66rNE+PUrbtt95ady734w3P6nb6On6NVbQe77I/MgqItju/KKrVv4jEBnZgHq2Pw
5R25/mvwK9KstIBFx39/JFLjo3ZJ2lZ+PdSYyaKyvPzNR/v4ulRJe6r4HUScjfFVDH4Gigx3XUO/
Ms4EhqPe3XlmEDpoa+T5woMDkQrGXsFH2igN3qlFn+Za2sam76+eWLL0d5khZWXeLVenroAXnLSH
bPMpJc7bX5dBqB+nUny9zTmeH/Hj7dOoEO350h+8lhRExJIxdvX8U9Q2QyMOQjmIDNC2Qr8Il0kk
DlwveSf+yFeE+zSc7Oz94F04PvoJvTfjMB0YJu9OS8CLgKpG9VkHRAeorNup80bel1tF8M/c2t+G
HbAWhmEPm9Q5t2v+V7XXn/I3xWK1hd5fY2AW/oBuSXRhoCuCWjGlL5UpkIPgnMoObiu12UdEAnZY
IiCEcWrGSbnghXieEg30DgAtjf7h20GWlW6U0L4IztmuXWkp6SVSP3voxWMU6u4nEwVz/DHm6xIC
F5XxqnmchRMXx7g0xGT4nXfnkWvIiBZexqrdOQqYeWbpFw1tmWASpQuCVe6ppV8HydlPiL5S/1Q8
Cd6CN7Tti7vQCf4ovwdGA8vdFFIWqQUbRA+SjMCLnIXPrCDd2wRVnh1oFzoWidxdcKQMUQ4p90Pp
8z6GFkKOmShoLISg0vrx/N3FC8oGFfZHsdMSAUfMuTsYNhLRx79+X4Wgfp5yt6GR9TKS8PPBJX+q
zcjSnmJ13b5bqQUuNPAqgWyUYXL+4pvIQZmkAn3nSZ5fTzDZ27/6l0Q0VUs52nqz8czfR09iBKq7
jJ6yNq/hVbw1+A7KNfMAS7hfQrxD1DrI9qa9cZBZTE1LtgB4mF8SRTyu0K+WaLc3SqEWsVY5yX3C
ocTyObamvubQksFSm76fxlmjBCUOUBiisEOr4AaDFIPDPe7POhdEz22Eh3Ox1Hjr8WrduzhCA55W
5G/qqzuEeMA3XNkHmXyOoTGh2AouhdsmPzB7dO/dHHZw3cNpgqxNoTlMZGVMErAAy2eA0YUmJC2e
y/Ufj8dyfwmQb41Qzp6mk1yW/SCf3+MPuEN4CpzkLXtVAeSP3x7bur/wfNuScbsT8cKPS9et32U8
3hJVYZLPjTNACfxn1hFcrA3pM/UOcewqxUCSeNunpoqat3AURSgQvdaVayigxSH1Lknsx1+0uJJ4
qv/3B1HbrgeoLRoTQT6Xr+lo50UEhSwQB4sOL7mPLX2T/NzucMwz6PAh6TGXHOnSplRMbc3Hinze
9ua7Qfz1T9megJEMAJAbzB/15ePjayTnlrD4HO8j/63heYNebXYfWudxE0jyWX8Boa9uRR++GzAC
sjAfH///0YGX4tYIL2eTpk0ijOyLc+H+8oC8NzacO8vXhs7jqbzPimc3+mcqARe+NYYXAJRnkfWe
u2rNozD0rJ0kn6xIswl3KvEP3RN4CDnWPC7vlCuz1BGa5JMx8REmMn6VLqIJtXFbOGp7bo+CKsMv
7xIRaoTUIWpAfkKIEBXOVnl0u1eOUWKhIQszCfHNDFIHqCagL6Tx4PfiMS3NSLSCw5haLbrUiWbX
2JWpJW3Uz2m0wXTPWL27u+hMgIyiLOTF5v57Wnu4kLgeb7qBcq52HNG23q6xvWf4yarejqv/zRb9
bBEZaPxUFU8+86thF1nk8wClWzvfDaw0fGGTXQ+KLlrVQTjJXKghVJ+riyM1pNnyP+RDtq2t1tKJ
ZFYvgW0UhDtAq4QxyPtk8mZCv/fm1QbvykEa5dSQz1Vg+1vvcCDTivuprKYvyfQDwjTIGivlnGVg
+HFcYVIVMjm83a2NFXi6GWfs/Zv5rZvQ1bm0yMe0HDj53ANfnB3KPSC1nlVhQiWzewk27VvNCGIL
h8HNGlKnE7S7qsyDONVZX+VkN9iMPX2Xmyhz9RY50IzdmgHJt1FLjpsBRPWyeg6g4CMUb37C2tV3
QXi2AGZ6kEbjeMV/txZCI0nnG6J2Lt75L82JImxmriajkyAVt2PIezFc784TQGSOBkjcy1CnAHUO
NaQqzJU0lAT/UoNP+FLlKBVW2NyQQNIiR6+AdABuWj51RsAKxncBcraMXE9TkTLgIkUFsEAKffCs
Df5Fy10dN90SqWvf/mbsrPnUujnVvq2gNAwWdVxz6XTS8/ygiCKMTymhjh3aFbpKgfPUo5VcT66q
xVayEhqfEbWWZlVE/op+Gzz63lMAAFjTgPPDvwAwZE7qHq9mZpFFJA9WQvQpJaymuTu/x2M56jtz
JxTCMQBjt27TSFJQSaMYXMYNb/sb3xVsFs3ufb1gtgHvRwESmAOgrm9tpNwQGiGwwZfAlTfDbtiq
br2THejsrhlrtuAZN5aoTeBJ5ajFoIO4VA635tbg6NyU+2oNSSfbWwvH0BU20aZiYQPuEyBqgNQk
xnwUtv0Es/0mOIRr2cwOwvFH9FS6usNSaWDOJuX9WdBOHJerwSV+uvgxkc+TibncQzueNZv3IeV2
3aiYWIq878UehsWt9ZXm+BvvNy48G8Hm18GeYyR2i4545STz0l4dZH2qS0GSYVjh07Pwln1AppEx
nrvL6PcqCUgZEbUQN6hcOJMMsPLwUnDhzd5WN/56WEMn7hl1EIYXLuxh0BKicQLI0JnVlPJ3FP1z
NVar8JLbkwMmIyuxlG2H7pjYnUzJxGZGy0tP2vUrw/B9yALLKOC00FWb1Xjp63abG6rmFWL07f7+
ScFLSvKlreQtS8J9wQlvLVGrJQ9C5ScdLDVW507Ecwr7TbLrbc44N+8zAWgIXQ9pdpsrtwj6PPSm
eUgSrk1PP7vDp6Nbyn50gpP/Aw9jrGOUNYXz2l7ZK8Zo4ooG9kZEKs7U7Ba9a6ioCowr4fIMKngC
kjX0CUJC4NZQCD6LUtGl6IKyJp7XLeFJfxbsgJRn+fTYLb61iW5PMszhlSnK8fNw0hJAbqJLaVe7
xCnNxPrZOSlJ1xAyWvcFGQ/is/5cuorJrzV3PA2fv8uMeOb/9h20wDCU/ngdfKARwiSIO7Azmp1+
xPsXb4525vi2vwpdEDq9x27yGj0ZK8lszNjRXKZTzd75YEJUaoNCZU9HhokPKazGqkHWaHKn5u3z
R0SqfbUKHQ+92tFfA7rgyTMpzYwCBkKbbpaJUxF8lz08q3OAbpB2gTltJ8/ULf653DUfGzM6Fvvy
jUnUdx9Yb+1SOyhNsrmYBbv+h7wRtqKA92Se4WL3ofXWBuXMQxGEwFl97xqOTOSXannn1GEdEfN5
Qy8busPANAXIuYhs9nbLgN+jGetGxpZRoO97GJXfEMRgBG9x/pFHRqjjtfAEMDOMMILG7Y234jf9
95t87YQAWLQrb1WvqrWwmWxtpTq5lTv9mlUumk3Qn4B3HdT80HENhSQquI7QxZTCpE4uajaSQepI
HDO24v0JBc2sKwuUT4BZfubZqZJLp8doRnsC0bjZjTZ406XuJDUs4gCafFrH+yFePARl9nwezBri
7cpFoha1tSLHl1o6Dq3ZcIDa2X5/4qSdnAm2AgiCl/Ju3orol3UiEOdlcmvlFdr/d2oA9ghW38aS
K+EGwRs6vguPdZQrVWLaYiuKmGKvaC3UVycrTZLYjrvq43HUu68cYex4Bp8vZjwa23XKVD/peq72
RXppv+onYZuaO98tP4WXaC+wChFLjgP0q4pkfuZs1ahpLuKoKZqwTC9TMo2iOeZ+8Ufu25Az24DL
/2hNk2tWoDXTDhpV9fsoDqNqJr7X71UBqkqAshnQtqtqLvmsFbUtV4ypWNpb199HTUWoRqPvl016
ifPtkI07wwMN+iS7Ph9aYvI7x5kgg+p99EtLegkGADH64+NPWJwhMOIByzrrz9A4YYUHR3Q6Jeml
0JWNMXRnrkbP4l/bgBQW0M5obwIFJI2AKNK09VEHTi86eiJXQBn5ppF3hvPYylJmBAEC0E+jR1ef
FVJu9xT6MtDQMqXZpbI6a7IEpLPoy7ZkQNSNDR681yoD2XH/NIbQC1JeUEDg0VlEw8ytxUxIZU4U
suxSkxL1T982zIP9UazW2oGVYC6sE0xp+lwqBObRmP/9Kg1TNPTXNV4ODJh5YNVXl2fu6sepcRje
oGVjVWQXr277Z4OrxHcF7Y9HrmhbM5hXlgh8p+pEHLQCPlnUwtzXWuIqPqioCawaPRUSsy6SGQse
GHXAWNv7txJl7ixXUa4BTAsYfeoLG08b/ULXugtfQNy0IkEV9mY5HUv/TxM5PeBQxqnv3AjNtlxg
kBLkZmN98dHvOHYr37MkzjYk4BzKXcVUvLrPkPFtqGLhtRxYRPC53S4NP/FlonJVf+HKdQnWp8L7
1aKxv4hOftCb3rQes9qOlRJSnE7Iha7XAbeFRucU7aS5mb4PxnvD7QBbyRNHVewgXSfBVwulc/1Z
b2Ub/3db7SNwkIPNxpgKAm4WFVz1eWFzqGjxeNQr3jnZqZV9WaDt0vvM+NwOnsI/abeq4l9q9G70
pAYc/vF+uz8ywTMvf+PFwbYj0rEVQbSJOkHpLynQCCSDWJo9a4w5chR+1XI52J2o/+5aLrYf2/0+
7W+zARgG6Q7q9sBD3nVyC6Gnhg2vAww4vHnK4A68k/tunp3G/MSHB0kjofdqDK8hh3w5IIUh2MWz
9Et1RW6T7vhzBGI3XTejp2E0C99UhOegBpLTlbey7iiqJezHULNAc6yNdmGHB9FwtKgBnzMZ9rm6
AkNHKb0Yf0RWD+E93BbpADDh2OO6BH+nIc2ZUveaV3H9hY8h8QFYTiU/G/Ia1EWavAqmfVsWRA0t
7aiY6lbxz6q2L0EyrUUr/SkNIKPAwrpKc8ikp/r6iyjXHip5iMfA6y9dCKoDpy+duDzE4Cn0GxMs
hKtR3Y2+hVeRfKe6avDRvXogeOcOCm+mzTvXWVpuevoazriHLuykWWK6z2Qcq5YA4LK3jsFXlqnm
2Gx9qwlYp/98a7n5esDrBRElQyi3a8BtzRv3KmbGfVwMkzjEF4VY3miP0H2w7PNIlEPAuMvM4eeR
Jer+FItaCDKDPr5EHqe4gyIIZjUNutULqszYdnc3i3lQwFWh/WSmBqJJrkpP75JyApVxTCxtdDoT
MJlqJKw78t15M5tREM8kHKcqSGxv567W2ygBAhtmDCDqkSG1pqg3rFPtu2ZMTxxCB5ZJwxucRt9g
QElRpJpY55e6Grh15su5aBYQfIlXQqnmipmPGnp5kkauVlPStpWZyEmom308omm4K3lgn7gp1CF1
DBq00cy8cYiIF2g9sF9FWEerqG07/ynkuCAgA1p2BCJBV/pcFpIB11QAcDdTdaxB2ddOY2byAbSZ
iFF5BgpSgdp/JAYXeU47ZYFkThnX/QzzqORMvho1jhHY7o9hzDn08EAug44G8DZShxwvV+CPN4Tk
MjiNWz5JFhhGHBAW2dHTh7xOBtIyfOk+gaEsUqusdm03dT6y/sYpdvtQ2qS9GboIcJMDtUvLOzHx
xXcZ73xUottXRD0fdDQ0KLAdK6i+ARCFe8ZT4/S1A3Rxj9KfU3d2k73K2/p3gFYG5MGPT4378hIM
o5VZEYHcBNUJ3aEtFLo3CmGaXmpbI/JmH5iq29jjxXps5664QJmhZjTRgjFtWuTTrZm+/Dh/sQBl
zHFQN9XaKILEL2DAW2nbhuyeJDsi5t9DGqlxUAUMXuumoqjncdgliRBmdPIUAJBhPp6uJQ+8WRbq
hFHCyauNFMsCEIyDITkO9ORdnfimtokIq8Ht/u45Dwt3nVlzYsb7U2l0V/F6FUqzOau3G1f8U1uk
e62I+vb78cDusiPKELWXg2GKxr4I08t7SaatTyI7dRiudv/KMtvApQ1BGoV1ePVtjEaOhMedMYcN
5xnT5u7i3fnIrMsu7dhrK+KtlUgvS/SUwQrKDgJxhDX6OwEteXkpzC/GZXRp0gDGAAQUF51ZuenW
1CDocTKLWlxAoPaeD6a2inyyXj9emYUDFNU9tLjweDAFXSQ1nryaCSikFjcp4v2UnjO3I3yzMuvN
YzOLG/XaDnW3b5H6clwGO++TR4w98S+QeticwQX/2NDSpF3boVw6T6RBMkLY8Y6QtDbVZzyo2AxX
u8sD4WnXNihvlsugbQu1yS5bD0x2JPk9ZKxSyEKydmOCimscaJM6o60xXYkrrniTs7mfknlmYKeX
ztgbM/NsXuWE/NRISihgJJGrbpxqNzcpulp1kjNyDpiEhEunwfW8UQ4tCJ1gjDUGhW6Ejzgk5hdj
YeaJp/Kn6+HQgn0JioVqpeLm3riyFW0Yv74Yna++36AiTJHJEFuS8PPqxiuIYqvkqTLXv0eQ3ZVv
j914MTRf26L2pVapflcFZXYZTSScJN1wZmlByBy9Msy64N2V/dafadUOY+C7Lu+qeV2QCDhiRGIn
dDiL4W2MrUkXbaJeHbhqgrOB9fHcIZxVZmgxiYZZPkBtzjwZxn6MMXHlV+TI7h9j66IpU7Hj87gW
tyKuVq+Pl4o1LCrH6SNO8YsRBq3w9CfdbdasITG2DS0innsJ70k8DLzLprCWwdTJelFgWaDCQF+U
XDvx2Jj6fjs5A8Flm/Vwwjhn6MMskP0piRUsfg92jnJV2Rtc0QnjxFzMAf6za9BBdxvPxjbhRK3u
Zk8ezW5XkvF372zWusn9H2nXtRs5smR/aAnQs/iaSbJYVq5kul8IqSXR+6L9+j0UFlesFG8ltvul
B4OeqWBkhsswJzbv12+dYwx+APZU/qimlQKlsQByad7t7UdRBJSr+lwHJKO8KReO//z5UlBqXxKx
MReRoaWt0BtcvKZWsi0o7wiXApz5ETKO2pd9yfOLL2OgkdZa0QrYnZpb7VQM+FLKg4nlGDpM8Vxe
mV+v1LxSJvWJyW9lF1m6tX+Mb3hKdN1nY6z3kswZuye784DzQ9pQ3dQbkbgcgbhuRVV2S5zYib0c
VpA9PFTPD6vbYEdtuuIN3nMFYdLlmcvOivrcCYD/OImfhNTATaXAbCc8V3fdIhgsPlqbKVI26Aij
AFq69VYUHcA3AQ2pStrXDO9T47PZC+vM5j3olulOvYrIVGEIgDGmsV/1PrITsN52ZR1qkoaEY66X
DdE3Beb8Ui3sRDFPspP0kN8L9LxVUKiN1teFgccGY1ClUusqERgQiKp/IxXvuMrtvxFgQikRG0mQ
NQGBdCQJycjqT/R4ncJ/EbT/HBTbjmE2GJcZBpA4dCtLp+PRxhrTLR14PcrL/vObDhNVYaEj4qos
zpAjEJ+AzH/zmNgc3eTcuc4EU5C1lVqeIVUdNYmACbfe3hYHDpH/Ysm+GWEsZ1S02lAZEUyMs1qn
6H8WSLyureiYuDz1nD74Z6D7TYoxmkmHLUbpGU/DaL9rbM1ZKVgT8Ws8ZNTlZcWWDec3KcZwSuUZ
2+a1EFW97QsW9D1wWPnZffQVfH7/PqPxmVmHUtXgbqR6axBJtiSNSEfhiNoNSZ2K2Am6n+7v4w8s
3eyJjOiKYxCWBV1B8njC4EMnL2MRZK0FsnAzFROJTPuNRAwXzUZAD6OUo1KLvnVGiTELmPZskkJD
TVb+KIE7jZQOoNGtXX8oqMsJtpefdjNajIUw0ixJwxZcDRh78Wm3f6V24m4/nxREKTJH9ich+CGP
38RYyALkxjqkg0Es2AQPtHSun9uiNZ39OmMhVqWZezAQ2enp9xiQ+/TPw/XfXzQPSIVOkAtT8p25
FuwgR61cR/hr9ZaVusNjlBJEVteJTD/y44hmRJj7KIqyKqQecc5qDUe6fsTMx79RYPeoVQJGkAIf
IXbwMhIVonVeiy4nPFy86G8u2NU0StH8X9R7v77jSOziLc9+mjHS8rRNOKpxQPJTt9a2MlFdzj3z
KCiXoVNxLrAP3EBoW6O37mw/ePf/yAJjlj10uaFHBgSS2xYbKW3uE3rZVs0OibHGQEjrhsCAqAJo
5/4tp7edJe4ryuGDI6tsuSsxK0AxqaAy3L28ma+IMN//SRlYkxuYwllqZBAITqMbr/e5U62vU1h0
W7ODYnR6GM5prqGEdEo2/qNIQm66eTI6V/T5a6ndLA5f5YVQJtM7SV0/VVhYgRVasBmhxSsKchhh
TauhdmMUl1CL8uiT+JRR3st84bLRboR92mjaAOIMW2dLSw8PirOSI2zByzyng0MynydRS8HRBZWJ
zdlxFRgpN/EHSpu24rxJZBNvepRqBl54v6DjF3Smv5/RkfIy68WJG7z/N9OBDTzZXbgQ4CejyQX9
gdP2c0YFY1XJArTY5XiJO3KCdtaeu0ZuwcpekGAOaxwKoK0IIOH9buzu6aZw6sfCFi3picbvAeFo
+4L7u6DGHJlZ5BIWmOr56cU7OGJJVSBotIh+qo/rKsmjw6hkJa+6c1JPdNBj3hPlSL0j7+HFo8F4
WfgQQdNbnNxA9bV3h0yjhd75ipSn67xwbojNNMdnozPiiQ7Qk0necpMJC9YF+0nxAEZjKNrp2C3D
5rmTJGHEWYVPnV2T1SbcEAXxIl/9lxJZF6SYI/OEDvhtMkhpmII18GhxAppSSEBgAxL9mZfwWbyh
b86+PNxMQetIaeJo4gwrJxyBtvQYO58c97JsbWZEmIhRVrHBs+lBJCbRZjfY4xF5kkdOLMSlwkQs
g3Y2jUAEldJW14d4V1L/Ufp8HJ45hHhHxsQtfTHGaJP4OrLmVXL1Bzv7/Xldnn92W62AqIbdVxjU
BNq5wpaC807qqs5Qpyeyd8DCns2wTY/e+uRZ4SE8oBVi/6t/GvY5tgPy8N6+fptxpRe0GYvqo11Z
7HXQTgOavFdYj1cXdmtVwTq1fdVtql2OHWk3VbdtLbSC173VKlS0BwrMkP5Xnk5YIeEOYxrqZ7o1
7HKrOElOVhVJD6uDvI1V4n+U2KEdkfStwmKigUQv3T7zLd9zGz+lyiFJTSK54qu3WgtYlv68imnQ
v6LrMKxO53HdZjZ2yZ510vqcuuiC8wWqhYbZSowtoOeHSVi3WQYA8ErC61eyit2okcfQsq5fLY8E
owutgaetYnZTTlymjr5/feANXixFpRdcMIqgCLI+yGcxO+UVeSltmSo+yTSc4x1vtnfJWl2QYnSh
Oav5Sq/ATW1HmyKhL0BDrGiZ0KnuYmxSjm9csPMX5NTLcMIMZGDmpyC3w0q7kEi/rt/Nkgm5+H1G
9NWVmpxHdIyexhtU+Q10dAU0I+5T7sr310ktBEYXlJiYAltJSsWXQGlYy/RQr1d/3H8jwIQRaqxV
kaKPUxFJpG/6bcVhYMEKXjDAhA+9VOdZFkFVkBreqHaVkFf3k3PdPF2ZvmHmnMoulLsmhiCHmLlz
hsYeFJeXb7p+EegavKRRxV6F/eCg0Xwe8rVqFU8epxP/+kkBnPuSQqyM55Un4ia8x5y0p84kNLco
x8fy2GB03iv1VlqVYGPXIlH/2P1/McnQ+fJtGH9M4CRS3SuliGpKTg4hiax70455kxg8FhjlBop+
5vf1gLyPiKIkdmtbLacTduGtcMEFo96ekOmdlEzmI9yiT9iReW3nHAOCtcSXd93HYS17HigIO3F7
mKomgNLqnUff4s2+XtcNXWT0W0SOfqwN3EhZkhWhPjoRSpdr3xeqaBcnxmh5kQMGOj7jTl7wtpLh
5Q1a7o2nLSekum7XdRZoBiNouZKpYOa0ORPeI4RzUmyIC3evYvc8flxsLWck6Ud4OJfcZDLnpL4k
Y2ar8jRV6y6APeyo4vye5ip1Et5GvOcux5h8ldxnZDzVCDQvh4BpxHHEB/qe2xyju0hBxm4dLDPA
ioYfbx19BXyEVoGSGOimykei3ZHunRMFLfVWYy7jmwpj2utMGUPflKEorkGsGrtGkX1wsHLJAmB2
TjwUt9s11pOTHIFFfNTX7hmj+M3zp/0q3mx5edRF0/P9NayIIBYPFUEEzzHJf5fWL/RXc051UQhn
FBgnkMt57pceKGBFuUmF210Hdb3u8Ret24wE4wIwDFlkcgYST7g2HVRy3v5iHhNMtBehOCSoZ8h4
UllOSFb7QCcF5YgGR/6+KikzCU+aoJS7DkQ0ErSkxsvDvHEwFpOfrh8Xjw7jDNRmVYflGcc10N/V
6JgYiqC29nidCO/EGH9Q9auw1nErp121d9CbaFVPFb1Ogie7jCMI266P8w4kjBun3UUuz7LxxGpi
cXYftW7kZlnjPjBo3FtngAs/XGeAR4AxBWY2oq4N+38aH160+8bh9lUvmuZvxfh6bM84UKM+iNMJ
oh7Y+xuTvMTHnqCsmWx95zonnKv4GhScEWp6BQO9Aghlf3JyA00P3zk6LnGk9gu7cEaiFppGbyTc
dmmfLckRqYa6UkYFFJpDzJS2FTXu7Io8vPOa4TmS/DWJPyOsqUEzzUBOhyhZdUSetx3R3q+fH485
9VLUsEOpwK5V0Ig2nb16+iOtjfX48W/25asCPmOkXzVmkRkg0lEtB+yWJdFf1fEfiTB6r3jlkAB2
BXpfPsGAHdMNhq4orz1nqao896Ls3lg42PPQTgJn9eYa47At3ZxP5UvsqG871eWR+4m2ML0CZorE
mIKo9tqurSF8Ly22GNvh/nDCFOJt3GO6uN8qT5T2vQU+pdj+xPToX2Y2Zh/AmIqo8RMNQACTEB58
19+qDyvyYFirv3mxfZNhS7dq23dZMDnrF3G9G76aVDBJmL9dl/blPM2MDBMTjIGRFaWH2+vhGtAH
9/7q0WzN0SlpMbaeUWHCAuwbzgYjwJmhl7Szsb7IW1lII6KwFMiHiBSwHjzsGC5nTKAQeqGB4Tgc
oHXOSB6RV+TRQsfF8pN/PELGYgRdVA5qiCPEqzR9DNfPrxk1bnkZNY7tY2tyiSh4RippXy2/PfE3
rc2DZOGeGGMwME7Zp1oPEofUdZzoPasdmrxcP61FNjDIOHXWrLB1lFHfVWiWfZWvECkA1PlXDvA4
3Q3/xvDNaDAaWsShLkgJaGDzUQy0XGmrvgw7XhJ10VF8U/nh0UtNQ8Fan2K36Jdyhz78qdnX4PCy
/JqfkWEUVF8BfcJA/HayBhrcmkSlZyJtz0f3+r18dbQwGXcMjf/nYlinjs0NK/+cg05crA3b+O2R
CXWMUBsYmpvtsT7too3grLY1MfAiKgDUi4lqzhN8OZU7+whGZ3NghepFODEr5zv/DguE9Af4kOeA
COvU4vmSZYGfkWM0dww8DLwOEJTdQca0rCW1U5OMvOaxtRj8zegwYX6Y5l2a18b0tENlgry0lr8d
Pz+v3yBHs9hVrlXaJqEvggjG0MqnndwRvIwwjHKdymQDrokJG+n3ZuABvBktOQAaIh1W0fxVrD87
LMZCDFkaDGU7CSJWBFsYbn7/Nw4Y6xDKZ4w3dfj9HrMgx4zb1jD5sisnxDpuDIEPQ6zhhL7KtM6b
b4cb+hrZPDSEpcmGucayjVdBJyMrJoCRqa9BpjcjQdcv1r1x+/85kvWVR5lFq22ve7nng6OUAPiZ
NiS4e2owJCzcBLfFphLXLarCGNsxTtdvimNh2dl3YdVlUxl6eoWbD8JNewJegKMHFkekF9kD2NjU
64cmc/YcMX9Wwb6aMDrN03kXbx5ji2vFFy3AjAYTAA1dGAtdBxo7fZ3txa1k9WRQ6OvfvTNXmN8F
XiWgo1j0A8BmxaEfhjnu6ik5AXD5ySchMFPgmq5fzuI7c0aIsWl6mzZ1KUYTIQP7XDAdyGszXhbw
GQkmHsEm51FKxnhqQ5IQnQ52TT96Cl9uBYSXZV6UtRktxq71537Aji2cG/bXH4HqhxdEaJm8mGHZ
48zIMMbNHFdjYUQg8zJa4/5Wv2n2dzknzbd8btjaiSl+SDPWFVw+Yet2HLAIIptaHVonf+1eEZfS
2hpyojqyxRW5KQL5YfC+yRmT7M/MQx1hXZggFjkes6MzPAGlkNyO1HuRbI6HWz69GSUmFirNzGwj
DZREbMS+CSwVe5lSMMQThkXZntFhtBUrVxtBwerIk4XVCwL8nMCp8S9yYqBDA8tHphF1tsjfdGob
d2kFcQOapE6nuGNKN/M72Zf89ZwQc2SZ5/V66p0nNY2PITZmtZV13r/1pLTkP5CIel+ezvRvLmpO
lTlAUTh76jjgABUyvqR4V54BMt8iJ8QjNP0QK3tzQkzA2Eut0A9pk58M5AWTXyqtyX1GRrs6FltO
inBRrea0mGgxiUQ/O5e4s7ODCG6wpUmrnNoqYC14SyuWzNGcFmNdtaGBEOq4tnZCy3UxyZFbgOu3
rttwiScd09/PVNeoFROLvUGmQL1zQh0GrukNNlVA5Ft6trGFzIcZ5MLC8cgyxhY9spJxNuvJQI1O
tQHIoaW+qjZ6l892cux/S086f7/9klLPj5QxvXGC9uUYeIbQhDEnzdNgG47hmC/da0B9FMqMFRU1
O73ljhpxBYexx2Gr9CutArsVThkDbLTYAUIG2LHFmgtGMQnhf1eIH5tVlDTR5USdBMeRJ+T0vSPt
dZpqNhkeeNKzFNR8n+iPxSp4ZkfCGWMyENLkXbZ98qezmo234z2flhzMnA5jTbqu6M56AjpAIXpL
7cD5ONvZUcYSCW5MzWOJsSfmGBd+l4PU6Kgo/2PBEArbGboeucHN9EvXLoqxJpqgymJQ4qKMVUS0
rnUU5WNQ70wUHzPRqhBXV5beut15bTavZdH+v2GrkUfFwlT1C0cNaM+MUCZGGFZBPUxNlwZqQgqc
qV3gxZ/R6zZmWe3+Q+fLE85MDCJuTfCbLzr1786R7Gz9F/2jgM0EQhYA1FcAgWRYEVaqcE6MfpJD
zD5OdyYctFf+FsMlOcTOVwO1elHGWBhjQfzOFGofWLdAKxCpk0E6brX1Y+y8Xz+xRXsxp8Pwo0n1
ELQG6ABH/w9W7ZJwMzjmWkLx2bd4vf5fF8AK4owae0F9qKqpJ4MalgqTt373Z3za8tCS5CWzNCfC
hCGj11VlMJmlDivqUqL8wXPO0gcCLCPr5n60HLxeb/2Nqtr9Z+RuzQ1vW8timWL+BYwRSUJRTlsR
XzC2Wy3fPe7u/GNDRHLsNgi7VhypX/Jwc2qMHfHGJjaEEdQ0oA4gkdG8nF+vS8mSXs0pMPajV4ce
Qgqn4r+it64NqLG5TuDnzmVYiDkFJgYx5EE8azV4qCx5ArUZrQx94AbRNil5Ofh3IU1I59yqvtU/
2tbrNqOfPCu59DSffwITnzSCYY6+NoVcwBuIkciVyScP251HgwlGjDDFLpcp1GqeNoV9tl99i8fG
Yl5zzgdjOco6Ow8r7UscDGw/PaGL2PasFt0mj+LOvL1+cTyGGPMRJKKUp5P5UG6ciUxPBxQ+rtOY
fuOK0WCT32c/9+rhDD+JRJD8qpIUq9uwW8G6ToUj42wtWx5GOexDUOkgdgB3HgN6/LxOgscIYxYy
ta9XgoDDskIEuySmI43RMcXrK1y0B8CLXOmALlQ19kluRoWU562Yn34rzriJb1X3Ohs/V1tPyvpN
gH2EFwKWOYflCD6ywHb0rU57gEBERM5JBa9+zCrKXZe2aNRnNBmjHimJHxkl/C4Q4WlOdAxrT9Gt
brVUdGh58688Mncll3lRxSkOEfG7SgUsRZQfEyem+qmlr4EtbMRpwLVdc6Rw2UMCXF+WocOKwgp7
2xUKwDYlpB3WrRX9qmkgkvy0jXpu/WMp/AS07X8oMScqqDBGgwJKmgyJPzsaOfS5Na4bmTtOxCPF
HGZn6HkvBfLkoZzIig/7LSD0+VXY6Wd+GIoZR4wjBJxvuEoV3Fkdu0gXY/ezStQ/kk270eHJB48W
4xIR0GZFlICl0WmBOB4FgJRTaH1zF2JEhZcjWqxpz++KcY91p2UpkDQx6gMEJsVO92aFRMB5Pb1K
0DK4y12Uy2iwvq7oi/Zqdp6MRwQqa5+LLagqq3VdPxXN7eq81h7F5FFsnFQk16ktVh+RrsS+L2Au
IznOHGlcGKIgxgpeKTcbB+123WHfo3vsbyq2czLMWWIFXgFoQ3V6m5ukUYm0K37rbzw9nrTnpyx+
M8OcXXwGdLzkgxn09JUkeJmGQfceMZ6Abnj93JZv6ZsSE1M0WPk71iYePaKd2h8J2U9PSF6Myb2c
KRCYPa0qs2j8crocK9kfMgsI+/D0is1Tq2Xf9c3MxOyMTOAZqqAHIJPdWk5vNXb9WG7Eh/61IxGt
rIaTvp6++sotsfUzIcHKidyDFr+MGSmOBbo7My7G1JfN/kFFxQ5zoJ1Oa6Yn8zhjShIAPhqUkLgJ
Sk9yXkKLPjUhjV3FDRz5hM78TXuf2B5PCBclY0aXsfBof1D1IgHdChWN3+XjbXl7d132Fs9vRoEx
7AW6GCOtBoWdd8DwIYVd59wQjwfGpg9Yeo9yGShg60rq+sfeAzzcTVe7fvc307tIkX/fE2OAtKzy
h1IELQzwWdK9SLL1HW/acLIul7IAEG8VM+ISdl4ZPybuVNU/J7mpNidrw3Oz0+dd++nL675+sT+j
4cvPZC5WG5sh8EelAaJK7aSHzqG8givvIJiL7QAB3fkqDuLt/pbXl8r7beYi9f6c6o2B304pd0/Y
wvvq8mhY/+GbQgMw7eakWPe1Bbgee+/D+T68Pzxdv4OFmYFLSowPKWAJhXY6ophsgFrckR0MxoNu
EYc+3Gfr3W8L+mZbNkYPbU5H4Fch+powMV7Fw0RlXLUQgIPzu3sMH1d2Sj8APn2w2pv7wMK69w11
wwebNtaDe0wtj/qOuXm/fgK8e2ScDrbGRmJb4SOce+RGOX7zp6u5PF3G1TTtahCHFX68Jx88LV9I
q81//MeU3arRtNr3teb0FNvCMV0XbwkBhnv0aAkFJ266rvbsuN2/HDj2XV56KlnyxkqTpwO/5Vwl
7ysZdS+F2vPCErL8z788UZ5513ZsFNObTBWwo3mNndcFUGdhGwdBTMNuwFdrhBBOVnwhT3kpI4x6
Z3F6Ds1JRoB+f1+btpw/3iX3ZwcpZWv/vm+AGzrs9srTWaPGIXgLehLtIx4U/1ev3X9X9B9zdZ3k
DcZq0jEss6YKibF10dlPee2aZG7pvDwOZO3an/8oDoxmD4aRtYKIg+0J5fy0whM1RrH7Ao2fsY7f
xqMsLkl8l6+39s1+IPfUumvI3n2l7w/Njq6tCdttq0RWyYtjOZ/A5Lmv6+TPdUurCzn5Cs1nAh4G
EsY5RvCz+90QVLgjyzl4m4rIxP7AFoDr1LBn72oYoX+Zthm5TjZHo0sgliXZWCbZ9JbwFpP3GCXT
2hXIpnIwVpiSvCSqasXHAxpktI1gbwJntxmQ3pZ9orzdaMeXc0YbeXfqAeqPbbmpfdCI6JPS9gvb
Hd1m/VKvb1airfzR7yRsd1urWOG7NvcK9umRYEVCLJ/styWQLcjqIN0DFYT4AdpSk02TkPOt/imh
i3ID+AX8B6MV7nps6sTqr3Wyf/5UIpToV8fKkh7qzIpuWw8rPO6zfXG28yfDyekZnyv8Wb1q0VdH
RJSRbq042C1a03zvIbmUriXs+zjc5hNe2sdB3JyddeF8mETDhOsGFTMqbkv70IFoGLu9FTWoaSOl
ob2J9rjrb0rSPtys7IAikY1NZDoNrMKJVuRlUxIsmIY3y2l/gx5eRziTjaOtIalmSvEcpYANVsjr
fu0CC+LeWIe2bdjISB/MO39XZChj3K22qQ1oz84pUDpP3jRs0BvJYPUSNT+MnbxRz0RLUfE93gZW
3pONHk59U/oOCbq7M9Zrdp71rmE6Y0XKju5fxbd0vX0ud8fS0p5u5NZuyQPWp2VWCrwnZSNYd962
eDROWkGAuApIYywNsgWExmsADkuoa+jHtrMGV7Q3zfYxf0trqq0Di64a4MaEjnGE77PP1CiA5IW5
NrRoQEawTCAekb3zNnbhPnREASZu9vneWfKN+/7YPWsKIcHW0rfDZnWPgYstumVdUn3oHVlvdQj/
KJDzgZIMkQdVYbr+YEXTyVCIU2F1RfRhUHMTHdHqckPsh4okdmnFFpC+Wuw4fm5piz1O29j6bCTA
QLkV2WyVAx3vjqEjEum+egxgAU8IfHEf7fG4wf/sdKTocWjIXLX4FsunOH1Xfz9q6AyiK/woTkKg
L4GVvY1rB+jsGf5VsncpcbBr6VlAsf/ds/O3DhDXCZpzVdJZYWGbiX10n2nyoa5v8t2xoeAUgBIG
SsLrEPtRTsXavJWkXUIaK378gJcbIPl7bw/w2OLwjkFRohbkXXRlUruj4WzXyTYn9+a7n5HgM7SG
F895NG6xsrp4bFBz3eYYObagaCLpbeTrXaKstxshszwfUhnYDc0OKHivqfb+GlOgxyr3E+zPtrHq
mhI3ITjaP8iECptjcibDTb1L7ComxN3YJUDiTQsz074t3wqId+KbgrgD9XA2n7BVwCMl593j+0t6
85Q6/V1wiF6trHdGV4QyNMlhq4P/6wZtyc1qADJSDVVRMeTLmk89iAxBCL0WPbiKA9Xvye/wODVk
JNY5Jasb3Zlg4M0Nrmobou+b44649JmYShprpUpUswV8pJRSaReeTk4IPP3GQe/Qbb4pEDkrtybM
aHbgvCC+eGOc+wXvTNSlp0EkZivQLgfy+2QCxSCkHkGW0r1+yAvNPZhAmB3y5BBnTkMUfQPj4EJ7
erFC+wDUG+VYvkBZNKzzNfg1rp/ZtUtyzBvMX52TUa9wp0VBnn9JTxHZSQ4UgMfWQvwHthSsVFFk
RQdE3SVbctEGcuv53ckkqPZnogMLiVH6/Ba97hHwsMpbLoLcQgVg4u2bJnOUcRk1qb8CTSC7ZwHc
IHa7hM5nx+GNF6Jcsnb9+nm/xXxyr+Ry1BaIUKx7zlf+TP9cxj7MRQd+LVVY5zYF4CaJbe2oAbi/
IzmHjMyjw8TigCDLhToBnRcHgGqEHG4E+vtw8m24OuJi2dLTzhbJw5PLw1dckLBZPkj/qrXNFMeP
61JKp9cLilm81wsvEmYHoIxVX3TC9Hx52rWOE1inCH0kGXk+IQBx7olrb7T19ikgFFDx7wPd+hav
XearB5yxQBf8McG4p8pJee7B34tlHe7fb27ckvxCaOnscpLaaKJ0HMh5TnftzrOwagr4bz6xRhRH
6ef6rqf2g71Vdw9wDeQ2tO4/4aw32w/34yjCQz0r5HAIEIK5K/u6RH9Nkl75brYOJ5htDcAGRMGS
c+NZh83B6vCpvx3NrfFswLBa6ihkjw2G+Q2vgs/Rpq/3wEwkolHCMuop7ZNSmydu6s9S3IVCsaNX
ehdkfTk9JqyTTw6b6aTX1H47oSUmIAjTMquxrPcQb8EBOZ0pWtMsitBKJ3g6cXK7XzD+1w750gb9
j1LoiRDL+BjsXbA2L/fP/p26eVkfrE1JV7dnYrtrSh7wT0zOoK1At218IF27D1iyCZgMlyetHGVk
K1BCYKz0drp0ICryXPHEC8urifS/gmWpGJn44UqCwU/PKZbm4sFSSQiDupeVizFRwap3vFtesmZz
Wow91gL0lQHSroXVDO3W/eORh+kur6vIUnCBVdXfHDG2efDCNO51DQhP9BDfv6U0ecU0AxcBfgEC
AN5wRoexzWayqnNTAx0DD77O/q28VVgJArTbDMDlAlryseWU2I+flXOdQd4pMinQpo5Q4U2+TlG0
/d8GfM+D0RFeUxyPzOoyxggicxjDAuxZiUeUlHh/UghFAg28zs5ipgeDOtghKptfyxcvCWmBEede
v0KMdpAwvAV/ULkCXpwBmoMqvCJSy3c619gkHxPCQslR9qWKwpw6o+tSoRRDWE7Um/v7epPZ79fZ
W0y5zgkwQj8kdSXVCghIqZMOVm7Yskd/+Ruxts2nwbNwdbzFRf+FJvAhDdmQsOucuTtx9GJhMKHU
BxPwRPo2QmL8bI82zR7/irtvSowfFbCttVEicGd5T9Fo1RYer7HVuCIuTOBkJhdTQNN07v+xxTo/
QIhnVRuCrcLSSIedkxLxNiImlQDhbwCViJPBXgp5oeHf9C4rV/8Tq/3opxKYS36NrnZcUxmF2GDr
P1w/xKWn2AUd9inmBbWnhngOIZGSu6qltI5gFzu0Usi7FAu6koOHuALv+m2EGrp+LA3CMypcXhk9
CLD9pQ6mixyQMIrts7vaS/ZD+fbPh8rogxcJAqbTcYkDduhgfgSrdJzH1fEvJvkn8/x9eYwbiGS5
NNvhi6EJxS4F0ELnYLvWmsvRpE0/Xeg3JcYRhPpKHZIeHE37Qk1AZ7UYT8f03HGanvMQK0XIU4QY
qORSXoqa5jwyriAThco0pUnPHUBX3uqWsPZBUbq9LqDLruCbQcacRGqQCYGPp1+KmZF4nQBz+TXk
dhPJk4hdO0fGljTKysTKJdyYetcho4qdvxQAwigwFghsTeo5IaBG1y2s5zY5CBv/pnZ5/Xycq2Qb
LxKhTmVPhW8daP3YNMCM0f3C0gO79T7/32cKfFtdlWUEXgC5Za4u7YaiygUw2zovNUDCKkwePPB8
63L+Y0aFuTm9McfRxzbw05NJAhr3pAdiq09qS0aTTGKHjv8wvHGpLlzkBW/MRappoqipCrFsna+Y
Em9VyUYu0tlyN28sXNiM1I9Zn9qTQ7+cdC8lImZjNVu2HngtuAqPCOMHJF0vfR8gjxiuMHfZrwx5
srOr2uWdeT/eJatphBn9brRAoJK7n9Wd7O5hvTOyfUSO1LIwgmoBvcYSXZPbZL8UhV4cAOs78nTI
sumGcdbiipbURC/Pm7e//Sh2zwU6AInuDkTYDB6qaNdFeMlnaBKaQU0VwzNY/87QzjTRj6MIdmGg
mAX09vvXghsefk24M1bhggjjmNIu6tAPCiKlnR7No3rTPPpbfVOuNTu8izHTO/nEY2a7ux6p8M8G
DVmf2Z2AFDoZMGjBS14sPS8uvofxX2as9WVt4Hsq5yDbokrWvd0ez2jQ4o2Xc8+XcWGpYBSNXoOU
5U11mBgYyI8P5i/ei2nBvF9wxPgvEf22iRaAzOHN396uIDId0e3rsrKoQjNRYcyd3JRiqQ6gUdx6
+8pWnTu84TmhPI8PxtjFuhT54hnZ10N0G9p/hHWFJ9jf+NyL02KMG8Z45KgSwUlp13ZuNzaasOHe
U/5C5aUwfk6KbWhPfKnX4Hi7E2aUibFTdj5KbsfcOT8WBx5fS0mPC2KMkTNH9EKrAk5PupFeRBiS
w8ZA9VOyHAwb/la3w8HfJpYOe2L9ajY0e9XcnAp0bysqgWnzCC032+CgoA6FIpjtOcet2/66LkVL
6a+Lj2QtTtDKRTKdyKrHsMJzqKD4hVlno3Py1g30daOQXLHCag3M+Ei6CQcyajQYaSXSJLW9CMUj
NM4PhR0FVjRuq+KuLtdi8cD5zOkzrtgsg7FZEU5SP59RdhCpt9We/V3/Vflc2+IOAMFuRCgO6O29
BCBK6DxxiC+rmm4oGLJQsb2Guche1wctD3CRA+1eX1Cr7MgZBfPMCrfdIVmhvjfSYiR2eFJv4Lka
/G1Mup1pFRbnSyZKP44BO2B1hDkr+ce6TFEWFF/AZkkExlGLRLmEMjiqtx/l5rZ3Q4wy/ULt7SEi
6g5TcBZvqGnZUn8Xf0TGUmdK5ZlBi2eV0tD4A4tH0w2U9IHD5aLVmVFhjLQfF7qU+ThukVbvAo1/
ISvPw8Vd9gQzIoyJTgAJJa8iEEEk8aRjSCfEa7A7ieTu+pUtZEPm9TIWzboRS7FSC9AB5vC9/KDg
Behep7Bs1GasMFZ6rNJVep7EE06tvfn4lbi5xYmtucfF2GhFw2hvlYHGgM0Zklvs2m39TqM1bw/C
oqp98/L1HbOUuB+0qJl9SRiku98I97rTIkd1/cSWjZ5mKKqOBJmKHC3UbEYlVMUwa4q4Q9oU2CLe
kxlTZYdeEYTVKydx6a/pPSajO0tFlkB7qtbvHBFfDjJnX8DIuBok/nlUgu700mcEUIL+tt2Z6FyY
xuoiIu6yw+oIHEpsXs7W3NfEojGdEWdkfzAVVehjEO8bDGlvMuLtbdLaNsdoL7W1ov/Z0DUVi09N
U2WYDKOgUQKt6qBjKjoV2hB3CjAN2mfYxXYIXXVbEm20zs9NROoTtgjuihJmS4wAFqk/xw/40y14
XWOL1mX2UQzzKPUYo560iJuwsymJqXp6BOB//XxdxJYVZiUpGHD5X9KuazluXdn+0GUVM8hXhkni
SBpbctALSw5iAnPm199F7Xu2OTBqUEfXLj+5apoAGo0Oq1cruqa8z6LZqBhmzRQJxQCRp/m0oJL0
3X0WFhrW7fvrMbDwDMiyiW4DdtR5iKEIUxxO60qKb+bLnX6hD+Zx+jTlToFZvS8XEZCWl08w0BKv
4TiRB9IJc6Al+tcNKaTjU/KWfVnnzq6Z5cQNdl9/3qOKEznkrFwW4G4+x/sqdQRbur7x7HpB94k6
hKWahqYxHu9cyuWUyvkIUzqjv6J5ynxwVgYyhrdO+8+iTmVlNQK3xDFmNSmVKrGyegTdDGZD1Pe7
CRT+IdBXrrQ3RHRo77W+v6SpmKtgEILrwnL3REUz1oUFfWm8aZc+dbkbEdeENHrw3eD79wXOYPld
Rkf0L8G28tRI3UhmvJsuXMIyGdrxH1p8IKqCNbOBEbi/1J3q1MjwCZ5E3g3cCmRczmjWwlLqsdQ4
dM5aQB2DOvKuExl5npWDqtoaIavWmIy6DNmy0AYE4kCzWY6GcYB14bb6Ja8ww1h+naydKdkuWu1c
G1xP5X1Iv+fSYSavaaw6Q3UqFcAbi2FwzPKgxGjmlwUfyOn1MwCx/vOBjIK1aplo1XqbcJXILjtF
TnT+HYIy43vkygdai2k/ec7IViLziptpMWhWhJ3XwHxXn2gLq9xqKwpRCr+Z5vF+OdsoCMXuAB8f
fBRCVlue/6rCJsq2adqGSZgPiBNJI3OKDzDAVxl8stFUMLn3kjCPy7dUfwRZTCeWNTbz0q069gXM
7miK+pY5um/vis8KuMtPOjTBu39V7yq3L5z0ZD92Z1GOi1eFw/H+u1Y2atAGdcjkGp9wt/KZD8fx
d32uvhZ3yz4/vqKLFOPtD37qH9J9eC9KJPHcKFU3TXRXKkT9ixB3oaFKaTUjpK7XrBmwfkI8C6c5
HOq7kcGcpW5RYPBKyDh3j0XmrrmUExyX/TPykg4gNJInSnnwb8wfkWy5KlTqapzHZUQh2rjLEYWt
YFn/EYTt8VnylGP9Q1j44z46G5GMdQzDrJrDFI+st441ay+Y2A3OMbQaQ2vEZDBcaYaGIamGqdu6
xeypvNABU0p0POnHXSK7hQf6I/NhDLqX9DQLkjvcaA658v8IY5+csM/Bn9JC2BeCXAtqwwrGN6kg
JqIiT5CbNd+KYnbRTGgGrlp1fAr33S8QSMX3Kjm25Q5/az9GOW56NvYL0o5jL6i08EqcGM/7Z5XM
a2P3dDbHHKK7HXEeUtXvOgc4CXrpgMkAKlzkJHE9v63A9Yw3nl9e1HmGeSVrjilVkGKEgQPNmiMB
uviRl9sw14F+mkVUk3FlM8Rkc24bqwMIKhPAqdYYYnJ/qt4h9sW4Am6gCUdBVxGD4Z/BaKeWmZIE
BhpYlUkDENjqpWFx5CZbHswcM5CdoS/tzqtyAhLSIayT2uloozQYhGj1ph/2avemSUT5eXsb3icg
/+U6oeXWWscw2+o75G+z4fKSSaUyZtMTRcimu0r/bVZPVHOmfnTsuNxZ4JShLzIIWBV01lif0uVn
nzm1dqEoEdFvxqtNgWk36h9UuaiFo85fkbrz2+Zcam+5WrsUsEz1R1Y5mQxguJMVrtns5/YIqgZi
CiryXMMNghx42eCEstm1lEYqk1FLpyeMHEzN38PnogQt6Wv2WXu+vWv8w/wjiS3M1USJGlWFpPRo
g/4bnRjRj3k6ZZiFhdN7SeJ9iqzWeBSI5RRYDVTn/rPA93bEzWGt3loEcrIJrY4KMHao02nuqRNm
+nmezjo2GVANG/NZCeNbpZO2yBJqyE8JBpku9+2jKBf2Hm2wWreVwFwGS5PKDO0z0xMpgVeVQsec
/dlvCrSDJKclmGxnOBYPle4a39T4SON9WKGvBcNZEqefDqBna11V82QNo0XHs4x8WgptXdy5OlrR
XjphCORg3lPL66uDLQyleL4xbKIma7oCRJXBGkVtlLO8wkPaePnbeZBc81hh3orvVr+Hs9jt42n1
VhxjEpdCHxtJH1cbvEZu56cClGDE/7rWRSz/7TOSpsIkB08DtjKZHM8cGlMLpPqIuenIIz6ADazE
fBfzmIO8I8i80oPvdzBElDxcx3MrlgmRi6rPk2WB2BJc1uCDeACFAkyRo4/w7nVv9YzkwwhAY31X
3jVeei59VDkF6aVV91jdXJMuwICZBOPDGd0sjT7MrVZe4QU/qEf8xX2le1G/BTeHtZHC5uqKFEFc
VGsjrnLt/HiQHJRQXIzq65zucxakd6QWtVhwHcCtSMaPKDuVgiIKC5t9/ffy5O1evCHQvehx2OuH
7GfsC6wVzx/bymPuySQVMpCckHeuMF8pqdzfy32GQd8oyKzx2S9R+pMXixtgclIUXEwZg7mvfYdO
yqp8HuCS6UNIvZggQp2SjrrSAvrG22vj68gfUUx4PM6hrCq9hZT3XvvWGk5NPIImLQlkvupu0QXS
uM+NAYpDnYA82gKE5nplUWcmYaxjZR5c2/ZTeQo9PC+fzLtUiA/kb+IfUYzt74dZUsYUbtGMaZvT
ca6d0AO6ACW0wvfaz9IRoAGRovAC2+3ymBsn18uUAOC8Bray299H/s/eWwCdKITle33Vgb8v97/L
Y4Ogph5bTdIgiubQi85V9NijpqsAh7Wcst6rCurTX1N+LsvE7Xuv88flW2otzggOsuKk6Wd79MYQ
GcJT0h6NKIIqu02/C3vXfuntJ1rehaY/0J9d/K2tznb8awGBSXGYs10MjrHILxF5NaERjPqD3N6n
0yGkgnGm3NgSSEuiENvQNbAEXWsLEseWRcHC/PTt7kU23RKITt+92N5bhfY5TwhSevc62D3dymOO
L5S1sh20cAI39wwUpA3ukS8o7XnHT8dPxH30v34ns+MaLj2cuj34STA6OXpAL8Kv23fy3en66zuA
/QAETdUMojPfUWYYd1tY4/z07RtyFgsIVMHrtxwAVZjQNuIEjv+aAk0w7D9XbrV/w2Rx1CLvLre/
grk/YHh/pz1FQzCxbcwQZa4qAQtkEZdaGmh0AMmfZF76pBjg7r/dlsNYoH/kgAZRtwhArarByEHu
PFxQA8mCMg/tu3S2LVfLJ8Orszxxy35s9o3dWsdSrT1JaTrntnT9+hr9n3RMM0C/IPC8OvOUZHOe
hVFN0mAI7B+aCOvNeDzvv67JCMl0E7PjyHtyaOPmIoeYhVq+pAGlcApJd0wMOLntsMurJ7Xdl+bL
7dXwzmwrj/Gw7CmyanCDpgGBQ6lLmVuit9qsvt6Wsp7IRj3/WtW6p5tVlRWmJUqKkgaqOeGE7DP4
qB5Qlz8NdnVIM0Hozjsh8O6Cy163Vh91XfNGmopKwAzMfBo0+iK7ZR5NrjYpi3d7TWy8/s+ikBXF
IA3DxlRYRkxVlnlHZTkNaqPc6fJBKr1GdRtr3C9m4c0UEA3LwmBA0ewtxo7/JZd566sqhhk3cWQm
UFjDvssByawe+0q0QO42btbHXDODZopaYqhGMGI6yGdRdyFX8Ta/zlhqyR6Lblh3TwWPdiq9ypHs
W5kiuKxcKUBe2CaUHJ4R44eNlZHWQO7gstrVflQx3SBHU3UlGKDAVe+NFPYS2eickJcoCwxwxYeV
26mAcVDZL+ffrSj+5sqyLQumx0LMy3J3SnILM9vIWWDJ4MHVjAwtIVkie2oTpXslL0HxW2Xt/rau
87YRAd9qcFXkhtmMX1SECtQsyQJF/931sUuH0tWzDzwfOjAqMnKYYA9lQSIhlptXGOIdTLpyPxjy
fdQZ99Nsf7q9Ft4GYo4zGkEMxDkAS15bhyHPBzAX1VlA5l3WvBI9KEBJYWhe1rq3JXF3bSOJsXrj
INu6pFYZVNw5xrFTp7sPCDCIujaLgQScfYqiUZv6qoOAWs59a9rLM/HsSKDcPHOjb4QwVwgNeHIv
92UWVK0fguMjOpFiv4gG0XP3Ck8qWo8ArYAOXJ+KNujakskjDr/x5fo+zQs3xmt+e794SzEw5cRQ
ZOQ+ZYOxOdlShjYqxFnQxL4+ne3QtfVLpvq3pbw70uxrtxXDOGPyjPwB0RIayJg/7dBhGTFJWfmu
oBDdOktohp6U59SrzTb2p7C33L4D80WpS2AA78JTXs6Vi3IXABz6KPldY9pOlEyRN2jL4BrToPvz
rC1Pt7+adwCbjzaZwlejVEBP6dibEZNM6722+IopeJd5vg0SwCo47eC8yWwRrxuAUB6aLg0i867v
n2s9eVBboNEG4hT971FrBAfBXZICYwJWB139a257LUdl2SOiC3K7Q5miM+Q7rSkyx25SQ2AgeW8l
4Fr/imKOvGkwUjlN+zQAHQeqER84GlSikY8xUQE1mAd/oWOvNOu+UbDjtDlx42px7VFgfrmXYyNl
tZsbr6nR5mjBrA4sQcXUh6w6GTN1Me1hMfvPH1gP1AClXDwqeMeuJbVg4KhmaUiDLnk1yGWJLiP9
yGLQdKTjtVIUmcXDYz4Hxg13cAGN9HkedYeAvdO0L0L3mReKrM1N/5HDmC3dbjNJXeCL5b3mG1Xi
6hIoTiT0rExgSpll11YAiYgFG8h1PQ0UFwGnARcuYduQZ4CR2nmE8zQbaIOjD2Oj7KPKnYbxYBaJ
G4c/VaBArLYXqSJXzxGXIDeOII+YzJNWgcZh0jA+LqBp6tbhm40qwweUYyNhvdQbNUSSS8ckEAR3
U/g8TqcQpZex/3JbBtcQEdkkskEMU7OZU4sT0xzNFCGcVexl8J1Ijqb4drtLZ3dKBZaB524YG1nM
jrXjkM2JBFlZZe0WJCQm/SGM9kRvdirwK7cXxj0eW1EtEySlJsv09z+xuSRzNMOFsiIZ+eK8eCxL
Kqg0senb9/gDP42YR4O3hkTg9QmRCei0rkmzIDIuttU6YeO0yWk3Wa8SiqTlF/1zqrsy/Ro2fjo7
BnAiGlRz8qoxczK12N1eMm9/TdnCZVCBLdPYgLmXumWeaJ4Fg1z4RX5Rh9KbbRQZ88s42e5tYbwX
xQT1CoBkKAxjpt310stQM/VEhu9IjyWqHbV9zhVRjYVnUtaLDTSXDEAlG73Oil2FUzlnQd9JpzTF
eJKc+lUjO9mAkqgFx0HLO6c0pOkDymOqKLAhfwyknq1eL64zs06pZaRv5LH4XODMxik73t4/7mFt
RDAXL+t1s5dCEyIs1yT6Z8U4p1qzK+renYgmOCyRMObm5RYxFckw1nTULhuroAEuq0GfnT4Fgy6q
3vNMynbzGLMl9ZPSpiGEAfbxYNDFMxPdoWPuk/C+pYBGqEI3k6uMmoFEp7yWsNmcX17aTaxWbRbk
LfIcTjHnZe+2Ug5fUo5V6WthFk3qUCsvCkfuFRvcrErbeeVcqj/0vEOVJYnrvHLghvY/84a0j/mc
JalvjHOyqxa6uGXYjL8ju8lXdrhQfoonkqBe2WfhY08VK8TlHprkLGV0EriK/LXZiGpkYKFM1uVR
rCnL+mq1MRT5IcWJusMIBNZtbeQKAZTbVGX8AeXGtcKH0RLJM9J5gRRmjrrsy6F2ZP31thCeSQbo
FM157+Te72jRzXuWS7RAxJEhCBzD5C4hy+yXk2EKrCDPeYO9x26tmA6bhfQiS983loIgrW6cfvTC
3F+MUyea58ZdC8BhhFi6JuMBuN6weGqLlhCYvwWIbLd/ur1T3OMgMrYK6DMsg4lAUsvOktbCrxv2
c5bek7hxuljw8nNXsJHBGHBZl0q9SBAxt2NuHMOykJw6sVrv9kpYCPA/TyRiWcuAi4SZZutSN4e+
dFK4GMsaM2MGKXW+WefZGSJXXQ5N4tDsk3GQ89SV+73xfFsyz+YBtQo+UAQ8mOXJnNA0z/FsUhMP
VJJjQm3Uty4lxXIE4Ka8k0Y5UI3C9m/L5J3bViazWKWXi7TtdOheMe4WuTrnSF23zSTYVP7SAFcC
PwnqDO9Qsc2eKknbNuNIsiDWNS+0wMma6p4qF492Lzt5I8JIrZrABvHENAFbh3OhoaR0fYSFPA56
FQ3QdXRLDfex5tWnpvBN6dSb++7bwX7673cRmWQg/okNqTazi2Qqooh2SBrU5SOmJiIlavhSKkKf
8DbRUiwZeHEEXng2rldVJVph5IOEszJmL4ucuQXm374b5DyoyuID9tUCmgCYL9laiyXXwsolQSi5
aJhqkWKafb3vRuIAz3V737gr2ghhvBbJNENkW1S4S+XkpgN4PJPdok1uGFqe1l9uC1u3h1UKC1U2
lBaAszTYZ6mci3SowZIDZxNzjMbLlAC8NgkSbiIhjOalpZ2NcgEhGWhs0yXcJ4PhGbJoyolIDBOF
2xotu1rCte16Z4r3mXQWtUuJJDBJkSFf5jZq1pSSkbrVYMB5bfcJEdR8V5N240zYxNUcGVOk1dgu
y2jdoW+dZvlAjWx1sJC0QhUB1udaj40xNMqQrJcmxWBW+0eaZl6Rifx+7m6ZNh5xdW15eqc+2Nq3
ou5soBzx/MlvRXOOkt5FAPeRK7kRwhxJldA+tKiVBQmmZcD7zgFyEJZDeM6I9UfIO8PcZiVZlYx1
vFpqSznVrzS8U6hwWDBXBhprQXVA0Aohs84CWHqsNg/h/MZftf6t0PZjHNS64ORFUhgLpsxWEsdj
DKOsYKRNA1gutR6HQWBV+FJsWwa6ESk+g5HSDIhg1TSlQWsUBzU+YTTQTqN7u3y9bb14kSUmJ/0r
h9HjyEpyUlcZDdB4DQSpK1ctQhSMAgJjU6L9oIPsCh0u0doYH7vsUenushy58JfUfu7vCUid9Uig
1SxI6N3fQkIfToGy+j2sNnS5jucSViMolsfFUg+TBkRve6SdC1CZCf+g1X9Xy1O9NIDv6v7tbeVd
XEwOw7sNzAMoZBhDqi8FonR7Ahyh2qMIUzdnkny5LYKb8EPOTVeRcrEt5K2uTZCZyUprp6j6VXoY
u6pM93oy35Oh9XP6SZsfeiNC7x5G94LM/LZoTmCrorS0dkJBO+HQXkseS1mjfQTjt5TfJRABofOS
njo08VNRrzBHVVQZNbnVNYG/xdZqF7DYz9NU0yAdjQNSf3pf72h2KEQZOb4crMSygElHl+n1iupF
qtJaaWiASb3Pk96+DiM5FnN0KhGOCjSToxtY0x9Z67dsTGEklwD1Fx0NSHcyEh+rigeBjeI4QFci
mANS68yYS4LlDDUewDzpBkfV0seGZpdsoge7zgV5Fc6DixGkqgw4HuqOwKpcrynXtLotdeiiHH9d
SO9YorImx05dCWBWRC3aalMHv3GR4DD6tTrvo/xoPUZlvDObdq9X+9s6zl8RUsuyJaNewHb8VU1n
KFRdHZXI/C2pxiPgz0+3RXCVDngPyySon+OVv960CSMTpGnGmjqwp/+qurvIPoDP6rYQ7jpsdA7L
KA6gg5oxtlMrhzUG5MEMTvlhsIxdPP33zhaeqD8S1i/Y6PMiRzb6MyjuTmw6qN10oWhYDffGbCQw
txO5eS2fF0gw1UsN+A5tfqGY+oFriaqQiQmaKEH91cdvpEQpI4r3Iid31Y/ePorG+/BOYiuAWYU5
VrOeFRCglU6oAUEpuIO8K4K6lgL8GUqCisbcQbmRBx1lYixAHipHNyJ3me0DVYlD5gSY8Ysyy58N
NT7cVjCeFm/FMjdzmjs6FsCJBnF4ltvfko78d+MskajMxHvvEDf+WR/zpk5IQaUmCGaClFpJEBYq
WDO7kXqDkTxS44HOysOc2C/FqINpLw9FcGreo7cVz7jJkTL0ulpBfBM+LPRpGEdncXqQ1YDPxW1D
Qa6Bv6soKCBjg7LNe2vA5lKhhzqmID+lgZ458dI6qu5J4G8waoHWc+WAWhgSTE1DQHN9eREpK7Fu
4/SAsVh6zB0/FfRkZ/5tHeFdYLzf6NVBpz0SNczRSURPm2jBMw4R4XjBSoSlapEI5nhoTED7tXoK
4MDG+5ORrwRZd6sQvQv8Dft3KWyrU0ZsKZItPK1ZsUJfQJC51Dv7Q8YIsH14PMgtIB19fSxyBRBh
3Qw06KxnK0Ljjn0cq1pgMLgGac0IruPDcfzqtRBllppQ6rBlmoRBHnmNYoiUGpXg7Nf7z8TicBTX
6JXghiJVdy1l7goV7AeQ0iqmh8MP5cdaOTX54KmKQBRvQXiKUMMh6N0Dj8W1qFwaC5J3Cg3sqmw8
m1DZRf57FmwbT9NUBWBSYmKe9V+wJGlRjSEJZ9ihhE6OFn7HDHCP2hjtfPvS8DQN0QuuJWodKBQw
L3c1dFZpUA0aDbzPPkN3k+YmRBBncheD1PB7NWJ1s6+3jCpl00WqipsJN2T40sqe1QpMGU8B1D8i
WJ60WaNm3Kk4lVw5VU16mIezGe0VGbN2MlEuk6cBmBwApwr6hqCPXY6WZPViDHnQ1hivOO3XtPPt
U+FKQJ4UZw/eCYMlA6CqhJg5hi+iSZkjVRhJ/QFwHVr9/0hgQv+8GiZDew+P29c2y09F/4bhyRGh
goeb+6BuBTH3P45IouoFlgKwYxid5tTTLsYz8szzsNNnrxExJvJ0bSuPUei01+yxWd24detWHEdz
yYkg8uFdGl0GAAE16xWMwvjUVtbPfWYiuFJDbS81ppO18W7pXsKy+cD11BUVmH90hq4Uatc3p87L
hvQKTLQmfynrRxtZhURDDSwnAkG8bdMBrUB0hXohMjXXgmK7C3VFn97jxTbBxCv6nAmfNZ5ab4Uw
FwdWIKvSDkYtMg1kDU5tZ35kGZqmrHVVRDws30+q9+GAdioajDnmOaEm2Rq/ZUMQi3D3aiOEeTe1
SJFMNcdeYU69Z/dv6wW1x9G7bQNEUhiXd9QHTGBJIKUqotKjg0XcyapbN0xTEbpk3Xf29dTxAKCm
b6Fkwvpn9awX6F+CfR6+mW/0c7FkzgHd/23zVVRs4plp3VYMBfAdDTHpuuiNx0nl0JaKJV2nxC+m
t4BD6Fcbge0mjmXpAhbb18HsVYFOcG8rdBrsT8Cta2zpSYlGS5dB54CnNETpc3KbrF2Jcjxz/H37
yHiSDIwmhf7pSFSw4XwixVJdFjQPFCNoq8Kr4gt6mR2pebgth6cagHYhVW+b6jrb6noXp7GpBjsq
8qD3w9r90VgfUL3t7zOnVGEAptXkWIdM7voyAOw6Gh5vL4GnclsRzB1Cn9ZUVEYOEfHXabzLXsvx
Dhhdt9d+ozTgCksDPNMDAjkAJjHmxEZL5/WWYZDRXGhWnePOghDU1B0we99e0Woh2UsE+BSMNJAx
8ESYR0Ftm3aKGqwoq0Onz2q/ML8l35tmZ5HSzTNF4CByH1YAf1YIDnoKYPGuV5Qv8DyrvIS8sH1s
8/hSokQA8tu7NDUlZ6I/ouJtTHaYmys4Op6WbwUzW9kMoarkLQS3cbOXltmZk2EX5hcqAgbz1Nxc
qTsAvUSQ+j7AaWMsusQwitmGmkv9nqD/tt9/pOQJFM4fEYym53K1TC36qYL3zUrcuT8N0dttxRAt
g1F1s9bSaJKhGEp7GVOfJmcy7f9/Ipi3wqRxaDcWRGCn0CeBndLL00dErOgYZMo1HMi1umlGGlvo
acwDVYuWHcIwxW008mbMSuTflsQzDYgTkS7AS4HSJ+MlpFFRKcUASdbUjejJUAYEcgYQxXYzyS6R
ou7ch2Z9WOpOeVkGVVTY557XH/ksHKiiiZkaBKbClF9wXmH2/LHzsla6dMwxMf+6u10k0bWOiStk
Va5Vuk25uLqoNYB7TzdCmHsqWSOeYGLlQRKN+yiavHG4JJb6WI0f8IeAzfp3Neq1atDQls05N2CJ
Cn/tQEPmhbQCl5vnOJg2WjcAVQHGmMXV08zQldoI80CLZadpzq3VYOihhBnzt5WPZ8XxRqzl0JW0
+K+UWLHYpJW097VIqqODEOOz9TTEZ+GLxFvRVhLziBud2RbWoOMFVCMvLp7D+k2nw65rQ6caDrdX
xTJnrXVKlRiYAmEAeG4Ac3h9RCMQ3zoMLJb1VlJnQavFneY9Wr07g1jqxRTS5vHu0FYes7ghT4ZE
SaES2tIHZDAnp25K1ypMx+xif0b7ABDF0360f2ctuvRH9dT1xjdbndw6MwWWi7vRyHBY8ABlC0mI
67XL4TD2ahoXQS+fxljb9S0mjhV3nfE5HPXj7Y3myEJgsPYrIaWGXWfWnRjTbKFzNQmkyjYf6lk2
HS3Kc0ca0ZBF2rz09KWkAoPJkg+sp6utkPjVDcCsJ5Ycx8hJl2hRkwRobnHDL6Wxy00HfD61+jBX
YBjXkkclPVMJY4DpyzQio6x8Vcre7+I3reh3t7eAY3bwMWuiVyZgImHBV+ZoS70xVEmg2t2u2Blt
7JjSPqnL/96th5w1m4QnAk844/8UhhHLhdon6NdI6x26blpH15PJRz/WeECbWy2wDOvRMf4dctfy
+hcOPnqirtVIktoRtqHDJvfoVF+yEPMIJ0MVSOFcnCspjNEGg3pCtBRSNHQ+F80uTnaFSQVayhUC
RuEVUYauR7aIM1akjfVmTIKuKfZEfcwr6RgmHzmfjZD1qmy8tyovEN5bA4oo6A1Nn0INU5ZLTfAs
cJVt1X9E+0jHsNnlTMqXSiFYyaBqp0z2fy+zazWZILn4Hh38dfYbMYwJSWZjVpdwSoIowwgd5ZSZ
D4ku7SsD/Pqd/hmMx5gbflGK51k+2q3p2u3khXXr6ep9h2C68e0pIOnrPDvEOjTaAXc5kLL2WI4g
x1AejCPQs35fSX7Yni2R58azSQCSooVPA1AEOJzrgxjUsS5jRUsCWjqNdFcfs+/DbyHZMU+nNlLY
lGVeqtHQ6ZACFxS+nZtliLE63b1tXLhrQZ4C6E60wshsmnfKFVSZVymF5oYo8CyLGz2G3VedPH1A
EJGBokaOGPCLVfE22qtMROq7HiVAA3DqR2pFv5ouUb0lzMGlHM3IYFd4Rm7L5G7hRiZzY5ZYGmnb
Y3F4Mlwzf52UU9L7t2XwLgy66dFChbwl+FoYX83ophGJ+CQNUPxxuvzckh8l2Ue721J0nrFEvxJe
AOThkChllqKktFKjHGJqX98PgXQA1wLGuB+rx9Id90XqgHnbUZzSxbR5DBfJ/O/PXxtXOz0PvnGI
MMO6VZ3xSECkj9vjZsfM+4K5kKDvp8fht+BbcZLs3d5+KpP5HOY+DhMSp0FSwBdqf8Ta/rYAHkhM
20pgLqA0DS1VQ2yGZmZ71ON2JmaBDDLYH2t/yjXgWE6NcdEHj4CZrxA1uLNUpu/ewUY8S78UjllU
6D0WqF7INwIyv8VpXwC/zJ6th+E1/Na9Tvc1puJdkPK7vXK+FljvXe8o/bLZ60hvBjmlJTheapAH
U1pUYAhTDMG1eR9l+dcJAp1v4SlDI4rNvJlmWNR4sJs0AOOJkb6EY+ITMz1UPQai6i0GxhHioCBY
zF430U/6eEAN0syGHTo8ozj2ZmHRg2elkFX494OYS2bnU9hGETqaSVw4DfoeJsWdVOLqIXJPk+Ax
5y9/pa7ATVPW5txrU2XEcS7HfQH1ame3CjNvUTFTJfwWW07Wn7UzqAvV0sFASXVId9NZ+STPu0h5
LJGxGUQQLe7KN9/C3Ps6naWoNHHipumR5ecoJc5cHkrTqTJR9ZrX64KuRwOQHWR1Vzfwet1UQ33W
GNFlH8qXIrXQs9M5mXKW6lM4k10YJU7YecR+qhJ/qg6zHjvqOAgysVzXe/sRrO5VCaoBClrKEcGP
dwOslru0GFiYlE701L3Zk6e8pM6Mhoen9knU+8d7MLbCGT2LgX/Rcw3N/xjg7E3mC0pWbtsIzNdq
nf66Xciew9cGpQhwz9fbbCfNXE8LVtgcKRxfVT21xWnMf8haMAyvgHZ84IVCHwqwpmTNjrBZP2Op
CrswcKxALtYJKpNAfSYl8j4iZAIvg6ohLgTXKpK2CAsYry5Kq1ACBC8Nimxwi/hTrRB3reaFoE20
BzRxwEojSPx02yjyYnEN2Ck4MSiDILHJ6G2uZSnJY7S7TpW9qxfqLnQXNr/GxlGCLLXP9vKsFMsp
FbjKLK/0P+8APBkAn+EN/jULQ5HjSqOYXBbY6s9UnVBILH3DSJyxvCswLqCJdWC5ZqeLTIcui2Mm
7QExliATwfM/oEX/fgSjTVNYJGlrgEBAJl+BuHNH0BSg5fOYEoEa8dQWKgSYGpCiyl98utqUG1av
RhlW61ndbnntqBMNbvLTwl0UxAe8dw4lBbTnABeHQQGM1VMmM5eWxUSokxi/y6oZ3VhKieCZ42Sm
NII3FE12SGKgD+36HrbZuOR4U6A2mHA5XeLa117LOOgtpxcVg3lWfCuKsSsAwKFOW0HU6JZflIB+
roAadT5wDbZCmNunl/GSZSOEENV76THEDTyebro4auqiKza+3BbH3T0LVWFQL2H+zPvl2PjzJC2t
1IogLSTycdbX8rMzXaJJAUPH4IStQM15lpmAGnrt1sJVZ6MhYiXpihGC0Ry1xC3q8GxT+hY2oejx
5x2VhUk6aNxb337W95nNKLIzGXwjndYcMIjKy/O7pdv3Neg17+gcRHXhJOa9an9JDacZd1Q2D+2A
eXhPkSLCLPGugWWDowB/4Imxxd2pHOUG7FfgPNOq7GiRLvWTqFUEl413sXHJgKC1YLt1FrVWlIs2
V5OeBssQ7mMq+UUCuH7cevaUYDDVqa2HS0oqwUPPO1A0+4BMHmxgiGkYbQUVDpo/UAQJ4sFywfZA
qswTPrW8DdwKWf9/o6SKUurKCAx9sDSXavmix4vg0rFzxN7fgK2EdZkbCeGyzpkqsXmx/VCavRei
Ud/Iy5MMUomCLE4erWF13kunOH9Is7MEjzXDHMU621d5BxbVRXcQ5fsjTQDjJPfp6Ed02enavlWc
QmkOnbojiahfnqfk269mHo1sBhd3kaxHngVz6UeT5YT0JaFul4lMH/+ciYLGWzwduFXXGwSSCCMr
bTySYAIAXilxJKQUqbK7bY24Bw2wPKom8ALQ0HAtZQF/wpCFkBI3FoDmiStlj7clcNexkcActNQq
yzR12LJSAVB1NF0rDspCBE/iSyHAwCEPi+ZvZh19pNO8b3EryES8AaWfNYc1/ZcTuf9RWuWPFGYt
eRLWMcgHwHW0nP+Xsy/rkVtHmv1FArRLfNVSa2/qdtvufhG8ahe1b7/+Bn3mnlNF8yvCngcPMAN0
FqlkMpkZGaHHVkDmH2j6TV2JZDSo1eTh9taJUhSiYyCaaXahis95G53XxawIuEKy+gH1vGop7kew
bAKpl0iOo3D7AKtC+Rqc52hxX7tB1sVF3cfLP1SUKzIGMr/qmozZVbieCyvcerDUjTqM2TUdm7Ac
18idWBf1tPWy974oNLMSo6oC8AtQOZcHOXbRDU6MD1XaGcIJ9VvLt8rPGNVozCLUoEJTv97+VsLI
cGGRXfsX8SyrnURJMxyknk5BrOu7lbSJ507JgQ7ppy6WtVpEaQTQHYyjHpVz9bcvRouqLTassKg7
yD2mnXVY7P5Y1xDbaMskC2b4075cctljRegqF4a5j5iCCXPJatzzNhsxH+918wcGrf7GH202DgDS
EDbWyO0mQHPQVgNbbkyMPRChBaoovS3JxISfDMxh6OEi+tm8lGUSpz1mxRAz0AD1RiM/Lp8IVFkG
k+5JIaX8F+ybqZpo1zBCDDbffL0kEwqg/aAgDrpN5qXadgBfJcFLa0JHvPRS6qf36qnywrEs944d
Ou3zbQcVHD4gRQHhxkrxguaLb2liKJpVllAXUFB+N5Lmc5u2fkNnx48TKklShMZQbMUEForWKi/G
5IzdUhYKKF9mda2DpSsnnw6VEbggTguRkMqIm4T2XMCTGekHuuV8/Cpca7bmARQIkNfx2kk7VWvv
q1sd6ln67fZGCj8kgc4AhAZwb/IV5ap19UbF4UO7HNMDSbmgrITh+ABStTIlDpkpLqj0K81TBdQ5
d1qMCkA2etqSe50mm1cRFWbhmYgljFIXzLPcmZ6TrFnRXsBsrf2cQc6XBsWH4qh68SO9a/xpZ50U
nx4VyZNBcP6urHJBGmlBrlSQILpb/RTSJj+cfRHc/lTsTHEVI5PRDiEpwKwr+ZWEXgRlpVynanQw
p9nNE+hnVHeHqfy32zYEVw2uNEwHmwTvLOi2XZ/rdE5qp7EwOWm26eKBBeSsJkUIFSSj10KaVW+g
jhqUn7eNihwDyBATNByYmEff+droOpc5pYaLPBRzWUX3XqKOr8i+j+CKQXMLE2io0mBgggfjVnbn
5AMeUHdD0vsF0Xdq8mydUsdXlVcp+63IGYD4RbAA85EB6ML1iqp1tBV1gzFaf4Qw1y57N/LYm/PK
B6DvLzYPU0BAzDMe1t9Y3pqmU0EvgnXl1PCSWIGMh25UftOtq8QBhau6MMU91pStxBunwQHOAApQ
h/d5fl7dxw51kraRXcwiZ8fgCYItqlpoXnDVvHFqxrKasSySPE82kJ7UlNzKojolri7G9umi/IM5
p+uPlBdzCokt3CGYIvYS0iLnXYGnWf2iVLys3/ZZ9d1C8ZuofzETy7gW8ZQ3XQz38g5vKHYxJzmG
hxvD69+m1seT/rZXiK4QA6RAEB5moAoesI/efZqjogZerLX8UI6LRyk9ZTkJM1kbXHR4Ly1x0XZK
s3XMbdDOJEPX+FpmN14eL7rvWqVMqUZmiguxxga5MErBQ9KmP5vq59S9u6YE1CTeNwRyHF0U523u
4HZ2RUrqYDWqmftUqXwAZGua7LJRcl2I1wLQGHsRY+KX9++2KbeuwVrmJZwoRF79RlKYFi/lPwvc
UlyjSXoTnnbnrv5XYIbi899MtwCR9J8JLrGNt7EdE0afFOtvaeN105dNdunJ9omLOaBSqVNwGYI7
oDmaO4uE5HD7pIiCGgjqGEm5g+uVDzR2s6ZkzcD2AVWJbmy8uL0v4uPsRt9v2xEFtEs73OfojGLM
ixp2JggJgF9Vyav9n1sAKTYKLATVUYS163jmxhahzgLmrE4LgIdZjY+3//4vkCafgFwa4BI40syK
HheMVqGEWnAf6iGlPhp0ycHZXubs51Yfc7Tfqy2cJ8jSfIKcvQ256vId4pQQ182TYxOAX1iREYCI
fATE0xgbRb4HmBe38HVVhq538bscF4y0yo8liaRgXNHnQzcLDTSQjOCu5cLc3BqLMzkEd1+9ouuq
AVcsOa+ihjMyr/9McMuIE70iVEkwN1zlh0S/X/PZt5cASP3HOAf63IhVTwPocWk/DJ3rtS8FDazV
2VOtCIz02crOXSPDtYiyJoZpgVsBBYDH1rVPrUYzFdOI35Q49F63X9L1u5a3Z702HjrDPEKwRQZT
Z6v8zckAb2HvHjZrxm10qW76BEJH8EXQJ01rd43zfWQV6epsV6+3HVqEPzMZGB6nxbDhPVwG0MQb
pY0O9iz33j7Vd+rBvTegEm2dp4MeWFHhV6H9kt0Pj9tX0BRCkLvx10ABrGfwzaDaOXvVs2Uz6qL+
++WP4vvvi1JpdlLgR8U6DpGZH5B2+xMxD5nq7ou1DwaQUJrj/bKavptlUd0vT+7gfgLSd3d7f6Q/
hYtZ6IwMcW/iClEeq4NyKB6qU7zTPsUH8E7e5fvxmL3ctsg+Lv/x8dUxkImpdrAlcwZNiCzrC7uz
RkyzprOnL5+mBrThkuqByKsvzXD3VgVP15UUW7xML9B1zWiIS7g4ID4NEkuirrSJ5gaopVG3Q57E
YtfFo03rzMnIHfQwx9Z8IVb3nSTD2SytwduyD64ZFEVYA9YQd06gdbbkbhMFRjzt8RDBi07DrXBt
vB8VyNaC4/euMPbx5vjtkO4WKkOli04soNmAMgAIiRIlt5uJsRpWmwPTh1Dh2XmrAI1ZY5gWIxLN
ZH5Le0XSqhIaRL8WxN3wFEyeXS8LkINhWGzsaXp0j1a2q/wuqmVlBOHeXRjh9k7T5wREzSZQg+jV
TKAhbMm77kpOmOhWwajhvyvhvGNLJwCwbSu723mST/+LmoE/Spd/moujY9M7RcP+9BqWkCwvzsY+
b4BQM4PhTv3RR/XTdtY+G7v8aPp4LT6BDWGvLa9DdnJl0BODfZBbv4W72Yja4bFD8FtIGiTn9HsK
LVxrB9QUOuFlGJ+MO22Hi63ezXfpcF72wBRBYPBcvS0hfYy/VY/DQ7ErvOWVAGwQ3A45wqzmcqNY
sLg4oVO6qXGawJsQ3kKwwiIehNBCLMI18ysUvU/NGxk8Fw7tr8fsuCgP8/chzAZfPTiSR4HMsbn7
yNFXPduYY1coUZUfsyA/ppKhIlGE/W+1uGevV6uozZBChQpuHYz39q67l2znbY9GD+7672dWSVVL
wadWwzDxb3+q29uDeYHrv12b8Uwt9qWQVX6jkA1VA5ny1+1Tb/HYJaIUMRI8/HzbPqvVabYPmitp
Icp2iP3/F/6m2Ns4lwyOrEwnnFGv12SqEbJ9+i2qxCk6OGyfSm8ywAsK9YTvBdh7UN+4/UVEjW8Q
rv//AIZYdb0YDddeMrkwFcT0Qfd/Amj7lgfFgx5+SM7za9Z6P8DRqO+KJ/284jW9Lz5Pr+VBNrUr
21MuwORqbJoFICF3m3tPF2RpqSw5Z377f4cwJA/XC900NenaEdeBCby14RWB9nHYo4P5qMye81jv
b++rzA25QDBDTc3oSlzc9d1u+TRK+hm8ejLr/F5+Nb74YNhp3yVsMcP39UHxl5diX6IStXq637zg
cZcduuZhpverLFUQ1uYv/OVXunTh/Hra0VVrsTDqNQHBP3f55CUH/a0/tsd5Tx4wyjZDME7ip2y/
bny9X1DyC7PmlGI0NIabbuBGdj2a7XrLm4J6/Wm4L+kocRaZNS4/aZ1FUUD4nN11AaY2P0+H4pj4
mi8TpZY4CY92WFLFXDKdBRIlaNNmVxhl2NqS+0K4FqiHYAYIjT7MhV37femMpEHhDWvB1Z2egCYz
wnTxq0/rWUabJnbLC1vc3dGldWonOfZNVYBEWXSPbLq3LM5+IoDLdCtEUj5r1EvLKspGqFRv5d52
rb1rV5M3FDIAuDCmXPwa7rZxFz0dVhdXgZNNub8tzrPZGFK0Nfsrv3nmhRXOVxxznWOVeWYMleFt
5xzUnXHn3iHdyHbTTjbQLrwZLqxxd4+7GouNajFu/8yrMPNxdOagcf4mqb0wwl0/dC40sqjsjNda
uLava6WEt8Oj7NNwt85oWkNbEVgg9Xs1n6kqQ1yIn20Xa+AuFEwhpdY8woJifMxHM4zz45qPu6oI
gSXJ5pOWTgGF5IOLiuHttckOHHfR0NLO1Z45RPUzO1X7JtTOyquJys/xtp3/47T9wjgyeC0fE7ts
6RaSjECj6gX4f+vRsnU/G4sx85ulqrXAVelq4UFXrLMH8ec5yjUXgsLt5myQmqFGcxh1rc72cV3Z
mIYdMlyHpDZkVGpswb+fkP9+J3dC0gldXhRMEIHinbkgH+8aL0z0p2WW7IgwNcZrkimWYFzot0qw
tum2weaJuiL2MWHjxesunttgUn5Itl546C8scYFOnTLDTdYEaO2+9HMbYzPkPlc+LM8DJhlfTQhU
2IhoENsytJfbpoVrhMg2JOoZIRFfI7Z6Uiq1UUGyUa+8LDc0b3JJaMfGCd9Zlq8Lv9yFMc6VjU2l
07hgaiXNtvd1ToyjUy+svZaqfjthVGqFvtnOXTtZQVh4hqCXC21btLExgX99aUH9tLPSCjDhIf5K
UB3N5sdVv0vmXZc85kATAZRye1uFK70wyH7QRX5RWpoSpxMMrv28B9sx8EoPC9hwUg1dJMsK0u10
26Dw7ncxZgGwD+as+O+4tVD+ALQHh/dnbtSnVes/2hrmgW5bEV4X0FU1THAcM1K+62XRDMJ67tLn
dzsHmnrLHppXueklMh5DYScWYA32wTBpD5Hvazsz8IKrQ7GaGowGGyYX9W80269K6WndEwZTPdoC
SivDpP6ak+MjCxhN4R8YfEULjlteNqZ0gmAKm+Bb7taDfUr3833yPj87szdGVWQfcQt/1RVvOzeH
Olp3FOXf8aUdve4Vpfe97DUlDMmXP4jbh2HO3SJhP2j1nR0Ji9Dx6b4757vi1dwVj8ZbHm3Sq47F
z1u7wF2mabkacxzDqIr1509f46ALlf3ma3ffqifZw0bkUZcr5O5VB0w3Tqf82vJ69wPDZV4d3vbZ
XwKBt9bDHf6tN60sm2ECzaYHApXmB9L7d6i0nvWn7rk9NP54QBDaaaf4LTl2p/Gofrr9E8T+fOFY
fDiooBxrj/gJ5dEKzH1xGrzOi/HqlT0BROH8Yjv5h1zc6XFVEBgCjU83RE1zAg82BMM+3l6QKNpc
muHuKwALN6idIbyhUK56hi+DmxoSt+BzkSnZOteusQ7jsT2M4YImTOw3b+bJcx7og3lMwu207I0X
y593a5Dty9ozw/prvtse1mB5SO/mT/jvk+4VX9ND7VuSzEA04wWQ4b+Rgh9zybc8RQ0Tv2+tP3YA
/t2bfpN6WQnJJT97qAPV+RqTs41nyu2NF+ahl4a5ELX0iV2BRwshyp991ct952x6blAddc+VHBzR
HXZpigs+Wz21VdUwXwqtY/eEskDIKp6SBclciYs2iTkY0FqClfvl+1NxXLzem8IJPvUDMhtH8lhJ
ah2yVXEBZ9KGtc1S2BsCOyS7MWDrkqlCyI4hF3JMtXEzMsHIpnnKw3YqYOP2vv0CtN6IajxYyQLv
D5aBaWSMb6Iq3YAu3acnPbQD62PzqB7HyZ/u64flI0X4Hr9/gQTM7V8gXCOGOllbFrAlg3MPsmVq
7my4o0kXYSaWLO+98eqMknKDMBCAPgXjhRiLBZPKdSawYtApiasBwHPLa+vRhzxbToIt8aWK0uLL
FgMCkH5FxgFI5bUpCibJujIwJWC8OGC/d3czJl/c7OOiabvJ1X20YL0RsxfOaIJnCMNz91b1pQID
ye19FTZZMbCH6U0M0EGqlT0WLnLHXK3sJY+xZG3w5+Z7Yu/aJpygKvE5U987UCnZ2+KRvAor624z
TjJcpIhGwQS1N5NowKwbqjzX9hHcS9daGDq9Mf2x+Gaui2eCK7KeD/PPKt/NkCKdj9pyWsh3ydKF
XxvcY2xwEFhTnvFZdVPLbFKgyHV38hBXF/qWgTIBs0iKeaCjuhuqPZrQbLgfaaM/mJE6tN62Nh5T
R5FpabFb+bcjBsQBdMHAEA2KjeuNqKGgZjUlm0UratcrO+VlpOQlG6CnRzBSGeZlnnoz0N+g2Cre
JFshqi9jYPpf49wVWwxN1ykNJi4gRBaknfbBNN6m5A4zLsctNx/6EYxpVRLSn+lfqAiYwPqigwu8
uQWSzetlo8qR0GHEXA6kXwb3PnPv5uZxkbE1ijaXDbC4jAsXJ47z8ppmnT3YBLdLN52TrD7pzYiV
tR/aVMdrafiyddpnEMR9u72vIg+7NMsVD+J+w3zRBrP6fsBgQtJUoRLXXuy098M6So6y6G4DaB+e
TEBXCzT99U6utqE0w4adLJqfEBOkmLeVKkeJ7jPwHoFqlZ1ZnX/a9maZpgoKXvCMxKfGG7I+k9ZB
kYfrCHYgqknCvrBiD0J29NpR/wV9HxcmVb2l/4zmNBY6o/2XpAX5f9t7dReRw1gquyZFlwlT0ypB
ByE7tDoKt8MWuo37pUlVSfNMuMWYpAHxClQPgBS53uJRUUtTSfE9DbPzFO21MDCR68jm74RpF9h8
LBSCQIyI9/W1mXnNG71wFZwJ8LoYx3EoPLVwMBc5BVMegnTFbPys9tH7ue2uwuWBb4Wx6QKn/qtX
fXEXxNtmVemQQwVvcpnegrXYwRxL3FS4OjBOWJAUgh8BcX+9Ol0b9NJoRqDTs4ye3Vo1/MLo05DE
an4cNn3Yof5pnNcG/xN134y5tc8jqu2SWpSI5APoKyBtGXQPOHkuFxy6KScKKo530/qUFEGXzZ5W
t55hHRwnpFtoKcY9hKLarQ+SOn3TzUNs3isoQlCmZT0khz/f/Mufw3k6tLGtDgM3gJo6+WEE6cu2
vNaKzLdEgRA8mBhhB1sDZua5QA8p4XqeW9wyVe+EDnlfl+5MHQwH2yBx7JMHR2+9lspYlDnHwlS3
rRoGpi8xOA8Reh7XvBlDORJaG1FnDn6aPzoFKFWWj7c3kItNv4xgLB8pDLRogG/ngq2RL4YTm50R
ufMXh0Tb3HsJYBXxEXyzE5WhwbnQ/j9rmIUBsAqC3/zkktp37eToixEVW6ZgtiIL9bHsQxD9BY01
Y1p/+rMB1n8MMlZEYJwwesZ/ObIsnZLPmhEBsp2PEbDijGw/IZl/extZDLvIQ/5nB9cISNIQb03u
GjGSRCspjksE1MzoQybBxYCbNu5vW+Hy+d+scEGgySDimoHeL0rRPbP6fQo59iVpvXL9s1Ll/wwx
GlsDUe23bSv7qgW1vmFEpqJijGNE68DyYltiRbyc/6xw+QXUg1qrGrAcpDi7uQA6FVg0DdNzsoao
6CShbv7vcjgnV6BWrVNMGkXwPm+sn9P2oysTwhB5gK2jqYE8yWKwwesAva1bZoF4woj6pTDPOVhf
HwuzlGmOiY4raAlAmgO4I+44LhJRAhyKviGpHsmLmzxaqNY/4wrYN/r0kigGejz6Imuqig6tA6Qt
uOsYRQ9PqmW0zZhPAH5GddeFbvcjVp43jJSRaQVLm777cxe/NMYFdDde+jJvFPiEft9kb2ZzTDs/
lslWiJaEMRvQ0jJBTwwTXX8sZRqQ89HMjPQ5/2gtIbJNX7/T7BSkDbLGp8gWgSATK/ojQeA/mVG2
2YgYZEbph2x6twHlTIzv1TCFeSPZO4ELwvUsSIUifQYNLjsGF5mIboIDy11yO0rirTvO5eJ4eVl0
4e0vJFgPi3Igg8SQF3v8XFvpOnCfj0nhREkNfQp3sqJJ63xqA2OvxPlXK0s+3zYoCBO4ctk7m5FR
u7wos7WZhV3klRM1OH2BoleW77TWuYyLwrdW9fAX1sDXi9YJ9NIxone9vKGYQYLfw9o6oB/lT0mf
a8FilcsI3rrN/Qol29SQ3B6CUw1KarzocCkCHWtxcX0cM2M1N9xSSntvJIa/gSUZcxm1+0Dj/LFL
OomjCOKhjigCTgzIwmOQjlsj5FAtUvWWEcXaHNj0SwV0CMj/JasSfrcLK9whq41ha1uKuKFvB2MC
J8qYgGBrQi1Aco/IlsNtX64uhZWDhTnSzA39fo1+seey8RxwZUiWxKe/7GJE2AXBOkbNQHOl8jtn
zCkd88SM6gGQ1y1S1uypTaZzbZReOTwQw9dX6rVFfejc6bxaj8YcKImfpoetKn2rbWVgFC41/ecH
uRYcBzxAGIlgMeHizNd61alxExvRRu4HEv9cSwACHlJ7v8VR01eYzZ1lObfouxJQayPRwbSi5XLf
dWmpXthVY0WloXuOWu+m4qVaf6S9rLgj+K5gEsO8J5IQjFDz4799vTrqABa6aFUeXCUys3Cy7/74
tF+ZYD/hYvty1KXy3hjsKN22bA9S9mOh4sEY56XlIdrIiLoFEdpgIQzdbDZpzFcbkgkjnrob496h
WXImK4Nm1bFMlE20b9DCQezCJD3iCXce3FVboEBcWBE40pDN597UZV4LD729d4KLAFPJyKrx7kWb
xeDM9DaS+HWqrSg1Q4i5hmWdehvkqUfzVV3+kHqR+TmMIb/GAx+ZD+90VT2NpVl2VhSTCboeKLtO
wdB9rdfXvkx3qu4ZxcfbyxOcLDy+4OgOm5d0+KdDQ+YE+q6wuCb6q5GmxWmsjNcetC5+v7i4g8os
PU4rgHzglJGNbQtuBDbyjhor7lkbtBnXflmvRQJUC7UiGwOU8RcDLRB1PMzjKR8kd4HgNMMScSHT
g6uA8OlJizQpVpUBp1kxvEp/X8bUK2M2bh/d3k+huzANR0RNEMfzCbJNZqArttiKlKEMB/XHYHxx
uudhnHezrPcpMoWYAe41yJ+iTMoFRdIDL4cQZUeaV9xvibf4Nglur4bvF/9yyEsb3BcaXCcvtaK2
QSG07vK5fU3A4UK6H7TGZMaQ+r2y7PskfsozWcgXfTFMO2NQHCUJ0L1zNe+xXuaEks2OKru2vM1w
AjR6fWsgj66W/ZQsUxSxLo1xD44hybqtzlc7svUY+A41s1UVXY2ygZSFRr5pG+D2kOGzn0gxnSZQ
0N8r/Vi8r5DN2qWaC+xuDB9P/L7Qyafbv024D+BWQmUV/yK9vj4jeTpr8+KWdhS39Ns6vOvJCHHI
6r2Ks/C2Jb769utj4+YHlYyrmTYIvjhTcdv+c03QFZNSW6BoQVw7h2FQfLQPUxTARtr/GJZqp2tf
btsWfQDIPmmgnNVRXOSrQCZGG+wmi+1oLsJ9OUtWJtrDy7/OJfNWbCmaDZR1hOmZdd0Xfrnty9fb
K2AngauN4LGqQZMDA5tghuBe34O79auLkfPIpQ9JitOon/7m9Y2twWHH8xTRkm8MllY5lLVKnQgy
1BRrGQdJk1O0UaATAtoJXU5U1bmkJ1uXxNHa1om6NLQmf00OjXafjZJylWircNOgds/InEEQee1n
qx3Tol8XG4WqPeQu2hfMtN/+GMK4dWmCc+VVqyt3mWBCVZK947bHkmRh7Co+2hF6m/gQljpmoG3N
G02Spou20IEmMWb2ISYARurrxc1ljMIFi1s0Djt0iLXeAdXVSR8nSWwWXZ4XhniEDSknpZhGHTEr
Rc9j8iFBqGgoyKEurFaaR4y/+Wpgc7HQeWBvVG5ho9GtrgaRG2B5LE8ldJe4MbDvteTxIXSO/8zw
qivasBlzvsFM2jnuY9Vr82GZl299Vuxv+4go5KCRAhwmXokgJeACqwJGoRbFZycanMRDY99HA3V3
24TIF1zoQuIFCo1y6ERe+8K6GcvabUAlukrj63Pvb3pU6TlISxVJliqwBHfDkQWRJT4O4Q4u+FFT
Ba8IO3LUjzPy7a07x5q3gfP29ooEOceVHc4J4mHZgB7Disru6LjPLvrOo1MFjh6tjozKTeAJ/9nC
PCCXAZB5jOeaOZw6GJ6+HBQXqHbzcHtBwo1DsgbCNpVRKHAL2tZ0ImqOqwGBwgyoUYMkJt06X+vW
3ut0R9bTFngd9KMBKtBALYsbl/tQZNDc2NVReGmHb1Sz/VqGoxbu2oUBbkF5smFq1ISBTHsryoce
qPc6Of7FphFQYqFchbydR8UWFZiqmrV2Ims4atbPZrvLmqgvZNkn+6nclYq9+s8M+3YXz1bMp2tK
N2IpYJeMQ6ujxZ5U6AnUVMv8vl+/jHS0jq0NLERaNpJwJ8qGQAnqQoYZGhPQoOPczyCQCdnqxY2s
vPf1aT3Uk2dur3hxQjK9O6Tpi159Ga3nyRwlh4wHvrBE7Mo0F5r0Vmm3zIFpiNZ6mjGcum7ba2kR
OIhS32qz9JN4CRPDPNSkfOzjUpIGiNcOlXhV06Gf+xvJ9Fzk6K5PhRsNFd2NC1S8y/SEIkg4rHez
GZ91Oz3nDSSFcpc+0+LzbfcSnRFcMshCUYpH7YULm21pFhPFbRPpE8Q8ylIv/ExVZekuO2m8dxlM
+BrZFKtUsFB34V0bZNlo1XZuhMzQW7q3nJa72XzOcwjWZLt5/Hl7UTya6p+PChQLA5JDfIAvJFi5
XShLrLqRlgQLBhvdgNIwVg6NGh9IogSD3QWb+0GZltem9ToMpE9E1lgRhW8858DCCT5OtrfXa276
Ed46VCS6T4BjVQ/Q33UVDB1IUhORGTDZMbAJ697wAnwFEBJOsqJEr8x2OJPpkOA5NSZhY9vHRCag
JorgFpopBKQcEOKzuYDnjK1d9LNpR+XSzDu3Rj8Scw7WsdIbe6e7lewKFAVY1BAcZPvgP0bb8HoP
wemTKEVm4GEKpQxPtRrDQ00fxJu5/n7bZYQrc5GPo36N4R8e9uVOJbXIhJWt03AYeqf2uxkwmjbB
2IqMkIOHcf5yT9DN/muMiznWgFmEHhlttGiZlXvzWtqHxqKAGipdjJF2Faz5U2v2gZGAlURbqtDS
cxCcDvoHGlMg8Ta67mYjBRw4drQnt4cO4VK2xgmvovqgrGDiN7JekmyLIgXbGnQ2oQeDmZPrb5Gi
YQvIrm1HLV1fVUM/Yrck94DYBBIrgjEQJL6ciSJt6xUwQTvKSvtHo7Xvq7rKkBei88JQEJAHAWsI
6jnXy4BoRb8Mg4W9t0A7EWt7dxzPixv7idbtBz2VsJSI/Ao1bfZIYcqGDrekFdLoGYV8XLRVs3Zv
GSWadSuZ96aerl/LZZkkrzGhPQ1y8xjYwVXKs6KQce3tiSA5TQ3bs9Ztl/XU6+l9T+rd7RMj+lhw
YcgAYWFI6TgnrhTwwMyUpcGTk4EaGsfSttvNu21FuB4k9YAHsUoff3M0vbVSu2EpVj3vC50eh0n3
twavsJJIMi3hgi5McekihnwziI2gDakMKAVnMZj23QojeLcXJAppSEah4QyULVoeXKqjM7hFkmZO
ROJG9xR76L3U2aadS2LZk0hmivtC81xO6KqypJ7a+7myIWaSbdQrl+3l9ppEJQATU3YgO0VRCXgV
9ksu7ve4GZbCNnM8vuqnfPqpOMDZl2Dq3mWgtrAo5mWzp0SGYBO6BoOM2SAYQ3Oa28lVI21Ochi1
GnqqRvOpc+mTmZpny+6fby9Q6BrIJpBLgJgcbbHr9aVtPK9TiVqNapYPRoqWoEoPt02IVoPXMZJf
yNxD34y7WocysTtomznR1A7HmXS7PE4+Ajp5BwjZ19umRCHwwhSfbZezW7SbC1OF2Z8s+0dmfNLH
dkfWzcsriS3RslwWIwg05sEDwn0k5AkTijSuE82QllDPYwXxp7BU9rdXJLPCeTp4OeYcJV0n0nSv
2Z4byHFjcoju/twKlKvBEYe3Mmqc7FdceDnWqDVahYinj9D9zk56Ynjr0voKsFl/bAlNKUQ8PJLZ
q4+zlLibq2jsPdQ0W+3j0fVZg9CaO4AeySWt7PEv8AdkkKgPoooHD+SrTTFh5F1dSqKlz/bQ6EYG
gq/prwr1l2L8URlxKXF2wXnC7DEqdkgmbMDBuUu4BpqvxUwwiSy7/AEdMnAsLQqRVLcET1qmxg2f
Y2MNGGy4/lx91VnVPA8k6kZfL73uCM+I+xBj6807bcLbX0wQay38BzRr4PLVkbtcG6s0ZBVuNpJI
y7fGU3PIWfR29qGRCs+LPhYKaVAYs1m7nL8/YpK2W2p0BHP4P6AVRzplZ8NYSXXfMT79xaIIVATY
Iwb/cm6IlLxZSbeSKBmfAXKrtftCVp9mf4J7GbJ32r8m2HIvzlSRpxkhyFgijB77aJTsEqg6qkmN
aW0ZhYBo5/AYYu8X1FWRYl+b0pesaucWq5mcr1NunOhrV3be1nxBkig5vyLXA04F/WXMMUPhlrsv
yo7aZEI3K5owO+z4kBN7yE/u4M0v6Cjd/kai+gHDcP9ri7s41sLtkrVTsYOlX522r0BwkufsmE1e
qBSh+4eyBOztcmEO9NXXuzgnK6UKhngi0GJ0/Vlv75ZPtvr99qLE+4dRJMRUJhKsXxsBnbrSu6tJ
onl+77OPmvlakWDuR48kj7pZBEsheXkIfcP6zyAXkCZILbgJRkSACAPZm12Gqva52J6oigmjP5Qv
+2cHMT/Hwh8uEn6MlE6qtqJNRtCJj/r5w0Sf5naQxD7RsUJqzg4tRlHQQbjewM1eMNI+lXEEgWpf
qyOLQnDJ/KnrX25/KFHYg1yLiWyWoCzAt5dqcMAPWg9Hj9OhCAAmbZ5Jp1b3tS6bGReuCIoHeGqg
XYZ+2fWKkgHtj82M4XfGR2iSgL3pGbWV9C86LyxAoIeA9zcajNyl0ZgDncFUGEddHBSWPxKvkqlf
/5rS5GOeg74lKrpov/5+V1SDqZWqGke6ZeU77G5/dLWh9zuzzv2hTes7iNt90nW3C1FLg/SpMyvg
H3fq/VhpymO+QonO3NJtD6FLNTSmAtgsQ13vwau1eIOl2ZK7jUUr/vcyIAeKWS5Q/TxcsjWddRkc
EkfDpt7HXfJUK3d1/FJO095Ca2olb7edSnQYL+1xES3O04ROVIkjQOxJH8ZoU/fJl6QJbpsRvVp+
AVT+ty4+N1UV7JdmxXGUWvp3EmuO5+QVBlD6E6AtXlZoeLrEu7yHSrYpqwuIDg4AaKy5h+rrbwfH
3cpiLQyXRNn8BfIvnjJ8dRtZrUN0ZjBVwyQ68UgCqOH6zDhz6RrZkMdRxWSYJ2Uu9lphvA2tOUC/
Axz9tzdU8N0w8AahCwDSMMvKs2NDXY/EQ4qgY1nPevazHSd2Su0UmgoyZQPBBYHXGMNowB01gHiv
V0aaDajgplSiQhkDMKCAGXr1telunTqvy30T3D0bhDBur0/wzVDzhA4F1KmA7edzvLh2y7VsHHYO
QMoDGU0FI9gSpxTZ0NncIBr2yBv4gNp2ChRkVlOJ8lnfTxguiWt9R/6Q1hZXEIMKomiM+5tpD3Db
l2ittSwNHEPH+UpS0zPI5OmmpKbK3Os6blxb+S2WxhoBkieO7BqT0yYN0kkSmX53cGYBbV8MrCJA
8e+kWGWwxLmOo3I4zMbneE4DZbivpqc//fDXZpjjXySp46xWsZFRnCNMgp0zYm4nLa7/H2lXtiOn
smy/CIl5eAVq7OoJu9ttv6D2BCSQJGMCX38XfXTOrspClep9H7a3JUsV5BQZGbFirX1FPUey/NdH
6NKSEDhmY2tm/YwBORTtOGEKfhlvN8q6zdesIMEKlJ5qQARajOvLrEUAMuje0qJVxm6gqlsHiCoC
zbrckDz1VuJTBMBoMLQgEwz6a5GzoDHGrtQYwy7otmX/qE5DYJmniZeBUmzt/KnQvyZc2RaeTJNk
5Z5dLIM/APjqBeEpLBteLqxlFiazan9q5KUxPlQ4Wbll9k43ojndtmhh9TL3MX6izVZVNorje+Oj
muZvZux+bUpZt9q128IXYTLQdgmQAspClxspjQfLyJDjR1PXDzpAJdoOBvA3/PbGF71PAxmr8coB
RFEXnEjgUoAyglgbQnKx6RBhx89JAafYDEoakgr9/Z8+HUuYDvpqYJlUV5Tt44qazJy3mGYwheKy
Rkjo17KuwpWZQxsK7hbEdhbiMmHmKifLuaLA4c/1uAWVTzG8pkDp4uZkUzhNv0rn9+1RrUQHEDNG
fhtgXQ098WJOUzPQj067Rnl2qnZsNrWigaJXQasMeHTnbvxpDw3RffR7lF8VFKZ6SFxk0Alq2877
PJBh2cCegyt86QoW+52tdqgVl1rKs1ZaKM7X9ftoDrKGQ5HeZrkU0FONCwFPY9RNr1520zB6U2Vg
wO4i/lkeTIeGkK7xjckNIB1T0E3b3btG/oiWhW2voF/r8+BBfMKC5F362q2rp5EFvuIEHWPKM9eP
pPkW9zu3DSwZ/+X1HXtpRdhLrJlyK/Yc5Vlhb637ZEwUScPd7e1zHTPDxpIJQoCCipV4KHqIkWhN
kicRUidZsds5/IVU4fSl+nzLI5Iz6EOEXDNQfqiQXLqUmfcan7UyiUiyA3g4zBk07gkoPL7fHtDa
pJ3bWa7iszvQae2+7ewiiVIC4NtUH+uld49JbouVm+liNILLzua6TSwb00bIjOLIsRr2sWX7FApt
g2yJVjc86BNwuE2Anm2R+a0ea9ZrbptEc/W9MDaFGYLbcg9NySfLPKSsCEnzZBU1pMxbvT70Yy3D
34m0Ch9H7vwLhMWzyzSBPlOXRK+Z7QOJYPg2D8vn/i5z/DQPWIbUUdDEwSkoa0k5d22mcSsv+QEQ
3yEWvFzPWi9cXEdDEpk5KC43pN2B/hMHTiowvLZxwOKDpw7SosgeCQ/3WQFxuGIbSVQ0j4xt3H4n
1StcCQOtcxNC9oYrll7Fs5lESxJRMRrfNh6cIt1J237XbiFXA7wQdzjgSmIs45XUddKsSaPuacqO
bfYHbfsdAyNG8t43j7GaycBBSyAuhNDwIv8zKL5z6Gw1ZqN2aURBDDDMf2qFbOgywDgNZhX606mv
ZxErSCt566z5r6U/F+J0SFLhAXm5PZa6q9PPMJw34JR2LYRJ38AF3k4manr3bv9JYqmPk3BuT9gl
UFLFvem0aeT1mt9Oz3Me+7ESTrJGjpV+Owe1cQS/y62OvwgDq8EFNbaUp5Ge763pG2vvUvsXdyu/
cU6AnCEUrpJ7HeK5NNLmHyP90irbuhx2WS25IdbOxfmHCCN2slRFA4ueRqDCKZIfrf6ajpLts27C
XFil0G4EUanLRSw8Ms6pDlUohn3SxXqg5pXfDbJq1dpeQU0MBLz/obQQRjL2ugGZwSSLujTUqh8j
q1+1ck+izunec/fr7Xto7ayfGxPOupuaTc47N0X4DvWr0bzLtae08fW22/z/DAlRQl1qQB61Thpl
WR6y6Y9W0MBsNSROdIklcf7QgYb7e+kyQMLHw3JdLpPT4TQbMeHPNd14RN22WsjqLWCLYIwFHYvk
iv04uuc+RTQn3LG9ZhK02eX82cSNhzqfTkMt/Tk7vxI70m0wPk+/p2wLIbHb8yleOMAMQTUZz4SP
XkVPlLPXmZVZVmyoz3NTbwuoRvumy6MGSldB1eaHLlP/ft4gXlvIES3VWvR7Xk5rqTXNYOelBuSs
Bxo5e1+orw44fGIrC4ZMJje/Njw8tpBkQ70KLR3CIuq8cmpuMO15zMEJZLXggqTqNm7ct36YnrPE
lD0KxLvIwbFeGll1vAcAtREBA27JQF6HFojnWc0DZ7BO1JhfVaU6Iq8dJEX/ZNTxpqs/KVwCBbgL
syJ4YMqcxJ5ymEVg8ddDkOKp7evthVtO1vkGFU0ILpqA8wLPzBT531w/lkW3RcFTcuQWz3dpAmxz
KpLZYMJB/usjMDuLZhuWpAzE7knkJeV2drwdrot91ny7PZDrJbq0Ipw00/ayIS4Qm6tj4aOZKKCG
F5TaF0iWH1LkJDrvHoXIL7eNyoa2eJuzoRVZGetDB6NGj57WBEjQauPVmuQ0L9v5agKBAfUAAwW0
TcwgTrk5s9GCFZO2vtHUgdPyAN2kBZHBsmSWhN0QexNV8okmUacckV0Y1c1Y7XJr9y9mTUMEsnAj
IXktZES5RfsRXJBQg56NkHrgdalD6X18lVMA6gaJygXdg2OLzL9gpVYYyMxGxMIcemxBmyh+66D5
uHhqtzRPP3qec3TPheCMeL49vuszBcvYxAhbkQ0D0fXlrqAFNVvaQ0bZTMH53lOShiMxZaIPK3sP
WQpEjYg1wD4hZq9taiZQLYgRxen0AA4Fv9OSQ25L2FxXdsSFleXfz3Z4oqR6ngIIEWmuu0npCwNn
d8e2Si1p5b96IC7Lhfc7HohIPSHttAz3zNBoMGKYJQIbI37P+3Lrpm5o0Wc2/q2bh7L90auaP1kH
PqItY9gBcLK5vWjinfJhHwlhoFgwqWhzu7QPMD2AsAnNcEtqYWplIR1fpi9A6Mui77V1WzoAFmw+
OK0s4YzpSem2XoqXBInnHR2ce3VQ9o75dHs4a+uGRkQXxQ1gf/D2vBzOCOygW6RjFmlWBmYXJ9Dj
xxYKC1ym37VqyIV4KIJ5QHJEmabOpo3Tu1MWWe6uLewDfEaqssAZY0nqc+1UuYgvwGcFlDrwMMKI
kjrJ6aBmUWykP+KkzH0oRMnEj68CNqToVYDnsBUxe9iFwuqApIAqlLI8KvuXcnruHRbOWncozK2b
V1vAP4K5Jj6eMLKmoKs+isUynp+oHoKbbznRl+PT+0l1E8MgkeJMvgXGw9ndqTaa0h9HZd5DwWnn
gEg9uzOddqt2ddgUbw0xw9vb5nqSASBEdwooO+A3AY68/Igmi2OmZHEeVc80khHXXKVgMEQ0viM7
gVr8x7a8/HVqcqYQJymipEQvw8GrDnkcjX1/yqAF6qmbHPi77AEqijs33Xl0fPTSPeRin+FxJJvp
+hCiFRPVYLy6scjmhzLwmbdpzAzkOsNURlPxy2C/gZOsucSjrZnATgLMDyhTC/XTy8Fm+qwNILgt
o+at7h+1+0+j0zCb4P/5x8DyAWdjSNPCqvSmKqPYsnylvmO+NiHgvidI1N/eFatD8eCzgDwB+NcR
3oETyJLLntdlxPvxwOO9XdEHsIIeblu59iTuMlUI54E7AbhZuDabuWva3tTKKJ3so4n6hl78VOP6
qZx+3za0EhrAEs7YkplAzUFMuDgZU5Mp1rE0RRtkdeH3bx0F0Up+rPo20CYS2CaCyFiGils7ABeG
hdf7nNjupBAYtlmU8tofqpfMPLLR3BUlC/JBCRn+lwftHBq4ePrpL0JXG+lCL7o9BeIzeNk7oE5D
8RvUBBYUYy73DkipAOKe7TKqh95PSOIn/GvFDzZcj+ncT6iF/wt7H/E/wMmA9AoDd9LCdZAUwXnT
pheTdeCSLRhtkGod7QM3INoya7TYksocJE/w63t9aeeEQ0d5CSGGCCcvqkEZwaQD2kCzP9oFXgIO
dJbCzDW/jcooMbbmxMEF5uEiXFJeYJu6nNe6sJq6SWaKk1IiWAHs5NEkLAt7FodE4Swouwxy16XZ
heiEU3aV6xSnuObNQavKdJ90Ux66Iy0kkLu15UZxFucKHgNUTIKr4Gh8pFPN4NI9ejJj66W0i4NR
xIeJxQ81fWwI4Iu3V3x1r4NfG1CmpcCFivTlVFham459ZtPI0R7Gt5TvBgPufax3KPzWyW4A7Xg1
PNnOUddafwHJ5K/FkckYCVcuNJTx0Hy0MPgBUyVs9KoGLieJaRU1CRraZqN2N9pAJsl1sua6PGA1
katGZgkC0Jdj7TSz1PF2qiJ3h3LQa+GEqmQF11zwuQXhABnW1OizCgspQpBM/53Oz6bEhCgtinQD
lmvp+0GjB9DiV0zXvNM50js0msEsjeqMqbzFG53/MnfuBNkYFprxXk9Vn9NNYx+L4h0cafwuBr1t
+Xeq3ugD6BnmccO7HceLy9K3PaRLJI5kZR4wxRoOGFJcAFoJ89ApPaGjhu5cm0y7qWt/MxOco2kj
y7Ne9SpjMlCNRj8r2NlcMMYJR2YurV6j5kDxtDdL32FumBE1ACJ801tH9SfLXhmq48wK8jhUpOCF
lQ11YV2Iwzw6z5ymyIur4KtyH2b+oGjHPHu/fUZXJ3N57XjIiaIsIGTtMtvLJwAc4RZiBQ+d3O/q
PCSp7MXzkVS9TGBgLpd3OF4IS2OycDxU6sWKksIVJPO+hYyLkjwOyP23nj8DbsXJfcN2ZOZ4wVaB
50YUYqHJO2jQAj2HZpp7JC9Z9piM224MNNb7hTfuqHvS4uaocEmpbsVf4GWE7DDobhAhityiWcfB
PaU7NCoq0EBZkErze5bLQEFrywssGAiJPJw4RwQZMG+cx8E2aVTz92RUdxkYm6vZT92/txf4OimG
mvhC84kuJ3ChiX3RqlZAU6Mrqqh2vngAvGbtXzfOgwlANO8nBD54/EkBs8WHXFgUvD4ZO2g2oPQR
ueCTq2lYExqy/K9el1D1yyTOYPWQgtYJ6G4ArwGEFDawlhqlMZu8iqYpIBU0xNhr5Tx5bRs2TRck
mf2a94dmMJGzMJ/rTJIbWXssIqJYSJFwvwA8L/qIAog7pGEQy1UMkh2jr2bpfewO29pRnjibflBo
Q5n98LUcWz+e21ly7axtVpwqZMEX9ZYrItx0yuIhBUwyomqsbNuupt+mVlElqYQVKwsjLUDaeC/h
MhVOr2enBSnqnEVjDQJ17kIbpCSNJgmdVrYqsiIInvCyX5rYhLlsFbv2nMFkUW++FclDRpVdrGp7
LdO2HnMChwMJMXwSNInNCpgcUI0AmOLKE5nmmrqym16r6qjMOzeAnJ8RDIMpox1diUBhALsDTDlI
1n3I4py904o5pYmitHUEgpSvarHJkmHvJDzI7D9SpMGKR7+wJdwbzCRuXSE7EFkTyo+zeZe209Hy
uGTnXy8WNr2KlBkQREgUiKBGi5Zq1ta0iVRz2/ejsTf12tw2IzkSwh70rPnRdaq+ddxU1rp5HcnC
Mkhvl1ALuH4RglPgIEyaBurBqTxWBE8k7wGZIIXkoeFFaizr+Lmez8UcEAhLwy1y78vZOFu7ZtCB
PHPsJirtsB3ulOoBoBmJF1uZTHwxwGtISKCaJbZdN7CteQXtIo3XdwDAPbrtjzy7A4HkFiW+H1W2
MaThzfWZhvwsHn8IzPEQRFfg5bh4w/XaaUmHKWPWduJED5QeAM3b18/K7KEL31iaD5FlQari0spg
N7TQCruPGueXYj1Tq/JL8nbbxtrsofVGd0AEDmCRLnonnteZw6w+grRqqGYKAtU8PQ6QeT1CyvNv
zhKAjdrdbaMr2Wrg0j1zYXNBAgH/XY6s4tRu87zrIqs0HqvOA1rROHhD4qP4U6eQjcoyP8/JW5+n
oR1n0DB5IEUrccwreYzlKwA3ABYNRVcxWCnnIiNxX3URlBFCe9zgovT7YtNO303jQVNUv6qGoEZP
gGT0K+t6YXdZk7NToeRuzflYd1H/l7uha/q5EjGQ9syh9ZC+Opsp3YyoThm+RwNH9kxZuXUvRu0K
eaIymS1curCuZup7M/zmfJckpj9q7QZefGr3INMCB05o4tK9PfBrT77UkTSwIQJkCBFYYa+NSG86
ZGhgmf62rIPODzlDRbP357bd3Db1kYG8jJkvbemXcwwy0DzHCwA7bOFk2rH4sTNfKQeNAUQwwAw9
1YrPfkIq5pG2CTIap9L7hSJkwzejZJvJRi08oc0Jdf02GbpIT4eD5YENYtwV1nupu6fJzCTGVt4K
y7iRCodbwnyKj1CIMDggOSy7iNmF/ts1uHpEvgg6j3OlNn/7uedNkE0x9I5ykDv0vhsTVTvkTUOr
rTnwfjPHpGRPdYcSVVJa5s+WElb42Vg4X6qS6gzEDDm3NrOtZ88mafQ2BEV9ruw0tWDlLq2sXj2M
rU2MO1eh6WNmcCpjjP9wSleLC80WSE4gBsFD4HJx297LR92asLi+uql24548GntnHx/VDTsokIHw
eb+z775UPyFVbR1CR5KbXvVfyAX97wOEnZw1xthYdO6i7o2RLRSGn/VNmd+N469Z3ZO6951DU4e5
JglYr989WFyIvC8oUCA3ROU9l3GS9ynG3Wd9ETA7jiH4R8v96MTDN6eMk0hyipaJvJroM4Pi3s1p
1XigGYrIWPtlVu914HAc/ZA7Vdgh61iOr6U5B4qsPWvlfkWJA00H+BMZVpG8Cee0cJmmd1FW6tB6
SnLuW8OcbG8Pb80PAzGPCwBc7gvX9eU2Uqyu6VSn6KO6vOuy77H+Rzckkd5KGg8PjDMbQqTgxImj
JtAyimzrTR2iujgOzYZvqvrEQVnQ3gEI077Yfn+nt/dN/Z4AgH17kKv+/vwLhNuG6nxOep73iNKP
adLfN1D7zps/aY6e6E135xrdXcP7r10u42pYW0Tkf7Bdl5558CRdTi9LW91TmrqPlNlVv1QE4Qs6
A+KX2+NbtYKUAjLxKBIhX3ppBRw1Sc30po8sq1IPhd7UBwudxBJ44spTGVk9BLAggAAiE+WVSzMx
pL9ilht9hN69rfnu7uygCvQDezWC7oGakpvyQzdNPHjn5oS5S42h61mm9xHP0HJrZWMO1tix/2Fy
Ow1nRvoTa5T5Ea2EaNk3NHpn2DHyQJrbByDsyTbznHQhchrqA9q3CSrYpXsoRjps1XTm21ZBH66p
x/VrnXvFQ6XOoFdPMlkL0XWABaD/gldH9QDIgCsu/glPH7PN3CEqFZb+NuoihUhnoz1VPNFOc8ti
9GEbBZgNoNUAAh42d0cNbLK/bu+Qq2OOr8Az66NV2gA7svCo6w1naCdScMDHjUMGXpImTQ5dJ2NL
utqIixlsQ+TojEWYVLgTlHQCUEvvOU66VbwlbmeP4HXh6HW4PZyrS+DDDtLL4HteklOCTzYUmid8
anhUowodFkb5lw5gBDSLCSpVWRXetrY6eSC1+6+1ZdRnsapOXIsmCJgi26Nx4NmFspkLsLw3SJR8
1h1/DAxlpqXLGC2zwgTSvG7GuG55hJKDX+vxsSiH0MlmyeW9vk7/mBEiwxqgH2KANytKXesrWtvj
oz54qcTvr04bCABAJKyja0LkqcnUnrMsHTBtpNlRbdzYdXPkrra5vTqre+EfMyJIq/fM3B3QVhp1
+p9uOHJvCgbypdZlas6S4RjC0jj5zCzFwtK46FR2UM0gbe/bnS5xe4tXu/B6yCPhDCEdCXQPmg8F
J8u8XM/yeOSRSur0e+XEYDRNm3jwuWoPGxMY8TDO9CmEtJgsi7AyQtBloboHKgrAl8QXfcGgYuCU
xRj1Shu4BR6CdrPR0DV9e8HWRggCVXgKqFuAWW35jLPjlGoZZk2rRiSzNsyM9HaCKPuoBU2KofUu
YOKlrHNnZY8s1Pno5ARcAzGrMKk6a8EhqM8jUCNG6ddNX/mOSv5kaYXejLGb9rdHKDMn3FxuYxgD
sfkYcc63njO3fgf+AJ/F5RhasSu5l1cOMxrcsWGQHUHP7hV8qtMbaqTqGNGi3JvqsENx67PwUWzK
cxNCgGH2OgdfnD5GdvHNbHnYKve5+R7HMnmc1R34z1A+LtOzrUGbHqhs3RijvPgGUZKNltfQIZkk
jmn52rMj5uBChiAkCMYQygDbKb4Py7gYVZKkxcmsHvQ58CC29U6UTVUG01fTkex2YUhXxoSpm9Rm
Zq6WFCdG1MioPd/t6nudt5I7SjImEeddgkzPNSuMKbZ8lIFm1Z+4v/gO4jdg7ZWdYcmoRFGKekA0
paoYld1D96q9B5DelrX0CqfoY+ZAVumiRKuh20JMTfVICfIUqlknlezV9/aHB/mwavrzqaN6ZURY
nq7l5oD4oTiVi/Ykj7QyB3IH9S0ZOG9tgQBVXsR7IQMItohLr1djOAystcWJl61v54fRxXPuD9es
o6NYW1bqQVGWkk2xNoNIBiNxigwq/lj+/ew4aY3tjPPAipNDVGj6HJibbLOBhO0n9TU/ZvHckOBf
DZvrXC/b4uQiaZqrxyr7jYqXZDRrew5tN+g1BsILOQ8haPGsGciCxYieppisP52+8xJJ7XbFBtDx
HxAXIJqusJutgVY5tVXLk2OSLa2Pk5f75WxJfMLKuuCSByJgoU+Hasni0c/WpeEZAlXPLE+UK8/2
WIVu6waO9Z3IWqeXHxI8HQyh4xj1BzQGivSy8eD2VHG88tT14zKc2mGSSHxZ2SsLyGbCoYLVE0id
y6G4cdcQzrTypLXPOcBJbtIERXZfe8m2tSS1trXFQfHrP7aWqbu0NU52PhAViwMyWZT8N51phkz2
yl03snRRIkUMDNby72drkxSpNsTMKE+t7XRo0gH1udIM4PVsh0/mXpZTgw5bnE7IaIKfUqz9EqpS
RR8KesrUXdeVYe9BeEVGKrQ2HmDiwYADNuillfJyPBm6iQ0gE+kpyZ67uvG1rvPxVA1uu9FVKx8K
RegYBkRK8G5mUtopLjZ6CpV2/1PLD//i5yH05CHpB2y9Jwxi8HjTs6qiJ4jvaNY9qLVMGf3I6gjO
TAjhfecQZKkJRsDnjTm/QSTalfHcr5pA3AsUHbqEARu9XIqcKKrKDJjAKx8spPAsph2oMmnbNecC
mCRS3+gfWTQhL60QqiHAGWCl1aBDD/ExRQfD03eHyBgoVoeDFlJvIe0HtaVw9O2iYU6baPQ0oWPJ
XBZloO+3133NuwAv/F8TYpIbSYsa7xydntAJY5kv4K7fzWi9V1VIzSoyTtC1iVtmDVxyS25Z9MqF
4zaoCgPdOGbQXjWBwvMAqaTo6hy2t4e15pbPLS0ze+Zjek1hyEfaII7zv/N/cbec//YyyrPfzuxy
NlPm0JOVbRTzvk03bXkPQpTbI1hZGB197ouuzsIiI7ZPEo26XsqU4jQXP6axP2h0P6vZvoRqJvlk
79riJi9sCcdGnUAvmYJM5sQB6c5C8B60pwIyJ7dHtLL6y90Cskzcy8gKCvOGIo5SKQMtT2pHkXpR
kgxQtl8zAF6hAz4pyfx97Fzh3rwwJwxqnkiaO9CCPqk/2rQFDU2EfqStmcR+1+zM+qs1/rYaEHeg
2r11k5O5s5Ww5SfPAO+ToobqtFdkM7Byni8+SXAcZVKRkniYgXS46+lp5o+pTEphZePDBGCJ6JLC
PX7Fc1k0hje7rDzpwOaDNkRrXm6v4voY/jEg3ENVAWrQdDHgOK1PjANtnrgnOb0yG0L0VjuNAYhU
U55698uQvHBofeGI3R6HiAL/2PTnM7V8xNkx1npzgF4RwhCwz4EPWcu6L+j5ckPbGpNgrOru0WBJ
tc1tLUUyEkAdXVG1bWZ2aM0egSUgqQ46TDrk0e0Pk62gcEySMnGdfJlg1/1Cp9/K8PP/9/vCucjU
bjJjtBac7ALN9FZ716NIc9vE6votKUm0ty9kKsL6zUqb272KiGjsdsMXgGKfb//+6hRBLgRRN94q
qghDG8bcgQwKfl8D0FlPj6DplvgqmQVhEQZABp14yuip6tH/kKmBI3s4rM4RonmQkS3PIDEKNnA9
JbYylyeFvGfjUaU/Wvq5JNl/dviZCWEQkzFCMb6BiR5iSWhd6fWt+mVyZYCLtblCS6iB7B+o4KEu
dnmQTLUdUIzGAyXr39XuR2vIGJbXpurMgNiqO8U919QMjznPZDuF9/elrd6TJP97e1fJzAjxKcSW
E4IkXHkyB6gmOvdaqgQyOkPJXInI+ImbhjLOOoYCVITmftXd37cHsaypeOuhqRkKEABOISUhnG5o
OFvqsMwVqtt78Hb+sZUH5iSz380yZs7VsSCbja5SMCigI/Jy3QG8d9JUxVha9gqgtF9ZuSTSWu7D
q8GcWRBWRGGWNzopBhPP9V/q5LnP+aGq26+O+TZCdthJZRZlY9Ivx9SUw9yDNwZjKnJfLV6KXnbt
LN98PSbwU6COjEYnkRMWAoZabXCnPA1JMYSNlv7xdGhv5S1o5ewAEARk2EMyW2+VOh3U2N3e3h/L
+l+bB1QSKOGlr3mZgLNbj05snkbTLRFWMqQv0/RYA3nt0NeZm7tGHWV1gfUJ/cfecujO7CUzw/vJ
xi07WC+E/Rk+Ke/z4ePAV/G/8Qg+rtX7ubIV/P5W/2u+fZdcNKsuARMOjMhHs7Fwmqy+Mw1krMrT
qGwtN/Mn9a6oZHtudUmW7AQKUurC23o5RUaCB1flJPRUTuRnXSC1nKCS1+4LHSiY37eXX0Ss/We+
Fppg0OMhNy+WDLW8T3iXISMCLZx0F5tT4g8TOj5mFzSkmqXEoESy7C9uh3p+alQEbM/1MyPk++Aq
AK6x2QyGJElCzSPePo+7wg1qlmWB14+yN9zq5KPvBVkvIEZRhb6cl9JmTV93Od5Zg+W3f4gKCJ9M
THLdhgWiQLS94KoUIvKxqEynKSkiiSQOtNkLKtgayevtWV91ykhA/deKcEN6XW+UugkrLAk7vsvM
h7l5cX/dNnJrKFAIF9NQBGiBqcBr+uR0x87bZvxLRyQmbo1jMSH4Y9UmPE+W2crpZmRHat6jE1aa
kpANRDwPyIMqEL2gp7r/ObGXoXnom93/b66ER4xFFMPhfBmI/oxajqcd53nzL0wAkI5+AlRD0V95
uXtNWlXETRt6it34wZhA8OAoauoj/xXeNrS6KIuwI/o/gBgSMzhJbNSzQvGc5GazRT8WuCE137bj
TTVKwvplm4p3x/J0hzjm0oIoxhYq6XRVgwg4dhgNlGTr8tCNfysT2OLIPi3fJ0emaLV2e5xbFI5n
4U58Zm1JT66q+Ln3Chl6SYghG5NwNN2B8aZUYEHh474Znmqm+p19rF3db5uT2W1y8v32eq25+w9v
A/ABKvS24NaKhKg093BORxXvF3+qgsIN6Q8z/nrbztq+QJIdGXYA47SrDWjwanZYjQ04u3tGHou7
ft7mucTI2gKBBQOcoQvX3RUCZSpLUvazCc/m/DFI4w8yXvs1Z4AEGGQWcMmDaEvYAW2v2cRhuBzH
lJbfnaJuAtsp0xMZepmynggk+7gbQS0Delp0GYEoW9gLjtHFnTLDK1izh77n5xZ8ZQnJNqp+Yqr2
PBed31h/Slf22FwbIwYHHjHk3g2E05euoiaVw9qU41zV04aRNPCyP2T+fN0N7XdgEQAABcG6GK07
KVm4Fcf85FiF/QV8X+PWGI3xyLohlsW4K3E7Alx0rCx5azA3CO6VZU3PE3fKT1UWb+s0ezTScTvo
XTjXu9E5xhVaRC0VraTGiz7ageMNzzYoDug9tLzQYq6BVcIDH10V9xJcwsqZuPiwZTufRaM2Hzo1
94b8hM7l7yko/jNwzNoZ2ZPPgreXzXRhSljUDgrVqdX3+Snvpy1V/To9ZvNL73q+YTxqxj5mJ3ss
QjvbjDnB9ZOFnz7+sA9ZLICOcYBEQE5lDWoRI1OCu7r1p+SvnqPTBO0QxdttOyub98KOcEBRL5y8
1rbyU8kntD/wsgSQdPraDrSTuOpVS2iRBdQTJ9QRUTiuNSsWZ3N+MqCGZVk/UrBcVqO9vT0eEUv9
n4U7MyN4gaG244Lpen6y5wD9nFBis1WI2cdbUMX8zAcTPqDe5F1zPyTmg1rxreN1gLmOzC/VeeMm
faBy53D7o1aHjqMLNw7MJzhBLvdtY9tz7YCoAhw8na8f4jj3iaT0u3ItfWgDLOJjaKz+wAqfHY25
UKoJlW6cWdXN9g1twsIaX+ymfi7V/nV0Rxlud9WgC+Q2rkGUOUQC+zHmdYqXW35KlG9o6AjV2a++
9zkP8/Hv7dlbdUdnloSjaFiIje0alqbpq659RR+irynEt10k+6etwiV34lpmGTSb6HYGNxOye+LI
SO6RtAZZx4kTdQ7UuiQbi0GJozDUJOjGRfG7zjtwjMajn/fFcKBAl+9NRsHMkOY/F/HQMG2YjC1h
dRN5oBdBPRqN/mJW1uX6OFgqPgsqeY6p+/Xc+Hr/5fZcy4yIcz31farNMYz4iAbNE/9kd8pyPEHJ
j+MPJN5CqidknSA5MzCiOfmJTI0XmmD/WjJpCXtOUbPc3B7MSnQDW+gNQaZkCbCFUI2Cs0kdGXyb
RY0fTdPt017aHrhyDGAD7fjojPRwaQrvBFINg+pQTFg31wfqQjBiwKMblGJtHlAdWJ/6tcpf57Ly
a7v4rnMSJJA/cVCA4CBioBPKVt3T7WF/NDsLgf7FNwkvsFq3UKhz3fzk5cbbnM37AqAJE6KUteHz
8UupWz6F5NbQPTRNi82svhO9+mHCV+amjPFbNj9CLNHFRJ/UBDg4wAnNgz0ANKvmEzs6YOvxi1kp
t2M5893tGVhdeMAxkY2Bw4Wg0qW/pVnKeMexKLVF2gA9Jnh9aOr8ea8OkqV/rAjTrCYjc/vEQ0gG
IjXyaLcHGr/eHshaTHthQ5g+nrUempwwfSUHP0fi64i90KLnJn9j1Q2aqQ1Sx9grtYwIcCXSgt1F
PxAhJzidhGOa94DM9kBhnUx1Z5fHdHjvXtQ2kIxufZ3+sSKsE6ug/Tmbc3FSMgtNl/rYbYoiy/cN
67QizAZtvkPbV/ONcAK1035UHpDdyjeKUieBpsQkcBeIeUXiWPJUln2YsLRFW6WUV6Q4tZvhSZHc
Zys+9mJuhTWF7sQUwwkCtqlSv7XqcBr/ZM7z7bmVLeAywrN4gKONpW1cbJwejLlJAqj69LdNQXvv
ygjXZJaEK0OlnZdSBcDaedwm+v28H+Z9Y3z++XMxZ8tHnA2na3PeE/S9ncb+WEM5z44PbpFL9uOq
r8IDDtSoaPZGX8alkbyvketeMLuQmAusfgt3SdqfXgGtwvfbq7O6v/6xJMK19BLKg8C24SHj8OOM
vvrM/jfO6cyCcLRssOC5kw7nFFL1QRueKvvl9hCWybi6ZM4MCEckKQdCOoLJ0rgF73oswTVWOk9E
/boEJgnI59ABctvk+vosQqP/R9qZ9sZtLF34FxHgvnwlZ9EykmzLVmJ/IezE5r7v/PXvQ+Uumh6+
Q8gXCBAEdqbY3dXd1VWnzkE6ifKxYNIsFKQUJ/Ctc581x7nxg49N5h8Dx3ehToyI4rt4Y5SrexUd
KPTlYDcDmnHuEnA/5jgEr4lK/5o497Qsu4a0hUAUG/n+CYreWBEGNsNYOGajyU0yhCd99Ip4N+Sp
O+qyW6ojLKV640pz89wRgA52HbpD0rhJzpulJ4/rZM2eljZ3MAJPr8edBiSrNXZ555Nr6Z5p9d7K
uq1E5JQ6lvI9XZto1Qmz0o/9ggbieyOIpsxm2g3hX5p2l8p/tg+mtfUUXl2DhUoSUe8FESwcZQg+
MpRuicft+kHmWjq2nepV+uBsNHFsGVr+/M0h01uj3GYFcRPQAc+wPi7k+kowbXjx6t5/MxzhKAtV
grPUZDiJfAOUvtuIfcRW3n+ciUXhoY3uFYbORyE1IM/imlFU+Z2CxI+S3yZ557UZJZjPeWTugnb/
bOVb78H1YaH2gNCVA9h52bxvJq+AXLMh7kxOqvpRt4IHq3c2LuVVryPJ9m8LQqoitayRXgTugM4p
3FGzUIqRv0XBvVTCLmqHp3GL3/n/mcr/WhQuhCn3o3JaWlPSULopzTBz+35vdTmRPXLooXNjDrex
Iu/mMP2jqbYywNdnFM7s8xmNdTWVE4vx1mZ+q7bZTbGlmbR6df9nRuk2O7dQxw2h38j4UHpwuzn4
YEc6FBimq8dbvQlbgxGOuC7sRidZpjKiXvOw9Wzd+nUhpEKdTJ7Tkamq7sbjzfVbZ90LaKcw6cWj
qUKcpT6SimFO+PSi6rw67o99Ye7Cab7NZ+XPqNAG6Anb59rpnsM6PIXdFqp/dXBw2JFTXQidxby2
PUiWpCyNMc2UNq5Ku8qnnC7YH9eHuQa4JH8NOgK2G3J0IoWWo4aZlsZ5eiLz6c1Uy8dM2SFL61WB
6hXl/SK1MyFycqcPn6NXahDkQNLwpk00F0DXYVKq2zpWDmMVnYbQ/H7989Ym4e3XCadm2eZZHEHa
epKb1A0a2y2Tl+sW1gIashMygifw7NNAc74ZtM7SkrKiFyhLbwNYD+KoOvTD5Mo3RAe85/ubXI93
122uRTRvbQpHWmLaeSFZy5wH3+Ne9wL4FbLys890Js2v67ZW/RgSLHodqGtyTQibpId3PbYUwidL
e8kAEGaVc1sE49ekN7w5Nx/0fo/E334MjW9RUmwFb6J66eu99Nb8ssJvLgi7iMPMDqb0RB8Z+uvJ
kdI97WoVLLXyAyxPyCDsRhPgbn1fUSFC0qp3a5IHuy7chV19AMR5gCrCnf3Z01Hsvj47a3f/QkUJ
EgU0tSoWcZSwHcLMYHKU6VBEj9nnpNmILlbf8lAWw6KF7DhIEeE8TxJTqwuH125RpV6K4FnfoBxQ
eFkgf2ps2nt9f488pC9tkQ6ITDT/TP0by8I5r6QNEiqqzOE7zC5iuW44PObtz7H8WY0/NW125RyE
WXUvEVYqvr5vtg6X/2fsdPdBJLnQkwpjl9XALnqr5u5edAuqj4WdL4Bcr59mb1bBrDvZXQDHSPRO
aup/DZ01pbcZnJuYF28zY0AUcGDSffWUGfTFNJrX0dVs2c2xiraaGFfdiITTv80JTg6AI62jcCRi
CD4lAzzM4Udns69k9dR4Y0SI8OaohkZR70ibaLVbVQ6UHt+V7C5zylslyfbXN8aqMXqwaCkk7wz1
n7hth4ouOXxHrR0vGva1EXux/K0kkTdHG3fQli1h9oq+svN6yQdF+SLgqKvNj0lyO14/pl5t0Qet
BT/Km4EJswjhLHfKYizM+oNk3SH2eADu66XshetTuH7yvjElXF5a1MuBLKkkFswfWV3cJ+q9b0j7
IC68yfpB6NrHYOWrU1n2v5E3gacA8XVQngsX1fnqzZJZw8nBoavYodcOv+qo8jblSVZvTl5nKmVp
3aFeeW7ERupaaTtmUgntox3cNXG2S3oOc//Q9p9JJUI6LG/kalZX743NxZXe3CYW6DIzGbDp1LeZ
+i1HS4Au5SPE25+uL96qIaYOTMGiYvB6sr0xRNObnfdtxRWdIiVaTH1PGFTOu0YOHLftig/Xza0e
IHBv/qv8LHKph21QV+3APZQGmauoX/oIAoat5OBqhUABvEpMC/82Cdjz2TPluC9axNZOg4M4k910
t75FOdYoFS/rbLcx0y91LENu+lfcpMcSOEWvHMIsuZmDXTHBQHF90KtzDCEOFBTQahAknH8OBFtp
1zl4ad3B/ZnNaL90rq7Pey0mCLhua22CYZsin6PAzQlq49xWYPhF56s6URCIU0z1/Zd+c8cvB5WY
HHtrRBgQ8kttE40G3f9huavzuwxM1/VhrB2Vby0IkaMyxIPahiYrWKSe2v2t9Ecz1NyWOq9K8991
Y2vrgx4mFE0kwRYo7fmcTQ4v7YDwDfBJ4VV5fFeO020TPmodu+G6qdXlMaBigqwDhLOqnpsqgZAQ
BNjpKTFReFd3eQO6aqsFcMuIcKdlVjtlocnkGc6XvG/cKNqnWfo/jkS4zHRfgaFfs+C16O9sSfHM
/EF6L8fsa3ijvpkuYWXyhGagsma65MGzb6p3Sor86+d5dbLsxG2ivs7cxbHhzHQW9mb1mfSqV8/J
l67T70ZVPjZF+VcQOhvTturYi6AbpEhAVMVnKGTAUqLxFj1FUXUyTKA18HGVVA5BOpPkvO5tq/sU
PRwden46nQzBEUpNh0uqTWjOl1vuYtkajnasvVMI6Z9ZNEFK0AxKv5Po032m5aE0ZvQNJpC1xtA4
e7rZKdzHQ368PqDVnWq+ynDoCiQawsE+SrFj1DItis6gH0r9BRazw9glrhVvCFmsbqH/GhLr+C2I
VcsvaHMrO8et+3HvDF+SztxYn43hiHRpVdvwZpqr7GRYvjtk9o/a/hCm1T4zg/31iVvzBE1eOG/I
LxoXDfTJVKSNbgbZKWhnEFem3iV/0Zmw5XBr3q2DLCMkI9UCY/P58Zb2mt51CB+dhglhD4krtgzK
n2GnfNJrKuOZ/3x9WGsTyIm9aI0BPoJJ49yePWRBUMl00VZ17eX2z1gleyKhzjh8vG5oDTXDoP5r
STjuMos2hEFuslMM0Y6nTiGIaacxPja6bR4C2Ub9farbWz1IevownJ+d6Qdep8kS3DvOKZYq02sy
7Z08eK9b7+1XCeejFEH9OI7sh1J7sey/Ffk75bww22KxXNsNC3EWmxyqCp5J59OsDnkWAk7kHEnK
vdlCSge+o93iFFrudDGqgKICnC4M5guG+9yKmdq2Nqo0BKoFBOl2twu64pvVVneNKu3jjpx09E7u
uNf5Y0/QLQC5H14kZA5qI2hz6ogZjZSz5ob9B3j5PKVLZXfsto7JNV99a0s9Hx6AshaVXNrFQNv8
mUf7Lo13AQkB35931511bReS5qMrH8DOwrR2bonIqZClychOmjqeYkM5+bBbKU17TFPzUKbJBqB2
7X0ElgwOYkDQILqFQxnxHL3MWkDQUwaVltmZj834p9Y596FxrwEB4v+6c0Zz44QW2Uj/WTtHflWd
sdSLl7sepuYohbTZGiFZpbD96EfNU06SILO1o2aQsZ1zLyviB7ka7s3Zd6Oh+Y3jx3FAZJNSU2DP
FY47dYqjSbXow3Wm6g7uvD+yWPPKpL+xqq3q0Kr3kLkGtMzSAvk6X1N8MikUg+6GfJ5OozM8WoAD
+8l4sDdj7xVTVGPgC0JMA8kJWVjPvM1hmJ0Amtv5i13PXt2Nuyq3wAt8ue6nq4Z4CRIIQfFFF9v5
mFSlNPLKYgUr5QFNjw85NJ7TnWRa7390GjKdBhCJKKhjij0oRmMnpMXootAl+TYA1pjJzfF3WqbP
rAi7rtLHsLF7OidK0lax9TEyAjcufiNkPbMinCLa3IZluHQB9L301IPJNKVnFcUCsix5G+18q/Wu
L9LaPsPiQuuDVAZ3gLBK5TQMRlQuHTyWiXCSmXpO8tE0XiaUAuRyX9SFWwS9W8l/BNDM0aBze/0D
Vi4fhDQJWxaWGfa74PmFk0v9UMjsc310y+wXD43fIf85syE8NxuTyojaYSPTS5fSuIYggZF9/42B
UONfiKi5c0R8R5Sm1CJLyGxi9ZeVk4qoP8bOFthibU+pMgQmNqVxSuTCbHVzJfcV0gXIR+jFsZvM
0vUz7WcpV08watUbN82qNbT5YDmggoi58x3cxfpoOIlNb0gw39Zq6wZV9dxp4S7Pt2RUVi41A0IM
jlrQMXSICo4vG5A2RnpQnELnS+27c3Ybm/fWcKNtSY2t+dtCvE625lVaSzjUK1ktYZWX8pNZFfvc
b+/IDz8kvfbp/d7w1oxwXIyx6VCQTYoTkk50XVqZuymxs+xMIaCijfq/IxGmTLWbMTe0uDgNfeoq
/a+uqtzfGQTsZTZIGV6Ai3+8yR52TSgXVscgzOoFA6bzRe5/XTexEl0sveD/MSE4tDW29ozyQnFS
aEB2o6mvXaedgSfsk2i8t0Z9J1XlvZSZL9ftrkX8i77awp+3MGaLcLkyJzhskTI8FUWtHZ0yK49l
pHVu5Lc5N4jN0UugdRxRYXgZNIsWZDSmkjzW9nZs6beUPmNPLidIK69/2NqeoxXbAvVNpyNg8/M5
L+shhOOYPadW0xF2cR4j82HSHop5Ky/2mpgUHQiiHs1Ywjqu6GWrvFneUekbHgRsBSU2bie7OszJ
7SJ/aQ2OZ7eeTCl1iJwbmH684IPTGgffGnZTEX0Y7NFT62dT3wJLrbk0xATwmDN8MqnCrqkn2COC
qChOeWVUrl3rgRfqfr9x560dAW+tCBunHga16DV8bhybmvOzNjw1hAnS9qfycH01V69X7leaCBcF
ODI153OsFYUaKXNekAz6ZVWKNwAzK6OlSDnIMBjdl8rNqN5POUBvx7o1q3fqCC5htAE2z14oz2g0
uVAoCLLYzPK6oHR5N6l32bemLN2NPbw2n7zrLJ4iKDnpYp5jGvIqa7uKVWukHeoOc+3vwnHjGbJl
RFg0Y8ygjrAYSAG8jfjLnipX3SLXWzVCsoGrCNpOJu98tRzZb7TUGjESfiQn4FX1Q94Pv3GrgocB
BEq1ifkSAnBnyOaCkKekIb+BqDp9KPv4p2rQkYhMwHX3WztMQEghgsrj2qZgcD6eJoaGrm2r8hTX
zTHOpR+T+peSRfds3uuGVq5vbggdzXbOLN0SGfunGF2tJmkLWHJa33VK6SC1wZ1t8bSIh52R/XHd
3Mo6nZlbzpE3JxdC0Rl5sKY42R2C5sV3JaHOVFTvPyfoyH0tNNkEdiJ81h+zSg59Gb8GE5y3zTG4
iYxkoyt0Dd6Aoi5vPtZHp2NyGeubsfhyiEePZXlqJPs4OPqHMPhSdtGDSfvq3JS7ovgOlNbLYzQk
/OwIeMRL0nZjd60cvJTTYJF9ZREF4HH+ETRS5GnUNeXJLsrboq7v8i3q3RUPWTRoeN8CUOI0ErYW
VYsu7eK0RJLFcCv/MdTR5MpdLQtdf9y62laGs8hGkMyCiNNCge18OJYZ5MhmTyWpEUWbd3h/9c0I
Q55s1/1wbVBU1Q3WDiMXmO5B7/x5nlTOC6dND1ml5rfmkMeHPtcV1y/p87PnUN9wy5XBEYtTYXqV
N6ad+nxwGXW/oYek7WSk5T6ZO91rYvU3Wt+ZOp2lWtojIbk5N9IqtiE5o1PSgeHYx7aUkrsodKQ7
vRibjR2wMonLKpnq0rJjGSJPbl7LHUld6iURf+EwGr12p1dd5JqzqR3yPHJcq2i1D9dXbm0SMUgW
DW1daKeFSRxbp5MyP69OqV9/l8IFou74x+s2Vk4pQPc0vJOpo/NRpEOMfEOux1CvTmHzYEO9UTsl
zBVbTFhrVuAIsl8BluCzBF9PDD/OCyuuTxrsudb8hZJwLe3fP5K3NoTNGwej2mhxUp9SBFCPFf1/
SrKB9VhbEJADvGqJllDuFh2un9TGHqKaWzG+sef6Zxb/ThM31FP0hAGTY03ER6bWKkbdaWVNJ7N5
DCxpp1TBvuv8m+uzdXnrMgh5yXKjDQXsVfAtBMWaGSZPHulmcKr1byb643XWun20Rbi5ZUmcNHTr
uN3DgtaLZyv+ijyaq5pPifT1+oAu14YBcQ6wNDzWLtamQd+0nbSe2/2HMrnt1pN86+eFNEMJr1PQ
ERGdpMTaGdYuT8zd/zYAIeTSKzMKwo4BDPvG626v//jlBuSpAt894RWXDmy550clgIWpLU0+v/aP
lpO7bftiv1Nsh0gUG+RqyRqgAHuBdZernMRwYLEC9Uc7eoG6WFa/XB/G2iq8NSEG2GrdBNVo4rX2
5Ob9CwR01w1cOissVBy4y7bgwhS3hZ7LKFHrSnFKmrF2Q1PuTjVi7fB6lbE3SsOW9vVrSHH+vj03
KOyOchxoS4KK5lT3nj0dy3LXfOmrfR0cpLsof1D6DUfYGqDgx0Ge66NMvfJkFr7m2Xrl346Z9DWX
AaZqdVZvnJiL014ODxYIetItQvxlQd8EjpkvhXmnzQxP0oZd3tJqpRMHKEO9V/u/K63djUohuf40
bJxvy7xdGgbggiYNHiMCanp/jizN55UEbCcrD1ke7NAE8JvQi5KP131mbYxL/WDhVKeBSmQ7p3Us
7nKVAMux6lMG+51V3PloN9jZQfVjt7AtF/3L6zYvNwLdhVAKcUtwaZuWMK9FUmgEOXJz0rSf7UKx
vQGlXpm+s99fzpM365arsTUkGr8/jBGJh0ffjYOnAjVge2PyVvyRi45pIwIBKyZSQSwUnY42qw1B
/d8DGniSa9CTl20mklYHtJiBXJs4R9Q+ybLGsObRb06hadyUFrwonzup8Oaqv0uNjbrg5WHL4pBd
J0+s8FYSYejFxOtZlaOWuzVyC2ht9JDXxNfrHrBqBB2SJe+5cL0IIVVdSHNg6xgJmK8ifum7Q9q8
XLex4tk2ik7/sSGEVJICp1QXpC2EMjJqXPFdBbh1RCZiiuR9WP7UhsQdWzX6Hee2kYOGoXWJTQXn
q3vdN6cpa2Ef+ZTnH4dhK2e86nS8ZjV+nkyeqL6U2gXNdEXTnuTqQzr65GjGHSfSqKr76xO4sk3h
ObEoyy6ZQliMz7dRnVeyNg1jd4qgk9hrQ9XfNm3kbDy2Vp7nlEOXphoq3yCgxFurldrQdzq9O035
7KVO+lKE9kOvKIchaV0T1cCpyz7pc35nREczuVPsF7P/dn2kl66ySPnJvMIWpR/icGGkZUll09R6
uFP8fB+CLDjEkkpWWB18t1aTdB8GlOaRNrk1xim7vW79ckGxTuLQQNSCXJK4u9uSsLCt7P5Ew53X
O7Obykeud7c0N55kl8fIuSFhmEpv537gW/0piW/y9DCUh4HWnuBBMrfWdNm/5xcYlXYuLqqNcBUT
pJ9PaBP5td2Y/XBqh7hKIPFOqztZy+19DnGuF80wWDpO5nugz2u3HAPlIMlNcbw+r4uRi4+gm4YH
L68R8rTnHxEpmRm3ePApm/3dGMAgEY+uVG/prK4sH3lZKrtsFIqGYgJ69P18MgboGO1hH39ogqVV
8hSW+ca5cumjy9sdllFUI3j8GMtnvLnUGmonqZXUsAoalXxfat38EEr0Oml9+r21YOU2J7m5QcHz
GSC6thGQiGrZhMfQtNKdA8UcoHBLHGQ597M9FpZyMiAumnTEsObPZfqQ/j3Eu+TemT9NauzKved3
ByO5az/xQ8fJ/9z/yvXnxL+Vzcjb4mC7nHd7aWOGZZG+RDL/y4S9mZBMzQ06ikP1FI1NuZ9qubY+
OnncV54RGgWNeSUVnY0jcaVRCXI9iHyWhgmWWiwP952a9m06I2dk9a5G61nmdLQ32i6kpq5eObsi
tfbTHO9r8/3HMUVbNENoPSQRRpfe+XgDJU6LJlWUk5ZJqOAlpnFqorb6fH3TrMwqYCCQXDwf4DYV
c0VVWvfg3wNmNY+UW7k3a8ktaMdzO42H9gAVwcahdLlLucNeQw6q7oxwObTeLGMVz6NtlZN6ortS
hbLPhEvrR1obdfYQj0Vkb3jyypuF6pfzyhdGhf+i/FfU1DXiolFOsrnLKk+3UHNzS20HfT4Cb85j
RhvO+O4T/tymEIrIsW/Ug10or2QY5fCh2xVG5cFBfn3tVo4IWGLxSrB4sJTY6vlUJhWvQzJ9ysnK
9L72ZqNVMi8t6px3S5pUhQcwGN0Qu2znXRDOtKBlEtSN1z/i8pIh9v6neQQOiAteZ4TLbGmUej5C
UtQjOSZ7N8J5dlDi2ro15ugwdHq0sS3XbC4xOKRs5E+oxp0PHKL8eYReTzmNk32azPBhogLoFppT
I/UhnwIn3hjk2kyD1qDgZ5koYYgMF6mkNXoLl+Epz4e/wpBmRdgm1QyIJbSTN3mceFLRuFVSb3jv
ymbhFmD7c7sCgxHxukodqnU0cuaBEpT29ji03ws1c7w2bvpp4xJfOQkg8OASp/8HjKyoVu5kGYEm
agZwPAWf2p429qTadyZcRMQm131muYnPb2puNeqnpF3oI7ggzU0Gqax7COFQAtDD75VZ9wdVquWN
yVu3QqIYUCf7XsTlBUZUzAon0AlcdeRmU9ndJOWwhRRfWyKyIvwQbkFhcJnWN+fZMLTFkFqxdrLT
bD7JWvdLD4PWq0BSbpwq65aWVmGgt5RGhJOzZKclcZJqJz81foyD8TwZ7aPU+z+vL86qGW59gg9C
dDjTzgdEOZryaZppAG1UCHzGwDku2ZKbspLnjULFcoUJfsBYTK5XwnAudiHRN4eyITWBqcIJn94B
jPK06o+qlr2s/6BJ0pF/3j00KnKcGgpdS5YuDq2yLDXsAOKfuvFrPqeuQ3ObukUbc+l2VKHxOBCY
5C4tW5g/WU8jA4JwExJlnRb1cvoam2OycSCtGlkkmql28yS0hRumiGr8eQwwojedvKuqgrLfYJd2
9DuGIAdnkxtUk8SWGKdLyiI3KnMh16w8Nc+Ie4I5b/9+78qw/NRLkTrhWKfv79zp5LnWY0Q+TQRR
m0zeN47VVzf9RAjkdnmlxJ/ebw6/k6nFURnhYX1urmv9Gk630DqlVt25vdU/66F9Y76fqgPczT/B
x9Itqglm5q4aIKGOrFMoVafFCiRs707fOGA9yayh1gMoQaT3cdLMLFIpsE59G33h0eJT5bP+rlJ7
qxPv8npYDMFa+5qk5NA+nzI9pvzr24lFUfFbk0ifCySOMv0QKVsJgjVDBvVsbgYdtSlRIbUeOtkv
QyiczcLxggGG3oC2dhlm563luW7pQupzAKIpdzLLA23WXm2/aXa5GzrYMO2tu/UyYCFQ+c+YEIA8
n7ywrRwepFjS/AelqB/hYiql5lEJKh6pG9nQ9VFxKCC1B123+BYfKrbxXDF/ahyFXh6o4aEuow9F
VuT3ud1sbNyVgwhwGTgLUKbAfMSRdRC3d5k8EDWEVOZdSQleLJDOf13fr6tWlkoZ2BEiMLHrOkpU
w8/VSoWZKC4rN9fU+qgQ/L376oMm/hW2zfQRWwo+XpVKG5QZBPGtlaa72KFtJ5VkzatMZdz/xoho
AYF6hT4QsPbnHlFEqpIPTUtkp0e9B0dwD/+HZW9UNFbn7VX8meOBA3z58zfBCbS7s22HPVQXceZ8
osMyPph5aO+uj+XCu2Hu5dCmgc2SSSCKCEtpgIgvgPTo1GWBW/v6JwTjdo3GdW7pz1rRbEydCLOk
zYKGOZZn0QZHplvMiNKLNytFZJqPUqLuK7KIWqrmR0OGE4L5/tFYc+xakU02sU9vKeGau7ZNjkb5
c/SjW00tNS+t0/pOV/rpbqqNH9dnQ6Qcf/08+rI4LJc+Df7zfNLtTiF56IfWY2Ar94NknurWf07M
yi2cFzXqdqY978ymu/Gb9EBje6afDO2uUey90j+pW3ScYrr1X18DgRHJY3aoqNI6SOPgwDBuPaov
owzNCTCQr443h55auEb3I/pLGTzng9VtBN+CT4CngTfntTltQa+hdH0+CZ2ZqE0Nd/bj3Of7Kfyz
yDTeSB+s+TM0hRsTLmQfRVva8udvvLyaBz/qZmxp1a578X/VT0iEN7tQPVa2u0WFK8Ss/xhbmsUW
hBnxkBDejVquZ3ncYkwz903x3I6SK6GAitJTUPypf7o+NuEwv7AmnEia0gcljdbOY27+aieqnoYM
0/nXGXDjdUPLZ78JxV8NUUimwIA2k4Pfns+hUpuTlDqh/5iak1sVwB7Cb05nbVhZGw44EdB5i0Yi
Zs6tmEMQk4qK/EdL3SXOrgm8LLzn1r0+FjFr9zqYhRdUW7SJqW4Jg6kZHm8yzMyRW32cb1oYSDMv
vkncPvWC5+vW1mbOAP3CtMGwSIryfExy3OkxwDT/0Y9rL4h3Sv5Dy35ct7F8sLA6vPoWaUkoqVBb
FjxcnaGjk8tAejTMrNkNECu62qBuFSZECP8ybwuTPDAuyj+Uo4XlaeNUT7owlR79L/UH5bOuHGxE
UX/OgTtNhzvzkwElWHycjY3Mw9p6oWsBHIYntLOgMc6nkKdoLeX0/j7K9SkOw8NkIBGWfDMzr6d3
QPd3arnTs3dyZjBahLJJDMJiBJefKTK81U4Fz3SpBU/kK91+/ttpG7fvfljKn0a0RXd2eWpwxyPc
sSRyqZGItbUq7uNEyufwach/jpHy2e4e5KSDzgJxeYThBn3j+H19wZx7DLZofuT/Xqg6rOV8fnMm
dnXY1HPRRU8651PWfO+8RH6q+oiuzvRxnk+t8RdUIW7XfWosw80oy0RSe9+16jHqURf9s9cerDLj
D9gwde86+sa75fJ+4PtImRDM0Q+qiWmTeZpN34mG6Mn2yQQHBzUyDlLzs/T/lLp04zwQqxnLSi9d
/OS2YHMm0S3cyL3RDINfatFT3j/H+Vd/+EJT6GT0rm82+0HBo/+uJBcqyjn1ivyvvH5SKwhn/uhL
KFSMWXY1RGwWYsMq2GIAuNzZVHXxe8LORXNVzL9DDBNTPdbiJyVKsl2TJ4Sco7/1pnoN9AR3wMWX
bA7NdKA/Fv984w7z5M9+qlfJk0HOcmrbHVyitykaACVQukD60BbVbVfKO+sPYCiuGe9UxDhNrdhl
8A5Z6R9ylnmSuaOfYz/Fh7ZOiblGt4uMXRZt7cvlwBS/FYoqLqIlIXCRC1C4H6xwkpOnLvSa/Fkv
6kNFnDSYPzp1uPEzNHdurx+vK84I+hdKhEVJaenOO5+dMFeVdKbo8VQ7d2H9Wek+RMFd25zGTQYV
sX1lcUWwN6RtyEsyOLGKFQZZBQjez5/Coj+QSHKjZHJrRjogw1AG9ZOf2Lihv0umF8XPH6pxC1R1
OVjmloidZAA6XDzZzgfbRYlVDn5lPEoSDG7TBLWal050oqrp0X73LqclDNphWj+AOxJ+ntsKzCmp
VTvi3sqN9hBRfnCn0SDvWyjxDoyw/qR32paOwOUAF6Nk34gA6LIXVSDnNJyzyE6kx6hUNG/Sw8H2
cidQ0P3up4M8NY3Xqob1ct2HLk94imek6hGBZTtf7DClMHsFdm4JMcilCTwvIwMtLP4e3IIQNKB5
PvmO4paR3Mh7WZIzdesWVS/2DfWXBVWgg0KCRkOIekxTyXRlmPkCPwihRE7Vbi8rPY3OajYg7MhG
7dMs30k+slV5lrxkmVnfEMqqR6N9rz4Njm6DBgdTT/GaDIH4SBvCKM9JKqZPoTwq+xw1Bw+bmRuX
3Vb8cBmBkRF4bXCjz5WmMCEkzwc7Gmv6zZ6aUdN2iV1J3lirnVuNk7UxySItLsOiq9um34JEMntZ
RFUX0jRoURdnTyXKCW2q7eyqQXi39vp7k1iFc0Mdv7CPTxwi/bTLa+umTbNj2Rwgy3LrejxMWfWj
ycmlbuy1y5ceijNAuDjAaDLULmZcARkQhm2WPcm+sx8Grnrl2E/Zzi8/qsk3pe48yzjA7mm2x9a6
TzNpI7i/XAaHCBgYGYcbpVaxa22pKrVqYWVPvnyn5zp7Lt1l1vH6NrvY3KAhyMuhTQi2naZR4fQK
9I49QIslcY1+F+qq1zUfnTH2OuMp39SsvQxMBWvC+WXoUtcFU1A8zXZ/a1eDK1MzHndf4geS1a5k
PKraVqR4GYQvNgnDlwcSiyi2bBKONb0z1sVTM/CsDJW+2Mdq/rHry++1PsHVoyrRfdxHCFJ02bTT
pia+g2qq3fuyU+xKuEu+I8Dhbyzu2ryTrqKKRtKc8onwygl6bWqnfiqeYKHDiyIrvJ3b3kJ6IP4W
DnAwzTqEfdfX+vKyZCoWlV1gUhTWTFGLvrZjsxkas3jKB3gajEZXbwPdKt0KHqNDA7z6xg4Cbi9J
knZmkvn3Zi59LRSrul3IY35tfM3y+jmLS5avIY3C5UI8TW7n/DKT7WGwmlItnoxn60a7j0vSSm7v
jr80b0zc6BaOZMreW5LbIoCB+Hgxi7ACQq1LH+WyMm9Ct1IeE82q9OJpnIubSjHd4GM9gbyGqM5R
ALmad51zSMNdtdW7ubrky/sI3M0C7RLuEyeaYB2ag/JJ7tovTTfFe7/SYk81Zp3WRxmg8DDnGw/d
izOEwZKIZ4eDXeAOF+JUQ6LXRJrn4imqI/0gabHkhWUnebVubTVkXUTei6kF/w/EiZe1GPSZ89QQ
aynlk+V/09Qv9OJf95eLgED4feHsUKTQMPNYL59Ua+e/xK2nWG5deXl63CTTvoiYeVQyZ5SEeWXS
9yWsVDrXc+ynVvmU/Cpvyw8Jndc7yOm7z+EW+G3LknDVDkpthKmjlU+G82TZt0W/axNvbD5Nz5Kx
U9rD9Slc8cCzcQk7LlJnc0iXcenpsxHtFeNj+D3IPm8mIFaWSl1eXwAF/vn3+RYDkxQnhj2xVOZu
6jN3+FURMcnBs5qWXjJWu+vDWvG8M3PCjrYdCeiejLnZ/q7Fnzvlw/XfX1ukRXyevmseURxY58Nx
JNvOo4pFSuHalZrP5nSX+L/86lapPNOYkXzfAkFfxh54IM95XphLG9gFuVQCo00bJDg7bOJz+QDy
ukQx4ESy+W//cz7RVwD9iItewfWRrs0kYE8Ay6T6kLoURqqStJQbCwex8/tQCvY6PRr/m4XlC96c
vhB2lAmtr+VT387SPkuCwk0mkvjXraw5IFc91eIFEmeKdz7RkpzSfcu2CvbKZ5TxtMZNk5t4Onbd
xp5a9oxwi0EBRqs8KNkFv6qeD8iM08lJoqJ6CswDwGsl/ahmuTtuoTXXVuatGWFlel+ti6ZZzOAI
bX4XqjfXp2zNADBVcNTIX1LCX6b0zcKMrTmVPHiqJxuSfCV7yLdj/WUqhKliB1HXXNpWoPITjp80
B8FEnqp+sro7IJ+d7pq3CJoS4mvWQY4+KCoQBW/cjzdO8yUK9b3qIkY6QAC2M4Cze062Reqzsnhn
XySeHHlcZc1oUeCQ2hsZDWB8EYX4X7387noAeTJ4/hg+JFL0sAt+H0gFgZ5iNU/jIba/pMOprDee
UiuH+5kF4SpBaRyweIkFbZg8aHBM+z4inlXi4P9I+67duIFl2y8iwBxem2GSNENFS3ohJNtiaqZm
5tffRe17z5npIYbwvvaDARlQsVN1ddWqtcgqHeVCWIFGfDzLUdwFXlLhN4uo0wqENM2pVRrBRq4x
wrshoVuagBDl9r5cMjWD+2FkTrzy6ZVe7xA5RnVzmiCWqsr3UoLEw7i5bWRhH0CSbo7EwTWDQ8yN
B3ZHczKa5pQF2JBZs4nS9NMoxn3VlytEBktBuApvgTcJslXIo3JxTNKjc8uQ2+YUNdFBqjejgc2P
uq7xZKS6naF3LJV0yFSoW2iAbSIaeP86VvTmIzsPEqvZcfHVZTXT0hwIpPqED7HN4C+VnwPBGZR6
ZU6vFw7vZuDLoe+EHM4V7g1Kt3FCNb0+SQK10QFOCiZvhH8lpJs7E/BInpEMc1IM+dhLv9WwUJPz
bmpOkI8hvfQMmCCkqUfFgvhJblfq7vbszTvh0oeBQgb5CmQs8AiEKO2luaFRlAbNcQ0Cav1VaL0w
cbvaFttn4IUrca0Ue32mL6xdVWKHYJiiRGpO1TfE+NSjEXkvHV2j0l54ll+a4bak1IwFC6WxOen5
7zHpnNE4sOpdMu67wIljhBqBiqbqP7dn8vrMweh/qJSQX0NV+3Im+6IeLCFTm5O6URzjsb1LXm4b
uA7bLg1whxpt9kDbJTAgb0Zbt8GX5SibwllD9C3s84txcDsiSCk6Z0OYicPCVrvDnIsKypXDtLAR
INAJx4S3K2ob/DtOgvxbORZBc6LlTo7rPeR3QbaSk756CIzy4fbELawMGnZn3DLQO0j/cBPXdMjz
mnHfnsYk/zO1YDMKa8ImydH6tTfxQqALSlHgLcHejYcqshOXu6AZRb1XQ7k9RbvwWO663+KePYeb
Zg/J5+/grVuZx6WtfmFvXs2zMAcU0MKQiFJ7arxmh8jjWd2VruJqu+bfb/zLkc2zfGZJ6sWkbBQR
ltQXK6y+Jiv9GMJ/x6MgezRT/6DPcMYb8DjCVtNpgTCmPfXJfZCcNCV8Yho0fPc6+9b7srRDlBwt
aZtMmW0pxWMebm/vlh8WNs4lInWL5Boaa/Evn8eZxCAWyrZoT5ZJ0f5MehFUxuFBLrxA86fJmWhu
M4OMkaNRv0EOrrTu6EqUsOCWL76BcyZowA7Gaeha3AJI1QI5pdA7s6m3NasIQFvvExR2bg974dgD
DAjFI4QM2Lw891LRynWv5zgk8riNxr85pDrLYuWqXtyt50a4x0WXG1pkpkN7ov2hM6jNJHvQoN8h
PirDhoY7pv+Kn26Pa+nw49U57ykAwq6C9EJOMj2TYLJRY+DHT2ruDfmvQFsrryza0UGY85ONvMaq
61aUUV1pT3FiffZj7ZiR8JUlv0ZVWXnULvoYqJH8jynOx7STQfuoVttT6SEsaKDIQkrmFYXX9iSC
EDbIT0BF8F6vHYzr9w6O5tztB3w8zgafwJ+6RJpEdBqeLHBgxul90+ZuhdYJlHIc4GncHpzfDb5B
6gKv7IcXMV9jLppHdnU0z76A2z8CeCz0OMIX0I75idy8aNHaOi6egzMTXPzVJqbV54BUnUK5cGsp
IlZ3p+orjQ0/AfitgXBLmLXVGKcCrCjb+KOuSPnnC7zTsSvrtlqRDECkQ7elSB8ji/qGkny9Lf8W
X/lg6w3JEgJBw2mwk7+rOJS1CeauEyWI4iJE8/VplHOnk8BMuTa/y7sXBLcWGL4h3sMjGqRpsoxC
gYlEJmpKLDJEDtv9lgev7Ujyme7kx//CA5wZ5C4ucIxK0LGdx7Snu8ET7V5Z8dbXVb/50jozwblr
qEmLQ4LwDFeG+kyr+zgkrWkDXl02e6TudxrV93lsq2O1y4EES03tLgSNhjbUO7FEXV+FxqEwEk2B
2+hXHPtC2HjxbVz0Q9HCmfUmhl+5ZVMhPfGgP0jpSx0bZND9ka3xSy88CGdavbn+ht4d9OJyezuq
07ZWhLA7tc2jiP7CxgJXSTwjtCD3PjzmSNxPyAHOpOFME7dDhG7Lf19xxA/QaAGAGuERVwTUaSmO
ujz1J6FnBCIRtdyDD+a3uqYAv+QrAM0BTBlND6hociPNa9WQU0vqEaUgzYLU+tdUrTHrLUUC6LuD
EoAI54vX4WXYpaQplshIhlM1VW4iQofKHRp/GAKnHFxtZeKW9grgkDOrJEjawFF+aQzNy0Ig69lw
EtLO7qNko0WAzPakavJDlxjoYEw34rhidOktcG6U87hMQBmeZumA19rfKPUMA5iqN73Y4eF2e1v8
1Dk4r4ugUtaA4gF0BvmRy+H1XWUVhQ5LRhHaLK4hccK2rdg8l3LjBOmXmr+DAq2C7kFcF16imhtd
ei/jT0hwf+ixuZkgL6iz3B0kapdK4FX9H8j4NlUG8Fy2FtkvBBTAiCMZACQOHhP8S0ICfWKKavlw
ysRtWzj6m2aREMI5I7Uz+tW42e/Y8qK/IFEYgt9RRbqVxM48GfxkndvnrgIzNIcaoDPshUTeVYbw
hIb/tYhi3rxXNtDoiT7PWa2Xz6AaLJaoVlXDacIlEATth6kcda25z4pTNEFYTgHerv0GXB48e9ra
BC+EM3gzA2UMgR3kcK+qYq3WqkrQjyfaWr0tm+NWHADW0AQleBbi7ktUxmMfNsImruTKjUD2nrZG
4gyTtMbvtHDGtVlaD/g7kAcDE3O5LzsBr54mS/AlqvheFX9Fq/XRfmn3gm21H+JaB+LSCwdoR1Tp
URtB2od/fddmoKl9040oPZa2FA5btXQ7o7eHiJIpcjOgVADtG8vPTP3FKuvEPtsw2NOkWuFZuW6F
wJB/mMhRGpIxdO7eNCHXRsN6Gk9NfkqG49RGRFYORrcxwZrQeJ1hbcp+PIDcdwdNbSLGnqgfG+kv
uMRXdvvSrQXaAeBGUEOHfpnIub4Obd1hC2a5U10coFWT/C0d9HBPAF4eZai430/mm7FG0bpoFHUb
VA8QzwMywJ2xQJhGsNpk06k0SneAHkPUbkEqL7YTSgUAV5pIMMokDScwEoibwLDWEnILKwD2f0DC
UFmSsAJ8Hl+Pi4FBA3o6Vcmvou3v6k9M0aFKrMquQFUUBWDQFKHFRNAuw4Rt2ELyN/zT5fmfKP26
7Z6vHc5MtwOiGKRx0bzDv7tNZUSvmIwm4nYAnFavpp2lxmsVwWuvemmE23FSmmuRoU3TiTb7ogSb
Gipcbh+s3DRLVoBVh8QG2MxwaXNXWtT1msIaJp60JLQLQyY0I9+0e/73CTPRUgcIN+BOSPhfug0z
6Y1eEyrxBIKpQw/hHJD7rlGaLTzZZYAGFdR6UOhCSyx3LgQGCGXWNOIpavfBsNWlfSzcN8mRBjUq
uYqjWDNlPFs5jkt7ATTaqFADSDfnwy+HJpcJuiEDWA11NpJ+GlPXAFB8JW5fWiYLgDhscGQGEKxd
WolSQ6PwTOKpwO9nabABfO8JHcGfZbRGSbE4oDNT3IAmK6diQzXxJEGntBvv01Xy7DUL8/+f5efM
IAqVqlJhQRwBLawKYil0d3vHXQe8yKH8AOXndm94yUsbURLLBtMyccbEpEHkidV9If0rjSRKILMV
FFqUmTPhKiqIiy5rSwOnJ+9IZFt4E7VE2UPcc9/c5x9rOmLX84a8F/jG5vZbIH54nI8R1Z2EQcmn
UB2dhm1ot9b/eD1r+NWIM5DRBNoCOguXs2bVglAnNVVO4gSsHmVujw6/DPis24tzvZsRSeHBNRe8
ZwVOzrUNDCnaopnU01imJBV3DbqbJm0fp2t42gVD8AUzQwIS3XiWcIYMIZO7PpXUU95UXqLHfhmY
30qNXpJmjXd+YXHwiAPtCJpg0ajCV0vxfsuzKU+NE25KEonQEV8TgFrAzwHANhOa4MEKcBTPx9CM
qpZPTWGeDOD0srumGh/qQILX7i0yk2GiCUT41CB2hsaLeytDoeJflw3oFHggtLvMvoivwMVogxwm
NbZOIK1uW3GWQNAZUnjxCv73etUu7PC1t2HswjrqIusEkTc7iBPSAesrW7uOft0e0HU0OxsCixNm
E+V0ProcRlGGrkhqnUrrHgoYSBSQQNIe2/xTCqVd3CmPt+1d9/vO22N+gKNJAz1iPD1qoWt5ygRV
OGlRo5JU3tbSXix6n4GYps06u4hEm1mOGtxb0wPg/6QW/pS9gkCmJiIgtPFKV/VCWHf5QfNSnLli
y2xkg4qmcJIfKkqEN60hu6Cxw+d8392ze8G7PQELEw40lwQxTUjKAOzExQFKGEAiwpQj3ygEZxI+
01bZMqFy42BEOxcgeKtQ7qu9BEPoaERIgNAR1BJcjdDU+hCkYJWOTrEnC+SWjhAi5dwZwncPzbLb
o1u2Nfs0PI2woeTLyWxYy7LI7PVja2rjPq7rFwiQU0AlmeElmkJXJnN2XhdPUgwNkNaZSA5xMV4D
l+ZYqaCGyzTjKHZO2ZrHUt90DPwfegCeyXTN2lXCBU4NVJdzDXSGs4qcKw3BNNnUIGI8tsabbvzq
qvCgMdIY4DCA/AS6OGx1VfDoeoSwidhq5goFtQ7fxUlZUCAdk5pH1k26U1SNj9hyw7oAiWc6ajaI
dlYr8os2cSjmBjPUlng/3qe5VLZpYx4rsI/ZsLktDL3eFKEobYHtOChtkEDvWGg2aZG/F0g52LGl
QTsumvSnwqo+KrP2gUYKToE+UafqkjXWgKtLGgS3Iu6yed0hCsJDZoxesGIoW5vHBOp/YTYpdthm
v8ose7q9na/z37MhsH0gsp05ofipyASpU0MaWkf9HuN9nZrNlJOudLTmBS0xJH5Svscdcopqs5bx
uLpMYVlBKyUeuOgUvmLwqpmlRl0LTjshob0nMTQuouvPXIkRrxsUYAZPaYSHeDfMfIyXJ0izwjJg
VLWOhsj0jzFscddIkWq9GfJUf1VNBic9QsX3bWbfqkgbxGlIBPia0hvGPjGdNo4Muo0g2rPJmNmL
K1H/0jSA/QTKd6B4Qjpw/v8z72yGtZi14AQ4simc7kIDkM1IHvvNyjovmNFxA87Evyiq4s+lGb0A
D0UtB2gyN5ryMCH4t4jEUuBq2qCctTaKTWqMpqumvXaUFEClc70MoV2Xta4AyTO3BLmka2VpvzL+
K58DYCe0P0DmCIgewEych6uroUzFJM1OmSzTBzWOpE0YUOi9hlJtRyAeoegMCkhlViP6ssCMcXti
rg7aj3kdDy6kswE/5qc/amOxLSO0IRmZ5eSdGENTJYiR1Kz+GQ4JGRBwSyBuRPFXBsXS5RKMVUwT
IK0i35rq/g/NEOB3scS2Y01FtM9E7eftoV0/lmfdEUzu3DYwP1u5mzjVc62lcRj7ev1bHZ57iToD
Wrvil1KeABiovECwBTVxbpu9uiHBzg2XhU2Gbgx4WG6nhVHH4io1Yz9XVLaVKzn02NSobqrXJRT+
II15295VvMHZ427kvsBGxbMdozQOVf9YCY8pmkA05GjtDJqVt439PPUvLmRYQ1QD0POsIwLegctF
rJsmojUy0X5vK163tVzqdI7koLPOoY5EBBfkirbXoyj6Lv/O/Faytdzu12DRVxcYoo853pnpw4Hb
1LgxC1JSNy0apP1MQ1IuT3M76UCTompfVUC/0ig0V+KQhUVFSAeePSSGf3bv5bDlVlWFqqXUV+I7
CWrL4uS/jPWwMrtLO/bCDOcMpKpWu1jIqB9F4QZdYUYeHqQw3hSpW4QB+Lc7YE/MbSmZK5voygth
Qs/HN4//zAtDxZgORiqkvpinjjYcEnqqhqMo+ahBkZwe9aR0b++kpSU8t8htpF5IG3DvhdRn41Gw
mNNskUUWSo9FazW7hbVDycbEFQ8INB6v3KQaQpl0cixnvsqQUO/iTRa/Kll/hDTAytFfWD9cMhBj
nomEEEvyJBUmS6DeKaeFPxaGnTWajXmMB9uKvCRLtpJk5+gm0hI0xd2ezOs3DrphAHODSAoSAYib
uPXrGSiqemMCZU/dfFSDPUJDFGl7y5Mjt8l2Eq0IEzdSTLe6oK6M+np+L21zK2nRZhgmUYLt4Sky
IkLzbdaG9vhrZYxzOuvS9cx2wD6JdBQqhjzFcp4UjZmAKNcXJL/WFLuow80Q3CXWARlj5ETBlOBr
wu/bVn8e4reszifn7GSMEKcz8qIo/A4OLn1hT9pX+pCcuoPqmCS2iw1Q1XeFJx7Qunsa78pj4kIC
0hcf5cdx03jabu2oXvv7i2n42YNnH5TNqYOmrQtfagRHAC+PNqhQW95JIrR3JmYHfft+ew6uncOl
Re5GY9GQhOKEie/qh1CEm5/u89qrYifujyFgoq26uW3wKihBlAYsCg7RnLAHDcjlnDdZmXeIWAof
3EB2JwlOaMrbLF+pdy1ZweWBv7jTkAlULq1YdWVaVTGVvhIQRFnCxyp+5zqbNYeb2K8Qu0Q6CxDG
SxNBOOR4rkeVLwRgT0IRonN60CETRakVt6nws3pIRaeAArBNlSH7hX6fzK5Do9zdntGFM4qKJkgs
0Ov986i6/JB8DGJELVrpx2qP91ro5dUevSSEJWuEFQuziuwA6scagg68pbm1K0oUapGWK/0C2pS5
OPgMOLQEjSO3BzTPHHcs8XYCUngW6QNdBRfbWWqWalOXVb6Z086rIoj0au1UebetLOx8NJyiKAve
OuQEeSt1NIElOh4rH2VrTwv6PagqHpKDEI/vkmB+jnTaVOHKaVvy5RdG5486O+BRH45tYdaVPwrF
Lk1eK4asGNtnQkdyNhBDawEE3w2lnQvCS8jilX7EpQVEky22LGoKwLhzx6KTjSHKOqnyA0get0Nj
d13rNkKxcmssmplzLEiNo2jF31jBhJyWVaqVHwko6FbA2QmN6Y2l/uf2Ei64SyCX/9cOdzuZUaz1
wDtUvmbs5IqhGf5Zyhlp7wp6Ql/+Crxr/m38toTaAVCnM8AVnfCXaxe2bZZGGmP+UOfNg1ok+mtb
pJaNqmF91xVy6SZSskZyt+RmAJrAg2PuFLymjzIoUq2VmjFfS6Kt2OBwV0STfiO3miqPYOfC+6qd
8o1A45WwcWFyVbg2HaT2qNagp/RyuBDxoWYJViR/0grZzc3nrjILZ8jTBw0NrXFjGrYloBJ6e0mv
z/5cHJBhFO8Q5FDmrXV2QEALPmZUqGt/NBgQExKNXmtdTx5uW1kI5pA1wbsYrVQAewETcGkGqs6i
EGcqBpeN6baORn2vVVbsKIIWgopHrB+Lqh9eE6FF/7beCl6K9+925SPmu/VyQ+EjkB+CGjPURVAZ
u/wIPTWblEpW7SuskgnU0JBzY9anNKjhbhqBbDS6mT8k0DK7oG3h0pBZyMYm/9zAOaeQkJ3Eaxq1
GUC2Lr8DikbinDSp/RaZCBfgkWY7JVm1cvEvrey5FS7S6CB53sDF1r5pGb2LNwtI18a6cW9P6vUh
nceCi/c/2sZ8j1yAbu46zjCnUlsdlAZCamWo/07kCJK8oWZHertC8nvt62AQhBgwCcQ2zsvl5MlV
nCmCBYOaOFobKZJ+y1JQoGWdGStedf5N3HYBcxjeADKASzMa4dISMpwGWhhZ49fsTze8Ku1nlb2w
YMWnLkzghRXu+Z0j8zsoVdH4SN0lTgyGQhJVRgCWw0wmuZqiLSQ31ghr+L2BcARFYZSWZtEgkFNx
QxsZOv6sVmM+cDO9XZYVQ4J8VV34ypfyZrixyU2ZT0NlAtBu1uCCAhlS5tD+b9CBS6N+MKK/41jv
0OlS/OMe4e1y1+7UlwNFqpj5lv7aJ5tmfBmS19v7fvYV55vjx8Q8h4hEUWrgHVqoojJM67D2jfRD
rjPCACftcsVFOwuZQC8IWSAyAcx+2+oPOTJvFp4DYJWZ4wAp78s9WU0ZK8tghLtWveQUv8jv+nN8
3+2Du/zbsMN9gYyRSgy73tFwnwwrLoXfqzIaM+C2ZhmBuWefbzcbc70NggBllZgS7XfeR7vE1J1K
0hyQ9a+ETlfIc94Y561LGslRFkqNb1GkQD0RTAEVqfMRbWedigaCSUjH/TDAO23VfDB0V5Bz6EY2
LTT3iGZoQbwJJKubu9dLmW6DCiTTUKKJ0R2nxzROnLKrxWkr6xQ4H6XUa2pXEH/6vr1ivBPBKAAA
xUoB1YiqCM+ahXdlqENGCbIOY5dA1yGRN+kYHdCElGyDkeVrd9zCEs0HG1ctknlAMHBHLi6LXsko
7X10Bsr3cdYIL/WYGTs97iM3ELoa7qWckFgU685W0lJwylIBj6+eQNgUpVa7mORtUpbINQqCvEtg
DKFXttpxwycgMC8zIaOOLntEWXDllxs5FEZ1AHVx7ydtYBFdLg6axep3OklQhlYShQxIE7qVXsQ7
NO1Ie2am0woS6/oIz+ivubwO+BduWc4J5n2ulEUh937cq/0eaZ+jACqFN5WVjRsLQ3Fq4+DFCJWj
VHZrmgI/pcjLgzyXkOD5kU3Hq5YHv1N5pKijK4OfhHJ1YjQYPLDAjygfRZONGEX0UgUtga0kdHfW
lBVHPeuiLWDepZuFZf+Z0CQ/po0i20kvgJ6Taj0SGGLuKENtkLTPM5dGFfxsyYy9jKMD1qYuPYL+
sLcbSw0IHkQgmS0CzdbF8VGPJ8vrxC7cCp3+xIqqs9Hw6QqID0mfNQrR8rxYeXYuXA+oxoK+F9TN
c4zPA/DyMGU0EuPBj6yvtpCdcBRyO3o1i3RrprI/BEBjyR4CwSd84e1juXBMLkxzNwSKxJEKzHvv
57J21NLgienS22Clx7rbpwJS7rfNXcW/83ZH6X3ue0dFXOVDvroE990g0sGXksQ2C9VJQOoLhKxN
ZYUUQmMrTbETSsBWQtVbsX192V/a5va5mnetwYx88DtjlEhdoTFnkp2OblrhMwsMW7YCZ4SSE1Hr
dNPHHlRMbUCmFboGfVya9J/XDdho0VnCh25WIk5dNTCsd9ISdKGKiAM69PSN9TcQFyvPqaVR44rC
x0LvF0VpLsg2RqtW6m7CAUsE1B4DTdpqzGL/vo9A8zjnaBS8n9Arc+nGTCXKLDMxB1/PtIcu8vRJ
RYPgH9UC9cvLyjouTB+KcFAgRYoGJTGe2LgwwgZFJH30oYW3jSONMPO1GncqGnPGXiCSNe212jrl
BmqdqDtjrKMVQdJuWxu/cwC/c0Y3tz+Jj8Xhu/FQRdIBRSwk5vg5HgcWaGUVT34YqHidtkMN1lzA
j+MRF/FtU9fLOeMl0U+BwePy5l/HFktCJZ+yyU8DrScxgn83KJTcuW1lIejAVQR3BO4bAOWRBLhc
z6LTciGMmeSnYde4lMbNrhTVgpSm2m/6UZAfRhTuQQodhl5YKYaDnnjDAbuu6Wjd1G0kGhh3qVXk
Xhhl1X1TUGljiL1hR6zNA3AatsqDBSLflYB3IS5EogSuBXJcQC1hm1x+d1fS0ezMRPHHMHOQsVDd
yGmtb7UleulpoF8b7YQ0GQENRuyAYDF/m+ZzB0nStWTigqu7/JR5Jc8yCqiLG4KW4VP0vW7nXuT4
7DMhsVethTpzKHN5hUJCFnE0QBkg/byiR1GsPu0lJVd8XH8kc6u95CTeb2UfHHI7fbq9MRZ2Omzh
xQdXCqpbvp1hagsx1CXYahDf5+WrZLjM+lc8GI7TnKefIbXYfgAHXc4cKFK7qE4yxWfpC/j7vGSs
XdpTEkVrUzdvh6upQziniTNe6krkNFaUymz0QvHpuy5sDbfajMkmZx5yasJ+Kux+q0kkWyObXjjD
yIPOssPAhM3p0MvxJX2MTRpPms80fT9Wo2prWmq5/7xS8MOg68FNCy4invFckftYHVJm+o3UMcdI
G0pGxu6mJk5W8pMLe2JWsAEwGSxZs9TM5XBUuaMytI1MP9GE2NGMuHHUVs0cqwCtze1BLcwcOk4h
NofmYvzz47bOzpSo1E0GYSjTFypVh5SJbHpobkr+3Z3jgQJfDgpKIOh4K4ZQK005CKaf1QrbdYhC
Y9wibfKrgaTJw+0RXU0e4l6wi8EUNsPcCnE5eYYQlrSMqeXXslg8pEFYKJ4gmwNcFZrzVqlEr80B
LIOargL64nlTcDFQjPY3szQMAbE+xO8gl2MFH4bSk0Db9G1GlHTyx8pT0aets4qELNjgR24noCwZ
rqCVr2By2Jb4g2rZzNUNaQvuW7S6NQsrCfrnAyDRaKc+Rh4kNT00m7jsYdisPEB/UgLnZ503x21T
5BrFXK9grrfBbz+Qe52SjNnMVWzpVbxz5fcjswWfEfvOsN2X2PvuSealzn41tT5fnre+hLukUPjN
Ndyh/fO9aTgf5t/0wfIg6/5olAf75bv5HO/siKwhpaQ1q9x9ZNG26bISVp3w0cvAN6CR0ZZdSJl2
32RmdUUpaBPdr9EAXqF7+Hmft+TZme2oxirRxLyPLwoIs4WdvhdAWmvaAzaZ+Fb4Q2XH781r812N
oa2DtNqznif1V3LUqQ0eluTr9onjn7v893AvbriPKK1rzAO2e042ogfsi13aK5GIyrsq3gx3sGtI
39Qdg5nOSUEGvxP3RkvC42tCPjuXPLVEO/UjCR9le9hNyFQZHwCR3MtvR9HbvFufaA/YBMS2u2/R
653ju+gp9sNaM/hVjPKfjwRRA2oSc9M0txMDNGWnuRgOz6CjcCI7skO3s6tdaBu725O+aonbfXHQ
Z0U5wtLkOcNz4lCS+o2deivTfvWW5kfE7TZDHcw4SOLhuWXko9uVB5XAe+9TB9I//59D4jYSaLfb
UqMYEmC+x/bY3k9HNLOiiWSzdnavwnF+VNxmYrqeWQl0gJ9LR9DcwBBJF4J3Wt6BUTj/fhqibQ6G
kT0kOgYoJZqk0ndJbLN9mHjGGsXPlZbKfz4GuNpZjk9BR83lgbZyXCuIbfvn8u7enGyB1I8gUUnv
fQMsr963ubUnt94lB3bfb52VOecDNt727OTOnIk+tUjlV5iIgTnm59AemM9Uu2J24+rPxYPmNZGH
gOS/MjujHHB1AiLIZy+HVFe6OjX75xRFu/DBaJ6SP1mobJTMzcEWLN5p0W90sgMMsetXAoRFt31m
mhuxWeYxU8f52gKqu7XNhAyjY2kHEIBDQeP29C7bArxkJiOY6RMuZ1cLAbEdOqxs47X7yUFyudpl
zp//PyPcta9aQTOMDAOS98HGOlDyLr1mKwNZdjczUOb/joS77NMWLBDT7H3l/hl325DaYO0Ddirb
j+OdUbyY//pm+dmYZwY5TzpZLFKKFqMCB8sfZS/Zint72laHpF4uTjNZMqMNLGjEqR5rMvtQMM9u
1oSFr7gD+KFwLhQySbVKQZvwbG40GYxFIKVsc/tdJvukddpfPTHdNfzZVUfBf2xCNOWnSQ759cvB
ZagwpXkAm71ttHbwrYFz6j11ffqZl0DBUffp9mzOPuoqBIOmwP+zxy3XGIlp0EWw12h/dKN/KT8g
Itm9WE21Ymg5yj2zxC1bhCRBmnfR8Pz2FQ6ksH3Veafbfltvh5VK0dqYuHWz8jiJzMRCgKf9igsS
PAZ2vdb3xpcr+HXi7zzkgNRmDhjE7/QlakhORKc9hI6w4iSW7/GzaeMumSxhcjONmLb4+w1O1tuh
23l0ZHL4rzwFnuF47xlAIfCYoVEUiyAPivlqTY/h9mTYv7LnhGxv77flS/PMDDeeTgHfZmLCTKsR
M7I16gkEOM/nX+kfEL281aCdubuDYku3EfbfSFdWh2DlvbUY9559AXeRdBOTQ6bhCxI8f+yB1J60
MclnuDahs/++OlpndvjsRhKWjVmV84RGduIFvumou3f60G+llQ2/MiL+upLMNFGCGpYKNzxG9mOw
TXdsVe5zzQp3X6GInSQtgxXlKXrW7cSpHNGbvleep8se8H+njfeAYhQkqEfCTPBXOUHzfJP9tVzT
CTzhgbrl/X6N7HPZMZ0Z5FxgkZV1qGcw2HkGORX3zTbcKPvjSKzdQdrd3v5rc8g5QfCU91Ibwpa1
TT8jbD7NvVPfxJWIfM0K5wC1GOKcxnyU5XuhBe1cSMQn494k/woznJ3g3IUPURYRrMo8K0cvNbWi
jun43Iid4qZiwNB0FBebrkRD+e2JW3y1oyiLwg0SUXOW7fJizAFIpWKUDc8GCQ+dX56s0kkcQBs2
klsEBGLvXkQOZmBHH//VA+fMNt9PPueAVZXCtgcNr1MQ+Z3b/hItx0TJYS26mXcA7zXObXGnTNPH
uLZK2GqLgzp90IDQ2BnbHXVNKOGJaLcCZmFXOzJO3xo0fPHsnRvnoo8mMHJq1RSO5Du4Pzi63W8A
grPn+KrZgJDrYWVR51vy1mC5ozeKCe3UDPaYM4TuW+wKtrjTHvIDDZCPeg/t7yKwV6m45u1/ZRXy
QTLKIqKI99vlVqpMaCQndL6CHu89SF2q9qNOID0uO09P38LaNbAUKSDL/T/WuEghVrJUqhtYo854
LFO73oRIaOyncS0kmSfr1rC4m5UVYZLqej48O8rkMFcmMtluvwMX7eRrh3HeB7dMcVdoKSZMAm8c
Yrn8DuCCo/qpZOjY6Ny1DbI2Ju7Up6BAhZeBoYMX2d0v4xDvmo+tE9gtWQu9l5zm2Trxtcs8BI06
iLqH5/A1BK7oTnCc1Xlbs8EdblRBaUx72Hjt7bdDevxQHNTD4hfNzUpiPyEZ9nr7hP3kjm+sFA//
mUJTp20Hd3I41Xbqfn1VZHfvfSiR+wzMwei2d7Z4eAqdrT3c29scqbXdn8S+/RGLD6nzqeWOeRBl
qRJI8yrel14a2uFuGIm93Yben223mtqfJ/HWkLk7FmwJCmsnDHm03wxCT7qjEwnVTpRlV8722nJy
jkRDK7FYVbCUEic+qk64M8mfNQ7kKwLdn1vWAFQaCGWwt1yRhfUlpRWTcK7VT7DIy2773n3pRL7D
A/RRIbq7dZ7q05PdH5B88kAhRTCva+nERZ959hGcc2lAuVMYET7i1blnd5EveR7gr6TbPf5Csg01
5JUts3jwz+xxHiYtOlYbCeyVzutb54Ci7ffRth/WxjX/mqu9ApAEaApmPkJ+bjPgTZUy0zC3CCzc
fhcRew01vLz7z2xwU1emSTwWdLaRfWaGO/f16s6d9LJvyeG+QE5m5TWwmHFH18f/DIqbO6ux2CD+
H9Kua8dxZMl+kQCKRiRfk1a+ZKpaVS9EdxmK3tuv30Pd2Skqi63E3p3GAD0YQMGIjIwMe8IDQe7t
TSb8KkBrAjkejz3J0BEaWfvlGTvyXD1dZacv+5D8OdhXQ3vWjParNlzt2dZOB9g+liIPfD6SNWXL
Q2wjxe4ZzIpfFla77pYMjZl8k765vqWNRhnR8JpIcpTi53mscbbE02plHw4Hhl5O3vgREcqAR7U8
z3IFRPQo00QdM68atPIxJ4N9ouUEgEQeS/PQz/5jTwmXz4UKSTuo/vUoBHM9DVjA1FNuF2r86ENF
ryN8d8olcZMgFf026s5x45tp1WgSmgDdhR3nrBfvx4TnYLxkNDGgUYIf+nQG72h0KjWfVcUCRb7z
9o+wsDwiA9T78xhpV1M1xCfL0owT9+srfwvetdzyja9m3WCM2PhgnBs/pXzj76AOrioBB5LVbXe+
6NsE7SH7YIUCm0jwKQB9JJaWkxM2MuPPV7htSFsba8axzn9KHVgkMrav3/blLkTqFWz8xbUWnbI5
Y/VzuOFX9SYysPgmXXub0lDhXpcWbwN9kvH6/lTZe7KDuo1OwFkA+6aRQFYiDg5AWW4UArANloB/
ai3I4GZg0TSS9NgLfE9m3hS54FRdc15YEkeclRsbWK186nWUA1Si/vGfskAXtXQTq/rCJeVv9x37
JPKCiNm2fvFbljf80xzcfw9lbWZlX3Jh7yOUCVSp1hM5U5fzSmq+Ui4VU1LMZWx3z+dZdlY7gBJx
jYBRKq6peI84YiJjP4sYxSwT+AO/Cw0OkBIaylAwQt883SISyT7voKMNuXiSkJlKglXOEWHH7wt9
9xVrz/X25G+TX48Nys9H7p4opXicINQLR56jBmBlz4Xp7E9whezHNKa0DEP5GGACUhMuPXXPsQ25
mS0yedCyzgjQbCZZmFInLDWbSIcCJGJEh7rHYVR6RZaCTqVhi/pLb+a/5rtomZJSYyWGxJ8+zz2t
QcVGN2cedLKvAhzv3KzizVmNyD5Dx4SsXwNDWF5gPlZrANuTUKvWilbqixUf6Z2RHJeWe9X9370B
9HfN8Daq4Tu6fGg2gL3XZR1wdFudmaOYun9jwVCHXLWBGHbQb2hWuMyM7VnRZYNfLsgqtRyNcdun
NGpMbPiYkWRyrpdCTKUMp33BDd/+RoMdeaxQPyZ1h6sypkE5145f9epMhPSHc26MAiX50pa12Xa2
SjVWKwpLfakXMZO77No0N+klZF+uHdNw9YLhRE89AGOOKEfQwfACmpJAJNvOLXQWsLoYpplAA9EA
ITlMEdyfSug2JYY3UeuDprqfxu+vYv3y+FBYFCgxVUU764IWFLATyMDAjK2QSHd1ppkclPXeBRrO
/psTSlJdtZDz2dAqI5n7S6hdEmIqr/VLZDKd88FePKJEPVuug4HiNrxxtPcsX4+0mCAMbmxmEDx9
Qb95GmQ7ujMFx/mCmoFSYfjnjMAZb4h4WhC03PiWq2frlHFJJwqld1Kk05ZdFqWSr0KKL8Uh0z57
bRftXZ3hXvzlnv7LF9295l/FoFYXqIRhvs38c9W5V2cz19A2JusB4yFjckRZZG8RXzlnOC00Lhsm
KrIfu5le2f+d5BBt44EG4Av6HO7PasHN3ELib20mb+4B73NKFDJD+pWwusImokMc0ogUZUobTKpl
wfxGCtkKM9Guvxy0Lc927lKLrajQmG3Skyo/okiZiWLh8m4ao6LoL1v9T7BtVz3a7FzzwHL+J63F
iBBlLWSnwNqQANndzLigj5MEeqixWogHS/Dj/o5o0JZiBkAwXw0AQKZdQtymcPXfODYjApSBwOh9
LjspsqrrcNnbNQmWqAwpxmO7esO6eMQGZRzmQi9Vswqiii+52Wlv19O20NAwB28DXTUrTpsvMVKq
Y+4APXL8h/gqawsimoppvC4q/KXQu6dguZKWTEzSyaf+m386rK7mi2uSZdCWrbjqEVh3uodjfMz+
rXjzgP2b1zeyjWpbVmUkgshLHZPtG8C44LNIeq5vlSdH1FuNI1djtzoS1fAs7qzHn6HFvPQMdb0Z
utFH5LLnhIF6M2Qq4bZb1M0Cktqv0XL3rCVLz1wcWZ75BMlhzhATj8Pgo6JSyqWGbeFzbtWcL72J
BHdpF3pyYngdUxZmqJnhHwxYYgslZTTl1g09Z2hjicjcRDrBrNd4C7SZFRpX8uVoH48P88foCRw3
QICDGMagMJCsUi56FsRY8BRDl9cF4JsQcm7NBF2VcEhdj3TmXIv02FKOUUm442PS4oRpuyNNsYqB
X0+KRRjT7KvWZ0h3tRsFM/T4gst1m+pvaLAls11G8JerLmuNyT+Jp1b7HZzanbjWtGSzUpeD5rlm
aMlPDO9pooZ5LxnqWeGlGojyQ7kLfd7aHKFDgK+RDEwXVuZJ2Rk7ZyctWSXniY6LgSrmBBZwqTBX
Sb0wsVTkWezBgmFoE8/mUK8xQ9010A4mD7Phq1ND4tVMx3IuRGwsbRh+nbrad9Sp10aKEGjnDnLk
nMVbW96Y2/DijXaVEvkttpJfrFH/KX8ED/fQxgIvGDC2VCQaOGldORgAhz8C3C69shA3EGk1Ww1v
HCtuuI0o0uxhtHqOBVIAoQCn955CHlZtHcgobSDkktemKZj8Sib+Pl9j9+puZqWGYR/QTk4M7RWw
7s9MV3mQ34MPoNmFU5lcy6G2UiL2HAaeIitdB9ukIbsVemGFhqD+x7DXkzK+7YAbdgoBKJK64m2/
iLDKTEEalF91hmCaSOztnlDVdN8f3+iJ4geWVQwb9P6hRN3oAkgjvic4KLHYLXpBQjyBvYnpLk1w
ARAHmHG0T/fak2cYszdfc3XeJRHxNVs+z5+YtflBdWhZjz+Gur9Sx3WxWOfdWXXadhWnQvAmBplI
0qy+rnNf9jRHiTC8wUW5JaapaDsNWt4ZEmF9BHWdgT3h1W4G2QsnX11iQWtZk1rUarOS9FAynVe5
04BxgLVd6CZV0V5uSorOwaixwMgmDf1YHNTVrnhBDqtKRuUk02cbsdUSwZITG7vnFjrXrrb+Veu6
newuvXIdarzFad0fWdAfy2MqpXanIZSXmZd8UGFOFA4KNFFf6Bgq2Dg6ZKIt1vAgDqzyytSbPeaa
8jjjKBd9JQbXpZ7AI/r1WlsdYTE14XXdMUU5BjHytYgKwJSAhToC4ecpaWrDWxay1mFaB1szxf5p
rv6q1A+/Nhfe0SvPHKdn5SGSKsZY/kTu/P4OUjYuAMyYFMbDbe8Tso1IX2lv3s5fbuOlv8w/XAMA
zrLuLWULiELkVbJ43VAiTWflNya6//EhWJUC9AzM4gJt797YzrAlx5E8tzu/tJc3ZfuG2rn6O7R2
OoE3PHjEns5KAk6r14gmdedTx5drzgdN7iDBsMxPW88WDSEiT1fAqjY4HkxLORorXTDlEt/xSl3z
WdP9o9ayhNJ1Yc9UWz7J8VupWmKrV7mJzskaTZJmFGhZuFZiU1BIzj8L89XMx3akXxgguham2gBO
dy2nBRYbbstgmeaae3p8AydCsAE0CDhweG6HUc77Uym4BSormdedBVME2oy62rGyNCwK1G3o06Ke
tc21O0e2r6tauNPUj8c8DEbih2Uf8UCp+JyrOpUDGCF8JOGP1losNZo0Gv/+PrqO7mXk+FzClx04
0HsIKd2X5FVz/jzm4ebIUUwAim8oHQKLHRhOlD0OM9RmEAh052LFW6IhgdIx2Kja5wLtcfWB6XpM
HMsdPcry9mKJUewZ6KmnIRuP7HiBrtDF0rUaU7VkTJRxaIc4P+ZywjIOAJiY05IwLflj6CaYC52U
dyjkVfwhnmHISN2J+ZxUpR27yK+nDBzTiYO7I0epHlBEE7X0QU7ANZwpMhHjQ6Uomj/H0qnol6NW
Wuqx4oTBjtEHOeaR0kZ3ni2uaPno0PyQvFRWtY0QGr4XG+HZQ8/hY3kOduQBrZvNHUW93ayM1DBA
gfbq5ucgwYLijjVdziJBeYti1fEdH4JEVHkAnfjjs3Z1TRLAHnKM7kH3oRv3twtLlgu3GnRCCeCI
Yo998X/vdMUSyREF6hVQZp7sYcdMd3bRrH7VG8bVnXDi735+YHB0CKGgVEIrgAGPf5vxga7iofVk
1oWduq9jJij7UMyq1MU+9e4shT4WjcWEdzAOFKuaGr5LLNiHiTHje5FR1iGch7LXR/PuvF5vbyV3
5LzP4fs50ciSvG9qYxNsyCtGOrXYWJ3ybazF2w/kjMlj/WaJlnqdnBnfJr6HzwDWDLasvje1RMqM
FQeyNJAyE0UoYaQ65LozuqVREXQbs13wDCURBjX+cVVHSkiZBV/1qi5BDII2uq3ZHD2CKJ6ou5b4
p+NRKBAPbWKyIicvJtH+9KUcv9bq+WPdWY8lOpWFH2mrQj9mMhZl1C2gsuESXZ/aZXSs93M7+nCR
JE8YpzcpV2GAskdsDb9vEMnoYoheVHGY4+/OTh4TRfi4VkxHa/JBGZGgrrbkK94i6kACLhWK8tt9
vzzH5rldI/dnWcam0VN00pYI4U/q8uuDYesn1XNEnbr516DJAFmPM1Xzi5T9imMjKhjnNckgpDfs
BUFShO7Sbztfaj3AbJx5vnvnfQ84MK3mtsVHlXGlMQ+wTgKrgbXHSjLJF3b8AjofWGrwSqiDy9Do
1XtBf86zrRPsAJo5n+UM5WDRoC5dlZRzLynC/uwrfxIgNaj8auaykLpYRKhLJ6qhE3KqD9OVAx9P
WNbp3Mjg/j8W16TvBkRjLBrkgA8NHLh7efVy2lfzPulvVbQ19m4Q7PvQHDMmMwv7iQmrNjOVuBq2
1mFpD9bjADV14Ht0s5CY6GSlTXt4vNsaaRyV1Jv8zL/82ScHk2T6Rs7Ja36MngALtDzFmn14zPFU
ZufuA6j3QZRabBMPi/68vrQeceHJPXXG9k9qmpF29LRMNyo9zbT4t4F9mDkqVN4eRVlWTudWFP9h
VEdyoBS1EHt3IRRZf3552aabt4L86RLNJdZMszDU5z7teIyiBfoVbbU+wgLG9Z+8myPqlAor/WzW
Vlzen+v0ILqnJs42XPoMEC2Dr+HUOnODIfVBqo/YpdS55VSn40qwu0brRme87VXzT7FtyfLT0yzD
Rw4615LT6TDTD6yXWJi8St/M0utHpSqoIl4daK8vivXmf7yJzz38qSWxjNpo9NfV79Oqsb9WHNFe
a8N49gmrGDL5nmB10BzbyLCijd7IVIoNYLi6GPLmP5PZMRfPj+XL+n3qVrlAjpylNa6xH70FyvNi
xijmTP0+QHqx9HSI84CZdH9rc58v5m256M/yIrkI1/yiJu1/YbmBnoVlBkDmkPkfbYpB3feA/O/P
Tga0n25ZSS9Jpz8W01RWZdgb+S+Rgc+R9elFtfB97KY+v0jmQuNCDGLmp/OvCJiPT6XRmOjGBAqP
fGaQHaworf3YaYC3EPvQgC9MXXZO9iM+qfDWN34787VGRf+35rpqmRCxETOH9FHhOVokwBivF52q
bj1/LoekbNG5SSovDc0sTPo5w/rzE9+FvZWA/QTWF1Ba6e/yFlj+ihaKOaz/jNeuaOEys220Pfeo
JMyeUXL1yUpdAQplZduV/WL/38WCJmAgFwPZGn9RKKMgKF4UuX4/P+uXrah5q0yHS/51YNi6qd69
MRmVSoJkClC4pB5cZkZE0NMTveWG+8rutBk+lzrlOzrUJXGk8IotGaAzs+HPbfd/WkAKab1lwLiR
08FmvSFTjzdaRdDGMTxo2HVCuZCC62ZdnUnzM9pGsWFvv7RgTDecaawYd/PncyFDOzADib5wQD5z
1LVRwgXgzisMXOpmQbrXjdaz3J0J5/6eBGXBHKWL2yYP4dyv+jUxNqvdibUzakIR7mlQT78LhMhZ
Jg9zo6gMZ9qSbDrdYIhqokZ1T4S667wH9+JagpH1jIivO7QQaDpaXFivGlNg1BM+49CkCC8USemt
gDmV+MiazGcdOnU7na5M0iofDr04dJfT4sgwxozfvzE4ssVqu4DFT/D7BULJmGildWLYl0H/7y/k
3VHQ7R2eUKMjoAYFCUvOfdPTrrZtf7BOgsUH5UK7aR9ltYSDCH6rv4Faxpr9mGikuGdjYHMkqKs/
i8oeXcGIvyU7sSCqFbSqIwcWus/NDXkkMOqeSz72+6giKPX77aXSLpe3q2bvE+3PfmumGOZpMW25
h5fG8MlZd4bOIHOpmxfScPnnl7enmpCNYfjkmXEzf5rnQYyYglCRwoW1pC5M7C9Kz8kTjISgGQOG
GQEG6V8fq9wE2No9EerS9GrGzwAbeLOUz8c9gLZa+3h0t1WpHzeHoNfVlLhoXUVWl0GZwZ5IvXLX
epiD50H5uqmO6HnZFBm5mp5V2gpEOj9uyC8jWWI89xl9pvLrl9tj1krRBOZ9mCiX3cng1i0z0td0
BhynnIOgX5Tnly1eDHNJnmRtkxu/jJ3GUtq/GMJ/z5UeNS2UQnWvMchlGaobKMWtD/p/Zaq+SVA3
sBUXmGwbEuN6RoJE+wVYPF9kHOBEWftebNTlU0uFXzQlDnCrm6b5yT9ZTxtjGPPytZeI4c8zz4h6
blv5KstdCqEhp9ebe3OOQ7JyO7Y3qNkAotliYwz9DMPu+aNe35oL8yZFDeXcrytTU8+P9f8vVvL7
jKh3V8LSi7iLCnB0CXZbTB2fUZolVzvd6cw+lJ/R7D0rlCkJ0Fvn8wmkp29boEH4JoYeNGKcPHSY
qTrrAZgohN+To4xK4ouFw4nQjPU6IvoWx7VcPtWa9VnaR3iXKwwYqxjwYD1sf/GX/hUpPVyDbUiY
RZqBzcjVpLcVVFFBo1hhM5Rx+gH9JkP5zQmWX0kY00YmNCHccrHX7YbV2MAPv/HzZfumQT3SXdR5
uXod9F2/mIWGblbkWhY6MQztlFqY2GQFHSymKJMhddcm6LKsOy+eJUSZ5jLSPkXdwhDcK0ZeWSJk
HhVlPITFvJQTCSoSJwAmc7fFZYXp+sOBcVQTrYR3qkjvXZ1fhRTrlEAHagibgToAOmMtQzNsdani
QWGIkfWeSpTR8OWsV7kwxVsSoUH39pacP8k78uOIqTTb1fUPhh352ed0zyFlR9SrKHoLFxQDstWb
bWHiTdnrDCKMx1qiDIjvIBVbpdCOi44etjNZIuePkV7MDq8Vg3WPJ3Ku9yxR9qPAkvRmroClNci9
gd7VPJJPx7SMGP2BuNdfh48PjgF3NWnuh3UTc2R6gdZDaSSGqLD1oIemyNixcAGU6mMRTt/o0e9T
Lxj2xcWOVONGC+QFEwxvb/slEnoiQTOQAlHaNkMVJ/CaIMURQUoVsdkHRU4PBGOUv4BSNgT2mqkY
9etjzgbB/DBVIzqUAmJhFCfVFQSHfUJ68+vxj09kwO65oDQvXeSRPAtvYgOAJ0ahN/OVoK1s9akh
TFdw0giOWKEUr5K7YlHPMPDtAvz8FUVCVmJi2h59U6DbCNzKnSWyD3ZS5JD2MOufgzlC8gCQIizb
N2kZRrSod6oWOjRBOjgYFSuvUhvVzis5fLCcC8a9ueXsRt5zGf7v8Qsnz5Ksx8c/Uf24O/6bvR39
ultwdRUOzvLL+j8drW+BbZ4za2khEb/ptUY3drtIj0wbUR6LtYl84z11yibISleWvAoJrtG03C/D
OabQcwy/m6WmFX8Al2h/2Kdnbs0cCRruzIM7RY8oRmFehtUQHPmVFjqvJfZQ7GvevAoMo8dQ+Jsl
HolXjbG33gXO8lneK0sJWVOGDk777SMdpIxDPse2sTIZJKijlgEvd4/YqkQho9G1VWez6hYsc3HT
pxFDeQ10akBUDykzGeMM5n+MrG5I2kr/r7IAI94oayGpsSjHygAPgSkBWZtbr9rqcCgZ5nU6Xvwm
Q48n5liskQaDCL2WcFAFgO9rmIHnZVZAN7h4D5SOnlBs1OwfpVvrnCHZzmqfXZ7rN4wxMV/4Sfd2
xBPl3rbePJlH2aAWEXnJSLkxpQ28ChnpYAA8GcFlxQy7h598xB3l4HaAwgV8KE4LWSmiF6Rd5yd1
y6HZxWUJcjj4R6Qos1FkfBVJPm4Vop8h+PkEmhmcF0Ozv9YHFqLAdBJsJEvKseAUv+clB4zpqBVs
zchA69DyWOjW68pYdeRkIzxZfzDs8rSuoDYkDOvAFnSBja/bRZnOEb0KwE3cp6fzEvEJvyQGjs/G
WPDXV3PL+DHITj8232QpvUmvwixV+BvZy2W/0BJsITDg1GvSbnDqtS/08aboM+dslGVYRcWJ+sXw
HHxTp1TIQxN/yOclymJaufHPb9slaTXQP+92LHSuv7iL37QoHfKFoHSlHrTWL+tSHzrDPGIerRKl
BthOA473Y9FOp3NGzFFqlLlixuVD8DxEnDCbgGFd6BbyX4fFjkFrOkoa0aJcUwF7b7HFZ3jVOeuC
mb7t4Aw75i/L2P024A0bus3gbvjFn1fyW5zUO1Qrte+3g/eNlxw7j1yC1g3rd24xUf7/4jN8U6Ic
VixsLtIUCxHPL+W7TATcjqUV2z08/V/YE9JrognYKAZ7f3lmv4lST5F8Lf5JphZGqa+v6FBRNsTC
rGulaR/S8uDqHy+sjjDGdUCdHTIfvbVleRVrdfBlc12/cNpWtvfooy701qoY/P3lWf9f/rBI6p4U
f5WjKBpimTd17+hLIiLnrt0ialaj2W2Z0t81ReYoE1Ni36eUX4fgUzf1/eCiHyPL9NZvSHIiAwP+
NhvDnmvaydaBs2Z7+iF8ZqXQprOD/94Q7G67ZxgmXY6we3D4CjQxnj2CfAzpV8gfMGU7/RZ/y5ay
NPVMnglyPigskAkwaBnbCLCVHePFuO2PeiRXyr4ogis0eQMySkDUK6bPLp0mvEek1EMP/zWMvmJg
rSDLWMFnLN8ta/O6WiEuOhkGWV5NR39//4UBlgv6YdVDstE+HATNq5WB8LlKWOH6dIJqdACUiZot
nMJ3huy2Dli9dIkp5xncBpYLOR2ifcueMksepjBbZ0g6JBi51WZvnKkdbBao12BxHkmeskjyPE4U
dwih+2WmO2TAOn1sXacTNiNhUeandvmSL1qwERAkDw8X9KoM2HlHTJmREld1Z2jeE6AlT4c1E6X2
sSeCcVbqpqSSo3JDhLgF1UJTDe5dW7klw6djmHX5pi8jYxcoReC3Q04KwI6DjwVv1arJBgnZXDsB
FIJVwmGYdPlWgxwRTLoWka+PlNv6LRtGseFgHZ8WQHDiydcKuxVOrC1mLJW/JZRGFKu0RTvTrRa4
WDkNmR9gB7AzkpncZhKiLE555dKuHMLqxHJe8dxju4F9YirGY19Rpou0PtcG2BMMxXhZp8BAUXfc
q3cKtcPNN2RcABYtylrUM971pNmgHS/b7RxPPhbrECvQYhu14ZNmC68yS0Gmg4x/TcftyRydViAp
zVyNIcT1FS29WqG75wPLPD32mrAa5f5uuUCyL4MIbG11z0bqYx9dvrJfWK6BkIIJf3tbivPATt08
1BFH11Jo4nkMjW9N/W2Nucnt/rw8etvPc7g/ojepE8jnJyFagRZzIImpm/UpOHW2zZIswxX+sTXQ
LxCdxsPVy/X15W1vnp+wsweP/ukgL0ON4QyzbsMtEhix3QleH2YD2zPbTK/EsQVDG7BpGYfJeAXo
PJ3k+a6E3RVDxLaodXGrpKQPdU5/fBP+kuD8Vy3phB22kv9TcDFNyUYhXdWORPu9Qg0fd4/lgjLu
wC00Homud//XkKy3qHQ7TwCMY7AznYj7ZofyWuoSWZ5igVvWWToSSvulb5brd1j9YdCB1evNsCJ0
Nq4NU6lXWmiCt/rEqDjDA2MeDeVsSGkkuNlQQ9fRvj08J2gft4zhZFB5e/l/Co4yHdc2bPBaghcg
EbydkTd1NptbmWMd/WGlk/5S6vg+Jcr/6FLVE9JBt6tI5yQSL2xfssN2E6onIYOuZ6IVl8cOA2+F
9phPxq2ik3NxHcy5eg42180X/5rvvhi3dmK+eZxz+LH0sqo8LKwf3Obo9xbd54FmLc2taJlQxaNr
ofxMdgYGmRryhQYrhvYziVOxUDpD73NegLvEuKBccX4z9bW4nWd6o/Wp4VQHZa91v/SD/XUKtz7W
35L1/9M60j2jZeUvegWdEjBbOkCZ4SWj3SPEHwavf0mz/qtDtzm9kS3JY2HeFtgJfl57v9FGhvXu
F3StMaiw1IUyJ4jq/KQd4tgs0VJ7QZJzx+oZZ9hEgXJFuquseFyAthVE5d5KtmyWlWLF/fRyu3ms
+pJbgMJlG+047Y2kyEkBENyaLR9fLlYUTLfAVYJYVosBSKTRsPli45LAOlpPu/yIyj2D1PxxkETv
WHaDKmgaPCdnXW8WBEu+c/Ibmcyr9ZgOQwFEKloJZ1lVej04QjCZANYWwYrIqOkwsmuAr7732oQZ
lyphhyRpowHYRt9jY6tLPhFPE0yR7vxbG0KBtWwskPjpkEXARjYV26p5LOS+J8y7c0d2BzOs2i9m
YJwX+icSNQaq9kO2hN1TPOmejuhRt8lpZ1j7HePMJLJubfU5+PP4sKaDvhEB6i6VGI0IMWEOTccU
kPn2B0Efqo4hIa871MoO6/9OC0cEqSc6FuRAqZxBgmS5tBwTXVPEMbrjY74m/YwRFeptVtIobhNv
cOt7HThxLJM9mdQY/Tz1Gl/dMLxiVTSu0uLgWSG5lQQYhpSla7f/PzLX2CjxT7BwWQOla2iO/0Q4
vtFyzT4hM8TiaTLL8M0T7aQ3vaBcmyE7ft38wdHI2AO9XgDLRdXnrwWrEjdpwkfEqGdX4tSY5/9D
TN+GJvdu6yx+Js3diASVXwwXgap6tyynqM2Pv5DlR4DKcs8noNzhvIyoUAahCusi8gRILdTfsM7n
swX8FQE8D1p43NR4rNRMYpQ1yNym6wQFxPTLJd9EZN1oIjpDTfGVU/bZ0i4qk0Fx+PwfAeuIPdo8
ZDEPGD1QDICUn1gE2WGCgoktLVnazjouyi5g3xdc6aGhF0V0DOqgJcqSUHLeoFiCsFRdNhh8fXnM
HUsJKSMxQ/NInJTDLRZzMgswe8IsObHkRxkKwVPTWh2UMF5623atai36h78G587HvwyVv/VMPDgt
2lWv+naRqSqovWyR14cIgSGrHwGAhT+oPA0IC1grUBEOJenHopwu0X4rCl1ZD/hg5ncqFCUHTOkA
VCojT9po6indu6R7em/MetWvhK0bwIW27cfUp6cVRtRpcxJkSR0N/arrt+izMCVo6EExXliwGdOJ
jBEdyqaIfefySQ8BC8QBpP0uarB8Z2WfPFYydjpBM6JE2RWPL9XGFwfd3A7tgUCSD3AXVqir2Szc
l+moeUSLMitiJEQSd4UPkOuXykCZCw9zSbCKAmNyKAExzopx635474mLBbCD6dfR+vjHheO2PKIQ
gtYBbJxn2mfGS0178tJCcmZlB2qVts2Ia8wtLLhh3LtpJ34kQMqQyGCoyobMebUKN1h78CWspYi4
WNi3ww6dL6YPxWKKsipt5XCcJ4PebXo61NW32dPjU2L5hbQX3wfCwBRImPvIQJKrJu9o8VXIDqne
gy2cH5Nj6ATtzwNHNlYEZ2BoG+rzXUwWR2YGheES0kMpldd0fDkIDV125Pg5jCIY6FY2Djnj0WQR
ooxEslALWU5BaIsNtkuPgcHH+nXKMKS+wAvKkLBeL4BnWiwfHwTLkt42YYydTl5N44LHz1das9Lb
YeH5e7/Kltqa5aIPl+LnY7VAJCWqEvYMUzbbk9AhlfmI4ZTPStcSHbscWBsXB5/hEQnqJJzZgk+U
GCTM+Zp/CgnPNC8sJqjTKHrM+0YOvBa0PG+31ZuvCwBs+NWR2MImNnRDIV/EOKFpR+lbbpS1VpSg
yYUOJPm3EGuEN0/G60pjPKjTsYeIpVCAswVwLj1nMu+V67xOq8Hvi0inbeGPoV+mJJh/whwgniGG
/zBpAEb0qIB+3ghROYw6nvv3EIM7wgp2kyE3FglK34S89rJarYejAp4A2sj2mJVYItuIfBse1oBV
jZj2xrDfR1AFFWDLNBaZVHRi0g/woJUWEa8gvT3AiQxe2dtVV7y18746YUbDM+Ot4K8PrAa2SdUc
kaeUv1s4cV1dQX7vHuCifLmMh3w6CTMiQOn+7LpQ6rkzIJOS62Z71famr1fPS3LkPtAJ2FonDF+F
z6wUzHQWc0SW0n8IW3a7ftGeW70n0bNnoc+2KOHVMvib1JcRncV9qidW2xkXKdid9/Ii49QUvdtn
vxg6OfmQj2hQQc/QYljKGXhZ6w4Qi9D+grK39PrBIDOcxA87OCIzqMrIqGM/a34Vh72D2dHDspbj
rYcRJatTx2JouESPKA1CHVFCuaoJ5QgM+TUwycpCI2bw6VqutGSFVrdS0d9J8XRvFi8p12zRQ/3W
aApdfAY88K5Fz8pdZM+TK8HmlgHl+2pyuw/9IPuYzV5LDBWZdvz+FSxPN23FXlkU3RyC1fUwJQQN
fjGJj6cTc90OQ+t5umcrBRZLoDpYN7hO6zUqZxFshy0vDwxNmfQuRgxRRqPxw2YWABXs7IemG7uk
qEPiA8a3Xoocmc9Xni4s1k55eZ71T6VgNsqS8QGPVfUnroVQXvvYH051y2npa+HtQuCPdDJyhI4h
p6y4dbrtbsQwZU16FAzzuQq5it5S4WIyD7TK4t/zl0rQOJF4GWmtFf/RrntDul4WrDhv0kMZkaeM
jNrIzqIRAagcfXkB8Z5WLuspn44kRyQoG+NiIbVc+NBRzBUD5ilY4yknWGIjr34LxklnDmWxWKKM
TSDFLieHwwnqzW/sGB7S443eGjmxNYZh41m0KHNTu1iao3ig9aIPex4SA7tf9GS3fat6TTmRZLnZ
pEZlLvZSDvCCQGclHhj06c4sL18AZLuA9sR6+Wdn4Bl6fB1YDN4SEiN7WkVZ2qjB8AhdLs5q6Rmw
3ya/ROFuSHHoib22VwvT1nRmqmPQvAfmlW7OagF27SXDxdC36ceyJefq0yVmajuiBmhtWzo/5nQ6
8PhWU7o1Swl8dBi1N3oJaYwr9mIEm4UZI03GoPT4YefpGk7qSdjbOti4wS/rNKyg3aT2e0iGjtvd
7wQLsHWGdzudNxoxR1mZJFkkqejhmifGi/hVrtKQrJizXI8dPv6WPR7pSqh6RSX2cPgwAT97F7V2
FdXYC/1YeowH4mZPR0TaWulTf7jd5vHr8S9PtziMhEQZjrRqwiwd1hnkeiXrnacFR1m0cseoM5K+
qFs0RVV2wsLBYyoeZUOUbJbEdQmxXa9w8ogFc4XeLyT2WEMzjBtF13MqIW/bYDif4Ld/6n/bj8XH
MEV0+UaIF57AdTiYrWOZshkxTC1DuejeKkUOMk8cpIS+vwCF/VeAsj1mgKFZdFuV1M3mbpqAAWeJ
6Y+CsQWWEY0BAPXeM53XVd3JzXA7LttmNXRjl5vYM4tQA6AkWk0PJ00zXndHK5VYBmcyYv9W7Nun
je4M1hDxqlQOBmd1UQ6IlNJG/2DNwk6H7CMqg/qNqIhpjfGvCAwCZXluvg0ABxZAlVE+wb4bjdlB
OMjrwftwe7lG5AAd4jVeMMgz1POSaDyBHJEtRmGS6WazBEhZhvnMxRzWDJahysnlkkSn1PZfeud0
ZcV8LEN9axcacRXMFmVeDeYtN4utg2RHbrGBKB5HfdjufX9S/DxxXGHYltJh0dKvbJvVRDuwyTCu
LF2SiduCVyoesViz2i405SnQatTvMM/V6ZDcWnhi9rey4iEau5YLBC6MRJCUbWSMDYJpBltzzQ9W
2xbrraB7plSJ8+fFcKUaSU+wRnd3+pA+UFD7H9KuZLlxZEl+EcywL9fESlIUJZGSKF1gpVIJK7ER
G/H148mZ10JloZlj9frShzJTMBKRHpGxeNA64X/5JmLbprRBEae6hfVlKGglLz228vVOj1ViF3C8
NcRs167o3cbCawxy43ZdCVTndphkZRTmkKl0IA95ysnPFlRNoB7ieA0O6LLFmLJTZFVIsVTJakkS
kjMP1P/lfYUuEmxqMS2VnfKpk74vZAtLU8AW4hSe8JRt32zsfVvvE8/h8i8uly1A6vkfcQzKd0Zp
dtjwTgsJdKLwMdsczJX6M8GqQssJ1ikJ9sEjxzX+y8f6FspEd10lStaJLiWZdhtv5Qn29IRl9l9c
hKeP7z+N4lsOg/Dny6lXeoGe5QbknLtV6KBlnDJSNdjWBh49rsDlbM63QBpzzKywBZVlFYcQ2KAd
ks6/YUCTEmjSSBl+BW4F4/QOx/SXA5lvoQzYi5hJ6hQTJvmygUhvOwzYtfkQ7mVHBJ2+/VhveJtD
/wX1v0UyIWAt1m08iPiAIJg5E/PhjlLdgeSLo9myy/xHDPtajMGoNzX04fGS320v9uQhX1RuLwld
M8wdB+UYy1Xn2bezzoKiyalAl4N53ntxUH9kGQm9H2XncvTiXTr2qRhlYluodEUV5oaijeZ5GD0P
VmSNXoP98323UhAZ8Np7loPp77Ok6s/UEyopVM0SVnIynBDrp+OEoxUPudhnohFi9bTRUyjBrlWZ
HFUfld2XwfR1D+l0h+NleLbBYEhpZdGQyzhDa4NRv+T1tuldff0N6GDfhn2oREWmXSHKOcprbNHG
ktEPSrk1YuIksVuMl9+dVujtyUG/5eQ+5j5v/wTueTJgUrVqlWQjNKzuTvcfhQMMOd/dvd7BHQS8
ttrFJ75hmNhyaWLRKRvs11izKldViv7QM/jLsEnBA6UJMsC3VVoMsGZSmG+Wj4N6GmRwZAqtnWtu
XboaloClq7TanFqOOS42qmu6YtBtR9iyxrL0g4mgjvULnZZ3gFH9R2mDvgz4b93/0p0HtCdHXreJ
PP3+MwLhqelyPt/SfZuLZ3xPodUm6lwQjx2qJTqz4l+3z3KxmjQXwJiHFCYXkI2jArjZeh/eL33V
BrShF6XNAsb4+SJ4twUuZtTnAhk/IxmnQh9OqAeCp2ijulWQPASbl9tClixkLoNxLOPYqpaYQMbx
6Dkj+KnSmvNqXkxfzESwVPpZ2wypQj/MZlvt09f6J/ozorP9yV2KvOSX54LoI22GuH0n9WZC6Row
phCuQ+cBDUI5uaMxaaC7nIOj5sTi1VwYjUxmwsyxG5VkhLCzi3Ftl+c9Fh8qhqJpIP6XUN9msyVS
1EmgnRZpm4OBiWypJSaI1xro8ihUBKMXHH2WDGEuj9Gnl9HGPSSQpyQkfc1J/FiAF/W2sS1eobkQ
xidGUjOMvQwhjXfcIFrr3PfiLXHlt7NFklWrIek/QLevIBTt1K+5xBBXL8J+tfkPoE5u9tWGqE10
TZgAEhnyK9uP2id4Bko+mdwgkDgtStxvyMDveRA0FDagLoS5Wwfc7vqBJu8u0JKDfoshvqHKqC1L
uqHIJvNkV2RJmOqBfj8odpT+DwTTe3J55WHG9fn/xynOZDEX7YIBg1N4hqyXjUG89+rBCNLdiFqc
04CuzdmHLpoA97bugScQTo2bR14+2NkPYIw1yzBBN0j4Ac7xPQQPIl4YAaJhgxfzLF3y+aEy9qpH
p1I5VZCzAfdL9Rrtb9+HxTs3U4OxxjITxnBs8OdzvJPEVee4QcPleF7K5cx1YIywi8sSZBoSzgrd
Xu8rkvi9rTp3rwWmae2OSKuBEygupj7mEumpzi7ZFJVlHZaQSNMRR88T3LNH9nvuDBRPM8Yhj4k6
yNgQQymeMO9tQYq9Vp9uf6JF7zVXhnHCqnEZpRx5axrVYGQTC+lVIr9ygHEx9JxLYdzwUElThAYC
SKnQnTzBHE52sfHd53UQeTyooLfjj+uLGA1NU6aJMSFGmF4WmLPSFAhr6RINV0LhMwAgck6OGtYN
MWwS0QqtVBUlFWJoP9NxdIx7laC7HLW5vzq+b43YROJ5zLXQnAyqkbctHNTCG/vBJjFC6s/x/9GX
v4y2M4EMAEWxnMlaJNPxLoyQHT8UR3VydJ5+8VRbbFs3ZpIYCDrlYmplGU4RVwnZhvjhDFaDCS0k
mwcRlWvga7IXN5D7qbu8i8wxFDavWJrV2QxrHRT7Tvgw+Xf7dfClrUyb9/mov7hlKQxEgYHeyqYe
cjbD2vIwEvA6PUr2o4aWxds2uRyAzE6TgaYkkbNzbeE0XzLk6dFg542YZ7Rs3/fvcde+HgPTvi2S
ayoMSlV6W451BlNxGke7NvaNnuLIq+JFdta8k1yExJl+DFopsRyZcYuL4PSUx0C5L4+CBpTnNnjz
LjeDIeqk10VqAuNFJB36lXCfb84/778G5C5r7pYc3mdTmeCmF6QqPY04w/pdecXcl6qQ1iXPrl8h
wG9BhRGYqv+IRDugpuZmiBfd9Pehsr3f1ZiqidRA+svZxUrx6N7bdr5yItg5NT2+ia+PL7zO42Wv
MxPJ4EsIStBCxPpg2joG0Hx6A2p+YQ3EC/dDcu64yuBLfsKsaH3WcLQupXetWiK46mvwefsWLD3N
Ziimqr+HBGiJFMpwwL2rFT9pfQHzlCvx1Wq3t8Usxmvo18bCMWxy1ETmeiMwNs1JNtF57E/3AX80
dPmwvv8+c5ezVpT1Xsffr10H/NF0WUbnXRzMod7WYznAnSnC3OMEJBR9aEEQmtxtJ3uK1tF2Em29
I832EZX/e+0wctr2/wWovpVjrrTRN3kqKZCpgXybiC4WOaMI/dMk67gmn59cVoFFm9AVmLEo4dxM
5jBVLHLuQ2p5DSLTj2J3etYwV9EiFds+V3YEGmv+yCXV4Q9Po1umiY5+5N6uBGmz0FTGWEJrhdgv
CjIF8H8LRAtiyZZXY4MFOReSecFjbsviX/mAmVjmOsfN1FuJnE6IVHHHpNR+fbaDbhMoXGDW6H29
pSFzn5UWu3jkFKIc/b0kilc4WD7iPWFI4vUXCqwP7uvbxZPskDyv12t0nB7p0wYhDKpfn5/gcrPv
3/CWegTQcHzvsn3NDoHBgAgJ/8ws8cu2SqAB0e6xQBF0GdKKc3fo37l1Akw00YmgWRPpN4Zq23Ir
KyRa2ZX9pTyUG93lCFv0gzOlGMQZ1F6v5RxKIfI8YusRkgn3Eg4wt3np6UVSRKxs+8d2mfsSTnFv
6hcqCiw4pn9UsJMiytzwLqDMPkFgg9y2JfqAQX+M+tO4EIulMN7RbfAe5+anFqF29mtYhDLiSMtF
LM09Ou/TRuk8y766//hZjQh3Yukaat76qAw4tYLRSrICcbRKOzmxt3paxTuzsJEVS1InACiGtikH
FVgpYMb7Nd049fjCi4gXQ4FvrdlcpjgosZQlsC18gsF9P2NDWHin+JiuR32T7vH6/Ltn1EwkDZ5n
kDWdU/OSX6B5mBGvXospERCD+G6CbR2B9tZxuwk4X9ZgwCoKY4zbCBC4UX0EH9IJNZe1uEmwgQp8
FZ+8bNJyumCmIINYaopNoVNP5aFNPt1fdkEAMk8O+nCA32DAJ6uSsdQMCEEB9QQKUZRpuflnDvQa
DPAgVS+nXRvRNcUbz/I00XbhyMD7yuPE4EGpwaBOJ8B3Cmdo84J4FDtVRhKBh58OvXOO7ZpmvnHv
2N3Yp8Ho0d0b0s6BwU7vDMwlAXWQsZXuRVB3n1dfjyjlhLbuciNTDo4bDMJoYXcWhQbHmWFZh5M8
Kk907hLjJ3YhkP8Oxg0GXlJVj3CxqayGbI5bubDFzwoldqwwJZrzd2/Cb5Nnk7VVUbRGkVEn/X72
s+doCwLGPeibBiLc8bI9y2HWP27DZPAjKeJTNZSArC0wy/so8OItNuA4TfbB5i8j5JlmDHhgJveS
CWDXoU2M8W7CkxonyBsc49m/yUDGOFqyWUYUhp3scTRQF0GDpIN8AW/7BFcSgxvdIJty18D+MWJ1
TTOC/+gOxYINF+fpydy4aSaDHkYWZUqqxhMKSuidATUVJeFG3MLrmeHhrcmAh1xUuZAqsPXN8bzt
SRFUBHxEMneeebHrYhawsAF+qJZFcepxdhc/LgmCscQVXMOyw7uiJdXFqRqik/MdoqXPTZzcW719
+1Zfm/luHSmDIIJhlWF6gZkg2YMRUd1WNtiknDuJCxq1VVjbIciOvQGNoXLiRrYZwKNGiCXoe4fP
lMS1JQZkOkk+ZXqNW39Ze15tWxesige3srBChQRbFW8rv5xS/r6J7AbjbJKmUhFhT0hQbrEwagWG
5+3Tq0mwu8xafXKkUaNhj9pUsQZDV0zs4b4+aGdRSt3JWj8ZOcJBxSm3CgYF/SDZFfZnuv3EM4cj
bemuzKUxJjwhiVf2FqRhqoYUTmK/XhCdcF+oS3nJuRgm4p7yskdXyukaNAgkAx9kcPng1ZgWzWIu
hbHSIi6SYtCu8Q8a/BNwuIGcHtUsboF8sQF7LokxwEudSlkfQp8G5cF2wso3zLXbtNER74cvvFks
rBvlfaulF9JM6PVHzSwj14rwEmv0Wx2dXoR+dzHlScQD6ZNnhDxRjKvTzKkAxQpE0eTu0bGQvhjI
+aieIO3lMz/+d1bIThwYErIXDf1woR/vlYnoJ9R1abUh5fF3LHZHzQ+RcXgNWNAj8wzNLn6NEbKN
h8liE5sv0OsYEc1yanTR2+KGijdWBlqMw2vSl8svsxgPzn8I4w+zWO7jlt48Z+u0LYF0rCnHf1/I
GSAB+/nCCUAXm2BM1bTwutN0dNMxtyM+CVoiVGcE1ZighrX+h2mJ8y3p7/4Tv77FMFcjstpOMPsC
+IXZLgzcgy7vmZZzeNEYRw57G1RpklqTXkG8Q6LHCOuKEpAdEhzcbYUWne/s3K4fcnbtjBgNAZEC
heB3Pcq0NAYjeOCRzaM+B2mBDS/HuzjHORdJUXsmstKwx8rMIRKNzaCyed8q3mmtbbuViEpcAr/q
3NZxsSt2LpC5FUrfC+YwUB3zXQ0a5eDx4nNE8L4X/feZTsNFnfKuq6DTcbrLamI9poiWaN+o88nb
IiQtO9F/jJAdw8lVPRPFHrb+cgRkOTo6AkBvFIB5gaMVteYb1n6dXJ9ppZlipMtJTd+PjmjvYrus
SROoB2P9tTfe6F7Y/8dmWJ52jDcVNFkHjxOETrsX7HOgKebUqTbZXXYArwqv9XGRM2puHAxwRG2Z
FLlErfHo9fs0dBDmYWUXasKvn19fXOL+5ZDk+9sxACKeI1SgVYijfCRHB7FmYNjDgQsgizGJqchg
RLcQb4mMQV7Op1FvVBOpZLCXDY+aq63tVPZyn/v+XtRoJol5kHRypkYmlMIBaq8pBqgwPCWswFPA
gaqlYpeGDlhJxaIXycSqyt/vmByfijZsVVxj1T9UH9bT8NbUaBvaRB+37X6pjvibJCZAGBtdEApT
g6TNced9HNrXJ8v99ZPgpQ8S+9weiMaNjBfuGmbeJFEyLZ0WV5gPFopxWZeRNR105GpeBFLa9WCb
INN1a+d5X20r//9mOT954LUU76EGBnIA2VBUEY2Evx9scrmcpEwtRQCyF64PdL01ebs49z+wBYTL
7XedaGJA5TdpDPxHVdHkl7ETrynaEivJcMN/WN6ZfEQk9Z7AY5Nfdw6+/WjuTQ8jf5UN/pVgg6fW
7c+89PTRZSgug4VCMvSrGczgLem1qiuGWET1bLOV3VpFIRxRtQiJwZe1oouYOBIpmDC6/yaR+cit
eEnGEas7DvkDCsOGAb5VpIPR83R5fURc/cJPtCzEur9JZG7npRfSaApTkZYit4oTHijzGdIt3OXG
S5HEb5Iors9Os8hPE0h+M1hRj/zsbpoc+fM1sLvAOnzCD8qUYNBGtyjPS6kLDkOXJdlCdRgUTzDh
3wU3pazgmZfDoDQyej2MeLoDnY6LVfcGgYdMbVodRVYGkwK1b76Z6Ar4yF8t305He9gEWHYDSmw7
fqme7NNu7/S8tOFSy/tvv5D5CH18GhqsxMIv7NYoTGBVxRb2NjV+64IrEEdjE9u8O6lEo7s2zQ8w
Mva8vvcl+PztRzDfp87U7BSLOCbQWWsEw7uoSXgmSbnhFj3vP4x89j0YB56mkVU2VgFt8eru9/Lb
6eA+f9UfvOf9UqXrN40Y1z1ME0K7GBp1a8cJrBbE46jWho/bjUYUEmOwsfKyrYWpAkS0PlY4b7Gn
BAYhvBhZYHOrxkuPnt9+D+Pb5QyeWO/pZ3acD/Vt+tAd8LCA7bIlPUYeac5oE1qcBM7Sm28ulW16
Ec6hfM4lKnWzvdwnj3INWsDYeVBXfnQ3Ik2AzVyxeyFYHIH2vfPmM3Ium+6DB22LQPP91dnul9SI
4tEy8TMuKCIiC+I3QeiN2LJqYfUaB0ZpwH7DwljGvSEqc0vPaxH+Gdc9TJ3+KUBigjvotoxpM6WY
l4PcxWojdFdBHtLiuUKkCGnx0RYwzoGBDhvKRQV319j1sG4pyEBaBjImsewrKFiSi5utS3sKIvKx
8+KKaGi9uc9zUjoIUit/vx59+x6cTXaXgA6LIix91KNkb9rZ698Ur36zNgbKqnM5WbGOOwc8PaJ6
hRkv7Nbj+y0OiFxBf+ZNjDSLwDKBkw8fL1JFTmFEzPDr5ESpF5c/hpBEkyOkBOs0rPVFfecY2EJM
+5uWDISVlaX2YojzRzJKtIXEUz/VBF2iU+nx7g3He6kMiGHgMC8kg35qhy4OdSNM69/R51wXxD4P
Munv/sOuFEUXLVOSNYNtfBI6oTsPBk41v3gWyYd7PfwhbgzD/Zvzm8lhzs8YpRCnBzkvnhOmBFkS
Eb3D1C45ghaRYCaIOb1BGQcrPjf09KiDz9ad9xbDG9wWs9Rdi/Dw+9wYZEfGsNXCEGI6u3W8y72y
CUHueEd+ruBZChK022vmIt9ykyWLlvgtmR21TVUz6vsOkkesRXv9FXrRZ0qm0c4BQNw1bIuXbiaM
eQh0OrgwJIvCneye7QR+KwTMYHnSnlvNX3ifzk/0Gq3M7nde9THWq0AvhWw3EhrZNfet8XkJDN7p
MfitGaGmqRWkCDtEV2+Yhka/C9ov7Nv2sZTS+k0bFq+tBgyw1N51w3bkX6EDPm21wpRytxKc4JO2
uiS7x0eO1EWXO/tcDBabclHnQ0LPsLfznXnXefKxvXeq5y/B+Yx97vrqpRLEb2oyIeTJPElNZUAg
SAkk57ztOrL/6j6AVdy149IiLs6UYyDkfC5E86RRWVhK9V4TbxWRHFxve25+cImA8Te1GBARpxRD
CCeIqpzWo1tOk9rGYLFFdDtzhadTspns5vFreg72hf9l0NYhjhegEm7g8tW+ZrcBW4Ziy6L2Q9+h
pa3/fOF1oC098udKXv99JsIEC8epbiGis68bgPHaFiaMtn8F4M+0P3lUN8uhE/JOJl7WoiSZzJU4
ZZpwHjCrctDXTUWGbfkr256ef8bBus2cfbfDm3dDC5qck1xqidXlmVzmUoxGl0pVC7nx3ebYHJCQ
UtZIZNh7NBFyLuBCyuY3Ucx1EKOxSc4CRGUkP0j3KPfvPzlXfBGRZ9owtyALo6YyTYionO2ufzVc
jMrtg9zn5QuXn6gzQcwdMGsx1zr1gsigCZCYPJHsC1UhzO3RHkLZbUwiPTVu52QH160wg+4JjwOe
+eSZ19O8dBUUSRexPg0FJKRmcFVmdpoYsRhq+kSTUVVmKzVxeEHQYt5HkWW8xiT8T2Wp9M9ZFp3F
1qS3zXsKezdEU2/j21+PA5pQMALM+YZLQddcHHO0ilaml0sJcRlx3t8nsvPBPp2T++eA2zG0+ASd
y2ICFeEiwImfqWp4A2+Pu4MHums/DFQwnCB5zo2/Fr/W91Gyj88ciV9Ty//3KHV7PCEYwkv7EPmj
C4rVz8eYl0u5vu1YqJxpyL4zcyWc8DYwcL8Tonxk01qQ3AS72tfmZu36GO/7Re5Ccr8mlGVI19eP
DlJ5n/oTaNF+RGAncThfdwkE5r+HhiAze5XNRqgleuLiyW3OG99/isHf+/PNvqAV8stuZe+vhnj1
uUwmrBEuSqrlZ5zB5niMkSQmr/drOQjvOeETTzUGwk1FODV1DjG4/Z2E1VbJ+NjKPyLBFhvfMu5u
nyTPdlnGfkPRowgddrj5h4jQRWiuldor3ydoAcdTr7DTX8DwmsvTsxRpKDIaUiSJJoN15jR71CKx
NyTEY0UAszI5gnQO047lSMbaRmmGZzBLMelcHHOqpx7e6XyGOARR/d2Y2mlgP4YYY1vdPs/lq/mt
FuMIQ6Ms+zM1TONpjwZFTIze/vuLnnauCOP+5DBPQLglQBFnlO14L/n6ca1+YO99EO24w12LMfZc
HOMKo1bWU5NCDZbi5o5TqcHFi2z34r3Vq3X7HnDHx5eYFnHNvk+QAe5TOpgYkYCCKFQXDtb/YAcR
pYz0H+juAJtWxwdiuh3RXd7ZLj2P5qIZHL/IWSSbeSwdXi4+3DGWN2YD0XmmzzERtk29Kc2zUlY4
0nY/OCCnQIMBB0IWX84zRQyq6Awe6/NQXSaseUEAQ6kqQXBu02HKJ/MO5BHYzfdjj1XNn9xvt1Tz
n387tjtd6ZPLWJoRDtDpXAFfDlk7nxe2LxWPf5PCQEcxyVrTF7CQF+c9Twn2NEcPInkWCXonIodu
x+KFt/Qv/un+/rFJtkw4mmOlNBbOs2uIRMLVdKK9GqggoOb6xfl4iyUDBXszUFdR0VnDUvWkU6PX
o3aSDt3FdsRnidar7ssH2/R49H1L3ab6XBQDJn3byr1u5RJ1aY4YrRIMTbrdbn2RXG6r2SICz9Ri
kMSU8xb7MwrYxtHJ3CZQbAe8ZZzHwWLUNxPCgIc+jIN87iDEMWsi/tSD/emVA8DUU/xhCzMRDEj0
ajXlWYPPM8AWgsg9nEltmyvjXbLXrc6lflm29m95LFzUlSg3g4lvhHqaspGC6qE62VVduYLlxKfN
OLn9QBrPyhwQ68sVJjeV1C27h9tqX8PzG2qzkFIU2JmhIGl62JxdjLpXPVCFTkx3EXkJfcw4kOLj
6QnFZCf1NNBL6YfkiBmy1dqtV3pJuhWifG5PziJgz86GCQP1U1F12iWVDpVJsiGYJhuppgv50k8c
t867KQaDOVat4aoI+AqF7MQWxkqD+DFYP6/rinC596gF3TpqJlbR8s44JRccNc2LbLerFGRnPfHv
7t7Way5L41IP3xwD2MGYRJhOSOVC2nZMCHZdprZ6DF95FHKLmQlFMxTkJsBtocvszeyiVunSEtfG
ju4Vp/bDlfJUBOOTSpfuNnjUol6G+onymRH9+bbxLvvDmXDmziZpr4dqUUuIYkBvvN3p9g7R7lOL
3FbjjjatzgeO+vRXbuNbLEuyUeVS3WIblnTQqqAI7u0xstUN2irocpG/KgDPDvhasZz5/DGUWiWU
cMBoZNn2XkmwfsvqHeT/N1zys0UL1VUkmcCPh6Yd5jw1BeQT4aWhfsOTXd3Gg/fpJ8E6sfX+C0Sp
t7/eskP8lsYeYyKHVXe6nCUkl2hRLlqPH3RENasc9BFwZC06kJksJnKyTlY1aQo0227TyNEHV5XR
RFt7z+37PsNaGJ/nsZbzIjOJDIalTVhoUwPtFNJ7hWzfrUFv646ubKF443xO+9sacj6dwgBZ2lRh
OSmDdPAGvwhUby9ytmtzPxcDX8kpm4R8gIRGcC4PLfhlM2zQWW14U4PLmDw7OeatVcSpqnQFTs5B
mi5xUSTGGCS65fnk6BSc/kDkmSQmTmrP4C7QzqOEZNLRoS/Vg0QO9XNpr8w7/4dtZ7tgn7t7RJ+8
Pptl3JyJZsOmThsyeWih5OZ9++4dLjXBJkVi50FMRNqr/xjwYIt3BxionrJTFaottMW5apIt1iR5
LjZ0+n9/ack+XXcf5cdtq1wsPIAV4j+Iwm6XjyUjVioLMkUfL3S0pw1usrUaW/Dtc7XObX4SbTEe
/ZbIJtE6ZSiMWIOZvoC8J7bRLz/59er8YfKeldcrdcN62ORZ2vznPLUSrBSocHgUnV/6N3QlbQvP
etKefj0dsFWyex4DIUaDULnSB1SveO9baqa3fggDNXLZqs0oUVsCq0Ozy70ClH7H60elFKfo5eB8
Vc69YflLjKhpyjzFDW3Rue+9tyuLnJG23wyINLy1/oEqHUfi4ktt9lUZ8MmbLrGUsaM3VdphwfXl
2oKmHqaG+8pWeMfJ4I98ji3RnCCrdhuPLoU4FncX2wQ3c0kwRCf5IHF7G1331VdBKYTZGizERenH
cpwN76B5xswAlCaruh5HuD7FHbWxj7Ot7xpcWO6Lkep0y4QYOJLQAn8KLegMInvVB20iWNfS1wo+
snDt/9ZeGSBqQ0kqFAPC0tzebryPWrOryjfvHXSlpnbyNwzb+gyEVCasKSl3oy7CXDeIDvGuS4hl
w0MGIbJNt+30Gu7eOEd2Q2Z1vqhamVCP8uKU63h3TjH1tVrtCqe2BY20vo0gcZPb8RaMm/n2k9sV
e92wcesXMJFOdApTXe8ucNPedoOtL9vd2f5ISLZeUVJ4Nw/WFZG9t+c9d+qME4JoDAxFp9Es+ggw
tHXQj3t+5TmwJZqV+Xe8/vssFA57CatbpR7fsfe26FVTvMornwfLtVx0TuHVth8+Ctvu/TVaQP2f
vf3w9HDyO3SkPsfg8AFDhz/54u6+d7HxPLeDl3HwR86DejGzijWsOn0NoZGf7QpKzq0h1BeRIpUQ
YIA5X43OOXO0xBNyMqysl3WDdeubR15+abEmPRfMXOGxj61Wiq6CxUeNFAnBwMdxK15AvrDu3sR6
i9F6XkpyMSqcS2Xuch3lllSDbOiAzOBxtz09ZZEtndBNp3Ku1mJYOJfE3OJT0upgSqKSLPS5q3bR
2j3Ocq240tZ4u32PF/tAZ8LYTiHwandqmUHYBiNIUe1l7/FOP5xip1vZpQGfU7sBVoKdnHv3XrHX
hRvgYusG4fk9WqBlb/P8dzC3WYzx8C4bqnQTO8JTfiF2taYsRrf1XXxJz+Uwd1eKino8WRP0xRjZ
blfbT9h65Ru2S9bwbXQ+O7V5peMlvJjLZJ4sXVv2cT1Bt7GzP7wUxQA0bK+5HOk8E7024sxgo1az
/zPRTbtX/DdQDj6aNs9T0wDk1odigoZTOkU6PhYO0NpttxlmsdGxG1u0rfWTX7Okn+OWNCYuSPuy
1uMQ0sKGYLp+ve79H9X6kWN9S2He/AMxiGIlfVu0kSQd5GwlPKEePcV2KPAmvpcGhPS5GAZCtM6S
+8KktveC1qQdWpNWT+Th1QW1EhiFNnxCat63YpBkGqX0nOb0W21ax9FA/PCM/upd7cUa+m+5WZWl
2HWmH9uEMQ55jglwiAOLkuUVG4xIYN8MmiNu3+HFEqKuY+pJ11RZ0tjYQ5q0WFLAYHgop8CgadzU
nj6G2Hleo4SfIvbgZnCWIuW5RAadWqkU4lJSEDVuGjQRC2hYwGMSmbDHR4FT0F60xZlyLEBV8dR1
AzUSnKJa2BoO8eX2AS7i0UwEg0eN3gvYNiBLB6Ej9VZ7BeNOZydYePtXnmwmiNrnDJCKSczTpIcu
g+3kD6XdNITO0W64rGxLUf38+zCg1Eax0YcJvs+mDwmi7PU9tjtnu8c9ZQ/iVoIW7XymFgNKgiK0
6Sio8FXGz+pNwkKIk+RkooPkCZc3kWd5DDTFcd+qxtUcNt77biI1zAEVZNAbcF8PPLUYeKrF0gLB
AQ6xcsBSNDmlbzwLa8AEr0BIb8sfoD47PwaWRBBEl2ar0Yzhtj9IT2vZeaae97aVL2aeZkahMz1h
ZZU0ZlJADBLKqn/cvr/vVhjDwKrTOxcVyWd7E/u3RfKQiWWA7DOh6MUMlgEGyG2Dp6zsxo2X3m+q
lOAx9F8epM5gxWA2nWKJEPdyFIi6QncBOjZuq8SBI7bNJTbqsZVSiIhTMvwS0TVh9zLPIpY9IyrG
Bp2pNjSLQaTogkUyGRh/8aIKffjGlbf69ZDYPhwjyJdsLCTl588WI86ZTAacsMFRbeNIxy3G+Nd7
f3e5F0Dxz4v9rkHXn8b+rRoDTWM7ynF9pmIwuglav4lUHpZrI1cV2rzmGgoGt2QxwHRqht484fVw
ABm/9BSSNffRt2wO39owcJTIjSbFtUGhD2+T47Z2t2MMUl9lqx5Pu8r/CvhRzDK4f8tkcAk7jhrw
10MrpBuPjUzamBhu/iOqyB75ao5vXMbbb2EMNk1yq8dtDgWpsG2yun2bFtPE+j9Gp4sMJo3dkKaZ
Al0M7wOt1E9PqyKg2XD0/ZXY72ZzxC2GzzNxTNxSmeoQThrECYgmjoNb7fNN8wIuF4cjaAnSDRRH
KTmyiuZNxi7EIS7yC7oxMMbrhG8PJweJfcwtcqQseai5FMYSRkwRZKcOUlBKsJDUV4mruNiHx9Fm
sadwLocxgjSvB+VSQ851jwzIRg4r9MNi3vfHDyxS5zWDLjanzsSxjiqTJ9DwnyAO3DuOFyGeOHg7
g3ToYdleHtGsYJAdHWUgT+e3y0OlkQf3ctdgaSpGgoNi+1i/gu/o9lEvJlnmv4mxnBNWQtfxmX7Q
0dkeMGFPsA4WTUNAZJCRflp3nHunLmHXXCDjy7TRyBTU2GVEH7KfXYj6jujg9IUKw+BudyTZPpV2
7h1WT0+g0x/t9AU5Ps0GQ/vJQiOrK7luQe5t1M54LH1LiDD/YYxvqrRRkJsSP+ylQRuIxecbXMK3
uQDGEV2KruzGih61tz3buUgU/3+ZDaU3njdaTH/MZTHeqLfG4izSe4qmVQwOIgNSOKsDCG/Ft5/p
q07KVYVx+5c65LWg8U6R/vvsKaC2w6j11MYV7Jy37nP3tr0uZiPnijEAJJ/y+Hy5fqXN8T3G8ucn
w72DtabYNM9NSyx5QcOwLNnCNjqwBzCnaLSSeBkRshyabg0+J9lr6UczszvT4ASxixHlXBRzbr3Y
tZcCIzGHDTgG398LB6w2ruWfHEwuc+CVpxVzhKAejketgCjRf9l+qIfM4+DqYqvOXBkGvyetxdh5
DgnVvncxWUAJJTh2sOwivj8NA90WJeg3IohwKG5gYesKDTr8HtjFx8VMFbarbZwqVUmtntqz5122
h3j3i/ykHU6YWf26BEHq8z7Pv0DyP6qxHWwTOIBGcerglY5bD5yLwEL/ASEyHdzjZTwW6ztz/Rg4
DmWz10cJ+oEY41A+RiRa5zGa6wlqgT7WLdr7qiZfID4XHmg38yfHFhdzmXP5DOrSKZ90kiH/4qNj
AaCIZlW8Ani+l5oDGzHPxTDYa2itEU4tzAVzL2cSbVtaL+HY5L+A7veHY+AiN8E2kdbQBWkQbM0m
WQdSyZScPKfyW3v9hTG6x68E2wE4d2Ep+psrx2BHhVi96UrIhbkA4823PhA/zh88MbwzZHDjMv4H
ejeO+Xi0yLb70QZqi660FF8NzMM+7Z7h6Lb0epvrxkDJSRrjXE6gG5YebLHsryTxD55ivPNjsETX
w6yqqLMsSf6gogJyHVzjWcdy4POPdbB0zVrTZJ2pwARh55q3+sjWmBqY7hDuWTaud/x0v7a7jbqR
N5iR4JwiR0OWvlkvNAGID0jZeNImWlt27SXeBlSLHDnL3v9bRwZNUCqWO2nCSW5QyRxbMgi0icJB
LgsUmh+nFtVw/j7GxUmMmY2wRM6TNYqi1UE7ypqG3qMrUSF2n2Ec4+eDf/fmxu51GOPMfahwrgQ7
xipW2gWlaXqu4+R4K7QWgnVjLzzQ/n4wVnOr8bzvyCBMNkwXo1RwvmjNwP5YJcAe9rONLv83uqsh
8tDZhR3Utz8qzx+xVM+5bFTIbkBJzAaDBhK+9vDLB2XOnYuRfN6RLkozJdHUFFXCi1ZXmQDSSk9C
mFEVt5OHFBG6DUjtvGr+Ghqi7ZZwtFs60rm8P460NdWcPoDAhLdG8vBMDmgNdy4K0ex70VvbGFS0
0AjDy+EsRWGYfjZkTaHBpSb9rqecV3F/wU5nGK3XvRtoUK94137JOucimNuopXUiKWcJ1un8D2tf
ttw4kmz5RTALIBDbKxaSkkDtqVTlCyxX7PuOr58DXZsuEeQlLHumy6wfuq3kjICHr8ePOw8/ht3L
hnG+GBx9FrB23rMKDJZCAGpeS5IBWAbyZ8w/uZg5wT6jDXmXLOhncSvV0Iq+arUIVyZrqw+ANf+9
IeAixvWzhJUydCwcMf4BCegao3P3w8qWCAgkgteVblPOymODjqz3ux5ykNm/gzkztF/34gmhD/gL
NkQtP3kd+Xw+0sprh9GUosz1cSQHhjHd6Xuw5uEpbVXULqZmnyWtXHVXVyH2ys6LcQJaUG9A0W62
i+UPrVsw+zrbbPeXgoPPEleOW4q+qFFUweeqLPMVAd22R9t4puuaTdGWYcIGiOgWgB5iR0TjqFh/
BUbi6c/b9W+1od/rrkJeVjQW0YgLnNww2kl9eyH0ZWv3H6uz7iQUWtYUmY9vxFqX1G9JvBejFWp2
HdmVDjZJkTqGU46v1w+2YYjWzYWinlQ+LJcIto4YtFS3B3trm8PFWt4nXVj7jTTHNDLe1VLxeH/n
tgmaSpgiz41e77GVeVPbL7YyPstbmQqzSxLZL8bIedffyZ/Cqm8egFTN9uZgzxgvOtwWuvWlCq2n
l1+bT23rM67sB2tmcx6mRbgzYHfTwti4ZTcuhXKfz7e2G2M1pQaBpmB0onlu7GWtWvZ4f8AqWaCc
NzR/yyDyle3oJ38y0nDRkPfjCGrG3at0nvfWuP/yayOcuVic+HywldFoyhxbayleGdjd6aH5yf75
dV3bL8ajnySsawZzj5UJ2C2Nwxzhd+khsjAc/PK8TJ4AtgDk3v5lwLLVu63O7oapXxcOcjbOsx7j
EqP90yYYcsu8r2dmddonFenw198c9vMuvEG9Gt3I/tVkdpqC7g5lns2u2v8SDf7HXq3H2cLUl0wL
PnwK6mJYaQIi2B+B+w84W767dnOz5Zk3TPB6gJaCenwU8RLR1I/R48sWn/SWlVoPsSW6qFMAdRY9
LxBfJG52aKyjFQUWDSyzB198lyAI2HrNm/e4MhhlkowUlBCLSmLL9XwInWVx93csGz48Abnz//ic
1wufSD9mfC7xAhDfHHe681ph3zDDpvAbmKpfW6Zqw0evdzz5bGBVbHy8N7Y7fgt/BU/JY/Ja3MBW
/X94CCsDUnIjyKpxEecgSHw/vpH9u9rFuh0Ulv+MhliErZPXTcrW41sXD0Ttz6CI/bDGqLzsHp73
5uvevb39GNDbZHrbcC/rckElIzrlAiccAKp5Px59tJkL96Bi92lr/8VGaCBXOUqVte1s0o9v5z8W
HsoDW32di535T+Z4XR7oZQHIwZIGgS0eyTIY1f9Bb+sF7YIt33KxmvpZ1CpDSbKqnMwczwyYLhCT
ITdH+TbAEtRH6VmW9w/2pGBbD3b1LIuBtqiEtozLevkT0MRhYOg4KAghdqlTH/Z72wVCChnMgqzY
SGI+mJOvZBbrukDP4p4lE8R1NgrVKI1jQ/RoYcTycW999fLviLtepq8v6VO5MPNvTpxdJHH4fNmr
CCXNBB+FgPzEyoHAMR0/sv4gCdg451bAIFexCVhnIk2ji+1Ebz1zQ2Dtt8rTmzq6sikT1wS2LC06
ihRjPtD9FyBHnE0nvhWarPc56Sh1RnoFOfXuHeAR5J2vKTrRvvN801qmY6G5arv2IdHsrWLElrqo
VcGjB+fonFCIfl9wOLsfN1iCBq8wHpbNsvvxyd/tuTViZ4pn32PwwWruNO9XOlhbFZ+VxYFCGNgw
JRRjVJiUfOz7+tyhDBtQghZ166XpjlWHb1MCBqyG2oPpRlvAjFUQ/SFLYY8VocoggrFVksCKuR0n
v+28hKASqitb5crOdmYw2dcdxGJYPr3FRRBAJoIolM2YztbTsv7YgP9GNzqv7fq3QE7ZTimNbghR
F66OE7lQ4uPmTFB+nNasOmMqi6BrZq9mhdbbnE5pYKd5b/5I/bRsHRZrOb0fsQMnvYvjuHtWNJRq
n/Q8FcfCL0xmyZrK2cJi5bBzGnPkv2hbstL1mYi+SRYDUQdgMTakjKqdrRFDC/d0GNBIqTS9es7q
HNtT2rJQb8UY0j/FVFQ/QXgwP6SxTF7zxKif0nbS3DTwM/ADCIoGpDH2WOlHi7RwyrkbnuOpyx4G
4NtRjRZK69yeDtVPIy+SH9nkR6+xH6a5xfKyePKT2UxtDFrzIwVhLXiy+zqkdlVH4XuYGKSy/H4g
gCaHw7Qz5qZXe+DeUrbL+iKJXrG6DivraKqmYw2maHMXRoZ2O6Ii+IODdL+1wqKl5KhXUfrUZ9qc
3+eRpmf2TKagdcPKNwEVygbtNSBR8j6j2vFtEI24AZfo9A6DlKQWibu8sGley+95nKaV22RFrzua
X6SRm/Zd9xJURk92o6Sx7mRMr2JMkOYFCkFh22D7fGfwL82MSUS3yePCt3Rdqe9hVLDk0I1TjD17
3aw99ehroUIZVW3hqCbUWzepQItpzT0b/onyoJhvOtwdt1g/0PZmGoNM31C+NXBkUXGBISSgwbnE
ho+PTuKnd4vN12FjgDfF45i2G2196ovGMgs+hDsyqyEFlbAgz11doMKQpSp6aYtWRLgQmptW3xX4
FHql+samk55998t0VJZIYsMzsNEss5me1zFuhZncMUouezdFkRozHDzKhKUnoj3KRJDMipB3Y/U1
FX1lm8QgR4mVNG5dztXPzp/rylHogPzWyiBPnLyXCO3lIBSGehIjvBtK5b+IKMu0g96lWbcTTV+P
+1bV3eTQNB1zC6soxPPYDIQ42sSC1O3HeSqwoKsJ5tLqKiqwWKqu5bQxD3/BVgnJDYZlCToMybpI
E099GeZ8GryBl3Y77DkNd331W0vzrQx8KQuvjBUK2yZ4P5WEIZErxy0BnsWGj2D0ZBzoz7PGR0up
hu+muCRujhjKirqxja0ql8BEabAUnS+0XSHQUyVMBe5gVnFr/bUFXTgiQBIhGPZN8pUHHumY8NbM
Rg+IsMmmQgM/E+d/rgtZpZfQYWpilAHOxxDwCmxlQMeua4ouMmePC7aTfWGHor3tGo7y+fRb+eHG
m7kkjhEi4Ry4Esba288z781iDohXcMkeOt+Md6KE8mb11D8W2SxsGo3EvX7Gcz2CCyKmwSQ3wfOx
dhKpbMTQjNrsRWWsXNZ1SHHrortljVk4BWP6xodbVT0+7pQRfDKT6wKD+Yu2fbILfYOdzMQIiRfG
kbCDwCyPqtd6h2G7ye31o60Szf8RpUtCYKIlPPoqvBcDpao2YuIRLDO+YTz/brQSI5cRqAhNf57v
c663dqpr1e664PWs4IdkbN8F8lIxrIn4yO8/HZJoeRRgk8nsgfXeVpXhEtkfhk49garGnszYMcbX
vk3smd5ERTNaEXj4rdKPN1Ltj493+nQp0wkCGZNwU4F1+PSyFaGNwhCV7pmMEhvbLKhhiYH3Vjzm
lRvqunC7suY2TOVoT3NU2irum10WdQn+lTGwsqH/XUXCtDu9ze+yjmhHQub5Szs0ww5LnGoHfKLp
TV6P6pBXYfmSA6BpTfnk7/Isru5lULQv1y/3PHbCmeBc8PEQ1Kh17ZGUkVE2Rkc8Ok73pVF9bUu6
Nex5QUlBXsQUrg2sxnJN4lBOUd0hohm9OWjbo2GMvgN9jn4Io9simzoXZRKIMnX0T5HyfZQSPqlK
BnK7AhwVhlcklWkp1k6HJpsz20QTd+M9XBLFoQdMYeAcHmOVGZGcF/GI6MFTzOWD3fj7Idt43ech
J64M/h7be+BWscbnVOGEqUJcq6JeTaLqzmibySU94895Rps7RATc4h1vbTbywFbz1Icb8tcAJby8
5QcwhugdAwuSr5xVrdKaUZ9STx93DBvTLV/FzpD80EzTUZPbyHJvzo1VkmHXB4WdTzfXtfPyD1BM
SmoqHFesfIbMJFUZX27AzJxuDNykA8E/qW6FOb/p5EulVze5oF6syQcyNFYfNe71n3DhMyP0MvE+
hCmwQXNl9qoO8qdeh9krsv5LrZvFbSxSadqh7+v1xoVf+OAGogMdYvBcQPN8+sEHKuI2NlviZYQC
iBuLGUtKe9PciaQZ3gYt8t3G6JNdLuLMprMqNg577r5MQ1Ig3JVhQOnWDT8ZjpoPbSJe3+jqjk1R
70LLG8S0PP2W51qxYX3OfQrkMaGDXtaEpyYr9+XrGpkrxYgX5TE/CD3PbwEATHcyMPrHNPGze80f
zAdZiGrDmK8LG4tq0+WeDVMZ4NReRyMGiusD4H/ESw3MwRbqaYqnt0IDx1k3YB5RPYVF+NrEzJ7N
auMrXzg1REuJdHJxaGtPGgVmOEoNp65IvgQFtt//U8QedldapSjtqNlfV+H/5az/Clx0/JNVpJFv
GGYHgaoaLK36J5HJrqHZgywxURU3t1EY3eZVlVuD0DdkX3g+VOgc3xexGBIC41T0nKQ05FpleBwr
Ehxwt+p2kvVg5kT5bEPUuSszTWFyLAkEoERH1eFU1BRFYUer3PB2GD+yr1/huoewqMvnP772YVHZ
gVkRTUFvLAok4VY+drcy58fZT3+RqLkHgNnRkuqmrKLnYQ5d48cw9F9j1bgB0Vw/wQJXMltz/Meo
JjcY+OP133fh4ZoI3RGVLUEnXODp2eXERRmPreExGto9L+yo+hbnqGBjGvW6pMXknwZBuIhPkla6
1M3gJMkHSBKhW2pOLCztMUzvvlyXsnWeld0nRcRJxQbDS5LeIf2x5e3OZzelEs5/IUjpDBZeR3i5
Dhh4Walm9GvDyxt1P9Tf4rbcyYFZTN+opF46ERwoJrkFBeppTa3I4nHUJTa/e2mcOjn/XpT8QOng
aonY0NVL7wCpJXI5UJYQui6HKV+InpkB9Vjc5odAZF8QR/SH6/d2wTMzA+ukkXLgqXHjAx71yabo
icb1IE10jzZ+YA+yG26way2YrZobnVVEbHY5H5tDLUV5M5Vd504IQ4+DVO0XZYp+43rPD80QhcGS
UybhN9dxbBtqZh/WCfGaxpgtbABu9kbVJxvacm7NGOIAw0R2RwyJobzTZ5YkAt4TH9LL+vhm5v6x
bbubgG9Eluf+AQEsTCXFjlpUJdZzZu2UaclSEPcSo3HbrNhVJUMVb76byPjdr4wnOm6YznPlZNgn
gXsjUiD0Xs96ZKYaVG/qyGxAIfukl03vJLnPbyXvZk8b+PjXKoosCqEbk1gzgVOuTLWGgo8s5hph
XWvkd2HBG6/nYbFlq86VghPTRC6OAANB9Dphi2tRmBEZTa/ITOa0ZtLshyL4+/cmUOWSWBoGpVDQ
i1OlSLU66cMGUkIzY04yoqJTdJncuLJz1YMUbL9FhVuhsrDmY5pFlvtjS01Pjn7lIXXUf+Dtq6eq
aah7/W2fm3ioMaShxMcZgkB6eqAm0+coTmPmaWUb71mZwWORnByy1KD7Ke6nt1Drtrz3pfNRZPnw
s6iyy48m0Sd7MvrCz/KiZV5Um33mhF0cTxZBhdm0zKYI2IYbO1cNIVE2UbD5MJJIbk7PWOQTVpIP
FfPmDFQKsp+7Xde0W2whlw6F8qZCKop6AV3niKpM+rkCCtYT4J0o5geVBAc9Njas0qXvhexdUhCu
C6yFWTWXMrNsmdFm3Itk1Nh9b6Y3PKXDQfpFiN2faAZUsg82lOTC0RTuDbE7OkrMUCutL0w+9qoz
mZfwsndkGI53yBBLa9JVuyHqQvwqIEthvbWB9ATsK6cfi04sqU1fMa+SIt0X2aTdpXnCD1yvO68T
dXCTp2F3mDRObXMw4rtsnPQt/PkFjydQ9gKK00QhU4emnv6KaOwDIFdz7imSIysYb1szcM38H556
PNetQm+tgKNzYdHsRWwmDZfuG/5cLmVqirrD8v9/eh9lrUjgz4R5YSIiK27C0THDKbQQe5cb931R
FHJt9Aqxchs5yqmoYNSE1nWSe5KHktwx2ozDYzxFqWEprR/pBhnM+VOUCFiJbipucFN8lP8+nSxL
07AyG8o9rfD91zoVze9y9MmGizs/1CIF0QFDr3Ch1Tk9VDNzDdaVcM+oZf3d6BXdpRTtLitKmm7j
QV48EeI87FFSMKFreHshNJamWio81YYD6GBoMxS7oQDef8MpXBTEBUczV0eWtQb/6JVkedPjS8FZ
52+pL7ID0Uh5vO4P1tgKJD+Ld0NfQKIqgSe4MjBNjIZPwSPfY9hf/K5KTCPLuNEe6qHub7uBkbtg
nPXbfNQmNwY/4y6JSbZvsqx7rvT0xoxBDUkSP3VFXPl7qfXmN9Im7de4nMoHEQ7c6es2+SXQWtww
8xe+OpWmKU18CkJ0tZjOT7olhhqpf9T4nsgC3y4ClFN5xl5YOm188gs2Co8T2gXfhfierVlUOzGi
A8sM32vhvnRLJ2H4zuGrUxd1k+hnVfDq1Qy7qnco78N8J8EP89YnYJrYOPJ6mnb5WghQEQ5DI9AS
XzdzihQDFyQOpefLGIO0MRlB8gw6QUcGya6KhX8A9aLvJBnCunrQared/PsoU/XDEA7JMU3km1nH
9C6F4d9IUy98DoQviMcWyhqEz6vIguhdr9oukJ7s+PTKA7Qliywon2YUWzaexrlTRDYn4eGhuSjH
rxGbbbdUufIyOQ4qs3n2k7aBVXeJhQW2ll/+tXFRmNXU8QKRghv471M1m2jQdKwQ2bGQ91xh5cRs
cbGxeff87paWA6qDqKLDTq2LwTgKumuJkRznHJ3ZbNR/mXo/2zxAzer6ez/LBihKNaigKBwKGdW6
iUUTlQNMVaRHH870IU2ipfQaCjv1WXyLp9Pvrstb3PdJSWEBojC5pN/oDsKWnd5eSERWdOiuH/OM
mC8TyixOb3YCBHXD79lvGdAp7ezoIVXPBhnzDeln2RakI3BHoRv2Ad2JlWPoKr+lddsXxz4JzGOc
z7NbGuO4b8L2d6KF0UMRktoOVaK/XD/2mYYughHoUkQT8BXr3h3tMhrMmSqOY9Wr2aI0KE2AF/xA
tyYD/aJdNrf177gcp799hRAMA4VKM3I99H1WrzDS4gYrXsLy2M05cCaIKF2oU2TJdGg3Hsa5WVxk
MaIzQ8ICA3Z0+m1jlsdGSrPyyKrBd/K6VF47IkzDDgT9cQ5J+Ef2sXnrt2OMFaZBZDzqoG84XL/p
9XoWxBT4FQJ9UjQRYXY+aHY/uYFBBiGgDGV5nPWav5gaYCuEjQt6QVBcQDcf42HKd4QU3UvGwOZu
RWkyPYFrIbVmlfDbVmNi1/rqhxHM+W5W027ktWZjVq/8fv23nj3zj5+KjgMaLyi0ra13GfVMgdSr
PCZ+bLqpIe9zRNn7Mpf0x3VJZ8EDJMEOo5tJKEHPfdXORNsn0bnGiuOs9MipeJ9aKDBkG3b43Jgs
rwtUrqbEpB96c6cKEMnGryJeUXRAfaw3rfrcQPW35tlT25B4sHnesvHm+snO7xAE0dRAqLL0NgGr
O5WJXHxK8aq5V5lzML/kVQL+phz4ouqhHLFy0v1bcSbawgSahfcsFVkdkYGlfm67VHrJ0AFoJdC1
lUfsGSfMikgYNH+N1ljgZ3hR+AsKXmxd6yrNuqm0SQovMBIaWT6RMZZScBUGG5H5+T2aOBJk6PCf
CP9WjxcqM9dJHklvBMTPZlJgsSSgYsnL4Ics2lCUc3U8FbbyAqjghQyM09jVDHyPhYwKC9HGWP61
tUfqtqwyhKvBetN1aC6bIpyzXhNeBK6CPZ3rHsaW6b0VmQv52yAQLLDWxEQT5ckGyOjc4CMMRcUL
jRgECwipV2rpx1M9sFB5sxydsvfvojECOqB5nXt9X2mv17Xywn2CTphzYeimJGe1yqCdiiFGhOh1
VToJa2Ik1exW8kRthAtnWmKaS46jIIWIpWR0eixTYslnL8vCIzw5RAL+GnPwmquMrb7ZlqCVp+aV
pFjDUhReynvHyP8Uw5Moow1fcXZtOA0yRMJ0LCgAa9gq1/H9qQkjfywAG2rjXVwUrznpso0K70Uh
H3ArFM4VMpTTK6tDLdV8KQqv6yMAGVnQRfckyPP8b9/UcpiPHXUoV6Cgt/o0TKUoGSlZeGMQ+TdD
piIbfeVmQ8par+HVodMIYwDqImjkrsxt2GbgaERqdMcnu9QTuwNJux+7tZj2Y/CXph2yANPD3mwD
hRg8zNXNDXwSrGQ+u0vJo2xHu3JE2zrXX85ZuPAhhC8NP4UCCGAkp59nSqelUqH4HYm5BgxrGL/N
psjfeqREt9WkgvcWuertDIzePqBzZEvamF9Jx4MnPtbpvtNkbtVm0NzmZVpj96/5sygUbSwemwHf
CBjW8evyYxlQIFwCGwr3s3ydT7EN8js/lnPO74I3Ubo7ttfd/tj/c/1K1th5AEDQm0KlwRToDiwb
pVZS6DzVMkvlHQLZzO4zhUnIqtJ3gGSDGdbPRyef6sptx0o6sYySe940415reR6gJNj5t4UhKxeb
V8N7gRWvR6FFxWtLivZZ9WN/gGRyM8+hHzt1ExCnbXWF5aFTxxrXFMB3W6EORO+G5VrHJjiUWird
UgDzibrpyqAAXJ3N48zlnQkq9qLc60Zzo3XfEtQ3rl/flqD1NyITcB2NkHf9fAdog00HamXRQ9K/
/Rdy4EZRIURVG03N0680G3nbRibkCDZhhz13VR59K83KHWexuy7qwqNHevivqJVpAfVHQbJQyrtW
dY9+xt9EtWunY8vAYmQMG/ZyS9jqQ2kiAcNJgXOBM08LnKNWPx/ardmISx9JwSHqAPlBy9f5mJF2
Ee2B+r5L+xl7PWiW3zRFLQ9y6u5NMekb32r5Fp+z3kX5AP8A/QA+FaKrVXBFehpiExzEDbUarYTn
nVMb0RY99ZqXCRmEThfguC6MRdHX+KUENa9YgebQG4yorOyIBX7p9mHbf22CXmBztBiM783QLLZ0
SsPRHpup62wyGu1kJ4XqXjtJ8tCpgyEILNTVaQB2uyIxKaY2p/lHz7P0iYOonLp5Yho+wqeA6j9J
WVMg9KeuHqSDpg/S2cgIqq2u2Jnx4zpaYgsXJ2qTQBeuHlZGzXFmMdPuAOGvvvTC4gei21q895uN
J3yWyeIiEeEaaJR+BI7rKcSy4XEuZRd4IOBod9V9ZeU/ptq5BSPslv85Uw2AedG4NFAqQ/J9BsfW
py7yhT4GnoqByenlExD9B7NmWCaWa1arf+urwClojM5Y9nXG/xTjuZtd707aFnbz7OWd/hSxShIz
lGv0IhoCr9VuMxIjtKv2qbEXg7SElu//0qZ8CBNwZwCJg3hwJWxoi4mF7RR4Ufo1oprbT3/68DUt
0rt+fL8uah1L4mtipwsaVwJfcxnqObWUWgsizgbwcE+PK8fwb0fMOUzhw3UhZxaFI3xAOxOcjYiN
EVKeClEMvGSkEJFXZ/LY+W++nuyHMMOn2sgszuBJOA4k4SwK/hdxwMpA9kr5fpiNAJHp2h0TWMxG
kWe0FS1ehopO+2QsRjfVWbDjgZ48jqFsdlMoE2sIZb/HPI7xRAbA1gsdoXWFyOXRR1j/0OX0ueiV
eAZAGbvOrt/Omid4MU0K3X+0s5dAG4Hw6fWYPmZHoiGKvRCjN+aNHngju0G/N3tUtzqW7Hxvfvm+
s/Of8t/4zdeFL3/7xPp+yEYGDfuLj7OupvLcDxsdjQmvy1Bzs5vCm5/AWaHi/ThY1QY45ax1+D8n
/b/SsH/r9KRTBAg7+E1ir4p/hUF1E5WTY8zmXjC5EwqTSNNdn0gn/wpbmop546wXxaM5jEkAdAPR
KV6JrzD+U0+ExZ6e9ZZZFQCl+Whfst7CqJJVkRFugT0y9k9Qf+0a0wljIPSu3/cFO6I+/4TVUyj0
JGEJ47jv6XsQvwnsKPQ1p2+JTbeQVhd8AlKqBTiNPt+S5p9edjgKs0SeHXv+dBiqP6M/W0H/LcOU
oxF8YcnWiPX5IzdQL19stYksmHyMbn2Kv4ectmltdKGnR14vuQ0+ficHJpxlP65f4QUPBEkG0h9A
uwDVX6cl0o8CI0YE7fU7Zhl2dUyx1DrkVuk0Gwp7bh1RNQNsAbV4gEDQPzm9wkEriSxMilWug7FM
XFiZ9iXbErKeYcb7h5RlsxY+Eop065ZsrDczOohB5A3u6Pm33H7mphs4GhYfxhue5dJH+ixqUc9P
HylO87brU4iqit+aZgdPubpr641M7GxQZTkQAMUSRg0xF133nHg8NVGRN5Fn7Ktn+k5cTONZtdg9
VT/SETjJ/Mt1jbj0mT7LW32mpJqYEXeQV4BwKi2dNETradoqb56bytNTrd5TwqYm1hpIiWY3cnfA
OOlu/aR+mxvVxvUc+Ic+LGkmLLJAAXcdgGsioMLnLMIsyldBs0cSFPtChM+yTnblrOwob+zafFdB
OVqyrR/mSftTYQ5V6w7X7/WCwUQGhcQQqTVgCTj+qbpUCKNLkWWxJx70B/4mf3HnZ+GQQ20H+Oe6
sEuq+VnW8pE/qeY8TqVa4FZek9+WBgaaxI+66qxh3Frpcklb8J4RISDhQLK72M1PgtKoCqtUDrHH
sWQqHyKrY9gIH2/EPGft5+URYFQCBX+B/yDzOBWzwAGCvJljDw3np/iR3wITmj1nz/2r7lW27xRJ
bk1Yevb3twiwpMA4Acr+KHmeSg1NLC+aTTP2AtJZGmIVjDtbqNH05kaoddFqLXg/ilFGLPFYB6kC
ebwONY28d7bjkzXfDY+YlsRabSRAG1broh5+lrXymuUcj3qqQdZgL2vyvjXWV0QJ1rI0dNhw0MsF
nQZEaNJ8OpZxeoFNTYwW1eHIa1zm/ld/HMApdJSBwIH3Ov3jRO+NMPAx49DE7WOhZ2BTRmDm/L0K
AJP7HyGrEyA71Pk81ggnWWDxsn0oaWEl6imo5YYOXLwrVPGFQpp2TtNpmNWoVNLFXiyy2Kq1+IFo
w1aX56K7B/gKQcXCkQnU8emljVVR1nWK9zoZ/bivQx1uUs3MqQEQRntC/pxAzIGeKUvdNh+V6w8q
3lCK86gNY0CA+IEqAk8ZOczpT0A6P2I9GYEdjBg2Fip5V2MM3Q0J/TM1JXNGsNds6PwlK4UVOegY
oyePyGNlDv0Z24/9ZHnIsdqjWDMfkPwmdowdWxuHu2B4Ed0A5gA8H2ax121wXpKuGvIg8XT2p8D9
ISSgSW0vg7TXFfPCkU4ErT5kEHZdacZa7DEjdYFRv/UH5oEQw70u5oKfXnJNjL/oS51nbQIDTOn3
WZQkXjSoyi39PBisaVY/eJw1NpqRoRVLX7faXA4BpvyHTQjU5XP++wNWn27WohrJTZF4jU7eDY3s
O8Ie0kk7+IQP1ijN+5jTr1VQHaauCSy0OIGfjKvUzuIudMY0I1YEZPKGWbj0qxZK3SUdAABh3YDO
C2DxwO6QeGHNLDHGbjo/i5JtVCgvKRPabeg6o6yHItEql61iGnbAsC1nb45V9T2kD7oRHRQKNde/
8qXjUJRI8KGBzcSsz+mTjFCHiohKcRxauzo4RhEvNNVft3Q4xuM+SVkb7I6KwW+yxOtcDgxEmH/R
m98FZqy/XD/Novorr4MOFVtgtRjewBze6WkG2qt4qOfU0wyV23VfFkhJB/e6kEtX9lnI6jATa0sz
KEjqhalNXQMsP3//9wXKdSiFYQYc4c/pIbKgpk3DSriD5t1I32LjUMd/rou4pF7oRCHHxD5I0Cis
8he9yrBmW1UQEdxn/vOY3HS+w7Ob61IufQ2AYOFsACow2JqlqOp8Vo8MFpEWc/kbw2tgvmSYc94w
vJfyJABj/5Wz8tR1UxbaoIeJV76niAa10PL1HHQyvkWC1q4rsvez9DYtK2uevFSE97lubrzXS971
5DesPlrRpF0J2imsMwGD1i90rfhv+U95V0snLNzw6frFXvCjGF5G/R3IDWAP1qE3ssKoYUOceIXm
TVH2MKatzZvDkIRuWG6NZl1QdxRQUSpAOxBOdI3M7+rIDEDjmHjZOFst/xM0uZUKtvGoLmgkRniA
nkXPHxW0D1LTT9lEr1Xh4NcTvqH8QdIWbZkdeGjwEbfwrBePg2IwpsOAWONkZVnjQHZVMxpw011t
GUVgz/PtlG9hHi+o/tJEXaaflulGunpgQ5VHTSwEzKrk0MbAJk39X9wYPj161sDumEDXn5qJdGji
oG144lX1z2h+6vsI7hmLMuqX68p26ctgMA9j01A1BG6rC+OxbwIXrHAUxMF0CMETFNg03YOqa+Mh
X/o0MBQLdhMJH/hdTk+ERk89As6beizD1ijzqwJTj4j/PrNbTMWC412ITtYY96Svej/rGwjh4JKV
rgoe9PBYpVvokuVaVq4IraQFybU0k4CwXR0GUyVjk0FOk/hWFCVuXUc3Ca+cFsNpRXAbdvIWgxAb
4e6lFA/yMNkCtYBHP5sey7p6mgcdzskznjAx0Flknz9IsKs43a8+ASRv46Odl0cX/MS/AlfqUZIY
A1bJIvDVcFNH+zK7uUtvruvgJSELOg1ouP9D2nftuI4sQX4RAXrzWkVSXu3Edi9EW3rv+fUb7Lu4
I5W4IubuHBwMMD3oZLmsrMzICDyS0FZ4OZmRMvJJ0g7xfhTuo55oVMyB97O/5fzltqE5P67gVkT+
EDh/5HuZUxWGOtSzWylGswpJLD19jOw4Itrz+ONFdFiqWcydrXNrzI5P+bzgkDfFZmw9oMo/Za8h
LV/R5eTo9JvY7XhuaXJYZ/51zDzBVzgZM9jsRi1e9++4GtPOqlWaRbSNdkFoV7nZFNvIvj2lM5fV
xYxOp/7Mcq5KUtIbIrqaDrm/763qu2qI/vn/Z4Q5ba03joGnYdn6avUefkRvY0bdx9s25twTGqHx
dEbwD8gKa4Mv/cYY4mRf1eF3huabakQ3k1qZ/39mmKuDq/jeH7gk2eeVsk5TfzPGw7smh0th09xw
EAL+gdXxymAdIaBurpSOUbLv0AVNGrTX2FHnTYUGZSmbNncb4v4AyGniVURofrkFgBoBAEpIk70h
hSoVXDTqqlDpuD1vM2cJkHu8yIAjRWKIjSB6rzQMaLrA4VYB9RUQCVQiRWkUmLgFS3OZZXQCw+kJ
KN6jSMMcW00v9LjR+3gfNtum8olSH8X4pchWTQ7kxRffbofgM/E+UHouBIUO9VJ4MTvWicQHyZyJ
R4d5goRumUl9h+2e8WsNj7Y8sDs3mARrbs/pTE0VT0LUVBD+AbiGnsnLlfMrcDvibwJZZsmW6Wh+
Jtue/BAJeesUWpIRyisLJmc2y4VJZrOMkTdEchckqHq0Nr/tLN4KiF+Te2FbbPoV1N0XLM4cBBhE
97iBxxAwH9MHnTkoQcgUo+XhGt04WWXgA0N1ivPvbw9rxguCn0WeyOOm9WKZhxo1R99H7cb7SJLR
ursaY0hESA+1+8xVCynzmcsSYS2YO2T0n4DniXG4dQF8jhLhtKUgvyFt4oWgBAyTVTLI/SZv8J5M
0IN5CNCB+T/MJHqxwKyGtCwSCsw1jWSNKCb4Z6/J+7b9afZh++8BJGg3A14dNX7sSxCnXS6W1LpZ
7nu+v2/qzxwwfF5BK2SzTdC6aqAQfXvRZnYGMrIAjgD/NrWXMeccHGaVyo1DsB/9nKbFtvJkUg4L
j7mZs4zoECE0ALx4jrN5WZB8JmKkyKiHyQ/J2Ji88qsaqGn8e/TI1Of1jx1mWwSaj8BQRjlMUx5V
VzMb7iPMHgHqXvAZMzsdPh7J/8k1Yg8yAaEuKH0J2tpgD8pTS8eDwQwUAaV5AcFnEr2PbS4sLNPs
DP7XIjDDl3tCrgQpR99BsM+1mMp4/ovhYwqOVZWPF8Y2uyHOLLHuMM7DVEhdlBQrF1CqjscA1Y++
0RYeKUt2GB9oNEU/UQYG+6RABU8KTSXBM3KJGGQ6K0xMiEAG6RkZ0EEk6JizhP41N1L0FCCKUulX
hhCtW6lbeqbOGwEyEc06QCWyixN1lcJ3IbJZqMKOqverRcP37VM64+8wjH8sMIvSel7UxAIsRHxl
xfIHGHxpyWtrTjiAt8DE047eNjg3JLyEUZX/e+KzBAmNEaIFWIVBlHrvUjAj8EP5fNvE9QaQptsW
QKYJooHJu9zS4PxxeyGBD+dynWZ+ROr6s1+qjVxP3GQE1HATGzCw6YyRttKisUGefJ/lrh0byjGU
nECVd37f3/lJDboWbX17WNcnFdB+XBCo5cIZwadeDqt0OdkAhjvZo0mbtLiI+ntPP7Xhv3YIl2aY
4yM3RlxzTZbs0UEAfmWtOY75UV1CyS0Nhrkdgtyt/TLNcc+qVhwrAQkqZBiTIial8XN73q59KgY0
FZZQvdNQJmYGJBpcrId8lwARdOcG+XMNbpu8rzAsYGh91bxtbW5fgGoACXQE0iiAMvvC5RsOUSEi
aT9EZT9AcozrnwuokxZl/Yt+p+WkzNV2n04vSmaIZqcmRZY9j/O0GjK9ebOX47A0K0A0TTB1ZWup
6Ze4gmZMIXYAcwNwCwjg2WeCBmxVNvhCu48CVz4kffzah55oj5rSrG5P45WbwJUOWMRE8TG1MrGZ
xtJVRa4o2naPkqrJabnpxwtpkekqvXDglxZYbETixmpV5hgLTitHmoZvLFgs7TGN6jXAeyHl+FK0
ZaUyzD7qBef2AK+TTZN9XPGomwL4qrDMHr6eCSmC0Hbffsnig0w3gkZAngKMJ5gzaQlNodsGrzbm
nz2kMfDmQnGH7XPSk0yNCh3j7Sua/fhAQ4GHvjFHbuGavzpujJ1pD529CNrC9dHyKcJOb3tKQTTx
5JmldBQXi/Kzu1H7Z0TMUZMaORRdAyPCji+eQSy7CX4MqyalFUCjmjcje2HNloY2/fxsaJ4X+EUL
AMX+MH7d+6aw/df4o2nuwP6NzCeqxrjCLg0gYveqrsDcjV9ZQEeaiaZ1exdc+V3GAuMMsxwZx2Ta
BZW6i0Fr6lYKqE3BkPx12871M58xxDh4dG83YqFIOF7BY1iZQXkvy6Re792W5DGBNsRLL60i5XuJ
5mnR8ORZzhYpVwpvjD0YVu5EIyc87Wy/oC+dLfFrZftWfuRkYU5n9+HZqk0/P7M41kUk+AJWreaf
I+kge8+xtED7smSC2eqZG/BDEMqYTem+7T87/ZBJ7wsrNkX6Vw7xbBjM7gZucUySafNFfmKC9svw
qfyaVyQy0RiWrlxxwVHMuXgwIqIhHfEz3qTMmMCSHkrgXm33fNAT3sVlLOULJuam7dwEM6TKRzt1
6AXdXuxJt1F3wcJlvzSEyeeerTzEGFLYwBDq8F2s78L2cWFNlgww70FfEriqkP1u7yL7kG/QOFD4
R+mjO7UH/cjvnOAupPHDbaMLk8ZSvMe1B+is5nX7OC3MTChoBnxiqi7gtmatgG8DRIdTtkWffn42
dXkA7oE4xdK4PRUJgADlwkNj7r4DydR/DTDbCyQ6XVzVUbdPv4HdoKFyqpJV21plsJKXShGzTgdP
NOiC6Cj2gRzmcjR+GrsimIS6/SC88xMNuY0MFRQWIQOlU/kdi7Qwurno5b8Gpx5pxmAb9XWpTQZp
LlE+oNpnDZaWDtIyyJAtbPP5qfy/o4Oxq2upiTo9zDokModfg5D+9+Pf7wYQIeGNi34MhMdsjK43
WodmNuy5vHxIw1PsH4bwdHtbzwziwgRzIWVZnmsRyE73ovCWxd84rkV2V6H//17IFo7tzCV7YWo6
1Wd7W2xydB1D4mWfxBUSHR+S/tZDQURYeoPO20GxF6XYP42LSzuTc+taCWcIW8DodJrqSORBGUY2
lnbATOSDEf1jiXF0EwOGMGg4THUW0gh6PXLKWZFEObcn6sLszfg8kEbrSKmggdoAludyVB4/iIOe
xx0w7g1J5ZF0yH7d3guzEwftnr9nNPgMGeejCNJYRzk2dMdvk8KzQZlIZHUt98n6tqG5eUPCGhVl
dMGgLs/sBL3olU6Omx5N/w0J+k2cv+jp25RfE5p/H98jPY7y/KQfMeFALqctzsIuCKSsB06+PVUc
SQUrLyjwJtG/hiaBSO/cEjMoMcy8jperfg/FAzBRSaFPmzJdekhfV5MnM4Aa4C8qhwiMLwcEuidP
U4K239cSzfe85WYrnlv3KhnjVbHJlrpz5/zDuTlm23V6omVcj6XypWinfnOiZwbDi+hZgrACynih
wWLm+rsYHLNaA/KSRh9hcEobmknGk8R9aJe4D5khIekBCi00yaLRQEd/s8KeWnEsQyMVU8dOzcgR
eOre0dFd2OJsv+N/rKhIeKB7UEOPBnPRdnwMoolcTp1nGzIJd76J8khP6oTQ7SQyPKzR+rV+oh0R
lig1WDLEK9NMfGegTcWLNSl1dqbd/PjmSAILlFBgtN+k63Sk9Dc+ZJ9dbnl2VFHz9tm+0kL9m96z
gTPTqzYQhEtrDLz8qqwcdTYF0mQnKj3z5tZorNJ+gNhlZHrmesnydMLOQvX/jBsNiYAGTj2brHo6
+nH9qVszcWLpKwsROGemCoXvcEQe7VHXnyt/ldcxVfxNJ5IyLkmz1FpypTA6DR59VcA/AmSpyixa
VJNjsHTxZeL00NzRV9VA6urgWaIFQLxIh58kgoyWyUerUd5Aee9Q3pUFTVeyreqbdC/8jIklrqt6
FwbrVFmoFzLu/W964HV5YO7Qious2KXn6EKvFbuITxxDqAGVz3TRLoYUpsMcaI1aWPC8zFn+jzkQ
uoAuGa4KZaJLc0MpyAVS7IkDqtv1iKiWyGX5oOtL+g1/wDd22THrONKwhbZsxpA0RJncqnXqQBhN
+2xzknH3iUcMgfLPwptbEP6nyntadSTPt9Gm9G0O+ayA1l/g0ONzUwvN2LXGxIzlrResBXEbvYh7
+bEQ7+tgNQXiv15ijZHpdwtvChZm+jdH55/OLInbSVHd+E3q6KrZgdisANtYRuLuAD6/ZseFm7Qg
2bq7yxaKQX8EiVdzNm0GDXhP9apCGESD5noafKCrUkC6BHKKXDNozfuMylSB3NkK8ocVKb6DVeW4
IRlaC5kqhX4hdKtQVtw0yuq23/gDF976JCb6QIrf99sen1Tb5mDJ1vBjb9T7VUpa8pX/yut1DmlO
iFSsGiouxFZ/ZalbtpktBMVEzS+EMXXCjfoQfbzKv3fBo7ZTN8keScedF65q65dWJt0mT4GtbI5Q
k76jEsV/t0UzWKi2sw1cf9sC/msi0wQ5/FXbOc9lQz0USeaAPxmKHaHWQM6zdqXktYXOz3MdVANI
WoOhKKkLQo6nZkz456HWk9dMMqD5eXtl5vwGCu+gKMW3oPzPhABowteVSh8zp6n90earLKWRnHxV
Na88tSXfL0Sh055n1gL1VtSPEOriL5vjNiDwDk4dLXNAlChv9EAQ7ZwvBFMDOzKVCj0hcRnLC7uP
JVSapnxCE0kADalQ/GHZg8RBiIS8qTNHjE1VISXqzKpZolzwWKIPfCUMj7JZHEp1JwlrDZCc0pbX
S1Qhf4WCq6HjuSdDhGzi22RiO2nwwfSWN5nDrVXhIJakk0mxLyIb5BmYdRTyN5VspbolNjbEJvMv
bcFnz+08OFHIHUxoCICNmbWWoVCt+UqROZ+fkVXQ5B0USLSwg8/bW4oFAf1NN3SNwBKOIu6EIbi8
HPIUYnm8j5G6ZUww0Go8ofeT1NhNRQSMVUFQna4BdIo8VCHKCVJtKc+R0dBikdaP7Qf9z8coYNzm
//j2rgatami8llOsfWnX2dbZPnHmFmIJBEHK9/OC653z+eD04HElTpyWuB0vh162ftB7ypA5EUFg
ghBgVwJXAAzSsXBJQ7TUhubRUmjEZDH/M0S4E/D8A+YPSNulUb2NOKEBeajT8XlncgXo9sRGkNcg
KgNfEbQGiNZKnhX7+qkzPHc1QlJ2wY38UZgyuxuHC4uN0GNC3jKXXQtxWxcnH9/guvxLH3jcdwra
RslMRRdMMUKZ+QZBANWdjK4LcoBvoFV5BJ7A8FeF20aRGfljit7ZPvZGUAGBxA3ov6CKTH6IxJcU
gI2XieO6p7wPuiAia4GAO0PLhL3XxTzaU8XOf3ZzUXkuwUkO2UONkx2pTXPdur295+4yQDqAg5zY
iRENMjEwhGLl0jXy3AFpdKhaQo7pHdFXTOo8pVzxKb7hc7itKJHsviuATBeo+tm9FrbqUl2gXagA
abJYGZqJjyHxgO9BZQ1hoDxlz84TMP2YlI0veFC3yVeaJZBItIWjqq16n9Zbb9OZneaSuLdGaSGR
9SfDd7n2kxQDwHB4ioMJni2RFo0n61GfBo75+j5Y6eYwmvWGI+8ZecdEkLuKFvgDwVVT3+C+J4Q+
mb8PD3Trks7c7+EGzZbG5I3S9QP+WQ/k6SmlTzkFayrN6Xa7pU9L74nrew8H5k8VAxkXXA6ML2zq
PCkksNachOItRb92VW8i/95fUra5vu8uzTBvXt/NFL0ZOPeEXkTLi48VdI4B1qDJuJOSJZQny5IH
R3BpjfE+Xlbg4olgzetMJEk3GmnN6jffHw4H+5TRzc/XYJB+21OyH3+j+6UmxJmTcWmfcURCW5cd
P9k31VUdkIP9WVGPeGQj39+/8HZOVARUIha1IUs0KNOvZvfg+Xoyd44uRroWTaY115bzXyG6A93L
gpO7PmKXw2N8nOflXgK34p782CmaggT1wkmauTlhAdhqSQOYB/uAWUCu691ulDLulKzd+59Vv223
x44Y3weJ7BRzWAjGJkd1NWeQUJnMgSiBxZjyheq1UtlwJwB+SF9vChlvAe6oFZ+1+tIpC4Hv7ArB
N03X1ATzY06cK5byyEEX+GQoFYmrVaI9S8MSSH0mxoGmDt6l4LxChI2w9tINArIIHrqU406ZFVnJ
ClT/ZPvrmTr9l/nUv7OGeZkE79AehIfWpSG16HQN0m3cCXrrdp9vw0oiFXpv638fMmNEZ4aYeQO1
Z6YAO4R5Szu83STSQppe6jWQO3/F8biwJ2bC1EtzjMeqqkau3NLgTjuFRI+dJT5wOMF4X38JFJ06
dKvuFh7Kc8cKIakOZpBJfIkNjEupkOJRxgBjA3qfgGMqeLffvrNn9h4CQBARo9sXHRksdVGOqlgj
BonnxGr5UgblvuDkhvhBYt22M3OigDSBigCGgycH2w2ka2EXtmPlOWmVbUVPuHOV6BXtDJ9SMZAi
aW3QEC0cq5msFCpIZzaZBevl3vclPfOcg33nkdD0CP4FzP3Phqw2BJct3a7dY4w37dNCtPtH3MU4
kAvTjLsSSnSz1JA0c15fefqsWs8dHVbZWiGmbW8MC5/weZr8P/INpUfSnWyqpDFpvUKWsFrvctP8
Xd9egJn79uKLpo1wFgVp6I4KlbrwnCAw1uroWu2kc9oLZlLWtKrEhcmfNQcnM72q0ASmMk4gFHLd
FRPPc6ISoB8raBSq6uuo3uXZUrvK3OU66chNGkIS0p8sTB+6uyDJlHXPabbgsaw8TKhEUp30m/Cu
vk9NBTRyLqljXLBeRvDckN1TRuSPrihJ9rZMSDn5HXbxz7+HuXHrchSKAiUDx2ws4fUQyjS0pUP/
G1bEo+7CzThFr7eMMVcvmnWUqK0Mz6lGcFsBPyHsPhQkkpTDkC+1Zs85C7TzgW8TJR/gNBhbXF/z
SRHFvrNLyGEkgmAN39+7Z/Aq0+9uLS2Bx+aiNhQS/rHHvCcgAqW0fAB7Xbhp652gOdHOb+1JZguM
FO4a+YFgBFovBsGWZEryrg3uwHCRGBux3qHdhSc5t9VSS1M4s0/3kbtIILI0I8zbYvDj0eXb0HdM
mRbEsFH0yAjYLEj77W3pUXgXQ7MmtfVzuruzH/fcKj7Spwfz9bBbP8mfwR0Y6ejatb41syMdWRcv
tw/9/NH4ZwZZKYlU0vJR9iPfEZVdKJL6pQpNoyKBCnrZbahssu0Adn2x3Ihm/DCoh+JUCaT/qB+5
FHxXD/lS885MwglAtrMPYvwCciNB0FVYUkU/1O6bwAmWYqwlNze72nDQgpKhSC4h98SXZhlt0Ugp
mZrxU+oHKOWRGMCg2zPEgjWmaAUSlEjY442O5m9WPI4f1L5IQZjs8FTfyla1Gl/E+4Dyr52ZmK4L
rAa/cGLnrsJzi8y1NKSikdTQVXK0cq0WdKhs6M4O70jN+0s5zPnpnojSANRFeovtI2qQ4W0VsAc7
hWxLCRUTU34qj35AE8PqjjFJTc2/q3gUA1ajldUkHqlxWpjhWXcILsFJVAex+19S/uzmaQa1hJhO
gyWvV6NaWhwvbUPvo/Mo8GW0TsNNokcr0dVIjIZdZakkORf4Av4Pwa1JVAdXEeO1lFZt0ziF/WGl
kOIX6hUhgVa0QGlkL9z7Mzk1AHj/wNdo8gMJGbO929H3sJ0G30m4xPaq52i0Etc3W/5BDHahiqYn
jwYSUcS3IiceZ/IaVbTnhQmfc0rnHzEtyNmEj7nB+30y+k6jPTU6NXRIW0KdlOiZOTxE/sMwVCa4
g00ZVbmNiCe+Wi7B+WaKsdNEoCYJylswyLJFySgfhXis8Q0ohdpJbAo1eZNoekyPjuOgP9bMbACi
4PIWQub5FZgyySDTA0iFpVTtK0WvPV6Fx6OJpdmhCTGg9aq1rA+FfmefykLqePaOQpDzX3vMigcV
FCV7Bfaardnvy1N6H1n1XltnB9X0P8q1dBy33OoI6EVO461Pmk/PjOnSks+dMQBKJuozdO6iye5y
yUuvbICgqwKHa59i3gweNHAQZUT0tppxBFuQ981tFwGVs1HuuVXm9gt8iGeXLaz6ErVf3w/+V7Oq
aEXs6R58xcs83QwU9M2WGlj3KlHJEKCYdnSO+rokJXGehpfdknTAnHed9HjRmICNB5aVy5mAsmtt
JJrrO0G+8utT2exS8U2T0IqTkaVZnzw1G3tNTgW5PXQmXKH2o9TLx1jikd7r0FnrbYcDtLpqSo8i
0RQqLBSyZ505risI1aA8hpQxE1caZVKUUsQFTtZ4liJ/eRqRRAvdK+hKtRv1noe6fGVx2W9d/BT7
JDR98EmqMk3KVQwm+9teZjLGjB2zC445GcApvPSZeUYZrCgm2lvHqFdqvBb4h85dhQq9bWXyzVdW
oBCGrgjQ//MSY6WXQkmKAY9x2nrLSbSWzMga/Ht9/L5tZ/o9jB3AVcAyIoE4Z2oWw8/PXKYoN7pe
K1zsRE1u9n1AkPCRm01wKKU16PGJJIcLD++Z+UNnpwhuEcgeTV0YlxYDAbraUW/E8FN39Xawh8fb
I5opuIDl48wAcwuUVTi4Kfq3nOw47lJT/MmB8SeI94hhGqfucwlrPz8gZLoRSQEKwh68IkUIUMuw
Jw+QeX9RtGM6bsP04/awZsopGJYKZRXkQ7D9DPZlnSSlWBVh4jxXFnq3alMj4anet/uCCHu8qUfy
iKYC6x6yzps0tepnAWnyp/Xtr5iMsNvl/COYx7QPgJPXNvgIuZEseYSuuPd528LMbKJGOCleIDZF
cyETtHRiowldVQCo1ePiHjdBEJOueFgirZsZCC4NqIXAEPYi61LK1I3zIcNAyjZ51vhat4WyXJIt
novALqwwg2nRGufL9YRQMu7adivt3SCmYfIaC4che5XGVYX+80UW6+viH6rbZ2Nj7sSmlEt/zP0E
kX2kPSnjbzU+hMUx9U5ChffQJuw2t9dsxokgwpXhRNDGAHAJk2Ets8Bo0yhKnE4hTR2RMHoc+rey
tiFkSHL/Yek9frVH4BBhCBSZE9cpOncvXUiriTHUa7PUCYaQCn2co2y8kiU9oHH0L6XMQXd6aYtZ
QlkvoUQZRhPdoGaGrUF83k6qdgVFLrPhv25P5NWuhDEE0VNacsIyswD6LNWGSguADwJnmeG1n21Z
fd+2cP3sm0xMwAeIJqOywJYqcyEOW0FogVMEsMJHTah9fRVcNAbY3r2423H/+mEAQDuOFyAWOloY
URK8XCspL0IIisk5yt9wWJvW5AiyQeRHJdpqpJ2JYPj2CK+f/oxFZsVQh1f7iJNyZ5f3u0+PBKuW
BvQntFuQ91n0oSHfaxp9mZl12/Dc1E5JP1xqCoQVgAi8HGoWuEGEPpvCwevGfDd2Lkdcm3ii+VGv
jND8Xqo3XB07DBRgChCJ4iKddCUv7XlBpupu3xWOvMpQ7LZ8W/HpGJH8p19Ial7Flowl5uUeJgbS
jBosNcF3rJpPDU+ehiW21qXhTIfjLBRRQk5M28kIcPUDTeW1ahBHd82Fh9KSGfYKU7lILF2hcArL
S8A2jkS0YUWQrX9TTkFgL+yJq0h5mjkdPKLoiYHD+rvVzwaFOBGaprxaYPur7/q7nbwb1bHZfLSr
p47E7dIWnDMHxleALvDoBy0nMzi19itQi5alA9yrRnbBR5HZkM94UVPy5IGekyyhPK5jcwwQluBP
QFEIJghma/CunFeB15UOqmvgHsdrL7Z5iKPdachakdCWTwpNIUHq0jZ+qrnH+GdciijZJuLJR198
A7Nz2iAZ8QSsS+eA+8c7NI2ZJ6T2Kc0BFOgV8/aaTnN4EQMx1pg5zjWtdQujL53S9tbxLl5aw+lr
b/1+xmPyla9LGbqynSLY4FwT82DrBeGrtz4y19K9diqXNukUct+yyHhMpYoi0Fg2pZMaB0Vdta+c
iN0TJg+FuzUqwGbJUipwcdswMUqo5UpUgyrEkbKDwJlgBPCrF9nKEzv8ykUit3dZ0pBEBFoawEAi
cBGV3gCVURaPzFW0hOUEmBidAUjaILKe/MXZCa27CAhELqkcwXtMejOGUKImbEeX1t067B5Ga6nG
fo2Yxy04icGIAGXj7P9lcs4sIoaHnFbkVk5fvkJrU3TiFwUpyWSCqYdHyFgd0l3XkXGr2xISRbd3
77SWzFqDqgr+CGS6U6sec1Z4vpXC2DAqJ29ew4a2pto+JTnR5QU7M1cGOtgmKAGUVFDeZxYYYD80
WGdJ7YTh4yitNccrD9hIHfH7heqMNB0Idkh4TaIuA9I2cGMx9yByIkXDIXfu8FaDHMwncEaa7W0D
53QIS6KTj62I7AsNCU/SlXeXUmo9PpU/u9eCmNCbWhj4XPwBTSPkokDbAIlTFkMxFoOhuJ1aO3FD
/cTm7KSw0n2w0/pfrOw6Js1qNHZRvVHGteijM85MOFM+6r/xaxktOJPrdCT22vnHMEfbG4Ow7Uq9
xqXafke7z85qAXMlo20gDEPFg5AIuDTf0ki388zdUupmxpeBEA17AIEmOL1YIVahytWWy4fGKVWu
J64hjTTJ5cVRzlx74JiX8SqekIYI8C7PcNklkttwk5kRejNrTnyOy02wMlpSJVYoUG3tt0QDs8Ro
yd2qAJi6IgpaRtoPvXvx9V0o76AwmPlvt8/aX9b7cmdC5x23PmAMIEK50lfGYz5stETsnVJAg6DL
WcOqLS3pKzK1dcyR0Vv5Mhly2hX7UTS7zBKkuzgkCSj5UrOLdgCDN6tBMHPojplQMJYNEmaWO35H
4khvf+sfNe6tb2XmMImjLBI8vncqcsCuRILhHVWDCTmAXloaWKd0lx8V+hRTRBLfC8avg7LLiWK2
KbKMAVhTxx5P1veYHgYLOcuI9ObnlDw9HSA08hKQtw9IyVKHHl8+FuxfQ1zQ7DhR8qNij3ML4tvL
DcQZcp/qhdIjTANldGSN6wTww6iEtIlne6ZCOuriz4LZa8d1aZVxXIlk1GgLN3qn7o+DgvgsrszM
WCeLnZ7S9Tm8tMREaaICJRoQfveOnRD7znwfaG831ohWsRrwC4vukaX+FJHBTlYGLYloloTyOwpv
TZby1Ne9KMxcT996dv0ZadKrheD2TvKc7qUXmbjmuH4EpT/+AA5Oa2w47xvKIeYDygamVSw4aLal
EuHi5WQwAdwIRlMRAsC94xXfQr1LfVLL+6iR0X//FoX5BPyMvaVbf/Z8CQLyMnADIORlK9Jc4GXQ
g+EwbCJ82f7T/fuG+6o3oQ25tI8PSQMa1r1zjxKJV7xHOODTFs7Y9Y2MYYvIJuM2Rs8Du8cVLzDE
UfcGB+aHmBzuAnQBbT3y+CN/rx438dMKvYKQSv+Uj9/rX3DvLBXlrzu3pomfmtvxaoWzZvuAOS4O
ZTdJBud593p3CHafElRL71CqCshjvlutVkfraSDb7Ue1OTrb2PIJQL8P6+fbEzEtL+vozr+CWX4h
rsXMFWPMg0jb8kWrIpI1SwSvcwcOywn6Z7yJoMHHHG1AD3INqgKDA4kyt9KgdLkkrjK3nOcWmCNd
Vm6m+mUxOFXS0V6JiSTh4EYrT9BMJcJzc1jSTFKuY8epfP/PoJiTKwwhWJi1bHBy8/lwQLEgI7vh
4fX18O7Tu1NxOOGKN1OBPvZkM5KNu/HISdptEroixLIcqFk6/ha3HTHu108h2VrpEc2xzm9Kv83b
azznWSUQdCHEhZrfVYZQ5qYCbYLD1iWAVSgP4fiey1aQ6OR/sAOINd4OgMuC2v7Sl4XuOIbJdKZy
5MKn1KeO4IpXAaCof29bmtu1U2EdLTQTvb3OPFNyV8rbwYgGB/9TRxQFDYOq2BHIQy/4iQVDrJpY
1WHu4umQGsmbK+5q3pGE19tjmV2df8bCUgIjx1PloK0aHC1qie9BFqInQvQyqejdNrQ0FuYUto3i
GbhNB6eRezywUpzDNBvRcuRvbhuaO+5nq8NKZyvQCebADDE4boc3lYE6f1b/D+si60gKgwVgUglm
kuwNJKuhGFMOThs1pgB5+MI7KkvSBn9gaNY5nlthAqFO6zuxSGEFqaJ9Mj1OXg93vHVn3+frljz2
u8fHlr611tuHLJIPnpjoz7g9lX/1slufwCwasBOtK5fYgLn5usuIZsDNHGz77hFX1Wo83ksPKdl/
WJn5tAaOIqYLrmNuKZF+N9DGA3o/kDlfHukBapr/2f9ND5A4CBb0aIFjam5XnluYPPtZAFTloeqF
PQZYRcAs+KbqPefCEkLv/7GS/4yDdRhKImpVDCtBuE7I8yGb0Al3m0dIcATOY3f/JZMOsUdrdeYR
0d40l+jB+B8O4NlQ/0Kxs6FqXWjwvI6PqCf/aPwoTuzZt/fL3GyiiIe3HxooJUQXl7MptH3RaN6A
c4Hu7SpVbLfQN4WxhBefeUmjWAhMDwiWkdZAY8mlnTgKZakR2xF4l9qc0I79Bs3n5iY6EGsvmh4t
t9pHTtdLzWUz2c0Lw2x1zTekVFVqGJZI6a/UjyDaVe/8fdESF41y8tq4zz5vT+lcaIEgEUR7uD5R
02M2KC+UYS1l1egkADENqQUVSxI2j3gnv0fhQvZmmjb2tMMOevnRgsrjkXw5relQpEXViaOjDylp
4qdGyM1cIvwrFz4YUg5imqWendnH3rlJZiXDOs0yiC+PeOztBtrgrSlSb/0umSfbc0jS0BS4hyUS
ttlXB7Juf3Se6Gn4w1OdHYVOTKNQb/XRGSPbiO2i50kfZWYivQQc6fh901iStoTSugZDIOQ+tzpd
xWdWvcboU6NwR6dt6KCStLUAItZk2ja/AjWS+wC8T1ROXl1xfXsPza7r2XAZN1rGbcGLOQyLxn2w
FUQSR2989uZLq3KbLLHWzAWm56NkNlGmuYpm/B/Srqu5dZzJ/iJWMYdXMChTtmU5vbCufW3mAGby
1++hp74dCeKKtbuTZ26NmwAajY7nZJMw/7HjfKJ8F/kq6R+Xekt+4dpvtBWdfTysAMh42WpHjMFa
P5WU8Xw4VObOQRZp3T7TM2evMMVohg5vnQXza3DsP48pTESzLlY/kd3sHhceqdkFayI+A9XVidj5
+lgF6gHwyjDGMzL1ku7UaykwM3OxsjJ7iBdi2H2t8kY2BojJikN7HCgB1HuUEcPUjZdaXLoisyGy
aiBvip4y5GJYGoWqEUJ0lgX8WSCbDWc/+fbz8fNDwdDo8XOzedoAXMXxucW+5NsXfyLZQskMOTqU
UXUmkqJNkzVNzbVnfhTPnFKYirRk5X5JQq8V5x8iL5hTjGsgRXl9YHnpB7Rsou4MjwYvsWoan8IO
LzHJjpvvbP31mhEA9bjbqian9dkjwfrPdg3gHM3yX+9fzJn8y/WnTNtxYRLQYVBoiR935xeJSEeA
fxDBQQCHFiIQPJjiht+sXt8xI+dWx9MjXepTve1jwlVE4QFtCP/sxPSeX4jXOS3Nhhji9fPb8IPZ
f/MoEGcSDv9O3X+9ykeVvLtubQ4k+PhBtf7++udP+1/5jEUcYxmMZzVOohheU8DfaQu18hktvl4g
czfrrks0X8YCC9DGt86bA9KTafqq9smDnaHMs9+a6/Vf8IYtmNwZY38tmbmuesN3WpknHRzLCtBT
PCJSy/Ct1IjNBEAuWrU2klUgHEvlIcl2abE4bTxp8T0tZ17Wsdb5sYuxtxJ5i12QQzuB9SytNxsi
Wyubd7bF9gSLuORlzvhmVwtnfUAtGPtYmOTuWrhmwPlKnOfvp+jV9sjWDOw197DGsOx9PZpJ7l8L
ZUKllNOiVATe3LkzlYZYvfVx+GxPz/Hjc77dbFaK/ZogeZ0R3nmHc0gaYSrBd8Ra8kxnHqXrD2EC
pkHpsjz8tS3Unq5zZ3981M8GALTxLwfVfI6sp1W2I+l+/54rtgsbTtB9gNhp9XdBBZdu96+KXtxu
EbwTeZ5B+bn1yxvwLih8K9V0Np5V7wLr6Vuz97aGKX+RCOfto2E9LtzuxQ+Yrv/FBzR9O6RpgFMR
D7UFJDJ4d3g/sAkh2fRkVawfOM18te0tdiA5PAarhYan25f5+jAY8zYMupK2HOQHGC/0up1enAVA
m3iZGdGFOPIWc+7alP7Ojl+sNdKNpjcmU0rtFCW9g2wfN7a4ebCFrWuKeEisJaVf3F7GuElVUYA7
GiLRlQB4V2sTnHzSTn4B4sontDvt96kFw73FRP/r30fpr/q0NNc/k0a+3mLGzGmxx4WhON12gBrs
pkYFdCvw2xLArB/xDrZ2F5ua+fD62lg6ICRsaSBgV8BN9I4FQYs6jn69Xjj2X46dO6bvt+h/cRYg
S6J+2U4fdejsI3KNeNuR/nxafREYvvABNt+Hti/RGv6GDXfk/urIhdzRCLg0nuTGBFwExKr3B0fD
rK1nPT31T3vCPUIV0GWHuHThqi1o+q9RvpDsAdffi3lIlijdIF/lDEW+C2vfjOLRyVvRvm9vZ9om
ro6dbXcryyoP0gLySuuN/jlIe/iDZNU5KNE9YIkn37EWDnUmZrsWyXptRiBycQKRheUdvJXihFtv
LR+93bBkN2+zGNeSGLOVpP95waZZrcMB2Pc5OR4zKzV94u1XD0i5ZSpxJfsENdpJC2mapaNkjFZt
9FVuTDdKTVd1tfIwcZ+WZjJuuHjptbodTr82Wmzzbqx7RVGCYxtTaVYUkjc8UZQ4KD9hoZunB838
0k/vOeyYdf55BLzBbkFtpck83NwYcGlIBhggALrNHKo+JFUUZfCS5MPurUFqk5rOU3x40p/DzlwF
yOg8bgKn3klPqFrkuDqhY2aP02O11sepZ2+xkXOmZQSnf/FJzOlTP9TLOsInDY9yDCCUA0w52Wgj
+kc954u4SNGdTMQCC1sxe+wXYpljx2hgSlMJRwF4Kks1C/09DQvTo6tUMO9f3t8uqnubznjdOag/
ktbAu6GQ4bH9moJjHs6/aH5mmALF0eNPYfdcQgs2uNWuK1oo/uaoAGJK1ylf9q8S2nh5gAW15Lus
yZO4eW2c98hVtjZAgqxHjAmIBw50PUubNO39vS9nXjwxCcReltPu3Hii28T8mROkpU7e+ZgMqjg1
tIM5lq2IUC+joaFPbhMyUtrksSAb5eH2a/booiMNUx02ZljWGYpnO/9zTRfHx251QedBej9R6GCC
Eznba79ppGLVajUKlg2fWFFdg86dK03eS13gEpOM15aY/oTJP77e2CuJbKGJZq3QRUE2nC1OJPE3
iIIiW949chaU8b723c5Ggg/6YnHs9g7AqYpBwDfAVedXynG3083dAVhY8FkCiy7cqkmVb9aFIiks
zJT/YjvshDavy7bHurzADCnBvKu1cJtmuiexHhivqfHWmKDirw8rrDDtN4woxAJeYxq6//jw14Al
GMnrcNQb4pqPY+bc38MZGzWxqk9wUugoA+MbI9NAza6Pan/EHjZ2h4axz+PTuFatykGfb74h5jmy
O/ITmUv+3swrjG56cBgIgAnC2AI7x+zFiCi4RhnO4EodOrvQVEATuVWNli7gvmr1FwAbSFYsJRVv
34lrsYyb2YpiIIYUYpE5tfHTOTiZ+8g3uc39nf0F42MV5nJ9zNWLaKm1AabVzy9IsmXWEfmQePcM
nDzM/Bm7yvysVsfQrkwB2cYEuNLHzd4Wd9vQOgNueHXOHXXdrrbbduVS51Sb+GObOyee8GTA7O1S
I8ucegPiCOmyacoY4CPXuqfW0ZgUSjCeheGU7Sg9GyFYf4MFFZ8JNLD7F2Ims3zhXQpyRY2yg7qJ
2+aRypji+ErIyrbdqVD1c0psc10769P6T2wlq/sHMmcKkQ+EKZZ1lHt0RtNFWqRFCmLjs+/5Zm0c
PQn9aNGOk1KMQ+oLwmYCBx3gVKBKQ18SQBIVJno3vAhVyBx1gWzP7QqA5EEFOAQPT5r5iRrdq45T
9Ah3QPakXC31Qk2qxarepXDmMEWvKssmQYLXT9bqS6HC2dGQ5RV/KpitksIBqReBJ+bs/qVM5mRb
IzBaP8WCBZBjVaRYa5oZcsA/LiVQllrqK9UWSspzFgQDSKpoTKBmCEUYR0fosgSE7EJ71l5h8gFp
nDtUtmTj0J69dIM3/b4CzezqlTjG2WnKlKN+z7dneRtZmIkD5qaQmlz14Acrr15A1ZjR1ith069f
XBQ5GZU6qbA22dQ4Z8gsWr7RY+0v1Olm93AicEYDG0q2GEy+lmO0tQpm+7o793ySPKhKfNC7nJLA
GxS7oSW36aJUACMGoFybwFgp8vC/5XXGBcGA+4TjD3y1qaOWybihQ1WVUZhtz2Fv8dFKKSYkS26b
vopP+Sf9lDqSft4/SXXSDOaCXIlkVp2GqlC0HkTK/Koo35tPTviUQ7MId3xGBGqFMQmFTdC/8zjm
3lKKA80eC+DYZqveOCTeSzoca7RTKsC8/Y6NGnivW703++GQe08y/m8jsVV4JTg85XH4AHSB2jvB
CDIEs6JmqK+SbAVK8O40biVUJeu/EVBztxlv0vo1SL5U5SvrntTGlLqNUlVm6u3Vwu61TbilUQuM
k9oEsKs6LPA23KIS/p4EjBWGmjDbpzB2o+0b1EhKlEzkYjeeKsHknEY+xsM0UpUH26YHkLMt6cBm
f8gwgv3aL/WizTzOOJd/P4AxIkg8DIkE4qRz3FnyQNKfIfhBiTptV426oPkz8wVQOxBGT8MhcLp+
deTihkl8UYs1HqOzSB2FFPvWKvaS5UTH1imdbJVsdnpgBs64S8+eMyZIK0qm56QIYU/aR2+WCQEO
Brfwbsz5gFdfxRiZpOi5VhjwVYC3fFM8ckDb7NQ+y9lvHID6qnDXBCuzOC/Y0hlzA0wdHhSsmJgB
7QPjrKRqoQJOOOnP2ahCRXkza+AcIaVMMbYXvd2/ftMpMrdPEjRMw6IoN4EFMC4YCrB6kne0P2s1
F760iE5BUNN7C9o8Uz7QQcAFjD4AXgJFhJ1VUYw8ED0dbfpakhPwGDiJZxl9YAGqqWhJqZ1HlFdR
pffg4aZWKKEpojOTTjPl4aSW26oCdl3JrYvAFqQFt3vupmGuzkAzEu4aJlwYAxTpvjDEo9afI0xB
9U6Z7mWlII80+AYpi4JiJRCFEUtXlseZlK58ntw/gpnQVL/6APaqp1EIg4zW8fQFCF/OR2e/Wf5n
TB5/1qisrIHrSn1TfG9B3jLs8F+WcnAzNx0oAFPDNHqxgOTEvG8ibUErVCKcKtG7jmyR11mHeO0c
R8If1SP4kR6qTbRdL6x65gm/kspoXt2NwHMS0bi0q50EHRMkdimRnKPz/JSuvmuy75z9l2airbXb
bPvD2Vz4gLno+OoDmHuGvYB7Kk/RMd4BwQGkT2v1f0QfLVon6/5i53YYhW8ZoAEYpwco5vXLPuQ8
p/oDDw8U82cKChX9SzY+j+l6MDaavnTZZl5UCQ85GonBhAGdZiy3Clchq3phPAepKb01f2K0USD5
9kBU6+v11W1tjMcCOvH7VMZY6dK2Lkmffv3ClmsBR/VOg/SaHoDBCbspYfCHGN5IBsmkcGUA7BKv
tcAUnwPqBvb9rZ4p0QKZCT3UoKzRABHLtjgkcazGRT2gtUpz6CEQiO7/oBFgFyCSTTzw/B7Hdu3X
ZOAXJM8c8pVgduFlpwGvqUc8FYHXd+urRNT3mtySXDSDfCF6m4kRMUkDrhE0pSoK4vbrXTboRP1W
IqyopX37KRs/Zf9saAsrmmlHR2Q0pQV00MSqYEi+lkIRIQq1gddBIi+D2dnKW/RX/en3ggO0e1Nx
KPkYndbizXGvr7o/gnN4XqG1YTSLP3il6b619+8Yc9jaq/3e/jNsBFsGbdPmdTT379vtz+OCJZs7
AbCWC3CaEIdgLPL6c7WsBYt9Lg7npHgEXKVBLSPGpE0Nwhk4zff1bKYsBCqRC2HMLSsx1MprIYTt
Dkf1D5iBTXom2lO9/lqtbExFA0CSA+a6+NotGuwZ03klmtG01pAatGAKw1lcUbhFIfl0dn9fDhWm
yJIXY7X9w22UBQs2Zy2vZDIK11VF5tUKZKaEvmjkLdocBLd4iRbMx1ywLqMDW1MBPYIUAavYiVxX
3NhiW3MkwDIrN1XEHICU5jcIYCv4X55T2/pbatEjt9Ee/irPgL14XqLzmSmF4XQvPoN5E1sv8oag
w2cAMF4Ajq9bY3PF7fhmy0fu3H5i1rLH8B4wXzcnAfOEyoJ6TdrD+GVoQcfvKkYsADfAHLHsVTl2
ATdvyL+ryK30p/vq+9tMeysAwYWI6ezbDtQxGlFM7av+jHaOj3YjWeNeftG36N1X0U6QWCgXrEo7
3tDS0lbnE0ojhvUzkQQAXI17aDHAWIM9aEDqZOkWzy/93y9j3mWEwJRP+7o/hxpf7WJf0V1FT073
1z/t353l//Z2X7xSdWfUklCUEOKJ76LoNy80g3eJqaVsgVJ5djkYd5uY7KfZaUaT/AGDCw3FRgdR
cKI6Zu2lpQd/ScRkFy8WIykV2P28pj+/NIOZggACR3osnN+eoH26wfihKpnv2xNq1Pd3cfa2KheL
Y89K7LlR+JX8Jm4PjoQ5s3z1FK7guFvUst9F6Mf6x9gkqKosZdZmj/Bf2Wy6XM0kvaVN259bVVl3
/AtvfPLqaN9f4dw7e7FAjfHc+JrrgU8EZfTz79qztP5VCJ0IxNX/BzEYOUGSGppywyTXVwDwaaW+
PxeFb+r1py85bXGqEHrflzMX7MBf+FcQoyrpGANHRRz6sy5UdpphWlvxSgINykGB2q0CNA7HIZJp
kfgjga+9APJe26I85SmyQ7V+44vyi9GnCxo8Sb25jRdfxaiRpKAZ3uBxlCOKmM9ipcdOkJRolKzR
fxIENH4cWvmz5HRpoZVwJtbGdqDqgRlCzG0q0826uDkpqEE8hcNUdFXUj50Y2pQ+DuOLkok7Hrzk
C5s/J20CbwWNrYbxUDYR3Wccon6KvKxXoVkmtNSSZAY6xkkFEr3xr1xjtG+bvNZAcgFcR/+jpuYo
AflwIZ85+5ZPwBhT/QxvLHtzFKU1QFyDLmD6k/pvniBbiWTn7SGS/miyE/Ug0QGrzmi8Lax/chfZ
Y55AzKaiGnh3fxOgF7sdBGLLe63Po9mDN3OkiQ+cW5D0wXsNFnIoc7lUwFgib6aC4gA9CIy7kg19
64P5ezxbwqsAUJPPVYNid0aq12bBBs44Y3hBQcSDIqECP5mRJMXqWHoZahnRpm7M3qrQAdcPJHla
imwAHH27f+iexsSrAhQGGYn2a21t4koGnTCcfgOMJQejHz3Vrmokgx3AGws6SWgtBiYdPbl3ElHj
Pmkve29D3rfcitczUNr6U2BI4gBXwsylQAGMbKty+XcvBXX83GQgNsSMhC77hPfR/G7mshhnT5rq
V2g6KinyEGGSF8ler7VQtdVCNnI7T5G9/Rsnscc7YJPjdCRY9Tw0dVnhB6uUWz479kGqTJRjmFi2
p5HSzMkadLISUaoBumCAFEIifjwModV3fqRuurEzHqW0TaRjruV9spOHXPQPZRCWnKUGnCeRVBAL
fjXmqKPsAKwgRsc0q5XyTcu1Nn9oo7A0Nn2NbslVWSVSgaddDdEjOnaJ7Bh9Igm7vBiGciumqjfV
EERPPYgCTzGc0nmS4GRJ5T/DBgb9KR3CpDoEihJoZgnMb7DZKRSAs3kZRojyDBmg54Yqh/VDnHZF
5IzoGGtWaW7opSWPxYDRjCEF+13ocTGQeMSEb2zFE6VgLZR6HwLWifLxOZeTNvtSlBSd7CQYkSX7
TMVCBJdZ7OVc4KI+IBePatoZ8lrrAcz/qNEmwEzZUEocEWuR5nZSacmArS/7cDT1Ls3TjwyIVaod
ImFQfdW66JdfctWkPtCrxorL1k0uG93W5zglegGiTRDZAaZgk+c8jsSYkrLCJB0YDdJIddsWPMln
0C/4GGNDDQhD9EbcF6j3lK2BpLzvN1potpWaCU9+3jWjleCfaU2o0uCvhZFl59gAh6/dFX7r76oS
iZGfxBfCpNtWbaIELtc0qvKOH1OgPSLVuvajluq6Bn1dZjwnYzIMpAeZoWjTJk1yy6MAZLZF7DS+
yIi03q1LLgjsZohEdeXnSRjtG9EIwBMmyl6s7JGg4cKdV3p8duASJMRWMCA6figmzHfSKDccSds2
7+0hzDPf5nOvoqlZlbkSmzrFPDDgr6psKJ99sBtKEZhTjC47FaB8H/eZRkE4koh9wpkyh/GotZTF
omSrGjZJIAWSFZ2Fb6n9TQ1+1Qxo3RnIsxuulNIdzfkMmxd0tQK2VHg1Akbf6ljvCYYlDY60VZfS
TZp2An0AAkGiob13oMOw9kKu4k+K3qNlZjTUUv/wO02LPse8LJSVP3BqhcKHGrZ26yXGYIpi2AaO
oPpgVW8rqZfdUQVKEu5GQ7dCMKgArSjEhl8lVZlkQGyhgvHFZSkIEXi/8RVrBN/bt4EUT+CAxdIP
jkFZBJwrlJkQ20nq09rm9LDPHSEU+aIkLc8lo+VjGEX/6TLQuQOuZXztAe3jg/Wo678XHpmZRxZw
yaj4AisNExAs9pM8tjF6LPLxHNYhisrGro3OPL/RwjNqlMRQDn320erPNP5EPw6hQfjT94VleN9h
CpxX42fhc2bevH+QryQguKHgzTwPZTpmaDSZSt2+w9UEpHXCCulknQiKpdPVfWnTD2MeWFTVkfxD
zQirZ4ekM0PwOOCu8udM1VNH4vQXRQ+djG8iK+KH1LkvbSbswJMHGit4LUD0YInTpXJywFsMMQ6R
Qq2sDn0bfTPv94UIs1IwDQoSBbQrAKH3+tGT6kaP+ADjiwmHAXOE403hCg22r0ZyXnlWRgxi1ASB
V20nPiA1jNLKdd1SF+dTmYce6SQg8AmofgJqC3A5LBB63OSdIVFVPEgCSUdTVRAjh6LFfzV/w6XO
GOYgb2QxDjGvlmUpZrp4gC8e7Z+6Ap3V9/eVcblZCawPWFX+KKshVlPAaUGYhubmv7oBtEZSLPXe
LWwcG0MpoZ8oWqCJB/UQpnD6RpCnDETyzWGNbPv9ZbGO3z/rmoqmyAAiY8kioEhgiqxyJZIOaeQ5
bbCXSgvQuY435rC9f43Q1fnakoCCtyB3yi1eXL0buZPvduHbqlWXGakOuSgmjHsVNXqQUIQYTdHx
u3Cojt3rUqMvO7f8j0y0p6GoBhC0mxqxwndJIcSBdOgGO113KgG7rWFWX3iygB0gHIz3JZGzRymD
fAKhEvDgWCi/Cp1UchPF0gG5VT0hvGxlCgn/Ds/RuY+WjnKKrW+2FFEh0F7h9ALL73pL87DSkwYk
pIfmB8CB63bNuZLbv8TPsYN2tPvnN7uw/5YFHLVrWV3bjEpnZNhKhaBFQHhW4ZA++39zS/+8L4l5
n/45tAtJTEaB88EUo3WQpOum0joAf/wpKNyGJYVkgoUbOeL1imK5VMV4ksMR/hB+6NFETgLUztaM
H4Z1ea4+tU2nEfV8f3lLG8nk4KuS9/RRSqVDm5pRmNlU+k5BTQrAgGDPRfBzXv9/8pgIPkAzS+El
WCYQ25HJ4AtHK0n8ED2VW+7h/yeKueJ8aCS0j6CP3Cl+Aq6T7QEJ/nngyRLO8dIeTq/DhS3xuJYX
/Dr/XZP+IrwC5jgMMWci+KawNJhw+w6AmwBQ2L+sD/CWGMUPujFOALZsHPpax1wJT5KksMXimKCx
lgNbvU+XFPPWUgKmF0kAoBFMkflvduJidTGNCh0tvN5BCUA9XNY29fRNJgAfcWisDPcODTxx2RIu
ikFh/NCAy2bg5CX4qNvrcf0VzPUouKjx8zH1Dpr4PcSrPMOc6oI3tiSCuQqcCPAdbki8QyOLTpRs
EGd18lLv7qwQ5K8A/A1fDEgE17oiGMYA/7L1DpVfkbZ4qOm+MRbqarf6iGY0/AakSxkJCNY4ysrA
gXJnDFw93ipvwrGQbD76WxnHBBMzVbmQDGQcPhiua2mMgRxykNyhTShwfck3zCbNBMJVcmnev8xs
dw/E6KiPqyAoAKA+UmE3ih+kUaGFkVuP2SbNT6GM8rCZJwRhlRUVLwjDCXg0bGMk5bjpJDTiaQUB
0voxags7UlvbG5YQ5KbDun7xrr+JWToVC66OkQBxI9nY0uwkdcbGTx7bbEn72Sr57+pBcApwA6Bm
o/OHUZukmcDjMEjs6mFtUe21yEAVDSfTDyzjkSeBK4ak/zaUBRPKYuZMckFEi9YEQPShs/4mZhhD
0LvkTeI2QOpEscJGyTSzIsdf+bZgcXZl6RYauki5SlG5RbPsSgWjU+2chb/6QhqU7Tq7+RbGBIxG
VAMvpE3cRCRt8IB5sLDGQLHUkqzZtcKnEGdm9ldSVpGumToYCYaacMkaTYAi91aDaf4jTC292XGc
3VGiRK9JdkoDS4gi4h9LakX0OCgk+ZDKTYz0Af9qLDLH3t4VcAzAAwQdJojRb8YUojEeRFqqiUuT
/C/QgOEY9af7F+XWwFyLYHQyKHhDrhMtcX30Y+btplctZM3uy5hTx6t1MEcha60PaE4IwfAImJ7G
mvCR3Wdr6TDahmI2NRELe1hy+paWxhhoqQ2VQRwgFSSOMb+rQlsUF8IsNtc+KRlonCacYjQLIGnL
mBm+833Fq6rc5UrqVNqDUJ7kuDE7NKZmg5UoGwMIyl0Vr4JmQfSto3ktmTk4r+sbaczr3E3104eU
l7aemJP6dkuMbDMx17Uk5vQqQ1Szwm9yt4gdTbB83aYRuh9Ip6/qw0C6YMGFmF0ZuF91HSM6kym5
fvMKKU0jo86xMvmdq5Fi0pD/LN6RIyShuOQgzdhkgGn8K4yxlHwvp6GQFlhc05pRdJSaP1q+KoHb
tnAHpl1ijD8EoeEWxE0oXbAmWYvoWMYNzivoqFkJGzXYwmnXMB7ARQfBO/XqAxq2gukSLljC+QPU
kWQRQS6L7hkmx2KMWSPkHM1db9yUAWeBTocnZY5J1bPGP5Tevo8WHgIWImq6F+hsAKY0qqsgmmHz
YsAELTo9UAs3/DM62cMnZ3YPMugLbR12X9yZzTo5a8sMIrfu7rXYSbUunE++CnUkh7XCHZo/8nfa
ojXLQ/dwZVccBoLXamd7X2K0kvVDdxxi49zqZt+/a+DIVn37/oGzxfObLWB2ve59JPRVqXC5NW9K
TuTEZxGY2v0ObBmJWUfgVBlNANXYJeAkOjKgKAMmUTt/lSty/1PYdpebT5k8wIttGYcC7YkFTiPa
jECMRRcIclxmtsZA6JtxoPto/YPJSO5Bt4XNfdGzB4Li64TgjXl2ntmESKQ6r2VZ4eZFbg4KotPB
N+PeiUQkh0BkCWiB/4NAdWLVA8gcpoEYgd1Q+wHSxoVbKW8A1jf57hB5voX6RpWj1Wipu3fGfADz
GrEOWNCRlmZn+Kk2ct7QiIWbDoEbe9mK8yjJERs3xpJHOz0ljAFRZBjEiWYBOZqbAVOJT4WwDOkE
C+NZ8QrJGXL2j+JCQ8ucD3cph/WcfVUKhDGCnNZJnuvnESj/AomOnE2tFnTjnA1n7oDqgOU5vfln
IP4psPV1ikZ+MFSejM0Su8aME4TvMVQDdWVdQ//CtfLyahbBeKXULYvIzPPI7KqFrZ2TgMAHxEMw
kdINM5xYNFGvSBl1qzAVdr2mB3akoex6XzPZAdDfW4hezomTbWJyYrlljLxohZLW1C02ojk1Q8dr
3pZtZdeTvW+q69FOngrz3E0dWYm5lNubX+S/0pmHLjc4VP3FBtL1qkRvSCE8iEE4LFg9dlL4ZpHM
aclKl5ZNiUWK2+yZewvXCO94ElkAnpf3uhOCQfd9IX6dXZkoQrQGDUGn/7WClFkLAlMUWd14BGJU
ukPVcsGosFWKf1Z1IYJxSRRfoXod99Q11uI2+gKQm/euWqVd7QXb26lgZl0anJp9QYHp+N+rYs5r
rAQ5zCusKtgoX9IbNvQlssrPbBduUJs2ttGT7gT2xMh4X03nvAWkf9HCgfyvOmWfr7cz9KOwCgzc
fyXLiVSZSBZ5Fg8GrlXmHwRECXpEFy7g/yATONMKJlZ1gXX5lAycPTHSz24NOnTRdh4SQKpul2Cu
5vdUhZeO9RkGKmjXS0t6zORLQ0cBEq+u4nXicDY8ocAzq70EepNmJ/2dEPt/oiVC+rkISIHZ/o/k
3w24eIFLQLalwgjJyrG3SgApKU/oejiO5h/DanbawhlO6nj1VMhANQSLMXh54IEh/3e9TqXIm6IC
oI6L2aDcLLWgWasg87ZLRGLWfXVh0drAYHsti3lwA08wosyPqZv2z2n093v4CMDNbXH1bjB8osvH
CqWS4tEDFEtNlPoYfeDvw2fZb9uzv6kGJ/HFJXVaWj9zzl3Z+ALV8U2q9AYQYkHbBMKJC97pGJh8
QOJNG68iIANipnRYjZ2pCQu2/jYuvNoVJO+uT0AypF4TJXxB3f14a8/7ScHIRo+j1FnV6IC5Ox9f
BLoEaT+d69W5T1kXlEUxYQpXBF3yjNSCr8NWbRoXvSF2oT62wlbUMjMBg3Ht/71/8Dd7DHY0Dc+y
CCMBPgYW9DHUpIZSVS1dmiZvRew7WQH+i6Z5uS9mMnPMklBWB7oLuHwRDLL1/qxXOiUB+btbDb6d
S6cQQ6tdjpLY0sjF3HouBTH2Nq6wtWkDQegVeo7ywtRT4zDK+cK2zawHAx1TcmzCtgAl8/URaXJV
oAUoxHoKtwB5qR6ctcLJjaUS84wqQBHgZ8DJRfqYteJCKANvuRtKd3iREyKb5QOV7cZw7p/OzKZd
SWEuf6F2rZ7LY+lqfGZW0UNoj8gZ35dxe5cU6DTgTJFO5EEIz3IgAdenQHdCVLmCymHst6USsD6F
srUQ11h5pKhmXHmxWbQxNQ3Rp6SvuNhu63ipCjy3pyouGOZlpr+ojFnh07bsCkWiLq+1JFHkFR9+
xXJmelqIWfilJO6tZcW68WQA1wjDThML1LWqRFnUiYnul+5YvI/+V05F1LgtSUShDTVoqcvXXPGQ
5MG5Lxzjo6v9VQ3oOMEN+LUitiZqEarWoNcTkEtHowcswf1zYdHzkMuYvg/pSSAHo8jEqnJcxm3G
dzp1m9JY11lmql+BNNFofAjbqDLj50IjgbTm+G0Sh44ubYr+UAXaSvfsQT6UYIJNXu5/knxrLDBR
gVQpgC8ATqWL1zvWNGNc97oGH3egr9QIzTqWF5zNGY3XRDRloVYiGWBGY3QA01RBn3W0dgthtMRw
22MQLFYXjMSMomFWWgd4BsiUpjt8vY6wqTQ6xlXt5vFWGH+oYVhRZJhiMBJNShayszMW6UoYc4eT
3BfUTC1rVyl1U2yOQfHVFt+h+nH/bKYfwxhynAmeJUlGfQcv1PWaUGHp2zLIG1etPzl0s+kGRm98
EMuJB5E/KyjF3Jd3G24hGAAGCdKIEioSUIhrgVLnF5Ksdo0b6CupjlB/8FNLqd7qWiSS4VYb9IuF
mj185c/8Lt7kzwApMOItNNVVd5W8vv85t3ojI/kGxxMsJwJ6YyfVvXAAkzQZuEQOGzfNHmr1W0/3
kZYv3Mg5GUgvgocLs4Oo5THqH8h5wgF3pXFL9HSGIOrLkWdq/7d5ZyxhynfgEKdpfnYAs8h4tYqa
onFHp0Z8APBAYDUCj3QpXL7Vl2s502IvNgzj5gr6oSFHH5A94209WkXpqh3BELNwpW+txiQJdxqx
OdpQfhXpQlIgdXKBYlHjNpIamLXQH0XgwS6czcxykMoWeLjLQCgDQvf1cir6X6R9127kyBLlFxGg
z+Rr0pSTKKnk9UJIajW9Tfqv30NhcW8Vi1vE7UXPTM9MAwqmi4yMOHGO749oHGjdzHJiE6lmpq6k
eaf9fH7AILZxYmG2+o1eGhFAzK0LiAso+SA5t6POw1q+fN7ODq8PjeaJTUCUJ6HAuQMMiZFXjRK1
bqKmt92T3iGCr3dGhVbF8DkNHsameBP7dDdwb59A/BO8j73qcF01oXjvPwWAB6P/P7nNM1MpH/Mw
v9HHxEFPk+Adrx+5hXXFlxIEqDI0fy7aW+nQSHiclK3rUS7s6qQN7ZYPP9eNzFtu/u98/NfKbGGL
quqrYuCtm463jQ/ZZTMJcD+rn8G9mvamdud36E418vtezF6Kv3rgRKPty8mKf1kY7K+CEiQ8gBKQ
fsmWTzZxm+teQTM+uIBGM6NtQOF/faBzkodpoLAAn4qIEnRic7xWmymdWKTtgIQE+tyVt/gYPTUv
/U19D9qUjW4loBEN72lgBaPNdzL7o9vXv2A68bMNrokImgH7RRiINqfzIyQEcRcLXB5cDn0JPQ1M
KT8kvLauW7m8DjFMtGWq6BjC1fsblZ1MpJ7kaT723uBKWb/VQRqhgaciy17ltYTcJUQBEypjLBOs
A+LP6rSkJ5a6OtPFmlejO5ij1e+UQ/Hog324Nzsrs4cDOozvffNvtBkfr49waR5P7U5/fmI3TMMm
E4VydN+s+7WX97Tb52t0+rOn2T352aoc1TI6SUbXYOrmqz3U4LbTzIfYWUOdLkTH57M3i5GGigig
Y4ClwfxKN5GV39Kdusu244a/ceuTb4eN4OgustLQnqwsz85XTtzCgUBYjgZbVBvQ9gUHcz7WkY4k
K7tcdvuhi03g+5knvEZiyNQfTbQhg4LipUk80GQfc/ml4k5eBU6cdXehBy55JCkLfdy2+c042PKa
rtrldQMM1qQTiOoEnpm/b6qTdagCEC/JvgT4P+D5Zj6iCWyU9WCb9AUIWdRUdwRdbFCGV/TN9d21
bBkxMtgLQMc2z0EQmiNDi+SlWwFj0gF7kdGUif3G3+X8LYQC9XVzl34PABcFAnXA+iD2n3slSsRI
GKNIdcNKv9WEwgHRzUrEsxBJgmVDRDoNATnVNGW21aSBpKgpGqpbB3ZxH3mo2u5Gyugm/Unc9KZw
ZYHFMutuqtRSVKeGeKB0LzmhJZntaibx0j+df8xs10Ue9D9jj6ru8CCClEA/SKC+QhQWmmG/482W
Qi75aXyBXNtQb2XHaHbXJ/wyiQoRJ8CqUIVCa6GI4Pp82+e07AZwSqhuqQoAfJqK9ICeG5I9F5HM
9GafBLdys4/pXpMYGalJEyfSvsAt1X1d/5LLStXvl+DqhY4L0tXzrLGglaTURzRQkm+aAPXN1PoY
+3eCGd5r4V0KLhJhk5a35UHeB3vVjR70u2qfHMcfybNlJr9KZAvolbFVqAkaoHHlIrmMx8C4pFEU
wQ1cyqD+PJ+nuOJyXkT4uqH+bkB/WRsPqfL3rwr96FLAs/z1+mxc1igwG6f2Zu8dAcxxnZ7CXt9u
yL67cQ3IBDx/uo9/VgamTBftuZOHJfAJYc4Bwb9AeflpMokxxZqr3EHsl6JD474fHf+IVjfNQddr
suko6/oj8H1VzvxD+WJIjnzbvo8fpL0VnFG15doZyYOmbzOhNwvISpeOsAnVNUGNy6vu/EtnIUMd
V3VL9FQDSKZleglN+HGvqWtgh8tLD1aQDQG0G24Cra/nKy0HUu8T3mmuN5hxNTJDxSviGKKbrA8q
pgZMVdHCEsfOWkR02SIwrTliXPB7SVPL8cyygcbuIRVazQ3Lb+0gTOKhVsatFkSbw7YO7waAwhvx
OIYrQ16c1xO7Mx+gDZ7UaLzW4PleqvApw4oX/7R2dOrJIXQKOmcJg6ruhCHOR81twtodSbxtab1R
tH7l9Tc574vNfGJmFr+jWBjoRt9rrpZoG61LdJMMxXeFpGxitKkdJk2xcmUt3JDTRYWcOdZORmL7
fLtIaelBzVbU3KR4jysw/js81o5oVWedEG6DXrCve4alEUKdCS2bEycr5IvP7eV6TJTR1zW36zOm
+q+a3G0i7zFD22RfpSuDm1Z+Pp0T4BYpOATPEIk9N5aG6E0FXavmotNKZ8II1qI8y8iKC1qI/gBq
/SX7RrkQr7vZlRw0goZ2Zll1dZCLZRQszvExTV5UDT05qq1jo/S2AYE4uwPvPwE31VecOaUx9XCj
Zc5Q3iOArWpwTjapvZpQWAwYdCqBbw6PZHTTzCZBa8KxkWNddbMo2dclZRBttgSsLxo0Al1m6Do2
NfDNeZ6Xm+MnxAvQdzqRxivKk29sC+3VgKr3IyS82+YmCddSY5dFergNNL5OVOVTf98ciVANY610
FFc4+A+ZppgyNH4rvvUsMGV+ehag0Y12DO+hZGsN4jNf6+Ja3JAn5mfT06tI2GG7Izjt0ZRZB+Ck
DqOytLiPBjLMJrARxqCsnIKljQnkOUTnCMAzwEWfb0xwUJKODLi0PJnzDRJcEXgvoSO4ctamb5/v
f2hj4d7HKxKw+pk7IYWChuBOQaz4hAjftlV2NMybo8+cD4M535uQ3YomdJ0d4gqWads3+1f7h33e
fD4/NgdwTf8JwFL/CEat9+32Ybt9e/r78AjeQOtg+e7bYe+Zh4c1yNTScpx+8uySLGjX1nzAbq3H
2uyjZzIcOlI6rXQnAa5xfX4Wo5RTY7Mby0v9kdNBVV0FEPui2gPwKJNnNXOkL6F0VNVOn5U9vYmK
gwci9uvGl26tU9uzW2vSu+ZRhrVRkncVycuustDFft3GXJ4DaRKQAJ1sgJl39z2xKOqeqO4BXIu9
MzH2gEANNEwyiE7JpOdkx3bPqAWFHR99/Xt+g+cxJMettSfyUgBKCTjMAMZHRnh+ymO1UZQkxj3j
Dx95v22ne9pn9XgX8oOoOVWWrszv0hFDTQS8VvD+CIhme7+saSlMnAlu6YlMQwtVsFJD+H1bzE8X
krTwXRJeGHiDnB9iIAoywLgS3XWgb2junkb2o1sq+yY2MX886+c+NEtLZ3YEFMfjluySt5eUQTHj
+GetEW7pnJ9+ycyH0aFX5bGdxqodBtdTOrzAPgCEWNlOv4t0bcSziw78DMGQEYw4ZcMe/J1vBnQD
vjgzWHXz9uU87aj186txYxnm/Xf3BpEmVjAkmMGK53xONF6x83DIIaH50phrtHFLBwqElxLER0Am
jUTr+XKMZUCzsGjAHQHGjmbYt8o2T9uVXbU40ydGZjMgaHUFGSGuuz18BQXCElQoDRhF88/rJ3dx
957YmV0QnCBbXNcYTOP3EN8iHI0iZTysxEfLU4Ze9+kiQsfA9BUniRmxopkxtr3ugkcID4WbdthK
4Pe4PpSlCNPAkgB3TZAXUeVzIyAGaf0gy3R3oIBMvqAnoXgmPTpFkZzIv67bWlyeE1szhy6L4I6q
olR3feMwfouRVZSVKfG1oHnJmYGw9bfkjNv7VwPiZN6ktukqPSh1twCZd6TsOBfNISitvn9AMNWj
mGgYx+sjW7gXsU543uIaN4A/mO1uClZmv0gU3TW0YThQKSjtOpQ2Y6HfcmSJwMQTrlhc2IIQi4U+
tiqibwt44vN1MwYVghwCnIpSgdcoQoan5U/XB7WwXGcmZlkCEuYyCCPgT6RYZQpgvSrSJqOTpmua
MQsbnaDfAI8AcfrbmG30ZAz9OpZgqCz/ABkSoFt+6Fd6CddsTH9+sinGWiQ+qWCjjj8wloZspX4F
Dr04X0hmqhoSHRqCt3MThj60ST1ge/eJnoHfY3jSdTzxVQEcXzHaOK6vztKWQ7MXgHsa+DDwdDi3
JvtZCtnwTncFOQ/sNsjBWT3SmHk8QOtUGgabJg9WDvCv/vnsikGamBDQxqFXEst1brQpvKCRUhFD
BEH0LQFX80u0eamsDtKPJYQ0SvPOZxCe3Bzv79/vqXVkAzTjbiRoxpkdk8EA2LG12GVxIk6+aTYR
qQBQIbgesHuM+qkOe2rGtIE0AwoxEFRmrVao7PrUL+2l01mQz2chqsCCgm44HWpRj0p1jORdEq5U
aBdNwJ2ACgjnAmt8bqLL+hSMQpLuquNd5z+OaKPq6Mr5XnIhAJj9x8bMaRk+iNTDWoWfHLvvXqq/
hZzb12dKn6biYsOc2JidiVoRqwaZfLRU7If9C7fxpjZr7B28pvErZtUb9KGa/ZvCKgdB8NNPbgrT
xgKVK0PzQm4ef3ZHHJ+djoag0IQ2DeQmvYD1+NeJlBRUVYhhXlsT0kgi22rWw79sL11BQgT0EwCj
zE91y9WhH3KCxdZ81ZH9BHRSaf5WDPpObuT0TkfPlLUyawuThpwpxJ8A/AMJ2mzSEKfHUkcS4mrk
eUh2eAHlUOyS8/h/DzDQ7k8mdXX09YPk/HyTpUMzdJUUEoQxaGEQMyW3khbV947TbuXILB3S/5pC
sfTcVJJpValpAvYzrx4jtX1Re/mVhFLNQIeumQG0ZJ3rkzhXNZpeVxOmWZoQXr85z3OTfkJhM0yJ
+1ZDMLjCg+oF6RwrMSO8s9DtZSZ3nIFPy6ktanfmm2xDG1uvtigGXP+SpbOM4Ao668j6XjY2ZZpW
9olaEdcQ9oL+IIo/BmKf6zYW5xewFB0t3Ijk5lIRAom1ofVz4pbBGJmogd1DTx6pGQ05ZeV+jDbX
zS0OCSo/qHlP2lRzfm0Al0Y59Grigg6OaehHy+lnPT5fNyIvXaiomiJPjkYYAAhnnp0MgSqEQ0Pc
Cqo+QXfowJqFe3v429f3YsJa6hgUzZHifakjQ6duwNiXeIds5CzbhsKxb2OGOgfrBZ8NXnfrByBP
gqhXcy+uQY8vuxKmzYZDBNgpAH/oGjvfbF1fV7yqB+J6QQqouOIE9aHDQ8/fybWlSaaO9gyTy8Y/
rAPBIqhTrxfqjTMXXnUKBWuHQlypgwI1IfWDAIa2jYdk40pl87cyMffkp6amHXgSQFUd+gSECKYa
s3V6/NJQLB/A5490BVqUgCI7ZrseMtAGIoE7hAE9i00fxO8jehcTdu9vfnyb3YSYBRYYZrB/eGhM
4x+iPBBygcMBvQzQbZj27clHIoGeaQkYRNxw1J8QBD3pFSlNr5fFlfP2G15dTAeCfciyAD0KicBz
SwGE2UDlaMBH46ZKdjFrLckZbM7uUMbaStZdyH5a9p2wm3xXgOQNJBGo+ko2fB3DwK+flN/3xbWv
mb2spImyuvDxNYk+MLWxDHB9/hG6jVZvvOygp24UcFPRkbMz0J8DYSXA7yG/wndDbqudDJbZ3gHJ
ElSWAMsWDoayA27ZKvTDwLdKdKARntOxWdcxCILfpGCf9iFr4jveOFwANTBev6ZOmeiGUDVTU251
OsQe/J1WDKberg0WM3ttrFNYc7LGQgRG8LEn8Aotmg1B1IvWzevTueR3UCpGvXp60yE/e26Bx3GB
M+5Tl/T39QjOzvCJKmBAbFauqKWMDZq2QOo+gYcAwJidKRQt/DDIsGwVzk3O3sDJZBHERqjJMdxK
oMUw0Punm9hMRwhW2D/flH1/q0z/VVSobVP8nsKfgVH7IbaQiWBWZK4VUBYyBNCCAcvdpNajK3O2
u7aUa6IEEXUV/1McPrOeg9Hss8w+Da20VZra1yf/kowDrvTU3iwqicq+VOoC9gj9Ev1bT3FKCObx
ziUBbu2iZGJpph1TE8s4hFFnGr3jZbsAQaE+PNRyDB6a3kwkWxkUbECIwgN1j6xp+shLK5HeB8kc
oTWYCqwoj0n7QtvH2GPaGG9jYa2zYvFamOZtauIAJmQO5eybLvdLLaVusqP9uwdOvQDFpp26bSGe
rrr9Sq11KWVOTu3NvRKJdSMoYa8FVeqYp6+a8So2ganfabnpGw8FhacGOcIY2nr8APpCTxtXIr3L
DnKs3+k3zH1RAKKCqRvB7b07MTC97BE04yyEzoxkGcYG3R+y+oAIxlSIM6YgOu1tIn6KYXWsAug6
eUxa7dqdtszcZaBuC2oklIsARJ5dk7UYiFUYY0t1WH9XKZEByr+LwtT1feJvy2jFfyy0oUx1dpRQ
Eb1DBlGebeESEhlC7hfUhRqEwm3tXgP2zPX799KsU85G8H/ku+vHZqmQeGpzXgNHlr3wdD/HtAMB
DQofJzD7rWCDvIfdU/aawU+ADs2CwKWLRmwrXamNX7YtTsv+3zHP8xGDXvKAT/a13qm5fmiLHsjL
Fmp5ls43wcDNmt+BKDfNDqps8XytMXTylZdr/J85/0WinFwLTe9HtdbBfmkUe0V4o4pJxJ2ooH8y
CFb2+OJ+QuQLiTDUB1FdOL8gIjXQBupVONaDxMAeZRrcShCRRuQg6PeyUprxWrFo2ZWc2JxdeyCu
Bs0qgLuuotjqpiPQq8bkohAM5APT69fiWfL+Xt9TS1E+au94HoJRCH0Rs2FSLSrBHNtRN9REq87e
RKBx8vjpupHFdUOuFlzFYK8EyOF8LoeqkdS8osSNotQM5a3XJRbx7FrlprAmrPn7cr7YJNgjYExH
hg6v3nNjutACr87hCND9bUW7aCdCFh0HkvlMRZXIZ08G7uEALFCowo2WwL5QBdvqN/f5TWe9Txgp
j6W7m+eO/UnMDKEcyFFQRZGd5z/XZ2Vxh+Eth8QDJubivRwIusyzDo5cCzKXetjBQ3yIGwuvECce
+o+4KkHh/nbd6NJNj4okUMaAgwKRMQtHRClvUA+HUcoVlsWIRm7STWOAei1HTCKtPO8Wd9eJtdla
lHUVR6WGDa3DJRbylyr/GfBauz6kxTck4gm0N0LNFPt4tocHI40zWQjg+oWXtOEs0b9avmu6J99/
S+ptUrMGwD4xxG10G2VuKm17jYD8IwcW5CsyboeJKKABDdVQ2JVSvNZ+vanCTUE3Rbe9/q0LJwER
Alh/wDYODpTf5OuJB4tVZQw60MO7Ph/AnP+uekd0DrK4u6+iNcKrhV4EwPEAJwc4D6UlY/5Sig0y
5EYyuTAE+ohLym0QbEayHSqVRZB6zQgb69iKkaRrWT/if8qgBH7SupXjv+jXJmwgOMskJNnmesG+
NNZlIbTUlXw70Ow836THpjI1JBYCQKOlI1+7npe2+anFWTRAUtWPomByayHe6v4ovPtZbOdejR6v
7yru3jqEJNeXds3k7GQ1Xt5EyQCTQxzbo4q4vn7qk7scXcp+0tmqoK106q0ZnP78ZC+lGN7I234y
uPf2KQ9vYu9P6R8h1mBlYbu9PrwlbzVJJMKx4k68qFRqjazwChkcN4VQiVAdJLrtBKYDxQgCXfrW
CCsB1mJuDx3YE4va1LT3GwefDK+rugzoCeDUZEBk6L7Hq8nfFveKA+ZA9qHaJdP3U01CYk8xyJNa
9sTNkeDpa2fJytJOu2V2pVCkqAwMG/2tIGw5n2nJbwcIjiM/jI1sE/9LLvi2JpTl3Ro305J/OLU0
W9NEKBJwbcBS4n3UYsWmt5BEGyuJkR0TVpZ0cVgqdFrRvYfLfz7Dfhv4UDUOiIviEyKoyFFlyLTo
uSmJa7nhX6DTxRT+tmgAf4KS5nRTnKxmXLSjX5YhmdAnYbRDI8BIdnr+PVqt8B73dhwUVvwMRYb6
a5BuQj6Y4IEAHKbZKf3ToG/keK0iueSVoKcI6BtySXDKc2xWGRtVJqRIHqcdtHbH50o6qtQO9I9C
SHckv1f8/EVRXq8fo8UFPjE6e73FqC3ofQajLXyu0P8AuWjV+U+DPhHUL1duximuuph0XIgouOLG
R+b4fNJFQdGzEMoarhimspkkQBAKSbnG+bG4jU6szE5HM4aJ2I4FEnLSfkhRiUM1qEUXfAct72EN
MLH07gIvDO61SX4TSM/ZZd8pIAPE1Y002FstWl8jVLw9kO5EN/TovyQrCKPFoWHqcEbwwocmwPkE
jlIZJVnEkdaP3mkNJ65+cf4qC2uglqWF0hGRATgz9UJfBMgkTJQ2HYjb06dwdGm9Emou7boJYfsb
D0NxfjaOirReje4I4oKLmWnlew8SCCN7KSH902mf13f45KLmmw59NtN0oRXnoiW+VLooitDmho5Q
e5QrlsuPyYgazANH+nrNMy+l1wAd/Y81fVZ0Qj0kkYGfJm7G6U7Jb8UczFLReyXspOwzAKmWZ1Ya
PFuQHKIksIpKAsfPuO+TyoYeOhvj155DL57vaPBC+pR5xp3XPQQ5BFRMAWz3PZLc4SGGWoq4m9qA
R74H78QOXOe0xcE9okUY7CAsE9A5kt2AxLoZmJAeiR8yebCuz+zCFXw21lnOEtTPXgjyC+JyOTh2
9YbqgglIPDqpDmj56Xa1tFZyWtqXkOZEnydSl/Ajs9ntED1C8gprmZLIjDLxlgrF7vqglo4YhBvQ
MIdTjUTKNOiTi8HwmmYATSVx41xVWZvIhkkUEAGIKTJKhe+TlUtPmRzExf40UHiF0gCIPudoKCIG
cdrUHnFv3zRmAesCKObLlOF/+7j9iqwvqHKzN/zTZyhJm1NeX8WvjZ6Y7fP1oS+0fCJAR88UHmMo
PIPX+3zsQdCh21zGp6i9rTQsJVaqH+Jgqzc7cdy1fWx2bs3B9L0XAXYbA7xbHMTuYEms1+g7lkDg
Z4+F2bcYNFR8iZbUFcqtXodbobR1PE6GYw52V2ODfEcW/fUUs8L76gdkIsNapXopu3T2BbN7pJR6
CHUNeK4EyUdOHM6bXRuCL05ziMba7mHq/Rh/iiRmab7r19AYS69IdOJT9EcifYgNOYtQaJO0Qt7W
FGTY6GeuZKdJx0cVuJs6eYyUO9m7hUK8H33X6V9NeYq63fA9goVdQ7UxehfDwewLJimcVTKkYhEY
SvKf+j197Nd0mpeedah9oeSN0pQIcPHsxDSqAD2tklPXM97wjvVTz2rRakiz6lYbUpOqMTOiQ1qb
wb1iZGbhbYfRQv+MJa3N2YJ7MMAxQFAjRviEwsH5/m19KQ2LTsLDewQVSbZP1vQelm57WMBPBhmC
AQbg2a4MfCUvdA5R2JpuGqjSboX6QdJuJz6Z8qHQVVbyQ7jGADGt9MxDnBmdbcSuCXnpZSp1jexJ
M76mQletOCtnf8ENGVMyDERWUFMCKvN87rBL2oLmAjIBYgSQcgrmeTVVS6AT8ucM7slsgz5yeoCO
UfPtoy1oGqtbMWrog04EnUmF8Q/ZVTgjwHexoAQcGLO3B5fLLJVqrGYt3ErlxrsXtEOCFH56vD70
hQABeUBAGgmyAaAzmk0vr8tILWNMb4ykkIi4X44PDd+iZOEjmgvWsg9Lq3lqbjasQcoHj0O9CuT3
t7X8WYS3Gui4//+GNDuShhAXzThgSFGD7D8EvwpHqhQmlza5if4h3kaDOZZJUiaeJXG2c6hcJ3Gj
5oabop04lp6UBgVC4a2R1zbEUj/hmaWZS1RBb5XHWQZ2HLl4TdADNEDJtFI33HNIxw+5wUj5yRs8
5ax6DbS86OagPETgjpHJAUbu/IBIucKNJiwNV96o4yaO7xOIB3iNqch3sWSgsrfTmmNt7AvlSQCj
b/SsoNF6Te9z8i9zVzA5OOStZRFkorOFVQdVCbnGDbdFT38NQo9RQ5m88k1OV7I5CyE6gAYAe2qI
msHoO7OU5XJYR6NgoCEpszT/ZkgbVkc7KXyg3cv13bp0Iv5r6oKNMIMSQm+0vuem4p57IChAyziA
AdeNLAQ38Gsyso7o10Rv+BxUl3thNAgRNk+YPJaalSWm1rxJHA+C8NbvdgmQCOGuSz+IAMhOaRvg
RWw2wL/VwpasQEYuVxEpDglRFn7DRTJPdCQA2tWtjhOTFOJ7LpVvALlAjYZ0TqLwtUf3Ql4BHd7o
/0Wyc9IZ/k1snUS0YikBcdlJWElJM8EuVVRT0lVDiE7DwhwSR2RqYV+f7cslhU202uAFCX1j+Rej
eWKzi5Hr7+vIc2tEhn7tNJCG7VbgQcsDOzEyu+55LQ9iSAPP5cnfKDoaTpYxEGbqkDP+FhTRysa1
d/HlVQEtBajagDkCRQs6n0o00g+ihxKKGyiA4Hrveai7la9u2uBPkt0Al/K/z+K0aqB/ApzwgoKl
VYsApA+R4Yro0xzGfbkTy2itiDq9mc5dCsZ0YmTmVLkCFoRKCQxX1RpbUm5yqDQQA61f8iaLHnrj
Vff+DEKxcuYXIimYxX2hQyEZycx5kSTDfczjEWegy9xcjvYeRN2gicGqXTPBhIjTBe2m8kNrFYO8
8LQ4Nz27sIw0rw0qVIZboYzZx88PPfTqtr0FRSgv2mQW/WPUIA5oHZLbgvZ0fU3/HwNHGhnAAIx7
7oeIChGAJJjmW8oalnU/ERBNt4q8zUbcZiOSnabi+898VFd20wIxArJUEiChKpgBcVPPsi66VtRV
mOHygHzM8QkERcA6fxNTh+qNYPaoSELkzvbZx8jwn0hhb6qjNRwMC1grqCUC4u5cn4ql03T6PbPz
G5WpAp1sfI/+rHWg//RNWbdbJD8l+V1d5cOZRjff5yoYq8FRD0AG4tzz+9sPAT/TaY3DRKGzEOJB
FGqbUnzrPMOpqgCyxY6nwllJ1Kw81KOgy6vckn7E807jJsShxeaPWDkkQe4IdJd8Q9ZoC6Z9d/mF
oERGXy5EKcTp2jhxmlRSYl8PRsOFEvZ9IASQNq784/U5v7zWsQcUeF9w9QMaPFeozKWk5t2Ay8AA
tTQH00fUH3kOKVq8bVeJjhcXGJXFqUaDbkgyC5nQ8J9TKNDgoHHFjKUdXoQ+ALWU5ozLGYvQz60I
d2K8CYWeCXJvUn2TFyNapmKbU8JU+uRDdPn6DCxcvug6UwzQIqEZFDDW81lWkypQSejhOgTMTTt4
SKxJUL7g9cpxW7Mze1Y0csXHUkQAJTTqLQ+zLdoE9yqebtFK38aaodmDIqwC0M9WMDT0tmawOt0E
gbmGtVncmyezNgsHQylPC4PjrtXb+JMGMTA+0Ge5vjKLF/rJ0miz9J6KJwtI8jGS0TM9oOzUjY99
8/xNIstv7gfiXLe3QNOAw0DRhIDfEBLO8UMaicREGlLPjZnwKAL4GDz11gTOeAIFeo0sG9noYAi7
IXu3BVHNdetLJxGMdVNXkwp2lF9w1clpT9RenXB6nku0gGWI/dA1qmSvIgdWuV1pE1sKx05tzTwt
+ucloU0zhGPdhqgfZfpQaismls46wj1UJiYHps6B8yH3Eg+VEM+FZD0BFXAksaY/eMpOUvb62spN
u23uKdGsAkuovECse7Yb9TJDM9TIAStLxRsEJyY6VywhEH50JMIrKt/I3XfVrbyIVozOKWJrSHoX
+lB4bjNkQC0jLWocKhEvP7Bj12OCDmgCjLkcrAWdi3YhfIj8MOjM0Q907rA8HIk8rioPACJ1Xxc4
4GwcTE+y+F5be18ubpQTW7NLslGzIo1ETKyf/S3iJ6r+KYV/CThR3/3PeGYOOPW4L6gRxqPpgPXu
5V1lQ3upHz6i+Bbkk7mvrXj8hbwBnn0nFmeuWFFq0ILKsKh7/V1b36rAtojURzXl1s+PBXLKoNjV
pZu+S51KDrbXD/pCInkyDwYw8IBPcJPZbs1TvRiHFOYpKlFM0u0h/SqkT8V/MIpHKd0atcJEhSXx
Ph4UK/uHG//E+q/TPfEz4zihQIraAxpJYiVARlpPtqSzUmgA6yt33tItAbZ9/AWyCsRZs60aVWoW
Sz6efShtQcEg2FyfycWTgB54dBBCYh6YpfOTMMARaI0GNxYimjNJza0+1IiZt96mbe3+rc5NyDyt
GF1I/GD5ph+NFg9MyTxg4F1p0CKVsHvC2szBJQp8lLDtRyuBaJRavtXUKQIz9D9CdJY5UW6W5Wsj
rUqGLs7tyWfMNrGIGnOsd/iMuFGg4cQa/XEsbN8eHG3TW2C684A9AdVfiVkRVvbQknMn6GxDskKl
UyR3PvGchn6fh3DuQ7St43doWwFjzIqkYlwyc22NqWPxxPyqEJEpFkbO79xeFBCwy4tYaEA3zF5P
n1t1Vxqm6ulmnt3UdWiKYOmtxNguUIsRQazZ/MN1NjW5y2i/BOnyHNqcFUMkCiOcPZomTSlyjGKD
1hSvtGT5hhYrN8uS1z01NouTqdw2nSZNxsbnqYOruoVM2L84wVMj8vmc0mQc/FSAa0e44VWVFcsf
iQIybuk19FJT6vxtigZj1nSjU2RW1idr52hatPmljc2D+RQhywLuzfMP8BqFJ0FKPDdC7jJRTQBw
LPRAALWEhFt6qFunSb5ocZuFkDEKHSK8/O/e48T+/P4Glyg6JRPdgximnXA8NvvkWJqD6BRa+yji
8R+u9mIsnVnAG3B0gNUCZnu2sIMYRUIrGzg3nb5JY1eTv8fqtfIOYp5sPLWD6yIW5Pak+qv0IxvU
nLe6sZq5nqzMJx4xLkIHUFMgAzC7cOVarAtwXgtwm+gEGR6DZkdLkI6BdNCvQS3Zt4yAL6BUIjfP
pcfrs77QmzHVBECIA7FFEP3osztBpl3J4dMFN7qZ1BZ7B1zaSLdgAaCH4cYbugttIbXlzsnMcrv2
bll6U1CEGkhgox0B797ZEgRNx6tYVoVp2+tJbAWhk6rH1o7vDDTQ2Z58vzLehXwaDIJcFt2ABoT3
Zr6y90iaxIksuJyIZl0KNiAuzQBFes6otyHFX9HoTGX1dC0s8pnZ2StQSiW1wOoJbp489tK93IDU
mFAgIxlYLhzQWCJu5VYVrDHHL08wgGvAD0vgIZkns6UgDJSxaHDng1FXChn6pNLRrinQ46w+NCpY
V9dY/KYNO9vQkBCC6ArgSZP0yMyVhThqPa1gchDAXQ5trAC6Hr52APvE7vpqLlx8FDEbyBBAJq+D
rf3cZ9V50+mRgEu3zemOIktBw0Oa0i3VQ1NSXgmYRK8bXDwuEzUOuEnQMKDMq55F1PNyUGW4aQFl
EBSWQD+HBqVe34U0RRvZA/TWTYg12FIOHjwCCmfg2lRkcBBVW5H8lvmPsv+srEUASzE0SDwnQl0g
2ycCufOZCHwtlJUsEtw2gVKVYGsZ/r6JFDguvPmkjPGh2fh8I6edXeZrcJDp0MxX/NT6bB00yfcb
3gSCS7wxZZwDXqS5esHKVgNR2hoUc3HVwSChol4CtPq8yh8mlQzhmALWIAUaRNjWabMdlBBhBjoU
kgK6SNJqHn7hrkALG4gDUFmYEmazp1dWN0KD9RSA94CCniw3VnZn1E7u3WVewdAmASpb5M0CMKjm
B7m8y9JD3q9ckYsD1ydyTB0NIFC0Ol9kJe6SRggzwe31DS1rh5ShRVAyxmmulD8Q61rZ7QuBD4g4
IGsJKk6I9KizkIDr4P/ukfGBdrMuWkaBAk4oSJnVknyNQGXRT0mYXIiV4xwjzXQ+troXPT/2OWwh
V2FiL2+FQOx3LeBXFk3y/8PZd/U2kizN/qIC2pvXdnQiKUPZl4JmRmrvq+2v/6K1954li33YmLOL
mQVWgLLLZWVlRkbsfRM9+3GSq9suDwY7ELWli3h2dlHrwNMFBVwUyC6/gAxBMjSBQA4UO9dMkDUI
ULLaNWCMidh7kLwuuJK5mwjWRCgNobsVZc9Le6PZDT1NsZp1uqNR7NTfimarTD1C8UFXYwvPb2Gp
2jh3UM9tcisagz6qkUXYTCtLGwurcBv0ciS/qH17cHNzCanoicAaBWOFH1tXtS0jqkkOlUbfszL3
igSUmaA+Sj7QvKEwf6FkO2cPxXBU3vH2xGXHPT3zWJSaNMbaNbodsXBFjvVKbCRbKE99ur49tjlP
cG6L2ydxGAo0n/ZJ149W2ABxv+RO5y7QcwvcOS8zpmesGMjhJWCSq9l1SFwCsOjtcUxrzTttgCVw
WyDBiUwdd+K0SmNiaiL00kpt3xtrvz8ZdFOU4J8XS1wgbvBw2+DssIBCm/jfUWD7gVqepTpUJY/q
CbRwyEZIUhHTZhRCMLKwEpbkf+YcFwrqaL1AmkOGAtrl0SobsZCyFEFeob502l2mvwVLnZCzN+65
De4olQl2Y4XE7YGCv5q69ctorPXYxhRmlu6E8pf5ZSyV5BbGpXPbvDdYQscWNk3pO2m+DfNYtO+3
F2nWEZ+Ni3eDmkyQSNGwvWX4ICHZiSBAlg8CXSNfXH35r2O1xKw6d6DQMgvgMPBk6CnlQnKz7FjY
GIJ/1JNOcEZZHawxy5YYMebqyoh/gWlXkTCAVix3g6chlfyqKADOcUorsFFhBD2Z7hbu+3MBnkth
vWRxbr+fG5x+frbfy5oWVJQBaSkzE/zMbmv+aisR7O7mwsGaHRr4XoALRtYdmCBuBo0iYIYRaijV
mo0To8sqHD/LLboesg4g+mIbV/vA9EZcMoOIDDy906L3dHxc2Dlzl8v5V3CnTs0DcySBDghW+tWA
pmHL3irzGc8PYN57C3ToAnRDnD4/9KFNpTt8CWnuxngJ8To37RMJIlR+NAkARe5gJgJ4xTuppwew
CFlFDBhotC9H02pjtuBB5xJhSEL9xxR/7Wj+aKSJMQLiAn1RA1RkwCVsMy1ao4312Jkt0lGPcQYm
cUPcq8pj1SxgbOZODgQiJq6fSbeJf8zWUVGrWYb3Ty3sBxKASmLBG8wsKQ7mhDKbMGa4YC+3cKvp
uW6MmX+sTdCNhT4cAu68+CMo8aSrF4PAmaUz8YxDsys44BHYc+aSQqz9Rk6CY/qtbNFsfQRJxjZ1
433/iGYK+uSDsDZCZ7B3e+dOO+LiJoTE6aSzAeCQAKosvgLgD0kkl60eHEEH38vOhDpQauiBWGp4
V+he2S1EKwv2flzwuWMYxqxjOeyJYQYpy49ASiwyHM36BQqITpVtq+j+9giv1nEScUVyD+MzVcDV
uaPZiMzPO6r4x7ZO3DJT1lW3SuKH0lSeKXFu27paxMkWcENARU1sYHx3UloW/88WUFiAyqxK0I4x
nawWMSNLhjiHbvRp40ex4R8bel92MnguoVScSla5REgwawjPLWzICYfME0cbyFBVeDH4x76VnQg9
QoZyH43mJpd+3Z66a4cyzR2OgIL7CTJ/6nTgz3ZGEgmg3u2C4AiCpqqD7GQ0OEhyOEqab3s53CUJ
sG3gIkArD/aIkH8sjnVub55/ATepEwtA3vRxcAT+oqfxhrTbWoMYoJI6cQ3twSR1RP/r9rDn5ndS
nRTxxET1gi8c6XJRJ7KZBkcBj0uwSigdyKPoZrG2OW9HB7k+AHs4C9PPz2a3rdF0rfZFcFSSteB/
TcQrIK8I/pr6F4uI5/l/zHBeLCrRKqsxmGn9wS1CqOnFYEaLa7suwcOytDmvA7bJ3AQ3BlQBqWz+
vBUlNKHxCoM5NtgifNh7FHYWDQ6+0brq80De4khcOOPXMLnJKFT08HbAE/YKQZoNQ8mSAZ4abGEr
su4eortgE9QHeaUtldYm38R7Z0MzkKKfhEGQIb9ctbJgbR+IXQC2YTSp3Pk4CHsaPhNpFSxtRHN6
81zZmvYGOE4mSC63dD5RjXZgbXDcvX3oVu0ej6J1NK0/nnfceOj9OnpH69F9hASD9fgYOd7XCUSH
NsJJ5/Tl3p8+7g+vX6AktO7AqLM92O8H9360D4H75/vhxdw87AZ7rVuNtQX/7fv66eEPWOYf7KcH
290uLNCcw5/yKP9/IJzDT3I0/unTQPyDcs+saq1Y41LCZJr4W5M1uZKz4xTLYyi3eQ8bfoTYR2s0
BHr+UlDwE0Rdm8HVjLgdAHG+hRcUiVoVg470KKqRpeWfrRJaQQz03fAb6tCjEtpS2q/awkVeruzW
bKxsMIjaQnyqtMcMAjwdydEQJjvAfK1uO67JGd76NG5rogUGeCtSwXFtIZ30uQDFmJ1fcHfiuazA
M/LpPo30SRiJY3CMQdgXJ+juX4jY5wygbRWislOAhxv7cgGbLlbaLjdxshIVrr2EqwqGqnRuT9KM
150kPxEJQHQHMSr3aNXyGPB2aiCoe7TuVVtaCMLn9sfF7+fzMTREPo9Nvx9dp2OQguZfdHV2RMHA
0tdfhX4yREcLX0iagOrb6hWnGKy42Ajid5AkiBr+B6goKmbnQ5YuJ7ZljVoaAya2bVPlaBSquJFp
t9BtPuf4UYNAJQLjA0eAyVkJ2qwNUeTCVR0HaB4CReAa4rGR/ACB7NjCq2upm/4aojyN68wilzLq
dFlPRAqL42/Aka2T4Zx+He9jO7Zr+42gBxbPPIttX+/e3d52/xj21vpcy/3CqbvuveQ+gzt2IDJh
cSDT4CjHd4IBrQq0YI5IZE71pjLRgA3fK0PkJHpj6Y2xE+Vg1UPKQtwR4w8Tc1sdfhXSe+Cfuh6N
mqs2choVVF1BaMNLwAMtBN8zF9jFrHHHLEq7rvU1gg1agntQcCJACRuwdZjJa56U6CHP3dsnbsb5
Xxjk4pw49WshVTA/KPHdByZ1amFn0sAh+cIWnAkWYQh65Kg4gRmDZ7WTu1oKgyaGVJzwXraAZGaO
LIJPrnZSGVJo6rs6vt0e2k+9knO5U8SBzhw8edH6xHkTRauyqMqT8ChXb6IBzy4y6GEH0koiIAqn
5gb0ZK5J+o0WPiuE2A27HyUAg7olbqYZ54k2LxGNXlNRCMCjyzNeh5VQ5z7G3utiABrJAZSRafHX
DC/TVj+zwu0dlglDxiBtdWyjD2UVqasmeGGZC8rs2/M6t5KgkoA19LGAtoaLF8IGbxLWDNGRjejy
OuT+lrYZiDPbX1kaWCb6TW28e27bnDsX5za5+IFqNCQpgU0T8SOaXl3F9Zt9Hqg2RBn+3hQQtujN
gyAgWqGnE3MWqmjlEOKFmEdHkdntpDnuAqlZKveU7cliWmjWTaoS8hhg0UJVVuMG1ratCKICBmup
4BJIOLbRVBvsTqRYUV/chy20V6Gkqz2QwCuBsajQGWWGpz7ClHfdoWy/OiL/Tn8pd3VtV/0nFH7L
8LVBobFH8BPVm0Bb6+C9YZtI+oiUJfqdOf8BkCDmC1E3ng6c/wi1sRlJVEbHcGQrFMIAZNPSu1QE
V+VSBX/uFIFSR8SWQx89kEeXC0NZGCfETKKjFP5BgjlaStPP7WsNJVsgBH/SZNzvr8twUM0YS2Ei
MCXtuInGfZncQXvIAiaxY5CgYH+tPYlThHQSmu1Rn0bAw93LkV6D3QvyTsdMQ8uQ3FpRtEVidOH0
zM7cmRXuLlbwIkJNqMPMaZFppcz4g0z9ktjf7PSdGeGcHCYt00SziY5C/t2ne9V0xOxFMNaBFltG
/h4tdV/PxYqgPv6BcwD2//M+OzunYicPCOcwdaLvBPFdIkSWroD5KFvipJ3b4ueGuIGxXq0hNAlD
kv4kqLUr6rj/j6Fee5ni3PY9s6ZQhkLcNKVQeawiuoT7kIw1ThOrHKl9NBsUeoltVi8R+bptau5Z
Dj4wgPfkSVMc6e/L4ySAxA+KnXgrSb56nw7Z2qgEa9ICovHgxnR0ZBXExrZBnsNwCcc9s3awreON
hphgogi9tK0kSpcQCbZb+bEo1hmEBuDSlxTCZ2bzwgrnmzS/JyYy+cGxMcTcKoA81aI7GYLV/ag9
xspmYUKnj+bCDRDZANWPWjaa03iRskEKlQSZ9fDYRJKwo3FSOkKig+S+yBrXF5LEVbtuXPViCTLd
Qqc7vQ6jfaDp1ENrVYYyZ56/DB1enkxvwoWdNXM6IZKE5D989PS+4hwN5N1EilAY4Zfpr2oQXSCt
/ocpqdWnaAWXqSPW7ANy6p+3J2VuTn6omnB5TzByfgkI9MyVHpdp1xenOE6fMhDCyfJSFDv3vgER
+sQ4N0G7ZD5Nrkq1zyI9To4g5xlWoNYvrWaMoDnqHwhABBLzEfDlFlSPGkSexZLy7cwwIXuIM/QP
1RZ/C7ayJKdl2ibHClz3cW9r7yMEq29P5XUVWZu0Ff81wt1P8ajrhJlNcuwGqxxA864QC5yjpRV9
5g64w7zAvW1x5vzAIDps0WsJekY+mxIJWUgp+mGOVWXELjaLsK8N0QRkLgvedLEu730lXeIW5Y0i
PQn04US1DfAJLkfOLQWaQNMQtBfHTmqB413p/kEFCK3U9FUkL2RNrnLokzG0r4CwCc30E7T00g/J
JNBGJsOYL7wXDbivRWJJBRTtwW5jHE3dacX3BgJVqWBRXbRjbaEox++byb4K5Q8NpECKhOTNpf1e
o2afVTQ5yjSxkM3uAROJ1f/FyMS+gmUEmTwP3khR/DBjIMaPlVpbmvraV8wii4Krs0M5s8Ldkv4I
OQshDtPjgPpNh/nLJ+4OEHff3pNXj7ppyvAH0PPp8YHl46ZM6eqoY2JyjGPRqw2IDQbZMxqcFLoW
t7q4EtRsI6aGpxAGpZAajHeQol46ivxz5OcjwHoIXOHEIMqjwUWxIm1jYEqBYDQcRh2wbNnMBvrd
ItunP3++02MHZMftoc+djElJAeHpRDnBV5BRVvVTI8FmyVnwCKY5JDqxP6knJm4uLCF+Zo/GpJ6D
dzOS97jOLudZj6VAkKtpiCOUOgqnRXiFpN9UJE+QlKjjfhOavVXiTTJCYqEIvlPwHP8PI5bwbJ6Y
SwDV4r4BYiy0rKCJcxRwh9hGh2vVR3jkDjp6j2lRUyvJ+3B92+hVlxAWF2oaePghq4/OYr5IAiaI
kXYGrKpgYyH0Ix/XUp+/J5JtduD2AOt/54DRUzZ/CWrqWAODagZK3LK6kDG5Wu+pjA7w0yQJaeCN
Nf38LMAVmpwmAbCqD4ZMBFeggq1BMdQeh9FHgkoFEWae1qvbg59O6XkMAzJnhGRAr+K2Rqrmp8/2
zCZRA9LHshk+5GwInDqQRODqpXHhYrneXJMZcO/hvpRB+8HDeJRqIuRSYAbELaz7YkVpy4PoZSz0
tAI0Bd1ryXZB2IId8xCWB5awBZ94lQn+GejZF/CeF4g2tWNG+KAlYKpJHDLs2vhOVYp3VMOaVrRQ
Xkz6FHpDv3s0NaCvd9sUIDvTLCbtCV2jvUZe+qbpGXYx+T9pB9y0iM90oLO57V6MIJhPGyx4l4r5
JsyjbhUnoriVKRq0S7+SrTGqRYBaRQZeb1Xbx0XOHFaHkidAGfVeCYypV5exbjsycbTMmCY2KSCK
KeDydoqUvQSq8os0UIcvzTBygwDJsNsbiI/sJ4IafD/qi3AaqsSvLMRgy2TQErZvRNq4mSJoTosb
aBX1EWQjoCG7uW3v6rT+GAQgDG4YrUjYN5enRB2DgBBWsn2A8lWWPhrsUUJ01FaPbdVbevtRdeKG
ZN2KvtabLtg16i+4rzHQFy6mn7zQ+epNHwIeEJBxiKilwXdcfohvtpnR5TXbQ+Zi44tb1r1C9gfK
32Vg+37oKiUo/ejObKHNTaCv0t77gUvvk+aXr7Ze4e8zRVvn1Tt6DwP8Dx99PG19HF40Iq66JcLP
q4b5n6+F9ic+Bi8VcAldfm0fImfHkp7tkdLZ9rllNgqok3VrSCCyyE5+3EBb90tD0wnSw1s5G92a
qQ60N1Jt0xXbtJpI1g9BrdoZWGVV80kd+onTdAH+8vPi5WcVvQo/AC0E9rwGjlBVDIyvSbNP9LQY
rapTi4dMnER5pTFogKHyhVBxkkpLTKvx9WAnDUlIrbKHqLsQotJtoGUWtIVKJYWnsgCM2tIaxdhG
Je0zt0kr8RDFDXo8SxplQEURI/09Rj7g64XfRL/LUu188GRXxb7Hg+IjiCsByVupinpHyZgxepkc
y0AIjOkSGRsfY0wrpCDfhdsePTnoobxcIUUJQTulIutYg720oKGjtt+Z+MGCAWQid8ZSpwR/2/yY
A5eKgh5N9OX+uOwzzy+OQ6P5OswBrkVL7FTHs7DWt0/r1ZjAcY6LEO15QPXCUXBBoib2oKIOcrL3
Q7pPE4rdV211ddzFZK/EDG8nKr7eNnnlkGASFUUR0SdoISCUdTmNwejLFSq6ZK9FW9R6Nx3b93gi
hsrzbTv8zYm7WsaCTCPTgXTgxfTExm/bGDvnENuWseBbrseAfBB6whCPwaniBX85hqY3S10b8BIi
Y2UlRrWuyi10ody2GBaCHz6Kn67lc0tcgTQtuqyqE80/jMZoS2QULNKxP4QZC3Wuq93G2eHcT1KX
rY9KEewozR0CTafI/J3qp2gFjn4n1VL5YLo5L7wIHByCyInsD9Ed2KouJ3AolFj3C0xgcYdgZt9T
B9wq6jPeBq3o3d4H11v80tT087Nz1Mq53AQNTAUJ3XaPcunSZh+nH4jwED0sbO4lY1zEQMRcV1C2
xDRm4daA2Ai48K0iVdFUDSxYPVogMb09vJmFO59JPkOp+c0IMjZYVNKnMEaFxKDOCPoDNN8G/vdt
WzPb/sIWtxlbrSFKXJj+QQAwI+xspb3L8NIYtIWH1cymv7DDbcY+rPVWSWBnzN+BDgDzteSJxcK+
uErf4GhdWOEcEWLpHpwKsNKR11AzXluavmRU2kmn5KFUHOKHj1KGHjh1bKCAuNCXfu2dLo1zjnfM
C1OuRIpdqT+b3deQ/uVb5WdwE/AXrX2IXH8oG892vZZT2qUj8Q+JCeqGXlTDp0aTOtsXq8JryyI/
lE2/lEWeWzeQCgDVALgleEs5t9imZBy6kAWHLhE6KwKyfZvqQ4YrWVgyNedAkD6ZgjtkUFDtujzV
mlaFeBTUwYEpZURccFMgms3rFLhfPKbukzr1K/BLlnm/Kseycangt0scgjPHYXotQcAZjW8KWu8v
vyFN4Fr8IYwPfteFb3JoAq/f0M4Ve0bsoajqhULoVVIViwp5XhPwPXT9oPbADTrXE3PsTRYf+hay
exIF9yNSm9BH9KvOjcd4FVFqN1p4kEC6dvvoz9sGqA5dHogUgDq6HGxZD4o6qmJ8AL9x8hKZubAa
5BLqb6Yc2z3Q3+CKEIlbmuSNiV3nlGXuL9yFM84VYTyykciaQ8mEr80xvYgk0svxITfbMvX6cVSf
6rYCDsgwg7z0Ak0RElvOyix0aBgHSx08c/ZxTUJDBJ+BzkpuvZlOM6JlY3QQBhmabVGZrNSmbp8F
yUcTCt7nOyEgbKVrqbTUZjOz1dD8gpruFHGDUIs7WeUoDGLcNCk44kX/mIPBbWWyijpZbnhtVSqr
26s9Zw6vXhwucBuAgJzbaEPUSLVeldnBHzOwkeE5m6eNXcIVo79oSZ+Vc4WTSBaeiwirERAimuJz
rhEAHxDeGPtTEmfBCZq/ysbwtWThTuEW78oKdzNncZCEciL2J/UNz/iW7jrsWBlVp0/Svd2ePb6l
h7elcKulRZUMOhDYiskdSd+N9GukH9qHlN2Fsu2zFhDINQgh+idpOADZqS4Mlc/m/GNfxUGBX0IV
W+ButiA0SnnM1P7kVKDfHJ20dS0TtZdNtIeesOG93B7vT4r3LJq7ssddZpmWQftdVfqTskrYkwqh
n/UweMXqO1tldrbq1sMv/FmH3oC/ySZZOZp7+xN42MbVJ3DuqQXNgFarEtoghffEODKhhDJq6+bR
ugYsI9ohXLc6EaXAmDlV/q6xT2glB2O2QX3KNnJIMXzlkEFIPaXfsYJZ+fg4Zqu4Vg8Gkku10dkF
uQef+YZpSPiAXmRYiOPmN42KJjCk4vSJ3vfSwVKmaU0T6P0JfL6CTVfTv9VG9qb/Qvyz8nqApv8S
avzPtKHrDMxZOrBKfN68GEzg2+FUTz3IegCuzMvINfwBQBXwWkUO1YdxD7rzamGHzu+YM7ucg+lL
n2lKrPWnWsot2jph1nlqIYOG6F5P7FiJPQRlYrHy231jbjofwFDTAlJQ61Qn0N5SsMv6amfj0Uqy
3dLLm6/E/zMrOigKJvUmtHNw5zcx1FoZWyxFpQC1HP5JigO0H0BjLUUbCQ3eUEOrtjRZImH/IUy5
OkcoV6MBAfzVgMtfboGEKJ0a+VgNNWi9CD3kgMHuNApxFCNzKHrZfT9x5MQldFcVliDui+IU1RB7
AMwHObR0lHe672Xa/ZBvC1D/3D5jc9NiAC+IJm38B9c8t2it1mUaJEubU9X/CGkVCJCxMwHijhGP
yMPJL6xuuFM3t+1Oo+ZmBQl3EIxPDelIKPKzopdZYtSkPY3CSy3mYKFeQW/Wg7SWK3cLYQ4XVk4r
D1uA/qDPGZ2mfL+CaaZG5ytGe1L6YzGBv7qXmHiadNcaO0hqKY+3h8ZHVf/YA8IJRJlQNL4qBbYK
ydRRlNvTEDf5U9/7klvArofwxxYqErlyopcPUN4oQD3S6dsky/KFIc9cjBPbC7j38RET8vly0xVK
kkhVaLanRyOQrKZRLCFf5eRPAix+Ei0EFvL02/jFnDKcqJ6gZgiq2EtryWg2JEu17hRrQ4Zkg0oe
E50RKFaCoBcQXoZeqQY7Xi6qwfEZZMCzYfpjNm44jNIdGY3yi2jyYA+0SbdIuBdeo0cGsKJls4Mc
2TPqZLIDjWoNEoGxtm4pFMNLE84MRA7MlSvjsxLrYkWaQPRIlyAPPDAImSGR7SnCoJZW3cjwN6pc
jgsufm4jw+ehloW+UxB5chu5D4TSD9O4O7VJ9qpK7EEhv/TuoS0Ptfy8sLGms3g1z+D+wD8Qeb/a
WAkkzNDhk3cow7qmsolyujGBns4C8EZ0320CgEKavg4QxEp1Yg3gx174AC6E/NnZiNOxpTBgPEA5
Z1G0jT/qpOxOpeLRHpIuZeBJuJWL3JG7cVeNG2RIUvS9aspvoXnKm8wzSg1clW9Z5N/f/pi5LQ6A
MyTkgCsAtoq7WtVsVFtFLYDhpB9l83swjzEQP5ql54d8iXdlzoNAwwaFNNQIUbbjciSDrqZdkDXd
SWLRrxF1yFiHhMsYHrXfLdhUE99upIU6FZ/J+Geuz2xyc+1XvVTkUtudZEp+ywaegeB6xhXqb/Ok
XuFR7gzAUoRib9FsdCRwlN+e37nYBQPGFGNf4x3M06CNBWNNIrLulCo7JdqUzZ2a7OPmKOxF5oY9
EFfgnS92Ijg6ldHJ9qO88AWzK3z2AdzRqpq0VIZpt8kBuJNAGNurmUfvlZKuGjzQ9UxZiPGnLXN1
vs4MTh90ll/BFa5FkYZljgbx0Iv1pkzNO7VZwj7P3rnnM8s9W0gH6XkzwswOpF6LMRBs6BUpwFgF
wqxMl21xGNEyEXgRJJ3VBWf9X/bVf5aVBzjQXtK7QcEgWeLtNc0uXBNk7m/u+PxUrxdCwvkVhIYx
rnoIMvANUwT666StYUtP30sBVJhApqGx+lGmL+aCqflJnbhtUPoAWyLf1RQGfi+FQtWduuyrC/ca
ao+QOwM1YwrYKvpKqfeds++FMzIdwqsdAxgV8J14WANddLlj2hz9AKzFIW1wd6HPQfZUPJcKq21s
AoIDdW00bNOwdfB12/BPWuKWYe41WJQmOJiAdDyl40YMHkPaP4+Ap7ACPhB+MNAKm0H5TQhfcuLv
kmzTdfuCGWsTwV0HLMUYFptIOQXlfSk8SbSx8BAR0YtFe6sBJCxW1ka78KKcvTzO5oqLEuqyY32T
Y6601gGNwNhYPpoDyRJ2aW5qgOpFFhjAV0AC9ek7zk5x0Hd5M8p1f4I0uAq4HohL5Lqw0heqrjTf
AtVugvS9lj4kv+pnszqRLHPlkVq5Se8lsscLXoMOJWi4q4PW3PfjqpPXPd73t1dw5mgA9YL0GW6T
H0ndy680DT0QoamN2Vil0LOkD6q8KcPEGZRjqS5lmuaNgYh2grkgk8s5NhqOfUxSFecws7Js7cud
JQoQf/4tgH0wa5fUu2dWGmP71xzn3zQxEwEBVbqTaVV3dOXpS5oEC+Phc9JRr6oFxAK6U5HUdimA
ITr79Lf+SkVmK+la7/ZSTRuTO2vnw/nxPGcbqiQF2CcGDGcHHcOFQF2ciR8vfjnnQZRCZnHW4pdL
0RMValfSa+RbwNALttdKYU7NjsDY6QxsirVNewGc1MAT69WxotVWCtk+Bm/k7fHOPWDwTZDQgc4z
aLj5li41a4FWF/FNEKS4N3VaHIIhyaDuySQdALEhfm9F9QvBvb5Voxq9MmqTBQvh3ey8QDVsIqyH
wrPBnWJo+TRmIGPLFuVDID0KdkcDtBH7gBlvFoY7TfHV+p6Z4uKMqOxzs5I1nI5SP5bZmr2VbeMM
YX0nkG34u1KdaE/7GHHWwp01u7HwcvjJDkwFgEsfIMcUxMIigeEmNyxidopl9tGSsMZcIDc9e/9j
houU6z4rosGg3UkY1kY4eC2k36B2WVnNu9+swIHT7AwQwfUW6PZAdvIpLkzwT5PD9QT/+wHcWrIC
ehuJGiAZvOm99tRAWNqK3WZV2+z+qHqy90Gs0dlHgjU44MtcM7tfgVkAveXrh4W1nt1WigLIhzGl
HkwuC+RT6LINeoyEXHJAC2pSgw4bir8VwC1vUbRC/GfVyiNIymtmgSeJjgcTKnV2Q99vf8gPvvFq
Ts4+hHtSlHGej2mYIy10bHPrDfMvPtYpZOn3o7hKoUicYEUe0UDd4t0qdaBlehQrj412HTcOK71R
deJjIPp2lj3f/rSZKBhoQSSqkMCf2qX47YIQGGqyYX8Cl8BbaJZ/BqAE08/bRmbXAR0cyE8Cx3Yl
bW7IbIAKC9Yh64EGz7MQPG1C6KCZ1M0puzOjfsHRzp41gDoAcgKwFxfv5VnL+hhKSU3Un8oui7Zy
PcafQxBlCxXg2bk7s8LNHeQ+aaKLJeYOEo93tFP8XSEHgZerzHy6PYPKFOJd7SCUVhDsoLvoiizA
aISsChmmEPFU6zFv2KLndiWs6DPxglXxht3i9b+daIP+UXcYjvnKv3uNN4NnfjSevwHTpAfMm5d9
B58QBYBaL/5u3afQS+ylgGAuOEdN9d9v5TyArPQQFirgASIpsHJIRYnICtC9XzzEkmQZ5Zr6j9CZ
eLw9RfMX2ZlZzrPTMpJDiCH36PPch8JHTp9aeWNkRzSXt+l9IcLL3LY4u/5nBrlAK48NESXKpD/p
bThs876v3Lxpq41mLHZ38ZjMKUGAOZ0wvOCKuOYaq6SMpX5Y9afc7bbMg/zcveiQ39rTtLrZd36n
edmqXt8e4Oy5PTPKDbAlPbRn5Qz+k3QU3aFyaBdVrtxVdaBaAUrnVhwDe3nb6Nyb9WKoXECZ5lCH
zwIMVepyt1+rDJJr/bFad7lXZXs1cSWKrC4QxEteY349/zPH/KNSBJxCpTK8tKCyo4R3AwpMBukW
nOF/OR7/muEvg4SoScMKFLpMpPnvY9OwW2ELhKWk//HfW0AmdfGJLMWec6UJpP0B64C7B4Ey30uX
UikGog5mQ2HtpxBuR84UXK0SWIzhjDdqP4IR1GsEBAmZ70Ai1FHE+zp7N+vPUt+QT598S/1OyYmt
KUtPlvmo5ezjuLM7NX9ksYyjlFLIdq/q5oFFENhxhm6Tujrws7GXO2q8ixrDQtfwYP59Yvdicrid
TkITnHAESw/QnB26aX4HYkRWgEC8WEovTt7vypPjPANCiRwTsheXdxORs7ZVKtwaVHmTBsjHv2sE
7DKr26fovyz3v2a4K5BqfjYKyvQwJp6ivJoohSjGE0uPtSq4ZeSoCHkkwIsNJ8FeU7EhDDT15Ig/
Un0t5MceSq9JuBPjFgQf4sIZX5oD7uYMiVJC14P1pxYZCiUO7Ix6KskfQH22YGnecZ5NN3cZ9TTX
W1FocCvEuReFdzEIQcvovTDvzWid+cVuFN7l8RHquhGDqG2DntF6S4w7wGAWPmVu0OivwoUBXBUq
RtLlwkOMFX3P+QD3opf9pxK2kx2ld/oC6kptmqpLszxtWn6nnRvkdlrNTCUKSoAI/EOt3csCWhwa
uwm9MN+m4Dy8veHm7oqJigR0ZMjPoxJzOTpjYDJaeihO8Kef/6qDjQD6/6bUV92vvzeEGjuSPaCe
EgA7uTREidoZUtENp74snbGAEyPNc1F16zEPj4ay5K2nNwI/iWAdBGoLJR90THGeYYjxPqctSqNj
rq/i5rnrUy8dW9totrK5Mwv0koTfZla7t0c5dxedm+Wm0xeZHKuBPpxC6UGvt2H5FsfebRNz2+PM
BF8jH9V+yAGHGk5t/da16EjtHTHwwkSxDJB3oeX2trm5DYKsKbBP2CSoq3BnnoS0lElOhhMLkMYB
zrXXH6RmbXTNOkCl8G+NTeSXiJWBYUQwcdU5YlR9FIDB/qQAsFJ5rfQpf+SSpccL98b1mb60wx8x
I46S0IcdYm6Z/jHqb5C9Gh5vD+b6NXNphHPlrE3UZIiAjAHSobQlhQpbkgMdfNvKzMMdZiYluEkF
dqq1XR4sMxYHoY1kPFJ70e6NX4h+esnqenckjl9bZGw3+RuIQsjwkqo7ffgzIINQBAQC6BObS7QO
2O8g/FIAbRi2mVGsJWUj5Y6Pm6ZrOrtcmpbr/Xv5vdzc5x1IFPQOqLM0vx/GB7aunVazcskB1v72
1CxZ4hYgBVAFQmewVOmbwNjEaunG/ivIXm0hEoDWWOjQmcHWYGS4IJAO07GD+QYsDIoEcW9iZHGy
l9tgXRdu1T71MppDu+YpE1aZ4XUQQ+9itKRBIEER0A+FRAtdMWHTtLaYfUbZZ4DMb6pupGChWnnt
mzS4edQ/QOEMihq+MNy14GPqa2lAHUSkrlGhNywuwAnQxtHX7YnnucZwb0/eYup/A/ckCLY5Nyjn
olED5iOdlApXdG+Lvefnrj48merjqLlFeWy1AIpzT5WPtqnQUvOHgjxAx10LvyN1B32S36nxR5f+
j7Mv25EUaZp9IiQgIIDbYMmVWpNa+gZ1dVUT7Pv69L9R0vmmkkwlZ+ame9QjpRObh4e7udmjkr3T
9o0SU2gDJ29WNsgVN/DzM5eNRYFUwIX5inzqlBhAdwqJH6iD7JFwjR/42KwxT3x32JxfSrj/AHBB
bwxKYMhtnR/VCrdSGoNp6XTIGdJpJbun5sfHh2J+PBxfX1/f39/v7n7vPaTY2N+eJebnv14W2J+b
tecTCKc+z8ePJHnBKe0NaVJP/AicBaObwVGd2kzdYBNumgPZ+A55SjfTlu4kO7+ntrjRIpbsI29N
k/PKqx/N4ujlmsMBvGuWuNrQCHQ0qiX0pAKYwJwGzSGBDW7z93q7BlG8aguEO3iDy+CXAn3D+bAl
Hmlh1Wr0JO75Oxjdtw0r7jKbbtdIV79bwZcLDAZuCay86MO8SMuNIonI2Br0lLP70WxZb77dB+xL
YaX1cHzfc9azl9tr+o1duTAJ8WsQH8/x25K8Rmu1vijknJ6sg1s9nO6dX45rJeZoAhT/4ezuQ+Rx
Tw6DW3mqH7bbrbnd2/aGRRi89XhYuVevPAhRQf7xNYuDzyeUzcW8oCeNhXbeWbUHIF94iramWR6H
fYJs0n4N2rRmdNmJgx0tGcOAKcCD88X8NX6UiU1eyXG6ywLWvYC+Mn8Onlfmfb6mbsz7EsAphhGe
4LzEvFuu9csFx+19Zjn33BTYr5J9zJPupKYOWctddWdh3p8jZv6WWX6/fVQfWrZd2QjLPm743Hnq
DX3W9oJayBLGWmVoVhuHmp58t31yneqYhM4RXCiGvZl6y5S+HoHv/DvutTV44rymlzPxj+GFV+HN
iPSwDMOTBKHp3DWeq25Txnj/Ow15uz3tV7JMGCWd0dXY7wpIPM/P8mC0ZR6KDU4YFIOPneH1E/Pp
wwDlhFctNKMnfojHlam9DIEBDUbjJHpBodJ6wYOnDZHQo6FXPxVYUdX2ik2+XRnW5d18bmIOZX54
ZshDDlnv+9pJ3Ch7AG7tyIGCoNmx11dU07bKdhWKsWZxcVIBRIBmQCBoUAfvLLQnbSE7dIg96Um2
cgcbdJu5a72H31WJxU5RwJoL1OOsbgTI0vkoqVSOcpDUGKUJ4MWBm4Zdmh/cAsmmmTCU/53cydhT
uSn35aZ2gYZw5jlIN5BQcJ4SK9xG1sAe1E3FIjt65CwCZev89S3+q9iEFhQBzFfAF83+oO4SV9g1
ZuD4Jt+Vds+eBUc3b6/b1Z3xY0CL3UjTKg0FrdJOVuEEj15+n6wY+GYTXkzZrExnIJqcD/eyGVlD
mb5JO007NZZikoP/IDwVTuRgxuxpC0kJa9oGe8g2vdZOxfRD7vADZ82m2cRYRP9JxjyIm3YLpeT1
e/WKC0StBq8XYCsBNPwum//YtJHehZmehPqJsNFu7V/VTnOmo2yz4JRArOT19lxfSY0BG/HD3OKM
wFyaTFmkn1q7O9aA5jvQoTkgkrbB+hQ60YbbiKlXyWaWPDuzYz2zuzgpgV9zpSIYJvTj9s0uv4Pe
BQMRpf1a7rpNd+fbtwd6xZ9+o60NaaaNAFrq/JRMVajXUTLoJ38TWWTbHLCwENopV3zOmplFMEr0
UkLWFGYQBm6HHTpXN9EWqvPvt0dzBTyBhl6Ax//fcBbv0wSK91rZ9/rpLduhAceJH4GIfQpcepw2
0ANkGq5IJDXfpTXD8w8vjw50uylQfGimwjKezyNFKJ8n6qifmmO5p7/BVmNBld3SNuNz/EddgULM
m29pDCRM34Qf4N9YCkCJkV9KfceNE9qcQ4XBQ6GIFqA9YI1m9Fo0i+zzP5YW8xk0hOdTEBkng9u9
qXLgWo81seL2mdq9ZMorId3swi4HBq4lLCLuXX3eRj8OeY3WlWZKM+OUHaNn+ixb03+auf8ZWFb7
m3wEC/BsgLrCFsjwp+AoOsrKZr8+a7N8Gho5v1nGzocBUIqhdbQ0ToorQuVJ/qz+Rk+ZLT/JK2/K
q5YQJczgHEjHIIl1bqlNfaXVmt44VTkrn6I/GgiaHBQze86m39rK5F11Tj+tLXIcTUy7UPVbA+m5
GS6GJpn8MXiU3Oqg3YmxWf0iEZNTtvbCv3LxzaHQ/wa5uMmjVtB9WYJZ4765j56VT+mrXZNdvOag
ftpYXK5GXmhSGHcGAlresf43OsLuq7+506zIol+pNYDXa+79wWsUjUdL2IEU+joR08w/QayFJQ+9
t5MfRstUzfoo2fvwPvFuu8QriSIYRGn4mzQNSZLF7CVilwl6A4PiHhQ4G44nKYR+cX9yVIW5DV56
JwUGgJjpfWG2h/5DcG5/wbWH6tkXLOY2a5pgGAt8QWWhoesRim7cIR/1hu5e78BsYxnviRdtyn/t
S4CDmItnc38rhGsWN9uoV6k0aap/0sTJ8eVdWUn76a/Q9CvDm7/+3GcBjwZaOKgOASGHms35Eaxo
WddtUQsn0Sj2iEP/lFOgbdMM7ZiFPIjW7cmcf+3MmoLkgjQLmqEBH7toPis/PORIYhqKRQz2AgFO
OO6rzMp9tbJl0pKVcPCbhnFhSwEdGcpR8hxFL4tRMgc8ZoTY30mY7qRyLxYHPdoVBgjpMuYLr77/
GYZbSLeJgJkEz9PwMNMoyB6iNFMjm+FTDH63W81/LhJz8iRUsPH3V/U7z7eG/txXpoiep+AwDuDa
9x0/sCCv3aB5gUasqm2g+9tXSGo0nU1LBOYpamDeEB9IsILQubhMUWzAFYq4khhzO8fizlHaqkmz
+UWZcd230QEP8UENacSoaAUb8h7llstFYJft6K/snGuWdQU8f2AaQlP0kr5UUQei+kJFT3QA2ZQ8
xD4LiFzs6gGTHKpGutHqOHtUjXGt0H9taecOJSRmESohfbq4N3qhKoMIWTHAb4CTkJjg+0yM92rm
EYkVbsqdNt8HsUkjdwr2kX6fGbFZSq7Ym6K05QJUPJj6YYyHaXLqigX0QWqBxix+ycE21m3SgarQ
EfKX5G9Yumnjo4dz0ybvQWp2KmuhwXmA0PZeVR5FcDmBFNPvnUo/klV6zMs4/nsHzzSjSP2huXAx
UKqEKkIKpOMiUX7A+6kC9jiB0Awk0LZF3YxW1SWyFVek25Vq/dgkkFGOx/I5oGlryRBFMVWoM/Rp
9jedR6gEeW42JNUgME1SAj43FSjYTBt2t4/5JQBkxtpB6Q7PAQCh4L/Pzznhck+nQE88UuvJzpCl
9E4W6A5yKCXoWVuzA5lOTvzBMQqcNYTEhaOm0Zq2wWV8gY5qFcwXeAzOmeSlc+tyAOWjavJPRZRC
uk3KHyMcWaXqWY7GghIrGVMIWGgv4RpfwGXyBaYhgwcmRiReZvGs8xlQfEpKsRIDL803fm+SbS85
nbjpGyv0+mYPOKbqfymrXVbzhjh3ejCLMc9U4ACsL4lwaZwTMa6zwItaQ7dFAeWi3hd9e8w7vqlD
CRx+XV1vJ+4re5kLnYO+EtZGIAHSCUcXXl82a+HkxdsCMn1guINu8kzljKh/MRNdk4U0qgOvihVk
2qLapGKsmmg3VZ2K5KPTAlJoxU2pb4xAhKpMVGdOE0bRTh/lNYTCZZIAX2NgT+LugRg42KLOvyaI
xLBoAf/xpGedm2nsjn/FmsWTiYbSCO8sBTySdhbaxL+XFLsOHEBzcqUEod19kv+RjzL6v4ttGtlg
9IhQHfscu40a7XPV1qQD2JoM40XzAsXUhLV5nMPTxdLOyUr05uCeJshznH95qqpdkKc9dtSLTxkP
8N4lx/Sx1e5KxWB185aDoucQTZuUrpHZf2doL2zj9YkKFf4EnPbc9kjAqxxMReDJ+h2ch28FT6MA
aBwko/atbsrdNoYKmOqIviVb1e/kUXzqXxR7HCw1OkimZisyIw/qKdWt3rc6wTaouQbLvgzU5qX9
8ZGLQE1pS1XjYHTxBviVe6HeDMQm2j5woTMcNveSrRzS1+mNBFvtERSFQWVJpqiuLNN3YWgxVWBG
wCmcQawzfuN8qgg6Q/tW1QOv7mM7fxzLl6y0h2Dj55Ac/GqEY1dsyvYdFC2MKEc+/qlEi0obDbgg
cB1J2QY5BghHRMcSzxGxsJPOUoTNNKI14Q5s8JH/kMemUtlCvG0NBhpf9ZF8okLqPxtPTbSrQCXR
ILkrfCn0kYOCoJXcFsye75rBhsAMwl34HI+gOcz2jbpGeESv7NGzwS/8viKknZKGSuBRt6YOmh1Z
PTyFgWt0ZrwPo9eyZNk2jV/R0oRLmxXhe/YQ5dtYtSYI7zUOiKblwRo/abALhCcFyPB8r41WC49t
1PcUfNekeoK3YdngoQ19nLtHzLB/0KhDFKb98pWd1nlJvCuz+5mYEe5uPFLNUSY3Kw4JcKUh64Rd
oJsFCsf5S1ZZhWaXEJ7ehNpj8YYmlds34ZUbHIUmCoA+QjTkVtRlxKvVTSAKNPCa2KGlCWx8Gewi
BulegLUSJocbvTFHN2/Qrmaj/a02QSEb7ClYbEZXqVc+59q1dPY5c1D3IwBPMiMP+toPvNFNFbT9
OnVs9Siic5Hl/AX6jopiK2Js6fIancbsni7OxY+JWLivNpGHKVWEwBMylqaJ2VaFadQaU6lTZ6zK
UoaO87XhXt2PSEkiQgZWQVsmTNDeTZSqCrjXiKD0r81oGkD5qrO6AJ4CrEGksON6ZGgR30sImjsd
x5GPO0NfJf++eGchSgct0pwGmPNry5brNCrkUmkJ93JdhSYMqhh3aiuD+KsDRXw/1tmx1hL9lEv9
Q9CIzSEzgsHKU/CjUi7JbzltDXMUk9iSSyn/LAR/Dep9+bTHF4K/CYyUsgi5Ym2xNdCPpIVpzUOv
9cm2CiMIlVUmoOy1tilqh7edXQu7LOosnj9FwktSHY3KiTXAlT9un5nLIiWK3SAtQ1iIhdM1unDk
tFDISNM89ugGrHpMetWc0YWzihVT9neyukXG8D2+B1WQd9vyJUBotmzAOG5YQBjVRazSAYsh1wZP
PFreZYZTBeDk2ebxg+Z7hP6JNBeKrj7aLcS7htq1XluZL74V8mkAYwDPJBPxDICmb70IZHUCGd8i
3MNUxkDdS9RProMrhq88AC/SS4tPno/AjxMtQRZFQNwVezJNiTfADTlRX0PBSU9kO4W0hAkadL67
PVFXdjOKcIhEVIAEoB65uOSEDBjfUKwSrwIk4livkdvMW23hK85+fnGNhHJfAaeOn5fGO2186T81
si/uOt1cS+x/14TOLSELgX4dgJGQ+wbe53z2tCr1c8LjxBuTaR9EkPXbS5Xm+u2x9MpJsfv8HXSp
nYnYwhIU/3R7Gq88UPB2nvu2KFjNpQtJm1QWlNbnPvcqyHLLLOpZPKLj0+kSN6sillYbca135XK/
nJtcHK5kBFeU1BncmzgI4UAClxAJDVjvIKr7EpBkuj3Cy4QPIO/wK8pMFgTp5cWBGtJ8QHVaCz3C
+8Ti7VQzMRdNoddi87aly6I+UmXwrUD2GQReYxnZ52UdDJIWRV6eHUb6GHQTaH/QayZ/IaOj/oYa
V5LZpSNFrD9S6HQ0zuSCn4e1Ncvkw6r43JVwFDlSkCLP7h6ycEsyQq0pIlABJpHXCG4/00vIZio8
qY++I0ysyHbpvY6S5MjqB+IZ9KEatkGBNB/ox7OVqbmsK2FqwDKO1OwsU3bxHC/EIa1ycGV5lfJZ
FKeueqyFBwLG15HbQcioj6b+yFMHi6BWrOx9A9FZvJVbmclrojvXtt/sMIC/RO0Hl835gYvzcugl
sQdMihCEQ0abbSoSNcDlQjEh0soEfO+Yn9t745pRkDOB0wdrgZtlYVSNay6lPIy9hOv6Vulqcde3
7xB2PACFNOGJB4Gz2xavZEC++ROw8pDqnrkizsc5ln5Y+yNmdVL+KONu1CQ2pXhvKDVLnwcE43Vo
S62tr8GCrx04yFDMhGAQb0Gu9dyu3LdFhEd45Gm0m1wJDCdQ67S0pppWfNdlaDXrVc0hDQJc/L0Y
IGl7cdR0HiPBwUFSCNXAfuWSueacz0zMy/rjavPhm9HlH8UeryGtoMdQZ0Lc/kkAXXgRs/eRsADt
rfExGtiwUpq6tmN+jm4RDNGAGAiHytiDtq4GapZBMKNEAiSp0PDc1XIdtFNpurm9aa4axQsfvUsQ
bMJ1cD5eiBJIk2jUsdeMERpmTz4pLU4CMxoKnMd0bYte3rJYQbTooPALnBBu8nNzft7FfMoxRrSr
Sk7e6zLUhIZyP0nTkxBWAni2tNgKEKtupRZ0+Dk47y2FQ2WsESpQIehTBkJXdXDamn5q0UhAbSWE
h3SSV1va5wt/cU2jRIikjQRZKTyjFkFOA2KMIp0kLEcKLQakXdGqx3RyB9VLMu3RmirWm3iNr+fq
/sMUgc0VkirIfCyyHmKujkQZ1dgz0toKxnprlM/CZKbZCbluUjktXuiDfqhFCz2/YrAWBc1HdTlo
9NDNtdGZ33TJNtOIvlxMEJbyxLwLXSHX0UKtJ8lDpHAv9kPxPpvyaaPqfgoi3/79X+9F5C9QdwNC
EwK83zH6j7OnkiAuhqJJPFATodv2QFSrL20lAyXLr9uWLlvHsQV/mlp4EjCrGn5M6sSTXfRc7t60
xGl8+7V9C00QCNiJgybMfRGbmpnZ6X0Us3Eb3NPVavRsZjHdwBnDmREcQAXlqfPjAGZtMsVhknpI
T9dWLktgHItZotm3h3vlkJ+ZWTjoUs+TNOrj1EunCF3Ke3BNcfkA9hiIUt22dOUdBQzzPyNaBrdy
GXCx1WGKPMubKWfaq/6uBky3BM1sbKTAQmfoGWpfz7cNXxZtsaJQaUTsA7oa7OBF/M6JEHVVWKQe
4GY2Eu6/R692I+cruq+ZE1k6wCW9VT/QQ4DcxwH3xxp87srldPYB8vlaqiMNAVPMUq8SM4ON1Ejs
IAbJ9+1xXsmmnI9zEVcECpj0wWqWeoVF/YcWhNKskG0dMiC6I8jb+iRXe5ptV6xe3UE/ZnfhDKle
VxDkwOC0+8/qT8pQm4ot5W0wkQneVSbZm/b48Xjb6JW7AhMKOUZQ0+HB942t+OEOxEAOwGHQpJ4Q
40UJatQPXBrZxm+72Ay7UNi0PWi+lSxfA5ReNgJgL2EXAwsJ0TRQMi6OJSo4AQpFbeIlYOe7j5qh
kHAVB0prBoUgAYyllpP+POfeXgIxHhs2JHmlHos8B6d8OMbpCw+i7jMWjLr7HLAL2vswLIQPHEE1
2JKuFUDOYegVRyNJCU7ZSlKKyhIjqk1uoE5gFAmruqAoS/TGH4EganaGOFdyJBcN1ZaSgX+QIQxC
qx2iKna7OhkgY5dR3A2K2mS9dXshrh7qmQ4M9zWuQpSXzre2nHeqWhZl4iGn0AidpddMCkCU4D9q
htkfVZSuIUYAlnfem+j0RY/r7Q/41k9b+smfH7A43IoiZlECAhRvjLatKgJM2oaUpfG+DqBnZsbg
nv0DnsrB0QE0RZHE4ZAwOggtuJabv5Xwxl8wy0nz1ASY8RDS388ldVF3+Q+fCdAziFIhS4NczmLf
9GiBHYtoSsAj9hX+FrfRUeAK6HkrJ4QCXu/QinU6w3PJLIPWrNQ3wb9LgcnuIJybmAPC9Hjn+zYK
lrFsVvGuG3ZViLuflRoTo9PK11470woK6UD7AreJN9r5qrZIlQvTICVePm5LemjLmMXcQaaQoKs5
Il9tH9oNsvwdtLq6+G2cRW/2oTzg4xhFKbPc6eTFGE3ao6/tdYyeRgAdUqsqBdavld+v+QK8pvCk
x8t+fsSdf6vAq7AfIyPxUN/vrKClhVWmUKc3MOU2CquUJUmab6tKWOPJuvK4gUjYzKA0t+YY35HE
Dy+UVLlfxlTBLFEx2NYDqQE5GKc7NS2LlWv6WjSAEiTk1RGHg71sERwXWhmo1RTCtRNJAbN1O9rQ
E3hBwWcvxuVa4eTqTYLwVga2D8kg0NQs5hSRZtiC0cUTUzQ8SYYTtawBQVZzoqODykD4Gk/WyNcu
sNlZLM/yT7OLe9LXeehHZZt6JWW0fNBUtxUPkMEM8d44FMNmrDYrG33+xQuL8y0CCBkFlGxxeQ1q
WUucT6k3dshGAGPE/PpDBmy9Zq38irKI/sARF0W2MFpdbWqOiDsV8H4DrNbTX2nc+2s6AlfCbDSD
oFwPOXWoMX3XtH5sKrGUhLAVBERJ3Oj2YKQFiKRRn2WhnvWODX6Q8jIwRSENzRbY3ZWH5rVEAWTv
wHdDkbhCimLhz2PN52A3jzNPqEtGozdtRJ1P2QranpBNNjSbJHis9NqGwtvKUsxTfbEUyMMoCvCJ
swbV+Z5TpBR4og6We5UN5WMtZpYxAS4Q2XGXmpWYmzV97ZojuvpZkDoqreEa8SosbDTcTxJKetxJ
DDCM3Q3hi55Yom+Cj+/2R145hgpYn+e8Dd5hSDWcf6MwNmokpVLmNbMqIdkFdQd2DNeIVuxcgkMV
YJlmxZI5UUkBFzk3VJYt1YuYZF5yrJ6FHSRazQDY9acn6elPxeQ1Vsdr2cEze4tz0E9Z11Qc9nLm
ckf5O7dvPH1Ndw/xkbLXghHTq6P/j9v7yok/s7u4aDLI4OlTJGde9wcvglg5ZPx3pm3UvAB5RriB
yCbzVRdsXeLwXAsQJD/CvSexPaCJqD3khZ0nK5jSK+fv7IvmLfDj/AmTQn08QDMP5fK5XwB6VGKK
XT8wiX/VwyptyFV7AK2JYKpEeyddbKkRUn9aXcDeOKCRcou0K9vlG/48YM2BsTdFZhbu3C9jd6Vp
bntmfaYHv2Yvt3f2N2Zicfzm2OR/37E4fmmH5mNuYAccQEjCDEZQGmYgdsW++2rfN7V1zABuLdje
e+4/Hh/XErHXksJn9hfXeJ11pJTKed4ZgK1gI6yOeL/k0WbY5z6Gz/E8DK3H4OP2uK/VPH7aXXIQ
hWMLvokQ427NUWVot8dz20x8CF1sLLK7bWxeyxtzvGw1gFZBmOgcY9S1Qwc+2Kh58MeXIfhahchc
SxadDUs+38apHiv5SDAsAvFjRLXmiB7h7lD3eOSySrmLfvUAK7r+Wm77uuf6Zx8tSyxqECCo4DjR
o7SF5nmbm6IrvsxSz1/A6EyxJYCAJbfLZ5muZG6uOucflhc+DNun75MJsyuSRyoBVBc5w2DKq8Hx
VZ81J7VB9woIxZJXo+qpoNAA6E5VOMzoR9VJJbQ9gAt/J+QV0+YqT+xUv+VXUW1NUXcgAIxMZYpy
oVGtMANcu6+xzv98zMJdZa2U8EHCOkeF23F7wLtGMKG/gIb4BAieQ2oJaxmy67v4H5MLjzU/f0Ez
g3km6lGKnAYMqcobEMbSKqnIMsDG3YenHWD9qImiOLPsuofsRB8bTUdcNfRN34egKdo5nc4I1l6R
F8fl2xLStjNzyVwiWd5D1RQgg67JbkEbyVW75lfXFIBSZxSdo3nwgFe4YZWCBOy0Btm0WConhpo9
GkOm8r4MAX297SmWwdD8PTqgkwiE0DCEm+H8+E4zdzHxReIWMdAo6RcovW8buHi4f1uYxUHwatLQ
X78I9HQ1QMa8lgikWUXQckotqTc6BGS3uTLi9STWcvUSlmGfWapOQs6IWgHb29YJkmR1KLSD3bcN
6hBcVnNuJiLPItNom/R95TuXpw3fiazCrKuFfqUZenw+E0Y58CIaKHG1olZYEica8ktVd8gDo7RG
A098dUL6nxAfar+l/tEK7ZrO0NKxzJ8w67dos9LJjH0+/4RejbW2r1rFjfTfpN0HpbHNDJAS+Wt4
2fmHft4PsyEUW6DtCely8D0sPNjoQxsvamvFbYsxs1EYRIpdEyiriiTfqGIRgX9jSBwhafimG8ha
mvLCd3/bh6Itgk6CUGS5JwIB8GSpGxQ3D1UQz6GIJkYPY1NvBzE8BHFqgd9RCX+HUgigGxp0VQmC
3A8dxB5vL/qVc68g5Y0XPVAImI2Fh9F8dWhBa6q4mpE4ZQuYsGaAGc2QTrftXFvYWYQQRwzJYRyC
84U1xLipIrlQEcCnQH9NG0Ca7L5Dz3K4YunqiH5YWsTzcljpeaDnqhtXIMNtXsM03Nfi79vDWTrm
eflmtQ4F2xRJgmULRFUUvhqA8sxVlRpSy/2A7Is6erGGzFLSQoxglNo1HN21gaEggwQgavkE75Xz
KVQyv8YW11V36Etl24/aYMl6ojhFUybO7eFdWS0VHDig5xElca6JnJtKOKE1/lDARFE8UIQ0ExeP
avVZamvwuGVKCROJpy+Su+rMqQrI17mlsQi5kUM2201UusfTtyChxUXk2qQPUn1l8srALgoU3/YA
/0a/DBqRYPrcHiF6V7Sg7HVTdRKRDgzUEdRZhjRupHYaKiS4uXEIciN+09NMMliD7sWNJmRRYY5K
mddA84/qXSkZocg6CglnM1EJUsi6P6GRNVUb/qnIKQe2Ukv6nAnBJB5HTUNqjIBgZS2ink/NwotB
rQe9WxTlCKpdlOJ9ibYklFVXHE0wbTAN2kRosNoUwfugi2YkAeUq3rcxKlo92rGLVW7LeSMsPwA0
Lui0mmWiLrT8FESClV5R1dWCyFRy/6lPkPutXwmP7ppXTdynbc+axkk42L1u79GL58S8lCgygeIC
KAsZbUHnSzmUYAnS0CnnysPvcFJNufJ/xfUDHvlmEQJMQyKTyiigg4f+tuUrdwfSVzPPoYb9AoaN
c8NpXIPtQkXu2u9Am+IPQWfztBG2WWdMW3CQgVm1An0uE4oBKg0GwOi37V9xBIC766ivISaGiOL8
/3+8m6GeOCG+6mS3bStiBUOeAGxvFGYZkrVsxUWJFpOMuwH9Vuj3Qj14+Wb2+aSSkSNaiybIfQmK
FRnvZehDoqhgUCUZeW3HgHT3ARpKqlOgNEyAvGK2LdS7IvhKxo3BQyZBjKOWcMNynRHJ0Rok9dYe
fNe2gyYCyAdgA/omycWXavL8rwlxFendB/FrWRufVTYDmo+1lFpt0TnVQCC4WK/4lAv8LORm4cDm
IhVgtLgaF/vBn3JBjxA4IaINtjIB4t/fYtXe9GIwAVyn+lEsk60SqxuNNJYPTsAQdJzZ4FQq3yac
Pt3eHpd30/w5iDRxq+OjvsPRH9sjRI455clI3Si0e5R87+7k8RX5m/9gBWeJADyJ18FyE1YaACC8
EqkLWfbcLCYh3McR8rpp3opOoMgKStz6v77aVbwE56bHWc8J63y+8UcS6YXvh5qb11O/8Wu/sCIZ
jdtph4rU7eFdnnFICcqI1cHnqMy4gHNTlVhQWjUKRRRhmEVCHquwNvs0v5sG4uhz3SihiC6ah9tm
Ly9emCVzxXNuJEGL5bnZgqtcQcMluvyz01g98OFPErg13MhtM1dH98PM4taVhSwZxUCnLolyJ6+L
L7BDMZK191Gv3PmIRHlArV5YgYSuDW7hsHFws7RFCODiXo23g+Zqe52v8Ate2fyYQLQrI2ZF9/S3
wt+Pzd/xtio1mmhuWfXaRuY0OPChKHdJkqWWLhSNrRc1X7mKLh3yvGr/GF2sWsMnqnGIiLgd2s8s
lF0mpkByICj9ZuXUXfFyMKVAkgZtzVjA7yTFj/FljT+qfYx9mRm/Q99/0owtPJMpJ+J2xrJWezAq
8mJtv1wd4A+rcxzyw2pZdGo6zKcBzlw0RMS6HQvWBAhnN3keS8xDgwA6dOE1+PDFLBYSFXiQqtSl
qSVN23IN9nZ9EP/8/mLTo7mAokkav48nHsrQp0B6of5aOWHNyGKPy0lVZ0I7n6wBwG6NomkAkIS1
GvdVKyo6i+ADdbj4+Xz/WA8gMqhAcwPO1wgCuy5HyWzT7FNHdOvc9hRXF2VurgNSC057GWQFXTGU
ssA1N1KTeEulqDSLWJD+gxWAhcA6iNYPoN4WGXEdDbOxAYpMt8+kfKf3UmEhW7MGgL98a4BUAbl/
RP6AAgNreT5rMZ1Uyv1GdzMxre0qLUUT7Io68FdGvYf8KEpgefmRcK1ccbfXDM9NSDi1c5SwzGqk
Gh1HQRx01+8B+1ZoSh3Jz1NLC8LJHiIt2UqNXG/UOFvL9V90oSE2mfHAZG6FRmi0lC8npM8g+97r
rlqcoFDLG+6kIfik04Rl4a/BQMlP2iqqYHfqvpvzOprIdCAkImVE412+5Xq9R+1zE4rhXgMYt1TW
2LuufiJq+nPIJs4iKsvNnCZRoYUCzn2TRF99kBenVkA/qS775b0iKDl6kUhsIY2ibAo6HcsJWtCR
XnKz8yXB0jlpHSSk1XvgR0WzihTdi4yemgGlpdVKwseQQnMmFIU1Bo0rt6g6p8rmxw+eItrCKxZt
oejJCK+oTUAmjaqFOmrevXJxN+V/mvJBUt//9WFERIIQiCrYvzgQ5xt4DEejGP1Mc0dVaIFAQttj
k6rWbSMXrVDzlpmxXki3yzgn+sJPamWX53XpUzcZSzc37FQ7hLLbpOipBCVvYICJZfxAR2sWATnF
74PubvSbQ0DvCPS1JEhlh3p/qPEcqljc2xWoyPRtKR9z1NgMO+YhGjFptRI3fSOkF5cHJkUBG9iM
pQCo+XxqBKWoax9e0RUnKcfeTir/WaKVcQob2qTmEBNxI7ca6DiiVMEBV2RuBGZTZuPfFnT1LSsJ
lSYHvYBhyjiaid/9yggDpsk+cAhUg/AgVXpBYlyL5caSU6G842ra/BkmdRJY1schsaQYmH/036vc
kkmYiWaNOBzMzaHfVej6hAqpLahx2oNZOmpTk1RRLKJ7bDR+ARyh6UwV0tL1dQOQ6yrwQVMkgx27
hVaDPKGFxhjrPWJG/0kvEulN4bGPFASoioFNVyF/AV/mC2jpT6Q4MrM4NTaJ3iuvaISce2gHtfIa
norgKOnq/yPtvHbjRrco/UQEmMMtWUGlQKkUnG4Id1tmzplPPx91MHNUrEIROgO0bQENaPPPO6y9
VvYdVWNCNb/OfYIWja6PRPKLeFP0lfKWe7IAfMwCIGLX6VijIEa1h87UziC+rCqStFutzfVwn/qV
Du1HU7e/xE6Q5K3QhLm617Wx/JWTC/+p+12a7Zgiz3eMNpv6Gz8Hb20nk6zR4KwU2YvYKpWxct+e
VThp4CMrN7dCoJ7Izb3w3oVqUgTBTxMXqvSpQR/QrxLgJqZWOLIcoTQbt2RSlVkVwxYEXQPcbiVP
hiDTahBM0IPkpZc54gSaTen6qLClTur/AA/zv6VpXn/RZ6Un1JoxIMjfwIh7pk8b1obVTLVAYg+K
nH0uNdZBKgbaMPPOuwt7udl6gfhVR/k/Rul4JHkEyHtZPBQrKZzR5frDSDv5NzNXN1O+lWr4F76a
rpgtQbzA485TpAH+OT2alRjI6CoUxDSWQrVZ/2aV7YG80BejCzr5ZggdWShYhlj/hQ+RhoVaiKlI
Oojmc5ZU9nQk/vaKstpKvUx6zZa4YuZ2hBkGZy3u/SQrvKnrGu1hjP4Mdf2oROW+7+5DWsqaTnsc
TGUvZscmtn7H/ZqY8fLNwbZMrh58PnuFkS5sa6U1CZOH5+eNzT6QI4g0KpQwtVsjqmwp5E9l6+1K
fDOv0OfLdWl0cZwUzdfjBPzagxL8pkVWCBwt/GoMNdtg9zOt6uwDLqVjEkuv44iX76EtQSAgiF4h
E+mrw8rVcOZtYAdaKHEmJZHIISx7K9o28CS5kswHKc/MfVKbotuDQ3YEX5Z2ctvIGx+OYEceyvoQ
Beb0o9brYmd21o/YkNu7Me2lh9HDU0oqrdiNWqM8CDrUT0ITRwe1S6s7T8v0nQfWbe1hnp/3xTLA
1YUnTuJTwWFaxBbh1OaKWkfeQ4h+kxLTxh4AXut8EfaNe8/cl+qdVRmOaACO9IT7fqy2WTHamdg6
RbrRhBej97eVL9lVgDIaPYjXHYczKCPpX9KE8txvP0O2PvRsP0UlTRX7Ivl070GS3gMWMaLnsj7G
W7X0N5k4baueZJjC2ybV9zntjtfNLyOV2TqoaADSc+IG5vbTa0ZuMha8TryHtNMsOw8F0Q48fcUD
uzhGeDKpHcxnEJKjUyuCFBgFfPz4GX35VzHQnI7kG+9d8BxFeAi9+lXz+53mS7sIJB2cM6/XB7kM
/BgkrHD03HELkJZdAiKCXKb4gyv7YNKQ44vpTgyiTV2ttdSumVlc2YruwZXQjcKDHI52o+2F4o8U
Giu3ylkuYx4MLbszMS7yqDidp3NZJ7rqx54lPFRmvJf7Dik7W++BH2g/qw5tqqSeG+nRthyTlRf3
DIQ3m1YoOxEI6mTQlw13aQSAXoawxfWkfVUYdHgbN1jX9CdPojPFq2z44/5JlO5FaJunNlX/7X3q
GCou2nArZzoJ7Kcwccw13Y8z5/vjw6A/mAWfZ4DmYk4CUuSxXqa+29VbpXcBWjuKHrollCHawTDs
EeC/nz2ncmFrdEsBh5TzZxWCi64zN1J6I1Wg9aK3KN9a1nNb7eQo2xbDTRR15KErJ4Tqr1ZXkKzn
bxLhAkEmryJzSfvi6TrmXRMpdKzxzcJuFKHU101KX22Yb/MImV2RqStQhUVDfeXIn79Ls2GeYWh3
MLv0YYIgUrVJbnzXCmW3N9BOM0oXSoRtnH6V9+A/HiW4GLJglBeM+fb5dLclkuED/+lit/RMc9MY
0a5WpWnrZ7/GatpdP+Tnw4IsRJORnkAcAY9mEeYlZC6kVJ0StyyAJVDfu/Ez75Zan6Nq6fN1W+dr
d2prkVI35KQoJagk3AnaChbO6zf5OG4stTZ3EAv+iAR12gViHB58MVrTYLw4UAtnTZp71SD0O53U
0mM7kblIYGi5F/2dnt8nVbix2rUq1hl0i9XjQHHLgPuE63hZZSabXaVWGqUusZnT+qqdV2+F+pfE
w3ai0pvAnBrsywy5n9xYcUvPnyXNImhHmpBsHUTVi2dJMYfEsxo/dfmy5iUpVeku1WLleH0Zlxmm
eYC4vDMJAhV7nNLFTE6eZ0Iklbpa54W3AxU6J+iMAkDRIIcMTlTeUvKIAJur6qt0kLNtnGHiuRnd
Ty3s1Hbi5SJd0nXqeinaHdFWVMvYCWbNnJ6MgawcC6X48fXhohRKWou9ww+L01hKrSxYrZK6/tzq
hXJDriDC8oN53sV148Tdt+v2llWFjyFScUUijfNPX9rpEE0ZNTFl0FIXiXlFJO3RB76wKfKhz6Bv
yCN5b8XmVN2ANorNP9dtX9pAdLyISIeze8kgntpuxjwp63pK3SkdAcGNDdVTRV0jTLpkZSYThXOH
CwGhlFMrMgqCYJLE1I2bLOVuE6VH9N/G7fWxXHCfwK6oPPki8zirv5ya8dNeTOPGS10qi7ahBU7T
78eku4GQxwmCYSdo/raB4y41XwSvfUjMNc/mjCxkXkoK55BUwhkHnHOxlKJBicHSxtQNfTm3RT1q
dqWRuqKR/pY1+FzbAYrQODe4jgb4PzMVPmqoEaNKHHdeXev7rEleB46ag1QWAg1gFB2/kdutoaTq
Dp7F/+HlAR1DCp5AnS6VJX9UOVVZGMd8cGMJOz0OH4Grt3X1VHlrTUGX3gLoUzjG9IUAzVzsgVK0
YqtU56mpdrqEYIK/DfvbKNsjZb3GW33p6gfvQ5AgQTgFjuF0I9DxL7ei2MEO2nrxN7OFrBQe+uGp
TyyVnafJKzvv0gkmWuYMzz1ktHed2jNaxcr0lFMkJu+WFdtgf1Ie8/4289cYQD8YPk7jNAhqIWok
0iSWpbHv1BbEmlmpTgLzGAroQndBfyf7knij+VZ6j1R3vOka6FjFVKi2VipwSydttgFvFkFEWeU7
Wk2tezz9yOkh1XSMPuxghquEY+r7rR3Tx3EzWo2xqZEqvqMLNt5Tvn30y0LYqlFW7PsIsmFR6XVb
bsruXTUDhOGbPHFysaKnioTgYZRrAt3cMHdk9bwbP4zX2D8vvUik4Gjg4T7BlV0scJeAZyWlmLmt
ML3j/L8GomdLUrzjDDlq7cNpBqb3+vVycVPNCFIyWlDNLPPj6cy3Xg1V5oaWdFdJoz0J92qQPRjN
z+uGzncTNxj3MbEmklLs39MVjpsmFLKe9yDHaRIbUOnJpuHyiCfjMe3WCFfOzyWPugTQiDQdaYtl
55w3EVNaepG5MJF1xk1ZOnFa2VX/V/WTO0XRnlX17fr4PqhZT7cwJhWJRj0VjOwZmYw/NGEvSlXh
akFHT4jUjg09Q0gJ/2mCnCpALrFtHE+xqpzWMAPZ4r5OhEclGPLvYpxrb7JRmqNtdAX8BkauK61d
iLFymJpM/pm3XvFiBVr52wdF0m3ENKXnZ9QK7VetD95OBcC5MqBLC0aLF6ibD7zK8nnr/KwEF9dn
Lr3TU1aINvlwcGrja2wiD9GuEhBfWjKiOGp9c68jt+npBhkCv44JvXLAFPphfKj0Bz8b6ZkjZeOJ
N5YS71p+vr5o5yeOSxNcKJSTJjRAysLTHDtd7s3Rz1y9RSfIQrvxF5wTt8AS6iDYWgTT1+1d8Kox
CDm19sFBTvfy6SDNVA4NENqpG4hCQy2irL0fKQD9W78vvDd0Fs3OSZXYfAlAm+v4aAnp0KHLA8ht
tAHM8/XvuTj+mU7NZAZmYdTTz5mmxCLPT1Oi3MYQpUZUCQNanTYDnY6UEC00H9SU3glPWON8mu+y
5WkhJ0u0Ao/c7AefWm6pkohizAE1BxWdTrpC4r0SiF8Os3n/cV8oRDF1vCunVjxpaAeYpTK3l256
EQhD9IwqpdPnk2OI/R5E1pa0xooawblfOBtVYB6mVWPeyqdGZSvuEhHGTFfpZx68R6LjzfVluzR5
tOlDOINTNuc2Ty2UmW95vpVnbhXv+hzfL35IVkv/l84/UopQJ/AYAVVdzF1geJKCz5a5fjnBkRDY
pfA8eC8eSCR/er4+oPNXiDYaHj7mjW2Nz346IEQjSmUcFKZMSbZTp+Lgto6STVu5q1f6sC6k0Mie
kXYxCYIo1y7hzGU4Vk1QlrkbC/md57+IxZuo2irUbnhu2e/R/FVb1fb6+C5tCdBpbEIRTlNwsKfj
o32xBg2ZYzPtvV1taNMm6sVyd93K5aFBjMiRQssOn/3UzNgNyOrIde5KM10h4ObuKchKxxtfsxtD
LDaFCS/omgdxaTNCc80RpvmE53ZxpXVKExuTbOauatwV6Wui3VbiWjbi0j312cbibSCPk3VBZ+Vu
HY22GBymYp+Ntt/ZIBmcdi2jeGnnf7Y2f82nxFU96ZWhVH7hWlqybWG0yAx6jItvUd3caEr+5WwH
S4WvoqAAyCO0bKsR+zaKBAiVXE0DLBI1+HmmD1vq9b1x4YRJhg4vF+xYxJLL7G0ySGUzZXHh+nqW
bevJUKAe8Vp5Pw5peJMlqrJypC9secZEdDyzT5CZW1zwkxUlRZa0hSvkBfIz1L3tMJTXaMcuWOHh
AgVF3GCCYlgcrME0w2g0u8pVB9l77Fp9BisKxsrkXSiOIxxCsnb2zCm0mQszAqD2mYyxcrOYrGz/
WgzBfSy+qlVPgFs8JVSeG2U8zP8G0bRV9LnQ2Ox9tbLztNuRyt94gbqycT6AZCdvKFlGsjnk+/go
+NMX+5S4s9Nqxux2Rjv8TMY4jJwi6qjH9aOa3zSlEopOS1kAubcwFjZdpOl7VaGFbiO1aQmRAcqQ
v2OwEb+b0ZNvO79sZJtdCFHtGI3qMZrCih6FCkUwT+xzmOmbAHbOsqqBa45aiYRLRyfmH6GVVX8n
eFGjOxQ++/eoNeGVT3Svb5+h92n6m6qo4Jwry7iubaO35HDrG9BebazMi/nRHyFCkQoYVq9v+/Ps
yTxHpNhId7PpwZOdnmU5toreQqAYL7ZUDnpaHDwxJetd9+IhA9XoGFNjjHYYBLVs15Wv0MCJrsJk
9eG9mZdr/fvnDiCv9tyNBOQGYB1pk9PvicqAWBTUjcsyNXaeKIc8bTaKtZdo1jVk/5Ye4d1Es5cf
R8ep91YcorPL+sM8yS7CSxCx2mLLhFkima2R6G6PWkNW6lBFtqETeHnoXJ/4sxt7NkTWYGbVpPKm
L8I92G3aqJsK3c3NDDBMCsVzRQSR2lWzk8bmHmWD/y+Dy055q7QUYF657tLpYbcSxZziAeqCDcLl
thG/C9a36/YuriR54zl0IMtER+zpSoamETS9yOkDGN5tUc/N75RQ/Tu19HXQTKD6dphP6mtd0rHQ
ZUq+K/pe3wuaWP4Pawpqm0WlNo+dxZZK00Dt4nwETAYxcmvtVWlLsm5lPS9tHBIEJNOoVhMxLFwL
HLRUb9BCdhuAjTUVTmri3Psrx3XNymJOU4uUje9lWKlvG5KaRrZXtRUH8HxnzrSYXAsgO+djsPBX
VCMJgOupiuvRMkovoCzdePGhgMdKSb5JobmyL89aXfBogZ3P3K/k+9H8XJyEQGzCrNIi1cWFSh1w
wFNBY5wmbtPwKMdPo/pTlL+JpKhFNXMa8lZVN+70SXzwVdqHkrUX89LwP33OMiRqdH9Q/JrPUZR7
1Ss3uX7fWN8aOMiiuz5bqbGce6TAlHA6gBGwQyl1LLYNez+ODE0w3LQR9fshzgzbL4BDenhzO9Cm
lSunPm8BT8qx04rRKQ0v2l0/qWc+At8ANSgMWFQBIZleLIAMZTnIUMNwUfhyqHRt4vTH1y1QAeAN
BouGEvE8558cRjNSjciaatMtREF1Yg77RkwKceUIXlg5UhTAS8nH6Bz1xTjqvG7zibl287bfCco7
AOB7IXxQD3KYQOCQfvlaISNCBQXgBlA3Zcl4C09hLHdCzLSZ4q0mk0LPNFgLc1398qGnykdMxt8g
Z8HQns5eJseFJAc1upJjd5fVqI7IeXiUPGvlJJ65wHM18ZOd5cGXawoVInZitL3NJCCohYlp3Bb9
CknPhadhtgTkhOIDP304JZ/2Q8gWNztpNNyMS2FntrUC462f2C1Y5I2XeMKhaybvRpJCiGK9Qdi1
baZx/WTm9vrGPONR4PJR8X9mAkxldsIXjqsYNQBcfU93a+hN+rhxUige5W2Wqq8e7abl3pg2ZTE8
Rlr2UgzDK/XBGfCaxOXKl8yb89RXJefFYzm7HrOi/CKC0/0SRGwtWy4xCvVkKasPZWL0N6OSxVsc
747mU0/alY1vHLxRXtM7umSeRnCLCwC4PGmG0z0W6GURWRnmhd7SNqQaN4WBG5hFxj20ZYdJFGyU
J2RBWxn2WSj5gaviCiSxOSPQFvdfXeWiFqEj4ra/YSkEgeLdDaqdrmScLo6OOf2/VhbPZsjhD/3Z
ingUne6pfesihzrJe7lWp5mP4nIVIdT4f4bmq/bTxpYGuVHTCUPwL5Eq/Ja8X9+v59NFcYAwmAQG
EFsAAKe/P+Jhpt1Da111fPTCHxpJyXB6N7ODp60ET+dTppKfo/sU6BuUqUvgnTcKsdZO1eBOVu5I
QotS4eAI3ndSrGWvkvsUHF1c09g7v4EwOiO30NGA1G/Z1DL2CDtovjy4kvYMXgzv48FInjJ9XHkp
LkwjsfBsC/Zv5O0Wh61uxXoUA2NwS7ovm1KyW/ODh9Y2pBcpLFccqo9L5HRXQAg4o9FIeFKfXpbb
rSHwYkoVo9ttuE1/mqU9mNzhTqnaLbpJugMvjb3/+fbSfq/2wm3yCxR+sw93wWAX78N7cSxuM2ct
8jvfqnwUGwlaFPJ8Z2mVwhfb2uuj0aVB6b4H0VEI497P1uQiLk31LF+NtAuVkrN4bjCjSqA0Obo1
WmJC/xQEYPch/q6c4uvUAXMs+9nY4gVrTRow9CFD52VCgVNEhq/aWKL/oCTp30z9XdX3nVDc58VN
KKzsqEuzidMxc2jM8L9lG7EoiGrnxc3oBvohNJA2im0dBNKXTz9Yiv8aWZz+KcvpIRbL0SV7uzdm
4tt+vGvv/WA7CWvrduEogr6eCURRfqDve+GyDfQ1WkZcTa4SAXoNfyq17IjiP4ay4nRc8IDhzcAL
EIFPQEu/PByVAf9zpreTK1S0Rxh784fY0M+2yfHxN02yzZIVv+1CyuPU4uKti3s5hiMEi0Y77Uw1
f26fptI2HfJRuQS72f1gFjfZYMvdiuWPIHBxEYBLQAKATkN4v5ZBIr04bSjK/eT++PEQ2ruHI/Ss
vx5D+9GCtA8xU/sBvTqntAOndPztId4iNAuDX7D755+ZzQ/VD9vfPj1/v3/Nfzim3W1/evZbYKM5
Zld7Auh9sCWvbYcb2T7ecNw2xuZlaz/v7+9v/x7vAvvvn7/Xd+SZAiYn7mREi5e1sszBqHtGpNm5
/bi7u+t2KOltARA71q5+mO6AuTxaW+9e31i/6vtmr2lO+NgcZyrEW6Dv9o1irzz2l9f30ywvHuEo
rgZd9+dvevSydFsV+5RU1o7cvh7/ro7A8urpec3FmH/pYmmRhUbFHHUWhb8WT0ocCf1YSonoRhE5
8VDYxkW88iR/nLmlDdgo6GOeeSHoaT19/WkzFWNPy0VXgtjxn5nm0bKjTegk9ve33+im2K76vLK+
F64BOgP/a3K+9z45NMgvdlNvYVJVfupOfJNsBKexU+f1x7xhf8HDgbhx+kNhil3nr+kqB/B6tr5t
bXkj7uDn0HNkCaGe/NmvUc5e8FBOPm1x2UtjFIeGxKeJibLVhIKwT4vssILpWPDCbT2GrlLDm6KK
K9fwxTkBlqwQ9tH2sURPSVT9pVGpRNfo2qcuv8nSQ23+E6vtz+uTfz5A2mzpLYdCi+sRkfPTuQd2
WY1V5Euu2G3q5t4qOjstXEXYjHLnZJKyNeo/1y1euIzpZVZm3mLONe1Vi+OcTmrSSLEuubCzqVNq
R7UEBePfHn5AI7vT29u46w9+mD6t2J2Hcrqz5x5qenTIQhO8L6HQitaaxM2a5Gb3gnkzqRIJ+XE7
jP92tkUHbJNB655tpa/KZ8w5WEgBSHaReiL8WmyhKGm5q1tTcqOayCO+i4VfTdfY4WMorGRAznMT
p5YW10NXyI0UDQZr2UR2+1v0X2URLdd4E9x67Rpq4fIyWkBToAYkr7Skqxc7owm1iHHV43Z6tPAU
4IzxtN6uIiTNMw8qrD8+z+z1Vbw0RuaLAjWlY5Ww+nS/hhbca5qaya5p0NNp7YLmCTlKeO7a8Lcg
rkzopTGyRam9iwTOcOQsbqZKDOMpMnPZTenA7PtNWNsqTZWluU15ScsHoUNvZVyjmjw/+3O//8xa
RGIUqu15Dj7dh0UT6OMUJbJbig/gTNu43mbjq9/2K/7khbnEzjw8PCKqxoudWXqJEpZ6JbtDUTtm
/juQDDsKC9B3XPiWdptoKwY/0rqLI3hicbF6STZ0k2bUrF6OXEBiB3luZ90PgDWC4pRDue+EjVpb
jhwgWWBIthBY9Ipscn5shn9rrbzzrH2T2n1ZOzHbrA6Nfebr+0Q2HE2hyWUNWnpxB4Dy5LqYiSXZ
dadrkUep3OptKbuFsIs8sgdRtcl2ANKlcuePpe0ZtPl7K5v8Qu4KFhhcVXIkXJVAo06tBqNUgGrp
2HeB9sfzUXewwq2obApiZPEPwatt0TLZGs0t/QE310/YuZMxMy+w2ymP0eCw7EeVtKqf2qqVccpN
DQqhOt9NXhLvrlu58O5oIsgWZMMA6UBtcTrCvkIDJQ08dkKUvXjD5JaT4uQIXQh6BjWCyHIqZMPr
7XWzl2YWLiba4OamW5ZzsZ56UPWVQKbczbt/oSbtsTAKm0SzFbxi0w4zW3mvBXnzP5id+aY+jhmI
oUVUFXSlXNSVQP2BHu2x2tWIBQx6apvDQZd+FHHxpgs7ObyHbnLFU720nJ8tL17bnBaK2Ih9zc2H
sqL/v8dzacQ1TudLy8kzAFOIhM8CXvl0OZUEeuzICzQ38qjAxzTuN3/HErJj1fHRseyPZWTsV+Z0
TpsuLhPgLjN7IKhl2qmWadVJo0rMkXV9JDq3zfgiwztbRvs+fxMTY9ejhSWt+BDnk0nwiDM3p+Nn
vtnFZI6wIAiTGU9uIkfKtkVG5lALRnW4PrJLVsCi4BrNZI9nJ3AM1EnJg2Jy5Qn/fgwlmQhS11dO
4EUriG2RNuFq40icLlnliXEWl+Xk6sKU7swQsi5zUMKV2+T8LZsbiP5rZbHx89TSAbsQJ3VdMtwb
oR9tx9DDu5dN4WB56poE4wV7vJuknECJ0Cu5BMwO1iQnXhxLrhcp+q9csxAj6UzcA80LKhtUUbS5
vljnSRn82A9m0/94tItphJkHiYl+xOkCeEaThdcENFzC4yjkZdOtPAzzMTrd8gYXpkoLOOE9/TyL
9zPIBpCiQme4VSraxkjUPhCXR8+a/z6Zd0q0csTOJ/PU3OJUD6XQpxbYcCCOkaMlo8OBc2rtrfp6
rebU0Hy9fPJ4ZCpPKqrzBvC1/N+kSO6DMJrsWc3VCGzBuBMEbaaObh9V72evrDH5zLN2NqtzPQQq
C0KtJZGPYRa6FePnuin9839G/6D/LJL3GNLI61vl/MSRWZubv2i/phdruTeTOgxKwYtNd6r8f1L6
Y3jovHTlhTvfjxih1fODF31GY51OpZQbw2DmqelaCfovAHsZE7VmWoOaNWWvi+P5ZGqxG/U0M/UC
IirKxyjIGWqRbcMBLur/YdY+WVlswt6foi4fGRCykbummewpX6OJu7QBPs/ZYvtlqNVknc/CpMYm
E4rMSUECtMarqSfwMkVv1wd06VR9srYsB850QLnuMW2SltQ7q/XajT81L6Pl38fVOK3shwuFATYE
NWt4KkgLntHNqlNdhZ1Smu44ZhsZfkSvqR9qS9qKkbmZulurafdxVx1UGSWC23hM7LCV9lLe/rIi
70fxHHfGuzXLh057RSL4oVQYxNJjquj26G0MKM/YBfuRZpxcRemrwyV9vj5h58sz72MU9dAmnF/E
xRsyVSF886Dp4LAcJrCzvO3yphk2qnfI0ANa2W8XUnumwZtIjRK/lIB9sa3VISksjaYPnO/vkXVD
B3qav9QUJ4MKctywHR1vaP4qwlOQynabCl8mhKCreCYHxqnB1aCgc3qCa2GGnAuF4nawzW6okSu2
Golr2LALkQ0dF2gokeKjKQg3/NSMXwoCPXqh7pZKYWf1RhW2xHzGN3lXV6/9YxZUK9Hf+b6nDgab
nAmLCXTqS4FpK6fjy/cqIFKdJJKCKb8XKUknMf4plFb3RbcXtAksSmQxqSqSyvwY/acXRaLCHNYd
SlRjDjk9Z+BvPPlrBALLCxAjDATMJ12hVPmWYi1mSUJWsMzg+LhdcZvWfvNiD4iCJQ0VYmdHwZac
lak5A0MtP3ux8kbT5ima68FxDL+DVzho6qPwg8prVveOlUw7RT1o8WsRuJkPPXf14Mvi3aA7lWnt
rh/s5Y6YP4QOUTiW6Dagg2Jx0kQpresoqKNjo0aQCyPaVFVN4RQKqlzwkn1x/2GNaiT/zakViCoW
wxYg3UsyVY6OZTfZ1E1Qa6KHi7pWsnLlXhgWzBwgzcig46ot995YjkXcVl50NE3hboI8zEqnfyJa
gg1fXhnTGSiaQYFj1cgGgAoESTd/y6d9rqUJIljxEB3DKHgaip/ptBe7lzbZd8M/Wr1JRd2OpEcZ
/lP6jPjT7EUByVASytG7LiQr8dFHAPTZlfr4HO5OKgcWl8sS2AZPrjTWYhcfRzLOYBSjTLEtqy/s
og9uLdAfz8OcoJQtX4PlPTe3gxYHh77T+jumMkAvol7TKL/0TXTaI5YB9gPSBmP2mD5NkQHyeJQG
NT56ffJKRPAYm+12FDtbfs0rxVHyfYZ+Rm84nUmLPMzhdqKvLdMyVmVeiByJjWe2EYLkhRMzDloS
NEmVHHP9juSfG8VH2l8D9ZAbh1pmGwrJjS7GK0/ZPLLFakAlDPgI0lAyOsuHM04q3yw6VkPvERI1
ER4q/rbBGqP2hbtqrlF8kLqb5C0XY+sCX6y0MkyOoWSCS4e2yc47U9hcvysu7XRQSdznChkGkHCL
y6KIDNXTzD45enJKghAScnySoDlk2l4REDDORyfpAgdyA1tqwk1l3nXJH5hNN1Ur2KrwkIJxX/mk
+RZezi9uAkIGPDGU5Rcj1wNaP71GTo5JkLxYnnno8upfDR6lzPoX7mH4eDxbGIFXvePrN/G4cn1e
mnhqKHOljpsNFtLTjS0IfabTlZges2E0t9IwjjOD05pewYXbDOYDDjNQFsOEJfnUShSpWS+lTXpM
O9C5ZXgYp9cpjV6E9H8aD74NNGHkdAiSTi11Qph2gaoznVlOhuxAR9rKJrp0IACI0GE98wTwcp9a
CKWpV+QwTI9V7hPJ9vq/KFVFW0/IVhHHF048lIEQ7sy0ETQ9LEzFyVTmbVlkx3EvQjrX67t4vBn0
oxc+t/KTML6Wa9QEFwaH7AmJY4ZH0kVfTB8I4ClNSxYq7mQNP7UTbAsBSlF+u77tl7k+7jKeGwSn
ZvZH6ayfs7Byf8xp2D+qymtzgFpTBBhivTXtfVQ9V/IaCfHS+1+aWyRYvCoypmTMsqOo5fHOGJVu
0xbNezgO1F46q7pVTH8NaXNhzzNEyoTAJJEXWyJt9K6WPGnCZiS9T22y09QCDaljmK1h+eYbYnGD
kEbEW6AvZibKWF5qnpcKalJnRz90msiiK2M7vJH9zihyiEqy8h6ol7YImTE2B/kWuKcWga6XgZIO
UAM4Rsnk39MpEW69Ju6e5DobNtCG1vveF4dNA6cgkAZZ3ZWVLDvoS42bzI+HndqJnZNrcgHLoVLv
kKJRUOFVLWeICv1QDoNIj5IFi2xPV0IURPkdjNXSjeX1mUMvH+hlvWl3FffVLrQGcGrFGB+qqIju
6zLU7C4I5bdEmgzHY1LsSuy5xP0ge45BPeyrlBQlnVbfeqFsNr4gB7dxlRS3chKIj/VUwYVrtO3+
+ma/tEBgiD+gZaR+l5WYSua14X/mxxF85x50bLbD5x8czYgiZ0gTaddVRvVmofW+slhnpYp541Md
xxOnAjRfJKeXFXyuSp2qYn4EsWyrktNJ8t6cDn14HLR9XEWbUpyfu2LXpe3h+qgv7X9iNdxk7Fpn
IraFYE5m2UT5sTfNl9z61oXF0Zjv5BW/6NJV8tnO4gGFuEbOSczmR6/cKfFb9iiqAh2Rs4YRDff/
NMYKquLSXfLZ3mL/N2WpznRoOaoYv8zuuaff2LqNodUv2D3Xp/DSUQOpQ5uLwYkjkj9dvZyaS9iY
VnYs5VA9dGYIb4lJEqZPmvfrli5OIlAkqId0C96L5QXZpTkiEQxK7e7zQXPMGjrCKHho2n9hv/ue
J4+1tRJCnknBznuTTmrA5MgDAm5dLJxgwR+kdAIXZLCRCtAaKElVv0P1tad7UEuirZ/emFq8M3Mn
B2Pb43BHtnZDMA0bxy0yJHjZcrhprHv01GBoHuxWg1lmTXjlo0C/vF/hOsf9Zy1o2ljMTRMgNBpZ
XHjFZq4SObIOhZqDo+1vxUP9oy5sRIAoDIh2+/L1VflsefH+A/szQ0+L82PWmMjM6LsanuqpjveC
2e8Kr9yKZfCNSsbKibq0w2fdTbbcjMlY9qeYZSoFSlTkRxO6nhouzyD7G1r/6slrZD1fH+Glq/GT
qaX72RZ5VlUyc6tVSsXTEDqqlPQPpj4UjjLJ1dbQEtKLCRD/64ZXxrhMuwxWrWRCnXMnD9nLpLf2
KN0XZbEZwh9J/Oe6rUuHi2wVHdtEbdTKFjcG+trtpHdVfgw80MvlYz4dp/hRNKOtbIVunzyI1crZ
OuP4nM8W9Uw4iECpU8Ra3BxEWnKht3FxnCSjtsumvMm0mf9DKVUHJdfxzuo0anXxJOyDYRpumiDI
d6VFL36vTLCW6+Ef4HTtpkaA8caUuuQm84ruRuaJh903XXGpLz0VQFQobIPh551ceJ1UhDzZHHil
vMGCNiVJ04OZTDokTQKsfUG1xq9w6V6dwy1gw+DKUV45vVc7cyoSOKqK47A7DM4a+nE+lcv74vNv
X5zaKUkogXr8dsWsd1L/Eqc/4S/1vEcteoQtr81/d6YPhcPeNI7XN9qZYtm87GCgQe6T6jYJ2E8H
1haZNXKIimMzFVtwYuQtXhrFctTQ3JZy+9LGfwplow+3Q/VcJq1tPU3J3ahB5gq9atj2d4G4F+Kb
JulvuyRxvOLWj+xUWGO/PTv19KPRTEXXMi3/s2DZ6WeKU6TnQQQ/mG6Md1JdOoP3YHb3tSjelHn0
CnR+jR/oLCH/fzj7rh25dW3bLxKgHF6VqqqTrQ622y+Cl+2mskRKosLX38E+OGd1sXRL6IX9sDbQ
gGeRYpicc4T3mYGCNMqseBWi2HUeMjPnHji0GTPDCT9kbMajv9JgXaE3a1AwvbrJcO/5M7Svj4Nl
LQ96sdSH3Bi9cGxAqb/+oTbzMiHbCtVm0Jggbnj+c8yRamOpdF1idiSi2rEHCoicGuemUYL10XCW
UEkfyt/Xo17o/71PggCigboF/qGskoQK2TKsbtMlaq7FCvfbXrshf6qs811i/WXdDPPo2f1ZNnEJ
WLnikvtpmoKpW3H7Kz/Imgk562OnvPVQsnb5Hqtm65x0RPaBur5ge0gbp7MU8LPnsUumbvqJTNUL
FGj++KZbDycd7H/ofrvVMeWKGSlju2tld7EqsXmEhiieNUBM4Yecf5PBHRvFbWiXwMpiAWp4rlFz
LOB39urhvXM3URtODgZbG2gB5e6RcwqFdo8b/WkoYO8KAV7S3aqQd/veNeOEVk8787tZNzuobFml
FSnQg3q9/kU31xESfOwl5FFCHun8N9uFSmhnqlhH+nLTWkACUbjYN0h7IXdePxn2bZYGKzMDsLF2
soSL5o9YTcgQLNwzwtpHhrVpFSw0ylnHfP0obyvfxf+MoEAa9J/G+G8c6focyrkEKxdx7PrNSe8z
1w5S5bHqXlfmBksPeS/b19wetOydTP/ymsAuEYLqeD8Jv27pNKVVTxunxnbJ3aCaUt/J/tS7QmJ7
QaS7CBK58CcpcVvoCVlbnz/36T2ZwJlgMPgrjnX1Yrw6FkRKUKko4LGDJPSzOlewHQKZE/4DAhEC
TKx0NlKLpuawTLgOzSo2av7M1eq08xEvS1l4CULQGTVAoNEvcKLoHap8hu1Uoi3g65rUr9DpBdz5
lEMWknSB4oBPon5r051M6DLPO48r/v6hcK9m5dRpBuLa9u3KbmbtYHoHKHMbnzU/E5MofIORchkC
ri0dXnVruEoDqb2ktzy8nbIxDRTLoIABEPPzOw+xcM3jOETJ54IWyGZlTHWb0aQh7C4fzPtugBgL
SAwKwXVFu2NXKLd62p7QLPm68yHF3Xye3SA2bi5kOHiTokp4PqE0XRc65wtNwGAbwrlDouGome1P
dQGnHRMmwksb9nYBGHDfgxU15wxS8VN/anvWnbqh3atxXB7b4gch20V7xLNQBzv/QSlOO2uBBldi
NPqTYhePNm8w/87v1lrQ24dg1rw3/+JbynMgKnoIClQvNs95SEvnaTWAjpjwvoicDKbesAJapgRl
dJ0uIaihPhoxQQmzpAbIbszZzpm4dWig5y7KtMhpoLh2/gOMcahzdJ+w2OwRmWUF5bgK0nvrgsfa
zve+zM09xPg3lHQrFkPdrqU2Yazt+nOeC6QKb2Sq3kin3awOC5gx3eW2B9GLxYfK3G3PAdfM4CqQ
qofFOs7dnlrz1tjRKBIUPHReXFmPaiypB/fjiiZshYN6Be3F1ReOCdfHvTVsMKRE9Ra2OhcY39Ks
ynlErSexU37oO0gKqd7fzuyOGt3FE2+cjajRAaQpZtk0ZTaxSVUjn0ePJW6qRFTtApW7STVAZqdG
dW7lynPbwhAGLIx7ew+cLlaKtJQFoxHmwYIOBhWq85WErkPrrF7DEi99bu3fi7OToWzMI2o8AL5B
OgX2JPJx0enQR1eBBU9UMLL0yvfWe726J3sOyBuL4iyMdAhk5jh2loYw7IcRml/H5+urYfOfh+wa
kAwoxaFdfj5LrF+McQXLPKmMKVCraCk5cpDwPwQRwqnY0ZAjkmHlverkMCSYWbKaLKBZHhRowU/6
8XqUjQ+OJu6/UaRsio7E1ZYRUVho+p/fNB//bbnNp+Z8sPElWFJAK82plEA13qj+y83+y6L6dwwy
8N8lak6rCXHW4eSmBNce873i0EGc9/pkbfT9caUInVe46+Gsl0v3SjMWU9Hq2JoV0A8ZKswc/YPa
z5XYxPN5+QKxsao5IPvMXjh3D9fDb26eD9GlZVflTTnRCtGXdQ4MAyVGe8G7SwHWb6/NLz67dA5A
WAT3OqCrKBnJj59mNvO07asei89WY4Mq1UHR+Xw0ATepJmD2WK6rYYna4L2tkTm6PtCt/QVpV8ji
wtsJMAMxER+ytM5xWq3Vmz5Z2GMKakPFC39d9gxBN4oAcGiArQiQjBBzuRAxUiBWMup21yc01wpU
4njcGnoMX6VbSx9jjyh3XX1cMnry7DEsViO2LGVn+20Ap8RvQK/dhWUT2iJSsq07jTJoLlSSGou8
dvAmTeFapajR4gm39NsRBZdOmHFMuq87feNTjd4pq3HMGIm59QwPpp0bfnPu8cBByiq0iGRbAvhE
ue1Mxj7Jge2xIDVaZfAB3Cl4bCRp76+o/w2in39gAvCtoWi8TxRlPSw2WOwLVM5+ueRRU0/aHnhq
b0gih/2wnNys0JUKmL1EGaD3OY2lv9hJrYMvdn3Zbu1P8Tb831GJs/ZDHKNSlQK5eJ8MqW82z567
+oP+o9k9hsTtdbE50f9HKwj4M2hEnsfhamdm46JiPFA4HEY9ItkJzDu/18xo2VO62R7Uv8GkBZrX
rVVbBMEa+83zXon7gq61geLx9bnbOnBEs9qEDAU0YuRlN9MWScO8DAnF+0htfnPrBwdUcJoPavms
k9uy/XE94OXuFwBLUSiBjiFYw/JzPjc4nDeJ0iJrpwEU+kNwAX3qwVcEt4d6LO+KkcKHOPctIG3G
nXfoxZIUwaHMDYwi0GO6zMWGNjl8BlrUtirvBQldwQa/5/pn5xR1VfDRwIRDOmnocpGTDFCjW20b
BYvxcT6R02jHTnrQlFuj4mG2h1zdGNJZNCmTqEplLBfV6oDTg8jXGEyg71J93TmeLttvYlB4gXiu
EBSCwu754ncaLy1Sz+0SqqAO40w2DSqH3swEaGq8wcyvk1GYEWgt+REUgvagK7oSuWBMx2wZbnFb
Uh8lninMRLf9+pLanAGhA41XP/B4csbmUbcvM552SRaY5R+2Ptt7VOWLnS8G/yGCNMdLVYALUiBC
n+M92TUxyJ4nMA2nXr03yM5wLquJ59Hk/G2kFmEQ28Ei7SAUW6onsxhglugFZevewzHVZ6guDrA+
xulAHe14fTYvMlMpuvShlWFaq2F1usRS0tbP7DUNcqfbgwtc3ESIAugWmj84eoTY0flycpHkuDzF
GN36sHbHwjpyBQ4Opxqtv10vXvGTzw5uEQwvVdFWf6eqngczugWOyHNJE2uxb1hG/zjsiU5a1JVB
QULmaFG/QG8CPbeIFnpyfT4vC7QiOhRNcWvAWBQwjPPozQJfjZphQjMzg4zTmzmaYWsOz5nVJnOh
3HPHvMkm8mive6zwizvkPTK6DHiog7dnS/nc2ra1ZpWEJgNVD0PTx8ov1nsHruen62Pc2oFCcgK2
t/ANtGT6eZGxpVoZCiFqxUCBoS6slFwGmAS6iTu743J5Ym+BT+0I3wfwHaQUho8LhzmHRpNqrdZg
dii4K/Zg7gxoL4px/s3aRrH4kNs0mfUwVXxKw+sTtrHHUZ5Ezw0uQziw0GY5D6BUlY37zaFJ9tyP
hd9C4WuqDrn3ZYECu53GM43d+qFSvl2Pe2HuKOQTod+JBzR6kzBwlU6yeYC0ptbneMsweE91GdJe
a0bClKudcigrTUc32i6CqiyncLJdx28VdzmCGIHsgFcvAO7CaZyw7tEwszlijfq8NgU7Lt3YBpM6
1TFcyWOaqsiKTPWxNUl2Xy4OtEfwUoym1ORxzlyoATjKHidF/PLzTS5Ghg2OhqvwjJHOrXWl3DWq
DCUUg0UFyyJwfuN2CPlX1P/GYQLhf+TR9em8PMU+xrQtaWsb6eRh4ROWKN/rl/Kn92304XK7B5LY
WoxoyMMqDFKoSMfEr/iQ31ogOZRu3aHssXqAtqtrGQyrSnfeBu8VO3kChU4gdCQM8S4SP+NDGKVh
bQUsBkt0WDpl1fd5Ab+88TWgbVA8OgxdEdrwLSmcKVRJGxCyPmRr4Q+TErj5bwMU+Bbm9HUbdKj2
ltWXbjqBVXBQOvrj+qxfHmvoWiMDQfoIWMwFarU06g6t/Zoldfm0zrfkJTW+VtqX60Eur3wEEWqT
ANvCr1OmpAOuMK+ei4qcnn6F1P9dkfNghOY8Ks6hl+2wZi/PTwTT0YGHxCDMBGUkRJN6zTqXDOU5
B8Cmkh7VIkVqtSdGsRkGbUIo44jmj9wcyQZsUL1XWTLkMERYWzdHw8dQj/pSlYf/MH3CSkDI/MNj
TTqmmZEytCE0lvT6Te6p4dwcM3gvV+Q7GXYmb2vjo+MDFxDhHAcw2/m6zXNKSbE4LIGM1p8a0DCC
l/PkqwzQDg2VcrX7rtI9MOlm0HclREEEBmPsPGgL5iooDqgJOeMhTefbgsPv5FlrAwM5TO0cyvHP
9Qm9xBLh5MbNCiSRiAie33lEdVVbXWlsLMiDdqqU8LsRmPESw8nNh3FdMAfMHyJ2MJ7cIN055rb2
wsfQ0tGaTvbQ1auCj6mkypPlUejLDGHHKGSe6qmJamK4Ow2uzZBwmUaVCEcRUsXz0TIHKn+FqM/Q
8mRGFY7wQQMn40DqPeXCjfwMuaFwtcQOFJKb0vox4dSGtiGKIsv8M0eyHRQQMS9tKN2fMteKqfro
sT35nHd7UPmwFZ45yP1wviClOR9fR3pUPPOsTywtbH/Sl/ZleSm+pCclcKI5WH7oEOPjp+tLaOse
AXgSr18k3sI95zymm+mDobW0T4C6ANhmgGvF6/UIW7sCDk0ghorSOfAQ5xFqRtrG1OYeqe5j0fyc
+2MFbgTsLrTGiDLSBGa2V2TauoKhnwcUE6IKdfTzkK5SFubCDNTNCCivP4p2PGiPlcdChxjf8GTc
ST/3wkl3cU+q0UlTs08gCeunk+FDDiaG/MYvZtxr+i202HeKCZsB0VpF+w8kjQvEVAWHRGXsYGLv
ptYaExeGKR0Mug9l09RHb5qHqB3QF0tLsu6cq1u3BTJEUahBb/VCCMZlRtFDXhQz28NXcKZZHxOn
qMOWDFV4fd1srUxBuoKYLxIQKJaef0Se0XlhaT4k1dLSaJh0aBAQ3BrXo2zlDR+jiF/xIcExtFUr
Va8YEhuWiXlhRWb2SMiLSdnON9sMhEtWYLscnCzi7x8C2QO3vCEdh4SpNNCVLDT4S659H7y9QBvz
Botu2MiCMIrlL2fzeeexcnAynug1bHLUcmwenJSUny6aQU4DKEZISAORBd3t8+HwKoXXMK8GmH8a
L8AAJWuWx6qV7aQMG+sNRTlBgtN1dEBkzlhdNR4zOmdIOKSb0Fb3MWsGhMyvL4KNiwUYYDBthUcB
8lx5MKqZLl5ej0lmZ3qgjA08fqb+jQNeGdcgId51k71nt7U5MhTOkL2J8pTs/FpCeUyjSoaY+T9D
9gWi8Er+7fqwNpYcLhH0diHBawsg//k3Wjq7hwxtMya9ikZYNVl6qHTAj46lY4U9IGk707ix8gyA
PIQSDuT04LxzHg/wIW/RM2tMmt6j8TLY60nt2s9a5uK1KvaQBdyX4CHL+pJWujqpXU4jqkRroKXs
rl2h6/+oUcizVs3j9SncepODJIYjDRsJpWH5Kuk7rmYkt6bEq7X5IRtqK/QUpidgY1pHBe/ZIKPe
FNlU0eNKzWHwpNs8ZmW7pzG2tUbRkwLDGckPtoR0HFKzQJ/bKaZEG2w4tijAxTNtDu2hedbt8suC
5b1zrW1U5QGxQy0OVG9wymAzdv49vb7re89UeGLDoyp0gFANmZbnsdeVA3qdXfswDo0aIrdQHnDf
dLc18VCyUEEaUR1lzyJ7I484+zXSLaugmDTzyebJPMBmz2jTIeK2pwRZ7TXhXBr5zdgZ4PGN/Xij
cbKHLNq4c4EqQjIBvDXIWnIB36ND3tZ1PSUNLlqHuT+d/n6o7WAd3la6HuGfuidrvTngDxHF3z/c
GCBiesQF0hX04/7Q8lf6UqbsKJhUhj87d0v2/fpa3zguUHYF+xpVQXR65QsX/rlKk9rtnKzeL61J
Jm/24RKBduDOlbtx8sHQCdVHUHY2OHeGwy2LFd4M6zMaj7Ty0ZW7abQf10ezEQWtXPhdAlKO2qD8
rnWBu2OVPi0Js+A/oYBrTMwqUobei64H2jj1cNsKhyqYcUHmXLrY1Wkga8PHNSlgsXqztE4f0k6n
O4nXZRQBdIAAH04AqCXJ5xC1IQ3tjRZPlBwWqy3zzT042eWEIQI6wXhKgpqCWsb5cqMZUQhJsdz6
hUYeBTPCcYpAoXsWOxtHqgiEHAiwAuR2sg95ibSUa/MwJepyrxjZHYVnp70Wj6LRp8MH/LXJ/qbT
7xGuvNe/1OUCR5dKvEOgSYnCmfx+NPNKN9Oqn5P5d+5FHKinMdT2vJ+2plGwieBBLNIWS9q1BuGZ
BlrtnLCFhrU7gMTcBoP7dn0oG8sBQHw0SaCwAscTWey454ruENKviUq+dB3kgNd/rge4PO6wFMBU
wb8OYyI8M85Xg8Z5weyGqAlz2inqCti3qvBF+Ap0X9jUUJPudGADZpiN79y4W4FhTu3h9QbUHS6e
88BOb2lVueYqoP6uz+DSNfv2qgSzGuQc2IRq2Nm+G98L/V98KfBhUemUGWC5m5aTybM1oTPEV6ej
XXJ/Xg7XZ/Py8kYxCnBQEH3x1sYJez6oEiUqnAn1mrTLse7/yQw4WKlfREnfandCbSxyCJFiJCgc
YpFbUl1m6Zp5Mjy2gqnhxnPFH9fJDqfBOjjKero+qo1FKGRsUX7GBEKtWUpJUA9mbq5yNeF15QXO
qGYhY7TbSUM2PhD6c6BJY8/iUS/X8FOngs2cN6sJqaegqZKV0MDZk0IUy/m89CIQ8NBjxpq3HfSy
pQ+UMwUuToaa0Dpa1i9K6QY5dHkz82AYPBjqNNLVX9dnb+NDWUDRY/MK3BMqO+chgQWHkKWlqMk4
W1lc9HUZKAVcs0qbnga4qe18rI0liJYqDIsdIBBw/Er7KtWoaVKbakn9wKwmoI4Tp9qtCzwTzE7i
60PbigUxHohqi+cAJNnPh9aOutf1qa0lqMTn+Rz2cx7kZfal02+np+uhLnVjIPgBsQOIppkemrmy
uqOxaGPBql5POsU8pPN9ppComphvs+rQqf8svU8IgUCMFptNe1/xNFKzJlqn7jRm2kMHI0k19b5f
/1EbZ9jH32RKq2m0QJ5t505Pyi6P1jyc01ixbwbzULsvoznsbJCNYqUor6G6hqIhvq7M0Zwzd0Vb
t1QTxT5WpPZT4zlnVbjQ2KnhwP2CJi+YmjvfeGPz43rQTEAs8CxB9nP+jfOWmdPgNFoy1Av8Ghw+
gzKbGofrM7mxks6iiE30IQd2apM7a19oiRhXa4G5pQ1+w9aA6ItvFDvmKlvRUFDHPOp4+YBDdR6t
RskrKynXkl6DiWoX6Ok9aMHzENb9zgrZ2PziXWWIZ5UQdZFmT7fKTk2JqSU5cyKrgM58RgsOKydA
WJtqr5y9sR4FTQqnDVxyjAtSLbWmZrKWVEu8qQ9TmzxAr6OwnjX+U1PIvTIl1z/axsMR+SMoN5ZA
V6BwLM3jxJyyaiqgJnQU1Ch/Xts3oxngN7GcLCuaWyV203/GtrzzSu+Op/POotloi4j8FYVcXLbI
mOUro3CGynYJxf6r/ywF+b7obkxr9aQM9k3nGP4CGFLJjAMyp7jQ1F/9vATE5ifaJo6jvMA16657
BOP8+rRccjxx7GJOhJoWrALx/c+X11jxmlIHxYN2YKEBvV1ifmVuok1x5b4WRRah9O+iUVX+HT2f
gDrBANOuXni3+r36N5/MuwIcs9Tb+2FbBwh+GBpIgBbCS1j+XhWQDQSQMcwXHi8LI35BllBYBTjO
GJHR9RfYprJqOfSjufOtNo4RGHaAy4ecD2m5jDXU6FSZgzvpyThans8VToFMV/a6HFvbDYQsiEJB
7EWQSM9nfposrQF8SU9M+m2eitDqV5QyjDht9tTSNo4Q8e8Dlg5s2OVZ3Be5kblGrSfNasAElYRA
u0DqB0bFEN/p9rwnt6MhS3Z1pMx47J6Pq4bPLPRO8OHqwnViauFZQ0CFjedZcf0ZJYs3Zcqaz2cS
DixE0XmAuqhA3p8HzW0bGq3OogNU8c1qnBDw6GhU7icIzdrNXtVnA2OI2wVPUqTP4r0jS5GYLBsH
mGvqiaasUbtANhoaMjYxolVdQggpBKndHe38geS/vK64Gac/nXacDEiQLHuCyFurCIURSBPg/Q3y
qTTbsz1pdNVXPXGXk9d/n/hz4TwtzfH6MbEZxUTJwgEJHzeONL0ah2naPCh6ohbVV43P9war24Pl
Dv+knr0HVrnEvONMEswmSO6hL3FB2Vrsom5LnFhJDXM2hR28MgYiPLb68mZW+yeSPzb8d+dFA1wG
V0+N9GoIq9rB/3dCh+4xNTfGjh0KI0EQl1EaMKSLY22muSmaykza+uDNE0SCat+an6FjdX2OL8kj
wIl9DCRNMkkto6nmEoHMW2UCQoWU4TIqA3iSd3BLfVrcR+iaMO0EP9MI4Mdvda98lsIsoGqoYZu4
l/G6kR+ehQPrduFEmKxNSqJ8aPkxLZgatCboBNeHu3HIfgwlg0c1VuYqLWYzqVso887VcwkVxesh
tr6c4KYA7wf4Jt6d0qFgQhUVTl9mojaD9djraPHWU6uc5nmZYnO/C7AVD58QlSS8CsEvleI1daVY
E3ZPwpcmYtYQ2s5LZ5kh+azBhkAUfgwkfsiHDFQb1bLAeYC5o1CIaXJ/cnfSJfFTpbcnivOQCkBx
CttQZoy6I6v4rPdWgmYQzb56DmDTO8ClrW1+FkOarmXpO0etmYUAc7R0QdafPKW81dI+XtRTpwNL
vHbQlA/H+atn8ZuRfenGl0mNGUgvn18pH4crTai6uDyvgZ7ADVlFrd4HYlJzr4u8vVt/c2JxSSGR
N1HBkkv2i9UveDNiYqsKWmANhKBe9GKnLruV66KQjawOnWqhTSEdWZ5NKQQAHCtJ66Gq/FLrkWd2
FkqbDuNhmxrkTtf4IzdrpwLaPT8ZKSgp7eh0d66Z7dEMtrYFun3YhFi1+I/08rQ8+KI3PLWSeTw0
4y3v76yX3QW7F0S6B6Fcly4UcodJq5u+s96m2dcqhYHDf/p+HwYjlSzyERg7lXtWwsrOr4ufJhQT
ubKTzWwukg9BpCIWKml1XjLMmF0f9PmYZ4+83HlWbh2/Hz+K+PuHI6QdSUMyhnFgrnrz9wQ3hc9v
KXxxeCZBKxpsZek2Sz1AbFSP2Unm/WbaCjjo62qMeLW+fToOGinvxzuEM1EaPh9ICrEsnpsN4mSQ
ruqbpo0cL2VRW+b0HtSxvXFtFXdEtRS9KFA9geSTVoDT9QODNr6dTOqrDvNfmHg4E/zrm4cqI4EN
Mdxysb/m9qGw/dpyju5w4i+mUPGPmj2R541VDze8/0kaINsvlwhHs12LBppvSYrXW90+Kgz2CAyO
T3tcj43lchZI2l4jG90OWTeWi018dF4h5/351AMLBUUbYIhQaZdb6CUa+Oqaiu8Iq7GuQFkdmLP0
8T8slg9BpFVvCTxpRqidMP1uce6c+hbSKdOn2eUQEwamBhVbdMWBSJGiQCF5cNNutMX2RZvex/6F
dvnO/tpqWQEEgFeIio4LIN3iHfZhB3N49lkLah0JrYrlbrLSFwX6ZSGnAHs5VaNCQ9+DzCBeS91J
4657KNcSYuPAZO0Zq20cV3hXwu4DaBhh7idtQQNo3aXllZNo3otjrb5hx3S3UbYZBMVwQCBVIWAk
/v5huEs+zRN1Bgcl9xP0ngz9Nu2/fn51gHDwfyHkcYykK7UWITwDFbZM+zV2P8YK3BdtB8K+tW0/
BpI+XaZlM8g01EkM9lpmwhLlhYwJH/fawHtx5DxAScHqGEfE6U/rZD3VZHno8vwvVz+NvBIq6f/O
nHTYW41bcZa2DlY8qK2z32eun2Vv1z/PzgqQ84h8mqpUazsnKVS0mkE/5vlNnYbXg4gpOU98UftE
AxgPILRwsJzPl5kzDqldLR7Kko6lRjj39MAuFyNi7eoFOVgbWU6yY+YOn62H4rnlvDeuhFYJIF/S
FJoMvUs8qLUnk9V+9jQVB3UwfYLiKy6yUKs/KxYrxZOvjnQ2i3Kweu1phqGcgwlNG3/97LqQg0jX
Rq21ebrkGJQ+edGIBqO3+qn6cv2TXaS7chTpRgZwcSkmhihq0v9qQnp4TP+w4+/igZbBZ28QxAJm
GE9kwONAt3hXqf1wDNV4340pNNGfWsasOy9Ntce0tdR/shnqyAQWMJ88k/4nnrAOFgwSQ1aTBcLK
HTKKeNyBPs7t3IKTpDfxojjHnVkUafjHlS9HkmZx8tSWTcqqPZE2sqsT9TS/ae6L0KSvffWlAIkU
GgPXY4o1fRFStFGBukFuLregBS1jbtEte+qadTqprKseOWuaGAgGG9UddX200Edb/No05yOZzb2L
+uIOfR+zaLFiboWajbTbdZIVg4oS5lP9rfhDe39+th6mH/VX9W54gKTh9dHK55ccTLpeFCBTbbDY
tac+ByxNZVE1lMGy7IEHLqqTchzpdqk9p+2MFnEmbodWRr6M1IUQ9HpDjZtu0IISZTNw9lGxrBqQ
n7wTMoIbKJ8dSqKH2sIP14e9+ZE/zLF0CdWZoZEMxe6nnqzPxLzR2vU+L2mwaMZtXplB36iRsuu6
Kl998iRIxyk81BsbcFJMQjXGg03iNM3DstHjgS/R9QHufFeZrjArbeE5ExbRoKESY64/nP5hNZ09
4bKL+qA0JLmwDvTL5EKeFsdc/VY7PzirbkbN9VetjfJW92mlHDNcGaq9xq1i4l1i4ura6yXsfM33
s/jD+Wf1LW8Jx+KCHq6fT9aNO7MHs4DFzMBDi46nqmLRYOzN8dYZD4wU0moBWEGiKe1UQktTcXIF
R8XrPPhouHJ/DW74oUm60p98/nr9m/5/ToZ/40mbFY1Pm0L/BB81c4/dsvhdbkRtzYO5g+AWpPHR
3hbPu2A24Orh5fFO/M1FBbQC/OeAAkdJ6DwP8bzSGkAU1Z6gDQrbzeJ+Wgp0ofjD2tvwxJwO1rIG
42Lf9uud2aM4XKAWnh9hrOqPe5W6zW/+4bdI5Qg2a8OsFVh4RhUDSRv0kGIMnSUq/GlFolz+lysP
jiyYXQh+AGV/PnSVKJDStPGpl/mVGpAijTXTb8adItk7s+/i8vkQRhpVDw3QZnJa/ampehavdV6H
vGOwUjXVAj4mYwfkT1BMvefDMSwNamvu/H7opshwWy/s3bW80fs5PWSjMkdcX15zZ6aQUO7Tm3qs
zQhdmcF3ynaFhbvJH0jdFafri0R+lIsDARxztJVhKyPIfecTNRGPAwFF9KcypV8G1j6hLar8h0vr
HRGEqr9Ab0kZXO4WI3e0ArNkL8sxN4hzcnvQB520dXdCbR5wwB4gy4EvG1540k3Rwm+x1/JOf3JK
42dZ2LEtBM0edIhvWt5TCTuDSv2V0Rys7z6y5pYETbv3ZBKX49mqEEYzDkaK4YJ/KoMYHShUprnT
98+q1flgkgcQugpT462zSUj0x+sfUH5sgASqq0A/ALltCrE4qVCg5Mpiagrvn3nZPSnABuRzG5Nu
GP1OXU/K2mHdq5O6cyFfJggiLCh9wBeCjXPBWYQN47TWxtw/9+sSuwM/wP2WlQk2mtKv8bD8YNVd
pz4TgNk1foAW5zodTLQzrg/+3fxOmmpUp0HZQaVTB2VUJKQfrpISPnzT4nr985q/rF8aI5hzAFMP
zuinlg+logNRIqe5G99gvrp0t7kd11o0Jl0XZdbNsBzVyad3mQbVbX8s76ABotVoFdxC13RUvvRP
e+pN77qKF78X/A4BjcHHkhUdMocafUnT/rk7Of/Uf/OIB9BrjdZjGg636lcWGbiP+iOLh3g6jncM
gsrT7RCuX9SH5VjsJB0XeBKxdlBz+b9fIx1fsDkvFTfH7EEiPqJRHwAV4SsB8nVcjKn/+y/QEv4b
CXeeCRv7QwDbUCNB+wJ4OvH3Dx+tHldKvEYdnjVAyOw2GPXvjoWpb3Fi4uy8vkQuTwSI+6N/AZEi
ULqEzuF5NAq5k3QYsFIL3h2dhj035avHukOZDYeBkLu21MJVszLfnt4G5e/ofp8qbWedXqYe4kdA
sAfvPZAtAC87/xEF7Na4At7Scwm3gdZmJ4MWCUmsNixA2wQBRdgOwE40Sunk+KW6xxp4hxNICw+k
NsEZgL8GtLOlOU/zJlfdJh+ezeJ7KvRf2r8F0U8GHGtGB6bc3ZcOjobzt56dpu6+q8iRZUPQG6FF
fuRaGcBVaa93J8Ys/yRhK4gKCd6mAM6fz4kywUeH1sbwbPSaz4w7OJwo5ABxkBVE9tazwnl8y+eD
XXyl6uxDFCIqUbG7vjq2fgMwAijVvHOBZDECe2pYk+J+eiYt1fzCWwwfoJ09js1lJojPDw4CzC4R
C/hzafY5yxYUJPn4bGZBT4K6jEr3W248ODSupue0DdU2HHdZ9PrFBIMfAqwaPrvQwJYVO+DDO5Yg
LVlP7npc63h5WObAnLlvWbfe4iMj8G1/no/r7mvmcs95KK9CIRnPceBXgQyTPm0xo7FIdfcpVI7x
6Z88KiMk3EFg3+4cJZcXgBRJ2liVbg2WxhBpOXR37ATGlP+38VEO9c3ADIZwCWLNz+LhyIPsyKP8
4IZ2OAdalIfZTR2rtyRev1rh9VX1Lh9ytrSlXyW9NFrLGNFp0dynMViCOSz+uDfNqbnjMYTBfONW
O1ZxBR2Dv/7gs6gPIT8TqqEdKwc9dg66v/jVoYy7Q7VTM75IwqWfJT1I1spQezTC3KcpABMf7Hv4
T/og3+8M//KwkeJIy13rW69ti/c47Tc18DDoJnwm/u/vv5if+v1dCsn+P9fn/AKFCKQwEj8AwNFD
wiNP7ph4qjLVVmO5T2s8Yc6No3Vcj3mg3RQPS1iHLCiCL4rPwxvM6+F6bDEe6XOjCI7yj6AMX2pj
Nzod9Dnn3lPWPrv6PZRM/YK95t19VexxfTY+IUq8EDDUcXeKstf5zpoMbmdwnlOe8sVv4WKi+sT2
4QQBYK9VhyAQXh+ZeTmyj+FkZZhVy9Bwtajy5OiZT4t/6v7TU4c7EQ1QHcQiQccRP+BDLmBRIP0Y
4/mzIXQzrd53QXf1vAAJRKDBcOv6cC4/FChmWB4gaQHUg6TxPJqpkF4UQBDNhWUu0Ivtq/7d7G/h
vfEfAonDHo4rSLLkFKcyF942g5E/6/+PtC/rkVtnkv1FArQvr9Rae6m6en0R3G239n3Xr7+h/nDv
dFE1JczcY8CAfYxOkUySyczICLUkU2qm1wL5s9Ipw5VbdOkPMxEZC+kQJPxx3FKXaIvcp6QwIRRs
nhIZnOzoBUQHKSkZHfJwIcubw5qw6vLRCygtcPF4N6INEXBJasmQ6cuLKPaja2ONZnv4FLej/s2Q
6JTqCfHtWO/Md9Zo7AK/oJSx4pELUC/ejzOrJe4W5HvnMt7tGqpiwzaDkERX+bnUJ8OzCqe29Pb1
8QL+JOFv9/StGeoKAyQyqqIgja7oO7AlIpHRLEmgf0IAblOZvi2S4NgalREakJcl78+F7htr98gP
CfGjj6CmGh1C0NIK8RHFm+8whCG8DjA9jm6QmBHRGMzzRFK9NyBUbasEh2uiSyeWrNWV7m2b31NO
XWfAUnK+zGLKFWiWnQRFFyMSFLu4eno86Yu3LJZWmSNCIAfxMqE9qxZHGUjbJrpKSAyqWUBqHegy
yEy4/SZZe4v9vA3pyf1tjRpV2bZh3nt1dK3/xGaid5ZG4E66avI6xEOt1MRUW4XJkcGYjM9L40y2
TDo9tPO9pFd6bYBP9V0m7YYllc3aeEPp3xWJHMaI9JhoBgRJDWazppT3A0ZZfDaa7cBcjU4E4CVu
/T+Ioq6KeTG6dpZgdLvNRHxHIa07WbzJmzkZdXYLwqJNaUeW715aq7egHrgBw3aCu/dPamTbYSBP
ocGc11gt7q4fbiecDoAELMSDh77BbRHOnwagf6Q6TTsZDaSmZMQZkUBS9vLYX+bjmp4K4AvBD4Vu
ExmI09up4NVYS4Gsj695LW8Au4No40ZmlD2zluhbBvDwzN+WqNOgaks86gZYYtGeY/mg/WstT9kl
pS0aDHILb2y++f8bG7X1gasqoA9eYGztBE3aczscu3Aga4RiCwQl6B9E1AXBIwi0PV6GVEARpnHG
5TETXXnFqNpdmlx9BKPTJhBikJKEgKUjHp12HeP0dvw0c5j/q9fO9OU6zmLvAIbjHkMcJVMuzU59
IHFMGF/l0amUkxfuvPLAc5+PZ/TuUNHLPoMa8RpDP8ituwz8gJc3G8fXwdJOwntppt/FOTL4TWwq
duOgmEbQ1FCupKJXzC4SED0YTAA9h9lm39pAZru1AeZ3c9q2FmsVW8XAyXPiVwa7PLIRIGIX/qR4
oLFKOWySQDAl5of4GjCWdxCPdeyMkC0ouRUM4IJkE/6DyGNm0YcsDVgCKD9lQ7x7C59NrtO+dt8U
UhIE+qEZWRMZyMU+7/ev9r/zv3/eW3+KT0xBwLP/eF3vDBW115+WM1wfSPzeLmuaahFoDMrs6n1A
5fgPZ8arF/EyU4ZRygJg2cAhKoBOUzbGgiu9rhqy67gVX9qP4OR/AF9hgyrlMv5tzP7Je8XBeohZ
gk6mVSzuvFi359zM9YnlRJMbj+iXCvKqXmjSMhCyK8RC96gK7Hz7ldNVkuGmTw7j2pt6zog9Mkcd
qxykRpJYkmFukzqpO3B6qrMb7Vjt5E1ixI5glM/SsbYaU7MbO3zKnrUr2k+d9lWBVs+ReU+e1yKh
OxmF2ymg/JnVQog3avM3GaxZWLJe2oElmb3BG7nlHTP7sU/N6/loCiivLoourMJcya4Meicm1RWS
gzSexFbXqmfosSSR8djefMI9skedgAXTKQNQcdmV9Y48GByEcheKaxQO80dTRgA4hTg2iAZnuB+1
rqHsj4JSsWDhrT5Z7rVYS3PdGQR6vhG2ycg7ofWGGkSXaXmHrpDgKil/h+bMZHborUGO7mx2RP0z
gwJ2OtgN5hDk13txkFJQbcpQ7DxBdMe8QCRp5UG1YCvEgXZjgdrqSEtmjFfAAudf8gEig9GZg17u
aOfSX5W38qvo78S99EeD8BVquI/94E7q5Lf1xWWBilTK8yOsix/gA+hf4n+SNe2Sz97wD0RwxsgU
N2GxKZ6hYL/GLX/nGsasAmwKGDAwpzQIQcwyoRWqEk+elPR47DiVu8ouT/sgQgzk4mGERzMN+BWo
fVxPfVjLuZ9f/ZEhsXREr8DaFNJ7lzZB7d2s9ZTGT2Ei2/ffzBeG81K+8H/SbfAU4q0kbWOPTN/J
MT33V3bl7Fwk+v9jfKZaUEAUgMrYrX92VV/l6hjB+FXYFa+BHjzJe/DznLEZArJ2M9A7jrY275Zf
uwHtTmUxzNbyKTGGZp8ESGt0L499ko7qZyOIfaH9B3yVhhbQWyNRp01lK7I5jl4VqNznONWHiYy7
fiUXv3jZ04aouSv7Jk2LcsqvAgiadH+XPyc7blscVWftils1RU2cPLGFyoNl9srsvEOxSU6+7e+D
S0SSFYjAvRX6PXnUeVVqMY5dGYYU6NyI3t9S3kRr/MN3nQ6lHRFV4JlXmU6JcDIjxB7H5dd+C1mK
gHSfxav2HDngMD9LUFNeW6g53vh9kWChkOwEgw4SkUjcidRCVSAjKuaQ5CqcoK/WX9DefUKkuRO+
w9PaoXTH+25sUSvVTEzrB0xSXuNduG2IB6Kw9jVf2bb0rUIPiFqlQFYHUPLBSLBJzoLDngDtXzFx
dxxAB6LhA29JFL1ud1HodTEfF2V5nb76P8Ix+BQqwr96fx7v1Z9eXWppcMX/AOkBB4BT3JoBAUPC
CVpeXpO3QB92F9uyhh1BpHj0yKvuOqBUWhnYnbmDRYBIcNrN9VzqeEi1Pm59ti6v6cUvCX9qbLjd
/7CxA+uDvD6aMCEaCGQFXabzMyYuc4aprix3iBKNsCko2df6U+5s1Tlji3YLoDfmbujbqYuFJOW6
IqivIbeJgA6LA8ilr8Uvy/sPz6U5ez9rH+K1RHmaBLbesigzYEOUAgXHWUIzb5M1ouA1K9RQ2JbJ
+pyFFTF4YqB9kA/jyqNrAQDBNGEgYB0AUS9oUjXqIpdAqB7VHky0EOUU/7CMZsnAuctIR52LkYxW
o4MgTPO3jEBKFL+yFZe4O8RZ4AG+N3N/ULc8F8uxJPhpfR26RiOpUqZ6W43c2jDvmwF1BKDFqKXS
3GoSRHXH0Qe8puIMVgJpoJ5PetbpfE0AkeTf2Pijmz7a2gg6g1tjqpzP0dvNDIQIHBIHO4TSACS8
9ciJSQHt84DPKMbKkdhXT47MkX+pozWvXLr+rSF6MgFhA/xdqa9Nhuq0yEHd9CytXVOLqujsMr+H
Q50UjMTlcpADBCERhXxa9WH49P9ltY7cnQOUEmqCoVHYjoL+eKsyXJ5sA9ISyZiz7z4S7U8t/vj4
vLy3vDz4nHhkm0FtRBeqgwnKYylXNNdaQYcV+k41Y5qCeuWIXJRMfkYORD8uEZB1gOj9diGVaZwC
VWUaFBPULbdLL4bF6pnF7RRknoBBTRx5h5ovb+jaZuWy/gGALZzol20qedCWHdRlNNjOCfN6QDFa
L4xqI2+7U20hI2zlmz+5lRovrKFaifn09/EEL+oo9NCpR2fSFQLX+n57BQTTUu3iJCFFxNrFBmJy
yLFbkj04it5bKGJc+P1wzLZrVe8FRoD+BHob9enQg3ylufqqnjefyutQbz3lrQks5TUSdS7AI6+2
4pLUnJ1BLDBtNFMw2OzvKJQAyuwh5icr+T6MGSOvI73KdZkxUg1/O11a386Hf9LYkZ7X29zRWOvx
BN4JVZH5APYdlxL61lD3vPUdqY/kIGyBHYFkeVjsa9+UmR3j1K/ZQduvXeb39gNuPpQtke6aN+ut
saLl2Kpk2PbKtn86NJxyfWg8Hs+9Mw1hCQoXwN3MDMS3FsIoFJUhittrUEfJdmjybFNlaqWzraYR
QOD/x+pD8+ojtQ0yOg69NlDGujVYj1BuZpK0xfNFIofoSTo4T4C0fT8e1k+tgd5mv83QTqYkkNmM
YGa0oz2/lZ6kL25nWQfOkM+V4+1t6YPYhFw6ctloZvTHZDauy5Lgw22B93gq9JF8r0y1MA/t0TfN
q/3rechW9SRpLb4JGq6xuosUQMsubGBpqGKgmohMops+o6pVXCfJaqEiSSCTBES2YpTQJDXE2mye
hWjHfUOPouY/NYOXSLX3RiNYy38tKp30KlF3Q5XWTdbUSXvl413dHUB47GBCfCvTNUOHWNoOfxoJ
XtBmBOEPnb8YbsKtbLUfNMOj+aJ8kx86loGGfXvtU3uMbQDTc/YTeC2/0jWH0dxa2mqpm/anEtRV
Qr9Lik3IfhZyAnlAgnpJmuoC8zapenxQKkOTQSF06YB3j00RD2Zx2/MWuB6Z/rvYVD3hoDfE2FV8
ymNzUHUtNrn2GBTHwTtHNemLWvdGmeAfJjXp/sWp3e7VwpxkS9iEX5Ef7lQfmGbiD6vSOcsMCiSn
gWRBkhAEViiy3/pNrdUgDpXb+vr2cfoEaIYhzaYk2ZkhnyGpUXqey8/I7jPmQHwzMuZfUGUhPv6S
AajoeNyaW5Zs/yTOs2CyBLo05Ak0YABdjUhZ/+dX72Q69sDjbbgo1MGPFFzmyC0hLAXxKXVatlWV
poMyIixUNgnLfoVyexBfoz8K48ialVXNVW1fomiNNXD2DMpzUBaAUjfw3hrCUcp9hTxMPGTtmmsv
dWA1m8oPMdLe2Mg/aOG0pu1w70qAUhM46VE6QjqXLgELURVmrTzjdoVkl47XWqqNghUNBZlp+S0S
TmlH6nItN3kvkrgxS22PUijZip/hwtrpRSPFWSxJ8hRv/WcQsQK3JpiczhNmwxoc0mzMpt5ldums
yUctKgHzCiPDjATz/FqDg946Z6+EBbjbAdnk2W1INNXioWvYPI9PZUAGcOBxJh6IJ7GwH3vW/GPp
FUZHAURcgR+aiZ5vzaZjlIoViziGkQ4575OaX8MM3R/ZLxPU/DJBiZzU4DXXkrMLLGWQkY4P7M63
YmZb6HmB8Lf/7Gy/f3k8tjtZA8zpL8tUckIuIl5LAwwOjxir2rAm2hjJv458fQHfgOXk9AqXlG9o
+LWGw1jUR38W9JdxKubgRT+b2iAAOPYgbjv0ceJM8bcBzhTg4fk39GYNNmQX1pQyF4BB2i71SO4V
r/JVBtNdmxWgGoEu6xwgg/FeAgpeSPEgAZ+NlbmxoQH4wq8UThd1Bso8/SbQUs/vcpDmIAVZ7Jmj
ctQuwyt4QA6D3X5q5+Cwlrb7b1YZKVzArdEoQqOQK5/vZH/AzvEGkr7El+IpsCZH0/OvAIMPSBoS
5l24PtUm60Pbzzuu0frdSVTOfvZfX0AtNQvS4TCFsPS1gEpiont2jTS8E7O7NCIehH1ObGmy/d/H
3r0o3v5npsEJMquNg2mPCs1UhvUyoUYYxH0NGxn9rODN/WBNUbBCf4P2bvbMjXsVj8snMbm2NRCx
vN6skeXM58Py/Pivj6CPrVpK2EDG5EMnuDcDDmd1Hwq53snF6+Px3j2pZh54vBWguLUAwvqDxueF
hPaK6R+fH9hqjZh3XqXFUH4ZoI5CTShaJVLY5jrsmTfJkfAQ2k3P8toGocvQP8v2ywx1HHITNEOF
nmuu8bfwxbzF/7RndS8+ladsTWf1vl/+MkWdf9OYFVMowNTUEv5jwlY4JIFeAi68Y/fDQetJ8/54
kRYUQPPoIDGEMhjE/JCppU4fhZ24tEyx/YuQVO/ALb2nW0na9sbwEkek3inX9BXcXnK9kvG4e8v8
MkxTYIg1yyCs0NAJgkd4tZdt7U3blQcOT4Lv1ArPsfF4pPeOnTmFhUsTcRGcklrHKEMXasbjxdeU
BzyqA7mypei5Ep8r6Is0g5mjslQSLQFodSQD64iiXmUCCdAYlG+r1NOzOHPyzMrXpIruTcXNl1HL
3vaVwHkjHh1i5PDlTkL3SXcO+PcsNsTp6DFW+d4cpm0SfT6ekkV8DWKQGYQ803QgVqUbkSs1AKko
wikX/WggpixkHZfgpR3PJUinuN5DR/8abnyZrwWmEvTP8wqAwmfBBB/6tYjCeQG5Oubkj66ngSBd
PGUNEDvVdnwNZF2Q93lrCVCT1IxotNn23+NRL7Ng+ATAAmZic5CaA+x1G0LlhRoEodbUbqug7Zgw
jT6yHwnfmEHOWpzE6LKCt9YxHDdJuVECo0zPPPM9jSNat8qTZmfVX58hgqq3zMqCLE60+cvQgaSB
rh6XEF2VnqSmrdA3WoPkJjA6cV8y30197ce3RtYcAdfl45lY3AWzOVmcBcDAt4Xnyu1ENHnKgB2k
r13ZjyETuNPAIy/X58dGlt5NWeFvreSSmiajDIHCPv1Wmo40jWJoXWnULDJI7AUUThHvZF6ql62T
Tc9DGOqPv+D+gv8aJ3Xxsm0gST7an9221KMgg1RDY0ZlpivMuKmn3OBCiNgXBMK6afz+PpR7Mf5o
mmdQypheYHj5VlRqokVn9J5x/hof7d1FQDIWDgnOMJaOv3I+AwFbNNXuBAhC6zuDV+vJ/5TqT8Ua
INmFpi+A5VmwDtyuQauqYdUoXu12KvNZQ4vaiZUpsVFTX6N2WGY5YQr0xXiuz5sLEOpbU7XQBk1b
cI3bsc2HHHqmPxymEChl0eb9WgebxNx5JDhZatTCpWsvwrCVWic8l7vIQ/dU2uyn5CngrQBtBB+h
HkHCGvQE3qkrN3ln5wrpwftR6mW5hti46ydzaPYfATAIP95+ej7Esgri3caNGW4X95LJ9B0Zg/ES
orlFzEU9Vc9M/e1hoYIaoanyiXc4qcNzD/W8IgU7ZWLxby3eJ01hJCJrMPDqx768DBEwveDsm1nX
WVRifhJYv3Jp4jhGZSr1jVv2RsABBZdne3SRe2ZXkfJJ+QsI57hyc965Jm5MUudlw0W+JFcwGehd
emiBN2KGizC6HR4q2Z9+tV9wEXDNQ5yRuKiFoCGSrnWFOCCRcQKLWPvdNGiOl4l2Sb3LeO6HiiBO
dUJppSHtzh4Ee8IsbQ2W77n2ervwgwCUaib1g4tszmSkRY9+EZ+P9ZpVghVTc5RxE7TiysXpjhw6
Wo/RZUDF32yuVQE3ToMLzBVEfkbCab6el07rfzz2lLtj+mWIcmau4yEZ37CD2zW2khSkAXk35MYe
G1nE+NRoqJhKrWvcsTVG08evfvRZeC+Pf/4yj0YZoHwPogpyGPkwIHGEU5xu5h230BaBsqdslNOx
e+lW4v3lAoHHYD7BWB6V8YVujMi3Sax4weDmeZjbgVTEu6YHF7o6jTmQ6by/sruWdz7KG2igQcJu
JpqnW7Qmb5an4KvB9UPFaU6J6BPPq810bI0phsP70VoX+HLRAGAANmOWF0H6ju7B7kTQVKEYN7iJ
qiFtGqLlO86UNSvLlwWYEH4eFgoeGHB46iIYE6kN1FDCRHalsqmSVLWAY+D1ni1io63SwhkYJnaS
Cm+Lesy+O7UdzXBQOuKngw8ZmRhiHVXcWYDo+aYaD4kt+NVaknl2oNv9iK/UEI7OmTwVzfm3Wz/s
QOpfCsHoakVPNC3UWaAOuV411N6KVpWF7039b2uUO9eaVkv8iLi3K3PDryVHrLMV4Oi9AUEcQUVg
r0JZjGZZG5GWbHsxHl0BYC/vOZTgRgdZeGG5y+O9yc9hEz11IjaKiG5+xC60nEuceKEkpu3oBkVu
BckHW1kqgPVRow+n6qz4aG9QXwO1N0pAt4PxI4wuqW9H2g5MBxARSLov6T0LFaLOnBzD5+OvWx5/
4OH4qaaDgnUuI9yua68oqTaW/Qgxc38fSoCCaOVIyiBLVm7ke0sKNLyKhyVSstjCt4ZkUE3zPdOM
7qQ2R1+sHD4Nnh+P5a4J9E9imlFPgKFbEwojtrXYYyxg28STJeMkDIadVgZyJ7TAlAELi0tpboSl
oWFjDsLfSpZGN/cycBviXLB9BaLzlZQ3etCq46sU1p2TMUGlp6A8N2XAoLdNVdV62kS88XjQ9xYQ
7zMFqgmYXlSebwedJH1eVBE3ulKtnCQ4TtKmJ9Ab2Y/N3Dnu8fJVORlsXKhs05CuJFHgGzI7umEf
XDKwYsQTCO+rP+Ma29i9fSlDWhKXy1xEp+P8SaplvhTiya276F8Va0aG3wjqRAY/adeyqdfKM8uw
DW/6XwapHdA0vC+ovQ+DbWP3XKRzxZeYXRMWwG3Cq1/CqtjFvCT0gSCj+gROFaDucejfLtkEgsc0
BVAJcilbrhUMntuCgRSMZg3x8az2xb9jK1rj5J8UNtrUme88Xst7+wTNiKBUnDNHCCJv7fcRVwrg
spygMpRMeiX4hc3wQmA+trJM2ONiA8kxansI4PCiorbjWAUMxAoUJC+U2OEKoxuNKiR8Y3ipTKIn
QbHRtAwWLrtgNLtoS0OY+B2YfWqUZsP4o5edKC23VSM8Pf6wZT1u/jD05cx6beDaWBB68qDzziR8
2MCcZMBYeEEPGJMvT9yzUFih9NGv5XjvbVJMBABFgGaDw4d6V/IiSuWxKEzYPb7JeIIFTMUmS9Ze
IPc26dyRCxLNmX6dLnrxfKYNCTtN7jB0CZrLI7BXqCVE6AIQKPXB38fzeCciQ/ANLidkqODI8nzv
/XpiNUERa0PjQyIzb1g7D+NnFWoYOusLzT7NotROK04xO3FYa1y5s2NhGAyiImgBIG5ExSJAn6ri
WAcw/MRvq2tv870+Zdvmm2vfHw/xzrrdWKLikJRNBa6IMEQtzTalBMoPUEsGo7KS+7k3IBQ7ZiK0
uZ+SPhDENJm0JstHVz0kOvZI+XLJISYe6DlLHg/o3pr9tkTdFmMG4hsvh6UqtjT5H2CEesW6Mfq3
WfVad9Zja/fGBdTQrLErzFq780H0y0P8oGD7SKtGV2ETU5mp8hnOEFRjVFPCspesQIHUuz62eW+E
eJTM2EVQ4iy6pvhqAiVvymOE6EgQ3REt3WCOy0BQaXXRClhvzRa1AxJfVb1Ew93L6uwxB44fNBX8
Ll+xcu8gRasAsNQ8CyoFcATdTqPY5EqqluLoQpLJVNr8lPeZIQ2R5UXyJk72EWNWQKD0Zyns7Wxq
XhhkHLy/mnxkJT1Eet4d1b/t9PV4ou8cNjdfRe3CgeF6hgkRBg0+Op7VbsNHIMYBP1gM4uDHpu7O
868JoLahp2ITsi1SKT4vJhB8QNWH9/+iJkc0eG7UY4mrFZN3whCUXCHdjfZ4HDJ0vDNmfhwlU4gT
u2Fdz7cLjzW1YNMln5JsPh7dvUNmJlrkcWjj7KYRbx43xV0l5JMLcF3r9J46WgyY4jeRMJWbx6bu
lBUAn8WYOGBn5+OT8th8lHFuTsXkxslTxb+k8b9E+WpOamSE07GpXhLmNSt2TWoAUwkmuzV923tD
ReABpCL6Y4HLoO5BVmXqPkhGzKo4xHaa1V9qOPnmVMfJyvrdO3qQXMXtMD9XUbi53TM8qPu0kcON
2w96ehGe8vEk7CY+BMGB5QdrDnp3XL+sUQ5aDVPhM7k8uVKJ2mMHkLAammXrr7xZl7C7ORuBix0t
FXhRooPjdlTNiADdF5nJFTsjnXQW6fbC1bT3rIIyTQ2gV2FGktMxld5HfyuIbCI7Ep89gUTxtqw3
JR+RaO8nkBSdjhA0CwuVxL1ykDPjsZ/d27DIvgKRhtZVdIBQ6+wNpTiokje5QGyzRKiEcwvqeb2L
K07XgrAzapBh67na/C+yROgxQMYGeVHoOdJp3xICU7UC7jxXeYtBcM/XhuoDIr5Jy8FIXx8P8s6i
I8qC8BdiSWDR6d5BKFX6Ix5/rBuASNDkgpQjRZOHZtUmhfPY1E82gnoyoMwliTglUIIG+cPtwkeR
1vey0nOuqvhXOWFTSDohck4GjtensWJNCVzjxlAxaOSfZDBUShNntRWbOj4OsksVDtk+liHiMrVy
DLllSbGUrustIQx9UiVae4h4MTPUhKv2RZyrZla1RYLkoce9Cd3Qmsg2CyawEOk5GdngMgS+Slho
yhsJ+r1WTqk7Nwu4LeYHLVJOKLxRXl60TRkFbSa4ebtPm+qQjme1RslAVVfc9N5x+NsSfR6lQZiX
U5cIbqpYwC8AQDohEqrMIMsdLjwqUNKKulCPA5KLvhV9jN6uzUaiDMz74wWeIyFqfWcWWrwJWei/
ox50u74tan+VpuFDWC4zahEJ9jVA3BK3hW3x28Tszr+CsYZJp0HLYsGNpZ2cH5UKDQaIJfqWt5Vh
P9RHBUhAJFWTcd/Io86DnSgyBaB+osv/Zqx4DuFGx6VH91RxcR3XjVwKrsQye4is6kocPj028RMx
L+fzv2xQLhRVLcs1TSG4o54JRiLbqZ4numJX27gyS89I3h4bvL9+/88e7Uh8h/aqJMWYQqTeJSCz
AMF+bOHOq1VAZ6+GLQG6HrSiUUMShqqYoJMuuvWwGeTvWnxtiDj+az0r/Sp5k7Ee21uebjCHljGU
X+ZTh6Uu0LrhpyoAQZ8Lz7TC7DSkDpvUK0aW0yagjAR6FxlHJAqv/K1PajxbyzFYPN0+QOv6mDVg
5UZVyXg8lHlmbp0B1AM4POdaEn6jdZiZOlX8nJElt7HkEjTy057RmdCtpLdnLlrDR96ZN7RVogcE
HdjIdtIaTUnc+XUc+pIrl+m+BHSMMTKhW2lTvgMWQEsqkkezqCBuOdrfqkFhe0GBpmDjFZVVc00F
3YwGLLDsGO+zIQhNWZygNh33UKEtFFC9tUpwVIQmt0vez51eiqOVtVxGzPikn4QSLn1cidQVVUGW
jMu7QnJrU1XeGJaU0JgD3IyxH6/m7Hi3q4n+OniGDD5iUOktWKSaSQYlec25U2BIrEDyL3mwpHGt
xWG5jrNyN95cs/4Aemuo4QQz/dGYyhxekGVig04tJ3wlaCbyaZXzeER3HnizrXlfC6gDAmpDbQNc
oaxUS5zLTa9hrb0KQ2TyKK3HrNHXZqeEeqvUBC2LjToBdmWHMu/EIsnzTcgAoHWtRCMG/qb7+/i7
FuwWKHyhjReOPM80wmjqDChl0L6HqF25PUi0IBdZt/25KN/qcvrsGk4vkbNMOpDV+qwuRKcoD1H4
O1Xla8721xJIETnj/wqTuvLwXG5n4KEg+MzhNESmnz40uK7vKxAd8pBi3ippTvoxJ2hLVKvAyqeX
gSHFuHK634kTZpOwNjvdfI3eLtAA2U4uwv9x08sILeAaN0iUJxHx2VhnGsQNbKSS7lhqRI6FU9Cb
rBTpXqds/Kpd2WZ3rjbQGoEfeG76Ajcx7f9qmcddPwai21eeZvJKnFqlxw1ON5Y1dIQLlhQ54wEt
JnbEU3PZYYDYRh9q332vuMd8Ot/uRHyJhqKAhFANwFXqMRlXdSr7TCi6CjcQKTAV5r1BB3atRoQD
g3BybHR2V0ZWoZiPLS894NbwfK38CmXYBlLRtYgpiLUCnJJjjo6XFC9ZPdW2THyug5V3152SD3iZ
UfXgJVBxY0PMh8Uvg57KcABBVVAq3OfBtYWkd87YDFTJ4IM9yZqMSD2pNcFiixUcxJ2zAaZx3EHw
Ye5optHQsZB6jN9BWVBQoE+bCkQTP3oPIBYcDmwQ6mECmkmrKkyhJv4Xjom8MovE0bzCGcVDGG18
PzE1dVj5ruVpP38WqgdgTlHRkUstAa+GTRaJvewyEu9Aa67wQYk9cUaWS5b3PwfBctAThRwFWvFF
uBrNa9sFnNgL0qi4LVpgy30FntQ5mxiNVhQ9jcD/nqr+kIubIBp3CrcWTC5vHEkAzIZF5gTrv0jP
tn2GEonWKW4jmD1oLmXvqYv2UfuUdH+T8qK8DKDLzobInuY+sFcgt8ZhpX1+vm2orXbzCVSgxKIP
uxrCXnHlQucYi49fgD1F8vSgNrsIHOGP99fy7rsdMLWxBZWbMoaZFBfPX1nvC0g2KcUILImarz3Y
70QysAU+Avw386XRHWB91kxBk4qKOwRoqixeApTe5B03Acst5s0G2YkIwAvFSLxD3J4fj/Puwv6y
Tc0qtH0isNMKUH9U7LA4597FT/b9yuHxs0OptQOyQ8A2AWkiOrupwwMQBimrEyG6iAwLDykTTwwN
X/E68CBkdVQaWsShkNyUAjAdYQO+3kNZc8NrWPhFSSJ0QnvOwNbhnxKCNa+MpkFVBkWW7BilA9gc
unyEVpGGf+wbGZugL6MLg8xzmjhiVb2YkkmFWAawvEbn98o/tCaHhQ623jzVw4GrnlWpT9/EYGT+
5NOcDcAumBQ7ElLc7lI/KfIWhCFMa4ligTQhFwImqzOZOP/Qhkn0Pm6SP81UQ5sIjB8gKxU8yCQl
FYBIchAPrz3ber2RhXKHNk2BS/UsEtCtkzelkumxnOZvkTK0eJFJOXNOQecFjjAUSCV9hI6geh4q
xO7/QFEuwAn6ARkMIMDHzyrt64wMqSdlR+hAF69t3SYgkUfbxj7mkqTUi8pLDTCP9aAXbNVkAEVW
w+wnVvAhHoUMW23ImJvY6KWp/5TloE71Ou1QfGl5PtdsZpJE/0+qFThx2FbKSyvMRfBrjmneCc9j
LSb70QNCbS3XP2+tG2cBYhGaqqBPQQc06kGUS0IYIIYOO8dfY2IcDh36OD831w0pDVKQ96Ok6+Cr
dVfeR8unJWWU2u8MilzoQYHRYNMYRritvrfObiWYXOw1ygZ1YQyo5kUzF9LV+HhdiZ+X1zP1s6kd
xjVKGHsJfrZ1GDYnfxORre545oqZZWcEZWYe4q8ooEOzcQ0gHH99OUhovT4NZGN/nfdEPzpPjrEy
X0uULWVtvoF/WWu8qaqUeVF2xhtnfRz6y2lz+bJNxkZcNdiOvuYGS+4HyuJ8Cf2yOKogaSnnaTQO
c1vhZHwE+mazIYVjoruuMwX9OSJP39pmZajLkJYyTKU2JhGvVraaDXdG9zrByXtndXQzquK/31mL
LmlP/r+j2yX7lBjWlQzOJjIu56/X0dJ15v2v8fh2ub+CoPxWUADlZOSIb+dTrYd2qmSGv741xsGq
yekSGJf/Q9q39jaqNN3+IiTMna/d3HyPY+I4+YKSyQTM1YABw68/i+joHbvD4z7neWe0t/ZWpBTd
XVVdXZe13D/EBv4/+HoWO+vAy9pM6+iNTMaUEZrmQRAHkp/PxcHd9Ks3g2zswqq3C8zl7/eY7PYO
j9f5u4NxPL4bmYxpn9LuKpsNZFrRfH1ugXaufM0WxReUxQutHRATOALH59avo7wRyNh70DXY9MGU
/A7NMkSyLC+gXzwks19BELMqxtrjUO4A8wEhChWfguf/7aYx5q0XWh6jcCUB5wLamAx2618/+3jl
pa73QquXXUp5In8FkcyKGPuWu0w4XZBa8YGKBMas4fiH0nytz3feglZnZ8fVxl+PBEYgY9eJ2VSR
dApl39K+vO8DNyXKOSK2zAScnkoRT1C85VoA+HyBv+6bZAGHyANuzmOl+4WcbNwvhqVuqJJQBFgA
rBnxA11nZL3dbv35szb/+/REqP3xAbGLjlhfvIwiz6Z1xo9EQlTLwgySl8ertY6oM58/kZVB3kJK
6RdHS34/OJl1Mh5kVjf1VUV86UerpfX+XtMRJuJJ891LT6i3+wo/uVs76Zr/2TPbJ1Kh+l20qI74
y6WDe7Xdp1btRhaqlTOgiHRLL9mP4+yxy70UeBrEeJLKKOR0bBQDOcZhvY6e1onnOCGZPyuWu9Ld
FUbpJXDReF+7x9rEsQydcS5hkmhFksEUP/0TcDh4MPHcQ2S8i3K6VGk+Xj1r8Bo4zjBCexPbthf7
b26kMh1+3Rwf41d0IzuFeQeNWb7XO8ynP1kA7OHECP/BCBAlIuUAChX2FTWc4lkszxIZK3oHG9MI
Vz5/wl26AMQ9gBJ3Ox788u+J/x9D+CeROaNZDQrUfpS4TOfv7VzJKQKvdt0Tb8cjuvkPocI/Wcx5
VacmBOUqZGXkYL3PLN95hmf54xKa2i/73e6Ls53ytAL+E8icWaDM8rDUYrhm67N53oKXpLGAN0/L
K9Bi5iBNIStytT9OxwXglyLyHZF0Nz49vOEpIbijOO+e6avp3+cwN4XZnZWxLojPAfB9R7J5tufW
6P6Dnv6PkB+juYlvMdYcZO0Fay4S7/yqVg7xXhbeoSH/u8X8qPKNHENq9MtQYDHqZ+LTgI6geI/d
x++syb1u/ujTjYizUgEyGTzb/sHaAmWwsxYLqyNe2xGOokzH5sj9/1+7+5luuJGUpXk0nPFm92Uy
AvsdOxtvrFlnWZx7h3s6yn203Ob5JY7AO+IvhX20Dxo7IF64351EsuSI+g9X+b81MV7/fE2l5BSP
yr8+ihTpOoplFQQgE+8ZQIxDf3dGsExpunmjex4I9G9cHubsGL/SodgfIJ0zmt7ReXfm/o8vA9iY
jWfrC+47/OXpy/Q992/FjH9p9bAeQE0k+w09aItasTYLhCvC0/LL44Yr09H5P1mMayn6poyTM3Rz
uezp2hGI48zdlrg2HpALPJQfmwLHc/xQuN7oZ1d2ZY8BJOxmFJDZ7nLwvnkr4qkmO2mJLnLMs4nj
ilTSLdYdqFf98zKtSK7wfAdXFjMcoBbicL3ORstegzahiin8ryP4vDcU7z79AaO72bf+Emhn7eeU
jj3V3PX7J/HJ0+vbW2d94AHOOSXuspio0uzzLNKSUelnCPEMvA3pSMVlceIqiXOvsXBTjRmlufhz
kRwBFP7+KRC88RHQEd12CTi3YvISIWDoCUIGjtufFA1kkJ/pdMx1M0tUZfhjWSlkPBBqQPVZS87v
/1X1Gv3Gze9nHKQmX+Ws7lME5iZeICrKTkT86ue8k5o03xsxjHNU4IMDdVzGAcGwvt7Y4+P6sc3+
rqcyS2FcILplgjpBuxPCHbDS0fXaOSHfb5ysxI/XkQveFE6mnyuRcYDXJAzCPMvHw5Hci3U0CQBB
rxQvGo93vUwHjjc7yDjAU3PRY1BdyX4FXNzxpK6rKrVe9t7um5dV/d3VxewkEzgZQ5h1ioKdRNsR
klqRpa1smO+OtyiO8v2kkG/cBUbhlEHRsKb4bNX+/rsj4SdHKTiK9xOJ3IhQz7nenTOIOKwVWr60
JO1paThcbz7aya/s0b/j+XFVN3KkpOyMOISc3l0eNfc9WwhXkm88r+Rt2nTwdCOKcQmmUWVFoOJ0
1usYdXkbUUVHSly53Lwfb/MY55AGQpmhzCH7pX20tkCRJ8/58k9KbES4dHngIfBPXx83K2O8xFAH
A9DXsYngiSNHpDfnz886fbqQp9Wbl1JgavKSfmOW49GxMT4jKYfrJUgh8XTQBPdKbc/bmUBdSrgo
09zFMc6iSMMwrmVsZjJGvDrB6ubuszJWYWy6gMfg3Fq/G23urfjn5zcqWRbBqRc0CBRd7X253jpz
0Bht6j/U+97t/oudHOmlUY3E1DOA5dh3UBuYgVopF4QzWeINjk6UXVRarbRA37/xyrHq347jXhgT
z3RVq7SzpIRVL49IXyGxM3ddc4eaCf5wbsiJTPS9MCZTZoJdMKuKURhSnGRYVRGJrDmxN3UzloR4
4kaVu1fJe3GMeZe1UrVDB3F1tRq5q6VFSQpaWvoaWCOSr17xhqGc+5knkzH0UMn7JD5Vsm/OMGVn
F0B/78R9aXLEcLeSMfAoP2XoLsfarCNeRp1JT3bdO4vc3nveIHDD3t/+634rGeuexYI56xosa3lc
ixrJP8QVDO2xLvJUkTHrHLzFYZc38JGd5YBvQ3kSG3qh9LGUiev/finM9d9X1wJD41hKR5ciTXBG
wMChP3RkzQwBB08LRy17pIVMCKAb8UUTasiz5O268hOBDGvkw7heiqN57CuoH9AqWKEHEkeU/a1e
eAr3+yF3t20sIMMZIcaglTidpCdHKAEMGJHTn2ML4rAsetY58sbDfrBr7PsHbRTScB53bX04fURO
95TznDrnXH4QoG6cehsm9ezcYEH97rgEQ1hnaYKTHs5ILCw5mj0R3t5vHuMVBPWkZ4MBWYe1JZA1
CeYtxRNr3xFeynyiWeBeFOMY9Ei6aEaAjRNAGnshzVMEObxs0ER+8l4K4w+irMDYowEph/WxObz3
Nth+zwswOGvjw3FvU428pYSAvXC5Xgrb9dKi5RZ1Y1R+/rf35c+33hykBt5h/XQdFf8EfF33bzIH
N6/t8fsweBrDeI5ETI1m6HExdxQ1wS6e69TUaa4Ri1oc9ef4QpaFswFYVX0JW+QoydI6t8RY9X+S
Pc81cYxMGb3+zc4NNZB1um5US2D5W4Zrkvf3rU9cNwZoGTlwHO+oeQ9Mmp3ZzKsgSkQR53QELs4I
fW8Bbv1MBVvdtdGaX/cYjeqRPCbaqKWikiK0A6EksY3KxQrVVJ1asyfTangJvIkCwZ09sL22YinV
YjruJC6V4B0hd0Gc7RxlnXB+mq/QG8S9LXn3mML4FL0JLmHZYXkW3PF2DZDVbk65oS9PRRh3Etal
EVwGSGlot8h6gqTXJSNEeFFdeEoUGnhumRNpKIxnqfveTFuMJPrD9mDsSpSqGm4qaOLhd39cTKhR
RcUl6Lp6DOiPFpiHQEoeuOuEh7HB2zzGYQy5FF46c/SSGRmWuc0xKN5WMZFFdo4qsW2xiuxQaKDC
QeNgbcwVjMk55pvJu8M40tiZlryue1OtfvastcSD6UhfjUQkr/Z4BWeearMkLbGRjlx5EGWtEdzO
QO+zroEei5uMlxScyPbfaQI7rdD01Qm8bxCloWfgqFUEmSeyRZWrJvNwIe6r3AZeOsz3m/sc4jkN
Fie1zLVa7s+4T2SUOdYgnEc/1wkvomytgwu4aQmVyAttwDCUrznOmHO/qIzzkPKkSbLxKksvYNOg
vkBTw1IH3muIe5KM+5gFCEmbCnL60dAi8FqUqYOcJUIszoomUm33J8k4DuD39Zl8Pcvo2DmszYw0
z+pmeEeyLUTpjZtwmyjx3YtjXIjUXvGaHR9gaIpYnz8NMgZzS26Ve/zqB5eYyrgQQ1eyTFQhpqOH
o751LMnuGhvFqMG2vQuPIm0i03G/KsalVBKo1bXxyXxAgzBij3He1u2odQUPeOVRcI94nm4ZvDfZ
mGV4sEp2gCBMlaztgSvlL6OWnANKRZJY4KvhRcfTDnlsKQf8GHoMmYAHDK9x1SU9guOGpiIRdkpN
eUHV9Fr+yRh/fhNUteas6aNLNzqv5fXVRooDVES8W3Lafv8JYWKb0sgAahBAyHHsAq3pPKNoOtqg
42iRu95/+X75J26MjG/WpCedLNY9ooDl+rjO1rS26B5pRM7WTQeI/6QwTknTclkbSizqgCmpIOQG
oL9TlKNy//v9jDNqL5KRzCr8/oQc1rI122zwBvO4HVrTJvtPDOOIyqK9BtfrjwLUHyb4ptcO/qDJ
9PJl0nxTnki3or2H28xw6Hf88l9FBf/EM46p17NAqRqId7YOOqDtxuJml3kHxTilU15qkaKOKzzi
gkYj8tb30fQWujaa4NFWuvg2rW+Ockw7XAx6YsoK5osB3nsdFBKlA+b2gCcReKtWySZ9E/8q22ae
20lBgn3scfsXJyIeDCZrMjAkgO8zyY4eBu0g+n1QDzZy2+FbmFzOEH8WUeMbTtKqMMzeO5mAUwXs
oLRBjFRxgFwn9npEE8E4Pqg5gfXOWDr6xGaqIEiiD7D5OAWVSm4bxetjnZl4KY0tJMCLFU0MUbK8
jTpGOcSiLiX/mvgYsSSnRuF4+B+2esbDQwRIsDAZjBFNtiPGUDFhIJWVhLA+Icd0jqz9O4jAtilq
jOFmO58tnwXq5t7qVSMgLyRYqeQ0q3q1sV9ad89RpskFA7wY/EOYlsLY3r0uJYV0UvPmjOZhwHM3
cmmptUIe7+lUPKJiJE6cifpIz8fe3GmGEdHwEiK6u9DjYMURMQH6fQaiC+hcFwv00F9jS9sEnJ2e
0BcVMOyAX8PEFgaWmRs8NKRQaSoJYhUMX7dee61pw43QR4fPHCew/TFjiJnLERSNuRAuALALy8KE
B9iW7+1rsBIWi285JuqTxdlGniTmUkhUYD+eI0iqnKVOYt+0gbuaWN6yIQblEY9NPQcwIQJKHRwb
EHVZBJ8iLRUECPBsCUnIusztViJDiMSIjC6Z55aOxKr1sBHWgPNu3ReUuCyOak5l9tGxIhqGqgHt
7dcB9uH1WimBgJB5IW0+r94Fc6UeAnRddLM5PYHDzxq2He91N3E3QqoCTCB4GkyVM1FLrIqXoRcz
xZereWx6TadRcZXUNH4+u6a2anrMuBM+SddEsIS9NiQRumpikp3RVrFLMkEPZqaPxLjdLqV5OQdG
2+uO58t/+owYhQU2xwhZg7APMQBzK2ZCrOXXUoYgq++pVX6IY38BELXIVpuHaKoUSPbR4r/k9Syi
r/EJdSJ5IYKnyzN0Mnvi3aFTkfbdBzEuKJ6Z+SUVJBN8WeFmnTqnRU3fQ08g+gawNu0mtouI7Hid
ieNvfbQNzH4HXRSoIYio/fQEOPpkBUPac1RpIsa+WZjGxtizRrmKKUZK/b618sg6pcvrUpmf1APH
MUyEWXdyGI01GrOuZyHkLON5Y/cmBV6SuQGRgU/tNLeoXJJFzOM2moi774Qyt3F8UbKwAWOED5mD
bTakFQH19HG5oo9U9TkrfHxYAHu5v6WAcacq5VkbdVZagOYeaBMkdjKqamSzkKmtHQuLm6blCWX8
bdSlQjxk2FbQGoORkm5yyhsqnjBGTGsDuQ+4yCNqFjtFKdS1kBZdYPqyJZPczVfZ1RrA3By+CNvL
vH1V3folxssTzNbqGqQuWu4kCQ0b2syH5/N7Sirwyad+qLrB38d7/nv1wEUDaokBznpRAzra/ZaL
l2uYFVEU+ENpafXqomfzQjHJrEWbcJo6usa53n7rE+SBFRQwWj9Qqcxb4ZqL0qUok8A/irbvRxSV
iyPvstbGI7s3+nshjO/T0PJpnisIORy3fx1nadAlcl3OzJq1JPMKd+1YyzXGELZzzLSGXrR9elss
7Gjzsdls5EX2hNf4LkZ33mJxcuhisacfvOTNb25dsCTf7sN4LjcPzBAwg1qg4hMtdNh/fprInrdW
gXbmdUl8FwSolA6LxYwOtodWgZBGvGjt9/2HDwD4uwm0BLQIsmHTAEggqaqCANXAwWlbooK7sHsD
3nrqFVvhjdffOXkk/8Sxj5kMIILJUJmBrxhnGmtHteQ8GybCz7sFsahKYQkwoa6FhMrJ56eavJdE
tMtFSU0abcK3M7keKip5j81H+u2UQeqOsBOBJ0hGsJn353gqz8Y1L3JlnIotQE2u0O2JOM/ERd/R
Cur0go4ZnvJMTNMghkAsiiZ4MA8hnr8XGtZpENenTvHxqJhZaChFe05pBdvNR0cKu7HB00z2H49X
+tOpyhjVnVDGcrU8CmbKBUIrC1ZTE4wlnf4G1txZH5dfpvX1VXhW13plAbNZ5JTutAwoAGR3ePwd
U+d89x2McQP6pBUuJb5DQSLIKRapddqFu+BpTvpjbmuvyqfgPxY54SPvJDK2CvQbwDmVjeIDWOf9
LBNtXoUOLwqesMc7IUygEsZSnRYqhFjm9l37+zyk4C1FEW33eC2/g5U71WF7raI616+V1Cq+4Ubb
5yd5IXw9FsBTTnbaBEQWeiCakDBsxfcLEkGyhYmCuUsUa3VddMeU0JeO480mJiiwrBGBFNjfIw/M
6H5u3GkCGARhSHvsHkbFMcMQ2n699gnA68l1+ezq1KUq3YugAQfl0/dOnnMWPbmtN/IZixSUqxRl
6nU0jgwNiGMVxympj+BlDYrQp9dxxnrzso8WkY2sOedMfzOUAvfmdvWMaSJCy09xgtW3x9OHtoBl
Xj00XMKp20+vq2K+AVBDxGtDmHJ9d1IZQ8RbHz8e93wcQLWcrer5c03AHNyzbttoKll895/jjoeW
xa1iTVrLzX4zJin3tYZ0BmSjHQMkX8Yh3c/JsLPt7OlDWcVIQYP4nZdMn8jI3e8zY6PAJWz1Qccp
17aTWz6cn6ugBfMNwM+P9WniTQxJIxUbIiVk7dkRW808xXkIODS/hfl8zpZzNyUrABHYqEeMLOi8
7qPfpDCjCt0IZELv4hTql9kAgUtr/Y5SIHTo2bCeNctFi6k0xqwUCQhutWfStd6IZey2QLsCmvsh
Fv0l67MzU+bpRlp96f5yl76PQ0+8M5wKvO4WyliqPmSFbl4hsaFLy0m80m2962tBzee/6B5yL6g0
fby8VOsEu2zOd+pWnxt2aisbjsOfNp+bpTNGK10idcToHc0He+6082tAMBjinlarlbw4k0VhobNI
/H+ow05foTeiGcstYy2bqQlEl/YB/WyYqyjcqkfAK3o77vzVRMR/t+GMqSoB8HrbWhzXGT+1ud8U
VNUJIIITbasllGM4v7Nn93rMmKgkyEJxPo/SBtoCkccT92+LGm2Ou7EqanGkjWf0Kyb6t5EsDp8a
qUIYBAOsZo3nBSD3UGHDRM84zwPEEI6bn2gDv1ubMbu/5IzKqAa5gtMz1uUCKC+EuJgmwjAbxo5p
bp8snXOtTfTW3Usc3fDNtVpESXJKLpCoooD07rjJ3OPs4OTFebODjN+ph0tmpB0knC1H9UIy29j2
ZoHnDiIfXrJz+p68EcZ4m5OsVrKa47hay1jURKKW/xMfPBmWK7iplzmCJVhnjpZMByc3YhmXE5lZ
LM0SiM3Icr3GMAniIWduWIT8IavOwlNv4YXOl8cbxuG5GINxMSkwwNK+gODDcYmQxHFm8DDFi2AT
98/KxqtysQcaLE1pTHm6yrFDlqwuvqR1p3QQXZDoCfQPBBMLuExWaJO0P2y6R6pvZ/wXT8BbV8Ny
emW9AXitUag4jlThbP2MPs/dwHE3ErqqOKrLWyLjauIoSU2lgatZLrWOVigQj5Xo/2Y84s4IWRLY
i1oZSQQwNz96i/bSl4YaqvDWkeWOp6g/7Y8P3JnJOJirORM0MZGhL9FK3SYbzFavm0O1mlmf85Je
L+T5GffjaiNhFH+jEYTzK1t33wJSnUbkj+Tzf7fDbNosDrvZ0Iz2KtkzguMkCXVXmNqNbOX5saiJ
1qT7TWb80CVXZ9q1wSbDQgUifjjzKyHkRKGuL1cXM5q7b56J/K623otkvFGLfq9UzFW8Wc5OulUv
G3GOfgaPCpZpdcs9cHfASPsmrOqME13+dEo+OmfGIcUghq3SCxYLTgJLJyK9CNazg+Rk45YBQX8v
+pbHehC6ZGFHS2u59/b07e0VoclA3zZoMXq8+xPt4vdbwTiqSCkrcPPgFtDWpf0p4OUyn7mtTZE9
acjXY2G8CJCtjBjiuY76GvuefBeksZFwc4CFNT+5s4xIf97GcUV9hWSG5dEP5IPhKB9/wLi7j3af
CYiAQgjM/ljBpfr5J8k5ZzvR6Xm/lYxXquVC7sIOZxvDbAnw2ezNh/14AZzHwoyteFyHy+kqDvB8
arh0SpIMJH0COVSImpLsCKRrXDzCLs8xsUvTE0n+wjGdcYd+7SAY+TQRBXYDpcv7sEQMmvAUgxnY
X+Yr9VP5A9QojoTJsORGgnQvoerlC3oCICGJdlK2ahurF6gqkMPjnZyOxG/kMG5HaAM9kgHt6IsU
9UfbfXp9ndGx+RKxKu/BPq0aN8IYh5NdikIan1v+BQSG563x3WYvQFYl19yu/X7ZoKGWx+81GSDf
iGQ8jWn0bV6DVMM/fR/r9FAIi8bgHNX0W/lGBuM8qiiug1lmoJJLjiMM1ohf8fzyMoIkcY6Lp3fM
u0kEu5xW99jA5Sm3hqViDYZlcaNUnu4x/iGXwPQUzfQxXDxi1ugqkvTzagMe42R9d54JMKMDtx9x
WiaYXCRNRjGIRa0QYxNXkRKpmNmy0i0cIS6i726JR4z3xS34j8bz23z/Rxg7uFWprVB0YOXCq8Ja
W6mBzKBBKLAruJImr1jznyTGUZRGP5PC8KTidYFBJJMURy6O43RS6EYG4yr6CpQxqhT8pDDe24ig
ecKVyALgRKnL0b8J1Ao49xtZjLsohsvM6APIMr21JaMvy5HmVzt72zS8UXF52nL/bR3jLNASkpei
JMAD4pDG0tT7dt3Y57lVU8d/fn52TXq2V+7qrVltgGKx+P4GQiB3zmT6BXqzYsaBXM0gCgMQf/im
k49T5MHcaebSktdEOIE1er+zjBNJTkrTxEEIA1i2VomLDDlkoHTkS+SDUDta0H1OdzuLB7Q1Hfnc
rI9xKbOuTQO5x/oOx/VRd5r1sNu8jOpDua+jKe81tvmALBssFRILRdI2bSkHXar69QLl0IJoPdIj
wuE0V44ItBBsfi2tx9fbqCOsoYOISgeGI3Kj4JO8v0VDsTyDKFdWfUUDW4V6IldeG88YzbASZNDc
aIDqVmTRZNRDzcOgAJkj1kTOM1IR+jH7y7vDJsOdWyGMbrRNlApGW6iYTyfWe/2RbER6XGbf6+MJ
fVJI9Vj96v8B/nbKTd6KZVRDUQotOA+j2PXFik7j4H+NqefAv5DacgEGZV/oAkr59fjQJrMkt3KZ
+0cpmkHo+mx0mjrW+wOWBEzJlf0CXDteUDKllLfCmHBVBOfaBZzyqj801Cg3WbAYPqLUNS0eIsWk
pf2T9CtovdRqGwBKG9t5RC+0/JqsFu0L0Ad5K5pM090KYi6dNkvUqBkFJagEAUHYQT4d6L7uE6YY
JEflYxmNv/A/GwH6+O7NLFaMi9KMB5YQIBGiy5t+f/FRKLgbyFw+lXlu0xoPVoiprKPh6ih362jj
Oi+j5zAmlsXbyZ+hz0cLY+6gIQ4bVZYgEbn641pFqvooeGJJBtPS/lDLO4xYtf0C/7g7TNq+vCzs
gb7mKZqyKeBteN8zedXfnizjbWS5vLa9jO9B1cnJ7MK9Pre2J3fcZ8HUiYKCRwT9wEj0wCY+KuDB
NdesgyAhJ2vzKAFO1glRH9jzjH0q8LuVxByq0gqGGTeQNOwRPgM/Xyem08LToA0U7nRMZBMoE8fF
TFn9rVTmYE2pz/RreVX92CR9YmWueEHqbHhCvWdEw5KQ/f3i1VvG38kqE/hywNSDSRjwMbJm2WB+
tOpV1T8eZ4BbKtDwSGYkclTTOntlZQXEVpGJ3dHGywLghfYuZ9G8D2DMtFUChImgJfbRjxl8ZGdH
8ltPjGiYfSgiRX9tgUmCvnTlE0fy5AV2u3TmkOPqKgjXFEvPa6s8oEIrvpl0tWqQekaoQXT3lYro
i4x2Q8w76akw8lY0c9JIyIZaGkH0+Q9IUipfkeYaWt0bcIDmnSW9GW+mScVgCUpDM10UmCnj7PqU
go/MZOhxQivsjG31F80cCx8iHYlogHpt14fiOdxFKXl56V4j1DW/HsubAHwD49aNPGbBWYZ5DnCb
oYKJhr7YiWZUs0B8hEHA8yvamZH/7p0VcJnNlQrk0sKO3B6jX578X0y2mWg5BO8o6NjMMQq7vxXC
TkxG8D7dTzG3JCok0nedoy4uY22l97rP3U4ZCBp3eHY2Ydt3cpnwIav0KMB0m47nOHCpAZpxLDHS
6n8OsLVnZa74f3Ig/y6G98Vl7Qnzb507K8b7AiamKC8S4P0kfEHoqa8YQ/7ETOvucFQWx2W9+Aqd
3uMc+lQaZ5wMABWTaiAtxY5X9GfgamRoE/O75OnkSxYKOv0yc8Y0zq5eRq769ljLfrA6GGd2J5BZ
Yp/mpzBtBWgZertBYhLR7dU6eWJrCy/Z/GOxDzb7hU2iw099CU0DaBm4ALA6wQwB51PGS4/5FJDS
6ZgZwmwmaEKYT6kL3biaXS34Rugk14woum98VoJbnZ5UzCnNzotOfisGHeQt31nhJM0OvNwn80pO
4pmcpY/yvFbjisRwgSmQQL0kXnUnMNFsW4O21zkY7qlk+JWwiQa7BOzv34zXLzr1rL5dwk9d5KbM
2Z+L/nLWKsGf7etv+TKXTFA4zRtzHczs806YlwFtG//xvk2FiXdCmfuoH7RZZ2Sl4AuiVSF2cuIv
YWarywHhjEOJsaWztei/iOhl2fG6Maee1XfCmbsojTI9Sk2sOG/QbLxPUtEKnzT5uT9bRVmRs/As
5Zy098QAAEzkn6KwkBGlDM74q3EWfFWiZe0EBp1JxGz+tstPQAbLf8tq3vwJyB9dJYMCn1jGM95l
wNFVhXHOQypg8k3CnssSjSX693k7libP9lWwMUYKPgqPc8jjPt4ZB6wCc0nGDBNDI1UfM8NnNIYo
iNU18EODOutic94rduzoOgiJ6H5j09ZGRw/Nthyj/NHYR3IZ5apAjaRGEuTWs/nltVqGY2vJc01l
D4kUy1+LKKilDnFrx/Vzy3FDN0b4HEfzPcjZNDRv5m5K5afHu/E7Af2zG5i2wUYAnIl1k6pYXDUt
kAK/PJgnYtQJaT9RfPosM6sy94LYEI1LM/wrBcjIZNyT0V6CPFJkNFrrf+SluVPp4oUHefW7pHQv
5FdGswB2KCbvAh9JsszDpaeT4/JstZGtPSUuhm2MJz2w1Z6IgAVycAOjyPcNGAlp+P/W8PFL0Fov
aSNFHf7n/tY3y75NpVzDcuUABf/t53YElI5rKw8wYbOIrhxN+519ZwQy+yuWahVlrRr418q7XNBs
3X41a3092NVmk/lw2c4J2UHJ48j9HWfdy2W5NvL2nAfY8cBfJt/LY7IpSAaabJK8B85rchqb5dBl
ML5ezKfdPt3tdxxdnrTsfxutMxZmpEU6k2sj8AuViDW5iORiC7vsCVENHPZjYb/nR8bFYl5VmYH8
YQaizftTbcLGvIhKJPhLxQ128VO+CuyexDZ6mqiyAEw4+kxBihG6A+aB3rJ2rM9jlmv//fg7fsc5
zHcwMSVYTo2imAkB4ATcpCSFbksrmlgn6+R8x/alJN9LzX4s8/cgLSOT0WgjEmYgfQwF3wLlreVc
V076x3dOCfHna9K9KzL50BxPWi76153npbb+8dFbHy+IcnmR7ajKrFPVVQXtxfJsfE8wt4cZlmEd
9Ih0MDtyCJEEHPx2Gx2zjUKTheF2625GFqld4ympeObi8h4vKrooZ8TiTbX9vr+xKbefwmQierBv
C0GDT6lTT728XkUw6C27fTgjMZjlVsL88SHMxqUxSzcBzYm3y7h2DDrcK+DZ6C6gH4KVI05pNvCj
9hVEF6hJRSgQfT0W9uvFZoJmCLelrms6hLIBZSaCRNfUoGTqhfbAp8uXgoFZqI3pP5bzO9H5IwgT
kqC2A+s3O/t6OcVNVeoxAhJiZc/Ne5sgvapt1e8PyUrt9sVDyl/nggn8ziLdi2WbBttEL5DyTATk
V60Ee6nEZFU6moOgnUexNOU4TLCh4kGGf43s0ffnllw7s4gLyGrH3o5d6zmy170k7/7oLwiaeUD9
Ze+V12KLehXaaj5hNt2yobz+4qmr/+5D5PsPKYxSb4ocH1JqRNnE5kILbIlejV2j/7nQrCHnjsNJ
/jt7OO7zzdoZc03OvXgdEog8LNdX6/zlOO/v6+Vy6Z2BZldvc1ixRrf9X78uSfNiZ/5szAqUb7ie
c36SdtKCUE5TQGWJUtOPm7t5Y8xmRYICjCr4aWg3Z+BXLcVwe76QyHQa0zVSql03pzfzSrvWrU2H
o+q/nsTjXuAKQboUTROYP77ffvApKlHTdHCiOgnWOWaUTjSMrc6RgOn7VYycIDyI88kFQyz4aYGC
IP+4lJsF57EA5tBGF/xitm2xtWKR82KAidjOVE0kOeAMTYAOMF5wdg7Ca9800YtkbNBkQLN4Lie7
s3DUFIDf5o5AM1sDHEAQHnL5zVjKA8UG9+eFKi3V2AZRp/t4nyftDfPkuozJckAS/Licm0VL5qwq
TujpeBmEXXSZX8ud0r1cr681sntnahRUKg9SfyFyfWwlKx50ux3IcIi7D12nLWaUwS5qyQM5p3+F
jp7MEx0Kp9PWumy16DE8XXjx4q/83HhCpgrOW8ymSgBvuFeMUD8HSnpqwxfZ0QNwIaRHRUfACAbp
oSFKQQ3Zziu3DGmPJ1r2lIackOInIGVvFgAqqJqigs1aZ3sO9UuX1WmpRi/gniXnJwMI/BbiuHze
fVwUq/sYgDxt1YfhvJ6Vb5czgDI0IMvrn0VB0boSl7GlOhlQChzjQht5zG0qdiF8DM/lS2bSWUhE
7Vkxyclue7Cg25nuiDKducHKNKjpXJO59noe6LA5zZuAYAJ9ZlrFItKcABPqXwESEf5lHVBQDsUZ
kQXSnKzoowP3V/D1WHUm3ZUpm4qBlqZRq5nYKqqbQBUDLXoRYhptQbR7lKixiGhqOUCEpzAgy0Y/
Yk6etoqVeolln58XifOhf3j6XLUujul1ITe9M3FJ6qiVAcVkfLMBy4Rx3JkUKXrYK7CxYf1/OPuu
JdeRI8ovQgS8eUXBELRNg3YviO57m/De4+v3oLUhkSCW2BlppJmYG8FEVWVlpTl5kslUfyDZSy3R
qlC4qzzfNTs/JlSkpmc51RJqJTjnolObUyWSml+6XY8mBd8CM6bADUYWf+oG96hyJUMf+HaFzuTM
6hkt+sIJ5z9CYPRhp2bhpXAJy2iUsB79IMxADxq1R0nB9XU2MihLEUgS6kzz1lJL3uGjMUKCGf/B
XYLfgmr0/U2KsyAP0zb2bc+i3j0jdV7KYEVfS4TeeydXMzRVp2pI/Rl+4vAzoHdKgGYBesX+YxA0
BsMzPFQINBMYS8ZN/OW068SiagvfjvoX5YzrI2xjG2WGuj9StQ8WH6P4EZGBHzRaNvOz1Cy8uzOR
GYhmUGFhxmcOk9EmG+FT8VAwHhXYOQAGDSkHkkok/Smdt1Sn+k2bg1Fk26hFvYe7ShWnLjVyV29l
Nf12D6Gwcyi4fUYZHIJTVRBhIQnx6MTff92oYzcWuui8cuDGr6vQruuRwMfDBBM87JT05NBqU2nP
7/VMgCzhRUBFgBvHpaDH815gXgx1j5nisR2w2wzzML5oR68DLac36c5xDJgY/0IXK4ZTPTsNyJCr
7hKC4THBqYBshAM2XqBRAWOmbqCTFAHdcGFi12aCaTcvzgcgXrCuWvtWW5FNuwvPysxFvZM3UYFY
zKrOCSAvoa8KnjsgJ5/v6qM/My6Ih+8OT0oU5ImALk4YyVWSxAZ7pYuBwNf2+/+jO230iu7fpnsp
E11hHHRVim6R2I1s1cduwxnVRlkjWe0Wq1TjN1S9cHdGXZgK5BRZwhAEIFrYaVIBeI+K4jgvtZ3i
WnlGV7026fb5zs2EjuASvZExLvrmAqT+OBs3h4zMeq9YlQ424oUy6U3Royr1XNbcKfEIrmCuJV6Q
lMn+OUrsslVTpTZ8ibrXke1KwDte6swrtdhJOHdWt7Im1yxr8iAShjK1pT9tAbuj0hvP24bBK1Ud
xPeyJmVjRKn+fIEzeVY4nvBvRXT+41X6ZaK42cygzrlE8aXM9hrSDHAgpPcwsRrKwNhhj9s2pRaH
Ov3CXXNMg0c+uwovbr2ijq6ypYRPnwlUllFzdyUDjoXx9oHGxiRKVpL0XlGvdWkNpS6XVuMj27Lu
4ZmgRa+HnxiQtD47S7nSR+1DjhKP13it4E5P4+Es4RrPb9vc9nxNED7TZMfXC4HIo/WFCOQQkEEQ
WUTcozt6s19RUjqUowy5DbZvtevOBWAG/oluhVVvJUfx9Px4HksOigyCN04EuxT8BmQu7sUBDcf1
NF3mNpKhTa1KDGksrzC9ei9apVacmJOAxmwlDOFv/hVzk1q6bKMdur/Q+ADcZgXZO/grU9qLIIjb
mPE7rLcD2A6UaC7S/0AOt2qzc0qivNSrjF94cR45vcZV3wid+PRS19JAb0Lorruw9rfxHZyjQYs2
DBhn1hUaOwydSCZITs6CRYJm9XzT545YGaMJ3HuBBq/H/Z5nZeNwTFvltjBomaO2nWyGHVDFiqIl
X35FhJImzyX+MjE/7LLIYtFgNGHAG3gvMlK4ysnrHjOaNK4zUtQVk4RRGVaXr/lrDaqiXFX0hCIO
rUWJzvhGnaotT4YTcDaqv+lFkqDy9pUHyOGyvQbPLEKrUYGhQR4pIjK4pHzpfpKMdICM1FYG9luf
1MOu81ZFvBK/2ZI01CrP9AyxySJz1uPsAQSSI+kcFiaBpG2qREzH+vLQCIXtcSpdRSQq3oKYuLlR
hD3h2k8/NWnnVfGM8KMXTh2v8e2Z+0GRSRBA2k8SBQxuBifrSrwKUN4pAbgurAYwKlajEYqiFCat
lE7zpE3NaKli4F8KyGc/P6Tf5rvJId2tYqKVTB5lIi2IhY2Wdl/RJACOpB0HVq5hW16Hb6AlUAJy
zOQHs8Ddj0G2gsBgJNPpiSSvyoCEw5qlzV7rRS2oVm1iKsNLRG95Sk8zo3CIdxK4Q/oiffonLtN9
7s1tMVESheVedw/8n8rRpXSLGYnOW0dtCpMT16JylBDU/eSBWcQa5b+GilmGh5AxBmrlhAYrkGKf
IubO9n2Q6WGTE95TBxONEh5+xVtTghqIhIP4bZnrdGEwDenbF++79rRcYZHKwV8vLbCvnrCwnY+9
nROlGN/DG0vqVyUnFjJf2Ow6sHbU+6E241yNkEszaQ3knZ4qwrVVh58MI3sRveqJWZi+sVT+F8Zj
mx6riKYBeJcgQmF+o4Gb78gbygMxmVzY3KG9Sn/Sfb6vLM9gQALhXuKtkWDWzKEngxHuXVXaCWaw
xwRVpOftSH0jYLvESCIaM8jQa0iTV8zytVeCyRr+IViIHmdSkDJz+6WTwKgvUi4sKamwaakkSXkd
27XFc3ISTJxqaHhL8h69n3t5k5x5nnUcV7jYGeZQGCXqNePE2gG0ILLmGY7lGMyeP0SYXVwvWOCZ
Ms2d5Gk5kktoMYbNgG4cw1d30win4YPftTIpS1WsP4begt+RakG4TgWoBnt+ftXZmVfvdqe5yVVv
Q9GB+mOnlRVLfJd0SDoDDfTu4iaovoGanMZZ6SYhwodDynWqpxvOGsEpz7/j/6GbIshk0QwGYr7J
CQiohLZxPH7HJv8SjyXpNolWDAYrIvrc4LrQ47zHyMoStb7Sb9lLl2s5Ei376i8dEOWPtIrjWBXW
uZk2ehCqjkqVqpITCsxGtTFqTXhoLxRjtsPWIZUWa83eZdX6Ozg2MCLrUHOkhTXNuO84W4kDpgBo
Clb6LUXf3Dem7SMllvzS7lvN6+A8XsVUIXISrWp2S9M5CXJqX0j/OGqGVPhQyCnICpIvkxOV6SYW
fMGBLvO6E6n1a9d5qvTpbdzmLC4xus5Um0ZpEtLUMoJm6df23awx51lAcqigtD1kd8ofr2INsdoV
6RuAQXy2GoI/QuOrFWf6mFhQkyRiFzyK2at78wGTXFzg1V5Lp2Fp86EVASQKt9uqQksuN92ClZhJ
+92vdWKVxCEpPE7GWun1jjoEl8Ggvw6gDhJJvKrGVjZk/KqxbZ+81aDyiS3EampEElLpX5maG9fI
WmFyAp4q4hpLUdVMRHB3EJMLhI5Bro/58eNCi8lWccCrYnd6fkt/MTDTF0RCehEBAXpTHm6pmIhI
e1bur0YH5UcuXCJhJRziEPyrki32m7w2qcyQwCREATGxyyvkafWq++jAi9ibtH94/kEzGRs4kYDx
gVJYRsLzN+i7VT/ZjfpGxOlLeMJrb98ZLfw+eE0VZoBS2wEjfASayApAPCrlvERE+ButkyUA55wO
IrQEK6OIewdm5fsHHmhlMcuFCjoIzv46NxzvdUj/OCUABk63EKfMyUIfrSRJ47hgfpq7zLMwbFvR
q2zgsas/cGQoZLiRLET9AZnvhe1lZzwGeUSmAqQiwamdxICeVDZdOuSVzbUbmXmXrxQ4hyUJ5D9q
6JqcUBLZ1fMyXLPhQnplLh5kbkVP7jUjZnHmJ1llF3+Y75DjCNdrvEDSSgZ5lE9Ktea19CwKZrcv
eZ8kQBmkxUZeCrRnSsBAhN1sweTSp0mbYqhxWdmYLGxdgrMAM/chmWcZyeKDpLELV2zWoN7Km9zj
hs/cjGYgz6HXGDYYsrscM2azABWXY9Vack2YUKUZIjUr6aI0C9Z01vNSGG7E3f8+IJMTV7jBSamq
ruw6RkEl22S8zufE6XZZJeiFEpCSQRtArjriZUHXxl+e2pZbyZMD75NaZEq0GNlB2ap1AqdYikk8
6C6NSuBPWGpD9ZXkf+L+XNYbVrHc/i2uSPfx/DMeGWDGUiA8ZA42haa5X4fpxqKEjNcJkYQN6OEE
v4AFndfYhOS7PlAVO/u8yvujgBqObzDEFqx4I+uBXqvlSrDYpSswrvhhR1Bm45EJHlkrx9t58yle
6NdcnsKkN+Fnv2tyHWlGecyM9C2GaQ5fVLoJeUvyiP/OHORWS7PV88349f4evgCso0gQYMwsbM79
F7Dj2HW2jEubeU914aVFQrBiI5WnddrfIE4BxKk0gRcuO6PfgFvEdCKU5IOfCtHWuihQB/PfMXB3
57lE6Ijkm4APNu3x+VfOWUTk9P77kZMbmjk5qwQCtqlI1T4nPl7XeJNnKNO6BF7jc2GPrVWjfqBA
j+YUGuo6zfsKTIz5pmWBJ5CAIEtUrQH9Agg0tf49vPSWpyP1t1Cvmr0ZNyInelBLSQj2qrK0qxDZ
RASunrNPAi2QFoKBmQLi/drGYOFG4Yo6SDF7/HdtCqhGsm2NtjhOQ9ZeR1+EBebSLQeis0hPQCn9
fF9nD3FE9P62tIMY8l50lESNlNVNactr5tC6ESkGSAnqQyQtPKDjY/yg0zeSJv4xM7SZEnmQVCUg
km8TSjDcMn97vpyZMs64lf9bz+TMXC5gGh5kajZSajb1LV6DfJUAw8FtxUSlU8vblY72XOaMBwiu
ep5hREYRWMzluN/CuvVdXmoE0FNXnh7ANobZh8At6MhvQDrZvjspE5NQO53sgySrtNt1T3i9/slH
LuxMq1e5XmnRi7vhvjsk5RhCGw3x8f8caa1Gp60OfbDdPjwvIeRnVAdaA0LfsVomowfvft1KISBz
G1ClHbVvvoRR282xQVuqb3CIodum+zfbfCNuoj+t70X5QDmlnSc/dYrhKvJ3FvoL12H2LHk0BI3H
KcpTeix44MFQYTSvXSskdK4xh26KcAkQPCeEkWW8LDSDBL8wOcqM6WqqD4Ladh3d5TExtwLZ+VJb
2azCAPaDdi6UX1h5+oZQhchT8BRru9Aiq9MYjf/xwEE6oC21QJukLls+iS35EFoIGb0TWMZBb0i4
A6AVOr9itUK9Pr8nM8gfQPyR56eRakCVd5oHU1pHVvI0rW0mUXMzt5lvutZcXSGlUSHHJREkpdFw
zNOg8dCE7QaNV5LBk02DxrBOzTfR0kM/p8G3HzR5waRwUOqET2pbYk6+SNJoQ7VrP/Q1OVBd3lUB
R0M6w4hlleXa9fDOmiKGbbyK/YJpnHsAMMBIQVscCiDiQyDTMV0hN01R25sYhXZwh1nNYVhJp/7Q
oxsayfVIj9Vmq2VrZlcsPOMzdvlO9qitN4+Pw+VyE9I4lQ5F9YHZVV268HaP+jw1XRiZNMKoML1E
kiY2uR/4MouHura5GECzbldlG6deReUL7xgLKjYagVtRyojDQQ8jahxA8eEf7hfjN4ws1bzb2m6r
Ve+AMwGSZQJYkYD8cYdGzn7rgo1GJq22QmHxufCHvBPqDzz6NoBMGscZSVPU6tCl/JBFeXNJA+t9
wBWrvp0DyL7bbbrwGkwV91eSiCohhrIgB8RPg5WodtIoYOtLHalsG6+zlt55ASaJedUx6C0gZxc2
dqok/xEIgsYRNoPmvYnJEn2aDapCri8Ui3ww+gYbvlyw77MiRtw4Su/A5ExBORglHiWh4jeXKEal
l/XQ/PIPjfvvItB8CPiRoKAQPtk1UfGoJPaL5sIMokEpLzkXqq6bL6zjoewwigGEBEcz9jnSCnev
g7VYM80wiik00Sy2simv5XX7Kq/dFaMlGqVLuo+ZNrnFEMVMrWxfW96KVVvYuwWFnD4045cALcfT
PMpiYP2eLJgZ5HKAs9RcUGjxV4ioZNARqDGFcUkbj17RWza16u90U6L68c9FY3wDSroij8QMvmOy
CXQUyIUSdhcRlQRf73cppsMH+/oU8mehvPC11bA7kX0REj3Yg2lvQf7U5GDlI1sz0qMcHnHMLpqI
VzIvD9K8u/i+R3IKuEfZRjWq5K1SWohcufE8723OKItDYwdwHMCHTs5bbnmqdd0asiRaxdOqBEe+
2fEo1lHoaYY9R/VLamItQAQnSmbMe6Sp/jqlLnKF2hdvXrkOs9e23ETodec2IWOmie4EalYRkVkD
hntmqrWY6kwItGPOL709jybz/vMnJyUUTksVEraqkiwWPbCMioqfewqVaxSqCqdGCok+/412MADV
8gBTQEEniul7vBN6XtNdQlmrylWpc/Um2zRrltezt5Q59+BJUqwm3AsfNdCB/0Y6pswguIYnokwd
V/T6VxI9VN2lLk58V5MC/ce9o+I6qw5gjxyjstkqkQvkYSwq0JmUpO0rI3cL3zFu7L3eKOiFxpMI
KwFvk5/oqAjEDALLjr7QWUiRjOVj+Jp9smAExujjTgoQHABag/GfRp8IqpD3NyFPWarv0JJ9ieRQ
5aJd3xst/cIE+vNNfejVxW2DHNTgf+XAit/LgRo5oY8/vnQH5ZwWarnurJKgHHxxtjKlFq7arOPt
9qO1+o239pkF2/7wIv6Kl/DwAkg1pkzvxTdSg8l6KcQLW7fb+a2e+R8Ng3IiMwJyh4XVPpQPf1fL
w4uFfRV4IDjvxfW12CEagTgmu+TMSspXZaLHHOYwBapfSqQaspWHIcplnO2Cuv7y8/IL869I0Jv5
kpmfPWHgJkURioRAfrLz3BAmKTN+S1eAvLiLzCHYFdRLyC2uetzEqS4BHsmJLPrsYN4nmzwIOY/C
qc9chFLn+2Ny4RMiU6f4xI71fQ8xTNFrbn3oKEYFiEkLw3jBZZ87ZjQiATvDIlcBOoH7fRdlJ5Pa
LGIuUXsdFLOKjmwNkTTY56OLkNMLbs9DVnI8Z+yrjKYQzBkQH56xtE/CzpFoEA2CD0V93WCCzefh
YF2sBtTU27daA9hbPXtoolwdX59fqblzvZU92e2YK1nF9cab2+3r8rXY5AD9V4P5XMoDPu93ibIA
WBucu7HGdL+ldRD7bSUlzGWHtYEdkjcR52C8nWqkxATZv2mGYIi2Lowa6oMKNjub0/HX19h136vX
RQqhh8D1Px8EHwqsPjjqKTqqkZwgykWHvmgNKJVTcvncfb6/70IykNpozVyL9oW5WZ3P+/0RbFtv
z/fjofAwiocNw1RSRcbow4eu2RZg5C4smYtU6qUdg64hEgvCIf8eJDnGHXIqCw/y2AwfsZSslYUq
8kOe8z/ifz03kLU9cHDFfePCtSyYC4eUZgR4d7EqvAh4paPSfHZtjEZlu2MFvRIwrDDUuPaSx+Mk
tOe7MNqM6U0fuWNZWDeOBzDgXikktCWFHt8xF1Y00kjPW1S1v7JXNjSa1vbhzDwX91uSn8oDFB9G
DC2UqOZNbFhRC3KZhQxzEdN9yGAKqjl0Cl7jPebDVy06AAZhxUVa5xiKo5WZHbzymHgnhmYnXrhY
Fd2tKJAOw4eCQacbgvlwcfENbFdkpd1uKBO1j/VsafDfQ81oPCs4lzgsWCTE7+z9LvVdBWaPAlcH
voL3Pmx8FMX4FQOGrfMVTIjP92jG+EqoBAKXjBw480CgAtxbGFGYSXvh3oFMBwf1z/Pfnznyu9+f
HMEgunnC+RU41P8i/SGgV9dqNrJgrp6LefDMxxrq/5Yx9UcUlFaCpscyPhGDaL1WL9zfhW2aAmti
qXfznMLvM5qjKTvm4/nnPxTqcOZ33z8580roG1ps8PsjP6SE/7V7ft1YqueTdEHWzANwJ2oSWChc
m0mZAlHO7tvXhV1wfL6Wpa0aHdSbzE/mOwLXj7/PXj0DtfrFPpslAeOf3wjw+7CuhVGlQhX9aOqw
ldFupNVb9N1fR96BZVa4BSX+pWy9kTg4XtICu8Zj/FCJKW+KemBURGAAh/wBlk7vjW6/ui6BqGac
krtzGlX+RihaFLkijrFMDK8QCfW1kk9/n5/U3KMEG4P0EtKDiJimMWZIiWXYjcOzdvQuOTMkXTdq
/RJgiNymXah6zVzQO1ETrQh8v5P4pMcot49wI+m8r7KbJaLVJRkTxVAaZCs8DjLonJRE9fb10oaN
D9TkQZERXSEgQOcLYvLJ3fEiia6oiBlVD4g6AtCACYraXl2S8xA9jy1kN3Imu4VJECxP4Rm9uChb
81+Wa3Fm+AII7X6J5WH8pWcrmuwZFWZOkfhYEdj4nYVQdPY8blYx8QERIAlpGOC341IFNrbdLuaD
lvZpckf4VCiycpyndMFc1xOg47zBoa8gOS1dxhkLcHcg42W9uYwiYO3F4EHQxj0Z3yHh9FZbcI5m
7vudiPETbkS4AroVAgrc/uJ6524crdFbi154Jmds/62MKcAqADuqGIAK8eKfajN6VbSlsZyzAuBi
g2oIPrY0dXOlwGUdAKvgTqiM5gL4/NxiLf38JEDGzKIs5WP8fHkNXlJz6DEa/bmEOe8L2LP/rWDy
EssOw1YODMDYsJ+q0KpTp/6sFfO8ihYOfGkxE2Mi9WnSdMh0XjQB2ZOapJeFpczeDgyYReUR/SAP
SZoojL2mZsBnDw7XVPXVn1JjF+e6zbzGY/L7v0ImR1Ilfd5ELYR4WqYr/ziNOBrCm1+fnAYt5ULe
1/j1FJEySwzQ7QgYUrXkBT8U+OF/3cmZnIUb+E1YJuB31zAV+PiaWILBrJh2kQx51o7crGdi2NuB
a2G0sJ7Rd4kxEf6SmdrCsc+a3RsZE5OO86BTP8BaXl+RlgfyA/4KZnlXrspuj8fjElT1Ads33btR
z28MlyL6ldPhdb/4K2snnYh9xoykzfte29rX50ubNZE3K5uY+3TIitYPFbiWx8jgre0ADrel5Szt
3sTS816YBnKF1QRWqfrb9fX4fA1zrv6dqk3sfI+2ZIzRxfHsNu4+sS6XUwW+B3VBzLyiKSA/AzUk
Cxz+/aEMoZwUlSCMk0kTdEf+oDHGTpdY9uaEMALKanjkwSo3Rdc1YBkJ5NQDsS6RzV5nEBmBBUAt
FvyIOUN5K2Z6aTJ0mPU1JiLIpr9CrG66C8DjOb26FTC5MU7pSlQ1QABQMNfcZt//BOt+6VrOWeNb
IZNr4qRt1Xc0hNAR5jGWKndMLfHArF2tXKX/4p2/lTW5KEEOriOxgyzWZLbOKrWW3Pn5I0ENUEIt
DMiLidUH7xFYnTvM9xgU9JGqvBUM8IkWbsqceoH4QkAGERkc5bc978awVGIThIXDcYiA3jmteEs2
yMaQjCAnCiu2wVjU138jETkXGdhzpN+n+f6BdvsqxViFi6+mO9Vdp53ZrZs9WQF5eBS0v5RRk+6w
dFoPMzBGCwqmnv+KnahGnzqBQwUyh1kUmkCrwTlB6xvY7bTrEfxu1ys6D/HfciUDmyqA02zJu/3N
xk6jgNsPmOgLjZmojZTiA7DTg4En8PW10sKdpKsvL6cTsz9fPd3Tr6u/z/ebHZ/vB7kjRAVds2PX
yeRmJ43TxnQWjM8hJKO3MrZFcOZmoGZe74nO4LidS4B6HTDE6uKq56K5X5DK/5U+ufZCw/pBxUL6
6yukbwwmJI4lWq75sUab3Bmct76WmEsAt1lf41bs5LQx1YKpxBJiHdCCyX+TNQaWjhNcnu/t7OW5
2drJkXZ+xtNuASm0qB1GFtJORRjJeAtO7GwO4XY1k/dSKquaihrIKdfgREzVXXuqd0KkAVt1/Ltg
Q/m5x/lW2ORVC6uwooQIwvjdmChrI5VbOS/K6RsMY5+tHrw5Gtz1seO7w4qbTSy+pMzIwZwRP8MQ
p0qlXpIfUIC62vm6tr9slBoWHl5hdBUfdBr1V5SBUeARxIlprJxWFEK5/Y+L9/4eWRKSVJIqmyMf
aLcaj+JiWfxLzwCCTpMw1tU/f0KQlWMMcLHK9Apwy1ILdBnqv179vY4JLddIyDUzr9e/izZv3vgg
+Q9IgwBExxSEw7FulPYxkkClzh6zbYdhOJfU9AzvrbCM0ixV13L+JCZH1v4B/IpaqqFl23qurHP1
CfSc/e8jJloUdHEaDhE+gjtEWw7NrNE53oW2ssshzTW8Tf6yRK042paHcwJIATVHdLshRLr3kPJW
KrgsH5DSzZqMjMRQBI5UtnANZ909juFo+GAYRwU6wHsxWSunaOLLMTnqHc2v1mC1POAZGsBV+oLm
zTrit6ImhoVtKU6MpZS/AKI2WMJbYnmEyU3l8yoFAGGyKmh2rrLhauIC9dGc/3QreGJrGhmErNyQ
8Zdi6+u4fUREw8CSQXsEwmECFx4pFuA0hQYWahKjFWXgA3skDZeszFWhfwuqcx+YOS+Yb10EaDJT
qHyyVLKaWRrahVD/BgAPf59Cd5OO74OmaujLRhH00nT+gDYoPSwxdM+8RHdSJnYt4qusYRG3XQLh
6n5RNWkw5WUwou5v/7cCXYXkLVaZHp9e3PaxFwWsxYLASpMbF8ZNJHEIRy8Zxo04EWcow2vpodaO
djs3IVlTnAG2LnniCLbHGgv3/XHB99InC86qvO7yhmkvdKMN6H7IK85wUl/NeCureCJKqyJkN6Bk
WpD7+IBAriyAyowDGyPNTxyONupruZdTwJJ6I2rWlFSqQzoAtZnpfLj3+muhGIEL+rBuIwiY2aFI
J0B5zSolTvO3qhfesxlXAJ8DEsCxoxg41t+35MbD5V2XlUKl6C7Sn5I/DsUxH1Yp9dlcxQa0C2e8
ofVqiR5yxkzcC53sgc/D72V4QLMoutJlptSLWm26bS5hOGWw6vt3qgJNkCWn7Xeq9cGhZUBLSPnq
kHz1/K5K7IUzGR/Ee0N8/z0TC0nnTetD+7vLkGt9spFCPIypLiZo9jy6zEuvskGqLeKkfn3LR7Eg
qQF9AlJM09bLIWrTnGna7kKvWZdI/EkqO9NlBbPMPgP5g5OMXIz3QQRO/rOCfsQu3WWlFQ4W1+y4
iMT5S8e0auVduN4U+YPs5wuu1bjuZx84OafGQ0tbSQMBGLTce6ZQnunX3oZK2GHhNj40AgMZCzX8
31ZMTkAKe48CnWd3cYvX0DlL4HtGFhR9+GFmUOJFQvNgr3GAPWEL4nWRE9bZUeUpYI5FdGZYg3Y/
FnRizjpJgPGhYQLFcDSs3b+agj9kMucy3UWJfLnTkzgLicuH/JfSy4ORCPlPBWz4oRByR6eZbkMF
QEmijP3VRnK8kIR8hI7AYmCHaLQ8oO4CgtH7j4lyP067yhls4QA+LcfR5fWQqtE52jar4Z3KzfJV
tkSN2cQyEXflLuDNrtMwTcFxTRltw5j9kemvnhGjj+5Yr55v1cMDNX4cmvkAE+Uk0NVM7LibdrQE
HlHadnIAStomz9BUFopqlnmUikEEGaYE1+h96Khcfy750ZCMlhSHNJLbAWDxG93dWC+wSYVJy7S0
jWeDPQ7yqStZ9av/ltZFaCqM4fOku3ZmmxHOI9Xev3j+guPxcEXGL0AjIweCbNjzaWGWZ/MiDAGQ
tSMharWhiWEscgYtH07jLbmo43W7u46QxSGNjr8BkAsI0b0W0EJee12Z0rYGsBYm67zX+mf5jvLf
UpPyIzxsImmi/GWNZjSOjmkb3RmagLgXFPv4p1rvNHclmorKE5rkaOUz/EZdg5dUMNEyXl967fov
Tvh2zROP0o+kRKwEfAlAXONH7BjVMl9UIBC17RoER2ShSvzQsjKyi94KnHiSWeXmVcL9R2CFCozW
NKqWk3F9je5i1j2YE5d8gjklupU5uUFB6bKcW+NgNzvj+1vZm0jJEXB0LdHYP4bKk8VNnB6/lWBj
81FQY2CKcYYUNkEH7U5bCgTmVHXMmCF5xgJPOaWOFYI4kxskXOxUdX3y6RV68TacQjRAgPOnV71a
+xv8PFeVOTMEwmkaZgB0Eg8kulHgpGxRdrRtCBRhThQIz47s0pCNJSGTkxLZBrcwgpDIUtRuq+BW
EDoBqc3ztTzwUIxaeLuYyUFFElV2LAObmvNG+hZ98Jb8GijHkRw4l/RokwKj45MIgxdk3ZNUfukW
PKQQRvngN8TsVk5B6W5iANpUKbi4bxkb1ajKUUN0QSJojAz5fW+TkFuwbHPaAhCqhPw9htTCF703
bGKey3Lr8L1NpYyVlhsmXgS8zl2xWxGTBeWSGAsDxfX2cHZC9TX8+jSABLWKTaMOKH9EqgLGQ/Ct
7PXV6ghS1L/PD/Qxz4gNvZU/sWPg4UfjZIAlyrZQoOlN+7z4mCIpa+B3bNciJMO4gIi/VTEsBjmW
5+KXNnhi1OCftHEkC72dAXMri+mqpspoQca4gunrdLvCydUoM1zLtpB6m0W2pKx0mrbkLDdKJ788
X8ysIGRqRfQlS2hQntwNDJ0R+IELBpvx7IBTleqaDgbPL+jkI3QTJ4aaMrIKgBJgTsTkxPzIR0pI
dnr7lVPxDjDvPXkv3rV3IK8uHZjNwE90aj98ogPuAZKCfnO2yxeyZLLn9Pb2KyYnl4dSHBQB1dtS
dvSEHSVuQOv3z/fzVsTk4CKfifM4wcHxNFiqpZFXsFeLejuw3IKkx1TUuKcCj76QMRX1UBOswP6Q
As062IElvMcrZlNUavAdWzG43XnV/36+sFm3+UbcFAsi5K3sYQpEbzcgoSUYBeFpnWYkmgUEuES2
QNDo9odzePsDh03Xv84YtrY4aeQhz3C/5GnnJljB3ZgfvMFm+10uNaqXHWlZc9E/1dYMAoYvv9ap
xX7vx0YOWBskq+CSIqxS0DN6b1LRpOyGISMPdrwXX92cMEa9lopNagSD5QCYBgbylijbEJ1aS31I
j3EtZANyPw49G9ugplBYKYoiMchr2m7cr449p9EbsJK4pyo/fMV+ZQ7gSQTHj4eWucpvrADUj7mc
qNJ7LagleAZkf5U7Wlx9gapYE9yrMAwqvdCqNWeQRxpauOyI7tDSOLEiwyCCAZTvBpvf7d5Bz/65
wbvQ/ekMxCsRfJW00JL9WEsmZ1c7vj7XzMdMIrboRvrvn98ELr2LyTRl0g92V67rUwuUhPRGU0bH
Hf1Sw+1bIs1+zPNAIB5XUUDTIqJIaWLNkhR92A0jDrbTqf+HtC9bjhw5sv0VWb9Dg325NpLZDWy5
MjOZBMniC4xkkdj3HV9/D6huVWYQSszU7SeVqjsdsXl4uB8/Z1BCvfc00w0gJQVFc4a0or9HB/cG
/SC8yQN4vjDcGS8mow0DHbaQZRGxHa93YyizSBzUzOg0m8p87i0jG+yYMXUI4J1B4AIt1NsGZ1f3
0iDlNkeIBfSq5LFOX4BMQvBIjcpQC/7zyOjfmgiqbGAESdGL2L57QFDmdwx3YARDxvtGtjsRCpam
BhGMXgMJ1oITnExT9yRkAdFexYKNHiwGVCQiZylTM0mNT+PIi4rWydcqWsgXzJoA+G1ac3CZ0V2i
Ze2GWtniACaEQXV8pTn9Y+wsTPFMKCzj8v23EWpNo9hvapmHEQma4Dz6WYJNYsOxyhMZg5XvgGDa
Qb9E93gDG6q24QKKs79ht+keLLyr218zv7/RWIMUEo8Lm3azAkooPBRNWMdTxHfwl5l8tS67yGTi
T9F9kDsrZD6awFKQMEslY8H4TLQM7PLUWIO+EjAzUkuqZGkfCmPBOl3PkL55Bvtqw+qsTKJ40/Qj
QWqA+ClnZf5ImPwxDo8LHzC34BOzB5Lp6KyCCM31+WriMVFTH2vhhudGfs7zk2w3j6qn+76FUuVZ
6Acignx5QDUNNLapUTcHgVly/JPLpHc2QJeCoqCxBiQg/PVX4E2Ty0Essw5INgX2WDyWmhGsK98Q
SwMU87fHPM3pd2PINwlTFygKaNfGFLSAi13scQ6H/s8A50gQSVMtvIOmPXzLCHVJDEXB92ELI1pl
9/Ij6P+hZpS0z7eHMnsbwB38NRb6wgS7cAW0NYP9M0CBR/tRt49JCA77kyrt495sQSPMLYS3s9PH
o0lYAH+vCLKQ6+nLeoVjYuCJHYE3tbvWW/j5r9rlt5n79fv0kOqoaPuGzXhH8Dx5IBUrBickwXPe
8lg5TkngjekATYB0fOW6MjkzELUUidd6aWGEeCr2RNRa3EyiFwSa1Q15bIaSC9rHTsP720ybSNv1
QlbhBgu5CmxSdYMXzcghliesio4fkruQ3jCTjol+9kncvPiQq+pIX464EZBSGiGY08WtoKdjDRqB
1BuiqcW141Kbk9qu1nO8MjIyMngJ62meSAe2RXCCZthYfMy4VBWNAaxvFQE7ap3Z+TD6ViiPUkxc
qWCey67se+t39snFpFKF/arNEi0BeMNBcznyD+CotZEYb0cdOjepfdvY96o8bg8kV//aIV/vo4sQ
BTzyQ8G0IeeUO86wQHOOprPRClbqh8Xr9WG850l9N+xUizX8bfMA4vSFntjvRQHqCya3e/EFDSsO
slRMe5Q9qozJQKKlOkjCrojNfDx6rNnnKzVVjbi02OIZfZdGK6eG6J4G8KHXrZmqRw29/rfnZe7a
u5yW6al98VF+JvFFJsMlxNBnAHPiqMfuEw8W69tm5jz6pRnqShkqdFoPOcx4EPsUdopvtpotINWU
VAtHdTZcRz1y6jwGh803Xg9tlNs05rDQEpHAsIW07jZ4bNcgFYdHDcHRBqb1lU/4VbwJT90bSMWL
KeW8mAX9VoX7Wu5f30HNbJT7aca6CeckrVEfa/BjbtVdOhJTV8un27P7He0x2ULkjx2O2P9bLy7r
x30D9DvnsIMp2168AgteBvToyXveuO/VAbpgyRJWdTZGuTRKrak7FskwyBk3yUSBmJ+k8jTFJQhA
DfXQOmVuxZF5e6CzF5gASi6Fg+4LAvDr3cp7viupdc4h7cVvstRoALFZ6oGZPREXNqjgw/NysAFw
sMEIOnuSU5NNnWzSKxmGhbh29tJCKQ7XFR5s4F+5Hg3WLJUqkPk4agxmyDcJQorZQlgx3Xvf7q0v
8OWUr4NUybWJOhs7ocd70ckyE3zgqCuF3i6XCXuU+nWwhDpaskZN3eB7TSxksFa6dg/OY8CbkAeJ
av2c/8arAx1jAJX+a1zTIl64LdCCRB7fwpIao/GYpP6xCM22fQuXAA5zuwG83coEXgU6V6aGxJeD
59eIm5zgM/IIyLsDwoU/MrYnnPw79+GlLWpQGVJjXdqUvDMeWEQTEBZnuHehU3QN1CaHcpP/b2n0
EMIivv41uGk9L2ZRbgJJGTQYjMQWbfMrQXqOP26f2LktcWGCzlmpI9dmggsTjS4m5rh7abfpo8oZ
/kICZNYbXRqigom869tB8mBIKsY1A5F6f3x0+Y6U0F0MIEx014vnBhBUyIMG8vr2IGcj3kvj1FNB
7TOvjbOUd3xtM7oGFg+97BzS4KcUOMmFM704VCqQcLW+qloeQ61KCzIZWbz28iNTbfJdkN2PLIgk
aytoVlW+4H1nrxmUUWRwtyEFhz6I6/0iVmKR8HHFO4mvj1N6x1AVwxNXZX7oH2JLStd9DcbC3IhR
A7DGbulhOl2ZtDeDICkYcmQ8LkBpeW2frzLGxRlFJq7Wy/oMGZvB6HXJFLINF9qsvANxFERjtKMW
LLyc5tLn0Cr4ZZo6Kgw/lHWNF6sjvVvRSrLGNY5nuWMg6RlbkGd1QYIMRlHgnZWTuIL6ZgxKKJ6F
SgRPGJuxRci4Nz7yBrd33tyF+OuzvtFQhFKVdJPOjoPCAUH+FSrPtw3MnV+o/WkiuNQnNVgqivEY
iH+4Xck5HVKrNlT/upz0vu49IOu6ECDPlXMB82WhroY0DABE1PIOmVTHntgjFjW4N9e4qwHXZYyT
u8imOzcoXB4oz4F2DQKP1AHqhzKOvI7jHEBPuqhduVpm9Hxldm1klGVBgvoY50ss+N8bIeFtVcwi
MI+41KG0dr17c/DTtEOu4vW9Ssjo32mDWR2lR5ckRzM6b8FWvRDbz9UnZOSuwb2PsidKPpTFVhDa
cYg0zonIttztOztWoLOge4Z4f3uXzHoGjA4cG5PahUSn6Iq+BFFY4XJOMLx0zAejrDvvp1ytUzO3
y1DnfYNlzbLUgx9hty24hYHOrueFdWqcjFgNmptN1uVtk9nia+E9Req69A4S0sJL+k9zLwxQVyIv
NOmCIdim4rYezFGKPAS8M9jRqEPhAw2BxfgsQJDLBdd5hESRWe7TaJW8Q0zpLMZmhowZ6MelNccY
vfeZekB6jD9ur8GMcwRmZwLJoxoCkWrqAqxGKFdnKjc4Gl7xYxFYWrxUd507oVc2qHuuGZJW5lPY
AHOH1TGJJTLiTgbZMVCV5T709j2016E2lmedlRUHDkDI24Nc/ALq6KblwDdjhMJ3NphB1drliJd6
JZo9ojOO2dYuRIIKgWRuTaqut0QtWRfVAkhqdqahDwUtHkXEW4TabuBZrvqmZwdnEMD14yo6E4YL
i/lNeAihGYh2ftmg4k5VyXKlGDHTgz3Y4c5f++vKfPnqO/HA9tTfI7u0Fg8y+bE5Tz1Mt6d5ruAA
86DFRM3461xf+6qwkbg+7lFhf96/vHmQbIEAuV2vIt1GZd/BvYseimrl26clFa5p7qgr/tIwXegb
agA1ZA3Agma0K/lOaV679DmWF15eS1aos6JmY9a1JXZRnUD0WSuaY5WoUONBzo1tlkhZ/8Nkgm2W
0wAJAS79ejJz/6/JbKCstN8fUnSBBCDpuieYzR8qadaFdT79zBcWcW6b4oEEWBLoE8FYPHnNi+ge
lIUgwZFQlOPkTeTd82BWv71LvnOSYZNeWKCDe07owxJZLVRlSYeO1b1st8DyHR6wOdGS+ajttX2v
1+Q90afuoYCkBm/26KF4QF3l44kwm9qWdA7NDYIOGVVoft/+vm9M1tMhuvw+apmZuJa8NMD3AW2H
/CKyfrEVWpkNueKju05027xzQjOySjuxYsiapXpHGHQGIei4/SVzN/HVl1BbIFE7DbiHcXQAOBR1
aAW+pEa2H6HGZ922NLvZLsdMOUhZKbmq0FAInqjw0HANPfnQUte+ASY87DYPRcozosRum9pL/Atf
wSB9eC9tTzvyYsdF8CaJJn/ZfoHgE55dgDj664Qg7CBY9J4c3xtrUkuoVx+7pxyNzeDkS/V4j57d
7SJMaPayQAUH7a6o3Avocbn+HsgNCYLrjwPmonzIolV2Uo2uvBOFc8Jx0ChJG5VAeFJZ316Duecg
mPp+2aXeSaksNWodwy5vJ0DaVB+uRvTEWi0c8EU71EXUBp3QeRHsRBB/YzeGNBLd6ZbAXnPgCyDG
obaNWiAK+TSfJFRQA76QOxZmpPfD4aGw1x7Ulo3xMUtxD6zcu4XX1uxxubRIDWz0kMbnOlgs8mMq
QVhD1LsY6UQoy7Q7f69Jd+4SbGh2MhHRAY8ODkmo3FI3Lohi5ELsgYXctwZSfy9BZHtrTSZNpKtL
D+kpQqQPyqUt6qUTIC+s8tGAZ1tD9s+dCo0UZdwbptQuWBImF/fNEkbEqzgFkLKl3IEKxlyt6DiA
rFlVb+xC2Wk4hdwmWdvk3gPlllVZ+me6Vz0S26ctOqbFO9DYZBVc4dKqzl1I4OhEfxQUYCFJRsXN
YTWOKSdi1Pvw2TspOrfRa3vi5PzE4f95+wx+k5qdfP+lMcr3d0rsdl45Led2tN5erJfG7kDxbWHr
3t9rOvTPtseHD/PJfC30p9LunVhfQVLW8M7L7805FDaaQRHYoOdtasqkHELXq1GsMagF1K2Yboco
MUotVrHmo2xWgNZvJB58Ehqo6Q8sA21JzR2UbZTK2WMgp+xaQmnODtlRuWuzIMZ/lne2MIrKocI/
JGg8bcGDzd4iIOQGpkMApwU++9pzMmPg51DxmPIKhmujFUTsJs3hcGXgbtTWp+ztkzFWW2ndoA9y
Ce4ynTR6z4IGXVBQwQHcg0ZbF2mu+l2GDHw1miP3JnAPA2P5aOAf9NubZMkQdT+oIYRDXCT7nVZx
XsQGPc3tKceE5ku0x7Ph/OWQqPkMZSHDkJBGUVJiPE/0tJAE6MzyBwQZJRM5FQltCUd1C0E+hvxc
Pd4e51zqATzAPN7mqJt8X86kbDUvTmA+LyFSoewl4UOECmgTBLrIfLpMqbOMLrYFKo6kgnqFZ0bi
+HD7I2b3FPIDHC+gbA30LOXU6zR3QW5dc07q2dF2JNrrU2XZNWTEbNP0ftxtNicFvARbUEHftjx3
gWnT2UMBG4Tz2FPXu1lNGEEZS6AHm01E9ki7dCaYrsD/hgTTSTg2ZCHcm1tuDUkXpF2mSQcf4LXB
PlJjMZjmeyv4JOvJU/mZoskjJ3cEpZBU14wCmrHC+nG1uj3UaSTU0QGbxvTQQGYfMkeUuy96+B+h
5FkHYkpa+lJ473W3i1kCmXBFCA10BS7M7TSSWwapIyTxqaT2SLQ54TuX7RUOYgqgEb89qJljioc2
B5YzPK1lOKTr2Ux4lpGzAjaSdj+0oG0NRiOtFyhr5noUrqxQ21OUsyr3A1gZK93bHIJTtGJNsK69
g94ZXfryCnfiKuke2Xyxz3yapG+TKCpI0YEanMc1cT3AQPbFQGvhbVVQ43rqWeN2WWImkQlkSdE3
RskUpP9QZDIwelw52dvt+Z0ZOpwDB6jXRNbNIadF2c9FLmnHmgd4lD8p7xMUIzJtTrljn9GdvQIK
oTJdczzeNjsDiLg2S63rKELoQ81gNi1P8uBBSBCour1mqd2qbIkaoFNUsTQDn5D4r9I9izyHZIi7
9lGLjKJciE6m5b1eA3wM6KShnSKhkK5SJ6f1uirCW5ZH+LeG0NJ2qWgz/fe3fp+aY6TQhS5uRgyW
qaEvsRaheIHUoi6N27Q8izKjs9VeQ+P2sM7Gfd0uuKSZDO31+KjJRhKib5NpfBCPyJ76YyU9uFB1
Tu4j93V8jeSD0unKT0gEEgBYby/0TGh9bZs6WrkytEIhYewxSHdKq61ywmTH/qmoViWA0qZYLZUS
pgD622yLUwyITnC04lLBfMPXQyQVyLULUR0DrgnVZ3CGNDE6KJVOFs+Ry7Pnpgpao2jHUYLOnS9B
Q6OMZJmIBQtsYZuAddfqCzXYjkmU52Twu/4tGrvhNWOT8WemeEVi3p6o744O83Tx1dSzYByCGLpc
QAiVUORmK3klALgd+Vupr/RQjResTStOzRG6Fibg7gT2hKYn/v7itc5xda5m6JZyAulJLNZq+JA0
1u0Bfb+OoFYOFhRgl2UIUNKdUE2sdkI6tBMGJgGcMdaHolozfmQo+SN4wrs40bNsKQXy3Zsi3QX0
KnRpJfRl0FVCRWvApSWKAIlEZWj7Sfzatz6zEDrOxBSwAg4SMHzDX7A0l1baiYnnBj7vyBXw/fGm
Kkkg7hufB0rWtdq2CElVjobaWEHyXMZ2k5wSENNL4fsStmruaONhJ0gQ7UJGGm1E1wvpVVEjR23C
O+4eMhd6YUjmOtjk28owoQYMGVIiPNxe15kSNEY/Qb7RtoRLg04JML46NKyEUt1wykiF3HCiiwZ3
1+t3kSH9RvyGLDQ6slGBhHoJFvZ6gHg0KUrQxQARxLiJAGPMf7KvvJ5AP1GFhIVPmmcZ/+d99xTa
CwOd28F4tAEFzIGBFX3C16aDQWZcBsGH42cEdayBgDBvXW+VOygupNva3HwUa+DuHTwd17dNz7gw
uIJ/W/66PS+OJ/oyk9jjc8Hh2khncpvtSNIBummOseH6C75g5oWKquuFNSoEYfixyxgG42Q/c6O4
E4y1t0l0tIO6h9IU0R8G/lxUryOfFEv1tNmjdGmbv57jWh3FxI1gOz/2NWns1IBKJprudNY3dQZM
ZVvMr548/UbK53rQ1J1fI4JvIgWGldyIXkU9Pkj9TtLZBwQYcbgQYMzdgsgrCQo87tQtplBbKa2R
XFO1HgiVftu3equRn55k5ZoBcHTnv47VEiRmzsFfGKSF7viR00a/bXHtAsE/kJ4nPOLYHXrcpU23
e3WfNjHeIEuv9yWr1E5Coruvix5W+2THpnrV2I38WyMDb4Q86YdJyCVd7xim4xtoMgnA2/CPNSOu
BW40aigFSrxTCERl1gmrvnDpZ+VaMW/x4YpxV92STt2Ma4Ay6AQ1xS3KgUPp+iNiEJvmbJAKTqf3
6/itWXsW5nMpdpo2P3VLX1qhFzHP+hgNiLAyMbSJL73R2NxL8ZytUcZfSuDPvFtx3+PhOvW5Q3SL
fqIPNa6ZWP4akpGsxHrS9u7v1Yf37l19d3iicUTe8vvxgI5f3xJyIt6nS6+9Gb939Q1U6NZXoxRl
Er4hQv+NpgfBUdi4oKZ7W6ZsmokUrkxR2yiI2VBppuEeRiL/tD2bPBFh85mZ2mpRzmzmWKCFBKCp
aWqndOz1bmHKwQ37ydZeMn8u7pL5X8cbDqIsACp+QRYuLouGl71MEzLBKa30AbTOyeo+sCuDtczs
B7aJcftq4mYeMxM97b/NTZ9zYa6MFBVA3GmNSGlVn50NYDWuQ/bQ7M7Nql2U7Jw9BJCRUpCal1gA
Zq/tQUa0yKO0ERw3CUm3aQWTV/fhW3AChwsRj215z467Ks2Wxjm7F6Ebg77Kieb9iz7xYpxNiGRa
F3W8YzzzmxFPlVC/80nvdOeJY3IJrzMDMptyVLgFRBb/cOK0Xy/M1WrUDH6dA1gCGRzWiDTdbaAn
DtksXohML1aN1I0xB7s8D0iXZ8QXTpyCAMzvzHZwuHjrj5s44/UqW9UAgeS7iDcU/9xxuljq8ovg
43lpsO3PGHWUeClUmpssDlUGbSpzI8tNHVw/B2q6kxreeTSgjduu1pEOpUQ4R7zwCrSf3vNbowJv
ow5Gndv7cYbgBRN3YZo6yGFXSFHi4c4ZTvwJxT6jNsAFamhECojwxJam+QO5Nx0iGT9+2HftfpUu
drbPhcTTQwAagdD+4fE0uF683kNXl8bjehdIiCwOCM44UutoCD11v/GWvzJFzbTsBsAJjzD1aBjP
4qaABDJDuD2LAG21EhfQLl+KrvQNBGoCyL3yMlrh6Lc0sm+KV0a4WqXn6pV9VLa90T4Id5H5oOj2
jgOHjE/8U+mcz4LjlISYT+lqR5DPPZ88a+FEzmRppMtvoRZa6QchFRgVcGx0moKTyZJELLe4lLGY
28rgj0NrP7BzUNKjnsatVIDCSx0Fp5buQ40kqe2ZPULD1Awi5/benYu8QYP5yxZ1MQxMz7tDxsJ1
G2iO0c6iPr4FDgMRnF36qpLNZpXrn/qC1bnc25VVyqO2qHZUYccLzlQCGAhIrTfypn0gsnE0d7uS
8NbrOOr+StKrn7cHPHdVgdAGWQGIZCEdTc1t4Nbp2EQyXhqq3rYe6c5h9+O2ibldAiVAJDQhMwn1
R/p6GgMu4CsMLh4AytVKIjS7MNn4CxH9TE/Z9GwBmwby0lOWidqNfO2pSsJgKB3ayYZH7wm9w8cK
jAztipBk944Niifxe0s+GPNNqIg/2NzCbMpz03n5DVQUWkmi73GBKjiZlDFoa4qqWLJTYdSetMIv
nDrKhgePk5QP2dXkxsgaF+3iIuMr+94b0QuoFW2dmHU3pBw6RIoBpHQRQgwi5xH7xicQpydZi6IS
meS6JF3wGB/HPXRTNN5yYYw8lSel77EsJrElu4lilkzzNqLl5G7wm7wlHej5fwCP36xHrm8KI9EY
yVH4Sn7I8jQ+8lnZImVR83mhpwPInHQhlQXPrIBo8vC//eFHmCklcqVcnq8YMUFgVisaAOd+qO4j
SYhXeayMKz+XvZ+8hJqv3ohSpsdpnUJTKmnrjZryzDrOUyUgMZcrLTRc4yZFv3zMdmZaog+TgEsA
0OnUL1/ZuCtZIndd4+ro1I3eEkxVRZCXYFtye5fO3hi/lg7smdc3Bkga0dmpYPuED4UKkLN01gbw
rWWEWftb19Q8y/MXEnIzlcDLLYtg8drmoMrVkKLk6vg7WffPh9DwTpzNgRgiNmNbWjiIMzU/mEMF
GR3UOO3fOgbQkppqYepid5r+zmit/T5aFQAmQcJSOoAC7TXLdbEw5FjXmcw2Fm6L+dFCbRVOHBlI
tARej1YSA3eQ+0R0xNZomdOYnaJHEY1CJWHX2FOKAMaiat/0d8MSNm76ZfrShADrX5bpG8TL+CQf
pUB0tGc+1yHpW9p8tstau2qPC+HArAdAbAG6e/hUiYZ4oCc0Kb0+FfHgftaGfdMCNLBQvZj3dBc2
xOuJTPKBDyQWNkprvwW7CEiDfOP+w7W8XasTc7M6f66U9aO6+P6dHRwgk+BQRW0M2gXXhhlhZAbO
G0VnG8DM7QM4hUnf1ujit6mIrUHqWBGm3x4cEwT1AADe/v35A35hgIrTFKkPZS2HATVcubYPYOFz
1qKkJ6Kcp+RQHD9ljQxu1l1XLwRtX9HmrbFRV1OhJNiAIOPGwdvvXw4W0FqkK4D3Ad3gbles7+42
PDHO4LH2jKVrcS56mmCuf60Zdep6L8xDz2fFqe1gP3y+4D1CRBMNQuv7eGvnn08/koe7jQMEyWmF
HMJvHfpf5mlUKsPlrNCFGHr7zO0O0wMAJPaKPhzONdCPdriwi2adDB5siPvxPAXInprqfswqjgvg
UifNhf2gJ5JRm8PDBkQ7P90lQse5ub00Rs2t1nehNw4S0giiGW0UPb5f/e+1MydSK2A0NOiEQ5RP
os5F2kZe7TaxiFSFlW9ZC/ogP1fN0pttLoeAJz2uIJAjS+ADvz7ZLc6FKinwkEGpu5/WW0EmXR3y
pm0P6x+t6d+rpXGnCxFxWicyzreP5lyECKAfOppYENHjC66Nx0qTCEXLi04ovxXD65A9JMzrwJu3
rcwAYjGTF2aoMTKCkMZyJcB7PU9e09fbYwjEVEHeHjzi4zyIhOyYk0q6nV7rMuRwgUodCGNoBsi7
GlQcbn/Q7O4BNgToVMiUoUZ2Pezc5wuWHxTRYV+YQ9zZcrPOeAMdFPLxdwzJk8w5no1Y3mtDCl9w
Wqb6klMbqmwJb6y7SlOzjVa59nnb0pdEJO3pQOugSBPfNzqcqSiK8TwmTxKYyqAlqhDmPFqjoMfr
l70F+vMzmnY/vCk5FRPuFH+aKYkewKWZHNGVHBjg9nNuf89cNQP1ZhAhKQISfSCWvR66mzAa5/nY
Wsa+0/flDgoeWqiXT/E22UkbX9YbfenEfump03NwaZO6nlXJ9Zk6hk0EGsh+TCplYNTtzxa2GbHf
yc6sC91cTRysJ+NxYcBzBxlNR4CvAO0E+CzlLqpanJgO4G+Zcx5rlhA/q/69AJ6gPjVBfBb2ua4W
NsIvBrt7KQk/e8deWqfuWDFox0xUh2noe6M8ak8Ki9Zfoob6J+jvVgtjnTbTt4lGOnDCCU8aO9RE
j6rbc0wgi06Cdph6Xdheqae+YkRhi75w1ehDo/bfbxudvcsRivzbKBUDNcGQVjnCW8Tsj88ulAcV
sj9UZP3RHY/Hp2y3E3QoKq30xyV3MRMggTMA+ADE7yBak6lTHBWhG8pVIjn8J0hKOqR5DZDV9Ix9
e4DT91OTemWGOjGZ6MVR3edwFtKY22OoYk6ZINQHFxWI26bmsi2AdiOSBY8g2HXpJ7snR7k0toXk
IBdJJsrUe/to69AFJ2fgWReOxrQbrgaGyw3WcC7YCV/1BXO/yOdGI1t0seR1TqrGnuE3GFjT+c3C
LfOdNnwyo7AAlKP6D8dOHcAOmXip9NTW6Q/RHWcIq2SPtPgH+LrsQJf2T7UpGpWhtaeF4WnfTgNl
mDp7UiCFYI73O8eT79xyy5zrtZCsA0jdqKStXxX+ZzLovi7v0HSTWZFvvWmvsWgmeJ5rP/iqIrWR
3BdGsC+coVlHwRP4KWJej3e+XbqkatGdURkVwmbTe8gOWay3O83hwic10X0j8UgZH/rcliBODMW0
apWf5eJYcjUp0aDGkHCVvhbgQKk0y+PxzhVXOdp8NwFAoOEu4YyONxI9Qo2SpED4SarZCYCj8DWJ
7vqpe39fSAlBYxCK7TXzBDYT5AVE09+Lb2G12No+HaVvW+ViDakgUnMDFKNVpXUkNPQ/VoUu1OBD
3nFg88PHKCeJMSvfVO9vH4dv8cDXAqImxaEQDm1Dyp2pkT+0yrSAnOUfFOSqXA8CGf9/Nijv1UJf
1i1z2NiKNrrf8i2/dKbnt+GvUVD7v+/zQS08HDOw1RvpoQZU4THCFiHF1n29PZjvWBtqxqgt3w1F
KrXcZIugWVDKVkJsSqc7l+SE0wur23L6WVsSTJhdJkBg8AZG8AY+d2yeCz+SDHJR1WwEo3XVWI0b
x2Tgot7MunWZAHHU1/1j6rNLjFXfcaHTYFHMQK8z3BiwVJTdLEyUtMXSheELO6JfjUc3zB3UrSc8
ccUSAZSTvS3/DPhd/sEeStWArgARm+PtSf+WS6E+g5pz4CaHlE3Dbqr2pxaDMniJIbtmgHpOcUgU
wbpt76ta+u0wXoybOoyhlI1iX2O+xcKqfSJpkAwIwnUpGvV7JhFlhIIA9H89XT6qgZmsI2WVvXMf
bWf4eGKb7E8OKMLs6fZXLa4GFbxXftBkShBPWy+LV1FzL3G6/+blD5qeZFCMbJ67YBdhSlJSyUbE
bINhwV18r7NhJRSwMyDUg3IHiqvXGyLlk6pJcqlzKnkbyMgRH9OjJuh1Bpf7Q3JTyLFJKYnXhQRx
BbSMhES754KnXrAGFZ7d7NH8IiGX2xEhtIVuL4traRFnM+dKp3twYrBEEE5n/wdUx0Q+lfGRJZE3
YY8FlE+puJZr2+vtONhE0kulHSXhvLBAc9c9KBAmpgxBYfHyuZ4dAa/KipHrHvIdOy64r8ZeH3vw
TxfBMRReepkFpc+m5C3ODU0mwMdpL2WzgHylnwJocoRAgYpePQh7sXjeUns3Ylylkho0WT2L9jN2
iAqlsh94WNqZnUDvRgdSbVhFFtpA9u49kFWGvE8BJZlUMKUFxzy5h4tj9O1TqPlgACkDmn9kHRaw
diHqSMTeAcztJgtjpt8AtCGO8o8CKBjaiIGhEgyHAfezd49qkRNw25lSKVk1ZDC3QlODLOdlaNIF
b0F5p2/GqVSCF4ytmFUs69TZQ/bqJueR3QTtKuAMrrZkZiG5Rl0F36xNm//iKuBYRq2ZAcsboZgj
PwRdB92cxkjKQxIt9XYszit13N1YY/tMQhtmumZNr7IKdpVCrxWEO6Few/uvJLNfpNf4Wi162wBv
AWIFTgZXyteD/3KIQTkoI4/VRDkUsm3QZ7FC8GlDLgLoS+5tieFmdpQTpRFcBZR3APO8ntImZMGK
Cii+E4qmFOtSvQrXmrAqhiOCSD/+rDS7xI3Lue8L/mJuLXG9skgbgo0G+N1rw2NUKKE7oP1MaHz3
UW6Gzu55VNSy1OOJkPjDyxC0ySOjCuGaY5VhlTAD2vDi7Ecylp8Rl3R2pYjZKQYW7jBmPHBLrPSa
D+GSnu7cQUYhHJ1MAi+L33SD+4T1s9jFhwaV1eA29Dk7MwQ11W9PCJ0u+9rcU6QBBIk8YaWocLRt
3apDOQOEoKWBOpEeHsHSeUxOshn+7OwaPPeMKZk7xQrWkt0ZyZq1CpTKQG56igxtDdUCxOuBxSz4
sa93Gr0jL7+L3iEZx0M1Gd+l8B9yEq9aq66gy4i0jue9KNAsM4RU/9N7/td7/3+8j+z4r9+v/vnf
+PN7lg9lACI56o///L9NVZevcfCa/o005cdr87fs82/n+rUOqjp4r/57+rF//8f/vP4jfutPW8Zr
/Xr1BzOtg3o4NR/lcP9RNXH99RX4qunf/J/+5d8+vn7lYcg//vHHe9ak9fRrXpClf/z5V+uf//hj
an37r8uf//Pv7l4T/Ge6H6SIwP/1S3/96x+vVf2PP0CE/Hd0DHz1Q4HPRpxgKd3H9DeK8HekL4F3
B0AKeDptaudLs7L2//GHhL8CYwl4sND7xkFZDDuoyprprzj17xwyvWAvAz/+H3990dUy/FqWv6VN
csyCtK4wgqtbjcHPgvQFuT3qNqshhoUTonlHNu06S0inoA8K5ORi/H9a+5/8OnVtQ0HQLfua8Y6u
NmR6B55gqwzLeOGu+k/fTkXQUSv1idty6iEqx0hXmhA6iK6Yr37v2yf3ceGwPYWPZCnXxEPuctqk
bLgvmlJZcA7/6dOps+cnTZUrbC8dpEpzoBHsgMVd+c1Jn2xefLgalnJQANlxSHzfBv3ytos44/fm
hPbtpdBF0v/j7Np25LaB7BcREKn7a3dPz6VtaWyP7TgvRBInkqgLRUmkLl+/pwPs7gwzbQF88cMY
KLGLLLJYPHWO8IOceN5LyLk41O0y7hi3jsr/X4tWFoC8KhWxIUG+9rL+Xtapfhq8qfsd53V8hux4
eNdI6Z/bbmQPlVrFKZaR2Mm6bk2Ile8MdRFRFcZBPsixOnIRPmyG/eXmNSuRa3naj3zBhITLnIME
AqxZXrxH8Hpj4HYrh1cT0kfh7OeT19Wnaivyrqn33v1vGbfiNwZBYLLQhuXhGv2Fh9evUeP/7eSU
f++Fr1bpRAcI9vGO5VuBmdzC+WM/sz0B2VvjtmJXahiteMnySfTQ5qLEe2CJ2BOJuGXdCl4v0iD0
mwTL05k90Ln4BHIwt9j991X2lVf6VQ4NiALa57Ylw2nhRXBmi07v3XxuhS9gRZE3+aR5XucmbQ4s
lOOzXkPA1dzsWwEc4vHRxGYon8U6lUdWrfHBH/uvvzZuwbT/b3uw685E8y6Mh6YAd4p4YbWCbsHc
hvdGCjQwUdKZ80xG+neU6vlgRDgc02SKwDzfLl+mREAikfQsdPylVkiDYCJoFjKpnIOicyiD5IGB
fv7x17/0xvqyVW+0Wb1qi0uVTw3/wnEPO0Ybdzw07Zt0wYpNiqlP8lCl0EJV/Z9LSXeuc7cGbh3I
yKUmJfukzysWe18DCCZVS8135v+WcSumNa7AIWmXPu+qCPWgYOMpRAj8LnWbUrv5T/kzWsnats/j
WldPAhT+x8iUez2Gt0Z//furwE5VFfV64TLvQBFy0GkwfwwXf/3t1yvmuvP8f0r/f6HhWYHtgyZ4
S9IxzmfTzydZgIprBg33U4hC6unXn7j1A6zY9rkyJV+XJI/m8I4HgEumvuvUWoevP5eopasgygFe
Ku/9FIyzI+v2mltvjdyKVbn6TPl0YbmK2ceINx9UUe+0br1vGrDct7Pa4dKHK72QORMKhTCCEtX3
gffKab+Gcs1b88AZNmpQNM59yh8T8rJM8d2vZ/P9BcNs9DsPqk55zRrnVVAGd7xOo2/MNKhhVpru
xKv10Pu/ixI3mrejj0jSc38YE9Syk+3QpHQEpn/60k/xdPSTqopOCym6b5UEznhT/2yi8O9B9bGB
gHJkaO3rKWhUIGh9EKaLnmhVjjgQFajXyqX+VIzjn14I9Crv5Wctq8ekgg4U7YPpcQCdc/q0VOzb
r311Y5JtaHdQ97VfTR7N5xhXpFA00bmSg9iZiRvWbU4iLzbFoAjHAw/bgLKq2XTCswDfoYa8Zf36
91fbziwr0yu2sbzS4i8zzx9qwz45ucVGhJjZb0oQKad5TObvfrQ8gwfrp5tpa69puq6F7JpMc+2x
9sC8Pudx6nYnRUP9W5e0axeUYoHxIowvUGqk7c7pd43K/27CUNR9a5hr6B9NMJrHceNlYQ/tkcKj
2wHzywBFl+qPpAT/ckJosMPyciOKE2v78adUt0XdxzmoCtYPijf1U7pN4bGYlr2q940FlNhbUEDR
NuKJNJcIq0OfNh9js/cid8u2lS7QbgzrshnSHM3/4mWRSv2m+WDOTovIBvC0jCNF93EmJrV6Ukz+
3rO9Volbfr/+/VVU+evQBk3RJvlAmyoLfTIcSEnYhSfaHH89eutp9v92T/sRuy57nXSbD82Ruol/
1GtID33EULqtqvFl6kL5KU4G89C2mkNdmPbbfV1xcjdDLwWUrz19btcJfQkyjqDAIzqnqyyz+WRC
zydt0Xthvvgl6NOC+p5G/fdf/+Rby8GK+rqKoiH0BTKMtH5IPNBJ9wLvSW7Grajv8ITr4w0JKUaN
t6pAeuJcmnQn/boxcrtneqNzuc6eobhujqBNGLz0u0kK7rbRxlYI+ob2hPGK5RrFl7t6LQx4Zrw9
0exbY7eCsCsXFhvKo7yom+mxLYevDZiD3Y4fG8MjCh3UQwjjPjefo5aBLncI3ZaLrefnhYGYG4Ha
xNIvF5H2p07scpDccsr1768C3BgQpMtCRbmAfN1lSObiz0Cj5TTi6DgVWsRg0IrS6XPQAFqSyCr+
IjcwTBVd+9JVwXSk0ZJ8L9WqIrfla3dDoIV2Wfw2bHIgjvvyYADS/FSZYI9B+tbvtULPK9Y0bWXT
5iqEJqHH/twi6N46RV5sRR5VNfhHgqjJiy4W53kcykPgNYujdfvQTYERJUnc5BWJo49JMhxksUu8
dMMtNsMe5LbGqMBNP2+74AtQavdl0Z6cvBJZQU2iPoz5BNNIhD/Q8RDRcAfBf2vQVkDXgYqKLaJN
nnrNn1u1nUe6J116y7SV0bdb245TvG45ZBD/7Aa2HYYJDGduHrEO1ToZhAcefIDfAggDzoKN93Oi
Ard1El1/0quIHsHR2KDViOd86fmJCKmOzUpXx7Fb92/QLdCVVtWWoxMvfViaGjz2Itl7ibjO3DuJ
pQ1Y9Uo8KyruJTlkYv7eOugbzpDl+azwSvrg69kHUHDbnGpPLLKide6pCRaQFuWAFBQXyYr2bvGb
PTm7WwvIitY0kaRpwrbOO4Z8nvDpxRPjg9P6Ca1kWBdeGHcjChRa9PEjS4PyrJfYOL0PsNCK19Lo
GixpvM4Jb8b7lpmzV1Bvx+k3JtjmGNggaBmJXvM8DkPBjtXa6I+hnqEyJqfZaw9+XyXXRAtAUjdf
WYHshdusfb7i10S4FB40o9OpXHs27WSvN+bZ5rZMV8X7IGAinzSpTj0AZ2tB6J3b4K1QJtCSnQNf
1/la9KAem8r1aKZw2VlGN16hgBJ8u1N4ZTAKXxIUXRRU36u4q47bRuv7dvT4uS3H6UkZiNyU1O8O
ckiDvydJkfW5/Tb29uMD56zmARV5O1UH0Dg9+Omw00R3a06syK6V8pQH/F9eQF1Ol8HfCx/dUrHQ
Cms0EysID41bHjSKgH+XHbWGaKKTSwIrrsuNLCDyHEWe0Igfwq6AngHbCbwbPrG1mRimjs0+5xlg
Gz9Jg9ubVKHjlcOmWVnixfQ4yxZwUJoROrZFhqbdPWWRWyO3Ihgbfrd4Ugi8fZftcMDjfvhjWsPZ
KYCpb5kXlY5gPhmzUJQ/W49XxwgUWI7GrZN+w1KZTRWOmfJLCJ0lTXxU2/jFZbngHeZtBNHE1MD3
1jJbwFtyTHQZHtlQtE6LEXCNt9aDcNxQchEy46k5rCDuo4F37zZwK/RFUk5DSCuZVWhe6/UfbNqT
Ynx/raCX8+2gddq24TTB8hgtxbktlv5U7MKLbxm3Yh+IlUBNYumyJQWFTwtaIXHU0J3fYxG9Yd8G
qID1stRmY13GopVDdppBFusetWHweDj53X6IVk1hUs/bpqzbmqdw0/6pTOc98PWN0f/bVvcq7Vw9
MoHhkfaZt/HwuIn6EynSn78e+DVc/psWguD37bSSWawDyO5hG3wkT3zy/b/6oAN/kj9Lt7OW2gLu
WzJ6q6/8LpvG8mL0mHWJt1O8vOGafyG/r1wTk2E0YRR2WeMLdLrQjgMBgyc+6bYR/Pss8co+Wwq/
IaFqM9PXGwg4hqX7B3hD//OvvX9r+Jb36aY5rhOzzMLGyG+k59HBkJbt1JJvWb/+/dXg/VaNaUmL
Nkvb8QWcvz91oJwOa1DkvjW9qSaGaLXQmVp/70bvL0gtOb2GQVfFsjyGnDQ1LE+g5gq37dCte6ya
t/xhbWFL5+lgmCudGW9ASzUYpkUxuAGmqM1JKqK4mFnHp4xrkL6YpNq+poF8cVonNj4nKfAkAEGy
LqsSvGUU/voF+vNO6QsY1t46PJqSokp40GX9qtK7dmyWhxFde47WrTXY+1tSVwGUhegQgZmNm1lu
eSXHcO/V+sak/gv0eLXIeYsyFtiEhywpCOh1e7jpbiWB/9PN89ZyXNHLPM7F3GdbVOSN6bvT0oo9
cslbY7cWpNTlmsRiGzNRqY9sIXnFhVPRFO2cb2c1acNWi61F7mXES2qG+zDco4W/MWobWRI2coPS
bY1tXJD4yOr5pY3In07utoElpZiM6lilMhOQ4iA2/3EZ1R4l5K2BX2/Or5bKpoutJH6hMhDqLp8S
zrbjKvpiJ/W6WnnnJPWsbDcOoRKABoQ+mzoPoqmpNMnvsirRY9NOsT6Gg26Ooo0ax5TDhpps46J4
pVqVkYUGgL77q7hLKr0Mp19PxY2nd+pd3fjKXYMwiRfwccj6OtbxHxtVnvmYTLz7jc1Bor+2kTJJ
jSJbEXf3AMvhdRjPlF7/bQasf3gKYomm0YoSqKbUQyxA7uIPej1MfS2QXVB/O06pQB0kqQ154aou
mkwP3ssyDun8OEPmp71UZPL1vQHV1aGoCrD0KsiVyMOvf+Ct5WCdYZrFcu0X1mdl3N+nC/ltWMZv
vzZ94/5PbQaPhCfGL0mvsk7pLXpaUuklP0JS4foDWYfhCjpaRyjPr/X82OtONeeBj4CczXL07349
hvd/Hvi5307fWNSLP5pSZjUfzkMn/kTNyemMBv/nW9OFLBMzAuqabWhCTlJ5puW8Uzm5kY/aJFzo
Zpk55GhUFleDTu+mBGqip2mrhMJ1hiSV49xbv8CTkvZj7asMBNunlHagKYiABXTyvA3oUYS1OqmZ
ylav159pE6u7Uhej27zaeB5UWwFdrCeVaVGql65t/XNFdO2U2Hk2pieK560BdmrM/BXMwh5GHaHO
7XRLAiHJ23UzQw6omjTWjQohtebz5KmJiduatCEwmyHrBmkLOL3hy1Glpjmg5OwGeIQ29tuRg3xL
l6pbVBZBV/zAivAxJntdrO8vec/GwGg+tYYbrjK+NWBYL0n5GFcxIGztwndWpMWH8L9AAC+10hjW
NIEHkBkOizZt/6i78R/T8u4BWzwqhFux/AA+m18I4aABWECIPtatftCpN56p0uWn1jflaWp6GRwW
EY+PJWfJU4ny+3Cg+C+3tZdYg+zS3qdjj7gpyvof9JWZY8WXZed4vrEd2oidKJ7aGlIVdWb86tPm
q/IUGuWW/IMX5O3yaOOUiDlGTMZL83dZrI+9coMFeP+B5/im3cq1gTQnBLshZnHBq81Pp33KhuXE
BM0X4ShVxmSiPmDhpQ96bPd4RW44PLnmSa/Sh2ijspUcOznIVD968TMPidOl37NBOfUSSS51qrJU
0ZdYl1FOYrE63fi95Bqlr4Y9zBqaXXOBCpq/4L6yopUPT3Evbh6/+uqVca5LlFtrFNHSTkI7s0ya
g04QRL+2fvXsfzNQz8bVQMZoGsD5NGSe1vSRtKH5KFavexrDsHlqA19CfX3WOy8BN3YtG65SFABl
yHDAxagh/Ch1W0OCS46HNdjc+ps8G7OiYrA+DEvfZwElT7iX3g/D5nQ9QjP424nwy7brU7RuZlVs
wm81ag6flqif3PYaG7ECktWyrBtMM4D95CgrVL4NVMt+Pcs34sqGrECIqVpm6K5klSHy3Mzoj4iL
5E8349YCRZkU4lu8lbiuxz+DYgaJRd9WjiO3Eu5ZFnz1aty/ooEsJ7wcgpDBhG73IVwx3k4pEylR
rNYy8wh0qSDTeYRqXXdy84uVTG9e22iooMlMbuVvPZLpsTFuu5nNyciRE6X1YposUmR6GqHrwNNg
cFvnNvik6Pkyj14jM3RZn9AT9L3ump07zo11aINPtlKGIkhgOirj+FQ1xV9yS90a0jxbcVjNk+K6
7nF58YBlXqLi93Fjjvl5ZKWhPhrnyFxh65LTWD+wgDwnXM5nh5UCWUbLuCeXgK9ru13GkSscHXNz
7UQXn9ysW6dTNHOSpHxaLzGOqQsPoPmwlky7oH4wdiv6vXZKkr4Nw8uiu+2R+qI6NtXmhG+BdSv8
RcppGRV1fCGheYkbtJeUKXfqz4BxK/pjkOxBx68A94rww8McrdFBFOG8c7K+u9Zh3Qr/qa1QMQYL
wQW9q2AyGsv6PPPepUwP41byOIQEVRA0g13mMP5RdNU5GPvJbeD2KS083ZddWPsXOQznNf3acem2
zu3DmW4FZFa7hF38dEyhpAG+9KGrXPbECD3lb/dy448N3dKVXYjQF64VRJpi6vQMAONWhIou4p0v
I3aper6eRpDWnISv3SbTPp3BU5bKUo3ssik6HBc5NQfuT04wSAzdCtCko+VGDV8uMiib31qWzOND
uXml0/MxSK2sKCKQz7g2JfqXuPyQVLgbtt4udcqNGLJBYWUsSR+gdAx2pB7XxlnWYBAJXDIuDNyK
oSAxTbR2wPB6s1kOshzjE9r5nYAMcLu1c0Gxa14AamaXmhbVAYXKpyYJPzvt6HbaUsyDFEihsZnL
qodyzfiAMutXN9vWtpWaFTphIC65ACMRnDvioac1rfYUvG9MqJ24QL8SAgp8Am56WtkRPUePnIxO
8A5MqAXY6aotQr0+ZpcIEEswYUdogHHbE+3EpdWgukHfJ7sUS/DgmfCjX+Py4uRxO28BZi1Gp0gU
XRqdvswTPy+Gakfb1r5l2j6ui26OL7T0n4do+xKusdvBb1PJ9+BiHkSXLhfcH5viOAgGJbw0XAOn
ly5Mp7VxXZGtuFEEiCBffpz68LvQzXcnl9uQTa/piqjiOIhijvSTTDI6NCRyurNEgQ3ZFFHSNssq
lwskY6pz4Y3zc7Use0SQN0LIxmyKnoEGWyKTkwAyHOI+OaO85rax2FTlRYOnVzJqdtGLudBpfli3
zW23tZGZagujNV0Nu4zwzJkEOs1VcsWYus2otVjSaRkXQuHzfl3Co+S+eAElFtl5Ybjlc2szV1vq
j3XULZdmAn4pQcp7B/6Rxi2SbHZvOlbtSFu1XqaSBoeuKuZD59WNo2esDX0SnWCyrJZLG83iUkZs
AHd4W/zh5nfrEJ2CeGrmUvoXzyszPZsnMKA6jtwGYKaDJxkEY+dLaLz0KQW56kNEl+CH08htCGZr
qj5CY/x8wZN3+DShIfBrHAxO7YsRoCxvs1E0nvRQLxU+DozkFHHvLhDM5X4O09aePs5g+a/Gdr2I
PlIH0kqQAgPt4VJwgXXrtohbC9hRVww8RffoY5pAO4/3fI8C7UYg2ZRkkC1PRRHA6V5YV4+00sOF
txvZ8cx1jP8pZmLsVpjGZi79Bjc4bALFdL5irn42adR+8Vc97OwEVye/9wn2dl69aWhILEN6GeIu
AaK5Gk5NNKDVsU0IzhC/c7vNBFbUpuidbtQc00ssyx9BrJ45VH/cFr4Vsg0xZFRdQC9oZ/dyPwGc
vJiiaKfGe2OGfSsJgwgErnXV1focf/JS0Mvigf5Pp5H/K633qhQ+VKDFGqZ5ufijqr+2TTmjNd6H
MOCvzV/RS+/Mra1BHkODOx7beb60pF+/9HQs9KHwVH/X1IycNr8dnitIA0UH8Fu13379zet+8M43
bd6dcsFRFQ+FvsiGhvcrwdW1IuTs9ZR+V+WwPk9UAaT464/dmhtr51gnX6415P0uYWg+E0H+iMGg
6mba2jZUVM5h3+GU6ebkqOUIIt3N8RywkdUinQMVbL5B2QBMEaY3z1WamDu3gVt7RoiW+WVZlbmA
dU0/soKYO9w11dHNurVdgHIP3TU6MZdpQK8dR/vUYYS4nJtxa48AQS7KBF47X5pQQqaZ4p9i2VmX
t5aKtUmEjPcLURQDpzM5Lc1ETkPcDm5usbHVAuoXSedh1beFBHcMMQftzcsnJ7fY0OFhmRfVCKkv
uMCKhyom/KBXlez0Y904AGz08DI2/ZT0zXwxvOpfJiaS+NAIUOTTqUwuyyRAgO/2O6xoJSCm5WGE
6a029mMKJwAh3doJoORmheu4enPddZG5mGoMD9NI6kNTq9/cBn5dU6+26V6GgGhUs8ERUIDDOkg/
LnpxOxdtELFBLAHqr/QlxbP5XRcMEiXK+KfbwK1obTU6kT2j58uAVt77sV8S9JnS0G2nYVa4ovd4
hriFmi8g14+OHggwD3hKHhytWwEruRHTNGlz2SqlIfQQ6UObyr1Ojuu6eO+Ysk51PepUNkwsFxRw
g7OHHflDEcjkYY147XaC2JhivW3lbIpivMzEzzqf/YPeRKdWrghiXG9XZEcLEakay531YroLNdAq
YRgVbruZ3WsxtenEJ86nCwlWmbG+Mw/1FMY7GeeNndjutkjTEv2lzTZf1gEtFmgu+iKq8IvTgreB
0NcDOwJbibnMgfco2t9NsbrF6b8s0a/2gCSoGTRw2HyRMwhY1wlaB5sPmQO3cVuh5Enqt3SGT3yv
MXfeOlUnkMhHbqUKGwdNQVUEeiFsvBD3EpdOl+OluuqgOI3dhkKj/5XGo6lhfVXkXG3jcFTJ+Ieb
8Wtq+8rtaY1nYeJV5qIS+nVuiyzePLd16FkxhCWuu1rA59Di7O6gQvrceWQ9u43bOuuCrmpn4fnT
paoWfSy8oTuqPWb5G3uXDXpuQ12TuUv1RU3pcmz7oblf8IgLEkfhWJOzYc8QbC2rAiTRFwGB5vOI
qut91UAs3c05/ttJReOpt6gtmS5Jw7cPhGzfqenk46+N3/KOdeZtxseVFozAF1RE6/pBhkXzqfaU
eBwLFu195MYeZiN0Yy27HtvydGFieuho8H2NS7dsz1b91SsYkUBKM10kHfwDwEwDdBHWHePXsPnv
sefbqNyqMpUXshL7YxXGH5bBpHfzouPzErTJFzqx7sj6wjsqyJg5zbVvI3WngLF+W425DP2AbubI
a+68YqtOv57s9+fBt5G6bA5XKpg3XEQ1fljC5NkX3U457f115Ns43Spo0EYzoWwcdSx4JLMiJ61Z
f1KVGXYyhFufuP791eYGTHk7oYcMSUjJlr+ll4q7WSPqDkOX7qVR79/HobH89htJOmloVuEemyqh
/wJc2rvToy9PolrpYwHxyYdw9ZrfnKbDft4kGnPcbEV9AefcT7AIiTvQ5O7R7b8719BEsLyVFGwE
TX5UgUOmvO9Tfdxi6XJAwrTlJNzsa1UAg5RDRcFjhxaKbeAlqvaE7G6N3Nrv4s00zdoW4A5ckPFs
U/pFL9KNKpgF1n5HB1GXxeYteV+H36aoqY8dXVaX6IVjrLykLwEh46RY8m1Mxju2zilUWIP+5LBc
YN1K8csebfYbpTRvYhH8XOJ6OKjGJN+crNuFO+jIr4EavS1vyuFvylQOpPZOTfDdwI2ZXbdjQUeN
15spL9exeubAyx76sGq+DvE8vriN3spO0ibSCcqkUx5HtfhEFG5YZdsG392sW+nJsCDnWdHVl5fg
3HoY2j75CH6uZOcIvlr5zykD91iRWhZmJLGnxjwuu+APCL83JzGL/n4tuL5XutiFU7y7ueFDVtxG
OMX4NMghV5MHOcN+iP+IW9l/W5K1+DwFqi8OUgeFS8KIr1lhDIG8vlDrmGRMhecqJUdSOVI2+VYQ
+yKKthJJUe7pFVpISYLujdAwtyi2aQtEPSeiaGmS1VJ9kPQLVXsi1zd2Nlt5LpIBWNtVkGSb0Po4
zsv9FsxO9aKY2UW1qktSs5Udhu0HxXGt4/bQrHxw2/PtqlrQ8SbsfZ9kBIpjchyP4Ht029fsklrn
o5Fu9hjJRCwf2EaeZ88N4MvsXvxK82KR4I7MohYQH0oPaSEcHWJFLUlYPOthg2ndffEkuOxNu6dF
emOd/Kuo9zrTESAAl6VHspKE/rEsY3KYWukEZsFCsQKzYX4VDXVIQPiRtgdRE3pAD+jOG9ytoVuh
GeoUYKhRk4z2bD5UUt3zQERHp33YLqEZIJEKuQYkk2T+invusagLFxAenGIdrqwQ3Kzg/MlUIu+8
IEQ5ZC81vuESuxM/0iMF6hGjHrv6TKdvAFe7+cOumQEnlIYmWUnmee0Hsw3nfnRDUzO7ZGZQmVw3
jshhU/DJDNEpiSfHHMwumFFP19qMGPZSqGtt+K7po3+cVohdLSuYP60ynQhokJPiiLv/j3CkO/eP
W/N4/furqAxTtbamg20JzM9hm5fngOmvbuO2Y3JZSTOPWH4QJ/ms2wjszSZ2KjnFzC7GRaFf1JG3
YAGie02H3kO1+o4r0Mp4Iz4MNdoo0mwxKzusK+4aOjDb2c0rVlDWra+UrmYsFLk8RCE5gR3UbeB2
GW6s8UpNAo9nU9zdDeD8hz7CTrp7Y53YhAQ4wdgYphh1aboM+QNZ+p1M8Zbla2L3agXO9VzogRuS
QZQuPFxPYaDanXCIMbPJCFozYtse4zQL1PqVDsEGqQvdO7rbOi1VEcypbIXKN6bJgWr/KyXRnkTE
1cg7CbRdfkunoisLug05+Ha+VSJszpA8/JwGUHl2Woe2zMU4TGPaL1CFrPtqOVQsVIcyQn7lZt0+
MnuKzCSIoF5SliCw6OihA12eo3ErQMNqppup4j4XifaPXTFA7Bivl24jt+MzuUqJ+BtGHurmrkyH
5BG9CntUte/fi6hdfWs8NFVuLeRoqFj072EKLXO59fqB1XV4aCQ0Y3cW5/vrh9pFt17GC1gjFRRY
/BqvcgKcmNAo99OXKIoQY7/21a2PWLHLTbOtnln7fByT+hkdj/ElqcSfQC2HOxnpu9XKGKKPb3eH
tq8JCHhDiBYEAZoqITicnLYiEJnoN/pZAbl0UmkIvGjnbU61aXzz+mtf7UhVArwfGcj1TPRfOHTX
jx0Z/vq1x97f7QCZs2zHQs0JV12OFJY9aBXV56kOfKfTnNot9LEIib9tHLeOYkkvwbA9KrG6ERZT
u3e+R3EJV+3iqolWlh/7gHufNyq2HQzCLcdYMc2ighOebgbFDvESmPnHrMN2Z5nesm2FdAGVrtZn
YoR4Sv2sRPFsot5NZIzafelzd0VHtMOYh55ih77uz57YfndaLHZj+jSAYEaJdswBK/mLe+yZNo2j
aStytUYdw4C+KB+1LD4ETKkTtDT23o5u7At2858cTRqWJDF5l5iuOIwt7h+VZ6ZDYgDucToFqN2h
LnvarMOVErRPCBojuuBCR/3ZzfNWmFJK2MRWteYQO3+CXvYPHemfbqb9tzsAwYkSzlObZAuUwA+j
ph9QgfdObsbtY1epMqKmKsFXvopD0NWfIZbouGSsCJ0gBGTMzGfw+OvneuO/xxPrHefSitBF6bgQ
C0mzAQ+aB8rGTyGavNycYjf/TdWmK923aVZWWCjr1A2nKm0c2bTsBkAkCwIKvd2Ub1HywUvWD1wM
L06zabf/dYVhS+cTmccSe0uw+gcflU63TdFu/1OGk0ipdMjLMP1RBH5xlKjjOV1yIE37dpH7QYgU
Ldo6aFWo5wq1UlHuheaNDMru/ZOYzZoKnKDeHP3dAwZz1Dz6oacxepCxY70Uwt9vfwB4ecKIrwRf
ifHyIUAfG+tgdjum7V63jkYz1P24yKPOTA8pBS1C23Y7GVOAEf734kBtiQjRmBEKFD3IjOPIv69I
EgLbG7oRw1O72a0d/VLMphQ5Q7f7WYI1/PhvndBpwdvdbq2USdnJqQLVefpCClYeEs+NjJ/a7W59
GCYUDK9VvmzV/RbyvzainPqiY2q3u0HosBk2cAjlrCs/VaH4J1xBEeTmEysDZjXFo1hsqnzkOv6Y
VlP3IyjduoAwcitQ07ZqiRfAK5Egn4G7/Tl1xjiO/LpCX+XR8VjVxK9klUvVE5x03nQYm8qp1RUj
tyJ09HvoMfpemTeJ9z0Jg2+6Gd0Iuqjd/6ujKYaOtyryeoVQ11xUD4HiTtA6DNw6R70R8uFmvGoL
k4ofk6UoD5FMv7mtFusghQoKE12IkXvVIo9J2JqDWKLa7cywewybbSpHkxiepdpUxyFN0rulXt3q
KdTuMYxbIlfSjqi7ifR3lugnRdtnJ7fYDYakGLdGCok6UBXdg38RvAvUMQ+1GwyNiVbTj1WSERF6
d2KZipMEz6Cjy60ADYKqrekqY5TH0u+owZ16E311c4oVn70eS8VZEWd1O8tDU6zkUNWuHrfCE5gB
0P4uhGeyI+NDmtJ7sjZuz7DU7i68MnPjXb+OsiBekt8XsUb/LBGqzG4bV2hFqOw92s+lCLK1V8l5
0AG903X6j5vX7QgtR0HmafEzvMl+jdf+svXGLUO3mwvZBvnUaI5YVgxpf5BHJiLHBN3uLNSjJwjk
NOaMNEF3Z+hyiHTZnp1cYjcWblvNoY9QzFkwJwAcXw8i36mah4rj2zNIpaILTEHnDBCnNB8231Pn
pphiR053G5GEHoxEQmRkyqqtrvE2U83HZtqjT72RytmYJIgjeM2m/CnzydgdfH/7O/0fzq5kuU5d
i34RVUICCaZwejvHThynuRMqLailb7/+Ld/RC9fOqWIcB2Mhbe1mNTPZtg3XvMJaZx1cnGh39Uq6
n4qcJEJHG0PiGpBUq4ENhPnddbTdaem9DyAMfdi2V1ZnMwQMpprQS75WESsSf2F5AojSx20PX53N
gkXB1MSmu+bOHbiNv8RQodwWVNZYJNkO3QTn1RbSmYFNKTcHGGJvTLXWaKTYZ/2ic9FeOxY8614/
isFuCyprBqEem6aCgOGLe0kQ54kfQVNv7sJwE6IGAqJ/HtC2GbPYMuKuQy/K/YxUdCdltGlwT9Zy
C7nyqyrUL3rxXvddFPmdqzdRGARZp582VIMBya66xkXBjmOfs4RG1SYhCjyd/rkq0hvhiDjBqMPX
0BKUuXd2dbVplEfW+edc65GpfHRXr9oZkKWBNWLZpk1O/qM/U0ZRG3HoCZLB/TBFe5bgMWx79jr5
bIsGXk4xJOgVmxOYO6VNvu3CJ+vMs5DDwr0Qcn99Kz6FoHW02RY4rACr5c8PqVEMDr4bsE04jZM6
FZB42bgeq6stq8BEq6Q01yjCM6suM+kY3Dj0L6fvv00Esla2iDqqae449kgeQxRGqH763fSqTsZu
GTcFW1iM/rk08fSyXI0wyMk7s/ci9TCFY73fEslh2vLnw+G3EI9xHJirg7K6F2TnPhs/b3v06mw2
xeJmSqCBCImbC5uDQybqn39/9FvLvrrcmi7H3LcC4aqCKvG5C1ydKsh/nwOxbHz51Q2nStJP9ZhB
2HJs6R41WPBOVdU2xCpZJ6Dl3BALP4Hy2kT9IbBNgUvUyG03xToF9WfPh956Xl1dHh4137liGwSB
rPPPvvF07mlZXJERkcS49qnTclu0XSegvePhgOFBdfXquU+iWjy0/i1tiJeT8sopXSefshtU4DeI
iND6/gKM9jvZNJ/+vhPfevTqcLaaChHOprpGpv/Uz9GHsJHftz16dTTZELGubMoXK5EO6kpxBUeE
8MaF//q4mKwTT1bpUdvKVtfaJ1XKWcE+QDBPHSPexbsozMbdlBEvrfP6lt3Fv1DU1z7C6syGw2Jl
K6Lyaupu/jK3I2AOhc3Uvo+FvLPSx28f/CapvA7qAY2N9Yd4IZA5LUX1WTXR9IG7rk+hOt0/aD+z
R23U/JHYoNvlUnxgqjFpqaslbeNY33eA9iRaV/2uaavoKKtGHZtxjA5qzv4pW+sdyTyRbaA2sgZX
DyQL/bmb7TXk/L2J4x9+5m+a96LF+GeAjsI+DzziqisjnU0wjulBeWk25grrZDuuZN5Ijj3WtRjf
k0UsiWq2wYbJOtkeYnSSSK6rK89z+NO2Mp1DrXebTsc63TbK5TQT2l3n2d+Lmaoki8W21iNhq5Sh
LAcRUzmZq29hf+qBLBUz+Wvbi7/caf/f7VX+iFFyaK+5X3/hYXyaabXNsZusYfdR3VgdRTg0QuU/
cs9+p2O0LVFYw+5njL7jrMeSKD/sDlrsJ0hUH7YtySo0SNH52dCKHKB7Wp4pKc29P8TtjfzvjVj3
H+C98IbRmNJeFfXNcR5nc1pgKlUtoki1CLydFzhIwA7hNg4TWYPxvdLpYoAvxrUZ6FDs+x4zw9D6
iEWblmsNx+8LYStSOYeQQI9MYFzgVeW2CpmsAfnzLHiXWZSCg5TPXjC2u7pY4k0zN7KG5M9Z5Sjs
ttU1ICBsDooUiQy3DTrIWtdiWWBJQWihrzWsCZJMUwPPd/F+25qv7nkesKYzFurVpVd/kVNAk7hz
21oegLb9GRLgpO0xtJbKa6GGDGX9PcSJpxub5aWAeuXaXfvjtVA4o7TIHUwUsznYkbaXKRqrdVo3
nJ4D27d3Ze42pkNrkL4UuocIpG/RoZRPhT1DeXVbQr7G6GvYIsHms7PXeXQ6YY6PCZnth79/3Ze4
/soirVH6fuW52QoK58M5PhRxvAtVdCSx+eovt2QL/kWhv/Y7XsLT/8V9J0PJuiXAH9BFZNqPXP50
oZOPnsEM2hsK/+MyQo8696MuSPRA9D0D4A1KHj2rH4NM4E0qf5Rz6mfF9GNofXOrC/nmq73snf97
NaDIfGjwoIsi/aWtk6HCbWryrLqXDvDL1DJbkkMTUHmqUKccC9Gw+0B49IubJbuIWs8nbzTFu1II
voNB4CYFJUH81TUc01zaofbsdRFzuDPEYO7SbpToX7MFOrLwQAW4h3twvw/hSE06x/Ds/PuOeokL
r33tVbwA4ZFDWrQtQSkZCox0RrfLwGDZ+PRVwKgbylnvKrQdfABeugViZVO7se5YMwYCtLk6ODCj
9CWjgJBuzUE1ZTfC0VvrsrrqXVb0MxfEXtkypqUhvzPqLTcu+reevUqV/VihKWDRFYA8OraKC1QC
AsuNiumNlsOaM0CGqvF46eDRkasiXcBCT93MoPpk7EabtDV3wDiwkIKS6+uLrv6u6exlmOWtLfPW
+6/OOGgJksM2wmKIGY1nSPksqa59hsNci22lyppEICVDCl4qe6152D6bUT4yr3OfNh2otZKHBnrd
EnC2r3Ct8WGRGH/KOziObXv46rSOcEyanBvx5i8O26K8N5H3uO3Rq6NaTMHQRJn13qELDo8BorJE
RO33vz/81cudx2toJ13cSFvf6avpJhekeaXJgcOH4VNZAy/ZCz7fTz0zW0oAHq/hWJltRUEHqq/Z
3Nu0Js3H1ogty4Rnr+LCXBYqUhhwXvu5KFNcfHEK2bNNkQFPX0eG0jo+qxEnKyDsaYzRUfDpaG7s
+1e/ApgH9M/r01j0gFyDowUph31mmruodaeSRXuJsSHlm9RO8GvWS1Q1cUgynACdZ1/iPL6PXbeN
TEjWSioW8ubjwqKXZw+/AlKc8jj8+Pc9+mpuxeM1k2MYYG0UwrESjb0arf2CVe5MYBV3dLqPP+dB
pJ/+/ovi165c/KJ1ggUaPbRsYnON8zBqEsPLGtY4szt2CxnPbq4neDhPZZNEGdHwimuHW8Ptf6/G
/9z2PF7j8eLQuQLXvUUXvRreTeNMPoguAJZ7yN2h67w+gU1YnEonQYkNcy+lTsmP3Al5DwXcbVYy
8VrhxSOILiPHR3Q+/SKN/kdXmxhzWNtVJja5HrRBjTFBIOxBW8AaXBN8+/t3e/XaxrNfbqz/yz5h
21GX5YJnL978XrGOJdVYqi2RHQ9fRfbaXyZZSIm4Isq7LA/VLpK8O2x781VsR8u6HDC3QwrZW5Lq
vvsGm6BNvRy8+SqqRCAMNbaJ1FUWFM6afOgSJqsb2cxba76KJb2vCl3mucbAd/4x+k2XLqPe+uar
aAuXX+r5HeKh6uhh6LzvnRw2CR3gxns5/P+3WcKiqEc+4XvGJApAZii/tHm4ZQSBZ68CyDCUY2Xq
WV/zibBDlvEwBbFVHjdtlrW/oRdTnwmFGDG3jfcE8ZZL6Q/Ljdj3xvdcE0mqyYeHVIALLpiX4lTG
kTmjxX9rWv1q7oiFWR0i82JRgxJAXQsSyH3IQTYHQjbfz7rc1CvGr1gdJSZEvgyi11dWg+43mQ/w
Id8WX9ZWT1Xo+jaaBolZR/VxavT3ud8maR6vfZ6MsiOtx0Zf20kU+6Et+xRu7/m2fGtt9DQ6WXoc
XdYrdMd4IoP4Ygg8szdtxzXZY3ZBDKEllL80KCGoSiCuPIebsNjIt1YniaCbSysYPFxDCZRATFRC
etz92958VcmQfC6HGipsLyCE8D6iJk5I6d2yS3wjXfkP3cPXNSqiUIPU7ifeEH7usnZHGvusYrUJ
Bo/lWd14cxEYNP0DfV3Yj6qRUA/R8uu2xVkdVRiv066uYpwj5Z5B4XbpYMgti/c3osx/yB4hPJPj
vEMaXasqgX/tlED6dFNbG0nUatP4JvCmtofjrvWDXROy55lu83uI17yDISgpbSOER74MX9r6YEex
LbisvQFHHw1nC07WVU312YzqozbjLeOxNxLaNeSrmaK2G2ijIMNhG3tXV0I858wVu9I5cDSJKgCL
5wwizsIV9PvU99mNiuaND73Gg0XMm2irJgvRiACWsy047wvvf2/aomtEWB0wMDRihi3KqTii3xEc
u3LY5noEtNCfCYKtYwO5rklfPY+ehiZzsLDamtmsIWG8AyYk6AnSJj2wj5qWwY62w3AjQ3jjml2D
wmBZFUKZuEARVk/xiRdz/ggPhfA3zO30ppYqj9fgsChoJ9KXA/6CxrSJ6w06fG7aFpnX8DDXhkET
NMiHq7D4ZbPoOoKDlm7aNWuA2DBiUC2bVmPei/HmVB2V5pt0ErAoq+pmKKOFN7K31yb3qj3l9OCL
YOMtvoaIjcNSUWmRIzQR9Ek9mj/WbjltW5T/RPvBjGOOozSGDQC+rGbqW90D6rDt8aukrAxm2QQK
pTvVApJlvI/LRFGRb90vq7MKVyi/tUFlr5IHT0SOBkV7vInMjo+6KnEEbllZS/TG8srXaUA9l4R5
fWuo/MZZDVc1jjJRX/cvmR9dlD4XS7ecPG1pGsIuZFt1uQaJsY6GajaduZKgqKHTn5bkphD1G6+/
xojlFCBfTAI1evyNcUkb6mZf68m9l0U13GBvvuRjrzRF1mixgmQGds0NWv1kqfbRi71i7/weyRo2
0CjElz6vN8kz8XiNHgtn6DkrBlPkOCfiYS4ie45ksLE4WePH4J3njLEoxQdTHUv1jTfTftMJWzMX
hkV7BR9DBTx62O+HAD4wXp09b3v46viyZgwhLIWyLetEmXKaR7vJn7YQRrDiq7MbB81YW5htXDNK
bUpE53Ye679se/PV2XV2NnGULeo6BfyHreYRBIZ4k8Qj3nx1dEndddryDo2VktmTCbLuEhi3rbGy
BlQ1gEcHTo3mWrUZ3DO7+HvB2m3fc42nAtApGqkg6tpHXXyeIPeym0kxbQs3a0CVMo0QDdwGrjSc
PtR0VHuI+G0ah/J4DagSDVmaiKAs0abILwVv7GNbxO3GV3+Jcv/XFJoh3le1BIOzsS1/RhR2t9Et
pZiXFOCVILZG9vVjyYliCtscrlwdRq0xJuGLD5FKgTHOyZU+v5Fz/5slvfarVsdVLtNCPA6E1WyM
SbjMs0QLEp2GtuvPYQO9hy6ffrEqbm0aGC+A2a5oE8hUtycLpbT7RlB+gKoePWaNilI/JMUj432w
g7dV/z7u2iKdVeafoGjCD2VH1CGD3jWurBaqDDs6L+M+h9PYYYwruKvEQ0YSWXfBSfTjXF87CArs
g2V+LjxnD42ayuDgT2U1pRifZ3XSTyMIUjmUwD9qSW2UTp1nhx0Qnt47mi2gN0FbZk9IW7mdBO/p
aDtVASdfLCJKoiI0Z/j8+g4ycjXPvgS9b58gQYYBh4/+56eItvOjiD16FhESHUJE9Qj2q7txVb1R
76zBbcXCy9lqXLU9FVdKl51r3I0U7WUPvvZVV6EMHt0t9/wG4w/Y7Rx4KTOobhqxD70hP2+KlmuA
G2VtM2mJPUqjBYyPmnwuq+4WfuiNpfkPmA1e9AJfCnm3EHG6TKzc69FWm6xC4jWUzdZZNNQoNa8W
xODkGUDlTVQVHq9xbEO0dHByQ0Ox1TM7wSgRqorYnduqkTWQrZirqIQcNDo4Q+vSCFy4/Ri15X7T
B10j2fJmUBWrKsDkaOlS1ocPLRMbi521vmzoCaHQZEXq5+UnHrsiRb9lY0a/RrL51KA3Z0t9Heb2
wNRwDwDPJpA1vugq4yDwTYGylsZOzGdoHHskf46HPPj49zX/1/fmlYO6hq4BXR1iNInptgxyAXOZ
xvzCGJrtJmDxkmXOyCdt2zntKlIeGYLhwY2EFWntz/ys3DhJ/CR+atMGi9Zzq9B4isBLWAL+Xqr7
IKPf20YPNwLGG5faGkvH/YwNgczk1XpeDh+LaKagiWLitKu7l9EpraEFua0nsIbWRcyOHOWFukZF
dl+GxWM0kW2GGfFaAjdmZqQv+jDXMV80ki2L8rR02zy74rUKrkOfh6AAU+DRtFMCwl4ATNG0bda0
hrYV1dSHuRDy6mpGoJwBszQMcLblQ2tomyzGEWYZiE5lXPpp5gRu0Wm8VWu9dVLWvpUC0nmxaWq0
yIO5fZJqgnkloER7IJHbF9e0crifIVP3zk4WaizWmEcXwa56GkzWpFVo+oepGdmNvfz6/cTWaDVw
e5Bk52Fxtyj/yscveqPFIvNXN3cMONMye/BNzni+g9zy18gLt9lasrXNVKnBF8lCT9/VU/MUF9nP
YMg2XR5sDVTTwGUa2JsXdxUAL0kXoRtUF1m5aWuxNUbN0km4ylTmDqpA7N0kymlv/WyTywVna58p
GCiFcVbE8o4rceXQ+Oy5+fr3+P7GPlmD0zIyMWuWF6ZR3H3PvOZ58YNNpTBbQ9Mq3NaLJ6W8w9I/
Co+AB2qnbbceW+vbWiXLIKt6eZdLVSJGhC6p8k2eBFjvVckBj0xfeHb0LoHy/tEdaxM4+G6rs8FF
+LMqyzvrzTmyMHA/5Weal3eBuaWb+NbHXB1NaYpA56Wil65p1bvJyXNtGX/ctlNW/YEW+iscBMoC
ZoTtFZqVUAZqq1t9w9ffnK7RUH02hYEIKjDsaTHtMJ8jicuXTc0HukZAMZcHOYfH3MX4MtvDnX1O
oZd2oz59681XY1fHRl56Fc/vrPGmfUmzKIFP9dOWNadrfNHSVdEy4RRdoMvYncNoWXa2oZu0gcAf
X/cHymg0feFHF+Dv63d2dP2J2HibsRZdp2q2gHeO0kt0aYJpSEsVsqQvhm1dYLqWqnVl4+txxtNb
P9Zp6y+7qS62JVB0jTGaoYThAyQaXTwoyiUqEP+EVddtSmFpvDqkbTMX1M+n6CI9Vlwzj/3j8a7e
uBtXhzTqfFNHZBYXXqinrGTj3oTLLV/o12t2ugYZRYVpoICT8Qvs3oODCFhxqWRY78qKDZvuUbrG
GtWV7+mpIPzSTb2/A4p//hhDUuXT34/Tv8Xcf4sZugYbIUNDWlkYcWlES8U/cEUVT6OJSVIs0r90
hUI/mMF9Zqgz6FG7hg3YWvMTZibD+24M859dWw/mEIB9usuMYYdQteMHAYLVQ1BH4iChavzsg6N7
HPgSp71XyjPMSl2SLe22oT1dg2vCYvCDodbhJWQgKqPsYu/akkebqK+criFTHvGo84DxugRj9qX2
yie/LTclBHQNy/Y9bJmXXObiGX++LFE9pTkq7Rvn6q3d+RKg/6/bCaufSYh6Ci815xaG9DWg/JQ3
/gcfMLtNDTG6hmNh9CQnuHGGl77L569RH817AZmSG/fU65MhukZklYR0mbPxcpHMxh/gJzedFYJn
ntZ93LKUVODaJXCuvtWt4a/24OgaSNXqth/KpQ4vIwCFuxIf5QhlSL0DxEceHNKUH38/dv+OEF45
dmtQFfEX3anR8Qs1vT88lUGkUPE0UOiNTGPT0o7Q1WVh+ZTbkAS7bgrh4GD8sscXbBtAR+MXR0Da
hMEZVmbBZxlO+Uet5/h96bm2TIJ6YDiPllzZsIyXaPLU7iWpfQ/Ob/GgOi8/KtOOH004i3PvmqJN
CORJ7sRknxeFkXZZlPqIlswMK4CIDf4R+OgZQn+eezas9O5Lw7sxCQVTSWlk+zmnahuEmK4xYa7T
zsg6Wy4OU8B96LtpL+StKvCNL7xWAGbN0MiWa35RONXHQLbqEFoAsK1uqg+tnNWNbu4btS9dw8Ng
YgdJ3bjC1QDeHjlXdqx3qN9yP0H/T+6h0OI+87qtf8ChLNxrWsBOTweJj4lWIhtZHdtijjb1EOga
MKWC2te5LPxLWy4/W78RSWaxtDf28utnZg2Z8uryBVHa0EvQ838m2Im13Y1K7I1vtYZMMS/Xihsk
78QD8mRwskkJGQFiWoIobUi8yf+Lw3L6zzipMeSTPsY2+FSapV7WHZ3wN9GkgVNaPZy3eT0uWvgX
nCXxuxJRdgA4hXz/++JHry++WIX4vp/9XPZ+cAkhJvEJfZXpAt87e49efLlv87w8jFU0X0QQjZug
HnQN7WvgTsEHXQcXpQNyCbBVdxH8wTeVVHTNHPKLGvZanQ0uNebGF+lgc9JIP95WPPyXO4TKdg4Z
u7gFLK6kKZGR5GNEn//+MWDA+/JVX4vrq2xzqdrKSCrJpSS8yIO0UAugMQBkMO+FCV5EOTwexoG3
P2UYl7FL1KImqJhQNXrQ8ZcRDbMmWTTugyrJaOsUf8xjZF0mbVq/H4q0izhmXMlStjPQKp5gJvjU
/XsEk26ac/I77+sYuAnSRv1yVVyHEHioFo3W1JQPNfOTarHKXSlQNPtmjukxn188cFpS4rKYhl6e
0IgV0b5gsf+ly+rmGMTNPdWzkknu5gysXxeSNIAG9g5DK4MassAFHHcw5z7VUMe+N4r1731JMrDI
F/QYkz7TBcwd/d+59Jaf2QDSpek7ldQk7j5nYoKmaW74VxtP/UNdOHIoBF8O45JZ9Xtu5wZaqhM3
2UMTN90XC90K71iUoTEPom+xPZIW2Z/FJpfKSzTz4UoqdbNrAXxMwJrBN571AJ4k/C9Q67L6XmJU
+BOuc1WiuXmq9BLcx/gbLMaL3ZSa1s923NMq1aq370UDyHZCm1ocKnzORyJBsbjGJoMccBa68MGE
efYASwN5Mr31vaSXPk31YrL2tOiJVk8e0NklJGziL55q6iQSOac7ZulzkEvyIwvobw6A/KVSsvkU
xlFeAsJt4FvnLUg94smEO1u17a4Juv6gorzV+0h6mTwJUeqkGdrqU9UaGqXUFJO8a4qY9ieMSyl5
iL1JZ0doTNTjSTXZxJ7rsqrFHsoT+P894I9TOsRwNUgHwe2pltw/4wOUeEunBCvPkESLPNBs0P3p
EilCT33KcoAL7kSr47nYI2yWqks9ZyJ3779ojYN7Ug7p0uTkUUJuM0gNvJ4PWV5aoJd7gCK9XdeO
ZX7utIGtgpv65iCx3+/hPTEeela19yOEfMTOtZIlIYoSt3PGNtV7yGkacghhT0YO8OFi/KDCKW6y
XWUX9ASSTnll9eCE10fvwjqri0+urjl5KCN/6XgCF4GApK5wusYIoK+Nd0TzEMxIsK1GHVx4AJDj
gUJvqDlQiGKyb0M3yOXRy1wkj5Jbr/pCh1mP/j0rGR3rhAbRMsAhdRjcPbwCDbuHfGElf8gl9+W9
L1v8qMWahO8hlUy8ZMbHCA+FDB0/YBQbR6fRZU2UOgLpULjdElOCSNLOcfQOrfg4/wpsIWsO2RIy
9xCV+A+7xZYYxCTjFHTZ+2zggkFhZeLjoairQP7S3LVKJSjOhvyhYtiIx6iHnvKlLCsFWajKSvQb
qrzv1btuWdTwqKM+36vGy8ABgYjTIJI2Hkf+2TDGqq81dHiq91EAGVbYjUQ4npi3V+y0OOgE/1a0
8Ab4wI+yvgdhzsvPzLbYsn6hVHHueFF1v1jcKPYuIkp3X3UTT9GJsVB6zzngfEggyxZ6w/upUixI
IzFW2Sf8L9c/VnW4EJGMzIsgNiAgRnFU3cz7fWBb4j4aEUz9O+FjX9+J3npiX1M+V5+5j1IElaYp
sI9BtYqPFbiD9TuImnbFKVbK1l/IElH7bg6qNvfTAUPwPk9q3jF+Fqrr3M8mU1A4SEt/pEflm7A8
mcnO+V3lysUH2DZG5p7U0WSW8xRbwE1TDBtLuevIFLxE1973hs8OQIHuUPV1xe4potEc7ktZZuqi
AafNPg8B5/rZcgdYcgI+cRbkCUy+6+xqECvsecLfpN43RVeCJxpnLYwmXRaary6bW3EphgFeuQ2g
EEcz4ud3blnKbM9nF9XvIRYH68hE+QAdn5DGzKPdhW4g5gQrdDm5wxKDdXoP3BTw4h6HVGCX5Bpm
gkdcRGK692Mpu/NY9qP7JTSypRMtYdqeyMFqGM80vGl2VauN/3NpBq8/Wh+6mippoKg/J7yA/V7e
wuUbSC94kfbfSiom8uiM004liDRQ3kQdQ+ocbSp4gP7TmliRJVn8EhdUHFqZfc+5HL0Povb9/uJq
XkzHwBoR3fvaH6IfqqS+/9wBPekOirMu+8L8ZqTvrAjq7kOgsEl/D9QbxLkA66YmkAmjfvA9ILRr
TmyBRNZd64YJGM8Z//xLDANAQQkbKGs+Cypb/1BKn03vNNyPp/uxZiiOEjPkkf7Wd30WXyPftMXX
CQdhKJIA5tTZczTD0PugshG4GirmKb+XrLRQRWOzHxY7SwN2Zzpv9I666evwbtR1KL+hd0RNnfjj
4Kt2l0kao89CcJmQH0vRQ7YVv8hCBuvlcGCenAUYBY0JhTAOEcAe+6G+l9RfnEyXPOfDz8VCwfsb
xOpV961bpCdQns1qfgYAQRcfWTmM+ldvJJvLHRDGvA8PXDL0k/ZdV/nRvS4QZd9T5ZG2OFlCigi6
C7Tr6lNf1BPLTxWMu+Zf1owO14MMWZDtwWOG4UESGV6FELCGcFvId6KQ0KZM4GXjDfc0qgFkcXEW
CNy2WdZWTcKbrgn9vYxnHrW7grmwDI6iH7r+ayvJiCnhuNRSgmAP9R/5j+pDCMGlvB/qfm8xOQ8g
+zfDy4UDke7DFCnpfDkdMxOVrT5mjPPc30lQxzx3QXu+Z+/pYPk4pmyKef1NWddXVcK0X8hLWXSs
nNNAQiRlSUw0Cn0Jp6FaYGU6dA7CT3HcO3JUztOVTjzLVHheIm/WJ+HBsPx3SCoujiOFEc6xQOsp
2oWAiI9pK6xCwjTJtgjlwS9FlsNTzw7c7bkalvlo+KjpVy8rXLufYEv+Wy3C+b+EHZg+gaaHiRwN
KLSvpXuk3hSShMOlJTgapBvRXZxTMp1aCI5N8ylcfHaJqsLNuK9Hqw9Z4w3k2TGdL3see1mojjmd
tHc/t97g/4gsJacg8AMI6YW4v/e5k204pHCG1pA8LIhP35XTPLUmRZeO7vgAgcvH3OYuevLtMNTf
Wpj0nL2+cft87Hlqqp7El0Hm3TFGGtX8A8kR61/wJ7M2Ojc6Hmvwud0Ui33EIhV3yQKMnzuPyCwR
NaSSfRJP7fQ+Cv3Y1QmyqjFwx1l3lH6A7c2UewfIV9XTxQIXBed2vw39uyCkFOkaji7k/FPBXFx8
zz1WN6dIiosfBeW5oHDHQoSNy69jFXv9Xd0uWu4UZOCic+i3TYR/a6Gnn3jowsnves6yab8MEKm+
ILPm7EvX4OZ6UCUg2x+yaiH6PHQRNiCf9Mtgo1NhZ49T49V4k0gDiHbC95v0e2Au20vQWvkTQydc
hipbTnkZjr+FaIu+hYoYNGyBustcfy+qYlYPbIbdwcM8obn7NLO5mk9Vj7l4kQymCNmdMGyeD2Wm
2/JXDDut8EV1nURfgx6wuyc4KtvoKcttk/1QeFfkO1qIpfgHiF6Pk3SyS8EfFhurskTDxnQEfxnh
LimIkXeStcGM89u0w+Sn6NjKOSmh6pmfI/S3D4Dw1VAyz4ZKHqkeRItYMWn1kPE+95BRGnKsuVel
MrZNJ/dDFNHmY8hJPfgpAaPBe+rLWlbjHoOJLKxOxihz/B9FV7IcOQoFv0gRSICWq5ZabJf3cS8X
wr2BVgRCQuLrJ32bmY7uHldJkC8zX2aR5biqXSbyQqH4YooowFng2R8x+ZyaKt2wF/iYbp6312QP
XJeJ31CFPrLuLetGiQKUPsMcd0J2IIMlzJOVjDeW22lWZd/lo3lMRD/ouFzTY01xP0c2WfDFRRIV
e+MSq1VX3XwcJf57tNFq4Gp9WXBB4Pgzfhd2L+XSTjU97D7/4eguekkDw/T+5aa8nwDTkTrRi8QG
8HUsku94amOGZN859dclB4guyTYe5DF2JocYK7BjIx/SNJ9QvN5jlWRt8AcPl37HS/yusrnw+80U
8WyevRZHVg/rMJAXAIWWNOHoDydP0UhSNP8WQCunyaZr/oJeAuXP2IYTDyx3C0RrLs+AXEhTRKhZ
X4xn2wKWPAXAwBFGXTxXurGE94u5blzz2QBRf/F7Kt6iW4tE4u3f4juX/fJxl3yg+yD/i+EUh9mp
OEadllsi9rWemeV/jrRAOgKkxJNbSHIgPzoXkk0VDh+6HU3n4XszZ7ZicjZXOc7aNBjwiz6v2Qq3
z7ualfSuhiLrjES4Xshpe2KrTdZnXiw+eWapin60X/2O4MUxGeQVPaa2zz8wGefufu1nOenq8AyW
Q2SVwVONFCxQq4zXik1uKndXuJvaKflcaGrUXO1d1CWiTrY5irNy7Lhl303MIg9POrIL+rIPXmw3
s/tub0sngGRXyF1kSJplR9DVz7ydc9/0eCP465dlab0rTOY5EkVn6urOwElYsiXXQzliJTdU8+RU
nGDcnYftU1Mex+cjTwS0s2yPbPSBQ3ZMLWbXqD+aoL7yuMvCJjtSxM1s5XpOe8XV7dgtpRe/Fvn6
d8snVNnC4ztCblkClAn+tvCutw/jxOKkuCbA9z8WQWiZ2R55fw4cwV06DH2FCWiOm9yvvJ6opElt
e7L/aH0endF2zp6m9YgQc7jj38G9078GWWfzyXWmu+FZSe+RwVFAhHJHVLltpteRHts76nD024pN
2L1kFpxGDW8cc2UMtegoUVqQaXSkMrZDhpjmv7RbqAe1DsuJsXsod1mkLzmqns6AJHMVxxgLkcIa
iKjHwNpy8f3zQi1O+F0Eetfq0d7j7Vpi1LzuPYjuIlx71MlWqYPtel79duHEAaDslpfRkY8Vcnzt
uZs3Wcc8LJeFcnHOpPB3XYsDKo83XSGPn9/iGIRNrOYOgO1IP3Mm7H0fB9Jki42RbNX1VY6y2YrL
RZ+3jc0/lm3BoaWHpO4ECjBSgWM3GqcMAfD+G3zYPcYyBuDkMHKHYSGN6nBmwDqMSCWHXLpcswI0
PwgP16UfVCG5wQm6VzgoRBOBP0nwGUQChabEYmLS7npE+2/HEAMae7i+8fXg/6fV/Q7bFnoJSyaT
eKlgUDb3OSACpgC2/jMmjf+bBxwfrI22H4NefGWYTZ9TO3f/wbMurqO04q7LzYTzBJtPNDIp9tNj
LO63NACIpqNspm4HbFKFiS6+xS7vYTpAuhRZuz/Xo8vLWRTdfQefyHuHBKlyTKk8Ibp6vPQzQGDZ
jXtgFY9GcY+pGtgO3qOzQfrZfZIVei45joaz1FuK3gxKnWp2wfLxflr5/osZCwCM4ZY9m163GP+x
1/e354ZcFhYdr0yJ4axltvVVOgV8aLLltewMaQZq5t/ThhaUFS29b3KfEzz5SQsxBds0pcLDcDJc
7vBAzezCOzk2AUsJaHodp8vQot0eWW/On8bI9KokRqi/coBZrSuo/K6/kjCSLRrHhqpYfyCXaz8Q
etIt6V1LdH9qR5eudYylkTcu5fwys4F/inhu/21yj56tTwHMEC/xX9BRRG80zdXTZidx9YkqonLX
nUehgAIGOPpVn7Ei3386nIPmkgbQXHWnpDh3XOy+YvOAzXyUBB0XUcRSNZpEkS8z0ndxPWvNQW4t
22FBHXXrVPe4vhoRxBH/WMYd93LZDge5R5FWcB8Jdz67L/gWtQ3iUKOlwbTOWLmEQiGOLZM3Gqf9
2ngQeSCRxuM3QcLijxR+g1saZUPAd4cREWPlBj4B92TUuCy3by4kmpZ2pcvwT7Rdj6Y7YKhH2SV7
imhmxxQqU8LyLGNATBe69e5Yk8GWU5wb+Qg1DObyAPgrm94x+cSSYirQXWy+xpEB+KLKcdV/pume
XeHz06ckjew/4YgN4Dy9uPsqOMmwykoKXuHp6GQ1EL12VZK07IlmHq+R30Yy11nMses22MjzU7Ij
U7+0GWKEKuQIzGON3UmKFe4Mt18zonz+XqXJ3AJBjvxFJWZJb5F1+R+StbBMp70FoEU44viDzCzD
UwwFgDQwxACmZPhWdTPkh/sJjLd8E6EQf7WxlKMVBG19VeoZoLFapy25W3dMmdWxFdiABnQl31vt
10ccCvGnNcr/tZDlnn2+Hkg5ID2eycgHd/O+SO+8kup3Ojj+C5At+zaRMcNMJqctuj+80v+UAH4r
ETRwdLUETnrcwqJCxXZa3MdySXCYuyV57R3QW0nw/KsybIO8T4BAYGzupmQ5iX0J00kubNPXNNYj
usa+KJAMf1lR4o+YHHDnCFJjMGqoKPzf2bc2l2yoJV9RaZHwpefV6s2mHx0nvRzLbCZ9eEZiBk62
nOH8ew5hFdH3HajujtvdNf2qlrQOZAfjmheuLxoYPNxbMsNqWhG2o6pRUCGLlwCt9QLGA7MZDkUi
QAzlg34wjhBUSExHdMmEwXmhtEmTb0rOBTrod/2u4xYTeMgcDKksU+A+nBFLWHEd7It5G1IWfjvX
rZedwPbbRMc4vVLHop+RHrGybnPX3q+GAv5xw/rlcvi2/UhDS7eaYJ598UbKv13oh/4Ci11YK7uD
2jul45j3KOcexh/DEWVPxbJNj3Mm2rwRXCvbgLNIt2rCDCLvYAk+1gt+R3GXwGI0Iek3TruapVbj
eyKtkdWeEzs3aZoMeaVIpjBzwPPhamcZfSn8gS8UfzaWRzM1hScyxtgX0rgsxGmnO64szXQ+3XvZ
+c+WL4stzTFAz0gNQ/opsw4EynEAhLPFs/hja3ufgZyVqlbJEYWmpbvUd22AF7jsYdVIrvjcZNpw
6rprW0DhQ+tzTK4JPrrPaPWg3gcAk1tBCXCnIPNyXLO+1+w6FSz7blfspT9naZtM5dqHCS8EbrbU
XEEeqL6xGQiyS4j2La3YOub3iEE9CLzqGa6hKd22+AnY63CYEjanqnzbSYsRrtt8LQz9un8ToYvi
Ip3sv7GWqBk7UbGKXrIjTpCqOhu9n6Nllki3PrL4ed2m7rN3AYM0bw/QmRNgErSVmMVobMmAQGjO
F9nEbjZTRayl640RhnBsmm1kr7F8nD3NXbT9sm5t6YX3umgw4YFYIX6bhxJf2PCJmBtaZ2HtsIiF
PnVVTymQgcVgpk954dXZIqglK9GPEv1GQE52AyORp+eDmuMKDWTsftPZktfNyhGzkBXjw0zW0Txn
qHy8goJ8VtgAfYolCXcxxu6p1EhPmUuL7HSQjROaIc8TIgH6cmpX+WMuBtQhk5hu168NSVYhBF2e
Q+IVRuYw8oaYxQLga/8wIzwVU7rfJ1PznUtyjrJ4/mbmJSlqoF6rm4nqdT6bY+txJa8YzFD7neSN
BlFZlKOOu+x1Y2q+JXHeofISyHIsGR3dq5oGDVIy8eNZx0P4o+gKVXhQhWePc7JZ1xTFNsEYZL66
rUyaA13wdlrQuuQjgDWSGJZhZZq3TNV7GvTWJKwoukufkjytwI5SpJgxNfp6ImlbVF4SXqeLT6F5
HOmhsX0Hxqb8CkAVJWVT8cjzaK8ilre/d9r3G2YM9HSfOmI1VrmQ1HE25JCnNJkK5MUXlIJpnmdJ
Sqn06K5hmg9TTxqLyeUwINKnHg0sbM0A9umarTR9Am/N626g8jEXDM9J0mYfqUvAV+UYcxGh04rx
Q0YOYR89Mu4A9boithW28LoeacUBkGIiMIGUvsBadelj6s50mgIpUUU7NDvn4w+xKndK/IqhXy0j
dJatsK+r1cdPTlbO62yEgFB5C8jdrG2LkwDWppw8K7mn7wPCGZdyEXP/GvXIKUWw7bAfGNaRP1Br
SBNHw0W0gx2FRRlb0jtY3AovXobt8lm0UQkp7XjVEu0eNTh93APJCv6vxD7N7K5EDtmnLFQ//Qt0
9qjkXmewBWTW+JAmvcl7YWmXVNPEJvhxhYrCs8GOQX+2OtoMELIrHuDVd89ilUI16dQiQrWFac3V
e1b0obLCyNe9C2yrjpCJdyhr9u8cZ0feAEt1Fz6ggAL3PG4maca7EbzYfqKYGr+UhU09tR7PVGnl
MfB7ZJCp5e5oM9QGTh14hsuK+p+9QSHF8GlAdjdSi/a7Z+n2g47x8efAYHMHAh5PHT32932IEwqo
mof81AvDnlD5aq54tVpfH5SZoZpsThmmmyGjdwO8Sst7rJlLz+moh/n6ZZE/KogD/hEht+l4DwFr
Kn4ee4ihxlmgbxwYdvw7z/b4bZFVK0+ebPF7J6GOydbEVzgX0vvVx+IPBh6+nPcgWiB0iDF/XYoC
o0rmewz7DJ0zCMOpwdwr9PHAUxB/m1ja99z7p0RwVo+c9dsFAOErGuJQwBTG/Sn0vmw3KaARNlMq
w33PEDaeG2ofnB/5WZE8zBVoOcXB+WYYiIwY9yt6FyQIUh1jBM0WXHBAc+1SjjuzoB1Al1aoxd0w
5o178kcZiCrlFkGccVgo/bf14Itx1G99qWUrPo7B7BkeryXTtYzshoPHG3fj0d7+G1kBEMw7kvES
YiZUlky2/ja7yeiLdoik3CNknVWU5f/tuNpwGS+hBYG5MwjBJp/uxFjEr0dE9R8kP5IGkdm6iQm0
MsSSEBx0FMiQ5ipraELkXZjX6eQp/vqYOHVaWg3Or+hxyYwQecopy9UJtPAskYuwtaZeway99j1y
SksZWkjvlojb3GpA3q3f3efW9aYWiIvBrRIhB3zOk3AS7bLcQ7OSotJbkVx8Nm0fGVKBhspZnCHY
OMlufszmCz3ExKDttOkTJjDo3RDNqmngFiSAkPQH2oe3kxulfIFzIK9dmqEPZub+2xotR51Acn41
WTQ8jbxvK9Cc+qIyEX3gbYddlOTwtIMNi8+rsKTxCwgE3IXyjOqSHm8QCk/7MpdZUo1ji/dyDBMg
3IF9j9Srzzg20z34b43RrV0f7Qi/Zy6Ae6sY0tYlWcABECvb20qnpAQlumPkdMuN70ieKccBa3is
YLQ+RvO6wRVSJ3RyFd8zfkE5335hMcTYaTqOBwwbB9alh+gZzQ/tBZYkfkVNRH7C3nI4p3IaHtzA
i2Yy3e+JqrXCb3WACVa05ar72JeHbo9aF3vx3HecfPhWJzWESfIEUhcBAO0Y/8bDTuvAEGlL6SZE
vaNXCj98IktNFSnFFEQjekTdUQnOkI5EXpY2VjXS8BDE7qPoE3YzAUKz/cSe4XhOvchPWw4/Fp4L
9icjIl5VEyjowbpLs+FFZa07gZGGLCr2vaY2W8+ZOzJU1ort17ohbHvv1nA1mv0B4P5rpE9fDU+P
ek0ngkZhaFYePP07QZDGGbJvUrfRXlzzwkaPizef6aznpjcK6ooUxYktkPYwgnS4LbuMvYNZWBDN
Y/s7woU6wXRocJEf3d+EOX0BD4l+HOveEdDdfgwoIhyqFRgAG0qLKIPo+3vXuvw1HtqsDhZ8xClC
IkzZK4v4B40l7fJwGanFFP/O4MrB57nxOhR2hH9FIVi8mYLtbQUny1QWnm++UnBPKFz2WF2oTQ9b
k0Hx8PMetT+SbrTxp/IT3fs7NLhPKWtkpqNqVUGN6Cp0Ky7CPo2gxzyboyPyAW0JCY1OR4rVKrBS
zsnA8QKMfPu2hWKfLoBtx/4GKrXTEKsOy4r/1LKx37xHwvETwhoy0+g4P+w/5KkGNCDt2Gmda4WG
4eQWipC7z7w1RN/h4+6G3zyBkwAyt53VU2L6lD4ENLzUTG5j8u2gcTB36D0fITdS55V5LbBSZnHt
fVXpYaIzsf+vWK0yf3MUJZqjRA9ebGHnxS8AbZCp9aWDO0dVK+skON0jLn5i5x4YmmW5fIT82ceN
3SaBB38buibJnHtXfm1R9r3kNmrEZrqjAqmbAVoyB+s4bkQ34s/ls07UJ0oUGTQvETHkFiPRwHxg
oJyBkQYcN2PVDuH4IHtE7EvR5l6dKK5GUhWDmW8gVRLYGXrRz/82uPem97njx/QaJ91uq6LFxb/X
NvO2Q+/jNHQPepnNWBUxCy3mTshYrMS1PE1Pk3NYD90l4vCGEjXcyAUefGwhNVAGy8xdUVB2PBSx
FvK7Q7d2jlJwiCUfh+dhLsPKZv/RTgYPE5o0EsA2evjkB4TXPH7uQbLIfyp30781gxO7oRpG9bbe
OMkxzWowDFdt15hWYJpC9Azo42Sz5KhiLTyekra0rFeGwJiA8gxRSsMRtiajtZ1OuXMteGPHN6Qd
VrnK1/3NKYgzdbvA9RSVmYbRF15a7fYRsi8RZP0X+xkOvgZ6nmb8YUfcxlouqYD1Afe+s00h4mj9
3vNo8n/RNi3zpDwiu9sJeEwVaq8MrnVwyrieWoh/yz7Lb7SLoIhXTtI8uo6zWvKx7mbYze4GLKiL
HmJ84cStOPgYX+D3sccVGafLqOtsGZFHvOx2L84ZIr5nc/VZLAGLZJ6Gn2xDd2+FPWps7kpkDBcA
xmOR+f8UqC36sq8EzdL1vmRrKkqHMCHA3zQO/DFqgXMhWidwaBCGT2gruYBhYC6x0bw/LDHN6HiP
mRTTbjkl0yH/8INzjqX0LW0D7D9Kg7K4FzST2p72dgMHthKZDjcDPWz4DQFrCt8WHFj8Xxc7AmEy
bRFpTy4Ea6BsBFbI4JWDttXjZ69dMrZ53IQ4nSbMTspFzkvYHyKwDecRX6YcrjhPMMBdpkkn4TuR
WzbXdHF5279CLDi8fsxJko2kzkNrwq80lun+OWSr6qFwH+nwawcjsJpTS6lUpzlvdzNXS8KDuckA
ARu1YOlG6h30wHgOcivo6xwooCn8Ts5U0EMlJqOAHwFLoR32E0oPS9k/8P0oc8LbN+RbnbvD3uBK
H6ZbzDGa6RPu0iwfSrFyzCcHxTmBT3oc5l94mTt2Iy5pTWk89UgD6ZzC298bbMVvMTaB98UV/6Qi
7ecG/LM76FyK50vVU9gL5HlmMgyvIl1wXQcy2mccJml3hbg18rc+b1fx5MmwuVs0w51613WzO8Vi
sWMNzzpvOjxuwCabyf+oouuLcqedwSsqASsAGY2LPkac2brBzz+sTQtr9FDDlkSbOCVhfUQZNYs+
uQzp/BOOr+SPoXvIQS1AQAWt7XP2wCFSY+aAtEHPIrUwXMW6GF7zuS2isdxTkqY14jUTewPVOHxX
MNmsTwXGi6OCMJqZm9Jt3p4Oive3mQuIwCVdd+TBVUbBUvzhtfO0KWKyLyXmh/B0aO3R87JhwSNU
XQf+9TmC64WfIDFvY9nRgx8AJLu5N4lZ90qIQSDuF01WUCXVEfUlXh5sc+oEET4y8uwb8SnZP8mU
JzFyYDCQgxzdjo89iTcLcMzt9GOLC312Ho41KtPsWlAH2o/DW1olSG53ZZ4QvEogMjq86C1CWMoC
ZusKq+V5qLWGC6DkQWXuMuEBSN5Fz8ESzUM0VEZ0w/PCcpM+LUC7AC3KrTvUwm686/s2C9d0G+wV
9vX0Ny92ohoYNsj3JM22N4lvdqmUNwdSA8YUbtCM2FcLj0D2JwU3/0sIvC2XvZ9QrZJwBmYwI4CC
1wzqO7uDKWF7YS07QPKPqD4qV062R99HXX/f9UoDbdBx/WRzQfdHpMbPP6Hl7X9GkY19VcxCsVKv
jEHVk9gTieBerXwhtrzqtk6NuDh4dgHNiH9cgYQhNeHLkiWKnIbbPORpM8lxO/M827vatB40BPl6
kXVSQA05ZvtToSAWO1eQ03FXbDMaenOW9B/Jsum/A4TCP9pLHd4C4+bnEWHt4KUbeiPure0je0+O
aCtOAgq5bWCcDHNdTOg0PB2eqgkV7q3HY9uCRDlh56uLXlP4O7DsFXr7C5Lcl8/4i67HSv6uVzD6
O+IIIHpLYgWUGNnRyrcrHHD8oEj8y+Oc9rhQUT7wBAIXu17oCDT98i92SsaNgpUFYIsUa9HXEz/G
+BzNFuVARAttPvBWZYjvGg8QXN6QfngqQGPbEl/cmP1dirn/1cbaxHiGwqpOWfBzeg8PGa7qdsHe
V1ogkLcKUZxcYFDqEHikQCy4Rc8vW5oYkJsWVoX2WSKMU76CqEpfQcH28k+6YKZAXvL2XU8uesGK
6T5VMVLQRqxMrQvO/mgdoleJs+uFiV1mSHTaeN6ku+phO81MxNp7P8x0+NazecJxKVXELx4DWHYp
clBGpywFPXKCw6tda0k8LCrjkWN3BzmD8PhkQ0eON4Nf3W3pD81wLmVsyo8FvQCW25pKhDW9jzvI
3f08JGOgdY/FvWfpNCkaBlcSnqsw+rFSR4HU8NInBYwrJd90pp/U0Svxc+BDxx9ACG0ir9JZ5KwE
iRRMQ02a8VuO1hTxNKKc/DrqljKI0NbgXFq7Yrlz+eHf5yUYVUY8WVRZmBGqg4bEeR6PVV6zESf9
ZTvWxZegTdMWAgfOofv5WEJyD/so6d+QIj/B1D6xAz+enEFUfudh1axBjBTD/8bmN1v70OKnSNux
uKarmN6K3WfvBD0K3xA1sqHqI/Yk+nfss/qq/ZjE38RR+zMnW6ZPOxSsrVRi3mUzBFDHVQRYlv5O
cPahdH4t1Bq95j7lodlGtZgPhs3+6DTskxN/JsCM7FuY+fZiZTLcR4A6rygENfCg9Bbf1yD4AY1h
XbOSRKxDRlaeHQue+nWYjHpmZhrI0xbDh/owCBc9zCMcLbg5p+NxjgCr4M7uEEljnIKmAucnFq5G
NQwNzyKFHIDBBQ61PJb0fYJv7qpjl8rnCY2/lceUUKJpy26l52lxsRP8ndsUme+UDEuBAq5EPc3x
EJFnjlNR1aFz+gcmEzSoZ4YBdWmQONOtHweLvC7tsWHkuh7lREjG33GITUkhSngeE5xRuQo/kLap
K9iWl/XLLp88D8tC5Mu4dVa/5RkKWK5WoZsV2B+vChJvKOilY6P8dU9dC+91AoPfWQH9j67MxBHg
fQFX+YaJpNCNscmGuKKJ3+QszLUAXoDRAoFd9BWOlp3VGLaW5QMdfbBXZh41Yu/tLMjUtHKHYyeG
BgNG0ItFPhJaEDS8EgS5tLRf+pP0Yswv07zx9gEmvg4E8Wac+AdJoXM/EPg763dBA1QhACmHbyCM
y02AkGUneOBdDupxW/GLi9PmbGGUV7iIoDFdCu02fx3g7H3tVjR5n+ZkFkMNaRjRu3EQkLpVBDPm
V941OE30XmA2L6lOiH8N0YrHfu6lc9iSwM3HbxC48UNMbQKjYoe3CpvyfEnLCeln5ka3XY0X1gcV
ILA4eDnBkYfzoqPxNMDjczUeR0XZYd9iqwBU3eMSLeudzRd4grSWL0W26Du3JakpiyiFGyg64J6y
0Fp4w5WlNwn9q9IrOhvvjRWUfgeiONIqi5imVxZ4+NfNeIve0UzZoo0oMT8XrJxIROb4TVYY1/1x
c65I4a/A1eEQmYqs7/N8kLi7X6EO+WZELtDV2xYOBGd09sxFiIC4V7ois25uf9kinc/Z7gj2kxzd
yQUWfm5PhQ9ZV8HHgaDI6YvluQOXicg4IlQ4s3hB5UxecJ5VDEV0U7W2brrChmBfjY6YAt482IFK
Po2rq4INzKvnbQ1wIeBNdBjVMvIP1omxGp1O+gZ/uWGQG0xK76mJ5uK6jMYONdbBZFqJHjP4bzzV
608ZDtfA54V1BJYKbZs5HjHbM9T5bKdELjMAYbQ/cbOhNFh2/VFt62pBT8Y4rGptiDubgLxBIKy+
2XjvHziLxxM2Jtd6B7x7QHFvUmvsHPz0aMLFAzn3d6sIs67Z4sbnuBPzeB7ao3+CNDJeVLyPTyZq
KaoBeQLNcT+2E4resrIrQnHhc3c841N2awNIiCAzXqTEVZhw4S6lszytEnrBy4zLBinDWK5ib2RX
2z0r0DsKS8VS4o5bYVZltoCjW/eZBS0YPO6LZWHQRLS9MR7kDz6zPfmvs7GL2dljiyj5bm3X+nvk
3w8PyUL4W6LS/JuA801W2DESW5lHEIkzLK8upR275O8Od1QoSbH5m+LaXwbawwQzBgi0k/2iDfph
vB/GNZf47C39TXWf6hPEVewOQN4exmqbhk1dJYoxb2OcyPmCiuWCAhIkDghWsgd8Y4ABu0XKJqCl
uRMFYY8ib0GRpjOL3IljO+dpV4e74Q/5DtsWgk0QRBDesHuIpdY+tz2ykdRKLoHDbYTowj7SlYVf
LpwzBJnd52GRV+mjvZwxfl1gH1/edG+pAKeUbsdrlk8gGkIqqS57m0XHIwyz8IUD9EX/pRuFHO7t
9nXXB32OE567M4SuY28mXInkL0Elgi8FnE59BWICHkNP6RBqhzn3eAIvDLMaDhbD5yYK8egfxzXG
XRGw2KPPO5lQXGugjqpXiEvt8rBGBQaLEuKeAbDsSBEVdwIJ8RZmnwHTUQHHEb/P3AqF9MAFfcEx
CGOWm2aBAdPr7RnzPPss5iXFyhHb1F4iY1J+pDC33ZEsMs98jRxDBKTV8SPg5irqWMMi/420fQRa
kER5k/kdaBkPbX4xeCaA2wCwVcUxPkIWi3cTaix1rUc5Zqm2z6gvUwJk3h4bMN+LFHB0wFv7BqSy
rfi9rcRKxqCnd0SFZtGdnzHxNUsRm/8Y03uNA0W+2w17OqAGV9QotG0o0spMkKRUCZ82DgLQiTjF
CUSAR5rHAF1Q5bcG33H8STCYNOp/zs5juXUl6bpPhAgUgIKZEiRoRFHeHE0QOg7eFWzh6f/FHvXV
3193hIY34gaPJKJQmbnX3jk6UkZclbAKCdgQmldBJb1RcwF5MmsI21t2cVZuyG269OcaqCKPBBCI
vhdj1wtEk2oMout72F83yJKmv5ElFEOIl0Sku2TNXfd+XvCGb1q3Xdy7oJLeegfIl85HuAhHb7TJ
qbrNOaqs/PNk7xx00mb0fuYyO/ugiUX6x8JyYFGjZIw6UgRX1p8Wsf8jaHzHvfdFQzqZ2xiphdOo
KZOtm5rLGI5LXLhE1mEQCVU7YDPZdLBv3YMeuHt59SclEFZYVjxPYc8FghgxxgM0Z6htYNtzMHZs
YoAEzyrjhf93co4LtuPNyLbvc6WaJr4Vyi7j3VwvySs7KdNP7GGMu51Uzt5WKS0Z3waO44+vqLFO
fVPNHqIPY0qwTXDWDi7b7vqoNemgNyxSHyzmqjAA2wI6nmFR379YmHbaqOq9jKVhvjf9SdKWNa3u
2reHwaZf2CQ4KSIP6jNBnRnHS9cMYxWtk/bVY00GvQH0kiVpsInTVrGoJaiLXwYifn+p08Tvd44T
6L3rGbPezE3J9uD86jKgXq6SSMdZhnkEs3LoLq7/G87MeeziNjunjYcC6qcWna0/Z8Am6zroSFFK
LCEuGbN9RrflT28knskUvqqtfJOUkx0fxqat4ottrObV7TnUNkA5S0yMW2eddf2jmfvsrq5rT29Y
lymfZTsbNj266ednS+KavJ17xIk/SeHh81rr1HtSV4wLgQ4N+eQw0a4iK5crcpSxrLc8SIJKupjX
Q9/L+L5cQSufKhr2e4dLF4YAX902lv2ynq08K7zIR+b+oNgaBLvKeItmGzjn9c0cZKDwAirIa1/b
E6P+MWNdrbVKHpym+9EHXb1VKD9/3MTUlCoBqg0LuNO3dO7rZ04zwqWMrcOIyvury+T6tCzSPVt1
v/7UhJhGZCLlZ8/03E83hmlAfQAwzFT+i6AL1pmUltSYruVyNgDz+nBU3YLql6j3CkMDrWk7epcK
Zyg3BHenIK0WZ2LBiNyzhvZHkLkGclq5vgIxLncr6uOxNFhhi8AZZLt80fLGWJrsIsqJzniNDaZf
Xkc0Dq2Y5UGYJ2PUCWvag44MH3Blxt2cZijskJg3GEu7YIehrf4NGmWGOGaY1vez8eyns3psdLt8
ulg8zgKzyv3iLaeCB2lPrdQ9mVPH3WV6atwDnycnf1Lq2BgWdLVRUGMS/2XuhJx+MZfAjdOn+Rkq
DBeYtYhzUgfyB+BwS4rPElwvxgooh+UszXFNpHmw5lrferyFAU6q5q1JgGoNvpFf6ZQ1f+vSxcyy
DMbzAjX0SJ7BfC6mZTw6QCBn287Vb0JUjSPDvvnIR9HZUFant75bBOdkuhJ9fSxKSEKBzVNRF5dT
q7a8yVgFHIg6QQwz9Q7NFBUSIFsyHltgboIcbRIXPS6YZHTbRzKZlgkEzDe6Da1n9WBZAI5yNuqd
NWTzezVVjFwZbqXBVk8qPfTpMtAWK0R9ldP0TbaTbVuvsrhSTaDTzUK9wuuSCXeYlAF4xNCqEQbQ
65Lb3uhAEVTclKFZiM++8Ixj4uXxKfYX78diODZDOV/eooEMP3VujEAbZv46Cw/VZZytMwLLfDSm
dbzBCMN+30D5u8QK8lM7GtnWyJPlFVm0Pufse94MVL5X96HY2zSv/movEQapTw++9kCq9HSgmbU/
/a4dbvpVNg8MDZm+2j21Nsl1odF6U4ncYjq88jJjDxtbYE0wg2jBhJlt3Hj9tQqcZjlm8Dd3qNXP
BAfNA9I4hmfWRm9bo5z2ldEM3JA8RtDHatwywLL6UNfe+srzC7TSNf5LjL5VbK3JTP7qojZ2CAH0
rGjWRMbi+Nv4Y8zO+Tww69teF1KE0nbEU2LIbkGaN6uTToqWRjpfrFu6MPPUInhy2SwGmi/vo21d
wzPDFWTyNdXsniu6Mck2NdNPrPIzFYS19tvCGoGAmKroJxYotn7kFLp8812HKSwjuB39EKycN/X5
PUwYUx0GBcZRt0HF7k00QD9rMA7xjq43VP7FFs/d+Mut3ewdf0aP6OHNBI05xW2bpNVj0Gu3eagc
XARp2lbvPdtgk02gSWvZpIPj0+Dgi8ZRV0IUWaxAagsbhAuwbF/KPD+NVczYO7aHBQ1w0aesdcwb
HNpqb6C9VDtq3+J5oSiE/8PlhhnDKFEYZ4oFq7XfiMz9qH23w3c8jNeVO25unixCUhAmXdsKWfy9
TodcKyDddLRQoHFtb6kqpq3LTAF8aKz2Tq7lpwWUd+nxkmwtv+am5Wt1uUVmWqAUbSKkKi5CnrLl
1QQyG0k056+Pec0hds1cgMm7ng49NeosmqEh8LWjN3gn/JD2QzO76iFZV33oRFVMqMvpCNXUib8F
a+ZPWNRNeP7KgDsMHBowoKwu+NMxWU02+mr9C4WdDTeWMxa3JOAM3g3ibi6x5tMaHkDUNXQTbFG+
odip482MKe1AKejfdqmKdwyDwUlUa4dVq6qf+NoQkiHBhp3Zd8NLjAdTvBFlEDywDg9QI+myscw3
rj3jAcSMMkZeNYhjpUB1sHyOkSY+GA63q+IxnMzBO3VlQiofqan1chJkE1CaDYIFov0iFBO+dr2X
LkV7EbTTtPXccn2LXZYwVamygn1BHM9H0rj9H4oKedC0VNEqS3OHfaZ5tlafDe/2JP60De4VOfox
99KK5DfbZfKRqslKwXss55xW9bBjiS+YMfMcybJ7nHsM4OYS9S4zxAniYmYOORgfQ4AZjwGzV7x0
c+UcqyEzPhkxOPVB44C+wVzG1suiyo6z2albNo/WQJ5B050LVpttSp2IS6r53QJJbcuJYiRlU7Xi
YernYMP0a/nruFm/w3Eg+ZlM+TyXCRYaJG90OejdJzLA4lsTeOWSEJ+8Z9zW4kfqdDQwPnA2RjK1
6Y74veZpajqatbxkFJPmdnPRWd38rDOjvjcC1zhIr1ufO+gv/J8Mo9ZwCMY2x+uSM6l03SCyxqJ8
WNfZjsS8SoYPTfDHxZ9EgMFqXmHsojgMpBjtRnSne1v52bmI9fx6RWIuFsr+i+c503uZUn3gp1p/
K9EDiw8TvcOGBrY8MULToa3G/mTA/z9cTYbYXgweirALTBa7sq0GNdlaf6WmbT96oNbH2Par+9xa
x5+2smcb84ZbNLztkRogfZmyErNWIALQ1PVYIAQvQscb48hZ4ukCyUfIIbFqdR46fc4wGzjChYxK
/ObFn/DM7rhp9F0yjHm969taPLkm10SBv5V9Xw5o0RIgRF9MvFj5ZxYLdCahocQDZid/TUjDnaPG
cv2TEUUW9YMz+nf+JOCKBqMczyrBd3EaTcN87XvGVLtUmh0I4NB6+TFNYEwahsJsfNvGfQ6Dk+VE
4+1xXvvVE1Ergdj1rGu+hRQ2XqyWIXQU1E6XRo2Hgh0W8I5JhJlI/m7T2G1ICcYps0l97m/CkKzK
fC2E64q9miomqbrkSyBQY5pW5UL91biyl9GIT72elqALW64Bcuu0FLEOafjm7gxlp2vGjAo7FeOk
fJJ4ftJR04Niko6c0bBz5gFgNkukhkEeDU931keFIB8OZSymRy5Bb3ieZz9Jj2tjzc4D0Wrrsik6
g5NLM2ffePpfeHkf6zvQL788s9KgJM2NQjrvL7Lv8mVgDifWiKQOkPBFZY6/NdpuMprIlm63BUK3
coQKz2xb/tekYSPDVqeeOf8Azr/KhXS6BpajtvGJNSEk5lySv2e/1uhJwTPabNHwZiwL/damTGCz
29btbZiGupvFzqyIEtT7ftX0u8iyhbwlLcWaQ6Y7HWxkcA1lf1yGgjaocIFfqth02NuQS6dXt8ho
vo/bpJIqgSPzoO/Yk1Sr9aYdA7t+XBXk3Z3pmsDfIXbDVd3bPn07lLOUwbNZm2og2tkZlzPTNv0p
mwAYZINPZoxYG5oy01TsmegoqD3pThtWz3rNwXHFvLV6A8G+WnvxRJ60unUXH38GA8LFxiLReC8M
I/03Xa3uHrGwO9k0Dw9qsR9Sa8kPXs3kbFSeE7Ku0fnZIX5/JDhYTmPnODvteIwFWqgqpHYtflDn
GdwdpNZkWC/vRSUoJCW0ofQVOMo8uNVOVgX1s5XHIxhRUN6yVcR/5ooI9k47cEtlBRex5ff7DKvA
O+kzvD06SdmzqSQTJY8wjpNjLctf0AYR5uqKyfRxbSF/u+V9Pfnp/doa3s1UNHXklvDtfZ+XkmFq
XDpbsCTrXrMD+ZZJYAGie/UbbrI573+o2AMVSluZftp9ix28zpZoXQa9TSq3fV06E/7fmZY3CBn1
4loGWg47t8VH0NnzIbBneBwKn/GZxMMej3ymlhA5ZeHZaOaZtRG6eW9snIUhDWUQ2YWvb7JuLF+d
sp0/CuKKVJhyKmw0dv6plSyD8+opEERRVa8DJ24rU7dsAaxGjxXOifhlZMu6xW3pPK9sP7stTC9P
NhWp52+VhvvGrNPsJV322advPfQdsPRG4/F5b20rf+xmraD/6Zsjh9cBXR0G8U3B9t9n02iSjzqd
BVV7PzrbQizptgxs8dSa/WTsFp/cSva4YcCp7e6uyApeNpp0gx/OkuO9ydw1eer8vjsBhq/bqV7c
35ZhMjlgdOaH3B/g2l1vn2aEtdteWNa77ZTLPSHq3qeJbeisLGkJ+PUhBlrBn/GQKAyq+CHz3eiq
nNgVdryxV2G+9N7a/8V7iePSJgdDaQyt2E59OIYhSW7clsi4jZ0ayzujBnUZGHUxBq7HLXkX+euA
YeIlmYS7Jb1QR26SVBjMIW3NjfKlUrvSsNxqixW0Z0d0XbgX/Ag5w3lDMJZ/tObB+shnUzbQBmBD
W6zzyoy00ayhKBbxXBXogTPPyRKZnt1OP1BQXXGwAJLaiHCJ4Z3x3jvGO5hPG9tht3G5yi6YuVN/
W9SNO+1MWsP8Yg6tTG7Ta4sSxnnXbXud12s4xS0joDqt2qi2Icz346rmPYHQTKFH8hGvkEQQfLh+
YqSREcyYNhpLT1fd12nWgzCnHtyP9JNLS1zhwalTP2pMUMVTbAxYn8GsHonhwcKj7ZYCIPCyaT0N
TW1HQU+TN2WGQh5jxkWDMYy8okfqqtEn+agaquKg5itHeY3fiFRVuky+AqcYQ95r43ZCfzi0/Tz9
zDR+k0UOcFIocrbgoQ4YtXVEaywzKP+G6NAO3tTO558QLcRWWcyDKCigja6RunkXCmozIHOv0BhZ
41QReaJywRS2hn6sqIkM9lQW9wQFrYeunaCJaZVO/FxwoJO+mixMLMxMSdtd7MXl0QUnPhGdNN/Y
Kb7YJYW27M2F+8CiQeAJa5vU3MEBwTjHwSJ/AQTOPR7UoXuZGG/+LrmO2EuVBbvKsqs7tQbdm6L9
3S161iFj5npfmx5uziJvjXqry8R4ymXQ/tGVVe1A7VEgJ0M1oeUxhPdWH8QWVFY5OGHjDrnRqH9X
5KK8rLGHGi4Ht6MsWQGfYwlKXqRC7VJ/AvaKLQPeyX3vp7hBjPUFS5qLAhw9l/segSTiPorve0/r
l6BxavSaPH9hHOs/jxXOMtCRrKqiqefvByCCtJZBBjy2ZKtx0nFt/ZlpXiKjdyD4cOr+WmWxQqj5
TRt6AJN0hoI5MlA5ylStkjyc8sk4mQjPWzWblMCwGOImIX0nCVWCT8y3YG73pg3EdUSWxPxiLbaR
MUdvULdQG5S5nTxQtuMkVHUgCbZ8sDOmR2R75SGdAL6UoAU9XIyE6nYkxOpzXC3oqQB0JKs9+5AP
Ftk0K2rIHZezfsu0VI9GR4QDfkOat1q02MoCO1/25HYGIqItWpNjkdcy5clW4paJ7JUOQbU5S+69
V7IrBhW1Y58OaJ5u9W7O/nqtNVcSF9dEWc0DwIt/lkE25K9JO9jk5Nh5qMrGPijbab0fTtOvFe8d
jHRhljXtgX2wgU8bSqLBLG1ezmszLo85MLO3TSuTHUr2aqr+IGuwSKg84TOmTc3BQbUo++dSj3kV
DdcQn/3QrWTlkWLnJXvXrKeVHsQtqxc2DEx52GeJuoJuQZ78Kuc440muO4U+6ZGEFT9NbMsit07r
NqMxsOuKHloHS+WQzMTI9deU5V31d6g8UBkUsqI86uunnzrWnRgHxhdGtcUmsTAZ9X2FNWogFEad
2U8srA8iADyPo+fVsn0MajN10tBhDjGdSmeevX3iM24IHdx/KOtcs26YDsLDN5LNnjqQ4VE/Ik8G
j6oV0/Mwt4u1U56GYKPIXapbY6jG+YZBZP5QB7N6WydXl6HrwxlGtlvNcVSS/nRoWqe9YZMlogaz
NFRMcl3EaeFohmnR+a/ZoLBxOXSBvzIr1vHJbijZf+SkbLnYjcjyBX7V+lMjhnShVHP/iYOCXMJp
pG+7kSqIvT0qjox3Hfz3bVKI7HPB4fdkG9p5G2gooE5gyHAmyDRzTiNJJSyaIh6GXDHaR/8JSW7u
nvK4CSGsmOFWvIxaP7iJCezY+fmIZdTH67TsCC7EIgOzNTw2aCKRNazmRZP0cYs6L8GrQIeGPY7E
INmUzC9foIJyroEiialL0vlvi+i8Z+Yhs7Aa5Xhko5kcN/NMUB6JDdnv0WXeiUrmz59IO/kTMQ3z
XcDYv9h2kukbv6zTbrXVyEMs7KLeoJW3ryPpfvvJS92bKiaPpfRt+XdsUXH2iZhnXtMGmnbF512C
wfesfbkO/UVAyy+7xQU9ywOWWO3SmBYN3TzHGB7go6iDyo58WHJ5AvHi/+Vt1Jhb0kK9Fs4E+GPj
r0YO9caAem8PtdyOHcYIQp4oXjnaNpE6bcUrKugWzC4DgtvPdMWAtiGeYNmrzjNRnVd9XAokPbSC
hOklrfuG3O7ps/PamaiKYgjm4xhoj61taRlJldd38IQEWYGJlacmX+ozCvl8KauiO7lxnF7qJo8B
0gb7xasMUZzysiIbYUTju/hDF+ztPCAQzJDPwmz00YkdibwdF8GpoDIhiknPBy9feve+7uKgv0Xs
p5AhJyT3rGbb6YVstsBIvRB6FcNS18b3OO3WW91zMIfRb6K+FxVRe4A/RBlVJ3zfDv1djUMjJaXp
NkNNRQEfXPFB8D61cZyl1Z84vfrf0kV9JA6L44JrIlRYd6X3gz5A7JCB1i1JHP0d0yQNgSZiMwmF
MYxil9g5I03bTovzDIq7byziGM1O9u+suMzNY85lSi05ttuxFfLgzKNqsWeUg79tvMIgzah0d9if
3kqJm9sV3VtlteIiSE4j+2ed93WwyucxM/tf1eKre+WSk8TZaFhyt9pPaUq0Htemyaiu1KiLm45h
6d6zipyfswRrQaj0lQRAr36RCaJv7H6Zd1LQ6mw4TCxM77RtMV8zYyL3NCk3LIAn9i8EwvZP1dQt
qBhki1L6+Yt6DqyliiiHGDW0xdz/bMj2YmfPNchpmPWTFORAh33LjTZ5w7Tvi7U99osTPK1G7d6R
GiOfaOiNM5qicyOw/TBI54uuT+bAeLdjEFTsiRzxTBI+i/KmxoUiwqVm39HZKcv2s1NKHBzAMVrO
ZEFFIs9rj3GVm18rnN+2vY6bNRvmQ5oM8Y1fx/PW56X3S7JQ4NlnYzUjkZr4Dxu9cOsTMhCm1cSN
PGvsy3keHKwcUMyE5sExRdr9j152WFw63HYbCXi/R2Tg9MXsEdQ7h9lOcvCbonv2lFW8mCQZbHB9
GpFltHhee8IatgqorN1M/ZQdmx5b/Vqb/SOZovLsi38RRbPV4XM3eFMCNlj0tYNZX3LfHiA0JSOz
eMVzkeYToVQsogHCZvHozZKDn9StHZxKsoteFFN21m8hX98lrSvOy+jN731n/tarnb0LV6SP3pAW
d66bdtvEovczi7E8gPG4t8AGfeT7jUuuuB+3hxZBZI+ERt1KYOH1vYWuCSmcfMQpqXm7gb6aeNcc
FxIY6lU35VDCafwwhZZvcz8akbE4+S3jBVIFxFjuPBtOOWl8NrpZxIn95uL1frkGrhvNk3rHUEPg
h5LjfEkNpT9HY0luxnXId6SqCIxiDUON7kC2cUGVWWXECzvH0iKvTUcB+0RyEkkyFgn8zPPGas85
l1WKdW+WXc9iJ/wo5YaEvWq2NsrwZHwx06JhflAOgTc+QiRnTh6SHVQhEtD28DrkOAd+BRhNtB6n
C3yuuqeLWiWhR3E64DKle177CxpRUfImsOgK7rhfiQLYNG4JkHwLixLnRrSSx5NQ/ZLOHvkraOij
AY/Z/PnvAcP/x2YVNyB1+N8C/YdkhljzEnGyYusSwB93hD9876O/BEkTelJ5s26tE3+cH12/nGpl
fmvxluXa//ypadKEV5a1OOEnxj+578vheyus2Lf+z482BChXUSh5YsTx0Duru+nNud1970/yZS1J
YsQMClVhnZJ+vKPXfeOe+x/p8P/XF/klJlrHUIQwrNaJ3odkg+TJKHBHfOvHll8eEnc2AassPEVN
Ff90Bv3h8ah/87OvMeT/9gAiyQGF2d7ISISEK7sRx8z45qIW+WVtkG3jYbaQiE4pBpStnVk2eU2+
+t6XKa8Z8//+k3fkDkqT3BBKRRyBRQQp+L0VGPKaBf5vH111LSkmmWxprcnWe7dz/T/+2tcP+A9h
4vLLmVSiMVMz99qTC6hkMHFSFawZxFpG2vI3lxLJL6fT8ZhLgvTxj4jir91Wdxjnt997Er+czqUY
/bwXdXtiR/dHoZp7gMi/3/vor2ezs4eiYk5y4k69M2nhWCX4vU/+cjSXblSor5k+mWxt8Jd7qYvv
bWFwvhzMkaRUYgUSfUoCch0ccV1FFCTz9x5w58vR9FphdszJF469b9+BFnVH8OTxe1+l8+Vwpj0g
fu+P88mdp5teJHuzyR++9Qd3vpxMvsm1UxCgp5pag11nP3pv+OZf/MvJ9G3SMgfRT6e4L7odVJrc
eZ22vvkX/3I8s0kQDQHpdhJsy76ohdaVHQ/Z925N58u5LEg66aQN2N1fQxXa0f0Tx99bWErr/s83
Vs7UQ82KeGWZgskERkNvUDnf2xtsOV/OpjKqlmJyHYhg9QbcC4xr41R88yv9cjz9oE8LIn4rliV5
OFuSs3Kaz289iPaX82kkvV9MiepOMEf4UcrC23SC9LvvffqX8+kkiySvnZh/XuAkqhjJS77k8/eu
IPvL8cwwNViyGNtTLMTVu+lRzBbkjn3vR/9yQn0Bd7V6TXNK6tUnVWa6IFg14fc+/MsZrQkMywX9
8gnnVLEhRicSOMK/+eFfjuhY9lk1TlxumVk+E4VEF1mP+f/4s8h/7U3/Dxe0/eWM4nc0bZ1L/jAY
yp8tI983zviK5E68YMtSUiGM5kr3e8fWW09LgwDR1+tZ+kG1RoSvJK+4f4tjLpHNvLgP6HWus3Ia
HZiG/rdcwMHgHcfregYVwoU8xGpOQwJNQK8MjNhKA/COILlSW/LUaXYhzNMvb2GWgNV3Q+/v3891
UNyVJqgvmOdywbqUnTyS1zZpahzL0XnKVHCXs85tnKe3RacMqtYCCJVWb635Z1uvNuZnv66LaHDN
ZAeDFkSFCq5j4fahwIu1K5NRAM+n01FA00p4HhYN6Jtl8ZJopc/rX9iWcbBLNTcbPJDGb/KyPVaY
yAlciOjqyYFHF7O9bwFSzti2GyZOOanLaXYXdHF8R3jszkz66UeuLezAg7vVXmzvML/cCF+9r7AN
R2cs74x66iPG9Qb9ebN8LgGVgWveVEwZOjNuvYMwSK/CgMx8yM+usdiemEhBWSZoZYPlzcyFobUw
tte42ZxNxSrqLBmhm5sb0ZZHGtf6afHjeC8NkuJdPB8Xcv7wgWp42In4TMe6n6R9P/lyjmgCKxzW
3oL1cQiWsEaO2iH/jKGbB+VbnsEgZoOxF/BU9wVpcAQWXtqAzOGqyV/WsvJDqrNaR4jBB8J9nltD
z0xH8BtTb26D0i/0ljDyewfLWghBTTKYWvSBkA32PhSpzzpwzDi50GcDYzJGURmKJI5Dn2+/M2zp
ocO6yz4mhvfg2gJHTu1FwIr9KyNF2J0JRZQFGaPA4Mec+5ng5gyzL0l1ISlAZuTOCIshNnSMm66l
bny79xaUbKcjjhxNe7DZXNB2ejjHwXBpeBivSc47lpin2d5XVFmETs0yrCZ9YMZ0npP6ZR70XhT+
WO8atBbXCdzysQdrOWtp3ubEtu56orXD1Avw9wlyZidCmW+wAg7h0JkvAnwqMomM50HLGblLvypO
CE/+3sOE4vrY4p1kz3aJPdrtFYLw+YO2498AKXtbeYQXeMygjiP+wW2HyrlJWK7O+peVEO3R/LM6
68MwsKPtPki8nsz/XhHEJZYzeq8m/LzmCCOvWiBnG6GXW83mQIKDdLdiJkYqQ2wcJvuULKV8d8YR
y7DyzScyXNyznBv0ToKeq7eZaCT+CM4con4G+omkp1vJXMN6iZuRrSDNsbBd85yRf8zQpzej0Qru
OyNHbJnzM/l3WzK/jq4NBBMsU9RfwQy8oGLXSbUZnSLnK9B672cJYVKEexAuwjMdXn1wGMaWh4LY
rKias9NQ2DeM2H96yeRfRG4RdTYoTrZe2/V9zcqSDJEsk3v2ZFhhM5uEq3TpqTJt9y+rQDR5LORB
s5IlwG3hSi9bo27K7LO0EPm31riYEeHmtzILLH9LUD8U5zp5OxCk2NjWur1WVh9pygYYIoHKUCLu
/xFxbeSEG3WvWWYWB9HXSISYo8/TGr+WmXs1U65Tdecw+omsqjkBrHA2SKoOxuscq3FAbHGYbAiZ
4jUTOwcsOZ+4icVrYNDE4e9gfTIiebc1SPcDmIU1578n806SCrNbZm0ArbRXEtBThrHzsY69pFgL
d36vvK1fKIKlvETxXaQ4UXVm1udel3dQaPEtO07uDF7hbc0Q0LYNnAwAZyzemcnj43UgyNv/Idz2
UBfqwANm3CX426LYS0kIj9ECFqDGRlWgNLIjcg5XLMc57tbfbQ1FWPR28QTtaIHezsk78yniw9wl
M0JVj8at2cAJh/M4oKaXQTP+MkBHFBlUdfccq/EPmKdxQ1IkZLHmu0QfGU+JQYCj5ivddoO3PlJV
rBEgR7tuAeYhHJHCfk2OoqGeXLYXGti1zAq/nHbKD6EHzQLgqcBq2lq7YIUESQNVs99A3Q8zttVi
YDGl7QwJVJZa+Gqcxg0I0g8+mCsmB3PosrfStIfmNBnOpMMBXvWcz1PghXYw/FA91LRN7P5pqmbg
06L3NTqNO3yOxPWEdTCsQEyOfMa8D081YNdFWK62hAHhvyTRG68UgU1C+GTTEIJ2CEA79mvRJOep
nI+TFOqEaz4liaBz7gvPrLa2y/jYCMxjz8aonS2JXg91ldwzeGSd1+qMM7xSbqeRy4acqQlc78Yg
Y7/78NjjExaLSvay9Qi/C9TzlJbizeQ7hYKt8CYS3tI4rWxfSDpbx62Pemlv/dzy3sspQELrTNO/
dNV6IL1cHxwJKbewLGXf5WgDBKgXn0mRQnqQilojjdp/CaHxHxuFLDqU2W/bRIODQRXN+6hr86ad
guR9UkO163DDb0veyKSyNKmXbyhqyjDNxgGTVEZKTF6K6c4YYQbGuCLLzRt8Gy3JesbPKI4JbO1f
zZqsF69r9Z2RV2i1tazg551F7AILy6ZdDWhKRGPe5cO03jvmSueB3sUbLSFgtAQ6idq+9HJ2vkA7
IdpaSxdWZqm4sxob50IgcJRUbd3fJOlCuBtrzMaHGYvwc8Ow/Izfp37BWjjuBmknr0DcLRXC2M5D
xA4tfYAuWppTIdiZZQo7lexm69HjxrTmJZSXzWZu6Z6N1cHu5KQGyEGwy+KOzROutrdz49zOxEoj
t2PiKebyxenjmcUe8QOCiiGw+qlyb3GVUtiR7GSP/AtwSABuWfcSU4mFkJf1vU5yvrnKM/7HBtlr
mfz/l6AIff9s5Wan8okr8vPLxIylTwkWS9ra2MIl93f/vUC/Vvn/6V/40ixOJJwYAUtMLoCdOjRt
ArNSG6B1w1Y8ArfTprW/1SIhDf/zd0nQ2SgPgvxiuet54lcj1tn+H7/FteL/T7/FP/vG//6X+D8+
w/zSIHpt4ypdp/nFd2esszOh534xfmuvYmB+6Q/lmE11MFp8kXPsQuWS34Je+PLff3Jx/TX/w69v
fmkQ8xVWcnCN/CJ6MRNNgo82BC3od27TWZfu/3F2JstxrFoU/aGXEQkJJEyrUWMXstzea08IX9vK
JPu++/q3yyMLq1QRTDzwAFEnObT77AUfgTvs6KGB32KUGbYJ61DNEkmv46kKnQMkHSccwxqbPVSc
fs+SHNgq6oX3VqF7fIxWCc13lD0UbHwfw7hmj5cpv4Mv6oKfD8iiBa79LIF6wFKR7aJh+AxZjbhy
fCTnYfPSN3FSF4qsdTVBkz3UK9hxeH824mMPOxqLosKt2nZw16t/FHHem72ZSwOXUlj1Q/K9hcMd
aTZ2ywdIdpIJEtAzVOxATUTf4P0PNswhvAxakbf/dYaGV2aal0e/VE53Q05mPKYF9gGGS3Acw/1/
nCSPr4/PS207c0wMI3pIgrfkYYqiGIvhCiuG7V+/tp1ZBXR2mA5FIkWY4Wm01p8h9vZs+vmk8r9m
gYtEAaeHB7wHnuux2wy1hnN859Xxv+Dy/dzCTN8EOlVV9DhAWvgf7qRyz/nGCflMGwo16poBsTN+
khk4KrDUY3ufrqvQiTmcR3CzOCX2obV7i5KYHefwEvJr2wl6vCo2Z+WQPaCybj0uFGIGKNKvTJSX
BqIzxUuY/YFtm9sHXpbg24xPBlxdr45L5czwxETgfMFB9AH6ALKDmvXdEIbvfYIilTO/jzPbFvAF
7QOgdvcGixQ8dn2T05m9OVUdILWFfTBxk0AIAAF7O89eIwXuHc+n2HiC3UkyKvswJf33nmbTDlya
6egVFelEHK4BkH62LNAFFx8TlN/Uqv3g17QT8DyHV6BgC5ouKti6RLU89JH0m1ekE3HZjeBCJiLQ
KivBLCpvm6Uf/AIunYBHDUeFSdQFegpamNmDI7tjTXPtyfJC/sjz///xFopKFZxwcOmhVTGQE0cW
fcpGOPP5Bd1Zgji8yAw8LtMHeAUfU3iZAaTu17IzG+ZbhNUy7dIHJtvbFkYkK5v/82vamQtZ2UbJ
RGdo5TZIYFEovR4kiF9e+1qgj58HvC7brQwJOp5vXb87Ky32qCqK/QZL7EyHsPAoGlrgc+I4HZ5m
loVAIAnjtS2UsZOeWdeSEC55ge7ghH7b5A2EV2vol6Cxk6AJpJNDAryczpPmMajGt/CM9BzlsZOf
6baksKBPkUM5yiRxGQtWc9P5DXIXGL9A5C2WqU4BZ6V3ENiBH7Wo9M5rMMZOfkqIS6vaNvYBtWrF
MQut3HMUwh78WnfyExoimNrNaL2f363qO5y3/Np1sjMgo007gO4fomS5E2LULeCgrzd94WQkYyc9
mykuIZcLsD3Me/aeVyiZzlGQemjrXL6dJ/GU5FWlAX6aHoJxnPYj3Be8tmAydnIXfjNRiifM9GGp
UVQCo7TpmCxV5vcxXLHYCjbqAp1s8gC8FfwPVlgxjInfrCOczMW9+9yA/ZLCidbCnSXA41YUJp4d
dzJXwAIXcheGe3WYcDcMfupw1H/9a5+H+d9HLimcxFXjHC8zOG9gZwhcclXb1yhtvYQjUjgLa9jW
o4IDRPKQd+KkbPtUg2DuNw+L8+/5Y1kdZ1xrwxkH1cnt2f8gRFXjjF2Z3zh0BXqgOwITjzekBzrM
cGdXMCU14+rZdSd381ygGmqEswewaHDYyAKxHweaen5QJ3thm4wCf6jEH7au/GLY8FkNAFf5DRYn
PRN4D7cQIWOLV5Ppjpnqc8oAPPNq3FXpSVJ1cwk18UNOo7t4hGeVLb0kEthLPB8sNTZItIH5tIaQ
KYFyeaM7YMEav6i4Mj1U/AKngqLEB/iYoYh6jrCJTDt+JffPyfJCgroyPYlyFBkWKtBZQPCYZM+o
KeBjDigIbDwj7+RpWcCIOCc00APuxfGQlNzAGs7zjOdK9mSAC/+hKJIHvDBUe2ixP/ak/c9vyETP
vytFIWRmCqp0io3Mmk13kijPj+omKaASWb2FAZwps+ShImq8G+KZ+d0ccSdJYXgO9DicaXUA3u0e
LAW8O5v1s19UnCyNB8vw5oDHLdRbH41d3nZxdSUq51XhhcHoCvZgDrR2IQy19JK01Q3r6xlFRNFw
P4mB/4ubquzG6ydETvSDDErdZOqUhhsC4KsrvMWgFPKbIV1dIByeYwl7eaOBKRrfZLXp72YUIHv1
3JUFSsArS1TzGm3wQngc2qK/hTFtdCX+9DxjvfQBnOV6BGrSFiNSFRe82SEMgbvI10zs53z6vsyo
cmlCuuimQd3abMbHmHXvigrg2BV0TnAJkg/pLAQqRcppP7VluLMwygaDF37jLQ9vxwJVOGORfIT5
zB2IB+/6DLDckOORkMdTeiKkRGVILL/4xcqZd+ZlTfCOshmd4gfhbQsgM9F+8mvb2R8ICsG3JIHU
q6V4YjXpo1gAzvRr3Jl3tqyAi8C44iTFypNcYmCIMDyvfONzD1/6xM7Yr6t2UFkYKQ11zgn2SY9t
tfnNDK4OcaiCNCihtNEF/FZ6FBiFYJQ3rC+vCcAu9d2ZepSasw6efkpPBVwc51F9s+X0n1fQXTFi
REboM+NJapYANnEYJjvbPanAgny9/fOoeyHukbNJIB3DY+GMOTnPk25vOLiDMx+zI/wGNr/JwRUl
QspLLUxqlO5EqPH2Cb6bLD0PCZEzNazcbnAAGI1OUC+Mss86pfYO7vwJ87uciJx0zRRcu8GBUqjs
ORsp45rvpgoqef96+C8MnchJWBj5jKgVC5ROUAvdBeG/K+OeHXfSdd4mzJFbg4yiUDRVx7BJPdcp
Zx3fNlS3RzCl0gVjN1xK9dBwcu2B9veL9Usj0smmCM4b4Ftl+KLTmB0WO8qbnm6gWZuleUPrND9g
jSy+46koRKVaJ0BJjpvg2MaquM0KrJdTya9dB5ILKw91Lr6MICDJNJHRMcxC3jQyB/xnxmUbwA2Q
QAJVA1pVmiXdF+ioDZBjYRfBfnqeeiAmiLBv8F5nD3kUt+PZx2YFJXAbbs5PsGB6pjaHuAtFZa8P
pQuZTJ244ZAMshc4oLoaorPvwQD2E7xKPsEuJP70+p+4MFp/v2D+cfyENBzCqjmS2ibsR0JRltmK
4eDXtjMRmazcoPEosXSlNduHNajt0yLu/Bp3rhLgUgo9QZ9LndT0M+9pAw1f89WvbWcGEkoN4API
WMuuF8e02G4563q/qPzeEf0R8SUATiIZpdIhC97CpOQWROoPXv2mTkywZYPXRIzdZrvRz1UHsmYP
5viVwXhhpFAnKGmJTADpXmkAgD7AGPkeBg+eTTsT8gR3Q2j9B0yZRj6iwOA70IV+szE9/5o/oi0y
2kc9QdMA0L3JjHwKstizaWc2hr85J+E5dcCAzvccWLRd0Nd+J31Kn/c7tW1fT4WUWgmYYZpxvOdL
m/st39SZ7VkE0GaNa3S9yKRCOUG57ZMm9huExPmYak7mCMguqQFPGG/NBtvNjrOPr4/w82B7YSUh
zudkE6y18AQtcd4U0+0MuBOc9Mx2KGYYBIcZUVfOteeMeenvON+2xOmD9jDKw27+d5V/nsBWAObh
zUHABe0ONU3VPkprz0M6cb72EqgW6uAm1m0TflNV9k4Q4ncD6CqvZFx1FKXYsa7w4LjjYnwH/5vH
17/GhSnh98X7n8mlZDiUqCHRHV8+gh/6XZW931bHFWSJOEUNRUaxLvW1+TqK1H7eeh75TTiuIktQ
prYlR8flaqYDuCX/tDwmno07s/CWTSCIGDSet6ipOSkYeV1p+cLWxRVbzRFLaQrEp26ziL2NYCz1
Bta+0y1q8lGyEbX2Jico2a/CpLmSby/nQeyKD3JUeC1yboEcB2p7BsJ1B2v3p3iJdIyXmwMtpk9e
Q8kVexVWSZxDx1ivTc6B1enJHpbcfio16aq9AGkfk1RMsd7iODosLVwQzBL4rQOhM1ecvXMh4coE
btiK4gC+Rn/sp/KDX1zo83UAdTJdBztVoSGkOMFIA+wM89OvaWcV4DaFehvVHzqSVoEspB5r8Leu
DNULU0PobF1zwLUgmBYcNwuYrXFCTD9Cf5NceZC58LSHIoPnYYF6ncKAucZwUQyl2TA57v9JFY8e
1NJ/rUkLbXp+tjLNxAgblWl4i81WsfeJW+yKfUYZwndlizjopEFygG8/BPK0YF5rc6ycbRZs/mgC
O1CugWqOsOiH7N0Gmui1I8XLC2jsinIKmnYhM7HQqkthWwKX70MM8hZsULpweb/hqchvvxir88j4
Y3FIAZKAQ0/ItSCs/8AFZNKASjZXFuiXx1fsShZtQuCFkDGhOfw9jh28GIEOvPH7wE7OQVxAVlRa
cD1VHer/op/JyD75Ne3kXBGiLocMlGvo9ccjp2t03/O5Ofi17iYdhvwYwgAcIQf4o2aQ88Poxmua
i13NIiDros1hf6WneQZjMguDexiLbJ6tO2fFpKuabiIYLTF8h246eFPe4gL6h1dcpLMi28kyVHAq
TEZB8MnUVOPVL/Ga6GJX0DWqrThXZsAmVOThrtlGGEnCg9Cv485eugNSrpnqDUC1PgDxujCoAZhk
7jdcXEUXh5/YauFcpuGZ9hRPYt43yRp6Nu6sijUoW7i6KTEWC8BT9+EAlSjMfnjsGRonSeEZBL/y
sEDcgWEKcX8HMyXQGvzi7qTpWk0AHOUA2QH5Yu6Hrvm5NbCY92vcyVJ4D+HlCXJ5DcRcfw+eaH1j
u77yuheJXV0XTJjsAA8hirM0+RYy+Ee1/dfXO34edX8fiuK/RF09vMLAe6Wa5Tl9X4EXdN90prtL
ljzzm9ZdaRe2COCDKsXwLtcE+zKLgeuC2eHr/WcX+u8srSzMQ8LLgOmInPnavL7hWeTnnxO72q6o
22QJUAUat/MAaASFtcvmdc6CQ/3zpTSguHcJeHoe62F/aGfctxcFatX8wuJkKvRXsE/M0Hoq49u6
LPZQpHp23EnS8Wz72ogazoBh8KvLsq855R/9eu2kKKqxSNTBa13DqfrdtmS3E+m/+DXtJOiwmRSI
QUs1zMb5YZnbZgcnfT8dQeyKtwBrnuOMNRT0cPMVZmeHPmRPXh13tVsUVB3eAgCAw8KUHpVCTXKd
sM1vRhfOKjpNdIMCGMVywGH8o3iBUQ6Rm9+M68q3mjHnfMLxVuM5AM77GRAJVjLPzHcFXFwOzcyD
iekVBu1g2pn/tqX81y/oTnJucKztejUzXZfxE1zmnmTLP/s17WRmZ4ECsKi91U0XoooxDVnxBWWW
k9cdY/yXfiDs6imBtZDuE6AFWB2+zdXgl56ufVtHpQBYAt8TZgIHUeXhvkjhfeEXFyf3QUy3oUmq
SHNT/GR4cikKzwxyUj8BOI+wJiI63Ngj6Ya3qEz13Cm6ujA6zZlJAGvQAwBvR6CccK+bSOO37rvS
sKpVVoHrSXReFHuAmD9nWXPlQfnCuunqwmoIDgCTaNE0479Ukn4oa3bj9SVdUVhF8dAHcT7VgGni
EdwGv5rR7+YTJIrnq6bsOhgSwAxUk2wIj/BAvZlU6tu4k/VBqZIMmPRIA6j0OdrAiZqy4R+/oDhp
30SdCCbU0Ou6h2Xr0olHFEyPfrnDnSV5hVVHp2RBdVyL6r8ILNyPCdCSfj13EnODz+6a1SPVHdC1
d9Gcv6+Hxe/VIuZObhoQS0KgEIhe22C9ifoWtvGzX/1J7ArCWAQLIWALqB6a6tMUtw9sHhK/kLtS
qhR+KbhjGYieEjDJkjyBByuBNMMr5q7JWrKZMhsaHGoBiHlakhkZBNMvv7adFJoGVYoto6G2Wclv
46Ac9pFEhZtf604OJX0CHidpQl1u1WEo6Anw9f/8mnZSKOUxnIuBbcdsuAE/LL/ARMKriCN2Hdbm
jrYtDL82nS/ZuOxRKcs+D4Csfnq95+fQvnDIcqVNJSyBJZvDUI+AYZSHGGR2XGGaCFixtK2ubPl/
Pyy99FecXIJQdiqqLQl1VFpu9gwOnR9g7lGdLfwL2P6MzW5h1TrvYi4JLEegvz4sAabRLUjWHxwE
ouPrP/fC2kKdDxUCt6NaBsCujOGyIwPxtR3ldPt64xdi6Sqt6o2l0ajMqpusheNED85TDvt8AsDS
YCSYJ6//mQu/wRVcNUsk4j5Um67Warld21nsS+9tt6u1Apt5aM5gLg1H9ScFBcqe5emVlUa8PNhc
qVU1KVjCL2TTMDhJ4B9Gi6/pmNDjGpb8zdjVGfdLdVdyFSIeiaWwd4fD0/o1thzWH4qSa88B5/Xl
heHsaq6abWqtzOymVaSmIwpYsl+2leJHABXfvQDlA58d8Dv4Tm3kIHik9iwmAIxOWxZ5DgJnICfg
dfQTrOH0xn7GmIp3XQibLL8BRp/vZBJgWWs8noSaLDUstdrmIbJ5d6Xjv9VELwXPWbTngMSg9kRn
6/0wudsKGGAs3PLTkK71wWTSwtUGhYHzUlZ7wzayK1RW7eG2Uj0EVuU70ZsaT/wUwCnZBdFxXQu8
paaT2ECAhhdV1oRRCcI3kBde4XC1ETPotbQv8kUvMNEECxzv2lu4em7TXXFEYxtxrkJH6xWsi/Ay
P93g6DR79t2ZeMOgA3ltKZazigb1nGsBFB4QiV6BccVcBYUMud/krAEeTA5VMe/IYj1vi387Jf7x
ngPFrcr7FfMQYBCnwWR3gF9de5W6MIO6mjy1bkNqVQ3MOlu/tYUFRljyR6+guHqrigk5J6TaNCgC
36fHLc9++DXs3IcMKDbpJFzhdQngDN0pgeto8BuixXOonCftPwJehFuBiu5004yW8q2cm2YPjmNy
ZW28FHJnazeaqWoa02xaMHiKrSKujgCiXFMqXGr9/P9/9D0fWvh9t2g9pNzsQCoId7CT8tuB/VZ2
/tF4gDqANQUVR7dDwj/Bh3p9FH0feCaR81kBoGElDeSqq7QujsWKelQFr/W916AhzkcFGIfVFWkn
3THyHyVddqgt8fNEjV3pVQJSCKvbBXUT5RmaNBfmFrrF5MpCcX6Ke2GdcLVX2NFEtEqHRRMBOPxi
iqg4KBvGpyI/M8Vj2r2BKyiUBGoYfH+Rs6oaGc3NxOyolxSTTduh1jtc/W5MXNEVLjNsy4By19Aq
jGC4EnLDUSjst7F1dVcRmwthbDto2sG3F3je+JbgjdqzdWcZmRuyQr4hep1X7K4YPkIe7yW8Apjq
eeb2kQKOqWa97nPzM7RPFrQ4v8xyVVesXOLJ4GSmK77dpDmqWIY5fPLKK9cFCwR2VJvQoYeq9m2c
w3YP4qtrpcXnzH9h4Luyq7XqMo4SvV6rputueLMORwg+ortoIOZNNRn6HSaa16rWL8ycfwmhJoJD
cYofEsEUeMdLNb1fYJr3zS9MzrxcqKFZtiHqUJMzbvfQt8P1cyr9xEqxq4QCPT1BHVbZ6Tydfs0m
1Bz10n4dd7bAUZWTvo5hlopqmS88WL5ZFXguVq6l0ZBPaiIVhnzV97XOgNQ5nKcdv1R1lVA1DyIT
gO6oAWneTzwMd2qBO65PWCBMf56tVZaCaYDCJxitttlbWJ02hwKmpV57BOEqnaI+B75nmGEYl23Z
YQ1HFEIsw3u/rjvrLMRy9aZW02jAyW6CsCwA72z8as9gYPw8LjGO+qKfRKuXLA7uetgF365F75ej
whVRwRMyMYLaVlcV/YgihH25LN9fj8qFmxnhyqYWlDnhU7atjgB0ujMLHGTnCUtHvTdR/RgQfuxU
/FUkc/qmGJLsLasgflqX8to7wsurvHCFVTAJx5XPvLRakmJtUNJSsNu+lfRHlabLqZppQgCMjebv
FiBvz6HgJPeqNhCwpWp0Rfr+VANZcqwq1n16PaQvz6hCOefbEXHLJba6OoSK+zAFwz9N4XcGEMpZ
h8N5zAigR43uqy8LLjh2dV/NfrntCq7imtMWKPVag/AH9NiAyohr9z4XQuK6Z60LyI45yRGSWX68
IfjHK9Su0KoD1XDNihntouCHbPBjZQHzK1YVrtKqifpAcbE0GtNcexPDrfQYEWa8NubCNc/KeW1+
b871GBsCIh1Ap6gx9WzcWXZzeKyNRUBqPe/PVuEAZlZ+i5eQzg4ZWgVA8LKo1l0aVifRdtOJ1n51
tkI6iVnStk9hpl/q3pL7bRo+l7DT9xsqTlaCR19mJt4qnQn5DWVosK2f7Qe/tp2szEVpoAZZa80k
bIyD5ZRx7MG92nb1VTVUraHFu5wOmIB7eNlkyQlGAtZvKnQ1VmoZWVhQUWi5jO3eFtm6X8LVc1l0
5VWprFew6FWlmTLfA2vAux56v9x3nbNoRlObyqjAWOnJcYuCHlx263WJI1x1VW0GdmakI+pdeIcj
ypcz7fb1D3q+8Ph7dy9ccZWNmM0IXwuNSgcB3HnAD3zDO0FvjPB6QBexk6Pw91kjY2rM5Cz41MWA
TkYq8DqvidhJ0SCOaAaKfaHZMslDEHcJJKJgcb8enAsLhWuhFZZiJAlJKi0rWLTHZftmI9W18+Cl
yDtpyodULFVQNxpWDv37gdH5EBvZvi0MVPuv9//Cn3DFVpkElctIW2u6IZ22fsj2oq3To13CzUuy
KFzRVZNM2ywBjNZM1HpahzuwCK7cuFyIvqu4Sutwwwk5L/VCS6vXejLHbImWK7G51LqzR87yYWnM
0je6hBlx3hgFXv38xS/u5+/xxxWdtBE8hIK61GlYbvfgd8pT0yzmALzBtUeRl0/lwjXOmmECEk7c
lJoETfgxAKHZ7iKAbN/aTEJvHGTiuKZUXJklLgSLOT+oz5q+A0u3BPZjfSfsf/3mJ78U7PwX/wgV
XBnAI12aUncbB6eifh/lkd8a67p/hWDHQJsma93HfXEcutPWAr34+he+EBBX4BUUqlhxL419R13H
uzIDK40YzwOWcDYHgw2nVs1RqYc6hQNEAOxG0gZeVwmo13wecJj1waILVjCak6dVQm04WbB8vaLi
arwACGl6OttG5+Av73Ajld/348Sv9PycmS8sVa7Ga6Bx1IPKWegBEhj5hlGeZnuoJudqt4KB86vg
jZ9HBgAuz4PUQag2rU1VwAQ3vAX/+WMzmc9+MXLmHcAGaR7Vc6XzMv+O27R/mwAWQK+3fWG+dzVf
9QyBdFNjE5KqtGj3hcjWT3mfoDwygyum36LoOoGVY5GfYWyFXvp52stiexgic80Z6UJeudBO7ERQ
BrPSQpOIqT0RY3lsJHjYr8fnwqTpqr+YDbgqhx7ruWrbt/MMnDqY4KBR4TU+Azqcxs3tWhbkygR0
6XM4ecz7Opy3dqrw9kZqQA9mCpkcihhJYX+9/oMuhctJZpZwUqBGFUtkkO8kBbuC8sTPlwBAqudJ
UPemH0eDxoEIYaeSjLetyK75xFyIjau+rWaAN4ewQRrAzeWo0vZnyQb7Jqe0uPKxL8TG1Z2VKo7K
uSelLui87w3oA2wpP3nF3VWdDWpebVD2hZ5E8isNms990F7ZUF0Yoy4ec2yDHijVudQtn4cPAjLL
f1pUeya7POfdrrZt9RAy6aclFq6cayon0+HhHJ+BW3IrltYelGGp31ThqrkmWW0CF+6YKrL+l6X9
HYFLtN9aw5yhP4kla7a1KXBjnVaHJY3eiXyojl7f15VOLVWBqrkcHQe5WR6UaOJjDreVKwvZhZHp
KqZGCyAJVWOh+ZI9RDiz7FQ3fPfrubNyjSkjKUQsha4XcV/3It0lKvE8D7mCKVttYVybJtczk2+X
cH5TDqPfyd+VSI3rmGFrQjJdtSkszdoayMJ+uPELyvlD/LHJDKhiYx7PmQbSp9xD7RPsE7L5HUEj
53iL67hlGDdidVeZLznOiVsxXGn6wlzwl3/iYGzTozxRi2EJcRttG3PPmm54MwP4/QiAGflVmiL/
6hclZ7lSqMauzDpaXctR3VFQS/a4zzRX8vXChO8KaNI+KQTPN6vHwdTf5nXobhJK1jdDGlRXps4L
eeXqaLjJ1sQug9WVNSjP6bNtX7SEHbzC4yppBgOM2FwmaJ2v91O9pMelFf2tX+NO2q79vDR9KRLU
dEzvGj7emX7zg/0I17qIiGUwrIgSnUHxuC8SUEwDy/wE2IKev/cfuZWjcraa4jXRsxr/zdPyBpTG
j35BcdI2HosxplD+QdvNP5u+eyij6l+/pp2kNSxpBmkLND3Lu7Go/6FF8MOvafo8IJ3YzNQnbaLt
2MOfhwFXuwo/eZ74S54XLW1j6iA4xUV/mMv+fiLNP379dhZUGswh7tDQtCH0M7CgzS4LgETzatzV
5rVYqyeR2UQHuLI7LhAkw3LB+smKxF+SqGAaa0tVcOJh9WjZos0o/XYCxEnMpEJ1WLLQ4CRtE78b
1jp+l4zGb9Fz5VAUKMtyaNJEj3U0vZMpm4+tkszv3tXVQ61BPJO15gn0UORcfW7hExuSK/uM8+9/
4TDuyqFSi/wpI3TdjjZIdypg7TsOH+cKdv90uB3xon0gKrh2sr3wLuvSACG9nCQZ5+CUt4Hl+yWo
7aFOxPAkC0DHcdlW3axNG+w3xtNbvyHr5DEJgK2zsQ1O6zbWT4EMhgMOFMar+hCGVs9nCbJMJFn6
ET+INN/7NHmMYXLm13EnkVNT8xLWwVhLxBPs9euDpZxeWQQvfAdXH8WiHluRKkh0JWHEVIqmudnI
kL8BQLmAB5MadyXK+t/grdbzgtmVTQkzqmoY+uBULRjFMgPLOgej1StUrm4qZWrC6MXdGgHsGxad
j02XXNm7nRepFxLElU2BCx1l0CGq0zitn8s5e9iy1W+f44qk0mm2QYWSBc3MGu+aef1nMNxv8Lhe
UeG8wlquwprLwvVNFIsn4Fz95IzCFUhRuvRWwH3qNFb9fbGackcJCf1WmNBJ15HBC5knsznleXlf
9OzrivpVv1Hi5GqfxtEwJVFwgmbyJ2nm5paSwc8pRLgCKeDkyrYD5/00hOVTSqAX7nCftvfpOXcF
UqzA2KamwxIAWuxOFtO3OBz93oL5X/oo1bS2myt1WrP1K0Az76dm9tqecdd4jQ2DNUvIwajfYBO6
RdP3tePJlan393Xf36nJXXlU0XImEiwkJ5jtVHol8QC0rRwfkmwEF9riEHHbomR+Z6rY3MYJDx4x
xVX3K9CUYEN24/wvUUPySAkgRjsYGrH9sAxKAiufDz8ZymA+xXWU/8jExpIdTXPxfsyqONlVpcA9
TqKi8clCH/hvFDJom4I2L6B0nOmxSGSxH2Q4fk9ls93ggQFFwXNZvktTEoy7JRtmgFmxEd41gRrG
XYoho2vBtv0aULoXiazgp1SEMzC/KR7n5y5+C+FF9nWRQQp7TjkBHD5v+Skpg+I2gJnuvZjnBl2a
lZ9ojrvisIal4EJEkTmBOmR3W9bjKd+P7MhdcdjKe+j0O2VOHBCXehb1bqSYRF5PlZdfF7ir/Gri
Ks3Hc8cb1Lw/dTjs3QNL+svGZfKQ0Hq4e/3PvLwscOVMU/3SdLxlwpxIG94aWXycsaW/8hMute3M
U1YUsL+ZOnkyId51gmI9ctb6QWO4q/UqSik2SCbMSYzRyRr+Gf6EXhtV7kq9zIT7mUL18gRWttlF
wceAkGuldy9fO8C7+/k+S9ZxHSJ51MnkKIEfojW5LfuR7Kt+8wMcc1f2JcqpH8s2NadBgE4u2Koz
8G/9vqkr+5o3iHPzQMgTLmXuyZaRfT2RzG95cFVfdIIOOs43eRr4tB7O6Kt9m9et19EJhSPPQ5/U
dghS+LWf2t78tDX5AdLrh9ez6OXTB3dlX3wbYFAVDuaUTqw82IROxzgCXzuTQPeoKtjuN5jnX/lj
F9LKlYEVuJZZ4JZuTkuTnann1SMvY6+rYFQTP48RistZl1rMOuug+n2rlmMyx36SQbgNPm984qyX
Fe/RcRMWN03YPCS98XPb464SDKUpFCBmfN2pkgxWBDI7clHKw+sf+ELMXSEYLxcB1wDsivpemH1A
2mynNtr4JZUrBOubGNjHmKsTa/DsBwbItNtY9tmv684Db5IRe8Zfq5OoRmBYwp+WGb+J0tWBjenS
5WuJqMDN+E62d3Xcep1WuCsDaxLQ44KNqBNATxoltjD04N17v4A4d21x0FUjm8+9FiiwDk2+j2Xg
VwKAMqvnY1zmZKvabFOnGtyZtAmWHQPTwHOcONmJYZdEpmLqtNTqoSrH7pCGmfUc4k522jXq4SmQ
xKfFVrdVFk37TKaeqe8qv3qZpUVuE3Gyi30bleZeLp7bflfxtaRW1IKn4hTNSberyHxLO/XNa6i4
kq+GpARkg0yc8v7LwKp3eT35TeKuw1YJH+0wzqw4FRbZrqi4D1n16Nfr897jjyvwEjMTkWsDOOIQ
nILpW5RvH/1aPk+Pf7S8GFJWITnHOhDhiQRZcLd0uG7za91JzKIEu6xbS3HCXR6HMcC87HNJrmx0
f1/tvnDKciVSY1ksQD1A+gazYqT7Wo3hfslEcg+MC7bvXP1UQZzuVrnwtyEvxXfkcnm39ph7UtNG
dpfk4XwU0cDxzBiguCDBgvZuaWhK8EZdmP2atcRvYnWFIVEsIzGrgp8WsjsP6t7r4ZFzZwIRyVjz
rEC7oRAzfEzqcFdlV46xF5ZIVyVmaI8DHo1i5GH+FrWW0Y7GsR+9nLsqsbmpFE/JKk647vghwvLr
iGz0GnWuSKwCqlwQqvhprcL5YMNuvon4du2C8kJUXJFYnmZ1T5KEn9qJfeR5k+0g+vG6B+KuKmxR
BLAevICdbKn22F/+UMvmd+HhOoEFIxDaPGD8pHB4hg3NhNuaXHoukq4uTKkEO7Mephaw0/s1SXi6
sciP9ctdOdhW5PAbnyDys6wJYJjT1nCNuKryuFAQxl1BWEGjri4mjJazCGk3nUEUsQC2aEewvu2r
REaPiaHdp9AAmLo3g+rsDlwrdVutw7wnQ7t6DltnuTZ9O4WBMvQMinsItuaEyiqvin7uCq2sxfVC
t47s1KfRqWzqEzGJZ9Pu8deuo6gaGZ3CCVq3AMDnaMiuyeku5Bpz3sYwp9lwrCJ6aux4iERxS7bJ
72T6l8Cq4U0PcSQ94SH1aHn6Nl34laYv3Aj8pWVmFg8KCpEWdVMBk7o+RT1vD1tOC7+Dr6tpbqmt
ioEF9ISN9P1G+jfe2eaqw+pszkKYZNHTUCImInzfFMpzqDg7aYKNgFqmlZwiacZdHNi3ZEv8pjdX
CBZy2/yfvW/ZjtvYlvwVL8+hm8hMAIle95wBUFUsVhVJUaQe1ASLEik8E0AikYnH7/ToDu5XnB/r
KNndR4JNs41RD9rLyxZVLBQqkY+9Y8eOaFvXnbC9qWITZiaIoGBTr6rUeUsqmMNainakjJzakT5N
nUJdJH/lxl+YLEsiGDUBnwIzz6c8C6djK8+TvLdFZEO+MgpbssG8apwz09L51PhKRmGSPLRF+Foe
/QKquZTP6rquzlOhZlTPWntf87S4rQaVPXhjnu65KrqVWcGSGjYDfOShN40oBoR36K8EV7RfF+gs
qWEJleBDDt5wEraa9k7aNHFggnV9IN5SPIuEKGK4Da4esmDTC612VU74upm55Ib1wTSXUFXFqBg5
RE4f3ijAea+E7y/NzcWCnStTdjOSyFOOzSaWbl3tdS7SC5uV9JW98oUdni3iV/Tum1DU6HxOG3BZ
IOwVdw19Lbt+6f4XJ6pDnIq2ExlOwRTAddtt5QmqKvmNTXi7Lv5eMsKSrFSAxfRwYplSe+1AxroA
kr1ZFckuGWEQl2kgkY3RYaAjRBWlDyww62LNpZmdqpoCVl/ViKaVAqIGYRB1sG16Zea88FiXjLCC
GtXBtmc8Ea+xOwYHnAsi0be8bljOz/uHpFWS0BVtKezJF/Wmy7ubodavbMcv3fj573+4tFUsTFpp
7Kl2preiykRMU6PXTfalGCPgOt3zlnSnqnc2pv4KX5hVRXVvKdlGuefbah71iYcu3D7rZjvYcl0B
2VtSwqzi/Ugnpztxp0ljnopbp8jWWd16Sw9OFXApCtLoUxa+L4k0SHvKleO95IQ5oSVoYMC1DW8e
8lS/Q3frupW5JIRVZVuqKis0eB1OHkHOU7G+Wrd4loywTDLAX16qkWGCHZFREju+EusOjCUjbBpr
mXb2fOOZneO2SQ5+z+h21cJcEsLGsoEuCFx9TjAZuypJ8DiFxd26Sy8W5qwglzqi3e6UQN4lKlj/
Ng9Xnv9L7pdRBseokN3JSPKcWP+eVMMqyrO3FMECctyVQ49LJ7q6TqYL0ut16eKS32W8JGtD2ESf
Mtekm6rN3RieDa8Vq1/YB5fWgxVMlVULK9WTRhXsitWuvztD+Os2wiXJCyBdU3mp056mcLyntXuV
teX9qnmyZHNxUsBio0nbkz/5866S5MmZg3XNLN6SzTXPrSoLdAGe+nT8QkFMMf2rwdYLI76kcwVJ
GNbzlDenMRiu/K6Np2FcB3ov6VyFl5XQ3R/rk4HF4TH0Q3tJXLlOANJbErpa8D0MB2fphNA2j9F9
uOEjjPrWPU7283nMqjx3KYD6Uw1l5G3LG7MNhHLX4epLSlcyVHBoGKk6TVN46XknZv1XQpQzQvEn
2PRS86q2nBaoYdSnMCmdfqtsA2aPJqb5GsDY9ta1mdgHQzW3K1fUItQNyhCWnm6PceI+2SaBCeNS
d49rHgJfkryoJ6Hj6wfVKeicr6oOZCRUIledGXxJ8krQN+rOTihPade8d2FQnIfuqmCOL0lefkpm
lfeNPDmBYXujvU2VzOGqyJ8vOV7elIc06Xt50h44yb2DJmFBgBiuG/JFiIv9UbSNKeTJk6TdNLZD
9yXk+Vde/bwH/Rjljm0moaldn+Y0eJTNdEoM1AL/+s6/R7N/nPp8yXMC/0iEaEKtTxgds/eTNqsj
VXfTxnApr6Hsle885c5vuyEwV32hp610G/fSq50Ce1/Qww8sr+TmvBmG0cCrRMeQYlTHpDDW3Xod
WF9UyQmjDTXquOIIB5oitVdwnF1H9+dLDhUxMGxSOVYvm4Iny90LZaZVWAPC8Z+HPqNBMblwbztp
lURNC3NNz/B1MDxfUqgkn0flFsCRKprAgUvdJOVKf3K+5FDlTFiGvWw62kbuK/jgfsuGJnv660nz
54cfX5KowrkcrHGL+ejk9knqcDPQcB0Xgy/ZU4YnSuRTOR8zwiA75WpoWqE7aZ3lJF+KQDRjKUaR
J/4RJIRr8CiHqGiKD2uGhS2XUkjQLiO61h4lEx/TdsijLkX5Yd3F6WImIuBwyOjpo2LeM0p8B+A7
39ZdejHJm4LbIetze1QY+iZita2+KN266/Qr2HKel34OX4swGI60otVNmmQQaLTNKmCELSd6XbS5
ZxKtj2KMhrnOn7oqIV9XDcxyngeQTbDShN1ROs1HSfPbrhHrzCzZcp4zdHVLKqbmaPJJRzr1LlVJ
X9m1xJ+GM2xJEsz6c11Aec0RrofwKMmOlNR5ZNvSjUpvuMnhEb/zqtdUhf58N4B79M8zM6l94pXg
+R6xoeUxczMv8kWV79c9g8XhF5JQot1vMkfD0uZzIKF4ZV00L667Ovv53tkU2sat8RQ0BJtvkqlM
Llw7Zpu/vrr/wnNYrFm4FRvrhK459nxiTdQMgsUBxD7SyB1oHcuArlNaYUveIPe0ADGc6COckkTU
QAQooslUvxKAnJ/kH2MEtiQO+r6E5kwzd0fiT8ldDtO1Y9XW7q4XYGu88hnhn3/Gkj/oNE5tZpEO
x3Cs3BjOdGk80dq5GqgpNmWYpbtmCFgkBpeCiZ+met2+umQWQqOb9KWv3YM3Ju12hrzx1hnXEWrZ
kljYwSVQjbN1D06asSiZPYSeK5N+9N78PHeHimcgH+DiVVbVEZjYEGtfdyIsiYV+x3zYvuHSoQ+K
iuhrGfVwu//rVfHCfrHkFtbTbG0TUHsM5yHvI4aeuqMqg/EVCu0Lk3UpLzfluZ8GHBFoZTOTREo3
2SmtA3aUo2C3677CYmGXDm3JKJk9jn7+jQeQJuxBRPjra3+HhP5ktS1V5jLZQX451d0R0UkWYuAR
cE6gej1mEIbcAtBt9wmssy6HqZBxn7ZyR6xMtqyR8vmvb+GlJ/SH9LSSZsBTOnoSDS1CPPqJWpWc
siURsaTj2NeTtkfHHSG7864I1jXYsSUPsVAz9O14jyhGlm/ByWB2Xe0FqfNioXkomtZwPjl6nnM7
hcEjT9fphrE/0BDrLAH81WEtQFzeD1A20qL8suopLm0+IcUO+d1pVmch7Ec93lKnX7mEl2pzVTXU
pheZe5ChREA3bpkMV9VG2DJAT1w2VvWUYuuRAbqr2iHmQ/1x3Ygsly3sYDKe4NqpycezODFyVb9a
RZlmS4occvOCuU1eHk1dPzDpHXNGXivtvrAglxw5ZojTJkFIDpmZ7kLuvA9M+Uqs+EKMsiTI5Y0P
A+XeIYeUKbN3ZkQOvG3FtTTE24B8Nt+vGvslWY71pG7mICEHNDhESZlcoxHx/bpLLw5CXWq/gHCg
e0jC+rnQ+cZABfSV3filkT+fMj9gL4UzTp4/CHIAXPFMguDT1CWvFbxfuvb573+4tpO0flqnGJK0
bq+VpN4G8qX+dt2gLCJbLE/MQ4obV7J9mwsFxcNQr2N6sSU/toN8a6ESjxxg+nOTMrM307qGQbak
yILJG0pR4tJizGPBvMfUJ6+BXS8N+OJcazpu4Q7AcdtMR0nYfHWQJq2bKEvSXslakeaCkYMvyvu6
aj+Ipn4lonnhtpfaaPlAQdbrcNtsdi9tHl502luX/ywpex2kjwL4vmBEssemmw6i9tdth0vGHtwT
qa1cjAdtyq3o41Hmu1Uze0nYY0nhKES+552k/EDKOZradXAfWzL16ITmji7HcHRFelNXZZSzal0e
u2TqpZPJPGg1yaMmto2EHOfNnOnX9DBemiKLk23mgT+YsqAQzEvvM2cC1XWeViaXS7ZeltGBkS6n
h9AkD4UNH0Q5rjuRl1Q9I9QwMnteNSq5roc89muybmovqXqyyUJtB0yTxCCf69Mc5M4k2Kyag0uS
XhWm5ZSiPnTs8jbfo9GabUzBXsuFX3iaS5ZelY6cONLFgg/Ng6267diadfw2tiTmCTHnRVPO5THs
mIiY5F/aYVwXuy2ZeUVO/cRJpXuYrAMnHXMxD3Llpc9D9cNZWRdjkgvrFEcK6RpeRKN+WPckF+dk
QBsZJiMuPLQaG2wTSyPWxSVLuTYPLQEQ8DbzwXqWRYXfjQC1QRRZd+ML1HZ0aJl4blgcrSlg6l19
Vb5Sr4AxL03AxUEJS/YyyJOiPmIBVU1E4IXKIjA5+3VPc8nDgySBHUqiq6Mts3nvp3DE9O1aSGfJ
wxvTUoeeLpsjTN8/d6z92gXDuv5rtuThVU4iKznW8wGqEX40UUsimq9zSUOs9/Mkn1VjaRHI+SBZ
u+Eyec9Y9hqs8MIjXeqyKSFJN/nQ1nNY+ZDMqFBq6a1MY+lidRItRNPA6fxg+nGsYq8rAnRGF3ad
DDBbUvESm2OzcrvqmDjeZwfUiIIUKyP8JRlvrBzSuWlQHwuWgJ7f6nHH8nDa/PUqPecJfwLmLNl4
gyYanNOwOU5t2zwOJSfvYGGd36U2fM2y4aUnu1isAu0cXMysPs7D9Lkq5BXNySrWEltS8mDuTRJ3
NPUxbCC5z9uAXJaeMq+kKN+H+E8GZ0nLC3qvGMehqo9owoS59yjVjjV82qXV5MbU4zZOVUOSyM37
/v3si/liwBx+HJyh/4SyQPqJ4nxPNpCgTi5Km/mPYweIw3e7rL5AO0EfQ+zETbaUeN0mzbW/m7VX
v/JgXxj1Je2PZQb0bYz7AcWnDbTVyqgbS7oumfgD7Y/lk8cHtLkIM0eFbC/K3n1la/9++vzZoJ9n
6g8naQF3qR6da80xd7AFx3kCnjtI9CbYFy584uMeQh5eTAoFoi4EmvYB3Nbb2HGSMbZhyre65EAF
vb5wNrQSbhHB7V3fs8olxyS1+UWWWrIpwUC5CNCp+skoEVy7rEADZx6G3SZxJzwY9xzV1Iy7HwaT
ZDuPet1VR8NiK+Emc3l2jD4mSr1Wv3jpWS3O+ETnZaE0htOXT90QHolZp/UBg6WfBzOAnIWpW90g
LOHkVtl+jGgfBr/VNv/j6/g/0ufm7W9PRf/zP/Hz16adOnga9osf/3nx3Fw/ymf9n+d3/Z/f+vk9
/7xvJP5d/spP78B1f//czWP/+NMP27rP++nWPHfTu2dtqv771XGH59/8v33xl+fvV7mf2ud//Pq1
MTVa1d49w+mw/vX3ly6f/vErPW8l//Hj9X9/8fwd//HrnXl6/OPvPz/q/h+/MvEGuhjQ4Ock9H2I
0OJKw/P5Feq+ES4khghK734AWxzUQ+um6zO8RN9Q8OEpoRBopoF7zqF1Y84vhW9AYBAC1+HURa0U
kgH/+75+ejL/flK/1Ea+bfK61//41fvOQvv3ugJCwzhqMVAjcvGB/h+q3Vyosp97/5PuZuPfZ8qq
QGAfKwowyQXovMFzSoauyDZ9Peu2+8z7wYHkeZrUctpPLHdJ3M1NsvPJGJbtRkkp3AzEmTCbwwvN
5yqPk5axnl5DKWiq6Q6BscmiIvMKeGhLz4eudikRdsZNPhT1xkmgQ1NAUpKn/kYnI6PXxZhDqmNj
nLweymhqSBOUO+VLN7uACKHwv6BGX0zlDgZJNUSXUbb0ymAflB2zG6WrQESVzzJ/66Qq5HE9zrnC
4m5D0lyIxm8G7B4UDUU7AyOhtItnUFHLMnLKIjiUvpMaYFFQhew28FVQgOuq87M8OKr1vKeiRoPG
VeN1ntlN05S7bZRkvM53AfqbvcidRUcihYyujRt4/VGQier2LNdh4AkYNDCG27SYIX2MMkl/pZoU
srnCGyZVR1IXZfuNNY1sNmz2ZIbAlqWB+lKYOVPX8B1pQL/xPK+u43nqSi9SY2XNWdPAY2UkFUS4
ooCPQlz2uhDlt6nhNbpfcpqG5ki0NOXWGbImRVhYlTYSgIM/ogA/fneCt5dZUs99NKYEfqxdVam3
RlnhRyPEqO/wuDzzXgd5z47K4WU5RUVt2NUohck3qoSoBWhUY3IsTKr9WJna6XdlOg+4PVrN9my1
R+buogLm9+T1QVjF8Enoqi2QNAoXTJOVGTKyqa8PqBKnzTZz8YtpwuogRhs6E3EwFeB+1CVLzQGI
J/koiCUiQuSPd+ae2/Zsl88yuG0ymKxF2EbhUVk3fjnamKAWgPcO41RHYT/jC6MHGN8ysPUcfnQr
yXHE6D5ot6Jk1ouq2aHeuKlTNzNwchxVJiJZJamKFIiXVkG4gxpx47dl7hUxFWcX8VI2+dOQsGy4
CPyaMQKpW29kj+lQKvaJtE0K4xWrnDYtYjgoWnpZN3pmxYUth2TYjD06lSJTzUMTj2nL6MakObup
w1El224WKDe7RYqbmvOmreKGe3WIyD6puniSYTtdlLDCotGYFdlb8M30EzddlULQTEw9JNxEUsUT
a4mJhslHUdNNbfoWK3b8gFmLYRyIrtMonwrPix0x9Dfd2fE3pmgXEFEB0f1w29hJh7vQsPYhZIPS
W8TTycXgWMk3adH1nyEXR+5A3eCfZzIEH1oF+6DIjqw+VV3auHsRVOlwMtm5m1K3NBeR9kg4bDLj
j/wsaIPJVrUVHyKvo4EfwfqCzRtFRJgfgp6IHMV1v7nkXgWx9R7iv+8ExB4/gUANBfZ2ygY3boMJ
d10nJaZKkPn2QXFsMVFApmrYt4RPzambnXkXDF4lPo8Z6RvwaDlLxpueUKCAtE2zaYjoAIGsqBqF
rg+9n/tmh61qYpuioV5/17gCjh912jdTVA4zEvQ4bWvPgZuFX/DCRCXc8gYde8wN5o99GTrZOwRj
PQBjRw3JWGABTvNoEJFxxa9ShmXqRpp2idqwhIL2bGfooV7QEFKOLmZpSYiF3BVxu8sRwyE3g21Y
vs2lq/yjkzq8vywbT+krgHjCOWLdZsFhgHW5UJshVGMXO5AV82OHkk7MkOyzNcPX822TfqWMZPbz
GCYdgqYhMW2sQ/AzPtbCFnTK0ArQoQs/oig0DDrKeNC6XyBHIubysi6clEo/SllHin04QCzj/Uy0
d5OnstMRtGL4+4FYMH1TnXJ2QX3bdRdtZUbiy08UTiN1HFqnZpOMM+CBGbnzU5wTgh+pgXZbXJqy
/1josnRO1tDWvKtz320vs0wnU+RjwWR3MrOsw4FU1XIzshzadKwJTY6n35twV6WMZltEPIS9S6Um
QSzCpL8VrvbyuDPgqUZUOsV4EU5tkmxUMcjrxCp4KNSc0EdBqqzbSQB0dURJJq81lBgbDNxcFlhU
5ylJcq+hcRhoYBt68GHB46mhcKKC+xAVcBQrZVxC2+baMnfGYaq9PjcRTGrpTa8rtHAop5LDhZ6y
5G3S5FkSFWEzTJcN70gTE79Xz9r3209+Pc/TLgyL4Mqqqb1KcTadpwYhB5lKr4qGnITFfi6ROkfZ
oGdymfsap2eDc5ciqsWmsgucxk93man8Ko2L1k7Zbp56+wjrr/YpDUdRwrEPMlm7AkGjipIi9HUM
yS/XjSyUFzFlIMgF3Y4ECPQwNUW3yeFGY5qolBoMUc0cuM0p1UBbsg+lD0mUQXj5RgSpi2qjmnKY
BnvDZwF/xzEaO5j+7JK67cIIx3ePXdVWKYmhJZmX4NYk5YEHKR+jaZ7RaOxhuu5L1IiGXVq03meQ
jlOnQFt20KqtCNy+jcfG6eY9YJt+fufDC9OPQ8bYhTVQADpgQo1mA8Uyf467bvDvBFFtDoc2kj35
SaVE7Jh+OtAqqcWm7ahodqxtbXdt6qRD8TF5V6m5wSXlUF2HoYXYBVSh6kdpdHs/ONoX29GCh1BG
8BquGexQUsyxPK3d6f3kZ062aXWeOBDKp/SG+3wEqU4VbnFTZeXcXBb9hJ0fwUd2i52EPbDGlPme
Q8H12cNTxoDKgtFPtqfcvK9FGJoLxy+aOu6cMKMHYbklF3Vg0TZa98GMPSiU2Bbhwe25295HZ79z
O3ot659ydN/AYcbv4WwYDyScr6BsTr9kakzvFOPNHDmZS74mY5ZIWFoag9OmUdJsJ4z1O2pZW0YJ
pDrPB1/W3fuDS546bqBS1GUp2pxHwuav1Yjpvgs8KYtY6IpC6yqog8dyZIJGiONcSHALxo6k90o8
YTisWvjZwRBuSwNCLz2JgYj8mucyKnJur9CLpDM8t5a87+oerNigCRFUpEWPOBHqFm4eDSqd0m1t
dY7tuK9w84U7qy+yS4M+gsJk/4issj+AO5R9hFZ28w7Z30S3wVRydKy2jb3KGy+A5rgNINfhe7PV
W+T1qt/UOGEvNYQMvlnPy0466JNverTkE1JDDgcmy7wLvyIG3cY5zG6jRqQdvewdS54HY303Gj2V
fCD5oL9lgFqSjwoWsCVOtlaO2xAQI30YKyrtfeP7ZVDHaWbq4ALNWC7ZOBVyhddgqp9r6ecUIAAc
BZ9twalPwyWkFFrl5Q6+VJQpwMt4Em1VbRuX6Ns8KHuJiWm71/L5P3wmDzxkHZRBHDMkfFlfosiY
LDRdgihwS3nkKEdezDAs307JOG/LCoP9Q0L2e+LzY6KDLOsHQAvfEZ8XcM9l9PyB/vLzYDpf4FCA
kWwzpbc+ztsYY2y2YIWH29Tph00/unZDTR1uGWLEvwVIff900B18BpVhhjh62fA2l2rqM7dE9Nyg
gQb6Migw0vrpr7/iz5jd+UPgCQWTL04IHJD/KMbYt2h1x2YeOZb7cTv5imMPJnSblrZ5hQ/155/l
u4FPOGXhksyXuIUGV7zxI4Oga9OnjvyohpCcTFeY16iO3+Gjn1JUfDE0FnGBnJdBH2MBAUHHbpih
xuUjp8Hu409BjbhVknnfKdXHsq+GbYuoe6NgzHAIwGb/4ojA32ZMIeBsU+wLg+Afx1H1jy3IOgeQ
Rrq/1xTx2+DzIPBhIYpHgBX1M7Ji0xRG5QMGv2hEszU2r/bcKZLfash/C1m5yr92jW6+9Uvc5Ceg
5aZ9ru/67vm5v3psl7/5/yLCchaX+AuE5V//s/kFWNG//uuXx/rpl7fdv/67/pq3zz+BNOdL/Aa6
BG84zEUAtvgkCAPXPTfC/Aa6+HjFBY8vDFHMx4o54yG/gy7um/P8ckOgINxDr/j5Jf0b6OKQN8R1
sXzxj8Dc4R6a3v8O7rKQlQsYQB/OfU9QgeyA02WTQcUpsk9l4IjG43Do20sCeGWMB872pMq7s6+c
k8dDX8zISyuTXAZSeDxic8YONnNstZFlIN+TMVVvvQQRFUrG0/x5UtbZIL9r7qER3r+K756LdD+u
xHNsJ1ziU/yf+O5S56vkDRKq4MF6LbBj2HS7b7M8nVCuLnVxmzKEwRmSiVtkUMCAZJekN5Xw1TdB
KbtiFeMHpun4ARUMxDmjHwD2UMI9jsiaEKI7dniwsq3vKdJlvsUCn7Y9geahi0F0IvjdOF+7xBue
SW7bd0M9jjvPMPsF/SD5lZMmwdZCT9ePIBpTnKaG7oCGlAjJ586p42Au9RyJdNbfvDIRcYvT/cQq
x4tNq53XLALOq/3f4yRIADNPzDsPyggh6qbLHoOehqIKzuMUwHWDhNeZQRZXdg1HPNNPket2vz+a
/78z/IqE4q92hncDNgScXr/huN/B2vMbfgdfyRvEvgTnB2S5Xaxg7BC/g6/ijfApE8J3iWBwpcF7
ft8HHPcNzhqOTtSQ4R0e/vTvjYC+wW9DW1dQbPUEK+Bvwa/8e5/Av2eK53/fTLAHeMSlBD6duI0f
yxuNzRLUN4K7vsw8DVSyEhFJk/BStUP3gaI5eatDv7rOfNHcomlRXA2Akb6QuvdiWyRsE2QSkhyG
6euut+MDHZPhbgKufO81rN2ZQU+XHtxNPsyTe++46fzeHdIsHuFndptUZj7ynnjbbHJGGzGbTjtf
4eca9tKXzPAAZnN9dWKwhoeIZYLicV/lLN0VTmfIpqVeslVZbz+VQk0ckG7WBpu8DrzPnkQZbpPy
mfqwcWX6hqIV6YgeHwg2JYmWB99ArzLqoLIURGPbzmInfRZUManCsov4oJ3NlDr5nnCC/CL0GLAV
D/Imt5LVfnbZoyTyQfsu8gHQzfmtHMrgAreir2TCvVg1ifuWt1MQ99wdNs3ktZf+CCXFqES20EWK
oK2zLtJN37oHbZr6ImH59VmD61hwd4Om2PHtEHyC08HbPgc8A1plBLbCN8U+e5kz3KbDcLBafIGc
8YnVepvI49zkh8H27wNJYq803XYYg4iQ7o5kyZOThPaguuETFDHkpWktvem4iHkArLJjOtignfsL
JaM46V4dMFRnM6W7MVTtlluzy9QwITDO0i9F4VWbrBVfPVp0ceYF4yP01J7gwF7GrQzdB3TcPeQq
vByoc0CqU0ZZmlTvYKRUXHhqbJ5q4t/5dfeNz+574fI7kCL38Kzdll2304ko49rBnxTKQxuTM24j
nuPSc9J0u6IFk3+SCd12Dn/nt/K+A+B0Kujw6LFpAlyY7BV02PvWmM3QlfMFoEBGj8wUJeLe/F4X
A7A0BotXHw1FiEuRNpJvzYDnhcYi7gdFGTvZmNHIrxi6esvmwnMgj27NJfRPig8D/GIOY+ADQOmi
yn6yVeWbJyc3d8jpIEvzoLzeeHFvNeJeOWUI9YWmW9VCZ2d0wOPdJFkXzIDMu0REyKpdgOFwDDzU
oUPhT8GUtPA1KPSjQ4L6rbapvxXMpJdeRiHE0LXuVEawD0JlEHWKPNPyAyoKALpBkIMPSh+p1FxP
uYefgvBtUCg0GE96P3D9EcWebcfkOzZMG5nSu2KGnCpkMDY9bW9NWqFpedQk8sJSo3FsZKif5A9k
KnbomDGROPtoEz886Arfx7TmVOss27cmPzFTol++n6dYcnGCuidQVDuoHa/JLtOevpZlRw4zK0UM
qh0KCRj+qLEOicZgxn/4HES8bIMLSfWNcksNzFglp5qMPNayOjmoDUWy7mSsHQmVehj3bDJpAPc3
KcC2XFyehVPuHemlt8QLkxiBgYmYLwBOQYEAaX1vnqo8/Sjz7tKpvvVT6d5XYlZbqXznQ+1zfemq
cJ+16mNbc5zZ0sf2xFzUhIKN8YW5GEaMBykGbwsfdxR1/W7YJBqNjdrJZDz3RANqEsaPZ8b3fEzE
zq0H94JpHnyBEmWwg1i6jbt2pg/TGL5Ly3qfnJ3hvLbYZ/X4JZUligQDj3zib7JiU2RNf6ftFAJJ
R1lkIiKNPJkUF4bDUVIXgEKCeaNloDdt4n3NbHk5qXJTZdmHtNVf+WTKL2Wt90XHFeoONB6ViRPJ
cyhXlDHG/ybn5hpFmneOg/o1cUA7AYqzHwX5RNAuOJGw2eclQkOKZ5APqCWgNSKqu2pf14l3XQRV
+xZfpwPANefXYMWYLYCjZO9wM2wbwQ5pD+TDT4Y9wsJgz7P8A/HnTdND4SvM6YAnHmTJPep56UED
fNlJmM9FaA1qItsn6fsqqT4Wil/0JGPQxXwIhJDR4Ape7wHTs2SLzZZ/hPlU+Jaxlr1vB3jyJCL9
4uYUaxf2u5OcgN0rkJXBobcXPE+9WFaWfx2s2mDrEVlEe8+5bEPUJNiYOUeG6o15rIA2HLlr+i+w
fx2AHVHvf7F3Ltt129jWfpe/zxoESAJkl3tzU5JtxbJlO06Hw3ZiXkCQIEjwgqc/c+fUOGUhljUK
7b9ZqQTCBnFZWJjrm8m3gQZDfOZVvEVn0iZRArRsOJ2lnXjZkna9H1st0jd0HMkH2KROpz3ugqCU
YXLfZ525l0AGIXmkq+jtjve206I1OWPnzi51cKAsSSfdK05guQfKErJMYwaWjh625rINTJ4CXOqw
MOfwjOx2m+9gueYkaVukVpOj3NOYf1J1XVzhA3G13GhTl0rejPva3xDaDTeRRRQK32ykkOZ6hfHm
dhP17HuQjdOraA/Dc70jk5nPe4pHhSkObtJl6y5jKKoLx2+Zs9W+0nIib+dgP9VswxDgN6w7+7js
G0q291a9g0wkzKv5y2q79lKtin8IzFFddi7n8xIuC6zm5u2mi+eqgMCPfaxDMX4Jot4+1ilvi71a
5ZsI7JmPQbs1t4cYgjKO2vpu68YGCt0suA96fTwEbao+tzCDDPIGoQhOzyOtbiGvoDiwF/ZuQZz9
Wrbh8BF+4cPXhjD7vt2j6hyyfUYGvQovqUyrtxny6GcIZ6vbmRz229/B3/+Pg/8fotdfxcG3w5/t
kzD473//f8PgDPdhkuCSmWJ7IYiW/nMdTv+F/00w5LDESWl4/X/+HQZHyb8QlGa4QScxLqt//0f/
vg6zf13zPoiacc+JkTgEwuK/0CBcQ9z/hMABJTFHci5KHCEY8FIrm/udF0vS4KTAg8bxqaFsf6FS
6Jnm3QqHjgcCkKOBF42etH63MRvWj/Vux+8/DPPb/+3oj5nFp5nM/+u+W+aQSStSIypWZDSZ7YMi
MgvzJuoSkiNqvS6KaFr+nQB6oqz58Y8992Oc9NKMs6nb6oEV+4wEI+gkETjv48HSFyBOTy+u//kx
1x/5g8qKZ8g+A+3BCkNU/IaQLZbvt7AL2esD5bR7GXDLdC6PSb379eg994OcnJ5KQ7Xy6x9c+4zv
dyNqX80pnk3TFr/+A08Tv//5Rdc//MMvSpF6DxcTJTit4EF9xw48pSI6mWnzOgFmnb4hBu+Jp2me
hgOReh+T6RIOzapfKKD4O7f7k+ntZpwVdl+RzEdSmLpepxMyQSXSt9+ViCa8w031tsrcHDx4jQJ7
IgqDAywd8qBOqfSRXAMNi3zWj0PQ14dc+wSB05bS5BTp8Tue27xAB2gcG8ePjY9YqRvEBElxHDP/
PRyPEQkh0/1XifP/fD1nb+hTeF3MkU4KEbXtXyA4jmBmIig6/XpyPDP73GKLMdgSNTVJUvQLXz+S
DZnyvbLcb+dxqy10v3VK0SkpljGwtgj3YNVnpsaRe3bf2Q3oXsOwo++wG4yx6U4HuyompglL6fzr
8Xlmb3OzEjJbtwTSHVwLepCE3nGYPJqP0WRR0glTrIw/HPUYsdtf/7HnPoaz99AO9rfjrIJyGA/O
3s7t3Cwf5bIE3/3ad7aaGY6E4bYneGAaiSyOOg40wiYAzF74Gtd2frLQXQRzNoq4N/SoyjFIrbxs
mqi16LeDQAnVIkz2/DPR0wWHp9gq3VTAS4Cv6HIzsHEICzuQfi9Uu2z7C/vWc1/D2TSg6Z+qCDqu
UlFhH4U+mt8GzrLHX3+L58bK2TU2sae4+idZCQFJW/Sz5tHrGjqc6ZNIUKb1wlA99xuc3aNJawB8
OZ4UdR8ft4G04W9ZDT1+/usf8UzzbjnIWLVHiMFhpeET3VE4sMefmR3VCyfXc81D+/njzmpWPvI0
ZKxce3yBpa9lEZuAexGrkn+UhCCtMxz90aVlPK8C3wBMlADwwKP1QgXhDzjrGfqmBLoKjH5G5DTc
KpIMW4ESC7u99Rt/Z0FzekQzCXZWQhDVfuTpPL+FfHP67570/u/scas3+KGhkg0TXqooXtqbxUY7
nsaF3EK/Jea+t+/tgbwn1bwUc63i21nSFao6WAC/dDZfZ8pPdiS3iuOouxpAbHziqTqUPnc1UC9v
ZQAPe+QGKimKvUbt6O9AiUd/mKHehhd28udiHpe33O94hRnthq2wT3t11wRzBY8kCx5Oi6LaDbyL
fMCTFkzrGiQQL2IHhuDMcLMf36/hwozfALt1IEfFUBQggqqUPIC1R7vxEmrD6IXl/3PiCe5FzgJN
IJtvJwqTlghvS2NhSbUuRVJZ298oYPiP3+pZjt9VEG/yJrbwMLzfkXcb3lBkUrrfU4GsxgtdeWar
cF/GI4WXuEUctlwqJIu2iENFJIkXJjLBm9vTjSgdqE1XPtkyWGhzEhE0PRCkxH59dytS0qFL1Li1
cal4NUcnZrO/FMprvGoC8ZGcXagHE4gce8dLHaitrBcCRGodpfWfXnuQC6M2RLO06+q4rNWefk5w
Mt/PKIL1OwLcOg0koiCmDHhWJj1uYSdDUmlz02qkk3/d/Wd2CBdKPbfTkdBdpyV0ZhW9TWOtw6+7
ItgtGtqAGzm0RsHg3DJVf1PSzl6WDPgs9OmcirahxwLQrGRpJU2u8NQgc5gHBZ6nj0uutqgFnQzT
vDBXqRs71vps2Ricfz1uzyw4V8jDqiwcOjCyytnUS2kH3iGzqLxA+1hw17vsD3dWPFU2AZ4hbNnR
Vp7oQrpzhYdsv0nlwqtxYxtT0o62pLjz5mFDPg11/FIQ/MzAuPBqwpC93/valjU/ljcG5mgILabG
z+sXQ+Ms56Yzi4o0djpUtGa3dN3FuYpSL6MTtO7E1l0Idv9WzbacSNtf5myoT2sS28uvJ801LvnJ
ceyCoJG0b6wlwQZ1fPIXrp1ivcQQKg7lskHX/uu/8dz4O4F1tKJ4oRPVVkaY/O8yIBULEo/C7zoe
OgH1MiAU2izbShQasNs0S8y5Owa/JUtdAjRZUEyR2s6U9dzHr4Dn5W/U3nt1HcKLp2sKB3UlBImW
chq7ipx0QucTb3bxEjTx5wNPXQx0UtWzCCzSPGpo9zux1Aus1aq+9Pms1OVAIz8arMR0ywUPC9v8
PtrCtP8t0SnzqrNGitiJpQUeUKZ6pTtCQpRgCZV8PrJjeGHiPzc213/+w36WdIFAMVu1FnCzIHk0
G5pPkCp7TXnq8msj1cW06tIVIx981hTxHcpjqrPfwDvnlMD7Gp7n2L+7HtOJ5snKfLvurtYEHmXg
ka1FBtFkTq+tz/4D46xWAWJL1c9ofe+y5mRSvCUy5oeYSqhLsG3iJB1DGqL1mP41tXF/qdvaL7NF
XYSt2GWftjUaz6yRZc8zVC8I5gX8QNedvNm+RLzqD7EWyVJtOQS/NCeqWryyDtTF2EpUgQ1jFBqI
zu2Qb037l+ks8ZvsrqJstnpReKU2BVxv8VQdJ5+DFY/1XpM9ddZpWCU6Oho4CfApHM7z3n6ZjX1J
xvvMJuCa3U9ztneIJvFIzTK8w3ZtnxsUdHl23VmnPLo+ywYZup4Z8mbG88hbqCG9IHmYMM463U1M
B2i6QIYh0OTmdkhZcg6WIPUyEcIfcJYqaiQzaVS9lkcMlUUOL8CkVBtdvnl9WJdSS1p4i467xMkK
h5i7rJvJeRbd4RVQ4vb6dHs3GoW99ZGYcsmiP0hHH1A69+DXcXelzoCFHkewlG0T3GN7/HxQ4BX9
2nZCyaxtJScDX8pua9IzOFePo6heUoA+M9u5c54OYg50lqJgP2iX9tR3/DUHlcKz5846xfMtqD97
GhRDv//ZHuQTzDN8uOQJ5KtPv2XabnWA8/oo0ey85JaiXgqFOFH9QmrouXFx1ulaJ6jpjfVSQnUZ
/h4v2AfyubXEL9JwIbRm6mnYV6Mp5aghddn516ZVXhAdjI2zSKu0nTiQLqZM4Dd+klKh6+Kll9dn
BsYlzGaQQLUqkEsJMkD2Jp1r8gbUHvXJa667lFm60EXD8QLTEWXQwGdtv/O09fukLmfWxmPWwaLQ
lPrKiyLp/hllc2/9+u2s0XiL962N0HbQzY+xOd4k8ewDWkuoy5kdt6qql6heirAKghNqNF63FmJE
v347K5QQpTiqxYOChdlv8uCfU330fvGFi5oNQCrBbo4x6ZvhAfXjl0o2nt12VicMlo5oR069GO16
A83aqzjx4SpitJ0TVB3JAqNi3O2YrF+n414OuvJ6ZqUuwbbtgSowBp1W8oNdzanjH70+oouvhWoM
8jqBjxg34qves4fUMr99ysXXohRboHCaLeUxd+QR1ba07CDePvt13Dk1o6Hahw7OdeUcQEpAB3GT
Vdnvfm07K1L07ZxwEgZF0iK6DUL2BeY8ngeb6/COiT1NfYgjuWlRCpzMcXDOMu7lxg02j7Mo03nl
S5ysQTGx93o8p8gE+42Jc2g2dTPFU3MspUkh5tiiWYEkwR79GnfW5Ib39+MYqrkgjbrZerztT1G3
eM4UZ1lqY0IRwPyoSPvkbWTUtzY+tOeoOMclpGRHOKXZXGgZvU3Q9m5Wz7ZdURfZWh5FO0HqFaCC
1yatu7sp3r04wSjxcgLaZo5h0ZwYTJTEstyG3YeeNX4Blouu3TMTb/BRW8o9OpbuFMYVG88UEZAX
Zxaddxao2mQMlgTWUB2rL8G2fkIC/4PXVETp25M8zop6LM0ijIsxNSjb16oqFG5zvzjCpdjqZuXI
6e7o+L6/NSPY1evkuUJdEVYneQixczSXILm86SE4BBuAU7/N3NVXmVpDG2nWpQxV/xAH/anTjV+Q
4qqrdBIAKh/JuaQ0oadNEn0icffd73M6C/RAVn5O5TJDYMA+1/N+1/LkvVfTrrAKQLtKpDTQ5UH6
Le9HPl0G2fkpI1C99XQewuZ8yFbId0o8w1h4uI33PJr9nv3/UcFrFJ0FLCx0OUL+AgyM0cEr1Owf
7/xGxlmeWxBhV4wNvuh6/DkjggO56qtf087yXHDwNIqNcylY/Q7VVLehlH7z0NU2rSgJYl0f69Ku
U1OsW02BIBi++fXbOT5bG1czKIRzmTXqJOLjHiWuL4Sd15/+zycXUAaezpQN3JIeQnhdNnJFBY3m
rHszMQXPLbiHexn5JfSqnX6S3hbDPgC0A4xVG/3RN/GnwM9oFk07S3SH4rFnvNJY/+t8s86a5GSN
/Z67QER42vGaNgkIpRQdj8knCeROHgfqo9dHdWm2zT4plBw1c5kANLsVNjIoDRxgdi78QhcXaRs3
dZ2atMeU3IOHVtLHdvK8i7vKpb5NJlyY0XR1ZA8oPf6tipjfM5TLs+3To5KojtNlVElaBildHki9
tV5KX1STPf2gFEiYZG0xEysUTeeHnsoIZCa/eM7VQ8m9CpZ9bnQ5rCrMAXC6TJsf/BjW8s5CXXRs
TJxhyLE9vloP+qpPdr8A2lVBZVvdm26qdcmrGtAve4Ah3nq+m7lKpwyzJNyp0CUZ17cR6iB1uPj1
21Uv6RavE2wLphIQoU8t0Q+9mPwuca5yqdpjKWrV6ZJhZPIMIvR8OmR68lr6rqJnibop6MZswrtN
M500FQ8myPxCUFfOE4a4Zw1JOJXA4Mku35CoKGAzwzwHxjlCuy6DKq07sG4y0MdQTcje9W3oZSaT
oODl6fJcu4RV0NpNpc00PcEj9B4nqefruSvlMcGQjsk+YrqMWQwLnyE9xAyGI0hCLxym127+5DB1
9QtcSEDAFq1KHi/v23p+2MTiFy+6TtZ1dWxR39dTyYfsj2HcCJBy8UtCvWf67WqNICsOs3ofMGfq
ZuOnAUm/sqriyfP9w5UaHcKYVMtKlWkAavZp3ZT8blD26nnZdcVGRNIw3rJAlbo5ZtQNsy7Hl038
bi+u2IjzHRWna6hKIIMo0HLQw0e4tfsdGq7YaOmhvpujQQEBy2sAJi0VX8Sxgyrptde4eqO91agD
3jE2Y9ONebvID/Bh9DurXa1RT8dNwtQb4z5cS97BRL/Ay7258eu5s9Ws8A85VL+psqsS+ykcq/om
5ikoB37NO3tNhP09oQc+azZU03zhBrj1PKlG5uUcBEyOE7XjEVGMYNhi5KN5u9U6/dBMveebgis0
gvM2TwMDgniku/QPjkeFG1S4r15DD9LP0314CUGttFEylpjxWc4gfckDsNALn5FHTeXT1vUR4I2+
R+vJepg8IepODC+pmP5+a/rnHkxcmdHU7pD6pnQsVybqKsdrcYdFy1uUlNcS9i43Uh3beyPn/jYC
eJGVS9NMySNK3Pj0Noa/hH6fccluBN4lx5tODADlcICGqvt6n9JwuwJXJ/1hA4rBnELwh8WXsWmC
6QROW0vPgI40puDwdTHnHjT048TwSr3fmilIu5LyvYlvYbK1HScSIpvwewB17HEBRx1wi4jvaHPr
28Ve6ikDhjDsqTUXSSlcheYVSI8/dh7H1dslZkH3dSbJNJWppdlaakAUxVktNim6cE3S08DBYrgy
wGpzU5Oxzl6zdEBdWDhZ+h5ilS1fKdO3qgXPugyBnjwu27X0/LzquE6KlW8xUtg9QEGnulcgw4dr
lh2nVLcRz8Hs1eTVNoB0edtHZIlLi9HeQG4V6621gbwXPe7WJVSUHc+7Slf2fU+6kXtFIcSV1mhZ
r+uq1hH03tp81OlkkUMd0sVrayCuuGYa2gXq/GwsATYJciBEXjdgXXsFf8TV1oQYuSRO1Vgeo6rk
eQy3rtynsPULLomrriFDS2wQdapk4JvuBZ3hvwtmVCKms9fydRU2iwSLN4AXdYn3ge+biu+SYPYT
owOV8HRrUGbT6wST4LIJM8h3lpnDdiTKOuqV0SOuxmZNJgv/UKrKfspsChrmFOFpE9gtvydwVIU/
/QFyjw0TJhpLljQj8pFBTuso85uXrgYxAtcFV5xelQ2Tf1WxeF/x1m9FZc7Ar3gjBOcR/Ybpejln
/R08iLzS1sSVHyYrNFMEuU1wmbM9r4IMnKKejJ5jQp8OuA7riAk8J5c1hXXMLqbvrNOPXjP9Csf7
MW/VofB6HTjo9+Yw6h6lg+3NGC3S85B1UlcNa0MzUDaXtRbx6xg3K9R1mOWzV99TZ1w2NcC5A/Bi
1N6QODd864q2bT0DBFfvpWC81NkaRzjeaPQJijJwNIMtLP367ozMFqJUOmmHEYWufX/HgJZfgJXS
zMu+OwH+8Ol3nbuhhpBpxGQfDL9rhij8A3fawysVTFy119XuxsoZcR9SWfttFVem5OHi5VCHvjtP
1zTqTdZe94CulTXQ2VOdm0VKv9Xk4kqJBo5sxz25BKI5+quB2vwvK430U34SV/SF/O3QNXBrKBPG
1+BWZAM5hdW2JS+8HT5TV0dcD3KUm1YV69OhtPCo1I8wGlhhRMAHeCVs8xg8ouDsPgiyvjsjihMA
Hme41F2aIElGv6/vqmY2DseUQeqhbPUefAXPPvqmYUfqFzq76jNUAbPQdIhu4XwBWlcgO+AtZDOo
3uuyS2Ca8mTLY4BQI4lxPYCrhVSvZFujMuwAlTf0C39cAZoNjUY9LR3KKCIteGdbB6JUJ+LV85B0
RWhsthh9ij9wGApRtDWfUBvwzWtjcjVo/SLBIDR2KJWGx/ReR9/tknh23JWg1ZMl8wxWabmG8aWn
4o4CNebXb2fTkEEQAu27oJAmXueTCGI8ZGz2nV/jTsizNLCpINsKNqDRaWEaWucyaT0jQteSfO7i
AXYsRJYI+u85IE/9VL/AcrnGNj+5Kro6sXrHOyPcEIZy3mlzR3qd5vA72vwOMfAvn6ykTTAYW4pI
lmDKwTumS9PpruFmaPwWkisYi7N9jACHkiVPhu40ZemNiMnhdw64kjGthhpwzXYos7jZXs9axie+
dOvDr2fMNYPzk4F3dWPZJo51IzjfextPCKzgXJMVfQjzsoIhdh78gn1XQ5YerEpZVI9laKJF5Q28
za6TH9i4869/xzMTyPU+l0EL4nvWYm4m9L1Zwnc1XOn8mnYWFeASSxrC/gVls0lybjVS+daAw+jX
+vXD/FBvNGAyBgKqwIJwXb1bj0C9H5rEr5oJt9mnrfdwSjAhnfvrLpk+KAnM/9ImqeegR09bV8gu
hJUcejyGIysxTulDEAM45zcwzqI1MFI6zNH2UAgA4QRcs5o+2z4bV8/2nRsFgDRVpRbdl1bzr8gd
vZG8+eTXdSdojtcQr9WoEETh51h1+TSb9a8tmvweN4krKGuRRxjgdIVhV2mFhOOc3kqWvGQZ+cxK
cgVlI+3MbjU6X9UN0k6Ewkpb7J5niCspy5jlRzIj/0a2hRznoYUe4dQNQ7f6XXFdSVm6bpVCZNuX
V2+Mc1qH4dsR9XzvvL6sqyqD8RTyCNsEXjmp9/GuC0l4T6lKzAu9/9vH+Sf7sSssY6DP7owZTB1m
Egm8KRkMyJrrpC+4iBl6gSsem89T0u/j6+DAreC1ArZVfobxXnwxjNpbHgdHkme2MiAUHIEQv8kh
2elJTrCvgVNcU9mvY3W05jIonLknA4vQb5GM41er6pa7o23WS1SZDU2AgdHkoWxj+9gQ1Lc8iCun
4nEAVRF0RMNji/9Xb6cmhPLzvlNNYM/4t+f2TUSrcfUL9VxBHHSNE70WJMPAj3T3ayay1xSOcJ4H
rCuJGwORjHG4ipLu4V+MTg8Zqd/6TRdnj8Fd85AB20QZwYcw72l8S8f5JZDG9fz52VRxdhljAgk0
/C7KSYHVcatn22/n7IDq4bwhhq9v4Z7SN345DFckB95twuI1EWWgAlbEIIxerOrrD17j5IrkmqMy
uCNGolzHuIGdIizHOkB/f934MyGOa3NBwro1QhsBgxu4AkNVHQNVXe9f9o4EL+SPnvsTTogQVhmv
qZpEMe+RAJF3mfTU5rAKq+xtu6Gi7YVL9TOf3HV/hzyhNiucr4q6XYSA+eNOoA4Levio2ZSeoOj2
zCq5Irq6Qe6k0j0GDSxbCN3YJ2xEngfYlXD/Y8wTANqBRMAgSoIX9CXaLktEXtign/sS9GnTPIKW
06IG9yzqiS+3WT8nlzHN8H7O6rUPvdQF5B8qOrTN2pYHQF0AJIha9/r3bOJ+pa3EFdLNRza17aG7
kvNkuUBzncKgE+YUv14Oz5zvrpBubZGKjAx8SFsYClzgoCbPsCf0u8e5SrqQKdL3vK/OZG3vQhit
xSPzG3NXQ3dEYT+PMMU6WxsXVTZdEdB+90NXQ3cAhNbOmajOoqWveBK8mphnFs/V0EFWGMKBp63O
qtumu26elxImYe/9PqUT3VcJb9YjCjDZST0XSuk4P7I+vvi17qzSEK4GQO0HbcnbWb2C6vUT7Mn8
4LDE1dDVjNfBCovEsoeT68Vky3ATTr149Ou6c+4Gx46rkNRt2XbddAZM/3XA9Uv2XM8tIOfc3btw
MjMsGs8LAOn7hdLtg9JCeKb9XCldM2bL1Mdg1g/rhLfbsez06HeIu1K6o9n3WtYIpPoF/pKDGcKT
7ZMXdt5nhsVV0q1Q51tU+GERzeuYQzV2UgxEYa8P6krpLIBh87qoFlVL8jgNtRrh7aiHzE+QRlw0
ViYP1FyIJEOh1WhpnvaVfjXuovWrgySums6woRr4FGVnuVm8jD1ABfDCyPzdxE/CQFdLFzNLAHiq
m5IcQbS+CluZoMCoBsvzEbShsWyTzEY5n1aZFAzZte00LSJZQchU7LhMJgunAu6DNf0ieULXskqj
lvtl4F0Vnk2abVoMjPGGgfUnsHDBmIgrP44CcYV4fQZz3ShN4HHId31JqgXE4kB4Ph+7sp5oo+Dg
i2Uuok020HAsjyjY3F/4aj9fLKGr6jHbBAgPP+bi4MTmIhT6xIXf7he6oh5YubAgmjDqVgIAsS3H
91A3ftVJxBUo7sFEgFJZrjdgvdS3bRSmpmhmMQ9nv6Xu7N1D2y7wq2v4edcNw5lzwMkVtjFwSPvm
9wec/Vsvwti1UqYwY6MKmcYb/Mxjv/S+q1BEFJ7AXwJWo+SKQ9uS6epywr0k8zCBehrcKr7CD2FB
46sBjrufYdYx9tRP/khceWLcGAAOzGAK2hF1igTpciSZvnoNuqtPHEWahmFULcVKYQyTBgFq8vY4
9AtVXKZkDflwGAfRAodvvuWj0PV9z6Plo1/fr4v4hxRtvCkFVuO0FEGGp6ZY2Lpoj8RzYJwoq9Ub
jCfGfimAHaVvB7mLryy03CuyDV0JHmxl5VT1cFuBk68+Z1vTnLB4/R7vQ1dhY1EGUbUrAiuu6NdZ
RnDXoX7l1aErsGkkUsqjik3RwmAm3xWFEUgFGd2vP+nPr4mhq7HpiZioGKP0At/kZH3bGNnKy8Fo
ry+xVjgFf/1nntvmnY9brVEVkw4/Ahid4LzCRuo07DCb9mudPp2Xqqn4sjC0XtcDLKohtjll4/Gn
X+PONiw6HN7QM+pC7eo4tXLq4B9Uee2Soeskmak4XCQ8rYpVmPUiGzgqA2BsvbZJuMk/HZdDRoxZ
veliaWx/IbP4YEmX+H1SV5BoGxnbEbmeQqUNh0PQ3p0gSfWTz4euInHgB194WqkikIE+wUhzyCN1
+JGbQlePWMVxr0nHFEyhp+ZkE9mfUpDrvQ7u0BUjGhjj4Nm5Ti9dN9hHC0O6j104vISSf2YpuXLE
Kto2YiBWLhJNUI9yPZ0UJS/lCJ9r3VmosA5FuvrIsksMw71sDb6N/fDotZBc9ZcglFTwz+AXcL6q
Pl8tZLJLs89easHQlX+RfoxGG+rskig5QObY7ax5zUg/pH5r1cV9KfiUIeRT2SWbSd5l9K4P/Y5t
2N4+XagAcU3LQdG0jBGsXhULg58yNnSVX/BnaKuGT9nFXtFHYiPxKW7SzW/ndZVfXdg38K8b4zMo
XDeDVm9D5kcTDF3ZV5hA9hNJGZ8Z5A/dELyOh/bBayb+Q/IFjFCjIxiTUWYkKWPVo+662aT54Nf+
dXH9ECcNCkaEvRn5JR7JDoR6PMd311K9l3iCHO3886YbuoqrNhAqTreKXaQK5ht4e67yfuYhrMxQ
p8qr21rarXmzwPnx5cv1385OP/ujziHLD1oNazf1uOPs8O89kb7tqSqEwKrrL021iz6fRgm7mnyI
Jpzte3fogd+OvWKNvOBi3cHusLdiPW7hmxpUX6Jog+xuCKGtFnnUHXbbcgQ5aoIXIknVm3WuNsJu
Yf/IJ1g42h6mojm8meFimuuFKwRCI8Ong/XiNNZflIa5IYEjIm/lbWQFkMnnAxd6Xp/hrLzpkzii
bn8PhNy2tnkiYPEDVPbR7vOQk8wELM6zA2h4cUOUYEDfS+QsFwmXZ90bdHDm4/BBUYmot+Nd+l0q
iX+szRSvZwbdeZQbjJA4retG29IeZofrkgijefgyImnL4VKpcXffcpgO183noY1F9k3WBkY/KOS0
o5Y5aF/d8ftVRnejrDz2fAA0aj7BK24m4sxROFkVFk82tAhotc+nKsVMy2CruB2JPNPVJuErkq4s
u7SJsRL1VdN43MAlAB7KTK3sTReaNj2HbbRFp4azCVEYbN3OKZybYUc31WwaoN+EdRwM4jJcDvkJ
GZK9HtGzadA8h7MuR93I2pZVzBE2Yi9h0tzha41Nm+sUkV2ekaCXZyMH+se0SHbeDrvzb6a1R3RR
ekzEvdUAcH5sJsr5fbRUUfTaVk1q6nNvUaMSX7LNEBARLOOmf4MKjRTfS7WtQufq0Ga1uYSgGiMa
k+Foxc3Bon37OqWyHevTCN/m5pajAil7JDvf5+PUDzGcxOo0uGIge9MPW4AqFgvRFgg63KymOPAt
x/GWJkik0VsmBpgcCiayCxPNcBrZvsmrY+sRzOs1slznV6GZRQEL1Mjes7E23eO+03pIMR1Gai5d
lMAPfKybmIIS2xz9GVmIJv2cLtEwvsp2izRNk4Rm1/mmFiTz8yxNOEUEtSxRFJ3gAhd1D0Skml0A
WBH7q4FuBFntcAFbzeKZeVlrlFuGx8xg8dkwQNbC3nylfYCaGb3yWL3n8PFNz001J91X3H1SuDVC
MjWu57lLxvlemLBmj5BnTfLSHRxlQtkYjsmdTQIqXpNmE/bPduhHE59jHYzx/YRF2xSDag56qyTp
pk9NINOQYnsTNUtyLuNM3cOxUJCvcVdV6ZFXdSbrctvWNbkLdRuPv3cbO66WsXOIavR6g6E70M4J
679Vy1aLOheTSL8mEZvUJ1SX2+aE1yWcXVDTj8cb6FjnFP/xGMTfxk6v9lZSdRyPwsL//aQarKRv
XYxpflMLau+XLKwvIZ3S7rdUG86KMG1V824SzW7hEJytMK7tKbgB6flKIma387YMw3eBl5vmVcem
6CjHseurcqIZ0a/MlHF66mJYdX2GO3Wc/Uk2Ud2jhDy4wzOS/YYCApnD6rQ+1wAEBee9tel2Bw+J
1d4AHhT93mdtnJ1Vj4rBB340/XBP6qolt9vYmqMIpqbbb7JDh//D2Zc1x42j2f6ViXpnD7iABCam
+oFkpnJP7bL1wrBlmeAOAiBB8NffkzV970w7prpvdFS92LJSKSaW7zvfWeK7JF4a8kbioikexchL
mUlnPHgi1oRrSBW6WM+HGdGR6qwJUlT3oYxl+4LgjmK4TpQnYktEMyS5WeoZZ6elTIkt+NO+Oo98
jj9aeAL0WQF8yV7FQhSOEjEsdhPTwagyJ5hWzcemhsHxtignCRGDl8zls2CaR/tOShmnpvBU/F0I
Xsus7HVj6pT1fkGQPRSFy163nTa5sQHxcqP7wE/7drXya2g43kFOSenDznDBu6i8Uqu0Xjzdb/qb
JQ+Sd3F8X0YLYdqGSmXfA+JsjHi1socvJ+IU4jPKpfKzwBZOsroVQZfFnaXDmxtDSmFw1HWwPEvD
Zl2rPeItlX12yKdTRSpGkyw471dphyGtDa5pi0jVZtYfjW9M+TiLlR+RZaFwKzSwrOGPLV7q9mlK
g2RoymOMOze9DTqaQkjZ07uW+7zZzHMZti4tfcPWo110CaBxQbwU35HCoVCEnE2IvUbUmpeuqqq8
p5g2KshFFE9ersns8zxx61q/KrKG9W42q+V3Uzd4RT7aoEBYNRK87omv6+oJYG/gmrRqW8O3sI4v
zYE3aGMuDiAK20ZNhUvPFAUdQceOxHLqSoKA5mG9ZahGUiUexAtKF5WFhG7V/qMhTQdFRh8Zc18t
JAl2A+bG9WWA3V01prOLkKIDc/F0tIr7ez/k2lypHr3+W1AtrD0h9VljofWia8WPECHBWA4dfNv0
ZihZNW/xmy31hnZNpF/iBsHpB11WdbiHIjVuz5MKELy1wZnUxjnyksLic4VfMozNtajpTg9VWYKC
DLELFgqDmdJB1MbJnay7ENTeAFRfstES0YdIwXV98NR7nB3mruWvLGiADsImnRbPkS9aD/Gt7dON
9LqDlUrgtsap5An0z+XnoEeCjFYPFyDy2fvmp4TK67WDDIPuYhzPfjrzsXE73/ZvjYqQNly11SO6
GngkrcRDIGGr1i7J+BJg6XcEoQeXWS5zJjWKtfsmwNhwWxovyG1d5QFcPR/ipJ/tuV0DxElXVa3p
U8dH5m3F4MlMLEOQIpGBYBl0FvnqE131u6oDtGWshpFKZtALnmsD3ee9iOCmmIPmVBwt/uK8lm2Z
V7fobCCNTbjkdaTcF0SFlybrICByJ1gCht+EUksa1fEZUfRkP2vthXfQ2cpwP4KBteMJi55Wv4MZ
jODY9c/Ex15MeeDNWA8tzYIA9z7hddXnOHX0eFm9iW1mxvtsIsVJ1l73As/e+ZpMOOJz2nZhXo3D
x0rEmCKQvHpHPkl9iqyD27nVwM93TaxchIrDLIPLiaKheRv9EvJRFForhX2hgeMgvPoarIN0sF70
HCBvJcgrK/3+g80hznsPCqmjrDVI5TVIw+WRh2aZf4JfY6qUY8q65sQLZnpkiVmXH0nf2W05G1CX
UwGD/isbDaKsx8UT8kG0OAzfw6ErUqU9GYqsa9wER5WijNohbVQiy8Ma+Ebl4BwZhF7ruDvbDsXg
z94k96FZOz/va7/s8KgEpOkt98biPpCyWLYgRvb9Izhrpn6CCUF8EqQq5rtudM5dErggyFwtGMzv
I1jlzGk3BTZA7PI4ii9Tr0ryXolwvtZhMN5LpVaRWliw6xmI9brEH4Nfjf6TQSCj9yXEKMx7i2Kc
pLBtMoZCRRu1MXVZUqk5yEqJBNqDqBBOPY5TgulUPE1Flqx03jIz1fUdmpNVni04Mfccl22i0tl2
oFqV9BLwrs9cgsREVYCWh/N7Sr16KkA/FlMWqDXZLDGv9q6rssL2XzskiqXJUtm9BY+uHvo3sPFc
5sIhygIRNTHMTSziEtTAW1xfEHSxuiAwaZtcXraRRGWvJaIAZ+6fqt54LhdKkB214N+6AkPRqI/N
xofuN2tbNaZVSGHAoOL+BVXve9zQ6+QjmME32KKRuzGxu2BB/Rl/KSt+nkOeDaOPneH75E407dxn
a40c6NYj0ZPf2XGPjLFGpX7dhndNJHk2QUh4r0nLDl6d9Coj5XBBn2Hmu6BNaDzjMyPdeJFiFJCv
+7CC3Upet8M57KT1cFfAqeDI4zLM62E0y5b6VTRf/Z4oGDpjcM+fI3YLtp5bxBfdj4EIvzCN6J1c
RwWwJVZ5Jr64XhbJlqjaBlcMNMP+UZt4vdKobf072Q6Dt6T6Bl/0EU5caCLAgWR3sy/Rm6x9yY8F
jkzktLMoKu8dmFVehmjxbn7Uqx0huIeuOrAZbDKLJku4X8lro4Fh4uGV7bgJHXTb7RZaXH/DirDv
c0WKQGZ+JVr/HE3ylhQc61txzUDdFWXG2UyDvJtG4k94EWjG+84km5q1sOZK1w4CxGcJKW/4Wup4
OKl+QlmfibL2Mr+G9SCWLlvmNLExDolggkfFDjHbEkVlshD0gqXBJBc+AcoipyiMPLNH6LggD9OA
jZkFNB7zxompv2sW3CdfKVF23gZJ0/rI41Iw1/OjKmS5S1rxwWdapjr01+3EpuUL4txFgJaHFrW+
TGDr4cRTKOmrQ1hJi9l/4a7M3YJ3V7WGR81YQzYM6UMLyjeUurlao5C+2nb2yn0T99Q8T23hz4+9
mvwMg5wxeHdtYeeMLpWXy0a88GVCGrn0Pl0DndWAuWyqllrshJEwSImg60exF2brarhMEzTkI2i/
zZNRJNgFTWDvlmHiG9sl4bEJOX9rUVBli6u/lzCyvvqAtO6FH8QlYgrME7XzYRhwMxyYLd0PX9b+
69hTJnZBJSAvWGu98vPoBeqeWPgPw/6enuEcOqUsdnAjmch6h7JlfC0BOan72ZMgmJslySYPlIvC
o6+M9Tp1AztjZgWPAWTuhirVpDziiJv3TrHgBad7uWmCOm7SrlsMuDcIOwmo9bLSIgEib7B18Hwm
izOjqHbVlJQbLAyEbsWlO6wx+8FYaR6iIIoOMWmw4MJWZRWJH1qquhd/bZcri2X9UBKpQaSa2qYZ
04VU3Oq0RP/mtg55iG4Xz0H5GvuLPJjaMZ7X/Rhn3Tqty7ZXNT04EHKjF+ux5KlsbYiggcD0ibcr
umS2bVpgrzAYPzhBflSmcOaF0jh26Vx1CwM52Z+ty6ubw8W+dcsKIyCmfCeRFT2OGqtsqcKhzst4
9r3D7EdQcUOxb8lBCb/gF6TLa7Od4VxBXte4DeKMu2g2xymStHxHL9aNCM0IvGAnK1lFpxoB94gv
LvsZR6svFXsNp1aS6xhOodzAK8j1MNnQsdgP3szbrx52JoLMqKtolRNdC5NOtEJzxc2UVJlqUXXb
tAi9MGxTR91UfSyMhuNpXoZ5/Y6oMosCXxhGcXu32MhUpjVEavUGvlBFcKdYW9UPiw80azP0Udht
TYKDL0ePXib78UYo3YxJF4RXCLlqegQjPPRzny+U731I9ZafFW7R7jppwyTJHC9ncdCjRhBVCqsZ
hvpvrYPWPQDsSQLgOiAhr0etW42TSPQJaijZYes/NYBf7NeGNnwfDaBohLqzyVdfh4333mG+DOBn
GShiPTFWERlWByr/tJjmBgkwalryuSsVe4vhUmFemRWEfdF65EGd02T0UKwUPfXmp9iu9VKmXhAk
IaqcQnUZL8I2uOiVLe5nBAOL9oeqoKDcsBrZmI+uFQuHhQYd1D1Sy2mzbPoZfsV3vPKC4T7G/sQZ
TEJ1KxAQj5QA/hY9HCN2dUiE3YWNaEiXR6ta1JC2cRyXCDYY0FGjfanHzKFIRWGNusfYh9qgRLR3
vCkb9dpqb5i3Q+0ZvteaTxSf2MqtysegXeb3hlPoSWPRcP1ubDPOW1mSzst4M/nHaiyLOBvBAzAn
V9dRiY8kqSBv1ZgbZUrOIzqsMYbR0Ou0RpzBe2IsTkMZjHe2WNjjGAbO6NTQdZVX17ZtqhBAm0KI
WE4hUudYPWydZShfSl/O034NNSAHwack1caifk7NZKx+SHybiJ8zwnrYZm0IEXlsYec1pKVGaspu
jTv63SH6sarTcPB4cUDAeBRHmW7X2kNz5Yh3t6xYwXdJQP3kYHCz1N/4Wonc9TA+uQ6BVpvKG9cJ
nB6v8PZo1kKTESDjOBWZGYsMhmHhSzgbMCpnK0q55+J2PeFpGR9+xcNQZbgDZfdKMZQi21qI3uTS
o5XdzAukOYAxPGg610T41YXVlgACqlxzgbJh2rdFFffYkcV0GAiguzMPShPsUW+376wWg730jdUH
MyZ9K3Lm3JJRioMD4GJZvMPIBc1I2eE0rWrVnI0hHOIIOOvYfZswkcnVIWkHeiayqxIVtufRhLo9
q2LSx0nKof4WqIU1m4E16hkwSrjpvBBVGN5PzPZuTSKVtUtkXynsdT4VrOBJKmAoU2ERo9BJW5t0
2xA56lM2olcdMoZR/YzARLZgXoFzU6McVUvWTsBAMtgv8SWDhsuVqS+weEfXBG0mQf0C6RyOOcF5
4L0BYGi8lXeHxM5UfFnsPK6nNcJl9wLjmiE4dXE1VToz4Syr48BADIMp4LLkJK6HCWHo0TVAsGU+
D8lSw5KjQB50j6IiefBFCDim0Ojz0xiBiIe1LrwFhNmxXfMGQ3RUCYWBLO6j6BE2sw8aQIhpAdsT
9jkYwGq4ytC4ILBxIWA8rQbH29ljfDBPGLcF6mRhZIC61yIE9RJN8GnKGFPSXjtMQ79HKzrb976k
RryJoYRarjFStiACdtFzF3B0N4gERhPQICQFGBACFXH2zfJNVEA9gDHrbaMn56c4I5aiSldg0TRv
kliI9uhsAuAkhcDMf1da9mE2AFqZr06Wq30gcvSSL7YY++k6zRWvDkxwtDSbbiqaaj+XYvEFztuA
/mwsatr3xpW2mzcrl7DJboZxfcHkoANVagbE1C3pgite7ZZaW+zsYHwNQhFuMeTxj3BXwEXCKDzO
097GU/KC/WDbDRdGoGlhfr+cLJv65qvtgMak6GGn6Ox7Qdx/yprzJm+GQgXPXrB288URVs+XYkDE
2wMDpBr8ASRNF6nDsP9Je82T3eKXLcmiCE7ZJ1xkJS7rcqGBzYs4WZjMEJIF3m+2+uCqPc2wNSKH
GBZN5IiFlTSHKQ4jicw+svRnLgGwprEMLYzOpVCfhIaVuARr0YP+V5Cm38Fx3gvuIXhM4iFDfNNq
MbjpndwiBNaqLfhMssswDqHT99522kOy4WrY3msBgXwhbTeigYhROea+4rJG74J6trtMAP6aDMII
o6cUbj5+cCRxQFG1U+P1uwoEifm7DRzX+K3iwtzZsmI2V1TKZtOGIRvzAFEypklH1TmxRSHVoiOI
4D8G1mR7y/VCzNmQ16Liy6EwmDVmEHiUnOawUCAahuhFh0E0ZphDeYjnJVxxNBsZ7XBODhizj7jC
UgCofpNC6bnW+dj1U7uNlskfP5OKNq2HEsmPTIiwV9jg/JRN10KI1WC0ZXQ2d7gOo8xrFb+LAxm4
Zd/ATYe9TgoRLKfbmlskfvEqqqOs9pdwuNKkapc3D78N91KBZm+YtjcbatT3M1vn6DLdWpNj4Q3N
gjsGRNc1rV1RllfX+Ro1mZrCmMyYKQFnSjIMSag1KdEd7z8qhyMbDC6XdORTmdkbtxPcJVAXYpuj
90fMzKAOmg8Tu1JRzyVuRFavPxqBMcJ7Xduh2UZl1Hvog0cZ9ghRjlX1EKGqwdWArMKIbiWO9vFT
yIhalhqfw2bZJtHEnn1gahVyWwDcm+8cPqzNq/SmwbsfSkxqHmZejxpmAI61QZbMIwyJoXeTqt2L
DgMrLJJIhluVoL6LNwhAnMYjpHsltdmK4c/QwV5NJVWSExobdrQSI6ATiggWn5opivRT39aNOiRl
aIe9NyHk/D0kBO153C8x1DhD501pmwTWOw0E5j0P3qSn6ou3IlAw4ygA+o2bOqYulTZQqHSUJPPz
2oK4ljGiMZ2pwraHN4wqPfPBYi2L5xDYUBb0CCao5/XgrcjdVnkIY792b2UZuhRlRr1mfrKYaeeG
noc7BXjc3rVNvJJXXxhKD1WDEV4mSYfJ/QZCYKLQ2/VA6IHb64V621EFwZSFcVd7KfbcOZb6BkX1
FM4TWwJrqGHcVp6PQU3cYzbj0hbZaCx14yJprkRCo51ZJr7uZLR4pIcXW2AnnjZhiZAzNF9+faK+
0vqVatihfyZlNHUnAlA72bZUTPzJWsxU8rYEvAdZIZhk91Xft/GxKNu+ebIMD+boAtboA5mQhQOg
AtRyRJG7ld7XU9KVh6VWvHlBPQsUCYhh7KoRiALrADVHMFerSDZhM0svg61G7GSOAV7C+LYB6/bm
PZx8hVso0X7GORwgu02HGY6e9klnFR6sSWqp7heFh4ZhJ1YC0siDhLunEI8dqihORbO+YOwBYGvG
Tt7ydU1O6BVi7xh4BRDENCawnQtu8zcW3JE6juVdUycjPa3tAMm0H7jBfLXVxAHdNRNcObamlIsT
qW+BwWI4GYAtRUbNZrjbqU6/d3PEgvsBfgk62N48Wn20bgtFKjtTK5/rjHfWNrnr1C0Kzuj4QlUR
9fsIEly7G3s5hXk5O9mfAg2DmXQpGuLvo1XS8ORp3/e2GCuaKm9ZyVFXy1FLIGNhV4XflgTB78di
LevlEYByZICUi0KtP8KehuV32Qyk3ZMQ6sQ9qawbzxD6K/PcwkVavAw9jZaTH3na/XQjreWpmqcu
2awTZcA+OMbTKWZ0E8Yhldbg540mOk+k0zYzDlmfe4W3UOfTGgRNBjp7jDF3FN3okzPbcjBXL+2M
YPEXYptSn5VZ/f6QIKkOFQEQ7wLyBG4cwtx1EtXfAZp4QJ4o86QGOogSLNM91nm3wRypAdCAI/TW
x9hbJcI9NYeZ8zxfYZuwUUHhIOnt2XGJNr1MAdryq07m1oNDQJVUP6bbzfgjmYCzQf5Ny/04cBQh
BCdd+xQqFZgpi0og9yqd2ggeDDZEtFMCKJTkYUA9EGLCciwugUiM3eL8hHvh3PbV/GnqRS6nYU06
+oYqII6WtB7r6eCARS5vLOnkfMV1XYY7jTol7WAgM6aI7ymXvA+BzeOyxcjxHlUxTw5aQBtwwVSj
g0QdgQUrWvexQVdOUx9nsPk2Td7IUkiBAgs4UzYALNQoHkFs8Mt8nhHp/liDi4gLEakYcFvkMyv4
ayIJB5G4J5hAAeEq1DiYtIJCL0oHhsl/mGFaraZPNMol4DA0pMR8Qze2Vl4aG3Af6pTieDVrWrYD
9BkpbOWlLbcLBJ2I8+mXKBZfoYkGKJ1OFrEz412HXqOqMzvC8dse0Agv1M9VKEC+yP81jssvtMjY
RX039LrdEP6ljp7j+V9iMJNfrXJoG86LRm++CatHhp6nov+a9IT8apQzwEuOF1WSbHFLEbSqfCZn
jcPyn8Wy/4nRE/nVLAcNd2DA5ELd7WETjGKozLGz3gCHNg1WC+CwuYadfsLH4H7RAIgyxOB6JAMq
i57jH38s8f9ODfo1161cgLFVnkq2A1JA27yCcuAM0t2YoVzCxA7TNrb/xz/pT0hI8e0d/A+Skxq1
01EYxlsI6cfkybihmHJZosyE6hqdGBBw4bUoChfX/xN18Z+QE3/1sarBq8JhHtBtzJBlYWDXshmB
aP2TX+jPXv0X1pZEEp5OBKdgXHTfG+W/WiaLf0Kz/rPX/oVWiSp57GRZ0C3GXKjXldtXUxv+iy/+
CzPL+L7phymmWyBdGxAeAa/6wDf+8cf8Z+/8l31eLJhhUF7F25J4GlfqXKDvxuX7r736LxKUoJEh
WDV4LujU4GlrONIZ1+HpH7/4n6zQXy19YoVBjVxqLBeR8OCH7qvOZiR2AfJ4WNDJVE5gMe+gJKHy
X4q1I7/a+whW2gReJ3SLGFH6Fo1KX2of6Mw//oX+UOH9Lxy8X819ktqF8ezKaNsxLoBz8d5ZQLj4
79P5Jn6NUPjib/rI7+O7StbP9Vo9+1hpdFfoahJoFUqxQarhj2UOhQxSk6Ai+q939+8fy3+Un8P9
f70P/df/xJ8/BulUVQrzyx//+jx0+P8/b9/z//7N33/HX+8+h8u37lP/+o/+7nvwun/7ufk38+3v
/rBBWWzcw/Sp3OOnnlrzx+vjHd7+5f/vF//t849XeXby8/ffPoDpmturwVGr/+1vX9r/+P23G0H0
3//ny//ta7f3//tv2fr5Iapvv37D5zdtfv/NZ3/BLQU2EKSOCEcNbv4B9vOPrwR/Ad8/RplJkEIM
kzycCT1yQsXvv1H/L4RSijSrGJh4FN+49XqYbl+K2F8o9RlJIhLSOIpo+Nv/fWN/98n89yf1b/3U
3Q+YgerffwuSP1Tu/72UEryjmDNYPdAQP4fiZf/+GHdlw7w4xvCqUgN7Gvr6qpeV72IevoB0q/cj
RPipq0mdKqDsGYhU38YmHOC9rd7QQY1ZNYbNvvV4nSv2nUTNQzVWm3LpkEcf6dMshxAT++i8DrS/
0Igfk67uswYee2ncJ5dkEiSletjDwCOLUEEBll2OrdI7KYAlrMC9aQ163HCG8dTZ6+sUiOaZ0+49
7sgHiLy7yKif2uPnRIcHIpNHIFbbKdqI9lXwz2E5zvzVrJgMF4fSHpCwePLZSzOGF12DyDBGoFX0
YKo5eAgBjg7pB5ff8e6yuTwTEAFxlK4baGLuDQc4GDSA5Ku0Gl8xEd47APFsgkVMedRUZ0mEAdz6
tLbnAGi6aZBSTr2PuiEvK8b3lq8XhrncMnY7jz9DSpkCnLnW6uva00y2JJUOcwpwQUtxgKXO2UWZ
iqE5j7/DCcRNryWM1fEs7SRSXp2X8BKYwwgg2LB+SDX99Erv2YyAYXCe3kgsz6r8xmiU+gXMsp8K
ADBtUO/8cdk6H0VmXNxbsW6oCHKmyFlEcreSMko7RACeB13frc3yUasFpSSIqfNCc7fYU0LAF3OY
uzuxm6sK1+R2gdk4KmEwXYFZAaXvPXBbgruqlA/gm+0AamahdwW9ATQx25l9EBHM2/BjRRlmTXgI
53sVvNY4+Sdg+dLet+ZQA9TqZ7CGJoKJkeBiD4jrNDcQPDRemdFCPZZtlSX+PUYqG5GEeavUPeZj
T4qBeDBSd4fuFQSt+kZDcN3XBYLsNIndQzmwYziTNk0qlvZsBZN05dkCd0NpySOKaNC1m+ZLuABr
DuiQRav/0yefkQ+z1GCYz65+BfxzBwuNTCddpuY3Gcb+3sgmq2mTg2V1S2UJXnSxpCGPU9vBb8gl
qVv33MwpNf2xikbwi/Rwjd05jKefdbJc4G6c94rmDBbWBeajtPnaSZVD3pgj7e1YTRqEhqMTT2q0
GL6YfKLf3NS+qJLvyroAq7UDpW6+1zVa7IGdNBoqFvqbWFdZL34ITK0jv30zwfRUVP0e+VrQX7Dc
C9XFoMmLKvqgE0zqZbsHDLOzoT2DegJKI/0qnI918AWgBsgv+a0L4Z3CfOzVDOo49/kw9IdywG5m
wXGGcxBYbxixkejexfOONcVDMXc/RUnxsRjYLkXW97G+p3wN6AX6U/MtCdQHV8MBKit8GmbbC6JS
eKSmIC8BiRLjgbn6q/CKN86wPeAa8VNz8gki0pzCzhAufT4OiKLaiLUGytBuoL3J67K756vYkIU9
LOjath1dZYb5T7/17fKU1OVXTps1L8cmuXouBCi8sr0YojVziO7MHfPQYIn2uiSw5vNn9eKwkdSC
U4G0O2IBCvVfVwiIKP3SNPeNrXZjAbh6DJ8q8+EXbk1Nt+ZxD5W7FN99Nl5EApTKIutWTCsmG22C
Ka6H4EFSROu1hYXNIw5R8M8Sd/J77GklWJwyUG7SJDiCRDI+DcI7VRGJ9jjTo7vRvQACz9YomO/B
g/xS+B3whyF6amDAkqwYsEQGRCCkbY0pKfQTGKdph+rnodP9FeqYcs9aO23jUq67QiXdZvA9VPMC
ezKZ4A5rm+q9CTSmIxwK4eLKZlAXvQZBwJF7ph15w+D3vqnrY53Qiw9BaBEdJ69cczlXn0Z4j6tF
h1vx+FMVQMyWpmY5rLMEOK5BtLEtqw8q6hbAf8v9PFHvK6ihwP1jwZrM0WBKtQP4Mat63MZjDHIk
thHma6fCrkAOx3FJuxlRVjJqTwktxl1hMA7EKdqbixmj6lx1RZA2fNoANYsxHvXmfcBA+iQyfAFl
q9uDUBTvmeHxk6folCcKgxPqkXPhiuKLmXqALvFSvUJrZbfUgQmGhVFvtCmrU9JVy7FENEMONHPY
xXBkyZA3Mm6gURjTDidrPsLqEfcgaJc3JDGBMGlcFT40D9tuEnclTN5xnn1QYifQiJTDxIs0T5g8
jBt1My0thRz24Km2aTD8kKZ88j1vF44epp7Bo64GDCoiU+aBgoAbQ5fhHogttsvM4/6iQCfbhsLM
34XHwR9qAavvXQLdBEoRioM26C+JZWtu13m86nAFBT5+9ugi90ghxcEIKAFWsj/D24VXBu9RT0gO
cSKEs2F3aKRZ7lqW4yFLoP1jkbqlafYm6aNNDNlBLlzzFU6OZCtqhhEoF29tiYEOCU/lIqd95JKn
qnH9OUrq5sOQ3kth1F0figb290N3Y/oB1clh0O7SCCaieDKgL9lxiLd47igE4gAmxjU4XqWPBRuP
7dYb9D2NvHlD+7bIIukZEIc7Ay7S7dVARsFIT3XXvg++hX673FEJ2qgWYteN7NmGwZUSZrNwoONp
IigNklfAmvxuLd0NnFnWzBvc96CWE06HpToyaouMYN4MsuIa7SYfmLo3nt1yR1bUSetPAIZ+DpyM
ZG2s3ta+/zHH5UNDR7IRrMMRELRnH8PIsNJ7XTqwL/2H1Uu2mEjtDJ2eA9XlfoSrpFg/lqR5HyB9
qBCYo/DYK1hB0pDdxWxKYbtSRKcFIbr+cKuSgHFriuE91AowMq59m4O2eONVHtaOVemgEEBeMNxQ
4xlCjANfuivsprPWXkdNd33vXQYp74oQU4EZQbEFSjUd+RuvwdaIACni2aN0eAKZgR9k2ydfh0LP
xxVaPnBrgI1uBIjM19YDnwfciXpNkeH6f6g7k+XIkWTLfhGeAIZ5i8lnd85kcAMhI0gAhnkevr6P
v34t0t0ivXjLXlVWVWQm3QmYqV499yr5pmivJKxAxR9sVPRdnogl6qppCQZAV0avM2O/cGg3KAWo
5yI0gPta8IvJ3Ce2XflKVqNmYXh0j4xK7BP1sfWdK5SMqRrXp6mzcqgwQNm62dJHS7O5ErH/FFE/
lUqgbFDpVlK4kSjRBye0sVDvheb3GxdS5bbbaUoN5UmDZd+N82buxzTXzlNXy88129qnuu7rkEg/
yqM+2+Jno5qhxjULRNJRpW74VbtMNxNw7NA2prqXxdK+d8aykWjMJgAY62xCL62qfaM2K03Zql06
1xyPvTGYv6XG0Lse5uHRVZUv5gJcpkUrh6uD9udhvqGQKVtVucoyZbjiVNkL4j/MPx8dvVm1H2kd
7IAJk3koNLvZL27bhox2On+LBeMq5qowD4vp0yeWxy5jt7hPBssacX7o+l5v9P1SWMlxcrMP0feL
EWmDar5rhQAEmLQ06O1RPrh4EhLu/l4fOaOxR0lCN1+taQSWUaqNXyqer6SLqU/WCkiQueUJ8GBl
/uzq77os448ScOCI62uu/LLcqBGb1f7aJkphwjSS++HUQ8/a5XhZKkV+dG7hHAgwQkwTcwkHWhXN
9G8rmCguk8IkMB0+GVCpHIi6EtgKM2BRO0+Za+7YqTZ4SZIF4D/3qU4wqgpZMGCcZraUO75JxdMT
5RJX9dXpljcjX/ApzVfYAINHaVqWEwU78ZJTtfl4KDdvzONP3ZijQrNUjAXVOVO1s5tyAzJkO6hj
/eLM5atebJFE5Wb+w/FUv3CvHuFSQrWaBnI8liI0E/lHGTXNsxQtWjK7CVtMTOEs+wfBJM1vCfmw
7x4Gl/PSkzK+sNLq0mjpwe2/eAZrv8jnJoQUfWNo6TVY0RGsBZWf2h9q1v4cpZMzchIsNR8Umfhl
YrxvsyrCcRJ8+TY+OOF8uwtI6miCJjAhyo5yNZoXIVrV05bNYBaXjT55+OxZmmn6DKkJKCCtI7yr
e92KzX3K83zwqmRzfLaFHUumeCOegyiOi/rWAul6WOig2Nhp4Kk2Nu6lUY6JbUSYXJ9W7bPOTMTP
wWcRB2svmckNS2iXPWeI4QPRhE0ynIXNlyQpKF2SV0dlgUvPfUczf8G4Qjwk0aA4x1ymMOLsh9Xe
UQfbf642/RuxPHkOpXaQFirj9IxHXyPAa+Ytyzo+MV8AzcCcn9RtnIJlqnG82PkYjNSj3BtKeaqG
5Oho4poo/Xis1PGhSWcNzd50gLd11Ps+3TVKF5jQtxiqrHQD7uqXsJjKko6ls6uI28K+5PekyE0k
2d7MdP1d7Tgi+tSyCk/LeysyStW8FkNlhex+am+pnk2hhrEyYOzmnPpR8FJosSgjkRQyYppk7AHr
0qOSFdXrwtKA0CAh5gEXk/SHVLff2cSw7iy163ZD3DA+ADd131sn2R6syZpepbUWz7Y5ij0rR4do
7MDhfadwzXfGp8UlnVp5KSBMGPAq4O91YUC2OZpFXwPyzHao8n1GEXphGlky/SqG74l64zhso3JU
LZJRIyzSw6s72TAieSWPSuoUn1aSszFnyqdpZ1TdtOLXLN2ri7XkYzBFDHYnkydtzLiYsHxS74o4
K19GfdU/N8tg96xjwQN6i2jjQHcbtorJPMZ5UNkvZteKiB1SyzU3G/XEQnZ6MZsH1bJL7TkWBNRi
31QulZGsh7Kz2yusCku5Davh6AfeHtRg2FrrzCWwnTaDPE+enK56H3LuTc1cV39SO+PZZbL5sbh2
x9CZfX7vowtQGRnbIt6QEJZDl0gjdMq8DhVTHrZByQ5LknWD5w6deFo0halbRZEbiGrN+WowxAE2
uT7ARfpWSMMIW6tKHlwxpb8jmaWa1ycGE9m4hjH1YjuNd5vZTr6IhRZto02LaCvNesrdhDvCzZ1j
v6DMLjUWKsDHUM7VOeWphdQ4aCQz6P3msXSlD/IFWcIYrBdiFR64d4lFmqgWYhNv2Wg8q2VKH0MA
IORxttcWpfQpOVNPrzbtn1tOlqd3+JFyPfOnRZY/sJ7DdSrkAfRjCis69XA04a5jRna5m3/UsSjY
MJZGs2uEUucMt/PsUZo9diJnpgzL/wAimfTo4qMry2tjtqBsbAZ4cYyu8FQzTr0JIpo6AvC8qbbp
VMy0l+nvhlpi2KY3jer7mMYHlmaEswFGLvpp8jqxHR2VIedQ6MelwpmUzXgjymI+18TsTTneBRA+
MiXKgK703kc+OnZu8T/O096KRzdYp0dre5Xm5q1AFDmKkmPkQT2mL2o2oBLodR1QsR5Uu96bXacx
etPYCzpozUU0P4O4bTWVl7mwSV2WdNkw2lpumbh61NpXZiQNsA/PcgLXhQyJMHAUvEPZcEegf6RW
RbK0fwAzi9eqVC54rrvQbnvKrDI29proqboF/VUugfClc+Cr/KfomK/1MVbCBCA4J9rVEtYDhxxn
PiYUPu2/dapCtfmIgT58C91ExtPsVzWdAaYhmjQ5ORwIubmDmuDH16BgLUV5G4hV7MuWxtRtTmO3
jScVj3bUpumujy037BwGqhvL/oIcAxPsH7+7LokM56wXUSIlVIF2S/Lmr5K6c5CN3KGJkmPNVWIn
IK7B2HEL4Z6Fcgi7uhyjNEVNaUGgw7Iu233LK+SXou4fEyJMPMb/HC2l12j9S14v53iEEsSJ/tYl
bUAY+JdhuJOPmzPbaWp+mfI9WChp+NgfRL5dNIJ00rL0U+lekljV/bEc8n0r28Rv8MuGvQ7B37vr
d1yo59GNrStn9hzicjwZ2bR5Gq4UrIpCeoi+PuTGWUUQIljVkF/JJnkIrbZ+3+rll3Bvk+QFGlG1
KyQeZHHNB+PoJgTsrfILClI9G4l1Hnv2eMMdaLexstzLAlGPtaKzd3PdBCJdT+xlC8dsFNxK5q9q
VVwytnuxeA48G/ta19Rv+ozJxiiQcmcFq5XLnkr8MbLDc9RADxWLeVaQnp51ne8maefUH/rh2uXb
zsqSx7KixNcn8bbSe4ft5l5x1vF9VeWmIs30OY1AFZX426s6ec1rndT1arROliDcdKiwNm515MQ8
pV26PGhFab6U6IyZoysReQSbbxSpjaGW8aioV0mig1141PVE5af5X5ZSP4gNSD9L3rgTL0qPOcV2
vtyiQuBagSg9yd0YJ9nBzHAIaUbmL02lhqZSP7Tg9XvXdBPy2bOdiIsRPGdow9VwTi4VUFst6yeX
lUatn4UTktB5zGEVXaHKYFZX3AmZ1twoDS7a0J+s+3sxzYYeODNB364CGBAnP9qU4vK0tr+WmQnP
0hLneSk2Xvu8fkRH45CEP4iSoqsfLWzM1B71WHi1Bo3R55s4NmZjntfCTW61IrJ9r7lZlM0j2swK
r43bzufieiisGNqwsUDy8928OkMg7KZ54OLZVa3q7rXNMW/M9lNCFhBATXnTrPLZMVvOK/3f1Gz/
eSvxG4nXNuARxZNIaYP7rH017SXfJwYn6grMZNBUSIaoY/umW5+ZgRbN8hH9lo6HJK4DWzxOacEC
jC8FPe7ZgYag4WFdiNZtnUcnZjyvWFB3zrBNL1XcE3TpLONNVroSYm46EPisXkCa1jCTzp/RaSkU
s+4N2gFIhAmlPlbV7OkzrnQcR37TrimfdGnOUl3ywI35P0eR5qe0iYNKvU3CXI5SwdfV5TRd9hRi
gkQxbUPVqo0QxBajn8VSO5xgBYUK6uzYHnI3PqiagmONDGpmFo2z+CJ7pQgW/tSJfdspMjTNIZQb
DTL66ztRQf0lZU+vZxAC6fctKB4xnjuIoX0OU+PFhsMsne5fL/cdrrQFJ3TSf+TtUHkmVvZTxeA9
iLPR2FeGm6IgUHbVQ99fuC5Nz8FJG6Ju/7KdM1jqvA0zR00ZlWwyssTY0/mx+Omo5swmSLVVo34o
/4rEPuVtdUay0w8gzh/dmrBvfbS6Y57Ph7JMmr1USxska5vAi5siYGqxefPYaz+OWkB6ivFc3L92
hXWj9NXtccpIWtPWNZyEznfZfbvYWJnqxEvsV+YMXstDnsX2kUFNx7iRjAu9E8kRLPLvWNj9i4yt
n7QygykxjiNS8pxWSjSNLEjME3f2R8k4y6sGVQuWvOy/W8f8YnGF6+fupL80zvzCY/AwgmEHjZ78
UP2Ic+MORx3K6wSKd0omWYIQIAUz0YQV15uEkiMO1SJXA8w2QK/KfEgAJ32x0VDWpX7J5fJA13Cz
kuRdGVckCKPcmeBZu1aKY5lkFbgOtUBRpmch8eaX1uwrwq1o49HOUD7xwUmdo8oMy1Ie8352PV1e
0vFol3s7f2E5xtB0N9rWwBF2FK+2xd1vFZHdDpyLJemYig0+W99NbVhYxypymu5iqOltMjQ2qqNv
pl0eDt1GBAWQlI7T39vmZYnc4kdxPLPkwSeHQfHrpcSwnfV7XR0eFsyh7NFIDuY437SuPXZzvfqG
WK9jzuCoVf/FFvS+l2Xmrs2GxJf8ASy3yUyMxVCScGXwnulrUNifpMjhl3H2tuJUzIpGYgGcZ7eV
Z9qq2xCP/yo8b2enx/Gd1WUTCrDQ26okp26lo2vs7X1ITNUj8YOL+1oqxaObDB7SoZ9t7lHR1301
4I3e3H5nLe5xdns34OvPfGzTXt+uj5Oj3hruvFl9xRBCeZf6spx3JdgZ/mDcZ13/zK/Vo1Aq/Xii
SOpj92G9Dx2xaQSTxhtXdvmNgNrTuIrA5reZJAhk1catYcfpP5EmF62iCxbEUzRwvYfEdN9trk1v
YAppdyrGuAfrLtJryjteJrIhVnmbarkFjs7LP8p6u2Uar9Ss34N8R9s8oLGQbV4/1hOfZVncQzUy
lUp27YbVJF2UXWm6f3T+kSPP9KzDOA/jvynlfm5VIOuosK6uW0aJlUYESVzamPW8bQp/toTNyHuv
/SmEtvil9T2n8WfC3WY1c7hVoRDay9pdrEq5gEofGQ1DySr7cbJvWRaf6thpuYqlpATMSERRtbBD
e3u2yFLcGbUgAwQ7r99bG4+Auj27zHhfWnDX58Zepa/oifaC/UKmDBGTePIQsOoTzfLRqJycVi0u
/QTu7bgCIQc6T7Gk/0CxNgC+20EhSkE5JLWS7FvN+XErjka2VsHtC/Aj+Fwu7gkkgf3EvgUm5wsD
21sjWQZ8b4KasSoObSkh5cZbnnVUVOrqUgcWPb2P8piP3VEpksdOkjzrGDeIohzXW7lTcnXwDHc4
CeGkR9dQ5mhxkve8SW9rlx+0pCtI2ljsEDnP9qD3R1/2xcT3s5xKNMVXXLa/qorEutr0nXLjX6DM
7jP0xhJkENxBXxXGTtGN5qSIYS+NIsDM9oRdBgimLB+n3pCP+BGYpLkKn4mlxQMuaOXcpH2EgfK2
tQKLvKTG2XbD+neI25tqPlV1vB9LTJ0leyMopK9OUUeQqztjrZ7weXhicOnn/vVDGlHW7wcn52Th
6DqQ4B1V47Qj5jbKkN9AiphzW6CeOlVG51WNGszmWWqTb9cn8nGIlnix8v6mc5yDaF0zQYoFUTO2
Pjf335rxB4NwH459bvgDxpk3HMQJ8HNCLzMDF9v+NvLpVFdEmfWSJquPIwyXaRQT4ZMaSZR0BzkF
xXImcWdnJH9d2vDxHu9CNaCsPaMb4ZnFL6g+ty2219wNzTz7sHA368Pf1IhUvfkoZPdFGhQm0jtm
cEdxcQqQCgL7H3bDucjZlJ19VSkeH9pNyTHcDpG0+nDAjl0iyhTWH9I+OC6mLKCg96kBj7bJb99W
id0xs/ilae+WHg0lj7gb22epjHqAPp5SL24s9UkWdvLcJX1L6CgCYbO106HvFHcH1SF8oXfZt+rG
xo6dxQWjG84hv+uxODOrJ7eqRVpgDpmpzil3YuNOE/BR1xRzXTP2R2zQ826YzCasy8p4AxGkeVt6
jnop0BdB90Go0+ZmyEr7Y9q8wSY2J4TcIvntDTs5qDlHtDTU+n3UBujNWU2XsJNO87QU+Ou2Qt6K
RHO8PJMl75rhrEewZIB20T/klAMvC0U9AS1FoGs9gz3zo3XjvV3Wz7JTXu0hptDG4xmvTdjUKlOw
gkOUDKPHXjUcLqs3Juf1rr5j8Pj2IWhpE6oMfNyxEg+tOj4KF+cIzqe/+HQfGN69ick4iDT9nc2c
FqNJPRxsyIR08qP1NDjO0Y3ReZvFvLn2nRaO9Zua8bb0rpuA5fMuxR+c8hkunhGNWA9K+hf2h6Na
x/PitSpvy5zuG6YahqhnnMfD4zov92Fp+dDNePpc/UpIwK017U9FmE/6rBylPoCYdzsJw4xGABGu
jJtCUpB8IN8BM3iWPC+qPJb68GFwuwJJb9zgRmrum0KJ0EvZA2Skz+2iP5SYCNl0f2Hbne7PC/NH
0kQGLb/Eca2iEo7fZv7baaPiqxT3mNN6WBIkXz1fetIn7N8hRc+KZ642QmPAGBo2T/AX60JxWkym
lyrp1dDHR2fA0BVv8U5f8s/RBQRukuZnjNNvXa0pr63s2C33vZUVVmNMYd6cLvtK0Xa60Ub2lhxJ
q0FEMmsm28lJwiJTGF51TZFUCNnDorrUm+vVUPEwxObiZWV5ljrXKdFevH1dgkZwP5O1MrDiNIjn
dfWqHoWkbvmgeZx/NCT0OumEUX65DxhjryGwX60xezfmPSJj+Fyb8iZjvJ64bZ/V1FKw82Gdm+Kn
EYMQ2+Q/K2M9GMN4GyoZJWgVcdr8CkNRo0S4L1kNRIE3e1DsECO7SjwM++UrR9/ba0V6S7noIe5e
UgEMg+u6MK4LleJQ6g9T2R8sSXAXzeSXlpaA25byqY2rgcyo/UptdX22zh2ZgkPrOuMDBrZb7C5X
oSY3ZY4Dqx8+hNLfqqmLFHt9st1vd4yyQr0yPmxYPpiHpqVnNDBuUMwmZkIlzNVpX8jsh1ApwiIx
kfBOqlPii4lSQ7sUDKwNQqycUhyIRvEXrXhax2fHPqyZ2DtV+biUzyInMmmw7jwAObmbapImsXa0
bXF+SNzlxDLyPEzhYL0lNZnDVNnJ3iCmWy2+SdA25n6oVttWM1ais0VRprhVh36JmtbeSZuNBG1O
5+4WhCDLAi6ntP4pW3kGA3k2xwxHEElW9TjpnopaN/Q6Axq5RumCbj5xp/laMnwUzXosbONf0g1H
y9WeGLUFtnQuaBxH2tXV01fmnPSXXn1frpVMpb3T2zXAebhbG3M3ur3DbKjTAjmMYofbAIFdmRoe
OSaSlGH3OMHpPDrqP0OSKmDor21Tfsd2eVrd6Wcs2n+KEu/UMU4CC6zAF2P3d3Dko4KvIuBufcJA
yK1gHchjgLVKzi6rFjWiXpdRMuH7VQmSCQ37p8+d127Jr7223hWvUly7oj0Pw3BL5031y26CaHAx
adeco+NWn+oUCRKcHP1JFh8UuQe17b6KMf2Y+1jf0Tmelll7W6f2lzwkvFwIeMjfyovKq60hQBEO
+LOZ/ejlNadkIhx/dKwv5OMWLOme9Jy2D9zFR+GsDw4WXAoMdi5ue7vQIob8c2CU6cpHxK3m8Bs1
V3GWVXlDsrP9NE9rz52bM663gf+m4FnR1t9sZI7VUakOGCeDQmVSW/RNkCjJucPQEuBkdj2Y9JXR
BnntpPWgXazKwWkn1SOpauNRXo5ZUtY+fpt5B6CiRY3l3jTTVc9xTp4231H5SpqTXwvlexsGyKj0
ZVTsnZZN/BMnmYasHU1PWYqbp26YkiWC5e7S1k44gaXftUntD12D3s27yvWgECWm0ntbk+HHIvs1
pfu8GiPitBToduUOo//nYI3sqjiTS4dQ2/FFp9iZ7an7rLrlzOqTPI0aYyV7oQHRsMw3LLIBQ1MT
laOfwnUiUnKt0i+lk6/mYqSnanFFgKXY/NYV9dfCkTKn2hcOIpXGuvkjMnnO1oW8FpHcp1LfQy/+
1GCQJpNUOZi+wrsAVdRywn0Q2EVNVlBE6aI8x+wObGV2uNuV+HWdFBcmjZHSgyyMAFOa1whmEvii
vCJuvDUlz+DiptdleMtsaQSEDhykaI7J1u3bdnpyiqI5qAQq+qYWv5iDBSwxAsWsLFxt3flIKOKH
KVvrqmLRCpjoPm8N+WRuedKW6Yrl7KUVfIW6iOy0i3AQUvWVlrIbgPaVRP8T14+dAvTWuFtEIJfK
ZJJ5Vpk+tWjTSHIekSePGmTjkCzviVV8tluq74ZZPvdK/neCPIztH52yATPHcTZ15h/mUbD1Z941
+WE1yZzJmMLmxeX+WmDmL1L8ovJ1JD/RHZ8y9IA5zI1gJVM6UxlykEK3oYjoK8zhimY0sPfoWJmj
SkJJfk5t0DBHDV9T19du5n3iXlZIzo9taqUvGemFT53KBwVKVY8kC2Q/dl5t+3LUlZ/cLnDAplP1
vMFB/uqpww0jhkjLuYnKGfcuu0RwgwpTw+brrsN7Dql1Bagtd5WjrhAGozytCh7ddWv1yEmr/rxS
Ap1LM0+/4yol/kKhb9XjzqJ1WtSojNVur9iO6ZF7GH/MVvLFbttLZ8ovu2WWJAayKnU8d2g2tgjh
Apsz0XTdpZBpfrX1Uj1o/fTWY1+jgEIFDXWlwmmUYz/Hw6izOthJGGjm/7qElRoV/EKiRJtmBJik
grTSbnWfvq/OBMxmvfUZjKmWVe29iXpgNbkIlIrzjcUfzUsrLeURU+NfS/+qKSz8JrOx5qkX2eQP
bW56yRjvFQSIPTqSsmPCXIatsen7bBoe2sx+AmTLnmarCZoaDbwX1XLEICaCpehTzy7Ga21pH2y7
ONXirxxVnyR9aiXwHabPA/N5me/wknsLM6pYzT4c9TLHLtFTZ81KIpuZS2I91Pa0Z0hOaBQ5qdqP
MjNbTJW9JFtv1dtPXX5vrouG/MZ7S+gpPaaRbJ9KNq3RqKD2JT0GYUHEM4be7Qv71mlQYU9Nq7b8
mIE71aKNETkJUUquiWwOpmCIuyaAgyJ779x4uHcvLadKEhCNExrEBmiyAs/Ck+vQMXDwiQwL5qEu
y4fWNsjUysZQL9T4g93X9wQECmsF6HEmpGHZ6ve02v1nNkG2Psq7mLTIKg5JmOkPKyu6mOqpKM7T
czG6Zxx/LllHbhVsTrYcxCaTsLC7P11pfw1ENRWiy79jVXHe0AbTSN9cKv8mzX13VqOJVCl/gGTL
mxwq1NBtktycUMvvVUuX3SM8uFyLxbK9opjJOEovSb5F06K9b0N36gcwXVIQM2wJoFLuP1dwSCKw
KH9sbdH8NTWTi7RaxHllOylkOU/FussVa6Mzzh0vI42GSkvgWtiW2LPd+F8qmAEOIK+KO13aMT3b
w0/Wq6A6BkWSYa6bPy7FF5cuL88MD1cTx7TVIXY0ptlc6gzLybx068abWkqzUvtry78dfn9CV1xi
ROkAWFzlmcCjnkmZXTTdgC24R3MtCslRMjthpjfpFbbO43R2mUXYaKNjHSZu8rIOSR06jm7/lCyl
DlQUN5bANEcAgAsG2zdm3Kk/GsUMfG2Wa5gXfclPwaD2P20G/y2jxa35qZ6H7udnuHw1/x9YKbT7
Htr/t5fi/NOjrdT/u5fiP/+O/2mmEO5/GAQjqY5ODai5rhD/y0wh7P9QcViYrm5iuuE/cEz8l5lC
EVgmbI1mXSUU3nZsDQvTf7kpFF39D+zNqu6aeMwBOsz/jpuCP/5/2u4cDfpCmAY/JMY3i0iA/8tN
0dur06qLHSP9ThOyZ276pPRlRN06Aeqyem3K7kkjk9FYp+JcqGIIhxpNjyOqLadDDDKNcT/xTHIC
d2ZOGBmXFu34PRzFXngNM0Ab133MhgG09T1uv2rmRbgtkIPkcQUWLUbrnYCNCgSJybyavdwjAm4K
HZQ96Jih7X9Oq/+dSqF6HbtL43J46LKCTA75Cc96jzBhpFgY4/JWDZXrOTrdh653b/HMtWHThWS0
SNzl802v0hNZMAY6U32uimxnKf2DlduzDwkywcRthwqdCr2U8sbIaR9rRrfp2P+Y+va5TkuIwIXq
mM1Rq0y/LR12RE0DsLR9y7y4WTkfS2mK4mi0AxFK8hOfyhhYekfFUv0qm6S/qcePrisfSCOsfFdF
NDTdv2Z2NvAYQ1awpGn6JHWipVlzWninjQ6agtsvVn7MaVhl4SdJwyJfPCbwiN4ytDOGKvvJya2M
3E4CZpqtanyz3T6sgjxbkmx2ql0F5GWUgb6kJ73Hb66PdInZ/GhM4qYbjr+Jwe+1+pK7NjGoNaR4
d2fUm4WYVhJrQV4vJrmPvtZ1WbgodRM6uVAjmk58F3b5mJIoWuTFboJN85Lt0YiLi96VV8XVj32X
jnf447kb5VNCX+jj/Kgja8jv5JT9V1niB8W2UIEcvCAtf9gp8Cnrw9rulMIog8nVmXhsdz6Pd8Ub
cRt5m1VjkC6uhSTYXW/Gh6rTnxVCBYFzmBgRdQkZNrvVTozbG1lAJyOvn9tuY5jStt+EbKjEsOna
rxJjKhtXa95PeJ78Xl/jt8zBHF3paRLVWaYfxDofCZPcwmJJY/aGtJm/dr2JfWJBRkqMnWX1DyyM
/W01/WKNzXuVV13Q1Ui1i5kjebfirBtpJCasvGz5XSP8g4svW/eSdet+zVysEIN9JOnC9IZ1vK42
UvHQTGpUJ5ryCEPyZGTDFrUF0TFaLfm5CNMkrIMq3UlWlDQgUSU1ybroPrrCfVWV4kICIA1wq5Jl
lInlivn5UGxA4+so/8wj4ey4uqcQQfONAR1voyD9sZltXzHikvso+9bleNFqO/GkbRFtoat7F9bK
IFQxzoz5MMgEwGFkWW5pzBrF9VKfFNliw++tdUcsUhlkmlsSmUk3AVT1d7439RWmLa8Y2CE1yPGk
ddmrRU+EM7YEbCYwizVHgZ2ww9OWy1+3ys/T/VpNY1ONml7heicgCVBRUWhNtEx8V5PYiT4DWScl
nQXWOkMxx9y72dIxBFm9ISH+v7hlgrTHhhckHR6rGHHM/ZQYi3gU5N9kPk8j+/30rCOTFhsKzRoB
KkZXnUdWrJIbIZFbdTE15JJp7dlSrN433Qa1l5CtCO0lPRDTywB5mj4LRiDYlWLtY3Y7pIn1jDkD
vntBVTBIQbo2FC7IZmaFt48hL0u7yJsvdQmSCrS9VjlulHmCzKI2quz6pm/YodHFmFUsewPr/3HC
RMyD0DzMrnJam+nUF+6/jTwSElreoBj8rkyZdC3KTwZbz35hlRlkEt8Sq8EcJI7GtJ7IJ85pktE7
LEv69ero/ItqZd8PdI2rOc+7vtbLiwAmZ+o2kibEoKae9zC6CKbjVdY5Z4GaFPuRZgNudT4RAnHs
c1JtG7IZETThUErlg2wO6k1a8h9J8I3nOJxfjXDkd16J8qhWNSrTsgQOSW9ntagqgoOZzfV2NQeS
iU+kQ19AAD2bdvEn755YS7AnDF94iaTALIwiHCZGhlterC9xcSAuivN71KbhjY1Q/UVJ6LfmjYSK
6piuc68ySrjz/Sag82zCxo6ZMLkfiECeMS78VXOOzxUO9JJb6U1pFia4BXZTdUzTsCkYA6h2cpvL
L5GT9mfWo2T333otVsP6msbmX0bqz64jcMsHk96TO72HFo9mkL0aLs5rCI4aUut/cHduO24jWZt9
lf8Bho0gGQySwGCAkSillGennWmnbwgf0jyfz3z6WXQ1plOyfglVdzN10ahCtSvEYDBix97fXt81
cDVSqNG9FkUv81LLg+JwnWjJPkIGmll16fUaLA0SmMT27dsEMtSrgvRG+Y6/Bxm1aKzneJ2TekpQ
R6H29FTV3UUtaSGSvkPn36hk+Cn0CoYOBWyrXde+E95Bb3urm/RZt/15U0hKfGHNYipgHNNxjCF1
FOadF/V+sp1af+vm+K80AERX1Vh1O8Dp0dasO2RK3fAke/EKL35b2FRD3aL+lpCdWuc6GwClRLVt
qHvduS4nUD8PrxGKWgifwEmuqiait4Uq0Wp0/HpL0traxtS+N3mjxM7ItfnLOM+fHYoeK4hURBZl
xnmlwdHMaXvejVbRAwsc42tqdfH3KA56ZI1azv/RDi3PHqkPIAgkiQQw7bsIzWw/T0Oy0+BNf0Y1
Mr2gkSxeJ5fUpUgsLse9TbXzwQq2k2WhBIPWxtb70dTk5yxP0A0IBGez/TkvrXZf+JXchq2k6XFI
qeEXbLJaYtO8kVKogpr91W1oR0EBI1eBGGAYUjEFqXQ9CkEHVvU2NAuwSwdjNWtoYPrJ+hbH7lWf
U7DNdE18rALAsJPiLLOffLsjP9Gbn2UAcM9CFmoGXDUgDubXAz30SB2h4HFNqFcpPS5700FartHs
mIRrrFSW/PR16Ip9NxqrglJmYZDdtfJqF/nQf+zGs0tKTHZxm8UUPCP07Kn1YkfVre8r6qHpegF3
+UPjbsGFNtsUgtMa1MpuSvRPtF0Wq47GoVVFnRYw9PDQmsZV2C7fI2iXklp0MlVrUSn0I1A3p+JW
dNpmDCiMcpcqXRq0wu4jKbWvU6FTgaKUnNb7IRLbSMrnJh3XsGs7MMaa51KWVPFEnrBHNEK/RRrq
9zqtkrk/rK1U82JVrzNpvBlNegUsLxd0nQB/nzo6GJOAK9gjRms/sH+5mRvllarL0GYQLwV8CDZp
YC24yvxu50fldVEZ9Ao1NHYG206pa61tnSvdrXnluZZsuTbaHg1wT0mu7s2Crr8EuvIVHIvnAqU9
v4TEuhl23a7qhhdHV2CMJg60dlJI5XhuS3wPbHWjC84zMEi/enjqAMbjLfiWRZO9S/Vgb0bIMTW6
EvqogI8LVgVTiaFQmzSTOzTHd1FXf6+bJ00MH0upFnovspSPRZG+9mXwmVznVdk6296t97OWQtPX
9lT17ytMV0Ytrj1sIkhnDKO7KkWEv1UFMKeefmH2+MVKOarYGxJVvRZ2/SaFf2PR8tX5xW1DJw/S
nCstkkCmKZZGwJCs4SdU7U2khute9q9ztcPH4qqoAqL5emtm7q2Z3CNT/dqT9m2CWyGfAjV/KEb3
pgPIDpSJ/BPd2mF9q0ibVT6SoBBcHBnr+qaWxDZT0N11SfRNEesmqHPWNY2VnlXm343K2CnMDkp0
LjPwCxFUlucu/QQlzjZ0cKlfecLCJpqWt5PCX2JhAFfFQ2HWH3rN2rJ/3CkKgzZMHWvMNnP9ZIKn
XYkMDL6RPqTR1NLsYdyJaPKQRpveoHGY0AKxlmw4e3d6HQnUfJV+ps3pThKoWo1+Yxv2Cymq55IM
wGoOomAD7mCdUmChUeGx0MVrFFDy7QsEPG0IAKwzH+zpB4wDz4lJG+IC4+UOoEBy9V3uvpBLjdZV
CyaoFtuREu9VZ2ofelOnxPDFHhVSK/cHKwkhfps8GbTgrHoVUtyiLLsZwuF7HtKZ7pTJ1kilvAPd
Z17lZbZDD34fx+JxUDSNN6S560aRtFpMShHzKvi5K3ojXiLNXW4U4drhGAuWZdm7rxC01jFHGe1w
t3RWrefxGXUQXQYJXYkurEolgUNHvTeJ5gE97DowuhsUSmQWwaLKniOgG6091UKEeuq17x/ctLyf
gvrO1BD4kDZPavOLJFGls+1xZoBt6ozyuZu/J+pbbGlvYKojzcLCa0O6hoRTEn5ADLpr5u6uqDrz
A/1QP8ciuoPp9pLplrW2JMkN2a4BVK1DX7u3EGolTnttSDLrUfnL1YsPY9BvivKLEdtvodnsaP6/
CSIx3gc6Zc7Bf6Aklaya3sSt4ZrbGuL/FrLq0taBVH0b6d1eJ90YzepnXhW05oAK0ArTWA/w5VBs
NHewzK4iY94EVbir6/orPIPPdalwe4qhqAuKdCAfo7XG0ZBmw14bAgBghKSzxmZjck2n4jHoa9Kq
zhrZ4QZEV7BOhh4xFtlfLW7Jy/s1r0k8JZrjbGyd3Tyy6eex28Hc64NDfppeXkwvPvll+FpmCcFW
390G9I+UVfXSzymFPnQA12Wm/LU/WS9QuKZ1l/Szh8/P97aUH2mDK67yNvkGVByvKaeowLLnz31P
0ysU7T3VnIZyQ/2l96vXLMlTwh864ZsQ0II9xD9QQtjreh7FtV8UNtKSpTnQUd/Jjz2JBp2e3jmP
9dI0afgJ1YWieTBEh0uEuk8kic4YTMlqhkwFoHm2cBilZTYGFY8jT/CqKbYBrZGIL5wQMzZpKQ/g
2nwlnCnd0qpNFwHQVuC7gBNcFefXaQMwWpsi/7OuB5/gA4Gpiqjd819D58NOHHCAaTsDVxpeDnp9
jeSuMKh7ADhGoSi7m9Rf2i7r4AMIyPU4GE/0165CtOZ+1JQwLYeNW1Rv5qKZrectfUfkGm3yd6sU
nfm2Hvz8zo4MLhMVqhLboRNk7BG+hqpw16qIaEHtJd0KGjfsmdq1kXGHpLq6HovxkaQpORtq1LdI
4JpFOK8ZNxLJ6rbMymoVuwgOad3SobvGREpVlX71nTHbKy1C7zX+COieoTNwO0nWRmJ/KTTndtC4
KDXGtbKyXwukwJyyr6EvnB2WMBT+qniwKSr1X7NoeKHvcq9JxdU9MK/nhqNtdiXqLfPW6FnmY27c
EJrSK81e5cGBQ0CKcEuTt8pih7P14lOnl8LdTCB3Cfu0ENV0mWk2Nw+4v7xNREwTRjF2rkff6IfV
N2PSI+jmbn0VtORgxhCmetjjrIruKKU3XMwQD2psXVaCr4/dw7/BWOMOejMQ+mpWMCbw6Zxt42VR
JyBV8Ej+3vR2fi+XnHoTfgtYasgjP9H3QjkK5Ci2KRim5NsQG4vVMOsbC7B4TfM1WRiO5Tgr0JL6
NKdAEt7kks6OLtgpfbgJ6g4vK3faljrk3Y4GnzVwkRtdN+9jQrXMyNFHRm8SVx48FK7xi9vRY3gj
q++oq5/HxnnsweqjeKaZcqlVA9XvFsEwhO6ob75Sh1k3afa9Tob7CiuodHoN7G5d5NMHUwYPdKF9
0fLytkyqnUXQpgprnUHDtRzxwSlotYmmFfKh0IPseSuL+NFEyFk23WPQf67G+Im2yWIlMcqwHNRP
4ST3NiExAWPRcMTidRdAFwy2adDq2zSeolstJDz1q/uOLoJsTqc7mEwPsMw+8Fl6oWo+yYBi7ay9
4TZIW0r3eQgr8JtNcRPl0VMyGu49vTrqpepqQSP/7KHUD/AOMj1Tq18BmVBAosHRKPRbLRb2ikoO
VSnl3sRN/Nw3AeksrJiA40UffJLiG0uQzE/y6r5FCbnSuwV5YrvrAf+bZNQ+t9SWghH1mFEYRJez
RJhZV1+CZKKGY+iIGpqaiCh9MVBz03tFCiItCd87IJQ9DfuBDt07CH81SV3sfTG4d/ScTKRyYhMh
VOLs6ih5VAYJxZXDZbfbNoXzQjHn2XDZOfskmyAy2nszCO9IDLkYIIWKg8EUAbfEmP4AQZBjLGQQ
ejGDfTiHXBAl3P58/Iihz5e+IqT++4n6u+gH9nLFr/Y4SX+ASPp/LZ1vGPCM/vt0/nMetW8//+t/
19++/xeUnPpb+9a8z+3//uN/5fYt9S/uUyb5ecPUyaCbZOn/AiVBQ7JMy5Dk6Q3bpP4EjenfuX1D
/Uso1zIAF7nkKl2dX/Pv1L5h/EthRg6T1XXpl6Um8HdS+4f0M5sxbdPQuXBYyhZLqeCQkqSQNlTg
cwyP39JvE+JSOt5ydYHrtdi8vmMx/R5FmtKVJjwoR9ePWGuOOVB1qjvDMxbND7Uy86vWdQUGHwJs
kU26supV7c20er6kgHof372bf9Oh3tOgDj3Afz8k8GX+spHsUbw4Gj6do6zwATuiXoaPq2GuiHSN
3nGzRn93fqhlvo6elKGWOglIKlMYR0OZKWBxQxull3IRIxr6NCjuLhmiXGr8DaJwLSeSN6LX88Oe
eI3MryVtXiJ/Y4LcOmAWUp8mO6PxhCGEgMx3NRDLuC2dH+WwCPTXPFoObxEEjbLQexyOAi5VzY5v
WZ7QwugWsUj+VWPcFRlbeSuSpPtxfrzf6+JoNvleEP5amFnYQJQPB3QRuOod8HYPxBD5ezoF9lps
6WjHfKOoKVpQulzU1/a2Mwz1a5izr5EoCGZyvbxgeasvU/jnb5HS0JXlcGc7evgmmmxbDwPpZX2P
mpk7IqrGBx8fUMTltM3MRL5AI+5oltH3IIqAexTqaxAPgacJMBrnp+bEkmZm/vNrKBi+f+FORtkY
cbjp4WoJW8JqvglKGdeiaCirnR/qxNqykL+7wkUqZfD5Hg7VygQLy7Fevp7G3Y9V8jEtG+Pm/CAn
n4dZwXeKLZFOtMNBUnuiIzPn2uzypcJ1RX+K2jfcJbNfXljFl4Y6WlRcFJ1RQWunNR5xVwAZc2V3
5R2doMnm/EOdnDnXZNrYXl2IeIcPxck8y4YdyStHnDQKW1Q3g9k5f3spOA6HiGRfc4RuHcNDk7hv
ZWk7hWf5ptjT1jjt+yTN9n7XXbKV/3PqHEey+IVr2tLVF+bf+1UX8pr8XNqllwE8e8ko7exmFJ+Y
WPn13d+dO4ejTUpOJtOxreO9pu0KOitcTOIwbyivwoK8msLI4sIbOiRoLjsar8ak3v77aOBsOHyg
Sbm0BhaLTNk29DfVmPFtMysXmGYjyGAp/TtFHn93/tH+nMXDQZed5h1gthvtKkPwXSI91p0Xh+TA
WhGfkr9IXXVhsf+5BJdXpcMf5Hgwfocl78cqqmqUVo1xXTb4aNUhqFxXsvVvzz/RnwcDpVXuAaw+
l2PhNzj43ROZupNmfm81Xo4WeIeDj70TnCPc0DKmUdesCxTSE6/N0g0X8pptW4Z7vDgs+l9CEx26
NzcUJBHYFMPap8nyZgQceo2uq9u4Ppme80954r0BplwmEUWFSf/N4XuzMY823SzsAIybFp24FBlT
uJdk4vT6wgOemFBq/osQxGHjNZwjuUUYVjgTjD0PKLr+obDq7qOYMbguyrHaok90xgvPduKo5ZS1
iDSJWwxe5NHDNUECaL6KKIcC/qGPAPIuh1xFpQNmOXcnbtDk1ova+lbauEasUfDB9dGH6kPkYs90
YU9bRjs8bAlumWO2NACisLsOpzpq88TOUownrdSki4nuHgpQetsmGCHlQfXUxLg0QudSOurfeOma
PP+qTyww9mUWMzhQJsQ62hf6HIrSEDI+jpr+li6EEiE83qdpo3/rYrCNJO3bC8/8x/JSXAPQ8yz7
njAUcf3BtjA41BZbLE48Q8cjoulp6kwKRyOflL+df7o/XzZDsZMron9UPSiODocqWzOgHzjrvAHj
5NSDQeFfQZVw97VqTZS91QC3oPDjzQwKmwuvH9p7Z5B0i6ZDFXnnf82J5zYFr9lFZcTTL1ed91sU
VkMzOnmt8dpF2ECfafVkpXr4Cfuo+MKh8sdnpYSpc+Hh4rQsc+No551xV8KgL2tRJRfggqMY6xMt
GJ/9EF+HAOutL+cf7Y/dl/EMThXpKIi4tDUfPprS+tiufXaMOnTdH8k461jL1dr+/Ci/Z+jga2EY
0+KF/paKGcevM+59P5oxcPEwvPFvdFSUENGSIvXAtRg6DY51vUlGBBLxaIbbCUXVxk7G6HoonfYx
0zBEXo1dIG9np40253/bqRmwJKGjopSBvPJoxhVATk3lJh+yMMV1b5rjdsZ86UL0uKzXowlgY15C
IIZQuliW2LvzJ4IMEqR4CHtTghM6+b05uY3mJKDYVdGCgeA9vmvYUiGd+hrEItfVLiziP68HSkiu
8DbvYdm23aMdI6AhRi/8vvECCl4b3VbQZIBwrYfCsKhfVQtaqaRkIzI//MIadR+bocuQRzWJZ6Ci
gqBmxReO5ZPTgnSbWVli9+MdJVgSVQluKzhmF1G5kaXgrjBhwmDTSRkmO1woaAwBGns95WLeQVLD
pPb8+/9jI2VagHW43EsVkeOSVXn/ZsD6WdpoL0sTIc1DyWxAqZqSPd0v7q9ZQ7HQ0pRz4TPX/xzV
RPdokWkwTX25ih+OqjoxakGR4nJlUxSv7/OivXNwrs81SQ4Sj1Wp9vSDkg2ebmIkv3myN+2fPQ3d
DYVqa3GSDuaHvzsTpnII/Njq4F+TBzr8TaGrA46s1eRZtdndYlyHL2KpV4+zJITQ4rmmsGeX388P
+ueGx5J0pU4soZvCPg5Zpiof6MAphJc3NkL+X8ki4EaSxNGW/d0jEwoFoknd5NxUks3u8PkyUIed
M0OeteKo/mBmMSLwPM8/JmkNpD2NnNvZlMb1+ef7c4Uvg5IlI+XB+WEuz//uw8cx1M8rh0mNHGYR
fXVMG0lDbZxGrHyV5U608wXEcVrZuum+Ncr5wt775+HFuJKAiYMFbvlxhiIolRW3SYTrdo2ldMhN
+ca3i+Z1qFPjwlB/bqUmEaFSBq+SGT5OouGHtsRj80R7geX/zHI/esk78/X8hP45iBQ0Gyo+P6S+
jnv0Fkt/cuKppfNjmnW6DYrQ/BHlqEHOj/LnsmQULgD0oZNxI8A7fG3DFNZ46sUTxTusu1QjS32l
6RHbdYN5BA6QWFqeH/HUc3EvEegoOCYc+3hEZ56KTrST5zu62Jl1pd0ZOChe2O1Oj/L7piVtQTx9
9FyCCo5ZpnzjgEWBeaDPnele3v6DZyE0dpVONsrQj0J10H5UHCMq/6lO2JJB6bvp4mC8sNxOvCOd
g0OwfSz5GPvo06IPhpKDTU/dYIw0dxSV2meaXz1JifZSF/olk48/vySJOQU7Nor2JSt+FCuNSRdn
kcV48Fy1azMGAriqJYIBOrPHSyfjqYdz6Ilf3hKRtnO0zJu0JeHcaJ2n+RAR4lBcxSL4JUT8yOq5
5GpxYlVwpeISsWxSy7F0uCoAKtWqWohHVV2hcHdbsARUsnbnV8WJ+Vu+JV1QIqLMII7mj65WspMa
yl0cad8ytLcLmfG1ZTe6+icDcT/jakpu9niRax01J700OyDuVf5UDXmwHsh03fpzd2EzOvVIukHH
wXKEK7KDhxOnQUXHXRrZ4mIz9WgWlrnRFoH4WI7mhR3pd2L+MIRc0tr/Gcs4HGuWoRGAX+q8qrQD
ELklftomsPFxzf7nfzAhjqttpuk6fo1uPcMy5S7eXlW5TcyHQTzFd9s3kSC2CA9R6A5Gi1UuNtI3
7djOTyNdm/knNEHlW231sDYm6nm2l81FYnvn38+RTRNJLSVNQxFrseYo6YjjaatDLOTxN/YscEqb
MDSbu25s2y8AxOvNgqjc4JKGg1mGHhJvuMjfTbYs/8FyXCZUmg52n9S3DuezA1k+YEjTe4XUkb0Z
hLmlUN0V2SPrwlAnPuYlzCPQcZbd3Tpa+VNbFpZiN/eqtEructOUPjRrrbytjWxYlaGJdeX5KT45
IhUFixurYNEcLRYr5xX0Sdt7kqzJPjJVh4o3kOnSMajfmcBaHs8PeGILkcQplHeIkSjXHW8hc+Pw
wqfBC13ojI6LxDEwVHxh5Zx4LIgIFJCc3zGAu/z7d9FUm0p/6gcJ6DiGuRIPaXeNR1uNf0ZU02kz
dxfGO7VS2fQd3KVJwDKbRysVTlusjKIdvWAa0E1OVYfplpFv+zguPk1Vqn3LzAFdJz1pw4eodt3v
TkcMdOnbXxbI0bdPCEfuktOArJO1zP675w6CQqVmMOGDorCtrpNkEamwDaxpx+huRwB/9AQ5PQaV
obEu6JykZk9jyIDvJznbroRTmwkSkAAYZlAd23Dx9Jz6oIA2yqeInpcyFWCW7sIRfWJ/XMpRgksF
HWCWcbzwub6IpNAGr3SmSKxypY07fMT0RxB0w4+/vwJZ8XzSLjxV4RwteXcINCEwQfToNfY3YYFa
qBoRQ/+DUfiYqTI4Qsnjo3LQXGc2yhwPQ730d2kTF9fY2YWX1t1yvP/xwqVyCQQpodvu8cTl4SAI
QwZPzwL1c0grKErZHLobIwH6uRfZwo6n/UB/nvAvBsSmpLjvG5HuXVP9EpC8dxZRyRZeRQCev6c9
AZdIPJ910b+cn5GTP5VonzhFGqZ1fMMZI0uOacG8k+OY91MZZbdpUMfrYPb9qyGlpw1FlPx+ftCT
C8um7gqqDYDLIkx4/0FUrmH1hVtgYdEmn2vERGsh0NQG7pxtzo+0fFp/vIl3Ix1tOUhckOYUjJRD
w/Vy+tbuwhmY7flRTj+P5B4Mt8RRxydiB3PCJxM3eoXjoLAKcBtd0SnFl2m4dNSeH+zkIzkotgXr
l4rp0eIC4dxVtGljnY5ZOT28okQtK8oLj3RqlCVtais+R3J/RxEsTZMcGFYzenIYOoCHtMMl5Thd
OOhOTdz7UY7OnUQXTUXbHAuBu9zHrrDowRqL6UWWIHMuzNuJrDQZtCVDy6LDjOm46DHochJx0A4s
A+yBAun0QMag8lz3QeZ8HuiTuR5Np/4yliJ9NhJLu8WPPrqR2eSoSzvEcvIcr0sKZ6x/h7yeUkfr
sleE8ppsBm8y9JSdfsQOXoSfR92ur0KV/+rNyMu7KLiOWgjUuKnQFuJEF2b/5DsmV+QS2zjIYI7e
cYziUAA6x8rcrcqd1evtqqia7MIpoi9b9/GzUtbS1RKskRQ/WrB2KZ3CLpjypgbIOWewJRLi13vO
WsiFhq9azDcCexNPSf5dc8Au+rQjo3zWq29TT0bowkI4teje/56jqECWtNrKcRg8x3egDtZMAOUM
QGMGnMa//61Kl0OADL2BxuFohpOEsIRKCAfBBPweW58JJlcSXNjklq/keIJRei0pSW6cNHHz79/F
F3U3OL2Fut6LidmRL89ZIhchoml8kCLJcjpX0/JWTA2JKhNaafIP1hFlHoMkMAEkR8nh+JRsA5hZ
Fp4poZtdV6CTFwpd/XR+LvVT7w3aF0kJwV/yuJBjVGHS0bA1erU5hd9Sw8Kmwp477dPUu9aNXowN
cvG4b+5BOYU/rMQFDBH0aGPgyoOrHIxG0ldFX5t21ZSj+giCk67D8z/y1HHKxC6qApvE+NJO//5V
VEkFhrcXA1kNYe6yABytGFr7cXacbIfiFQWrhPB8ftBlszh+/0twKVFMcGU4riYGAf2DScbGNhVp
BASpeew0BLU4m77qrXYhYDi1adhMP6UIQmspjnYuA8PUUWBpR54ZqrZZOSibY6v7B8cPmkVYEKxp
lG7LWni3pHs9sbAsYh7NUW2CNs8e57avP56ft1Pfja2MpX5Gyd2VRy8rkhNt22LpamwFzLpYzwDA
DwmOclrdfvU1iYmib0KeE4N+4flOvTIbKYMLkIFi6XGGkipdHxcIhTzMVAIyknWIQY+mh5tMLYTt
TGTJ8/mHPfnebEXqlWQ2io2jXa8CTdjzi7BrGcCuWSaEIK2P4u35UU59ozwRcjqLxBcJ0cP3FoW1
4QyRPnq+n+n3ZgPIlnpMu6edZLzwqZ16ew7iJ9StJItQmR4OldZSaZaeTCBpzeE+cbFs9+0232EG
rm0y3vs+0KLhSw5n/R9MJclXsSRIOTwXMsf7xVkKu0EMg4Q+M7E5i4rSxJYnlxcKOqdeGJkNMlPc
h2yuoIejAKhUUZ+abHfN0kjt0p69GozC/Se7twMWhDLeIjx0l9/x7lMrOYpzXD1Av7n0M7iDixHK
VFbe+YVxamOkckk4iYyHSTuas4q2Jb2W4+hZ0h/u8CxJww39/+RghVvTizHhN+WLdLggdDmZAnA5
lBgakxmy2UdPhyFNK3QizKGTYli6Tu1HDO+aZ3ZHtfP7EWYpOtCruYj7h8EN88d0rr6ef/aTkadL
oEJ2hXwOaZbDH4EXZlPQ1jEi8vANnJDc/qpXovwWN350Nc25/CmM2XzlttCsgTvBrgzill7RFCOw
8z/l1KJ6/0uOtrw4V6pMwpmwXpWAD/LQ2MZuXV2ol58YBeE4hwOZA5L8xwGBVbYyiKyCIBuQKvjS
AB7WakxL/cLbPTEOkSsxNJl9oujj6m+JUQJd2a3uWWGT3Y5xAfSOOs+FOTuxdKn0GlTHOF6pjx2d
RbnIqxrzIN2TDs5FWq+mHxmdZFc1Ih0qgQEoSQPRw9X5N+WyJo4OdZarJClnMCRF3cM1ExthlQdh
qntDFRofugQvGHfhXCdGbqw7f6qv5xj6hPDDCXvOshQXnvrETo5WhtwjyvZFN3T01LTBQkQMAtz4
9E48ZlyHNnZeTx/tQft1/klPjkRqjMCRWhAL5vBJHVefg9SZ0QVhDHhTAePbzEmlfRRme+nMOLFg
kMs4HE0cgqBhj4aKhrgcfLgq3oTGbDXaYOyNIvS98w+07GXHr477GyoLRUaFLNDRA9X47NaWXHCG
NnImV0GME02d0vfX9UlwF+SgWS6chidEOkRL7wZd1tO7bVwlWK1gA49jW5p0XNbD0LjqJZykOXL9
Hsy/BHfb0SAN66ahW8AZ9SscWuSLEWk3jt9uigiHhgCg24/zs3Fyzsn7MhuG4LZrHP6wzsQDNSbt
6nH/rm6mbKLfOMjav7/lOKYrFlEfkTVXrcNRmnSwKXUYOljtRVOY0G8cIRy5MMt/6WwO3y1BPVIX
bjrU5LlsHY4j7A7eSRN0xIizPexsuIVfZhr7pD6/mjCLk9Spkyurd6jC5WMVfirsski8Bo9EZMad
n2ONlkN5agvf1Hb1rLfWpy6qteCBnS6/G7sZcEFX91LBYAsccV1lLu19kzM6ag81Ly63UV3boFtx
6Su3dEC6X/2xxDg7q/2Cbi/6dW8SPxyn3Tx3E2kDQJvBbRaGIIj5DUC2h3wC3pnVGjYkmY9kC4vY
gL6ZqB5RqIiYC7unG0GDiKahuXWsMdza6EMaQf3PZerAqvCD28kq5+ehmEE2BPnM+KNTudjH9XII
Ns6AQ9o1JoZY1eHVi1YCap7m818p4FMYvCsSvV0CP3jq/MzwKjcpXut6xmAtt8wo3zY6ibt1WMYW
9OIeNQ+M1abERE6fAGIVsljaXMLBVFf9EC9sXs1Nr526a3AWRdFZIW2kIHbTYJwYeAiEsNnsZak+
+iP9M54c20Fb4c8bLdZ28YhhRBNZybMZYHn3nDjN/MGwBuy6afGcceiuBEbIYReRkyLktOE9R8AL
DdIZdBuZPZ6glVZ+sazGpFPPrq/Lib4CcFhRievgEJofc5IjCQL6qdKutZ5YbOU23bwrpW/pqziY
YERQbHfstRWYMVZddGzSu903zVODbU/r6U5CQjwARKZdASpL4nUGZ/42hjINkNGfjfGqiUbx2Qiy
GNqQlZj3UTBBM3BDzpE9qSXcOezWaIy1wpy5uq3oWTK2GX0DmeebXXXjmj4CviRM59BzO7sQa93v
7WqH6UTZPRh2rr34Zd9joQKnic5p6hI3Dp5L3ydW7Dfl5MMDEJfyxsnmjCK3GAwMzWuh6E2Mh09C
Zi4XLFkP13aBccsKEQ8gAj0oWrD905iN0GSdwLmHtuxiox25wfjaOU4L4HQyTDA5bdtr/G+K5UHa
C/PXmEucgzRhxle9Vmu/aEwGG0jvTjxshypnxYo8nZ7YiFMXM4g5+2xlmPNhvUg6Zk3KMfyKnYwD
4SLK3ooGqPcA3jV+8ANbfk4ibETR9EjdgGIbhlAZJQhSVkyGFDhzW7NaD0GTNvvMnhqoJ9YUfc7B
TOAqHWP8+Dgas4b9XkeNiQ7kqP4JowEH5QS0EFY4dtl/pVl/KHdVC7x4g6m29RmHhqG/0g3lG2sK
VeZDEo6uRSl1DLchgh1t06Y4a65COfFR9nmWdRuZuKXY2LWN/6Whze5DQjexA3CRHxJZNkhTiLhY
p2jupP+suUbd567Zfw9qoQGxGqwIw3QnkZ/h4vApOmBYAFvAAU68EaVLvUGMpTt7V0tAB0WuQ7CY
u5oCvtLM0aPBt4xHVIDwZd379DKsHX/EkliP03zvykjiYV3meKnXdVeSFVcGxjYYvLr9ygjitMHV
xaBEPYZ4/niVSDBeGByrj++UocEuieYaG3hHC2kzhmdJq3MFT7uGYazyL8YgcMLr+qyIrya35us0
BP7A6MqhBu3qQXU1KLGo46jBBK+hxo7/ukfmLP8wjo71UQsH/A+rdK4zSulqoP83TKIB85kGHz0f
kS+9yIvEeUUbgPZBt4pkuBpVTScuxTY1X2d9k+uxl1XwtRZf6MbGREAbNfg039Hh5aP2ASuQGcBM
K8xIS5+LMXEUyPMRTGC4/h85DdKGgwzL65sovye75n602Io+WUatkbCr3GajIpVex1UarwJ9iNhY
tGpdV7bxPIU6pFRFP/Cz7ecQjWji1/IL8ecfilMHRQm1K9oRKAEg0zm6fwaoJ3ugzhKUTPCR6YIp
iD37Kqmxhyh6oFAG7cme6Sc/OZUSjItoky9Q/EL7Z7Mpu+b5dxzxt6id/382Ay9axv++F3j9rXz7
r5e3+ufb+w7g5c/81QCsLR27ZHV4Q6Tk0IBKAuy/OoDxaPgXuUgyWwgUFIERf+jfHcC6/S+ST7xW
BPp4uBI4/t8OYF3+i4ZiZN4kBEg/CFJF/+t/0m0dvBWPf4VCzdE/v2+OlcsN+z8RE6J0Li/0xfID
kHsRdx/FfzDy2WkkbM5RaNY+kRl/6zeuerXKQl73yWx+LWlxhy1Zm8amDHGEitzENLd54GTfQF9e
hz5V+Y2mFcob2Tjo5k8FmEtumd8oLRg3hAcZAIxoAOXCWVjRk59Pzhfc7bSHmCgDQ4ypyD67/tDd
Qnn0xiLFbKo3dHNX6y5GRtVCGo6LiQBNWt9jIbVvVH0WUwZ92JBCn/H0JQ4ASD7tucgMXqKM6K/l
fTBv7+fJWObhYJ4QsoAw/93GTGLpuPkNbz/kJbn5i33beDYFXtNNWo14feI2u5ZBmmFVo2MzGpDD
iAB6dD+syXUH8HNwK1ZaEIwftSjWBaBEo38RtK1Oq7of63WshXdFirXEJtYEVPq2rgNYNx2GBXki
5wuZzZPPgVSGTBKJOXJkR5keE/KBbQ3Fr6oMwyfCFPA1yXSVlngRpGTs1tDbf9blKIFrB+YVtjXq
yc2oLJKU0TAVKuO13wY6FpJ+f+1bLaFSJm4JIoy9E4T1TZL38hGEarwP9CK6oPc9vLmxVh1um9Lh
ysZns+TSD6N7YAcpTajBrzzzs4XeJW+dALX2BLHhVsfA5sJF8Sg7tYzn0mpvUYBb3iqSy8PxZoLq
yTXst85Mv2iJ9Uz4Bc6jjNtdW+TpjT8MYgWnA2dKXMPGeMy273aSf3+s7xfdb4nb4aLjmrokoMmA
IwBwjl5WBt2wpuL6Fs2pQCMbWyiacNOr/g97Z7Jct5Jk23/JOdLQN4OaHJyePSlSpCYwUpTQN9Gg
/fq3oLyVT+KtkiznNZDJRIoEDhDhEeG+fa93XFbt70uVCIQnasCgBXbiTgzm/Ia/WdbFS+7Nr6Ml
sgHuWB1eVpN9g27JNHCuqMSXIYHruZRzkG1dU+NtutRGfjGE2AbuWiswntrcAAqJ890+dTQHnFQ6
99hrG/0R9zWcw5omvYdxmmLOVIXdHw6LP07gv3xshPLogvBEJgVPJvfDx3adsU2zTH91BomRKIW/
+TwbwfgsJ/CeG/RI7b51cvM79VEbE85kctdYkKjrKqz8B4zxs4yWFsUjK0HeXPc43AFhnbv+s2+Y
+jrz8SnZT15454fKe5qyabzmSzKm8Q57/7FvT3AX5BX7ivzTFIZ3FGmD0+9f7d+GMq12jOCASUjp
lZ3qr0OLydGmg/TeOjzTV64svrElO2YrhaDTFQBwf3+5H0KRXx8p0h3yqwQwtHJ/618XdJjazize
eh3BTwCqs6NZBoBmpevi1NeR/erg6nscMDPPYGwDxUrUvT00ndzYA/HIDtLhsu2kgQ3eat2pANGl
W+m6nHjqKDgZJv7LMYVh7L76EquZZbbVHTmL4dNQ94a5ETlmMBhpmjdzZe5qqAhiY7aBI9ksazuW
HNSwLo/kOXLy/jvTH9qBPzgxPnRsNH//NNY48eFhUGZBtUNjBDqjj+qJmt3vNNXL15HUC968cPNm
HhlW9DK7wERqgyXUn+QNLPJ/vySlAhpAUKDQsPXr+87yPNBeN301K8mWHWzx1obPtfXKJPpT1Prb
is6kIUrynqn5MnvYVfycamKtrg1bqq/gZJ5B1OBq02lVvVhNEhdLRHnZT8flWOJzwAsJg+oLfLry
CnfScfrDrfzoqPv1Qf8YcSbiNG4Invmvt1JGSMgzO3pr3cl8KecF9kEfufLWLiRAyGnAmh9w9Ay2
LhmpfuPAbDwDmRhRF/gQeWk3vDHqwjfj2YiSByP1XjVuV3IXDTmhR2fd18ZqJGZzSyOaHduWNTff
C5dr1YH8w6j5UTj69dOgf2O+0oeBkwm1n18/jZkvIaJE/xV4G05DPuyAd/KGSyyZ5DeYcGl6kUP8
wVlIQ2vXMW++kZ2JsAKnTIZhMSBqIa3VdTDHgwmOMqjSPKOv1+NTvI6kBL7P/kA84LDIiTtb7AeX
U+x1mc7u8zI5w5MAPH5DFMZQqLCOZSLyuzLTrbHBoH1A1NSGRb4xdRpYOE61zdGe+/mlrHpp7aim
Ppqd9i58L1su3K7tLy0csOqNNRQYPEZe4aMqtaD/wRLSCC/Q4Z9yCIh/2fv/7zupv49PmmXQssIR
oarFyPj1MTqDVqNK7VdpZ+aL20sfk+DMHTHQzWpMQlUzS5y0oqm+QGs5nQIglHG5FBy2anj029a0
i3s1tGJLZsWkiasbHlLSRukmZVX8rp1c0Y5T06QcTSmOWoZW7d2P+PF/Z51/rFuc//2ss4HoO742
rz+fdNaf+DfGgCMOWzRsQmgMQGvy3wcdK/oncwY1FY0kLHtopv990DE46ZA6BWNA1mnVsq57nP/G
GOCDRM7YRN9P0/1/bHaE3GIdWj/NYDqeKTSiUEFIuUbHj5v4MdSpKTWnEU8u8DmkI1X5Bqgbr0a3
skYzdv0yxfA2wZXixpjN1l9nBviU27Er8nzrCWO2ti1prGqb8hDMq7wGnbiJ0jFN9hhtkhLKarvC
JbFPy+hMvqzCz3oalH4MJg58J2dh+5T3sBKP/oJ/8hXSWpgfI4ZhWDVnVFxrYwhfseGvgQpE/W0y
he5rAL1ux4pcPmPJ6O390cdQt8zKF3dovIbMZf3GWYNFdyKaENKLayON8meox9YmgJFEI33kfDYa
j2CvqmbnYoR+Kyt2rthPac5QUHk37iwxUwZJehvOQ4IVL6+UvJ9PMoq3VnYbM5jZP/aG+8meOnEj
aQgCACLa9K6f0vACtzjvQE5luobLM8RqKUgmF70KdlY2ONfWSBNFHMJDeDeFeons1IoDs9FsuKR1
q1KyzpuA7Ny+daHDzgihUOP0YjosuoQsqkVinU2v1zgC+m14o4Ikf7Ma9nhJUH3C5TU7NdmUforS
DlyEIcL06PgAT+Y5Dx/zweTnJM1SOy9MvsuwewGhVcZkR3HC5uxzJpXuxuM8wbTKIu9k+FZ1AEBd
PvrOCMCg3WY49eMwvaTWvjXwEkYG6O1bxJ4XGlXugRdmbBdHqcdSC+smoxEgb8vH3PFYp+ZQRlsb
leDTMssEUKt2sVpOhvodpEq+Nag9HS1nzbIaqsqufASH2AKueLmgACePza0LNNryuxulBizr1mwW
kPbFhTeGG0GfSIO0jm08RD6IlkiBQyKQl7uu8dtDlGVAATI8iPrZ9M5JZetNAbB779CpjFlzxPXU
tY818aZ3shx/1OKQriaQUA7gQQ/OFSussfXLaL6M4G55onEuzAykblHNcMmUtA+6stOrxB47iBNB
fZ2QKntf3MWnMqJ6kAI6Hw6TM+e7xM3Ek99U5j0rdhcLspZflaoF5n2kiqGvYfnfmMW18C0GIO6U
ksd2m+PHflK1DQbOWMS5Yeu6B1Z7uZR1d2xSCyvisC9M3LY7uIF2Sd6ztDtewgqn4VBD6zsu9jsS
hPBUowxrQbQI98h07UNRpOJg5/OjTVJ7Q9+uj4U0ft3bKmzOfe1ZF4uBk15jW19Gxy1OunbS+wSn
zHlDx4dHSs0vYaF1003YTJDgMqfAH4vWwioyD8ti1jdgDGhpwK3zKrGM6EZRjrluDJHGqeOpiyU3
l2zT4ZP93qauE8+mGk9KTPmFyLNgbwXq2ZJWumsFUKEZNuRVAaUwppr3BGDPny7SNCK9PEYFRs4T
r/6cmgbwxkjM3Ql2ERB7IQlQmYTr3afTs17aZLPk866eBa88Q+rxJZxw8U4KfgzCimTsTDpul5S5
Na0ICNPDgxtoSV4iYmwkpKkkbaAcGlIWJ9BfAiubtPpMWtc5i9FyL/BLLGNLlc65tcAKBPLdHsq3
3OqCWzH3GY1UHl6U3UwGXAGWf5rqYpkPMiI4RlTL66NBW1kK1bo0xv5NwSsb1gnm6RZgBhUKHKWb
zN2q1LOO0WA2r6U7p3Gl3QgSnetfwVio6GDBWDTjAwrrPlBR0G06nhqU8nIIrMvFS4k3tqNcBXab
V3c3qRTDYSut8GkdrRZJegW9qr+ahuyokHHj6trBry1voKJVm4QBd7TT2TpYtbMt8/mpS4ezoKTp
c41LMx/woAneXLc7F1A9usDdF9q0Y+HOR7PKrtmkJ/HQVg/a0fBZkiVuK7E1oVvw3YOyQKmB6jRF
e6xAqYe4Prv5g4khphF6L2Kx4ik195YcDnBorkJb7ptiifHh2Tk17g9FeNEVihav6mKonYtkAnVb
c9OLPCwUnOaCYqdqrnEQ3gBCxck+2tUpKb1kuZkdTPbHPo4iYE8zjF2DxiaLPdSmm7ouNpU6Gx41
XHTh+Yai4b1TTIQD+1iy9PRNcjlW7RZy9K1eLea16X4ipEVrg+9Azc3P3A25ojwjvVROHkBGH/vR
enRwk+6cnV1nd7QUNrshbG6E41y2afFQ0kIrQdzK1ZJc1KZ99Ex4qFXlZe+GzVH+zHbaurMky2tm
lNgQhYn/KOxURrvSKh9RVmfHSo6EPTK0IGJ8CJID4XOPnWq996KK4g2UsJiCobfzdPTdbkR9GOrI
jJfGuoSE/LXzCSJ+Oy6AQqEhD/PSn3AFfkumQl+h00YY1EvnVMLju/GnttkKTrZx42DpH0YNm1Td
78AueWCt3TOBMNv45OypwCA+NkE5WC2Zwy66wUodB2XdYxNt4OklnBThcxKI3Riuc1cP78nSXlnQ
0ALMdt+WxmFGRDe1s9jHhGLHPnXbB89MHjyjhj8ijFdNfYBqMnkUr+JMFVEfImruqTLu6a26tiZz
uaqCYI6LarwbWAkjr8F9De/vUzWln4thoEI7BOd+VmfYkndm6lyK0SYswtgLe7KwoTTrz2Pd5lv2
DeNRkya9Es0cvI4Izc5VJJpDohPqcFE0wYYQVU+lsLdeMoxpO6yvNsrJ034X1JDs6qELvyursy/9
uq53nsjL56w3jZcxWK5YOypgKCH8pqSN3G85t+Q3pn3Som92RL0xbigxbkilfUkGO9ylZk++bkS3
tumDqjmMWfhiTSk0yyB5GKuIU1RBvKPA4uICPwzdtpWkv0cX4LJvww4xe6DcDktR3i2fE5qr4khW
N+WCQf/gGV/0ooh6pDB495fDuECbUPI0jMaLlef70IRPn4UKwCx1xkI5d94ChbUunMu6zylU2pZx
wPqBSGEb31U3ulfpMt4vZnnfQ45hX2IxfrsLXfl7oyfBmEXld7Lf5EQWw6curMtNCoW9GKL2WA5D
sM3YmAI/mCEySgq3Wpjzo4IaQGWTrVc3G5BFLOcltOrvXlJQYauL8Dh33YUfdDjd1uKzX+QeTFsQ
c7KAPEn1X+6RpNHuMLgA4bDgl90VGIfqvGCvjL57/GTbbJr82n2lt57Su1DLqRzMaRsMIjYG6z5T
4U1ReE4sEmHNlzIL1K0KArkvwUVjMaTBmSeGfyjDsn1PMUOpYsvM5kfL1BHMLZmkr56CVzrAe1o2
oFpB3DXGfNlOk75reWKbKHfJgxqT+WQnHGXJazjbYrHplzIG/t2PAiI25+56zcO75TFRHiTiHunH
DqoSOdxKDLN5rmjTjkVdZ8geMsFpuGha565RTvXFNVIuaC/hTVKU8kp7brfBPDi5Tv1pudVdBRay
5uQ/xl3lN1dqtsUXc6I2TS3VOpUBTcxFhZZRZCYDzU48uO14ZxtG4G2kvTC2A6N0DnXYiT1b7WBl
nT8XtR6oK1qLdVCDa10oK3WfFegrNl4VXu3ag2uZ12oXZvntklFl8KbpbUK2eSyLaWpuU61x0PMy
GQ5P1oRi49DREE7QNoAwLFKq6WCic76WZAkuegujNiie07xynVXbBOpQTO1ivU9Y6xyNKM+mK0vT
gL6t2/A+cfN6PEZ5NUMv6Sf5mIUmE8bTjfU6RCJ7wrlrGWIDvc9lF2QGLuDuoMdDHaSpfHeM0od/
XRq8/Nmys2rXzJQlz2Zf5/5V27ZNc0GsBrtJGM+NrZE3JSba+SpPmUNXU7YftEmyx5zNRB+k7xbm
3kY45W3a3BfRZ7Q9obqvMskrySY5GfeTKmR3RJlE0+4Gp/G8Z7L7FK4mGJnBeenzzn4up85yj51P
7iNGJhZ425501Jdp6gACkSxZDdKGApRTwLJj3w7uAnoGy0WF3gX5FGJKPMOxPlkw8O2YsGlGfr70
vDfwGPUnYRuSXL1PpHkQQ53Y1xwtWaYDAYjnkrYnUnVRMJc4ApJXGl6bvm3ICSe9m99ldVR3Zycz
gJ4vkj6o45BX1MXnIZ/O5VAiFx0TNtgOipGWDn16UeUssHhPNWnaxuDoUrT5t7kZwIbAdH+rMojm
pJiGu4TiwSmcG/8WmLgZt/2SQ6sBaF4EIL0TCBFww1pU6eFkZGgnhupTnobbKoCN7GJ26hng9bIF
Y31DmdsyMB5Rctw4NZS/0vJPSPSDo6DP3SlUC64E+1QSyIjoM/lcUDzY+b0Qu3ZlgZZwyANlifse
bCrojDa6hlhQP7dt+JooFR5df3hqJuQdmL7jzoYz+C0UgewhMf2HquY+ZVc/Ln3W7upEk8IW54hm
zrjox1udY2HaddbeqYwLq5QJt+t8UjaIBLcjC6aqp9Hvuv2cT+VuiYQVm617N7cOuNHozLkgiSlM
mZD72oNd6m8azMraC4de/3qci88JAHZ3I2i1X3NpT7zqFy2y26z1OOAZ4rWieqvLk9for7Q8Hmt/
vlyW2jsOhXrxC17AFMU1aWE3C+LBR/KQduJUiI4wlBlPNpgGocx9Nlg3fSStja6bcxKN38yo8zdd
GrXXeKg9uNXS4Kdf36bueF8u4soS9hQrJDjx0g1XU6Lwp7FvNf5Im9bU3yObVAi0sDKZ5kvHgVTc
Dmzf22mXG/SWpmK4w6/rGUOWL5zHR9BmyckXzhwHPmcipiEy6cO6CDY5ZLbvRVJvfD+5rUKWMsfZ
VbpH7UMYGE3/C0nFi6yvwKlFwzZZlAvgDiwgBwzkpW965nl484kKLNSlbAOJMX+ZMzXFyZiDH05e
qrD4irDMhonTfCHjcZolmiuC5LaeAfTYbf00pTZW8O5w6M3g1UgyiM8Laibpw2Kk68fdzE57lKyC
Xaqv0dHhKjzYy6t2GY55U3DfEL3HpndXFhJz2fTp0lkcoBDcMhIWBCzNC7rDln5fDBLDsHqXubFv
dWZuHAJ6bFvFxVSZl2EAbKgDC2ksXYgTkTWkG9O5H4PisSm9O1UMB0Gr010+2JzxQ54y8sEgyk8Y
iRzDFWfE18vODQ6hrh46Qx01BIYuaA5pYT8AvoB+nUIFmJ6oiCWPFVZiFf45gb1cOxFCORPekw7P
2WCe2pUjsshjsKx28aKiX6FHWlvRSqOag2mPF4NOjvAJzmEPWF2Vj5Vtxn5Y7Sw3PTVR80DzHQDK
sToD4ttag5tfRqZ11p11MHP3BAfnMWn7BklJ/m1ylbsrxeIcTFefk7nZpXZ0Dy1RHbOZCc46LzZB
5u7wS/M2THyIlfI2RMtyM/jihszJiSTNc6Hy94SN4cISvQ11mVznoDMuzXGAAFUjRcxm5yLq7OaI
pyLuekSMYmgsnFzwSAAHH92OI0quoYD31ZnK33GOepomTGuwzkD3NE4lyhhd31VZCjIC3lMuWX6l
rhDQoF2oavPBV2IXFsam8NVVmEMipxa60Jtz36cZmQqjpOm7I/2MvcXkRIeaUlVAXue8dO7ZwjzA
G0oEYNo4ktIxN21l76gHPuiFcet2MWtbuhWGuFhE6O7LmQwSiQ5ABP2ZdBbnbnKSxwUd6JQYu7wY
jl5TNwdhBnt7rMGwtt4bniXPyojOQdntyDAxUfLAit2yuXYQ+NC3cRIp4apUVG/9AO/GZeUFsqnp
TkUY7dKwOlKVMa4MeU2R6BI8FXDhmTOdhlSCbwM+pxFo4uS9ycXGxCodVR6likxvC3winmTabSOR
fgYByIhVB8WS3XJmpNnylniNEEtuR6+AJsM+vg4cHJe88j5Jon3V+LtZ31ddcJIifKS3AvpbfW/z
wF1IVL3Naa1hj26xJbXLvR+glzYXwGhB68DHTjyXs/ky7jmCt+whxGuYgcmZ00+SHpxtjgJtb6VG
v8GFqYuViUiytb81NWbF1vI9lLDooURtCulXzGkodj7drxvqSp+g31ylFreuBDvoyr/POkSmYRHu
VOORBTS1AIkj3ocVrFaOX6D5XNEyste0jvjVAp6HKhsNQF7SsVnpfFIxWAD2xnhLD9Su8fTF3Iir
kT1H0Ncb5DVP0wK3qLTyz0Vd3gyWjN1eXTTCvc6Ra115NbEDW2ciWOk3myBJd/7svczSvSk9bO1m
e9pQ9QVgbVbA+7R1YiPx1AFAMelnQZnwQgbtNPn1IenzCuhI6pySZLw0IwX23ie5axscCafefkyT
FgPOtOYwpy08+qarYumDTdjkD6h3XlAhRlsUrHsqNzOG72Ydl4531hSu9miRnUMh6tcKO4WNN2BJ
MPV9CO2yIJlquS/uxIZSdCkYXJekdpNzFJyHDh1u7fJYMtCAJPSoTJORz6MxOIy+OrIffCmVgc41
kzu/EsmWLWkXY9J3VxfVY5P00fgccYxiK0unYLTo/QLHuxL81hwT8e2kArqawmMI1awyH2qV1ZW1
M0K65HsjDnKJx3g/ZE25X/Cw7rZ2V8LbGRHR3assnJ19HrZ5e+EWS5kdMPJwH5cav1jeB90LO3f0
gdtBHYcQJzKRcYRruxfJXh1wEBEWrS4j471FuQlXodTe97zRwX27DOO9MMMSdllkwFJE7WgEG2h5
xIgUPDE5zc5YUA+msnsZndSCsSJno+UkFTasdPVYXqNhNTBe8pA0Lx68X1nh8xzbczY/R4hBOGer
bM73ZUouHv4TcSLO3TB/tKeEDmqVKKfbaGcMgNtMzZIcSyF4jREgdkZE53pSHOCABepURBDsN7x2
Z9r1pepJ4UMbO0yotb7YhavvYEQtN9ZUrrA+iz1v/H9lNj2f3v/rHzQO/a7O9hdf5EH/DSyy/txf
ukKf4liwOlZhq4pOhurZv8ttgf1Pj4mPfIm2c8qs6B/+0hUG1j8xuCHPSZuNtbZKqbbX2X/9wwr/
Sb85BtCU2tA54dj0n4gKf6gZ/n+dbb0ijAj6L1fjrghXgQ9Crcqivm+NpfcttDBpwFilczujis1u
yJcnz+u78tU1pKf2jYB07G61PXnZBBokAXvYSLcxoFBOnIOjjMQ9K5EBjnKM6goumld3xozB7eR1
b15JewDpRt+vWPNSdDrWt4Bdec/Rjz3OKyKjLvnq1A51i9TPRQfA0MqhjsZu58n6JiPJMDZsQD1J
fasdPYoKVoC+m/Wxrq35wq6dpvhuUG7mZ356pf+DuGvVPvz8jBDfUfXEFxUNHk/9Yxk8sOq8R6oU
fkvGtinEEThU5R5BJyvJ0q9STTprybsq/16ZSW4n+99f/oPvA/Y3tIjTl0ujlcOb4mZ+LcMvBUUV
+pHz9wLpXJnT8kK3VEaSzjZEscd2IcVTU0LqdBHyu2xkm9vRxerMxj918UfnrH3OxuUGb0BU2Nd0
rwq+9/ub/FUltdoVYNcVrh37NKWuw/LXe0R8btiZdIx3n5OzadOwGKSB2HO+wKh600iAh19K0p36
D+qsD+9mvS64GhQeHtINutw/XLfrZ8oMhhO+pzNjDj2/2VXqOXMTmx3lWOR9ftMkmYZWn2Utvkmb
339sSug/Dw0uH7hoI0IsGzwsOT6aL6bekBvmlDnvRlAFyKpIYfpIX/rIgC275EF1nRtWu1qNUU55
KJW51pAAWVU8lN/fya+yJV4ANA7kydR3kShTNv/wILSfm6vvR/I1iZbGk/A6uzqZdxR+FY3I1DUn
3srvL/n3D0835WohG1I/d3AJ/fWdZ0GWwAcz5TtLO7N8Tz8Fh8S9J8eewwWOgK7/RfY8dbFRq3Hl
l9acB1L9MFDNbvzDQPggs18fQERG9cdEXTsSP7rS4HlUkIvVxhsmAAF7yEkDgSF5MbUgG+N+LNzF
jUnCzZykJxQH3JWXmxBra1Lbc9wYlmwewAbUkpqA10r7HlfDRr39/pn9KmhzKdKTol4dfzBrspgt
q+7hp+7CfkxIwouF7J/UqGTJW5cmD4sUpOMZtIg5g/HQ2aVYJ40e2/WvvEv/ZEj2t4dlWT6yOgdZ
HQ03NON+uI1QAA6Yld++NZVnEMMLohf5WZKrmrY3J/GI+zTnyfK1LryGiEq6RmIISGrSABInMqLt
GvnnjJ9qEL0OF+5Udm39h7DyQ7j7U+zlefGQ6NxFeMIbRp7/6/OaHI6HUbM4b4rOGKPeFVp1VX8r
Fk1PTDwKGsEqigT1wPda0mgtNgblMhsPZJASOtJlVaRYhi3mfFHTCKyTTYPQkJRT75lGde/XUbrU
MT3LEyHRNorZas7mQqGpiss8GcWfNFXWr5oqIhUJRYxcEBhiQ4xgeQ2kPw0ARmYjBlDfXwKv9Qov
7jD6YygmbJMjGVtLYBDak/lf0bPqXb7X/wgnyGZDvjWN2vHFvh+dP0/oD7q59ebw3GcirV3aayD5
MCxg8Spsz9vuSyeZRWLnqJIEkW1lznzhKLqwxAYhZrU8kcGbAYP2maSrOibgj/59KhZM22XNRvxJ
Gr3yr8PcXzcIkzvUVXQoe299Pa1yIoYQmG5vuO8QNC5PC/WusaSeWq2LVs7T5wW1TZTxRWeW7ERC
XNx4d46H6XGyUYuZ6nDbebQlrqfO9d2VEz2H1OF+XD4KU2MeN2E7FfyKls0Dd54bzbo30J1Xl6+T
grve7emHsoYH12kXfSllSWtaRX+AXcdGmtTTMcXeKH1BKpi4T4M5WAyyIEzZZ3CwxK3iPwzhPH1s
fAMLMw5MFmlB+XVoOGRhUivqqi+LVSv6tCb6UEjojG3RVid6C0cCxX8WjeyAWIQx8borZe3+eEUl
TZVxFB9fnKVfByPeDmv4s1VQsnj7g/B80omULMVmtHut0quAwMI4/f1t/Oj8/3mWY4Xq2wELl0fa
jPbrD598cQas2CK/fqK5utYOWZMeHHDLeY1olJW0iO1kErT57aDCtY7UZV6bkhjRNghdOnrGagDW
lgqYraH/MDnY2aMNHi1/uNehYYJa9papvWAQkRqkMAcXHDE6HklM9sxkHLYDrBbO3AV5IGb+gLzk
Bi5F0M0bp5TO9CdC28e4Rod5aLLd4FPzaTlbf1g7Sz/JmlGo4HHoG5NNrCelzSZ2WNZxi1O/6x4z
a5wYthMUG/5K9Y+dreF365B2emrzCV24/jqk4cEstTxSF3HWECkWZVo05Q2dyg+kaktmXULNkAFr
zfSVPsnAEkyjP7zED5GNRhX4VhxNfEy68Dr4aFYhHJBWbdHYjyF4QOaW7tL1BrTh9OvU/TGPcaSa
uTfaqtcpTqxcQ4rsEL68GpnFNt6avPVLiGhU+VpFReAe85FmR1wsZ3jp14mY+F85Xrn8mpmeKLUv
qTA4+y6Ug6NoQmw6Pu4fPtqHXebag4NG0UaVj9Oiy37v15mpJ/zHqr6daWwe1kilpWBoLQAL26+a
JAFW1LNuxfIU2M26PtZGa/FCSOhU6bwjHWHpdB85Rj8+skuVPA4SzCgczs6wEE2a3IgYYi7qpDW6
9YTNY253oAdizY6EC+Y6MfkXZyyLR1GjHfCvtaZap2Ov6gumRBbZBf/61/NZQ2GJOPTfAtL/4RT0
YYMJhQYPC5YID+tVOpI+bnWtcXH92RcGXQJBS3T41/bWztBMljEnyyz9kxWD/eFQsV4Si/HV5t7h
D7umXx+7WbRsIbsp+KR6ixGiEW4zoFj7eT5u0bktnOjRwK8MiTc0Y3mshqRhy0LQ4ymNcqr0beCr
MCn2icam8J5TiD3ck4bhf01om/jK1LBQ/fXaUhQtPMoJRRlzhVm0vo60nNYXYdBozV/RXETDvdnW
NLofvBKiwFPp6/Wc+vunDfeLD/dTTOTDr4sAQQKjNnZBH082bAeVkZrT/AnHAb8ik9yXTkeNxUyK
a9+GRjHvRCZ90r0r5qQg9ShFLs5m1TuTh04tE8aFTGFNXiV1FlDUH9sp/WrmlXkcKVT61P+atnp3
C5p37+vWr+UrDORqvHEHCzdDaFlN5CH8Y/+oKA6NXjhcS1QzE8RhbLWsS8eUVrRtGvwe42LSdNdt
WrwLFtSwzYBFEUkrtA4QcRc5ztjWGF7hFqv3Su8++JWe3TQ2J6sf+0MXjRnysxY7BH3SWcDOLA5w
F10WjrUMxe40lXPSbwRkFn8/REEKT7E2puXT6Ld2/tS7FQgZx9XUCGfOp+288VMa4LfYeIxlnHpV
eqSpBmP3Fv3uRRI1pnmwRos+7NRQYWbuuhJfj8fZG9LSeIxac5o+TXpy9JUBYMu4Z8UI+nePKrR8
XIIhpaTUta2VqbtoWqrykORkNwDmuCHKBSwYHJv0ulyUCN8slBvNe2Z3LVgbhsosvkW9ph8Nh4tR
WcVRQ8bwEGSVJrKfQwLmx7+m18woy8PgdzaarG9Z2Diap0xdJJTu1eLQNlzsF0uqLrtzfFP75q5p
3I48fR8leVZdNt4E6XxXDNh0DpcjbUTIXBK3HnvvnoY0R5wgK2ZpuGes4KiASGbBPiquVJiP0SYF
/S3AdCRyKeYTDfpgRA8osFht4jJCdDNvhy7vPbDive+pE4NjNCDUYKtOfqHv2HWhaZkd+I1wooOA
v/S/vmjkecX34BZSQIiXFifBt6XHx3Y4F77sUvtoTWgtgnguvLIPDlODmVy18dxhXRdNDyOy4RI5
JovK65TMtOzGhYcMOL2Zx25EtVhgmD5W+6B0DLs7lT0F0eHGLxxYQpQz8VcU+0BqLyufghRzdfor
3ErxpIwZHGh9RdQWmXdhYFIQVJdWLnKrui2KsQiT3VgQCNB35pbDvROy1luaB3LW9s5MSeSiCuyw
4Q6pt9KhS3M9Ftlcjyx4FD32aUjuV3IO5snaYZ+zgsSWn62/hPtny7IRAsohphqZ4tPHXWY1jr8v
snF9Yk6lS/5qVaaNh6YO1pCPTAMr/DgaqXCbeDOw3zjoSNb8v+5fHzXTCJn4xQXKuoC1RCVcrcos
DpmA19fXgydxZnufVwQ7/7Fxo2Kl3ACl51UYTRlm7jchONCIvcxpQQriMbTmQMR5mHlk5xnyveif
dIHHasPzMrKlpfl3ca3pKiyC9ZZz3nS3PKDUGLmCw7fEW2JM6wDzKQDy5r3Z4GsVLUh8bRhozYaj
rUMxcg9Do7hs/NfnkdQCxBsJt4yveVPX+g8lPmgR5ULs1vj1CFjw+939NXqoXUf8yqAw1g+HW9mP
h9EzamT81x43IjO//stRXnnl4J9uPPz1qI3/x9yZbbeNZOn6VWr1PfJgHtbqvgHBQSRFDZSUkm6w
JEvGDASGwPT054PpqrZd3emTd6cql2XJFEkEAxE79v7/b18e/s9BvjyOTIGeXTu6KHgDGpqP/j1L
bKgx26Q0Ji661ueR14p0ECjqmQN4VFGJuHxQ1BQ6phonb9lQsNXAv1j+Ipmd7BsPVQWj1OtFzkN0
QY6tQcZghL1HoZOyOXSYwtL5IWY0tX6nJrGMYCW4g1jXLtcUo5WZ6pWoSmQJu0lSbuOmuXy0l+lh
h1nO+Nhmwm+sLSdfLn60p5h5GlHp5PGxGdv8cKqoYcaPVDZN2e25UmMZ3stEmuWigKFibCzPolFG
4fcMyzGYXS1aMX79MqDKPMx8U+VGZTprRbXKLL2aoSWMYhstGS11PSSy4p720mjJfLQDn2/SO3r9
rtlRyfRpLSJWLr7pCXZvWnLZyxPq/fLF7COXLzk6dB5SoBTmSyntKB4eZY4+OFm87zxvXBtaZOyy
dsJjcTAucyVJcaE52+9D7qU9stT1mBgZT8IOUPHiKf4v9vleQyykPhK5IcenVZnSlclKbaOQF7dS
ep6WtDgW5DaxwS2ZGz6mWF45VbTczpL9lZ9lk7RTd4N2Th+nveG1+VjtOrOC1Y4C3cyLHjN/RNoQ
y6Dk8XEHpkP1CRqt/FTUkj+nglLQq6UOGqmimlx+fqK5QUhSYGhSXp2+IlWPZj8cOQWEE9KYLhg8
lvJ0gxJHZ4VxmziX7jov2GKL9aiUoddeWR5b1fii2mPKehPlVZWB/rikkzGGxE26kXHOeffLhGjA
MHaCUpWtovNe7hks/zkD1oZDFs5PRuxWQ/dYG0M82LvucumjF7UMEVXpOeOKMvQM1tqeVfrurLrG
XIZPQ87FYJKvWqb4JX/qthl9wH1N6sv1dqCC+NIwwXl8nZAKVfwkn8krY6jIUJqSspjs4toQWsMj
7ElbzrC9JVvm1SXJMmtW3oQbScU7hGoZ1jPPAbd5Sb3R4hVjyK62YMFM2xDVg/1aFJydylWXk5iw
DkVmL/dTZw4JSfgoczuWStRGE3teO7HSpBvOesvgyQSNSbHWJbSh8haMS8SvN1POVb4MhGehsh+Q
2TbJyTPSJUlZSba7aycLDbu7Q55WTOF6DFNlinEQCStHKV0peEt8hySQ/WpG2B9rn83Q48OfFRzR
4cYui2XbKGCmMWqN3mhMvstIpl1FJhofdmL0+2G2itC5y2Y5KOeGYJqswixqz35lvWV+KYOYGYGU
JobLNBIlSpANx8slS5UnxKtE1kg7BvFqe6gvtXe493Z+QqAnpnBj6lXbKV9Bl6ZjuGZHM3LLp1kU
HDpE71C5n8hIDln3oEZ1CkwqtCYjHtHbENvUH7hF+1p/aUOX1MS2yQDTeCtFn9vsaTalblZA9G0O
HIhjtYqYElSlJ2kvyxtKPX3V80MFMawzUJkag+9Xcvksa5GSIF7REH5aLuvbcgOHYln/vClaVhOi
/+XmTdpieQQoLsYM7e3yMwCtCo+Yoml5INoPRNtrTu5LbSMBDcStHBEthqe5mzSxTrlRl7sSISD/
8n3KElOyEuHGW/7pkg9fllOotc04NbRu1fRGdW9l7EQDagm1JHtuIqfy9Cs4TMtdHtHHgtFvqRPx
BcAcq0U9q8xvU6X+cCJvubzzjFYE3BSXF7IaqD7nmqminC8ntjJJZydb1CXSvMsuCxbG0+WZa9CC
zAYlr5ckZNvYuMYDtAaYWX10tlI5y8QSXHM3UMXr94keLWFcbI68hgNjleeQ3244pcrYR/zQkstN
LlBbcUuWw7jMSQe0CLIOUJOwl9YxtA5m72VAyAMvix6EnyXEMltNSQ+xbuTO79qM/XKg/9aLzmIG
6yxutvZvaeW4A69Kvlo/Q5OyeddoXUfuhqFima0Vc7mD8p7EC8xNEFa899+c7n4+2y0vD5LItpau
THArfs2zNnKkG0jrkKq6LI0pOeBl/Knu5L9Be/5SpOFuWnyZvBYpK/78tes4KJfaDQkl/zlH1Gys
qlUtQtO8gTOzzG7PjpcPVSYpn3BlNiYf2ffF8a8v++cUgrU0P+E/HJk25XDm+S81qrA3dNK3aXTG
YsoylmABYIlGLuoYaxos/X6c//0FsYCTOADms8A/f22Uk8WNqiERC+/rEWDrK72Tve4K3S7L3Pc7
+68v8FcOCVdI7hbStqbTIo1y1C+JzDFPzQi1pX3/fcUY4nlJ2k+2MVnWBtGd229SgbvnTg7GBPdK
lst6bjQsDTTuMdmIfvOOfp7pjDlHKeAolEYBLJOi+yXROHngs5zJqO/zy001ENdxj4+SDio10pk+
4SOITRyHeuAZbA6EFkq8vJFUGLWcUc1wst9YBW29VH9kaZlWLPU1D+f+CLVTMhmcJ1fDpZ4lLsvs
X1/Erx8jHxy9H1XQ/KRk6TT9y6iy79adPir9CdHjsjLN3wIh0VqlvJsUV5q/Qe/8T69nQWZXl//R
U+KXMXNQkfMBq/L0fdsbo7imI2zFylr5TZtEfyu1BveB9lT00eHGABBG85Nf8lzGEJKJhiHOdrNE
wQTJy6fhZDn3BRK3ZcP46wFdnvC/c0vkZ9F9MlEXUQplW77/ObE2TNiPm9nKduAImwxzV4Hu7xU7
XPw3l7rlpfjoXCpLLl1/KfL+cm1o54tJRna0u4QivUV2hHmk1wVf/vqqfqmt8ewoNGB06Ywi5wBW
1p8vq1S7OExH4X1RU9LU328rmlEsoWJjFMtxkg4PJQ7dwmx0B0ddTqXDzwlF21VnlCN4i0FlEfzN
+7pIRH4YcHKYDAEwCv2bYMD9tYypqtSLHBoKbJsZdXKLw2xcVBISyqusvrZzSaEddmZEzhdrVYhH
hN5V9LfVigNRBNKgaFVlgozUUTfJiai3RWjRDms3EbNY1Skckww/yCrUKYW9tHVdcDxr6GJR1gBc
5KzT4q5S6SQeuI1FCvBojFpl2Lfepc6Y2RySjJuwLLR6vEYk1ntIeWRvJ7jc1RQJyY4DkJPgIVdS
wRT5Hjg5Cr8W+9kl3OHk4LKJ2d+W18sRKPs2mgNGe7YUjqxLeDL0ukKgXUEFzE+ljkv9TOhnSwfK
fb4Emcol5hIUbfnc0LNqM1rXtiu0GcFn45VJYAuc8xIHySUVU7Odx/73AOvbLUTFb2B80ewuwYVT
92S8OPOAG1sLt+Ili4zTTr8HrxkmGFLHouWcR50hR7JoEI57xgnzoWciwbVVZUlSoNcj/ztdzoe4
ilujDmikUZAOJjPkUP1A/9+5VbjCAhYNdC6qQTBY+q1Xe8IZ1lFNH636AdZYP1cP1EGWShuxKUyp
00JzqOyHRJAFjwLmOTKHTdzUmgagVCMY/jpxJG7dvWWPg/6qWePUuSfSeaG4Kz1aI+nrtESDyQmd
BQ1PcNPF1PjXZTXx2QYDGM1m8lWFjEm/ImTULHc1mRMK08xrl8Y4lMmHhFO+5zbUa5NYbbcmUtXh
3aaBwhQHoclBAHm8UxbNc0lGCNWueykFfl8ja+r0kX10C/aTdFPGObY8ovtv8R8J+SV+pa/hshle
pkb+LUotnTzjKNl4KHWQgTeqXQBEaaPK4W3oWQY2NIPz+sDmUrlnATUz39B9NLJ8kNrDGVwowuUp
GcJtYvbGLlGN+apoxn5HhqW6d2BlroB/xicn6XKUtGbfPIRM6p0ZWRUYEwhc75iN8ucIUlUwehq2
XTc3ui2HcFJdemkdXKG+Vrhj/HIQ9tEeEhE4dFbl01WVZpM6o7nGriNvwJ506prTQrd2J9VAxNva
xZdYyLOumeLQYEw7ALvs1lZLahyBTITaWWLs8QawVdD60BuI5CNpEdDmMZzPySwXXoRX791ZLzZT
WFKdLoWFyTfDA7Qy09LZDDzllcs58b0ZK7lFjxF+wADOt9mo5bM/eam1iXGxnAXUd3A3pI5aXzGq
6HEYZ/ctBzRBikEWD4OrJ2tV79S9qXqwBSpFMY4m6cNN07XlZ5s64R1JzQQdVWd4HwiITc5ZmtDu
ez2Nk42YSmWttUUH8MUkEcJSELTTKPdGC+nWB4eGQcnxwth9xkrhTVcoI+SXVjdTbV1J0XH8Sop4
8nvDcj/dznIKWr4qzb7wkEkEptald2NvoNhGQ3Cw2k6rV6EbV29q2orj6JjqobW1ZYaG1lLbjfph
PxJmX6tO1l+RlVewHhuxHrisfh/aMBi4i2eXDiEdeseXQdTDZ60o40pPtPmtpZ+djtJBIGuc55aZ
G+cLqkKrGhmIecjGvS0jPGA0REhOk+awEHPUW/WDkRt7Gm3kYg8BrdnoQuoHKy9Gnwz0kzVMX1QZ
hidT4/bpW4lM2KmR8kZjgSfUwsK0Num8cRKx2bxMYiRWVCm7Rwi1M7QZ4IKTyBK+Ig3zjYp55Rs6
XtmKBIavq0V3N4L6ukNS3GWrrOuixzqealBsotDpASjxHWiNSEFKAOfzEQWEGTfeiJXIHN3h1tPb
OF+Vc5++pYWYMWCqxVNZYSkQotfuPIobV0Jv3JVs1HBvJqX51oI1OKbUISB9kAjmRRHJhxK86gRV
5Wi7SgWpFT/nW6MQbAUucWMKsritbwGjZBsWetteecns7Dp81bfoh9CcDHHzqCMh3/YStHoqevut
McLHgfP7I/CV2d3Wwpx8hOzR58SAbOPOkXJNeDqdu8azQtoR11SSs4iOOnGPj8/LxLYmPsaqBV/g
0Ss7790YhfGQwl567+d+/pRM8KB3Kv3aRPCwVdkpgnqsuzNxr+JbQ9kfFRA0r7gbwL/DmEYxRpr7
RGdHk70MqzIbZeKSp7IyewdSKVyJtky3GdTJRzRnBu+/1/c4ooxNahvtC/nC+tYr42anTbl3Lopm
PkQAA9ejw5LL8bxITqWpdvtGmsNt2YbNQwP38ouR9SwOej31J3MquHnItd1oRicPY+MMVzhmMD1V
WK+3IVbfgGM7yk/SMd7VrDThMQzj5m7W3fjRJaUDn8DtHtjwox03m3M9a0qHtspONrkXWkcq7zhx
usLLA3emcSLzvSnp/KlUtxmlgdtopL3kCsWKikE/rV9EJ02YpNY8HxvPlAcEVBiflaJ6oHGFV7Bm
F+PacDJ3R5MpQOJiNm9cmlpQMWiUDyXU0cbBQzch7a+mYiQGDxxJqt09ZpbRO91arZosX4DSAnqB
IqJbsj/5CYZB+ZR3zRu/A6eiS7SntiCCSaWTnkYvRRZqCS3Ze5XQX6USymGV01jyGgmSfEz0vq+3
sZ4b5sqLNedghlXjbjy1KL19EWMOpb5sQhOgDh+43lw4fjp3sJcLAwZ9paBDOExK7TDWtjp0zRHT
HAUobWy04ao06+LGGE3lzim9RMAMb3A8Qo9v7tMo6Ys1pegpPhRJhidfaUoLpWaI4XjrgCyf7ycX
6HK8XUIPFQsPuFWYcL2ohggjILmCxYDtELmsrEKG/TVZnLRdGVKLHgZnrqZVpeb2ERlhSPMLjRDx
0JEg6J6shFNpwzrSiM7CUKdGJXKnXd9hPrL0US3ThxknGMDGaaxVT+6hqNfqlWtSqdjW+YQRP+5b
S549JcpSlEFR7jV+o4AWyYBQeOM5MVDz+Hps5nfVpCkzRhFOuyvVqXX1CAFlpFVnQ33h2slZTgOE
e3NQkXHbp3qXrGzNyfbw9zEC3wCusT2QsX1Rgj4KyB8VeGgxdOkWwJbOTGnXPdmpnYNJlzSHWVdY
nADoaJNOhwZN5vExg35v+0VJ+nk1dyNcaqOYKEg5Ms12ZWJaFQ47a7gGi2HYQTom486IFluVDWAd
y4edNjjDo0ZQJpUWQGt9oCpvd3p3UixvdFYFFEi8wWYGSAIAr/2kCaX5oJdaGhiNmPRtVYWasYbQ
qkt9RQgXYxNBM4BEbsBjZ99Pilk5BGaS9rD5ipW04wGVqiRj8oVFqHbtdSxyDKBRrY2gMgpHc2Kw
dWNlWdcajVTkI0XmItyleNTeor5/nec4eoxi8Rp5wkp9jgnFeUBzsg7dsNmqbB443aTdUJZz5kM+
6fmpgea46WO4LqIWs/Ad5KPCLwqrODdlTmehxp5AOiQm62vfFV+6KJw3TpVTXozG8JrKJ5ZkbWyH
OpjZbMxbzC3G2UHY1ARJTw6K+cCE8dHpDR9aJbI7AV4ex5ZDH28sQ9VZ1m0XreUY9XhXywJyv1KM
3hVs8joA9JFvsjq0OB2rdFfq4oruDBZetWw0D7qgmFpFmKUyj2NRoOvhYsp25HYedR1Si8MmHKhe
X7drodnVCV3j0F2JZgjx4AzqCIYoSmGKtYvnWStCtK0INeVVa3Nx64nk+3kOG7yO1OPrLSBgkGTc
lAO27qw5scuz+Sc2Hc+SlPiCtxDes+skG0mPr5WEUfqUJpH2SkZw3CAm8raV6hUbRzjpLX1Vm1Vf
2PGzWhaPeYpCLeLgtnH0MH2pBh1WoWVU1Yuhhs1e6kY4+mEzpu4qIWm7DwUe0CxSybwnI9AuetPe
pBxL9j1dE75kseG84ibTnjPNGI49FeXAEnV1ZZDKfqIooAPX9+ZR4DlX62s7DGnSgOKAbg6mNL/Q
24VD+lQWy6496u171btKss7thAItSe7KvgJqllQrsP9jRw1srkhiOkOqrYycdcS3ASlb17lo9XdI
r1Aw9Jz3ABXBid1VxvOuSMsxJ+JJWFeFLfGIcoTv84ZYK4v2hai6PwWnthiLrWGor2y8A64pxR36
ndJldtCJVNklNaDnRc+w0WiTRN/GSRE3ljWm77J3BdsDJ89NJUNUWlVoGUdKis1BTIhdaDFLSHMc
WyneM70bYR2R/uzpGJGPX7pu4l7hpuScJgXZ1Y+ealrvUyns12XaG3uS5wBXh2ScCeaRs36aSFvD
TeHE3cGcOL/5CuFIR3fpWrHWSl2gRVbn3noCNpe/OAJXc9YabZDTFkM9ycHRzlT9XA+1EjGcb3dD
nG8Hgqo9q185rGmDQiuKesTN6aMuUaqTEQ+aQhejRSE4Faol1o3ocT6glGESrcy4iFMz6zdRb1Pi
KbJVisUtbNbLMbZf0UaDhocrywAn9Fy2ssxu9Eob2oBTRQh8gclbzWLVaDLKp60CzpHmbDYkGRcr
ZJ0YbzlyVqVc9Yo7puGGQl42qtdZTOttb8VpewS+Iee4oGuzw4ZrTXBP2LdyX6Iyp4Vn2dO2OTtM
bkhKZ9VKDmD06O7JWhk+kCcJZKCRok6eoygzqygYuFUo7+ASMhbMyFhXdreJiNXKKxlLpfja1u3Y
A/ZDl1WUMGmoAUIc0KkJbQUCrq4MmslU1PQ2lQBNrSdTQcYlUxTW1CZ65Pdc/meheI7KOLZpOQWe
iEfr2WosPT5fksiKWAoh9JBYUra6Fo7isCAVqVegY1iqKNyHs/MRmaE62lv03jP3W621XvIixRCD
iShdEnA04cjCdLDZIliOuycZk1Bwjx0B5XhSU0+dzJWMWllnW8hjOp8WW15ape8G3UL6Ak5gJ6fy
YEguD9gKdnu9XSHGMYrwbHSWSOy1jYA2WVAdsp4q9FFJR4zD2SGqN0K4KeuxAqcrQx11rSMyI3QX
Hivm5CUEUa65TTqnmCYIRGZPhjdZIfWS+WCuo3I0k3wtBpRAHrmDsnKPM6Gfuw7pBApurutDT0hf
M2vPXNPZxzC31COLJ+HK/FFB9dP59N9TXaiB3DtrVDDFB5x2oixU+THgr8puvTjoG/Qzoz/rNUXR
2ZbTN/X/3kui/pYWrv2O/HRyrNQQUJJuS3hr01SshVEgIuuBuhlCyc8p8CfnqiaEc3yjFJMJUmRY
mo4tjK9udMVQYhrqsw8xYzFmaTVxbdvsozLojHm6bxNlGAkQlHxNBMoJMUyFZW0BmXR0fCnc8V2Z
YTIIeGQD/DIXVrMVDElZfmlUCus+BAGOBiU0DU4jTUpnSsKJpt3J2Mr6j0gZl4wLEbVewlOLow3+
sT5UNoXUXERDeg2TKlTNqgILq7Y7+t85L3mfmyQsnVCPqhUJxYTGaQDn2lMB0FgGumrJ7hlJBnIO
vxGo/1ZoTWqaaEtNR+9EcusUcfIufLMmDr8eKQTSzMjInLWT0SlDiUCItQjCMX2g+RPg5/CsyjZw
S8ujVKZ08RY/BR+MM0aKb6D529Uir2mUSsLsfUZIwdwIvTtg0hXXOYuNrYnxduLDDkwvxNKeovn4
VBBVkTxMRXRUWIbbVw6XQ3znpEWzRF2GnuyIYOx9A3E0eWeJNKat0ZvpfTUY4TXyzegjajRG3h3m
ERldCOwN4FMyQu1Vh0d3tOTt0OQxl4C9jqq1U1Sspk6BiSKzvHuo95oTeNAyrjSSFkmAizf5czBM
/I1W1pq70kzhAA+Nda7DqNp0oD2e7aaFbOCgj4xhQeIcaOcJpqE1nTRMakmgy7bHbJaXCPe9pPf6
q2ihQyJhn5GpRuEAIm7w8kWywWl4JUpn0jdUrqj/0nwRIG7UGz1Lr4IPA8ifcJA9GlELSigqp/ba
kAJiqa71bqBakXBA1eXiYRidDjV0V3KVqBScV7OJXXA3BOA3tbJEvC3MZyh9CoxNPOOhh0wmA1tI
/xE3RRFGuuR2Bi3e+rMthA14D+FfYKhFsp7rkd+JLGR+yFkKEfSG+Dq0cbnWQ5gfQ2dNLw6rRX8Y
uxI+GoQml2ZLTYdTf8HPcSBIyAIVenVt5KF+cOM8c5AvhVPhN1roHRQl1t+nPMn2oyLaWzSE6Qpt
mv6GWwdYWNk63kQTHqBAdEsykymQQFxaHzp3F64lUOac9bcx8kOq6ZO16ezBeoIoIsYTmavMIBlQ
wQjPRaG9JB5KDL9AIHKqUL7Q8WewJg4FHh2o/Bp6IvwDLY0fMmtsBgANC3WE+DyIDfAHy7jZN4Mx
kIY29Co8wfAznmvUH5Hfy/zFaIvquelgocZJSe4RpScCrqhnyufNS6QMakRsBSFZIfK4biS2o5a8
y2sZSeWqSbmpgybJnJtOdtW+s6DMciLPjuQFnJ0Squ4TGePEYRpE9rvQZ2M9mmp73zeTfpW1FWD2
tHchZE2lWiDpKUnxOC0gHnr9lDYtSRUCpyLxxm1pwQW6x8WbBA3JraBhqpur2rBog0R3k0M5VXAf
00F7jsNpxKgOZkC0UsXSaWXrws3Dr8id1cC0zO7RJdzfamaovQPJz56BjU4W7XsYOKwIz3iB3OsR
8cFW9B13nSvfEE53t0KqEzS6rlI17oP51osUSBaNZhZb9oOm5JjRGtBxEc3w28eh1ps/U5IdcI04
qNT0cZjhbmjVk+Lm5jmNDaCrJln9KyFKWgHALcwzw/gySbL/zToT5IOadzYo6LQBtXncVc+caKtC
3DdmW5nWTZfGNat8CzIZzVRT48tGvDBOKbxTDBfCqG7MCYnPtB10PCR6YFTq2MVXqowBYl4hMJ+6
xzAZB+uLVZpVtkvpcEXjutBs1E4BzWqZQ8PilaGyodaGbiP1tMRWAwSB2kzY6KpTsoId0ajjlaSN
F8JAWx+tjWmWg/tql2XHolKLLB9z1jErVq2AOA/9RKBMNLBDaGOi/UImTRiP2mvCo81Ng7zetJCo
xqL6VAEiO21AoRUB4RqGHf3fqKRCZ0fFJCL6LdE4ps9ryiBRGs1qfdcbAF2STWKMdtM8Ve4Q9mlA
gdjl3IeVKRnTU5pWLby7dqA5u7ZWhSFbGhdkc68BXU0jkUyrAaI8O+As4Bj2uxCfdeqtyFgvV2La
kerl2zgCW1j/KZVo1i0/Cd2Mf0Oj7wBNhQnOgfmQTm2Y26tR9Vyn3/x1ee7nai9VQ4c6Pd5Zj/or
KvDFg/+jIy+xJqxJUeJ8ZJVYvE3FRfhRZF7OB65UlKV+U6j8uSa/vCI2boqVi3eYku83+PUPHkCS
c26n4pf4LC6v2F9UNYZVNpTmW7A7EhEcaD4Fy0dCq832csl/C4u+/axOb8Vn+5/Lb32pBP6bKO6+
NST67+8eqoL//vIh/2srqZ+el05H399d8Na9/fTNuuySbrqTn810/9nK/PIeaJK0PPL/9R//8fnt
WR4m8flf//EFilG3PFtE3PsTAn0xvf4wO5ZX+P6by1j813/ctBSS+n8cZPmGC7v5x//511+Tf1y1
+Vv58T883QXzgIPuDyzIaKHx4nNfLS1iLt2jNNP6g6a3Kt4oetA43HT/ojyYJvyHb2IY/p0AYWny
QzV3AT2Yxh+LCRBpgAEIwsTE8bdAD+bPfhL6U9EKAWWzYdJB1EGcsti3fph06DRtXUGH9UhruHts
buZ1rdEMz7bS96qTYh2bxAOFrMV7l3beJiudClOCaV/buhBvuJSndVeXM5KR3DpN3KtYpsvaL1ke
rk2TgpeN/8k0Rn3dZKXcSCKAHU3nXFAo0bTtRyPZzYahrIEAmIfJG6qjNo3UXMvM2wLRMoOoheLW
zvZm0LI3wymnq6JNeJWZZyv6VKwKWxCxdGYdOEqa7xCxgoSBcxMMHHr9rM/FShGQhHD+0sq3ig9V
V7n0J7A3nEFy0O/la91WHODnJDm5gHlAs+bv2mTckTw7Jk36UczJe4KbDJxOcfRC9cmMiZuVtti4
1fxCebr126w+Sy8/0kZlIfXNyRawpOr3SvUKjCZa91XX+7MFn27wHGWNaSoLHMH2zLL2VXepnJRj
uOckMe/olPkObMtb0Zf8HDlQ30RLfJ0s8KLeG6EmVC2VwvTdMamwxNGUbCl5UWtp1PShFlp+lRRJ
fON2c0dsV83TgTZPS9NxWMAcGW5LI40DelmYQTY67rZAi0k0FGrHUdgnCZFgO9njrQCASasZRJrl
a04bmZU5uK6vDozC8qPKzl+HqTmXU3QI506s9ZIHW1Cu/KGmqm/0yhctgcKM9qvnoNFdx1M2BA2e
I0jFFCvd2H6QZfKh2JSnad77Si8usXHyady3eYNBkYwzmxSkw6CSNNro6ae6akMSGmOiNtcqH4/u
Rc0z1k34eU3vsU+mX0NT2WfIJnHL5a+eRy9TLyKfU6gV9Qs+jySNJfyqFitz6lm7ivISxEdDO1Kn
r3b0RzRP0zJ1RqO99jx0Bl7Vy+MYSnl07MgkcwNQmGKCU+j3KMnFO4bH+i6Z5bMYrC06e5eYythV
dfJOQhHO9VidY7sbT2IsXynWnEMzLVZGWp5b3m1at8/EZbcaCU5/HuhE2TZKtk714t2R2cfEeSjA
iBIHiWnQIsRoxz3eLHNjLj40j7LJqoiVPUTXszcxFXQ6SkNfzz70ynrQHO2Ohqjl1iqqbFMlbepn
SJhXLaimE/LyNqh0C/4fnaefkPiVxxQvEznEjBxzOuW3emPtFsxgYETluQE4TTuB+CtGw7s+dzkX
ypxpl5RfLWEreEewZpk6YnVhq+U2ofSywbJE3ozmrwGI1us0iV85RKiBgktql6cM7SicvkQlSps4
D6ZBECoTxcHZ6jYgwux1F83Xg8WcGS0+TzVxjE0OQYux6LSjIB1/k0DzA17YtoGXhfkK3zc2HK8h
5MUKtBo011qpGU9gGfUQ1G46b+YZdXAZ189YN8VKEiMFQg3bLS0Q4o+u8r4YkGj3oZJ8DUl0WCKu
fM2RAf2GbD/C9nzrsCwuap4lEW0GOQqdLfIGmiq4iLH1iFfkZG4GqjI/MZI2PDT1mtwttUA3I6wj
WvRji4o7BuuPPhk4rmZf3THvn/KUEiyH73Zl1uTRkoS3RrIDmmHalVsZ6QCjc9x8ht48Z2703ujq
m6tyOFBIwWxLuxz3dSizjcbN7UNIZeEzK33lkrVZ0fWTlbbs9aUHNQI+t1ID2O31XqqppJ9vKW5c
15h37hjWz7IC5uq6ojwW9PZ8x0tDTTqp4Xv38vrbvLFo27PcbEvGilvKI9WwUrIGLLrGJBtZj3YK
WgffTBJva5ny+tvO+7eClP81uPgpZvlfH/X/YQiCcuevApCnz/Jzlp85CsJLRHOBUPE732FSlkdT
Sds2aMmDJFInmvhnmKE4xh+I+kysc/SHtFx6a/8rztCsP2zCC0JO5HjYaRfF3/c4Q/2D2Be2EQHI
Qo/Rken9nUDjFy8/neAsWB02zZf0RdhIQfHnOINuwRL78xQGTzezX/gfr4l/m/g3kX+K/dPt5/Zx
//X5Y/8bid03v/yPArtfX3UJuX+Ibmb6I1pFD4j/tfaf7ir/gQO9/8w3759Hak7L95/b9cufb6fD
0+n49vj1/Hj4uBv8370PXuav3sYvZwm1QKZKt74wqKonTX1v4rsfJsPt5Zl+7DP4TbH8Vy+wyL1/
uE59NDvdWq6z8p+f7gq/8l+fnp8O759Idvxn/nst/Nl/eL+5v7p5fbiK/Kt7//bq/v7qeLq/P65O
6+P2/mp7f79f/rbe79eH1/PpuNqf96uX82l1Ph9u7lb7r4fzaX8XHA5ff/P+Lf2vB+hXaS0JSqRd
UHCC69fr57v97vr15vXw/LzdPhyunyN/fbw/rrf74/r+/ub+ZnOzvMX93fnucF6f9rvfjOXP0vh/
m6n2LxEx0MBMtIhvGcv3Zdowlu/vD5+3kf+AhIJhvP98SBjLxE/4a7X8uf18+GR4H8ZlNv/JI/8U
/u1L7H99ezl9/Xh5u4v9/dsds+vl9iuz6+789enrB926+P/T3dcn0nP+893x+PL2cfh6jv27j9+M
r/Hz0fLfr2kZ/x/mBxxT3bYsrinYXAe762D5uvH99dVms135K3+94ht/F+yC/8vcmexGrmTZ9lcK
NWcWjT0Hb0LS3dX3oW5CSKEQ+97Yfv1bjFuFJ7mi5IgcPSCRCeSNG+Y0Gs2OnXP22t9P5r4B5v5n
v16zPg5cR9UE2BZTWJ6QZXj99n76elnwvK9c07ybC+aq9M6eTu5frl4uDrzJ9av65qPY7zGWoxHR
EsdDK9ZRYz0kKp3+V0lMUEwVolLvv3/UPXbHP3MMkMiyqfmJVWzz+VHNTEVcmKVhgGzqPBnP+g6m
PBZ9g/FOH8iGTPrzMr0kCs3bw40xPBik2gfjRFle5oy+u7uopx8mOaDz+OO+a6F6A9FAezdOXJ9/
VQZQWrXHeF3Nd68Vu99N4r2+Xr2cXb08XV283are/duhz3lf7/D7rX8cdG8qFmqcjoXRRtBhWCrN
B5v2iEycTvMtqU8P0AUWH6dCXn7/Bj5nbHgBgHIcFc4cMjeONGdvE4SV2kdKv/aMNBEeYAJqsucU
YxTgL7v8/LuxbJu7AJ2siFbouoX19nla24GeHvzZHQjs3NC6cdZfBmPUbto0Ka7+jaFAu3A+q5pJ
xuDzUFWCQs8dUoDtjVxuzSWSKc5KgPRB1hY/vh9r/dkfP5n1sUxai5GFQG0hWPg8FiBd4NmtbQcG
hOJLtzPDDZSgQ+KjP41i8Z1YJEwJLNS9TWFoW9h4pMIC1+yXXTja9q60F/fA3vNlFa4PsxrvGgZY
LUvV9x6mNqlmU0exA62bLMqVuv4wLnmkYzJihycJQCeQkaFMA6yZzACpgvszLU0l9f5+TlegGm14
6BBYpHtz2mNKC2vHDlJloWjg4v04dov0/3IURwU16BLeaSqIEHcv0ulwibCB6upBT9fFLqM5GBxm
He/+dhQgKdg3W7pj6roj9j7siG7FMbbsKaADTPVputcAKLrRgTe3/yHbjmEIjY+ZhCi26/s20VZn
dak5WBPSQOGeICZ1qSHqcSAifHe+f6B9O22i0s9j7X1dLtlcWukZa25TrOOym1XCT8fRUd+Hx6nd
bXKleKgc0uyD7UdLfcQ6o2cDRPXUHwlrPLLzaWNOywtQv8BWNexmhsnTdfFjSv9yIwBkiFSELcAg
HU+Mvzf5COjHPpKyD0iJd7XvVNV0nRorEl+t4AZvvp+ZP74ESAQrjM403f3dVBWhno4aEwNAlSqn
oz/qToy2+rAc78t2sL4Cg4XFg62ZyL2lm0mngASgTzjiFNY55Ab1TDF1+8AHsl4wPm1tjMKnwfWD
ZyF3s/6KDyFQFWYJZSP0v4jb7A0+OeCsEZ2g51hIW8CtOP5+/r6srDXlS1qVBiRuPCac1s8DJlJB
bSXaORBn7ZV52d+X5+2j+2ZcYBMoH9rT9H6+Wi7il+U9uXJPwg249QMBkLYe7h+fef8n7D0zoDCI
hSM/obrXb9Ub+9K4qN6tXXSiX490aF45vaf8UK/S2WuOuyP9Ur8zDsQf+7O+/wv29uCBIhwtOM0c
RDSLObI8aiODwvZ4UjX29vsJ319GK+dTt2wIyC7kUaHufcmYq9eq7OQYiKFQaGRf2ts2ojZ/YJQ/
DGOYKlsCiFmbc2VvTqMadWNtLzNAluKYYv0YzIN4pAQJ4Ih8c9kKsiEncf1DF+NukobXuz9sWtri
OtQwf1s82zmlYeIRAH5vJp6IT7E2OyoM2qtoW6wsX6iL57h0UKQvLtKHuXuV45MQT5NZ0IpzTDcL
fRZvGi9QVR7sVVJiSUrWNI0lb5Ws0d/nW3DI2oGd8g/PTXkKeTLRFYDX/XpYlVKwXkIet6gW9xVm
uPGMJd2BTecPgxDBGbrJ7g+F0FxD+g8faSqsXmoaJhA0savboR2u7byaTg68wr2vgoXCIEQHqHKh
1Fp7+yhck7ZTDIzbMDuaAU/QApFLJ/03HoX5gsiNqpLczF7gbbnglWwtHQO8u/Qz0zZm36D0fGCX
2b/Yrc8CtZUdBn0jitr1+/swYTpgYUExgixpRosjAnz3FniEpLy+9LsqSuiBmiftnxTc/+oAvX+x
+j2oDe+O7Y1vwN77qMOoqPIiZykMnVOd2G1LU4am416bKxjFdyiNPLHEGQ2Ovfj7VegIaqTwX9cI
/Pem++F5TWAcZZGVzKqpZ4GkuzyYR0s7sHH+aRmylxiUwwjbuDbtzSoN1+rSKnjL0268TWHpnSCu
W06/X4e/hacft+d1HinhoafXeBYqzZ+HUfJqoJZTYHlCf65X5jXp41mLroZxdrD0mR0vzqZiC5NU
44/oYoMcEOPdCeMPNEUsJ0y50ry4q0d7kxjigNz5dzC3//OQOXMb4D6giX19daT1U9ZzWgZCx+7b
D/EWfTUnUV/i47XuRRndzNZQYsuh01ZEXaS77qbCXHktdBBjcqeVP7+fsXVC9n4RBUs02IT1Lr9q
b4sHQWCh++z7wAZJelTMtEcRKMTbvB8Pfb7rX/V5KHaGVYHt8oaI2/c+X7N2oloYQx8MiSM8LcSq
QyZzdkTHLK13dZmcLbp6FE/aDdrK6UCs8uU5hUo5FnCmxf+sC/3zwpBt2Dok5xtKJ+US+baRcy7Q
45prWCDmmMF/P637hzSHpYCwqqtA4VCc7x9pwBAsPZ+xmpvT5jJX5GOt05AW2vMzELRDcuwvm4eg
9ATQ1TX4b2rYe9GeomDW2jo2trTpKt3B4u8cyVR/bMluuOnsZOCAGfMdmnfnQIDwZa/8PfIakTC9
fHp7I+eK2w9t52aBNWMmqyn1GW3EkU8PynPr4kNcldGB9/hlH2FEQmi4DzR1sIjWf/5ht0qo2JFX
p9Qrm1b16znKPex78+CvXp+13tctDmU+CsCY8Eg/j1Kgps2lvSBJgqqinxVOknc3VmFN2IBGRPa7
KqbcdeAM2FuiDIoXAytmHRNIwX60VZp1RLsKZnV2XXc/Ezh0u4IzBxSPGesv3z/g3jSuY5mgmEhH
cNbg8Lf32Q9cC0I9E0UgEXFd02kb3kG2rf/uZf0eRayFEvhihkEC5PM0hjhZmpDGClqvdbqrsb9B
YKjHfztvrAfavjnvbVOwi+192snURHTPM29m3RfOttC78kFT5zqnNaLpDkTf+xcAkh4quQAOMlaZ
yiPtLcB50Xr6q9IiSAAOO8d2bZAJKSN9rQq2Zm5c02AGKwmzp3mxLuuxLZ8wPFMGmDP9nG5yUVbw
eBMMeJ8LLHxfUXaV6S8HPMR5hQHhuInLBDkCtT4ku8EEhao7HRatc4Iozdzrv1wGhN2r+QlRNzkq
NF2fX5DS9X3bxqHjA3SItw4GjuC5qO9+P8reLmFxW+O8Mi36YlgN+n4IikinqRSMBPwBvtLNimR8
bhRnwBHWAF0UuViQUy2z7r4f9csS50VB0CUjZlAlwwXg87M1o5vg0MGL0hca4aoclUwB5/ZAXLO3
0a/LweXgZM9BgSG0LzHpTL/3jFt94LqNhvjNgHMbYNCI852kE/BZkFgw/y7aZkwhTE5Qm04nCPL7
TyaZO7nQFxKQbsQGOXVnDBam6sDHK3Qm6MN5/XsY/GqICHk+8gl7e0QmRrSOblQEmKLjAObE0cXo
pJmvDs1yIkanvm1yCtVRnERbJCXxRjod7luimXZ200VHQLLEw9++0zUy54qBiJ7jZp+xUzgSj9U0
LgKXrsYjJE/jNlVa/cCTf105jLKSW7g1cXZr68R8OGMm+rCLAucFfPNMzL4QVF3hC33IoOBPo7A1
rqkTQ8X9aG96weEqpd4aeVAn2nKa9ApUgQRS9d/PGNGOpgmiTo3Y+POzIBEylbxGVzyPA9g8oBaB
aWMW9G+MwpOQ1mIg83fe+MOMoblAWCr0nP1K5O9wZ8ZNFzVxdmCYLxvJ2qXHXPFmyDZxmf38MMQE
kNjWYfKuUq6VFIMiLDGaQMhY7sg5Zsd2kh26uXw5ltdBaVwlwQhSC9bU50GXREZgJwTKbCfsA4Hw
6sjAL9hf0ra4+9tpZAMhPiaW4ylZ5Z+HAp/TmRqgAPprdK5homxoIgJ7XAffj/P1kVgLtE5CCGMS
OTQ/j4NhHR3tFUnmMsos+qy4ckC76xLN2rim1PRf3w/39bWBkyMy5S696iv2HysXrdURijBchWt6
yy5hbudxdkuvxu9hl81jdoQBn7L722F5cxzUa52HRP5qBvbxM07nMtVpf1Z8GqiacWOJTml2ZqNU
dP63dM8L9qw0iAACHMgq71102DjXJcNq1DEb42TdO1WnVgySJjqFnXIMT+PKLo4zO8LYdZpnH3VJ
s1PyTLlo6CwKUL+PB57765FEPkkFHY+dFVmZ/YoCHSvw2HH28G01SehhcxEGbrHuSpGZFzrp51pz
BnFgSa1L8/NhwaAr+I2TiXu3WNfAhx3AGSC1G8haIdE4ykah6dEb03Q6MMrXhcsozK9Gqy5Nvvs7
s5vKtCMvGPpTi93lWYuDoOHJmDaYYOVBdwcOgi/DEVFqK9XPZSxKk3tJiwhxtdljxUqn5qLu+iLF
wpvOM2RyyYGd7ctIrBNOgd9XU1bN/khUJF297TW0uuFUnpRW7njdILLrsW2jA3e2vdviGo1pfAy8
I25tsLLWN/nhTVkJ/9eCDN6PNbu9p515Gq6tPlcSSB+Zrkbn3GhtY0dvcoQ36uqbMP1twM6lY83P
kOrlb7K1vWnNkf5Sq8ppaR05jpQaHpgHBkLeVw2q+u83gS/rch3L1KCNrjc5YGSfn3ZW+hRv9sL0
Y5SoJz29mOcamsq/XZeMwponCSo4bNm8P4+SzrDOFDJ7flGpWbPBG84tNmC6JlBIoBcPpey+rpb1
K6DpC3tCipT7HeaT0VKz5gTBxdsaToFSdX5YTuISNkax+X7+/jjUmqyh+k9Czd6LhSJ6GeN8RmFT
oJyGRm82xhNWUGa9bXpNORBMf31ZPNeHwfaWpkjqLDTwK/CjcRi3mBkDAS6b4sD++KdHIhXOmU5h
ns9u/ecfPgA2qlmbtQGFbmHbuZ/K1r6JYts501vHlP/G/NlsWkBvULyQsfg82JIgX4YsZPgxXl9b
AzjWBoto5UybreXAc33Z902yBxx4iBkYi7rc3lDh3KVaylA02HbX8aLTOU2P7AlGt3PQVmVx4DP+
w9siW6GSd8KthHz53jz2WDrpCcYCfoV+GbMSNTpyUX4e+LT+OIqFc5rjkrv7kjLt8GmqxjTDUS4x
0ssyzbXjok/Tv74IM3fk3ynFr6jG/XzdFEt00nbOMrerCfVgGe/wYZkPLIY/vCEUZmR52Hx15BDi
8xvir146o1R1X5GR/cYbrDcw1GnkQU2P83DZDQcmb30Fn05lk+VN4lMl/0J4bu4NWIdRCwKwpD9D
KbsSJEJnG7RKNOovEt2UKr/fK9Yzfn80GiVUQLiCvWI/xw/LwTabiNHMSXd9C0gf1sbD6J5HY50G
reVeDmgzDyRkuPquT/FpXAfEMiQW+m4JthCmfZ5WOaSLtmQaUI6qkXfYtzXjkUSEf0Y7D9AHrTYh
eJVapzzpNPufq1Yxknufa2cDMyC1t5lbIoS2K5ncRKk+g8I3xESzGUaGMLhMZ0TLHxW3GSAp3bNS
MEW+tBDCbgnjJAbMjRHfhnwKpmdKWQGyU3Ioaw6oO5r3LWSSvTJpP7TG7J4KiZDFFxGkLx/5KbYo
9hLSSSMNICD8y+dZbSz4jOt2Wnm5YyPONyLUiB4eHXLYxmE13xU4NxyjOyaSq8yoOlFT1f7lKq44
LkElyR3wlvTMTOaI/KEeuhEO9mZ6SStLUa7o7fyoVcYsQmOkWq+VQTLL63tSxR4i3uqsq1sEIXHS
KPZ2bm2t8dI0jZ7Q7NZ9YAJ+AVmgpvrpbKlzDly9d8iEDdA//HpOqwc8FsKIOQr7Oy6E2VM/SEh/
9L1D2ooUIW4wX0DwnM0c9x4ZqeTR1BywiGQQqxmqyNS9RUKpoKCMXXbnggicj9FkOg8tMpFrOpoM
PJ8QQ9wNepU8TF0uk9O+tmwUFoONzzMof7QQ0ZK5nibqYvG1UMKbUOtGuTK7JX2MMIMANB9XTr+B
2OVQCkjNSVJGFiiX+FjG8wWeYLOzwe7Uq93RuHjjFMHRNpZ6PMLspEVZHhs6oEkrTp5moApPutIo
FjjFSTOPlczhO+7pf0CDV/ZnxMJM2ty11blqNlPrheqyCvFHWWz01HZeEDMAVcqiyC58ubKOcYdJ
oKVKI5evNioYvDWTzHhAgYxz0NzBeQml9dxQ2bZPq6GOR69H1nmVaf2oeYVrDcJTHdndRKEyRr5m
hBADtA7M3Qa2aCg8WGILLvTzUDiboav1YzNZYiWQRNDU0lW9hUqdMZivZ1i1gWwpYLZM+ZU7DtUb
DgXuA+YG6eQvJHhPo7otnkVtdA9U0pQfSSOMn/hJ2LYXLpWT+hZJP9zd7UE9jhODQMxKEG1sjB7R
P0r8Xp/8Mh7US+kuo+V3CPXuHDkjZK1KV151Q1LbPgGeY21hKHRcGWMrP9VZQO+xktIaChmhUz1r
DCveVqZHtwM7/N0wu/OjAlk4AjuEiYaHCmqsvdxw5OjjwaFttDk1iy23xyjdVlRHAagM8fKYk2oe
t1BDup2rzcraa4p9E5Eq6ER/NIzlvsiH5jTiNplsFL023mZ7qFLfFpOdHVmAjzatPpmh3xK7GSQ3
kXbjkdS6N0rsLv2JSjrpgWzSYm7LQVfOmyrHCaDE1umY3oXyFF/jOgnAWMvrBG6rse1CGR1nS5Om
AaVAR/pTjpXpFrXsNByPGhEF0rwlP+/swfyVW850YyEetDwHOoTmtUxB5xmFhGumaUt+pzROfK8M
MMk1zLb4KOdiiGgjKaSF/ULiPC9iai6KlO/Rm/Miwqgahrq5xZS0OBn0CQpX3Smzu0l0jY1Ktyc7
9aQVti1olKFMA0EygWZH4hDmzhxMqH/R2Hpxukz3HEKWveu7eei9SSjltBWKZi6ephVTuZ2cLL0C
rOmoAe5J5l0vhm4Jan2OO2+SbX/RLQWAx8HoSizgNTsy/CxTgO4ZfPTCx02BmulYNGLlH8r21Eb5
+5ZI0yk8O4/lU4+u6WrR6+i6KkvlWeMi/r5YacOuMeUw9Hq8awIWTpZt1LxrkXUbYfkrSRoDtkG1
5PFlo9INS71pnm/ToqAfBCpS9LPGsOm9ZmnNAYp1Y4AziC+XN63uLkA8h3tN9t1JZCrwsdJuSu+M
prNeCOCbZAsRdLyg+i/ew6koLxUkdNPGmefqZWz4qMFRdvorJhD1dNRz66w9TPHyZxTeo0pzi2vv
oolrd5DoiOxPcO7of+ro4eCnLQrOtw1sqK3LfJ8DtHFDpg6hJ4YgNZaTBaX6TTi1/J0iUvTBcxR3
zHZakQzXMeZO11RllZdZXcaLtTjwPFbhwBlR6OK+HJyip5Ca9Kuz4BLrW7Rj5Edjc6IKYiwNtcYc
W4ITJID9T4IpCTijZ7FZTjncqklq/IxjnRNhGkGneG4umpfIGma2xjTkJDFFoXE0l3nCtgwAwx/U
3hQ+9+PwHqauW6qnC+YK1bSTMiuudVWGqydtp5dBPeV16mepm121RiffBohLx9Mku5/QblC09SUv
jvXG4kXiqMk7Djbr1Y2BMrB9i+keKkj6VOdW3W51TqLStyOzeFem1np28ywH8ATlADJSb9Q4K+jK
8CyyRF/8SVGtDd/VQgd6W+VnmY3phhfbo5DeXI0ts2OPHUzPIst+ZABRwZ9JoF3UhGH2emrDzueD
EenvV5v20a9DfqlnLmEWb818mnil7RI1JyOkUTA3U10uwUwwq20XnI9iD7ocxKwlE4wKDkWLt4ZV
F6PP/m7ehw7mlEeW0sPIVWjm20RKXKlArA19oZW/irDFHcNI9/SmG551rOVAhqCArXbNXNgI6IbJ
rdh0DeehWy1DPBnFbhuAR+IBDHpkAd8lQyF9g3gEI+XG7X9MGWymjrpwi0AR6TXT0rmT76aj8zMf
S+2haSYYkMOcPpOZai+VLlp+TiPmN/hTRq1PkQPLUTreQ7Hj3E/PmxKgpA8jIoMxPsfxRYiGcGJX
6xOkkdmQuFstsVIVsUCd3WVUaJEHtkptEgmM0BNB/ymvvcy11xoGah90WQvdRG0mh00nNx5ATBAK
dTIPUfZmw8g6xHiIlsY8m+A3hKstcJAQ8KU87TjI5KfmZobtuVOTKdtsqEDHYQ0p4UtyvlSBSsft
bWLqkYtKOQInNsfCxMAR665qJ8sh+jU6akt36+Ioy1bpi+KRsBNFExeEfNl1MuOLEQulrTM7rJLw
CNqVxWfXrPthX/XxvJl0mLqsZqf9CfxI7bfUGPPF51iC0AMwY0ZKkxRKejKQgTWCaaQJjuiMbdQm
MYHK+oREIsLGDkFletp3kIET2u1GJL1+ovS1e+PUlVA2xihL+3GCA3tnZyuxhfRpm0WYYrVWdEyN
A3Gmo7SNdSmpuS3Hddks+Yld5vSBZjjDLzFew46Wn0KtqpRN31eQjeCyz9l1rMfDSYQBjwwiXVXU
k4FYWzsxCzOTb0ZMkDl4AglvDp7bVPNNXxX9SoSVKYgQIIl0AFIkc0M8rxI1ApdZD8mJATR1foqW
pQ6nIwotTQ2pGBqJe0L7TdGdATMi8GM7MfrbnPgGpOsQz8a1LjknkTTTbNNu+Lv1dDtDGHd/YGdG
s9loDo57NLJFGDc6IQ9GfNTo0tuqjtrihzNqGehNgVg+erB7Z8K9xU4c9TEt4Wsi3iwR+HJ4mlwZ
+JOmc9wZzYCuv4glPMeIjiEvqwvwLTrnqPAtLWtXpkhR4NPCYWBuE5vjctcW7NN3ouHFncG2ia0T
O+naYZdWWJcGgObs4YcQ8Jmu8BeDB3Uc5VNNQ95IT/5vrI0dD7+cMCx7L02Acm0bvGxVGsNlrNzb
Wpfklw3NxRgwt1FvLoFVm6F6wmVYd7cDoLTkWdbUv9Fcj1xbhG9D0YxBskWgS0ajmDcRdEHzzolw
YWXnGAcjaPLQgFU6uDV6b6iTCrtBVFWPXS/4tAYTWN1Wx6uDSA9KAheyTrKl6fUUMTCvL4E30yuE
U64dNgLcWSq7i1otBzZXBB457lNVMSynMiSH8O6q7pxvdLDz2gtAl9Y5r6xCDjc1PAV9J1t8hIga
u2a4R0thr8c/fnnzwyzkUErPtvuwvSyWkpQ9Bh1p1fol1lxc+dykkm8qvmKEapJSPxkJgOerZ3Th
l5WeH1eYKi3HuMOaMMYGGN1g+JSmzLdJHGfpGZjOpEPYktrDlcD2rCVuMvone0DKcKm3JM49vW3V
/g0hh1lu0BgPD1OqsUU78JiawHDaArJVvrg3FIlEudHnBJ/IeKYheNOo6YiquYmFFnmGBDjpuYbZ
qttlaidbeiKZnJWIFjY1IV2zDPZ7WGFydTFBNzS3A+y4H+GEgNoHUTjP2x4iTXRTaNhVBBKrPeWU
7gAkFiqgygIwpJECMmjSQbuTvMRyOxJIiiAM01J9FW5ugGZuolGXSJOkXe2WlakLdMIRrTebnSzO
oZiGyfnShHQPYcKRDRupjEt9Sy5/ap56RTezU3OoU/kD+F0JVzaLub+hi29asXPp0U+Ooz5jn0v0
UVe2cmzr99CcukdhL0vlQVnu7WNrNqMC7C5Av6MhGqMb1427wosMind+o+pjfhopTVb5SR2hYuvJ
eUNBg0vvYxPINYpMmiKuupLCDa5RE3fW2kkmtpxyDK0ATz5symqHRzzOZcXXms8RGO/YTS2CDFNL
Exz0pnl4nWZ8065Ag3bha7KIMsaEM9ed026YnexhykhqnCapOpdnsd5p5sXAD1/gaWrjeI4Brsnt
E7YVkC5iWgMuQEzX5lGNqav0urE2rKu4MO209aZ00m1iuyUq7s0+VurnJW2mXysvySyPypBxbuwI
3CY8tESsEK5CPbGddmHjIgZy5h99rFfN+xypehYdJRhZiitwEsW9GFgumNmo4ZVR43awTfoSKlid
ottgwtL3iE8K3lyVOvo2Lqe6Bbgr+yTg0Z3TXAUffOq2Ktf3XHehqU5pit8i5Lgzy2xNPoUO8/dN
Y8ZR7NGqob3LUdDWRYKBk6HL6uYnlrEOF7HOnq5AiCN/k1aODWIFLcwkYwdvYMvfR5edpkTmI1fc
atkt/ZT/EJjELptidoBXYQ3ahZ5hSuNsTiMw8NVQad2uW/VOYLMAO+86HL7gTi22Fm/aIbPflzbd
DbNW1bveqoezqheANWs37p85mwvItAKPuc1MJgUCQ5Zmp3aZtEnQJ242bnCXbjaiGdRXvUtK7ahK
1++8VZuWmC213WRLhXIOAHjbd9QpyCIQNoQ3Ms7J18XmqLV+CoL8pzUK622yozL3lWFabmpZzOTY
VNGc261us2BBOj3INoUmaJs0/zUTNh6+TLTkpQlJ026bZJicHXfKsr5oFbW2Ii9RJxWMeJ7Mb7bd
0e9KdBJaqa9YZvZiLoV5prnhuPju1LuYWKrpcEuGpBEbIxXtbQ7hANcyDRAgaIi6v18UqPzYN9Dc
G4w00D21Dg7CvjXiAYOfR9Y1ntBr9R2854wxkqBmgY24KpcjfENJuyptWv/ixeW2N88KBhpIzaJn
x8wVEgNGO+KD4Brpo0gKrfZtTXJ4Ql2GnNKJDF/yQYF1plkDLgPlAjnYz7CTEEfS7DWxmfWIKCTl
ktj7XVcK4Q0ThFw/hjlOBhvTxVdbTytIkyDtNm4/AXTSko47bNU/ijHubT/hvs4P1hUC85grww90
fGDXnY5kaNCVBivXnazkDm9TcIsSH2wTnOPwHpckePy5zpZ6h/um8dYCAIn9nLVzCWSYDkYgnCtS
GApY5pGM7E9nwxRvipmCDwFu09+JkcYyrJl14ouGdN9R3qvu4ps9iL0TLR/jMnDHqHorZWZjnFS1
ySMUJzvjvkPQH0A+XvCxIO8CE711hycQOQIQs+cSbxgJfcfOgKoCB+HTRW/12pvCKIVFqAtyZ2ws
kgtw4VZPkyZALBqhUlM8SXD9xOFCAnLOisLCQXpU2GzFRFSL51zkaOyzI4bLpJJGKFsYllh+sszh
29Q37OcDiLKCXT1VuAqZjn5FMEQ0mzvhBHRuULtfDaxj3TMqjPGwweXcpimupWtBShFlx5kxKrAC
iyS1YMiGybtS9Bq+g05qPk6ZC+ExBLLEx571oxL0lSBB3DRDG18MQ5hkm5AtbTwHsgQEWULbG/2s
rTXirqyuz4gVm9iPi8HBclvtlgdDb6jE2nPbD37CpsclU/ZNH0SIupw1u2T/ivpwjH0K7YV2BHwt
00+NtkXalkRV9zIvHSB+ewCP70tDxkQVUu+kl1FcGxGo4BLix2RayMhgPHJbq/lcXEBsdLINNO/k
mcWYz77DkSsCi0vRTge23h8PjSWVjUOiH/Qkp7tJf6qIsLSq6iLajYD4l024osi3fWckXHdUuzSD
SAJAwimjKWOOOHtgKypdUhb91FYxEWwlLnA31lSA47I1PKTu+RT0lNLKjaK0CUa/roQcXGUGrgpK
iJnxcV8p5q8+kQo395hEFfi/KLoZpTbdukVxQhqqqQP+enoamyTskIm6bS7g0gKFC9QBO+hNrbnD
DNezasNAa4whDJxswSl2MOfkvRgaJ/GnadHjY7x0zcgKuK0M020LP7n3B1rhSBt1un0RwvIffdoC
1V9OEeLNUhMuntaFOnU7fZFgPnH+oP9B6tpwI3tb/7GCwXHyoUp8lrWVML1CyfsLZK3kMRQo+BS4
FHVTmQBUAzEmfD5kvX6kWqVprAVHfQrRKyUb3NBJCcU6bUl+56Z5vksExuz+hH8MNZElJRMuKtuc
VgNVFVhhHpLaJVuCH2JaJBGHe6X+FGEC5UghMxMfL6PMp11C9cPxNIhRl1NJFuCcoq/ac2PoZ3AH
2uCepjh7L6fFSEAOkytTy6NamkXkz2XFXhU5nfPDqV2F4494KgkWOvZkdENhIy6uWm4bF4lN9B/Y
hkKmKJyrn7ViYxpfyCZ/d5tmuTOpUsEMLjsdNGSDrVWSYdUbiMlYpfZm/EhGD2Fz1rflkR06ZsKB
xiSTU5q7y6nvFzDT5UyApE5xdtrKvHEBXFqEveZkn7BzLo9YMgLXWqIaqTQx3jjsSKkqAJP0HtvW
yW1JXIHWjP/pj/sr9s1l/au8le2vX/L8pf4WwXc5/GppDvr1H/zB7j/wr317kZDv9v+d/w9pOGuf
8n/9Zg7+N+/vE41v276UP399JOGsf/4fEI77LxO5BpVrY+05JaVEQ8k/uD3F/JfQUUnRGqCi+qVX
lO6AssLy6v/8pyn+RdlRhdNnUrBDREg1+n94e+JfhJI2vfUI31D8geL7nx929U9ZD4bh/6qc2qup
GqTHHGoSaz8b/noo0D4X/7IGG17EI5QA4mbKjiaRLvdGZronJbelMyRcqKo/TM1//4KPaJgvI5o0
ktA2ra0d4EzNXrlRLZRadhVpk7xsCUhjkyN3GUehEuu3bb01tWQ5UJ7+DT/4UOKkDwnlHrVcXsX6
n/02jKoxkypU0aNNZG9aLx1m4NkdzsW6R+3TZtevUeDaVkiHOQfzY0+yy/DmyHifMLx/HWttqPxI
16cHV+rjX8pA+HW0IaPp0sAnQnh29srMOgYXVCn01uMmu3TeQJp/DvCEty5NUSmJt+SjE5RmNfcH
6tv7PcosHg3NBOkIWs/od9uv2ye9Zadxq1CrGMzfVh6OvotyfWnxSYp79Tip1vpHYmntZU+lSpw2
Se82fm50CgnlqLFwOIFtnt+YAlLjgXq42Cu/r7+Objh4lVglUvHf55cYE7HLaAEqrsNqQqqqC2tN
S08e7jrEV20DZ/hIaRUH/zGrna2dZsfVe+WQmvezQumee1Mm11iXZsp5jBumQmFIceuDP/O33OP/
LS86sIB808hhW8izTFpH9jqy0LdY7mQyGdw9zOMkwriAp0lPsyxXj2y1favyFHw8HsT3cTQar02Z
Rq1n5La8bJ0yX+9S5pMlY2JJ/DW7awWbvpV5x3nYO+QFj5uBOxmpzyam3TkWc9ANpnjpW3eWBOVD
7rsZmNxdE0HsDiZHkcsVDaL5dG24iXhdwsoyjmot7DlCaw6Z7GpJNdwXFLfS9evU/b/MndeS28iW
rl9oMAGXMJdDEjTFsion6QZRVZKQ8C6BBPD087Fjzz4Se3QUzXNzbjqiI7ohCkiz1vpdudiR04H5
w/EHdLRXdiprLNRV0pHtVVjWkt1LIuWmXeJXFUN3Yg56KgA/IE7qFMejHv1ONPgvx1Pwjm+SefKI
bo3+ADEO97xZlNWOShf2e6wMnyg3C2CWSHrWnLHQ+h/QPfX2HTyweD6AsvqM9GtlnNyzicdYe/5o
dBEBQdNbgs81zlFVyGbwpOWm1+hFGCM4C7gTBw5PXJrZVKvRHEl1iMkUe+j6OdmgBxLlGv+E9AaL
fbe7qdKeYbvNJMnECbqwE1TSXqLXCcno+cpkjoF3Yb3E7a4NJ+wQa8w/saZmZj/tZsM03xNPxAwW
gAVxrxTlsC6KphuA3sEZqCgtd6sW2F9PI8mFRwyocUzU1Ovz3YBjQ0Yt0xYvkOKQpoRJGHwr5sXX
K9E5FMHWME3rMlz8dxNpMPnhTUbTnLjFdO8hkcj3CybgR6z6p3JV4EtOZRD0HGlNHZgfQUeuxDZj
qnsTJIG79WZ0XqvyNHeNDFEFG7jLmIkPWo3RRADawV2MhDVoDyY26ROe1XE2yIclcIJvaa21AToB
Or/0Fd11aeHiGNqqu4qzXDMYy4gWehrcscZGx6lluCWLylonYdXei2Qi/qK1VfWKC6mDq7IjvcdG
NPV0EAYoGNksiX4IctzS6SeTnIlRF6YiqrqRKArRNDsjV9aVUwRvmFEDXnrkdb8tyjXsjwbQdNub
eYYrJfbtK8PLOao6Z56sSAzkiZKsQSe4eEfdqOWbRcu3agdFEUuS1oeo7eyGmAPzyVcmPAcnBM9c
jcuk9ozCnFuFSxuO+EP/KjosTIhMTwiVR/BVTy6NDQPWrVBY7pA8Zc98+CCJkl62NGQ03ltsPku4
O8Jl7brAJVtGX/S0fYBnTqV762NJ6MeQb8b2K9MsBjAWCmJnXY9Zt++EGAZwLSfY4kjz3VNJ9mSg
df/RGq2Y14r/HyfWHpVt3SB1WcGYSq+sDsN2RkVAx5XTRGLpm8eMepTQI1Vlrzm8yk3akWEWYVLu
c8zwue1VM5PIE5lJSM3e95xfC4EfV/48iEdGfOI9nebqrpsIDfJaWsFkqEioSFV9TRg5HpONKepj
I2xOlbr1HAp9lWdq6+FZ06GAdZvt3FrG9zoIu5uWKIJosJoGvkIdyytN7gz2tfWQ/6h7OD0Lejpc
hCQhmoC0Rn4/dUkQ7iafVMWeDOBPZt7A/MkC95gTP0dX0BvyZlbGEB6ZHOVraywsWjA1MeywzVOy
Q9qH68rk5jLN5S4PDZ9bTSmNltRnscZe4twQJegjvmmT+6Cy0h2hM2ZO86B6uiZlP+TJQvRhj22W
3wek1Ay1eCEktU7X6ZyG6UrWQE/4ezLqTG273tKYB/tMJqfJAREAVzOBJjuzLYS6rpPCPTiVOe8y
WWPzUxljv5ZFNTxy8xfvgZc65IJ0I0zzKY4flLVouUH9AljaEizyqQSmoVlchuFhdjxprk1GTUx4
wyA/jqqS0ThPyz2cALg/pk4xbDBpyRNJxhirePlKNoOLqq52ve3CVInbJyEo8SEHEDIeSlZ6QyRf
uIR7LmQjPoxshZKGEAfYlhXL3s7d295HRB1qT0ejbaIR9+Do23nGgKQX/dVUiHuc/cGzgqc6Duzr
fGQQrg21s3ObWEProywYvJnh995qCLUIIy8nUCFJ7jqcJ8jSu08N5R5E17d3rtMReVn0cOycIeFM
ldZj0Xg3yjLTbQ8rX0wFwZkliKPInXLd+oT+ubG2Iovd/BzrcNq2sJm3hL0yup57i4badg7cdD54
app9B4+UEVmn7Y416Ee5p9X76LbTceSPIOOCFR51Ae8Rz4H2pWY2YG6UaewlkdT91uwCrwC/VlV6
1YkZSK0j6+84ZNaYM53E4LmrETqehidvWbtgzVOZ6Q3WtgNmIIY0t35K4gfBRTahV2+GoMdbB3Fg
PDZpghqsxkr3wGCGuPLCKQuxj+PEDG40XtABEhPZP9Umh6qdNRZvOMfKbWmH+FPVAna4iRNrEn6T
Zo0nSZwQydTb1LpKXI/tKQlNpXTylBp6HXakKzCz1NNtjgxOY/Ix6O7aOVGd0tFcyAF0GFqCmZ7y
yJhfwM1ApHnbeuDcK3ATuEV1TSLYmvkN/qqMIpdPWcw75xgUjsWgvSS6cfAlmEkp5XppzcXCIICu
e3uSKT+zZ9vrbDZncBMj8GntR0IgiFBo7hcOIKyLjLmCZJUU34JEOad35EckWRC46GAY667IWMie
fGr7EKuJEjLtjDTX3gXacB98I43XBVyGHw0Ujed2aNIhyou0OvSE8iZYXufdOmdyuw6T3H6ePCf4
LG23HK7amrkozObUrQ8qdWJujnHWO2nW7d6txmozjUm4qdK2u6vLspJ7bpPiDgbI9GWwSWtwM9Fd
4RcSPAA/VjeOsF7JL+mv/Ny1b4C6khccRcrVIG1lfRW0gUck4uE+iQvrR8YQ5jkZuj7q6nj44M2K
L8qKzSMfjhVzUh53G5zCDEWwmuhevba2oIYw2Ylg6yNUwyN3smvIavRy69wZmj1EJVKVAUcnvKAx
ao0K13D0nrAs62uTI8YIujy8stoaEXow8jtzYmerbe4SBdTlNYE/sAH43hNxsmU/ApPpfKOJaI5i
3aSvmU/ltzRecGWWSQui2Ux8ySF05q1rCAx9JjSx16PnHNMkG6/KuPMgt3n8w9T++2wOGYMVttsQ
Dwcw42TnEuIpIs4ufVtbzlHPRf1pKAST9DlxYG1NE0ESRhPca6Gsp1yK6lgqq71FRD/fzw0iUlqm
Cmt4XVfMKaFiLcRVGPOYf6U1lUyX9PQQcmvsAjMw4gje/3InHdBLs8n0qoWXgq9mK9pvFey/69Ia
rWPXGf2zQ6++z2YcmUuC/W5sXSf3rZkfk6y/g4haXTfzQOgGDcBV4huHKuvyz15c6zcRD/XzQLGz
KwrvwczTHUUcQdey7nfkfLXwT8YC8b/o1w1O2CuJHHFrtdZwsxglibuLnXGhFXoLWCq2RReqKCPW
GWC7bJ4cTY9eB4zb5moGHIciB28ht3Z6bq4JriSFMFHDbXgi4mmvlEfbh2CrWtzTLWfq75w8jw/a
Y07kEFlznPtGXTWjNp4ouaxNJyrjiMfawniez813bzuGkFL6GJS59sucwFcKnGY56goXlGoQ77JB
/Alej7g2LMeozNNxl8fO99bt6nBL7EYZpQR1H1vow7i1kSRfydm+M8q5frJkX92QIudN3FApkJl0
qKZngxSnIdfbAFTsODc+ERtkBO1z3yBgxBjmY+lW/ZNc8h/EVPffSg0smpxoNyuJCfbKT229SrFz
3TVJVuwKwk4o92UVbryqvi6J9ZrjOt5Se1dH1wP/BB6BQeq0ztcc4sMawnHCudP3t/6EUTj5piQQ
mV4K6pd1K6+i8ogXOvXRy/jEaQ4ili8PQ6DsJ0K4s/3UjhXmXq2kBIHec0P+KRnxQ7fgR96yDpwu
25qcux8hleF3n8Qm6JQW90wcw9fvY+MGa+R8N/du8BwSca7XShUaPkgzRHIsXoIFmgz6RzxQiipd
jwQFvVq12hgqzq5UHQYjuVkerZU1cvUXLYFJKxAPooJhilIVm1GKSvk6bjxrq1XyyDeZGMWmziaW
cb8dQv0SxKIiNXQqDtNs3veutUSOwSVt1dW8LUp/J+cUTD1V2CC0DUtkhJK8OXGUsbycx22lU46j
nDbG4m55StPU2RuUUoeA+oKGrnI+CkLcCRTTnxzViJm7IJSvZmrcg5TA8LGD74iz7Cu+thWR8Voe
wjTdkd82R12rbglq0UfOAlo3bZSP1GvLPofeiU7L5i6d0mubYfkMX8QNynUMLBSFZMTuRqMmd5MM
BQg0ltgz+oq3FMdfSjxKd4htnNcSnPEGEJHKqpZE9FbLsPX1wDmSh+99GDzawBIwzsDEm8ZismwV
9daz5z1gXwme5zrXUx5k36qi0K+alOACEsc0HQLdrZx5qe4LLHPwVfdz/xFafbMdyf4agGbIYKby
iffkFH+GK7Fse9cZaMZwQlhxgZVROzbFesERdDgEkze5q3KAFQ/gMPIJ2wWzeNena3JbWoRVkFB8
mEX1Hqv6FUpc8K2dVXbkfyzv/H6Q3iFuB3EDXz6rVrLr3M/JULtX3liPt0Yh5rfcsLp7kMqph+42
t3tTiDe3MT219kjpvRk9z30rXLO5h0WWXbUuyR0E4zn3bl+6axOgeaWt1HygoRRXIGjVrqnQlDmW
2zBkh7V2qDpsjQxSB28UzngP+L53t20a8q9EeMKyN5xHVU4Gow1Xf+3c0XovNeF2psHMeSdIy4MB
1OfzPswr8rR6Jl4H4fk9/6AT6PHcj1rKume80sxvseEu4JTB/M1hhe8A2qZt59faWvXSKo5lXJFW
DIdrNxU0QVEY54ggGKZaaoO9Sii51Sa4Cl1fOs++Db85imtB0bmo8BWyKzCVT8zl9xGPCEXuZds+
9E2RvTjLCdIjK3x4iNGRX0146KyKPO8+YuIy9wCuzue61vVVUolvRlpUV+4c9iDKjv9E2f5YjCK9
bjM62pXnLA+a1J5XieEWubu4P2IyI9+hGebfm4aMEWmTKMJcZ4d7Q381lkt4jWMSNZLKm6cAROjB
9LuKkLtB7cOM3HOEQniQNxn5GIMiDnhOjE+2rh6IDURIIYaHobatj+IExTl44txA8/uC7R2otbRM
RVIvyWjvoemO5o4TCfJGXidqQ5cEUGOmU7wvB6P5PHWi3eg6N6CBZzkUDHlij6OcLK3e33jFKa0l
zTIP/uspMX4qSwY5VLHuNgZtXC9qGpJ1iAnMXs3dHH9qijnHBskJlbFdumnaNajDvvvaW6LW0tkN
ls+PKDmm+kOqyR2LFWhXZT0kpT/OTHX66m7MC+AXLVptIY01rStrwPpk5Q+LHRB9PZ2yJFGuy5eW
6ZNeWcRGwNJpPIiThR6+hhReOd5wbbiL1WCwCv3FPmKM7z6MIGLmKiARjaGRi64RVLdBu56s/DnL
073T+RAvmOBRHZcz/POjaMFV13aXz8E+rOJQHaqFgct1YyeM0mojxq3VaiHHbDrLMjaZgu68BeBO
dtx8JODVOhzuOU6r/K1VOmXMnXvQTE+LVnyG/tpbt5IIGu8HEzi4uPyOUc30r5ni8FwZhTvEW4dc
VULgvK6x7lyvIGwXOk+fEeI35d9GyymfbBqCUITF8Cnkqo6PvquLF4UjywvdU1tQ2pXu14WgsGGX
VgFkHBOiSAoW18hICO3eDuwy2vPMFnLTTjIto5mu9Sap56k/lMwScYBUcX/f2VDtrnw0gC2SBoIL
DZfIG5zJMGEIA5xY10Q7T9UOf42UUnNMHiQud7gaDcyIWVrp1JAH2gDEDcxcN8ijPPGMWlMVuzrt
ONNhfBVFlNgNk0M7sFSLp5kmblkZrlPfQjSrUA/5nccYnsFkTpanB4LQ2Tb/fXVKcdyR4Q5+svTt
dD8uI9vbSzx3/CRTW9l3U9/zn8OUg4edM8p7ihuW59aCvQm0qntN7tuiLLVeEulC2Yg7xngS4i1M
0pnA1NGwPHNbJ6fpSGYb042X9f6yTqBWvQJ46P2Yy0J88nCIWQGIGu3aEbF3YhCwrR5F5QQ3VOXy
JkkAINYOxAyiiaBVEmPLgjDhqZqtTz4JxPi1P7jZgk9lLs1VQTiySSFRVjEMnXwZNsUEgR4egk+E
TZ1q/2Ehm8SvVvDQvIMzpvAeSIHR94lIjFMYUqtW0BryCiWbMpEgULQxcYLN+ZRJVM2bdPFc2LTj
zAVCquXkHRZoYWoT2yVnxlQ33yRC53I90HB/0XBC7nvidL/BzRtePFuHzMCb/s4l174npdWH7S6W
KV5lVTnpHdm/wt0Lj7i4gyy8KTjUHRGbhGG6NaQULfrrvgVARwaW38Nnn8V6GKvixaF+f53tabkN
az8s1w18P6KmVS2ehTmbxboLJ5+7eZD+24JHztZgUs4tPVUBmhHyY8pX0ntjCvoS57Af5Goysrck
4Tn7XruU/Myfq3LLGKYPrxPu210oOtms0gChy5Zfjms3gexqhYFFwIqfRRoNk8/qc3JbX3XTkn62
l7o78UPVrQWLeMecgSVj4h0XbFABJcleKbHkRxK/TfKxmyQNNjUCPDK/iYx1VtlSOvaunEwKK8Ow
7HuBGbxznIvqxOTwhF0cDDutBohSrc/FHZOaDiGCTM61tMrwOFU9o/oAhhEMXUK411AwBCpZ5ZRX
pkeVGNGrsbh1Rr2/8cRgfk0hnyFwMUv9CHcDhaOsB3aFSePOnhtK4zD3I0e9RgH55s4xr7JOZchq
UcQD99LrKVeB9Ms9PlX5bR+o0L5zAFBtBhIWpVUzeyXMLmzp2JrsynHtNQZtIOIb1rsZJPI71DL8
OVzavFuSB2xn04ygnLCP6mQ9DV39tRfa6SGzehb0R3jsj8xzg7e0VfnX2W7ltCNesXixKTobNmvu
vCwmswBQfZjKmDKix2jQyt0FbL+MlsCfXq05x9Ozh8eWHcxUVzTWJFJyGpR27kWyLpRYZUkMx8B2
EvPW7SrxHo8MnmEOsEGxVubTSQsvjB0BoA1czZGymz8xLI2Ng7qGSffsNNs8ID8nyVqjvAbDnJtN
iB/RrRsSIrQeCtPcaWwpwTdj8n9M30mcTQpVSLLirVgdTNvu9a6yUETtTLEU3BgdaV8b8nncIsL5
bu6JGmx0HRX8dfSKg6vwo6G027sqDDnzuIRJJMJEL97S4JTV9ZBpfU2QcUCf6OMD99lzy/pjxmig
33CN2/NR0B9ND2hTEspT5KTtmkA1TFY7JKjPWvlNvW7LGpxjJnyXbIITigVBtiwP5kL0FLY1kiTP
Xoe32NB38xblIBRtkzsS1DZsksccaq29Px2epEu7nr8y5BC+5O7sp/SjgfoUpsxNDkGnqzpKw+R7
H9rp2sGflE2XQsiRI+Oi1aIC9SJEvEybbuicBc5OKZhzt1x16DRcfR23dthsm74iWcg45QQrpvzV
foRwNO3Q2iWEalTVdWzZVXzMg7D0vg1+L+f7LFRtctt5is0rymlR1+Y0wqZWDErsY48AZtnXyD+7
U/8MO1qEKl42LYoMst26svvR1UaigM+M/KVxWnM+aoiw8Rd78ZYW+eYUFwentzr1BrM/X17s+FQd
BJb2g4hE59CPAmYU7aNLJqjkFsyjxlLhsPZq1JkbJkDppvJ65j5j3LKHAFFSeQh5S7SXuhlyhdab
m+LdhQ6zwDjTXTncM5XP+oeStPbnZVhgvGK96kxbs+4TAXlUDLhOGwaK1ipJN8FoHvPKsj8NSZVv
O0aDr36RLx9JasY3Yqkt2l8hjsRBwh8TdUqF3ffwb5d638wBauHEA81RXrDPKZfuWjvtECtbuEbC
wfavKeb4k+yGpGlQWf8RjyL1kZd+wvIJU39nStneg2MX362mG3/0SzKl7CoUJAsSxU/EWWbhUWOJ
dySS3kOGk2udrg07DNc6iedX35zSfZ81kbJDWEE5uQtfJ2Kjv/SYXTwblL4bX7EU/Fy2mwxS7fcy
LQNI+I5v36DbUQfSxsw7pLDC30u4CzZ64JlsuAJdyCatM7XnMBB72qquWTEqqd8b2cAbywZtTNvZ
dPB9g7H+Bo002xvFxAQg0OHRc9zpSsDeWHuWEV7NsgQ5nHL/VoaNHXmzUsF6KlFGbdxJuAZACBKh
spDLo0zJvgPHgnC5SqCp3ASLO+0RaadvtupPzLYwv2MHNcbGlwVFpS/74UM7YcHcECgK0HvMrpWL
e9I6Z4zSAkunVQiDSnfbMcSFN8LMR94tzFthzzY90KpIsK9zrQYVpd3G5eMiCvkDLJvDzhrp2GRp
mtmakXLjrMnqI2d0lEqvZjd3I+ra6kqrBpF6m2PE3xZDzWe1ctTMaXwguxHFYBAMX7wF/ynoht21
vSzJAWY04JgVv+LvWHH3iNg4KVDrWkRLprvXWVs/AuwSbpthfMY0ceYqrPNoZqJ1DX46300NNrgE
Rnfpp1ppsfG7AJ9Jpp7Zuovxq1MTJAkPAccTspjgbS7+CpEcxT3DVBb+go/f1kRdQJJcy9oIkxSp
aQzvZc1Pg6EZ1nZ8KPyTljkeDb31vcarUQyarXzHn9G4AnhbB2PXoPOCJL+Ti4YLafAHonLQkEM1
3fEaOvejOQXlNUySegViHUAMBknc27wz0Goa/Xt3mCGBN0LXN0i0wgMNcoFEV+BsmQ82Q7ZKgtPH
AbbNrg6hylVD/XXCqqBb6VnWz7oJ/NuUEO4vYYMqGL9HZDEM6F8ry9BMdCFpImztGFg4yLjldtAM
smDDFkcBNfB2rmwv2eLFgtW80fwwfHvci6pRxeZEEVr/h9SYi7t5nK0WLGHQbZEqFfHa/XktUnTW
QxLXV1nKUKq3s2RdBLr6g+fEr6YMUDuIzcEy+2RPYwtczE5spp/cTjrOS7NqkIz1WctJHeAfe1zi
YfzQpObdG2bp3xFKQGX5T0hSf/2xeOJ4f1mSULmd++5URNAL7D8BtCsD9iICGzfeFMy8OVLLgObA
R0X6hz/T+suL7RceS4jVRWAT++vAZCXK9ewv23uhKgvQZzW6p2lmVpvgUCaH1woGkeq2ctLD04Qn
AAGa1NSQIYJsD+hPxzfm3qIiibHB+1z04UgDlZo0r34/Na/CVsI4eAYTc7I1ibIX78DN1NCNcLMf
JSzeDPAbH+C9QLzADDqz1Icf1kBAA8aYEOvrsCr3grDlh4yxhrHGO9G5HaHNPwd0uRqyJWXtQ915
FjQgE7X5Xg7lOEQq0/Mc5Tr2Tz53AnguozFq38MZ7/ONRw4rpyibjlEZjoZPYTqAoLaZMg5mPCOV
VFq3sOU9lEnCqbxPk5MVbC16hXc9ae46SVp4JCmtto5BcbluE9dxN1likETI/C9GPg4txdt0Equz
Q5Cao9zMPaGxXmHSs034y3F6dm1zZeVeC25Cf/0K+7xFjStq43tZBSm1BspxfwdilX7xisoWuzQb
AxURkjp/kH6ZmoSwwwtf5eNEXHw2ThADWkm6i2qYRNNo1hNHANMxXNUyZ2gPRamanG4mZ3Ac+l13
DBf426tg0Rk2hGhy4Mb6MHI3TRMSvC2NtNolZQ9hrvYcp4wyTw0jwwZZMBaw8pDjG9oMgrti6K5c
qzDDbTvNaBnD2Zx2f22Of0Q6ffp/CHz+JZPxd/HS/x+SUC2Igb8nof5Xl5ySGKu3n3mop//lX4GM
pyCufxFPT5an/yKaGrb1n35wClu02PInzikM0L7+K9nZCMR/nhiacCZpgSk7YSaeUUv/b1RTKLA/
+czwB0E29ag+zuiNbjvUgCuEeCbF8LqE83s8vPz0F/1fKKW/e/IZ764QialcHDUizOdQY4IRdcEf
2H2/efS5sTtCC+W2k8OtH/r3pkOvbMHfuuhnnxjBP98pzeDTDOQxPgnaWW5qAb8mZvb3h+P8d7/8
jF8b43jb40SRR9ZI4Y0XSdr94U783ZPP7sKasf40B3QKy1SNV8S4MRTK5/DxsrfCGv35rdhxt2iy
vAuATpSslF9oZw339bKHn/5KP13j/izRgHpTTt+ae/ukUm8aKeqF7+XM5G0J0H61PupqB4lWnCxE
dCf7y3732Y0sOPcDZaoiKsJd2L8V6WU7xznbk3w2znVX5FGf9PZtLyqcLzL0bH/gev9upZxtzDgY
/SBLB/Tms3NQ3fyUiz+lJ/3m0faZ76/fakY0zKqiLBimY50N1g3EmT+4Yv3u4Wc7UyjfPXmb5pG0
P1qc+L1EXLbnya79ZQHGnhdj9WLzIUHXyIyAG2TQmF20SuyzjZmOfd67tZ9HadPexfaY7EWDdcll
Dz/blxju1w2MrSLq5rn4YACXHDDKCw+XPf1sY7oFg6B67ItIfIZvxAz5sseebUk0NPacZjxW9021
6lD9Yazyp5SK362Ss03JTN2DcMYqSaZs1yUn16hxuvSXn+3MMbdU06ZdEY1+Av95gsOkAwq2y97L
2caUVRHjJ8TlEIQFBwqaMA8u9GUv/dzxHF+MRSeYKUU+2jLwQq9azT7i7ot++rnrsmcPQ4komfsh
u+4HyK//yOr73+WJdbYzCdOssgWmLFrj8QbFW0bP1fwhCPQ3K+WvvJ2frh0gWonQ1M3gKzgHZofl
m6yF8/WyF3K2MVsv6HsAg4xa3Mu/dp6Jl1PYd9Vl+/48UHQpzbRNXS+L4j7dLrp297Nl/KuU/638
6Hcv5mx/FmhZrMTkxQC+1RtAg1OOjbrwjrDONmhmudAjszLedLQ0pgucOn677J2f7U50Wm0mU5VF
/eD2KzG435x4vHD7nO3NSqG6LmSQokfFnWpqvkoLNtpFv/s8HMViANouTptFOMi6q7Tr96Vf/skX
/Tcf89RB/FxcqdEHiIcsS5sN3fSkbSiy/OGyH362O8dAVqUt+OEZj2Xk+dyX5f1ljz67NavJIZ+k
4tEdIMUBNcuV2U3/LAPw36fKubsrEw3QS+TGyHnhDYlN5174q08f4acjBb0903/us4ipItwmDm80
XH9ySP7dlzzblj12LbPpSZZJa7jrXpoMWcP5+bL3fbYrC3TvFf5BGVGXhYs2GCtJ8QXKTd1cVr2d
+zr7gJSNVEUWSZxWAuNVds5lZ+G5NeuMpGmKHZ5cw9lRCXzXsl+eLnktwAe/ftBGYK09+gvuMqV+
N4zhOhZNe1Edjj3Jr8+uTR8hER5REdaD3qfMnJ6xGLP/EMv2vy8WZKy/PjyuWjh84ZDCjZE3FZqz
69TU/UW3sn1u/IzCyDDdtJR0g9+7BJLgRQ0V0W2//ujewfxvTHhurNFQhMZmGvKLlt/fnOErzKlz
umMZMYRmigY95bLCimCEX380qKaVzW0h8b4OJuJvqy80tH8KHv7dZzzbljGCdwBRIaNU5dgmGdBx
67K7qABCxfnrL6+wy3NSi4c36ZdQNpGU5kXloB2e3ZY4sGCse7JuSphEr2AqweXFBuWytf23rOHM
FI2GZBrFSYOpkHywVf3P8kv/52qwzyXXqtOJAZdRRlPyxqWcr+Ihv/Bjnns5F0FqAVmeVkph1yC8
6qVHW3jZ3gnOLkw94hxjJzzcPxEXxM6uLyt9yDb4dZkMwqZ3mFkmOlNrpMpY8noQni46YIPTwv/p
xrQYTCo58r7LoDWRHNaELoWGvmwdBmd7k5AOI5sNzI7wqsErSyfZugEg21322882Jx5mwzgFPL02
9W2R6+/tgsfRZc8+25sZwn+MLjkKUVADS7suTLQ+vvCln21PF8wX6pMnI6+FqhhAD11bhEJdtj39
szvTxlovMWd+emBAxoFx3Hy+6J34ZxdmVwaLwklaQmQ3slWmw/Fh1EFw4dPPbkxD20igZc2pAj9K
wrRJgovKZJwVfl3jSa2hP7c8OWszdBn7AkrGZW/kbGtCsA11G/JknOXgiTjv08AE67Jnn+1M38ef
0jjda7nurI2cURhA2PpHOQv/PmbPPR+aFkVMXfdsnQExA8zMDWLJC8/wkz3Hz2eK7AuENMjxo1pd
p/OuHC8re/yzPenbIDPjMhAGV8/XTVHcLGN02bs+25AoFpcpQLUUgcBayaq/7IL3znZi5eqhlxDG
IiqTg2epoxP/CQv/TWHine3FEOUyUqaRvbh4V6W+wa/xD3nHv3vy2T4sZhLWJpfrppVZ9gnPwOcK
k4jLzibvbCtOZZfk/sQnrAv3EffMpo0vOz68s604YR6CnxQXmTs/JUOEDeJFS+PcBcRCDthBTZY4
VFgfMwzDBRuzy7a4d3Y9qtBLFO7oFDtNPOzifIagrEGLL/vlZ9uwTKAkmtNpUdcYRGDQgOnVYFx2
hXlne9HBu3Ou8fiK6qRq3vygsa6lWIz+wt9+tiGL0IN+HvJ4zKcCnJqnncJI/LLfLs62ZZMoM2hr
6leRd+0rBiAD/AR/ENNlO+hvmaSmmRtZApm/K7KH3JrgWc37i76pONucZNzJYkSPFGEFtyc8qVqn
ZX7ZdP1veVbYFIx+h3Yrqsud78538/SnGOLfnCnibHPOmSNS12ZzOhWExGppdyYeuhfNH/AJ+vW6
ycs86z2HU3ZWdjNv4UDOyFPwN7xwMYqzbdqZ5UyXxh/QoYs64uP5LWtt99NlX/Rslw7N0ji2Njm3
rCfh93gcXoZ1Ewnx63vBz8bWeCpRfMvwFBEF5xGW3GUbVJxtUB9tOSIvHg59by8x2zXSy6r68+zS
IrAVo0yOrTzo74vAsLaenP3NRW/bPbs2/XmxbNyp/WgM1XiN+UV13YIlXVZGuGe70zObJIdr5W3T
rEs23ehWh1m34sKnn92dsIHJo+2Ut03GptxBPFoOOGPNF772sy3q+xD0LRQFmGXrce34yRxJL5su
/O3ne9RAta7DziMPqR/2XbJg+0Kbf9mB7p5tUDMmrqKrcAsOyJO5xcBx2UCa+1Pc2m8OL/dsh1YY
Gc14TJCklI/mSjh9sUOQ+aflfvp6/4de+O9K/JwAVHHRVcLIvC0B0tmHv2BUgssBZPq2zbZWk3qX
Vfzu2YaFUDipxvTFFhWVdeT2NlcxWvzL9tU5I6iepT3pueZvEXrVQ+u2ziEvwj9l9P7mC5xzgkxq
RhTYjbdVwzQ8oOOCeC3xar7oTHDOdm0aQDoXbuVt8fz3YEer4HPpDsNl7/1vHNlykQQDFLitzDZM
9Fw692Or/puzc2uyU9Wi8C+yClBBX3Xd+p5OdjrJfrF20gkqiuIFxF9/xsrTjjs5XeVrqkK7lAmT
yZjjm/YdbcNt1LbwWmATZk+nGDhkRLUPjsXBvkQm3ERtoAP0Tgi8mbaeEzjNcbM+EIhVdz78NmzH
AiZMAYZPGO1OBpisQwtTrjd2qD8E1vaeE05tVdfG6PJFj8bwF6RC9aWlcFCm3T8KMNB9E/8qKfz3
WXcRJboF+hZG5ZT5z2iwGJ7TNkUzyb65uVl7BGAScD/CzIc9wrMJlva+h43QvuPpf3ROIcqftcTU
VGBz3IZjvFxArNmZNYWbBScm6IfTcEE8wenL/BWjP/VH2cE9aNeL2SqdKotmJBhT8tMyzTDWRrfc
ZUbqum/is02akJIRNljXJb9N/HQCOQayfL7yfVvtVu7Uhl61pQOyU84zWCUgcR1tQtS+mutW74Q+
yrQeIqQJE+Ctp9GG03GM2rei6g9L8VU3++/5XjncKsD8H88emwWmT669m3m8T3nH2GbB4QoW+rVA
NMWxZRfklEm+Mq/2HRS2hOdlvUL5ZoJgqsb5qYylPKwh7falOGwTqm0UJlBrOX5C29x7E8TRLTB0
fN+5j22WmVkp3TNn+YlM3asa0YwSTnW3c/BNpEoYlJdkTdBO0MSwvg7VfC6DYJ+gl22FT9DTV6vi
Cz95Tcq/DYAOZ5giVfvuFbfCJxXVgGWCPH6iUxKc2yISt4EPYdeza5nZ6p90CUvUOhqxvxr4mBVJ
6LNGLO2+UN0qoAo++YbqND6xuiV5qz3PE1h571tmfjrI/utqx6KZvg4ZQjWC3+sHABGWA+3RZLnz
1WxiNUFD/GJDTMkB9/PofQKpgbRADex78ZvcgDVotlkUogntkjwjaPM8Bei9fGPGX1er3yTddDPj
qygSuJxHbjCknX4c4AuUo46FqWPgz7Xv/WxVRehGTPDKeXwKe7Tvp2UgP2MTdN92vZ+trAh0NHgy
ahqfeDJXFzj/i/M40Z3VZbJJiVtRVwzAufi0ok/5vAxRe0otL/atw+Sasf1rYjKJB8emEZ8SmFjh
HFiIM6QBzb4S81Zc1MRqxhkTe0gZoaU7Qq/xEXputm9e/uwS+9ezxyUJzBSBsOl56Y5aw5wvVCbd
Ofpm1scgeHIYfvITiHXtBR4c8JeI+7ccv/+wd5PNDgVmJFDHVQP4boyVBoLF5CISYFn3zcjNFkWn
wsHCDjkTgcvVKyAQMJeV2v+1b/RNxE6xKtDQhpxpChkAq4FLLwMoJLvyPbqVGVlisGwEyFXryfoG
TBMxfIczDtsnAqRbqRE8KgYXe4w/es8iNJKhX61AG+G+tQYdmb9GFJyFlNYJ4hWKjOlTQsbqfm06
u2u1BFv819EhpLUVv87KquVowitRmTikaZc+wQMDXmZ7PjDdao8sriZqJpQ4hbgHPgDJ0z/CcKp+
t2/0zWaFg86aoPEdtbMGCGpWw6eYgti+K/WjWwkSXxxfCMy+QPQj7iN2Qlhht2v0Yd+zb8IWbeiL
jxbkICNx9g7XiROcnKZ9ukC6FSGBJj+oRcINlkMaQ3M9dHDFxcoTFrsu0GDl/+vsobhtbyQWnJMB
zullTorox5Am+4o3dKtFiqDN6i0srU7Q7afHhPUwg2v8vjm5FSMpHTprY4HB7bJ8sDqC4xPsVt8I
q+vc+28SQrdypBaMF1g0Aj49Mjq9A2EKdk0t3PF2zZqtHglUjaAEE1mc0gl43Zsiod0HOOAkwb45
v1UlBegZ6wlr0xM8wFM4co9A1nukUPuefhOvcMeZk6iHIeaIrtrHtmkJEIdKfN43+mabBcIj0WWZ
pKdkRJteMMOSQg6921Xxo8kmXkeCRks6g2gpIlPf9PCYgK3ZYvetZOg6/SV50kW3zknA01OxKkiq
AOv7Vsqw+77vzWyC1aOTIbUzw3vngX+BzGyCDz0koe93Db+VJnFRAp4lPJyhFDMTrFsbDtPsIvW7
Klp0q1BCfzxMuROYlXpc9Dx0akpBpRrCfVNebHbZGA6wE9O6ODUxXc6GuOIAcNO0b7HZqpS6Kk47
MGjSU3ilhcwt/LTh9ZDufPPxr9OmGsMKFHGk8ChyN3cgMoW3kLxM+8JVbMK1bdAIJ9VQnMoe6TbI
NoAE6BkOZvumzSZeq7JI26S0sFDqCDnCyqP+p9Xt9HXf6OzXVzOEIGDMTAenykGkyG3NTrHFrea+
0TfxKmCzW6CCEJzKtKUfeQjwZO/K8XXf6Jt4XXsFs4qpDU5F65fjnNACflYB3fdZt/qlVoOaOKZN
cZIjvCWDwat3IlTht13PvpUweQDpluvV3akJG/ZQ0sD8hWJ6k+8bfROsKynbic8+OFljl88MAI3b
QpB1V+WGbnVMkah7pua+OMFPjZ1cXz9WRdud9z36JlaL1lEzdq44iTjoj9TDuG9Zy3LfKrYVNBWW
6z5QNjhFNoY/U0DqM0ig+yRNdCtpYgWQBPEaA5qrG7nemKY3H8KC9zvXYL4JVtnCNAf0vOBEhQoh
I3EO9sLAtJN9AbXVNdVXApWJ8PwtmfgBNd3iUxhV1c6A2oSrAntlgbFbcJr9YO5K7+ubSC5vndOu
q+1vEsqtrgn7NBPw/sIq7OfmhqEL7wXoBpjI/f9peT3u/W745Nd1EvA/K33nglNSzrHMi3khZ/TO
zSdlSkCEecfhvfn//9SffskmeCGMS5o2WoKTH4H9gcEnQ9sSPI/2jb45z1YdqMPwTcOSHC7hLYng
izfg2L8v/dtqnSootIBDlPI8Oni53gJnxD8CdJ8M+xL7rdypBApyAgfVnAHHLk5xCJvTuh93rg5b
rRMYm+CKCTjvd0rCFgxYAIATu2r9se/Vb8I3muOyomiZP4t0GQ5TCdPDtlT1vqVtq3iqSx/wirXB
OZqRXcJD0p1NHe/rF6NbyVNRpkERwED2HHsNrClY7Px7ZAe5rwa11T0RtDKUo5okDPsCAn8jjct2
roZl56zfSp/sCPuyIoH5hugjAptnO9/D5Ujum5Vb6dMapqKKYFV2gaV3FBx6GKjBoqRs9zVcA3v3
6+KjZh0CEJOYi1MxrOQTfFUNF5R9Eyfa7Ljgg3JSKBlf+hpeIlAl9M8qnNyuijTKSr8+e3eFBPMK
wFE4i8I/L9bfG+HGL7siaqt9GmAkUliYhF2aAREFF67a3a1i5uu+LWurfioBsLXgBahLHXW6vGlx
GQbkmgK54bDvB2wSZAL1bTmlMClvurS90RWqIhC1G5/uHH+z59q0IwxOvuBMwPLysQNS8AFInNdd
D7/VPYkSXpIK1NpL7GvyBD6hhUHY2q/7er/oVvkUJmOR2nJQlzhMgRKCOe/yUou5eNn3+Jt9ttNh
tcLpTl3kEvY9rNf8+jRaKfe1TAPV+uvMX4dOA+a8Spi18/YLl4s/ziqSO1/+Jmpnrcu1NRgdrsvh
aQ5wx3YYi4pU+2bOf+RPARz1Ru7qy8hNUNymkqLNHs74ot+35F8Rt/++CFtcXcyAmmJq1kF7Duqw
PWuHbOT/f9zrR/xNvrYlhArkgt6bKTirRLUsT/HgySl1UVc/kmkZYMNdhCaFGzzFpce8851tollH
fd1NSVdeJBmn8gwP44ZB7B1M9fP//1XRH37VJpzhqpzEHgDwCx+qMae10Re3ELFvI9jKioQB8WQC
+O/C6Tq442pp9BHklTV845v84en/IyyaHBnSRtUXQFslrA+UnrPZjEXyxvjXwPrNN99Ki2CbHC/B
gJCAjsAlAHpZmM4jSDoBtxw4Wx7hNQfQ0q5PsVUawfKZJIsF4QtL1HwT6HV6QOfXum8mbZVGuK9R
bT8H8mKTYgWuycolMzQKvu17+OsX+tdFLgDSQUtWB2sVMViRw0cyLY6cu2HnvrNVG3kvVd32Bs9v
QGDLwdOwd52JQM3b9wPYrz+gsxwM1JDKiwTcwYBtTygAsj2fd4bCJpJTm46BqGaJNhOw3GAqbIZ3
a+OrN+piP3WYv5uqm0D2wjeYNlF1KeravLKorXCov94q3M/guF0drEGGyXzr1eQzljSgk2SkBkj8
ALPxcr3tbOrHoxYJXI92vdGtUqlGbRrEB2TgYgr4wVdDkLeVfAvx/YfQ3yqVpqbvrqb8yO9HaLGz
ZJbwZSSUmX2XGlupkhmH1DKp8fTc0Qutugad/41U+/ScdCtW4tSFfZf0Fc4n6/d2HdU/PSmqfS5t
II38OptBiEyvHsvqoqa5PtRhDxzEXHmwufZ92024S7FW4Fn26lLZMLqfKjjhOl7zfRWFnyjxfy0m
AMW2SnImzr6uurtrj0OGpWTcV2zcKpmXlfUtmHP8PI0G/v4pqBpnONpyt/PpN5EOxmIUWNgrXdCW
LnLAv9J/CNDa++5ktlorPciqiJdJXShC/BHwoOpJpN7uG32rsiowQ6bVJs3F1kt7Hj3IiRJI2X17
0H9UVnrlQRMuzSWM1/JEdDL2Z0nKyu1bcbY6K0LXqrf9ANZiLUCIBLj94DQb9n3Xrc6K8NrXHfCV
F7BZ0qewLIv3USV9uXP4TcgqWjT9utTqEo1AZoME1Tywtqn2HZq3QivgmGsHJkB/g3ht/o5p3b/2
k97X6khJ+Oty046umhoY3IMVvgB8ngK6FU9BsS+v3wqtRB9MqbWkuYxx6F/bJik6IP4s29dNRbde
TqEE38bjCvsC8Dn9TlcGfA04qm8cCq/f7zcb89bPaS5R+YtqXIDZIsX1rE5U2JzSBkA/OA2h8emN
BOD3+yHZaq5KoRdAo3Dub1PRvVvYos5Jo/QuXTDZKq5A7erEMoTXD4z7PM6b5awc3df9SLZ6q6QA
8rMVXF/SYAB3bAD5p2DxPlNRstVbaZhqaEOpvkyhT0oUW5wwWTy5fWJyspVa0c4RiOicOMdTpI90
mskLrm33mdKRdLPTTqsWkA1I9GMkocsjuHXehEPRvd+zj8MgaRO4pqqj1QflxVC0ieZjsmqLHgHo
ufaNv8mqe5+uVkk8fdwsLAursTugKLvvQhWI6V+fvmwAgedMJeckqNWLSMN5zVDBWN5YM38fuWQr
tUq8BtYCIosLoNsBuADwQ2gOZlRgKI+CF7suOMhWclX7eK15xLsLBHVgpMlxPJPe7/MGJFvN1VI7
W1TT2lxUBx4j4FE+NaC6eNLtygTJVnZlBsFZisvniw3BH8xSWdbPCXpyPuyaQFvd1Vi38EJHpn8O
AzY919D3Zzz2+4y9yFZ1NbqGLCKskISbOZGZ5nPSA+2SvmVdcL3L++/aT7Z2UH1QzLC8jbqLqvi8
4MnriOe6LCIOG9/kCrSrG8EPo9HJcJx116p3+17bJq5B1uqBWBDJeV19hAItGBUD9Jr7onorycI5
opt7C6F84Yy4KfFen6I52mdfTbaSrH4BoXvt4u4CJpm9AqXn+V5rMGJ2Pv3mpIz+4BSN+xR99tgz
AbHULTCuFKYs+yJiq8qqi5qPaItKzxONqpcxgV2zhYj+jUXpD/v8VpMVtKFZ+2SqLkncTHkDP1RQ
pPt25+ibCnab2JkOIAKdYU9q7+Fl1h/AASy/7pqVW00WwHCLLq9vBj21uBIauPrRAzyyb85fwRP/
LkEVqCoz9NlXl4F6mKB6nz7XkVl3JaEg1vw6uiPReAVnpWdhhzhzJiyHg7G2f6s6/tPr+DdrxdZD
Si/tcgWSd9iKNYU3jpOVzeBYLsX91AwjcI58Hn3eRX5MMg+E7/il1NG43nWzZOERyMgufCFqLGze
AGxVnhZF1/Xbvi+32cfDZZIg9KXVpXQkmDNAH8r40K1BuU+iQLZmVGB/jl1v4urC1bzedFA/3A2u
ad8I+T/s5GIT8hXcetIVJIxLImz50VBD+kysM1VnFBe6eldhAfP41ylCLPzyAsgxzxWDLdrKh+51
Bkl3X80F8KRfh1/mdmxBKuzwivwAXZoPL7IGmH7XF+abyDcunOO5H5CGTH48AeYqb4KJLztfzebm
aobBlhuroLpALeLPSrbmQVTwrdn37JvIV50FkEiF9YWOkTzTLmgODZQWh32jbyJ/VkDbLUV0BR2A
w1sC13mi87KvLk+2Cq9JMj0lva0vjqdFk0tTQhtYVt6+ccHz+ysMslV4KSYNG4q2ONfULtGZjwx+
W1U7rOupLexiz7Fspv7Tvle1SchXHrrVXQnZczAz9KUamlECu5x9o2+iuBjCaOzLJTj3KQ/v2kGU
7xSM3HeVvshW7kW5XXSMHvsLmDnmXDDUrAGeTY+7nn1rYmVa3cD1CJNowN3wN9E3yWc6J29pyf6Q
FGx9rIxs6nKsm+BsuB5vgrFoICgTdGe5l2wRcV041xNdkTJZ64ojuPPRw2S03/lutuFruilEr7S+
1FrqLGbA/NFV7bOOJluBVwBkaJpGaXuRpphe8AOav1u++F16DvQH/Looy9SjtAue8WUo0+Spx1KU
y7F3r/9/1lzfwG9ygniz7fKhGYgr6/KiQ23SF4jN5+gonFvE0RV2ZW+UqH6WcX73dzZx2y41BEEC
xtdDUsf2C6wr9JgpSFOufPlQuwcwp1UETmZUNfZQSKfmi62Crr2NAdVz2Ugsjz6QZB7A1ksLCiKl
qAEpQpGlnkFVpcF6HOKQJg9csxX2m9McqvsQP+1uwqGr/lg2JQXcoIjAWO1yQH1xlwChT5B+AN3N
+GMX0cGeat64SGfSJH17qsohrU82KFLhwayraAuitBE2L2VAHKTzuOF8b5u+xHUXjxzSwnVZ4odk
wpVtxom1YLMCuR0vAIfMqjuS0Ql6Z/SEBErrIRgfAofGrUM7zsBRq7kkPYyKkjq5UzJyHLlZXzL6
GtoB7ybnFb5QTrFDlLmqgeUFaDcUQbYmxWJfW9LVzb1Svk5uuUSmOgCT55eB503PpzA3wRwlnz1z
8fUFlukoX9qVjdM/oqFrosCWL3E1ZCceAE+OxtD1BFtxmRytELAg9EkzDfcE5OMpnx0OzAdIBooe
NoiMtt+iGCM9NIylwy2BhVnwPm0bLX7AImMiZxW4uvtGB0oYsNcFT/8J+i6k91XDbXetppSiy73u
3ZwrCaMHi2ctrUabsePkBVL5efg0WzahTUGpbgYo3RbFsWlZic8olKlO/z8S/rDCbcUjqncAJyw+
Pk5xvBxaFdefOroU+9KTrRYRquoaNF9swoMR7CbuevvJ8mr88P+f/Q9b8FaKmJSxWnt9vTiQ69Lf
Fabre+yLZmlvG3zfMPOwBX2r1Yv+lLv8Jpi3ysQxRck5WUpkFGtKEA4OdstnxhuzHgv8u86JVnV0
ElNFhjyhIS5IyFQLB9MBMod5IBv3d8MKOxzQZztUx1oHffoYjV3FchAUxJTX/Vy2VVaZVHcg9bZT
nKdSpsNdT3sdPcouLMTDvC6AsAYiWJvDylI4cjLSTSRbIMMXh2oJMZVRChzPgRnSKWdYZlSXWc8D
mfseFyuHhQ6V/+xQdxubTJXMsRu0mYHk2zdMLOCRTyPs2Osg8fHjBLilMvnQ2UXeY56Og8u4l+Am
Z7AbK9VNg1ZwkcOEdZZwQYH6NL5lnpr24xAQOj9VQW9Mka8aOumz0AWxT+Xc9foO6Cwe/a1lCfOw
THnZ6GPP17Hlhxn+JGmS12G9hviTlNl8cjCSvB/LNm4B+XQj2Os5WfAmvl8NLPWZYZg6Y8E49ecl
HUcJI3zdmWyEpsGcprRf5Vl6RaH3iTXxOQQDlr3ryjUus3lUUN2hUBhE2YIZRC5tWSpy6SuMfajS
GY6KPJ7L8NTA6sFm7NpECJTJSu3Fh0FPD7Wwyfh5IhA5vrKJFz5LBLwe14OilvcvwvA1eA4jrImw
vprNcA4C1idHIVQB6GrPl9remCj13RlqG6leAl80zX0IKCk0jKQMB1h6VJhuj2jniNzNCm6secCa
VooPIEjH8eNCmjjKoqmnYHGkc3c0i6qWd83CO5/3Q9XZYxVWEzk6D8LBnZV8ornsotGfkwkFQKwx
8YCih6mch7NYk+IXlBZdvAJu/C3sA5wB8TitGnPbqc7JfLU4L71nyL7aAzb9uj+EmKHsgaBJbsrS
JuTujS30T+vTJg/ghTERq8Aw6VTN+wPYJrY+B6Jtd1bFtvKzuDU06OpI3iwccOsM7THYRFr0+v39
/xepP/2ATQpgwGx31A7lTbMQc4eWSPKodLfPRYls3auKMPVF0A702PSB/BbbK4XAxq7aWYXeCs1Y
O83CQkmBtbscMzdS85dP+uKNM9Qf3s1WZibidTA67NyN4RW9ZeDQftILm9/YfH4aef9mwd6qzGbW
c9+qlR3HcY3tp3BCK5HPYj2qfsoYZFX+Xd/bdbjGoASrtxjEAjEa2m6DQ5kWcMPt+WCqp6EERhew
c6gfORjjyBkOSqB9+9lLWnAFPn3UzFmfwLjiQiCbE8dQ9lacp0iw9kPSBlH0kfST1e/TgmlymyxB
x95TtEdYlyHaVgIhOrxG/h7IjNu6bEZmipFWlH6/WxfGSa7bTlZ5vDAaXliEKP7AwqnRmQ7TqvjK
Y0X8M26Kx/AhQjltxVLYQLV0k7RTF2fwkFmWLJzFQJ6mAYCqFbSKaR7fa+kGm8F+B7ZeWVdqvx5H
gLA9zeCW6tdDIAEextpeAH/2Ya0HhHk66pFeUuxwKzkWzcz5V7maLn0MI/jePPVrFSY/isKw8h8F
MovMl3nuYsCodSXSbLUd6z4KFi7AjOsoBRC9sWuEBo4mmMsT4CWueemWQAYPEzqGm30aNLK9Ro9V
qVNTNP4ovi1oFN5ZkN7enxOBbs85xbCky8M4m/t957btvbkcgqbg18ct4yPtbsU+zAXZNj90QRVT
HHQUHMvUoh+tAYn9L9vTeGfNZXsl38mYyPT6QsQHCyXn9x0rKO4QNuW/JoRTVnh9HTbN+g/JLjdW
DLsp+w11k5Sdx7DpU/d5fKOa/VMI9p81B6Nuyn3oAR4Qyhi1DeuDID96xY+Jfi0idsIFxn3tkKix
JJuEe6n7lzkc8m4kWVnovA/e8vngP1PS/zwF+pivGfO/hV4zYT5ic39T+imUdzGMOQp6FlMYxvre
sxIHQEBUxprc9UknogflXJCcsbr44rtjIbn6h+l6qMqMoHw811kZrMH0EERIPXQeKB+Kk+BBWX81
2vk2E4wsPswC33J2W3az6ts8XIuUnGoI2dTXALp9sHfWCJq/L+L6Xxa001ZmfY+KwdDc6iKt2gdR
ilrfxjLp5ZdZz2ausr4bl+EDMWZu+lz5aYrqDD+ikF/BoaeyyBRhXf0auGBya76k8yI/Fr50BsfI
KCjRgtP5oXjqaFQv9+20oHicjxTY9QNkXqp431uAQB862MqtwQFnFV+/FwaVSZu5BUmuOPjex8NL
MwxNeQbXQfc3aTIncSYn29ruAPVM0+L3l/NqbtYhgk6dkqA0n1nfhPox6WhqqtwNEZ/uOwgfTZuj
ypAkr23UU/OIxgxDPrdTYxk5WNpW6EXv4AEqhlyzUkr82ClRfr6xGNMYXGgmEf26NiQuTeYSU1d9
7sOlIG0GX3gmcE/M0Dg7wOiisP1RFq7oHmskffHzIOMRIyQxks84a2JgtfxRJmjMe6pHHFweU7ba
5pKiU7vHDyqizp+mkaILf02SqnmGbq137IA0vlvPZezj8WGcwwYJbBXEsf2wpjGbmnxKBfbSLF5W
2V9KQuPgSwsV0KizCs7NAtnJ0mpw7Em8xM5lKNG6cT7AMzocXA7sEUL9zteNhckIoX7CVrVoEddn
3FY3cszNOgYx3KZ0UvAqp2Ea9f/YcHTu41yxBFcQRWzsAPoimMJVHnG2AEgZhDIsbzg2Iv53NbKm
/jERHJ/qE8z6V6YzywP8t5yXEOdd6gW/ip59W4xNkNUgUEKOQ7XA3z3qFFbEiAnXzckPMsoyrJEV
mAL8J5PMOvgcrNMc1/lQruH6jYJfG7xGRDTtAaSKyeRl3aftMeydWfSd9uoaYMJMpTkir+3S5VBq
yIWXu6hCqWA41UTwSR/RMDKFJI/nEMvEQSRV674zuC/M7xPIDqrxMHVTwVFJkV98sajpiOZIBDAZ
CKY5Dt7V9I2OeEevph5ZL/HyWupvNdGtQHGjHNn7xMBQjmboom+e4fIyHEszfXVUkXcpS5votXO2
UzlQ6us3hj6QQxh5AbwyletfkaJOvsorM/4sRVqKNZPhUpriYbmqSO7dpHyEIscSFamSn2fc0Xfq
IVrLlFW3C06VVZM7lQ7lpxErRNQdh3oRVXlgBXfdbVNLb80BltOyNoeo8dx94gEZ1+9BWMjh42hF
n9bZVMKzh2RzGE3rMwpeaFA8NOiVozpvHGQ+a4YVJFhMBsGDrPqThdXgwC6CoCONn4GU4mORtaA7
mx+A8PTeZRLk26mHVT8AuFitI58wm4kZEvAvFSpZSXha0N7apDlIzcp22ajTWSLBCSJDTEY8UOKf
Yyyn6fuBace/hD7AjUSW2naI8GzOuugHikth91yVY2I+L13bodAWLVE/PxakZss/TlqIGLLak746
N0VsB5C+TY9GuoxcywT05CQXcDLErVWIqq6ylFikbpE2oT0M6JqB1WGDMzH9jKKSJ0cRKR79QKsC
Qulm7GTaNSeh4Kt0QpFqHB6NRbWyy3BytOsphu+U+FCCgEm+4rPOrsiSJYmrNsP24NJ3s56YgCFs
B9tM/B/c+LuvddgNEjO6XggdskBec/mzMv0UGJCbkWM/8TIM0AMwxSu5IVWEqzbcvlooRALjileP
PpDyWYnGzU9dYWJ2xruR0bcmiVoc7+skTuRHtD7OyOAaNAtJm5Vjq91NYqLVLOAGJI7IDHZcMBrM
ke1r5nIxN7P8GKW0my5kYKP7PF6LnUGOS9FSuWMzLbhDy3t059jn2WCteRhr3BUBgEwqiioM6nkH
2axp0mbwmVB/gRNtURhFiwGrM5zHl+YT5Ch87Z4TYmqYOg1xyuv+zot+RTmZjv1yBzu1ICYZY3qc
z7DFp5HPCriFQPuOEqZvv0LGFVUoD6Slg11LaQY0KOEcAPKyAgVTlk/opsP1eFMUS/QPIO8NDt6r
xeWBy8A4GXqeaYYxPo2JSMenVqm60+eS1KhYnTWOnwk5UkmD6o51moz+ySU41ek8HT2T60O4rvhW
aFvBhThcGidPCnLoWNDW7UFzfFydm/5qN5BNKyoez/2UjKLOQMDyzBxXB9sTnU1DLHXy1BgnvxRB
FyMtWIaJLd8pfvta4BjCavsaOZfCN3cZqXZZEyx6ukQscWGO4jJUL9nqJ5e8J7hCbh9kOlbI+XDS
gsnBj6pYrTenHkZd6UesgoRVmY2qNDgRxueZnwfeW1VnaLdj/quHmmOA2lF5clsbsbq/dLOO9iHC
df5E8smoKg6RX6xYBFQG2TqWpI8LKksjSMPjJOiAlD6cKhRpF9YuL1jZ6+DvWXjBZFazFmaQsk7D
8nudNnr4a0jmsJPnqAvLhOamQS3hPiYmkTzHAUjZMa9o31UXj4I6SQ+ppbq3mQmwOr13gbBYlqPI
RPodKid8vinSZeLPK1HEoqYuKkjZcjZNUo/5gHeSZAGVIaw00aQ7u1yVEjXbTFAWNh9QOsR2nnVx
GU9/B4uz8ntfF9HYo/bUutlnFpaH9ZdU9SDyZoFr6vATtWkdlpkZOrR0Z0Uyr0GXLeXcArc+rrpX
iDdUmnyM02rk67uY24G/hxdemH6o1tg0E74EQ9EP7QSm0jAESTjG46tU/W0SFXH90qxzrL8JVvXM
Z5EOF2qyJh0o/1bFEttAxireVJ+kl8UgwVQLkP9kSx8X5qYdy7qoMuxpJXsZUaQiKqssKSEAMHya
MLUKXwl5jivksiyvCEkA021sHFAcGcDanZFFDTAKwPVs0xeodc5QeiCJXeg98o4oeQkbrI2nfqVX
XLte7ag+Q/Sh1GkxzA0qi8Y2LL60a9qNz3iUGItcMTfteOdIN7J3vI2SIEthHkwz0eq5y4MUFdgm
rxuw2t93RbQMN3RpGnZCG6vukHTbLv04if9xdmVNcuLM9hcRwS54rR263XbbPd5eCH9eQAKBQAKB
fv095fvi0XS5IvQ6MSHTKmUqlXmWZp3eiFHW25fKkKmd0bD2Iq52QeMP8RvPICae/Y1BH3cnxtyg
jUvrNOkoUmwH6PZu3IaaJbg1lp73KEtiGoOUjCkH+SlbuNCLncA8Fv8/Z9CzuyQct9Qns1WElCvL
huQz+hdr/N0M2DDAhlSC5uzAo+VphXpoU0JvlsDWCIICOitVLyf1KxAAsh59QI3xqAemqRku1RKx
+XMrYG/6IYJucvN+0V40D7sBhnDbx5bKdrxAoa7RwS7zUzJ8nHyoyP0wPAMg5xhNCygiuxCyafql
zccQRf1Sa5EU28g0JRdesw4GX7TxZr4LKjEnP4O5ZQnuV+AdPmokEewPNEpogj1YvQq/AuJ5HB9W
gxbCNx8NjucNIP3kEUOdCTZyQBK/W4cZ5h4RnWj+D6WULXyPV9KUvPFakLy/hHDxZm9byDKEp4kh
Dr/VckRM7tukyhO430BdEV5VQfxzqQYvf97gxLjiAaU9P7n0Ptr5BWT5MvUydKFq/rflE7qAO6T6
dntLdN9xRFu3qf5N7W1s3qF/rfvP0YpSEv2YlPgFE7UYHye/WaMzEIFt+5IkouEtIG9byC+diNHe
9lDXfZwheSveztWytGfJlOeNuwUUEO+lAasv/Nl2Ss+AnYWQxOwh/h/scC0SnMqAhfLgq4X5j1M8
V/nHXvQdWuBTlohDQIHY/GftYyi0YJcNgkAaomDeMKcoyZ49qRXEeOa26tlxSUavPSyguJD3Xi3X
sJyWOiYXZnTXwfJhzbunqDOtqXfcIPu8rAC2Jvuhn+YBt01dyZ1JmZwffAxl0/fdSvnS7quedKo+
ZteWxXsIkyTyxNalRSbUsY7YKTYk8c9C8owcfQE6uDxgChHrIwwxm/4RxSdZSpLVQXrEqLGuTyxC
hJbc9Gl1TGLD8OAlNBgfq6X15YiIHmj7QHmsO0hvBpihFP6m5uwQ4s3bPS1QuJXF3GDkAqefbuD1
bsYXphfS1zR9WpMsix65D5GoQ5J6TOBjYbNDdlGdGf+hAiZv+F6nHIOCmQRj8DboUEXjEQcrmPRt
LWQ7HSeppuUx1WEqirgaFXJ+MC9+QeMpWB8x6IDT5y5lKs6/tgMV6ymjZulfWkQx7DOZCcbzhNmo
eZsuMhYorUDXaRZoaIQ5fwPOQmielhQb3Xf72Vv9kBXJVseeOUAzmfZ0X3kbybtjF6aeG5HYtxUr
ZsgawHnXtBfS9KmBxRNK24vPh86xQW2LVjSwP+hR4dFLSFGQndM+ybaCZOngNn+wdSuippYQCtHN
ZerG4NxjnPXszX14cGhtoU9j4RCyejWxQWK/TOEsf2YhfgQhmvi92+rW6AGljw/KWctPMvAPKAre
w7zUDc9q2/Qs4JsuAfwhTsbHcNAPjmR2I5v5tlZFL7jOMYnvTlWPWyefdx1YtE4bYstUUIN+OdNr
egw4arEcj95j3Gk35RrfNugJNBC+fI3So0mb8J82DKtqJ9O6++L28VZPLyAbJrnDgOV5Hm8HE4fk
AnBGQt1QYLZHT5TB2ZakSXSE60FV+CBZHrPY3JPX/c2Hf6UlGVqfX2N36m2jGBgPXSPYMU5Nx3ZB
PFVFAiViOFbFPasPKg09ZOGNQ7vc7xX9SfMWT3+G3vITRV5TUDTCS8Cs+1jk07bz4mmLUBdlcB07
xDPP8D9IEdfVOcRYQqDZL0K0ojvo2r/xctLLsl5o0CDLSojWYQTUuVGDQUb9d88VTYcxhR7YdozU
A576A7uDn7tu0GsbZ6G4YFuwqZqtusgJXsmnBUP99SKrQP8afBW0GDLz0Q2ravua4PnvpxhfbcdK
yTerrx9r4mbD4NsyA0Ebpqg+2Qb/wPMc7dJq5xQVtp0J01DzBagNrcxpHwJA+sNtWSt1wkGxjteO
YzigjlCLoo5wm9CCWgo2BtVosA2QzjLXzXAbGdmaAP28osmZYV2ePtCa7kzw2WkjbDmAtjEZXXFM
j3C6ztejYm43ny0D4Huqb+DfgC0AgR7AXJdZERp8dpZZAgAeW/xufQNhtRKyE27bYAUhYGZ4IlNs
Q8BOQ7SvUrcb6Tdp4Y9BTTMMeMlOWLeRZ/ZrCe+Moa4555WcYRP9K2m2aBTXXFQVjLwYTJ3c9sEq
WPpY5cAfYuGsgcZQv0+yj24LWwEnwbqBcCvOwwYrEp+rkzf6jkfNijkDp9U1xGvrWEGtY3rg8R18
wY1N/g+nv0NDfIXUyJGyh/FTOp+cdsIm8w+aZR46odtxbM/V59xNMsi3Ofw0TUJQy7DsmqMdUmPu
4AZwsen74JBL9FOxMAn+p/ghan647YMVciZA329bsC4wAQ0t9Ozk+44RrZUj2q1DzF2n1PNRlZlL
Asai1teGIIejbsWiWb//tDhJXmDV69H7Iz0klLTo9l331j8QciBO2RfrWqgq9I6oigXSZP2k2S53
qVCxqpUcoJKcGTQLsAfP3f/aOyDPV6MMi1qJYZTwrEDPC9P/5FjXl+0envPWulZW8KvYD8iIjzXo
iHxCu8rh1Ca5zTpevDbAVBKfCxzc/D0cDm7LWmAFzSidh+vXLgBA/wrcfjCbY9wvHfHra5VjIIGm
D1PrwhvCJlgRNkD+r8GoCLeaunC0C0eX2xLrWkHWaOVXQ4N1N32oFPBJLk8frGuFGeaEMGcbsK40
XwGr3enI6VGAla1AGyn8JX+fMi/c9ds+crLNwLpWqNVVOM21wRdH5jCIg0vZgFWtWEvEslUhbMSP
4Kl+cYTvZFagbXHrQfoGi2p+SOm7xomKneQ2HTgGtL9VK9Zt2zN/SQKX6xfLWpHWh0ouHXAIR1Mf
wrV081bCuhYwqKsCM8sI627mAvG2YXZLODb3d9XcAyv6/7dX9zhhbjFhs35ZHcDaIcS6Ij+LT7GT
Ozi2wQq1TLKty6CWdlzEQSU75bkU6FjXCrRpWhI2XD/XRx4DoMpJnAjrWoEWjS0xeYx11edG7Zpn
p3Rus3KjsU674XoYTHMYu33oVJ7ja61Yi+SqKjUP+NrlDCpo2rgFhc3ADaBEi4GewPd+Nw9OuqiY
iVuRtmSs1dmAj029HWCfldvBtQm3vQg2v+6x7ASsVfqY0jt9mBsFg+2lUAN4wav1um5WUDXsQohr
O52G1LrWlG7ihk1Yedme+mE9RLWTJAO22Io2r61XYFs2JHSMMbyTcYw2m1zb1BjR4OWDuvQ0FK4/
nBVqIKoMsOjEokH8rWqeUqEcT4R1rU1wulVtj4WnL8GzuKdbe+s8WLE2wo99GOGseIxZAYbG6iRg
mOQ2X7YPB1njusQ2nNKDk6cwFrVizVubbQQqFQcBIDO1G4Vb2rUJshIGkEJ22ISkPvKfnj44RYTN
i21BKfRzgWUNei2APbrVN7bngWw2qfPrT8bQ1ZNH7bisFWVhCPRWCMWAIyBwj8RxC6wLDcjkDg6k
WHT5nsgdcxFFwjmwYkzmTQSrVKw6PZpn4tIIwaJWfAkgfyJ9/dTprX6UjifLCi8Nf1FglLAoJpir
2EduTx6bM9j0CjI112X1sT73bu8dmxnIewhTkhiq4dVz9Fy7HQAbrd+vZA6yBIt2y26rj7OTS1WS
29jwuq4zQFyxbl6D93VKXZTssKx1iYXXoc5KsCzArHvHPPCf6W4upGAZFiVvg2cnyyV8qRVZuQLc
dbweV/qUfxs/OWUse5LriRmOlxW+NCuHz66H1QosblS0BTkWTXb5/pfbh1pxBUXZtAV3G3X99+Y0
f3Za1J7ZAsHqBYASXbc0fsnfuS1q3VmEBCw1/oK0+iYB7NQtWdtTWtGx1Vw7i0c+v1/ER+40/U1y
20Mg8AHPgw4TXuTdSWUvan1x2wUrrlQ2cbj+YBeS4OjLPXEZ4ONzrTsrgpyfGq8XQZjNhUT9MgKf
5PbFVnzhV1snL8cXh/tl17plQ5umSXQMPcUKi1bPyVPseBas+JKSh9K77i2t96BLaCdvJWyuFWMC
UHdBN5wF3Z9rr4hqt/7Xf9iYfj+FmcT3qlPj77wfTr+XzcIM1g00R4ZV2600AJg52RwluU2/ZBpa
CuSaFBL2mG3vNsdeqI0kmAE8gWMV1l28UgaPaeRWcdhK/iMDewC8zWttlDwzt7eHPVLXMxlohwA+
Dt0u7w++67pWkJFENXCyxLrdD9bt2E+3o2CVhx3LlkozvR2B9D66fqoVZWkcVkPXYtHl1O6dlJFx
uKwQmwi4Qcl1Ud5+GMk3wdxKOXuQnpAlIsDBouKQ7UNWQ86zXWZ9JzNec/Z/xrJJbkNEtIAFnTSN
OKLFCJJVB9j3CjqaPxgYFm3QjnD6Fe2Z/VVRmOoOexOeg6fq6Lao1b8krF7DtoZkTCy/RQu62bMT
jTbJ7Zm9gKF6QBJcRVUcfF1qEHnAVL0rqXm90F7Zc1uxfx3byFvkJgvM2Vev7OiQe8khotj1Qz4Y
kOh2SWXi5AAumJfN+ybOQZ6KwKbxEhAajb/tgPXV8hhAeXs6rV0lp0vOozB5TJfKw4nuw1XPx1i1
HsBqZAT/Uz7REHYs4EQoMWdqV0F8VkxvM0P0/LSKqgHtQzbZWF6N2AfvQKoWfCjMkb25TY7dOjBy
CKdm08C6AjEantu0DtfzUk+BfuGDhE/fDjoyHP4MVVd1fgseEphX23mEvDZodDAbks3er7ZxOEDd
g/Mjr71VLmWcrfnyxLO0ntunVkvd35NZvLHNNsWaBcBdrpAwPANyHQbAjG9sAqXhrozjrfWtzAQT
DRpnlRhxn/IJuNUNkPNljt2exTbjGp4wJlHrDGWOLgN0bKhj8w+H0Hpyp9p6XYQSkW+lq3zkaQ/7
VXmu47gRp62H9ogCx3ap5k+04RUFZMcA+/5hHYC5LieciPotxAB0B+Zc0A2PWV37/ku+Npl3Hliu
YrrzwICLA7d7ygaiwDSDGaPq+th3XtMj6bFUHfCZiAi3/GFdWF7Qw1Ukiuhxg/8eVOxbBo5Z9e3v
i99IrLb1BGEANwfwtjj2C6/0Uaxz3RcNlAlCGBWY2nEmElg3GTTDwKRr4RuYZB3IMyyNeqhHZZQ5
KeYjFVrHJEWGiUIwVY4ZMsNRel3+FZKFoIL9fZtuBVH+bzgBWdNEGCWaYxuCfFcsebsSiFis/r2b
58bvYGNXoFE4ZaAFUlAjcjqfonWqos+1rqt4p8DqBXvw73/IrX/Huoz8LKpAAeYg6UFXqCpqAUz8
izIxaANmqDrPradhQ1tqv97SzqPDkS9bAuO/iL2tzDC4tc386x/3B7gjnsGoSKJlOOag7rZ72fbj
/JCBPn7PjPL1Xcr+I5zQm2xSKlXnkCYs2vdKdcmJtnypz9UW5feqmtdPVWYLKdAY3IuYN/M5zlT6
QAJRfeUZp067lNmCCmoBf5QvEE3CZHr9URGWfATsqnEa6mQ2FigPMpqCwDOdg8TXb6+TyY+AsICJ
+/dzem1V/Lf4yGxUULaQSnu1vhpARx1YsEYHqnrqc+nP5wyK8f6bnnvrtDc08eQHDcvZ9d3f/+Vb
P8r1v/9xuNoJ3Cp0/eWZD1u9qwayPCxptDk9nDHp+Pfq+SwXMFDIdolVBupFIvsz/G3uGQld09Fr
u2bd9X5WyRoE0/Cil64Zfnob+vbkyLNMM/Uo1oTVT7Dv7vwnwzj6N6AcJvzE2ojrO828W4Fj5fkw
9EBNE2K7AHqUDWoHPnCUfginOl0/JY2X5S9uP5KV7ifWVDLxTHqRjTd+u/rTTEfQZEGpcFrfBiPB
6DJdYlgqXGKvj9+QOg/LJOBOTsCgN1n9uYlvhkOLMb4Mvtc+L2GQbgIk8RWwojvhc+MQ2/ikCJpT
YFV56YXH3vC+AwK34KFP/3HbnfTfh1jGrR8xlOsFEoxfdHWmodCAHh51/Horv0PYKjSo03hBpahQ
moMd14Haf6ekvLU3VoBDyl9FasnHYhVetoMLQvO/FCYY3/++N79ZH6/EoA1cGpSMGuhaQe5Ejx2q
07TjHqSIhoykL/irzNrvImilfdMkU/EZwrWj9371CDiLifbb8Vc1eltSphRW1+81dFzjZDeBRfuN
MBAIx/2qowb6HNWM7VnDTcynPNB9sE/oJCoEXBiq4BTqBdpZuzVqYZaKGUidR5+anOhNnINplM0p
idvFO65ZZ1ANd2ngvcB5L/gedEaTQzZ5lBw7zer2XQYLiHlHq6n3jn/foFvbb+UoE3QawqbJXNS6
J3tmRnkECT10esFnNhAL3MDQo2pZCubR7e08d8Ozz0h/Jy1cq6TXflsr7aSiJTyNalkkYcJ0u2Nx
v3WnrNpIW7YjWedd79E5hyQGfHcBOHTaMRuvlfOkN4HQSwFx/+2Nb/T8JqOVG+4ys2FbDLnBy8J4
KUwfhr9S8Ho+enridwrBG/e4Dd7KWdh5oJnMBaCdrX7B5YeJxAw3FrhyVZynXYluZ1gdqwAzGzi7
qdh/dts1K0k1dVr7VSS2QuRz/D0B+JHsoRzE7zmx3vrLrCTVxFtKFh4uRZPqdXrXcvyB9a7ZeJie
JJy0GdmtksBaay8VpVAPQDdzdKtRbCwYtBsoz9BXKoZwnM+d2rxnPq7hF7eds2oUf8DXZ/EUFT3u
wOUSQaZdltFWR3dw77+pS6+EkQ0Nm/t8IT1cPAoI49VhfoF/hQ8FSahXQVhlDNWUPVwVxvx/+ljn
0KCZMiVyvYdy3pJ9mWNGgycNbaXo3KUh9b54M9ScTtFC8/Ho+ZPoznKEIMG0r1egFL9DWIx174KZ
gXMMHZsU4qkZnEXD97JrMgNl+2a9N3m+nq3X/jCr/Alg+RmmaxYXGzoP9S4y0aYh3jU09fzElN/N
/S5OCPHvHIPfz+fX/j0rH03jWOeG12HR+0yhKwJ1JP0yJZOuT7mhI8j6MSzYTpUHIeWTWEPPf4g7
0dZvtFjocmxAt75n53c99q98ig10a9B1I21XeUWW5Yuf7cJRyzXaNWOdwIQJUOmgutcQuRF5Nvwt
6MDjE2nEipH7+bQcgpaR6gSl6pWdIrxih6csTFn0taqb3nwzkx9nTowYaHFYz2fPi6E5AUJ60cxg
bIxj5j/A8fUeFeLWHlopq2cb7xuPd8U6buHHGF6O9aGBzJsPP9OGODGn8DdYiYvnNZ8mtKeKNFjk
ClnO2E/PVQ2fr8Pf88eNV4iNnYON1AbZjKQqWtw2Kt5Bgkgmb9Nu6fQFPifTduJr53kFpGyEOgyS
kXTP5ih1cm7BH2jlr01PIhwCv7p4elQf5oR0+86nq9vD9z/2FesQQ79vyi8iu4r2UGku48wyt/ol
tTJII0iSAv+fXwZo3V9q2Ac/G22M47db+aLeAg/8piq/QOW4PkFiwHs3tWF7Z8gaXj/ylRxgA/D8
Vkc0Qf4tDNTtONmZLoVo2D4xUG3Cw/OafyFVK7amjCJRm+c07Zk+jYk/JU/bGObDXiWbhvh72FfR
XiSBqotxCCXbe82crsEeKnJ+Ph91k+dDvc8qrpNdI6Dn/OKTdZ0uowH28fz3U3yjTrWBfxQ0cc61
FxQQwVY/py4YIaiyKLc+gA3/g1KKUj3POUiGrfyUx/ADOk2ZR6o7MXjr661U0gzQb+/XsSv6DIT9
fhqXdwLMQ7cnlA0HpJgf+t3UM3x9mn9KF82nHYhh4s4xvVFm2wYZGs48EyYtbZFPoVroflI05fs4
TAeI+0I13nyHRgBnsC5t40lmd4r7W1tmpY2whlFBbbqggNIKVPoClsipTOLOb45/P1E30rsNIRS9
SYgH8HoBPPQod3JaA4r8DmXhr+hlLcat8LVBhS0kb7ImZWNBmQ/LmDbFVX9Y563aHH99O4t4ETwW
AzgxUW+ePy/zRt7U/qTuFDU3fgYbZ9jmkHNcs2AqzLzEzS5ADoGSxRazl7//CrfWt5ovBGVgDBsN
WSgIoDS7AcM3vp8hOfOP2/pWiYABGGcT1NeLUUJ36ALJumb9xx+5yN+7/QNWaM8JFB4hxXad5UVa
7do1Vv1l7pga7pzTWzt0Pb9/dkCjaKRrukHKwqfqI9s8sW+gB/7R7fOv/+ofqxPerTDnbFQBcfD5
86qTEcgZ2UrH5a0onrcElq4RmQsSQkwTnmdtrEsWy+nk9vlW+6Ii3eq1cwLNWsiV/UwhC7SHMt3y
6e+r38h8sXX9TwssS0JoShUeiGrgics5l5hjLro/6jkR2Xkwfjw/dhGvP/z9X7z1Y1vBjBKALg3w
pwXExjA+G6JoMdBFM5tj98JGONJa9MEWyKXwRz8BUmzo3hgWOWneJJktTKN7RlSvvKSoV8ahRh+3
D9pMwm1zbMjjCmhujvIrL1bIDh60n/DHDj4K3/6+9b+Hk6/USzbyMU2rFD2BnhS1UZOvdgYK9MMF
+IctnYCHqCKMSsdm6LJyiQmln7jY6HyYdNDwN62EfOLh7x9y4wzY0B0x8pjVauYl1a0u44DoFcL5
Y3xvmHPrnWor5AhGqzTh81R4Ueazeb9pKKbV+26CTjJUOqstuKBpCoXfTIj8n8QfRHJsWhrK9x6r
VMV2MoIll1sE2wDOqUsmbxMTTnzYoa2fCP6BC4+6Jc/fHjh/pDeYE/VrAmE7rB5N+X5Otwl9jjVV
jq8bG88pOPRu4bAiC7/vaNmuSj70ZLvXwbhxFCIrATHZrBDLa5pSxnDqgUuQuiQh6dwOmg3v5Glu
VBXJqggVm94hk9UvXRYGd3qN6evPDxvkKaK2z6Bl1pTQDu+zrwEwROZEiRfWn0kOr/vnTqiQu01X
bezn5ENTHWbcTQl/uyjYUzKFb8M5McJtq2wM6Boj8CsAM8pcmzFGl6rmvMg9TO8vTkFvg0FFFemJ
BXNe0CQxJ1Mn0L0LVQuxXrf1rSqCdnkCuHibF1Fk1K/GVxWkRWsItTuufz3BfwQa3RgzyMVrMYOa
dAzRCD1J3gSOu2OVEeiAw8lj3VBEw3nuk15E/FNtubpzUm9Ema29BJxF7YslzwuVLqzMNsMeq445
Rtnv5/kfOwNBdF9yKACX0QTB2gJua9nwRg20/+X2y1olAzr60DnDi6xMZY8BVzWJCOa1KVys/r7+
9YS8ci3aKMwc8upbSvupUB4Pgk8GzAP9xWtR0P1aJzbHbu8kW0iplZMh0ZLzEuAk9RxUGSwycuKm
jJDZ2My1jSD4HkUwVFMqI9DGNWaBbPPQuZUmNjpTdoFUZqSsZCmccfccmqRiz32hnYB9mQ1rw3ga
QmloJJdtvuYHVQn6DCFYNxUGWLr9O3gjn8ggyra6TBvqhSee1G3ytHQydyzTbVxbIOBU1PWhV8Du
Df6jeb98MXjDnP9+Qm/Erw1nW2BjQOA8wUvPSMBG47ySIEViFnEPpP27J/BaDFgxNsENzgMKTxd9
7y+kyFN0c3a1z+fkNGZE8nMFAeoqPazerL2XMZm9oKzRk5ZQC+/69gvUXkf2jk+Jrj6iXsyhgx7D
UHA7JHkfhcfQu4ruTy0Gy3vWj6sQkL+Hm2ORQJUd8oWMZNH7YRs72HjTtlJwO9uod8l7BX36furH
6ZTG3RheqIiX4ACpepLsWhCbybMP5zgPduBwZ/qqBjlXO72Znv2v92C8e+RVGIunJg8oPXYx2I97
KlWoYDowmvVjB64K3dMwXH4FXs+3J9MHan7orurOzW6DHmqAcXbT9145ARkql10A1WNo+240S/In
ZKMqw3Npi9xYn5mtVNVvHv5tzMoLxPC0XuAEVbdlplr50+kg2bC/ICJmEDToy5gF+iH3RfM0VDr9
+PfVbw3abOmqJV6THM4CvKyQH0wBl9YVLDsRre3nOKewsxohgRh9XWVX1/uIypAe0kHPAUxCcfx+
tGT1xdtqDuFQCoX9yUBvYIm8JDpMQV6H0W7ooK9eMmq0eDLrEC5vMXiDXnYO/B8errya8+gCXO4E
b0aAx73UbUJpwwsNWiwA8g6s9IerjnCcyG91aLRbdNvwwgjlOwvEiJF+lK0FoCKwlNza9k7n98b0
yqYyNNCV33JYA8E2ryNjc5gzHo/vMugPk3O/rbT9qcYaJiyHrPd8coSGYKLdOkc21BwWQj1daaZK
pbbgAdZDomT9ZF7+ftpuJEXb1GtNWYjGrdeWessX6GNL9d7AquYe2eFGVWAjzfWVKj2jb16qLB7I
25rA7PMtjFUgUp8Na+VW29hw80lALH/yKlbqxnhXoWrY/OyvLBpxp7h5fZeIDS3VKR0XGgMvIg1Y
SJiPcrgxCBU1n11+BWJjShsuQ7NxIcoaMEa2D3rOf3jUEVRKbFAplJjFAoMYXooOyMIWSvPFnI6j
06OK2KDSYQko0fDhLMe+Xg4ZrNyeupreE8F6/QQRG1Oqoi72I6DsSp5rwc9m9HN+GpvWEFDhBulk
QpcQW3oOrMA41HnFy2mM5JteNKoUpJrupI9b58eunCIeZvVcIYbhFXicky48a7jJHt1Oj9XdzIZI
g/ASiDLn43CWcUR2fGkix9Wt5sKKhsXWNPFQRiPMPPYtpQuBbVKa+neK1t9Nxf+WTSS3yqbeh/Pu
5IWyzK5mO48GLt7qPewSKOQVaTrLz/EcpGIfznnqH1q5rKCpNZPcKNuThSbyUXkzXKSHPkgCOG6J
xKdfdBS1A2w2UFg1T4xr2r4fFR2rg2+CKv8u4w2Czxil18kuaubJfy/gvdPsZThOfKcpv3pVZalq
BrlD/64Z91SLwC/k1vDowGELVh2qjQ0egd014HolvLzmZT7A2JzV+0ZOXv0SwZkn/oetEKB/R7sB
FNZVryt0HRWwMvc6GjfCw8a8AisHdPg0YO9aUW3PQwa3jg8U6tDJAYaalZuIALHBr+0M0RNPdFO5
yoS+xJusRphzzKPTcIrYyNdp9jJcrqsoO0G4PnqmbaLPEyDWwzunELEl+qTvwedtaMdSoAV0DPIN
zjFLrO58/uvYCWIL9cG4Z8oI96dy0GY24YF2SVXtCebpoD1S5JLmXDFAVs8g07QG1vZRV/3o00BI
xz/vmnf+aB7QYF6XpgtUWaEqLKu5Wb41AiZZbptnZS9NwkqOWs9lCqgQWIIeatNOwR3OqSlEbHW/
qR7WFkY7U5kL0X5A52N7SgJvObl9vZW/ZjhcgOTVzWVEu+bzspgZBncypU49J9hj/Xvr9Twy0XlL
WrCZypcW5bLYxVnoVv0RG0aq8jWYDadzCdGCoaxVQD4SPMOdimZiw0jNQGegeJkq14XKd2AxZgM8
kqrMbW9sHGk4LySAMdNUVvHUvoFXkP6Fzjp3O/S2FOAIRzQK76awpAoQk50Jq24XMp9/czo3tiIg
kVvkByaWJYn4ep79wPsQe3j0uq1uR2xTB8IfiSpNlGY/qnmU0y40g+/4w1ohy3QPh9AhWsptJvQb
m5buXTWDXen28VbBMTEmkE2DpaTjsL7THdrbGJjfY4/eKJZstUCG6kiMSizlkpjGe6NNGjYPLR/x
unL7fCtkYxZB99/EaZFOWz8fuD8P3nHpgHJzS2g2rFJlg9/otFrKBK5IdWnGNDZFHrLJ6b1DbCzl
VRNjZjnXpelr8YZTLR/Bl82c+tzEhksSSjqBF8iGnsPcnXswn6AB3zr5biTE1hXkmKrBSdDTJbSp
4sch8vpvvvF9t6vKhkkmLdi8cvTDsm10uI8lTk6+MnYHK3fjZNoYyUwmYxMnkEnVQxt9jVZavWO+
PziubscsMA9juNGozAHdLnjb0Q+63/z/OR16GwEZykDKLfXCEt6gOYBfPkDV+wV93Pdu61vXbDfB
khQq/FEZxSH6jEEABgwsVtzemKkVspmEA1UeNnEJ5CZcaMEVmcleepPnJkpJbBQkVds6Cn+JSjMk
ORwCG7xkk3VwC6n/wBKrrA6hFx6VnWRpc4BldtXDLxD0H7dHmo1MDAlXGi6vSem1UfsdtlDbdzol
idttYusTzlNGaT/HUQmFOr7vSaN/9OAAuN3jNi7RgHsY61rF5ebzyIc1hJTebuJwLnNLxzYycQxG
bfAojsowj8ZDwqYx3G0DBm6O61uBCxdcEFXqJS4TNsbzLhUCShYj5W7y9cSGIEK5fRI1Y0lJ8H4Y
P1Vh3pL/bbX0nWzLEmKDD+OUtXEF1no5Jz5cyEnQ+y+9Yo4pP7GCl3dwEvZAySxjgRKtBqT1nYEs
3R3c6Y2kbEMPmw3sMRm1plxHeLEeRkzHxwdfwgDXrVyw5Q5r1NtqNtlW1uiYn2B/Cg+XEL3YxO34
2MqHcWWyis5TWJpGV2cCA+S3zTi4YUOIrX9oYDUixq1Oyp4r9WMb8uk8JdU9ptitzb+2Jf54eIIP
vY6+P8WlGoDab71Uf0OGjt3qTFsPcc7aKJn4HJYzm/QLyTQxcFYeHQm3xJZGhMedMjB6JWXVt+3H
aIn1kwK50vHrw3/vjcnqdst8HPsAREDYrtNpkjAd/z/OzqzJTZ3rwr+IKiQkIW7BU9s9pzvTDZWc
pAVilEAg+PXf8rk6r790usp3qeqKbQZJe1j7Wdj/rzpxL2WHU2H1gnZeeCSmE2M6xAGrDwvQnPzK
L7hYt0kHy1Z4DLMjGuXRXhN4tsLDV2KHuOoCLkWG0IgB6QJD3eMqg/VQ5pw9LsksrwsZLkWGobZQ
lSYugu06HNL23NsE5LC2GK6jdcb/T2cYaUSvMw71vOyAK8W0fPQz4cPrdTdH/O/bw0gC7ltchEdu
LTxO0dYvf3vFgXu57vMvVi6s3QE1nYP1CDvN4ZBMbn2RCi3q6z79vF/8Z1+ALp4snZij48hhMZ0W
RTyX+3gIMPpx3RdcnLnlUPdB0CziSGa3PuR5bMYsR3czuPLzLxZvV89tsnQkOpI8hs1xTerHmNTX
jYLGl4K9SccsgG+8OPJC62lH5WjkvoKQ5bp481Kyh7r0KlfYGx7hqCu/izoKf1ZR+OuqW3+p2At6
DohDXMVoGU5hppp+voeWOvpg2f6rhflDN+D/afQCJLVUFskxGmTXyGyM1r7LECt7mxq2JPk2KROY
4HYIgMYkdWZlHrazyZJsWTNGYsnmnJRwJMSwLdwR/Qp/993ahmZ5hYdifmVR9FLqVykMmsxqiI+Y
Vp22S1NNHL8F5qzXvYCXSj/eThoVXJzby9Spb+Uw50/rVND1yo+/WP4xK5ihILgcMZmT75agGD43
Vkh/5cdfrP8xAVkw9pwd2zAIhk2Si7x95GN55cBG/K944j8bDFwy1ynqkSw3fFpfqBWt22o0Vq+j
88eXYj+oRYD4Hjp2tAFpfvmAwUo56cuf1y2hi2R5kHOPLDySR6Ebwe56NszQalSlqT5f9wUXR3eh
UZEWmPM6UtcauJ/Rhpu0CvorI7NL8bliGr3eZZFHgw7c8+rqcAP3+vEj2cD5NfnDHnApJoyEUoFl
NTs2eaD2UzeWPFUU0+XXhWaXKsJIz3lAqzY5alCWHptmrF5hNj1ed7ReqggpGoOoJUh6lIELb3k1
+OdcDG5z1aO91BAmJSotHfr4R41g3qWJanWZFrr+CCRw3gH+dO8vlm5VjGG5YDz62Bc2GLa8GMJ2
N+kxL1MuSPR03VVcnN/wgSwqVrj4WCQt2aLbY3ewacufr/t0+r/hxxTwyUB4lhwh3JmPNAz6W7pW
17H640shYRL0c9wD1H5cGaEnx5Mm4xhIu66EeQnFi5q643bF+Aihc//ZOHTD9znAOtcNisWX6rgB
zWGV61yf4KbrfGpa9PYxwiu767B78aU8jrVrThKm9WlWoWcn5+fOvCF4iv0H0c07IzjxpUJunKkM
o2gpT7GtGemyMIlstS2xjjEU2LuxxwCtcPlOrSXa/6lv2yI5GGPnHFgKgAjm61qLl4o2PQZUFFOr
TwrgioNsgS4tdWU//f0lPkf6f1iIl4q2pazjtsz76kSKeQ3gboQb+VhTTxhqWMYCxbpa4Fz//mXv
7LiXArdJ9E4PzZIfPQocNkX7AmdFj6HUj3wY3tlWLmVskKKawXRFfWKUx0uKTmcTZzkFKXTbI6P/
4J69dxmXCz8MK4dxleoU5HF/T0PViNSVrfly3V26OLcrH4RLIcPqtML48Dclssmgc+cf7InvPfCL
QxvYXmexdtoTXdv1MIHmcuggpt/MAa+fVRF+hOL4800Sl2o2UdSjjQpfnXLYgsNqYOKz2ayNxcj+
32/Tvzvh/391xaWeDUQqRRydu1Op67YpMuhwo1+zBgr4Le/VlGOM1K9wKw9rvW9jDpVwt1TorwJD
II8R9Kmvf/8h711p/L/ngAxJteZL05w0Oismo8QuZRYREPY+WDZ/fmTiUvsWxuOyKl2ZU1Uly41t
Zw/6oLF5JmcXbdZy/Qgx8a8G/k+39Lyu/hPwTuUsOiLxTZbl42vCgmbPGG0zUYSY6Qa05mtw7gCk
o++6tEdEs1+LKdlA2L1uOTx7Xq67o+c7/Z+fgWkaxcNAN6e18M2+BaJjG3U++WBDfffFuQwLlIOz
BBlxP1VTTyCAYCg+Y6Yv2zTmOnyYaUF9WnVNBN2Wsku0g4g+fKt7WhabqWFF9MEr/GfBr7g0d63c
4EoXTfZkCt03WScEne9oJYokNZFt2EEaK/y9rUbxotse4cvf7+876m9xaQA7OExfAWc9nApfLzdj
Q1wGXp//jLjvPqQJQ9+0eOhY5H8hpIfW1UfRRnWGqFSARX0AX3tGKfB8ssed7lJTE/mmpji5VQLe
t3khyk8LVMsHnIwKCfO8HOFl8+PvP/691XCxgSVhMMvI+fFEe1HvEk2WT2AqL/toXaPfIZk+oni9
s6wvRW8jNGhVW7vxxHOkgSlnMU4UIgr7QfXq3zzgD4vtUu4Gd7pcySTvT+ji1Hpj5nhusmmYp3Vr
o2DtbwPq468gMeXhPulgcb/vQ0VZhiJ4023KhfVVatdORve6mONdD2tJgJ6SKaY7bdoy3NdwNJ22
V931S/Fc53oMT1f9fCK6M5/hMug2LRQxP5Uryx3D+MAHr+Y7T/dSQ6eXCX7FK51ObF6XKot7kmRT
JfkexRW1a20nPmqovfdNF3sdbSBrFIuyp7JNlH4Ce1+SzQAK3M++KPr+cVYzv67OIi7NcP3Srl3Q
1v7EoPcdYEaoVrkJy8l9cKj/20T707t0saWpCRBzbvl6whAwC7fTJFeKvXqsu92w4Cj61dl8/mqq
IGKbuBtqlmGMQzyrqiXIIHWo88zA1XBIF7yM98yY1u5yWI2A39Er+ZmvlqovnW6CeszqAHg+k7m6
iIY0aOCC99iNYHv1SBNza++ZYKPeTMsYy5fQENluTNiN/VMk+5V8tnM3Nbex1LLCXFC+VF3W1m2Q
NBiES1yu9spXVuWbxUI2qzLIFVr/DHwQKiRZaESPwfe4T7zZEDW0duNwCJ2GAfKyXRjS6suEPlSU
RrDcuMEY7hpuSyB7Hzyki78qJsVvCGSA9oRn23UeDuJSV9hWg2jmlq0nztl0mpc8uptHYT5YDv/W
O//0YC+CwRCCVTHWajzlOsg3jq7SZIHFeO5XB1MNm1K7NmMq56X4No1s6tIRTMMEJR+aR6mMYkFe
4EZtJpCogH3eMMcxpWRp8AVPIAGEe+TuiD4pDgBBSpX3qbWE3cZNvILIhHkqvY2byf1krQirDHFp
91THDa12IVtApm0RTGLgLB58/0HadV59f7rei919lZ5Pk1jMCR0gbg+BHfu7RGs37BI4FX2AGXxn
6V/qHSVvwQqaiTnVsxdsO7GeyyxxfVLcIf0Jt7rmTf5BqfmdY+RS/Rj7YKgXnw8nO5nuDvOxxqfr
HI2f/74v/1vv+cMNu5Q/Vo00BOzM4cQF7dxeRGxsjpzOwfco0KxPsXna34O17gfjfHZZgJpvsrdN
PL9KuCFWu9LiRx1GCfYWINoEooLFkS/jMpKP2Kjv3YLzY/hPOBcQRSm6PuQ08HXaBJUQaRQh+Pj7
HXgniLqUUOIsnGjXIB44e3erLB9JOW6UjPAEO4sx/FS0NH8Vax9kM3XrB0naO+/pJWezguVjk8d8
OLGhik1W1aMMU06G5qmUwfD890t770sudnWYLIBdZqboZDq2fGsD3f+Dldr8CLT9aL29txQuclk7
TIQvGC47gWb+1hpd3eazYpiNbVed8j7s/rnuUi72sYnHSgBnpW7bHGHiNHLxIsC7xABnxK/SaIhL
o+YwJJ4TY8PThNHJR2Dip3sIDD8i8r/zLC7llmdq2hxhCObUhpUtMtsHUHXCZXj8zvvyyo6JuBRd
wuWMDtD4+xMGQaIt7AvK1xU4tQ+WynvXcJGp5iALzKKY2SmuKXvzGDDdTiM1frfEarmuqSkutZcD
EzhGaLCczkNOh5BafufqYf0gak7+fD5cai/jJcpL2yXsxCEG2fQtUzcBosIT71ScJcW06F0FMThY
OLRe91FfXDciBhTs/25iDTg13dIH0YnB6/NonWN9llR0/cXbFj53f18l7+yUl3zKpGp0HSaLOOXG
rdtJ+OAZttDr7rpPv1jrhCLZO6MxbksBoqdM6qYGRC1YPkjM3nu7Lpa44igmweZB4MEH7Ve2srNC
KrDfZTBGm79fwXtfcREdFK4oe44Q6NYrKQ5z0YofUamqjax9fd1NutRoWpDNcg9i92kcuT7JRpbg
8ZXjRySad67gUqTZJcWcrHCZPzUJsRvSgwDH5pEdMGcWfbDK33mJLmWaCSh2g0fz+tQ7uzxXiU1C
sIXd9PXvz+C9vPVSqGmgErGdqfLbwk3SbIe1iVWT8pArm9o47NuvpJvncF+16Due5MzCcVOg8tbt
R01EuIMq3q3ferAD3jD5v/iNXjnmChk1gT/KIkxytoGXbkvf/v6D37sf50fxn/BjrXLTdqzNb88K
+U+iHecyrb0vP3hh/gWw/iECu1R+FgY5iF9ruqsqkIbvwzBCWtxIH2y1jbrYPFSu7ChGBokCD4Eh
20m7MRx5NvfBmjzlQb0egYzwQN2asmtTxXnzXa6MzRvNFSI7JiuUMGUlc5v6uMBUcBPjpcn6qWia
NNfhPGcTC+sVAYg3d9I51MpUifmjTJYu2GGmvIrSUIy5P6iCukPYEVLuZT4JBWYYXaNUq3D9ngwV
qzKKL94HIUAPWbOY9iYPQMfI1IIZp610cXSrK4cZtyZEohihC6nvprUJg+dwTcI8Rfs0OihMo/Gt
QbwZbDCTtsYZ1b5ddmOE7slmUbRm8LprplfuxXpXRhE2COo9lxuq3bRnWBoUDRUDk25XLrP/oOlF
6L8b6Z+e1UVExTiB9+uU+wclQEqEbc+IynSvzvj+1BPPqv0C93V/oAvYcbd6tEV/KtHG3cNeRsjj
gNxq3ZvJzPlhPP/2xk+CngGnaGydPT9vkgrq1ocxH2MKSG+XNPmjr4inGZqEZnxUVeDMxgZzecjX
iUR33ih81w1bZ75pZOH0VgMy0G1h+wDqWgE7mzPrrw7zHcgDebHpmkrXe8yJtstzAPu9O58Ab3BL
2zNkO22bijKLLjniuk28zstvyRZ0KTOGCtnj6MbYHoFeDn91RlKVVo4h3gcahPCsDNmEEiSz3REL
0NHMaRjoQVFIljgsMHEtmLgr21m6rV90MN7PhWjrXaNq4nZKDz58qFgf/VDGDitswE0+8WJDGF6q
x7Vb9ZgxCLznNuPAF67bpKk4OebxOhaHiLbyW2FbV97wfqFzA5OEYgjuIhUvEk4XCi4/mJwpNswM
Hs47wwrlOe2T5BWTcMhQ62bEymrKRQKKDY2WuKlmyT41vCmTt8gls90E7VgOMXAsSb6iVDZxICrk
4lC2VlPUiQw4P1XgZav7GXi9tufPnIIJdizR/yaAiMC6Y/0xVhxjBxkJANh7DZgP7bZDidzvYf7c
8E+CL3lZ7LraJsNOSbX4zEvuonQGvMPBg5C29bDNXb08zOez8kaPHj5bs6vscZzwxxOtK7eHI0dd
bgdlg2+98GWyoYZWGNdfMUf00Ichd/dSVDb+ykbGNPBf/Ez6QdXjKwCpY2KyM4qlfRhlG98a1gdF
BhuPiaVO1lWRjaQZQ1AFEjF/KcTQoXgvGvq7FKx9HBeKy8eEeuleplpIDXuRYfFb1yrYvYGeGQD8
htira8Ez63310NeEsJvJBMaOKRpsERpKlRkNvQ/6rqF4juGcyCIdw5bWe5sEMJ/ZxNKMY5eGKFCQ
G1AVatT1hjVYDXLTmOkzCUaEmmyEGbv1ARVkZ8vtRAbTD5tgDPNih9p1XPabDrVC/21o4zo56Cms
GNv0eFv9Fxe3HC7BZVcCazzTKda/MSdVu5/56O2vwTveTRnBO9v4tKSGxTTjpCNoNyTjoGkaCZio
TDesmZhZNojEpuBnRxe/FhuUXEDPqmcL99VtHo5zWGaTrSaw0Toth9ciBDAzbSQbe6ygLkAT4QYJ
70p/RWqS4ZpZ3qO0JkI/nJpezNWa+sYvjUqnBTLPc0JRic99GatvimCoO0sCNi1kC6+0Yn6sV2KS
bnN2lA2S/TgMOeLcpNbDL1FGKnpOUDiZjqt1LRt3c+gtXuACSvxoUylmRXcjqgE9/h0Ov3E+FEtg
OLwV2qmr7qXuVP2URGVHyjuF+9v02crgedofp8BXA9k4zJZUQIODraPqfQc44gD9GwNx8qasuOv2
mBWTbfUTJ5FzOJfQRoC1okoJTNSazxRw/Egf7VgslO2pldCwMbu2z4SQ8+WHSweFaDQ1qtgsq8s/
gahZL2lNp/Y1YjKBFUxfds9wv1tJKgOTFFnZzZifD42cv9G6LnTG+2QKsmA0cfTUCjHQG5TL/TfC
KcILQmqoY8jUa30Q5ZCjD0lFObVH4dC+2iwlXD9Toxw9FUovJOVQ/K9gALN8emN0DcgBQKEu2JGh
9+YYdDFaIphpaOa0rgkmhJIaEq4qGjTJaE8rd49TbjKHwYFrtGGJFSFIdK4ZotSBEMVv45CNhyrh
vEx1bWP7CVWo8LvqbPGPbXwYp7whK053RCt0z/HaYWFbTl5NOesvyvPoW9EZWmRLw+kj/Lu4TlHR
ApMoHWB1arKwadTyUoDVeWiZGX2GLjhCkWWobJZL4833HEfrFw7sgts4waTZV1B0bQOfLHZrqrhc
stwjWknP8yYhPBlHX/+iNob+SoZ1gi2gdvKw+rHv7kpZTc8O2eq6C3PUe1Iof7U9kCjSbicRQsts
bRrMqsy8Kn8HDWpte42tnL/BlqxvfviGkfLFWLiwbI0GAixdWd+eNKyIRIrxsZJtEoIWGd4TCGYn
jHfoCL0oRE2o9eZB+2iCM4elQfuu32jiOpMGBRnpnYqrosdaD2yfeomdJ43zIvhpFZm/wzi4/m3z
cbqV61AFGz1IlDSTNezjm5B00T3yevgHF23nHktNaJ023dreYJwNqV9YT+rODHKCu1iZzD/6pGTJ
12DR+bpjSunfeUFz81gVRHZb0pzHYomo6MPcxaxNZ7SwvjmMQ7ttN3fE3ifaIt6ivI+Bk8BtDNKh
4NNPXdA+SDssRp7mk3dmi5nMAPMnqDr9Qq4bqoyzJn5uWY2oUPa9azc9XeQtZvAQ5eJQcLJMWY1Q
QtjmvCXl07idmXDRPwssVnZl18lii3Sw+JbDZCLJmEMrMivgxGQ2AcgTP4JJjQ2MoqbuNuaBHR5n
FA0/wde3E5uiAI7Ady752iAu7Q8a3g7NVtQmLrPGYG5gx9Ev/DFXIJIdRBSUfovBTFLdBUon6w21
Sf5Fq2Lge9mr6DZYunIFVrFlL7C679t7BnnncKoIN2RbsQY9Z1N3QmYdIID9VgOWMx289uSTMphh
32DiBNYujTPjTUlbKEJR8de473E7OHhlNq7YwOOyBL1pIdMTmmNdC+V1tPyY8sXzlA1l88+sWpY8
e+2KHi8eyuUbhLvO3lWwP8VIIAnyKUPp265bnGVoBC9Dm9/FspzQoaI92N7NUDtY1fREPylTjkXG
CFdPCw6mz50liNHAQFvUvjRq1C8TSA0OT6yS0MGwqMxoMOkZNVsunmBjO9Y73a6xBw+l6G/RGOmi
p2Fe1W5G5OJe3Rr19nUpm+5Xh/VGMc9mpmfN5dimuovXeg9BM8DK0zyO+7zrAF/DQq09HD5HgzhG
seGhN8z/6KuhIOkA3rA5APSp2xsN5MCPYR6xWTDsoeunMirNeOi6pHvFGUnsAZS7YbVZaEsj6hRT
qsakdY645DCMIyycJ+mHagMNlfleBkk0HpsZbcIjd3PyNoa6UV9N0En1CMfOTt8GEu3FQ4Jotd8p
V8sXBwuH6FkzCbMcxB2+2mK20UFZxQexNhm64xxNWfxsJJdiUnN4SDCMVX6PksSZO7XU2H5y0Mz4
81xES5giF+3DQ6CKBpEQmL4hnONXcBFNaLW8aRobRRkWkenSZoU7VKoqVY7nAiiEg11VuzybtRTM
7oeSKQOzaxPG0UEy3gvyhKVpa4flMEVwphaWFbmAD0wEkkI6t50xJlNhCY3jNhA5G+d0noAKv3UD
sAupgpO78nuE2dKc8PRF9I+isNmS2czPXmHYf9cC309nWAf5rHYA8b1CBJI7SCOaopN3UjYc/sLh
Ysh4iJqe9N+JILOXaei7GqnnkOd5U2b1ODST2JlQAS/9FbiVxYH0B6JE1WwpQjS/S6Z2wNkB4xTS
jrs8rKBlSQHkzck+6IY8mLIlKsPuBll+PD6sOBKW1yhYSrEdLAnrzMgqDtCUwqBZfxMPKpYEDSUE
Cc/OSF69GUiNZgbTuGnGMZ7TKWFfQCvKe1jCg9ZdfrEIRMW2VgP1wO+EE51f+sAxAY87DM7atCmk
Zs0WhhIFNjZY7yJuxoVTQYNUgKOTV9sYAWPwYw4bOByl8drTqNr6QY/mMUnalmdDQaUvMzinDfqf
PMfmHWWILaLkpYk9pS/QBZfD92ollX/ULLITTefzcXYsGUoHRzmFzRk+HZlVwpIbEzPqyAqd4OCt
OVAOr+jd12aP4fZQHwYtCR1SMcZ52BySJW6juwJrEBeHhDJn98TnEf2Vz6uXd3MJCcADLNOF2IUQ
P096o9CNiu5HIF6Iw6FR11GJ5BFJZITiIEZYDzCrhgVtamnTwhod7r0eUgsnYHkq0ABZH9DBi3q0
zXuPriiL23k6INES/AZT5itmrFCTwCRXO9N4fW4GU4bfQ0j22cvgadR/DsHJ9G8S3xvseDWGzXGy
IQ+OfVir6AHwJFfcsRoTVrdkbvzwEHZRV56GIu+kTR0isOhbWa9N8bSIEbYmmyASWnRpxEKF8sUw
iGT8vsKSwn3RCLWhHFEVpmF02nV9Lg55oUf3T1lpJ28GZuPkhP048CeQSmI+bXS+wOGJWcMAQ0lC
IE+3mNKMyMOK6KR9EkAllfsGXm/A4+S0Zf62R+i/5MjE24kfE6eW/qlExq0f+qEMAXiadAXwIeA9
ffFKugHzJ2kLb8Vq3Y5B3epf8CrVzf3c5AjMsrjMR3PshIlbmsWRNu57nJs4uK38ubiUcQraZZkq
VvniZmwVg5Fi6ONhu8ICfYWu0tk23DcAX+GOjB2ygE1CK8yQIUeVc5dOykj/cySqSP6Jpc/dukEu
EJZP50SCv8TdDMCajVddfSv4WES3eMeXeNiJ3rrBpFMTF5akRM+jfsLkG2k6TI7M4ApufFJ0vob3
WDmoExNJBEkFrND5uldl3KOsUBIwOjMeRtig01VwMv+uFPL6Y58PizpplInagy1JFPwugEJGySpZ
8vY2cWtyPxZjvhs8LA5/esELtSULW+I0LgX9ZMOkd4/FAq91kCEl3YYmqYZb+F56/QSw+8xv+xW9
17t67eV3jBiK8mawfb8+BMhDdwVid5suSdSAum8CktcbVYuV7N1CLTuZFiaIOzpXuJwRWfLPQebh
74KX7fSaw5ZUbAztYr6dHKpV27pbJTY/09X5vVri6XOXVOCA5yPsj/ajatc3hvgZaZnFQJaDzxwr
mqyaIkyIzgPy6LXtZZCOxiCcSQtv5yeawFvsOIS2/w6lcJdnQPe701zxAlYigpsJj3wBdAoBAJpG
kAtLFPwq4MfvggaOv9t4qWmSJnMSvCA9FM/Ngg+5AcEamkIcQEt4I8S43GJlwvK+DJS5qWqpzT2S
T5iVGGK531ZN3MJSTfm+3iKibtheKVsVmyGaJigFu0T9EN7n4NLWiTQ3GB0o8rTEpHcMHw/H+xuI
JcJPcQJLyXRsAtNo4Fo1XuM5bPHvplp6ljJneva6ugTZpY15l3okwueSrYwI0tiOfF/7GTt6Oehk
uCUYossPuAmlOyg7JguWhIwRK2BMh6QFUfgAzNjUXzFDgpwwAnn5aBTcrlISG3Yn43rg6dT1ySmJ
ARvb2joo0Bqpq4pscjKp7miQT/TbeYigjSLIosNNh/NOZ4BOGvF1lJrTO0wFzfktl8G8YgK6QjUm
mIr8DhlMobJZJtMT+okrSridKG5NDOTz4yyX5tFh3dY7i4MK2EfVJDvfu7Xdn+PAb7ZKzC0LAd1L
lzkY252OGvcCTTOaXbqtAr7Fr+bVLZY1exvEOeyNQ/d76UavtotYVnkfYpz8V4HTVmdTxFAYlhFD
Sl53Hqq6NddznQIQMdY3TVc7UAs0KT1gtwpZGYlFMz17H8GpoCJtLbcI07hPxxl23mlCCCYilyTu
V+RDcsARkVdBkwIlvuR3OM1qjgw3IEWWR9Du7jhS7iMYvTxJYYHTJMjBQy8zM6ixy+wyDHw31TRy
v7HPVy3+U9LfByjQ0G3AyhGzPxrzDw81q9RbpMN2SE3cB18BMKX10Rc8fga0jAfPGGgwURYY9FFT
b7l+KXKUnPY6MO2XZPGjSdtB5LcLCdYZhqmyekRt2w7n1daClZH03S3BLJDNCpScUXLJzTSkyFKh
UaSOFk+hm53e12hqNhgHRfj9OEXNtJ88tEgia5TsyBHliTbIUH1dFnjLhe0PB0HnZ1FX8gmXvsA2
Z8Bu4kkS0rSokcWnYLGxfhOiNfu1HkyFEDFPhmhXmVIuGxsNRZUqXyACQQKJAGMGYexMZFM5fpZF
kWVJixauZNsJ3uUUpO+RfGnYUvudC0WPmep8zYc3DwVXnfIEOQiaKIisy7kwbwmgYghSp8SyneWm
haU9bSDT6lFQ+40zldVZUi/jo17Z+EbqerwfwEItMIvl8OQjQMNg/BvbNdqRGI2Vw2JRI0GFsy9+
0MFEU0qHkU8Ip2ONWrvoV561BpzfLwwRcXukRdULHEXwG8hEhTTuCSk2Q5gWwWP7fimHoc6wcbfF
jQACiux7rsJ2U7lO1PcwCG3sy4xDhjxLW3ZfnZNhcNBUx9gRcxEKv6Err0gGhzaocGSxJOET1E4a
VTk1Dy4LYQlXbOdY4AApi4Cc1Dx1S4o1RYJsGYOh2NaRpjfRgg5ACtJPEG6iZYKpH2+63tyQ0AVP
0yjzZFesjiM/iubg5yStR5FKelQEgt68QZbU4N2oq/a5i5sgysK2tA5D3LOoN5T2EEJZWI3OGa/z
td/lKD1FNwlx8iXHvaswmlm1/TNw1DF6qlgLdlOEigx3xrU17OngZxfsRqac1JkNjbf7shpGebOO
HO6NBmHzjzkfqiV1EYqUdyNEx089GlYoASer3DPKJXaLouV40uFSts8cxKQcEyaluY/XQsnHZIav
4cYj9lk2cM9waodAv1d3ha292tkuHv+PuvNYstvI0vCrdPQeGiATdmK6FwCuKW9ZNBtEkSzCm4RJ
mKef71LqblapRxztZhZSiCrWBS5M5jn/+c0zg4z03iQ9Jo3SvmicHZkOqgpbzRcOZ6MgQ025NfnT
VUNQ3lnQOd7nBH4dCG5qrhW9Eu8fxfdsHf0R0XUkqNAYQ+UYQYZdlq8EHhdOcFEVteWxZnmp9c5J
FvKb1GbKR2tooKyDbug6LGFbf5Pp1CyPNCxm8U254Nt0Dq4Yjf1k95N13jFSLFDdLr1c7hZnMOoH
YcnMeTClD+zmw3GbbmhC8+TahfSf7jqKwafcr1W5K9CXjGzbSQ4Eiq+ofwC4dPJ3fb8WVaiCNDt1
59q2jnMh3WqM9daUFcTHDjb9GnZO4KeP1jpOM01g1WtAq9RuR/ej5aoGmcSaj/2hg4enr5O2wOdR
wTtyo0BwklXrpUYkKkrhQOdjwWng4R3mYF/wkBrwjnFHqJtV7szc9a+pjEo7zAY5uqGLvSrOv3RX
p9ptov6aTVKww2rofDpTr+yns0rnvvkVGAMjA1G44tCAKE19aNeSssLMA6uOVyHETVvwcoUGY1UV
V4W01CEY2yy5FqOltkgHyTg99Yuf4hoxB3VxbjTt3IfaGDfuUh24ULjNQjhhRVrKHBWsW8nLJBnT
7vrRFN1O5Tiz7vwW8+5LZl+qd3Zgw/lytyrGPs/SpMyJV6kNtZPb1D+DFDrnsrWL7KIPbM+/2bZ0
SEnQMwf76Lr95B+MnsIJrJG+8k7BMcZpfKyAq7M42Rx7+JRQPDrHrO6SZ/6mBToDtrsxHRpVF3xs
GEma50Ne+PdiHAjfzHTNoCAxM4t4LAfnBABePXcMDWqK5Q8SIKCNEtP3iiN9QuOHhZOogvFX7eUs
pn7dXMhSb9l+bf3lgc1mwAa/P2mKXG8ZGd4hjtrCwfayo6dyudzgcTiXcVCNinHHsiyC5rQqpsue
TUJcLphngGki6HskcKB9OsUJfq27avzge0wAzx0jcXMgUhBgKQkl3g1t2owsCcVQhU1XJ/VuXCQA
aLgVHRULV7nAkqPZcucwbkErzgD+B4Tyk1m6B9dZ8iUGHvRp9usRP91sXNP3lpyDcl/bW7JTBjPW
M4zYff3o9bZjA9Tw4oRBga8tlRtqwy0id5t0XCJTM76Tmzaq3pEpvIrLivVxOE/nrDDPEkcE6hGU
VU8XmT8RSmq4Xkp76xDbhLkt69tFaphDHhlJ52QXG6+S5QNmGJYfWywWCifLiiwtFyu17/P+//iy
/Gf60t7+Os4d/v5f/PlL26002tn45o9/v8q/4Evbfhv/6/Rr//xrr3/p7zf6pR+n/uUvV8/d8Jf9
1Hx9Hpm0v/2dVx/BkX47k/h5fH71hx3DxHG9m16gV7ygpRi/H45zPv3N/+0P//Ly/VMe1+7lb3/9
0k7NePq0lNP6628/Ovv6t79aApbDf/z4+b/98Pq55vfOn+vn/Av8nV8/7J+/8fI8jH/7q+G5v1i+
LQTaqQDTHvNkSD2//Poj/xfpesI2AxP/PMs7ia+blvEMx/R/cYQdUDFBH+Y+ntRDQzt9/5H3iykD
2/U912Fj8hBN/OPcXt2vf92/vzDnvyVgZhz44O+RWP8a0zuO46OecoX0cCIxMSN5QykCixynACh1
v1mm0iHPSP7s5za889kmBDns2oZFY3AC655Y33LCc7VROt5KQzM7Yn9h6mzqRUZ1zdgmNA0LG4cp
25Krpsq8S9pEWcenBW/bLUB3ZHJVxtHLT2nc86TXdw1ahCRMOsU8fB10+b4bvbTZORaS4iSr74EZ
JeXZSInCG+Kz36MZWMg1hr1BtHACi4W4ay9Pdxt+xLRaqSOxQAhMGTfSlpcoNNoPoDtBOIB4cIJC
Jjd+1bLZNqW2nYPhTkFxgAhh3Q5AWsExk/Xy5PpG1UZZAOYRqtKcatD22QbdJZ1Uh7bhX7cp8FWs
hbW8pFZAqZOrenlnFb55XKyygkoPvnXGH+tpL5rVep+WSnz2ePwAPU3cPCfh9nPIzpxakZM6It+N
k1iKnYWz7dM6Gfb7Erg8P85bGXzGcF8h2JgdQgm8hlBIs6uUHY6yQNeCq5XxaDnJZDCxc8sPgefa
hJcwY0vCbcq4OYP0iw8dxi1buGYYxoSbMJktKitJ0HCOFoG+SJiMT5gsalDDk4cPqlvtI5PpvefW
EH4T1kY+fhDwBoD0eD7puLvkBnEgqSAJ8ICMM4a7nywlpQTSEICHnUekyKWey+KD4btBNLjsczHt
PCl0WTs6S5xrI//U2wY6G6N2BjtiXZQvWk3AO5iIA+LRihR7mqP8g2acXTFIMURkkDLi0hSLudnb
Y1lTdxrBnEQ6yXr2JLJL70DGELZh2Uym3gqVJ+UA2/KzIIHXHLPT2wNgzj+noGvW8LcCyYKgaJPP
zfeOyJpdzk0MebEFGnjnZyLM13RMDsXraXoEggMXsW68NSiuYE6kveUV+85RtwaoVFx5sxGhSTF2
A5a/8ahyDQCXBbcWfKVfTd3/1Ep/0700D2P/8jKyiL9duV+t/f9/V3txSiT8n1f7x6nJh/zVav/9
N35d7S3rF6RTgQykDaAgkav9Y7H3WM+tAN8Sk+UWiylIUb8t9ZIfYS9gmRZJKa6Jxu2fS700fxGC
zSHgV0EIJYaBf2Kpf/38eFTv0vekScS4KQTRF2+InQVY/WKScQ+Dzaw/keqV4XsA9yXjdXmYjapC
D7Qtt15jokBjCvkTNvHrN+V0eDY/NjoSBV0HpuJJW/ADRZDGl8Y9sylFcNC/bZtt+gxFYHkIetnF
P9yS3za5Hze13x3Ktp3AdT3H/P6uvA0rqY3EXobZa0LZFNXjMhZuBLaTYClYBT/5Vr+7qCx0fCtp
WTgV+OZbz0vZN0vfLxiSmc6Qh2BWuRGWga5JRt/I69o45COLXm3tV1Dml2Ee1j9psMSV5VtSEkiL
sp4H77tg7YcrO+QTs7keyfBGydoe52DOBmYvNASxvzEyDyXS2ocB8POjk9rCJEWo7J7o71RMtO3K
SEA205NjOykDnlkNYtdQkf65JMLTWXqnJ5k6A88gkL7TlfzhLGGOVdYGCRC8fxuuOqPQ50at6p94
7orf33vP4UCWCSpI5fT2MVNT0QXKAi4qDUwXQpyQVhTGemu5JL0wP3pLmt/UkzGUEPbqeTuMOnFe
etK3vjF16LM7JczsNvcmymmlNIbSK3PgCqafFTykpVfNUZr4RhrpjjSAkhjY6zrwRhn2qfT0Ae8T
Z92vmdSExxad/RNph8tF+lex5gkBA1I62LNQ8ktk4W+4lb6w65U3DebPVJZ7l0afUaPjhfNK2sLA
Xnf7x2/SG8nT9wNSfoJJmhxQirduD2lQTLPfQpKxMvNgkygZClB+5uaxSMpPsGUfSKo4FGoIg9b+
OJvuueknceOPNM7NVapBHQZDn/3xWbEivr0KAdfAtYXFskkJ/PpRgiPBhEyv4I+9kz8Q51GTbLa+
wDDxL4hrFlGlAM3++JjsAq+P6Z7qbQ55es155d+UyVh2ga/YQREGpd+eZcIs91AN9U+iU/7dUTBa
4UBBwND/rZ8cejwfdhyRuxSsTUTAuIxwHHJ/cv3+3VHYCgh48wBzgrc+rutiA4M1p6PoKj2znNGN
WyjtP5EX/pujsNGB28I+o8k5bXk/vvCKJElj6VvexFw917acKQ17++tPbsvvXnjhmTRJOFdSHDkI
kE6n8cO6slgwLC3tfOkDOIkhfu1OCflsC7oX16ocXlMzfT+kS2UeU9s2RFyROAQ4x1jDiNXcVfP1
NMpWXDt5bhchzb3XXksQjOE4uAVgHr5zrTob7ZGEzQK6H3XpMuQ+jQAUs7taLwpSqVv58jIVKb/L
6GbtaF0gIYawIizAoAGC9nGQDCxiOMQjcZ1ZY99sKtWkHVSdWcckfRTHtOyD4ICsfKLq5YaoEOKZ
LuM+LZhSOlTNcT/OTRNi8UE4jRq6Ob3pdCqPy9ov1Xui4VYvGlsyFy+rrJ62+4kJuvkuabNUHPRE
Dstuhvf9JViI/tj3PeBDZI4MXE/9mCzjMu+xy8aqHP6AwmpMxUwfOiPucTQhq6kDJj2s9ta/NztD
1/FkJum4r8EcbhpsbMzd2vv+dA6Cq7e4bJzWisdqSNYruxtgFs/wDUhAhFE0xHZiZY++S6MTjg55
hHtjDegoLHtlcAbNBqacGKfGi5O2x4nZlMpgD7cGx9rNVjWlEZo6eTQtRoG0KVUrz8jQ5PqUyB/P
TgQJfmdIzU/tWrflrssJdQ87mMxqby1jVsdpd7qCDuqckTER5CHwpNNAgY37ehV5T9ojlxSOXTf6
AzdjNUpgoU1/hIBevvSz1MPOwy8kgKIUWO963Z+YxbZ9b+EnbNzwYejXysRy6x3MVejLolu6dUeY
4/a+FPlqXi1tkY07a2nMYM9Yptmvdt0QzcyIzTwX/gqDhVS6sro19EDeo1WKMscuKCsVVcZkfLD6
oF13gOu1CsnzqT/6UtefIUdjqkthmudXq1oAiQprdJyIlRu7De316xRSBTYvBh2/AvDKq4s87Vsd
9blfiHgwa/VVSzWVYSByfaRVq9Y4Ve7WRvNQDWfthl6ZO+E0S8TDBW02sU8jLk1ujhdpVVVgq7Lu
kSAQGScjIu/kZwcGnLHLxhGVzFIb2bTPvMWqLjqr1HDBi5nAN2MqP6uVbSxq8ZyB6uzaQ4MUQ41l
BCe0ZSFsBjbtHPz3efUwPT26qrL7Xb0a4rO/lMsQDWZLVBTUTsOOU7Mer2u1kO/eMczrz4tErfrW
IRiZVwfcV0SiFImIGLr7S2QWFRReTwdestcr5hq7tOkEAwmnhP0iULaO14707YWUQMQWt5MexEfX
UJgYnAb2yTvrZGZxrqY2P9/AUfCQ7HSuIpi8DWlU5SLc07QJGkU6GMvHYh6MgVn3ots4WTxL74dg
aD6tQT7fSSYyCAdE4vnjzp+Vw/iqBAzd28MIJNwhcnEjhc/OdmB0ZDPFKrexOjBHcrCsYCyiwt7U
J+ZUM21jSHGaPTAgS7rI8xp7xoHTWyiMWEqDyPezwQ7Bbk/d9BZ40042vX8BDxxKjqjqoIk2sNvr
aqiyNu4p3eGhzeCbt8KffFiqULu/moWEvGQvxGvtGfCm7xdfaSuislRfczl6V6KF87yTWOld4BIQ
gHCggjaipvC7C9dS7iOnlFwlkEPbsGmREpONWg2SeYtSx5wBAW9z0TOQ1U7jQpPrEc/6fTDHrlnZ
V2UH5yZUCYFT6JC7MiW2qdBbZOZdwHStavsrl0rRC4tM9vIMEmvyYHsb31jXMv0aYFVzbdibB6/Q
b1fm9n41mDHo3LQdSnJUu1g63axudTIyt3Hw00ojyO+BG7nuCqG5dgf13Dv+emHWFhQwuy09K9Lk
OD1ZS40BQMcidtjyxrKZ/WRS7bE9ZfTmFDWaH5m44UhxebMtORhWZzjDzOiV7Q703anjbLKtc9i9
tbx0A8O4aBRiIi5E0N3hOYBLAFx3V4VpDXUp2jxRzWTnWGkOg71g5tEvwvjGGzF8WG3LfW67Fu4Y
mebY7nh15vLiLiNiBcB+SICez7A3xPoIV5CMUXbDW5gGZkRS3zSES+c5nwK7tBDaZNof9siZmb84
QzY2EVFSxu2qjRYHg9kwTID2ZfhiN/OQ7JXd5hajErDrCECrN3c4SM1iN0qZfijYswhgTUUGCGa0
irSJ1jVuyJUNgrie1vYB2F5krGMoDXas/fljOS7+OwC35FsNcjcw66Zmv6TTgo0nS+Z3OCZ16TeA
98w+c0pZP0Feow1CIO/AIEQlVYRunpCup4zU98MER42raUqGS4NXmzy00utuXZQDFJKJFu+qJBt9
2IW1/3FjFHLnwFR610Lzt6ISGyMnEgxsVOS0hAVDkHXXdWebtvTvvK6olqM1fdc8zSRbHk4X5Fo2
MIvOs0ER1Jn5/VSyyqj5C1KIhjvhmooJQmJgVsRiD3uwKxzUYzV4ZeKOLjCcrjXovhmwmAhrYt4r
aQbYvSYeXxkmBqZB0ShOr1WQn+6qZqxwbRPPQL5sUC6NQITTA9JWDM4t2Baml97K1G6WB7BbiPKw
qL3RO2/5f9DXVitdmd003spbJioX3me8eAuEMTW0DqhBC6DKWrsO8tuU2czHmLb4TY2yOnfdOv5e
7/0pGOp/OXD4I7Dq/+KY4aTi/p+Bp6uXJf/SvpoynH7htymD7/7yHWFxfaIVwRdPo4TfpgwgE7/Q
wNm+CTLg45BCN/UP6En84tFFASp63wcJJ9/Df0wZ7F/YngEWBPsASS8gWX8CenrtGwGYLQWQpWm6
rsUoxHzrzdNLokXxblRXKHNzL1YofSykbKoUX4w+gVhQGeAGF6MnHGOfVH2xPf1wrf4NIvTGh4wz
4Huf8DjXBrGVruSb/tgl5DOZcSVZVJftwGoRC927wYOdSms6W50g684hbwrnlpVgIbSkwNLbPq9q
ObYs0VafQpVxhzohBvsn53Vqgv7V0HNe+MMwxaFHN08swLfnRbfpjNZcWZcCIyHIDa2bp6dabNZR
WZQpEbWIyd3rYZH2sC9reIWxL+sVde2g8+JWkYzMjmVnhnfuEPdt7f74/F6jKaAodIeA2i6Q/Qnf
/p0iv7EbPTQzKvOlEMY5bBZ3QrRVLFuoujZvf6YafXM8MwCxwcTOAuRwwUTfHq8kJFZ0bLfI53NY
+2QbyfUCdod/C2mu7r4tZbeNFxZxEsNeC6RT4QLj1v+8ltnUx2ng9PcYBvj6IhVjve0rRwf5LVzU
3PkZMHJCS3+4cRZ4CDgA7wgTMy7PW8NAq10t21iEdQGJq1rOdDN2yZmq/I3WQS2j2GVu3by0bTbd
lWVfrnEBsuYckQKM+U9E6Kdn99WpSN86jfF8+l/v9B+vn+0mz5Klckkwp2TUY6Qs9BFX87yxx28l
eNjHHJ0fNNE/fjROeN2bo3p8bRc4GdsbX7yBk09uWy4TpvGiNS2owtPWqwBj4dI0o3rcHEVR1xdm
SFxMvhxaUfP/VwNZ3f0fn8ZrlOH7E8rbY/G4ADJYDFlff3m5dhUstK6+QGpSlms0da2NTAL0IVt+
gvW+hp04BushDyVoBlf6tDS+PpRKUhc+B6lhZWGsJ0nJ9+9kZa68qJms1SgGqIzP1rF17OMff8vf
HZpRK8g5uLYrOA379N78AHIYrl3JYB3UuWtYxXIgAnqOYTIL9wY5D1/UKNYERVk6GT8LonrzRlqO
bbseO4ArmEK44m1gFz6p6QBNrTsfUmWZzGGZ0kE+Pi1HmTtza//4iwJkvlkSLfYwBIkBP6EoM+En
vP6uQ94tSWt0+jC0qJV2qTGs38gOWPWRcADb2fGitU1EbB5Kz6BwcZLS9gXZRImzY4q83nz37CLt
JDhbO2oVGK4uLKrWv0j6XOxmAd2mR1gedv2ozyuIPe9V4M5HZWLWRlWfR0uPIEVO4/XiJNmDTrwZ
Rm4VwEoz9ooId4JUYN8so/Giq4qus1fTt2BM+s/dNOg9Ac7VWSY355rH4XONEObgmOV4ZS2dH0H9
6OExJdaxggDjMLgW/kVfWuPB3wL/0Vgc/yZv6brqtLWpuFtvb2ZdfdkvOLHkhrlRCDfIYpmBNhGb
6jvpWv195gn007ou9+2EUtltWsThSf1u7srtToO77Ojf+1hbUwJAPbjHdGizZ/yVv3m0NCaD/hLl
40komxAkEtcoCQ5BsNiRcnodHLgMMsRdursefa4EweakM3eddWT4rMLZMbunBHHCTrhL6Yc9Dclz
X07ikJB7sm+cpH1MUfHtNjNpYrZn67M/Y3uGDV6/7tY2BR9yytuBkecdsipUZO5o3cG3Lu91a+pv
unCWCIJx0EADlH5YrgiP7xAh2KHHmeiQ+tQ8zTtcE3W578tPTmKhpWYapS5FuzrnSzdukZMl48FZ
3eDAJOqhqBt53mbugrpcAUG0Cs1Cxl9rpmFUOxc1lXFBv7BdFgWE48Qvs4+FbqokZnkobspxdR8s
P5E3kJz0E8pKZKy4tO4ATowL5cITWCCuBtEa2BZpF8g4DlqpbGego2/pbhlcxejvii/l4lwI+NuD
G+MZgGRv7xmqcOoHlTKRG64Xe8E9rk3WL/h3ONHiDhYE43XAkSddLtD2eB/0jOgPKLwujplhEGAz
5h4yMrNHEGxWX+XqWGedP0ABlpAFMxSd12goGM7Pxd70yINEnHs1wQxOualO8w6EL4+3k9hG0xXv
UT2KqHa6cl9MSOuEGACL5nW7spO2pk22iN8WIqmh9WUPXm9dwmqrotVrv7qqTcK5A2Hu1vqBANn3
q1UOYUljuodSCHfaWsyPVu4ftFPLaEyn7nJNJzOy8+kmafV8EO227GRVFsclXfQuF2WJNUCy8tTZ
/rzX2AREsy6263n0goMQRXcUddfeNnIdHtyNdKxc5eltnqTrZZFKtevVMl0YnWvQiXrakdE29xOI
WmDxXnZC63TneIyBQoZlnY6SLFteYM7T47VTGYS5tVRXVjYW5YWfIdn5kJVJZXzMmUUkfIh/crOE
EF5kV13QoWaxksL6prhz4mlrZH/fMAJ147lBnY8aHILf+8CDYfnUd+yvwI9bXuTn2jVF+c1vtUat
L9bBfThNOr/2flXj511gLX0LtRY5m8h9gAqZDla1/7VSauCyAJO4/qjtsyWzOathLeRumc0SFb2x
zHYekTra53vypSYgygLWbjzgZnKyeW1FdgbKl5zUn3SjZ1oaWR+iPSuvEBHY4HtLN/mXaWOSDDYs
DTJPtM1l0kQtcqv+EkzP1tceK7Ft71TrV5TNVs+68jRl5VLC6QbMDxsTZ+9IVnU67GzWUYBd+mH7
0ukqp7xCfK+2W9vEIS8WSAmSF0BG6pm6K+1n0VPJnXfrsEEb4hFLIxiqlMeuS4rLHpZg4nxYsNBd
DkBJGCkMeGmebxBpZYos1TVZcbsN7LatcRLZKgJTpDV6+h6vzbQ8n4DnttuxWXz3sXb9ttpZEq0I
SE0tAfTU7Hd+yI1NhM8rbW/NS7OBs6N5sZ32Qgyg52dmgNVJEdWGj8/zfjO5Qxla0Dzo+33uMRJz
x1nIPdmm8h6uIPf7UpnNars4SChV1FdI6KsyvXCmWgZepGYSmCKHVd6M/FXOaMS5wwrSC/0/9gtm
qwfefe2Tt9j4GCPEWoEFuOGWbYNoYqs0va/QT/0MJj/yxyINFz2uxg4uuvYOTqqqPRYOqVfEtrZx
xnAgyfqhITO/vXQqq0zPgwUSz1Ow+HP/QvAzt8XwMTkbYuqugt1y5l/LgfazwKgoRR9a4JQCWfTT
OM+wvEPVmhVI4aqT1n6xa3Ps0JNviYMfTUFXlH6j+ui7u41iccPnAtn1PeCPD37YUEcfW6Cc/F03
isG9ZgxB2m+UQTFKPjZ4dbBkIdHMk3sFv2K1w+EECTMNpalCAY5QXxXfcsqWvkFm0GhlRHViKwIF
22EVVIlrs0zF48np4D1ovrUz8KUKKz9Q+oCyVp2lfZUM0aRQEY7SWT45zQDSu6JU6ZrMjebc6vDF
stwn6uT3CDnyM75es8erlFFUIGc3xMPiAquLGUL0ZK4MIep2vA2m5VlpMo2q3s4PCT6tV8ZYI3/F
SIaaoBvO3CUxHsw2AcqCHR+2CzCva3uA8Pli3nWsK3EwBN5N7mkZEaPkxugEnThTCjEorEKk7Ccw
V2263aOSCc5XYUy7Lkg3hJgLC4tPVHu8aXOs7pnqVDHytUmEBq3oEqugqM4z36/wUXAw1PSctCrP
gs02z8Smk2Nel9ZREq0KEXxO9nk2P+EvkXuhi+E11ijAkWZtOxcodtdzu3DUhQCdDLkn1YVueKqd
kWsN4sjEp8EH5rNIu+ogiwQ29IJad6inBjmfr+7azVrQ67Q4sm/5sGuG4sVm+HWvUqcJB8ub4nZL
psha2uy+Lfi4Aa3lO6eaoL82tt9d9mbTSBhvnXdTzH1AlSCB/yeYeTg9jJYGcpz0u23u+nqXoxBk
z9MyWyPp5drcMW2zvgWJ4V8S0CefyCW30ZY0bRUNnaGQN5tFvkfbO+qQZqdXu4yx3xMA6ersvQB/
qo92j+/xtZ5XpB+4dOW0gc5QUAIOWRY3jg8W1zV+TzEEyTxnGFijzymqqQPlVuV5mubis0QaclHK
WZxhLsekRgepxnXPtwKES2I9liPGgjGGfQWKCt1P50s6zu/bsW9vR6enoOLb+/ejOvH0OtcrH5GZ
tUuM3YB4nwvpv8tJMDvP+qG9H0FFz7JTpx3bK9nFaCmAGog7zHcbwwqmLzm8QNPtOne3InlPosku
k6/jtAZPjpUrP3KnDjh5MlZ+D4AHc6PeWFQTKj9DNDcV45EPRs2ltJlX8TDaU7Qs3mjtp35KSWaS
4J1Ssm9pnBKyiFFcPmGY0E2XK7GLn7Sflw8AvUkSBpjGvAdBRpUCFbLYe7jXy2t/hAgdwghQc1T1
bXHllLz2576/Du9GOvA7FnSSRBBSFzf9klRHRAhdvCxmte6HWc/MfZBPFaFR6SqyV9Od9kG9LlcM
SNLhWGAtN3N9V2ReAcJ3A+JjweQP+6SdlW3Lc609b7eg23zQ04CrttwaUFwH9x1sUg99kuIVjUz8
EdfzZ6st7SNfEG1QS4v1nkuL6H3d8OARAOZejNuXuzdEth7wb2guFH3TQbrw7BVzfYW4q8r0dUB9
eIuoeH7n5h7WT3ORzO8W2YznCBfLS0j79VXX1FdMgMYvsxqTK7wj/BuhM9yc4cYc7TZx61DOXn9Y
0VnDdSzAmEpbYL1Y9JebWfCIDWJAvGCOxrFz6/7GaTcDknAboJU3tu0LL6uoY1O6zccqX7tnB5z7
YE/+V9FQYPJ1JiytjE3aE+XKTHOVB8XRzmnH6h6jmRhb5BflF+65MfNe9A0yJ1j52wFLh57+qhmu
xFj1O8vpPk8Eevl7TJ/K2HC09eDSBce6rrMjPXm3a1bnxVkMXLGGmjQXhDr4iAV3ZiLMRybNyblJ
FRuhEiEhFBPWaPPR7ifuNu5ywvw+OJjWXENNYtUxoPe0dilCz8asxDF1d6jtwdkx4jHjyh/xiLbV
pYX4nOoH5xi1zAPDd8asfulW5+2c8I4gZ/loz4W5Z2hknlWNbUZjXuFn5A/HJHFxo/B1F8i9dKio
Nk5o7+d1Em9m+aWXXhYVlRHstDZqCp1xPTYugtzVnWhHjTLd1UE6qsOC6ODLOtvvmAXiuzG4aB1w
Ggqpsu5JDPS+0WO1D5o+8rqg8xgYeK8lkg2EmveJTYEcM43qbgTxUN7VWvN2hQaxURcZFjk5IcK9
70yh4YyODA1cQW7zxjEeYTIG/gHRSl4cmQ0UOuz8MflE7WOdtEOIXFa3vjelKT6svRoObd65eGin
Jz2nZZVPPlqqeHSqHqJA4tybpTMDVgXVGTZ+H6dZd3hKLNRRqDBum07N5+sWpKzZnkXYyUpEJHXC
A+ISHRVt3cT5YlHSMaB9r9zejwZZGTd5IZ6K0RJHN1tB5cwqc+MmqK4mOJh7vx89IiFsTkJ3WJKM
yRCmmbG8x4Uf0pI9e9XZ1rBeryNVUITVEXpmXy/XS++tuErA+JPaDlCdZC6j5fIzrXFxV9KGRIuh
xB3uUDzr7FBH5i3uPjVTijKeE7R2QpVoTeF5r4Jk+CLo9LVN+d8dNSYLEXqZ+pOtjO4DyXLq2jaR
JlldrY6I0YxnkEwW8a1q8AASXnn0hbHtgay39TRJtL71sz0yBfSqXWfb6a4Cx9oNAY4PoVX2MmTJ
wfengy/Q7rAY0zyMSK6Hsn2fjX15K8qqv3ddyfRPalpFY8XwoDHKqyCnNjOZXR27Tn/N7bIfmfUP
bnsYmlxC8y67T5tX2LAgcxrUhn37lGiBlw7V8LPDx9ZRvjIELEzr1hra9jw57bWmEsOFtJV/tWhh
X4NEyzsGz8WJ4eKJI+rhixpVv4ISUHkRXU0mw6Ww5GHMjXnZYao8PmSF39xM0sqfEQbxAuab+Q37
3ZLKPqFdnZcujQHqGPmao3ndulqIaKEmvGxsMe77vEPRY1mNi/De9DDaDOYDeuQzbXYMYCvD3Kfd
4NThMFqbjejOHF8mwOtTNwlThvH9oWrxwNjswv00lKZ43sBihtD7b+bOa71xLNnST4T+4M0tAHpR
PjOVusGXFt57PP35oaqZESEecnTmZrq7utJICm4XO3bEirVa/BjxPhNm1sa6ImRdMQF/EtX6VsAt
4cQpFDjU5IqV1BsU2bw02Up9KTlSGdebvqyiHXRicJr4wzDCESeNN0ICHI44WtO+iXLZPAyd0ZES
QRyenrgDT1rti1CNww9IK7I1KVm4JAelmnhFGcX31O/He7Mctc5GbpUeZqueJs0l3djCvBcnr8mU
9PX3ceSUEx1Z3VrKYgYG76/6y0r94Q+XZeeELOxN3QmRq+SWaNpaP6pPrRrS5QpgPb9JBKPHY8pt
VziK6fdumHdxCJw48vwbTwcaWMdkjn6KvV8YWwVnBzFWoGvfZI0bLImVqoclZwosIbMo+epNeQM2
wWubb4MudX0JUxX4PqUMnUYymyIFIxDWwTAQGg79cZQCCZoLWvzFQv1WcdMeZ1zsH3IlhByFL3Tq
fdxI5ZB7NGPlcV44usJn23dvb5gqIDNwm8W0gkCE0CTqhgzM3Dc4DRZXg0GYdCjlkL+Vi6LIjiW0
76U9jR5/MsLIQcszhbgJLCQl1QocTpWL1u1E1+7k0jKjds++1ajHpBEy/Vj0lai/tpkix8epR9Ng
5QEiM1wjFJsMPR5T4AROpcl3jYABhU2AqKR1Y5Us+OMoKwOVqUxMI9aED8YbISyUQN0Ub89nHLc3
/BICK4a4xPO00vtSxTr91BKZ+Xpt9r6Z/gmtupkeDag8SOoVk8kTMwakDVShTavgYE7+hCCaOnXG
vSI0kDLS+RGSYc9HoCbQXUrlyBNK9M0SZzikVJF35hi20dagUnGbaMCD7id6/sLXCZkfUprexOOx
HZXagK1Brg1z30Tor9zJdDrHx9gQFRnkiTTE+NYkEGjqQLhz5m6Cv5Pnr+Up6T0CaoUI8kCtyYLE
xNI7GA3G9AAil9S3aPWGum3xNBQbOs8fvml+lEH8JEG6k68oE3jqxoS0rNkQmpIs8ONBpEkvNHkw
UKZpLN9WtTHdi6QXWlc1gDsc+wys1l8hrAoeQR0R+g7imVJaA17Thcgmx9yMfydIT6fcNhAd0f8a
GpLSkTO0NftJkiBHOih5zsQrAtxKa8/q9O5RExOZd2mjT6TSoSyqQ0B7YhkdUknBdmYQ2r7gjCP5
nlgoqoiQpfJBzhPpRxwoOjKgKa+1ije8Ug2r0OdpzMkpqJB4cywj6rTNhuhRkNitNOBviiXofwHj
St1zH1sKS5fAlsi/4ACZN4s2qhpQFFgaCZ5Sg9bjqfAgHQ48QsznWvJ80sPDaIJenABsyXVg0C/v
RTgpCWSh8tD6U56vIRqSszVh8hjBliBnmi34+pTdR1E0lwzqPCaxOMlRkO0TwEovXmQ042DXKMHM
wk+UrRydrbHlCuytG4AqhrCa+xrUI2RCaokolzrJD4FawwfYhxUFUi8FFFGPpgU5MDTBAKInRk2y
wzpIVQsmRE3okrcD+BnjI+IitKt6qH0N61DR+5RqVZRBCllLMI70ZUFsheMbyn3WqXyXanSGScxH
EWxf9+Zk7umyohefiKdDROifMqX6tqwVxInSk5y0yEiWnaGXO6/SxNKBlrmbbpCo0Ds7T4umW8Pz
CzOLNYG+v+3rsk7caGiFA5tLsG5bUFY7uGSM6lGNpLj4YdWSILijoccbEtlRseepKY8HyratsY4q
U8+2CayH4mMQ52Pm4gi1mcdG7KLbEmYZi7QCLXtHeAYtV6vp7l1PBPvEsJmlWzc8jEpo7cR4SFcF
+eNorzVySHIXPsVvnQUm0RZBRpNdk5TGcmIY7cH1RLAiQDzblT/HVuvu/ZQl2oJMr+rftMdA8TtI
Ocvd+lU6ugqNLd+MJOW85UXBY0qe/OK3wlL/IEcUK1uI5fJxrQ+WmbtymHuKC/ut7K3mE4aLNnnU
b5Ns3hoN3Bo//zmcTSWxR02xssqt2EwGkP9Khrltm3USmMVAl0kMpm0+1Xs5SrV+nRAo6uumIpNI
UQh2h1Uc1dEBIHDW2jNBcjazCgzjXh/lyr9TRC8vDxGSQiLkM1HbkEsN4IDriTEks5PcDJY4B64l
I1xFbFxjbTQWyBvAitGhG63Sh8JLKv4atdjTjZ9DXEXmWfb0iIlTyezAp6gYe4oiafpCSz5nPoTP
qFrFVRqTOPVz8KS6MykM7l6WO5agMNQk3shT6m96GbUgt4aGw5wgEIjLBAJLIx/3vNip19q06WXR
X3jqyGtyDejxUevgHwV/K7JN19RjyawLWqFn6wJira8lAhU38hhTpaYQUeE/6TfBe8FEQtwdVX3p
O7EFH8pemyKxhG0hFNB9gJhS9r6GRqDR/y7A/SKRKCfSxk+nXg9ZCTmxO2sIg3xtRhY7Qm6aUNkM
SUc9K9CGtq2dBGJIxlCkAi0scZgnyb5OTcFwe9GMtpNshdpWQuow2vHcsL6oaq7CbdFQ3HN9E1Yc
eOdg9HTTqS5/ivA9Wk6DNqq2lkiJvVSl6fUu0OBEdv65I/4plQ5pkESrHM7JJw12KJgcYJXOH9AA
8UhZUExtvhZj0Oi3/3hMA6Sd9KWrxDxaD5IYanBjSLIy2YKqdMFGqFsWjnZeCr8IckuzBxazYCtP
wxTt4DRNdhCJwyQ8tkoDk2wle5AicOPhffSk0jcjcdiXWIUCyRVpK/heSIbYrbrRnLLWMXLQco0T
DK1OpMwii8RsfhkJ28xo2BZQSRETC1ByoqilUr4g89kMwgaSjcG6E8h80hWb+635mmimlhzVIdZ/
kWYoYToSGih9I67F7pmISOsefSLf6R7aOKV7NvwWcl5CDYh6I0HvbpIMDvPHiqaC7lkHWtSSBmEn
hRCYV4H6K8r0UZTWocgleVCmaSz/cJ9AiewyZWmY2OSvJ+G2pp5fbHpkGMQtvANzQlhoZVq6XJ7Q
3gD8EWIu/ZeXVj4IUxUagRuzgm4kmN2UNLkQpwNDdnOgjZ7oShYFBSRDQMQWSMiZeT+SnYeSZqV3
3PSvVdppvev1+gzioThgUSIILYAhtkTanHi4Ao3fPdVV0hUPPCbGcEM9VjNvILnrVSeK5DTdFl4a
fY+rUYrYoq1ZzTnsgSrHNktLU7ol/5SWK156jbL3KZqSbK8iyh7/xkia2CpEXaOvq9saxTuuLmAS
RsMpTtPp1hfj7rcUjngAQZcCoXFMgsritdJkOJ8mse+Sox8JxfAE+2gIvNVv2WeZmbFoYmRp+Y7U
RVFsBVD9lZNoQ9w+TSIxzRZ4rNhsu8kQvlJoqrd9L46Fg3RYFt3AHQ6RlOPr3TiApRH8P4ZB7fMH
b1akJXxDFn8aghyVv8SRxnGatYdANxq7L4OBGICaZSDGdpPK/k+rQ/X8pUcwzPsBPzd7wyO9af2l
wDKU27EJvG4HM0joKqitzkDygFLEQcliJT5CfiSZK1jya/FpJJ8FPnqe2K1Sh0Jzg7ZMmd3SbGwV
6ylt0B7TqPPj6OOkg9NKCqDXTtbAsqGlanyCrt9wYNFuB2tRDhlRNpaUFOFu5kVVS3A6mFN6r5Rg
kKhPTla3GfnIcLi2Cir0D4VHWfqQh41e/0yztpqhwH4fAqKhCtUeqkIu8i30wEjYUWQJp5upamT5
FpZEeqMFI4HsyM57nmf0XAt5M76AjixDsiOAhY9p2WTqY0efp7pNKwnfDMEX8Uhk9fq07zqAwYB/
xcaEiVSAQTjc0RyZW/eRZ6jGrTk1nkyphYhFJylSSPOpb2CFPPBmaNuVKJET+UZfVGitSAOD1l0l
US7WkNH2WkWuMPFTr3TbhtRLReY01/1kBaPJKBR3itA1knUEYQ/A1g4TAt12NWEWqc7L2I4FCnB+
vmsysT990vQ3gWg5BXZoxNSV3lUDOvCprjw1KuQY37IIjcUf8FdRtLPQm+PNkLBCL1Zicf28fYBP
gUef85T/XWxe/r/Dl27+5DMBRL38Uf8fQksVkEr/PbLUrn5MYfIeWTp//b/AUtn8j6mCmjR1Wg9J
jM2aTP+LvkL5j0VdcXbMuHqDYPF/A0u1/7DAGt3OBOYW+FEdDM+/wFLImP4DHbok4eBoW1Vl61PI
0gU8CdSXArc5TfGGrMCzsVRZhWQmi2QfBlXaJBLK+TSZVJsWcvZ8708aQIN3M3P/D7ztv+8snkFm
KsBtCVN0fUuSvMAmFYLhtXEDdhogw6j9HhLuI9hjPGiMn+gOrKZfl+0t0G2zPZqY4fgwJA2i23ke
3+O+xDDj0kmQsysFMXtsDEV/LkM92lyx8qYK/g7MZ0DeCkhXUxWJZYYcZoGi448kunikh8Pubn23
dddr214fjuu1666PDr8/uvy/6zr2ll+5x8N6Z+/4muOR3+5dl7/bunv+brXnl3z1ere7c7f87ZFv
3vGljrPjp603Nj+SHz9/yTrn+3fP67vdjp9m8+Ps1fzX693aeeVL+Ai2M/8Jv+Y3K9t2ts4Wu3wt
P/F+c8ePP7guP+qVP9mt7NWKn/jiHu3d7tnerRy+Z7VaOSvHceYvW/H9/Lz5hzk3/OLISPhEj7P5
zdbZf13t5y9d7Xf2yrl1XH7NqLebnME7fLr1anvjOOvdcT1/UD7bhu98dH7wU7d86f72abt9mqeJ
iZq/2z0eU3s2++Twx5eXbOageQ+/XK6YtYBfplFVq0g4PBzXd6+79TODWjk/nO3eebpiadECrH2w
tOh8bYiM5Ia9sXYfXn7e+fadvfp+64j2FTvKAlH7wc4CXsk7uAiM2Q5L9LJ7fGSdHeabJdkeju7B
ca7AZpeY8A8GFw2qntSU0YTBo/v6zG5hnS6vEX7uyiLNi/gOtlnLSNF2IRYeDuvDvKHXx7f/8u+7
1zVn4469enw9rl+Pd6XNwTm+vrKW9s2GjbV73Ow2m81qs7mxb9lhe+ewZTt/v7l52443tnO7Zb05
eRwL13k4ODbnc7V/cA4Hdt9+ewWDenUjLECosPx0XsR8uS/uM+eGGbu2q9/oEi74oSWqesKTQxKB
H1q/3vkrjiXH/W4+8EzbI//Z2Rt+NZ9q32aE+7/bwuntv+52u/3b2w9P17bIm5DXpQ+0cMCwxipR
Om/Ku93z3dr5u92F9nqznif9uMbHuU/H2U2yMCzEysYHOvNv3bv1s/u8ezy6Lzm+bWO/HH6u+QEM
5W5jb57vO6bPxYs87jbsu9WefV7Yq9sfkb1/YqldV7bdBzbEq2V/Wd3iSdauvXVXD/ih/XF2MJe3
qjbv9UvjXGDI41wYqKGwtsft0X7B53Y2n/v7Zm0//uOZGR5O9OC4hzUfYoXfvfwJlLlF5eJHWNxB
kzFCsjhP9Qvu/cgsHGe/dnxy71znsNvhrbevnBacNR6fW2KzWpW41/WaOefq2c63gPvC4qxf3d3d
HQ6bfXP36Nv2N3bRmjXhlljtOYUveO29/ebLdpvd3e7xz863/zzOP/Tn891raD9P9k/f3uHs8EN3
j/z2zx92Iz5/69w+4WP598P2afW0/evg8rdP9jO3yGDbvr3hqH67ub39drvfrr7s9tvfTw/cFM4D
14GzWj259o8bLqLtw8F94ojaq/3+Bp+93zL1LrP6Ns2M/C/TzeWKRe6W7ZF7+XhwtqtbjvrbF359
4o9np/DkHh5eXtiIzu8rK3LZe9EIdOq9TFjzBYMrhlvywD/s3c3R5crj6NuOu//nknOu7APJurwP
5CXTQgyEossxi02m43jH+eeozVbn27u0OUX2z/mux11yLnY2X4h3WD/OtzILzcLzq0e+YWffEhCs
+dX8vbvd5pZ/b5+YNHfvPLwFNkzrer41OVG3nNzdW7iw3e85kPNWX8978G49u9PA3rKFmH689drF
Hx/mZXS3L0ciHXd75/I9lxdgvh3+z5nUFZN41pQhGQZ2bxjiUv+2myh5Q6QLcgjJCgrRAFLJgzer
y1ZOV/lfKzSVGyphH8yVi5OPJFDh0VIEx28WWUhnCXRgZkPy6g8TkPPYEj5FCzHb0+CxEkUTqgao
s5a0EJDAwDYyzOT18FSu6XQa1kEC59jlUX2cOxKZlOQghuDpoomLUUEdG0aVCJA3UgP5mwg1264p
hunKZv04d1ghXQDuHBowOstOT0hVJmJAyR/JwFgN4Pcmj93acaUBmMgR0QGIVPbB8+WRnb543uZP
gmcIVQ+TdxStpac2rUyhjNWNlZ2XmUwjApihro6jo9ia+pXhnTHFy493zkwBwxNhMYlykYp5inQa
KEYSMx1qHusibAunjtLkCm/PmZmk2wNGG7IDJm16i5mcE9GmkFFwIYEb7dow0rc6z7cbNVesO6TA
jO3lWTyzP97bWwoZ06MzgQXAHr0eU7FNJa9AS7LTwyt2zk2hRjsm3SwMDxLI09UCyDqNYU6xDgrX
ALBKNEUQtYXt9IrGQHnF2LlJhFsJdhre5SaUdKfGrLLSoY8BHe+Pcuy2XSXfBrruOTSHjq4+UAe9
PIlnBzcL3NMeamrUIk/tdbBqmA1FC5u2bBVe7UgGRCkbth+C//m8KZ2mabCrssSbZPEIkQSIGGgB
BLJbiYnb0Id8W0eTbANNqK4csDmkO3W7DOWdqcUBI1tagLdgVNqU3wWB4SMLOpZf5yapm7lT5ivC
ai+XR3duN743+WEiQ6D5scREBmLqqJWnrUGV+leO81krEoRlOg99uLgWe7G2iqCaZkR/EVrtPegH
qLPNTPmUNPibf+LCQkGD6pQK3dsiavA0ENbBTF6T12lIljzX12GX61dSFue2OlRYKkkpCVq95fO3
sgyQoSVIY6GyFDRYrSTeJ3oKJQAEiM8W/qq5crjObXamDndIBVNX1cW4Iuoo4KjIpTbkyzZJ134n
//+TBi5j9fnNYIjQl803lykb8wd592jUNTGgGI7LCGjld/q0Nl01gRHlspXF63deJ5I6lgr/08yU
J8kLjxvQodAmWgZAXwEZVmcKZCcTFAtAW+ge63NgXbq28bw43gCn7wUgu9RJJ1ENrniRj9tSn/sL
RVnWpPljzX//bryw8fOw7LhlpAw66oesVoOaBjp0/K6soDQfo9OTjSWdWAdUswaB7OKYDbVvBmDF
wQKEQbwHf9Gty7JQnvOuOvo6yshVXeQQ9uSSrWDfGWgrdliDRmqsHcIi5ZVQ6KOnof0L+U7yoLIK
ieDi8/Qj8ZEAgRR4IbNHw9S3Uiq34FIVap++DKNs1emPddsgonl59T/OOZZlk9udbviP4dGMH0pb
iZtiUHLTAScdU2husysre3Z876wsttgItHXyS5w2zzo6hH1qsH3pCeBogYda3/O52Pw/GBcLzMRR
f0Qu4nQvmSCgFSLKEuYts3KEuYexU5Fqu2zlo/Nh9nSoNGmMh49jqc6dUfOOawOkfuxb+mNujnCw
x3W0Edsk+tmE1TUx+XPzyJaFQAFb4geP4MU5CXzEjmw96lHJ6EqT5kQPYUJUyYBGAzZo3MEnCrwy
zmt2F/EEUPOhLGmQtJM0qw5Rn+c7VHanY0Sb8aGl2O2IMZ0cn5/cOdoEG0wAryoL9zcUSAwkVcbk
UsR/aQRgpCvZ6qJNn1ligcyH0Hy7bHH+iaduwZoLEorCE4hrcRkLtkDSM432Zrvz6szVy7JyFYB1
tK4Pnw87CaWJYHQFqjpoUBcnAkTlFPc6JKhj3yYrEWXC9QAK+tPBtKWp8IlTewE4TNHm9BRkwOZy
VUZoE+Rnv1GQdbTjyHiAWIYOm0pcX56+M77kxNq8i975796X9XrQ8VZ0dHiSo4RGrDsoP07jlZ0x
xyeLdYKoBBggu2PuDF/EL5xjSDyCCZWATqxpUBLSTZ6l4h69AXNVGHr3PEA9RJshaaT+80fBEudq
1cxdSqS7GKQRD+YUN9z+k9BYT0mpyXdQRLT0jGrlLq/0CSAgzT9XRnxmZ74RsNB9b8ANsqT75E2i
NwqwYCh7vZbGGICW8LYFdigiwnt5Fc+cdevtrSwR/cJnPX+Ud6toFvVYq34xi7rm3UFvy3YH/YmG
Ip8lbxvPmLvVyrq9Mq1nlpQUB3kHAhGald6qHO+sVkEpT02DVaXVZR/BqtB0+zCvITNRWpqfkXzP
ECZ2YLYOr5j+sG3nS1dXFYhpYUyV3zK/70xrXk9fQYlH8aEhs9FmVNbkYq4Ren5YQayQfQB1KcJq
8MG3VB4Q7H5iz04hJOt23UaTyxM32SqFkV1hTzk3IrwL4adpkMuRFhFqrIZqqBXQS8ZWNhR22QrT
ayfIQOcvb5WzY1JhB6LhCB7WpRMLwSCavdgW7Ep4TepiVA8i8rc7eqvrK77lnClQciqtQ/NFayz8
ZdN7WZ6nKaZKv4b5ika3YhqRZRbHK8HhuckjFuIISJpoSUtOWVr0g3AA121XCACuKoFYN0AdanV5
6s5Yma8ZrkYmbyZzPz1lqHUGVhmGuDBtbknRa1TlcmRIP2+Frc0ewIYpL4vinCKJnk4vt/sYDgJK
9SgytVb26Tc5rNNkKMF1cMVwzyingzEgCA0QyoTRu2y9dRPTfhHDe+yQDrlShzk3be8tzX//7qxm
+VgCHo/QoNS7r6aRKStIAosre22+FU+uF4ZDanL2feS6Ke+fGpGaoUxzSQBWpOfQyUVD+ZQqfb6z
fE2lBbcfrnKdyOcsQo4wUznD4LN8gk0lUnE9Er226ltMILTVLpqFsQNAHEm0APaRLS0mSFMhirDJ
6Jb5K4zCvtayYh0offz4+V3DQuoa6AYR8OJi/IFI4Q0RzFkmNngFBCas6G3qroQm51YSQLmswjg2
c0st9oxe9jTyFmC3hrAC0TTSPd7AOgrW58oZOLeawPPJ48gWvsOaPcu7LeOpcSYqI5szi6AqhfpR
tyEmnPtitlkjjFesnRuWCUrCAt2kGxzxU2vtUOtD2uVg4xuNZt1uLHcFHtT9/AqZJDuAT3Fn6cuk
tpHAmjH6eMOoTqubvA3SFT1v4eeXiGnjAYU3nBM5i5mLs1yILcSwiVGN4DbpLdonQi34bJoI7I9I
9gG3wbvGXBKfmRNSWMK89+NQSY+02Mpu4WXmFX/7McsxmwEbpBnUUXi1LTxHCvGNJqYGPLitF6J+
btIDU87dmagw6mJ3a/baYyGIyDUFhncg170Ha1hcuVs+xFZ8CEmTwCFqZFpoEjvdHVMJ40XjJwQB
eidLq2agnfceYhexu9HaHm3kgabkcAfXDjjGy1vmzDHgJQAOS6YlhBBrsZhCHgA+hYQUKulo7uuj
LcTti/BGUWl+bWuP/79s8MxJ4OJBmgWVOFBLyxu7lY0hhekHnwYU0+5rpVob6XTtJMwf+9RXSywp
2TF2kIYwzeIpMFNA04jJsuoBfHn0TeW7ERX3nepZwZUt9HEGMWWi5sG7G9Dr8jGFr9TFSmMG81gL
6cPIaZ+mRS6QviBQqf0OejgQrpzzOapZjo6TN2cZcV/IQJ3uF2g/tcEvlRxugFRwVavUvpZtP/0s
W4OuCymDE0AWh0MRKDlgUrl+vbyEH7erpJA8kXnlEEXi1U7Npxnq5V0PCbmYVL6b6MbvpDLgviA5
RdcUPKMwwVy2+HHTzBZ5sFJJI8M6S7C8d9Z1Dw+KLCEMnwkyD9aybbcclezKSn54bFg0VpC75SDI
892z2DRy1ICAy2f+pUioJsfMwvClnMZUdavCU+9LxOggLTChs7UNOv+u3RFn9qwmwrY5x39kjpbY
wWqiTTajtA23gFeuNT+mjdmaedDn7v9rYkFnHB9lEp7JCIuRQ+E9cDqliizEat8gNDfq9T1+MX6W
PCt2O7VKJFetA+0JYlyeySgV181aRs3XsJGALr8ElZoVV95aZ2aeWiz4TJPQegaMnn4YmTbKaip7
nH0JCpvcefOz14nlM3GwaFbwwIGbXyUkiT99lTEJlNDJmoHV/EBfiZhXotHSlds0t6Hm1fieMm0s
eNPqKxv43Nry6AJ/qvCUlNT5799FG2mWRR6o0xx279b7ArGXYqyAzXuHBup5Y3P5tJwzBlEm5QES
PPyzmM0GilWaBNDInciq7wspb2+RsRTcTs/758umzjg/RGIxQzERMYdlhU/y6IY0MsZlRIb3O0KX
9IvZIHMCf0WypZgZfLts78zQyM+DOKYRRabjdHFTJqpAR/CY49dzw3SFgOJlVflU0/mezy8ZfQHU
LeehkSle+JxQTwu/btCAtka1ou2TXiSPkl+m7CQ5Iw94eWBnfKpJTKXOXg5Ow7fSxLsNEg2Znvg0
VthSmkYOigw1HCNQRhDsm7X8uxmrTtyU3DVXXk7n7JJqxCRkA9TlFnulbZBLoM0Mu31G9mZoQ/VW
HikyQrIRfOlzld6aLhCuBHdnlhFwAiGAMZMLI/Z0ehxoTFfTRkB9gG06ul7GKS/iMoeAvtavuJYz
OxQlxJk2kHwxnBPKqalJ6Vuj69Pc9mhod5J2kmmm6sxtS2sqTGu+cCXJcm5oPKnn0gm5Yh6Lp/bK
3oDe1YTXJq9VfQf9guym6Ks/Tmb4OckZSmHENURR1BkMoPRckKemVL2UofahH030w+RWhRXZjVQt
WF/emfM+XwQbxIWAv+VZMws221MrcP3Eqa7hTRAsL1clnBqHQAj+lY9D9O28zuTZaYMrdjYlarIx
P4Xf7X969EmSjijWl/QnQcAi6sm4VSNqau4IPXJ5xUWe2xVkp+Z3DEGFai4HJU561Yb4LaFpnrpm
ekhzaB514inbKKPyiis5Z4383gyfIkXMu+50cAW8VDokxXPjIEKzkJ4p6zr2jZ2IDsiB7qH2yujO
LBkemSy0JRrY1BZeMjbkoh9oCLDhSSmoyQai3Ll+DivYlYGdWTVMzEkx8rPolC585FCokB2GnOOh
Q8baTcENuEacm+gth0g/Xd6IZ2aRSaQsSZXdsihNn86iNyCGgshOBo1YoMEUCn/nr6xSaafyBJK4
ZP3V4PPekRubTCkxCZXh5bU95WY6BDSpw5sVek4s+K4q01Rct5qwUr1qsIdB6t3Lwzw3pwTVs6IW
JH0kNk+HCXkk1P4C9HRGnewhzoxX8Iz7kGXBxPH/Zmm+G96dOb0AEgYiCBWHtglp4aTjMIEgKYab
I4wLlvKyuTNXDQSsvOXn2IQ7ZTGwtIGhMqglKA2QTNpMoybcT7pnudBplCthsMb9TND47X9gFDHM
N/gRr6WF0Sq1eghEFQgAeiYxBAbyJR31L4GeVfCUlcq6rwP1is0zzzMcP1E12FQgCzOh/vt5rU1a
4CMF7gZeSpDEwGRgFcgvjV4Q/YLpIn3VUrFyESmrdnI/pFfO5MdYml0DnIzX6NxztTz8opobg5LQ
nNcag/TQoixrJ0Hl/xC8sj2iA+utaq+sj0JRX7n55vN3elHM25WTQhxNQmF5HWWNaoUN+UnbkwEN
Uc7wVxHsFA+XF/SjF+DVOdNrAykjj7a8Xzsja+EFgyyOgDp49aegC1ChqnMoL70hf21azf9x2eLH
CZ3fuaTUZoE3SrILvxM0KBKJFREEMt5IyJTwW8HQOMU+baYqwq4KHBYGjc/obxRedA2xcM76WxQv
adCJEGefbiYUU8QQ1Q0e20URwFYtcDDhVM6DHuKOBMqkMPOm3i0GsYi3JIulP5dH/9EdKdwh9OhR
klBkMqWn9nWqEYTJOAl5iJUd//yICxXmXbpa15+2RIqUzBBlnLcE+6kl3g6yNSXckhnclJmbTSad
2hbd0M1a7+CRveKOPp5SOCd4RhAXsqakFU7N1ZEQRwNC9bYuJ+VvLhA37qMYRlSPDFyT5Ruf5uLv
RW8Um2hU1K+XB/vxsGCdVDpgZ9FAgmMR7zStrsctREzwjlZwTBS6aGtRJn/6SM5W0Pwg8OV2XpKz
c0LgQ7R6IsResPaQVN525iDs/gdDMeX51IP0tJaYmhqcnwAijYnsp+IeQDqK0aEodtdwYGdOPslt
uPURpwU2uCwnUTvV0j5DFtwXVc21StocLSn1d2D9BggcG+GK1uKZnU8Nbi52oLzO62gRtdW+PObl
vESQnigryHCSW4281wqyK/X+8hSe24ugLsV/EpZg0k/3YhqFUNCGI3e+0cOqGZWqQzIB9uyxhxmi
rsR9Sa39AcGE4js9cNf0cM/4GMI4ppSsE2D4JS4Y1c4O2AfBtzdAHG+XZBTvUbkyyGMORvUsyzAp
2hpUgM8qPELVlcF/jAtmjQxOIoGxiTztwsPkwlTIGukXW5py8TuLARtdJnMYnTbwkxqYYxw/+jP1
/ecdDobBFrDIuJ1l7r8JwxqJRR4Bo1SiEsUn3HXmFLzAcBBfiV0Xx52TZ4HmkWa9VHw4kd3pAnuo
g6aWOoau2NeaK6EgtpHyLroyoGVS718zJv4MFVKc9mIfZVxQIkw1iHtRo2ispHU7fxJWuRgJTgmF
wi31xGwfK8K9N3gDTEiS9QB52ie384ePsXBuaiH2DcFt6ELJOtMuQh1KYNhvcgNCttiaVrmuoHGf
kvDTADKuLh+mxbl9sw64D7SKRCaVDM7pXFfIzoSR0UJb6fvtXishuhL9toPHurtWZji3rO9Nzef6
fQQ9KcaopV3otpYVoleWmK481PmVZZ0PwLvA6m1A1pwYNonmePjMf//OitDBEBuEsK56YWX0cI/V
qufUCE1WO2WMLPHJKKCn/NzVMRsFRU+Vj/7yuRd/MYvKqJaVllu+23uBf4QupoEcU72W8z4zNLSf
uDyAzvCfZajc0igCfTIhnAVzWHpoJWRGkY2Y2R1p1a/p/zEKPP7lDbJwOG9Do3Q5o7SwzWPkdD5z
z/CCcFRDFwLTyKMAXLTh5BhT3aPFEA/GAEOQGSAvAL0N1fbLxj9sGer57H3QCgDt8bWLt3nVNYYq
eJnqaGXjb8XKGx0d0OsVKwuPrqJDA0CcMIoFRJ1rCfVpk5DmlVyWHD+Ex9kZlSS/i8rBWgn6IKzq
kds6zWAiV6DauuLOPxw/TJsUn8HCoUcDyv90dlEJEL04Qq9BEvNAupe1oiu/hk0jC/Cv+0bdXKlG
nbPHueDOJ5YDqr44g8GkJrIHcRY8ampnJ/1kulA+JI6G4pB7ee3OmCJ3b5HCB9zEOVwMraCbq4qB
06D7ALm5V2aTO3Av49LK6soCLiKCeQFBQVBi5x/oAJdNjlGsl9LQojA4Ilp6gDuy2AjelDqQdfqP
TUeN3+vbyInSQbnpFe2arveHczmbpzRCUAdyh516uoiyYFnEwIGMno9vboSpkW1Vr0hMi4JCfJCL
D5dn9uOpQJCFGjQXMTVNcBKn9gp/iL3Iw63JCaTXMVz8kBMGzZVJ/TiqEytLSSpYDS2hjBXPoaJv
OL6p504CER1dNdYDvO7aFT9zzhzZ2RmYTRMF4zsdlAb9ZhGaOoRMRiFm0Rr+ZSRQnUBLlKS1oWca
5WwFf3Corj8/mwrSV0BgAU+SwDo1HJBqBL8vQzeKXtz3IKaMmdefhAOxSDCdcDWQ0aECxIk/NZLk
0DHppqg6I8P5bol5BkthVlzJwH3cGDQ/iMhXgG83iMUXcxhBKeD3kRW5skzVR4NTHBGGUNp9dsKw
MueIKImSmFqmpupc6YPChLW2UGUiM9pdISmrr+2Hj+4DTTAAVEDhaAmV9Pnv393jpOq9UYHG3BUg
1rKDQOR66yW0azyK9ZcH9OGKmxFNxFRo0Rs0Ci2vuCqfO2zDMHZL2sR+ofKWPmuIeayRDhrc2syF
vU8S9cp+Pzc+kBDoAJKexf5ifNXEBPslsxiFQUnJGBg7GiOGPSAbceUknzPFieJ+4b1CXmSxLTSY
wELavqjgTEpzVwSQ3eadCZc6AMNPH6a5cw8MEhn1Oa232OfiVMJYj5axW/RTvrHq5G8Fj/3qs+vF
fqAcAeZ/vjaX/rZWJFiD6GplAxrjF0gpJ3cS1OCGntf6CDN7ArupUF2rjX08XKdWF37C08ecdi0P
4jWpm7ZdETabHH7t7eWxfYxFKGqSQePapP2c+ubptteQiIhLgUeJYLbhfRqj4DEaA3y/aiEfpCBC
GirsPQVixMb7cdn0uQFyifGyRTOSHMhigMOEDocwDLyHdH1w9VZG8KARr2WSzlohqU11n2wvLWSL
AUb/xdl5LEeuJNv2i8IMWkwBZCZlUauawEgWCzqgAkAEvv6u7Fmfvvba7psXi4TycLF9rwXFU+5X
Weis69Ed+gYNmf3f+rr/+cpT0xAI3bNrFrO4fxRVfWh10lZlnVkLdnOnfhtm57jj2N9djB22mf8l
JJ5f638rOnhQXBPqAdLyiGry3y8K01NvHLEtz/J99E4YiO4P0gfJUU/nXlW8rPF/eU3+M2ShnqK8
+VffnPT4H8+qxGhSrOFWYy9KtqGwz1zpdvbRBYWKOq5oym/WcJ67//Ll/S+3lXiM6IZuPQBc6x8P
T4lz8jWudVZw+Bx9We+XebXQ0u0p5v/bwvz/clNJ/gNGcnx4wEz/cVNxosR1GGfObFYKBN2KzgHe
TogaKK0CmC8XDSjs7v8clmk04tl1PuCwCPsn/tMLt22G4NVlkmFoSm8pfw425V7sbr9+/5+/NwZX
fOY0itkf/aeCSi0hU4By7TI09NDA7NVP2z3+8//zS+hE0+dgDeyf5TCeuQV6PgX6nB2NQyktC6vd
eP8vJ+h/vBe0TzjGmPvRszkLXf/9/dcUbwwX6z5jr3x8aGm7Z9Y8bafS2MHb//uC/iNAkmH754EY
WSLLnv9Ut8lJToUE1p7Vve8+5yiz8ssKL/Ruzvp8snBlLsYtKlNvG8bmd70tsftfXhFGqP8RxKif
kEqSIJ+VICzS//v1Us41LHw248FAozxT3Xa3ddr7td3nokkD0CbdDhW929s4YXdyrtvEijorALjH
6C4fDzAg7M5+2jvXlJ9VgxbDu9zaaBCvZSjpULzluAdL3N/FOos/MIYEHDlRWTke6VWzyqY+4Ppv
5W5aGlBcFuANxr31ScX15D5DlosF0May3M7/vtxH92MMy079tZU1bG+7swfurwlX7O7P2HhqSZ2z
zfuhFn011qACVN1dLQP4PCusg5rhWL2ad12C5V0SiQ91HR4dLC2XFAbhumH+iv5ougX7g1NC7ZZt
9Ep7x/GuA/YorT/xzN7TS0NBCAuoZyXKlil3pgszPLrrRfLH9zq/Gqa6UymTW7k92QZK65j0qs7z
rGNI3qTQcePpRXvuBGyo94V70cZxToOQa+n9j7HFDnjPXCBvoX8xjRjuuwe11vRi0tZqYTteTOUs
tpPqkFolWH2uTpixmVJVYdrFY9wlxoCtyPoyd81jv4B4/9MOMnAqCBlBDZGMcnbNoH0M4gwu6fNf
qop3xM6LPVcUKuvMnxqgLHm3l8JioRVekdyfhmBA0xoX2EYc9GyNKl1Cv60f5rMHTZcJVyzxm5+b
cP49LFCIIORZnlye5r6m6ZqsEog87CaRx/ZF6TpKP4KIAzLxAX8MR2EAlpbw6gT/exBOgQ7b4qXy
IzhNR9wDcLu9bJd1KR/CchlWwBIlWdvDtoV9i+F0W+AsD6GePKpPKhPo/m0CUGdRd8khVq87lDwg
btXq7+Ihmt2i/fY4sZ0CJp+Iijnbt6kG4Fevlr889UFp+T/OvntYDUtnHksrLYsVgmNaRetkzzg2
j/2kQEv3W8Gv50OOn+vcdGjWlyGIYBTBIpMf8IisuknQS5SGs6Vdwu03sXJ1rETByNrvxyVCBolT
NBhfN4FxMgEiawrlLlNSRbuT/8A5cnxe5TyAkQF10djWe+SZfWZf3dP7tKaYAI/mYyjj3b7anMHb
XzwJNuvJjXMln9ls1W3mwyvbUtYi9hC7ZAVyde0rY9122Dmx7E8zfn9tBeoRIHhLwC/H2ju8MaYO
vFdVR8t+jPKeCJQiu8PiN8OF1i7ExWhaJq+JHD1jPqTX8aEeO8tg0ZCEjbUjEZFYpU/WtTs53RCn
Z8Bfu51kKfywTa0yog2I7X/DLOB6EWxxxjAZumX/45eCKVaWlzMqIAA1xuq9IxIhGbEtZ4vdnKEx
u9w+UFgK8IVslOfyxnEKgUoVjx9kyYnpsTn/9MdJD1UaYlFtPQZQc2d8gDeTx3WyKyQyS0KA9Zfv
rjZ1WZ4ZR/G04BHcrPN8Fdrt6KlfTW/BJLqcVFsOywlm1wzRbqUoCINscIPcv5FuHXQLvkVVCQZA
Ea1rNNJ2rIbExb/GTx1PiAFS2gIu0rnc3Y7w9ZK3vlmWRyyPgXgcZiB4m/0y5YCiQ7I7MOP1eSYp
wlutdq1hb2zgGw9DsXtbsoGisA8zxMLIwtd/q6f7roa9cTHi5VHVKApV39RJ7Dtb/CfqHGYeR1Wb
4K8aqi28tq1mtn6HlTP3z13INj6qP8RKCA9ZIu3/OC4xOXFWsoV009W6XlsBroXPhgJ5ebVUP7Vg
UIrAuZ4jvKhSwhfG0KrD3KhazHA55Xt72kDuYhCBSbydBMVW3Aa5U97FbB4cnTZu7pirQZtNuzCe
/eeo8rvmQLtp0tDvqO3Ku2BYNxZ3B3f0xDs4EDN8c02V+66CeqYtwDJSfOLPYuRgl81iUnQIrXtC
bm2117OB5JEFG2k6PNPYGd/dxYkE6HGwnsON8MFKPTpN1UKe4gTO70eI5OaGeDe8w8ww5Wsh4zH/
Dvcq6h7qRkThgwIiEb+jBRoBtvWiCrPSHlZzIlc1Klk1VsYQTkWX//TgGaZ7ZKtVd9QFhutfvLKw
+JLcRu7yMAXAMP/EOXwglgon7sOh39fJ/YFjQ3caotbk8Fbzjlj6wXc7xlNCGhU8SbOP+1Upao+1
fg/4TvOaF5Gy5IW3zRAyjpY/Fdq+0BQKuYYdFtXT3zUym/UD+3qUW1Iq21tEOivhOV/OpPXisj0v
dQDhebfWGUiv6uELJXFcVj67Gn15VqVOpTvqOQ0MmNGfEK4EzNE+Gmc2ZcvCUfHn6NXW8BpWXldx
KPW86CV87XgPnBQAhQuZcbHhcAC+KyI9naIIZgorqXY83lbC38Ax5iV2QRAoiedID+blA3x6MCXs
UFULodFu7LRBB4LG0u4FgyQNDo8Zd1N50asuGJy+wqnu/hRyqCGxgvdo6AYP9qst6JilcLCEm4Yj
7InvedmjRwRenNhxZ5X6IZCbvij4vvIbKCqlTIk+4zuEiXVLZqBXHzOinsfW9PWfoPIVzu+9dh+G
bQseWDot1L+OhY8isifNnuMcXEkM0ZcnMoWIlnTpx91p3DG2OGFmkquDFeaeTmElTf7FDgqWEWw0
d6+9HfKwzC4up8lYdkZvtIQyMeB2kCLEw4rAH1uYhnXg5zdUNwa6ctfun3iiV/HloJzRA9Yxb0iw
leoO02g3xyAytnf0LFmcKD5wDBlMM4D0QRdUZkMneytdEY1nE9OL5bRxvH24aDHbdMw5Y1I4iTyU
Cuxxna6oWlVqpm1pLudqDU3irRHaMZziYjhKld7WrDJi1lcFlhcmqSHAXTTdpDR2NRv+6BbI0Tyx
z78qXXqnQfMBe9xLJ7sPROZqR9uI7IrykXDnvM0uKLLEwQ38xavD4gUr8PxvyWTnAbBMp7kjAg5X
CUqqzAArYTvPXni8JXE0k6xiGjMENxj06+ah73c5nxxvrodLDSMArKSrHP3SsGU+Zt6/sNe1P2+M
gXpezWCOgWTlBnJVCgpkuDs/BzrhpgGzqfIcVBg5Sh9mHniRBV2i6ThE6rBbk0Auzme8+UAGXSDV
GcrmimuwtHJPldhHNsqBOf/ueTRVWm2tOLpsffv8tRJJke8PEtlf1zgpxU53rOF6gH4L+P6TooF9
nri1XbxOTV3nF16BMX0SkqkgwaijuE9jux3umjaIymPoAL8A5rUE6uj2M0guK4ajl4A96Q0gBZS9
sPvs0uPT7yz/ANsJtF44d/5T1wDrSzcYRirpdDhA5i5HrW/9sBhYsy5cwB+y2EI763meAzAZy7no
C1gql70LgpMfEh7ZZbhAP3fZDFoTFSqC2bxXXnuU3SruHKRV/RfYOZOIiJiZjIEGYFkWI/+t24Rx
c1hj3O8vg7DyC5TiMryO2zqE0tQSw5ekjWXz0+yu3n4CTFfeu3bgPKnLqnIzOcfxdFR7YXEtIG5S
siUPN+4NucdVrif/1fHNHF3JnD2AM9KueNzDQlrJgPL+Wq85yeW6bSR5K9wkJwt6rwA1z84zloul
ru7N6Di/Zy8ubyrgMV6iLLdQBMO4rlKZrwTGbbe9l8mxzG/RN3mcQBir7EdnUdgV+EgcuvdmGld6
Y82sFvmLz9JAUZKaky/IK0vcA0oKn/dFYOti9U513dv+EgOUnPh3cPmaIiuKMnIveFT+CnKqBDJZ
kz88rqyb1IdcV3BpCmbU5UW1iTE4Nkh1mmRljSk85iqnHbyLvCuTstf2u7eJsyCKbc76eCbjHGJ3
RQ2a6zI/7c5q4UHkF0V3EuTTw1tZu1syRGdE/FwsxC4mGyGMlo0Vye4CrkZ/T+/NaTPmR6t9OYbK
ZkMMEggZaxNUYj1hbq7rC0i803BNrkLV1vBY6guaDPw/oDj9GV6Rxyo8CyzlG2P97sex9+IPcODt
D9Yv5edWNO2N9NHmHYE6DhDFFgi2uYBTbPFCvS+utOaT1bjyeWqERczs7N09hjpoSQqsPBaZT0Lh
ngJb282l23bzM3N2v9hT6n2qt11J9xGIkG8ObCANWZnXAWeB4NRKkfHijQX2N6pIBiUF6tq6wT1T
eYwpdpaZ4iMafWs6inAK9Ust46i5VF5DOqxWcIJ7u3IOJXMlXXUY8KqrkkCI8qMu2JxPEK1Z3XO9
mG2GfDXm7olQDG65c3NWfN09YO1miYPE22t8AhBSxH+tydF/wbDGf2fPp7Jd63w08IwXn6FlNHOe
IbBrK+qQzjnkPuU5upezWSR8zPFz2zY2XYrS7Zpkjnf3m2EJNZCKbVBzSkwvUR72X500wr1y2U4/
2VYQVSnt7GnEh4Mu8JHNlWZIobqhPSnL0X5d+3zlc+n34ncgh+0XOLP8MwYx/rC4zvIQi3iDW0XG
g3xS+WwVhx1Dp0NV1+Nx8zrIwrGtozwpl8rcbmOrrWPrbforxI60SXwBtbZ28UjA5UW6QZZrJzy1
1rRaNG6K/XO2PEB7DHekvlib2f3aNm8J2ekx/edA8NgP4RLVt07tWH+BZG2/VkEf/OiOc/C5Fm39
XPo4ZLDS2M5XS1CQIvkMU9bEoPFZL+BnhiYbt6r7q0dLfEEZrB3imzFPVa+wZIFP15Z3dTV6jE27
Vf6Ab59Mupm4aQ5GeG2LcrNdrkWnh4kCwYx/C3Dgv407FA8LR/h90Jbqo1R+1CUrd+07HNV0rTug
5VkseeYJ/ivaTttGkAe2bXle2/VmZAuWZyC1Um8uv+KJMjypdQOgi3z2XCZEfnVvO50G7wStiI68
jZvRcZ3NCiR6rPzwxOTS/ghU4wOLr2Zx500+n7vD2mVIo4oaPtOstZ8JaDqkKkVJEDFtEiY+bC7I
Zr5k3V9Bu3S94+ZQ2B9gUjL2VJ5Sp7DmXiex6lQAD8pZgIHOIS9ZvnreXQ4L+hXlRfu8OQt9IAq/
ZU7cIR6tJMeBIUi6INKPTVv4P2sPsHWbq7m40qVwvUMckcRAPO0ilTbLeaJi5XZxaY9hq45ax/Ez
Z3pfZatfyeuaDW91OfVt8LtfXXGra7HDhYrK8q0gYV2uwmKKH8s4B0DH7WXHYAY+k6dw48dDZGsA
q6PtyTotvMH7E42uRgQk8/ba2yfgPtsyqBSgXyCxOzJiSwxP5tQxityO61ru7wAIjb4hWvjdMXYa
aMdepLZ0RDJBOjsUFHc5F8/dMbF5p+h2n/3GLZ6aiUXfpFKj7ySFIAfInMZYf9uq7q5Z9zuHcLpX
wXFaqyFM2aJR90D0QMfzCG1uwL7BDWMt6w5PN1en5bBDyFsjEYyHgrTdTwVcoEt/3bjMmCUIfCDh
l4UJ37P3zYQvf7EGb37zkNP/ZkxgrgvI3TpVZRu/Rdva/6ET2N5Py9B91f7uXvZcJnx6y6X81UyJ
cMtA848ObovzS1fObcTvXQxvlMjVdsgtd3US28tH7iwxgz6I48+PLeYeFPsOqgiiZzjer1SpW4KJ
b21fD0b4v1cz+7dhUE+fbdV4b6ABIYHNXqu+mhnXqUS39D/TueuDjrAH8iuZljn6ZMJMkryUcXGz
+6OeEsNNvAXkYVWsVunlZlgKkhTLXuzM5GHbs9Y1iiAx1B0fAmnWR1QFHn+3M7ASgnCjP3kDzF9Y
rJOmBGKtlOJ/r/rxlHdiu82jMxQkYBSrkrF0wiIFHAcAm6zJyBRyZf2OTD+/d5ZgW5OO+mhPu+Kc
tY3e2gN5xo8wWUG1Q2dyWdi/iiYzfWLz5j0HO0RKDqddPvRSReAtXdtcxk3RPA+q7r8VEutb7CPA
6YEmjHXS44LxbmkaqYnDCczyP+zbx3aVHAF5iW0mITYIH7S0wrfFHSjlUBF7r+W6cnRsvWHrJ5ga
3V4pq3av25kimdzX7YEbS1u8V1GPLR01Q05BGnkYOc1kLTfdLhUUVK8d14RPPPgSYmuLQzluGB/V
VMRpWzTNnXSpJ+gDMVM+tWNe30w7RgmnXMT2ZTQ34U/RefIK/TpZTLuSYtgq0s90lkNYRjLPt1RH
IoJW7g8I6MGYEqI89uZvK4ZN31ur4KcrkNxHP1jJ6KWq9wr29zR/WOMW3weI+9Daw/Fj7dvv2gm+
dNNfM8rs/YTBW/VUdI0a0kFJp8WQdSX3ijCNchPlFt3TEgO7TbttcOESera+8aLCxByFqnqMcOEN
YdqpKjy60WIfecbDTubGqnPnzOIDcRHr7iy9O3Pmt/5807Idt100TImeQ7FN5RWukRyOJWk13DNb
i4u4tPR6AiQdhtnkR2yp+wVBxqNZdpXb7X43K8hJh12XzTU0v8mnAPONm8TCzHfVFnCqybBgjNku
k7yoQgZFhx3l4bufD/vnGGtrzHiGzc2ilWNn8TbzcrdN3r0p0Qxfcdd6RRqQoXwzZDC3dbipMqNm
lr+UNqK9t7BiUMVjPNAEznTvKqg8+VJNH7ZrOtKOavGWX17uFEEWSVDEX80urBnapuIrEJHiKVik
6lSGs9u4p7MAgBXnaoq/A7+a5GGc5n372PLFfooYHF4YkOZ8OPu6vPfdFn/DemzLY2RL+Ypxuve2
9KKe0s0V3YdVceomFhX3yy7qGNOlIO6P9hTwlsbBsrUHMS9xdNBLPlQwvkCGJY707P2maGNylp2y
+CnwZtqLtnZwBnBpYLdZNTSRTrAq7fUhgq7Y0OZwu6dGY5yAdfouRaKnUn8oryYNdUJbhoeu5Y/J
+nXkV+toDOfM2kFikjyP1LKmNWPa0dGrDmzndx09tWH8FGYNouK7hQKmDsYax4eoFlF0cCIUJ+m2
jaDK9sqXdKbCRVmpMFA6OVSGaUh7Ztp/HRNa2P7yHCrnwo+34feYL7ic5uEyuik9ZsoaE7oLnR4R
9MPV7DmixaLTdekOYaxHl3gaIIVLmNH3S701N6slNplptVEKFTuyPfCEEyby5aSG7ejAjatQwBTI
gAE7Tg0DGi0f62kB5Fvsa//LdmvyNlPvVnfc6fp6aSCr4KFrUQ0k2iwDHbemC39hSeeGiRqC5Q8L
8XpJaIZYQwYTVA5ZNwmQZdMQF/fA12DV0ihprNOKanfLwOAVcep3cTTx6jhwl/N8fmSo0lHbm16e
UdpT+1lpbyFM49/Gj1dk04nIbWCIuxffDZ1W+oRcv76fZWE7mY9HxIOKMW/Ez1vh+C6DzWFcZZcL
mYA1O7Y4LjEto9eurAs0HnWxQsTsZbXfNl5DqeZzDHZJpBZfH4ZdYNwp2n1rr6sJXN80QIdNBub/
zyVvlUJZ00awAtnSLgjGFR9UhVamSDRyLwrRwC9OS+FGe4Yx8cAoM69VkUSYjudpsOT605Otsk4l
VeolPVX3rg+34G/pxt5C3CqUSWdeoDDx23a3js1eNHs2gX583nzRicSGSTjjjeG1IUOYKuzSoRsQ
fBu8sXSE6MLdN9q86GGbXxv+aX7KnHYbyfa36JYh0fSSI5GzGPjTCsHLdjsT1G3FIKDaxl2kJp/R
j9oVZ1Nre+2XKKudpqQXN88wdv3h0IUiNqmgPriPdU3mxHbRVCaWNe/0mU3bXOauw16v0oxlEh9n
BpmFZK5TujDj63iSe08BoD1/Sv168J7iyaautlm6fGTkY9PCGO2FRGhZQBk2ETMpE6rhfqlIeTP8
uJvLrinJMdZCrGO2buX65eTGasn3tuGmbrrWvnRULp6n3XMf0P7uXeKrPKbDaslpOnRM+2733qcB
Vha+evnXkCGJ13j4cZZJ3wmZq1cBZ7Y9xNNY//huw3E6rHr/2oyY7lwjyx/AlsFMceDmd4ORASEo
753XtfXw613pPl2ETu985wshj0vlHWMuCjV70XL6HUpBY37fz7TEJSpbVpKxcsGvrfYPnHPeHRO0
+ZFSdYfXXvjmHZG0+C2ZTHCQxaWek3axRX2LWynzpEKN69NgotKg99/BHgxOOP1MFp4tZOvBj8DE
0UopRqNfjrPVdHonPb8I3ZFZl2qxbtv6HGl0WeYPkuNTpZuy12uGI2zfImQORZJXsx3can8HfStN
1z5o25Dv8ivlnaNFgK3hynkXhSvBagoD63GMZD1ez3noaAZMwD6zImxpU2KhHTkXywjF+cbHYcXP
lC3NX+7QOViRajbpQDv11d5KmqUN/nhb4nu0PQqsSfwLDkGbvnaXMwh39q5/aM5OA8dYOuaGsAfP
vMGDyCRBJPq/ueg8L5W6hP0erW7/WOt43lLm5dV8jD2J6YujK/thIgWx0gCVz/1M+j8RDqKS4RPr
Iwub8dqaSLILjft73gEzbYh1rCetVWguPTYCfyIfijbc78XrUl4S874utXgu7HqqGAVP06dscrq1
KyC5Jln0OtwHWJN+T5w8d3Sa7Xv8envnfkQLDxB87BrQG+cJsa6lPb3ldP6sUw19/L6z7Lm7zgO1
78nI5xUcWUZk/leLs+Hx2Wv40M0zubwbVXGFmmcWVYrEtvySDb1ZlignCloxNQ1joqEp7x22YZfD
pNbpUOQzI36NlI/7axySiqm1gofGbpqRW12QK/SoQb8seLj1Qc6E4tTUmjc26q3wr3It8+iZZZ2v
hyjgyDHs3NhpuPr6kz546KUzIuRTgO1teVl5yOPPxxx+mMMA4jJ1+oK+HTY0Tp7S1t3fa73aH6Zp
IztZnUZcs/Te/wThRuMZk2fMVmtGwG9LG65h0lodM3y/CMfLbhb8z920jqS0Xtj66dhE/l/mHj7T
DlQE52Fxx86V9GbKLEzjrW96J7TFJUFtTRvGh86NmTrrpRXe6BwEvMIz4pMpP33knGE8SOu6zvCS
6x+bzTVfGiXXBxcEoYVio5WHkO2QIPXGdQYli3f6FQ0fa0t6XqEnsiXZZoWbCyvto124JwMx9MPy
ZfWKSrX8vdCb/cDK0y5PzKm717Gu/B8Y9qVOSHosev7M5r6GfvRudRyN23Tw19j+Rjg+7ImT15gA
QKLwmkurabc3CbrLv3JKmU+ZQg3Ci8xi51++Rz3SPRyZE1dra0jxUN6Mh6AR5XCYp8q7nnGbYNyk
pfeTu5BLmQFHeVZOW7Adw2pHTVgtviWoGHoxF7eFX3dcM5MBkWreV3Psl8Vt045ndyXt3mKWzELm
TzNs6mGQO0mtyOcc4ivtavfgS1/X6WC1rnW95+2UJxgT+R/C0UyEZBE56lhTwD6GjbCHNPaFMJfV
VDrPyGFxBrDsktwg7PFw6ZVNd6Y45wFJkefDXSvdoSW4b/JJTIzHOKWhfSS7PYQP1hysxXETqvsd
DmRHaSVpVietKHzOM6cdntWo/T/sXNCfkc3Sh8mk2Mfx3gGxN/ata4yz3zQT1O3EbXK6TWvhh3do
dYGZR5zDe1aqaCQoCX9hvW7FHeJYAG9pT3k7hvW1Q/ig81yOyj7Aqaye66aA3+34m6gOPbokj3ae
Q1t5UMGeOmZBPWw3e/PKXlfQJR1+FgU/Pu1ZIJ1dJRyRzDgWTpqfGQNdL2PiY18FW5c3eFjGwVXQ
RELT0N/0U8mtfB32nSVjXcdVD+CW2JeupVNiNyz7cTjSEiru5/Lsz9Fugf0qrHJ5Y9+Dz08uOQIU
0w16zkovmr20EANSDC+PnMu55vv7RCdAgPRCyaDLcQm2DWkWH6d0piGxK1oMmJsgjsQ3caaIrYJR
wQXqgGa3Ct83ToMwP3iaIiLxcEw9ylWJ+sY3Wx4kkbZ0lRQrzkRpK2moXkQm8H8GfyzfJCGl5CaE
y2VvkxJlERoo73Fv2uXGeFZf3ZCdBTfbYIXy5K9yrVLf7xDVkDnQrbHt1Z6yDvYyDZi94OUpfb//
WM3ChYxuVTx0FF1vmpqAFR8AvUWyR0P+0kTFYNim3ENkQBwd9YFR73Q9DKQpx46eepO2g5kW1mfd
6Ze9bP23aIVfXWsn8C/Yvl6+g7X1D5ZTLuMvWvfMvBRLkYagNAZ/47Wr/hhmqz8t3ddXbwiQTuQD
jj6p2xRkb2okNc+qdfDuFHIPFGLMYPFROoOkc7V6TWocLMgx3dymz7DuCYJLSbeck0SFU1o31cyj
2EJefRUNEoB7OXuvMdKjz7K19as1htGSdI7UnxKDaDury1U8kE/sKFRG/vgw6l48b5leG91bcUKs
tkGru+hOUI55E0mLKYYKy6NA7tRu+6ySCgMYWg24x9PmGsIpSuxFe5++rbwX1wqXB09QoCZztM7f
jlVI8hGKoCHLGWtedlwgKV2+uNcVKWmQttU692hW8KzG7NPFmHYdEFnw6XfDibOw/Aq9zVdYS5sd
uPk4VkHmoYSpspwbaKfIckO+1Zz3IK0ct0K2jGcY8/MBwVZyjsksrfCAvWQCKXUjI9qdTOSa4RWD
qfZPo9epR4W/t3eyJfM8mLUYGGsx3u2yuF49fdQ1Y+1RB90I6rrxuLKcLVG4zhwwzMYj/XtorOaT
goA97qoT+7Njn7nykRi3Z68w9aNjVpumkb0xheP46IcUvQaT6TZS/d2q8vFX5znuyySp9B9oO7le
OqK8+m3YrPsoetM9zUFDio0CvEYTVuXua+mbng18U7m/BGPu8qKXxfhZrv1ZgUgN0iQbNm7qtFiy
Ecm6xJwXwiw14ySGic9BgKilLrG5hEIu1c/KwsXvgBK0IN9w+T5dkgSyCWZc8aEPtkql47wXL7ay
ERMNTHTORI2ScYXfb9znqsN6OlkWx37Q7qYfOsBkA61Lr/5EUUcRYtT6R6Ms7pJyPr/F8+xV/cU+
NPK9ZyDMCx23ukoFjQErYXZQxglNJ1pRe9CUt6UaZJhOnjNxDm/80HEsvaUE7VHSHG8tYdoLr8sR
Ds2FVg/FnCOxqM9C+8TzttKgR1vEO7V5e+f6tLq587W4GyZV3LNOg3lubkvv0rEVPeDpLFHig/N9
DCKbfomykKbaK03F4cMqNsc/hFZLX3adKvsXmkkZpOyV0LiiXguYStd2aFLiLOINUi/5YBbwMJkY
XR54qRglZ3wCbHkUKPbeRekOOnNLY11sgvE7MbzQn9Hg588+WQz3KRDLl+3uTPlx8KxAzNi+oVAX
W/lq55WfX2HJut3JEceYI58CgQ1pHmdl78NBZgK7jgWZuzvRb+qGgKPC9NON8IgtSagK1WSq9cY9
EYHJ79i3WB9XJ1Jfq6e86cLGM+Ratoziydz6nLHk/3B2ZrtxK1m6fpXCvmc15+Ggd12QzEGyZsuy
5RtClrU5zzOf/nzUrtOtZCaSR4VqNFBw2ZERjFixYq1/ULUX6ng94c+o/H2uwLCnFhvmO7EvQfYM
qlB8Yao10AZDDgJnhHL1FrJ/GAH99m0tpvpfhRok+kaouuxlDg+80uh5oONNJnFheEOKrCH90ufS
7CX4DoHiZ9xQgkl5hhrFTVJBLgAeo3s3k5Hg5jdRiAvtKJjyzrW83C9IidTwctIyKtiFB06dAgbo
j20pjPFNbOVcnmmZ9jLbp1IuY42eE5o3Yp7whtLjB7EZotc+n4yfAXhwAJmBIn6vp5JHkZaguqMO
AWgbXxbhGPqt6JGW653ynV0YXQHFfx28OikdJSvI9oyQ/NyYTBlFyCwR95FcgGcaJpqcBOyoDDaR
ScpudwIvUTuiXQfYyOrlC0A5gblB6Q5fJj0TlJcMMBzRSuEajrJO3Ad1yZGg8G/d1XKh3BVUoDPX
65X+uZS5Ndl8av9LzrAasqM40r90NdgvO7Py8KkfaZdRk+q1azjYPTsccGWwaQH2VWhDFSqveSOm
i6FXknjJh6vAasSD8Bhbgw+QbQYg5hpuQ7uu7EICrpc9V5BIf/RKnd9kYjgo+ygpxG0mDI26I7iW
sWM0eROooCYoCWIFRD0h6S7jjP6nNHcSwdSZtgGjtNsPlpbSb0hDvSYCyRR7MUmB6IBOPu3tTok5
T3wErwLH1Gg6jY/OvI77EDezWqE8fg2pjOpBNsS6ga9MBT6XsgTVCu6NoNl0hZEoW1yCKGlHrVL9
yCO5f+sz7iAUueg4u1Ezll8NSxKSK4C+4ZeIaJE6Rj+/qugx8yOAy4S+bZB7/UCHVPgCa5E2tjH1
0YsaqP0bPT5GreI6tlzqVol5W6kpBWHcDSfeA+jf0nXNTK36Dg+u0L4EWh5+A3TQNCRcXdECmQkF
MCMDVJbYqQoQWHufklp9BZ22vu4AmreOSblr2uOOWITBLb3WQX4EYTH9IvHqwMMPhurVT40fQwXZ
VEhwGRcCrfwXVL77H4OvDO2OnryZuxavYjAWrYA6JO9ritu+MQnPFpJoyHaZunUTtLEVgAYLTJLr
PP9a08YHWCWG4i8BeETmTmGseRvAIRbQKJ6mqavWYITodM8HQG1HxArlzOxKx+RO0cmwDZBmdPqs
xyYvzfupVXqRZuXENGEolzuQtv311NUT5beJyODSGGkffEDTLf0hKS6paZrxU4g8guK2eV6h+gMK
kCQzTkdqxbVGyKmkmEe/CTBEAjLWNA24FCGIaTEIbBv6t8g4xsVkePuS2nKISBEJrpOLMi1DWnCZ
vkV2rECbCSk1c0vlPuZuUmRacyowcjTjqonnclZ1Mk0rRfC/kjz23SZAQfUSMRmJCouYCQKP45rt
2w8iqgpllI6eHY+Ed/qIFHwuUAXnMQ3gxADbNUXSixbLMfzhDBlN1Fa7eHBTpVN/B1NGDBRCnGhs
QUmp0VoRGGC7JVg/VEmZfAOYqBQbXvXDU+cHaXAhkHjT2wgL5d7wZRS2BqlgRzZ61kh0DSXpuie5
eSmjzvyKXLAF+AinIm+TWBOUzkmRm5vKDOWfQS4bmhtFg3gxaX5e3FZWXt33Y6aJYDdMEOz5nNqn
nhJXjiq2oMLIyAWY15lef8+ChHduhCwoQR4Qp+dSGVfvCQf0kOCYAclVskQQAL8J7R1hauocJYrB
OBYRikZ9+X4PqI3V2bmYN9eERvrE4Ii8HzAxkv2IsurgAnigPQjMp3we4cfVbgngrbzEM0X8yx8y
U9mJAjU+hzKBxFUi6rhHElwEcyP1Cs9PhMeb36kv1z0Jdew/obHb3Y9B1XHDFLr/Ujbj+JdvALPb
xpUV/7K4pKuNzsGiE1FGZokETWSACx1JOR12PM1uNRA4N7AYSPx4esev1Oizl7wwwt6WkIZ/ootL
jaavm/E6z3vrBe0X0Dx0jLWSLsAUAVlWBPN3EqXTr5C3FbOSEjBtbWp0qhOFkdbM7Tytc8TQSH6G
aLti2iNN0O1VKnV0PcOZ01F3FmDRLJ9SwCeiyMf3adtd1v0oN7ZoyL3GOVCFAJRR5Fcbs7CAXXO3
YKdk+urkOzRkyxtcx8TRNURdvNL8DLOBUOqTfEf+GH8vc6IySRzQo1YuCP0AHtNX4KbRHbzWBpxh
KKfCBkS4d9cQnwKHNF/imRbm7VcZrPi3gt7No6bTR1C5Ha/SPFEeokRRs/sy6lukdqywG/ey2Q1f
66CukUGdKgUZoCJpvN2YK9FDWyg1lad+hLQyihPVRnIXRFMn2YzNDa8kQd+Eas5zcahLvXLlhlOz
8ZtwID5afZVdZOogt9Bxe9W0qK1qxAdNafjjADrPaxFOheCgtZajaBBJY/TLzAFO7JDI6LzrjjcO
gC5c6h8GcHNvKk8DPrU0i7lkPrV2Tw2Ak40gYIA3NGLyq68G79Ej0/+NKNRcZh2HXiUQkANuoOIo
z/BBQHqk0IOey3DgIq8aydqVSR/TZYUhlO4H8J0PvFUKTI0juQY+r0EO6qWplJw6gYlox7KcJCBM
KJK4ngdNhjzSMO6oTZNtarACvkQV8Ds3xF7SpHnQcj0BrlGe5LEMfw0myF4nSQyyXNh/VemUound
ZZEKzojMnySXtmsQb3Ml1b8KqQyQp0U05K4WpGZyStNrexv6G2imwhDzx9gIx59mq0tfdRpa4kby
JlFwA8uiOYEvlB86cZWSmiaCkt1LZmM+4NyYP4tCrQFYynNfdoiHlA9xhsuuoKQJGbzmSnlBTx7A
J3Dc9KKCeNVtJHTfG4ffIz56cJ4vp6nPwYhQQP1dx6H/LFNNA1FbDmlIJ5YtZstKKowgBbsZdwnA
DXAAEPjvXjYGqgsiaaINb5jFDoQ9f1MBW5dz79F9IzkGkm+3CjppG79qjJsm0oSBUJ1IGrW/KPpR
FXH4aHmxdUfbkIpL73mTMBe4htw2dQFqyxCqpPsjke2FpIGnhgzK0m5yyA42xCrvlx5QqtjWVhmp
7ggWwgLn1YyX6qSnaF2I8w0TiWUSbtQuoCybgOhQNlJqGrfzu1MjqLTTRZ3XfuV4bUdtD/0m+aru
JvWbHxPFbAQuQ9yHeJZszaognUG8ufqrh/B3FZZpI7tdJdIvD01YBaw0G9LRmtJP7G4ahR8QEPnG
w4gkuhlO0qMyGEi1lOAuZUpjpGg46OQyxJs4s+6b2Js0m8d6QNLgSRIHQpSFb32oTN+8sGslAOFz
nRkxuPZFjWqldKaeOowz4UDhzbqCIw03akZ36Vj4AvBZntX2qBjSNXSx6sa0fADHhpSS2fuq0WAU
ZRX9QKSnPS/XI63eaYh7bwtQVPX3iVRb90IWoKJhWXTsvyhdTzeDdnjteoT9GooFd/2FHKmWYNcN
PspNVgm8RRva7hseq1kEDTHK83t5lIAFgBmrIdF4Iv0uOHLtphyCsXArcZBUx5ygQDuD2LYvndIL
/aZvKynaWoEVc6YCSyfTAoA6AZ/z/ciVKAmGvwefwsymnQSpc9IcAjyJ2RgDubBKObxEf8xKr/su
NO+0ME5KV+mmBJpWDsbuFsoPTe0WngKLUSrpbynOpHo7BpM3uONAyWrrByTGrsQqVu5EECe3iOhS
sbBJIUhUhWTvISwNcokS6wsBoGdHEjJyVt+SbMBMPYT38ZA3IwovJTYA1xgiND/AzKo0IfNavy41
+s6OMo0F0GKziNBiVD0J5C2RyxZopNxIngTkZaCSChKvB5btJvCHfudeMX7LEym6VUGlizNgkNox
1ViDh2he/GV6HY8/6rrUCqkeknFFGg2bxkjEn2R8fePwRMlIQbvKvJUKpZR2nmpOP32hF6+hmHbi
F8hkyu9ek5S5OJMAz8RLyL+gMBxM9EfF7BZygSKB4VfagDY7BgcOICBOlDFE4n2A6UHs5KrIB+tE
UXts64q2ctnqtHdjsbYuRsFv+l3P9/46cYMPe5VqxkVE9eS+UTpqSGictVcAIrglc9AnN2QHXBeJ
WOedPdUUMXZmWFYUsGTYBF+pSSakIHkng5fKYvNeT3PAsFw3/m2ZgCS2O1b5Owj17nZ+6AHFERP4
YIKQ13fwJL3XuKCC7HTKwAtDHcwEmAiWKs9WMHKY/SIYDfBZCeWKNEJYd4ManvqaUGxDGVYugsdA
zRpevqJVPqMzpCcU2bLk1ZfKChSEF1NSgs2dFGDSs+JRykEAEGTBX6gamsd2WGNI7nKKx5/WqE8d
ebwCFqSnVKuBwiFtBCetJg9qCJfBoQul/9LMyrjnDqqVbe759LnZutVGbPyKFL8qlMKZo/O4lSOK
O5toaChja+YEMDIw09sZgzq6wVAO12QuWa3vfTra4yZQJbNEWq4UruuOW3Mf57lyYVITkW0TgXme
8PlQSLc1ZMDflSdOt3poJo3dA6xo981E/e0O7pmHtqlg5KxNoGr5BhevxriaGj0pnngXCE+CRWGU
NlAhgs/XI7Lcpi+k5ySbVJEckOfRq+VHnWDz/AKj6EmQpnZFCWr8u4FjqEXLxco0goRCaQycrU8R
HgBQOH4DXdrht2FBXdoqBVweO29HfGjPM65nLYGP4gaYByD9iVyDiMgZVcgFuTuRRs0qAf7QEFbl
n0Kbe3Ybl+3OiPvhThASxF4Fz+fTNa2bxK20Oz/8kvA9D49PK3R8ExlbumCHXGs4rFUDbCW1oV7x
HEqAMrd7EZSgAruzuKVHYdmTpvpfqiEBFnx+cGme3HLy9NlFuo6KPuunHI6OT5iu0brL7Njjyt1U
ksdBSrEE3MS8KkJgTVTRfJjZ9M9DXlRwRDdxBtqEJIaCd6k3P1Z+0ZJ7/r4eH37RQmIFwLNXVimf
w89V4jAtTDfyLdkhVXoqSYUJPPTCK9hom6TpNfS9zHGXZVQA5N4HGj5ScgBPYq2s1FIC4P1nYWA4
q95KypGyWDkQoVuVJ3GW+pRb4c75ADsSqpFxneu5e34VltoQ82izwocxq5uCiVnIpBS9mmHxDhIE
OLD5Sw0NBXgcdCnSwkEbfmHyK6+I6JzahkjuSbo270FJW0hfAJCs87imDw8dUL7TgZmQ5kpgcRtx
uAA9Z+2KDO52ruifs3+Y7Q11kMb6vAMZX1rsQDOHgQj+hXYfQngCLyzSi+JbqnIXXFAJorV9fmmP
J3o43mJ/jboAMaUoIB5mYj+Lqo7XI+N+AY+hgBUvG7c0y/LB0hJ/e37k453NyIjPaIgaG/hRzb/s
g+RTPWq5FKrsbBySxEsfbCsXb5F/UqvlfT0xCWTbwMigiHM4CkOHilVyopVeai61GfpmptIlTfn+
qwHeemXfHJ8L1LcJH3SPaQjyNQ+HM1XLs1KBnVo13GYNpWGHiuN3yDXS/vzyHZ8JFZ0NAydy2j3o
+87L+2H5oHJV1RByN3ilXF6QwcDFgj4cOgA8YSVXlHNXLNdPjqggxAQDHmrCUr1Q4oVdpi1nvgiE
/tUbKXRZTTRXEqsgvkOt0VzRGTm1Q7BOMCFCmMg/LdXFexwhVDq3ROOq5b1iTUVduIVRd9l/sBWx
IEITXlJVvtpiLUPA5GQUrOVUGiVY58YCczSUK6OcWj/kyiXAU7iggIk//GK9AU43DhilASGgQy20
pn0UyNVmoMZKB59a2PktcmozWqIFeoC0jGi2OGF6Xmn+aM5bROqs+z5DGMQZfN8QNm1CUrMSSZYi
RfNJsxRDZBVVVCOWNiW51SbkwDCPK8lPX0IaeuBDY6ArU3Fl1tlsRyw03dP5KZ4IX1wMiJBJxEpc
nucL/cMpmDxzUjRAojaaAjA6JcPb1SP1ViWNtmXimVQhFHWnKgAeV6Z74msiAku3GS8Dgou6SFQ6
OcwDs+Sk115rPssQryPuYqnbY1bWbn340ZvzUz1xGuaEDGsWReJKWoaWurcaMHYJvSzgoa6GsuW2
FZQ1R/ITX9GQUXTTJVSKkH5eTAu5Gj/K5jPnybE0gHqP62in1LUkbqVmfktINZSoQGoja2V+J0fm
IoDChlkgeumHn9ID9z80uIHRLOnEH7CtYuo7sRfejjhj/CK0g3XtYXJ6K4H0xClhOJHkAq1r4G3z
7/qwhSoY7wYEU9Y1LobLOhO7DUKwwr1FAWUloJ2YIup/Cv4lnJTZKfxwqDIR5anXUqYI9c8VKpBl
g1bBuw3pH90XoJR/xJK1Jld8YoLWLA2PfZBGAUVcfFL40kgwd5yRkG/nihVoJJgt3s4XISl8eo9a
QD4sTDZwvUED83CCEZxzyklM0EMPyLUaYEx9qa3JvR2fhNlwQcRjVUPwTV8qAoqdiYlHiQ2MgH7A
bdzHwPmCqFvJxE6MMkvj8R+CJwr6i+jZQldJM82iF20AES2kTAOsE+gru/7EKNgZIi2PhKIsIn52
uGKDGHQD2TsYCzAj6W2Ftk7u5pXQBCvb/NRAJJSI2YvcceyEw4FoKKl+RvnUnnqEScNUrhzwiiuC
w8dB8d1RFLks3OHJfhazkclX+iGjxsl040tiZzhuwhr4RzFA+t9AsC7G589uObR48WoEoa7NziqL
sBGC6qZ8QMKsKAUvtsAstsU4DO75UU5MzDAJi6rI3abzzDtcvR75Vr+KS17iVknHMAmMK7xk6q1p
tIFTDP6aN8/p8XgB4GNKercUxe9ksTUMyjogEISa9h9uojRXPR+iTSRG+X07VMrr+Sme2CBMERcz
Lhkk/49e3sjjQ1phIccgCyHu5jQX8mb6/H5Hkoe6mKbMUddaaHxbtQ7FHc6B3Said2cO8J3qKB5X
zCuP0wIqURo3icFVCSN+cXY9PUBtalbPVHC2A6iNKAukmf4riH1rZ/UmFNzYH+jg1U26O7+MJ74c
2RZygRpWhRKllMOd0oViWJb4ldi5rvo/YABpP2DmqfU2yVHtsPUYRNH2/JDH1wq+FCzl3Mjh8lze
2UEvZ1aPibbtKdm00wBl/UwEGpJXgszr/M6DwCvZeRlQzj0/8IktY6LqaXIATc7fUmoW20vyV+QG
7S5ohJtIU1O7Lor+02ks07OQvZThW6H4vbi/8mKAym+C+7ISM9tBa/TQeBMyg6OQJKm2skFPbR2u
ZoqB84qCmTv8fq2CIxYwVZ6l5hDukPYCWpeEAqL0nhFdI0c4XmvU7HYKufXj55fTYBkxGzHZPtq8
tT5kIkZI6drXNcD/YJnuJCSfNjmSiitP1FMb1JB5EpNCarxUFykzkk+FguA8wGQ9NuwavMJPZUDU
E/htuYcmUu/Pz+o4/SAu85JG55ZXD6H6cFYTaio5DEHYPWmgAY1UfVqSOt1ZoF4IZa1syZOz46U/
ZyD8f3Px3kedCmgoKg2ouHjwCHAHpmlS59aQ7ONUE+uHCfbPWjXsxKCzUQpvH1aUe3xxO0wyUOVi
gmsz4tpGnwoa1wgWPkfbxk9T99PrCTQBuVLeqlwNyiLApH0M0xZpHWhRDQQjJ5yGMvkB/8soB1ji
Yy+vvezevVEOy6KzbQqvK5N1JYVYfMIhtQJfpz1hW5y9dBN2jXjdD6iIWWGT7T2T9pEUlvUuAB2J
D6BAi8r2R4OmYIpO3sr+PRF0LMRPiOuKToBf5phBDzoTh6gcfE3lbzDTBcbnoxZ/fpVPz/nDMPO2
/nAYI71JOtHDAcebpkG3q3YW2MIuUtWcVLGaW3azcCH29NjMBNXaIqEdjXi5iTNPJK4YjpzaX3zx
v80VCA+LI5sjKOcZKlP2wY87KojVN6UqY2Bhon/Z1bzTzk/+1BJTAOdC4fqcjd0O567qE/4USDPa
hqaUaK/BIjLGtF+Z1YnAQNpGOwSBfIVvOc/6wwqDDlaToeWxgIxe+exFPr3EUvZfMN9eywdOToiH
16xSDr5XXCwgCsmABCSyjgojcderQAXSrAlWso6To0AsIfBQ/yCIH04IbpNXyFinYhXsh+YWqSK1
dXluwYI+/31OrRwWPtyvFN8pQCxy+YoM34TYykBCI24F0OmukXfGfQFr+Ot/MhTiz9acXeMDfjin
tB7qxhL4SMXQFLem1wR0OU2gvCCK+ujbfzAYjleU4cizpeVTHEmbAIVost6OJsy2bRvML0GJu12T
pNvzQ536VuRp3IJIMnPNL+YFjknV65TyjaJo6T1yFuaNbnbmSqya/5Vl4EQo2ZhLRNwQSz3mLOn0
MZzYd1kNdtJuwYteEBz7p4Aq1bZoYfycn9apnUHBD5giiCX6WIvrT2kgjqc67TM0tTInmqDIVRFG
YST3wcrHOp4bJROVTcHFRzljObdelaykBlc9M6qrXeCV97lZXQKX0/diFXYrEzsxmon2MhYK+L7M
kLPDfdi3ioDjOC12rRf0Sz+1hEfsnaDvSO10h0yft5J0Hu8PqusS5jnkETJs18VZDkUd0L6QQ2yn
z/5cSNNI3U3uH85/rpOj4HTIMaaeQd/zcFaC0OnDhEITqDZUWNXOr26Aca75Kp1YuzkXotnCC4HC
8/znHwItJXsYUibY+qwbuztJ8mbYBMzfSzXt9e9y6SV/fXpabEEqTTKK9XR5FtNS9KQK/YB3ASpj
ZOyp/DvMjE/6VFNd4FGgEpYI6Fwey7xSFhCcyKaON16uoKRbox9DhVnNHOAYkNREvtnKaT7+WsR1
DQtOHpakmMumYNkVsHA6C0xfUrZXxhR512LbK/2nozu0CtHAvdwgusvmIrqbKZgfQCAx6hhNvknj
9G2a4WaVHq1ZYR1NSFcknuGGyDtZxsF8cahQ+62EVoSMKJVj+JzmQrGJm+DTNXpG4X1KOjEbJjCh
w+0HGBTEt4HkcBX3SmnHmYkcTj/2sXLdtQXQvai2ANLBlefwo3ZZrvbKTs1zDhs8y4kgdB0Pf0HC
c2cm/YJgqhLwMmGlBFdqqKWfvf+5TmafLS5mbmZC4+EwIhLxrTrX8qCGma6l9G8ZQOP9+bM159oH
Vwplz9kyZO6HW/P/HQ5ShVldNbX+s4UnXOTCvR7uU9HY5pJs43pDggPxC8+GlT15VGKYR4VwRG1X
nUWDFt8QPCGKvYP+c2gvrcC8SruNnHtOokfuNP04P8HlUBSQRToQGOVQdoUFvQgeIdoSE/BQmMH6
4N+geOI5bZ92XwQ01zdm6gEo4zZ1zw+63CHvg9Lnp68pk2Is63sRykNanw+BjYZHfA9HINlM5miu
jLK8nf8exSTnVZTZXG9x3mhE+0gCM7UAqlMPsESY67EoKTlwy9dAEycGmw1D4KLR9cYmYxH1qzzH
qkybEYmBx1h9YT5woXFjDo33yY3PvA6GWmx8Tfc8YyoZCn5iD5Eh9XYIrHw2ZZtHofyDPwbFNSLJ
Ii62rRSAvkehkSCj7Xo6xzTcJmP72Z1AhxYmBHGKkhNFksPzBetgijQdgqIXFgWv2DpAZTH5bOSl
/XMwyuIU8yBBF2Dg8YgoqGejnfUsxtLz+ZkcbwDKEcizmki7UFQyFl9lSIRG9ifk1DAu0n9LA5oO
CSTdWVvCWLNLet+6H8MSCQaDUSKgZUKTaelS16OToI4drSw66SjJkDMKELaN+qoS0vIGAG6+bfS2
3SMAKztDGMkXKOUmK7Hx6BTzRsb3RAIvZc48zsWM0xKV9TQwflghLIASqUVn0OO1bOrkIKA8WFPa
Nrq4HATpF6SE/ed4LFNro5SKdpnhV2ftPvX1ZlSMykOIPgoD4YGyiBVtkgxWoA+9jSFeAHq5ML+h
nQKNVI2ClTfeYkZ/D0WWi10rfWwsDQ+3vOIZYZyR3Np6CgG8ZoJumwjS54LE+yj0f94ngw3mEo0w
5TlSUlkA2ybAiqOCFX2liNNa124J4ft7GFoMswEfz1VtsW5o53Q00QSg9J1W7aOhHK9QkmtvtNbX
dgEPZthdgwYZEw5XH2OkAlm69S80tFscPunaQV8cwvefo9MPmI8gCfFRPdLMZGT0kIvIxyGxazVO
vgxIGmxD+G0rptzv2LAPZ/B9LKByMhuHBj658eF3VNUU+eeR7xhE1WMLwQf5LGU3efEe2eK9llc/
27D/2UpY6Kje10xrfwy0oUeyvrKJL9CmX6tTzLFy8YO4yE0udEsGSrdEDEGzgJlrIpMvSpWlvKVo
wMaXWU2r8w79zCzexuGUyg/owoWvU4gi9Qpi6cTiz1a2InAlQBMI8B0uiFdNcosEaGcDD0PHV89z
Fwxx4ZZBlLjnj+uJM3Qw1PxTPryxSmmUg3HedkGjCxcxG+KKZLT9/EllFIszCpptvgsPR6mgtnpZ
whlqJz/YytYgbAsZvan/YC48qyT6gHQi9MU+snBaSJBfYx/lUfQTZnR9I3SC/nB+lFObA7gHR4L6
CA3cRdQBdeEXXQqzOg6laIdta2DACpH8ja/6zZVYoOwgt0VxqXRR9+3zQ3NHgSwD8HF8UKBXZ1Kf
Qi9UKM5dD5LWv+CNIFxA99buUpTlkE/T9Tti/xo+8HibAJ7nvQVkiWSakHD4AYWe/o5QRWh4mGp5
HcVZvg+seq3lcry0Jm1APp1oijzwlvX6QCw7XSzS0Yaa9yDq2kunmo/epF92qLig29rsDbX6HLaF
4ENFUkYxgDKrDEx3cS3CQep5dmcj7FMEC35YBeLg+0JSQt1BZrYI0G2sfZowyHRGT+c/57xTDsOM
KXFvAWqg/QKuZjE0CBoIZTFDmzqgbGXwok1eBOUGvyMID021Vnk4sbyMp9IKAZcMgHWxc0dp8lRf
RhMHIeTYGbJc31tpK7hDERd7CJ+PCP4VezSJ13wAj+PZ3BcEqwS8lN2zrJgHeA5CkEZnEWEjwYnF
XHBjtba2BTpbK/Hs5FC82yGDomnIrX24UZET6o1UQCsnS+jPOwEaB/FtWHTopDWz4Mf5L3h0LLDe
A1Shq+zauWe/uLSFAQq1qUHE0AYkPIQKmasixj/t/ChH+2QGrDMEARSwIo/LwzlZHrizCSkq9PJS
s96MfRBlbqIH2m8oYiaSaEW0Zjd8tIyLIRfLqCTwAE2MDRwYn4UrqfFbZEiNm5ZJtzK5oyV8R+MD
dSDBon+tL66GYBoDEWUkJEXHsr1AsiR1oAhlK9vieBRKG3Tj6XVyqyLhfriEiIt2kVFCVrbiWtuU
QTch3KRPK7nv/K98PNCkLxwsjhabXDYRJD0cBYKWhPUTiJfW88SHwerwTvLbi1ExOhsfouGhy9c6
REdDsmK8XWb09gzeXj77EslQBqWGTxHWleQOyJhrjpU3wp2EwNKtZTazbN3YbM7vyPnzH0yUtxmZ
2gw/ZFAwl4cTTYa+7cQYP6hmG9qt02/ynXItu8HKMMtmJjHjcJzFtUPC2OplwjiF+/Mpc7HgsH9f
3r2cn8z7k+TcbJTD2Qx6HUAAZBR5B7DAxtJjI92g9uJig+JoG7pv9pfKvkRF3x6/nx97+f48muG8
cT/kX7ygE7WanbWEver0Dlh4+9W4Ni4/e7UuV3I+8B/GGZIMWYiMcdR7b1fCrn8C13zprXyw5Q2z
HGVxw8DKjxJhns20xSLEQT/QyZxi5SwfPZWWo8xn4sNclLCS1Gj+Xtfl5lfsPL5pu5enr2sGmu8e
v+e2xSLsgmdORilkmHID/NRBhsB+QnPzdnKMb8h4XqzshHkvnxtuEXItjCsJHwzXO7/QfrVfM/vy
L+fr08owJwLGx6O7fJ+ndVYbKILOs0IIy6Fe5GAd5Jiu7r7snmv3G5JBax9sJVwseVCNqRRWMI/Z
ubztOGDh5vtkv367Cey72n3hWWCjublysax9vyXGXkGrQ07m7zc6v6atuMMYa1Nvg5vwwrOTXWuv
LOx815/5fvIiisQqVEpYhvMkAyflP6qN8KeDRtvKcs5H9dxAi5ChCjgSBTQvbSlD4bvzYETkVXvZ
xcbanNb2yiJomEZUm9l80EztR+vtQySTCxnPsyxGkWSt5/xeajs3r0XwiExB1tAd+3sBk1vsGlxj
ixWc8y10Q/cvuPcEYtH+a22W7+nnuYEX8aT3UywFSgZWvsqX9VN+U14qv7w7Ko6obxcv42N2Gd4q
d9rjyo5ZW95FgPGbIdTzecco7BkEGNif3Z4sz/Fswyk22cZ3Tcd01qDbR/WWRfyUF5FmlLM4qeeD
QQ9yG+4l9zF1JvvNswuWN9/K9uo9fioA0BMEzD+T5uDZHEbsOjbTTJy3LF7EG4nzobgWmYPqWF9S
Bye/+/oOYetdtVOvrIuVVT4VVz+OvVhlZGXGhB4JuYrbb/SnZBts++3oxtv6Qt6vlc1OfVJaCvQt
wNXRF188CCL0qqOxKmq7QgRelCDholKljm9tVrnRdH9+astAQNpP6ZN6h6IA9ge3cLiqehPKXpCo
kyMojbJFJglxZakKsVobp5WYM8eUj0eEoUB40uuHimQayGMdDpWYsj7IHQZaHmT1L7mVZeCClWQl
hi5Xbx5FpYnFa2AmzS5LKypm1dhConrUQM69RXvSuKy6pHbEUU5voyJNv8Foku4+vYoUcXhWkbTT
B9Xn/fMhm8jRS6jqAstGfCeLDfKsxFS1Se9RrU/W9uLyJccEecNRuwGQr8HCWpwDTHmqyTKE0TGy
LrMcJDDqb2jAIaVUabkSPyZS16D7mhrI11LcrgUbicT0LolG70lrsiZHR6Druosy1eV7ACUlVkNV
WJh2IWKfdH5djpJv2q60x3SJahPQMNpXhwuj4qWRNYaBl6XUdViPCIk/Eg2Rrg3cocbuFTVorRui
LUan3UtF8/HVry3fdCUahNM2KhR9jei+zC/nn6SwP+hwofiKndHhTxLQagoxix8cnBZi9IYV2caT
In2m9o8mQV905uVYyFy7YTespLbHh03ho4FQoyRMkV5Z3E4Iugr9CEvEqRrzZwl+41uDBtEtwptr
QNETI82MGp1OPFUF4DyHk/Tr2fnOkidU9SIdNAWcJzcfI0RDaVW9nf/Ix+eaKiZlL4MCA1S0ZVfe
N8QhzVG0cgwUcTZNNeDzVPorHZSjRw6fDXKlAiqTHjJXwDzjD0fMpz+hRFPbOZ4QePaAsagdpb5i
s6HSy7Cd8o2ReMlGFiP1moZ+8qalo7QSwY6PHr8B6M3MWgJptiy2jVPX+3nJ6TKRdNY3fu4JX9VY
BBZoNUjiXKBijKLLp1d3jmMQfUD7SBTrD+edakGq5IkH377OEcIZ1Xibpoay//wo4JvnfgGwAwiz
h6P4fUd7aow61F6w9UQQCbFhPLU/vX6qqDARicIa7cr3b/zhG8ajEhsN2BAn7IvsOlFryQ0FRGh6
RETdtB287WdnNcM2AFXSBGHnqIs9I49inWBJi0z8FPqXUS5MFx7WLCuPhOOAYsoa1E0mRdftCHcI
+Zeu3mjWjiGEmSuKyOAkaLXvRVMTAG1oPQKxQ91deEL9b1TWf70O/8d/y+/+vj3rf/03//01R/Np
Ro4t/uu/rsPXim//V/Pf81/7n//Z4V/61233VjVt9faP65ei/se2zX6/NGGeLf/OwT/BSP/+Je5L
83LwXzZZEzbjfftWjQ9vdZs078Pxm+f/5f/vH/7j7f1feRyLtz//eM3brJn/NZ+f9ce//+ji959/
yLNuwX99/Pf//Yc3Lyl/76Gt65Bqzd//1v/8hbeXuvnzD0HSzX/OyCsOLccHxDxVpv5t/iPJ+qc+
V/Mg6hmmybcgHcnyqgn+/MOU/slhg/ZIdQrgljn37jhc8x+p0j8pxlKjo9xOsmTxIPx/v+zga/3v
1/tH1qZ3eYhx2Z9/vAet/02JVDBTc+0e2M1Moqakzq/7GNQ81PVEzBiQMC5E1eeribQMfJSraU+i
nDTLjUVF3GxxepmqO8QMJ/3BwzIq2ltRZY13lTQU72A5Il7q9gp61/sIQ2VczcYGtdPCq8T7OLfy
pwBUNqpKdEkpa6Opp23yQPf0ezXQPA8YdYqxAo/BzKwwJNGEHH5fTcjFvEmM0APbgE5vH7SpE2Xb
wpTjzsyq+tUSG2G8KwQrupSLAcwhoHz8oscc37ud9X85O6/dyI02TF8RgWImT8kOaoWRRuNJPiEm
iTkWySJ59ftQXuw/TQlqaA3DMIyBq4uVvvCGuFUijKzB/qYPJrZVRubH5U4onuYgn5rizlbIitMC
Sx1sSulVoNqIOa3AaNZN5AFfifxRiy2D2C2jK3cQxqg7J6FnS2EdHDnzqQrNb3Fk6n2oSZdSuvMn
9L+1oX9rruEgAde24IAyITx3SCir2XqMlvisaEGyIA35Rr6GyH/t2v+7N/7eC5tQaR2PaI69BrWF
v2mab/ZCyqNt6Xh+4ZaSIeFOqIzJW+Zg9/hTGHBWg6VP18C5qufi14J//D9jo+Q3bGDZAnMqwUu8
/ZPWgPxsd9pgjkwoL84KPqJKe/6LZKzRCY0rPUUcEFY35JbaQH920QxskUy14NepErn3CpiNO6OF
+7qvSpfe6ds/4znh+ft3gGZa0a4Ak9b2Gkfz/Hc4mGYjVhat2LEIu5JdneJkdJ9XeerjPd0rcUAy
G2lt4KQiv8F1xvwjsExC400zHMQjG2P5Ycaj9L+w5bFJPxbTmMBnzT1Eln9jbxK5jxadneSTipBc
+0VAKhs7FAaiQtWFx2J9SM/nwkEH0QJCHfQpSlPncxEZlkRpbzdJkGKC+O/iove0dxKzyC7sp/NY
BWLiM09ohfivugI0e88HQhA8Ync8Wzij4+qgTqjP7oesRiQxrMopRRYW78L3xZ3Po3JkiPnph67g
/2204qm2qZwEoTDPgGuP6e98MB2QFl3mdxdilhczpAno0cxijjD70cw6n2FMponkKQihIHKKiUo7
LljRVT+jkH09t71t3PSDwtv1wnY8TzCZ4ko3BVEL9YTw+gVTsY+g4JcydrDYxcEunHSZP2D31KIn
jW3XF33u5KEvnYY36/+9aq/cD9vraB0WPAdYYjQnTWMLpsGiSs0IOGKmZIllaUMa99PdgL4gMnN6
bf16e7TzmGadJMAEnRzdYljeu823BbdsjBiFoA66aPlw1cEdOuJjYR61qECEnRrNvnTM5TrhA184
IaBjtmcE1PyK2sMYGst10rTzhUVXD54IHgJIk0ZTU+HzCoe4epRdteQ/Ctuj7Rs4aPLZR89e3J5d
hqhnESDCXOBlmDfwGqLAkr2jJ6slujM/oF44VnfzaEonFNVQGPctbE/FM5kbfYZZIfnD8pECz1Qf
Ixa4/FgvVdcfHIUvMgrEkWrnx6YXzmph5GjORwiW6fJkpm1jqyuBY8W8ivG6YvncpiBh/sDqwkFC
WQo0O5KpXpbfWSo1rA9pRXL0sfJLZwpjI66dLFRIh7k3uXAx6wnBxiKYOcPRmT9IdM/K/eRNbTcf
4iU1liEc9Co1vmLF0DvjybdwOsVOJ3P94nOyFCbmiVO86BNKQQnSaFifTMu3wTNS5DtHPIwQFWli
xwoF1H3NOzVFobKbPhZm8qEbMUQ7OjOG9SjtLrEPd1wDI4XlFCNnP1Fi7qNbI7awpcgd+C9DKIWj
efWHxEUzvjyxc91J4VtNH3vXk9zi06ISTYO6N7hGZO+LFmNp86HUwaVZT7hyV6q7apuy0NJdbVb+
bOzhMLTYIw5mNFt4GM/jXJ1ibEa8P/Cw/OGz0al8fsoRqnNXN8PEbX5qiNYZYZpUbRui6yuht/m6
0uQfIhu337nzkmR/fL8oqmvNjIhJkG3LWuNWm6rGaYMU24d6R4VsUvvc6jOUcC0lhzo0MsrWXy1j
AazcOXqtrvHdLf0rFatShHaM5eIpwTBJ++CIOeb10So/kZ/QD5irB2KX5qnMGs9/jFf7CiccGpjT
36TlxglveiFwsXTyaRZ3RIWp8ThXvm/ejBP+NwdzIJtg4wJcu/Z6/B6cXVrZ8fQZY87pKvbdKD80
tQWuDs137DvSpsyUfZ24VfdPKkod5nSvKg/rK0TuneWnV+FqQITJkq22C7Dn8qPSpVn1t7I1Et1B
zy3VEbHEcp1WeuDFtr5ftF6aoZDVcqMghyHWAmOsOJG3mdEUFm6fDl587WEq5rZ7N/Ot7B+65+Xw
ZUmqZaYn1GUiOdFW1hK2LgSc6ZAbQALwyhYCvm7Q2xAivhr9YInreoxHWOejTzsdF5SpwGglGKwK
+lowqN5xdjFiaQrg5GxlJxODOi3sm8Zx4nDScmE8eM7Mlw3qpl2sn0aHbuSJxcUqDOHVXuxK9CuM
ayO3CUiFUlP272RkwjvYbd0OH0CRNdXtgn3HfOeUg8IpEVsY5PtzQ7XulYoQ27+daxfHM0+5enyH
cHmcfnFxRciHuzErGwAVSiVIwqJCVlrTqUnxjfB+IlwRSTR++zw1ggUuGr5/iat69IG9KfKTzxJ0
RHrlIHaphusS8Q3nRAcGK++DN5EsGffdXGir9UPZuzUUM2+S2q6QJjdFsER4X36flTL6r4NWIkie
IpgrvpTuIIYbrBTq6aR1Zh/daVHSP1rIbVu/0KzF5PDCg3h+XZNBgbN6VtqCHU3WtJWkiSo7QccT
J+d21tqwrnJ5ktgm7RBFpnE1uZfQHi/HWxNtQDG8DsTfW8BMhgSdPoz4beWRSq6qpJZXNXrbgWdy
SS9oYl14kM7fwnV+xhqSA1yjtAwgaFNw1SKH0qXygBrltReyG7FJAvwBuiqSt96AAWBdRh46/+Yl
GsMmJ3geGrA1JhW0W6mdb9HJCJBmbWEsJGhDIhPsW1JjCgHTRjdCJO1X4YwztQYWJ2w6nBrirFTl
Ad9ZmeP+UL0PxbwGBWhdCOJXCBXQKrblFD3GLMlTWfSEeK55nQ26ccKb6lLP/Hx5GQUtKqroYOqf
NQX8TdHGTWKkbUF6PXU1PqlB3spk3tUFceWxBQ9eHZwI2/ALa7xNdegqUSqlE7J2D8jDNmuMPfXU
1G4fPbWcsjEsrKrKjx3FxOlAjq7GU55iwxv2Xb+Qn+LwdPKiTMzf3o66Xk4dkDgMGcIfQXhpbn7F
ZDtt5JnJGvgkEQnZEXWdrhxC/OPM7q4lP0RtANQ9EuFvD7zd4g6o2lVfhJvL4DRvBRUNM54No7Ws
KzSaMRSIkmnuj+iR648Vt2NyrCVGsIuxjE7Yp3Z6qfp4Htuu2xzgPXkK1WOBPqBjngd8Gt7eA4rJ
7mGGwXlVmEZ7HRsq+RBVBEoXbqtXxqKwA9dpreOAhNt848LoFxM3AfzVDc+/RYK7CCbbzh8aJ3tn
uX+9OJgV22nlS8I0XHPBv8qdxSDQXoY8dlBJ7CY7b8qKG9wosbgWZt9cUBRYf/f/Esvnq2Jl3tkU
yVcR4y2ddjZStAyqOD7KrPNQ3M79EPHqLjBgWoemV2EXU2eaeaEs/8qokLlIS+jv0JLarlzsSYJf
09IOhV30H/FfVSfHAZBpTML4VGgeJn8aXIQLa7htBpASrHIcZA4rIW8t8Z5/Wa9yCUMMPz3W7oJz
d5mNisDemGtMd/US11kRI9Qc6ks9LPuiaMo6lLNwFcYnXRb3F37Oiy21AtiYPKwp0lDukPNfEw9j
FDcOUdWQ6ZoKm6Hoii/j0I442rRp/95P/nxRkfBSQKd9tVVaQEtd741BtkcPKYLukOZ49QGHVqFF
53PnuaX8Pazq3ReuiPO7if2FoAwJKLcSbxG52XqF/LWZrbGFIthG8qjySXxCs089IjCucH8ZBi2g
duNcGvH8Tn4ece2TUSgh2V65uucjQgrTzIHw7xgrfW90ZXxfaZl7hFTSfGVTfzPQYH4s+3i6jQnn
Pr7vRmQZKXpxnCjJcTltGf64+YqidaIetxWSzrzQKRcBd/insAzcHSqp48qK2fyU5dOF9X3mW56d
5GdcNXk3+lhrAr55AKO40mKU8cbjOMTLMUU5NfCRofnVLSP6yykezovq89DXm3RfjIO6cnLHOeYg
7ndu6mmBMWDjM0RGIy9sgRf7nG0EFZalRCySq2azz+vG4XHou/moQd8LfXtojrQ0foyY9e7f+fUZ
CWQofUWK9ytv+XzpbTw4hhr7g2ORdlDmKkNcLwhAn3K8Rr73GP/ewkNGRtaNe3lh6NcmSX9vLc0z
uLmtfNQoBXbW4mNVboCKsOwRpwKziH/4fNvfb8/y+cycrbQHDoLYGaKvLwD7rr/l7zOlSdiAutKP
fAGJMC1iNqLv6mNVenCSCizhaiMqQsNr4w+TP+t4hGZO6IlOfKLf6hzwmvtqlUaDQYGsgCXrJZYg
efKn0pxLt855hEC0jWgWISiaA1S/Vvrm+U/tS9QujMbDXjBFwvu60CZr+RdJfI0LII7ye7dx5WM5
CqcGOzwrcWFVtsOvhFQgHXSZeU4F19D58LnyprFw7eWganc8VVpTfbTb8UeOr/KRCkIRykT515WW
9oe31+j8geONWQcGMWChs+tCe9i84TYiMLkDRP8Ajrj6XWi5KneJi7kJSkgY4QWt5YxfUtpFn98e
9/y6Xcfl6gEnQ+sBGgJ9qvMJ69hExW43i8OAB82Roruxq+rJOBZJzUpLdQlW8up4qzDaCgQi09zU
pZsZxmgdUUpH6k3e4OKo7pCaso7dkv1M9ElcuF5fG85Yq+BILtL9cjZXiWY2XTF4rTg4Vu3fV3ZH
1tYngw1rp24ouzmRdeGRfnXEVZnQ4lZnNTfvV92bfopNE2Zdloh3GHoYx5my4d6MEAwoJ6u+wAla
d+T/zvZ/C8i6wQfGSgG0wPp7/jrbhaWNcmoMPqiFeyJYpPFR8V92qOJc0gp/bSja9pB/easQht0c
DgihhM9GtByWqEr2qOvg9F7Xk7fPoynS3vUI/DcvbsdV0A79WTAm5/PqdRXPlpfqh0xN9q20UURw
2q4JKqp1j2+fgZfzWgvBHD3iWh5Cd7MnEWhxEA2yxcEYfXe/egYFwo7az7ls3XdFz+uscB5AmoBE
Hw7Oi1ijx4UTox5HHHJHNnvbGjAbwZ88TBTZvrATzE6Unx/ePz8y6nXlWKIX4KjBSRR6vqhYeXXq
+gEOQvU/k6XM4kRcVF562F5eoZBJoILy2kASh39+vnCGP+RjMqbGIXW1ob3XaxcyFX1rD8DH1Emz
3RWJEU04IVZ29KnFi6RIL0z45WVKBWHtczNf5DS2lRu8HjUwNIN+MBZN0p4rp7BqCmzcERcMm8x1
9hZOdu9f2jXT47Ixebug75zP212K0rAVg2I6me7XEsAp5rW7mVNX37fmbIM8mS8xAl/Zuqh4o2fp
ra+m2CK9+LiD5emYAGMA9A3LOXXQ5wodTbhXF6SaX/umzzRSYC5rq28TKmkyndCHqs2DMAnGjaoY
TuRNxIhFvhxHzQcZrDX2hebia9MDWIZCHmrsqzTw+TdNwQ9k9oJH0ZDOCRabdRkO7ZJfgeO5pEn6
8t5myZBkB7+xKhJu90xqUsjFsFk/pGgphUmqmR8UplG30aQlj4VR5vt3H0p2KHEfShpgQ7ZCR6VT
j5rKGM+oY3OnL/30YCXl77yd+qu3R1o/0vkLQY5DZIdoDnovwJM2H7FtMNnFYffQICX5TQwVIu+i
wF3tvcNQeaBqt8qUEVFsnSRwNy2nror1gxSJNdM1ocQUGrVhfn17nJf3C3UVEDUESRSReBvOp+P5
2qTJzNIPovDYE1xEh4Uy8G/gcU04RiNeD7YzHjIfdtnbI7/cIitUx7ZXvfJnGOL5yIuHvSNqzfph
tJR2qFrzyaM3cIvP8nfqiM6Fvf/aaFQmaVA6JN/gvs5Hq8gb9JiO0GEyq5aMyx3ifb+UXWhi23Xd
pjPGpe+b31pdB0MLU+5ZQ2KrGx1pbVSX8dLTHsNhdfT1PwOo5slpInSCYnXha27PNqPxrFMYW/Ui
aa9v0u5KL0e/FvDAB20Up5aY8AgdKyrwx/OQdn731Fa5I7J8ivnk25uPaZOq1knPYM1gJEej8cUu
L4f2ehnjKRQN7OK3xzuvKayVZSbHvbwCwqgyb1VSPMREoxFo9n7Se/tUxQ0YN7+I7N08lNkN48m7
aOmikyHRrubf2nfeLuv4OjEa+wenAF6I880jkYRIFUa/e0zoppB6anaY6e8Ged9dgtu/WEcgGADh
V+wHeAyQTOdDwRyNwD/gkaykM38f8ShPHpp2kNm1kzb5w9vf9bXBfJDpdO0Rp3vBzjZBrJk4GhEm
NVV2E3nYEsAgHU+9j23Nu4ei3LiWImw2p7ddwsmMBqt1rGa/6EmLhTuSDQJbNsw+MWltq3/fPRoP
9Sqrs8pxcd7Pv2I+OBFAMM5eTEv9QJbkfclbP9v1SWV9enuo7UtOUYXXAPAM+4JkewsGxH9wKNrI
RYAh6vtrRzonUgtrjwcEadFsZiFWhvWF/bghuHEgqOas1XCKiagyUIY4n1/sGVlEi17uddnOD5rN
NgmQmuqvFkV/N8p1/cY1hugAAk5EIaW6eY9GX4Gfdz9Vn4rKkqc28/X5wr3wyrfADJ7COXkwT+OL
8puf95Xu0suHtVyhJrv4Rdha9byP6VJdodWTHrrGit9HHuFr8L9Dj5Lw2FzTNnNzHfWZhRfXWKk9
aIkZrB+gQquzzRDM1nISfUfRQe8vvM8vjs465gozZCXIBMRmBaJ4QgIgr9XewqjnKTUH/yCJF051
I+R7N/M6FGLWMDHWBuo24jCzAWljZMr2CjPhAB8kM8zGoj1Vs5tfCEvX4OXv4Gb9kuT2HFKBjii4
pPN9lS5Lu7SOo/bS0qwPmds1oRCRunBkXvt2q6CcQ5eU8vsWTZeYc28Yg6v2rtmO15ORtweM4jTE
hrT2Urb2YkuuM1o7HRxNgElbVQjT7gezbeJpb7QG1DN7wTwVsM7HpEmjQM+VcyiG4ZLmwCsTXAvR
a7mVq46AY/MZo3zScRuc9mDMURfv6+Ka6wf+m1Fesuh6ZX40cbgK2Pv0drdxjdHMfTV4lHKVMZu/
ETaayjAzKwxgcWv9B9PX6RiRlv58+9J7bYIrDBK82Vpee9F5TEQCd0pX+9Qen8yh1m8HsCsU16z5
4//PSKAihcsTxRzPP6VVVpS1bZNzliJMuTgaN4ov/V1J//zC7bUNhdn8YDv/N9TmGnGjRIssjIj3
npc3t5mLOWwwNvjhwTaCtjJHyYM2xlmodbW6EOBswHPPVxhlWpARzBHvgW2E0WUeAiyILe/73leB
ICQ++Sj9PBQuktwB+RIioFUq7ccasSVcdb3ZfxBjNN0L2ckbHorsNPtRs8vrUtIJbuiAk8oK7cIn
euV+oNXOO8cD7qzyeeerEZE8+hZVxr3e9096Vcz/jKj5XbgetqH6ug48p0A3AGwCLNiEQItT5JRt
WHI5uvl1w+2L23dk3npjgl34NOsXSg0vost1PAhCVBpIDlBCP58UkCrY28XIeK1lHCTaa4C5rPRA
8QmncG+QB+6POJQKwH+BLdDx7R3+2glG4AX9RqATrPxm+AG7jiFKAbK1zlTc6a0+iqN0vOnOrbvF
C7y6GO57u7etC+Jrr35mEkugE2u7bIvYWPRCTaNgyxXgM3ZktN6N7F1j55RFtxtz71Iz4JU9vrpn
sus4xiYF8s35GiWIxsXRx33TYnQXJNLJ/lDptP+BDTH1wVh01mEGg/t7zNS4a6DVtDtNWO0fLEVy
RKCSpodaERX9fhRTWgfgo1FH8ybvx9sL8vJyYzOQJFJ6Yj2AzWz2Qz2W1KJHBGNHktJmyRt9b3fY
RIcry+2SbPfLZVjjCDSZKAShuueuv+avijOHDScO4G17MxfIe9XJ8h1+BrcMwvXMVtMvXKivjQfh
j71GwEqnYnO6dITSinHxxv24mkwDjJqjAvvyFBtEiUUegCzWqb4w6Cuf9D+uIQVoE8DDegT/mmRv
0VIfRDbs8RDPjwvtta8iBmwdGXF2Sf3h5R0FzZaqAtki02SvnY8Fgm72ZjRr90kyyD/GaME2zF31
9e1NspEiWW/s82E231FaqlNOusz70fbtnXT75JveiawltTGMp9aUrnanm7UOplkbh6/AQ81dBQB3
j0uveeRD0xR/+ye9+MhEOtDP11oK5XBKoucTL8jvzJo44aBHMtmVoJ6u6iQSwUymuX97qBebiLL+
Kn9FjM+j9ZJ42MZoNOadfajTcXgAU2btY/SPAjG3VYsvzzBdeCBfGRCfKPJHGhjPwvDnc0tUDtEL
MdCDJ+3qFoE4+4vpwenx/MS+SwZXu0TgfPEokIDTUeMfVOF0vuz5gGRuBdJwmXGYIlHfG2nsPAoz
N59iCxZKUIILpSgnaJ9cx4MvyiuZapesCV/EI+voqIxxafprA3ezwwj2fLPIR+MQV0n7HRUf9UFQ
HPgmJPKcYT5l8U4OwoGkYbQXdvfLrcS3RF/9mWnHGdpEXW6iBityZuNAS2XlNNm+3OMjNJzicrbe
Z6PJSWKeWB9h/kDdg3bYZt/inV7Y1tIYh3HSUHoCfPzIF30q5zjd2dDqrgqlv08s7r8x6RlwNEF4
mYA1z5fXbkSjeIqMA/xN7SafNal2bSFd+1sdR8K78NS+spmAgSLW9dw5fVF4n0xfsy2FUgPZa7qz
jHm6WVqv2dW62XwyG9UdRJwXdyPEtQDHzfrP26f1xY3IRgGLCgWLnsYqOXg+2ThbogXZev2wOHl5
HQ1udFr87JIy2AbetX5TCp42kTopOO3arXYqsDqr7KrROmiTiL62U6VOEtnWb7IsYmfXDxEZXp7I
ItkXiz3hSTgb479UnV3rwu30ynxR24ZBTCN3LWxtIqpVz1c29MYOUx7bX1rQZie0JNoLufLLK2kF
GnE7QF0hWNg+3E43eX1FZnbAOuLJMiAXBcJnZUGMl7eRBzL+3avIe415HYVIwtXtMTFzJx7JTqwD
0cKvBHe7na15l/o2Lw8+h566LtUzHmH6t+dbRWq8GEsvrYM123FYt3UTkILJK9/o8wvP1YvvR4UB
Ri5zAeJIQOieD9VjGe9g20uLSIHVDnB5dgKn8rCRk/XHKMvH3dvf78XUGG9VTl3dc/hr20kltE17
d+l1tmcSfRbg4nbA/iu5s7rOjC4s1vrjzwopDIZGLJrRa1kV+PX55DS3tGqZZfoByZ350+L38nNZ
LMCSzSW5JjujEV8vl9w+Xhl0rR3jlUqAh5j45iJF0LODycAMAXc2t83oixundu0j16uzd3w573ob
Suzbn3W7jCuoE4ANwRDmBzQXNztmpUbadrP4V25J0/HgzmARD77Rjg+FjOomdHqwUReige1SrmOS
t9A3ov2Ps8Tmeeozv6x9KqBXdHKz/m4WbRT0VtslH+ZyeGf1jSxvhWKQHjIgQdUmnHRbGxlC2mIn
1Qv5S01ltB+WbjHhhMzi4e1v+XJeyMOsGjE0cRhxGyaXMdjb2FXJtRfZWR2Mk92HpgZ4b9c3Htyj
t0d7uXIUyHGjo1sKhMjcau4UEY0MM8kiCGW+dVX4s3wQ2dzulsH3dgYX2oU8+5XZkcvQoiWg4JNu
xUwNsxNW7sfOyfYL/wuuwXETpH1kXtlD5Xx+99wYC1wU0KEVyL3O/a+Eg0KbNS3DQrOotb+kXqs/
iE6X13U/qbCz1XjhLts+8FArqAVTPqLBaFu8dOfD5X3M6zYL+5RjPbfzF8cKNFvUe3PI9SAS2nyV
lv2yI1QsjpFvXvKZ2DBOiMUZHxVjPix2PyuY+Xz80sEhiXaqd1IYS33H5R3IejWJ76K0yu/eqPVo
qftGHpp2hRWKJea1KGhdl4t1yY19G7Q+/xKeROrxq+z3NvuyzbJNJ5qtp2rqvJ09LPMv6WN50dnl
cJ/pfT4EjaXFV7lq8j9vr/lr+4tjQ8ZMRZ44ZHMTLYQCMrUL56TBbLvuAUPt06RMP7l1O/56e6hX
jg64I3owq/LKSzJT6Ue5AQfBOTWV1RzUkNa71qs8JIkGBRvTv6RqsL3Z16+6OsvgaGdDJX7Wdftr
Owsv62zIqmxnfSafVXCFbry6GUNdim7XzTyXIV/1/Xf7inQwSCbBrZOMbKJkpMuEqKLJOrlpknxD
IKsMnGWASGVKsXraXFLqeTlNMD/wIOC0gKCm6XG+jf0ltRwtVibhGqpcPdTbnW9Bg4uiKrKDNoqL
B20w5CVq2suNw7CowZAbM1OKMOfDxlUk1vvW4iIc06Met/bJk9IK4spwPr69cV6bIeVG3NkIDehL
bF6TbEgjOfaldZrbTjzJyOu+wkiy3KDJnGUKeH+Wu6oEtH8h+HkxLuWX1WNkheSs8Oj12P61gVIF
R6n2ev/kJFVy10JVzUNwCfZtj94SrFofdSu0yC+80y+OyToqsR37liFflGLckmp0OYzeqQYn+BC7
/VrLxhnsh2UttReU9NUvjPhiKUnlyK9oiRrcP1z85/OcYs+LvMmwT6utROhg7JNcpbOg2lg04lIY
8l84/HeYB7eOiub/lnNzQEo8rGolJZL/jqkeS7uC3t10zgiJpWyVD0LPz/3AivrO/lDXZSN+umVC
75XLqT+JapyiGxNq1oQylqGWAFyb73Qh7GWbGjTS37TEqqykeWv33aNbGfUPr7Gt73Hmmmpniln8
w9ONVbihx7OGVieci1Ma2/XwIMwyKvdYUZXQdaWj5ltVolL+MNYqLvZu4jf2lUW1ptvNVhQZ3xpc
K8fQ8tib14tRu8XBHAdR78auWcYvElCG+YkHTkfIsUyhVYhudZxGTjL6XEO7M45G5Rqo2Ot6/KWq
dS3eGWUKS9esqirUmfAHOGp680BZwT1p2YS1CBTpwsWa12o/FYReP1yjdD/1VrRA1CZjvlJdbD4Z
max/CnuUWgihHXNbzdJSaNFFRgGmNxvuikFY/SFphrzdZ7WeDlRkZPKg8OlwPpCGpd5Vp5fzvUsD
6VGw8b9XhIrfaUvOInCtzr/OIrtHmLJFpzKMK88rP+t6lUMYyZX1DRZBl+Dxpi/tPp6j3jx6QzXd
DOWk/epaqzD2SmtpFMBg7RVaPPmALHvp3amk7PzAHOuiuUldmjMFigfmeOeOftsGmSx7586L0OwK
4aJqEUy2xHDukkzxWReg8p+GFiLysRzz5G7lz8Mn9hr1i4zWvtUraxz2FTzuX4iz1ymyHWbxPS4y
r8DOqOta8VFDxz25tWlsFA/U7yztZ262y7UsY8//CSi2zKDDGm25GxE+qEMEQCb/WmukgKMhVBSA
R8YoM+6nKdv79qy39xUNsTyAToCOj+7UvLCd0OujnYAQuo+b1LND3MDbNFwSSstHqNVyClM41+JX
o2MfdYdTWyv3rQWK4kn6iGaFKBNlw31d9uayj83SfmpUoooj90Z360qVZmZQ9lK37yPqBXngwTPP
D26h8p21VNHwRRQd7SAovaZ124M2k0NAh7RV086aJ+1P2frLR8uD/fljcBFGq8BoDOXPxhRZ/92Y
I+1Ho3pOT0t1f+yCBsunIsxkvyBL0aaNgWMs8rp1H9ZmIuJPbWK61S7X5rG4ceeqxiUmd7DQ49ZO
cxH2+IavXYo81z5xGscOnGM9XsM9F9M/8GA691feG5p7wALS7Q45PY/ZD3jAk695BncoyGefkj+b
2f5FPyBqr4pedbeqTvCy7bBv+IR4xGJeTXSkHkDu6C5oE62Bu53OxZ+uTVtr541Nq+2xg4fFBia6
6L9Oua/661im5ZWLU2J5ULNdexAaQd1cVYvuLyEPomqCJl/6+aYYWkv+dmGLyt+jZjXNA2IwiV2E
ox6NzRXCBjBFrHLoTlXdD+2xmiFLBjVFVEy6fIWtb9Sj7UCF1rSK+xzL7TyQwE9+g8jxp12Rcm0H
Us2pFowyc5s9X9aQD+hNWahHprb+tetU9ZDamuMd4s6b6mA2ajwCBiPPOBhyGT5Vjpg+wvSv/S5I
GjnEdxK1DS0O3L7KbnWzS4w/bP/Eu8lj4d55CP41gTPWqX/KpBF/rpJFdwLlxvwB2owSoQsn9lhr
tsrB4sRcd1bbjMEIxuWm1ApTC8sKP99QSq3L96j6Tdlu7lvxxS8XrdspmY0IHILoLYLCTcsTtF/T
3PUIlbeBhR4Lkr6yNKxjuzSeddu2sfMvWj7evSWGadxJa6XizYU1Znt35Dv87FQ2rbIIQ4yy31hP
aWiIKUcC35ki/BLdVsaHxu4GCjRZh31d7M2jEbSJyv5okA+fVBH7PydHJP84nQluc81u66DR/en3
OGTcPmbuzzcZUquPi1M7NhIOioujSBL/CwavINmNhE4GBE17OWVsUzTGojr6OsVFWwS2N6T/Trkr
7jBr0OOdtjTDXWLkXhyiQzHgeDho08n3Zf2t0CgWBmo2Gjfweq3/EtPBeOo0Q7ohoL223UdlYyGP
Mrnp79zSqjToarf2UUW2Ci4hvyq05NiMFiSJRu/949QVBVWMbtT0cBoEi7TIPr9PkslLQ6Kt+aMx
tyoJ5sEeins/yacvvRkXH7M0SpeD5jttfW9lrWZ9hP26OjYSNEfyNGVV/NTP1jjvOzNv84/FtNg3
c69cHNK1ufq3ifrpO9x9Oz+IqvMpVTdFd5tQfXQDVfTWBzmjrhKowWlRlIHUHx9bfXFu3UrXjMCd
6uqfAmGuP5Fb6+1pWlxs0dpWsiqW1HLSbh3mJx0OEODmEtfFoa1jnJmivqmmUEUz5izmM64J2TV1
Z0SQvnlwrPJutJXzWUUNcuBTa/sIo/JA7BxpIe3SRa2SJ5PsDwexPhvEvqspRAdRNmAxV2SyvTVT
uq4hmiWJ3OE3iuCULVGIQsutt9WdXWflvSLzbXcZrFGxE7K0+oCmfXoLgM+foEBQw7u1UDz4nXWR
zhPnJSllPKpQWTBQyn/0SssdSY7SIttPNML+DF7ZfO/NtrL2pbH0V2S1ogr8Eit0GOx2/rFMI9SR
5lwUWGcgY5QFVGE1/5iqcXjMvaWwA0JA/X6ukZNB9IM0188Nd7mvCstTgZ2BGgh08hbMxumP1Lw4
VV2HQEVrGK+53rtcQ77+y7XSSoUTrMy7XvO6H1osVI7Bm5J/9JJqUrDUePN9EojvgZvrKu+ractW
hvgwjX8yTZ/y0+C3enVl6E0U3/AnTD9sNIkplDSS4d6b0jy78RKpfrtjrLdh4rR2/0Wv+7zZx7IT
Q9gVpaljdbZMHTpx81zfpRY04WO6eP2jnQxZygTJC3fSRD8wSKMIkGs+Gc2HeWic5jrpcv3/UHZm
y3Hj2Bb9IkZwHl6Zc6Zky5bl6YXhkSNIgOD89b3o+3CtlEMZVdVdD+2KRpIEQeCcvdcu4o59sPML
5FKXH8LFJqFbSX9AyamTetv45fBr4HsCjhB8SROPaBncew/lkxljcE8/Q2ka21j5yi62zOchApOD
mZmujznAgmnEXBwMM5yDuCV5N7/0qycipteY1MeqHLOdEfVecqgC7XzMM4XYsfPLNtt0/cy+LIqW
+VGBuVOHfGIbubPt2qfkxD4NwK0xecFREIX03siN0dmnftOHG7kE4UORWuCga2VZ9zJymvSsLUWX
z5mJpDn2ZRr+yqJ67OPIaAd/L6a6aDYiI9Sb72tot9tS9jz1qMnq7kwVX8BZ76w6+6QI82njJumt
g1kvhbn1ZzZ4W9y96/XMhLrFk/TxZCZG4RKYIRPDjPMmyYtTmaQ2L+Joweyj5ghWpAZnWCDPMbLm
vU/S7njOmPQmicEq+RAsmdHGtpHSvWpk1PxsVjaiNXlsBb2Ar815tCf/2I8VL0BZJvnFrHyeUJlQ
aqWVavbVDqqy4cRaTaxEHiCt7K5SBXwAdwa31e6Dnkm/9XOEHOukLsQGkWe6q90wMx/zCfrNQ7Ss
4olwFLmiP9EBTpghv1zKaZnC7bTo8q3f2E17wafRbTWkHkG2d9Px/mq5TN0HBHSR3oaZ5BcEiyee
akEo8gdTWsm4mcER8QKQWRftx9ZoEkAXOrNAXPm9VeJakN301h4NtzzZ3iyiWDe5wGbQZnKfdkM7
0jOxTVSGiWdBhOMIMfK+R2OiPxHNPrVUOsIh3VpDVTT7apRBtNOqN96VUSOcr2HG/3Msc7tNNmGu
fAPRiFUZD510LbYGrFxyG7aSYVVvi+Zew8dkmwK66r1qlvFD2EZVfvFUjy87NKrgYLQd63fI5nTa
lEZXN3f2YtvlyXUH04mtaNXTN9Y4928Q1ATRBkq2HO9dLdjOUGgsjAd21itAIFV18Ih3zPhC69NJ
vi6jat90gVV3eK+VectK+OJ0vx6uVyIqR19sd85VAcMrqcX0XeqewCUiwq+6R9tSNsR2w92bYv6t
B8M+vF7I+FMUuT76Aq1Y7RQr1ee65Dl6XqgMqCQnIAtBcec0w+RsBRv4YJtks55jO4O3HFtZq+xz
krEMxRJe8bEkTc7e990wlBufPclTmWZptktZwoOYem7+ky4DT8G30uzObLO+3dpp7n9wI9BSd1Mo
rR8U2Oq9PWdzdh94JQ+vm8PM2PZDL/5oSDvnvQyK3L7Y0yimO3Qapb+b3WrgZuiy2FRmU78Nx4FF
keSuKJ2+llK6uC+X0P3tW27iniyRhU8mvoP5rlGT98nvcODCIGuM30DLOARGKMzzfeeCuOT0Fcr8
MtGpUJva1mkSA5Bw543bVG0YdxNdrYPqeRfOeeCp5TRnkKb2lIeWy+yPdo3LzMqsXTb75dMchX32
JI1kFluOhBPykb50Cr4O3S3l0YtSbUDyJoBl2mHUrelWPa+VUFPTYyCd7GxEtft+1M5yB2TdFvG4
VKhGozSAPNW0RJD2H16fPC+rNIi0/2RRmHjfED09HznlZG+CySvOUeefYV8kvwJRR3vHGnO5eX2o
FyUoBISrF5thcItiFH0+lJHggia1xD9NOUTUuePdC0s9b2Qrgg9JUt3o4PyjEs94q6qOjjB+z2vG
ie9Gkl5A4p18/GFHBG/Fg7GM4bKtIBp+tNsoB7geqIud98mCvitgD9gP0j2bCEh+vX7tLx4woE3a
kKsgH6onnZDn18620I66OvBOHdT6Y4tZZ19MSAwgV1XkU7Dqf9W9/b3ICMO+UW/819Brq9pEZsYO
7tpvbEkYiTwX/+Sk676O48uerUK7j+iTsFVN6v5zwG26BKUx7F+/6n89AtoAoGbWwHIu/qoo57gq
TEUw+ydaIsnWxlkWxCwNqGNlaPQb6iIFwWWUV6zY6nIO16WeaN7TzA/fVJFXTTc85f+Ygmj7+Jt2
N/3u68YzzCwJFDig5rsM+iDHOkLXOBnmuZ8qCVWoLaZh9/o9+MftZ8hV8EEnn8L2VStER1bTYk7w
Tl4v7G3eZ+lh9Axjm+VudrateTro1og4a7ji/esj/+NTBHUZEybV5pVLcDXntDUFJep37xR1Xbiv
krT4RuV1iOcsMk64Tac4gUgl/vt0w/ZJG3t99Van1vOZ7tgiSdf62UkvWWh8q6rIyfaDHZWb0Q7G
Zks5hVzNfizJgJmXqL0Bf/nX7V47T/yFS/oFpWA2pqULeoOLLiFw10hTLuE0jw9q7IIayEWb/ICf
ro81u3hx40P8svWIknaFOVmIe9hXXa3i9UQplQKHfypJlg/iQrEobTioK9K29FjDpQ57sZkAiL31
88G/x6p6C/nzYjmHLMTqujascchB/nl+95t+cCKdhd5J68bei1mlpyZr78qgXm5obl6+21iLcIuu
Kn18lViinw+lg1Fqe2Fd6anpDnunto2aL2RI4UxkbqXuyOfNy7g12zTYR6os1Dv0hF22X8oivBsH
a7jVmrsC/9B7pclB/icYRY6ozPyrlg5y6dpaoA6cMqm8g92yiY9ddv0Hv4qWyxQmbXHO6EY/BJXq
qktv6jK/uLXvzhcBH3ib1j0Vi9LK250hNOCY//hC0t5nUrL8sx66uDWe37Eo1HyCw744V3KgHusX
w56mKJjtNLB/LXj/BkUR68agL14IBqVtCBMPfQayvnXG/NVuWrSr6T+U5dkTlpHFrZ/ab9qgVBco
edVy0lVu9dRQ5iI7pmZR3DL7/mt42j/oi0ACeLgonw/vmcrmm+sWZ3PsfBb20JJAifVAeamy1LHo
FHu0zkuGnZH6w+PrN/zl4Ktkc92M4ygAwHU1RXnyo73QiT4laavPuS0tEdsRZ9FUp+PZNPrm1Prd
qDbK7M3fr4/9B1r2bFe+ZuOwHLAmYA00r1cDh2PRTIxyfjLnen6qQKXUB9PqJk5eBe1qPdL4uZtq
hbpEZ6JLPo62h2JB9oNwKCT0Uqx2pQF681L3qvpmhdBQLpoyvnkoResc/b6cPr/+o198H9evBcCF
tW+HefmaGEZur0Htz5VsmZI7jA/J51lm3d722p/DFLnNDdnLi9VqHQ55FvIQis2AnJ5PDmuY6Ocp
X56qVNk7l8Lq785eyj3WRawzr1/ai6/hOhadJKYi1lcGfD6W2VhNMTVKnlI31+/RMOdLbBqOX8Wd
NeX5bmh1+qZOxHijzfxyneSOrllTq7wOj+K1/qxHn8nKOFinNoLzdaaqau86px7uSWPvv8DYHe/b
2cvrGAa1SGJCVvSvdgX6btA2pP9V+IM/Fn0YDjyq/iuf/PldQGFLoaVTzslq/PmTpmX61nVSJzqJ
yB3qG9/iF7ccrAZ7LCqAyO7QFF99D91Qgf9vkOJQ3LLB5ePRto45Ey88GTaShdUnW8LqVtVcvXn9
ab+YyEjiOVKxr4VuuNYgn1+n6hqV1xxyTwtOHptgg0neOzW9qcYe3voyuKEqfjGR1+GQLKBOR8/4
Yp+bGjDQqakNp5asj63s5uIBA0JxmMbq1v7q5U0FNIquZtXC0f+7VsN7BNWKfKmHk52bxUGALdoV
JXoikVLqjPvafiOs9Ba87F+DIubBfM/9fCnYRAoSdMSwAEzv6zHcZrVPBPVQmXR6aFy61TFdlPpV
KDHdwmq9WMJRF7J6Ai/BbYDz9nrCUq0JwjJaTkjIkk/uktrvKNfa3oqdMvUZBk2g4MkKIjXyKAHO
8/o8ennhf3RcBCBbnNzYXDyfR70QrcHpxD0NaROpuDODLK6IKT53Y2nvSi1+KSv5bzhMtjGryhEw
5apo8tjGXb03+VSSX8i39NTAGThXljc4EAvtoN0Y1JeS4+uX+OJVWWkV7BrR/q6ayhfVoyijIWAF
7UUqOYo4JKcdcnya0T8EMP+Lyi53+D8PiSloVehhtCS8Z73rf+1J8joLu7AauwsSPYtO51jRe6sK
Ngh+BH//LFP1X1kxlHDYqdpsgCD88FG+mkdFVNYJE6m/mEmYWoesC7r+JDsahr9ev7YXQABGQjDF
goe1jgGvd3ktrX+/KMzpUih0Yafc0H69ySnd5j9TPfmPoaenOdos05iXG13n4ReT+Svu6acUD3Rp
x/xHUwejH4MCDG6xSV4+7NV9zQ9cz6QBqqfnd97QwTDZaW9epKA4GdtWQc0cHcG7sJ/HIyHlN4ow
L15feIOonPAmcfvZ9V6tw2WVkdE5RTRvq2kKzjpY3Ded8n5jys4OaeJb/btCOeaxGMbi8PqDeLEm
g/9cFfqcRWEz4Ix+fqlWNnod2HfnUkT24PexcBwEyt6U+OJOVmN2Y5+9vpTPtnsraBMRNGcQSCx4
SJ8Pt3ROGcqkbi5O2LTuRyNozGovqs6TN97Xl7eUk/UalEavDcOtu/75Xy9PWHv0ZX1DXip2NPm8
62QzjPFi9uUn4cFCORkIr9p3IjDE8AMMYPPl9ft6PT6gTYpI1AwxsnjAHtYp9tf4Q56aEB2CjJwg
Q3whMsbdzKVn7wq712KTtE3xbYSld8BrV90Ksb5ejv+MvVYX+P5B6rsG2pWTMnRiM3bD1zXO20yd
aYHQUQzk8rkbRf1xytrp0+sXfP3OrIMygzlUIidetZ/PL5iXvQhnnCWXPOG1J/Ci1+/dUamFerIo
44L+enpjgXxh4GFMH7wjyCII2xzmr1ZIJI/4/YgdvSQw57BqZslpVGX34AR5t/Unvzq2KJY2fZnU
FmGYCNaCnoCp1y/8H096rSX8od3hFL4G4BToWpSmW3WBqO58iujTvSXXTFxCUheGjZcU0zkKjHHr
RchfXx/6iuwasNFgavMRpDQNEwuf5vObrlHwWIvTFZeMbmJ1LOkAT3RDaWYBSkzlU1uh56L31sL+
WeSynOQMM2BTpgaN824cfuRpa8/7fkZdhV7f2U7QEI8SwfaFVkLxbQAQf+OhcXThR/29BvCjcSnz
UjA12a1cLzk93OHRJ2Tn3I5R8cafRm4O0ai2H4soC20k9rVzhh/iFRtkLdX0UBAP9lv3TljEdVHW
wVPLB+VDbSv9C1nX+ORMeVodjcL2oRL7fCzuIlSL+ZdGjNW0TyKCvO4E7Hn8+TSbiaHNRPoxU272
a8rNMtoFtT9+dLpuGPbJbLfHmXYuqm+ZGr8zmUwWSHyHFlGsjUKqtzQo+jtyT9oFAzIxJMVW677X
H2Z69OV+UkoSnoRp2bQPWAtciydheuIbjDJrx6pqZESyqlm/aUAlKmYlUpjNSm586Kd6aJ6azkt1
bMxWn4LocbRnHl2nbn5lACXfWtnSf60ny69jldrDU0r7KYuNJZ9+d6MlDRSdbalOpe9wUoxY8kh0
drv8AtrLcyH/BuO+STwqTUSlZHvbycLkHEVtG9xNlZWU+LejofrQIHop3rZWZ45Hp/faN6O/egMU
aT7ecfSWjoSShk7PpminwNjlrSrFfVuVycn1UP/EUeGr/t3sqwkHOqmARBsRnFUS0KJ1ulXBJItd
nlIP2OamGJ/GLhH1Wze30oZYjyU1EQ4O/mV2PZVsvL6nKBzlC1RmqZsunptpIEsozYe4AQHwtQ76
MsD9oaZyW9Dx7LepsOsvdta6ZlyMHY09L8im773R0HzPkY79Ckesu2+G0mmNuCND830EmZFjrT1X
871knajjZlAiIJJoQqci5s65+IUgkgELfqt3OT2Crz4pXO/GbCm7OHGDWR+WlDzBDT38zImN3on2
wYgp6GCB6Ci2SO/nFiWcLve0/wek2sw0ewNNOzT3yllacRyFMtMdO5s+RZWpup/DnKofpim9YjfQ
k68e3CCR5d0SJq51AHevrPsoUYQ0qN4PPy69t8hTNCB1wWg+9u9ygpqsO6qI1Y9gynozXhabzsmh
GKRmrnEgfAzTSQ6/ejWl8iLBo6EJ7B3xFXlHmP5G9ZCV77xRBNNvj05fuSM8KEi2YpF+cnRSJQm8
78sagQLVqcPIyYNT6uTMD71TiHznOirtgHxMqdiRgYxKVPAOQPxwldbbJJkadAINq+RpcgfK7KgO
TOs9L67hPCZThXwjGLI831TO6P6gHTuu4VKr4qnMcTHGC2mh3RNCKPtTCKx4etAjDlHdVKb1Ic96
tGaJFRr+dkaF7H8GhjJylJ5dBF1nO13cn5bPTYpR+5jtJigX8W5Zch/PW5qV2z4zvSdKcVP5ZHN+
q55qN5g0GcB1r09NmjvzfkiNqjU2oduMFo4ZtHDDthyXqP7Gcq2/0SdcvtZWYf40c0ELbciQ3nzt
dNk29E90eIhyAHvb0knUcEiskeDd2emXcjt5KLAxLQz8i27Upe3Z0tRi4kRo831VgpDge9p5dyMJ
TM5eT72ntroVSX1R7eRAEh/SdhuCPbE2RWDmzgbXZP920orStjLbRXwx6KQgBAVPzPvhDarb8D60
8o4eatLvTBUkZBJOPrU3u8uyM4lYfE0cPgzfcF/LNEaF73dxy0nvYvXu1O6WZgy8fVJLwjtqC27/
rsHA+1nnRFluKGzqhrZV1Hwe3FmqzZCP7ec5kry0CefZT06eRl+KfnDd+8BOoy30SK8/G22SHKLG
NczNkOpeHKkYNRU4E4q4Z7nYQBlQmLK7EdKQhNUUrucj+exk8d7K6tk9N7KQGWSzpD8pb+mbd2tY
krTjFoG9tUVKmd9HbtnP554P+9mg2m5t6zap/d2qif9IkJfMtmzVxjBONEFfrMiN8yUTRE4fZIQa
+sCJrQi2IeIUc5NNuXbf+pYmDiKe0XSYZRwNdfMYCT5vn9y8susH2etAn9uwRSZUSFuKt4p1x4B5
INNfifasxUbTbQ/urhOWO22dsUN+PCOFNLZ4UFT4OUrt6JMyjHzZmDPxzHHSAj3aIsP1xbZKEdCf
kLOH4zHPXGfaItMmonUsemo/b+euS5o3gN2H8ULpa0FDTb6zgxyLVFndfRnBleSnMbL1XRVGZXkn
hnY6CzOrzPdDNLlnzktkoObKNvrt7HfSYjc9qJNj9Srbcr63xUmSYETQXO2MEUb4xH8kVyZ6csVI
5EvbzEH2KWFLOj6sYrIvLCDN987JjPslz53qnM2W3X72qHKMu6xaWIyMxBAAbaRyyw+otyx17sMk
OyiTpXZnFl5qfePoYOy4caq5W10xJ6MX1rAVFXjVFlWhtD00QOSAadyP+SIPE1Gckjd5csvubrHn
NHizdATE/YKSHPzKqqZp9lTB3O5oLl33c9YpeuBGSh+VQeIWtIItGsDNdtVRIGriZHFYPNG236mU
jnLrh5X7K2r4KdDpp8zaoxG33O3kp571Q2a+Vd9FSwTsMrYQZVefEvzKxcldbCv7nZClsCbWJvUn
ksnq8JjmS5uSAU7YLmwuNzyRi+R9JCJigUsiZpOaABXg7BJ48+Tt2ro1nONsBMrdjLlrVxcPc+23
PMiHblt4hmlcMuVX6cXtgyrdRGnuBnfJEJpEP0QcwpqavPonczKjw0xbh8xCMnbFHvBRU39PWSfS
Td0oF61VMAfQutCU+OQm0MfZr4+ThEqdRES4dp1xaFxkcngtqHq9YYUCi2CmKdDGgUyykwDOXMq4
IWjB30rLMOUhdUPx0XAKVJnSAOSwF7XDBx/qTrFHVWOPWzuvAXcGyzQXe/aIA4LEvGPuDhZszfua
KOBoY4xp2++stEr7rd913qcpGud0I/mRTdxaKih2YxNV3xViF2tfRQPCxS6vgn3oZgPbmLBJ2KFF
CtWuY0RPdgpi9XtQNLlRsqc2+99BEyAVazrAmsfBzKkfDpkdFvcEOVh2F/tiKe5hcFXeaQ7CfFsl
gvxjY5mcNjac2p9jawy0B4taOsmOLfCM+i0ofaJ4eyPIv+ZpUbHXJevybUkJVW88ZJH9Nq/DIXxD
PUZnb0VQF/3jPBj1QXjRwpaOjlZ0IEQvqJFONumMdE7pEFxBLCMoEVCKUit4wM9Tyvs2p2LyngpS
8VFSR6mPU9R27LakZ6vt6Mj5s9EMaNxj6QOz3gy0zOXR0OYQbNu8ImUcPxrqfeUhUxtqj3COMfSy
KQ6Rick6rlRmjD/svEnHOJCN4+6Y3IjUQlvMFCapZW9YcIT/tSxdiPiJKsaSlYrS3nayA+0fVe7X
l7QzdLpRo6Pvc8fX/hswY3kSxSZyYXlpcl7OnW+gC4aW2Dn9JjUKC7V15Tp0KsYwqu9RmsuWwitA
22JDGHsu7sbAxbcyoc5GZIHUet1xU+R/p5AKeWweXWUEq+ZXsTL7QsyIqFv9AZ6xV26tJqzTXR4Q
/b1zprp/6y+FMf8YF6MhopJMxJMyS0KlLWFO0X2aVMuoNzBBEvtBRqN+t5hpX0IJbqMWa4EmQ7rG
SdSY5t0irOyrb3hZe0r6aGbdojJivzfCrlxi7BbsPXGi6nSnyXPOIA6ElRHEUaPQDVQESjpAD2RP
GE9BT2Tb6apOt3U6Vkc/8QL7PjMH7ztCfEl7vYuC7GCU1XDMnWiSMcFNRFB2yHDMu3EZDWeD1j9v
t6C4LbEXxFXyQiOz+cDQgjQuNS/NOVetPx6YRMrDvlRMxG7ryCnfzpVejIOnLUHFUGZqYxMrE70Z
+pztkptltfVRLKtmtJrrrDxnSTtnT1PZa71DYCuPflrl5s4qJw54Fqpgl1RKxJdbr2lMOs20gowk
jz0VqYaVTEX1ZiChR7AV6crxe2iwIYmrLvSmXUoCp7nFXObJ2MO4Np/Yj9hQRldD9aIiv419qvQJ
Clh6iQTsOF3EVNC1vdM5xgOvtMrwvo5Sd9lxl/EnZ2bLSaOTi/9B+Da7z9WHkl70LLTCbeTjbeq7
CdtPRdgxi1WT7sYqXLIP7qCTfcQuP623/Ri1H4PEHoozdNH8gwW9ed5VM97YLoYGGnixLfui2U15
Da93aPu2OupB8b+vdeHwQqHJEGx2WmT9iGt7L9skU4n6XeS+92VNk67iBNp9uEMbys7Zm2s5kXTZ
LZ3HIdLIrU1WskY0ce54VXk35X6g7w3fbu5DexL2MdVwfXiT8XTqGIVhNxKqOpk8NzGXm2Fok89+
iPwn9vGfbZeKU2Hsoy5RGzlOdXBOM5RVu3Iahq9z73Zcg2NPZHZjFOPuI7j2P2Y6lehj/XGAkafc
cGc401Jvra6JfrWsIGWCCsLv2h9d2RRflDDd6aOoGix5ZoLHsB5z5wc+EDXfBxo162G06vRr5izD
fDZFGBJVaTRl904nbXcWLvizbTYKZzyWnW3vLQmGCrVwpvKzaIK0gTJVLiTRDgtApm3qzQ0fMifv
0UJQDTTCD5DWhvY8cv76Rsau9VvmPl6SKnRb9+D0PNuJD5nYRZNnLtsaNv7gx5KkXpXFciHgN2Z/
jgzS1vj84hS59zvLnkpzjyC0Ws41FeZuHyyNJKrDHTxitSrVPM1CIRpFW+ED3xSqZCU1vcX9FBSk
eu7mIbHkzkJ4bm2Vk9ubnoa8+NSUXMReZLbhP9pol/WTMjp45PkihLtNFy8DU0esUBC7ubeEGxsL
2vI10f40veEjPHZbVm7hnQaK05x8PROFmSoNEpfRqAc2ehwg/2e34+fjFWEVS0mApFZ8KMva13FR
oO2OF3QmmRsrUYr6zQgHfmST6AM05qBDaCYbQXe878tWv8MnokkA9mvbO6w+g/PoI7iKrUpg2/GK
xVKHhfRhE9VHbcr7kpfnW5uzUGydKClCcieHYsZEoIgH2CVOJqY3ka+64CMfWit4SnOL7X6MoKj9
ZiWeLh4UZmHrLtTUXDdtQGLyPcYnsPHjPAtz5wQq+s7KyneM5JtMxopaAoc0NSPVbjWumF3VE6a3
B19lftIrmH7T9gQEcCTrBtSu85j+8tOiMznH+UZHcLaVA3O+UWV8WdN1PJIjKWajG3Npnz6v9LUW
0EXHMNuLVdnV8LbwrZTFMqzQ9OOnlIc2oB7xXjBz9fH1IuPLkVE5APaHBxWgX7r21PtOocmVbqqL
05j1vlXkGvN5XPNIg7zoDrpR1XAu3Na/ldD5QhNAuw0bMgw1/olUzLqqbnYlxqLUZmRUIWzhOGlX
BnUvadMTT1MTR1YgvqdTiYEDTm0e+61NAjJFlp/WkIobzet//hqagMjmUEbSxr3qlOhg8laecXkR
IfILPvfLcqZkWDVUQaR8UuiPu8tctjStcH58LYKMkgDyFWx0Fi6M1x/Ki6Iziwf/YWfOnsuzrunk
xjRXGYij9C4fvOqjXS3FSVuAFljFVmh2Kaej3QUYKxrnFjbrRaHfQSOFSpPOpLnqyK6K7ooXFMba
VJ4D2K2f7b4lNtZ1cH64znDBfHkLj/jiUpn4K7sPaTA4Mngsz2c+9PV0qZ25PI+ZakjKGb23BCpb
9wu/kSmw1qLG7hMvY3brib+Y+Yy88ljWOIuVlH7Vw5l8DsatG1VnwrmcYlfOYVu8c7x+nnBgImOQ
8EFZuLH5yE2YTXW2HWZ2OPughpoymy3+IEIq52jXlkMdkaY+mcuhZHVy947TVhwgE8xF/7UrQreY
JxOwMaAXg6bkmlZdT0KgNSmLJ53qZediYRWxm2nWduxYfOQl3t47SjHkOhSynHzsatQk4sHX/xGU
9+eX0DRfLSOIXPg1zx/deiQOCfErnhywf+U265PqMOZLdrDk0n6OhtnZ5a6+JW79sy781WBgWDQY
5KmBOOMVeZl+QMjBkE9B9VTWuXwLm6LEf28K59SODUjcZHXkx1k2KFhhfCgPbYjUJQx6QfkW1Ouu
nhEc3mh7XMNk1x9FldyjRIpSA9nv1TQuksgazZSFQgoi7mOswv0WB1qP+U7DgYkz1QdsBnH1pFtZ
z62iWlzYuHerxvhAdkPxU7G4/xC4fOrYyRBObuwq6w9ktI03ZEHXzXl+a4AicL2BlM0AHF6/4lgy
9aKy+ZE3Q9XsBKFpxVGO9zIO2k6PMe3NBr9VUllkB3IINDYjOvTf7mCIzzwbPV9m2TQfCSq15xty
qavl589vg5KHMnSNgbGuoX2qRI/n9NH0yD5XX9BmR+9t7eVE5NVSnDzu6C1N3D9HBBCI4gqJJH89
n8W1G+mhNvrpscoTrFllnyV3EYca2AKUzvJYTk51i+b57zFDd5WGoUAz10Xxr/YxGVrCHkBpP+YU
Pt8H4LM/l1i3PllzWWx56d3f/+l78ueuoiLkedMx91+wlcmWCske96ZHd/Ew39e6QXlbzU8YoQ21
jRyDfV4S6QdOgPKGRPpqff8zNPKGtSUIROxFfLE/AbxgXzg/1rLUxz40vJVH5f1Ygwn2Ze+5J3NI
wydRu93T6xd91Yj8v5HhT6FBwf2GqOf5TfaFhbxdMzLf8vIdTAFyPtqZgqqR2rcSjP8xFv14PGbk
kbnoKq9eqVSC0xfuvDyWvaU/W1PYXVYCVg8YwnTtG33hf8weBkNSS68BINI14o723VCiNJ4fS0lw
fNyx97VOQvQ9qmKzB89RKgBqr9/Mf46JlyBCIhXw3/XP/5qxY0cI2MSB85HF4wcorZFvonYjY9+U
rQsWqdOyu7En/tc99cB+oWV3oCD5V/fUolzk5EXLZeZd+0iC+Ntal87Hap6/v35tVxuBdaJgCfr/
ga7eRmyXqxB4mR9ZnlfbPgjoqAXX0/YieEpIMDnipfR+vD7oixuKPITtPlJJTBqrrO75DfVUtYRV
HkwfvDbntB2R4scXvIw8tc8bpDnAgnBq3niKf+xlf387wWehpluXfmvVQF2rGbSScNaDQD4hA3Zk
3C09aXZTRFJ9nMtCPDSqrOxTahf2UWX0O/bhoizzVGOpjQ5p5mhClaxPgS/bT2m2BA+uqvUew/ly
p0Z7ozpvUwUDnl6oOlm/EZM/m4dZOaXB8d0zVn4uruBN7w5J9pi6yXTsklS1Gz/TtR+nsgDCguTG
eXDSjD4H7Nv245CDwIj56Iyfiyhzkp9ULtLlW11M8mczzOHdZOP32IxjkWns0XZY3rhp10cDzmOc
TrAPod9iBUUx9vxRuXIIkhmF9lPL+QDHTlrg4LK7eUoOVouTCy2BR9ekoFjxnQ4ete7KGwPwOh61
qXaunfLGbuN67rghYQRsfCw6OYjGg6sJa0qZ6SBMuierHiMXRUUTAtmuDcWhdaHLKHQ73ngZX+y6
1jHR/6yHtlXgcS2aS6m2q7Fphqextvoxzjld9+S+uFVNjWgZ3V1glcPPqJBVuFEEut+n0ThOcDIG
tz9OZKi3CJQEnbUb9+J6lVh/F3B8Dm1ouaFsrX/+18I0SSwVTjLKp6AbxH269MkRNVG6rB806gj/
7aVlMIypBCPgacClErjPB6Mw4OsEpsKT62XO9yTpwx9k/YyArzu0sDShwlH8j7Mz23Fbx9bwEwnQ
PNx6kF1DqpJUxZXkRqgMWwM1z9TTn085N7FsWEgDvRvYnUZoiuTi4lr/sLL7lsGJIcHuzfgfHoKo
GOjnQzZGCyrBqbovSkb/t/by6gQGT/WbJh1+1kTE4iFFTGZYIQnOW+gsUICqm1/BjI4FBAfgfNgM
5UKabKbyaiBu2hz01naejc5tvmlOgmpaRtAnXOVO8ZBMSbG2qH9e2+fDs7GBSlK2A2vt/DmSf61q
HaBwQMnceUVSiZ6HNbrp+G1KQnw2rdp22i8Yf+QPbjZYbLki+OJqhmIdpYwQPtLNVrxnoRF7h8Ek
yh7o4TYvrkyQahF6ozX7yez1HJb2YOY7Oix6sglpBti87Du3PppBNSoDbwf4auMh4rEA0jpA2Eeh
O6gN3W4sKWqgdaB6X1w5A9BxzK3h8oRaslfMPhIHUbATQPZ3VbcfwkAPDrSplPbDOEbe8EwrwfvN
M84tf+MRKc0X2Qin/GShdsC4fS1hBW/UQoT1BztQvTXD8Ivowf4FnDXbEIHoI4E4X9pY7ZzKnULv
FfkJxCgcNGde6zHPHko9Lu29V7NRVs7NxSbGMRW8MduJZyuvisVVDkqgQLGCCuiYxxUQhyQyn1uJ
y+g+C+1wlvOhHfJZC7Ui8G+f2Ksjc1YpalDb0pfEX5RAJorUff6FW2/gpFCKVFu9e3ZyTX3KE1mg
UBGsQxfnQPD3/kV1nLzeQp8EjLd74ZHliIaLmNtv7oOgQlw3mvWG8oXj3Vd9Ix2fWtzQb91qQtA/
UdQHt6S8ve3QPonucYWx43vPLSiYqn3cvme0pNeSq+V3ocr1h4NNcDEMfu3ifAdRohbGWChfOmHX
5gYUTfmOGmRd7ANpju+jJXHvhfyvrNwjy3D9Z1z0kmc6A6/3JSclqnsQK2MenhQrKAHhFIg01L37
Ke5xR7699Ev8KErXzHFGonNpwTpX54PwVxCRgwa4QFOUL/VYNg9t05bvfaBmeyXWtW2pVbGxz9zM
s7ZN2qvJHW8D+661nMZbydeXsXT+HTPp2dDhAXFnL3a/MGnbJ94YfJH96BpHzImnr2mT5TRQB6Ru
zBkBtM3DbtIfs5ircuXwLc87d5XO/OEhA911sVE4/wyT5orSgfV5wjpCTSBRoPTT49L+ltCvhpVL
+23ly19OeB6RwM11TKVmWUMMdWIPJqPihOJTd28Kq9wN2TA84f2pdJva4HbGbkUWUCHt5nB71efZ
nJ08ZgvsUsNYHL4nitLns8Xf1xnatBWnKkzVg9oM6iOORQEogDaxAGcN/b5NDOvZwc5oT0E8X1ns
yw3+hxxkkmLzGAR5fz6+iGTgAvoUp7CXw4OCh/PBAq2+F52prF2T174ze3t+HJEFIvFwPlbj0CMJ
tDg9jVOZ41lnZd8axxw2CpSyA2y76Rv1VrlHiVmsvUEv44cHFwnrYXWW64Cgcz50Vw0KvWdPnFz8
sXykJZMXNeqqfQUk5n5qvOotUGjC3F7bKzuZmi2QGgcvnZkreT7oOGb0ahoq4shmQaEFtoQCcKwh
sLCN40SMG3BV2hqn4cpM54c9nXFEHMgyF1VORUNYqo6L7ATQz75vu6l9ZWdNZLMitnnyGPbXdlLC
f99GKOh4fFiqNQ739PlUk9bDI8OY8hPwinu6e6GxHaiu7PUhQOLq9me9cmQoz2C6TGltVitYbtmJ
w4qiT3YqsLX9ngWjt9dMBGwGkZR3iHfrDyV1qW8hWjcfYG2vrer14UEa/aFoU0c+nyofP1Sq1mZV
O7zcH8audnNsxmqquFlXOJ8rCUk+0gJahBEP1l2ltom9EiOvLTJlDdSsVTh24O3Pf0Mbj1SrA5Gf
AgiEJ/4fzU446KW2o4qcqZfIcDMqxZrr+pXzi2OnTZKLywz1x8Uil1ns1UMZ56dJ2uHR9kbV3qNx
3RyKsrHD7Vi01VbNPWg6FQ+s24t+7SzxdJqJ+EBwyATPZ8yLNREc1vzkSEBa2wGMLfCSZvwdoDeF
K9SEGO/Knr54SFNpodnjcHQpQvCKXMw36sGVO7GRvJWKLjtKyzX00Hhoo31roYIDVDEFPRhqyhOm
RnV/IIG27p0aKhnQIjVJV944lwnC/HugRPNsRAkFCvL5N9CtSPZ1G8VvMggN8I3F0AcHZIGpjHhm
CQwz4h007j1Rxs5eHduk3NXhyC+PqYa5KwtycQyIooipz4mKPvdTFh9HqnHg9roRkicm7U8JjOEx
Gkpwsl0yIpDSNmrVHHKwT9a2s/UkucsdACG3N8XV30A1WOXRY7MrFr/BkGmf0KmP3+rGmnYDe+eo
lHH6LkT/PqiT8yU2MmRP8yCatmElopX4fnEK+QR0tLi2ORO0PRf3WTGUQ2Ehb/iWq6Gz57xUCQ3h
APu/tvW+afTpH9FNi1dS0ovSBkwueklzzoAuLL3IRQAqql5MTVIrJ4T3xK6QNHq2cckzLtW9+Etm
jg7axpWcUTDtownO4NhKMX5Gg2B4HtiYKy2Qa4tAT3wu1fOLuHHOd+XIgwT6jBO+GSP6IJsoh0kx
ymJSkRdJ1I2RSecxDER9LKRb7Di308ouuAhLfI+5NzG3iXgfLh/fmjVzb+0JHWA7Dl+B7ninWZLr
MXXM9IutmDYSPnGV/hwnMZxub8CLqMTQmEPZHEueQHQ5z+cOZHdKB4sdoI1NcUQCqWElKopJVSzv
rb50D7fHu7LjeI7Ss6Im6tLtnn/PX08EY4q1HlhH/EaGNbx0atryFNPVrR1b6m6yAvNjFLIbbg96
ZZLsbRPcIa9Dahvz9/9rUOEKZKwHPXnzUPp9hu5NWKk0Gz3z5rmelDVK1rU5YmqEDgDflmtm/vO/
hpM8DWyoZIIOdegiKKpMW52qA2TQCHFNOwQGbOiptxJcLf7WszwceiR3+dxex9Ts4lZXygEq+uiK
t9zISlRqI/TUukmFMCOot9z+oNdm6DlzIgpsQSNDPJ+h2TWEVKgCp96J081Isfql1CT631PiALSz
BI9aNfp0e9Arp0TXEdOgN4AEAU3w80GnyFYMtc+Uk9IpXrkJvUS8GUPu7MLU6ndk60a/zQF8PjiJ
7ayc0Cs3KbkoVViUjugE8YXPB0fVQdUTyw5OYTGIfKPDs6khO9V6hLazFgA7tetdlKK3jjxukLfb
sshcyrCQrjeiTYfD7W8xD3e22FQI6cnzvmUR5gz9/OdEJI6yBOx/QgFcvbOlBdQzbnrV3aUtwIOV
5b44P/No7CseIPO+XppH1LoeiqZTo5OrxN4+6DP1UAXivsuRiEGBW3ovt2e3Nt7iVgz0amxHuJKn
LhTx78nBznLjVP2QIeJr/4jTsNX/hxkilMZLkhc7mcliedUsKRHrMaNTXJXvodJBSGod8dqAUWOC
efz13yc49/YsQGCU95edNprCSUK5MTmpbRN/BgKa3WdOWPtKQNd8S0LoJne3R7zcMDwfNQpj+kyh
RqXkfMPEdjhQhiuTk612+Ex4vQYQUaX00ZeZuvY1L8IDFHEPGQIcRyxI8MsaoIuWo0bNNTm5CbFO
Ad8f3Oe905a7sc7ktHOdwLjTIhDW/u1ZXm4cBp7bi9QkCBVL5T9N6sJqbCs+RSNQsq0svVTZKWYs
tD1A/OYL3DJIfbfHvAhL82RpJ+I4yAEBo3v+ZeEtIBsadOLUtm3xJYhhxIAX9rwnPEnd12BK5a/A
qDNcCtJIrPlOXWbUVLlopFJohXRE7rBY16KNY1MRhjiR3ATfs9pFPzuLjPCgZIH1AxHAGEWNatTh
cEe83RvZjHuYA9U/xyN+BqarhP3/F945/whBEHUZdKzkRGNq6vd1Yolwr4pB0qRTnNfbX/wiX5vn
TL46Z5CIiy23Fwxr2XilIqC4qAgOe/nY/KgldVussqUfe5QMNuD0yu95HgJ0h6ohTrd/wZV9xtv5
T8JOaVVdFhizOJpcMVFzQn6g0z+VUxkdREhraIsdQuirU5pq/5qkzuVMriAa45yri7abRlNjVAxL
nKaqq5tdFXrUr223LF4UWGlHeLTeTxg2bXdIOiNsuQ2CaAXHdOVY08ymlghUCOnYZZqaYiWhWPgh
nMBmusqm1BwsS2ul/6lSVvb2NCMG9w1iabFyqi9q+0zdJSZz94IepItyvrngeJLA1UF6yswkafZJ
3uvyCGgyW1nVK/Oj5crLhHIEldvlvrI7YPVZFuYnL26Mr1brQv+DmL5tIAy98jnC5xHa8crNc/kY
AlnHPub5h4cOpafFZVdpI649QZKdbBij4bsIzDI9oBfaUYBSjPCFVLI2dyrXevdD7UxEFzRE3Wro
uH13h6x6O+2VakjWHkVXLgxUcgBqzC1YMLqLGxFNcC1ECiw7aUYVRfsSStGGtojbP6D5XY8rGfqV
0VABRjOPzw8zYtl0LUygDl3JikJj66pPoM2RsqTm6YhfFjS+eCVmXxuOxz+ZDBBwKJCLmE1PrC7U
GkQdvLYeCrnBG2tLvav5T8Gc7NvtYHFl+/L92LvgeFB6WFpSaU2HZQzGE7AvLGM6RAH2QfdBkosv
t8e5Oiljdk9DCoIsbbGR0GsoEkJDcZKlKL9pHtwmtOjpkhdavxKBr9x5KChQv3FJxOdTeX4ikRVF
uAfNiZPtTh2uUVrVP8AL0454y/N2b2ztFVnrxE8no1vRkrsSerln0Mzl4Up/Z9nPykGmG5Eh85Na
ZTgYmHbN/heBc2hgsb50bfKPpqrcMvibE33+9M9ozi9S7VECDjVSpzg5aqh/xr4y3TW8whAfS8WH
KCircE8/Cijn7dW8Nk+E+8Ca8LwnIi0+sdZWbSyNqjwho1BtsUWI96Uhip0hG5D5SEqv3OAX47Ge
ANB12guAs/mX8yVNJZSlSqbayaQ1/IAjQAO4xaTzDrkXNmoDPXStX3ixYRllPuuUoCja0Dc8H1Ix
Xcrs2E6cQuRT/SiVzbOIWuwHsrEBTH37e15mSiwkTRtQkQjSowu4uEVSoy2AeWv6KdFk8+Lk1fDR
HSCv+VkGBAmdwNKqjr2mQZFNlRQXrMq5Ay2wpoV1ccnMfUlCARUw8gdSt/NJG7Qd0UjQjBOOZuoR
zun4htcRTAO3z3EdtA44lK169F4gkOddzMemkIaJI8nDYvJ5OhQyFKZ+wjwqfUuiHpVAhGE/drLR
oVONY/VDHQ1s6NR2esvLOtmNoYM/Gb6I22CqECiQdTT+vr0kl1uOq4+cBpjTXA9a1t0KIRpV7Szj
pORp/KNv4jTAymLwdEjHQZgd67gG/HF7zMs9x5gI3SEiBboMOaPzz9/yWE+K0TZOZe467wmefE8V
EguQxiJ9f3uoi7jPN6eiRx8Y5CFqSvNP+asMBDtxmi9Q89SPg9lu0VjJ0109KGuSY9d21Fy7JSSS
HJrLamrodqpZydDCDS0tH2nrm98xCq83Tag1vyy8PtJNZxhrV8C1xUNfFCwUgAZAWosPaStyLAS/
6NR2qrA3ndVDOIwbxFjorztfx85Dz+f2B722drN8HNkZsf8Chlu3FW2MsDZO0BDMRyV0zOqQDiOi
GEXvrolPXq4eHRMmRpZAcGK089UrMNNVMpEYpzo2dOXJQR7D2Ld1o9o/b8/q4i7l1QQ4gxWkVYOS
5+JoQkcFMDNZuBQbKqrEZju/xz0RqJ8jYpmfu8ia7wZsww/o1jrpyia93DyMTlxEqX/OhJbGwVQN
yzzqbOtUxhqi8EqJxtdQVUeEg+pdCO9S2Xi2rPzbc77cPOej6ucfNxVVnKa6wqiq7F8iZF7uCkhQ
8DJ0678EcvTK5XbtG5PFEm5J0z2E+c7Hq5E2GLAstE8Itaf71NWjPaXEeFPZYfMBNZJqmwSoNOP7
0v0PM2WuFAeQaeWym7fZX0Eg6UNMdLrJPiFahe1maqrxNsqnpt4XHopukQyxwPn3jzt3tqjVkd5e
lNj70cFbsU7tU5UK8wj1LNibHf6VOyCFNvhYYVc/bo94bRPRZFTJCOnucW7OJ6lIIIoCX65TW9ru
W1+PeuaPMZ472yTUYUxrWUFTt22QF17jAV0fmmFBTWrs//nP//q+IzOqLKStTqDxIxySghrDwpru
YV1rzR22THx5MPprNrNzdDurv0JwoNwyF5sQNsZ3+3xYIaWbJ7gpvqHjoR4t9H1GYG7Fb5eWWrtJ
U+i/QIWdHQolITJs9r/uZ0CE1KFnDp8Lo3M5665vVdjGSvnWxaGOClPTvmmx1u3534JtiZT3F62W
xoOT1dHKyBffe+Y/OGByaW3wwZfQBaMYrQb1veotCZMcWQbN3FdDXxyMIY4RXinD+zhL65VL+8rX
BtkENgj9RaC2y3ZDVZYupLumfotqODt1EVaP6ADWBzSf3D0WTtoeH/tyjxdo9dkcWmXlDF+mjnTP
5+7g7J9szst+vtplHlpejrzZm43sRofMg+L9tkHlTs+qISfz4JAs4ZVqW0pD6hLn+VHB6Ny+E1iM
rsTrizuQn8KKw2OaIQTWUtq0HIXJAojmDcYUbqfhZOAwKeP3RBuslYqTfnEFzmPRXABWRl0P2OL5
tMM6QZ+sMeu3NIlKbxuS1r7Iwem0PU53zWMtOyXck8wGCCwlUY5j0yw2V+HsQ/kpiqFGmqOSNNgL
ppTuiX1QS7BLCrGrTRTnoxFZSuCLph/u87ap6QEOTOoDmqwdGlqw9Z1tVIjpJW2gif5jwGJmVFy4
bIEYzb7Y5zObUkQnWgwB3nSkUndTMZuu2V69izFsu2u78om0rlyhv17ceYzpQtxEaoYzROg4HxNE
JDhMJ2zfcBh1tl4326iPtJKmCQk81S3/vTQ8DzgD9WfKApDyRYwCWuTVgdW3b+izmG9lQ++R2K/4
oaMq99QLwbr0XZXstWTKs23kGh2KIlgk//OnZsZ0QedegEej+XzaPbIdxaiW3RuwpuiZX/qtS+Pw
0Jtjtle7Wj8Grb6G5bq47hEpt8B0EJ6Rs7aWMJ8xTKCOjWb3llaoc28LjjQQEgtRmU6q5v3gZO7B
0HHz21By+np7vn9YbudXw1zs4anFf7Ass5brrJcNNPM+faM4HX0ZhJod3bHunG2Vhzls4aqRPtbB
6GC1WTQ8jppXf49aBKuUGr2vu67ROmhzvVL8GlB3f07wqPI7pFuOyBaHG6P8GBW+qujeMYHWd4g7
kN4rCcRluGUGvFfAjhPhiXnnSyak2te4qKRvlpDJtxZq1mOLfJu+MZHG2Cuplu60jr4ClOBoU02G
fnf7E145KRBfaKlQkQBHviR9eG3QFKFaZG+la0QfK5TUniIF21QMCtEtCktnpaSkX9kvOtqvDguG
tLC+XLIuFSkm9Vr+Rg+9fmx0RxyxwOhRt5ymHoc4s3j2vDB6rXQn6zZBL1VlmyPV9EnAWn1KEVt6
kVM9dmjDmbCNJ6c6UamfdkDvvV1q2e0OvKLyiRam6DZFk3ZiO1pTcKzxLXoxIIhtHTmhQZoZXG9x
VpmPQkQ8pG5/Vn3Ochc7c+7+8fqFjEyLbHEUR8VDqrXUszcPGDIeNdjKYhtg10W+aa1m+A5UykNr
XyCiQ5vOCPcYZ4vybubtGz5WLW67zfoy/tFMpfLVmyKz9uGlmdZmLCl5zDgZGW9Sjtk9aB20ohw9
sj+Uepor29szWbqcgA7FZoHLD4gFcBkam+c7tKLFUxfYgJP1xHW9N/UEYcYSgZOtTs34KB2vkDu4
49YTrYwEgwJ6FXdI1gavITbgn5rBHN4Nld7ZDlfqFKHTbLJ9XVXSLcot/6382Pm4/PXZgWSotOrn
bByYNP8ssodWKT0HaRzNp24fftR0zHbM2EAbikblJokUdV9k6HX2mln42NVa93XurkHSF2nDn98w
F/GBnaqUbZfy8Go+hIpil5qvZJG1r9S+fwRwNls+B2J/e76LrOHPUOBa0Xq3cD1B8f18bcpO0YMa
ao6vB574MIwyfJgS4x/z/v8fhSYUsAR0kfi856Moo5e7+JtrflUgxxPFQbIVSR35ihqbD6GdmQ9B
bsUrieC1rwhAwJmbj0A5/yRMfz027A7tQ8dlJUdWetuleXqP5jhSWjJbo/8tYuCf+eFiQpFqLpJS
GjifnxtAWWo6g00TYFFb0aFA2y7BpLmsYkofurWSYi/y+v8fD1DsXIigOrbELBnBNFEAVzW/LoT+
rGP7uMHWClk9MWITxxW+6ZDA+F++J8Uc0nrOhb2kVWa6tHnse5o/uCrAw1Zg2qor3l5FjG1lqCvf
E6jhDLSEKEDDfnEIkSgc9R5jeN9KUR5FTxoxP1yZTO/b5LSoOllOvcLDv/JFGZHhcF4EWrLEumZ2
Mg1VUOr+EIbjjmR6OpAVOggNYo2Geel3SZA73j57Vzbo3LjkKQz4ARL14uaOnGqyO1bZV0Y0Ke3e
TPzBcaMNastrtI/FnTlvGOZFSQVLHy5PfXEAS3U0deEFYCRHfIiFURY7AM30JzBGB0KYTT6yieU+
gCm6slWvTZI4SmMSrA6d08UkzdqVedxlqg8XI9vVUm03jVmYiNW50/+wa7hnYJVQhqOassjlPHzl
bENYqg88SPXdapy2CU5Zz3pEd0RX2uF/WD9qxaQhJK2zdcX5qRd20IadJMCE88axZTaLYQfZMTLl
r3/fKYCeiS3cCeTmi+VLFJ5XqsiZVCRz/dcAudj+hFWbiqgzes5fb492efqovHH9cAHBCgSDdD4v
njg6UnME6pKyCvJGntjHOq+ARsbpvYo47coddLlFaF0Ty1SbmgHHYPEd29GG3qfnpj8rTx/N1Nb8
SJ+q7zZ6t59vT22JDOQgzGOB8pxZh4heLCOLZoSKFXemD3jVyZ9KM4jqn/bgpGmzQcK8rg79CI7M
t2As5092rQuBHSN+1P1r6WY2wlKDY+WH27/qMvjgDIU3M0QHSKfuUuyg7Ke2KhRh+26IF2214VYU
4Y/RNnHetCRqXnsXJdsQSXCwUf+Wvs8fhBI9yNAZTj0LvJwvNs3QUhuD3vJDkSHfluaufp8j7OpL
tM22jj2uEYbm1TxPsP5EWWgCFgBqAATnA6bxNJCG4B/cNYXwO9nHX0H253dBG6n7BPOOD5kRoE4Z
9MVKjF/21ZgrqQBVc571hEGefOdDR04Lo6MbVV+PkFXE99tqt0jdI6CddeX71NNKzfLU28SoYD+q
46h+qvqyOBT48LyaTjXuM2/SV3bk5WGD3wLxcS6UYTm9xIb2U1QYSPSSGplF9GDpTYfUVp0/REUx
PZWWu1JLuTYcSG5kNWZBn4sHPsQKrrrO1H0cYLqXSp+pb4mLZNqGrjiynymKXyu7+/J407+d9ZTQ
uCGfXjr4sZgwo2Ro+IagCrZBXXma7Qztwu9n/5KV+2aJ0GGRUf4iKLOzUExDmOJ8kacZ4WiG3KpN
g6Sr6Zbjxm46/fPYordpN+hBWxPFKgqf2Q8i6FeUAx2kOMJxbxV2sTJ382KzQ0AE/0zoJg29KP1m
wtXGTsNBvQyz9pC2HnqiSdhGxcob63JZGYddTfmIRyOdi/NJq42OFl8kdT9Gvus1U534wU617CEr
emVjpe6P2wHryrSMWRkLYAf/UOo9H64Rdh5G5mj4YuQbR4prPWFDoH68PcqVjcNsuBYo2dN4Xpbt
S7elHZOruo/2vfnajtEM1xbD8NDldCs2twe7jMFzd5u2LKR0iNdL1LSshKQzFOg+HPPoPVI86x3h
hXC6i3tIlfvSakflENemWLM8vzJL0CozwZDwC8VmcSO1mtPOGdv8LJq6B+RK0UpQgFVtG6moX25P
8so2mZExHEPIHGS780f460nkamh84jfB7YfI231EsATxWZoburfRPnJEtMJyuDreTN1jGTn8y5sd
vVAQDOCsfFtQQMH1LL13SFju3EqYOx2Bif3/MD/e7mSB3KYX1BHS2tquW4nCYJYg1aBLDQGmACuT
+TEmA7tdu1HmxTm7zLivOdwkLzNOxV2y0gwhI8OtXNOv6smpfeSbnRclHqtqUwV/CsWNo22SuR29
UZDIiHZO2niHSRrDXs21emuUqyHnYj/NuhXkEzRO6T0AjTxf4wkDdYR4SsvPeQI+8KvlHlHEyk8d
KVZi7cXyMhSzBgwJgZ+myyJRjJJ6ipHEMX2KYuVTWHbogUwjdMWkKfc9KKmV7XQRdhgPbiS3FrBS
Rl0cFSsOAgXLXNNv9RpIa5MZebmZpNau8V0vviFRgHcStHFMFu2LipUws9Epe6EfOJqJ345mcpBe
DdKl1t9u79iLKcF0Ie6wUBTIAI4tsqHRxfovzNgEhjaEL2wa694SerTSHLochb8aIs4cYFQO8+Jl
hAWEnmctcCWtUIxsH4sEksgGn5mxcVfi6OWnIyzOyl1cSHNZeHETTUZqtjBz3UMAhAnJasM+Brks
d5pQcRa6/fEu9h8tZBoVIDUx0wO+s5hW6mi1VRiVe4gRkdgKtW7xo1SMx8BoHzAeDVYQ1ZdfkXcs
IL+5W0DmuqxjUg4WqIFAsjNtOe4NY5oeAmQpj7cn9QdI93dMAZ5DroA6wkzXmhnn5we4tx3ZZUVb
7LAG0+yNodVpXuMFXXT2DgEpPew3fWc5wwdOCJ9U12QeHGwD56X7WPljVuwJ3eMOaZx0M9R52m5T
QZ0Z4Fgja58et/a96qzsN84r9ctQTu4z4CvjoxUIMyUfRviwxGgBWzlbfxnGrlU3YYcp9xZhPz2m
ao7EXTK2ZUer0FY/jK46vkeD7ma7Ss/lA+xzhLcdXWKoldW6N91TxyL+CbOECJQ7MjA2tlOrn8JB
L7Ktp6dK8aQWfds/BqVj4J+TCvuXZzRmtkVUO3oN6nR4z/QpSje9Q4HkMWzQIELEf8IBNLDa8Kmg
K9n6yNEpvW9bVTztoEdlhe+YYYZOvVATZ28Peqh9dOuy+TV0RZYfOupA+2AKNMRfrXEafhlhZkBP
GzmN+8E04gFXotoSmbmt4YKku9RMxqyERzW4JHE2rXVx1Czw+1hxuyHuOTvdE12GDB82SvuwDq3g
t2GOXbIn5ajNbYwhUXbXliMq5G6UVaiHwgapKz6e2VE7IBGNKx/Rdg+dTRUueKD4XhMl412Rw4j8
nZUV6ncDpaSeQNRJ+dYHjoFZAkJRtQcaqO/M3cpeXFxv+AriQ49SBzV8Poe1yBfavJ60MuoxgAiT
4pDgDLPLtEJLUaA2J7+D7baBTxPf5Upe7OvWDVbGXx5wUnlSvxmvBhOffH4ONn/lKz3uSdKT6EYF
9oifrtO8B32X+za6ur6jF+3rynSX49mzEylIT6IXIFeUUs7Hs/QA753ISe7hu5eBD7gxq/1prFG4
KnLLMHcTclfDHe1m3bpzmsrFc6uDwzhirekBLIBKfXDwxZn8PqjotFdVjVYVdHSNc4qu6Pi1aCLs
gSEXj+qHAixe8EL/GXdKIyepfZJjqN4PrWFUCOh7/LfCKfiUkYD3b23ogOmlY6Lj7ugI6hWWIUZn
Uzc2bkFWNmjBc9YXRbODjpCLzeCE5EA0MfL6W9OntePHQkGkPsUt8rXUh1Y8i6AzHzWlRPF9vm5/
ALLCf6mukiR/8upIMw5Dq0baEb1D8Z9mJsLKkYbncQWQG+Gzj4Ojl58bUFPfWCmMMrR+mj4kWhP3
Hxx86vcDffv4ZWgyoT7wW8f4h7BSyzyFUG2nx3aSjXEIjMopDiFGa7m7zYWmi6MtGvtu1Jpm+BiP
eY5CmeIV6dYTo/HBKzQZ/zLAoB14yQbdTtCD8cy9pcetskk6HeOhrW0JWJW2ltQ1mmZxnelfqzas
xvI4xFFUHl3UJeMDtgKh9jqWoYf0cDzYaL/SAsNuCrOSKvxoSAx6X2wafr9aEjrtgZKZFh5K2mch
x1NPs9kuxwi3iL+7/dfbO5FH2+Lo0SehCzUXBFAIos6/2PpNFA+UmtziPkyw3Wq2FVUcxy+wkJ02
kYLZDf5zHPvad53MfsW9bPzPCwkLH8s84FIXBWZ2m6bGkIbONXXK4+Tk8Q/VzaOnsOAK32e9GfRb
UCJYysQciNDY1LoaKFt8yqW+gTWl58/s8SHZ5oAc600pJ61lvdSi+Igl31B+mqpJyXzLzYJiD6vI
Qqapyg2wIdAX1fixrxE93LRSnYpuq0ZIUvrFaA7iA24ecbzPq8wFYQZqMXLfTNmY0zeQ8q71Va/T
4ofbRIaDFKaGi4qLw2W46RLwOy7WUpqePnky6N3fsQy8kkBkN4l8QiOl0O5lJ5BNy3H7870oxd2R
z2QYMYAWI22+09lztjItIaL1oGTa+2SKrDIjnqHotZFBVcU4R/QFtJ0oCQM/oQD4ZOqF1zwBFMqD
b7adYXWRm6qs7uLOKaSfhKaUH4I0LAdgigUlpQANj/sAozlsB8MM3bpPAyzpbqOr4+T4FpYQG2FR
g/lUD0N+lNhZY7Fkm516J3PFDR4UkvtPcLciV2zcesRQB4pZLfH8qZ02+SKQBvg64XrXyS0SIbiO
bxulimqMv0Cj7lQjVuQuSEth7ZxiVqemrwGybtvo3HKb3ChMt9i4hsTKcFf0JcbAdlTE6jMk9MD5
6UyGMh0TaRTZvo3qbsCcQvOS9BMpi3UaETQVr9Sdp52CwZ97byVu+LOGQPe57MJeu+Pzq3JXOWPy
teX8hEcUi1hkXF6cStkF1qQfkCpJHKxQCsPalmNofA0aI7Y2MG1iHL5DozrETT7J9xzAmPaM7agj
30uvMVgmTETSp1FEKZ3rKhhfw851kq2utsMujxvasm2f5scQPkS0k0MZso+DOLIE5zVI9A3aCTl2
hooMvpsKhOxnaBITC54AWvDtpsyO1qBI/dWZEhk/NrOf0s4uezxrAqPJEv0wpE7s3Hk1ux+hrrg1
6gpfDk1kaCYOuXydoIf9NvlDJQXohYTWxog1cj8kckSLPEnINXcMKy0K7L0068bcJkk5Je9YXmvm
2xDgvUJabmfN+BC5SmLeR1PkOj64BeOxVpxmOMoSBsqHyKswrZ7+OMSl6K70NKUjEW4gOqJOpBed
nv6ifdZ7D/xdFmlqAF9rrzqVc+hsGablLoyj0djj44iMS4GOqrcxRNOU33utmt0MGlv/qeKvZ/zs
yzJudlE2teEnjD3rE/QhS25yezTkQQ66WWy9MoofQEgJ+aEG4TRSeuJ22aetptxRzVBI+/p+BlN0
lechUC7VvPPVqoTIAIosi75CxkqLD8mQdV+qHMG1/8i+DHTeq6Ao7/HvGbTNCP35V6hGyRo64eLK
B3NEoKX7PYucQ2w4v/ITs9N7pWrUe0WMaXrQpkBiP+XQmRsxiGw0bQt6QVFe1uL7MrwzLFURUhr0
eqE2LJ6yoQRiEI2ldS9IF/NPbj3VntxSEql/GnoU2U9W3U/BBkJwpOyVrs7GA4gJohkgPWv66I0t
R8bFc/M/S8oJjb4i71vQLpaHzC8iGc2PYWh6MWzaYVChluWa+2h6TqXvsr7rerFSVl6iD+fiIwUe
tLX/j7Lz2o1bydbwExFgDrdkJ6nbklpykH1DeDuQLOZQLJJPfz763FjdhhozwMxsePZshmZVrfWv
P6y7KeLICyjAphfLJ8br9z6JncNWWrUs7kwJXYpgyT6nYK777HtR1f4nu3LackvCbOM9+fZs0QNM
zD1OWpVk+trU4FgWkm7ix8+0VyJdwiQxkdyUVWltNY1N/kufD+LerhvDeans3P7iO4MxhEYWFPLO
JRTMv8EGvKSw8Hj4va4IPcbCmAA4F216MGBRhQnSeK9INmx2RaXrH7AZgpI2dNWjmNcg5cGWAjOs
ZIrTjab3X7E2xr6RSIzhXvPnr3DJ7V86gS5tOJfz+MmW408/VqZ7o3+8Khy4VaimJmxCTm0gzbcf
tM28tfOwg75X7jw3CrpPL0gEEg2j6HDig+ojPxM6XBs11TsIpU7xP46UeFnYjaxzbUg0YAHrkvur
ardlyhQ0dvX7AbTzE+OrYYvmo4TPJzhySMSldn1/Of0RAv3dM0Oc/2OIuyq1oMFdog486kDYRuXe
Q/MQOuQLAhg2/khzcfQaS/gPJmXUmqaa+feaCQgyh91sektkSC+PzdCSXeCd87FfyjDvi2L8KITr
i11SOWhzJiXJm6KCLR5c/qp56AqmUzeeYe0t3jwCsNba8f8/2E3///atySLxcseafAIIfHXXUBAR
qeoFp66dvF8SJVLE30D6xftv7vqqwK+gwX/MNyGoX6zbwJJtbEqA36bwhLPvRBdgLK680X9KCmJ2
PuaBNfgn38jMW2PmP1/i2yemM+Uz5TFoLQlzf/vEcLQ1UKGmPPa5HpyQo/f1bsgtDhoCr9snrW0V
WX2tZfeh0TeO+Zjmbe/s7GSOSQnrYn088ONlD7MQY1eFc9s5xZ48t+J1SsxCbizRaCKiv6l+9zyj
tWvyuAm+vf8C1/Ph7UOsvkFMLNFw4GRxSaBK+j6Vpl5p954rdzNaju/KGeZfnCXOE2dhsp2NVD7W
veP8mmER3gD2rKvVjuc4IQ5rt8B54lyq7c0xa6oFp6njuFitsUmDRJ2KoXXBaSg9ys2U5TkBZKhi
2xcPoLTl5Hf6J3NcnCkiULv0vpLnTW6f6VHgxngCkaP7n1/K7ANBp369yxdazqieaq+fwhRqmrYt
2KO7ObSlbw5PsMCd02yu/PHJtmHQj3qDbjys0sb+aTuaTSc6ze60SwbDHbYZeuDkyKwqMI9yNgkY
xt250b42A60yYbCWcv1ozWDS0YcYEFlDPY17ff/+j3apEVihSSK9HAuMFwNJ/uvi01NLACSmi6Ny
k2kJrWAeiJpe1APYeb0HBxBHHGnHUDeSn83kG/dWIYfv79/E5ZfDIYlxJbQHQEw4TpdAfVA3GSnB
cjxWHTOguyKmFglZ44a4Z5oHqkmCnqtvbKMjSklzaj072iRn3nJh+cdtMAvHUMxmI/CvnOunZVEk
qaXDMffmziKZ1Zsi2ejGFDkmic9h6mfD1kly7cOIwWg4k/l14yP+A6v8vYZ4Ex5UEmAXWIhQHi9+
jS5IAeOytD2qeEl8YjSDYQn70e/8u2WQRhZm8TS2J1qs7j+7HXxzW7p2/ZAPmGEu+By03n1bJIlC
TDNo/U52GfnHndG6xNMPujkPB3/UpdiJsehPOMVV0/eY3zi4H1XtHyubOPZQ84rmvg8SUpJoutrG
3TmSXM9Yy2W1ff+Hv4TIeVzm7+uDcrjC8bxo7ZVhWkui4Q2v+e6PSfe1cSPS/EvaDo19Yy58NQ1f
rwV+ALWA35eJ38W1hBiI0aC/O45K+zEZeW+HMQ6GznZs52zfSFDRMOssr9511VB+UnGabvAGkF9B
5MY7KHE3195lwc1Gjz6FGRWE4FVGfnHizACaqptFd9QgvmbRMIxEmVY5Sey6A4QZmX22BDdOuT8c
g7dfGHMCXsKazMDmcVlus524ROgO8pitpIGj6xSNdRhrsx8PiohMVLB1W47Zsdehfr/MblkQnWWT
bZnPxVC8LikA1WsA0PGYpQE6GjLOCCOsIZMDjXaG/GlXJnEOHq4g8V6A2w/h4iZetqnyXLhfR6cs
OLOsKlPOQweaps4omDh06WuHV41UVE3s2rI062gc2arRpOW6e0tqeIUp8ephWGHF4zINooC++Bga
RfhXlYz1EfHl8DCnjp5ANulRkRqMJYnKiXMj2XRO3y5hJYfmx9L6E9kZQqiZPBu+z3uTgeMmg+WR
RY1w089Fk9TzYUIUKzbNbFp3oxOjiHh/wVyxtrhxDKLoMFDwrfM48+12PVRM/VNVd0fP4+N97GsO
9Q9ZCjBsGDMRiW1uOA/60jnxXjMLJ33URjvvI2m5ObqdKs+8LzfuaL3ixQfFeBXVAylrRP5cGjCY
HcL/HAoEu6bVHCeXTO5YTtaTYdSPsvXTJ6WC+Iny3rzrHAejTr2ZrGblsE5fkg625I1X9I9Vtdos
rUSTlYN8KdyZ0jJWShbWsQdDBupZXGKoCUvf2y1D/kVn9nzjildnKDzLlTDLgJSNZU1kfPuj1HIs
jFjTh6OlxqSLVONVU2QNBKlv+DFLMrE7W5n9s4GD/7BFa+kCGgEXQbTJC8u58YtcvwAen5vApRgl
ytXdKM+OEx15xBHBnZvdkUPdVQSv26P7n5eorNn0NfmgNzqdi52cCgGWEXThdUWZDOsuhp2j6U1s
li7TAezax8iY5fJRm8n5oaLIuvbGG//H1ZjCeMzNabGpWdZa/q++qnCMyp4YUaIIMJZquxTL6rNt
BvLeKgvx+/0v/GLYyaMZKCGgljPIZdH9OVj+ulg+u6PT5ISsL8PSARsyFmEWqVmv71/m+pn4dGC+
0INgBAej+u0zNYEzeTG8+m1W1ov6MBq9m35Rkkn2Ybb9OL6Bu1w28ut4Z81NAXWki8f2bq2n/3os
xFLkMDrCPVesI4OE9CXoc7pDGfv0eex8aq+0ZEzuSoMajOBlnJjHTUB24394GlN5MORJ8zBWfFkj
csqFqMBNV2EvE412k7gbV4i2EaGPJMw09u+/rMt9kLtnio/oiZkYGmpm3hd3PwJfe/binvvALZ+Y
SAUCHNEOiLgU6YeldstvmlyScCEq2D00VV08l02jXhs0N/2Nqm39Zf7aAdd74RYo5VebbAbiF98+
2jynqis7fa4SrzfCxE7cKC0m45vqUu8lnbAFpuK7ZUp9scy56irm4F+sOAYjl2MRZNzUCGocz76q
4p+xTMuPseYvy39a1fb1phhtNd8QnP3jrXNNkiHgKLMQYGm8fetVCaUGdF4/z/w2wV0zQcI+NnZd
+avXc2H6AP9l7u4JSinrnlBsIp2/ahzyy2YOVNJtAeZ1wpLf/xgu6vb1TUAaW2V3kHygJFwUzc1i
xwW2m9NZz5ft4BWzG/Fx3GGcazvR1NjVfTzZ7EQA4JV1IHeBGPH37+CST8vut1rwQCdFP/SnjXr7
YnJvyAZU08a5ahFSh2YzZuSJNtqivVoq1p+WoVLVNuvGboz6dO7TTzEskPK+Qoug5/dWmtdGCKvc
KTeJz3Z0a3z9Zz791zfKDbJRgOyuRgern+bFau/qLvZyfXDhGhBlLe6RWwSk2ZQtNqgEe+qlhmE1
sSN3wOyomUNDLp4RiY6AjrPuq2DcdTAAmDnBoLI54iqrqF7MykrI3iT5/Q4tslK/O6ggNvYUGsg/
rD1V9rtS4BIXdpIMUOC+ioijKTLsbngppzIdmOLPTYb7a9No/rAxE804GOXsqN1kzEH5GAekQe60
IBE5Yjh/nM9+27mAIdqQDttupBbaiiJxtHtig5wuknJRH9EOk9hSjEOMk0NazmJ4YEBv2ucmN5N5
DgtNKPeJGTQhUdXcgn25+GHJgzll+l5bcl175q6KVzAnxvqKH7SInEJlVMh6Ppf3sp0eoOnb5VNc
k0tyC/66XGXrb4UjMm0wVg2g8ZedSqMRsG3Yg3FWWBScKrx4wBtIFI4q0RhlVNmiMDd5kWdql7CH
b8xJtXOYpOtETQ/mG1SAC1yFu0EUx9CFys5BEH2p6BpqZSdEFbfPwxI/qn5KDwHIc6SKHqCjivPf
vl3FB2OM6xu7zT8vDC4JJsYSZz95u6Y0ZTdmjqfT8xTY6YFRWUn6EHQ6/rh8Ev6svfY0C2XYufmt
LLXLim59aDZXmiSoaJ7P8PnttdOm4FuY5vS5UV4abHqy5gPwY7ixEdKaPHKHuLA+ZqPhRYveZM8K
64MvRSDKGxvL9TuAVsjNmNAYAdcuefprdEonak0+S48v3Y4NM8R2fz6V49ztdbvFQEF306gYXO3z
+1vaxaHGGwAF+cNcAzuH2Wy+fQNFYzJYLWvt7BvxhCOeM6bziZRNYW8gDM6oQIfRCOumDm5upn+e
6u1mxbO6q2yPSh5U6OKY0TPYeF3QF89qHdQAVlttsXYvs24UwDIr17H2C876hSSMJiRbvVpepsmh
3RrmwBLpJtMmoU5KGxkq0Ayp+Gyy3U2/JwhMs/g1o1JUH2aoKUwyRanS/ZCYQR2RXRgXp6mRaRv6
aW7OodsQxcY0sTMYUudVd6xVUpebomcVboeRMU1JPPMclbo+IXVkwA+/JTOSZmN68dh9iJEb5zvQ
2nrcAalogtzpNpf9Rwqz+snFhuMbjthZfHbqlgjqCbJHtYVnvQTIIHTR78nusdtoGdyB2EBX6t6P
ZUC6ECXwkeJ7h/6dzWHoFP9fKxXuU+wn5akSDF73M5FV5DKbmkn0JCGiDPm7oe29TQNYSur0SGh2
VPamCzOAsVX7An1d9E8VuUTlUU0O4mRsiXymqbUzxkaFAVCZMQ0mfCXfed3kP6MM8erQS+PuSw6p
gSa0F8v01XFL59vayvuQzWT/BOWmcvcyG0vBmLNLcW1Qo+ogr+rqgOuypj4re+4OeTYJeFSu1Wkn
pSjxQr9Rc7p1BWNfjqlqhMYRBUZvi5+dYqq6GfPahACTzK3dfvMV3m9Pq1BpeYLmrBl3UAGdPo3m
wEu2ZHfZVkQVZy3toVWV/kGwA4t2t6jVqLQrJcfb4s0s6alurOFr5xqqPqH/LMA3oAD+QmzmP1UE
VH0263nyQxMCQ7VJqroJNmYJ6QH3BLPYLEUSHOAj0SRFeskUMgrSFM4CejH/Pm2zeN47yq+/1UHN
PFj5i/hCW1kEm1lbaTxuYVVtZC4JRIc9XD1dvNZWL4I9br3NHDGihVPX1YSvIFdx0jjqZiJN5dbB
jru4m62p0O/wBBj/a4syyTfYxtbNzKY5+p96Gk/rJJNSeujKUmJA63QYvfLQFsIUERvCeDS80rMJ
1TYII9VnMLtsY2MEND/yIRTld2z35vghnsxa3WlOsDiho2mi2XtSG0rIhiovj6AMg/MR6UkynpZW
d/pwnFLzx7LMOYtLNYF+VGbpOzmz2qxNwzgdy2I71XazJ5PLNj5qsGmWZOdmKVZIAZw/c7cWNVRU
pad/wj/IZ65ouA32J33s1Dvhw+goH8q6VI22Jayls6JF5P15tGtRPJmLnJ1Q5qUW32C9X2+SSFqY
mVOEg9+B5r3dJNfcHUxDs+EZ0ou5gQDnb0WT6qdZr9NPtZT5fcPM4n89kFl0a1+PdnVFTy+dGAGn
YW+g2nrOCwYtJY4XH33h1z8CrwekrlnPxhEkO36ssMC4xUO8PpAcBxErHQfzxdVh7u0Tl77eY+lm
OWc+5sUwQulP0ipDlwWK5DNzbXxi53J8gDWIimvTEzyWHt4/mf5xODse8hAMNpAbwLW5OJzdvlwg
nWbZczXplEZdkeSPPXOpO7ts4xdr1O2DY83ZwR0W7zwFaFa0IdNudKAX7RfnI4uSQIWVrs7ZfGVK
IbqpCIy6fC6c0siTKMf2NNmzviZ/m0Bj1e8co3O9G/XAv66Kgy0VESABY+WLRy9KsFuiSptnTyen
oja89NcQV8sBVn3xqPfMWW70Vv8oRrHK9aF4I4Klub00ghsbxGKtVdXPvZesBlHVlE9b6F522LV1
7eGokvr+w9yqz1WCRSRz5R5SLNXchw4Fz9P7P/311+fiUAPDAtL56qO7rse/MIsmhe7YGEbzrLDR
+NYPTXsqZ6w+FeP0Y84AZ4rKhF1BTZq8ser+sdSpSRD9Ayug9bqqhzxO6WJq62dL9uJhlJa+mZQj
v2Nu6IQz7iHbUgzi+f3nvf65HQogXj0ol2Fhr/r2eQuj1bp6bsQzhkfJU5MJTkFN1WUeTlmzY1QE
w/D9K/55jovay7IpexHCsr1cLXDldlQLfW2f82yB3lpptQWa4frpeEg4WQ20z06xW3B8sXZDa1ca
+3ecBsMXdgOtOTV+u57HQ1K399IuLPEARsGhHMfm8sKdQ5tncymXNNTq2Qp+EvUsoejm85SRsBpj
39KHpItSy23ef7CrTwdvAYgRbNI4jWKVbr99lYhLangMo3gpPWI1N0GPa64G5XFvNKN+wHqw7kMP
iAjaYOW1N97qBULBx7pieuxaa6jZ2la8vXguBmWVU1O8EAetdhjo8slQKaGsLdqo6sb8UBGG8GjB
SLzXMmG8vP/sl7Ov9forVMZ/MhpHZXNxfezwDNjKnf7MalFWpIkiqCmhR+fXFIzZGdzKxhBJ9/q9
aN3qo2zSoghXD+1PEAxKJoel8/n9W7paTuxdHmcfaMQqnbIvv2zG7a1WoCEWeVY8WwgWDrpvLTG0
bts5iHyMT+PS3bJguFpPGOeydDEORVpugn++/R0WiOQxSLj93MZa7B/n0SpPcVtCJq/bID8oiKo/
3n/OC1SXN4/X+Pp6GT1CALqccKYaNYGckvlZTlr5sW+1+tnLDLFPC6rr9y91/UrB+qHe427Bwcz8
5O3DJUkKiVgFyUuTNt2XWplfVea7x4r2vgwlSR9bV2vE/9qkU8UiTaVJRUSOb87F79gx34Pl1sbP
RA8kR3o2P9KNtqbMi50HFzf8Y1tR9pE3P483NHDXr5YrI9NnsAsgxtf99nkXc6onDLDSFxyVsgMi
K7iwxtglj3GHOu3GOchAh3/cm42RGEI+V9hVjI/Xb/ft5Wo+ZnqozHum/Gi7c0WWfUu1teSlQl9Z
2v0v3UOq/3FBU5uiPDBKYEdKcBFigj7BdF4P2TTsh8FAt2E22k+/bfNs12dZ+QTBtox3FjyQLlw0
kUHwBWVK71vSDq0iJH1g8MNeDmnPpD6N283gOWOGIROyjDuljFo+UY0b8oeR+UHxkDt+q9Nl5bYx
PQ7r5DscNOStB6n6KmMkg9MXoZLlp1YUaQELjpwdoPIxWbaJ1NsfBhsCAXeu6JJoFr01hi679EPf
SYQtFNakAxtp1f3ye3suw1n2zfDBGXrtq4DjLB8gQPaf067WXv1K9j+KxbDEFs3V8uQ6ZWxHCQm0
w0m3pPOMnd7yA8IwzWfZVUaYj0DLESIfosUz04xliMN7+kFZZoYTgl7M4h7TxvpZxoYc7qqqX5xN
zWQiaoIMRlvC8KkK5VAueoTptMKrz52W5ODNsx5pPnrUz+1kaMFeJn3zWwk/Z1UQo9fvC19X6UtF
56796syxrZ8gcIsNZWU97Ryy4/VjDMxySoRVaCHA7vCbf0Ndp8hUPwJ3VNbWHmRWhYA24ydNza35
pe6a6r7rORfukWdZ/jZTsRSbOTXkV4szvd6i3cIJAACvH6E7w+0OGxjXFM78ubsxZedAEzbzunYf
5iJZmJ7qzLmefLqlaefr9dydbLCL7JPTi7LdxHR7U9QbiVUcpolaLUxTEowix66dA4ZpxPmAOOK8
J2sp7L1DCrL80M5gJ5G7DMZIHE+bx/d4RY3muF3MOFvyiH4raL6VJlyc0GnJGZFI1/LNnIxyP85+
ar1gqQ2dgnC4DmoJpSixV9ynFaZmQIOKsdYybbK69l8B7wP3R9vBkN1gKzJ8ahM7ENFgCk8c8eeo
6s08GLN9Kn2Uf3fw8LPvMrE0F+vBTKOVHy051puxUeJHwjH1JYG2960sqrILNZ1sY0hYuKeJLPE/
DB1Cj20bq9h7Bf6umw3Q3eyFi9mgUPP4/tMwQ1SVoR6Tzk82/6E/S0dND1Jb44dgGTM0kGxuJOC5
A1OxrLaM10KgMnrKh8WN59DLXPfZjwH94ZqVIE7dGOgHmkF2ETCBXLUyxG+3nbd9nrXZo91Z07QL
hjTxPtXjZAdDSLhhqkJuddbFxi0ZIUVOquFcN42qqMO4hxh1IGNUG1g3eTltPa/njuCGWM4HkXbD
a1cp+WMlvf0sDD7uSPHTTid8M/tvFQ5Y2amKR1HfTXPV4Pgwu1joZWLy7vK+dMo7fYo1zAJrwsIc
WfXlz7jzBxtIQJpuZEph/mjRscaHvJEBRpsllfdGNTOMDiNlLngHC7twADdUaZ9h4zduhOOsGn7E
PeHW9+PQJsuLkE5hHKp2xrKKeZaW79t8Kp3QHBqUFHyP6B98TosD7lYT40Xyn7DHSIk4EU2WNZEO
Q37cQJ2yJvYGL0k3+ujHNj7JUiT3nhdXNm/QFDMOraUZg+BhrrsZ4s5+8JbJm8VG1E6W7ShXXYBC
u2he0QhnKpROjJo0RA9gLThq2RYh2MJMdxUFhPNpsGIpP4wxcFpUGn7Vwal0ZR3aBJd/VnGLCCy2
u+6D5K1KZ9POMP+PVpMay84cASlCWzMEltKO02xFbzJGyG3UxxEcd+E+By70iAJBREqIy9TmGE4Z
da71YYXUb8s/wGz3LurXX/mcqV+LaKpPlkEqywH34MF+iIfZm5BQ6EuPTU6tAcZ7Tv+9GSG4PiB9
8UZqqa4wo9lqrPR+HnQN45x0KCZvgwCsNvcaAjL/nDZT97tWgdBCr6i1X9hGJiMihsBZQ7pj75br
zSVDmZIIu2uY0RSAq3b9MtPBa5oBwszYvvhJmk53hLL4d2mLscAmx45kKEKn6d3fSR5kj4BdmoYE
kdVoVHrH+ElC/9si58+dqMj4krZOa5e/DK/rwIFV3AyRE5CAuxdkMJy8OSuD/7nKQrixlo8UO1Ad
Lhl6ievBEjLS7qXEYazhvJLBdioMnyx1fdS2tpuOG5L+ulu5KtctBAUrbHJAeYaMV0OhoNM1XtzQ
vFioCjnag64u94P0IdEv05Cy4w6DMqOMMPlXlctWhWrJk+lGGXRdQFM6myuHDo0fEwLrbRHUAsQS
yWHULwt6kP9argv7KVXI09Jai5BV6Xf/a1GLlJpuH+SCeTc19NsL2payeZuz9QwbIDn1qUO0sm77
1dPkzP3zCCkRWXMt1f/8nFwW+owL1Ibs9zLuFWvj0uwTZT2rNKB0W9J0x5HiP+TFUj64bv3yvz8l
vRCQMO5T10039Na5sszeeoYH2X+bZuGEukhkNEEemiPpVP2hbfXif0VTmOG75IkApK0uZ5eGdHUD
bUmMafHiSNoRgklb7ELqcnzsMx/HWm1utHBguoZusPdv+fRcf8+w2LBAgqMF1HBFP8lKvQI5G/1n
qRpUVLBYoWgToxx1lpP2G9xcs0NPBIEVNSiRvigVm7ewrX/cAixIvCBoClcfjbXi/wtNgjLQTaPM
q5eBHONwVjkGi8qoLC9M2qBhRE4SSKIr77UKtGDEOsAZb/goXC8ntkLGejgcrBbtl90TSK4+5q3X
v9DmWHuGimrAosmw721c6p97s6s+vf+hXV0wWDmnhA6QYhwAK13At3icCw06t/liSDv7gEXxvFGZ
7dwz2WnvUYeMN1CXa6wW4BBauQOos0Kml4ClV2Pqiv4yfnHqqmuZILkDB1UAcSSUmpbUO1Vn7ie1
+N5H2yWqNTQtVT9qEApvWaZcgyDrrfDcbCKsayQKb39uz0Hn2IoxfrErqfDFsasH328b3AgqZDhG
UWU706i0jUr0+GthxkWUGZ31LZ2l8dz4C0YS7/8W/7ihNfxhJZbxWzBtvugoZ4sxkM/+9tHAIeGk
MwrBYxy3QSy/0UrhjtVnmxYmE/CYuZAqnhg0JHnAanDMRv9vGAnce/+WrlYEhkjO6kz757diAvv2
FeXEuLadkRZMYPRuCklM8L+Tdqq+2eninNgsXmentw7I9fW7PKud5sYrufw8sSGEMMvoff1U0M9d
/ETBbMZOIYvurLXkqt8jaemKJ4/Io/6AzgvHWq9xUAS+/9CXuAkXZVUg2UP6yFzl0h0Xd/OsFIXv
P+VYa/wcBrrmfc+fmnuTSAC1daeykztLlW13Y9u/xCTZ/zC0gjMGpxeE/nIDwkYeypoGkA+NJfgv
Hkpsp+uFaAphBirYOovQvhZYPNhR7/Zzevf+c19B+ytRE24DVjj8xUruePtrw9jrOhTWybmu2un7
ZGpIcaulbCKrL/KvqLCGfWDj/x3UuNxOdi4/NXJcQp8C/BZ2dbVPcC+r4yUWm/CmV6j77b1obWz3
cB2Ks1ES4L7a5G3posQhxk7qaBlJR1QTXuYxRiR9uY/9Jf88dktsHW68k/U6f6M8XB6QNsBbiWPJ
vCKGi8ywpAIsPs+jXt1181w+2N3k0QdCUfrR4WL33bOn/sUiYPMXAGWC3ti5sUlffxYuuBZMYvZM
wLlLPluQo/IXxeic5ciIM3IrKWp0Ebb+qdMHe96kxOLIyEam5Iae6clbAWDXC4LDEHEnNgrIASD1
vv0tJL6mYmr16Yz9RnnOjancLZ4MIjOu6n1hKe2OV3Srrr6E1yiliXzgRDKgMgLpXWyGseZYRDon
8twPiwxCN67ISleFo92B7NyKHrvaZ7gM75biB/0TS+Bin8tgDXRtaRhnXy8IJ8BQAqyi7OPf2aTH
u4QUkxtdw+XGuj6XDaUDxhiBJNTxb19pTzKgEkhzz/ayBIdpXKoPbjpl8wO0i/GO7zj/zCTb2YLh
eqywpUj97ftf9r8emV2dQge2OmKbiwVm17NRd3qrnxcMr+IdmNc4PyQSv/O4ygzjrmCEV9wYj199
yDw1BH7eHv4dJi3f26fO4JeUfT7rZyeRGc4sw9IfgFakHen+6FknUKTyFUQwLiO7jtOf7z/xP975
epawpQO2UFhfPLE7tKyZqrPOnGn1ECK36740q49vPmAydOD0EvsqBaVCMuBFMSK3u/dv4OqTtlbq
HFO0gIIDgsD6ev6qLxk2EBOmmeZ5Yf4zbOys0ey73MCvrQviJLvxif1phd5sXWDWxhrVYvLYq5zu
7eX6tMJ0CoHmuRL4/W3adnTQGQy1rU5QEYZ6L/sct48yTgcLNaQLLbN28kn7DzKJZYFYj6N1kBU8
syQLMgxpg7EorJCEQchLUWs3fXkc+llvPPxBnXTHrEw4US0cuqTGk37YmH26RdGNm024uDBaC+I3
S9i4Y58CiWdNM+K9MfmZs5mctegfAnt4zMZJDDdGA1d8XNYb0zaaRvYSZn2XVpL9mA010yT3XMwT
kNNYnwUGVDa6Hhy5ahlTzqdZ4R1l1tTbfhrU3m7c6rv00/kV85hxD3dUv3VTV2cLOpmVubF+jYRZ
Xs68UtscnRTXmrNRAXbvMy3pghOxA6U0osKvtD0vvAFlxHki2DaDWWr7hF0sexZGczOL4mqT52bw
v4MPTEMQXKXuwn1Lu2Wql7NpVmmBP0oab7J5msfIMxpni8xZhSKPrRsNwb8ui9J5jQag5vEvaw5E
Uh5+L7Vx9jBace40t3PhqtcpqHXbNqN26qFF7fp2GG4Mqv6xGDnP2AXWE42Oc/3f/1qMU4eGE16f
foaMlv92O3/ZpJ1mjpCHAr298ZSXOs61s4K9yAXpb6nsL08zDrsqIINFP8doRr4mcIRkJOnLKoC+
It3AFFjEEfq+2qSy8cxtmygGFkYlujsDjvHJ77x5fMIfx30dzdwyw1ZbXC+ckk7fdO4g5q1qmEa8
SAjaaYQ7TeZt8DJqDxlq5jGs86YKNrbKCsQj3bhy3415yEI8OoPylvzpkjIATZlPGnrq6o4GC/8y
McAUedIqqxmOlcKI8kMS9yDjyyjw10eYkcVPTW4DazIfL8soLhb3R4NCS51w/00fAo0YsJ9Dbraf
K+4tDwM5pjvpiEK/16eg0PZIjuBY1xC51bGxivGbMDtRbLNZ03bxnFvVjX7gsi7+8zwUgKa/hjCh
6rr4VHJR1IsJHR2laJH3H4egNR5F4bbMaZgxiTCPxZLdAyOPjx1hZtXZAnmTIVnpIv2Mgry6oS+5
OMg4s6nRkSH9ocQya13X1F+fLiV4kLbMOk85b7nL0QAv+RLpudFbG9djEqiHLKv6s5m5ldqoGU1g
KLSltG4c51c2BdzIn64M8QddC7vH2xvpnS5YJscVJ0HCciujqla9eq0dOJgRU6Ycy8LZ6xgeZD0z
6rDqR9fbLJUxnGY45MNR+d3gpDAcsf0xOFFqyq9Qk4HRGVFtlbr/y86SCX8uODwnr+nmAuOZpK4i
l+yi7kZ5cLETkZpk+ih2oHfTcHBwXrzVFMs5NSSxeQLckv0XvTayO6ayytgATjdCRigjYme3dGg3
Pr1fGPyxUP7rqP5z7TXWBhIbK4cbePsi9THAR1L29hEjOnuC2A+dNMYYLEMIj4lhqcqPovHSlHvB
IAwNXZ8XYxYVser6Pmxzc5gi3RAxnq+Dm7wi8Ea/Skyl7+wyWMAc5s6QH0upw9E1ce2DhwpDXAfd
KkrtCGOs/Wr6sn6Gs4lVQl4GQ3fS4kxf503mXJLm2uVM9bKh7MNUkrIcGUFlPQ6Tj/VzIcWcnHAg
6u79FOO3LXaQyRBZI5RRhlN8ha9lL+dqVxb+9H+Unddy29i2Rb8IVcjhFWASRUumgtMLynK7kdPG
Rvz6O6D70gRVYp2uUz4P3WUQYae15hzzC2hLTg0yI3ByF2laPb5i8ki+yR5F7UYC7/ujOChPTlVr
xhhO2sr94yYF/JKiEP0/RUj3wmfP03LUQWNf7CuP89fedpT6Pq8siJ2y0DmvZ/imDxDVcEY4ZNQX
0NTSPnFPNfV6bMwtteWdnVuTd0/RSWn2Q+Nod1ntke8Zd2Y/bW+8YV7g5Qum3MWqShfpHQK0OloX
A2VPvZvjE+CbetjQEukOpkqjZw9FfD7IbNS+f37F68GJNo0LUkZeXJhX3zMdUELJmIFOTZWY3T9e
P+i/oK67/T739KgmZmjWWCqasNQdsnEjJwCgBMsRP25q0YC0S7hgMWThmT67pkbHLEu0aT9HlTVu
zLTSbbBcXvJtIns3ebAit3IOHaIi48ZsZyyngstnhxsREQsbOKauqxyAQp0sQMBKfNJFLdO7QaZl
rcGfAGnte22d3sX6ECZHr+kqD4V4WsV6EQjhjLuBXAOc6yQ6n9gFSH1bubJKWyCTuvrdShrv0aLe
De7b1HMED4OOcvQBBPX00tQgZ7bCM/OdZzDLHwG6Zs/ZnGjlniGjYmK3bDFnm7HNxsknHhJmY6Al
oY45oDXz9wXWcSWVOi8FNvv5u12do5guMGBQsuUsQcuJqfNyuug0AkIj6Xn3DuLzv7XrWAhNE9B3
mhl+VRXelt/TKKFIE5ferddhXL0OgjjeXTA0YXgzq4t7zkTMfWG79wMHNRZimQ64Clo7Ld+cuEqj
V45UuQORzNN+UzKyktcWjID9ZrlDQoAEFKY+sBVd+w3+RUrhl5ozPRpI9XvtqKUk9b1SCkSu4udu
3ndjEFu18o1BOsNqssIiegibWE02gCjddtjMeL52OCIy71ukxd6jG85Gy1fNJCcoGsA3Yk/nVQ9A
Z6vs0I6ieRu1EfnEjdPW+zO//EqX5hDDDb8fnYz1Y5mtlNFYq9b92NVFBd4AMqL3oFkNabYIhNqd
wcl+bxVpme1jSyl+mApzJb1j12rmGvwUkv6/jYjt5KjSRUv8UiqU+zzRYApIKYKVOwdigr7Rakox
aVCIVO2eRuE2UtlW9D/ZgZR40LDqFTmLreWmxIrjAYiKDY48z/5lFRzsn7VmdKsvbpZE7cZp05Y3
aLmE5AVjmph3wsAt+kyzszS+ZiCf+5PEdIvMIx7nOhi0ZLK2JkoMDgNFrWsIUty53ItSDYdnoJk8
VtPpnbMoYEc8eE6WPpWoJ5EnjPYkakgJdRN+r1KaWSxYVBimLShHM/1hhwawi5aRo7yiIqXEJ8sx
Befc4J0ITdQ54MK8CWphqdTi3yTJXMCGNUemb58PrfdT8fo9OjQosO6SGYHA+XJsJblqAU/ptPu8
Xvqqdibc32xXo/zP3Opl/kdz0zL2pRbOW6jQU7Kd4sXm2jsMgE3naHFE6mU4tfoXNtqZ9ijeldmp
kMZrBIV/IdEVUPN+VYnVO89RnLHUWurQGKzqc9z/qNvcif80cS+2RJdbobf1mtb0Ak+mrP5uNI/P
HqWqBK8EUoI6Zut547DywezCbyJm3EZV74IxuHwC+Ijc3C286d5GE9liKfK6r4ZiGt0Xxpyu3pui
x0zg9V3SfkmlOifDjR9wvRMzHLyUNNQpCFlXLgqaPyMt716772wK7l8yqUZfhNlJMAJ5qFJSSAvQ
WDCVZ7H7/O0vO/nLl88GDA8FW0HaoOjbL289zivK8l2VnsBVDhkGf6U8j3pOaJ1q1c6NmXTtuGca
p8ANtABDm8n3ti6HSUsVhsRef69FRS84CrmRER3CPIODzPxdVj+6hhiEYDCGOgsASRE0D4RF0XaF
KnW33eTd1A73zZSOe5eML9NX5yjtz2Vd5vodn+tQ5EB+SxndeEzXL4ivYgHM0xQn3mGNClC1zE3j
pFfucUW62h6ioYoXcyYG6qnC5cBiYPXftI758saFP3g/+Ft4VOD7+HNtPqBLVI2KTJOTG6fdiLSS
2sGr2kUwutEOjVZ/qyV8PRbowgMkYheF65Jp/fKDQGXUNXGapCeZepW5Y8s2mJueLXT4ld20mzy6
aqjViDjb+K0jP6g9f/5BLmNt9UEuFDOgBgsUiDLe5fU5YRFJb7XefdOV6XEMl0M/06p67migfNHz
kFzXz6/4Xoq4vCR5FQtJASQSY3sNDKRPnNeFGjmcdjUHwNRI6+GMVU+094paieZHHsmEMOxRoEqN
QdMhsSmt2P2qRVPx0460KARX3QPWfsaVCuFVV6fCvtUs/WB7awFRRzNEAxtKxrqaqyqDU3u2iE5E
I7N39Celz+Y//SC7B2WChOKLIsEHky3t+yyP68cl9GnBMMtQe4zLWpbRDi+RIk+2xCbg23oRKw9e
mdtIDibsdAdlNKw3JdQUkWw63kFJ4nTRRzeqC9djyTJRBuFDoO8GSmE15ZRdU88t/e1TNWrakTR6
lEK9SoD3IYlzxNS+YrAqbnFrlvUtZ/k7iWL1ri3WOU69i94A59rl5xVXsXA1JXHuhzQdf1gucr/S
R/GP6tiph4jZY5aqS/CPDEN7g9fXBUGnwmX2gQmFbdCjU5meJ8DWgtW7K4vfM6ng4jWluzp/I0mh
Q+ioJF71s2km42DZWR+FgFfj5SgvI/BaW8+lZBOMc1EiMHacpt22g6eMp0bDCPJHNEqdiMd4iNtW
bGOlT8vIn+qsot809HbpnEaDHvBLT+LBHbS42ty1BQQ9n0l7kU4TGNb6kEnL3wzTjpMMFkU7iKhy
/xoMlfTqXe22BrPX54PoqkLDuFlq/YuhAXH4eoJ0UqdG3tdQ57BndQgyVyeAQ+hK8T2KgHEGCKXg
Qu20GinTMamc8ndaaabS3Wg4fPBtoR5a2mg0euh4rBoOGcDppR4QnVxmy2KjeC0nAzeeVXTVrTns
59Z2N5mwwEB/fv8fXBgbHN8zUg8EYmu5FKRMjiIRkRfoCwiJ5hTZ7EQfV/wERaArLIr0hDHm1rno
nSq0+p7ZfNNVY1YwybRbptP/VMacuGAX24fz/aLsdpxApL0tdhPM09yvcrf/q451Gvo94HjvGJru
/EXIspTbsB1MBU27CVR5SFL3Pk0nd9uzy3OWkp4W7mYPMDvefq8A+63C5vweZhkwsLYtpvYLG1fN
PYSUIqb72JtS+76frF7+zidiBx4UB/7V09yY2e9+bKiYKM0AEsYKIWoPW3oMIPY3rZmFZb+BTnUL
e/u+SF0+lYXMy4aWNQw/83ts+H+eytI4cIxS9RBUVykmaDr5YmPIrJyeGkA13xixbBEAc3gvnAuq
n8DOe3fcYAKeW+TRNCnKfVmmyj/IaCHWfv6pfPDrmH4Mipo2TRCsFOsiYo/mIA5dnMB5N+PVA2ox
xHcmidiD782Z6+wjrWq/DHFnh696PRZssAkMSRqoRJgNXzw8wMYGyFVi/u6nWiTm//wxU/tlq4NV
C68Y4+jyo5IOld0R/+qpt4b0qLopdgshqK9Ed6bkQ9kT00wsrYnMuhQ39ojX6/9ynLSR4+kL9mKt
CBkmkst7OPZkUbTuv6TQION0RHJAeNChUbLrxLyxxbqudhO2STmXDbi7BCesbTS6k9Z6GurFyRrx
2d93eZjYBy8c3L1IyjPOkvnfDH6aDzx4erHFgKy5GbzqrAIOrG9MYGtt8Psjp47HJhmv5XWFGcGq
S/B6K0/p3CtTEqCCVvsNpTZ3hB5jjZr51YJt9tjBxlUCOPVWfu7mpidVh04jrgx/wIAbE92gImJ8
bqqhN23YB6FUXttcMcMzs5AS37Ugw+rDwoCOv84I0+xbW2b76k0yCaMXhyO8OKTYwV5+RTmLZmE0
SXuKSjdLf6WGEZdPiINdWPP0Z48m4uQKZDnzJUhVUIWYGvJk+CaiIdsltkJsB0uXBnBEoRxeAnKm
+BMwpzo/Qzz65TOK+/JJpWUHjSKfw19h1juR3+CizzdVXbivicPJxm+0ieme7mfo7LUyx70AtKNJ
zHwDVd8cjlaVJTgC43BccAUp2wO5kUQ/FYewCwsXOoJuRb9s8pT6jalkqrWlsVuBwgljjraz3pLX
Y1llVzxEVm549Js981c4pJpylKNut09KPtrLvszG6oAnyEXUqunJQVoioQeaIdG46/guG18bTCn9
WqX7vNVmWip3NkDT8BCPGtRAK9fZ1sE1dchklzTXftsZTff3oOE6qn2y2/Er5HbmopdrBzdXvtuw
4QEFxIaAlfz5LHa14EF7Wo5w7JoRVVjrlowFedwiTyY6KXapdW+x1eN7C3F5HglLUqCkxew6FhnG
rdnz6oDChZnaaRo4lJaZJC4/KxnX9EJcpNDTvMiuK0uJD6096M2/ZDEk7TFptNo5CNjcVTAxlbxZ
Q2n/nPMmE9JXx8ybfkYWJyi6gymdRaaXpCq7u8wm0eAYmRqhtL4Ed/0Ws4TcCkFcKx4Z3giOaau9
S9npFq4kCvqYzUahl+nJUyh+7LV0cjbGZOHSMER4olsDmJ1sYeKxw3zI9wUFlDgwU83wqYU5ZGLA
Ur9RfLie//hN7N4wVzPhADVbTffAMFQp8qI48c3LicwX00zRHFfCObURpqOAbBbWafJDjF0bNeKt
dELvJ+YwMjgVoxq6b59/WldnXmypgA2XbMrlBLpuVEfSYReDcPRk2nVFGSAtyCqJW8e9U212zp9f
7N1/erFX4Goce6BmI4WiY7FajXM2C3nWVWQOZG4dAwluiCsi8EPN0AISrBhQtEzwb1ZmLuI+mLqB
R7BxYayhpigipem/avgwyns22hFAVLIBPHjNJqWKwXeraC7iG0PgagS4NJnpQ2KXxJDJlvtyBAAb
pUvXDdbJGSG7dVnlPLu5nISv47N8xrqO6a1AW/xY9rFzowNqLn/5xeNyF/rC0p9gYwVyZPW4CDYH
3o2N+MQH45bZndJq9TdpqhVhOoMbkVAiHSOmzV/WeE/0rZW0qRX64yRIs3Fw1eHi5HXgaqTbpvox
MSBvsXSn6kudD5k4L8ifaY+hMQetQRCWHgioyOeh6UdKzCDDjThwFa+bM1A7WTI9q6piun8yTWR/
zaxMCHnSkz4LtMKY4kCni/6S4NUa/Qm2nLMl6Rv7ISlD0rsv1bHSSfbqWw8HEYLzBDGPqTdWumGG
UbTNpKpl9FPvKnEa0hiFgp+jSzS6ICLp4TwaGl7fG1/jelplZmBW0ABqOEsIurdaNI0B1WWuzuWR
3Pr8WfLAvta6nAnemR11jyq6e8KrSrKWtUQrcei6n6yu2OHwqw5qTWAV07XcT6bQjoNqjae00wbm
DpcUo89/6dUPNVX+WU4dbNLYxa6m4Rg4dIp5XBxxzVsHN8+Tfyqq24cJv9K21tXqMc/+RyIXs9+i
XLFoKQJa5fqra1IzqIawVYZj3kAsSMa6D0JVLwPc/cNBYzfiJ4bT3/ji17MRUwMaOvSYbMooDzur
glSd1niv3aY7lOZcvFgOFEE/plsg/ValhH/jA1je73+H1/vVmIpIgKcMjDL+cmw70lNo4andoSaQ
kcJXmah+B7Gq3kzaGPN9ejCr/tdXyR0uJREEDXx0pIVcXjPS+6FpyIw5oL23vsNkEvOmdqOsfDAR
phF2pYj8pZBssW5c+KNHy0LI+QyJyaIIu7ww5AWPjHutO1SyFRtnsKp5h907aX0kFM6teIurR0v1
lV7qks+wNIfXCAhho0EqOezeFeYYb8bMTrdeAViJzO83UbO//3yAvNcaLl4l18NswQXRQS0hqJd3
1xXegF90tg8CaHZO2lIzRR2q5UVs/xUfmTkETjfb86OdTPVRZEptn3IiS+qvTSE4aDezFv0iK0VP
QHMpClQ1aaAWSXEAKhvdTq2frparvxsmtHGrT4CeNvZQpS9likdty3rneYfELfUzADFAl1kJLuBU
Cs8eDl6SF/GrN83gs3alDHFqb/ngzPBPEhWW9jumDzzwmQ+VnIegUTuZ/xHUnbC6N5GF/bhIrSaG
WVlRuyvLJJRB0xXdHx2cXHKvwm7LdwS/ONH3jHNud9cix9o0JKVFdwTQ9U1gmJPFdM4kq58GNsDb
0kW2FYjGQCCpD05fNagdDI2TTxnjHS+nqESm7PS9eHFSL6v+fv6yPvg2qAd61Iw8NpbqOj1W0UzO
QJAA7qYq0uYXPU41JGSF+ncYxdw95FOm3xjoV98+fewFGUHhhq2MtUbfe0nPNs/Kk7tMaPkD4lFN
7JApqr+URCbV9vPbW+8YiFX5/76FAaebXcNqhBdVJSkcTMh7COc0KCZQLwSMP27ckDBTVJj1tmwB
W/meUtxytHxwo6iLFpon2BEO16vdipUMblhgf2aQjyGyC109RlptfDFnvf/z+W2u9ybc5mLLdFFc
sz2BGHk54nIi5TikCfvAOjL4jV6lBJGQZ5beeHcfXMdF0Eyvbtk5OmsgqOa1gJ2rxD1EsBLM773a
D9axEKba3Zohr1ZZQCaANnDoEVXAVLKaIZNEJ9aCLPUD6vHwkebr8KRGLhCNoqxnwmpzmmXe0Oc3
mjCr7+VdvMmnSQkIxDEn+NVlNc7qnehH41ynXrTNM/I8baMhvlQYRn3AM5+XPucY51+ljM3D5y9x
vSF/vzil0EU1iimJGNbLt2gCAszaNtTPmgdKCxu4l4VN0LpzL+4myK/Gc9unw350aoPgLcUqv3hY
cnNChS31Popnd9pGlhwsiucEJ35J2354zLLS1Tef/9DVnPH+Oz36RpxC0QRSrLr8nVpEhA8h79pZ
TI76TS/DNA2yduwCJuu83AhXJM+fX/H6tVDWpvezLNILomp1RepvKlIHoZ8JKJujx66c2tdYV/Jp
Mzq9JnGLqdpP4MFxdGc4rfnt86sv69V/1jPuF58oDUH+XCrr6zLZJHujpgegn7uFfd6OmvXHCa0+
UEpwcwoBnhvMqt6uzenSt4o93/gurh83hVyKypygF36Vt9oZcZcmavHZOEc1ITR9VROIaRX6qwcG
WAtq15TzjVlzNXO93zB/QC3i2A74ZvUhQoTsPELmzXNIOM8YZI7ZvypVStHBTBr96+dPdzXS//9i
tF2xXPGQOdZdfk0E96l6W5fWWU7Uhh9GRyr/AoeAbWwb6viFVLmYPZj83x0aULFdjf85+N/c9T3y
SFOl4Fs706fI3hQFGURAEcc5mgAqb3UrPrpHFLQLm0nzFv7U5T3qsCcGie7tTK+I3W06KsrZ7kP1
EaQm+rwYb9emarvxRsPx2lrHN7t49heRv83WerX86XFiC70KzXMdzR4xCSYia9F1Th1YiTFuyrJo
/2mhymA5V8iina1oi9tL//n5G/74Z5DNtfC+mM+11StWKshHo+KY595QNMhnRrazYTxDF4tK5V6T
sX2006n+M8WJ+4BMKcRmmtyyH6yrPcuHhviC1VFjmNr0ki9fApnosmpYSXkJbdfcaRN4nz3MjAjd
TZTAz+yRZH2ds9EucblkkFm8YZiXCSXOD7iSm+nGYvPBwAYNx3pNVxiM6NqEbwqzzDORmeemyJCC
iSTegdzWt6njZScZ1uLGvH09rAHAsQsCXc5V6cFcPoA4xb9D5m74dW5wGvitKOrvao6qvaREIW7M
IdeTJjsRxpcJeJ59yXol9cIsVmq9zs7aWJfdoxTpbOzHdug3hq3ERF+6Se9syrhpftoEBv3w1B6s
1Y2jyPW4oyHEaYTJmwrflQVdUmBUKmuqzlXXFm/8ni5Ih8EQQVYV7rwPw0i/z0JyfT7/4K9eLPM0
X/sCzqRihOf88kFrLEp9NMB0QDkxljt6sT5Oaqigsm53Nc3uG7d5fT3QEShmF0E5gtZ1bbUC4T8h
Cg3PVTbG4Z00uvLFrJGXwUSKWrnNzHH+37pVyNe5JA90qYEwg6431iXQf0BMrnduLVl3d5VnJfsm
d8gKrq1yHPbqbJvZjce6riG/X3TxTHOW5cu6stbENs2SvCqip1zTI7J9CDETP8AxufPL2I5muhEt
W9Sj3nj5FwoIGIknj5DZhdBdjHeNbESz7Qc7Vm4MrKtvHXARCRAcohYrK1vjy/ftxZNV4ybzzoUj
u9dMEJMF2ckFLsSR3nzsm4zTKl3N/Fz2Rcnh20luGMw++AIwsCPVUrEP05ZY/YJeK5rKmKboqSd3
66hHif4zrMBqulJEWZBpeXSrVbr8jRebIu4ZdsZC4UUICzP08p7HkCgAKB/eGZL6rNxXRl7c5bXr
MppHYr4zd67NTZxg6wkoE9Bg+nyIXc1lJowAeA6cdXCz0a69vHyu9QjpwWo9xah80t2QOfm+rbMo
3ls0jm6Mr+t7Jfd2uc9FuGPRYb+8WG/IpAyHJntKFUXe1YiuX2arMX5h0fvhAYjbwdREoQ5xCCTP
5/d5vXYu7xRsKPswNEPm+tpGBXzXARH6lELA+Qbw19yT9qXeyUERP+3YqgDXIVeQoYIuZyiTf0cQ
VTcG+wcDbyEBUy3DEb7QM1cbwtImyAcEu3M2WlJFBQ1hKZ+TMVKsR/oBgAHApbN7STDQL0GxoxIe
TKXMRl9rhrQkninWT2LQ5/nGZ/9+hr78CsF5ICrAAPFenF99BqWs9LJ3M49dHEv7lrBtq9mA3nN6
PxfqRKw5qcMhqdGR2t27dps0Adk57TZGThYdXFJaAHulQ5gGYDpSUHPVWHwn1cw1jnh4FJPi+AQP
N6UjsOscb/yXGnT/VcKTn5/IBayHgLZUU29j7ApvN978Ul9d3xuEGI84VUqTBHFcfnVpms2aI3tG
mO0qgog9wwlsyLxUkhyJQT6JAP9rJswG8DL3+aTj2HBEdnLU/lYWxdU6atpL+RCpoG3CaljXvDuW
HcfGJn1GwGXRHs6N6Ftka8LZtuoQ9X7huoi1Ilukz58/hA8uzKJGhQrvG2eRdcHBhopfhUxBZ88S
Ggkt2DZ+0AXI+j2AcILWsrl/iaNYuVXkv55e2JGptJro9ZJdvy5SMRGQm5uP0ZOUllZAw9eaAIl0
o5HHOqY3Cu3XO9MlbwNqK2UODnnq+oTn1kiTekjiT12eR3/R5LTZXvapIR8HZfCs7QQYaImAsZEw
FuhPq2cwakq9MbSsMTat2ig3xtVHsw7HlWU5e5cwrA8OShRJs+nt+CkZSue1ZjV/6CoVI5ZmADgF
eN74NA/Hu6IwQwwySj+it4vl/vO3/84UWw2Bdx7G4qmlQLYWASPIhdQkI+88KF1Z35mJMrs+gQw6
kUAYFedtkVQ9HL0kE6ATe8f6EVktqMPazNPuMFZKGb6GxiRDXzFz8oiRV8fopxvnUSc06yuuqLjw
c8pYTRBOY/k8kaZgBeSxW/IBHteU+J1ZRF/mKM7/Oh0bD4rdpXESHlTXXZQZafLsqkkXB2g2XCCN
FuAsOggZQGnAx6F91DSRb60O+eMurpVkCsIGncXeqqSy73IXXroVwtvHqauG3gbkTZX8SbW4oXTe
kbGTpZORBm3Pd0+0SNsSQ2lpbewvSkr0Ot6Qqj772/IrwvB+OklscsOmq5S4OararBq/DSs3p2Mr
TX3ajmRyEZsRuxXKwKSZH4n7NH7VXqnh1cnS5PXzl/d+qlu/PMjXrBzA23AYrHbBfVfllt7Y4Vma
5fTPVA7NvI9dxbYRpHWJGVRkNuAWmTAI+kXrFt2bzlIWEZDuFfkua6XofdE38sEEzRr5vVt1fyBQ
NkmQhVVb39hQvPdcVj93kQBonPk5L/CTL6fbpBzxcESeco7nsug3uDRxF1VROKlc24rj+17v8+Yx
kq3q7hUkVYJQnoGTTFuEvenXMFE5VInB6BtfGTvV3PJpd7SW2jTy58HQ3uZQ5TswcrX+rQ1p9uwU
ampu4Xuq40aTMMe2mI+LR6smyX2rIHHhwm2BiQ1cqN7wlfeZyf8BZbnLG56XX8f91Gwl4oVb43/Z
0awfBo5fzohILJe1//JhqBRkyDbywjOdbEP9zUJH0IiPoTGOaFFNtfmjpDlGSPAwleoDxl/v6CWq
Uh0xQKmDFYQ9MakVVZ9bZ9jrjS6KDfKxUOcxNXMSuPxhtnTMyp6M8imjgS4eDRHPP1NsKskDOmPr
gI+nvbEOX1+RaixlNzb2NGBxI1xeMR4NiRjDK56wUekqET70XafC6YUftRMtpuqWovajC8IAYrqj
O0ktevn3/9FwopSi2B+29VNhD+6BFZA4lqmjzVwjdNL2ahvW7eHzsXq9zFJKR0TLOv5R5TmPlMKb
ta5+giLeWr5JIHqbG7MWdEWZBkZXgFoUNLduXPb63MT+Zmk7UfWDXr7eVhQ4PFwrccqnwWtC5yEB
vlwFqTc2/xBKhAmZFvzsAU5eOr8zucg2WjC9E53/+d1/8MAZ8ZzeaMFAxvNW31Tv9Iku2ME8AQEj
mKZF6MZ8GP+0TVzWVVPVN7bTH1wPkyutGqie9N7WZxc5RoMCx0k8VUQE7Ysq/OWVyLpwI7V7cgrj
p89v74PFnFujFctnA2fwKjCzBDk0TJPRPIWkEWi7dIrx0LiwyEM2yca0E+w34i17HE2/76knsyj1
VZ48YYyS2Y2j8kf3jqGH6fFd6rSOOlWBoJAT0YunKAyHfaTP9cnINGPGwFk9kpqLEvjzu3/vbl9O
ZYu1jz0koxiu1prHQcfKBF3QocBMTMIxw1i13iiQjd5hrh1q6anohEsmQ8SlVXKEkBhiIH1UgQSW
PvvdQSLEalwo2WqpGBDdNQcnOrxKggjNjCN2Y5gE60alWgZqNyOP6JhGYixenfHT6Kus38VCxUg4
uBCnkV5WrfXVG51bKecfjOFFOUHDHe0ww2nZ0v5n2vDMVDFGW+ZPjejyFzXO7R32ZawAqTEc63rO
7lj37j5/uB8cDGmHLJ4Stoo27rbVollgpi5FODtPJlDPJ14nagZ9NH41g9D3ttKm3+koy13sdTzp
KLLrY6Npih6ECJkKcgu16X8eW3SJdMJ5WLMWcubylP7zFCZPJk4LAPIpSrSM8OWJXOKC4K0RXamr
n+oMjN2NncP1J72Uk/HW0MBAT33lrEnqIUv7zHnKsawo4NWht/IQptckBdSBm1OMN7ZW16cTrmiQ
jLgU/BY67uVNDgSmoHvjilk4zz/jRJpBPs+J7Yum7Lefv2LMFPxtFwMIbDP0omX9Y9riPi+vFlpZ
wyYv9pilnbn7HZsSuAfmewTFb5Rh2rHdRdhZe4CVMtHJ6hsyiNRR3EXmKyM7934Ak1Na1WdENdM9
0FGFDIWwTfODVdm5+pfx1toQb9Le3VQZWrrfUg9J/bTCGWFaSqKvOGBvj46jSgghWlHJfguY+nin
juAWXiJpRObDAmHO/NrCs8aD0NLO+E2BCh/EcdTriX1+T/ku3yCwUqYj2Rz6Fz0qWqsL4DWpsPdN
q9M5UU6e/qpwRmMhqOPxhTNuPxOBaJK+aRVGuCMThyRo/Jxd5itp6Hx3eqN/WDb02UGgTdlZwxjL
TZNS+d0MjMcc7g/CSD9S1DGegoHEQvUVt6dU/YwtZxjUg5jPrtJ4zja3vP4tNom23LhWpT4WclCf
tdHSJtu3SrMP79K0qsOTHUcuctlEs86FG7YlLMBc+26VWTshA9fCr2k14l4sMMiLTWVI/S/7Ucv4
VjIMq/sqskhqxUPXvM3khfwWHeWzfadq7T3jWYEgAzRi9rOsmpIXUdFwNUhV/0EmZHNOzKiZAvpI
4VORUZACrZplQdFTpttUTd7eA1St0iBpRufJBt//LYyG/iVzsvBPn3la7lN9L4u7Xo+iH7VXeH8p
TWrhFoJ1Ez1jpJ+NoMg4B/g59AYjIK9H5g+l0YfDQ6oO1RvMG05Rk5ZS/m0ML4b9n5M8AslDJ4Nr
ol5YbxKvVSWY+bJ9m3GJuPexFqcNaXUuEUSkh3nxjkNiZH5x51B6Z3QIxAEoamHfu/o0vFLurNId
Ruzynm2a6wXCJq6DVSGGwzIlU3O251LKLd6kSPppatdE2rM3d54cAsccXwVr88tynOp3V+tD9sBN
xZt56t1uOyOdP6JvLnTfHNRueJ5cfHKbeSawfivCrPlbh9Aw2e6pwxxUodPlrx3dQ52whAoAvtm3
mvNCSnf4Npgcb59x4479vatmShM4dRfG+7ggs5aCzNSLTdhU0xzUeDxNiaXAknzmdNt+C0k7JGhp
HhbblIjIZXhFhAEnidTGTUe7nWC9MdY4i3k1DOxkESgGqdrAGrf1XvvRlyQe/NTqxtQfI5jV3bPB
4/9BBafq38zYIUvTJ4NAr+7iKB9Oaq+J6lc0oNI904qdwVQNgtBEMsZb50/XRunwbxsnpv3QQsCc
dwVsg8mvbVceKzXxRn+xbBi8IlilVtZ6j7UZCus+i4Q64lrpsdlNgtjtYJgGTk2bkMSQB2CHVnHk
P8y3kpCN0Q5gK1KezNkrLchn9goHN+TE+a2wspjQQLWWd/ncDOw1pZxmP0f9qPpWVMzOZprNxnmC
ohdVvN+sdTdKobZ9IEUzPIp5nrU7jj/K3u5Ty9vjOUWTJiOb/Jakm5J+V3qSdES9ySfww9Asojt7
RoX20pu1Jx6437B6TTFmcprMBWQ8rdHtr3giIm1rFrL4KxUCZG4slVcbBlZtZByLqIG2O03wy3nd
oFxSk0Q9IazRrXMIejTDHxLCguuxMxzNGWPWPszD7Jag4Wr5olGF3BdiGNtt9L7Lv//PGo0ILXJ7
DnhPdl4q/2RV9CIpWSQbnRCw9sb272pxtsCbc0yk+7ec39aJiapJAhPmFBc4RV/tqnou3mKONo0f
Tpb1pEsx3djgXu+2aUhYtNy5M+zyiCgu726msgQwTCdQBsbzFjSo+pCMVfkPvhDtQRPteFTt1thr
s9VPAfypsPHH3vzx+aq9PlnR5EayQu2SWZ3S+FpNndDlLPALFc/6ZFS6b9R0wbSuSt6UKk93Qk05
Ss0k141EpQzwG0XR/c8tKXwMpAlRu8ZZ5l156YoK8Sc5Yvkzbtwm3KmpPv5V8o4uRSZYeI+kkOo3
zpPXhVQLsiAbUu6YAy3nnctnTwodZC1miafWSCo/twh7SZ0m+tK0DXsDr9bqh4FUcXcztXn7Vldh
6VPunlCVmRR7/9d9IeNrga1z1mEzisXu8scASqNiqJfj/3F2Xr1tI+3f/kQE2Msp1SU7jmM5cnJC
ZLNZdnLYy6d/L/rBC0SUIcJ/ZI82QEYznHKXX/lmd4hlDpFSr1A0qJFuMGrr2amlJX75B+eKHiD5
HVghUAVznC+IaWtMGm34ZogE/nMRGPtUi7vvQ517S6T8+eUxbTAa/JRDJh1JWPnXkzMjW/J8289f
GqNU/bWj1Q7qkQV2nI4V1Q9BU5ZfaUCmf+7va5t/9u9YlGF1VIJp58OAoisyC++DTqAGV6rixYYk
5j15WcZ+4iBWl1EL/J3w29xfpxn51qOGjdDl/ujzBZ5Gn6woONjA3+j5zidteK1AfPGFIhAa8WmW
W8/IjrUHs2oxqbk/2PzmwrGPEhfQUSJyBOK1WZBvjXGkmVCfXtSulntsnKDig1vEY5Q+mvqP7osg
WBjypp1GK5+0HLtA6K/I5M9roKAsO3QCnOKcShqSz+4kyKXhgJRZqBDFRervQUd2yvdc7onViedH
Zw1gRvsn91Van6XtK8MKnSwLxZxAllvX7yM72oK1VR8MzTN5YDVfqlZBijwcGXbrbNG9Qog/1zB9
/leW/P4ygCz/kaA8Z77cX9DbLcvkkLkhcZpwx3M+QxN5YUcuU59rv0+/TVjFh5L84BzX/bCS+so8
9WEc/Hd/0BtQJwPSQZqY6lR7EKOYdvRfj13a+LYY7Sw/4zuOLFJaomu1aqzQP/lGYxmHABfvNeaU
KbTsoTSso60ITJ8qqdR26G23AupvM4gd6Wy/dwainL06SHX/7f7vnB7764M1KaNyURHdIoo4L9aH
BoCYuKjUl6HMBDrJ1ErqnQZHbOFSvD1CjOOwrOTglBrnQrhKnfvUmzX1pS2qaNhmo/WvAeIsXCmt
TJPj85PiMmQ+pLAc3vl5TWOhV2iqvUiZhGdV7GfBwcIta1h4dz6a1N/jzDJkIOxR0slYa5ALFDZU
FXAILroog7em6wOQ7P60PhoOZWtZA1IIM2fenMO0yRK9PWovId1vQjYRngwjTH7LQZwt1UZv9wWF
b5Dl073LkHP4QRhltRWEKpmGF3c/Okl4pttS1Xz97JSo6k8knOl8wkWYPSdFISPsSg/57PeFghts
U488m/TaVmFUqv/cH+zmEZkEWCaVHxq7MiHK7GY1ESRVbPwXz1oeN+U6SDPnHxI/9MjtRh8eQImF
ZyOMxH8jZKxu4QDc3ELT4AAQYRDT9eW9vr4PAAtoY0w94kzWhGOgA4tag95nO27k+Ym3q0WcHRTP
HA+fnzSyAkTAgOEmsuv1uPBhICTCLz0HdenRysHxZ5NZjX8eMVA+5+j4UptoZDN0daMwP/2YAWCg
jAJiDJE7MLez0S087iRNFLCpIoqlWhfDXesz6ZdeFeLQBNVSTe7miEzjEVqzaQH3om90PVuwnV6Q
Ais8I6xsS8egU1Kx7RsvAT2DGIazvr+4N6cEKbEJejUpVuGrMZf3Uk0EOAm9cAAt/TqlcpLq/zqj
WLLgutGWphk/oe2mwBKKpDYPKXU9SHhn0+Fsh5RHfmIJrqGyW9g+Lndl2zyaCZW0vdqYjrfRaFxR
Y+3Moih2meEMx8QKjcRNzK4a915o1IiwGgLxExx3qy4g6x3K8ViYRVKebTsQ+1yWSwVzMalJV3E7
4rGKrg1ZvVtnZPT1DlY++gGY05kY3pfRryCsUGa4v7I3HxINVV4Mi4h+AknMeyUlkZxVozdwHk3J
Ao3RW28KvpO7wmyWBDhuh4LMTzkV0yJo/Yh4X++ZblR9iHhBeUZXuz4HQeyoqy6svuHsZzTb+9O6
jbTe5ekhJeF7Qm70riHxV1gA3jYkdVTLczNR0XZeXyV7q9MdbYW6SV3+58h1VE34ltHYBVojXkD8
j9TNx55ih+JVKfoO2TgG2VquLOl5kNNCXVlF1QMaaH0d00HdH39Hvk0nAhtJ9T+DaG1P72AQW6lG
EgiZ6KAqngr4NekCnuXmfp3MLhDAmQgThMlzFRWOeBmHZtqcFatqUfLDKgU1e9F87dUyvwyqJTY6
nti7iKrzwna5CZqnrweJmJNIhfwmQlectPA9zBjPIqCWh4igoHGO0azerMpQLqpdGvjjkv3CzZU+
nUaahxCHOKAApa43TlPYPJKQlc9KoTT9DpGtDEyKiPBaIFzrvmRYy2yTKv70U8K4tA+RVCAagIwz
27BlafhhqJXtWdVwFHf5qvIx0MaDDT/nR0t+jCmyqS5VVG6OyRQdwv6iXStbRHCzYKcN+jKqETQ6
Zw01TQy9gHG4Tisl6dbrrERs7p+Um5yenqUFeARhPB4PrvXZLMEagWrLhuB1AKt+Cgta0UrQRQ9U
+h7DMt+Zeqg8TeqmXyjUGfuGKX8pyq5a2FnTR/wrQOY6AHwJjB2UlkwvVZ69KLIcRajB696xktVi
63mDsgaRm284xuVqqApr3dpOtms0yVtFbR0uLMNsY78PTzEBmT4geEAeZw9o5CVVl9MJOqpanO3y
TCn2sZL2DGoHF4gLzsJ4sz1N6cbQqdoQjk3saB6d6z0tRo9Fl8bkODjFYB79oFPNbwWCA/KB4MWq
fqP3liJIgKiMWLg+PhqaSh17m3cODN5spcU4gO+p/eQo/FT+kptmGq4A+w2vkmXCaKQN8h8K5Euy
3fN99j7jiQo04X9IOtXZvk4920xLe0iPoMUHzSVGyXf2kEXf4N5niKUUptjxzofh2kCR80uctkPk
woI0f5sloPvP7fr3X4MMJGhjYHhcL7PvDcyhC+zRTI5Ya09doz71Nm2TaGddogLmehDpwy1wpfE7
Wvaod+udqCJsmooxetJo0S1YaMyu9P/9HPY+KQcCGNY8bTNF17RyKqc4cHd/Qsodm4k27IJd0HDn
8lOHDhQaDHKg1p/MdqahCatYBHQqaePPY6ukr3y5BPVzlAKj2JuBktPj6qx/aOb7rwurfnPIGYsH
BE4+WdVUF7/e9YraZw22kPmxQl/uoGH3baxpaIXPQ4AP9xlN6fwHnQPJfmlas37VJhEYVwaQtEPy
KYN6K2rFf5PQKNJPekKJbh3T7zfcEG3nP53ZWq+NFsTKVlY6eXi5/+ON+QXFb6fCgK0chm5UXmev
UFKMdRvGlTh2gzKcq8L/Hg1l80jVxVu4Cj8caWLH8ofy6Fw4xhjMAmVDXxxpaarbET35QwVqSWxS
MSlY3Z/WBzuPK4hZcREQ+r77KfwVKDlVlfSepoijUwE/cyMr7fpDhNThFwDwikLdQEtfgK7owkWm
wu4WNv4Hc0X9duLWUFCespfrHaHJ0YgaXSyOdZFGT4BGza/VWNH7krslA7rbmTIQkmGTyA3yMnMF
DCkvW70asvboo8mxjmurOFG3MBDqVpNHSTKDR7keaQf6S5Zos+wF9BXcAg4ZHRlmSOR7PUcwA7KF
KVV9lEo7fEgbS6LNR0lyYSlv7nVoyFR9DA4WsktkTNfD1HZohip98+NoJcqmryUUvv1y3MnSgGhb
WVb73i8u93fPzYHWeUmmXgDR6NRpml3qZmXFljANVCZUOfSgwyTFBtdR/Sz32I1jt51bX3NRGqEL
F8zH36VM6n/v/4QPpg2PnC7Iex0QlNn1tKtcGgMVO5sDhS/rkPsIPLvKRIWIUMmPVznEIjdpECG5
P+ztR53YWYBgJr0kCtazq0zOYqwdAt8/5kofB67SSvGzVlf++v4wt88me4cUhnQU9DrWY9MB+ut8
SqFoqG+2/jFwokh+pX5sOSsc6/P8ezmCVXWHELX5EPSqIh1QR81qyDp+7ru2nWR5vRdNHyrf7v+o
269Or4+Nxl1OO5lc4Po3lWJwWpXa6TFpzB71EKMAn6sDV+eWyTTXc/r4jxd53Ub1G3HQamPJRvF2
8fkBZCGQ41mWGytJicqOiu99d8RMQ/tXGyStAaegj58+URjsTYDNqWSGPNAUNP619mTy5VDBdTnS
sO1/JFrynZSS/gAe7w92PXT7jnfzcH9tqRbxr15FwnAVyJSJSVDwoMoy++KhqOFummp/BBdhnYAL
gnznY8jYIBV580VI6H+dhWygEWVW/lCfhOIV2EEp5rD2DM1XXfQGFXxEQik4Zq2OYxRqo72xQswo
ItRDA8Fap0rvyassQBQUEBeWbG44Ut0iDKtqDM8pZL3IcSTlqz6tlVOtyJl3SsfebhGqHr3kCQeZ
QLzEQO4ctzCRh1xZbd2cfewO+KcyhK9fULQqQaF3YaifdTOXmicOlL1HSStWfiq4ijh/xlapYrp2
OGxsmhDq4AMFdEdxy97ElbRVigRLJjMARpHkDZ09IeX1pfZ88d0TQCeOhZFrvxAoqbCXTgE/QbQG
hJStMSI1jZUoxnhL2axJdqJHpfpCDCr9yRS6KvtUkQBbTMuCL49dy5eqTfv/8EpzHsAlglFg79X2
2h6s0dm1coNtpW8o7YPTg2UFsOGVr3o0xGeUIdECQXDWQauxrYx27Tll3O9yVPXOErybSdg75XyM
CDgEm6oys+AyqvhE76JGj/o/EAOCYtP3cpus/MhO9QOg3OhXUhmdtLJLS5MeTdw7XqIu04ofYee0
Xz1ArN661A2hAroa/fFJIO1ZuJpaWt1XVQSxhBGFFr7g/ljHK99EB3+jF5TOD0pR93ywCOjzugqh
TLqULdPyPxYpJewTWZCtmshGO7ZLLfunlyTNkjv5e2oz29+U8agNE28Ai5izaVFn6WEoG1gcaZ38
PbDhF+G7JaYKbVppbyraQ/SLolSvH7XE6lUPm1Zt2mCikZ9AcPnFqvTqpnfLBODkNq2Z/SEKRi2M
XNxtcJzrHE2MSxfx1MyY/2x+LS0mcOOTq/T1ZTA5x7aDjA4kskjkpliaQqtQo3yfB03z6oVW/y0e
7Hwf4T/wpbLVYg8fWjnWuF7gF4IV2+e6FEQV/IE/MD1AkDXn4vJtomeITJnlsbFDsaIbXmBCJ3XG
GpPFpQbMHHQxDQbIgYdu6uvBRp4W56+bELk2nLusrDpyvPlQvD99h3Bh5fymotB+TcE6r9A/L/YW
/OFvQV8EWy+hdPXZyJjmGW1xIJlsnYmzdv0zHBLHhmJqdRyqwdzpfdk+IqYfbhIt/2SlC+QMly/U
QHB7xOE0Mq6HUuu2JeTodOR31OI5ibPUclt/4GbAUrFQVq0IxNv9q/8mkoGATV7BIkO5pT4wf24E
pdiuUIujrgTGM54k+QEGi/So5un4B0d3f+XEYgkwfhtgwMSj8EMMDpoGMuTsuYlavE2detBPgU2M
5kZBZ/4cacQXu9GM6t9qVlT+1giNqlwR3A7/dAC6AwBbtRS+RYMnL7y5N4UY6I9wTwCXwDkF8Tvb
aWMC/873LeNU+aN2GElYtnWiS2tFbaSV2rfqwjGaju3VsTZR2qdfalBzorDpzKY/4qNX6mWgn8oW
k2Deg+53lKilsgU/pOUb2a6iZx/3uOgxS2NtyZr55pNPo1NgnFQU3ptW17tMHyokeG1PP3kGh7gB
aU/xv+xOpWFU6CPldvoVtKQkLyR9HywyKikkJTatWyhIs81tFL1mt42tnvKBaDJV7LD8DiQg/J0E
4Oy/R7SYv93f2zchI80Fmo+UrIGPc2fNlhl3zKyVHE85AS9Vv9uIGGyVUVF31WBpv/FWdLAfz0xv
F8e6utMp9YkFrZYPvjOlXChNkygNOeAsXve7ivItMPtTGfr5W9o32gvqg9Ia8pG0j9NePuBbVjwK
Oa+Lz95aKAZMgBpYrUCnqLRcf2S1qSF5EU+c4qGe/HuB8Z/VEut3F4jCEkD/9qpmNPQx4O5PdHpi
9OvRdE2DK85dfOKwRodKkfJNXGBy4wbEuOuMe20vOSL7U4yJ/NJVkdoderWPPr3c179iNme9DStv
7GTlVJSefwGHzpUpwAZgOeH14w9FFfoKT3IflpeT+fn+/m6b5nh9qLm0ASYCteA/nI+u12DAMwtg
GCtOS9JaFTE+XatUleQ9cnbWUnvidmeBtqAFikzClATPxSYxcEtlszDVUyB3sXZqZBtoHCoahw6v
xXANy6r+7UkY3j0mXt4sOZjeHmVqdgA+VeSW4BHMiwtaFAy5mVvmSRq9Ulr5CEEP66EJhydLWCH4
CNVYqB9/OCJQArYsdSNS0+vFtY2ucXJqpyctS8UmaTO/ctGzVZ6B2pobuLRLsMMPvib5PSUmXmRq
9HP6tt4ontwlnXUqlMQ5aXA9000qoUm2MbK6WNg6H3xNjWcQOCttYBxMp7//K9LBytOg+2KhW2Oa
zhNSSuZLZI/jUW3Hwo3lrBNubcQhOvCetZD63cyT0AoelUlco5Bzzgs46OnXapmO+SnKfb3aynEv
ExnHo8gh/RTZUsfl5jtS+WbHciGoiDzARr2eqawDzlALuWCmk4im4oUHNJRiWkBaAI6szz67stDj
uAaxqH7HC9/UuMvI8scqLgHTRNIW9zprJZywxtJEszZKHiuXGJTyq5K02vMnrwNGJpLQwKdBwATt
dz1TmmdGa6hDeaqjWn2WzVF7iqU0XkUFEO2FeOLmRWcse2qNTpkmu2g2VpByszuhXp4aoCIHw6/j
I41EY2UULdKGCrmgC91tqYr7wbd0NKzeQMHSy+PP9Qx92sFp5vfqCc8Aw19VXSidy8JwXvDkRN8A
25SFN+32maFlSC+W3glXAdi72RU7IiUGlUWpT5Knw4nDi7r8bcoRrn1k7BllPhc+YPTdM4z0Bwxu
3LdN2fACh7pUmNPZ+ewXpjHtQLAjSwEGM/81mI5ytAJ7OCHHZm1lbN+fJH/4Tdi2dN/exsuQPWnQ
UEvm3mWxZ8cmr9MmKC1lPPnUENKDOpok563sFTu1y6jsZj1V8nWv+damAFRRnuWRcCZ0jVwfBtcf
IxG93p/8zZXFL0L1DvwdSvuoq86yIsQYWj3ww/Ek+tq3V6GpVMnKC0mRTiOwhmwVgMsIV36QhfUu
I/O2z/d/wO2e56Lk1prgrYQe8xh6gA3j0zzrTwAT/O+9jT7Wii4GDuljEar6NkwCu/tp1La2WExQ
2dh/vfQ8elD0wOiRqb1386Zi2l/XNRcWtte+j2alYxTjKQEHFVinuKl6G7+vDNF15Km63I9/QVGN
m43vj3n0TfGT2HlRIx0hRjoBRRO509TwLb6/MPPNwidBh4KoHfW5SWhmLtXcK1FpQyvrkDUYHL16
AJNF4uiGQV1ZezuXuidg4ClSp73fI/iyGT0KvIk7FlaRH6Q6qBu35s4Yl47vbMuwWmwZAiRuDIIG
qBTXy+aNmSMpuaM8xBTyBrejhF3tAxBW5bo0re6E59LwiDKLUW5BhKvpUjFlOiR/fzbGp7j5nsUT
jkMmvR6/oruqsC7qQ2FrYpfajWPyGEg9tnOZ5e9U0eIn5gwJSC83UeAUHEonkoe1U6OXqWgCdPj9
LzWdkfkPIjuZ9BOJaTjW1z8IoUDJC6DyPiQYXO9ri2Iijs098OD748zyIBYekCCdEowxuUVuHt2k
dgazSoT1YCVSrx/1xupjtzViHLaSLCnDDQJmWL9m4QjObRhNL1wVfWUtuarNQo3//Yypd0HFYVIe
ml1imJSMhZZL9kNsGGhvpxI/2i3x1GldJzP8pR7z7XZj1vQuoOvQYkSz8Hp1ncQAFNmb9kMDwB4l
9kHJD5j2ioOTo19WJGG/tiTFBGuFi8/Cl/1obCyf6G9SzEHlaXo6/7ohwqZIRd8mNn4yVLUPGaUr
+lAeHjgBRBlpH5H3OW6AK/ALUEdzSdJ5djdOKw3OAA0G2ggEdfO2sY5LWjuQkD5IVWocdb/NQAUG
xnaUlGpVDoO0h5m3FA58MGcHuzzKJ7RniAlmx0vhwjdiuXYeSMejYp1oUZ27NJKGNWie6ORXXfWM
8JbxrJWdsiRf/NGMyXYRWsJqhcrkbHA/bOEpUmx64JiKjdU6yX6IPO0RptylyoJ2QwXd3t4/VnN3
K2QX4CXR+SSIIPXla19/ZUlq/H4ch+FRjn0tWg+RXtn/aDiKnnNDR2/WN1ondUOlbc1zJqMK+9aX
gg4lfZjwa2onxgtCIEnybRxbvV8lhj8Yljv0VuZfUI7xSoEYIgoeaO2JYeepoFEXLob5iZw609wI
lB2pAE7GF9cTKFtbwlJd0R5AEOboKkYKwiBO6Tw2GFFJC4PNPxGFGFotpDcKGeMkAX49mKymIxxg
Qzn5khVuFNBtB2x5OlRi23HXUd/+1rTGUhnk5upjYpPGHTAX3AyBuVwP2gdjInQpMB8bzEd8VxVK
ZZ3p3SqNvLIiXOHOdarJNU0pr6fZlXRB3curqtG09vH+bpkfDyYtYyE+9VXZMRzQ61+CusSIK6uj
PQ615TRrRIlGjClypWvNrSQN3U4UVlft8USR059qKJx+8f6d3pO/3xsqfihN0z0l00O3d56SgK5E
8bAq5AekSWga85GFvx+jStfcqCksae35Y3yKMIpBcpsuwGvZZVyT7qBVvvG9yzsU1FaxQ0fvS+lx
BaAXBltqXFUyJq6o4Qdhj7HIJKbzlBZ0aVcMaFZn4QeBuUkUdDOwSkAt5Dn1OiCwfd9iWiqAVx4s
r5EhI1dl0+58I83bja8HeOPUquw/VYT4wRYVxZr/kThl6tooEFRYz3uwFgoadKh1t2WT1S75g6Rv
tRS7TH5O1dOy1OMae3Z6UvFaMipLZG6rGX210bsuUZ4TTEQPpe/4/ZOiVWq5UbVA09ddEzbWj6gb
xzMEDDpTSpDGS9rwNwcCrvHk+jWlUFRjrdkjkYvICpAeDR58JZKVraG2KFEVmvSl8gZ1bcDMz7Fp
WayKztI2Th931bQF0Vyn5TuXgdJGv0MiQTgPtlbAR4f4fKiyfHJuHHrzGS3A5JMdFEYk4KNyMV3A
BDpzP4rMiTQpViPnockMe+1ZlG2a2ugAuVtiCcl6E/1Ocj84PnOj8XJOeOHrcxb3tMeqUgSP4N5G
ZR8jim26Ac1kDd/A0hqoycm5jZbDUJcQRa0kAg2PIPk6nPTAplOcLJz82wXnF4F0oo08rYE1eyYq
z6b97Xf+Y2aXxj+DrySvpOg9/aSggBZTW0vthZtrfVoCrj24NzQNzTmslWgPPQRV8x9zQ6tPKsNu
aWmGR7PrjYWg+mYo1NWg20w+sVPdd36lNEHrkWfhblaCafzSqGH/RSpKpEuLaom1NL/KUYWlFEff
gDSYZtw8WoYj6qO5V5unxAkLaVNXhbNpa88w3cHkeLuSqJ1Dh/KBW+pB/8PJBuvr/St8Hq9Pbhy8
9TB8QIFMZNHrrdV3ZSOKMmke5cAy83VSaU7yAMcmHX7dH+idaXt1UzOSzYNl/68mOKe6QLk1i7hT
StKhvM1W1ajhlNwFmrcWqad9HfKhRSpjUERAEqcq/spH4F7a8u5SA3erEMWPs9KYonxM1VYht0ia
Tl6Veq4aiLwY9OjdrDad7zX5eubipDxpejioByzEwTdbn3k4QKCwfppoUfN5KGXZUJr1K3ihTX1s
Kkt5gkagHD1UDP5rSmkJo/PBeDxubEZ4NHDk5xGZ0lZKqZhB9YgiUL5KdC/9xUulDm6spV9TkS95
895sfyrREPInSJJlUnqbPeqVFBkt4WiN6kiBJGNoIi7Wm/H4i1S0Od/fFDfPxTQWzwWIPs42ndPr
3QcOxolsFCkf5aJUHxX8BrYOZrYnxS/UbdUY/X9qAOn1k4PSjkZoC6gP1zZjzpKozvJh7OWF/Ohb
47hyGgMvJvRPdkojwNcB8bFWbZzHP++PenPQplGJ2pBiobREc/p6qt6Qq6nh1PKjUEYQhZIRDj9A
GQaH+8PcfD2QU8RE7BbwhDYX9PUwgh6ZrkmG8miVdp+7aqYj58Hj8qx2lrK5P9bNzmSsaUNS4WdW
1PCux9Jl4stQCpXHPsTmkDOgbhGjHY9G6EiG65mZ+H5/wI8mN9UMVeCC4CXn0YWQQ+pgUas+BkPl
yC67d3TlEaAVZrn+ojr+Oz746sYipecl4IlngSbK8fX8BjsrYgtr2i+j5+s2zDXKw+veiRravbg1
UV0qNMd1IqP8ngszfgMAFFdUJgvTgLcoRzuJaqO8Uv2+/qaBVIJVbYb9k1yEeCZTZ7Okny2VXpwN
vVwkv6segZfNUFpJ+5PAzUuzbdIIq1i1SZN+7xCc+lb2GjGinA7g/91kCMUFUKw0qtv766zeLjTu
zmyLiUfCas8De68MevAMvvKIga1cOeQQpY3PmEm6hnePFtgweRGIeqLWhisFEtX610gTarGOdGJ/
OqRV2hxL9KzUQxz2NqWmyMDhMU3jKtlYFeVr5OhUNf6ed2kaZJuSLnr3kCZtDx9m8HGCDVwDf9jm
W44RSf+DSFgJ116FO8f+/lRnN5ABFIf5UUwhzkc1fK7E0aLVhExvKS5mokhvQ562XyR0b1YaQKRN
4FXxXhheurC+86L//0blDqCiadFmnp+cXo2VUaCJfqFlkxx6AuR9q4XNKeoUoHtaNn6PKYTuC7A1
x95P0lU45NGPT898elSgr4A6InOa3b11n8oQJ5vygtRL49qyIdY9nsQ/tEb0XzTEiNc8R95Cz3OW
MU4TJ1nmP8p21LfngAlFT0hqC626tIilbTp62GsEFYdDEKivwdCMByPJJTdLh3bh0p/dVQw8iewh
zM21MUV2s1fNyQ25Uaq8u7C43aGuNP/A7SVteiH/SoVdLVzDt/OcqnNTFwXdEQK76YD9VSwD+86t
hFLvxUHqaW+ZMF+KAQP73Aq0ta8l0XOFre1z5zRLZbp5sjDNFHoFJxclBx6BeXkAIoCS9GE9XITn
tMdmTFNqgrpDky5RXmVPjrcCvzCYOKjlQa60h3UFaWrfS59m4L3/EoIkqLFUY6j6Xy9C0I9Fmnd1
f/H6Qf1TE3DsDa2MLlVRGAufdx5dvs964lGTdMLa5kxfjxW3oWQmRjVcnLZ3yMnDcWzQI/aBxcaj
ZQduIkA50jTLQlSkDTH+07SKQg+6pcFxCHIneCXKctJV40XFkyaQsFyHotekY5x26U/DSLC7jVQl
03HbGWofDrpnvN4/kbNb930OyKPQoZ8K24Dir+dg20NBQcDoL6wpnb1BgDlxSZzFTve0ciEeuT0Q
CAtMnQOecPp86vzjtEU+1pgYXywr9L4FCqpumzEd62bdWnWobQoVOaDd/QlOh+yvB5UJkubwoBCi
vKMQZofQ8FtEzbRGuaS4wK1UTWrXpIr+gG69jPpdGSi7rPAQNo3V0acuEvcL2c4HkwZoQQV7WmF0
MGcvejLZT1V2pF46kotNhB3zQ5oOstsJ2fwvRKP92/0J374utDfJE9At44PeMJBUD5vQAPbvRapt
b2NaMWp2DLoxldLZSr7w13agKev7g344yXd0AMA/k4bB9TYiVbClEAjERYRluUM5LjmkTVp/McYa
F0m208LZu922ACCmliU7F6Hgm4cER9xkTAft4tNneoN1VKMqj3TF89C3hrJQcf1oC9EfBWfJtp3w
jbPJjSO6jHGlXaysVAJYGQ6lsK51ytLl3qdOntekkb7eRcVGSVLraxpKVrAw45vP+i4IB3WbsHCK
fGf7mF6lCHDYNi/gPiAv6+Uo7QbgmCvDz+XBRbRQfOHIiYWiy82jwrA2nCrK88BMeEqv555Kht0Z
cEQu2QjPwCQvpgNqOOo6iiTjYpVte7Iq3DVstNj3n9xTzjQqpXVQjoTD85yJEy1JULaNi8jC6GcS
StHRGTzrWRdqtulCkW3/D+OB3qGAT4UdDNH1VO2htwceceOiR3rGtW3R/gHvEYVf7DYPdmWRLIn9
3X5Tmh0mI0H9QlBe065HjOoA+gdn9YLnXfc6CSM+aa1CHVspafwEWftaAkNbko34YFR44xMPEk7+
JNV1PWqcjl0CDFi6DKH16gS+t8oVpVmnU4K/KmrtTyrX1RJU+ebAcgWTt9G1NonEKC5cD0qZPtFb
bCkv8CHSX6I2eQe1Qry2rWW93v+Ot1t2Gooa6VSy4yKc3UV2LOtkTZ108cxQPokuEDutD/S3UnOi
l07XSW5qbHmIUWHX/B+GpjUM0o08Bp7E9SzzVjRKHwb+mzb48fAtweHqm2Ok/vgrgYRTrHzS5C1C
DFBesg7mz8LwN7fwVAV/x41yWU2vzfXwQxFNvNoyeNMjkf9nZ0Nz7HureIb0KqNcDzXps9f+NCB4
VUiEUwl8romm9w4eLEIN3tBITQPEj4LXDrbOj0ogkCbJmA7cX98PdhFiBxR/J7QkbI5pa/8V4iZ1
qaWjrzmXQeA4QNxEMLGSmtgQqBRyBS2s50fDGVQ0aHtNBcR5obI1PThamuXR+tTijVHQv3Rl1ZP3
atklxefXEkAftw/K1QiGzz8e/mBDhWY1zU1FK5Q9Lir6tq4njV1DllRjbVaiOHx6ORmSxIhQbMLB
qtfLKWJTEMCGqA0bDRx6LWillzLJ+x4EUvHv/bE+2JuT3ibgK9rprOfsVAY0vDULeYS3MnbEmiZi
/ATSDC+foY62YKz//B+GYx0pmyJLCJT4emoSZH9j4Np+K5oxKt0qqvWjGpX11lfwg4YHBwfm/zIi
1RXqtAp1otnhQ5GwQVk7Cd4SNY/rFTqeYXusosxS1+WYRfF6NGIsae4P+sEOndy9pnSH1eW1vJ5m
ix72GNNyvEhRIsmPBaIf2aoT4VBvYf4aS0/yB08Hl9s76ghhlRtsApDPKkidNHjzwpwuIv0RKdvi
+CPtxqgvxKOo2sc4y/IFXsntLFVOBc8yZ59e1PxlVtIyJHtOwze7VBHfBuNqrPKy56VWhqVj+OFY
3N3geCn73ZS+1VyJx7grwjcE8dQDIGVtCxy9eUTMIl848R8PBZ9BZjCECWa3WVljpqSJkmmZ9CfW
fS6rG6+JzWdHRgH+0zuFNeSq/v+DTa/mX1en3Alk1GU7eBPo3xZubrVD7fqqGUl7O8qWCvq3G4XR
6B5iLD+pGc7h0KWkNI6kMTXhtPqwQugxWVkIyWYurNX8y4iYyCnjujh/9ji8wyi5ZSbAzg2vDo3V
YGrZhm9UbMO9kjTOG4hGmECBtGhF88HXo+BBpgVznurO/HEQJgS+LlDDt4ZpvToCCfLEsyYZhjxZ
8q/4cCwiGTB/gFqo5V9/vEId+rTsxuBtwJb5ATdj6TFB5BVN72opk/toKNA/FmkGbzpTux4KRZtE
KKgcvI0BfkVuUVVorhtNV/krHgYrWNiWt8/CpGEE/0Im5kYnarYtI/Zlo5px9Faiv/DV7PLXLjAl
uB6Ncg67pvl2f4PcxobXw81mN5h5YKBlELxl3QiCCERhyuPTdc5PuzKLJ8eHQ3SuOgGXK+YHbe6P
vjDZeUYjhQ2lOxTd38w2bKkHqK3rET19lXA5WHmKvmRN+NF4XJu88Jx8irfT3/915jPPgwTJ+/fm
lHZ3ip1IevFtq9048WD8Kin9L6EGPhwQ2g6EvKlhMicA5rWaZzwf4Vs7ON6L3KvZY25i4l0jL38A
bN18jqmE8B1kcHhp9J1QIAFFfj1BR2+0ogWS96ZTUNbcCh66/NgMQdFtMrwBxr3TFLKFrUY/Riv6
c/WCTPxH80V7ByLjBCYHGHo9fitZNZJq0w0u9I7mpSB+GqzikmZy/i+rsdQ5+Ohwojg1YZLxXSQX
vR4vSaRQCyovfEtE2X5LuoZahwYq8GD6Y7ZkEP3hYP+Ps/PccRtJ2/YREWAOf6nUWW67x2r7D2GP
Pcws5nT071X+gA8WJYjoxQLG7o4xJRaLTz3hDh4ZFNQPWZ4uMjbmpD3kKzV6F0rQdMe67at7XZRT
+TICSlxp0l+2kIE0w4CCZselIR3Zzx8trwxtANqavOfMpQJmznWOO8gYW4CRvLn10T/JvruAeTZ6
JH240LrBgVDX0qeRQuz+9od65fqStCzoZ+CsLxWmiqLI+j4r+XA0YVtHbNBHhmxR4O2HgJONYkgX
xXe01oBB3V75zydy1q9kHyRLGmibDuR2ibsJ2jw2sq5N35MCo5dtFbTTP6Yd1Bu7ST08V4n7/Cl1
HsEniPKEdWBB7tBa3ss0d/1zq5drQH35opc/CfQsHy4ZhBwwnL8ao8wd6X2QvBe5lU8bnHyQvsRq
LjzcfvYrX5NFF50RD7U3rYLFOuGIQoIF0vBdN8uRAl1VksM8Nxl6KBMs6q5qnNfbK165DoiKFB5M
hRApXrYR9ZTr3bKi/D0L8+BxmhiVor+N0aAf6POvuPKUz02gNRC5UPO4vfSVh5UgQoIz37Ic0p9v
ampHeADPZv5u9MV71agtiox2XG3DTCmQ1LJXY/OVt4jCNm1oqX/FjG8xpe9V/BI7AL3vepJ3w05U
EEl9RDjsduUIX3kyJMloCWjEZqkwdP5kY6aFoBPL/L1MTRVHA9CIW7OOJczRqsRW2M0a3/9a8EA1
mBYTGBLpKbDIIrrEsGpEvvL3Og70fe0wD56aWf9NdzF8wGIzvqP51m6YJJvWRs7lgF/OyT7RlOmf
26/1SuTAbZ62k6yqAQwsInRf6eE88W7fo1r3FFqlCYY/6PSBHGicd1wI0FQ2UnV3e9XllgOHhXJI
5KTW/aPPer7lQgCzpFs6nbAgag4Tf+c+iTtiZzn0v53UwyL04wuiJMGMjRhFIrT4VOe65y7iSZmr
Ge7jmITtvRjmesQSpu+etNGLP5jZyyekkpfzE1kHLhU8AKaFuZLo+snIs7q4ixBh+I2MkNJsm3Re
m+wtbz65GHM9sj8a0GBd5Xb/lTdldAZrFyjtKZjTLMHAwc2bz4rnhNHWqIpsXolC194ebhGMLrls
OIiLzex0tzWwXZlP5VS32jM2Vnn2hECG8XVOwmlXTVO9kjfJf+PfEV0+IFctPR8UtLjZFytWfaR5
Y9HOJ/h8sx/ZTDVq1Soeh54KcSNmKnhk+PJvdG3mQxdLL6fb52f5mfz5AYyMaQbL5v4Sy1lZZVn2
ZaKdIH9Yua93uvE5t5jFKaFn/uyVLvnUm1725faqyxD4/1alLIVNQnt0+XGGc2f1KDlrJ7WqtMLH
x9XTfbRrze3tda68UKkIL4tQ0pmLVt6UQ2CIy1g9zc5gNgerbep+243mHB/iRFffen2wq/3/sKZs
wsqvQ0UW4/zMKm3uhqon9FOuC6/DpCBhCu8PaRknD11Ag8+nKyeUb7dXvUCVsKXsJ4ADpIXZ06We
sTH3A42vwTglzSw+RaqZb1X0nYpNRRLOf40AiJuQ9vrJjHb1OEDz02t7JXm88r0yG//T7ZdMneVp
SoxG69KqM2kLO1m9aVw7uFcj5lm+ldlr1OtlziCfGPQ1MvHUq+CjFxs9m+NY4QVgnNJgmj28pJVq
W8Lebb20RrrP8mjdNIYjnjCtW+sxXjnAxAe+GNAdgLOXukFxmXslc2rz1E9Gl28B4GOS7LXhmpDZ
lQPM1Q3LkLYG73aZjBeZXlG8GCZYIav2HuI8QYa7iQLzfZjm5BvjsWrN7/bqtkqCHZNrAv0STl+n
CqPwOODRhiGcDk1YAsJsYdWYfoBF4lM7exkO3aMZvGfDvIZguRIQkbSSkGQacUwXFjkL/KOCocPI
9YIm6I8S1FZ9GItcT/dxFA8PozIU033Te8NnC4eUxk8sdHdWLvErMRHBUAoOmo6ExGW9BXOm7AGG
aifIFEn6OCmwbHwnm7TxpY7sVLvny1YftTpS45XYcfXp6dehz4C2Glyu89gRh3BmkCfVT2Ud6emL
Eoz5tlHdRN0ZWT84G6S0Z5kEF8LaWvxlyRWJtPfboeTamWP48f9/hH7+IxQdSbNZK/VTpWrtEVRV
/i2nRbKzC6vZUPgZ97fXu7bdUIzRT5CeAReT7cpBCy8cPP2kK6AxuJmzHu25SX9Dm9xLdmWL3x1Q
7zj86CRfBhAuFVJkGvdA/ReZfztlrav1qXGKRN38iFBMDp6jXFWUfQwYE6XwKXG/65LIdfuBr20w
Vz0FvQH8jzRxscFDA169NI0TfeZmB1/W2wdAHDNft+d4N1vjfLi94LUddjjLsqyHPqrKsP1XGtUz
hgAO0pgnV2jNU+oN/bNwRAJ1pUrdfK8URQTint5V/fHsAjwa6kwsLvvdcif+WhiLVbdwamGclEFo
+8JV/x3Cun/R0TxR/TIORL2BGhRlK9f+1efFRxnwAC0wPuTzZXNz7DUzrI0T32n5ycG69Uuf98x8
gsro/wtSy0DkDnneNUbHtesPJIwsIolgYErP160AVCLkoBknxDGYrZVTb437LCwHBXO70vlf4pQU
0qNVwzifmf75clabhQOAH/Nk4+Z3Sktl/gR50w38Qp9LPtU6MnYikvLzt4/TtfPLxQcPmCAp8WPn
6856GgmgmuapbLv5oCRtEm5Mr+lsvDm9AtmGjHbO5vaa114p6gjkU1zp4Dhl5PzrJGWFOY1WnZsn
NTZf2jLUT23VGQdKSkvOt0FlG8r07faa1y55qlkaUEjXkZ8v1lSAoxlYthon7KaSEIPsKNtjOpmY
+9vrXDs21KoAQSgaJVHg/NmQBQzMsneANVWK81uJhJ5t5qEHLGpOajuurCZ/9aLkkCUO6DC6D0AA
Fx8HluZxp9mNfYK7GjzqZSfyrRjFc1XX70qZZAeNmOg+oP6r+3kQlCvLX3mRxCHA9VxwdMKXYsdA
iFpHcYR9wk12tA9KH9ghUojmcKqLca7vEPuAu2bm8ZStrHzlwTmzmMuDxUNzaTknCpLBsaGws7KF
YRLqi8Y2SPS49dsy+I9EA7fJEIe4ECEHIQp/FLGpfjwwSUlaGplgIKlIFicqQf5emLnqnAQU0EOf
azPojJHxRuRZM4qxI4pFTFLXdBnsy1fOsEpqT5JYMN5ZLKu5zPoQ+HRO1WCo8a6yjLRHB9f7T0nC
TvdLezD+h72WAC4Z9rEqWNLoJmNWec2xc+qUIey6TTYm0c+yS/Joq/ZdoOyNYmqUg2fOwvG72tHf
av6fNZ2Ia89NM1tiBSU2cXkPjLo+qROKSaekzmusgwbbV6oRO2YrwRk6o9+4ct+tLbhInSyBw3Y2
BfZpLh2v3qk4rNoPAVgTzPNAkPlaEirV7sPRg/qdMSEYQ7C1S0egWsdOJysqXm4RYfKsQBl7ZNZU
JBszbLsVFOKVkAh0loEyaE9JD1mEKkMfUas2A+sUprUZ+AqNWtMv3H7NROpKSITrifEQvUsJHlkE
KaSPEX1pSJFSRLtmZBdQPnyNxjJF+GA0pvr08T2UyA2UHKV8//KgmGoG42Y2rJOY0KF9iCPXaTZB
aTP2TKrCXRlWXamwZKcFKgSXGfCpxSY6ZpioRHnrZOMlrm6wx0l3lVJmn+s8yk+W16lHF7esh6hH
i+72g15dGqw9pC36PReSMXaR0R4YbPM0ctOCYzfU5t5MzSK514Eb1Q86AlsQyqMp/qXwvz+ozwDY
mTwFeQZeKlcQ5jznNx0OE32Ttq1zMiJEqaO+T76rfWVupsqpV9Del/cMUCqsODg+3DQkg+dL6Vhy
DJju6KdADetho4im/IUWjT3ts8ywup2rxjCl1apgFnt7jy+DgE7rhx2Ghsc9u3y9ij6PkWen1klF
fuKAJFyYb5EWM/Uv0hzibggzTf19e8nLz4UlUSNie6VeybJxqRk4Sg1WD0K3yrunUDHjfFNRwm5U
JY7WZsuXMQD8tSpHGKT0DBcWt4nqzZDis9g+6b2I/9WcSWv2YeZVa/JK1/YRkQu0TyRajRz3/A2O
eqvZISLuJ8ud62KPy2w8b5PJUayDbQhnm9rBuCaBcuXUSC9qJplAuBgayO/nrzTT7Ry7sdLaOzFv
Nap9UwlGUkmV2BKn0wSPpdu7v2H9VmudysvkhPqXbguFsDSTWWpcsYkTE10Qo4EQlrdByTzcx8w2
4z0+7MaPvHHn7TRo2IIpatSZW7RX07Vh65UN//s3LAdTld4ghx2G8XthqekxbNo42aVlLsTW7VAw
N6e5DT4cCmXZD7Jdtt2lYddivwe37Xq0x965cuboEVOg3thUsZcavu32BUp8SVn7yZS3X4Ok7VbC
/mU0lKsjtGEi5kDrQW7IX287niiZMQYL3/XA0t4mOgDBRtrXvNWtCeJmLJJPZKcCEX7sLz/8xfK1
khzR+6eKshfhyagaO8tMWzmN9GEeTQW2dZ46ypcWNNDh9lLXXqu0yCJDgO1/IRmTQbucizEN39Fm
qX1UT8JPXhJM227OvuijZ73dXu7KJ2TLeYIU5YBB6y6KYFAwKq5TqXLKiigpNuj9jNMuZ/PjndnA
8g79egKJFjqjvTLJvRKYJGedZZFSpCxeZF9NF6LRaAfRO232yd6n/RA6hxY/yf9hQ+n9IlBJAUxf
Rf6Ov45Nb5SJwLc8ftfKPj9wyYxoUkLUyty5bw6xpdBhv72n114hVwqTMGarUu7mfMU672MvGY34
vYWyOOxj4AHFwcOJObqDQ+DU9znawK+317z2HiEvkrszzaViWXwceRqgR4/t/LveItYwzNh75wp2
F5ZovVe7s+pdY+b2ytbKBzkvTsF6SC1tgDwsvmwYKTPkEh2r0PcIDuyI26wQ93ps5K9NDWHx9gNe
XQvfZUp84HW02c83NaExp4ApAjOfDdUnNVXLTYCSjLcV3aAWKw927WySdvH2YHyAmV98FYWDWqKD
oNB7qrf5D1VLRXhos7gqth9/KHRiyNHZPbgHiwusiea6MdLcO2Wx0+/xA3OCjdG2oXFvTXPjvH18
NY4GkwI5naBhfr6FhoVogqao3ql3BxWpziaJCt9s1SLeNYkR/bq92rU9pI5lvM6jAQeR//yv724M
SifKyDROFsP9F1SZAAABiarT3e11rl0LXMR/4FaEzaXohiRvuWmXBSeGHlZ+54VO/MycxH2eNUCs
CKC5RQ8OCqHBH+HoqfXK8tdSARojVKy0axF5X2yqqvYutJhKOaWz5+a+YmBkB71ePIqmh5Y+etWe
LY4PmJ2kzS4vmuKf289/7cuXUnucU6k6ctEuCKO0DBIieNSVwXMAq+05pWZ5Kqw5Y+yAkVxT58bK
13hlgAmgHJAkkhIQPRAWOn+7ZqGFqghi76SFU50+C1EHfuPokXHAxsXETbDAlN71EVfT9UfGZflL
YAWN+V4gAvH79gYs3YOoU+iOgSmmfqAcpPl3/ltCOq596YnglGeYp/g1230HZb4MkGPQ2ge19zCL
1dJ2m1mTdVBABOcbylJtFzA0mzaZU6XbyirWWDfXrgGsmvja8HgDmbUIImGjWzMjwABClcjNLXa8
1XBfpmoMwXsKuzsl09fktK8uySdu2vIkMBE83wnUebtQF6ZzGtsZWTXFqNpnft7g7gxzNEjNotz6
urL78oAvLgFAO3+Ad4BXqaXO1yyRyCjyobNpo5eudopUr5n2nAxF29NarhsfhoVu+CJR8nqDn3Nq
7axZH5qdHTZM6tJ5DF4DT0WnNxVRce9VwVi8G0qHrcvtX3olUPDzJL2NWl6emfMfGjvCCwwrDBjk
lEnle1PeeZuJevrU9rqS4LSoW/nOMjLX+mSVjTF+bH0YmfTfZQrJe0GAdvmhomTTgCtA3nBKo+qL
mdiV6qeKqt1VHjDUfVZR+t4FjlQvhrhhz/vbj794T3J5huDo3qK1iALMEtWMYZQbkmoFz6gzCfzh
9C4YNr2022CMiwvK7dUWm81qRCI5B5fwQDmcPN/sSnOkQY7Qn0sRF5upy6KdY0b53lOS+M5yU3Hv
8bFuoTKteW4vQ5NcWvYsyEjg2PGeF4g9u5uasItm/dluw+SxHquYdklkb9rEMxwffEW+LctWf24r
1bizJ7f1sYRo1poni0+RXyHbRfyHCRIko2VQKiI1MbukN58CXC+OTYeOBAbp9S5IxbTRcfJao1sv
7gHIm/RNJQAURAmHexlueo+aV0wtl1+ezr+rOvk2SGvddKRMyrPW3CRz4t7dfssXZwqwA/x8ZoaA
T+GNLEJc3LpKCLA6eR6EEj+G3Wj/9Dr7e+x5+Uor82I7JaxCPhiMJrZ22caYjMBU60FNn+dUJLgj
a0FZbY1imGzUZ8LuO0zNdg1UfO3pDEnmIOmUd4v8539lMF3ZNzUDmPQ5S9rifg47BV+eAeQXnmrh
28d3UpK1GPdCOQCrd75WH7lNEyV2+jwGaEG5oab9MEBP/DSKuF/LmK49FxwcFHjpnfDuFt+mYPU8
NLWUb7NEEqi2GK24ancPrjNZKfKuvTZSaITkiD4Sgnj+WGbUE5KDPCPolPLYd+pzPCTJwUpwQNkl
odaumS5ffgZEGyIOa9LU05bevoaRkAA2vLSY7ulXK07cr27gNgEGdknL1y9mNAcAPK1JlV2GHU4o
nyAofLrSwGHkVvx1WrASp1XpOrxBr49+FFZq7vqsASuMxV27L6fJ+W4rnhZvMLOfvzMCGL/q2FLv
bp+jRTpKFOBXgIRhaEajBnjX+a/oMsvqpzlmwzt1/KSy81ZU/UrDsVfva1fUPhXNbGxxpQk3qJeu
qTBfvG+gbHTLZTMOT/OL8cbsQG12s2E6mm0m+kdkT812B8QsqSx0XNUsJOL3VuCuXK1Lgz1Z8zIt
RCKOVQGI/EE6/7X5bRtXZg1q4uikceXaflEp6RfDqFAt2lR12Yue3CfCRKWld/dZk+ZpjyKw4ErY
Sm5rmylwk1+4P4rW73sxeJYPGNIZHpzcyqYnJ4h106eN0f28/baWqSu/+0/dAv0VZAngpUVjaXBK
tJv7qnuJsfXcimnq8DKIeuGTChnuRjSYGTqNEjxGnqZ8iVPhHRJPL9vNgIuJulFNEb21QRuunKI/
tOK/kjqI1HAp5HSFfAmsnrs4zLPVeoFQ+v6lj6cOM80iy6JN1ir2MSzjtt3h21L/g7pY1Ey+O+LF
2Za22ZDj1m6y0eKyHF9TC+LkRo11LzlqY6JoKxHz4qTLZiBEE7BPAMdhuJ6f9Fh0plDbJH1Rp7F0
N5Gho0DZWclL3uDuvBXJ0Jh7L+hcPNbdoG4ONipeaxiSi2hjk+Pg64geBUB6qt3zH+FaYkA9oG5f
7Bz1/A5e408rqdRm53oFPUqR9tvCdObT7WNz+ej0s5DnZP4FKuDCYqG1urruFbt9AQnV7ccq6O/t
KRltv0VZ34n1jbDyZKtMpfta2k6/EtOvrM7kAj4LyFWSmyWrUgT2MHaq172EnoqWbDuo3d5yrEE/
0OlSwx/Qx9tP1GslE6s+G6WcFWK3K/2ui0DzB9AJZlViBJyL0ZgI6Y1zA7QvumIHe1eJSOg1d/rl
NlqwqXSl/nZ7y6+sJy2nwAMg0wP8bPFB1A79V5pSybGhwg79cQLitvGKtPyk5Zn4baPVkx5uL3kZ
HLihGUjxDZJB8pSL/GNyE4HEe1ccQ9Jc159EMIWKT1KpGAivdQEe17YR1Xx2ZW6qu3xU7G5P6luX
wu8AWn21dLiST0baGTFOp2YVqeNKoJA/4TxOwP8hlZC66kg9XKRlYog8vRrio95Mef4yNlMIoKnu
gq8pSmJrYO3Lk4eeELvMxcL5owu4+No0BBzHoSqPnlNM2D8rQ8SfjLehVn2pWvcbqsOGjx6D/TBV
sbqmGvDHGH7xtEx8qNz47KCZLWeFdZLXCZTQ6CgwXj2m/WgYG5jgIv402kEFHHE0p+5rBMSi2Dpd
mpQvUZ+amV8R3L81dToF6MtZ7lcCWh1uujnwQnzLKMf2mZpTgTTTZAHWdUsmWOWY4HVrOUIfD26q
C6YAVkEWOjPs9xtVGOZLwTl/RvYyec09qON+F8fFK5xR3TtU1tDVW2eM53HbVGgL7AJhZHnIaL7B
yhKuMvPsJlC+JCLWk9codNqfAaYU85ttJGCHw9Dj5MyIPhBHqlR/yxQn+Gq7AFYe7Hmckp2TOUH2
G7RIUz6m9NONf4pYhY3lGVltbK3IDIMtXKK+eshbMxsYCMrCBwhCVe6hZVvjAwif2nys4Bt8G42m
jDfW6MzNvYI9r3HfJ8lUHzlCIBHHfqaPNwgvA3SjhI0DhVMtI2V/+3u7crooVxFmYdYN2PMiLVax
oYyKJD5abTs8TLUY33Rs9Z4C2ot8fWZT/VbSyppQF9XinGOWrTVoL38BPBaQL5Rw/AKgc+fnm6Z2
x9dNFoN4aPe5VrLoLYrydls7KtzOJsMPLVZU88WMy2APVHYN8HS5Pl8xUAekBzhF3pJondXOjCK5
HtCrA4i4T4QHqsxDySrb6G4qeUpePdvme+J21XOHSlK29Rh1pis3+59G9Pl3RsFFjOV3SLLAcrSZ
WfY0C0+Pj3Exz46PWWisfnFro3kahr5xfU3P8yfuZee9wJP1AeWM7B3Obeh+nrn87VOWlGXypgXM
Wb5ZGQrnj0nWKNaapcTlneBSrEn5ZbJO5oKLcNRUiKWgmFAdNeyOHiY9gW4a5VxNvhL1RGquLfHv
7TO6pOyRmLlMIpkU0GmG1rVcM84xC/K8vjj2zawNO0UdirfYbYp6J3pJq80iC7dvP9WaOPlnjjwj
3+iFMjwPWlLhRKkYYWp9u/2b/lz4Z69LponsAd1gSZtf9nqsuUBZYci1T7WoM++lDKKu/TRRxOtP
oZo0w7ZvgFj4oEK96HWyRkt5dtJywudJFX3k63USZW+o4Ilho7Y9JiB6pbTprq+nIv2KE8VQHtp8
Gry3seymcCdQPH+p0WYaPyNDmo/7MjBCdSXJ+SOquHgouvnIt3Gv8cfywjeqLnW7wjQ+4Vk+36tT
OP/rdqIwvjh6EB6MtvKSU1xVfJdeNMTeg4csQHZvtl17MuxKZNsId8En28xM81RnUfXkDLQrDrjE
dcqTVqR9/o9nxfH0OXfoPm7qwslPWaDH/UqLZsmMlnAseBF8ULSGuKCXLIXIHorEybPuqDZIzsHg
NARKrqoQ4ed+aJzYz2fFi+7y2BrwTc+6ym8BxX2ZQzM0dimTBf72aLflSsl2EWv+1Od06xkfgIpe
jmXjKOm7Iu/HY5ELR7tDsi58meNKPARwHTZpkeXfAPTGsF+dfnybBzdeSV0uvl5+AGsDiaYtexlk
+iAR+uB449Hs8En0sUUxf+V2HVubQQNFoLbRsPLIly0ChmGyWQZQDvQEqjzn8d2IGAKbuBQdVdjq
P9Whf5jmMNlLkxA/oSz3/NFN0TvTnEB8aih0n2mdrAFrL2tl+SsY+stWITMjzzz/FeOoV0ZLUXKE
EoXYbVdVZrtVilF/UCALhZteKbTxXu3RiBaIQRWPxugm8ez3VW6MUt8DJuCozEbybNltb26VoYGA
rXkZLfTBamBvWZO25sB6Gfj41fRRIahSMRMAF8mwBgsD8MlEK7Up8e7M9P4n90c+70Snzy9BO//r
8CNTAKu1s1MaBTWuZCheFWErHwTo8kWBB0Z4iKwbpBryqOcbaMIW7spUbmBpOvsocX+ZiFa8qbj6
vqRZU3of7aWz3h+JbwgosCqXPZ05lhSr1p2OhPMamf1m/lQ2rnlwYz38EnWz5c+jx/fhdLX1fju2
X9S3ElHPB0pKQPsO3t75o9Kyr2lj9/Zxbvr2ax+kTYzod6g5u4BR8iejyf6L4U1+vb3q5adJpUWf
l9EBq0PuOl8VR83RKxvLAViZ570PKi7d9449f8vbJnnuqvi/2+tdVDG0D8joJYtOSuQv8auN09fN
oETWcZ7BaOSVPr51bd1tpFH8Sgy4DHvnSy0ebbbTWnFFYh3tIsfozo1qTFhUUBrbqIqGPcp88SH1
8mw3GmNyhKC/xsO8TK6gFNEmpG8Pbo4EZtGyCAWS0gkDt+OIsmF6b+Zl2dzVQT2nfudV9R2yyyBi
7MTN//U6rfzWwkxJDllbmS89g6OfxtwnrxX+UN0GM9R4X6TRtDY8uTx2hsTVoWRO/YuLjDwgf7Xz
lF4rR3JQ/VgqA+Lm6thtVbse3pARQVNMV+bsEDBfFR8dMuAqJaXvpJAT7bjlCMX2jLFOSNCPuBCr
m8B1yk0Tmc6roNF6R58hvL997v4wp8+SDGQAUIkF64VdOv+SxXN6TTyaJWSS40RY1Q4pWYXhB2lm
a36pAkF5iFoVmWdXtcd7rRuAw7Zh4ylcyPAyNj2semWTxFbQH7Bu1o4UUePwZMydgsHUZKq/Sz12
p4PTFu1dp6lTAI5LVKlfuaMj8k2gq8lW6Ebm7UDyDNahazU8sfQ47WFQxqab+npeTJJY4szhttEV
K321Oss8wPPvEINSleEL/cC6+A6qVP9qGrNCYJC8IL+Py+E+avspeKiBgb3n6K28xl3TBU8DVbLw
a8y7kZMuhtb6fXtXL79mtAAAQtEdZO4ArOb88FhNIzpRa86xZVwWbYPcCpRdAQecoWfXBWtcpz86
xsuXyKiBLghNaOl7dL4eaB0FGL9qHbUOp9WNIUySv5TJhF+rlnpwKqeZD9oUd7lP9d+LndETre+B
pSl3Uezo7fdB5GQgiZghHcjR77YDLqP5sYeBHLIcqUZXr8lJ225v1LVfTm4rQRPYpXGvLHYqLyHx
hEPaHoMQ7J1T5Xq01efGPDo0TK230OyUDdBsRf8vT7t0lzK9cj9pVVtUvl2ghr2LwX4c6pJeAUDX
TvSprwJq6H4onhCbRneL7As7Hs5r0+XLKCoZ1jguItyBDe9SET1M486u8No48kkgARaLyFcLx3ho
hCj92lO8bTFW370eBX2ukA9PWilKOVwOWGeIdRfRCTskt0iHrj1OXJyvmhdE3wXgVMSVY/MwT139
tW76fo3ELo/R4piBMwJBAFKTHGh5FSttpsyo/opjM2KEsUWCLdg6pWvclWMTbEe3btp7wmN+l4cC
z7HbR+XyRqaCYCLA3Ui/2V0uLkxhxa6V1ccckvudWkG32qhuQNpKF/K9CNX0x+0Fr9wAsF+5oyx0
QQHCLo4mak/CzqekP4oKRNV2DMQIk7vLQ6T+o2ET9WVIpZCn/9xe9som0/aQFEIcPyC9yZ/118XT
ptU8u1E3HF3qpOydH4CRpuPgx7cdwqZsftW0XaznYrYK8cUJpnYldl1dHxaNzgMy31hmuTBSC7Iw
0R1dPB5ScCDYIHfGBCh28uog48TZsK6VCaGMg1AsdW3wc23bJUKFN8wkk9v3/PmNAU/KTEv7Y4Lv
SQU4MIndven2watRILuH9qdC83tU4pW+xpXzJXNMmggEI0gEi9fNnMvry8njuWdAUvoQQzOMMD35
qQcx0XQIvLUU40rwg80DokCOTLmGl6omhZ0aFad3OI6uE48PxWgU/xHjM2ObOnbaPKLDn/5K5QTx
oGVe8O9QO72yrauxDza60tvmozHoqXJQilrBvTS005L2mGPnPpKnHXhR000QIu9je3f7jP7JCs4j
geQh0QeiEU79umzTDXqiCzEV8zHR4uFVh4FobEv0vhjlG0H5NIZp8ikK6U5vZtSdo51ik99u575v
68cmimLBLBSBNl/gqgLyDcvRyp88RsIb1KZK766ERdD4dGdL47HQhJ6+l52dDhuRjc5/6txqJ1jv
fH8xbWjvYIgBkdBhDvFwvv2gl4cC4gqqHdK7UUKWFnXWmDlaaTgKqgaGmtzVXEr/hBSfzzk80C1f
Rb+Sjl1OPeli8fFJ6X7JOLUX1U6rYYntqXV/1NwqzWa/K8aESbBdNb1vuF3e3RMGzRTPMXc2v0dd
PDzyLUXezkL1NtnqhYXrqBVXksqudfGrZs/2z4/uiXR7Ih7S+5MIzMUHquQo64+NOR91L9IMv8Oo
FE8qL37oKY/3KCVjtHd7xcuQwIpSX4lCFyjHshFWj6U3D8owH1uzTvzBzPSHcFTeArckQAm1U/8t
iESH24tevnr6JFJKhduVTvSS9izcPndrZLyPQhfTtihS009H+DZupt4No1O/3V7uMmU8X24RfnCJ
wacvGNRjP6HHDvul/Y5Y8nueTPrKBXOZuUiQKm0X6lqK+mVymrrmqGV1qR7LfGr2Tj8Ezp7Wk5X9
bBppr5LqzchQyzDRahRz6qabeExH74OMTaoc+gh4c0gxAqibywq7i3PPmaLAOjraVM8+o3odGGCo
7hoc0FY+qyvvUmbihHaQeYRcufl/3alm5FaiQFHi2PTZfABRMaHEaGX45daNfU/Nk2v726/z2opc
oA64AA4QRcD5ilFQm/gYj9pRq5Tic+Kk0cEbzTHbhHkXbuehWctWrpwf2ZmS+mcggAACnC9Yh43W
gNbSj0U/j/POzK3e/aRmpodfjq4H5kqdKgPf+QVAGijZZ1J/BfDtYkexXNO9vva0o4gJMLmC8MoB
N8NaX2mCX2YjEkzIcINERFY4C3SKEpUzmKFUPw6t6DZaYzIHyqxhn2PdvKGqUu/RJEq2+J/SRv7w
K+QLoaCSNkToby9eYR8axljRmT2mWZXCrY2DeyMAeIK1fbdFYWgVNSqfZbmn8CLgu5LEcFgXrzCu
6C3iIqjjgVyYmzFKxoNAJeOpyMLoSQsSb+PhIvyK94j+jEy+t4nrbtqhyrVqn3Al4EplHZo0YFug
n8gQ8tf3QpFdFQb2ckeu5OzLXGvpr4Ls/84k7A5+oeXmvNUU3VVWvtNrh5jmNPqLsu120WbshnKK
pcLbkaGvcfAGt499RUYg2wiclWvs6loWhAkElmnTLmtm+k9mCnNSPVqi6r9XiVJ/wXcQPHSvWeHK
BXZ1LQmjoNaVZteLNEIgmxDpI89VGvn4qw9CLG2paXvzh+hcDOFvH9xrb0/Kd2Jhp0pq2+IcaYnp
zTWN1COKNd4dSvVIuSVFs/cadf7GrB+mYj3H/9xe9NojAhABDvTnCC8bV6I0u66rZ+0Yo+L+ikmE
+pDrFWaEzF0YoP4Pi8khBooC9EuX57Nt3HIKmHMcRTon5aOKFuTOcBWUfmMls1a280oopzMDPA6/
H2BWF4Xn4HbDkCaEcttKvG2KFpNKoe3p36tqULYdiuAfFJqSd6NFvkkIIP3gFS5CzxzlkSmUzDg6
ilttoQ0YBXxiN9lKPQhfqw1nz5HWVri1V14hKDI6V1yQTBaW87DJqbvh/0g7s964jWhb/yICnIfX
HiW1ZclybHf8Qjixwnkujr/+fKVzgaNmE03INwgSIAayu1jDntZeq51M3p+o1P/GbafaL2opzR1O
zjQ/ip4CV4TMHx0gcLIgHeSPeffEuGQH3jTa1FejOr3v8+61bJi3ECkFcs5nYqwp/CzcCgxKKn6u
BAHs7FY4bl4OETWtJ9so1fbfTnLC3VGDtNojZ9qn+q0jH7oTsMxPK6SdS6aJPRw0dsH382Uv1xql
VgwJRmw8KY5SPgPeypKjY4yZewSzlvwkQ+qZe836P4l7bOhr4EukaELBffaR7SARecgb/jQpdrKr
Gydr91o0+Y9T4FZPapsW9e7DN5NoGQJumCwlychsqQHySqrRGPoTZWPlOUKCx9lVRRcnh8SesmTl
wy605GxHXkkJ1gCoMe+DDVrJMBfzw89TTTbohl5m75xMUDbIlemBAC06dFqSb3qRiQfFcILoc1gq
wQP1FO3l9sqvsXIoVhF4kcfLMQRmES532TXSIGFeOX2OApu9LjphmJsoH6KXop6GE15F3DfxWEJz
b/fMjVsDtHXlUP8GNknNGhmYYsvY+xo/+3UERY2ZwobkT+LOzTtLWg0WzrFE/ewzCpJsIr8krACr
9QkAEPVgvVe+JkCrNtGIjvuK33t7Gy9DGg4f2ayc+OHWzVVuALElzFuZgkNfvsLZDAA/tKxPMM84
x1BLspe8zru90CNzY7dB/dBbcbfy0FxfPldntJyWk5z1vqIEpjSOtHDuDs8ENHG7HSIgcAPlkS+w
RcTextWZTGwqVV+Tbbl2G5xHirOgmehwMXxweRxyaAi72Cv759E3utfJ9cQ9I0GN8g30Pi7YMgMn
+LCnAmBK9YqgHFGFq4qlOWZoF4nQfcoC7RjWia5vGhEXDJRl7ks2Vf6v20f+2mHINBIFMejr8AFv
t/PdGx5OUS8gW3ZQGBDFa9d1FvVR2//Ro/X99bap69uF1C/4HuInKdnKUb78nGYW4GzzpP6M4NV0
35pDft9WhZPsvT7zH8zU75+6sFX3oUiMelvBP/nNMkRYQF2uRefQGIt/o0QrxMoJv8qDGLgAemrQ
tAXiAm7t8mfptV8JEC/156zVq1eGewdGnehlFHe31391mqRmE3kk/CaS2X4+Yiy8KDc1vx0/M9Th
9kczD7kxpiBFt5ogfw0m2z78/1mcfXA/toU5QuX6uWVQo9kqrpne+YFoPkXAYY5RpB9v25sfJqkd
QQcIfAGYck7xzFdVdqMw0xRlj2VuJve4ZeOxMPwnLUw+PBn4ZgoaYKhT+AdlzMtNS6tszIMyyx4j
x6fHZaI7DMIvLc5gaJESd4X9S4PRbdwmGlQqt5c5f46kbVonjL9T4AbqqV3abhtr0PvWTR+HgZ5U
lFY2U4CZuwlsOt1wVbnGaw4j9N+3rc6Oj5w1Bcwog2XZ4uU1urQ6TGPiNkoanMehsR5hXWx3du3m
WzOGO4bbNq4Nrkln9+7h/1+DYBpwIvTQgSheGnQaTaj6oPo/WmQjsn/MvOzOoOv8u2qsVO8xRjsu
e0F60LKftVjvvW01BWvUBrNP/fYbZB+B+FLSmFyV12medf40KT9g1PbDXZV7KqlPBSD9d0/5tATi
ZVc+UKGgLve3v/fc8f2vbT40F5a2Oj2zy/Vr9LX1Dur7czx03d5tg3hbqr51KEJf8e4cK3H+q4gW
PzdmXh/VXITxfrJrZeVnLH6Bd79idtC7pumbrkEGcTSKpr9LjXIATRsZU/3FjqLhtZ/MGJaOuDbX
BC3l+ub7T+eMuyW7dVdTWKmfIa6VGMoPBsyQDy9H0/jCrHXMkUf3d+XpmIU4bx8bGB/Hm7kIprDk
Z3jnh6zIUqs66MMzwOVafVH1XFc2g4bm7I6QJziZjXCTV4Lk/piXebP2ci1dLthbAQVK2Qge6Evz
zmSVBNJVcPZrFBG9Moufpjyv/k48ZgII63J7JcheulyMgeB26E6a3OxLg4YyekFfOAGiGb3b7ya6
CXsQdLGxE7yhNIBNxRl2XeyO8VYUDHhtKV8r1UrwvbTFiAvRJJSIJXzf5a+YqrLViqkMzg68p3e9
4fk7Y2ysXWUDEr99nZZNSYAUST15lPzzdxusWCn2Jys4a0OffK91SZije0wbaaJz1hLFJWM4W4J5
hvmocM5eaEPjjbQFKruIeQ6PVDbN9FCmVYnEuxZZ+seS7rezi3o7EG6CB/Kl2VckeOinxq38H2FV
a8BqEiMcD73SBNOe0d/eOdz+kktnFVQ8Cf7bwNqcI01vxBAUkmzJqmC47B092SVl6T6PYR9sAn9c
o/5d+pgyG5LqHxAXzqcLqeYFaaeWyg+TwHBTeg4cemkX5H95Zpiuqcks3AuXFN+T9AYsb96ZMmvo
OxXUEn8AVQm3rHN60AC33bdTedeMnfdXbkTOwUiUPtm4BXrjK/dyYbHEpjxEMuHiX7O9LGm5gdhq
grPQxviuaUdxakOwH8w9EVfc3sh56isPDsYovtPPADY4l5uyKAKR1LYKHrao889OoDi/qZrm0c51
u2qf9XEdbadEpYTaTpNabCtXgvpywEDdrmrKD2vWyR8EKpVhONmnA59yeUn9YMiGNNU4WqXWH5nk
oGiVhdC1loNoHzS+wRoeZWm/2WvqqQwcOFffO0sipW5CKzubevdf4GRTtqOq6xnbhrfvzpmU6Mln
RGjv+4Z7Vxtr5pe2W7LvyWIdNYi3lOXdqxTomamlkY8ukxUbP1O3h047nMxfOQ//79u7vWiKci5M
AKqkwZR//s6U7QRtY3h1fG6jUPG3KlQ++Qa21r7cDGpareSRC/6UHIOmt4bzpnE2c2imPsSDYCTi
nE6tUb8UpZWpz3Zsl/03CseOt528rsv+9TWtOdYWNZ8vt1e78Ei5+HEcqqzt0gq/XG0J0NoPUjc+
l4E5gsKA6vg/klvzL8dorO6Q2UO4Bqhe/MASOSebL1TNZ/EqRHhscKLEZzO3x2FrD5aTErHRLnzy
40H7eXuBS9ZkVc6mriwB8DNrvhhqY4iqBPmwwc/oBVTB5DxlmZvp/0R9b37cx8D+Q66uAhiT9C+X
3zNtMwBLqhOfCxPNsk3PK5nvRFNMd5VThGuwluXF/Z81ubvvzqqvM7etBVF8NgQ0IF/Gaqr9ExBt
67crwjWuhSVjoLSk7hzsDoQHl8YsAPdmpyAwnJeJL16GOI3d7dSiUPtFZ4DcWnl1l26GhC0zesyb
cwVCo7JYKGM9RmddMbpsY5UkTnoOXGqTGVT9jkHveoUBZrVrfsMR3Is/uBn0IjkyEvQHNe7lcktg
AkVQOsm5aWrnV+OMzlGL+2RfKI3xJQINu+ZmFr8vbJeS2A/RgDl7hjDtNtIBaZ97rVannZfAVbDR
w7Drt5larfZcF83RTIDzBPw9LvRyfV0ZdqKEnvpshwaTtU2tTcm2UZ1sK9y+XhEfkh9rlqPQ6pCl
BiZ6qWLNAr3RF00u0jg9e23vVid1jCbj1DNKshK9LjxnHpNptFIls/gV0sFwvKCrKyM7+9lgpwct
Mq142ER9PR6sSpmmh8JJzTWGlUWj8MPC/qhD6jAPvHojdKpOqlG2g5/DgjYAEtoo7dA3O1Ekhn3Q
4Mhd05tc2D7kXGmpwoZGF2CemATwGVp6pSZnxapDWGo0Kq5mTc7tlxEDuTmzPrcf0sVV4qveuJaI
PmaeatTrIZiaIjlb1dj/7eXD3RjoRrktKy0T1NR7sZbsSd8zPzT056imsKMgg2a+SQP9Ho8Q4pyn
rMhfzInXlpryZLdbq+KVfaRFD4xeVVsn+7hXhmQYYlY423GN8ybyxASci7xCeqaWnlUHq4S4xkma
zHhMJ6Tkt+GgG1G7CUpfdbe1knXu99sfe2l3AUTI9MGTLP3yz9897HDHddCn2NlZz5Lit9t5yqPd
Gba/ZSB+OH7cFlREJAwyAgGSeWnLU2Dvjfwagc2gsj5FWp5/IzXy/U2sil+3TS09A5JCg94g7RXC
yUtTiikIReC/P+d+oA27bBROsGeGbE1cYOnzgSgDukVwbPDkXNopalvvTeHk5yB0rX9olrsoS7Y5
NCE5gri317RoS8LSqYlQ9zNnfgKyLRt1bi87u42V3sH2Uzwj7+w4G07Y2jTfoi1eT0DhdHiu8uWg
hXqPMdX0XCVoYN0nSd8cRc4TcUTxKv/r9sKWrp9OnEYs7HEM56VbuAdCr7CQKE262Eb7Q7U2LmMq
T0kPycmmHYbX2jSG+9tGF1cIDgaQJ/E+PFyXO8f4w1S0KQe/ThrzUyrS9vdo1d24swQA6N1tY0tP
GsVhiLEkvw8K2ZfGMokS01ROfpzmqXOscyMbN5FWAxlRJz1AAzxnRv9w2+jSCknSaZTBOCvnUC6N
elAvK5GJDKur1kW0GTzwtIUxuqcycNbwFIu25Pw4JBbUBMyZLcp/tu5Pfnb2rJ6+t80s2r6wemSl
NCNc60Aufc031kGWBrR2frkj04lcO7Whc6Tynh0gOkozsMd1vdeyOnQfyIk/2PiTiTlj8aBV/5/J
2WlxQXSXaLLl56yBDeVTlBrdTySr6mrrVmr70ld0qW7v3uIiJe8UjzLtoTlCJa5E1/SpKM62ii4X
k+7DZ1+JtHjTIep+P2px/vUPDJIo8YhJkiZz1vWypmYqNS8rzqETZsee7dzYdqRu26xuTrinaeU5
W1zgO3uzI9NbQZaaQV6c+wq3xwrZREqP5iuxd/4r1Up3pbYpL9ncy1O2p9oIFAdI5eytHhuOS9DU
xdlRszrb1fagM4hXuNVKaLh0F4gQJPc4tD78+/LelUPrtQEFHESH2+rvVDOUuybIii9i9D4G2Hw7
lRLuSwCBzA7+7tLSJORYTd4VZ4QBY32fAgz5VaXhagi4tFWSr1BS+yH4ddX2DvI4jng/zrFTB1+y
ovK/xlPT3jHW95JXtbESFK2Zm21UD2wYjGpcnGtXKvB1We5tilxTCur/elDubKf5g5ST0SswDfL0
s3ez0IS42Zta3czPNWmpuXNixzjYflZXX61aT9Z45ZZOIjUJWNoYlZciLJf7FiIqlgRhX8BRbznP
sdJGEOhVpbXi4hYSW0JzgkupUcpIysxMP3SJ34xWfm5hwvdPrh6q7TEt7epYkrl8EhZiFtvaDwuV
yaNyjct5aRffW5/5PNVpZLjiEhpNhvolKJKgOWSZVnibBHoEdeeVaDDdfsKWvqv8oBLdKpuDsycs
r20Ij2ItPw9tFvdHXdH66pB36hpUcdkOmR/DgrCjzhuBlcgo6JMqnCGjVcp/vUjry2eP8s8HqWDe
LrhkgoEAWRKxztVtY2cYiylquQlVlCnHMKsfzAFapzR3PodF4ed/4HQ4/DKUJQ2ixXp5MOty8hWy
wOJsDn5XbdLeL3ZjkE53dSVaexta3hq2bPGMgrZgcAGQIu26S4t5ZSRl1SjFWVH6+sEtpmabAwz7
b6IteOS2Nl8QDEvvBx3Pd/uwLEWd1jvLsytfi7w3+jQpz1MTu3tl6Me7VGmyTdLk4XFCsPKHV/rK
7g+MgjmVOHtq2/N3BhKfMgjTpjjDuQbvkVL77qbsmYiOCWV2Ks94u3V7c80lLR5YB3lxBFaA2liz
BLdM+pJOecCD49I7OSpt4rh7CbJbcX2L3/SdndluepNKRSK2CVr6as8obfQvAoKaZLmiKb+PoCp/
TAIhPt3+qEsOF3Zy/JNN+Alm8PIMRbCjARmU+cOUKcMxhttOPVTGUBqfYGe1xpVnddGcAS2nrNyT
sswCF7KGph1qLznDuaIr/yBm1SaPamuVdreR3eL479vLW9o8GMRU+i+MgIDLulyeMAd8byhyppRq
CnWalhIQVrVnrynELr3Y9AfkCBhFVxgJLw3ZWmUVSFinZycpon9EoQfTXcHMYn4omcpiDtAy2rvb
a1s0KTM/ir10vc3Z2iZ9NNTRE9kZZa4sfPIswPT/dYUmmodAoCexTWFtq1fiiznu7O1ZZYVgMZjK
vdYRpYdeOWrkKEgCToH1q5mACR+IpjLtVTO7YtplZprqx7aDXvUp7VPNgX20FoYF557Zh+3GKRgW
O9ZVE0afRoK9b7e/ytIJIy8F7S0FiSmCX25EI+ygrSAbPptlMH3NGaLsNmOcjvdB5nlfb9taurL0
hcAusQvUS2anmexX5JGhpOeW4c96p4Zh2X/VhRn7G5VK/NZL4p+uO2X2it2lUw34jSvEAq8BFnA4
CKIQLm1Xt6n3nalpoURbTR3qNZjh0hmTIRDUxXK2dV7iyodaKHE5ZucGpi1/p0f++B9Cyyo0wn7+
02q08Xj7ky4tTXLMUNOAkOmq4O2kBXDlMeJQK5kYvoRiqtNjXbh5v71taOmcyMtj2BKRe4UZwYNZ
U5KTlYokNcJNp9VRe+eqY9scmnDs3RWPufghoankqoJSAbR5eSyzskMU3gZSl4thOEZQg53cCXW2
TSQix9nG4TD4f/IpbcICWaRB3nJ2E+oEYJmqK/lZi5FA20+FTzfEBOP+evtLLi4NUS8Z0HEm57W1
JCvhIhYkv7YiIto/bYj+agQZa7/VxRDauxgA35qGnoww5gmp/JiS1F+OocyuXpYYRTJC33YeHFRE
LDXO241vT83OmdyRcWD6f5+A2/l3WZyUz9RVy39ur3rp7pOGUIwlWSVTnW0o4kq87nQMzipq8tHG
F6pWMuwrAkanSuBWamNXEHVGjv39tuGlzw2kmYWDAOaZm8Ve8YhcdEzyf3YLRd0TrMODbXfCs3c0
g5tvDQi2aSVIWFwrAReSk5KKZx6zq2VpdI5QsrPInT4+JB7jsQ+KUrb1LyWeQigWa4HQ1AZKu2Qt
yF22zUsgsWy8CLPvXKWl1Uvw6XkyqAgEVpw5JwRJJDrHTfO/BzdsjE1ngKRb6YYtPRA0Fej5M3l+
PaSi2mNjj0pDxT2G4hId8KQZTq7Nw/fCoE4crpWolwAsILoY4gL4xLWdD3GVDfTObhJTd6977bs1
hPdmr1N1V9sh+BQ6dfKzjrvwIVad+rue5MEnHFP2VWtH68vtE3b9yfGfVM/46HT+cTCXb5UWDYUz
ARo8K35THVJDcU6uyOKQMST4NDclmBJGBLyheb5t9/pkY/eNRBp3w3jELKDpQF9EneOGZ8PpyqOe
mn685+JaYptG7SS3ukxW4tEFXKq0ydAMjUE5pDJ7R9RpgNkK4kgybZE4m86Z0judomj/zVOMut7Q
WrKdhyHymvQw+slv0oTGCzZ6PJRrY4rXTxo/hQQAbW+aBlcDmI7DcL3VOtE5rshsJiZlXss+mqKH
rAKrvPcHexBHBcF6MgQlc7eWSEzneHsLFg4hPwKuBcZDKNleU7hTGsitjIa+ExPBQtpdiH9zo7U2
ZdLYeydCxgCRTUBrHOLxHNk9/zENoDYnS2lWSYWuowHJ8ylpX+DJBDQs7+i7DlupTwIC0yE8T4Nr
w4hhllp2oJYHreHtdS8aknh7GvuUxed3rxhVcEtaEJ6rkLleiI2TqD+kTlqv4WpWDM3dRq3XtlXF
FYYMr7qLKFLA2wyFRbmykUt3CdQOzHkSW8+Dcvnl3FpVk8QdonOTwCm3odKlqkcTMrD+UNlM+sOK
qFZr4q8yWbx0ypwahlCZ2GGoDybPS6MVrVolD/ToHEBAEp5A3w3/eFoafB6KfEiPoCrCYWP0U3fM
x8pOVvZw8eyyEAICOUVpz0lv9chqNaOqEHns2uK7Y4T9py4UgXUYAupDm7QJYegOitie9jHVWnOj
DV1v54w6uNprXqqi2t0+VdcuhO9BRGTIziN/y4f23fEVphr7vlfG57i38u+pOtX0WpCm29sZ9+i2
raWDBek7rKkUmXjSZlclbEqt0aY4OQtmkIZH6GB0qMnrevDWij/LlqQ4hhQpvQZaRnBOirBhVYFp
j7sS5Kz4DyGKcq2rsvT5iJWp3wEt4J+z2kSc6k3lKAngHj39rA5h8bfSiX/HaXSClaOztCRJk0wM
y0WgEnK5UakP812G3POZn9Gne1hhW3jN6Qs0K8izpTceVkFEYHA4wEJm7iazwcHncMCfozB0xhev
6NPoFwRWUbxBm7GMPidu2PkMIapVe+wUETyJ3vbXWHyWHPz7XzFz8KrRIQWRVfFZiEa969wURsKM
wHkn+tp8sFJLP4GsaLuVlGvJrHwcpMARuMI5YCOmiWu1ZRifnbDPk10QBOY9/DzqX+CsEKWbWvgr
PjEtO63RyC8dJCjcwRxJgp6rnkHU9ojFV3p8jsDHnwBTEr/oDkJVkt/eXoOUL1qjjv5WggCOO4tY
vXBkLr4f4jNEZem+GgfvqxeVIyW8Ifp6+9IvHSdedzBbEp9Pf+ny3BZdXplWmcQMaoUwSSJMUIoN
U6dxvA2awNK3jWMAwi2TJI02AXOvW1ULTffl9q9YWjCsJDIhISUBt3/5K2qtbaeOCbyz68O6tFWH
SCu/FFnUOxujK9C+vW1uybVBEU3v+m12fe5ldGbSRJ/iQksKPa+dpX7vW1QXYlgav4HpjlfMLa/u
/8zJt+PdIx5U5qhNWYbKrW0k9R7tOsf7Uk4T8AqS22jNiy1dkreSkkSNy5jn0lzWCFevtSI424jp
pJ8yXfUbuCbR1YmOdewpPx2/6q19qNR2ebj9YRdXSokCQAf+46p0hhscB8aigOtbdv+C6JJUcFHK
dOfmkEzetrW4iYxBM3AopxOuCrNjD/a2xlZYaf0WcTXrVJWtugGmH+5CZ3A+3MCW4xYq2G2GgaFT
mb3wihmN0MspwXkyzXzYhZkdeDtlaoOVB37pGxK8U06nMIE/mT3wTi/A2yttfG5EFT3FdZ3JoouS
ZNVW6Hqrryxr6TNSegFZCAIXwNbs6nlZl/ltRbg+0H9CFGoyrV/KWBh71+3j79NgrPqOxQW+ARpd
XDKR+eX5NBKKoTYgkXOeBd0h7UKv3CpJIeAjhQ1od/uULBqjsSy7ajjM+SAbsgVBAdNjeA51o872
EC0W40aH00TAlAdb1W1rix8TCBVCcVJHaY7WtBvk6+vICc89LYpHJBzKRw3E5g4UTmxtIzUiVvy4
RcqPIJsk5z1Z7+XH1JjOGeOW/AYO4BySH/GfVfvJl7xq+73Wd+HK51xa4Dtzc89U27bSFlBJnwtE
snb5NJDGwYmxJz+O/puoJrz+yfLkLJwFRPuqQdkODPYjjMT2wd/4GyDcozXayO3lrT1u/NLq/uCp
pj1I1ZhgUYpfXn7OyvajSqOxcO7sXBu3pVKNfzWJ8L0jkb5xf3txS8kOV8CSU/gwicwrBzpUVH1P
xeKcapW616n53ZXA7E92qHrKxjWaAiJv1dtMSAL9um16aR8pfjJIzIw9cevs2CCGl6qojSXnURh/
p8qgxhuUe5OTqQ1oqAZq+uO2vSWfRK2TD8sLQ611Zi9JssbKlYHxDMeuXimtinyXFUm+7+zCuCOc
9e48v9an/W2zS7efkhd/SW7fq5lp2FmYbHNagJTtoN8PPYWobW0zxJTHpZKt3I1FY6QZUqqZofs5
X5xwiqgJ1DAFpdY1ZyaguSGW07X72jHb4fAHKwOLSiYAaAYI8eVBTdUoF7GVIpETMCoB02r2xVVS
GkaNFf5JQPGGvwMyA7p/PuGYDUE2dTCWnQelraY7B9WgX3YZ5s+QGlkbMaKasNG7QF+beJ4dUgll
5AZSVeOMkurMgU8JoalXKiH1IjGpJ71wf2hmEyJlMX3qszJZiYRnR/R/rTl4eEnQBkR65giTWAEH
Yons0VZ7VGcDCJn1zYj+jr8vtaDeNoxOPUyVbbQr5+baMLNubCGlUg4+Q0WXW1mFfhol5pA9xn44
PgRx8a3lMzeMvPjaXZQMBAFlOnys9ctqqRPS1QbEAbYFOqZLoxkTpL6VB/lj4Loj0L/U8JpDGpkD
r7rlG2j/9U2x4quWFgpcDmYq2DYA4s4W2lWBr8cc3EfeXu1gpI13pxqIbgUIrz03o51u4Z5fMzq7
lW8LhSqG2W5SHIK3mdEg7EaGeMr8sRqNZt9Fk2bug6CdHmPQH2tT1SZf7V35iqor7Q3DpKPLRUHr
YHYrmyrygZZY3j7QwLdI3nSf4dxMHdby7/nVwJAHbppCP5UhnOtsVZWh+WmXNd4+9CFs8UfTfEGJ
vNtIia8n4YpixS8u2iNakzzOFlnizF4f65rSl463j4vSOTQ5JzMnL9sD4hm2DHSvmJtv2tvypNeX
mT4Votnp1HjP3FDRvX3qltXPSBHVvhR2dKRsvDZzv7BloNVYF1ooBG3zcqrWWAxH1iZqCVlh7YpA
F9tcFx+cNOFg0CilySiLiuAO5x1Oq+pj38gHbz8gX74JzMLemyGKCrqWZwdbgcyrYGr9CAePvr/t
KK7Xh2XpJ6COwPfOOTfRKsx03+68fRcb3sHW+hYFv2BtamjNyuzg64EHZqIV3p53TDvRb7MPoY3Q
wO21XJ9CuRZ5/sj4gBTIY/MukU56zShzo/b2EMFKqcXepGLBcL9riXYficbb3La3tCqJMaIqIdtp
c2YZJtyq2kQwb99MTnyIJrJZinv64baVpVVJfK9F+wjtgbkV1VfLWmSBu68n175LGKwLN7WeO/Tb
jZHIGizKR9eFABCQerBomtS6m6NOVGfy20FoyWHq3OJR2GP1yAx0vLu9rqtLTKSAFgZsNDxVHPnZ
bgWJZgsjQQqrmvRqq9r40KHO4z34nzVemis9NKn3xXOLN4MvBGK02flT7FJRGh1FoSao4m8pXdKj
5bXKtM003flpZq145v2P9kbjhuFGFJb/JOzGfg2ypkWLCOZVc+Wszp2d/EVMR4Dk4hvD6T5bfTml
qA34fXLwwia7z4wmfxiImXa0P6CUtyftYYTieyWZX/rk743Ko/b+gkRBUZfwwxwgs60PQqv9na8A
7+9iFLs/vrtU7smooRCR5OWXpqyar6uEmDLDIoKDBtlTVLnFmFMNjvM19p+lhVk4PCkBQ3NzTjXZ
+kmrGG2K8kcTMV5NpuDaVCLdxj4Amq/WWBCvriSbJ9MyyVRPP2ROj96hODKKLE8ODCdHn1WIwpgU
goMlhn3hkMXOB6FEmjwsgHpYGayLuFj5EL3bNzAJfmfqeIHRrHTYSfthD69GvqsCorLb+zZLOqUp
BgkYbCEEk+Cl2U3RQ1MPcq/z92buBO63jtnZ7M5KwqK+N1PautsU5RG9RSrdQvenq3qUyG7/goW9
JEGScFHOD43FWaCtasIInLhV9rrfW7/92o613ZAZ5bNvRUWx8ggt7CSFNJapAk4FgDZL6NVgYjpI
qEQSSTEAcMkjFHeEI9Hvcdv3Hlxl9VSuQByvvzEXgzyQAAagMUNnl9uZpwkcQa7s9/eZs9WzSezK
Xm8PE6Mxz5zZdieCOoRKpAxWlju3LIlS3m6J7BoyUT+L04RvIxQFzuWUoe0wHaWoxM/IM5rPzGwx
XYfqZeNtbT2rT3ESwpn4sZ2V7W85Hk1bj8lFsBCX665jJ3B8hEJPaua69RYJyupfRE2MfUdbdeV9
lf+v96H2my1AwGi007xAdvTSFoRrDUWFsDsFTaeH+7qDOgQm4bG6T41IFzuvSuL4xbWD/l7EeeB8
ImTwguPtBc8feX4EaCYwazyApKrzONUIlTRJvLg/MeVQ3PmeHnzx4tF9icvG+wIwRBysTPdebhud
H2ksMfVO/iYPl5yauVy54NdMTgmUKKzAa74yq00x5+Ax6iT2SqxN4lfOMxJ+rNxORezSqvxV754o
NwkNHaLm/tTX8ZR81yYntXY9YEfrh2kz27slre7/ur3S+UshbQIhgbdAdolJVC9tqkphdXqTjqdc
aSZ3D9dQ1+2QRku0jRs1/Zp+wsKHBbpCtPemM0a2f2muK6lp5r03npBgs4+dJYJviYnf7kY9LLft
GEdrIdL1+QECTSsBFkGbaGz+GCua6lVuGE0nbeKl2FiaAK1VNUK7VwNVse863MFnATXASo9hDnSQ
u0lABtqSpAec1LzXj2RCbfnR2J9EoCnf3Npv202URY62q6f8WXcrh/EygIHPfuPb8aE2Q+2br8Dg
cg9wUKwJUl6/WkRuvBwazOqUQecjBF5niiLvwuFUxW3wN8PBwUNSqK9tXyhfuVTOE6TH8Qvuaq3C
dP2IyJBRdhzhcZEKMZc7PsVt1lRK1Z/8IR8OemQEuwAc83cQY9qnPAzjLz297UfTn5onRbPh97p9
wBcXDrwWqjueMrglLu37HaBhy2EbqGt1X6GY92qYczu4LOC3sKdtGETp98qo0lewhMX328YXDh9t
OloGROjg3Od0VyFsma0/sPg0nJQ9+jPJY+0NOjPfYyd2vSUadADVeiW1X7RKEifJeiTifeYjBjiK
oHtw+lNYhNF+NJ3x5KBHsNPVpKwpeov8yJu5JgE2R+nJAw9dt6S2NqWLuipAa2poCYQUgSVA2T/K
EThQVFEBVWfoPWf+EO27YggOVmI9KTLy01CiO/7BBwc7gMsijyUxutxtWmG8mlDfn5TQ7355MFyF
oRpSeafF9+KHUfUilNA73DYqQ8dLP8nCAVXLPEQK78yMQsEiJk24Aw6/to8KRBzlBnJM//dtM0vb
SlhJGxYaAj7vbFuZS5e80ymk3M1Q83o5I4RwqqKW20GPnGBrNIn2NKIwXK7EAQs+QpYTXfmeQRg8
v8LmmA5+EmWcYqcsD34m/Oe+qv/KmyxfOblLlxU7Nlw6lGtBFV5uHymi2upNN5xKBFT+aqpx/KYX
iXunBKneHxxnbJ8CvfbIvRgZXnmwF1aJr2dkDV46nsr5LvoTEpfUbMeTDiP7hgvUn/QuLuoHY9K0
NXXxhVeR6iwPApMN1Kycmas3wtSdgqgZT1rd6eQgpbELTaHfk2IDKYqy37rqGv/ZQ/yXacTlvx8+
SG9FcHjFoaGDgfTyK9sk8VOnOdPJ7PzRPxBTMk+2icrKD7bD2Hrhp7yLWnXnAGxd4xNZ2GGYdQHC
0KmS6lizyKo1YoYRkwF3jEiNskFJLpw+mdMYgV52qS3UMbLTqlCQVoujLl+bN30TTZrdVZ5FBjHJ
qhE5nX/41kz8Pq0VdtlzOyzlnqXsAoNJ4cdcj6Z82ytjWoTbCqBgvoXgLFDv80mLyx0FCFuHdjYO
q70pyed/qnkaVackSotdq/eO2q24roV3BTJiYAoodwPYnEcQk+Q+jAx9OKl1P55d0ze3jlrFH+xv
y3ebfixzQwb3jjhwdhw6KxWWFmbjidJC7Oy1Sc32psGMP7MaWZwfB6tVV7K3hePPQIgUj6eZR2Iu
T8m7SBeK4TKO9XE6eZSF0GWsu+7zFDvq5xxa6ychtCDfgJlqqvtETcWvqFaREbl9CRauOx1LiEMA
ZVCBmPcRTGbuFWHFKj+hY5pITdroLx9NwArmvi5NP1g1kt+Yl5O4FwwWYnkzFxEzAgjaN1NPqV2M
j6XRoho9SmLK+zzIsjXw1YKnIF+TLCVv1ubKYWgyRKkPsdrJNYL+GLvm8BLBKfxdNVr1bnCHbtN6
ybiSvSztKcSAhNigBmnNzp40POZQaFmonmIkM7ZN7ZkPTTmGG63Usz3QNwgDAR5/UdyofPKNKlhx
wktrhmJHSl+9Fa9n5sPeCf+Hs+tYslNnt09EFUGkKWGH3h3ddrvtCeVwLAQISYBA0tPfxRn9Hcpd
547bZdhC0pdWAJA3CC5oQqa/uHbpNSZD7dUgg0CUyLBbUSV2t9r4+z7a/9/XFwpSDRweNCPeNnoz
L2xpP63BJZHR1jDoOLhB306I1FADaDJvIWUoU9b8+ftj37tHoWmF6IGLAZHy1aE1kT+y0MPBbL0+
qqBBEz1m1p/KwAOXC/LiXT0ZTBejwQwfUG7ey/MwesOhxYARDfvXU9zYx7Sj22Z3WdG+YqXej86M
vsAUpJ+HvNdd0a2ghn9boLHUXmN2DkBjD3471Aab4D/7j+1nGINAjHxgUQUFolfdJzISHKBVuks7
TrDT7GFCBuJRW1hfbpXdpqXY/HU6Qp8yP+sOsiiNIH4xR+1HuJ33Cj7A8naZw70fDQDby0sN0vu0
y2K8yeit6ofVifxheuOV80zZiVkTVamXCKBO9IQuumNWXOUL2ijBRnEi/7493jkNQO2h0AaoAIKL
rzGnLSJgl20hvhGUwU4xOnM1bhu3VVCAlLdh74MjP46t+uAQvrMrAUHBLfcvhu8tRLtNxIjpur3Y
3Jt9UIqFXcsenR1aiyQbY2h6z/AzzBojq44E6Bp+8LvfudXRg8SMB8NoiPy8rvYjD507DUnES2t9
cpCNU8WUgT+a8TT477nqblyCcTfk0eAH+eoEEmGmFaM/xDB4+17s3IF4hhMpiw0X3k04w8m0mG3X
cwg8RJE6/v0Dv3sKgSnAMUQSh7HWqxDqjYLMnh/gCwcrK1di49sg6HtRZHCWvzKeUBWICPIu5gQl
tkFvvYiVADPs7+/x3oLvxqqo94DpAsLq5aYffKGCeN43PQlgsjdaVlFpQ/jTM++Dn/xOOoRWDpop
uww4sqLw5aMiGNFosKL8C4qt8EElw1yHLAge/v6D3gljL57y6j6hagIsY8FTlmQIvi5maJ7HNMwO
wZRBmzHQ2WM6NsMZGKupiuDJ8fXvj399cMECxhbFf/iviBMu6pc/Epkgi03m7KWfmvwmSwf13CvT
ffUtZx0iSZiPBVSVyQf5yetfDX8r+P1gMoKyAuYXr4c/HDOfKYT65gUwSgdcOpA6eRExZY89X6Su
bMIkGq1SPaolW6dq6NH9+oAc83or7e+wp58gXKCafnNn5cE257YP0ovNuhU0B8xMSRVMHVAeQz+n
/xFyhdwT08wMokFADaCT/7rWHHIIRoPDl14oMv4vnHeq5HPDL4nLtwcLY1cQ6bKPxN5fZwv/PhRd
Xqw1PnPy+l6mme4kGcfs0gN/VOYys0B3LUv6KEg/3UKXM53r/7qhQH2G6i8Q1fi8SPZfbiglZ3y6
VmYX24By7etFP7TGny6x9mZWTd4sHqHmP7oPIsHbfYzH/kvWRMsN5qCvHtvrWMRkaLML7cL4HEQa
rtrIQfMH3eqw4qNNS9uk5qPr6PUdgfXdwVb7WHh3J3gNohHRkEA7PscekomG6Eza5nnFEwKvnL8v
6zubFQ/CeADQeLgEvK5jyaSbhULu+8JTNGAgnq4PqonDMwft+IMr4d1HARyBSwFmHW9En2ahCMu3
LrvETrc38xSH4KcpWW4hFR9slvcehXiGwhjTwww0y5ebZQbJKwXvMb9IHaubwB+2A2BQ8ddtTT9y
eHvnJOC37PPfHR+BAc/LR6EozCF1z/OL9uh6N7kUxw8i3Jetoe39LE1+/vsHe29nQAMEyHF0l3cU
yMvnmUBA4y2dgkvH+gXAf9f/asJ2/WAB39v2gFFi6IsG1I6HffkU8HYAM0FWd8lSAUdxy+cZSJN0
ic8SZN7mGMXNeFwjln0Ez9i/zP+WIfvG36X4drzJv226lw9OmxnoUN1HFxkugSvgn2ivCKzOTnPs
BU0JAGJ45IlvrzWcur2yifmHGNbXyd+/rwDbIvDGoOTzBvIiRuydnCbhZdOKgClGUlFNgxgOEzcr
VJ+SQSJL6NhQuHDAfOnv3/e9lU936UM0SAGCfk0O3nAdKEJodEnbGTaBRk6ndcQBYV47PVrmZcUM
I+APir/3NtV+s+4/Gmz81+cF2BsP7aw2uESQja8YxnY/2SLUt7//tDe5HlYWll9oLcc7ahZJ38uP
648iawGbDy/jmHdXI4Y0dbLMMFTzlrDGjD0FtM2Tt4rChH1YrBPVzPKPhJTfWWCYIRIsMfYY1KH2
u+N/ejZhDNkyx/PgYmKyElrDPnsmJQRMeFByE5l+qVfMr2hYgvGGM1L+fRHe2V1wCEdfGMPvOHlD
uWLRqtdk9slFb5TeMJ4Fn6lY0kMLuaqltM7wf6J09Kos0x91pd+5qtBT2Jv7uBX3D/HylyOeiNn2
ilwYA2HgBLk6HZczODbP0Wxi2dZq2fyQfnCVvHMXQw4G3xzYGDw2e4X+aajK/Q06RRcDma66id38
CTyHDEToKDn9fW3fuTxQx6CW2Ymfe/P95Q+EnAKVm5ThxYu6URyWKdySap2oJDEAtpCnLFsUFPHd
RryRPSoYQZ/HTebyv58m6Ifg42Kp8aFfrzOMJCZkR3kIa+R8yIuFkaHOUkncB1vpne8JwQx8Sbie
Qmj+9XHK7BZmM2HRZWE5/SPQkJoKF6u5pnO2FbpdPyIUv3N0dnA/Wp4Yx+EHvNpALoM+kgjH6LJu
vvsxbD3GgLN7YKvMjkAXb9euy/kH7bj3fiTOi48wvj/4Nd6JhKuGKXAbXYYZftrZthLgjYCJDWJN
ahTGH4HA330eBrzYQSjA0f94uYegqobsdYVUKusIq9KGGJCxprGEEOdwRAKjz3/fs+/cB2hugC6M
x6GTnO/v8z/XUY9I0Gknk8vQrCFkbdAzzs23trWZrmE6HRh6auYcw16Iz7eeOWxQzvwI5PnOxYyu
P/BVOVi1u5DZ/uH/5yUgRiJkuwzJJVMkk7IMeNDKLxvXKVKMiSn/Ou66dQ3rJe/G7jOAI1DyK+dQ
WF0Mjek/Sn/fLgrKJliAobhB5/eNvKXJ4bJhhUouIzrsQ03FrK/6Ll5LGpH+oYcK00M29/lTFo3/
j/CPZwPejYESOiIAzL9cC6MdKELYXJdtcKspEUug+ki16NPS84Vcr7dsYWuJ9ltAixlY93/+viHe
3pfY7BDDQWTC3BsqXi+f78JFBMxryAXW5oIUbuTbceUu6QrlR8MHV9XbG3N/2K41CSAs8BT7y/zv
h+9CREIyxpd0ZLbOunY89KpNT9E2PyIBaZ5yuCvdjVE7Hp1eu/GDG+zdx2ON0e4kewvq1VozzWQM
cyVywfPsNRBpmKTxuPm0tQG0Hmwjb1sNOGy1pYM0BZlRAX+Qbr272hAp3lcBN/Xr2VQO5bA0dSnC
ccz5Z+sPn+ZwE2dmzEcH/b0ngVyKzAfQFWTvrw765ESnkjYjF0+1Jzg5NL8oI/6BrKb9jx094EN2
xAQEKGE+gi/76gpDuFUj9IRiQFXyWd5DdQlKWgegBri5562GV2MFe+L8GXhOn14cNHif/vsW3j16
EPxgyfjGGoxFfTfEKokvvduiyzTM5pPfKl20Cr5Of3/U28x1H/gB0Y2ZyW47t//9fzZwb/tIizWP
Lx6FBloJnjeg2zSJxq9/f87bsADhS3R00BdHVH8T0x2MKiSRKr2gXm4PQWYeoMm8tkXf+FEhGvdR
I+u93YLeGUQHcP2hw/PqYFKJWKg0nteQ1ZpiniNUQ8s2jqdkHeUHG2Y/Zi+LLvw4kIL3JgCC0OvJ
qadkqlDmpBeRDckTyOrbdMnhqsJ/28yQ6Ue4Qbe8mJpFkA+i33vLigsGAoz7IB2t/pefL1v0Fvt9
k1wmHyPzIou9rJQijkuPD11fBKL/+d+/I1Il3K8YleKM7JHnf/bLFKkwEzRLLhAqksspG6JhKsgy
0Lt14vlWgy71Ua/svdUFsAbbB2k34EyvPuWq1ixarZcg45fqXq3jempTldzFUg8nx6g/l0PGxo/6
gu/FUNxnyIcjZBVvDGNwb/aQQsQOSiciywWoSBSsUz9cd0x2VRAv1tYbtGgejfb/o/EDwjY6IsBG
wrUDqRuC6ctVDgUculjLssvYeLps3eDVjLfssCkf/nnwJvxgG71zWkCfyKBKsKvivkn8deiLOfDx
PDR14zMAetk1VJn49y3Kgg+6u+/sWOyeXSFwX9k33d3UoIglyqIzl8iohkcdZBEbUELcEKxgF6Uf
EYvefR46j0jPoDWGkdTLpezWoUnSBg3IcVkVeMlefusSLn863863vF8/goW/t5ToJUOZLAIjB1S3
l89j6Qpbbs8mAFiOYzWbBdG4A/DTRNb7CN7/ZtSI9G6XO9xze9DpoHn98mHdyOU85DS/QMQ8Piyc
eZ951sF8dVT20MXTVBIv6nHLpnatAuh+0iJt4uArmrLRB7Cpt8cFr7JP/HZlJoxfXl0MCUOOjTlI
jnAFeVuQj9qvo42DtXZsGc5JYKMnQhQVB2gmjD/+fim91jne01yQuoDCh0EEMKbRqygWThkNYTub
XwYX+qDYjuNcbGk+/5h9tg6FIXw9k5zr2muEp4tYpHASjPOFDJUla/Z1hNfPXeplH51jXFOvbi8o
rCEZRmmyny3MrF7XQ1RJ2YvJgyZlEAIgJOK+j0q0x5albHvKoyLhjT9Uq7XpwxSj0C+WyRpMDzVs
8aAqtU1jFXu5/gJj4TiqdQscQJlHGnVVNIh4qpIAMlAN9Dzi2kGaKiqNITDkhRyVqcA7se5pn/Oc
Ajl4XrnFTRfZEqqkoVnKrsshXFNyEg6BLg1EpKguNseDzpXrvLLmtnP+2H/FtGtaf1A/VOwwJsgR
TuCvdO1cyC6JmydPh9MSFg2PUgN5mMGzFC482TRt/6xiX+RTYtfNS6C7yrftMyETZTcG7s/60ML+
2f+G1oKwd5KJkZ0jSbz8Od7aNDs1vsUQsZgRAoK1yNXazEcBbiDMp0JHc34lp2GFSHVHE3pOfEng
H7NmTXAfZwqI117qVZYtoyZxRQxeloRioI8Vcn3v/tHMt4MuAuI6ebZTCO5WbrOJHWe6KX5tM7mS
u5ZC0P8CT2XCjiGZhwwy0SHUtwpQnflJydwfziMYp+YLoBmGl2MwTE0d5jYhEPObbH9iGVq9dQQD
DFtA7SGOD940N1kNa4WAlxj/UAWHFhrOD5sOQvcbAkJhdONtMeybQQMe4K6Vx5ZPt54Bta5YM8wj
73WStO537E09O2SwLGlvFg3fhIPpPX95SOk4uGOfQJ+5ApV/Z1MFHCSCC9BtKzVnwF9dXk7DYLJn
ODIK8w/G2iaA4nqCyvBqSKAA/AsGCaOQ1bZslsX1Br41KYWCOexcBJFTw1Bk7UhbXqSRinRYGszY
doVkAc7Wl1BD1g4OzY23iJt8sLKp4Bu2sKUYIkG9DkpFULa6dsmI8ZonzLKdQpCG8M/cwIRkJSZC
SctuGrek0w3zQEGDoWlioyGomBoDdzKYZ8GCeQIe1Lul0T5wL/MF7Pa2RLLA1FcwyRS/CiCy4x3Q
LtdqqPPBW8kxtV0I0X4ZQcYZOtwkz5atCKza2g0cYQdkXcUnHFJejHMjk6sxT0EmdhiSiDME8Of8
PpAs6pIy0DDQvV0bSufftHE9K6Ht0c1B3SZcz3MJa2yAfkiukh5qy42HiynfNixxiblEC8HlQLSY
11U6dsFYx50zrh49IFILo708/eFBjWjHJwbiZlptJ4om6Je82OlG/KmfPaPrRUro3uSoc9Hg5pPs
n9CTyTzIpzeLPDiF4V5YRmGbhLcpRpyuataZhNc6TlR8tlmKUqoaBAAkx9A2XH1vOIYEVyNPMve4
DasybenZWQdFt7me/pZs0oD1+EHDcuSznfKdX4aen8xH0O9HoJ68VMC9xjnnN7irMk3lqfNVqs+g
hnXDjfHn0N7PsZ3nDWhX2uQXM9HYFVx0KfndixDW4YXfbWtXsCj3djjqmvrN74Zwz/6IpJDTE5Q/
jbyaIGvYf6KMQs8FVBwKrS10nQj67pD/KlTuSH7fTL72r1owKt2l85I5DM+tsGkji1lgeFCFdIHC
xoHHCfASEC/myfc2Uh79xfQ6xUAIYXRZt6Hu9LGX0leHUK8hvcLHneQvCamJ6QZeu571i4T0Ps4C
NJDa7aemY+8OoIZl3VAEOl7XE90gSIEwky3BL/T3fUoLiD369pPXTPhHUcaa/jSFFvp2Pbp19E7O
Sq+3Qau89ezLmZsnbJA0KaPNKF0mE5nlcU0Co05tuPrtyS4yGK66cTLrTyvStHOXaaEYPSXrEHTn
ZREbfGwtkysuKelhIBTSiQU/VgAY5nOXqVEfzOI35scoEVDKDGAkaKsmItslMCM67ULVm8zm+cnl
gkDmt1EEzA2ftsT/DlqojK/G1lq7HAYDsalnaEBB/mHLEBSCA8IO18dcJrmcYbYFPmTdgnCxpKV0
XSfKrtk2eUIMVOozhDHE/AyknG9FnWioGn83FtsHwcLMY4oiB/gleRfCzt6e+wwQtNs0adHbBP0e
EuKY+5oxLyElmogz9zXzznh2mjy6zW7sS0txqs8+KlRzkl7IADGPY2FZMZCcXa9L0iyoTOds+BEn
XrJdNOYgu2Du0tv4CROAfni2g9ySEG6yODMnHgOqIBA0+zk49iq2eissetrJUQPys3xCj5mIChm7
QG9ykrFMZAGYGqqVXAEoeG/R1x7rscsAPCh4zEUG31HBYJYkkUXfqA6+4HW/Zl60FEAsU1ZxUK69
cvSyZNbFYpCGFhrCIuLUWj0hWCjAd0t82xASHJyR5EThJOKK3Qklv+SjL9q6h+pY+y1ORG6vosRM
ZKtNxNPtCsD3LP+m59Vjn+iahxrip7OeotM0pU1emHkBo6gYVCJDVfk4p7Buh0/EF+0DMXytHWm8
4+pGxtoaiGGWSuhEJsz96OdNDn/mSfl4Q4FOd34PWxjlnkTXkr4rJSpmV1rC4fxWGrLgm8LDLDd3
bskje4APCaZLPyPPrYqUiJOmeWwgW3CADYpaAC+bTXscwUsMbymzrbhgdgaCawXORwOdnmBfkQEI
yt+4lUZTL4IPFXQNQMq0oYNu9OjcoO475eFT2Q3OhSXgNX5ceDKP/wxtzx7TaWpXRG7YIV1pvc7I
z6jRl97Y5pdiM6bwHlzzVG3b1JMlvIjjb3GXZexWyjHrj8OcTeNRjz0ScB8aGOA5Q8PnAGInbP20
bEL0Q2HAmuNddTDeblMTp3ga4M5HK+YmKOS6rL9ZpqHtnGWUfZ+ihj5NkfUBa6TpGhwY18NjFNEm
vjOD27oaIBANVZ1+8UV+BNmF9AdtU6WvTc8nego8DeSmYgijV3wYt0cTRY25Vyrz8m/N2AesAGc4
+UTQQPY+edCS3H4pDnOMQARrVCLta+6ti/E5TbTGwcX3uf7dgwDXlwOR5HFeRHQPA2RHinwMc3WB
hmBf2Z0IdPaFD2UOmZqlq3iwJMiEoYyJ1A4Gkaa01AbiiNuWxicZzobAFDaaHyWmAAxBAcv0zySI
mso0gLpslSWNppUgsn1sVmzIMkg9/siEkr/7LFuaY5hrYb87nkbDb+ug8lnatE+wm1sZ+KaC/Ccc
e9oNk8vvSDB1/uD1SmxPSwiFOSB3qeEnB9kcSGVyr+PXyJMkOtlzj2RmQjBXyNcblT4gvDH/asNw
klR5ZokuIOeb+QeG7ep4EdEu/dMAu4XiLEd5eKTArsij6pAtl5sVTQ9MwEr0fThhhHitA7ltz8TD
2KqQQm9jDfsJmp96gaEBkihH6bHTCY3iSvEwwfaJI5PWC2lTGGdZGPTkAa7B63XVPjsGhHoJQ3qX
J6LQa+x/GvrB/NP5I1+rGG/yuY+8fKkRwkhYJNm62jvX2CBHFUWQJsB13dmcVQ7iBrKMB6X6qrcr
9O0xXuZt1akAvtNeRlN5EuCX598QPnlcd4hS3hHDNOOawvn+5FWbACEMs+qMj8c+yubmtp36iH7t
0ykd6036c3TsNuKL0rZxPB2gWsO2m9lOGhMlOc7iB7omeqi9tEeIoxGus2+qcyI87xhABpLCZvIT
jbZIfI3Imhzh3jwB+sMjq3nBe9O3db4lbLtHZZFuVbT0WQeopgrcOZQgjqJahGRy31x8kXUUxzrq
0ivcIIC6FvGUTUnZ9UofKKD8a5VsOZdY0XDB7Ds0vKngp7OlJah2rTo6ELWWgmS051/F5EfrgfuR
dFWqjbZVn4kGbjewnfHPBs5xSR0OE/Q7O9mDjhj1MbWf3TalPlztBmHLUUAJ3McRQopFT6irrFk+
O3RRAaQAQjvfAO2dg4XrwusSOrBL3Jg0UPfeGiHUbiXcEoMQjfkE84hhzfyrdBkCUjVKzZlBSdzS
FAksaOfXyq0B9LhwFUH9jxj5D1v6SIEwGFp7k3DI0d+idh7JzxZflFcaWv/Yb2uwoIajBI+a8xEw
08Do5NE2QJ9WndYoggzkt54zgORx9iYverYkYuYcqGbAsCZst+gcUL1MVzKEHX3ZZrYfC+bP+SMU
D+MvsP2232Pksn5h1ApRyVFbmYGbEtihximOprJPLM1+wDPO70pPY+YCRurgoCUu++gcuYE8cNRb
aJTMQa7OdvRgEaaCMUoKCIfYrJKTmJeCGQ9yo02WG155xpqsFFKsd7oPABMKWgNkw9A14XLpBbG4
D0ARKzr0J7vKBtHUFmI39j0Z1tOobIUkz+h45OwgWLZEJeVyVKWCtI6sOyeB4YqyNiUwre3bsRgz
nljY+XGEOcfBk53n0U8KEi7Zn3yd6bexhZx4kZI2+eNPOf2ZuNTxcusgRRXlkwzwp8bexN6OTPCH
eE2Rc+SdV8uc0KEIJY2fNwyE/7Rm5WvZwqXDlkm+8u89XNzbUjJcAxVA4wLVj+zG5uw6X8P7VQBB
HEYDi4H4REelWghDtg9veBIUEbQWfsbG21TRY8hsCgWFi8/JhOKkYKFJutr0Q+oBIZcOfbmBPQrO
7aZ7WXneMnu4S1P9MG58yssGXYxrb4X4XbFyHcy1IpZCGR1JpldEs92FvoltdCnCibOCOz0GJUNx
0pabmPK0gL5iezca305FAiFCd1xRg9wlfbtDzpvYrAeQ62FbjbxguYbbFdi3hmj3DCIw6r6tUQ7d
AWUgcE0hE/JZh50Q5ZaS/hfKMwGWsDfZ6WT2s3e9wmEjKAPFGOzQ1hxM4tzOwX0WuR7yCH6+3nuE
9Lpi1sJgfQRc6nqDGs0NaBMDilVckBAtpLP8E85d4tcN7KEkpJU8cVw47ugKaKluLlNo/yNYGqir
FgNFWVx4Jsfk1OUjNFXnZAr/eAw2y2UwQ0alxC4bpnKFxusngjcLamC9aFsvvjWuapmFpF6PpkVa
9Ezzz3IMzVZkRiI6tDMS+oomLPjFI9+slRZB0FUdGo94F9olCM0AUt3ryMAta0y89ocIl7EHrbf3
vQIFLdDusR62ChnlQg8OxckNoFbogkLeNkZBZ8B4qCFelaxQae1BGcnSJfm6CRTZS0YNRd2bLE+Y
k49xEcUuCnE7u8hAK88HvnLrAA1szAypsnxe8IG7OUOCk7kWNUEQdbrBGu8ZXAgHgbYSS/I79XaK
Kg8tK8M+VXDosDg3fvDUt3O2V7bxT8m64Lvps63KJwtZHb8Zu1u9otmC26TJPitqJ3aYogQBtwXi
RxUKuBv0QISLniFWGgygUsQSZTl6ByccszHCRakCXszbbKKiixRJqzF0luL/3ngNcSYJln8EpboC
wKV2qwJHxYDVQZgoZhMEDXhwnIDTO9oEOWgKx4kdUJ9sRaP6FTxUGqyqSGUXUggICs6rYMz824TN
i4/g7EMcEpDpPCxp0uW/SSQYuGy4+J5Z2MasSJoUmovptIoH5D8L5KojuHsWNoEncREiG9geAF5s
ABCweC2Fk6vKaIkGqIgu1kPSI6XaypQNhtwlDRC9WJEgPIDdjw5XwP24qWI2sp/IGEIwb5T2fm9i
7uPaDFPyOCIo81LoVqK+9rP2j98tYqnRfrLfeSi0qLhG1VYsLZhppYP3yfwI4DLld226mPlW+JG6
SteEPbJuynQh2qC70QjS48FlgPleDYvCS446DQSmC7qRNR15A5vNbenKzsghRnIfYfJIkMefejQT
0xKC6+DhgRCeNAX2lhMlR0OiPQDONogDQd/JHtA/RNEiYLxawMfTIa6LtWlLArnopaQxOLw1koup
uwzoM7Pax0Ql/+yvrkFfM9kGFIqQYbabx7JaQe8SNb9ceF+H2u8eEuYR/xzixGwliLGj/jV4PpDR
YpiIvg4UWvznRoODcGqYg0lojlxAVrC8nR5l5Dq0XaDSBJDFGCp0hVElL6Wyc4oaXYbkxmKaHhRm
hMYDsNZJHB6pmeEFYVfd4p8sKaFn5CLGLzPuOVP4ERQySgxMMWsKRpgnnaSBQlyZsRg8naUl+Oug
t1XCbWiz/Mbz3LhUKyE4wSEsrvyT3wEEyCaZ9EdIoXcdxiDAHJWgPPp5iYp8ZQUG7O185EqPKL/y
aYuf07hL10M6ox9UDovueIF26LL8kszEGCh4qD3LjmYpr8YshoZm4bKRZdgAvgj2dvC/SZN2nx1q
mv4hc+H2BPgak6WUCR41LrDBuGk7dNePI9Xe44IOb1ioiU8ME6hVpKJcnReAjCWa5A8JJQLcCPUX
XiiWowQe4XSNcw9oj1dvqIpM6cI5PMt8Ueo4AnbxRIG55OVKQedWYSzcoYn19DT1eb8UFjutqwbU
exzaIxjo1Ij0aBlGYm7TmqQ8vePwe8EBbrfFP/TJgNsO172s05x5fYnRgv0UKi979qmXdVcZdTq4
D5XiyG9CJG812MnzVCCqqOhm79oqGABa584pAFmfGDgbc7XNLSCjPcehPARuhdw4jrTeyrxF7XsG
CaW5V/5CVa1lHHxCzM1p1XB/fJ43HavC7bItFwYHUFKju4rSJ9+i6NOAbikrJByCf/YpHDPgX4NL
AARqLdGOYBR/pLINo1InRJ3ht+h0SQnXf/DtvX+0zkdZ9MgH/kDvEsXNKDo3FP5EDGYRirJdNwoz
hEPeDbSrl37Nad2Nm8jKIZ2HXyJycq4lFE8Qf51db8USRz/JXvgUs0P5cEQxwCkGxYO4GjPU2pXN
2rCpNrnqb4yL5EeCeeCfJmDiB809KAI2jTcFhe9IaGoEF2RV3czRDJs5BFmuezgu1bAInEXVox+A
34yqrpBxb++GdZ54uXQ2fsC3TS0OMxmfiEpFD8WTdle2bdf4iaPYCcpMOk2QviapLvFuXBxoP67o
G84ZwlcDkY6xEMS1pta4oW/2U/kFAljNVGZgm/G6wSjDHRI0eh6VSXeVhHj7MsFFyFSs506dbGj0
I3AsY1uRaXH3akaEq7NRaHdhaArbGmUWPheDgENe8tXDKCiEPx7Fsq+kKxMoIUzl0qhoKyVaJGM9
wctnKXINJFkRm6FFqQaBYqxzOyasdAtxt1zvcC+O3Nfgo3a5QqtgZmmVTiqrumGF6E4CAcYDegkh
PRB/Nr8CxPSkppbT8wqZsL4aDYYjGMzN0MTZmhbdj46I9qDJiBUcoVsrCqFY+6hFgp469u74LAJj
kCttydaXHCKPsli0GO+dYkpV0PTuvmDU7rMSU273T7OiMKroMExxKXuWPRqhVHpUTjXfc+ENV5s3
LfqaJqQ9s7idE6T3wfali7clLDsgKwxGS8toK/CK4L69sLY7906l+SFrINBcxpgceajslvYKvZZt
KWKMbq8UAUb8/zg6r+W4cSwMPxGqmMBwy2YH5WBLsnzDkj0ymCMIgnz6/XpvprZq1p5WiwTO+WPq
Tfu0HowzF3eokOrp0IRePmQ1F80t2/BI4kA0+TprZzpfDtOG4OQwTkNxRd2S3sFDAK4JhGp6qNxa
XUtCxl29zQQ1jUcJ78Q8xiRWZbUS+gfzdG9S49Nnma5F7WH4xnL+z89jLMK11+8P/OB78SClKNbb
cjOs+l4r1VdMDpNIJwMIfbjW8j5QWF1xdlOZ/TlsMQh6XFqKz6qxWX7t0ybydGvjMT8sYBPbSWGe
e3csHk8HVu4zL0LxFign/6I3YI6Ze2qw6m1PMOoCv9YpDuHeuZ181VND6RbyzmcmNQc/2Lq3fVL5
P8sJvKUs0fVTgI/UT8H9+yW1BK26B+W44rOygozzOmEFPCCj3qujoB0Nfs/vrZe2eRc3h3YRV4Fe
7QE/1UNCxpEJeRCz1eAiPAZ6Lxn1tkGGabgMpPP0iYrKDAv5MmexH0MmshrzfthqWmFGhOzaFMvT
aLJ1kuwCzlRs/q1cRuEezDKDEA2B6Z4jWrRw3FpNtxcxYu1/lU06NEl5a39FZljVaZOJMBl4kclv
hJo671EgHm1OKgTs5bouo3uCsVcPCKctf7kLGYYMvl7fghawJ9KvMG7m5AaNi7UrdLgpB+PybkTj
NjJ3brb88Acev1NUFHpM+70rvuMx3gkTd3XJX6uiIsgEdCl/vvXW+FKy0cSnRRYgaNYt/XMSFE1x
Fg3kwnkausE8atykUep1KyAgvIdhT56YZI84h8b4wDRblexvnNEndF/5esldvYzMIZ77s7JRsZ/B
rhlk57ZY6ywiu8Y+lRiCeXOaFtj2+qC/4nSaSK5v1snlkqBRvOGFp/YNJDDZ1zVVYbgO51LP3rEt
glGf+mGhVHxb4qFOQRAS5xIGjfzgTOXhpCSi5ulrVrWlfrhIwQXPUIItfdruhnrSIJSr0FsqQKzK
VMPygdOrylakCOo4OaxOWI4HryqYHxOW5SbNu4TQvR5k+sPjbc0zO3k0T/R2ocqLR49/jsqtb9tq
Tn7sveB1RvIG+mi6/WrgCmz1tUHhMNV0yBaOhdo891K507Yz1cn8y28TQml92yx75kSiuI1I3/nQ
RYGK2Y0n9gTUJUlzrMJVD4z1SC7QuTkEcNfGlOIAsyDfMedW5kB8Qb1ny+IFv7pRWcJtRj9+IKCR
wd1x1+ke/qJXZ0hDt72NI5nXD6LdZvUTl9koLohNuPLdPTAQ/4O7fSblMsKJtUQu3MmxrPQHT8Ts
pZPUBGdUTA5g87m3VjTdhwbCz2/96lgWQ8RxH5UmPqk1h+QS0n9NprzwjtZ2gv93HZYO0dCqZ0B3
cKM+XAV22+MKANO+8xoWbZ3myeptD03nVu2PlTv/PVdeu/0gPpCvnEisuD3C8PZ/gsmf2xMfi4pO
Kgpy/2nWOPo+a+vq8SFH1r2cV6+Yj7Fhur/0XcuVOOxEpaTBFIS/be9rYqRbXrpLT+K6f3HWoXN+
BMgX9mzb2mA+znE4cSiTG7NxDOr9xSnbdqMw0MAbpbs7FfLcAVy56dhB6NxvA8hDGjCyaqqXLP+s
Qb53lnJin+SNB6Me/WoiBCk4lhJjnwer+YXaMfY0eGkl+x/VXIj2sBt/rO6oPkv800DjQvK8m9CI
kw57MxxJUWz7uyKmyi71PSjUi9w7x0A1+6U+9F2w9vdF2eB6vX5J612X7DL8uRJVbx9dnjDFLAOZ
J3/scqY844j0cRqrY1CyGDNM0rP0UNth+9ttLfeW4dq5TLGXv6/gTliPjIUL85sljtJxmSaT5bWa
/iwG2u8IN1b/3hEIFUf61JokM+HW4TfWRfNoZLi1N0osywE4yBxGp3hhoZ440+on7pv3PIzzQxJO
059mXaYbTjT5i+regI2SDs7fO5478eiuAcvujAOANyb+oqp1eI9W+VGT0kH0WDO8KROXKY/ImPrt
wsGVBXXfnctJNe+utkF4coZGAxUU9ncU2CThrmry5b/Gd+vH0KElHfVGHy5pMI67uF2SMu4P6HLA
QqtpIrhGG5l874uGqsBNXl7UKBMaDS3AVZ6r6O/oByo4cfsnwWsfbYN3KpjWbNZWqiZ60anDVJoy
9C50g+1nSHP/DrwLXC/o21cPKeoJfCPuUlEW5m/gkW4+I43gvAkqfZzioTKnteu1Pfll4u1PVUtu
UCGJCDnC+HdHRxZEsmEfk1nMVgKRE1Xyq+oKYIB4uR4vSm35H2js4SuutieE5kmX1RFFEekyJR2X
p4e9Lp1Fh8JMjF50nJQGHJ3pHV+yfdXmTL9xMB1C7bSailjuqLSgM9XJeHSSPuV0nRoGSVYLbXfj
8NoGLAsUTiwvJl/nm7nE4cvSlNS/GRDaR5SuDitYOMnLxDPps40tPtrMQdXxqWnK4h9pXSFQN9vc
p0+ekst6Fm9/e4Vb4bDmQ/kdFfxSpNwL/YLfNEqRz9UF5NvSPVbSRs2JJq3J/zVucfe9DrYGbHY0
yHSki+2D5FzFerBfASDpOuK+bpMp+bWhAPIfK78zv4p9WjqQxtaKS94sTYUwZ0pWjhXUK+kuxRpl
7Sh4+2PtwRdOqInPfr5H+Wl0onJ6GEWzhtB9hfwu4t75D0msmlPc+I7zujEVYd/xy7X6sTUO1sk2
NvE3dYi8Obmt6mPX2bk4yzWCeZ0Ywu6RVNW3aKxc8k4Uao6A35WAx7DzUcu6H155BFkAh9bW7snR
zrweyrAap+PK8DtmmJJ6/a2HYjFocTwuG8H5715cfExAmiMgW+bDlpj7bbKjy39uTJCPc0Grc1nF
VLWzteiCGb2T86lwpVoPCIS6pDs0SEDqLI9cOhWaxDLCT3vIpwpztr8mQnZ2WpItYNdm5xiupup5
zvaiHsTBrdzhI2wQ0aRrGSzki4x7FadmUTnihsQHHfUJukgYbgIug1gU0ZxOaP0Rg61hXd6qyU1s
aodBfgttuvlxE4bhLthJiUSKQg9QTSzpX6rBdH+Yg8lq2scU8pk1RrSabZ1uRJpv1bDcNvu+eafr
ZgD45fAUhSuIe8qtG+RHvXF7pYmNKJ5Twz4eoR1QfiS6SpAcBUvJ4CgAUq4dSyheKtRFLNLbCJUx
UIA63YZ9sYeXCM+fzrSc1HbTqDoojiU/jDwZG8QG0kd2RRp2lXwobNW8DIWdPlhochZu4XSvKnfl
DXeNdrJkX0Y20b27QvVLI26mdldtitO6r455OXWvGzTun8puyWMw+MPKHDOV/zQjJYAzDGx/UAuE
PkD3brxLtPnMXsjbnipnM9+OKGuTWsRzftqOSXtX9ZW+GQEaSWCB67pOpi4lzW3jfbO0twgPfa/9
2UdtXWXT6EK91bNq3LQOlRMd3Fjbz6Zo7Q33/X5HwacDtxkUqsk4nV7U7vC/oE5WLNXCjbMmbjZi
mNeCLz7KHeRsoduvMoX+2JKjjoPp1qua9T0gJV4e+jzv7bFct+bWwsz1tySONgGJ3GKRmBrH6tlT
a23uDHWJ/8oOGWWKK59sWg8CzKfc2J3eN68PTzMuH9QEHsmap46J+hp0VVasJmKcIyCTOm9SvScM
454thzcZV+035yECkFo1xbMTO8XxetXvWbz4cf4dIwk8xXEO0Vq5skEtMubTe04KBmQsg3F8lkku
m6xuO84CbnJCCr0CAREvTRNwodmNO8IG07pQ24A7FjGGWk8Gzf59slvuF9DqZj6QdryXRyQe0Mai
N7p5rSu3+wxaEIrDGrit///MteY+6lULq+Utw7BlZeEVkGjoK49wP7o5z/ycSE61lG0K2tR18Pc8
xkc5FeWQNeEYwC/4FUuD3UnBPo+sEd2jThZnvckBiyBJKU8dx616naHL66MuVNX8aPIaP1PFx2V2
aPkRKSeCAKGE1Akuusx1zS+CtMtbumh6fZB7HYAvClQK97NiVcq4/5R73omdY9uWq0Cy0HYeeF8o
GudSI7pn999IrDloj7icVFdNt2RNpPV/tq5VzoeOKQQF5keuu7D8/AmjvvAyKGJZHFAS+s6hcfLo
S0pLGIOFuM6sGjHb93VSnCKKyO+bYJ3+8q2Kb2fYhuE4soQ6F7+LIqgzJJSwU7liCI0qb1pQGFb9
/AeJNRs7AnLvgV73/efM69QfylyYu41Z3B7drnL+kGu+3m/kbRXnVTjx64rZJEi9plmmS7jsTLOy
1bV34EWpGky7pBUe/NYQjKVRkYJkjXnPoNAT08SCkEfvu9yAbbRn/OQSDPmQP89NoMqbDUFHeIgC
s7akVkX+Qn1gKb1TKQaHC2ChTTQbd3J1Yc2bxDlvYQjHN7nN/LgTFzQeajefe55Q1PkyzZ1ohS6Y
ksScg9za/LJ6E4onXVFALYeYgaSu4sq/YQnCyrbwtssDZ+UqMLID/532pvIfyQ1FIOJ6Q+lmzrwD
rgLGLlGqpHUGZvHOFh9FWcbi984Cpc49oFhz4AntjUv12tCtN1yQ0mRoVMHzLNKjKKN0FkV2QDZV
dFoiMM/Duspwvazk/bSHsPZ2rmxUcopneuA66cPW+UoQtX5XUnsNHyGf5dllCYmuf5K7udp4HX/A
pVbLYRJ5zJ8cFSc1QhvntVThikAZC1SVBgJuxUZz+6vK0ZY9EJuripO/dvajrvVUHtayCv1TwG4G
TUMn8XJelslyBCRR7d7Mgvv6XJck7t7TYTeIE/tXRLMsdFZ0ZsYCxawA8ZwLHhYhsnE1052vF0od
upxzII5rvl4hxv9ME4bLOS51HjCBlPXOgSOC6T60/PIO7ViaF92i5gQXkpOfJtNVZi+gdbuTzPdK
Pe2Nr5MsXPxgOYXcEdE/LxqidyyxuT1ZOMzotkri+Y/Pew3+0XogckNIOVbqANiSk9cq1Cr71LUH
hqfpwR2c6q5y5+BUC7M+JEPhEi7AlfDY02TwhkSSmvu9wdKAKDCe/YcF6cPK3uz7L0MU7OowjWSX
3lLCGvyU05g8tcG41Rlcf0tno5HdD0yAfnunkH8YsOXCgR+Lc3FZkhFYJbS95xwjKEd2mqB63xal
97e26sP6svMTP2IJrQlyCxHEnEXtDff4gZC6jAaHxFUnUo1c2zh1udRDFWaoPFeVBqsOmHV3yWIc
+TN2cxEQzYEyMWhhkpJcg6IRhXogFFX9IyEy2c4RnqMtq5J9+osqFi1wAbatoTaC/bTixT66ZZHf
Eoerh6Pxbfm2zSHP2pXNfN02xd4OqXqVj6tCOwdtyvLTCmDfNOQeRuia/27aObqHqLYvSFG2//BE
RfgMgLlBaBC5kl5S1G1/b8oA3Uu3muC4lLJ6XwYXGGblJswcRLdbOsDsvKKTWf5ag3KSxaCKnv3w
WpTdFUSUXTH94W5RNr6diz752UMZP9IM03zPycI2NROdcluNtXwuPWOe+sldfjmDnzB0JGZ9Gvlw
AP2DbD6qkaF+13KxqR6m4LvdeVORbZH1VivZ3rXj7jB3YcPLgsSxD2PrQCVyl7QyolV22ttw/+su
AO+DuYrztWx/6ZjtZ6sa5poGystToXMY48Aer8DxsVzC8VTbbjjvbtR9D7bxb3Quw5t5cbq32Z3d
OxXMAho1YCWS3VBkSQ/VJ2fvAQHlcmSPXl+Qnv5XdEbxffBhuopkItG4TBYkM6FkafP90hTJF/47
Ij6qK/80jGcnGvQTOrjw7fpCn2sPSk9YPva6B+Wl85U+x118rwYAcC/YgpQoXwhmOTafCHmTR7jf
U5I0L10Te9Cb3LWHPglOldnmO0XWQ+csv1EofLfLihSh2+56JIop/5baUT+09/Mw9z/zieDMQzmg
xFnfykGwXpH2uRx0PJg+QykXvsXXDqyjjGb/0LFrPsgijNCID3r6Lwx3LzzVbhM97HMz3qxzOCug
32lECR/3iEdK84hvnacbzAC1d9wt82nvTb8ci6reCLMZ3OgQxrX8pb1dvOwYQN+nGFNI0avpqRed
+m9FL85oRYrDV9gGzsfCQvFbTCL42YnWfYLN7p+duWlvRyXWOXOK2j8p7op7tzftMQGIvoPVZ0pe
Nq/91yOzRGjT2yKNgyE8LiiH4N+95HHT8qo0MvoIztr8dmu0UWmTuNVtA198jtFIQ5iRtv4edlv8
pbn1bz3o0n9Ji+IoenThSUa0/AuYNXPOeEIpYR9IrezelKuZ4uNxvAMqw7beqn344eXa+ZI4T46M
AZC3ZgSvS3bvU0wBUtG99o7LPAVvMe/KpV5NCZ1hADLL+ofi3n52I5+/SkyR96dMrqYLKxV6P7nd
cuY2sIdeNyN1T0r3BLkWvSdqb+8Zkanw5eyKnt06aD64nCOou9y7dQShn4ggtrynk650znaNmzun
Q5mNcEh00Ctua//4gShebIgvpykr8Rh1tX3dq8mzqT+P3skMXvlbmNz/LNdptBgupu2GYU0YrCNB
/oPsgPbTEueDaNgNyu+pyH3+fpWXQCOj8X4DCOhXDEkDapUt5JmzfcPfU0GQP6MAp0SAGVslN24b
CLDIBAMTxwihNVussA2YlfdN9fhjhq4tj2s/+g+IKYc7jTzyzkPAkeqo258suWHFAXmeKzK5dggh
44KjrmGPPAIV9s/JUG8w+iCIb7may5ca0htpqSMscLPq1e9ly7sFvxUSIr2L/r9imVU2I42L01DL
hKVBlrRSuFWxjSgGA/mQMEY+DkJjSwrxf/2FV0GB6Afx/tZ3CZ7+BIcXxrHw6sS6RRY6my9ntxDh
6bJ7xXhhEnGDF187pXfLCgY8tCdCLN99O65OCrDmvPvFOIdoxbGxf+YGBfylHtXa/p2KoaueOLp8
/75uttZhy4vz6ciysstDvIj6J/JH2aBIqTu3PSIuoXl5nJthZ4PqQpf4oX2YVHGwe1fLnp9orb1b
PB71dsOCoVHvXas4MfrYPl65DoIeHT0rpmjj12ncGv0mwgKR3QHavtxPZTTm0bOm9Nx7UC2K6KOU
Kr7BCLP/RyZ22R6KrV2KS8EC0D93LZPCCTGQtc6pmNw23h97EY7RcJpZLip1niMAujKNRzMYHHjJ
sJU/xhExruGy03v82cE3hOxFcO8YGvxh2zApSGTK89mfEHGUmOZ2ikP7DarhiC42RrWg93zEJCxQ
Tjj3TY9okaI5GBiW2d6pvHlA0g2XNB4syjqrMn8NC/exg1iKL14765xvEu5m/MuZ5oGdrvvoGn3j
5TR0fLTzbsQZ5VmplzQ2SHd95vV8oSXLied4m2keY0V2TlFcrurnIiLu4XghZfIRFcy0AGHMvlPT
BYpj4C10m6W7MRjrIjgQxuzbAIVAwgZr1/UQKC8n7rxBh3ksEfnV90UQ6Tzj5y5nB9LMi+0vfhcF
qvtwtV8L/lrn5zZxMP6eI6e1rANUZbPmqFm1zid52B5BMzuDav0SLtqdHgcIXO8G53TvnQnMmBDG
BxNcDM9APeCDsk1bPoYDFB4ayNnxjwFMTXRu+rzT/8Kwq2eIGQTHPzAx5N1H7y8utPPqeQAivh0Z
T005uOWjbTG9gpNTKeMdSnxH+Xm3oYVUYyfjpvAdoZlzW8SmmYpJN7pzEGrkO/aO2C9PwvNL/1eh
y0g8QHBu/HqnWczbYw6jFf/EyIKfwOmKnnjbvU+q5walcITssfPzC+bJKE8Jk9/2m3bDj/c0J+Wc
Q+5HPuvELviPFinfVqwuIl42i+DJmbX2MuMPiJBBGntZPdHewQG8xw4Sii4cJJgPjWXT9CQKA/SR
KjHWKjloeAopz/yESXRxnahGmYwTeWlusK4vsMXRBHWehmuvFEFObMzyl9PEi/sVVGGOKWTVeFSO
OImHHIoT89M1KiifkuXcK4ae48BH9Nys0XOgz/5Gp6Z/w1keM1Uv5QQ21HmD7/8eHMEzEs218AQN
0BG7dirwao2GrKyceRVfjbT3uQGpTTnZRJ/l/D6jBbXfFfw4+KIb0F8Awefue+X0/vgsUQhVT7kb
w4OPjW6mf0skZXfLnBlNuJMKpNrogYJK3bqaIPcz5IQWX4hM8unfNPZyvuk8ANojqt4i56FV23he
omVt70lWEAnoepUMFz3aztyJLs/zzI0QgB6SNfCD37hMg+pIbP66Plfol8RpBgHEw9phu063KAYS
w30MY110LOGgf2rcj0J5Q8hT6pGykzl1sXqZWzU8/KcYhFt9MCPqsYPvFtZ3bmUylst64jrxIAym
MirFHcW2JuYYoPoBIrsmVZ3rIuzQszPk2LVhl+uW6S4ITDJAss66CrIxCsSmQUf05v4QFroBVokl
/Ee44wtBbOv65kHUWxedZQMH9LbaloY2jAz8+ysdjI7ATvi87lZkQeYqQ96qA6WA4/iJu7hab1Tv
+pJjDhdrTxKdrDAzJIOujhtfyrJdcklu7Y9+7KETPL8Pqrs+Hxx0wb5yQPyPMSjw+KSjqqp+D26l
eFfZ7b29yfoIa2x+YuBpPX1aKrcfhpsOW1E7nRu+km14DzX4/KeDV8XbAGV575/7WM5N+OblPn7m
tKCMIczccolLNig1NvFtN6jun+EoSQ6iMVVykkobDMto8Z39nFu/Xu+JJMf6urNBmedo67m3S3Jo
XqLVuCxAft3aw9oQ48ObMfve/Kcnad3FnSghFcJT2dMZ8rQk/VS3BxBQUd1HshbBZ7T3dH9SarR0
p26QFDikA2dx4WBPx3J3M4ZBkt+3UeiCQTRU6AW3Aq91c/Q5MDlp0TEmdxuAf3+DVGGBsB69rn8Y
vaGubyOuWMibFXKjT5ENrAkP0766p7ADib00vqVZET+MP6kPX9Sqv4BJJsK7GHcbfPdtohF++1tE
fl98dDXJXT7608qGOoVn3GfUS3RVdamZ6xA1UKXRBFkaGYqjNOAJHmvjOuvb2U8Apo4r7U3Dfadd
DDZkItXRfJjJRC1fuhhiukub2PaIjKEAm3QTU5l8TYQEzgowXhRlQVggGdmnYKqC1TsS0B/65imW
S7ff4Kgeuj/4ISA4+Cl88TIMoJz3box4usgGodjP2tUu+StGbU3BwApKkad4gxE09x5d2Hc8X34N
RbQrqTCH5sKeJybW/+Qejvo20DnhE8KECwxJNCbDj90pkulXIZARBJxrdTLcQgBpAQQJIdZPuD2C
nL2m5nsqsiJeoTeZdcbwYFVc12eW8wHbQyPb5m9DcFjxHBJy0f5DJTkW//z12uFJlTxx5CjaEa9t
jGilM2LUGiWeTTyDfiY81Urg19KodzwNTXWzIEvtn0L0B8VL4+KzOu1VEHU361ZpZqCdxKfmxi+Z
pWwa4SLE0hnv0oEyRlr3ZTrNpUS0nmbmMes8tObUDFpUeMV1splzIR1X9Vll4AYu2DYh4fNrS9ud
s9Rhdxzbyf3euqapX5Dly9mgSeXdu23Rb91WHsAoozn231/9ksT5X1TpyyrSZkFBnY2owKI4C/Mh
Gv44ts737bIpFS3vsiO/oksLjyCnVJFSQqYLHA7AfWxULYnulTH7lfVsGGVjq4w5DVCt42c7Aa7j
hnRc+4HEwnSYK7h/3J8+khpuJhGU/ZR1AXKzx8HbYliuzXXU2SEMDPVLMKwC7Mit8xO3PwerASyH
nYpHAaVoNGznqfGqq1AMStSHQHesd+N6dqrOOQPTcukjxvuKEbCqxecOtIGStSyd5CNYegIbDsCR
ubbpEgVV8x8jvUKoS9wsW4qEf83vN19HI6kcgKuvUD6Lf6jQajNxwZl2zwrB1fau0HyRUSG4rrM+
FmHwl/tldM4rnjKiVfMSANsUBACUqT/KfDyVSemNj9gsRXmM9TYE/+WRE5n5EDhtsJ4q0roqZhL0
ypYPqMLpC7CKkuCApKvq4IoABCjFaYf3dpONh65blYL8gCWGwRCO0QTJzZ0ZKJ3Ou1lex2U1vInI
WET2cimr9qQnHRX/dM5xhkJU2Wb9id063s6c8eSYs/BYRcA4A6J79YxhZEQcyEriuYPf/dn2Ll+d
bGgMs8QyGV6QsDNb9JOc+7W6R1yDi7syVz3AFC1leyn7xUFzQrcG6Qx6rv3tZ6ATjP5QE+Fwh42Y
FUpE1VZZhkh8W7/JEpmm8yjxnV10Ypte8yQPwv4gUgLG7jRsM0DMJg2uonPH1FNktKh67nYSK4ri
cx0rFlx+1as8t3IJUU8iXPJ8fGSzzRHE95vCWLfmXiPv+d737XGxhT+cAm1M8gcPKidW5sRa04Wi
Sm/7OdB2+4n6K/gcAtdyiw2Iicr7apGAf0dkpSQxSG9xizvX6wSGL57zakIvosGcMoqKmv1eF5M3
fzB+zuOHt2K/piOYq2q9bxyB4ZNBLJqybcEs3tzwvHdznG1MVbhoTcQFKlihjI5/OjXeivg8inpR
qEXzaqeIqunICI+HxM6nsZ43/cPzW72uiEnXogsgGwbUmjd1gbZovsy4wipNTNG+9E9uxJvdAevP
O4/wMBG68APNvSied9bl7XeNIkV8SZLl7J9aUdB403OwljvKUsdNvvha++28TSH6J8yStlKZ0w7a
Iq8bY1Zoh8KD/S95ZVibGNZM4PGmRgmacMivohR+KrVm4ec5HI0YUzIvApHANqLK5vbmwg3H+53I
4nk6Ai9GfYeeYTahnwXSwlRfAkbx6o0uhR4lOeoGaf9LdjVtf4EAHP0Xoi70Xhccq9G/YqlX79ux
42zqFBI0aLyHBuX0Oh9zpzPdeXTKmfd7XhMTxVxSatUyc21PgsQhQuSJm6VxdNmcG/B9Yhg8POwX
2PUyOFujuvilV8Y1d0Sajvq17oZYPk6jyLvXCUq1+jX2SLlOxbonw6MD+xamvggqOndY7csvCdif
30jk0twj3KJuZijNLg9OEVDF6EL5BG87eH/46mzMrKSd+N31b4DTvrdmi/3pKpncKOiauEIgOHvf
BO1drpy9+ZCykckrHjb8+uzJtddl7sCJfEnyKnQvI4hWcIx6TqA7zXMxngl78lH2DA6hwXFBH0W2
WTzmtyR3OOs1VGBnB5HEMFgOpW0M/Gd0OHtwCV0inkq+FH9Z9HmKE3Qy0NzrjnNHblF5a3jAwjDD
NBC1N9BQo7eTOx2A5CxqL8WxhayRmjsX9diY0dZRIPfqZSymP+TDtM1yWDFLksa/jcIGd8PqdlZk
O7zV/1c1i/0YfW+F7xL37y6rLUWd6Yvv1WccGeiSDHN7Rja5lo9yxGpDrfXuFyfVzEpedABUVRA7
wW5xO9sdUxe+9H65ylFDjNcP/Nacja3YbQckAKsavRuc111w6nbRaoaPdsf03+NYix+YwTr32eCS
26Yj9nsHfwAn6/KgqzHsTsVoFzmgHEmc8ItRvSBHDNcvK9ncht0BSpuiTHbQZRGfLBDS8kQjVrKH
IEDKPmdILRVp3SXGDVPdJ7YoO5bzrtb+pwCbCl7GmgPrprBQGncd2l9MgdxZhmSS2nWzuQvjAuyw
Ul11u8CMVmQU7RxmNK+NYNrEw4zFaecPJi+mCLfpPBNxNf+cEIxcz7fej8L3dmN9/yYoIR7elrBr
MG/lno2w23VQpu8YaBySS0K0s++mT/zpNJZd0n8iEdjYnhnunfLvOjhm+B9H59UcKbKt0V9EBCQ2
X8tXqeRNS/1CSN09uMQlJJD8+rPqvN24EXNmJFXB3p9Z+5mgo8MgRyWRrzFpCzE9OxZyMb6Zl687
4pWqfk5qc4useL3H+K8TQ0NyitTsxBvZ9mkfXfNWEabXGTGOwzqWkzlasC7FPgByEcJk0OQtrlUW
0/qVwbLUr20QdPKxq1bcxnk0/KxzwvTm7TjiZubPOefX2zH7hDx7j3WJznRRaOHVPuR3L+W2WjIZ
HLM40V/DrfxPp1NaoiOT783fiRmhN16Q+TCY2OWguDBPczTwGnc0/36nSVCgxbPjdcz8Ap+h/Fih
EcxMbIRlKwb7iAQnObWU4iDZiM75UrBMxzesqLF5xyPGD920Zsjne5IH83r7FyOZtrOkaSKaEQW7
8GRj9aOX66yK91a2HqJzOvqcBiG+SodlalyfDnsvRvvAe7PFhHJG+hzEK9tqmHLM9TxgJyircKjJ
C/vEBkqEreIhlUHvbCmAjvp7scPanchpt8U2KyKABwnjDsmiIpsBgHJrxoRhslnQ4jFWepks+j7I
fSXfl66VpHiDLnGDDY+vvGf/ELB5NmhjS0j3Jen5T05ole4KOm/J+9rQrKdaWaQ81vaFV3I5SYft
SH287WOHQlmYec26a91UJcFD5gkmj3MV9NxqjvpW2O6JzI3JwxcWK59b1VxhjYO3Urr+fF60Ajg9
8/sd6AJbGSM0lYV/AIrnimdVN8X4HFoU7/cRVoL36SaYnocUMIm6ozsMv3VypzZJN1EephEohbhL
HmYzVvWlKoaWSmhWBFxxOeY2mDmeqH1I+yWRXJuTrG1vF0rxwkVZs9qHjSrH3600Hb+M3PMucyKd
4pEGXMcqqFtGmV1DCaQ5OlOHIbwhjEipbxdlOcY/Tl0Ol6AmdZFT6qh0zNpKjSDV6x7HF/k0IbPP
HuYUUaD3MJwm+YioWxcnnjY4UAh+jki+2o6p99PqXiAb8tsj50/xEEmM1q8XvBvHMi5vqK0T5QK/
iK6MBRS7/CezepXnibJpsCt5T/XltsgaBM2Yo0viRaUkk8Zt3JTZ+jWCvgAEx02olnwCIe+Uj5Yf
NGbay55MKUHAvPTEHjgQKbnanZLhacWFQu8npCKJnDkGzmVsM8LlkChUcRLFONb5/Q1zo/dKr5bk
0sAa1jxWiAJucTa3uaxgkKAE2OzMNLZkkshqRibJLtE8sfs9dLOknkDCPhzNf2zCtCO3uDy3pFUT
lWp51bMHAuzABXavuWPrt+6/dehl73O6T+fCOYhgqQwHgkzLb3Rd8Rx29HNT+6y63K1fALok0XyO
Vz/o1IWWyVg+UMgpDy3Ld/UPAR2FCZuK0N1I7RR4iPDMmzdHhvW1G+c/C4Uw3pfZOr+gSyTx0W3b
4m+ekT/drEto/BjZ1R2cerPy+PIPjpHrr4Avxd90AtHExSBwYhtWSv+uChY9/8d47z1lQVNgYJpc
ervQUE+i8NSLx2VAozooJ82rs5OI5lArm/s0M5fhefJuMQ6CylP820NTbSGLzCBkSAoRpJwpKJev
GsJg85DzFq5+JnqcrsdWLvMJ0UkM/vzOczZO/I0btZH90JNlwtiwKnnq0CLN3WKowqwPQ0cfkYbi
qqetp72BxSeYbhsBLgXXmun/kJ7Ne8JKYqFTTs6amPxh4BUPCiPOhviZF4/7o1RO4puSj3+Zwzhv
j6SbWcwnUGCCz2jLRrs1laDxntP5ShF7Cqx0v7ar2OHRNf8m0cC8j4lFvRHU8Qk2gD0Vn0OdcFZD
teTMTqHp+upSJo3vQTuXtdg3w1Caa0FysX8OOYHm/yJwOwa/sjow4jFNEDPuHG6a6ruCkAFUGBXV
Qv9CwgzCMzwsdemGfkFvjxopydqAdT3KNAecyw/rVOdSpelICDVrI/+HZF6j3a0uAcGdyeDE5SH3
V7pakedK52Eo1ITaXVs2ng0Wb7J+5FVYz/cEh4BAzP+nw8PVzp8CoqEQJtQo14usnWj8cnhbJiPj
IqImqkqT8+/g3o1niLjB15qInGDN4SlMfcYnkO/Kc+Wita7MDmNRNIiwso6XPX+4RdZUIkhJYOe1
qpbVNgzWirgX+DUUUmK5aTP98hFMA9JmCfq9Vw1OcMcYFbl3Gdk7c+dQfwrIhVZtZX4FYdg7F1eS
ykd+DxdB6k0Okz4JRPzw25E9+DcOJoTzeawqWqadbKtHQqZLw8Tlx9XeCzUDA3PNzFMlmdcIpgvQ
mIqMeyR5ThUe/8tsNQSSy3oJun2imiU6KFTq4FUAPaQ0WFJo7XbkQsZvluZl3iVs4RRIy9m+Lk5Z
oqCK2QeulBGNfBD9vLa3Ukb0xOnxadqrOsvm/YDlWD7N6Sz9ncsbPX+wyt7KB3P5u6Cf85ARRaSB
5xF33kcqtC99Sab66jsAuO4WHpGYWpUWF0V3iRGZoQOpfI2pSD0j0tHehNDk+sde0JQmaI5i/qT9
Kj0rHnlUkQyp+EfePcWwSXiQJadb3CXYgJfoPD4JCUWxwEQRhaa4mMdHwrKV/2eGJ5HRFA047+OQ
ZLWaEtfUD4SMQaPlPWDiQBEm0SABxyZEE+uYejlIMpTaznuu9XKQIHNZ93kyzgEQ2m2p3XGCXOE4
kvm69f7jeaoII/WU5urmkhWEV4MjxbHc7DzUsHU/LDYLkDVF/ZMsVnTDdkn69guGJ8XhIjZ1crtt
ODqSDykKBu0wiq0dQcYuny4cXVT80VMBKuW4hk0cQW5vc6c9rYur7DPQDtpT7NaDfbc5kWJINE0Z
2Me2rfz/et9v/9EBdcOjDJPswU8ZMfdlYZiq3IYdhVWZlZA4+MBFZVpgxfgZEludDhnD1jnOCojR
Y+oogBNr4fPfBkXhplnX0VgdUozfF2LwJWUtWsNXkIEtbXEy2t6Bn8N/odrVfHueqIpTyR+nPiit
QzQFiIx2EzOkOBf+x5dD6cRr8dqFy/8rXIxjl9TlAOwOxAGWL0srX1x0pQizYs7/+Cqa3mKecH8c
EST2WvRjrB/G1u3f+YmG4Curq8H8hDkSEKL2WDUnr5h0e86Vxhnt2y5L9/jH8FAyOdBD8Czld1yR
ttp30CWInOdFbZ4FEXZ7cpCmQZd4qsqufLSaH84fq+iw6iJ9MUiB/q4LmK73NUGoiU8BVUvkgjBP
duBPiVJnXBQhvaIH122+bTWG2ZYPN1NRwWrY7wXnF6qfqlFApBC20kFRiG5CUYqdi6tMKF2So6Rh
1qspOoEizgBuJCVjIe2Bji+S3XNZrO22ODF9vVsmNPLfThF0y1n0IEKeXDdL7Y0KxUFVotudioE0
9B4D5toTYN2U7oADt5H07Mq9qQqHxBkYuPAhw2H8h17nhH8NJNNPPXhF+YoPTPIjxm5+wB8EFJus
szjjlfGWz3rXOidUzuQv0pO6SAdCFy2MIO8orsfxc8YuXh6iYQbGQt/Tg7UMDrgGGMDx6K3SYOsA
s1CeJjdLP+PRp9WKDJj2BbCBasVh573aie2Ey9+/0xXVxxTR2zJiVeA0gBJ27kMKJ6c8tzIkUJz6
2RpeesnXHx/eSx4zd2ra7bjgr1xQDCfFRNWB5Ztaj1hjx4tmR61z7IAP2PlBkMacti3IL4+YVBK/
zqxj3UHzgfnPAZ56Iw+0lh2VLKp7kFVap8d8SNxz3ak+uCJZ0qccqhvmhdUqf6uQfGD8sS2ILdDV
5GgxGJH3Q+XR+HY4WXjfN3H/6HIQWW05/9X8nfng4MlOHA2PUPE4FIHB7nCkpMa43XhF40UoIoQ/
dlUTV9wtnuQQn5gEMEanuXKJmGEfcctqXvULTwPCu2uRD8sOdtFKthLn2ZdHO/brQxOH3dOYzoE6
RjdHPMK0iY/R0g0QWiVdgOKu5URX4B8a/lDVCRskY0lm1/L2vTOEsb4kHbKL9+F1Tjj2e8qEOVkA
miX179lEXnmtBuq6R6a2euTgapT+tThsd6nxku44ziV0O5+iwWdODhyjlJ35I4LjwerH+MRNjIj3
hHNagAiP35OiOnNk0lybXVaGPAqR5amAZ1Uk+IoxOwd3GdxCd78idNlv0CeY+j+2bxuq025a5wrA
YJe6nEGlhptkhCT65M7ln4zrN5y3jjdN3PPIIBrCE7x49oytsTO9vPAyskNtni7WklvOsvpDDXI9
tYNnsk/lrikYRQEQaToU2jaaZgXJ3J2ZIwAUg/A8fyP8ST5A1DW4ST0xkQOxWzwjx3HACCUe3zdS
15rrSTRMK8rRvL5W4vTLaD6LxVMLVKB2qXY+gDC5x/eH0qtnAS6HT8jFpX6pTxO3Kh8SW8TLLq7t
xAGZfDKF98Lpkan6u/R9j4OQJh3QHuAynv+L0BQnD/aC1ag9Cx2DlhqbVn71OC9yjySHCl6oTphT
V4/UwpM0MxeKZ2HyJ7FgHj55xtv8CmRC7xZJThw3xSzngl8lwkidwIcmn1H8FVXEoWneoqHFf+jn
R3b4pXlTMOb+Gwx9P3rInQI3ILhfuCmGZqjqXV/MZIhpBNnsGhD9RM4pZxAfoiafcxZA5OGcFLVV
x7mSS3iwrVb2tRAcCMVIlUl36eGY5gSERNofE12HNGs7ZN1NuRKhRQuG91ohSeJonLo5X8hfJcAk
MqLz5YHADttmPC/qOcIS73bFKKrusOTCAEBRFe/OLJGzuV+6srt0fNbplsWrc6y72/E80/Tuc9qX
TrIv/dBc1371yH2vfLPvFElSGtJtb86lT/V+lwlTEfi3BTHQNPWwQDfc+uoIFo7xcF0onbNBrY6+
NllPZ66ZGNjeNAjS/CgmFplNbMMy/F2PNKw2FYL/X16x2VMy0Lg/UhUrn53ZCeAe3MwidGe9aMJM
ePDOBm4H3tTsLeHvOLo1VPissLnTKoSu0tMs3Vmvz580QAL++WnKfg0cj5t39Cg89Rud3fgbgoDr
AxSjMduiHsXkS1Hu4HCpkMi4jEVAiHekUnTwKGB328ROzu9ocMaFaIXHCmdKEG7U7MefxU4UtG54
BhJJETfbuBhHmbwu2JU9rgK+L208Av3wfLJWUIvn3xHKavGoSjczVJQdYIY8Mms9PrVaC0ru9IzK
Y+5GzLHGmagfcMirwUdYOS2il4HawCIBR1Ovq4ujbv3O3PdMuubUV3P2M5U8hFFW3eUts9Ps741d
wTcVuHf9DkGImQZ6tttvFRdgToDCJ9T6vDRvMivC6FD782wOczn3f3LJoH1biseXpnTCjjaoQ7mO
/cGHpENsdqY7vAa/FKF+ta8q61ebJS/5EAeKF/+GTX7+lFkXNzvVNH65A/Iw4XV1Ijk2a1tQAOyK
a51Z9T6CmCAU2TTVb4KFmbrrYN9+eAJuzh24Iv8Zn199gNRZcfNENlySZDI0ygnikHtb7Ux5Ml1W
Xz2QT0v+4ahm8TkA8zZfyNe1/YOMwuZsho4MKYAI+U7RGoj6pKhRk7wqO/sQ1BmV+qLCgsunqfT3
mApmT6TQ0gfrjULS4ehTd8N0pYR5ARfJf9E01XY+BOzz06HsQpyHVMDfPnQcKEi3QCfkpUoJsuzo
JVbzqZr86AwQcTyCLBwpG8y5JKk9M5w80KWs3X3RWocWd8ftCspvhNAF8dpj4edcyhnJ2rH5rbbi
2VPFbnQARLa+e2kpnPu8xay6Ic81HUTIAHyBU/DY81h84b+6fGRtN8n4QUVl6rxgTeEeJUuox4sb
9f5wXvpM6UNB8NvZlI6Uv5c+BT2hmPiA7S6C+lU0LJl7og3J9isbDJG3vkpCTHdnicNPyuVlwttj
IDDhVlCad4OJvbQlMm7JMUW+jfEN17hp6l2XQtIGMp6N5ssTknVjkw75+D5xAwzt1xv1zoxOXLyo
Wzh4MzbS6R8rzc2o46g4TnimAurY41i6MViwqSe4s/YV++wwoF1sV4J2LI7ct9JXMyVN82eAcPA4
j2zd11SDiCVySi4fISYAC74ZhzJqrij8gMTg2k09qQmXh/9saTzu2nUtn6sgVn9SfsbXoWTZodPP
LxLRcprewIGOGsFRrfi/sQWyD+Mce6ALyX/7XRMjhWdd1eyKeE26U2TJbPFYq6R30bGML8tg/Y8w
KeoHzhUD0vGItH3kroDAFcQCMiki5vJqGZ/gvVAoH+5JTeKZZwsJTkroxmt3Xu408fc6cx3jwrXB
JD8WAzs5Wyba8K6DV0dp2IGCCAaFx005UsXYigCW6yYGf/OOd8sfuLRNynMhn5bxwHSpkl0VTj4g
49YpP4cwmt/BlqMhdiDePshKpNWVU3bO8BVlMcfx3CnXBzQL5T4AXA7vGx+7AaeyKP9YN2uuuVa6
/DcI39XcZEGWZtBPoJty1AHTinkYWOU02RGHaw7W/nOmCkd1pebvdiKqX76PHEmo3sdx7e8T3N/6
OwmDsH8iDzX/N0LpK7fKW73fTFNdc4FJrWuyEHP104VO9VQPbkVALxKQ5GzlSoLq3mjnexG6dIfY
aFBORulq/SzzELMx5q99tVNZ/DF+6jo/LtVYCoqxtvGBj0XKLsP6pXaeiOkBYREGp2VACjhDt5mC
5xWDuP9k01ja/6AyhcudcnORPMfU5P0dAf6lunhtPf6dPOl2RzNL1d5xH1Lh5BQh7mQzEzvb9Em/
TGh3dnB3s4gQlzZj6Kz9q+qCWj6RvxUL/8bG/ddWhQwuIkyEy792Mi/tqNL5MhT1FNOA8LwBvCvZ
3CdWE5W+ddQR0u1ETH3Za2iwLwtpwBbHwQxnWSK5v7bweDmt4ZvwWDUD+G/GewBLtBFKghFfpNSi
8D4BtFtspoS8J0fEuLFwqiTBS4p2pawOg5uQCZO4M9sALPQexjgXOE0ROP6TnjkqeE2tIB8KCNAs
W0wwVMV6lstzbjNueDG5j9PW+kX4VS3aa7Ntm3n1vKm7tCaZHYK5I6LS5xR7mAkgIOrU/xe0KAb3
LsGrXwD2SveY4kvEQIPE+BLOvKN2Ud6KlVsiXTn+DWGh4fRJhBlQtPyy9zV/ZrI1Q+GhrKxDG+6K
Epf5mvfoeiKsTfAZj73xfxKGz/PAPQRUQI7SVH/8wPrDljmnpVXAF4I0RDrKC0qDx1a/1t21GLkw
uaMFl4JVbVmqtjl3HXA1y0F/NYGXY9e3OgwpDsf9j6wamBB6DXSBITWS9Yfeu/51Up8FAgp08Het
KWfcZ7OxeFxJlWIBtGw0/WAEmxqbcLvhgAfTGuBdQgOTVg5LazMBo4O6GfNZUoEaHjmtgl6Db5vF
27CaLeDSgbOOmti5BoxUcVaELau9MQbJQp1IQ6RoYobAhFeA28N56qJhy6napkfA8cQ7A3sEeN9v
AIlVFSAWPw/NRvBW+s+zhMqB4er2D/cBMm5UsFHwJE6R6TbulI5PlDwNL2/ejzmcyGR+m0mZ/IHw
DpxBFtNs2RxccGCuP5F0Dm24nDxm42WDDEO5swfT9DyQXiUqqECmbHoCQ/4OBKT5yqsVhGiFcMVl
laCOyvtijSFlxBQTSPWGU/u5Dvjtt3RRDEtqrl/Uas2RTwz8HRAHznNPZCZlXiv7iy+lS4sydARw
4MoE//nSRdVwfF8dCls5P8TrCXmFWpaPZul4xqWQuzrEX6U/CFrAg41LTo8hhYphW3U3ydij5nBr
h4AL3Ul/ER+dyN3XoZ7aZo8fTf66MrXgLzFNy190kvo9pPcXQuDCqdmI2jcc3EE4gUEFaK+G+haF
tFLr9autevWzRiIHHopHw228OqDElo5jinBXRRECOtLqxvOT+iWfY0JIaiZvy482RX8sCNUTf7TI
bnOgHT21t6JwDm4edZwDt7esbV3l3VNfdyKjz1mgN5B0GzlfYiXcXQ7ErmrrsZ29mSbqn3hzKniE
IQ906osNd+wjQtcftTuTmV/ydv1l6ogMIN/MOt/GU5Q8Ft7EnMCibehBCseqjfEEGVHAmi14nZRO
3SGl6JJsOeFceywIJQI42f/uYxrE+g0yoIzpZxKezvALYcmHU/7fbT2GUL+6y2scVyH0NrJWTHH8
vhnZMqRP23DVI2iNQ63NUkt2OaDx2It4Aa0LnjfZ3NKWR67MNJJKrabLXiKGFNuS7/MZnF3SX6zC
Dd7kYCyox+YJ8daZmsvXLKqZDDzE1+epEthKqkmTP4ruLMiSiJ7vIe6i5MOzNbq5YoR9QeLk/yTI
ertXUwx8MZ3RdPF+bWPQHgOQvXUvklQ9F5mXf3fmBhqkYOccGl47+VZ3A58u4DfpQ+TV1IcZHvAK
+UXwMrapZJaOM7m026W4bSJ10zAkKRG12b6d/AHNryx6shScCnsnXIrZTgXm1ry2Up8nj2TIbiRn
8M9Znewfh3+0wMhPxDmN6vXXxHPQbOWg4s9lcXSO51QU73SB509VhyKh9RWYxwQ2krtt/RnU3uTy
1toUbLKvcvBS9NvIgArCwWbn90sS6+gQpBCpUVXhpYyH9pe0iFqXlF/eH1KEYENgx7Hhr1UeX2JS
rMVBtcAQyACMZt+YNH6MQuuY/RDW+VXUC49kf0nLHDRH2D1OQ5P8sQVflwOFDOlsOJkk6j2sSPzF
CZcCGRrzl+sDEWvo2i14TiZcZn8XhhqmKl6U99fLY49AX7CEw6kwQ/pc1T4UjMkndrlbQBW327Yd
ZyBUunADtZl9IfiwuHNwoWDmfEvUJ8kIvlQP/C6xrQcuQJ5xvvgJ6P9k5tBwvIkVa1i6u7ZE7t4l
0rf8f1D6X/0UL63f4PB4jIxw+em205umn4L+U3tXP3dSuAkdiK1fJeGo+JAMsPmpAiGZ6CelScZu
OKDEt7dZexgTmMxZcpeFRfLjCk3m2291/988ETzgIkg7j9z5HOF4/lk9QCjBpvY6nTzcYACE0fhY
tWTeUKh9gvwEOhpxnEF5m09FBUDTPeagwgKIiOAS52TS4kS0ukNKIMMwjRx+dZl0P+PQItEfLEtk
eIKOiqOJoQZuGCObV06fJ8sJu5m6VTtpeyq5g8BoGFc5t7okFeww9/vvQkc62Se5p2Aq91H+0/Fg
+o6hBmPbj63MWbBzVLulGSmoauTJv1J20Zpu67yPx/ayat9PzujAHfVaSaqWX78OtQmuEy+i+h/X
eCxL7TiI5nYBSt82GahtNRtFJ438HXvkxXZosllIvQxH5ii6Jr/6Nanj7W2YA9CvFopolg4ABU6l
h3K7FkgORuUeFX8/nb+xpAOSB17XLFcLz1xCiheckueX29YzqSEQrVP/ElKy6COaPTGnPQomd3rL
GRLN2axav1duyT/H9QnbPRYLesgmVk7yLVMgVkxlVAw2DZHr6mnOqoEDLFVa/cQorvJk4jF5d3Qy
W+KGEW0av27Nf70N6IjVwCL5wziQeDkKzVK/B8uX6KMc+vaN1KION4axF0pFE9ecxsn0Er+PHDR8
m0F1kyXw5WBP3uKDsc64oWOPkh51tw/bxq13Yzz6D1g+ZuRRgOyabOhrVf3d7Oli/MlwWd1/DnF1
wVtiUOB16HkfZ3+JnrIZwfVXV8y4zqXvdvO5rZKa/jektFZt0bIK9W2wO8dh1+TUi5kpbEb7duPR
93Ou7DZ8uQhJx38nM0L840dx1LVoVl/CYRlC3OS07MO7ISGByQ2lIi03YxB2XJIC4jSIR07dMwZ2
8P5X+Jt5RBDOr6qSBMg82y2uWw6Li2RIvew7V6UaSLeo/PmRR0te/wvxufUpQLflzodB1N8ADcqa
V+rsrX3xysi+WBKsKFXLlPAFbyNghXxWixkI/FqK1xXxPec1Lqf8HZSzXH7lQzm1V9cbhbjPufzN
464sA9gJ1AXSO0OUj2tGNXW4fRzRTqJsXP3ffyr1I0JCCeCoKyu967jczagaYrBskNrT4TEx2tpT
r1p9x+udVw19u3n6iyLGNaOQ+BGZA5uSLzON0O+ZLZv4fq5CGe5cw3/xL2XKNvikROrFzzEoV37b
JJJRXQFjkR3iEJZ55CHeMlpT8SQbyqUL9zAbkx2Zxot4q2aBz87Hz7SbmiDv8E0kHB0UrBGRx9TO
aHcwemBGZmqZ+nfKUnAvskSn5gFHoA33rUFi/zIr3xHF3wxs74FIgyqewYthkASRUR9kJvtoM/Z2
fsyHGaBRs04rCVHwrfHJV2G33OHp9uKjHbp12jmhjjhMgu1NhXtOXa/8D69g8c+aysX4NHDvrvto
/YiPCVIKqkdIIJsP/d8ZW5c4UVyTxli9IQYeaojacxVzJq3DUtJwTQH2fEBzBveou2MhZe2qCfoE
zxyj0Mm7D5uLzitJjPQrEVHuvoAynKB9seReYNDo+MEQQBmuCrf2iPTRNITwyS6caZbA7Fk9RMkf
2JshZg65Z+Gci8mJyjcGRnLycPiVdqdtXdJjeUti3QRvdMB86IHIcDT4yEE62wFeBYVBGsguaHOQ
AW8FUYjoyLjvnkhGqOQN748TXB6xymLXRVY8zXWR21MI6+A6z5n3lsqKAqJDWWBfmaa4hI2L9IZl
kUFTKWqGJTny0d8u/qSuS38rlEQG6+y5drDSLyP1G/q8tEWoGkwWGA+pwtE5r0Qic1qMLijCR3/I
OBTpr8NsH3CRSGpy0Lvwf1cepu0X36ky3JPzJPHBphLyCjeKCOdvDsWTu4xRFDjdpmI91dyotwgW
DLkxpYhNHPBuvgg0rv6+aTHvKYal430vHUkg0IW5F1NIk9RTNe49BQQo0rnEDh7JSt37vuzfyDg1
3+ywcfot+TG/TTwgaFZCVBgpxdr8R81NJ8hlSmAhLcuS5+elzfJnQthrthuhHQxbA9UVWAnuwT1i
r8aX469UqG0vytvjKKTMte2dWuzCMujrl9R2g3cI1po9dVyIrkJLmVfLuS83fgyTOkwOlWwQCsIk
x4hopgV6R1r3chfgKfGpK4q53U28j52PEEU3+hxH5z2jcEOXonWOQcyrImj4DW+4AyGSew66rBPK
jd/yWtf0iwQjq+yc8qENlpWS8VgVuJO6x1BLbLxcR8FVasY0yOXc3JC16VbaC0l73ypXv9tedzd6
2+q5TyVisXOvIaIHT4Dyq+Bo+LbrY2L5xn20gvFqM3rg5WDMyak6lmMov/I8if8lJIgZCFY5/a3q
qOa2w2A6CATw21/1GNXc2uTUTkMap1k+2GuJdNhi8q5BQ1KKg15zzjDS09Q6pQiYNK+5TpKfvS6E
JURAghbpWnBs4VjQwPiOyS3Y1xvSwD5KMqeQTXs83X1ti6zYRgQLy6Ny+4LLnnX/R0nltuzZTkdu
0pGzf8oY1tp9SMb/2ktc/R3CujujKXZihqhK25uYc6UeJ9uHGEiAUdwPADhA6IBTswJOcS3W67KW
sHk9X3bmVEdD1x+si+ZONqcXasuRV885VXS3WdD9EiQX0IEx2nKJ0UUQjCk57VJcsOeQORKAKKjj
YSC7ago+h9Zp7K/g/8dlyn4paNoKrrzdk7BfzkxCQX4vRNt9spnWw1F4UQgDYTDw2DORDztaWh2l
HIBpBz9q5oMTcxNkw+lcuxzqQeriXBdE3gGfeBLBky8NIl80x8sxxV6qHzwmhPUuDKMp3I9pLG5n
PYqpbE8izIOn1ExB9xUWXI3mVogdzBEzN/5IuRkGfE1hd9LKTmCwwZHnOkEhnHFmXRICpEHMRBVE
fcS4LfMs6p4D66lzEKnCgWrrD+vBQxzrnqJpHf5JYq84GNYmXn03tJndGXFDX6MurbvJQau/Q6zF
3XBa+g1PEzR+7tzQt3hSIumKg8fAcTtc0pbBZ09mnvL5Ujjfnu9Sb8PoCeo9YTzjF9sJ1oQ64T6s
L6vIerkcBW2kgAGbir7gzzH7GPP+6jh3JJqIh9R1yqiZRQ42LAg9Wp+6Kg88TpwnAoydt21HmtaS
Y35VVO+TKIinbZPjKBCu1j6bqWnMbzsk1V24kNPaSqR3eYyMH/XAkkD5RIySMRPu1taR5g1OGyA+
s0x7C9H+iBfB3EAnxhFZwQ6s2JlRLom+NtFSOb9yIoh32qh42UbgceyBw4HcPe0dYgNMlEzCcIzW
8ddKJ6g+kMSDiDwaiETEh9tnHnDuKxdB0vVZ9zEDHtZm2zArLVTOVHdDLodh7QBCUOMnd+rIdHjE
iAjENul7ShDuN16iKPkbLggYZKOEf2rrpH70+qD9bpsbLGTtQST3Ulr/WjoDL/9xFQsYpbJ17+rO
s+andgvZPbv0Fw8MzB07vQ2j5s3r6jC7xPjc6uIilB2DwtckKpZGuM8d7iGRDy8S34F3+6QUiZg5
89eGLdgTP6HlaWEdzvuISyQpk4nx0L49L+t2a5cB9eYuJLeCsBD8/NUuUxrsatIQ8W7hr1Dtb+jU
gEc8lzsPbFC24U0/6vJFW3dyj4Hh3uYGAgYiC7YaCI1JuPR0kMyNkx7xkiN8wyFL4/CYTp25eSGD
v74EuV7+ctgi+tczEl2BQObkEwTHqo+Djqf1nSw500boLen/ODqvJUeRLYp+ERFJ4l+FvErl/QtR
1d2DdwlJAl9/l+7bxMT0dJUEmcfsvfZfpbt0vCrbSh45cABioVseoYg5kFo3zkiVf/p/JMinMAsX
JBJ4lcg/Y5AS9Sx6/CQ7wOScnHWXNdaPNWDslVKV4UOZ5d47Xo9WfLFbbcJn03BOoqTkKhTkJq+d
F9ueWMcvZ56ExdLopnzYZlkfJohBcC5vDB0AAvk669Qph8MbvCLRcSFhsRO1vobVdS+QrRYFL7Cw
cUtFpQY6rj0HXLrgX0BP9fDqAK1qzsYOUrPF6F/dofQb0itfUfWFo7MkY2Pogol0h3a46gGCJ0jb
bpouo52RIbfJnDrlheYrb35S5kL+p9sNg6RxaEoSuRi5IlWnJ+Jr0Xy/VHgQtFzOnprY7RCcwB3e
PygxIz6Wb1AHUcgZIJLppFQ4N8cqQK67d+FyqnNGhecdheMl14pOcn10uxXNxxCsc0o+SCbTE10w
YuyNYE+ZnPtb9PYjkoJ1PYjc68SDdmCO17DRUALYNRgrVfWaKrXht8X+WEbSe2qcUp1vHtl1194W
BMAynEcfbtU/uTBL206IpBALEyO+xQBon3EF++zg2jBNh9dyMsP0Z7TqoRnRfalgeW7DrLJ2ysy3
B11Kn9aBSuo1lSVB0BvDg/TDQs6SXzeBg7MDfpg4j7bJdXSKOpq1a10H/nklycK7Q1zJVDDkFR8/
GGLq6hBVjjXH2RCNcGAWNWxBp1TjbmBowW0a3lywceW7/vyzJMkAjpjHdx7XOApW82bB7XYePChe
bJ+Jk2bcv+0WCw/8rWe7ImpX/T2zRH/YtzQViDCyisYdPWM5/4xLoxksqs78KUyXLI/eNPd4t8cp
IieH8xZnm2e86YlJim0jv7vJq7hysnuQl0HNBI6BGrt8MrRi6S2meSKfc6gO2cQ+MTZEhpxFPfrE
W5iRU7TMi67dQusLHm6OXNol4hjdjT/btfXYEEG2bDxnIFll7MEt7oXBDQ7wi/z3rfGs9IXID2mf
EfgG/Bo6neq9giLwOvfw9GOA6QFxKfOUsX2bpyAN9nVuW2eCk5CsyAIez45NKNVUN4Z2HxckeWLC
KVA2kcdRFHa9AA1OhdquAHT8vcPU7VdExZKwjoiGe8ZBN20m8Nltihl75dOYwfPh+6ACMZmGBsbA
om72DGDYsAMVv4HOJLGRcTCCFnf6blYEzzid2TLUbR/TAjt23CcDnQICd0UMwi0QeLHhy8XhaE2C
rd7o/Qm6WrdvI8Zv+cDGV8i491Mb5Sd8wiuyw/KigCuu8VrgKyMUrS7MmVy94p8NFCjdp5DOLk6g
8hTsgdPPb03RW6ibx8i6FIQo+Xe5cNbonOdeW8HHcud/kex0/sFRNj3VUR60Z1a1WGU3AQuypyKy
5xuYWBgmieGEhNQhw5Lc8rmjuTBsTBlE2ZQ5th4x0BJbPe6SNms/8SCu1QPfZtOcsdCRy7bk0M9O
7BDxFPCYO8vfgpKHO0P7Qx1j65MEE0hG2FsuGtbzVpcYUrkbEogoqJPKI2ykRNbeYb8PN7bGWhXC
yRVobPP2XMGOBuHDNOwY9CROgA5kmLXVSKHK3crC9HlFGBgc2RL681s1BnhQBsANR+WqMo1Rst8i
J8m9aZ/HFPmOH5naeglnnJUcbyz7HhkfuE9Wy1zgMeUTIh09SxjxuPhXD4FVoFHt2Hj9tDUJw5vO
KI20IHDng7XU+ZW1vXQPBSfI2YjZZChDYG/eR66nCUrhAC4crK9e2DzgmxUHnxAbCJVto4b9kqHn
f2Fdmb6Sm9p0x6YMrYOpR8JHRB+qcxkyb3yaWXcWP7jkNVi70F/zv6qwyD8FA8qDz4LU6T8mFBvn
wOoFEZkzpvWpt9L6zqyYcjezKh2wxgG++jjE9NydFw0Mmy1Y5FX7QFszoJ2FtAb+jQGsY/N7bi0i
HZhKTGzTiFHx0ocJ4t18huQDfz0D7vkfrEONlIm93jPff8bvFwZ5sCsdSATICcZKf1RV0mKnDtgZ
SiKJmUCyb2l2XIfKPYzcOhhzyHGyN2qp4I7itNB3dcOu6lEoTFDMLrAPE4CatzvTF2AGWYCslL+i
GgmxNEOy7hJjIOV6jGSCOxd46WM2EVkXd1lWfox1WDj7kJT5nDD11XtYGntMdtiUeg+z4o25vbLK
eUJDw4KDma6DGqKwo288SPBu4IiM/X3LUDzYIKvpvkHQZUyekhvYsKCUYzE2YaCx/Kogn6+gxdt4
C5SEp8gIpIRSFN1TS1UmjjQK8sMbtM16uAjNkbjRZn2cBeIsJGhIsTFTr+JSdIC3ydfowug5C+pQ
7VZZKMbCo/yPiaihvePJ+0tJbc7oRBEgC85iyCiTEv/dtM8ETpKi6Jx7v9NPITgjL7Ysg/oHcRq2
0YWcrxsMuyeSSJfVX3vIEbDHVHbhHmKLm7zqcMjONkTL6h/2JQfcHO5XiZAvH3r4g4bJPPncziym
gwY/Mb+7NLPib2I7fX4MkTsxFMS/DCHfbl6nxEM+s7p5iv037Yn+3LIum8YLPIwQkDxuot0KfB+n
QuMuLwMcECqtKFuiL6L/AgA7Eg4gYJMmuydTYeGVXhy0R5kVyBxK5ZwTvJgjJb0kYV78NwQ+EjMf
8NnIUCYsbDwKt2hNvOsURcGk0pdZrdOdWVgWxy0ZtEksxnohIRGf2YPkrhlevSZM2s3Qj01+aCbL
hQgRzek9KzV+cak0WXqN3cpLNIIA3KhkxTJgELByTqF1+aXC1il/scvcfaM0kYfHoAL2cdSD1R9a
F5P+gVSCW2VosWg/9XVfHmeFwD9eqmDF05fa6gJHdv5F3FNX5EVQad0vuXaTbTa0Iahijfx9C/vQ
w43qwzpAY09iw1GocElJH3ATovjsukz+Y1zEkQEqREdbOmbrB1k03WPWCsiNievq+r1ckpU1k4dz
/YW+HlKqFdAyxigkkI7JIpBHEvP0svfX1u/Opsq89o5Sb+Y/lJb3H3S9EWDVIINDEoUheC+/Rn6b
4qbvT8QHYppbYI0ljNL5wN7DMXdeoayHbIh9bFVgaVIJbqNAJ7hiwlBHphvd+JmGXRD4F4cyeflq
1llZp5nkzevg1ziRmDS67z4iFj/OB5dkLRAGK5kLxmoHFIB+1qEJJPoSDoCIlH/g/cncg4lKqH0F
mp3XQZFGdoR4nsGjU4WWtyQDFwCsGBjosaijaZdTSWtoR7q08DrM+uYaEuHOVf3yAElIuohjo+HW
d+Gm3snCSaY9iANiYRDgg+FuJxGqDVmyIEi5cPUd6ZU3nhXiXHqTZbZgNDnFumWNoNU2Mov6mAwR
TtQw6NF2TLAwH4SB1G+gc0diJmkDvrRqWSZ3aIk51iGtCXT8pFRtEtqZiETlYXyGaEUUBT2phWtN
yO6sBuOrO0EzfIMrjoE52KLp73lNs/WylJP7XVglXTuhHMN6VxaL+BnIIeriZO2Ct8GUDV05Vn6C
SDlJsxj7dL2w4Kcd2IFs9N9ojlNiEwrH6gkUEdH9XIoxvA6V4YKGmmG/ZaaP7plUlzl3XlYxJ2+M
uWtkSxYU2JRpr1bIaNfS5PnDbJswjftWEa1nFbrJzlw85UNN20ryox1E4XVmzIpT2xmd/wrgGwc7
WErk+iAj90xBLP8MAHPmsJBJ9shlJsyGRbZv78yaI8HMWlhzEiUMj1PfW5+4+eWfsOpJ08So3B9I
/6n+ddJqf5uRrDRESAmDeDrZomiAzKb2o0dcJYAhV1ooMeHr0QzLhSlFPNgjMvTEHljrJs5IUGvL
9PZuIrtNxrzUQKDGbkXNtwl4eJdtui6ejjsXaM/WNla5bxnkOXHd5Y77xBa91LuZ5KbbCn5SyW5d
IXsjVrXq7krRQMjfZiLA8IUHpiHokOklXZSTjO9+2VKKiYIUKRzfEaJRe+Kl2DUhmvQt8AOM4gMm
33+unMK3krKWMOY5637hSqIWkbNZ9LUzrew/HDZ+u0BV2mNkaLE4Adk+fpDgAZ/JR8r4ILoM0TrR
zCh2IGt91EQ/RTHOC8AROae9x6ZqGs9eHc5iW0qHBUlJbPPj4jLsPg7FOI8nM+ThM0QD5gYuU4uI
H10TMJzzmROvBE1nQx4FXX4TJUQmYgjNwmPYewFSHonp8kQyOFpkGGSSZD8SI98degjrF4lxApbL
KHWdPZOmT84UIKlmbveJ0AfBj+fhqtwxecpYsqeV2wwfXptE64luTU+QRdsIknqYrOKo+KSZfxP+
J27QJK96JnhjeVh0QJuS4Tc7YXFL631HQGZ7z6orvADe9XjofDw7EBdaMNMrMTXVpYbMZh8S9X8c
+xyGgElb2PcjkVi7aE1cdchdqB7fiPTlg5kpCrc2CRg6lgpwF9XXAmsjRgCSkU0ymy6o1KYDOFAe
sAlO+CA9y5ZcXq5dETvgrE+TdAKmv6UZnmrwbUyMRw8L17sniAH4qSFU+JcIrCwssShItd09hpmL
pHrL39YsFtd1aTO6YObpsAzlQjQgkMKKpOMVzAAPdj4x27cR17xAVDDt3swmfKKwdNvduM7NpRsq
MW0928W63q4UJJ+0RVl6YGswMQov5XCOHKB5W4oNJ9pVoz+8NYumPegyYYAOLbl3bANmzjuppP8X
j7DmcNRcH5uuaeRHMcnwAnqy+AxbMi02JLJo4vGU3/+0StBR9y3pCiTfopjZeCzI6HDs0XtEy5kQ
jhe0Q7gb1dC0eB7b8uQgstHHpW1n98B4hqAgSkgWt3OJ0PpAQEP7tRLZaX0KsRCtbgHFq+hnkulI
WOn8GOHxRWBh9WX7Y1modOMI6gE1rN8iJSRzz2L0kana+YZiu5ankfyA6wBfZd7IZBn/A2pR+NvV
dXDLrj6G7iOxE8bfMT1r6/Nk1ptzAf4SqlVC3yLWe/jY0bp5w5/ATr3frOtxeofWWK2460h7zqYG
qwQm1So7ZY1tPWFuV3jSQiQXd8QxJOJCfZ6ghF5kb7xDS2ZWeiKTt9rCl0SuEQM+SupjFMEjuRhn
gUIDjgAhm8tAO6ajqbMLm9vlKcl5SI+4ORfuZj8j4FN5XKFI+sDo7Knskcetgem9F1xxpHTWqc6c
He4jXAQIVY2BjOESvARYjc4lH5ifA0B3dJbvgrHyCcsAU7TMtxYCewmUErV+RpM23skS1ZD/KcsS
h6JVK0nWCvR9tHwb6seVyp4/B2Zvz4a1VPa2wM/h7EiFIm7Pb10a2pp2boUDgTuQoCj+x1t8VSj2
4UOMO6r96J9GRjqiPu5ZBLUu7cLGo+1njqOq9CN1GkaaDz5rmOSFeDhsljAaI3ybvCQIYS5LNXTO
P6qQtdhPXFD/WqJvvrqRzOxTFPbArAwLmhVhg2RrwhPYRGfcFepMCEGanLt+sF/GyK95LdlW2PsK
O5U5ExUx/0cIs/jTMAWqbi9MFe7w3vgsQcewW7dKAORGS2gN99DajPUmJ5xQyZIzZWDeWDo0ymmO
ZIvpWKlfa/gy4pqkzLL/diXpAIcFSSKfKRQr95MHEO9FPAB6So4ZX778Vf4o7NOSo+ZjvtXNVnUM
AkeUeFel+x9NdI9+f+YrOiezT3Ds1rLdEX2kyxTur+UVFOAh7x7ZCMmgxAkAFn5iCylvcrQXHspz
gtkVR4dEPMqJJIHPJ55wu4DgVtTWsZ8wytVbOQOLhZwC5oRNnGN5XGPa4RISSWb51w4ks3XhzsvW
XRrBWt9B3fD9Z9vu2TvjdpnyvZj4ie9RRyPOMoOnTr5l+c5pDbyKmZzr49SaAHU59DKW1+/TPqju
eU4TAs0mpvRAj0v4M8FY+7scOJbLR8oyeT6LDBEeM2IvDN5qLA5w4ioVOCyIW/0p8k7+9GhnotcB
cyIcfBaE58gMmnBdvwieOectAs0Ww6gVNEFzN3UuuZv9WiPVB2ATHQeWVMTY26Nz0WCD5wMlJs12
Z4Uh00VsLfXWC2fX2yMxCKoPp2D1ccoMJflrlEEw2egxzfwryRKIoCFK+znqgqL2sxdGsh7Ne8mg
wD+MPdBuRrv1jUsReeBZIaUH7G62a2rRs26CnhDTFwRWbn2/gqnK90zSkt+mhVGKZRE52r4eicSM
a9uwkKJFIrZvDrr501qn+TMLjG8dO68L3CszNax8SCnLrYJR8rfRnYuc0S8ccK6DbVubGmu3QVvo
M2ha0SqUm2USWOYLrWezq8m5iYixcrvm6LZrFO5AdJLPApqrwxg+EYV0TnUZvpJW290zUGNhEt3U
+FsA6kNFFhBKa+6dzvkKClLbNxTRC6DQxEPAuGI/IJnMFWTuhCLxvikpOGeGhvrsIBfGGJsEmQOC
24pMo0MduWTN4/qEfypHzzyiyA6rt4Bh3i1HWMsLv9bicF4iItmWSQR203EA90ZVt1RfEe71BexA
l0/Wsz80iF9yDXkF6y8qjncovj58Qew86PANogF/p3Qx5JeEYGekuZablZelM27ztfqE9/3wQ6nk
p/NkH9g/zcBG9YhFPY32rTM492NIV4MPPEuteCohXZy5hVaQlBSG/J2231jPBQArhjZr16/ji2lF
W6IJ12AIzhpomb/XHoOxM/sKvfxkspw+b3hT+DNmnZhGJonYwm7IXAY5dp1mJ6zVgQUWuAvQho7p
JC6WEn4Yz0QQdnd+NRGvGDGYY6ycu2ljSEDjRIVtAY4ui+1Shfe3XQxapiKvwU1qKF8b5L7BpZBJ
SpA4mBvE8ESI0ykjkYL6eutp2mkNisMc1oW7IwKHV8ofIL+AU2z96YXpcwhwaIk48WGaWCaeU5Rs
KGAjl7utHdPkD76WKXrqFPfxXTmvPp+Pz5+NHgpfL8MrgXiqePJR7dw0O9pOqCUIy8HSzIrz1ADD
gs8Hrg/DfbHkPpgrnMr7YI4kTQQk+w6xX54kh9bPIPZv7JnPCWNFDlp13dazoyQp4YHbfND+zk/C
dxobOm2OO4GxmX8WrJcsWnvLRS4flPKFCO6VwC5TQfPY4Wesedg5bLHZ5F170H7fB29ulNNrsqJc
93iz8T70gIBGxODsb9hJGXb7eSCDNw5dNOLYiX3eMhVoMhHBb30PUyD/ZjDmUBtxgAInjRgiIb4Q
4iNjHEsuJTpC8slF533PeUl0NQUK8fD0nqRNJh1pPABPuEQf0QYR5+XYjfPQL75HrBoMcqrIdgg4
3TZ9AtYHL7oCAiHLKBe7BbHTLfnE98Rhhdr6yvqZ7UqD0ro8+Aw6EIel/89FhuSHV0QrKc7uLKMC
Jr1PRLOqqW9YG47ElI5qdr/RpoAwYY+G8XAJmdaDX+296hLVyts7jC7Idukrf95SUErOWwLp0Jv7
xcwqTmvkX5xKHbR2PBOMpLm0kxjURvovH0VP6mI7wZuOVuevzoniS6sk/6UzgnWBMvEvSFkCHmyM
4yenZoC2IYW8sH45nRH4JwMP4Y7SkfzPyrIDhGYVSMK7tnWB1LmO7ptjPqOVRRoHvfw+own/rplg
FdtABcWr6NyHWc9R9aCKWd4FgS7neFGeQ1DMEsB2jBZLOMfen134HywJmZTDgsg5IlBwvtC9j/6e
jeuaQ1nXFD9VtRTUp/VA1QX6bzUNnsyarhJ0EbJAuPZN+RR0csqvWq7lH3ttXXtX1xgeNL+ZRTMU
09Wvv+WCsvBQr043x2hWyd9ONZ3i2WYgOMRNYBfdxir9FiFEU4sPNZXmo7f7oN/XobGjnSpsy7m0
aZR88kxM/QG4qZd+TBWU7jiwBsbmQbD413qh09iGqADJip67lKynPpEL924iX6PQkFDXReM6vave
wOU0kSfuWmJO6i30EuJBGYc587a13ey9WQR+LKeEnYEBia1jtJ0jVHixmIehvuI4aalzmwYtz2Iv
4iIWj8TqDjsqxIww1QINXFFTEb4K7IDiecKYlV9ISeuab4bpI7BolWGgWngS56R6ph9OP2HyMXLD
oMWkSwdJ6sZeKiwMimmNBrjeDoQPIL1rfeByscpaa7xbm0B38UI3lL9MXq84xObAi7YRwjPchRPD
P1hnOFVmxMeqTyqXQ10LDHODpfkZb8oTrCqMXeFD8YBP9pAemnbAEttVdRcBUgfY1LHc6NOCiVrR
4erpO8PIssl9jfzXWKGNaBxvHq1GNTh2Kw4ZqSZmvWJFzljT9hYefPUou7y39/RjXfu+NGIlvstx
ujHal3kyYC73M4zLg4/x+bnuXM0HC24OEgXSY40FkxV3tJzVirhxP5OZU1/7sPH9uyIfOR8vduq2
xKug3w4nGHeccy4whM7TB5b1Wv+ynZq9z4S9afGushqFMzkoABRieyDZdluobm3uBCN8NGY1c13Y
YWEywpDqAyzzE4P16mA3/PGXrMIFBXeNBQby3U571rnQTK8Pq6iz/LGvUHBuGAP0/Ee1MRlku5QQ
AZTwk7ob7bmav4q0laSwWYtLeIOomjjq3OFCII27vgjgc865myqIUZa9TMFJ0x7Pm5zClAxRUiqY
PDT+QhHs9rCZDoalwh+6IoNjoAxspGeUluiruKQb0EApLCH6K5CiZ8WiVceJduRK1wxne2uD/QSP
4AvTbMcWZfE2kpaunkVB8J/a9D4Jule1cHEhAhuhOF1ZSvj6uZDO0FwRHCzDu2foiZl4lmm69awZ
L6GDPBegid+Of0bPWbN7rPTyrrG1ekX8Leqj00uQYT4WEcEYoSXTZnGoD6tGMiFq7UawH8r78a6Y
NXDkyiQzCpR+umHCWuhRX02BZhZzUBn+lrxfZgdt1K+IaKEQ3YwZdDEEqiICi84X4wYHp4/Qeufw
ef3jEq0DSzhqxSpGx0UiKvxmPEpRHpG5yD1I0cZWxnTXuZU0700PYZq83RlFYUkIS3QqR1eHnzbD
3I8WPTBKGKQ516wq8vXemiZRf8MdUfkjMQicBOz9zYpIXFVR8KLp3votAAbz0w4WhXzrUZkcUckn
nyiGuxMIM7T4qOUELz1N1t1U92gbx1uhRrYjc6hX1hB9cIGyi9tAIMm0Y9PP9nzUqA3krq/t0X/M
eHixiVVgP+4tTdDDduba+w0VIvuD9D2d4Ytk5LhRdugXW7vpqujME90/emD/bqENpvtiX1KprefT
IYAXGZbzzPctYuMxbr7rURug5QBIO15U16WrPnp6teu/qxcu1pm/IahfcrufH4l/ncWdJYX3QWXo
1hURznMBgxNkA4qTuCuG0P6Ya3deygPfRZmynsZU6DFvJOf0u8scnRBmExTvOQtWstZKXj7MfDeq
+gtrzChjKR4141tSpKnCdy8V1kr4eJW996jQqitL6ST55uVdHQi5rPlRNPRZKrb0nTcz/1gbMpNx
Pamghg0gi+JnLKF43s5K+qLCk/IGQCm9QG5lWDHu01UyoKzUee72L4Z/rE6lxynMGco82n1t13E+
Z1EBl6HnbiHzpmjxLXc+IHnIwd7tUSsL/4fmzB0+auymZ54wg7Z+CvFryc6nPSRW3QX9m0Im/sWd
5bnHICwIqs/A3XcfFfuUjtgpvnUc/ouN/KyHO7iXaMc/PDLj7xE4kBcIAGswe+LG5Ij0IulmBiRB
PTK4Ct13uJE+uW3VZDlvKPfd9mCQI9mn8oYFopwi0+jZ93D5aDNO1bGCiJ7tCs/ucIMimbuYrEsj
opXwXuwcGz8gpYuVnEQ34zwa1qL85SVX3wbvO4hZXzifbJUIp1tAJUaHzJckN7Nb6z6bILHJsZ2G
9H3ta/0Ie4p5dosHAtEb6dL4Plp3an6pyiLzr7Qc7pfOIxtzm2qVz2csJ/VzE+nwvwwmiSGYXZoQ
iWwILqvIxqaMEYzP63swu/I0EJLmxJZD5xePzGk7FjtcRQfWrAkC4UaDTskbz31pQ7WUeLDAVCm7
ulVMnV07rDNuueoo0YuZISJZo6dwnBDb1N1U1/t8nH21NVRm5EGCaSdWGPkxob9zxzI5i9IW4YzK
mWjCrETiSG1mK2JLtNxrssqtXel53lWWlkYJsjrFA9cL+/kpkhLAvAo81vnt7PdBnFucTnuiVebw
kMzBDRgOcbsYP5LyhiCqVJgq1DwCe+aQmuGntHNYbCFUIWzARCRMuBIGpqnSqV8b5Dq85xRy7sZg
XwEli2laDs9GR4gENijwV3mdMBj/t+bww2NlXKuM64UJD5gEAnJqUG/piw3CHVWeiJZ39n1U0IAB
LSiRwNqBluZ2i7A3MNa/oejzi1u3UXlu17TLjpafNtemJD0bK2A/TXIz56tDgLfLrGc7YTP7mvHN
pefcB9P3TuVQXLRQTXEz1kbt1RAnIf4sniSPCvduAofHkuqTxwZYd4p1oY+ZKnswj/wifXdsLDeH
vpboL0/Qvuv5a8IxgKh19qLqoJmnPYMNDP9OiPtQ50+17X6ZZNTzlewf8jxRzUJxBtDfEgo2Ys3f
hJns2D/azR+8F+GVvFxkDQ7ej5fASEKIUVK44iG0GIX1J3sVK1tPqCz6vrG9kTAZoWr70Vvn3Dl4
3EYRAnHLLVW311NZmR5pOlEKGqIYskIq+MYLxXKJqPwCOGV24E4bMNGlRbPCYp8lYi/Cv3ilQpcf
ghDoIyqdKSDzGMHups4Hxg+4HA2MHDEsmKhze4Bu3yw+aCmXbgkfXo0Hhspzvos64rn3rhHhGdxE
8jsFcDa3urKd7pM6cioItues+JGQM95hm2iyQtLmX6Amc2jc2XnHqBH8y7iRyb+w6QhwjpPXRdr5
fYTiwDCgAZCHXQWKAv31tBxnUcDw60gFeUepzaGPzY7buE8E+5Ggl0xpMuN7yQV28PqNVmX9wazp
fMM65peRIcse5noY7fYBwqJbvg5WvJyEl/W4akqGGJcJhqaIUvCTnGh75ZOPovlIPIe++Qdpzh+Y
Jhf+I5qqRiB+oeLqr14u/fUOhKG1bPEQBrjMyVUBCGjfYFyqoUvi3Q6gBSrUVvVv3/lmOHVQmyAe
BE5RXRIgVxaUZrJSnj3Bnyo2CVpNRsQo8Dk+O+S2V6iuJWbDSQXPazcSvYF4PyfGWuN2420gFjnn
Cn1zOmH9xR5vO8cAaJl4mrMx4fZGY0CSCm61dqucui7ub5r3N94SQmaGolpi2DiFZEG7lEdp9yUc
6zIhs+sPDhckoWMi3aMmK4W1aeHOd35UDO6pIJkTUBs1P4h7jEhEruQRy/z23aqKmkYsp2sm0Bab
/M6ZahJ4XD3JERhbZrrvWUkVbJ3eHtcD69xyOYfMtdjIg2Fu/qIujvggCt7v9qv2oQsecBs4Zn9L
DFrevdKaxrgob0BQkBdEjLDs6pPo2Sl4z6lcXR8nGaZ/yEuEq8Wq7Iis3RQoWDaitfroIU0pp85+
VA89dF6U6Mn+dp1DiKmI15LueNO8OrZ8bViiZexGl6GJHdLWZbyS0jm9VFTy2R64lnhuU3icG3H7
lhl31mN+wPRTRow4Wk7UKh0N+iJTizshwvpI9iQBFrRIa3+E5oN8oKC0/yqWAItDxEl7nNC+8vsi
SnuEUuMnvwDJchw1qd9T8iSKfECWTsuVrQZxFknmWQAxJw98V8iR+2bkghRPuzZb1Nl3FPjG0Vp2
Qjq985gt08ptg78fiRCq6tcxkwv+xDXvr5Pgeo5kZ6J95tpMpljTNiv638ol9BYliHqmn1BYe3EX
/Qvr3ukvBA8YAgzmXN/x3tcBal3RvSLXIP0blQf9i7JKk0ApXHS2063nPRRsD1egmthIc9Wvvy3v
e0p3pYEdM6z3bLycrP/AowC6TWAp4IclvyA44sRhMw5dBhBfT/uHEMuJZHFwOHWa00AXNu0U+OVG
71mp5HLH92pjgc9MyMap0s6665nvRMNWtexf/ANaj5HzUeRwKu1nWRZ0eb3yLOswts6iDp4c+BRk
zoaBRzFFNVJYi3jTrmcqmi0LfUInmDltRZ4nwb95rbqEaCiiPJCf9dD0GuDYKK/MPPCKMVmtnpEz
Lst90WG64lmGbdvqqeMyJT7hyopUMxDVnG4HsAneD6sPhtIzffV46Bs49CeElOiu8hLOQuzh33i9
2cMy7merxzzRTMO1sChwXzWj5qOyZjkyG05HqsaxkkgAST5I8Q+hchjPxuLC2GKN4egkhK1Jzz4h
uBDshzB9YNYOGMjg3jG7IHTX+W0qRoJUKBsymHUpKZWfYSmqa5RCNyCWGT8NNm4E4qPjxgxLOc4T
qw9/XWQmYPJ6lL3bgXk5I4Ym009rOhB7wuQhPBPHQSZjVybpxS6tMHrvhdbHimCQcuOHE4IJ4sEW
NGYR2VH0g0atrmgOgDyluWMnmwXPEJHA+jKlD+9rW5Be1eJY+7fmdN1bZJXGjcXNvHD062wGdORF
dOEWglaD2spxj122gHbVHhEEFEBNGO6pX7R56IhK2lU06MEuBc/h3A1hpPqdIt3E3UwaSMG+LCQV
10TIWnGaYaX969MZ3R0mReibhAX+p1ZC5Y6ZH8D6huNCzMqRlVS+nvrJQCnMCwp23mSXdHXYWSo9
jOxzWPQGPVf0fYfKJHD4NoZuOpblMHwPxTx66JwIfb5FfQN54N5Wesi7Oxy1fTgdfSL6hnMpZGWj
7uE6/bT7Dk9CbSARIdTqa74aI2f2nT1Oxhj5O1RHRRvz0wddOaFDWPplQq4J9OUrEVV7gDFWi3cX
iXj5DNUjUfczdCwiWmH3gx0ExOjfglPzBPOdZCHNbHGFv4CKDSfxpmfQVrz4dYAmISBcO2Sdn1ER
F9TuuJfKdPDvcVIQDsQG4EZuWUkcWuJWDmwZynIabm6WuiToLi8ZKParhKwxJI116nNeVmZBFbNz
4u1G8m/Q7nL8sy+vFha2yc6twoY2iqfSTYq9zIi+hNqiYRA/l7WwoxuWxRrm5+h/nJ3HkuRIlmV/
paTWDRlVQBVQtEzPwmDUOSexgbh7hINzjq+fY72qzA6JFqlNLTKzAmFmgOKRe89FuI/4otF10W8y
gi2XaE+Dkatmuy6V/0NbeRZvG2mt3XNNnFu2zdEp32BEmx8TK0ynDS5YBj0zXbwJOnDG1yUDyYei
pVBmY9lNF45x0G5q7PwPkRUldDMTSe17ojTTk4eUejnU4GvVu0W3nhLcgiYoDUYrjWD+rUkOrLIb
u/V9VRPy3ICHO4euK+ypRlMLnOyzT4biHIrlT25z4zDe4n3IABRlu9FZHrJERWi69JsirFG5CC8B
0qZiRsQ3g4fo5NKAlmNPWISoJre867TaE9RtGSIuyCivbjgAQ4XUM9JsJbHXQ9tCNw4a5aAYshl9
BFcFInRL/1YN9sZmDQnOHXVbkn8ZB20apyXnMup8ArigqmXkOSJUpA6IrSurme3leigjXf9kGDgz
vQmlcLG0V3YiDyVQJLR7OTZ3bPPgoFfT7xDlZ9FHJY1v79Qcz9GlDYBlIO5SznG4vs28rn7GaORm
yqhO5PckvuBS2NboRmaK3S6XN2ninx1VNL8vbYF774FtpKPeaqe3QHvYapTJVSXWVu/mGcjLDhFx
NvxS9BAqZNUaQ8xoR16++oZtri5QOFYhcFsqHSe+NWSkS3ROSdpiwcuXsb3B4zlmO87BvLwFG6VQ
GMK9i64SjaDjrpU02J/h3EGD2slOzSErZcSeMQ56ljTul6acsM+C4DB/c3iz4fwYmGJd+AIQ89uC
YQ9hfNHVImHvVrErmiZWe/XWxsrt7yjyIeLwJ8Ig/vDnYXWjJ4XpgaUiK5bEO1QsnMfPThnZ4teN
a2s/Va0rD6bpqZlXWIExfCKP4I1th07MJxHLhJPASl1QYgW2RbAK2+/Yq67QhvsRiWvJqli4oHUZ
o1MnWy2geTXutHxWhAl7h1G5rEjB9OJXfs9S6mbkmHYcbUdV1QuSy8kvruassSvC02M66DGEDPIp
Jw3dZmIU1SOH4CUQ3kIC4e2Ak0+yyvJjYR2Z/cp5GwMe9/beWIN6gdZsavuwpms73wCm9RQTN7g5
yIDE7D/PjDzyXVf4i3cYcN50+xrFdjoHhe4LYu/h34hHAoWI22Q4Zbcn4dQdacOJynLOPIw+DliT
KhwZPMOftDziw2d6MywWq51AF0QihFLfp74BkQulYQ9qsCmzYwH6QVXYMjgMiVQbPclTS55QKjYL
G/P6Pev73n1yG+SzhDC1LllFk0cUZlClU+x0GMzpaNkfMwnz662XYjjhH7Kt+CyHJSsDPHjdtJmj
UKj3zMRtGl/y3HgOZukMtT7OgZIT9Yt7raDDXomfuY5EG4Iyc1mpb0zauJAxW0WGA9uwGeoTECMM
BzTMNZ+l5b39NjP6cK5YV2Til1sit0efO1sgjVFQK0PARMYwFJIxieauQEsPytFTR6eOBgfd4cJG
4aJwGbQeJ2WSswVSOBzqxIeQg4WjBmFez8g/0Og7fuSUceNPRA9M/Yg1ss1AQkoDOkWBbel4402T
9dATjEFTpSbueSUb13UxhbNWv/bAkas744DVGeDsQnnCHlrFw8NA9dX4FwyzO+hxAVbQBCZPiQc4
T248MEJTegOwsJrMvoK81jQ7zMB2AXaxFJ4wASh9zNMLeQgTknaTruM+K1Mvfw8pA8ZLw43XH6ay
Ja+iiPxkYotedv5xnGU/HWohSeWzOgXDiKkF7tdJLguJS2fy6Ilpfz+iDY4Rd7ZdYcMMm4whVT0C
AbYrBnc+5bRWSET5koptgYiNPTJiBeZlaZ48IJ9tGPPrMSPtqKFrCBbMEfW2LCn5t9bk91RGjC9o
1uKSxDrk1Pamc5Y+PjKv0cvRY/Entmy0BHqKNPaPgqDlTw55ZoxF6qqryukJtkVr8drkwh52osjK
Ca94h6VL4SBhpKRDRARYEBiL1nM8noiNCn91lUPEcq1D0/1CM6L1B52NrPlJkMUFLtoWfSRwuZnu
kdQRhTPMDsiFKu0Kb89YDy5y1nRWUBG3xrbPGa2RXR4HUretMfpNuE+IVP7MzFRdIhhJoexlK02U
pGinHsr1jPMjsnG4GTCluMibLLnsurbyLyExjBUW5xxxW0SQvb1jM0Wl5kURMSZemnBjeVaVIums
Zr1yJoJzRN9r4jerr5L1WMBx7Li3ZRlecgignepH03/FLB2fRC5mNr7Y0JDPy4pyuFSoPxhNUSYw
E6df25jMVHoz46GDNLG4PAMWGFQil3zX/yEhB+i7xaEO2VHcuOhP6E/iCxJnvPEW/XianDpf9+LS
m/NF70iLiJ+7URmDJJgW8BqmefOSGhSXH24ZMZQrNYytLfIXJ9rXmbR+REbnv3ps5iW/huyeB2td
8FmRA1gEE/KvTwgy+P7J5mWDUIfnTM7RFc0DPuXCPq2kuX3lkVtX8J2gjiPyq9eEFMFostnypdNl
B5HzVz8iDINQ6vvrPVla8W0FBmo5hEWhm4AF7znQphJetfNIeCZ4pvXKI9LjWG1lXfkNI1CUj/e9
zapp37dEVd2uPYP9R5ZVJHPw/cQVpy2RSRv2BfpAhwRCL+6yF7gKzreukvSIzhr0PW6u5Ek1Q9Rc
pK4DD4PsHVjprrHEzRKN2IGJGy0eRqHGal+4izSkLvmKeD3wt81GuUn32JRzxmyaw2ifonguDyap
oluj2GwfR4dhF1E8uY9XdSQ+cmd1jQtRSsWh2Dge8+fbuCwmF/z4oHA8dL1hHhOlVuDKBF+CYMbq
nRixzCfPkqiZhslTdAllhOOHXOjmBlYvETyW62FDlWiHCK7FL0M0he9ah7INScrIEApkDJ8VIiec
hqyhCRu17iozQyoEdpM6G5RqEVJN7E/n0xqn275xeYw/wgh329YLLf2A7AiQ/VBO0X1TiPSnslJx
VTIlZw733+Quy9do+bN1PR+IGPJRKhZLD5e9T5mkgegtrzTsCkRjfSdYYeL+9slFgnGWnUmG/SUA
Ag8NWrfytnGzYvqSkhLYI90A9IZXJaeReILzmAlLIPrAUZHXZa1FvxVu3SyXCN6j+grFGj6JOY3f
KfoWl2CvOnoaMIDoi0nHpGBhd8heS6uvP1MC5X+moDflxTnd+clq0WEGLBnLi4aPlGxj/OVMayQZ
HE+V7PyXiHP0Qc9ZnSP/4vAVCPNb8VSA2a1PJPSMe9Z+fMsm9AgndGo9BR6K9I7aBpjsDBA6/GRq
5aDmAF2WH4ROHfsoGpN8rUKsPw27JVIYhzU9+FBtsepZuTBHKr2FLaXPpye1WkT4V3l0fHpcMXnb
Au0HcV+R7q566IKK5Th3CmOTSoPzVBkjM1KZ1otpGD2gXKjvr1Fa9dGJX9AB5CwRRG9LoTP2HLVP
QzdbWQi4u887edljbEw2gzNjtuLNW94sbTKNeBYmCarIluXWWUHuXK1r27wMJhveMD/C2PEtk2U7
L6KMDIZenhvEJKp/NMyCAKEkzNjeS2vsfrarwI3v9xMBSWhFUtdc5nbpjp/Y8ZjOAiR2P6Np4aEc
bNXMG3Z74hdRqMsvFq3lcNWsIRrNjVuG0ZdEwZMBr1s752gS0r83FRQeTlMk8vYebbkpr4fG6HLf
0dU5geM1un1URcgenKg7f++08UDuB/Gu54e27Z+mCDTLji3qmS+IhoLQJMp2UtWAwtDspmXsYENC
5xZMvcJFEcWx/e6yDdZXHQlh81OJpRrSjRMXRPmiWcIBbY2wfpzQkicz+DkRL1lLVez2oS4vUZWR
GwqFovpKrZVhdEJd/2gqlb1hL4s+Q+B4065ceHcj5vBpTPvRw+6eqPY2rCkSgygeIalXfRu9g9vG
kwTLyWUzV4UNs6CIHd7GY6wWIrRZh632HPKxCK/KiyBTWP8JvffOQYXKUg9of9g3ugnhzDOR3eau
kK7zE4rACPxctc5HHiMnOeLBoCF2KrQ+BIAt3s4l4qi8dfCSZLy/E5HdSIF772ZKWn1GowJFwFll
sJxvc23WEyT2GW5hMcNRFIVfO9tklphg6inr1NbumgFeJvLC/tiM1QztDMSGPEgfgSB/q4JAox4+
yTbGayw2WD7McD+1dDwb0+Jfvag6nR7LgSbhcmniBmh4ywBgs9L/6F1sDSmtQtksJzoKhUKYeFfX
upkU3gzvKEJ6nh2uU2d8ZSoai9uiZo3wjdcG8/Zu8GoIpPsRhXUSXbP7I1j6wJ7B6fpd6mE0pf2w
R53yPWfRozULnUBo8sOhvSoH7TxziHveTsdx2gWLl0fvHTaK7ue6YLpWO0a5vQzcCUM3Id7KKT6a
OHcvhx5PAZ4TlAQFwVAIj7fZoobmGh3e0u2HaanQE6KIseatphILudttC2tkEzK5e2DFi01CA9Bt
NtmS2z7gBs9uX13gr9UBa25d3SzYRS28lCEQ6AAuVxnfkQaW2Ay+V2Y2iG4WFMXsTUE9YDonJQcU
mZsHmaXW6XLiYEyOKwc0Mi+iBCOMyWiMTshHenpJ5Y3n8AHX59DAB5cHqxbzc7z6rcIC3BXtHlWR
LHYSQeKDjnCebb2CTCGmKVb+nJIaYF+HtUvxyjwCtSmD/VY9M5Qbfvk8wNTKRo/EBM4ur2UMQa5g
GUiYbcBdcz7+vaopDm6tR+9YSybLLLXg2hzZ7djRTyK/0ELCMFTuvqpj1N8ert/4SKrO4rA3V60o
L3U89MNPXvB2cg0pgu8rxcV3JutU6tE+1+sPCCGi8BH01HmhuKwKYkG+cFvvzzbyeD+t8L94x0XG
Piodobmkih1evSVekkMUIVzeNN2M04yGHB07rbxgrhJLmheXkhFcjZubIkgNNW9QIlCSD5qentVC
Qbx6ehsbXKu8AeBKZSu4Z4oiUJAQHYzRBlpRvdxR9dhkBRhQUdcQH/WvDmrHcsUUw3RPoxQEwTES
b9APeZZ3KjLISfdTQun7VmOjcI9OxGwIBVU54UeP13GzRNoaXuNYm+qimtDTBgxWa8HEqGn9W6ea
O7FjTil4NxBZWX3bko3gHvWaBnwalzETUAe45yOi9zE/jfHExIxxjI/yKULZqe4d9KfvAyYx57ol
ybjfy5ACA7CCjQdoyfi59iNp7meERDtPTYDjLyZVu23RnHwxIMEMTnKAukILOEsA8sQboEq1wjp+
qguzfFBXLON94xPqTGzRJPUBAZyNj8iqlSk2CNDL+jqibU4vSXDw0pu6Yvez9aEasrHGAFIy20Ff
7uDixBsIlN92QK4y/zbAmZBj1Y1PfAAWtu6qQvjSt/dzocP0acjGBNE/PwuH1pKyi+c144fWXeJK
r22f6DQm4kgjGRUsoKy1J5yiUWHvvta4VmbIFgNGdv6NcfzX3vhL9zP1aaOPuKMGfWRQJ5NXXnnS
umNgPoUPKkqb7kgZQ9rgNHsORnJH8kopdKfKuxlpdrw7r3zkUWiMcDs3QbhFT802m1WTIJckVHjQ
w0JTnFLmdETPgr+wWjRHas9oeqLCtgk4Mhd1hAtn5+qkK76gFAC7mGMveWvUFJ1aq7aYkbjStgn4
CMdn22XQgWaumeaTHFOMYiqa3K8w7dYuaJlLk0iUWbxEPX+0b1xshyEB7dyr2/MbzD0PXd1X34Y3
xLwbeBT7vwpWDSohiJxlJ9vjOorhjLBqcFkJH7UnG5slqyENGPikbWnWi9DD38TIawYk2YxGNFAD
JzJ6OsZCUZD16FPa3Mw/rDLJ75fYj2PcVLFGsIkSG5wzoLzXueb9iE+yjZ5FDAiG4fxkXVs4H7Av
dTxQAXo8qnk0a2o8x/ImL8it++9kqhEjWSjwWSjXieb/AjaDebqVwDGnAPyJGxtfskZMHLJCxgC4
1eGAPxL1N8rkclrNa+ZmabVtUNu/Ietnt5e480T2LObDdyQ1NiFC5KucXE2k3W5kLv7Sr+cVT2cX
y03LTXoN6JC5Zp5VZniFNZp/rKvdnTlrU2gFsTc49/CDpofJDvt3cizLb7tT2WdIBu2FbU8DZMca
Xf5m5mWO9w1l0QezUYRX7dK09a4FzmDt/CJP3/yhhIsnkT+/J5jXHi2k8THqZtQn2wkf400RE6K1
8dsK+RVkt/ary6hWNth8q2cMFfazLxz7O0uS/05wGgYvWE3RIs4e3EaAw5QZcYGIj1neRaXccqtx
Ls4oT7MtS+Ti0iDMBIdE9HGzQcAIaHmCYVpy6DWYGhfVkGiEZ5I9RhpyrpGUwt6oMC7OIVulnLdr
uuCiaGK0axvTCToCuj0rx+anqu9W1Z0bkLDZ/qLOqpKdPZVeQgFTgvJMS9u77NEcCuxVikW4qWo+
a0PgTUJb4fn5hevkPW4jzquBACl0q0YgUUGumIbjgcOg+DWNjfq0Js7bMyW8sC6G2m2+PDZ8PhK+
oiQN1mcev4sscFi7YVXNTe9I88g7J3KPpPOR6bAgm4WQUfI9bQbOVbo3K/HaU8sEFObfGOWPbdMR
VGnzviblt2Jnu5NsXL5VN1hPE4Lg49rU9i2g5TNyB1ZTx8osi9Gb8GoPJj+1i0MSRjjTljg3l22+
+s8laIwhGIA7IG6sKlwjiU2RgggEz6/PQvDOQjPTnKbC2A/j2Mf3TSh5F0aKUC1IBNF8I7uxhNaB
ktzZxBDLLnH6rZ9ipDoPYof8640704WzYJXYbNU4zy+TWIBn0oyy9mRl3SLOdkpGwrFfnDRapzEY
Wt3fs1VrntJoqa7TksisDZIZBme687r7HBQkY5rIm79lliIdYRHmHpysz6t9L8gs31sWqfQBsnNC
LU0zrz/wVDWPph0j6hEpsJPYBo/fnrqJlHOe+2oMhEU5tSt1sk7BlBiYV2jpxIYZX3ZnqiilHVoJ
UwWar5Mtxsb0waex9agaw+LDFwpR+BBGAOi4FQjOqunJHnwYQPw9JD6eHUuE5tI/2xSCNSosRm1r
nT23/oJOpbAmfRXVsrT3PqVTs/G6lBM0apkkkSXEwbrxQZa9tfPsYUl2uQEoG0LuDd5oCIQ4HCC2
D3Ui7whI5KAC0yU/EFKiLo3XyT10S5+/6cHO38C5lO997yCs5ItQVywc0qewdCFE9yXj+tNYpMUh
n2EAbmf22u/IcGiRQq9Byj+tiKAoHlLqXs+u4HHaqM3jI+wHluMdptfxpEr6ZxMi+Ab6tLDnanka
gTbVNfXAyLSebt4TMI5pHgmZzFbvi4D3dgJuptu3gnbz0XEtkpgxgBjsQI1zv+AWmncWTqwfeRyP
t5PBukd9bWuqtrFQ61mIxRgM0Fz+bAmUXhsMpQJNZBT505ZxT5fuBCIghJwdg+BNN/hnKDvbFsY5
lSdfDA8wC3W3zJaN28cE0U/ZgtxFMO07eh3Y412eIQfYoZ4ABU3icfaqiQQTmzWbCDzP2s5AnBtj
QiOaLqQRa1Tm82VEsr9DGFPPW6j4afSedrHznSB1cjdouDrm63mPCaOIq48EgMOlSKZzJMAkYRbT
dkSGuJWlfIUGLJdbJzQtB4TARtrKyelPbcSXGIDyKAAY2Q28z5TOpTqWbXoWXkKmgAbVtCLaWQCZ
x0sAliwTVYvCk2mF1Dfu2vnfvV92j/r8t0ZiN0m4w20ExXspJOp37Hp4MEZ9lrxmLaRCP62bx2wu
vE+/7SZeoxyCuFchhOwWYStYS8xCr9SggG/SoQHwMaDUCJCEwIjima0cixrbLmYCEcDK8SRiLoSu
0+QHYoyrczAJD9pxYLsGcmmifN8lxJRUG9gKxHjRHWPAlTRDpL/ZnZ3gVxTRRclBxNSYCJlva+Sl
F1hAX9h3uJCB8MGUi0LllJI6Z2cARDfC7zAgwdOtn3tgg3DIWJ1fsRRmjyXESHcn5FS+5kTmpkD3
q/AFpT5uzzCanEPds7nk18FmLkkrPCdpzuZsuy7p3uy6eG/zoowvKSHUrfHWBll4ncafOJOr58IU
DKDrUEXFRQR4g9G8JZgRJOySun07muoxJDiHAjqL9LXC5gSVZ3an9yjqeU+z5VDtNpZ25O1Gl3T7
jbCLGmEPM+vtxKrLbMYUiyRK/a69dWh9sexrq/nkUScmw3XD6nvG9kPKLBoLlKpqSD+Mj7HaGegl
96WIwUNhzevvfVKIGDamVXlCwV6PTKA8wsjOZSfjDm+2X3PY82xEWBafLc6k00CxNOUpj+LzAqDL
EAwOeIeJMWABy/uoiZHbOs7MbcoPWt7McLi/IvBFZOCsTdIEcZ9FLx160pknt+xvTFXMFmsMntaN
nQ3YV3Kn7Qk+8MNf3OEMdAAQl4zXU/HI0Vg8RmvZllvdd8sPiffinpVDrwMG7A0EcDBZN+Han7UL
JNm9et4yncivVSLgIRBnTFUIU0NGYxbBK5nXN4nW+Ro7IM4KMcDX4OsTDN48PdYI9YmgnoCNxqAf
+TLo95dZgvQSbFYpWzJLV9vct5xryd1IhEtSmEsywfEq8XPa1dZpHXaHy+xQjvXETorAmlqbJTb1
CV4gufrTrs0st92h0ubbB+7pveQqYWobo+5h8tHUzrGzzh+tLmTz6tqGBq6YRyYZPYrn+6U4e6Uo
b822hLqfnkc9+GIbilqMQ7miMRtwDRxbbDfkuCTj+EzUYflI6z1+znGa4SvqSM+xGDbUQcnUkpcJ
QeMiiNZCHkB4kfHV2ZFTUyuV2Qua9falA8iX8no8WxkSa2Fl7cP4BtOQEvPljIn3zalivC3mkxTr
cN5PHzGwrNe1ZgG7cR3muDtC5BL32BicZYeIqvW2MwPNF/LwFPHXlCcvjsK+AKGTuPqLuLPKB4SF
MWIdfPMYtcJyfo9rqq0gLplVbkE4yhNHFy19hwol31roBaYjXoLoBjcXey2H2QewxoT3DnllhU4D
zIaujzU/ifrAYdcNOz2qps8iZ+ezxxrV7SSJAuwJG9Q2DDzb1tqyxh/jBybMEQVXXVnbGSukuOnn
lI24X+YIzRbDovbUkzv6hKG3O8IRFCwIV/SOLGxZsrLDttNhlw5rCJGBW8LZAuhx3gerByfZkkvZ
n2KDx31/vl00Xy9P0Y51NigOWlAglggHW6K6LM9t9ha+Z1ooQsIXEINkkc9VQ4GVGwUywigyD1Ap
kQbLbrUTkBH9ajoYOTVDQPnJuwOfcvPgEWEW7Rvpzj+6ZD6DYFobxzBLV4WEAb0HaV79UH0wbVXQ
DGx8KBsLvfFzCucGeIwkWW/TlKgvtyrLQPQIkaAOaQFtQ69LKvnR17CnA0z69u0KhgidjJ6IlBoR
bRHP2isOb+OfabNdnE3rSc5p0u3Lws1fzbLEelMD30KBQcGQH/uu9smWxsoXHojwohFhfgjBtKW5
+U6HFBOk3SPnOhWW1wExpJZh+qgmFR4jhiU43mdSscEQ5dfrMioL01s0lk+uRyrKFt9E6N+knM8/
hniK2RZVjZHbpgwnGlhSfj8ZDYAgGeauZqzENs+5BxlTt1sMl+ldkrXOhK6Bf7kVxE7xXOAlIYnb
UOVsHW3Fb6sqkH1HiRPd5WPp9DtCn9Rh9ARRS7POhmsKvjk52DSVyUbxIhI8/QOQnc7K5Bfcp/RD
DiBggra2yvYJfLu5L8TAbnFa7VYc9IA0FOFyS3vHFiEB6w2YiimP3aQf+E7LX7jLZRXkIsS0QSCl
XHeWcmMLSxf2Do71xGKqQqcCgI/qLiYLc9zywmwpZQB+vY2Zgd/XDr37odzVtJhjHIkSM4rPmdXu
MB7DQSuUkCTblXtDyfvLYQQZbVOE5FSY+Fru8AvxwtUViztcWP0vw5CmZShhezCWsMWFh1Fgu4dW
oYsXJEMs7+quVztGKkhCmOnRyuUAGJ6YuNVXDWM5TFZ5W05PBZxDb4Mih30L4hyyltEx2wwmUy89
U/wJJI0KnRw7oQuPu7hYYOEzcB1+rkir0l3XIrLYytxb3jJO958lx9HjApk2CUrtrjtD0wk2v4r0
izOk5aXoCDjZqsphj+7o6kfhOehoQEvVd/DO4tvVMQqnwZAv38xp518CP8s7pWR9YZi4ptsa8h8w
K9UXuxwI6UvMD/zAmgqpUDYw3E/iCp5945cKUXlxnrX59dDNrHEK0qhw82Q3PGGgjih2x6mGBE/g
8/CT6ospKg9lneb3qGZiF5GqqUabYQTH81bGy8AhImw9+o8+ZrRy38ej621suUwZfptWeOG4KQyb
6CFY5bz0V0lmV2yYUVp1P4gH4GvyMrbMjLi7RDinCHz/wPKmWhqkRwyW2bSXq83MK5BWwQ444f48
p2v0TnLoSRGc2XYvgielkZGfKd56iGFPUzfgDWTxB1Wkz3xnvrOJUcVMoTnBmrvQ9mzWN8AFXGLZ
UjcfohfblaIwwcBvjgW0STV5AKCzoFs+pkRFw86fam+4JNHOV3s1LKk+uOQcll+YWm0PYIRddxNo
xrpyd5AdYCdeOD7AVmr/SA6w6ONcuth4GXvO/XVsBq8rj8Ynism9xLDPCmKXxCbhC5mdGhDPrsuw
R6gdhMIZukpMnN1GMOEX586BHh9T30yp5lvrXQ6+vzig+WZ5B9mTQ7JQPS983lCdd5ESK2gFsywr
wihQOxHDitPqjAib4LenZJKvcHTICw7iGM86zAWb4wf7T/ya+oDHNmmLMJXKIiklJlpXO3To1Hpb
RZDpjUZbX7H4RyySd5xPGwzY1o+Wkdu3q1T7wjS37YIU1gAFVUF+S9AnoX5lrU2wz1DZEhGeJgp9
m1Q4aLYiMrkTjKPbfp81w0QDTCo901BajREfLTsJ6JkDiRQuuaIfm5dv4+K0Jh67mNkJoeun8sHT
kO0wYokjmkJbM4So2+t6sPSyAQLuf3r5tOwBwDOfJ2mjR3s09MzRPOUgi5uGPnmf0ej/iMjPS3Zz
6ZRMnkA/E0TGZkwf+XuwfTeWEusRxxRVPtxgirJ6biC7R6seFP9rmWtV4Iphdqg9ZEBrj+VwdqlW
A8CgYbsDhERsfKUJG0nG0n9jto6ABS9s4V64LPHRVHYZCki/L6wH4SomNNpJm+/YLp0lKFath0uT
tvYjNR/arcinMN6sgkDR3aRQvWy0hrekhHDSE5EoGErqkpVKgPsR/VFiG5LdHWV5zUV/vkW2Kb4Z
6yCmeU0AS0lCQ8Iw9aKAXLMU5odczbNLN8s6FSWFTaTeaOMEQ/xJxEiTkbE+LSjEZhZZ1HA2Y5+6
xgHO8UAsGg0wCm9wBCV5IkPcGvfYtWV/kYZd5G6T0Z7GwOhQfpBk5fNfg9vRm7Sswk+0RN2rjyyU
IhWXxS/PsdsPdI6TH9DacGfXdg9DfgZnu0l6mKZbvG3q1RfMf/clc+p7JGNMmPhs2XFAZH8PeWn+
1KVTX9suMbf7hC1OuCPBRvk7lHYOb0znTDxyWjbXW2XjPA400mZWEaHb5gFhG8zVQLz6YgOAC2iB
GcOFdWma/izzksjWsiutG1hPOUg4T7QXZVaCXfZc0xyKhFzHk4/n/lL0bfbmxRzIRIfCF9wCPECE
iLwZBZPsXeVtwjUpXlF5SIx+MLo+4yRbUAJ6xN7iR/G6jV6iJNkwGqb3iUK2NRu+Dt78HVPRZze2
p3d77au7UPNDMWEsGUKUFjh7ksUcKLrLJD7SQpcs6ofkIZPnGWtSOMsIe91wvymi6PDfzYxt6PZw
EVC84gjwoin9EBUsV5klI6YFC5IDxqc1efUX6bnbGDWhv69ZUdcbCgJ2BbCWNS49ycsa7vkUQ4og
dwvrL/45At286YvmbyE8uZn7S35HuvJUhsm562Ietxk4imBcghAyZ6iC9659dfYlrwU4GnqvEkEc
MRW3tFhztcVQoIcjs8m2CQZX6js4PvMHBsb2I6Vj+WKbGw00fOv8lmMufmAD2r9B824fZ9Dl9YbJ
C3wd6bh8YtiQfBH/gfUNkTyV/q4BW1ofG+HFkDVaH5jgfqhZBV0kCPtJrXIxEti7f/7j//y///s1
/2f0q7qr8oVF+z/KobirkrLv/uuf6p//YK9w/qenn//1T8/RQiitfHSVHiNPRKj8+6+Ph6SM+I/l
f8Qiibu2Y9VcO0V/PULIr8N4vPvzRdy/XkTTIAhf+UbaSvuO63p/vQhDQ49NqZe9kaTavqvKmBuP
98VhTZwJDK0k9ep/+VjnP/FfPtb/uKL56xVXk2gDnyJ76yqx3HH+ER1qNdF9GxoVOMuKZQAUTXz4
8+c8/6n/46quQ4SMw9pLOn+7KsOC0QzwU998z+vvc526j45TWtaOkLIEE9mCUNDkrjhQrWLe/vPF
f/slew6IaNvjPlB/+yURsjDyQMH6lnbtcnW2tJl7CrnwCoRsWJ7qtp1wT/35mr/9mo1NAwXy3nO8
89/pX+4eWRA47PYifyPMC3f2ynrmJ2vc5H1c8cItsZz25STJ4fnzZX/zPUvBJV2PIZxPTPxfLzsi
bqt1k2RvbjM/FCGz7NFkKIOoMVENzHTBr5k8S5+Q8OZ+8OeL/+2JOd9aXNwYeE54A6Uj/3rxxV5Y
bZZd9pbbDaVvhanmAtV3Phz/fJ3ffLdSKBc7imfzQV3/r9dxWxpcLsOHtAjbsayYNwmvQEY509i/
TKAmDyXZD+9/vqrmT/3bLSyRmVIeup5SmD/+elXDhnsOSy994yY/80/xgS5kGNQpUseqr+PrP1/u
t18mjwu3rMIO4p3/Ov9yA+GrICnIqjkZ2oiNq0z1a+zE7Ef+fJnfPBtS+MJF3G44fvTfbxi5djMQ
jfwtrGYspgT7tAS7s6/zeMGh2WpiO9z/+ZK/+/mk4PbEIIDKV5///b98Muus6G1RPr0lk7KTh8lk
1I8WV1p20VSr6odpIjGCEqUdv/jzpX/3pRL3xAPCoe6h1vjrpaMOJD6Ebj5tvbAVSOH/NjB3o/Hf
uEP/9Tp/u0PNmK1GJhpTCiI/POVN9IjMrtkRxIa7IU4A/VZR8vlvfDjGa7YL69nmnfXXDydrszKf
dvI3z6/68TbLGnu8d5FPbf+d6zi+i0rW8D3+7UvE9OcVM17jt5mGDwJ5J9booWrRXP4vN8pvfy1X
slAxDmy2v38g9AAImYayeEP0rA8ZKSvRDrIqOZB//kC/vSF9W7B8FdIz9t9+rTzXIQO+uHxzcy96
pmSJ5c4Rjg/6L+08esr/T9qZ7daNLOn6iQgwOfN2jRptS7K9aN8QtmsX53nm0/dHd/dpLYogIZ2N
2qgLAZUrmZmRkRH/oKuVALkXkh+vj7x0+uDv/O/Iqny9ZMQwOCDg8BxUzOXPwowReST0CHguKBT/
rmoqa+sjLs1VkRX0gkDMKxyD6xHR0Aoxs6xSJ2wAErskOY912SdPMgrLKEhmNFApUkUboy7FToUt
CeDAMCAgz0YNCm3MuypNHbxdbFD+8pj/RvYwd0wMJP6sz3Dpm74ea7Y9aSdnPbw6VjNQ6++2VE86
XgUWyT2c5acWivvz/9+As+1jA9+X1TZMncSKSyYnGUF6hM6Uv4hK0X4UKSTaD+wbohdqyJRIeMrO
vqePmaWS47nnZF2snenW6fWjFeKwtx9jS0ewzQyN4n59mkunkd67xrWrCF2bnxLg6DBuyyZ26D9X
xb50cbk99vTLNz7n4g79v3HmZ0JPw0KEVhwjkOr/ovk7QK3w1afAinTrK160XXCLl7C5lbAtbtFX
w86iZ428iN+aVey0yGMJ6jWJCxaqoM149t1eCzZi29JwXH+WZZtCYSlnm8avUfEYgyABMCi7pwhu
1i2ZoYfSdRJ8XV+4pQ+qCk67bliGjBPJ9ZHnOsw9mLWkv4rW/5n4DnepCtphF1vemffxDYrgzcYi
Lh1Cwosu6/xPAY9xPaaR0DLQfS7Ajv6TuUdvKb+FWWXeYxrmUbJMi/JhfZZiipXz/AzNWtUEN6PY
iqVcDzmgkFgbksa1ZNX+LxOoQ9m2t1KbAQQBvTUVpODKUoHq6VNKVl6f9G5y+Fz/GYvragAUQ6bT
Ni19+vur5Ga061JPVCt0JA8ljh2KHc09gj6wv3lxUOVdH21xaS2SYV3QRGRtr0fTQwlnxMEPHRc4
9C085BxAP7zmZyOh5pjHhXXpAcBsRNilSKAiYjrlb5oKp/t6VA2Vtqn+O2XCvgyBYWirQ0Xtsj+s
z27pW5LIkAFbsLB0Mdu4McRyoC1t5Gi4Et03vZs3pz4aC4GlbeFuhLflwXROo6UoUzp8Pak26/Dd
sIfQQUBV+4UetXQnZ56BOqzcHNfntXQ4NNWQqSzQc7C12VC1OoDrklRWTcgWZva0mva9XwxfMB4B
wg8psdhYsaV9QgFN0xFWsGRVnh3HIsnkxIQR7DR1iWq0n/Xd76EyKOw0KnU9nATLvjxTARJbmfDS
Z+U4QObXeHrL8izDsSq34EIUJPv0CDAcDXJxHFNd7Q4WAhMbabdYHE1XqIrgNs0Onc2TG9FNB9Bm
DpDacp9Tlv+qCBNZEbNQzxIErgNBoIFkbgzdi9Y0BsKTvmF9qSAm3tOp1BFZwuuNZhrV5e+RVBi3
60svpl8wj1LkmVPZh5ISKfT1NsMCNotxXo0dKPuAwxGMuEmkcvxPBPoGzJyIAArr6lNrY5yJ4Kio
8Urh3aecfGw51n/L0jHm+WybHC6DitxsaequkwVS6qETZ/hJomEoo4WSdXLlf+Cuez3QfFVCpa+i
POMpm8jVzzFHGOagtEKI2yYD7b5xuqboM//C+HFaJjAJRYfJf/2F5UoHF2oVVCHoRGV7wLkScKfS
MGk0ITFHORB/UYDhwSe0j6r9+jedlm8+OIpF05U3PW+V6SC+Cv91XwGHhiZ5wRldghxV2xaEkVj5
U4WQ479gOKFJL+j6DuHZyj1f+w4brVC+rf+IhVNAis8ZoP4EK0fMvkCTd35Z8dsuuoIwFmK3cWPc
aLWefs8zaA0bU1743lwBQAq47SiNzN/UcYusBGU0Gw5QU76gtYnimygQNjnpMA2Cg5lWCOukXlc+
SCUgwQ/cgYpJnkGyQV+Ysvz1J1d6iItRodkXAbrfmurkhFfaBoX9NAgMdFwN9PSzjuVgunE/LYUb
RHAUzTDBDtFamx3mCZNWhPRbLkZr0N1rG0UQZrzR/pIngJtPVKq99BnWElBHy+6kCxk0VA0ZF7+j
5Npohat12/UPHkJB2J7kQ6M+Dj0cCmd9Qyz/UGuKwJx1It5sW6o0KOG2Ku7FRugpO1Olwyhb1tvh
CzIiMqoqA6040Vr07ay6H5tbF4hfd/aDoKdfn7e6e/YKriwcte3IPLMbrLOI5XAjh1vauFSEbG5g
hROsz75nCSGyc3PZunQSbFENLthDgB/GH3RbmvH9qZNCOsyK/I3D8/pahBCnJ2PrfVFblJdpvo10
KvOiE/dSm3oFgqZV52v7vBF28Hl9ORaCxHQ6dU6mqvEYnk0T54heIQuxL+DoUXNoaswvuljw6tdS
kDefq1LP/kVlIP5Z5SJ+7pE7D2/Wf8JCQkCBSOdbQ+pBSGEWkmNaoBDTXfsCpo7OMFI1cJrzTPvW
uCN0HKUNrZ/IhUf67fq4C6kPmTFKWrqqcmjmCSs23g3UQuFe4OR0IFy4d9NJuQ7JbW+MgjMaxUG6
MdelAIXAsRBcBxbdh1m6NWoRIjO5614i1JyDu7ylsxfi8mJjPwgNFzZlU9LVgruN8Jvf/lif8dKe
xtuPRoBNpVros9GRZEsF3DTpEiaSMhxg9sUd3kBWoYY3rVaXw3F9PDH9B2dXEOpBfGVDNQiI1uys
dy27B+d3l3JxBWIY/rR5O7pRJr57YS8/t0U2vIT1MLkEBAVYvl4JbywpRXUxwdmYT5Nm8lGyXHmj
oL2U+pD1UGaWhaq+vZixTcEBK1eli47Wx3evHNvHiG9DQxfVyPDQVm2CMmBtoIOYxpBbabbbX2If
2ahzEE+fa/1DLWxF2hUyvWuq0FRoZveGa1KqwuxEusQubQMehnqo/WeMAxB6VKbKA8l7r2xs/4Wt
yEtcqEjb0IaClnp9VyWmIWMH6dmXpjDVuwwPe3x2cdy2DrZRRIDjOuRizxRAPBe4aRC739fnvJDy
MV1qqVS/ZaFp02Z9lZ6IGBs9YCDmReqiBGtUO4frPLSgtNbHWfq2dC50FLLoxqvKLLwI8IIFhmL2
JQ4S0FrpIOQH02+xA6lQZMVxIGvbp/UhFyKaSkyhgsO41L9nU+tFa2c+RgoXEFzVfdipnX+uAyUC
hIf74R7IFo3tzOuIOusDL871b/8ERQGiy7Tmr76p3gCcsbvOvlRoW98luVsAxlIQSjZl0/zWCg/J
gw+MSPmdcKYKYVizXdTSNB/Q0nAvSC7bdxL+jD+g78LcoXCLBDIOrOK0PuJCEOOm4hk+9b64NGbr
WTYZUGG3ti8RwfTkoXV9HynB16jsm2/rIy3tUDJJIhdHUtH/ZjKvviaogKImg7MuQ6kFBxhQ2JlI
3TAqH1g16LEgi2W6lW+iJOqh1NoTybpoRVWfNRDmaD43RvisSsjDntJMEj/XZ7b0DTkQQDH+Nmbn
V67RiyaAs8A+mQT54BjRR9zjQoriSdHibvX+eoaqC5vPSI1xqkZdb8ve94MQp28KQEDpgHBmI/gl
v0NYRbYgwazPbWnVuNENUCBkmSQU14OFqEQjvx3YF4vNeNRp1EyQJzQwP7Bqr8dRrsdR26JX43a0
L6hIdc+xjf/eKVPhvSANNOk2WEqd/LM+tYVlmzoulq3zHQU52/WQYrBa3E5U6yIpyi/NjezLqI6X
MiqMp/WBlgqYjGSZvES5uRHmvx4pSXvkQ1AHv9gWvpZJXcqPmE555k6XyvSMKAves7oNwTeTAuui
d6D5lSqP/7P+MxbCmUZFgGxFJwk15wWbmqccFlM9+6ZGBV8NDfGtw1pyz3jJJ4EZ68a0F74vD2WK
pVRrZFiEs2CW4dEaNK4tXRDyJwEfLe8pcn2BjI4CJ2h9bgvbdMo7dZ2KKSaB8mwsOyrcJFU09yKN
KQLuuI4N2PcGU9V0faCFj6jjjScotpFwUou4Xkq0A/E8C4V00awKzC9C9iBJy0SXqhs8/tLqmwgB
fW88KxaSC0LGdNxVEAO0964HhWLkemU9ejSF8MV68VPPOgqlxyJF7xDKP+CWoviPue8FmGX3xdbG
WcrvGN8E+UFjGADybP9i/2mURe96DjQb0Z4UNpINI6GdHBBAGD4J3VNuKUsEIEBTPIiiPk5/QL5G
zRo6Os4S718DfgrNY5tEUdZmB9cAIaKkpuQ5kF0gKgpka2mspqheRCD2Q30UX9cHVJZWnVuZxJES
EOSJ6e+v7i5AdzkqViYLYEkIEFMX0Z2ER1BxM3TCN9E6xN/S+wJwVMXYPM9DzWljKHW4tWHsdJKR
/AxvPCxcUEKwRhF8QlgV7duOjlh5sg0N0SiRaB6GAiO3f3fpuUEfQ6uSxGermkhe3CxyBGA07gDD
urlmHnNgHd4DQmR1+Xt9tkvhyiB91g2yLRBdxiwWD1KGSG0Tek5Xkif7OB0+G56hhUcNyyjtaEQI
ZUEScJ1BtU6eD4jxpGcgZd6fUoOSUWUqGCh9kDFcf3QP+a+q0xrpgle7a0bgUQu7/5yIIf3at6n5
lAgzue1jw3xo8Yk6rn+EpeDFMwudR3QN2fizLV9UYO0Dm2+ACn713Q0QL8LRLq12ERXXjbGm/9bs
XQeqyiTFNKm08Yi6nigiGKgY6IN7QUSDpypKE26JFAfKTehPd49m7UHz16FHV2ijd3K3Qw1fCzcO
1UKWTbeZ6EkUVWgNzGrGqlI15VBPj0tE2rC1xenLe3FTX37mQom7QwMp/3Go9T759/1fmtxiagbx
AShrXs/eMxO4SWbtXlxU7o5GBX8Yr1uYeLKvj+f1sf5CO998ahtcFE0EUNfzAk1R6ICr4QxdYjlw
gB8Hn110Z26DPHEfZAkIKcJDYf9FZBhinSyrVtBa0yGG4dUIehuuaNnnG6WxpWe9blGxoQ1Gw/gN
UCvFRVZgWEYdwbCChwaXui9KbhtnaxAYNLpS+mLiU4GziIHCTaKr340Yv9aqlEZCARpju6D3Mnvj
nlvaDiyKQRWDniuJ7fWqNDYFjKa13EuuJOiEG8C+5ZsMT3t5h7tELnYyepBoCxEJ1pdoeWBbp0lA
Tq3NASWeaRcix436EsQWJEaz6pvPsj9Z1Xm0FPajBALsiC03HtfrAy/FeAtUnq7TdAXPMv2w1zHe
73QPnUT7okYoXFrIM+3khg2ShuIWlfluY9kXh0N5lbxwkjGaP4fkMYPsXftse7tMvhk9BdldHkrK
vjdRcrnjJg7aT+szXIozBFIyeRrLgMlmRxy1iS63w4Y1bfG13gWu4e5kFDKiTzntQXiFhZZAiYua
+FupVelJ82vrZf0nLIVVZot8MLmT4Ahef+QMWlpV9oZ9CXC+uGlJ2mokXc1/mtBvs8P6WEtZ03Rt
kLBQr9DnZaAgorJv9ExXRx/mBjIj7CQu5f6fRAZaIzAFl56MsUaa28pBnm6EmoWZUpgE/0F10uAS
mR2gSgBWKBFFv9QTMa1XcrM46139q5WKItiY6eJYFB1sAILUQuXZV02iEWkuXAucMSmD2wgtHhQv
cfo86brWFRuRYWHjTt0GMhA6cFRdp7+/OidNK/e46gSB0xZW+DTB0XaDm8SPLbw8fMWyrZ76wq79
21QFeQG35w36AzZeCBu0CJxGjVRo1mHQI4hd1mX8YHjDXzW/wfgtJ6N2BwfB9+97ucFPd30vLX3h
qSgz1S6QqH+DjMTMPMICBAyBNLXZAcJlXzvAn45WyepGZPjb15pdUsbrwWZbp24hJjW9Ejio+tl/
AvDJ8jkJRXMuB1T7SbkRn9hxlaNfovMWf6mzFuH6XQ+1DJ4HrCCq0Kpu/LKkbFT2EISHcmMPLH4O
FoPrAQCHbajXe0CNNCD+Pr8QfYgemafSt7RzotbIllMMR8Vp/esvbjlw7zKRi3akOhsOez4d0J3N
cCXE7FOs4H516pHERrUS0I//oBnN7/UhlxfBNtAGN2mkkPpfT9H1fc8DkeI5qWKDstrBVTOe8eQZ
UDVAHju7aWVkhG5rZI4e0sQ2cOaxzei/BWn6W5mcgfJWEQFMwjYr/8dqtE5sYJ6XVoGazHRhUbyj
YHj9E1Pmj/MruHUf2YcQSTANMwlMD26kEnGgjTVYHGzqA4PynFBJs++B5LSZVIYUOAJ7UO9zNUp1
fRpxW63PI5Jy/65//ilizY/A1EhQp0wUuNnsMi5afTDxOQidpEj9+KBXYBefUasbt8L0UkZIQ5I8
n7ekAEMzGwmEut5jF4jSaCGhARpR8v6FZATsNQXf5WIP+gnNCQUALUXnsL911TA/gm3N8IPUixv0
7NvT+tyXdrsOAJsbi6oRz+7rZY3rvPHVTg4d62cYlO2dnkrFJ+H6gYsQi1ZtxfPF5x51Uv1/xtNn
Ze5KqzwVlYzA0bRQtLfYfTXJqVF7OOey4d8XVFvcL9hreHvDqLEn4gUCDz7xi8z/QJQ1wKFS7gf1
xvpfz3y6S8hcEEhT0qQYdrjohocxbdV/dBqp+/d/ZUq2mkEJVSYHm+3nse7sEZpqCI1Hx32g6s0E
m8oGiB9iOAV+CaRE8kZOsJCRUEjlFlEpHk2h5Xp+PR5gisiSwEl4W6aPtttH9VkgufiITqsXnYKi
84ZzkyO6iVtLn6J9/4FJG0C2wIrStJwDg6CLNMoQEdRGA9QEZjES7FTZ57ceg9ab7F5pw7gbgy5F
DvCpwqIASvVTnf7+KmGQJKNxZY6zo2ZS+73LB0yhY5uLKWkTZ31+S0NReyGx08n5xLwJXZJGAyOs
fMdHgCy8M9D9O+JZoZ6SNGvkm/XBlspioGJ4MEA/4/n+92C9mljX5w3cK2qBiUL1gwpOxuWQqvJ4
59cx6g20Iuj5IUMkyWeaZrg+wP3NQQXqsJbDillsZA5LkYMdrUJCBpGHecn1lw7UJjUzd/AQGJTM
O28kL2oKzQyO+YDYyIEOTPJl/RtMO3YepymQcH7IdRl69qTI6xIh9bL0nESJSh2t5w5d9AFpvewh
l3RvX0hWGx/QfuiKjVixPDJtwf8e+W/J7tXHl91IxpnUYitbVqMe6enq7TPEaRsAey+Zj4mdoE9i
kwKlxw/M2TJ1Em3QUWBarr+yhs2MxHXiOQM0pifwhu6dVaH3+avlT7sWxI91Z45y8Z/3D/sX4Tml
JIppzhZXgFukBFn7YHNFfWqRH9sFBO4bH9WN723e9TVCDmE0fmC2Fs1BDhScPGX+ikJdV296j2Jr
htfAi4tlzkuFpd9dIaPBdooSDJd2Xixh0Lc+3aWyCNGCe30K0gCcprP+aoFRT9K5bwPp0siiG+4t
pM5vEZVASseTaxN7SMj3sRWU5j0AWzyTTfMgFWyGvSibEUECOVe+1QCrvQ9kXfRwaIKz7xUqpNe/
S0U1aUKGeU7d47iz42KFJ556bui0JcYIG8Fz6UhTklNNkDxTnJmNZiAawz7WPMeLO3yCs9bs20NR
wh4yW9EcYiSePrLgGjubFzq0b2NKzV59dwpM8JbkOHAm253nfsTx1gry/l8liVqEg3nBH2Rps8+4
OE+NKijgyimCz3Y3Sg4BOtm+74RjMDr0chr5S2cX6vjsAmkqDxoytlvd9mkHzYMXGS21F4oEXIez
b4vEEaLFehs4iJpUP8qwmhQuRyvfm2piNRsLuRSveC0zlEa2yX1x/VkzJUmDEuogFFq/Qk0Ey5Yn
bCbwlsh6tYxPsRkhOFIGGeJZ6ydp6dNOUGCqLpQHKDNej6yOYc0jjfvXR2DoVxv51gOKWC0C7or/
sxhoIGykVkvflQIrl+KEUWU5rwd0pVhBvkH1HSCw4K4V/G7ku6jS8/qIUE0YbMCPFrIqmplo9vMw
pGI/706hWZZPkkA8l3maVw8Vzlg54cAbEFhLxmr41DQRpiRmPKkrBTiw5qf1D7wwXxO44UQwpCVF
O/x6vioC0dmIW5eD5plyyJWc90KtW/8MIBxf1odaWEveQ2yhCdUNG2Z292CThNqSloROr6WY0o6j
JvI7ifoPboZWD/Szs9PhA1ct1QTDnkiUlILnZ9NoMC9JKy3gidSKg22Xvo0oozD/RWFOv0e3Mj67
AozrxjaaAs3sePL84W1Gf57ccU5GMRH6aSXcXi+AajE/Awpctk+4c3TRRkRfOJqwCgzgGwZvIIii
1+s3GK5ieGUPzlnDU34fxyZeFxGlW/dgoa0dP2HcZFR7evWg+9+/npzLidpEmUFYs2Cr+QqmMkMM
vMLrsgdkx7RTG+Y1ZgKacqiFNGxEoaVvCnRkYt3wwOTQXE8VnlYRY80FyKBFVvhW6BEAWTOPuw2M
ylL5BIEEwBW0dVSesrOnHGpjqWSjvncBi9jdhkiyI9gndbeDOUh7JH+ir0qCANPZKzNEkzvpH8o7
yNt4Rm2g0Kcb6IiNZl1gG6u2G/tqKV7Ac1TBQJBivyn0F8mIpn1TWReQQrZ8V+BJ6t0oZt01X0Pc
IKRdIWnNMyAKtThrdIK82/evOXkDFTiIVvx7tuZm2+oI/YGUxVgGvxm/Gg4DcL3T0Bv6HmOXDxCD
TaA/ICKJHIo1x7KXifBVLM3cSwW7/Lecq0qG1K6B/cMhyEcpQJqTivF9P2LD/bQ+1aXtBl6Ba326
eYAMXm83F4lqugGJdHFN0Fh7VSqaFol9s/rzgXG44yCuTQiQORTXxSYpQXuU3s0Y9DdRXprxXqMo
t4X+WIr09FYRbaA2ZYp5UTBDQxiNDaCIKB7WewS4kntVRv8RQmDwbX1Ky0NRfCTR5Ik57w+lSS2h
9cxQqhRFN20i/47csvuWV9ylHxgJTAMQKBJaSi/Xi6SgkIW5b+BeksCvD1GaYYmbt/IDe9jduKqX
JkWVjerDtFRvhAyKSG/HhBbvRQTokQ9JleAmH+CSu/Nyu9u4K5fCOlkISFXeptBjpx/zKpFFErtS
8QiQLobv4WoVyB0282bejph5Yrd+a9PiG+9sdcw2lm6KbfOLy57iuS2TPmvzKosaU4PVAQM7PE7K
X5yP/CU25d95o9gPIvRdROGNSY8/yIuHOqrLjXRkYd6WTD6C6Ae1gDc9bsmFD1t7LQ+UxE5fpCrp
h/3Q2vm9orfxT6Owg5fSRnByI6wupCY817hYpo4xV+msFBAhiDh4VuQ7sWmlP5IGDx2rq3R3Z0iR
9kzWEG4El8UB2bJTCOdNPN+3NfLoba6H5LXY83xHdtv90lfei0iaSHCRxN7GBN8GMzBQFCYnlDsj
ziHexSTlmyHFdRko4zyj88h9RRKm/lo/jm+WD9oIKwcGg6cjrctp2q+2rRrKSSphkutU4BNe7FRY
9a7tzdzfmYNaI3GnWgG6nPq7tTJm485SA1Q6wl7gX+HA7+ZScE39CeHE7JxQ1MHWKZDRlh/c996F
06BUcISwCQeg568nG/dsTB8rFadlNQ88/bRDVCLui4uW8oysZvbeWMd4PC+BNcGXnWL49XgCDiTV
UeQpDDjsLRyJXJV3OM7m0ucAkE/83qM4DTeVBimOWdy8s3Qdg45MMbuoQKvdQo7G77ID7kLpDbWy
8pzlmrHHM9jcOBdvNxDHn9c78Rm8J+ic6zkOfZYnmt5nzlRAue0V+z5yA7SOjY4Kd1KE0i70u3ID
ovgmsqsMyiva4NlHtNVnu7Zzs9JHKzZzBMZR5sGnRvUcD6E8HIp68xW0OBiAXZYSlgcN9usZoiY/
oPYR505BvvO9ybL8ycxBoiA0LvfvzZinib0aa5attYFVdsqQ5k48YB1zRC0d4V+Ahqijrp/7N+Fs
GmiC3JGo8QHnr0hlzENaUR3KKXluPXUR+q8YXkd71/QUZEetZiNFX9omsNAtqno8BgBAX3/Entug
BK6YOjWPo9uazXGL2PzQ7fA01e/NrJKeiqA+rk/yTe7NJF8POtsmQg8w71TDzEnKbHxgZ0iYzAY9
TuEWFjPfmyL2fvtYc+5aLKI2AuvSrkFyCDwhwD7VMOfPdPTaevQaMoAEaQV2KrbaQ9+i2X2gnd1f
1if65rKYJkq6jfrfpJQx1xRzrdgEvV5nDkYAxVOEPTT661maeof1cRY/KAx8mPgmDKz5YVck1ZTG
qkmdcaAlaSfYWXn2+J9Sdn/3mSkPqMLqPq20PI03QvebLOfvDP93ZHpo1/unGFvFw9IvddCzt77n
FsUzYwTsqjRefhM3rf11VPMe2zxswNwJKC19XZ/60oERMJ54R7F7EXK8/gFag+B7jgOjAxDiXlFy
7ZOC3TUmCxgntr2S/lwfbuG8gK1BPJKYStNwXmbKbYI2Zx+lo0yrd7ncJ5hzWhQlCR7RV4RJrYcO
G4jT+qgLk4RTxwuAsaHOzsuGEWomqd1YqQNU37wP5Mw9Q6xL7yA8YrMYIQlSvDfNAbLERQyyGqSF
yR1y/VmLvCurKXN00ryOjr1fKsVNidpu/e6r+HqcWfzJ0GjpkZJNHWSvXayA4Jif26ZVsA6pKX6s
f8aFzcpjm3VjMUDzznPFJglICIIscSo1LwR8bru5FU1Z/ZlQ1E4RhdCSMSrgMbYrJ1+Z5xDbSvu8
/iMW11KHAkX2we08L8SWTSECir+sJVLulJai8ezVrnVDQoIuaA1mfn28hYAH9swSoN8Y802y0wgJ
pnOrpk4eYT4i1US5XUXn9WYc7TTd2DaLkwPHi6KhDHltnskpeoGVq+tlBKKgwfAqG5/po8u3ZeWL
TzhuehvHcXFyvLAmDBonZC4KJEwPf9uRyWVRWz70jSZVu7zp/PQgBb2tbhzDpcOP9iTlQVo/9JWn
2b9Kyo1cMcu4CjKH04Ebb4jny+ia8pOwmuYLl/p4dNXK/Pf964fqHwgYtDwo3syyR8+Q0whneE6I
JqxHOxdQvNDq/5mayZZiyNLqwaeAN0+PSSbQXM9PZEhhdwOmQnWNovpDooaBdJfhIDY8kiP37k+5
kegubuyZxa8KYxVMF8VI/n89KmYDlKth7jhhLstfQY9Z6rmW++i3KBTra+FGj5nsI0q9/lkXrkyB
/i9x/G9tZV7uNWsNmKRaJY7sVsE3GwfUXd0ouXWwukDggprqtr/zB0vJbnxMs/2NPG9x0jDBkAiY
hJ3m7Ap6PZkrJES74hjlddfFCKm1C9faSXUpjo0/Iq8dt+hpr896aYV1SDN/KZHEnllYR7Sg9nH0
JRh0ZQKKyRqxckrzm7CYJN3ByHxgmhOZAQgX4Y537PXawmZTU/wQEesTSvwDo4ziUMJN/jLKdXur
16BI95Hi5RsQ56W1ZQ9Pyg/0KejKXI9qSbKrgk5FKkxxUdIe0AUiDfIuQsbIse8a6dioWv0nqv3o
Zf37Li0rabRFtc7gX/JsL+NGgzdlhUhZ0dbmIyLpWMlhe5Ds8jwfDkqZ5Adbz7e00RbuNaLLhAdg
VJq24nq+ZSsj3hF4zJdk70ZXje65wxn4kA6wKQ9BlWP9EuHMjJGY7erPftmav9fnPe2bq2LXpC4L
LAB4Jhuajt/1LxijVshuwS9IldEK74I28T/TP7H60/o4C/GecaZ3Cl0L8QZso4S+VhYmUkMFlijl
HveOprktxzLK8IfDCeHmA8PBXqScPEkbzEF41GAUyvFG6CB5wU7K4G4pD4aruSM8syxG0O/9UYl9
+38DzoL92I0G72XUuxsiLRZDptTvGsmuLnnJIxD3OBzm+iD9HRXduAHiWQgNDA2UhjbqRMGZHVWz
zJQoMtFVUj0MinZGg6H9CZ+Q5nthd/Y/EZr2G5tm4bAw4gSkRkkPmPxsRFTK+1rDPNUpi9L/LKu+
CU6rx3EVZ6jy31RqbazDDBx11hd16bS8Hnb2jZsWN0GhSZFje+WvLM/M+1SrI9xrsrb4lbvlPVCi
zziZNXf4s2bFcX30xc9MORpYBUJmJErXJ6VKB8VValZ4bHPPAW94XyTe8KuWtQGautm9P7/muQBw
hyca/8x3MJLdkRR2UewYTf27KjPcqFRPOFIr9C2p6YWoC7KPgj5iY0hzzR8pomnc1JZ9NOBj+c4t
8uROLd2+2VWS15yDOqgxI/bdyRX5/RjoKfy8Gnq2pHZhRQH6y7EjyhAKi1nY5tGWNP1SkwZufNGl
Xcs9CRocGAcRb3aFgkGn9x9poZMlTYsNy6jU7Z1SxC0mgpJpHyJJwTKtLXCZulnfOkvBj0IXbTw4
EGBHZ1snbTy7jiWQ3iBah/teh/plQQb4ozVVs5EnLA5FDsgr8C/oazaUiyp4I3wpdIAdl7dWMVa3
bQbbMkZN/PkDs6KNypSgQHGDXR8IKRv0aMAO1MGIF9U07Ah3fdRonwKTi+QDQ+HfPGkkUsSfExbM
kY0rJm+EciywZ2yjQTsZvoYXlR+bWb8RZ5bOA4Iv/2+02Uaph6hH/hFpRAVLPDzicqBdj8LttH0Q
4xFQ4LPk7pAQNs+5XqUbKdBbPDdHAnggIiIoG7BfZp91xEJd9lpGTxoSQgzYuxgVT0Xp0FKAkoXZ
p9srD5Th9JcE53BMQUD238U4jG/xNpb2EqJkhDy4xLxhZrmBUjQDNpBh4iRd1Z1aPzLvacyXR0PH
iXr3/hUGw448DIxhTsosEGBiDcNKSDFXCpYPQdKEYp8HFUDqoqb1vD7Y0jcGh6NNWpTofdLAuN66
sV7l0pBmoUPftB4A/YqoOw7y2BzbuGy0s2qIpttXWM4OdwJvt082dm75AdRX8bT+UxaCEu9DYi8G
GLgmzAGCnh36fRUjLBdksfmQBp1q702p2+nuHzeJpjVPlK39vXCT0fzGsBDdmAnLNvvWdMIMXFwB
eBWgTn/rQPPEycSZ1/zRhWWBKEBgpdH7b0+6fCBkUKqeMvxZylArGaqrYx84VpOGd+7YZ3hb211/
A6VT/uS1svRuKW4QPtPTVGe4SSFnFgmRc5CxDQXXKQ2SuYOga91i/Rl/gSZq7Y3Q67YGXEilwcyw
kKQIyGbMm1NqV2ey2TJgKEJj39RKnx0j0Ql541MubRmUqXkA8+jmQptt3kp4Ru8Ji0/ZStGTElb4
jSeZ1nn3HS1O71zkFrVFF32J/r0jc2JoTU34NcpEoBquj00QgJZQBLSetLN5WLfUzX2km9Q8Bsob
eWiRYB9e7nU7Nf955zGZ9g3XGk80hB0xNLkeGeEhGalhu3E8QXt8b2LI1dCZNnzo04HRq3uRjvVp
aMVWqHgTAxl4qhoBSgGiSHXleuAwtawg65MOQfy6fMyy9s5r0CHGfj7p3lsSm5LKSZGXJoeg2Tjb
sPhK4W5t+6YTadVwwaGyfw6wsdrb7WC+N9pOQ9ESJuIAcOCUXM+qKDu9b0VoOg2tz+6YSeABjqqv
9/dJivHc+tq9CTfTtKiCkTWDuwE3dT1YHqpkVKEW/7BghB+9yhv/1TpjuPiVnH2b9tlWPvvmgEyT
UyiqUe2H3jiXcB9zNa7KOkp/dL6eHLWyKn28uuzkPrbz8ScCZP0tMpv2B6bJOx5YGi5K0KBmy+e6
tZH2kMF/FHZpHNJUluQd9JN4hxhAcoPvbi0+NKKOXQqrhMjprIWTcxJDmuHxjyQfu10Pr/cxMRvv
0cdW8ZRnVrcx3pu8iO9K3mxNKheThO5shoNq5J3UW8mPHkrQcWgC6VjLev+NbktzwizWL3ZJ1Ic8
HGz3nRZGXBi84mHVgkcmrr95ciZp6GPWPIQvuSgx3hz39ZZ50ZwPRIpDzkWJgmsRMiFJz/U+RcJD
aoxKFb9EXwynrMzrH5T6firDKENKVv0feV9Jp8iK6m/UHaqHsKmegEPVX9ePy185oFclGX4HcL+/
WoQTwJF4e/070qwGKSKPxU9diQ0p36lS3Lf3uDo3aK03NiJTuwxOQXBEd0KGKRGFnlrtTLcKu89j
rGEE7zVW1vypa/QvDglKx99NvPp+mxHALhguGJEjvx9kABnAttrtp7Izqv+A1dUvWCbL1U5oSftJ
zY0m+LMxtSmuXE8NMzWQMRDoplA3jzu1UXd54IrgZ98Bd/4E0qH+iZUuxtSkvWDrB1P2jhEq0fpN
oBaaeiyMXo7VYxqk8Xg/yLkQX8xA8uPd6JudfxjS0BtgdwZjfpaGLHI/CSDV2W3oUfTAIhN9nds8
URLxFEX80TRaVd9ATsyiG3c9wAkO/EQun9Qqp6LFq9bCCKDPNc1i+AXUOHtWGjtodrbAWqFWbO9k
pO0GSQzC6vwjIloKcAKoHwVSksd5PA26VIoh4/3U4yDXz1I18BDbAYwvjLsx6U3vWLSa7e1NYDHi
sWygjtnoGw1H3c1EinG3qSWnMvSsn7LvS+Lg2kMS7oB/tda+CIzcP4WSX6bPCYab0a7LRu+z3sD9
eNCtWsWwvra79OxbhUgvlea63n2JotFYfB77Oi/qR4xok7Om0mN5HkMEJW+irMGOElsCKcdTWCv7
9kw3pryTwzSpMBnuRfBlFF73mBqlYu1MqQl/G5WPzWKmleNXLUX35lBJ/8XZefXEzbXh+hdZcllu
p/YUBggkvGnkxAJCvNx7/fX7cr69pYwHYbEPcoSiNV71KXfpOZOpnVaHeJrG/gof0CQ4FnGvN/6Y
hgX2cWkVx4eudMfuenTmmgrcYEyBdVf0WfqSUBbrPVsP6mpvG3gXPk1iQlC+SVI79tMsMUNvRIdT
xAcrHYLoP3gg6aM7MWU3OY1y26/MLI0/lRVa3R3FAkFr3mvNylRujCqwf9mER3JvVG56X9Vz1yKr
gPH50UQ+Ldw37pSK04jXbLlrdXCT+7mvh3KPx23aem06ug9Iq+qlpw5m4x5B6iWBN5nQ0/0xbAys
i0tjag9werroVCvUaVAzmJWHhscsuCpQG8g84Fej/OpWQ+nsc82Szq7pQLfe5qpapshtW5nb71HR
UCMfLO5o3/Si0GyaByjL+VUVxNCDptH5blAmtW7sSXerr2RPorszCzMXYADm5Frv0A74r5Sc2ds6
r8c71ay7zktNGbno1M51eKp6fXR5AOvK3Auj0LKj0rl2/ElN9MS6K6PWAt2LtP581URO7HqtI0Gx
Z3MOKV+Myk3U0ZDzezUe8l8hqmidP/LMPztWY09+ZRXlZ67PZdZiEY7YietyujHQk0jv7GKYf4dz
K9HJbgu7xM4YyRIEH1K1DmzdK/tocHzeLGs6hpjHZHfzoCpa6hkJl2u5UzJkAz4JApPgK1Y3Wneq
qtDVPgm1VvJTgBP2WPhGV+XZ1zDLlPAwonson7TeqvL7RrXTttg1bRro+yHQS/Sf7CxS4++BIjup
e4PW2IXuZ0OUmf+pQA+tm6wAYnWyqyIsaBqRPfgcva79qjqKnocHfTaMMvSHSLF7b8gsEVwPgzXi
VlJHYVLD6O5TJ2497ESQeKwDPZE73ZoCKusYK/0sJxmq32RYqw8zzcHQq7kX4lPE1awdkPzXXwM8
w26EhjrADoY4Tqd6X6vG11kq0/CkGaUBHKVXu/jbgNT4nVAMWd2aHW+Txw2FaLLjhDi6VsHgjn5o
6m29610LcM6gF5n6gFNy/NoBdTXvVJW8aKKyZ3mjEmezjz+seZyReNY8tbatZ2vOjR8VEhga21vi
1W1NM17HQWkMKTRQu2m8AkWh0NerEDvUym6KBpUrBzkJkZUjgKM50pDMnbsXByvuzG8SJfvcAFx0
PGkVzniV02yZvL4JA8yA7bzIrissqZqDKlt5mo3U0HZ1i3e6507t1KKCp8SduieoKrId6rTOfa/M
SuU1wsq1nQjMQh4NEesCc2UT3+NDDWc0OfUwlxqwCJg4mo+IkWQvQS8412mXNnKHIG0v7uHjtd11
WqNFe4safdxnh1idhXUd1YH8Yabx1OzS2TAlQv06LuV2FZpfoZ7Hw06ZJxtbWjQf+yL0Koc82tfR
zL4PRRK0P1MX5JJPm0iPcQhUl68ryl7Z0dvXywNRAIJYZccV9aXo9f5KHXKdpK2GS+Jno8zmm2ZI
g+4eCjYiCSkc3Z81zaM/PG8i/Bbm03QYNZSkXlrbCnXfbGagXqj8p83RLOf8s+omrukXVh2be2MU
XXmYaDn1fmlVYjwoNDdBcCc4YXpTAvLxKqVLInd5IOwf+MFG083QLnxjJzVFd+pad7FBhYvsDXPb
5rd1AuZrX1rRaJ1ybWA/Q9nWLY8+YlE/iCiPyiNYpt7aB2oOJr0pbUW77XsU8rRdgzyU9jxlSELd
qRBNEf0zxzjVb8OlkAoaIGQ+Xd6Mzg/IZsofXTyURXSEqo4r9C4t5Zz570dDq3YGjb/FDwk4CzUv
qlFroXua50HnTsn8FIdm018VYZt+rVCY7u4DI+CMOzwj+GjzieOhaFuj9LK8cz4ojbP8Cip8xC1U
S5BnWbP98DnQsMO2tKfASHFP5tL/qbVukkMx2RKivAiVGIrcnQo4bE0yanEeKkFeiGXYlvoTt2L+
s5na8MaWUf2rLeepP5aanWwZnKwyFj7OokYKJBgRRvL4ddkgQZYqIbCVz24qpOkpdjncaX2m3bYK
kmRhiZuAXZS4J4ytVm4s76pysPR1qS5SrPibE5prgF1uDnSGaiV+bttyrPxksqLHjJLUzhrTdCtn
WKbuLLB2AAr/7ckBFIJvvSrpNXXomPSn4qdQtspDDCeq/cTbURQ7DT6DszNDCrnH3OxN9z7LIIDv
K7Wt+n0dzgRliRHDLIBTVp0CQPlfBWjgnjJv6/Z/gkE6hdhB1u+i74MiVfUAzyRTT5FbN7+r3LJS
7k0nK25mQI79FbFebmxgXS82DnR9ZEVIzTiMJLurulMfj1aDjJT5NBMt18trroWfE13WN4PS12za
qivqjVrXxfIx5kJgX5iTi8jbKguru9yZdAq+T8ur1XnwI4boulMonXiFG3ZbCrjmOjViciiNLHV/
WLBsndU3hgNSo7OM1KcxxgntUJZa3n0elQZvdJNEZtibtTbD6mH1zF2up84v0Bm97tOcgS01KWk0
pl4MozP9T1YI3llHmKRzfaeXeaddYa9tuQ8zfuIlDumLu3LulYYhy9doKgOT8LyHnTCitI3z5LeS
lyzcB0hxZHeuk2aZrwNdTPZ6p2uP6DoOmmeJqgI7WdJFI8kp4+a6yOQsv4q6NOvPYa4XHe7txtgV
O1Deaugr+Icrjo9EZhCfMgGo1CuiQMfwGNKmsrf1xIx7v7V6zT6gBIznuT+KxkYvh8uCAvk+681+
sTMv2pwmWhCXffMgZp6wH24QZvmzLWuz+WDtirtqIQqS3qnQYqhdra4sFIjjaKiH6ZF+QbiP5hzH
Ihk5d/ZsPGPxqGz0udZPggX7jQQZLheFVJ2W1vkN2dZy1AbZqo9KQa5wsKYkPExKon9WUzMNj6oz
9zvdSY3YS6RRhV5jFYnY2Pjrw8ZvQJWXK5oSCO22tZLoEKpKmLq5/hhaoeHbTpJ8zYdCelTwBSEH
VLaNYuRF4eXviBxs0BPoB1AZOP/qpNQ6s4ob/dEWRBVRC3k/lXV0GIog8JTBmo/oc2h+HrXflUiJ
b7ROhL5TpVti+m98OTPPoUeygkKTvqqnZabMOOCp8Ri0UXRSYV7tRV9PXwBeqTdd2w1X7wcAa/Eq
+hIcTspaQLGZbl6L8w+vJ7sbzMESj1PsNr/tNrXuXPIe6wY6ja16URc77q5tkzk9Yv+lkOLWSr3v
9L6cd8EAPu0A1iLYKGisqqf/+1HouMJjoF4r1sSCEPudDqqbeAQGJH0dfaW9U1Sd6s19PvzKCrQI
DnNtBOqPjdlYpvffN2yZDTqY0G14NS+lQ5tkAt/GzfgopRN8B2NSZzuELMurSraGu5eFnOZdEsTy
MXGL+gfd03gP8VbVPvja/P0djA9Yico0NcHzVRFuVMTmMJqPXdM7n+Nat/3AlVZLEFjZBJ1OkXTH
97/9jTnH7YfKPxWdhVK7uvzpRqrKjELsYxlFf+JBFDeqKHCeyqBd7SjXtd9xIdI/hhtaFhqBEBjF
AvXeRUTj/Dt7jZKEmnXWYz8O6pVQJZ4cwzyPDxS4heeYSbhFxnnjekO4aplUxB6Ataxm1iXGTvsy
Nx/zupnrfT7V8w1eL/bsIckd3IHPahPfiM1+8OEDFb5aG9NGe30dES4fzadSwKYxwHZbnfHOqFo1
bfhoFTWAYwv445oYvfBHkqydmkA9zCIj302jueV2dFG3W4YGNwpCC/wqvkfL9fNPpbAzKLBhX+g8
RmOQDJ/inB3xIFNhggZJTL3boxmW1HdQvdFgsjrH2Pdk8IMfo1F+VyBzJ09ZPChXvRV08x/M5/Uu
8lS6DtGhaWxtfBnF0HYxLjlSe5ihVzh+CZnrFmpQU374kaACSasKLX26RwDUz7+lqgskqoqUaSx5
wmOza2NPjiIFLeEmyZ0GomgjnL7cO4wIuI0+kkMPYi2ib4Ui0Fpq1I/9AOloFkr7c1Ta6dDKLLt2
sa66agx1OpY8bceUh3TjUli25vnlxOpxW9sEact5Wb1ROBK2gtzYenR72R11p2h3oXRH9NPH+fD+
ZfDGe8jly5FEdxagJA2P88mVVFOnYCytR2tA4trrUHA6ta7WSa+oLNHueqdLqWJ12icM5XP3quW4
7XX6WsDuorIIP3w58XN4poCwq87STT//OUkbiD6dNOuxmvT+i7SCai/LKT3YstS8GWbp0U7FByVK
uZwYlAmHhoWsOvpz54OOjgL7smytR0JE+2gV6vAc2zagkAb+zscar/93LDQ8KODjirROnigRG00d
J9ajVujx9wEFRS9H8f/UFEW+sbaX18/yXQhrLC8++PHVnVu5wLIUVv4xtXqsrXiBkZnTa39KilNk
hoofzqg36mYYbezftwdGhwvgPLy29TdKg5qQ6E3rURkadzdGfX6FLwUOULmLcHVX7PuhfgpMLdu4
b9dKIkwuojoMSgJOTInM6flCmn0XmUJW6S8xolTyFXyxq3mGE2q0fjs19QqTbs9hyoxBHKpMVPaO
vZVoGOOUQ3YjpNay4YeSKnLTG/HewG1lyyjzjQNHT5EIf8HQQmhed/6ioi2SIhuNX7JsfwVBmhzM
Ppa+kab6LgmxHwSLKXzRzKVXhWPqN2PoHmNKd7v3T/7lJYNNFShMTDoQPLDWAWgbqU0nZe88ItYl
AR714+em6pWnaTCVrerTZcgBAhK1CDJrQXd/DakDYF5mFhnYY0IH4ibQjPoUSDMGdK8q32etTdDU
rLdO9XJqz29R+kTg3an90JsnCDjfDPEc2uls9dGvWjdoXtCEf+zwhmhIqkS3K+tu/P3+jL41IAp0
izXBUnZaeztRlhhkKNT4V9+Y0w8AvM3erXX1CKFh+tm16vP7w/0NjtcfSHwBNWVxcqNlff6BcG/t
srPt8FcVOaX1X5EleulTT2vUm1SqkaeUlEYR2PrdjDK4qQ1sFb3JbrVjScy7760mAUk5RF16MAec
6H+WUF03puSNhUfIzOUeJwaBfLmKgCZ3nIwoaJzHoBblrjAJvOKxTamGJcOLyDrHq2XMA/P+zLyx
tRFphV/mkFshjLCUP/4JfpQmrWbstRkVjRfgSol+O7uj+VNV4ibeSCgv7zr21l9hSaJNgpPlt/w7
VmrGqUQ37ZdqR7FfNUV/zOom9XLC9xtLqt3DpHWlHyaQSj76lYwGkQLgGU6KF7SDEkOAZuhk+gtJ
MdvwQCnl/tDgwuElmdiS231jszEaaDqgmVCU0UBefSdeW900NMkvLDNV3c/basS1UCC++1mJMXXc
i7Ywp12Yova1T5PBsZ+gao/3JT3YwDP1QP2jIoVo30xlX017lCid+GvSNuzTD04LuRTYahsDJArN
F/W7CEtMHEJa+RxNPDp+gdXojih5CvaIUW/hJy5Wf4lUEPYkhSWDBcxxPitzktVYPLnyOdOD5La3
kvToZBl9cqbH6wvF+IbO463R9PXGE3tx1yxlIgoIxKfIU8HIOB9Y5iOVMgp7TzHvwxMluvmm78vx
S5lW4xPUkC2rjbfHA8RFHE516qJYlNtGIcZEfwqaLL/SU6y6+jFP9zmCeZUXosS8UZ16a0AyGPTi
ac7wVK4+0A7SIYqCUTwBxHCe5n60Pucp3TEVz8Od0YtNG+flUji7TbmesGziDP/N2uz1UmqqrDtT
V16crO6sXTFULRmPLmmBB26U3xi1TPvnVJtsUzlJCM/FA4jotv0vN6YqPOCoWnC15okeBxu5M/H4
+rctHGC4EjyitnYZ1zRqGNftmPUvoAKkYu10t5FEUmB5I9sfxtwxg1uH2s0xVJx0vhc13SDagg3J
nRKb0r0rQz3bIUKT27tRM7Phri07pGFyW6jNVZ3bQ34alRChoRSiNQKMgKLMq7mJRHRVY9vZHwa1
z5SfbdABf6RQaaR7p2vli0GsID1iZ6Lzodei/CFJkX6XPgzQfIr3VmnUVeXldI6/0b9Vpp+ubO1H
wyQx/qSJSDwSm8fpyyz6sNvHbp5KH8BC+izb1o68Mrex3CtxCz26YYWy/tCPk/xc6TWlirY0+K++
qZKMoL5HF3Q4FaFlRg92HHcPaFUG45WSB9l/AjzT5CkLjmk3xTZtQCUZy5tJb/Wvs9u02q8pm7Hb
KpIki+97WgA3FpqQkTfTUUwXEysr+9aIUVVPztiAdfPmBtz0rrGM+NaF8upci9AxOs8OlRqTkrRO
cE+OSrc90SmR1WuTUTnym0qr6cjMevEQw0cWNOmjJL3Fu8dQWT43+GbaHV4qjVZMlmdaiUA+aJDK
LiqgBhwRa1ZugywbXT8a7KL+alWTVId9J6oyyfdWgCqvxHcnlM5hBNL+c1ZiVbwkso+HQ5RR5T24
lWL8EVEwFxlEJselYG4NQKKGjQf44lpcylkL4Jv4Ft7quqynuaEaZaU6vXBFtEeZDt0hEm14WLJq
rwZ/h/wumuJqNCQbKcDFyDYkMUC09FEpufAMnN+LhYU0QDb14rc1qFmNwAS8oh0IOu0L/aXiWw06
B8sJqp+Fe2yxjKdx8P7zc1E6IPBAlAWlKXCDC1Hu/AdM2RiZWZaHf1o0+sIvhtM6P5VBmwnEsvoe
znkc38xVUO9j2WXfeJ2mjbj+IuQCZ0vtgFYkmRfd5lVAQrtNy0lckmfCe+0Y4cIW7sp8yg0P/ZI7
BTM5h2a6W26BJtcXNtVEtGEIuAm5l6B7lXulTtWOZa1azxMq7odqnqpTqTvlMUV9FIXECteL92da
rC5F2tioTiDTQPcT/O3ax7FLQ/SG7dF9RrHNnsEQ9amnLG/0BghuHU0uqHeQtrxC6HlYlBTPV1RV
lHLmlXWfqRRFnhib/qtZhNkroBvzg8JoyD8hULDEk0Qv+uK7dD6WPolgivQheFZxYLqKm7m9bqJK
RRcXeZaq35RS/huA//vq/R0QWBLkPw4LYcz5gIhip2nkFi5Na1N+sXu3vw8cSMi9OrSnCbO10AtK
agZZXYqTUZVPelsqV+8v5EVK/PdHwOkijmLngg04/xF1r5U0tlP3Oas6vd4F1ux4ERHeN9n20/Uw
OWIvrTh5GcYweNXlPNynZq5mnpmpzuH937K+P/73UyhV0x+iZrwmSad5p45z27vPpet01snt+7z2
+g5DUs8dULHZGVo1034s4i9aN4Vf3h/9ckuz/Oio/L/RVxOBEJcwO+Q+n6shj3ZW40yhb8htp97L
s8o4DmEVFHRqEGuy1WTo4+C2DROe6sl/woWTY82teeRpHG6syJ032jxvjQd2Bf4zNkBAcld3UtE7
1uS6k/M8DqaBmuuI1fk0DT6uOOJXW9XRxvvz1pGFvEFkzKEFHr/M8z9JWb8geccsdJ/TsDY/62Md
PubSGU+ziNMtMtlb30YnnVLDQjYiejwfK6mJCGtcj58xqbfHI/bR6U1hRM7sKaniYtmbmsa3D28T
sAIa2Q1lG8SMVtMptHxwlLgInpVA60K/oXsVHtSEp3zjin3jNCzGBSwanUoataukr8woZOBREDw3
aln4RR64oCJKZW9h1nul11PqV0VQf43jujm+/4lvrOCSZUDfh2pAXXq1gnqLAKeoavdZw8LdPc7q
HONUJcS8V0fgdxtRw/rN5NQjR0kCj4giil9rVrsV6a2SaqHynApFNEtBdkq9RrfkS1AqKVFEm3mh
4QY/3//IN7YOlzwCEFTG2KUXdWfMVKgwm0xvUIcITRT9FanieFKwMtibSfdBS5fldaHRvxBjSOEY
c4ld/jkWNAPrVFMn5XnBR1wrsHJ2fQGLaq84UXwrmIWtdvtby7joYBEHLRQZfbWMtJ1iN0DC5DlE
czPcwaoNfEW34tzPZbxlHvPG7clYZEoc/b/9r/PPS81BNqXsg+dclJ1OI1kAL9PGWd24Xd7aLcQd
5Pt079kuqxPv9nVlJLMdPNtZ2J1mfZj2SZpE1/Stg1u7mtNTPc3BxiP51qCL+ThFbXh4YDbOP24s
gsJNmi58UcgUfJHWwx4PaSw9pFZddWUnPpV6FG+cwstB0UujmKnTQEVNY803GIJejQLVCl+6SEKP
zcyqp0MEKe3gjGF1m+u1W3qwwMXu/YNxuZKMu0RA1LWgAa29eahY12Mobc5E0hq1V7EQhCSUjP68
P87l9uQCRaOJ6QRvQ5/2fFJxQrOypujkyzjY7q0xZZMXD7b1IHTF3X98qIVFAd6D3IAffD5UFkZJ
jNlgxFBDdjspevwVN2SwzUhZfPha+Wu6CPuFN3eB1ZwPFVaNbKB18FWukX/KlEY5jZPGUejlrSOb
4vD+l72xSdDm4HHgDl3EbFa3ighKO+si+DuN2pi7yB7bn65ipKfMjSMwc4aOAm2xJcy+TrOYRDoo
6ITTuqDMt/5G8C11LvIielHVYTgaFF12Bo6kXjQlxh0V5hae4ah/B+Qx7t1EtTYexrc2DqHFUgpb
2FtrLf4gqia7MpTohepcf+KZjH1h5+mDPffR6f3pvXwkuLepZCONzllgt56vplk4vTlbVfbSjKlR
7dUsKpLPDpL5+jcqVO2XsIR0vSU89dag1MI4aCSThDarNc3KJAHCXhQv2gDJV8Uz+At1IeN2GnN5
hcjGuHG7vTEedQISZ0w7SeXWgUbuWnMN/Kl4MWrb9IAyR2iLDk27G6ZB/IkpE2+8+JcLuLyCNKTQ
2KOoua5nAgyK87Ab0xd10ueDU4T2tz4ysAbS+vmD3jEsHyQ7JIvpRoDSpVp8voKEEYUchjJ5UQI6
BV+npCb9D9wgU04FdIGv7++Xiy9b8jjY74uwFe3f9VSiMhmWgxG1L4vM068W7SNPI0Dl8VWM/v9j
LDIzEBJLqYNi2PmXgR4rLXWOuhdDLUxQAsha7XkTIXg0SrTVgri4Z0jCqc0uuRFfRp54Plgv4CxX
gT6+uGPT3BpBZPkIUJr3Yx+fejfeR3qebJy9i3cItBxgYPBpOsfAXSMyi9IJ8jSM9Rc1UQlfWjuv
1L1OrXAj77tcs4XUh7E3nXqqdMZyPP4JzNykb3ryNP2lpUcBuxaPkWs5Bn3rp6q7FQUu83SW8rNe
C9YO/in6y/SAzwfTGhPOS+emv1OzMwA/5uY3eKGxP4+pDQA0yn2IbO4+TPT89/tb86LagEwoEguL
yjX6syoIpfOhjdEysq7u6z+UTK2nCKGzGzKr6aGKYRuldTj8LhEP/BoLbbzGYdL5rmfTsDHXa7Ow
Be9sG2iVUkgnruHf+Y+IcmUMitlsXw0DbPd+tuKg9syoCyvqYlOHvEmkon2E2L/4pohMAoqbDO0q
G8w6oWac6U9tAvr9lKpaoR42Zmi94xaKBs8ZQrVkyQhYrH6cESEg0qam/opYkfHQi8B4UkBa/aTi
XeNhpkFnG6ke7Ssy0Zsqznvbd01FWziNxRJMiP57PSfjD1gY3ZYiwwWEdPlxAEgXjzV2KvDh85nT
aidte23WX9W6dT9FdJ5+aqaSVp7eOMb9AEdw8NwWWSVvoFyfeXQnpNz1dTlctUJCoZWikubGeq6f
juVHkQgTCZDVLGzt8x9l98SJfWJpr/OUjq9mpRV/zJSqqmDVHhAr2/I8e2P/cECpUSPVjEQF+gnn
A44QizKpjfZrXNQqbhRD3qKKaGetV8kmvC+aMldvbTmpnkjjztkVPNUPQS56D35g9jufiGcOUm+z
ePf+5rmcCUq/S7JOAgSme52XOGmBrkSnBb+TznxSEiug3Z/3w21go92YxfXr+8Ot72MqvfTW4eaz
1UhI1rXKwO0aqBB6+BryCHizikdMo1TKTV027Wkw8v5aDI7cvz/o+vL6OyjeXVT4we1S+T2ffOhy
Eo4ZgxYzkNXWkOJIy8uFEFhonzt0T48jGjOnJoTR+/7Ib8wudzR1bQrdC1h5tezDLCvT7JTwFZ2i
4bFsnWIn48i4Ed2Y7EZHXr0/3MXswiBCc5RbmtcODZLVhxIpqVEUx/ErB6fJPANhrZfR6KYGiY5s
8KhrodBrin4rz1w/RUiBMKtLpQBQwWVBWMO1psM1InmtU44OlJtiF7p1YOLvy7v30R3LYLQ2YZYT
ii3a1eerWda23jt5l7wCrYgmr4LTquxTg+oH+Htlj3BHXX4wcuf7qONDPTPABRFLrO4wSJIxjfI+
ezXDML+qA8e5gQ0cnOYICOv7S/jGVDIUAFweGkRs1py7GVJ3mahl9ipTPdpnrqYcRqnrObRECgQb
33WxPZfvwnFkyTAxx1jrkFCFjDUF27FX0IvSj5LRuOpoRh2nqVc+Z3jO/f+Mh1CNQ5AJMHftmKO2
oJpiLSpeo9gMUYQoi6o9qfpo3oR1XiheWQpjAzp5cfaXT+Q0LNcN+ND10iWSnryS2NmrFcfjlyCu
yn1dxJZXdwmAG7XR29tKmIs1cjlsBU1vrCXPCzpI7J0l8Vv+/k+ENpkkDCFUz1fZjQV0Jtr9V001
xBGd7sz6/P7GeWMtGYy0hHucWH5N1chzI8pSoyle5zwx9gWO9XsgheOxR5XRH6Debdw1b47Hy0nr
dMGSrSc20/VOltlYvHZ1bF1RkEhwC6yzzzxc+VXDM7/RDricTNSVNOq64KMX86HVZFZjZodDpiWv
sz2oD1XYVTsKzNNnCvlb2PHLkJMgCm4TifNf3TN1dY9qJfhOgqX0NXSqEhOeWU/RXHCsH26jx19w
iYczFqsVyKneuLfgHB6afq42WoiXE8yPoEHA64EOCZWt891DVXJS46ngcNpzfDSTIkZuIjd+22OZ
XDVu8VG0DiPh0QUclqIBpaZ1PRtd475slTl/bSbx1HRVexUaPFzlbO8iUqXD+9v1cjmBhtGJpSy5
2JWvZaugCHWJESjdq5GI4C5SZ4RrYjc6CaN//fhIIAkJO2ju095exXqRi01mq9T9azDo5e2su3I/
9GF0wGC+Pr4/1LIv/smSgHUhaQk6FgiDhgzY2o5nmhukOpRM/xPmhYAv3Oj7RnMGnMgVZF7Cxjpl
jhnu5BDF31QH1N/7w69j7f+Nv4DLuPEMQu1lS/1z4QxANodWttofqA9C7Fun0r+3ou2OeTiYu2Yq
1Vs1DB7VQHeuQHADwrHm+SDsZr5X22zr+ltdvcuvoVpCD4hsn/hgnaDSugUyrbX6H13p7R2yBlAw
rDwwHhLUwY9NIBA+yJpA8+Kk7jeChOVFXq0E2mEcYTrjXBfryqk1YjWjh7nxR440nMKumL/rsa1s
FITWYf3/PnH5QOIR6L9rKF/WUsTMc83404L5OSHOYnh54yIao9e1PKiTiV97jK4fgjDzp7hR7gwE
SE+R3Z7SYij/Az9dbxm2rBvj/Ka/pX7eO/JVgvfVRemM3egqmTD+WHrx1BRZcCVBuB94Ix87O3Zq
T0P0f965QR89VFMETSTqAGLNBDXvb8fVEf/fD+GFgB9BJZL8+Xw3llWOEqGeij/AHKN948bWKZIo
oiq9UPbvD7W+sZexAH3xtRQoYEmsS7vd4EaL/ZcMPcVwUNEgorvphzb8hfJOc5qbOdqZTRHsMqTw
d6MSUNAG9fP8/q9Yhd/Lj0DRjUTcEEBG+Hf+wVroFIMJYif0RNy4153jfinrAVGfSuuq/+JawDJu
cI/b2Otv7EIEz5hhggzCDRgU5+NOAfaniUA4xBuN6A5RiSD91EGFQYpEmf406ejscVwLn0Yjz+Ez
IEN0Mkdl8Dt0WSs/6tXyemhotm1Ee29cR/yeRRORDBvi+Brm7CamtNy0RvYVTKr6KRw7eULDzPG6
xB59mQfj9YjACfIhqXVAkwdnFrsRN9Oc63uDdvX395fncj+isQkvi1cdUQwm7HyaWt3trVYt4tBL
TAFQBvvJexYFurkottgsF/fPotkKJGcZixLd2pi0zItBURq7D+kNofUCuhzFob7MwnJj8S/2HANB
CGLPQfniuC9//+fKt4dqnOpeHUNUd7M52bt4BOi7tEVw7EvO7Wx5oP/a8LrTUQvZuP7+AobPblkG
J+Zcqpz0VLhozwcPKksO5Wyw8QKoVtNhpuKp38i0DD9HmYFoWurYrQqOHWDkblIq1b3WAmTUYEzN
hV/FoZV7VV5MracnQ0bGOmrEVbGHiEMkPhcZGnA+shCt8ED1Whj5okgSPZlxVyhfrLqU+bUZK72K
KADGfp5hqRMxvDYi7FR6ATzWaPSFETrPqCrlP2UmUY60Zrs2un0w145R7ChYzXCbapRFfr6/2d5Y
F7SCadrB2kEefX35Uf2ujHQ0tNCzeA9OeRNknwxRZb6UZf6LpHX82ThOvcViuHhziXRgkiwgCEoB
pDznK9KbiOKIJtNDT0J3ak5DVUy1P/SoBt6kZW+n1/C6hhvU58psX9Gw2Xr0V1ErbQvzrzry0kWE
R7tGCVlQ0qAiDYZENUt3Jw+QbkvNHd6B6hdu3j1bIjQ3bv+Lj2ZMZDjRFyHKW0rU5x8Nqh3Rnx7t
J0+Yxe8C27n7HC11msyDe62PoziaMBEO1jhbGyfgja8lQ8BYm6d/oY6sbl5SucR0E3QfvamOruw2
rJKrUNfn8KGNjEbcFkTs2UZecLGz6OdTOFvESiGFQZA5/1otFF3cUdSMQQsL4bWoJra+Vpta5mVD
WPpKqbifasA2wcZV87cWeHbcyb7Aay4sRFAv0JPPR0bYqXAzw4AO06p9m1+PpL5N7ZedoaU/WnQJ
QEOLTmuvHNwLo9a3HaBGt6MV5d0nOx8IBQ5k/+hx1GhU3nfdrEhPq3Ug85mSdeXOcVtxlATWcA7L
Bq1rEgLE6Txox6H9Wyap1e0Eobx6sg0Sa4Sh6C8GN27LadY9Jbe1CG8vpZn3IsvU6M5KKAjt0NKu
y10KIPOD8uOEl9x5ONaToaHJSdPhfD4SYn2VHE3/Mbjdzvw/1J1Xc9xYmqb/SkXdowbeTEz1BYDM
ZNKIRqKRbhAURcF7j1+/Dyj1tBLJTayirja6o6MVlHiAg2M+8xr53koCOx0//t5BshxkMelx2zfK
JAXyo/IRaQ/BHkY7vLZW1tRyHS8HWSS8TYBTuSb48iNppq1Iji+cV+HeXNMqXi7dxTDK4nTSDejj
hfD2Lv6ZcSd+HPdrb7JMwZZDLLK93Ne0Qk74JogiBJdSYwujq7/4n5p7+e70h1meOsuRFqdOCd3d
ECtGkq7jcxTDtI12FZxjHXN6mLU5W0TRMryEHI6g/OhdZW7kih/7vXTzz4ZYnGJhrzae4IXyIwe1
o7qeHWyE7ekh3hxXfj07lrO1CL5C7JKUouQ1yufyQ7nbhjAk7Pa+g1PwLRTs8Mna+66wR9ZOW6ve
LnUNlvt0mYimoVDGTc/7Rf6uUs9qzxnTG7Fu7ErQziXZRrvmg2ZufGUvKYItaCXgob0gXkz1lmd2
e/RF9E8IydWQoU9PyzIkXc7K4gQRIRpEycAaCoyvaX9bZ5/bauX8eHdDcF3MtXL6PEuCqRwQ+aEX
wvqJ7U/pufTF+uK7/jY/O/0m7y7TX4ZZ7IZ8jEIriBkm/x6f5S/jk7Afd/9siMVOEPSiUVJaq4/t
xt/My3S0fzeafvsev7zFYic0CtT3KZmHOC8u/XN5X+7jtZ0wn0BHO+GXMRY7oQrUwqhUxpCuM8vu
LsGP4RBXfS0qu1Wc+Jv49Z9N2yJeqH1LFJqU1Z9/ny6EB+U82619/CWH/scO++WdFuvYiKWgEBDA
fvS+FJfyLv+i3/Tc2+ddtW0egnt1spunYMVIZm3FLS7GJs6HKggZcxwd4VEvXaFwrE/6/T+bvcXN
mBV+ghols9dvhrMfi07Znx7i3cuXAi/xMkJjbNPDMAI3oAlAYSw/GtV5Lnw01Y9aP9lK//mfDbNY
22Lue0k0MUwRbCxtF8XnReGE6somPSo/kfBDjSL10fFBALe0uIAbA458lYjTZ6s2g8yWwqG99YBi
dlDaIdFv8yxHRRHVrvBMwFgkc2N0Jb+HcaUSdmDb8Px7bw14BIzYDLgFlkObe3Eujf1QKVHjSZ/N
OMGqThyy64oImXCtVGzS0GElkppn8dfdPYNVMBsCKwK+CXT/YnejCsfjxFbwxddSS7W9KExwoPaM
tbBweXMQ/ZP0kAeAsQXks5TWbwcPCXFV9j53tWyWgQMurxXPSYwnU3JorNW/6S4G+AdIHzEuqP6Z
l/92yf5SaEiA1oZ+lRRflDLVHPZdJjqmgPOWoU3YFUdNsSZwuNzg5M1cWXMlG4EOBSecw33RUNUC
J6aEz7UshBdTEIfXOv6LV4gvm9dTPuWXCeSClaLl0febvcwkk0lFRIc20GIzpkoiDgIi0aiNyiBm
qDrsMDGQndOr8ujroeA/owIAnVOxA5l2+GpCYSIOn0rZcyWUVuEgF55/tGb75x1wmHTlxjl+JVg7
sx8oWEnS1KWAqllQPcSkJ30u9Ky9rLCYvM1KbW3iluEwk0Wpd26bIdtBOrSYONGbwO/RHbkHDYDM
raBrV50RSmfGOAsChfoI2tVHbSCh9PDp9GweVX/nsWlfITJATQFlvMVK0cQkLoXAN+/LgCsBSu5g
Vs/GIAJwz/KgRYHXrMIQTPgE2/gTypmZbNm678fCa5zw11Ym/A0IenAI0LRDdIrqJ/0gsC6L5+Eq
9BCQV/2HRkCjGcmSuDayndY2nX+bIjFiXFRNpkounfKqdnwEmy1bVFl5HytUIYpXvIbb0XNqVP7i
xtYhjuulbSW1Xp+ncq0VLqlu06XO6FPYOhvVOlJ/04IJTBDtGTiZILdYO8zp4QotEwv7hT5W78dO
Fz6AZkb8uKOL/FiZqdRtEevJAWud/o5HG96k+UhZiu1HCwuA1uGYFYs3MPXUvC8kJo2Cp2cj2WGc
o4Wv7D3wzFdqbpT704PO3+LwW7HfgT/xtmTx8AYOB5UHJM9ieFH3hdxN+qaK1DrB8bNW4LK3jWns
kl6Rxn2YdmK21RHB83eonptr4PDj7UPbEA4yoBV2I3jOw8fo5hRMhQp+j8BQNt31QmMpNk7purIP
QMeV7lRRy9vkIvram7wsNO/29DwcHUmz+sncpaGSBllkWVYSo0LVQlHOH6Z4DHtaB9EwbLXSGwM7
a3V/7VA6Go65BhfI4gKpBDB3sUVMvzJwBTHih2RKEuo9dQZTX4igv9sx875yQhzN7ky84bYEVM29
DIz1cHb7mD6bFrTCPbZY423SKq1TJEq2K2K/t82JutKYRINLsc5cWdPHZ9NbcRCPn/k/QA4Xi5oK
lYaOTVI9KEElfKhSy7pUu8j6kI+t5vDS6oUSp/Kt5KnBB1UKvstSk67EZEf7itts5jXOxEb+z5LZ
aGlprAp+SSTORRPN+oHxppD7+Fvfa9m5WvqfQ/TVNqfX03LK0SAHTgBWixgIk/EltkhT+zmaaLWH
qsizm5oW7G2f9mp3i8T59L2XjUZ3U20qow9eMHntyrQfjQ78DZTYPD7TTv398IOj4F7GndkPD3pu
mJdeQgnya13IVuKESlTRMQB1lO64mvpdPiLeuzL80Vd/K31zFdIA4H+P0Dhe51P21MPxoScxkpwg
ks3zLDbb+FzpMMuxczD2H7JaLj5GZa2fZ90YflVyb9BWTrdlbjE/BxQCSCAz4pIy9eE8CJrUW2Nb
ig9l3XijTYBQVLtebpIKwT7fBwHVpsUKUud4TADSyBkw7I9m2+GY7ZDiRoGlwIOFhYvbqJ11PZUW
Eimx4IJGWhOmXq5u8Gs4EqG/QsIhIo63OElirZnkui6qh2hC2CTomv4KEZJpK1iWL9slCx0t4rT+
dnp5L4MqBbYENxQysKwu7vrFtvZjTSlA9msPSov99SzHGT1q6qis3YnvjcPmQd2QweglLRZy2vZm
WKFPxDnZCeH55AmJ4aTAC9SVJbs8kHkhkKOcxcRonJNLfFXdjBZycq304MdDbceSl296BMbtQPTW
rBaPNydDEdFDXACSCyz2cIFYLRRPzKCkB4TY80tlqoyLtlc92rIsUVgTkdsE+fQ16ZBiOv3Vjpcm
zMDZLw+gDt9siXaWastAW1UWHzB5M7ZZUhnieUnEYdplrOuflBa7p98eEYkC2sAsUQLCJRqjjzMx
rjvRfzCCuN56utFsLSmzNiYyLLYB8XNFAuloNwCMhWGGViTgG+zIFnPrZ2jujFk7PUS5nOyqkZJS
BgzZEdkjez8V9U2Rt0+n3/FojYJtnvEO6nydz5qgh99T6mKI8lU2PcS5JVzHiaJulXrMVy6Ud0cx
QY1BmIfItyQ+ez7uCy3Whg+WNDTuWCYq1kjBsHJgQhflaX8NCBHGmrF/uAbj5Qi7ZpHIaF02tUh6
hPeeUAkID1Yjxqq6kpfx10Evw1q0gxgWh2YDmCutyFaiMMiepqrT0lm5HqT3NxAZ9Xim94mJHUyT
BLjxRhmuOE4COMz6ShvEGGPbQjTCe1KsyOtKRwj0vrJsgOGtwBU96PrkKFPvpde1krfQnrOhbvQd
Te+WIlcEU0Zy+rEKtNj1MKAdBwSCjSK98AsPfwObrjxV311ds0gCJ2omRafSbmJttMeBBs6BDYc8
MYGIVGlHL15J1KLTzlrMijETGXO5lHQ7AMkdG1QlwQ/ZXQ+Z5NKKcNL5ANdEqXoX4aOhjDdaWZvx
BfppQf4URnKef0THLgijPUZ0KqztXhc93J/GbBj9wC4kGbshO0BypxRsWS4STHQkJe/Ic4RGpxfY
a2W5p6ohRY9TJFcgZwMPZQ3Znvoi0FsyJWoVZ6mojdN1UyPZtCOrM+PvwM0sTDJUH0XKa08bW0qe
WCtG2woDr/AF7leWbUJcbSSwH8Aa+U2A47vznhvE25J469H3fGhicVuiPtQ7Wjl1+oOCyFNpK1os
p9shzCfxxvTVoLmU/UQLcdtRijb27UQJZjm7qMH21DbUuE0+NJKXAH0ZWjyoz6B6G8KZ7ytNd6eC
iEnRWOa831iDlWg3cYWXzGdRpMgyOFKUIhfiwK5SlYpFkuX+XpKF/BV172JW2JWHcOMlSg+my8eJ
ZmdZmSC6o1wP9Uf8D+tsNxLqBruCmvy4D/Qi6dxiULzI7bLAr13DFHzV6b0+6S9aX6nUHXYyVu9U
pYI9lOp1RXWOJaZufoxNoTWfRm+0qsmJOqAum0FIct8JqzbQdojMpAEsCt3stsRjcCs0s8YMOJnM
qrNHfnfodhLYlNixQpxVEMIBjm2Mtqz3Zlyx2LH62iC8UWIiiCNjM94IgSBM53Sj/Oa671o5/NzJ
tarteg8kyf3UJQqu9n4y9HaKXuD07Ed4AW7wbGnTjKCuno3mKLzV4idoQ8C8DV0JdHOjGgV6oaio
qspW1wcjvQIQqs4EXL1DYMb2a60WM7g3I7R222yRu7KVxKurTzyC2e8HstbkLCo7S9y0qjKkdzlQ
2eK1JM2PMQJCguVmNKVSE50Q9S7gdHKPFJnM8sMcqJzUMXeK2NDGzBETqarR0ycqTl0+nRLiWDdh
8vKhUAMDr+ck9DrvS8kjYSAkYAHnaW5Sq4iF9CWQqWe1GwYPCpHiIy6dZhwEV1Hspf4eGmpo6k5e
NFEzON2YWdOrKBhSLtlh5keTZsOTbblTpcwXpLOuA3T/LQMyETZnKNAxE65ckgt9g81hhpsMjpT1
9fRNcXT/Igryw4KUPIwa6SKa4TUiTOgS4ZOU1JlpKyI4RSepquFKT0KOGjErwpULcRnXQKaWCYFp
0gNEY9EuAjWwPYCCKiH9HAVG2bieL1vVthVCZXhB8EUzvp9+w2Vso84RIUAswm3QGSARD+/CLMK6
wariiuF6y3Jar6iCV4gVmXkRVx2njRxHRpfxyaem3gWyNkifTz/B0QuDc5rt2S0AwHDrl5gUSAdF
wZGTPBYYyz1agRJ8G0SzvpXVEsPB3x7rTXtoVpQEdry8k5Uaq8WxMaLHFl3Zs7zQBtmlGt10IHtL
s1yJ3o7mFt8RsmiK3SrqXQhrHc6trI4C3nJt/Cj1OX5uQN2sOxx0m5s+TNMdlonyZwLcWHYLI8kf
T7/pUV8DrDolBMIFyAdoFiwzqVDVKMkQHz6ieO99KvSIwsUW4mKggvkVkOjeJn4SWw4un/JLXo3+
AAELhkRrOPKkDtJtZ3jCsFKtfmsn/BqsoO1IUsB0QOFhuS2npE5DOJx+JT6gitcp4S5A4wpl+8wk
JrnhtBqGZNuMFBco5USTQRUxCirzyc+MFABe3SV1jmC5iDePY5WZ6Z9RCsx038UkjtNFKfpVjc6j
5Uk2TC0f8bBZfxaI2uFHtIR89BUvk58GJAv1XWqUsXzWFxYxELFRsJZrHGXisxY+MSPxMGSDmYVz
OF5YshLDUROf0mhSlQ8U3eXB9UylLrbhUKagpnqf42Eny0ITSbbBEeTf+IXWK9tKM/DHPL2OjtYw
4GDCZCCTSFvPj3T4OEMpyn6jGuFTXXvGRkriAaAcTAAtkmpXnoJu601a6QxCnK10po4nflYr4b8I
FgEX1RZxLR9fCAszDZ5IyIg0lSlA4LnwLBXRWRjm6W9WAVCYJoCeGR76zIBapuVp09dTStD7ZExG
vIfxFu712hLuwqCJ9norJ78JYmE8pMkkjnuOIQoei4nNBKlqvGSon6Qm9zBj0rv0oQlTr3KbMpcr
u540eIFK6qkrGMDjeSX5md0A5v0H4n5Rf+hp3s5H/fCkgaSOzsvIErKrIMymyDUyBMVX5vWdBT1f
aUj0w8NHF30ps5HRFkv7rq+eBKhZ4qcQWgHsitLM8GQZfTU6pzaA8F+OQUjqgv1tBjdAxzJ0zDyM
18oTywudpG+Wk+ZRkHcG7zxPzi9dwTROzSDu+uBpBqW6o6Z7+1r5UBmK41PNOju9d45nmrwCoiI1
YxUd/CWVfPBkNMjr0XoyEXW4z4teuokKHSVwEX3Ou9NjHQGWeDFkkzA8o3w2y4Mu3szTs8bS20p4
SpvMJ6NCwdeoQweBXIv+Z14k6XibE9Wnl4huiQL+tMgjPBQlTbzLQhF8v6HtM9tw0ANGBlnaFiQg
4mU8FkFyngJSQ94d6zLtPhjM/uPph19MFMQ1cW53z70nTj6qv4dfZQIdORBO53d9GymAJc3krLFE
onBviFfu5MVQaHZyF1JWRyEBDS36HodDNT6WukYmSo90iIzgnKVXfjbJNgNEGmJdcH/rxWaF0Lkz
RDmbF6NJsvgoSlqJCAWn+qMqxNojjr5g1XRB25RFYa7ss3mODm7Wt6FodMMYQDJ02WAfEbHDk1fX
ZmCrNKd5vhuWU32WohPvTn6t2hGrZs+tHm38Sc1/N2xleEyOadfO9U2YwIfz2mpAkeKwNB89Ep2Q
VpSVxUQYmMlc+L5oCSuf8Wgfwy+cdaJhac3jLvkKLeKv1JJEhKy1tnHUblKcqPX9c6agBieeRSvg
neV4rBpQ0zTA6exTJV6i0uIQT2+rF+WvnazfmGbnn1ex3n7q8/SRVGvNkvxoNHoecysAsjhaQQCY
DyezqPsmplkxvMBGoKE/VSJGwEZuhTvZKMJiMyLPvFZqXJarwMDocxIwc3I4sJcEx6Rrqr6NJ/HF
srzsBu5GdtFGRrmyId55M8res/7LHFCQUR2+GX6zYaaaufgitF73oHXasMHLIXHzEdVKWxbK19/b
gBhTcbRw187NBDAhi/FaDNOHovDiF7zcRbu0gmTTdWNqd1E5rcQrx69G+4aPxnanLk20ePhqVLiY
2yppXrJBr3ZiMfU7cp6rgvj0Ckmp7jdTmTdIPafmTJ6YqXyL4YiRo3LUpxG50X62FjGbra/6iaPn
+prR1vyrfj1aNHIICt/zHuDoRE/18M2GKFZjJnd4qY02x6g+nfYh8hSXAT7RD6e/19Ek8qHwX0Db
jTuaG2ER/SLDq4/KpLUvY2MlTyZCNaZvhAXGl01wVvn6yq05B1mHbzZvL8qmFLq5p5eLXhMngA/Q
bl58ozCetEjUKM4NYo+zd2sM2QahEXC0M57J/83zku4mugz029hyXEfLNqvaF+I4mVn6YuVcqDZB
omdPJNnO0GGLvbJWjmeV84QmOS1sTi8W5+EHrPSywzlXGzlPdOvMz+PuuwGd4dFMPO2+9fO18+sI
wQynhgbuLK8B1AVA1CJponYWJDCnhK8o/JjDVx3c3LQXjCj0JMdMKi+DRDeNcSFvJnxE+n0xhDht
ZGWYB/vR05BktLuQxWgXrdmkbtOFUdbgitZnUXMRcS/ItiSGotBit6R4qWS3KCkZYHXQeRawXq1a
OjPo8BRrYmDLmZxBJog7cQPQG4eet7jmxFpK01FH+Xz0pPEupzR6llhjuUHNKv6sSWO/8uWWWw9a
EhWRN+sizjGCo8MvJ7aF4MllpXxBzSlyAJwMtoD20S6mrbaWmy9vgFmxiqt7Bq9xosCQOxwrD9kD
Kpn2V7QuO/21EK0IXTV/9FshcVuMhvKtP5XUp+VI4zZ0uhBk5WCH5Uxkdaxm9spw4MBFSuTWAMVU
DGnUqrU5fjFsWJmYo/qGjm4LmBvqCNBYQYAsTnZuzqBLvCJ5aVWr6V/lEqddNxu7uMeonCKxsFGC
WoxfO19QGuyokea/9bFopqIZEyH7u4zrPl2LSxYHCrWeWZ6ICJXNjUfSMk7QPFXwvEJq7nJBGFxZ
6aztmDTJHj2N1onRiqKEFqzJbi5TrLdR4dFCICfLgMK32G6pX0WenmjNHapo2daM+uAsyazyPJep
rVRa310QQHRblVPb0eH+XeMDu4Z2X+yM+RlAQRF4gkdkhywl+VpzqnJPtcq7oo+LyEHkTTKdtB3N
nVHV5ocG+v4aefCdyaZoOMtAgPciqVssWMDBfTHkUnkXt6Nyk/VDsROw43kKfKtxTZMjZ/JUeXf6
hnp3UKCWtPRAShzJqQohyKMm7au7FC+ifUATZCdKZXiFppznwJDsbCGP+s3pQRfHwNvkopmmsago
oIG5OtyapWYWFHea+i6Ps8rRaK07OBdPLgTN3xWq/zGWTrWSthRKyss4JomEivaJXN0FuaBn+5b6
hIi5Sa56F9NU1/42g61G00g2I+mukiJ1dANPriJbNQW5gSAn+eXKZbk4mX7kh/MNzRlITWwpLYLY
TyP3YoYZTRL6V4IldZs2D9Yi4EUG9TYKtG9OQC5lbuXF2d5IISdCWWR3Qz4GV21ev0ypMHxsRD9A
HkqrNgoiI/iKReUZgMkvv/eF5xSYWrE6a09ARV2CXiPBN6LOV8M7YbKiW65OwbHyqTtHsy9fWcHv
zOaMHZxvZ9IZMD+Hi4l205AIWprfCR3aiH49NNf4EsTPp1/ondmcMSDUI8C34t+2iOSSNPawMRKK
u1iCl4dXW+VEnqe7ihUYm65Vy7NuVGlKl7PbOrbwaxJ2y/No1miBZ84tAcZ3zjUO3zIp414x2r65
g/QWXIteQU9aVEIxcXEGKL5kmu+tXaDzLvwlmmQBzWBQEmHE6YA1LDGRYDiKOCjl9g5HVeEi6P3B
3/STUH8D5JP5Lkhi6UPmNe0Lcn/9Hv8U4aW1gvRFQmXwa8Jr/LQJ+6+X4b8Rf7v5MXb9r//hzy95
AWXXD5rFH/91XbxmH5vq9bW5ei7+Z/6n//tXD//hv67Clyqv8+/N8m8d/CN+/8/x3efm+eAPmwwt
3vG2fa3Gu9e6TZq3AXjS+W/+v/7wj9e33/JpLF7//vMFU/tm/m1+mGd//vzR/tvffyKP9ctynH//
zx9+eE75d3YVNmEd/PEQVn6Y/bGvk+fsW330C16f6+bvPwVd/YsLC6VzKr/sDNKcP//oX//9ozkg
AoROPEtBYUbgZHnVBH//KZl/0RqbpacBX8xSGvwIHe2fPyKoRxONcgj30+yS+O+pOPho//mIf2Rt
epOHWVP//efhSgYjTkYEWgXuLthACLyL232cqqoYat1ya7UCLtAPtZPVut1NuzYZv/8yTT/H/nWs
w4vmx1gUEMFAWkRXvMThrhFrukRdjdB0k2mtPfk+9lalWGxwp3o4PdKbQeF/dsvPoci+APyhPgv9
5nCoYcqoNIS81oSWW6ZYF535kKVD70qjGm/TqgptcqE9avoC3uzF02gM7uSJN0Ho519S5Xvn3wmS
GiEVkoou4X5N299WlFh2OlVJN8Ga8uThxf/jeeFOs78hehCULw40lGhSre8lyyXYwDWrxrFG6fPC
NvrJACXija4AlHfl4n/LQA9mac4PsXkEkjqXpI+OsSTUEjTuLLfA1dUxy/wWuMj3BGToLY4YV70H
ZykV+pwKvgCmRpE26qhbV52a2xltSbcsIjcMzdtgdgJnLTtK3eW2X14V3QNNG0yzJGl0YO1r9oj1
MGCErHRM3/pCbdxO4iL/2Ff67dDVFGpU5ILGYFKdFjHujWaEu1gTA9dLDc+WCm90qsqqXTRDNjX1
5kdyAEcZunClzrKQaeFDoBjzVo+gHw+faNnZrHDI6eEZWG5gtoNbGZS3lTH+liVEJSFpsNvWPlVw
ZByk2rsUPQvV3QYgT+GvNccWSjY/H4V9giQYjwQ95nANj3lsqGlXWK6Ixz2Qo7R2xwLGe5SaqQNW
uLETxI1RbXbjQFJtqW4aZ1QRuNDKx77Tf88w8ehxlsA2S21zI0b0wLWEIgZxgQN7p1SWo7QPVU/+
eHoHH8YRP0ZjXc4eGyIh07K9EQ4+aIjOMt2y9BKcg5pug0pqt7ID3lKmxQ6Yi/Zz4g02hFPwcI5T
tRgTCUU3V0i8yO6G5otCl9gxwhbZf6DJIEWAs5rKeRHAhvYk7Xw0MHeabN0ItLNaT0QnyI16p4OC
KRQ5c6KkO8sy45uStbXdWVctpYqrqUfsSFDaLa3eDsxhuMPdD0jZWAu21X3AY7VzysC6rzTpukWz
5qLQE0gOdTw7GAfUiPAJ3xSQSEc9bT5Io2tKYbsv/TR1wZlVbioYu8wM0g3eWpVjJN6zIEbf4qz/
THm8vDST1BYsf3LNQUSo2eJIiUPU2nOs7PVSwsiunhzGCTZxRjhlddkaXPHdtUwLiSLl3Bpkug/n
ORiSssfb03KNJBk3APRQHoLWmWn5WaMJn4IuyC/wj9S3+hgIuAC6BNIDahWmM1uCrqT382F69NEp
Es+WPKSTS+CrYRVwWTzPdI0KsRKl7nU7FclDKE8jml/3tV0EKPWcXtDvDjrDpEHc0olaDipOfcoh
waCZf9M1jbX19a6x1aq8msLKsM04ohwSfT496LvHGVh3ep/Q0DiS5+v/l5Zk1hPDdnRh3Vpr9zXF
NLC2Q7zrmNMc7yi0mNovRj4JWK0aX0YxDi9SkI9mLQQrr78AZ/zY0LSiiYRQBQP3tDjNvEab8qL1
LdevehXNAbFzPBGVmsCg2yBSTXMm6jEOjt3VuVfBPwGkb25kZOoKopJzU3eFvM3tYaiis9OTpB1d
vpz5s3gnwQLBNcWVw0mKw8T3Z9yUa6WfFfS3rqEjjHDNtF7fivBY2DxisQMut1cUZ9K98QqwHqcF
6dMmSrUG13HuKEw+7REsup0X1ucaxScnqUkjI+UuBPrmBHVk7QZr4rchBugYme4oZmt7XXRVmr25
KVLh8xDi/2vRmdfjZ13sLPQ6WB1Dchn30ZnVe+DwBD9z2jxEdUYoC7vXg2d6E6Bwp3Fb59J0afjX
cKYGR0hT5Pb8+kIQy9btUyFyEiba94fI1Ud828MJJKJUJrdhrK50C49iynk+kV2eT1XCvKW7lhaQ
52IUbroY+3au0gqObzYbpG3uQ1n+SYz9rTTk/5pcHCQk191r1bTV6x/kKvUf2zb79twQ+f//kJDM
NfD/+neUf5SQfOxfv70eZjDzP/iRgMjqX/RM30i8lDPnffjv/EMS/wI/huIolV9EVWkY/G/6oVt/
YUNjUbQFykbfX+Ze/Jl+aNpfCr0TtgNocKJrxfyd9OPwVASVzwMQeUJ1hLs4VykOt147Q4Wt3lIR
ahrGDchV4zZB98418zq7iAU9+hYhl7WtRW3V7Gq+2v9zC/wYGnKARAqGSBex9+HQcuqXFjes5nAL
SHYqq8VV2NWhaxZStlJien8oja9A7qMzoYdDibIaSPKUEWL3aumm8TA5SCwj0tCh9//Ll38nxzqM
m368lQWVZBYcgIC8NJySgN1VwLk0RwoD9bxvcRRXS3Vcgfm899koe9D3oYUMfGtxnbcpuZtX4FhS
TPR8Guwutt2IcmLbZuUeQVWyACIRBXPraJBW3vDwtP75hrODAjVS6i/L07otZT2JolJzSqGpM5oz
VbZPRfoHXaoITt7De/J6c41Y9d4nnBUMZl8YSj5LipOV9AW5CqOGkNUcXySEKZE7PSuquN6f/oTz
TbhYmID0wIqBBGB7LoWhTGqFo5TqqlPKYwBRIdWDHeXoEpW/GFqmHHYkJ/jEWCZQYa+olc3p8d9Z
QnOHlPOAghP4gMXHzcIgkmYrBAdB1uhCzi2SHT5ms6ZUd3hNvH3IuQJsmCLSzqCEF+N0+GtYyAmQ
YE3JtEfPRrQFU68viyyo3CoPzLV7/p15nRUwZmAcxY6lQKMpDLEH6kB1YKwoZ7rfc1+P+ngP42GN
8vjOasFrBwAcBUo6FkvaTAIlUAFeqDlDX74kVWHsICc0txBU1qyR3lssBFX4yhtElXyww6OF8MGq
Ky2cs1Sz2CAFJ4WOnvrSFbTy+lM6iINJQlgED2LsSZdlJ6bu6dXyznYkggb4jAo5bYslhtMQMikS
5EBzgkIWPlleGzq4aI/7agJiac88OlcGE7USTr5zAM1NfECsVLNn8Pzha+cDmTCO7GDPQrg5pZ8H
Tooc7dYfeuE8LoR212Lhvi3asPp++n3f+7Rzmxa+I8ZXIMsPRwZKUrZyY6qODvY6kVptNyWx5hYx
bIPTI737jqSmtL4wOiBNPRxJqnPOUNDKDn31HOBm2e27Zhy/F3WnX9H8Cm86/FFjzONVde0aeect
OX0Az8OBp3a5zFbCUI18sdDU2WUyOasxRnRryYo3oZQHK9ty0Wx9OwdAI0GynFV75zLp4XvWJI0x
ermq45OOuVaZtMgXTu0bi8YWx+QyQY5t19el/lFJc3EjRcY3QQzylWN30ej8+RzMM6oZnA50ww6f
g0i/66aA5wiUgeXsBfedATkxDHzfnopSdKNASx3Vir5EfVpuhVZ8Pf3B3zkQCdF4EJq8s4Ti/FF+
SdaaNpt8MVBVp86aWZhZi6HDt8FWV4dsGyvVWk723kcGjEwjYw4QSX0OxyuyyYL3QzbW5EO5FcNC
cUWU0De+KJgrp8Q7xxRkkDfM+VvAt3g1eooV1P9UdRIv8Z3c6GCwqSAaPup9W+1h6elnpdEVr0bR
J9d4zGsrQcM7rwrozUBDB+YCGr2LYxIGYxZIScKuhRPodsTJNp6A1blmrZZy33lV/KOIi+dUknW7
OCCKoukyUQhUFD818XpU4X0Z0MjQPg5qQIuq7NB/8Dex2pj23NLZnF5E79zevw6/BFoU1ST4+Sgo
XNnzkvXFeFvCP135nodL9S1SR3QVsM8siYKVzmLpiPoI/XBUik1G+cxWZFCohuErbm6J3saL9Xil
/XX4/X6Op/DliGu5bsTFeIogSX4vccOhGlDt5KT3z+IgxM/LiNaulsPv9zYUFZoZ5QxxaMZWH+4K
KAmeGBltsxGLWrQjOfa30yQ/x4XqbetOlC5Uq8hdvW3xLiDGXjkND6/Tn6NzsdEHAPVGenI4utBK
NDYTtdl4mtRwEo2KHctI3bSgx+Br9tKm0mrl5vSaeW/QWeWJVUv1G6DH4aBYYAujLEXVpodvuU+y
PtmIsNM2ljjF3w0zim+Nqe1XPunh9fb2prN7CfcbFCJUtJTDQb0oicw4RihLKLWJgmSunYXFqFML
mlsFjZEPNpoFLbCgQlmZ5HdWL9gOwJvA1iDCyfOj/XLQth6dxnToqg1i4IGDLpF/2RQQ1MTOkDbQ
/sT96fl971VnTgSxIC8MI+NwPAOWRyTLfbWRwFw5Q+gb54bWl04x6PplkiclkBZFqO6KuFkT13r3
VRFMIFebm+VLSHoSCDRQAj7taPTRxSzSYAewIB5aHmITjZgcnX7VRcXxx2fF8pjDDWYTB/7i+BPB
MGeZr1abosClLUt1bVNgsSDZvjYV97mhl6ZT0DGly6VawWuQmdZNRBV7r3jKuJG63kjWHmneM/9J
qH480qzFBSeGS5V6x+H0x8KQhKBLqo2R9vfsL3Nr+dQY/EhrnMaSY3uoZP0SBR5lY4rVwEkN38lU
g3bl0HznEJtbOQDhuBvmwPXwOWRFMDAF0upNphnjTZj1CoDM6Bl+vLFSgTu8BH68MSAbijrw9Ign
FselYGVi0HdRg5eoYV2pvZxjfVQ0T6e/9XtrC4kMuFtUiOYM5PB9JC65YNTzZmNV0v/h7Ex33Eay
bf1EBDgPf0VSUqadnt0u+w9R5armPE9BPv39wufcA4siRGQ1ugsGjOqtCEbs2MPaa5WBnnrFuVAX
7as6wiEk1Cp7XVT6v8uiZU3RHnJzCgC3Bhmqb51UbYcQUsXqPK6qeKakO6OVlyWX168NskT+AyRZ
5yzfmmqNuFqy0exDBCLasFGd6rpWDCSb8UgJexna82N7e2eDaQMNwgoqRPT2b+313VLOtWEzX9BN
83l0rOHa2LDhReiFvCqv+J9dJOCDlwbAF//cOF5TQIHaJ8kQDrWt0xhYqy81pAXv4WjTTzmhup9p
DN+fBgFL7uNVbsngfuGQgCVDiAOGhQx5cxVXuP7sxU770C2ZF+m91QxFqo8+dOrDWVeU8Uu69NHP
BbX0a1KsnnoF25efoVZ0aBVERfR+SNTeL+FAd9/YhV7WJ1NJoiekdTrfLpzlSLdlJxog/wJHgEo2
+PRtHzLS+6jVEWoM5yrXXjxXvBUAyT54VZW8F4h4vFdTxfgz7ZfqbFTCO3Jd8kTfui7ZtgHsKRmr
QFRtjkVhZQs1TNSOYUxRkJodIxuOAATjglSpbbiU1h55AyRcvD+bTrGDfhyH/uSi/Hrxiqr7mlmr
8Z+Dbyjzsc1vkigkeKSAoyKAu3FjZtO0E0T7TRihtXt2khHposwZnlXULM562imnOZ3L2M/1wv1Y
dv3ycWlS+/vjXyEXfvcjoLWiwkJQz2t+e18ms4HgAqXQEK1aZGdbho3ZKOOi96Py3Na1e10LpDi0
pasObuomT5T3x8Mi/JFQylBi3UIE0OmMHHNUMA3U6tpY/Xrh2VKNS9vEzX8dZbWfenuO3wgvgl3W
mGz9vZaq89fHG3DvMMC/QTTDeAbCbBRhbzcgcSJtrSuIZQylcQKz0DUurJa9d5Z6efo3pn41xyRD
5/YQcpnrGsKsOsxXc/irUzorhA2ih37DSexXR4US1gdOkhPvgjjehEpzDpdUZkxNyDhfv54WpVQG
31b0mYqgZ/yE/6n6ETk9fI96C7XAkX/aO9s8m3LuCxVwQsPbXRVZ2S8Q1qKLmCPeEtmJ66dqrPp9
MqyhqsbNG9pzmR8vPXPla2c9m5V2AEG5f1U9iszEw3xa+bJurlcWWa0z6EUTZqNbvYubaSZUSmz9
zWqp9ZUh6deHiB4BOE0d9htz24R1WqYBjJBShpndxde0VSY6l8LS/MER65s01kR9sM3ybG4uL1GQ
ykwmblVn1OF2lyPYwmaG3spwosgUjLzeL0tWOpTr+uhN1lAInrz8kGt859sCm+TNkyLy5Hebt2eq
QTnpU16HzjBEF6Ow8heBXM9ZWF73UbFG57n1pkIL5njqg6we8nf2kMx/v/ou8ey5SFNSZGJ0efMj
elevvD4ekO8xJ+2vRZvganBEedatrjvwEDsHSU75yaFNyDzp1dzu8qpqFF2Urg2nfIz/6XWveq5Q
fz8Zg9ohAJatR3I3e55RBpzkOLLWwxjLrcW+0Ot4cas2pBY8WYHSDlEZuFH+JbIUyWZWmNOPFo/a
hCm1oEvPhPQQGHHkFOGrd5mpNSinZX0YvMHmDvE3kyIZiUI8OOQYhdfRCxOQzBpRS43xsbHdfQaF
zEtDKY0H6XbVq2ugZTpObZgvg/UylqXxYbVn68pv+CvXhXfw8snPtrk8DJPRN2GShr7lFggsnDVK
p5q11ZW2XOfJioICGuKPjxe1875KsluI6cjOqXJvFpWBDkmtxWrC0esMfxmM/Bnhut5fHcIysIn8
3SkTY9FcVjfJ/sXJlZNz/0NaCXf47Y5Whg2Xl3CIu42of1s2wKOmZIqEX8EdcrHhwztinN35hoQR
splJuZ3Du13uMDl1Z0TUl5xyBJiVFR2QnLU7TYXtfJzqqTrIL+Q933xFbiTYNpNyMxrHm4emmNRV
LReqf42Tiqcy95himdfqU4Nw/B+PP+Xe2mTmy4vC8WRfb3fTaHqtQfWXGNKoch8uUO1URaXyRkvd
8hTbdXUQLshbvl0a4HxLSrVSU9q2pPhOKCu6RR/qGaiezOQ+kJAuDmyjiR0Mdj2/7bSu5n0ZIhGu
y+J8eLzg/R8g+cqpGHKGNgu2Jifh/eIHjGtU/eiiYnyrt+QyCGWXbxsPkTtLuPFprJz6j6zTvz22
vrfdYAmpf9BDlYTXt9udwf6jzmPfh0QXSD1EUACd+oau9DTp4hk/f8Roe19y0WUmxx2lxsMftuyy
TkmRzbIA17lr7lxTOSEVC6EFqiK+VFllPE1oLvvLqiCYpJTZfxYYn/xMeE3QKu702tIDP4aWLsgf
IGcSeHa7fETs4X4wAdCm7Ty8dCKzgsWFcufxJt85QayQKuICQYiSNW8cfOTl1ZLPthsYTrGesyFb
T+3UHbWm7j6lLqd1XFql9A0AMm2s1KwR+TJdD+phFidXFT+7MnIu6IvNpzox4uvjRd35BNDYEn/M
GwLsxtzWU5rYwbXBrxp0Xlx9n7kdX92ld/y5TY96izumJAqfdi2htqRPuf1KnigHKm+LHrRRvCId
o6TjAHljXA2+qM0lCx+v7H4j+UzMBBGIwD1Gq/rWnNW5LjmhaQTdYv+llNEUWvPSnLvJoQdSzkdj
ZncOAEs00GTWTinljlZJy2FVWh3otyh9JkFa2e27jBnf9+psTS9q3ffPYH9KwOV9sl6nDoLeA+++
6WmSI8q18hlhq4VkiO7t7YLRnGis1Bx1yP7dElZ7LbIXlC+E+S2ZXPjcS7MzvpmQMNEMK9spBw+U
LcTDQitBpOad6A5CbvmA3Thl+YPIqeCuBgVGFfL2B81Nu+ZaURoB2E7zh9vo2alDoe8DzI2fFlTi
PgMkGf5JhGYdVJt2Pj1RKDBuD9VjioXyW/1Way/h6VfoXatBUafL81wYdtCqMYPWtqGcs7W3D/zP
zrenNkGBgu4JEy3bGNQbVwPaUHsNqKZRN4HGkUhl7r3ChNEctgSvTs0WmGSjFRcvjeivTKpOYe/x
gd+5X/wK8B9ynhvynE0Es2ijXkIrBongsmRPdes0PjP5XsjFHg5M3UfdEkTD6y6J7shrtp9W1yut
i1V3CQx6cmHmJlM4M4X/ZpnM6lx6VPImZarCdZ0XxMsHFBiW/kjMbucrE5DCLu5JTNbdrk+KWkHk
ZyzB6GjtUx1poD4iMw1ROWvCeSziA4ey85UpItKoZ56R4HaLHWoa5lXX2lIZCFlc6IiS9kVTWuW5
dyvlH5FX5RzmpVd9Bh0iZj+KYtc52PadFQNVkFGOZMSxtxCfLEoppK6ca6ph+bOuDvpJRP36tRL6
+g+UfHV6cJH2lkyCQVmCGowUabi9SDGgNy/D69GjL93sUx4bybNRQv3jIy/SAvsn/GtPVV3mKfxe
mvYhpbB6MEi68xvIOHg4IB6CyQXs581lTjILfICbqEwjrdkZpqmBEk1X2BeYpxrrFFlO97lo9OjS
oh/hF0vyL55IOXbJpkvlgrtNMIusA5PYrcE8j/opGzWITLVYhK6RzAdp3U5YZcrpf4kWI5KEs+B2
sSKeoDBsXDMQY4UyeQ6NcDhz/t+6SReB1c+d731ldIGbKO6V2QY4mIWiWe+WzunQyRuONL7uXTgv
GdT14A8tgoRtyXOhvKdNNPACy4yblzi1xZVgFqG0aS2eq6pv/DHppgul6aOtuI+2qEVR7OUJoYdm
bmuNuUE4LTxhBQLq1atTWNOzwrU8QMne3ygiHwk4lqcLauvNEwUvYW80KWNlXC39sxu3+iWDUTLI
jNYMcliE44MrfO+kMSeh/xJxA+XN5pFWkh6csxHbwbTmZQCd7Boi6IpsarM259e+B5iimkdpD/4Z
ArzbszQXo6u4RWUHvMGwlEBocFr6xPFd4Ry5xt1tJOjAKTHTTjh5a2qNu1TREnhy69x4K8YsPkMy
a4STG01+k2bpgSfeO5WEdICA6ZXJYsGtOVVX5tXWSOz0pW2+AAUuzlzdxh/0PvvUSFXbUjOiC8RB
RyNiuwuFCYDnD3oKqsa3lhFTLipjmtnTVOv8qTFy4JaJ+sIcbHGlXXLUjNm1RzuGAREpeLBtpWtu
HS0xla/Ao7N5Zcq6/OLFFildEVVPdtp0fz8+M/fOllKavOzgeeAhuZsJLeO00HLszTYbqEMgTWHC
6t5CsmieYy+3T8rY2L7befnTAOnWwZHdWy59Twpb+HtKI5vrOIimNJCJ48M2i3eNIsu4AGaKfWPw
zGeUf4664/Jz3UaoUNGgyaVDS8Mt2Vb+mwWBpXjq7CCPsu6loIX9Weltg5BxiALIdR0mpuKjsHjX
KFmcTSGQhvy2zAWfOXVgt7YDsJbmsxcbNfIkBFCNu0TXRZnay9wM+sHO7n1YlA0lJIOED+7224Or
iczw2rmygt6N6s4ftbQ79yBSmOFMJvu/uRqXk69qaQ40Jq1UhsSc5Mvjs7X3cYH+URzlFeUt3wQT
Q7LM6wDhcqAymPVcC2MKV02JgkZZh2AckZ5+vT1KUCRjPCOUvzdewhNuUcDeQ01YN5afaplpZ3Ce
9XcNTL2BdEGd//XY4I5vp+JFkUCWBxCekRvwW9qRF2pTl6NhBHOvGTyMS3q2CHvD2Bl/Pra0s5VU
CeBE5J4YPCQbf5sNeVlo9eoEDQDrrK/+rFcrDdM0Y/artY+a9zvWQFuDtSYqAbK11ces80IRa6o6
gToalLAMKhHOaGhBi6pT0A/J9DpuQhJZPBDDMSD0Zblgy47StREMk0oah2LRirPDA+3PGfwhZZbN
voim6SAI2MwJyswZfhTaXvTbqR4yKnr74eDnhzET8v+wqxb9pzBT96e79uVHaF7Vd+pqmD/Kopk+
JEkWP6XN2OaXyPGSs1qm81tyAZXWAgRghRu53whgSXMff235NW+9FC8q54qBKYJxvsTtz/MMxHy0
KokCWy/sKzez8fUFkrHHVu6/sgTUUAWSYBcZ899a6etJMIWxREGazfWl6ev0ySmdL6Xj9U+DMhyc
4HsnSBOOB8YDMqQBGdrcFYNuH5FjHwWI3SCCAagcctTaOKlxJc6J5ZSwXVVHCNL7C0oliLiBr8wD
x+25XaJpZH2W2CvixSpD1NqKeEKWx+aZMOOoQbOzPkkBIWmmaUoROt+aqiemLt2mJzcuEvE8xI5z
Mm3049aCQfZ8Vts3a+0dvSw764PakKlS2mES8bI5x5lIBH02OwVkZwFtUcvRj2dn/Ax3wHDQMb5/
T4AA0AoiC6XgCnT9dn0ejKHWGOtJONlD6hfTaJ1blDO/a2XkxScauMZ5maOhDR1o9l86Sz0SFd+7
tBavNvgUskP+sLkVZIP2PM9VGjJ6Wv/DnH73fp5XyIgny1Iu/BjrjP4kIEDh6t1PdWTAHI27ugrm
Gn2IYeD58WZz/LrEc/LSArk5CFJ/RaGba4voEH19eXPhytn8wLoojCgWShKKaSnqU6cZ6XOqN8r7
LLXUzO/nojmlotQ/rLPevGPuYnmJqiwJGqbavrVGvbz3Mi8GawFKVUgeWDRsuvG9riTVd91SDPRY
gP5d+mNVgc3o/C+HKPtgjEbImrfubG5nYwL0KaMhCUe1+lw3avGktXkih6ZgNnFABaHnNVzysdFP
s5MPF4WHllGF0X1XVHocgh9pDnbzzjvh/5gspC1IP51/bqoAEjZWzZKqI5ud5Cmu8n46zSjNfMi9
3vhkqdGRPuKeQa4QjwJ9LFnwuT3g0VDVyigU06cib171pIePYYQfwCmq+qmZkvwgWrm7u0y+YQbE
LkU15Dzl3/8WPCBENZpWxFCVmc7zuWV4BZACqIR1dkXwSk8v+3/SCsMJiHiqm70kEFbQkqlMf5pb
C2J2qkf/9da6+OxBvBJUNZwnjw3urE1Sm+B3scyDvnGGCmlZXzatCav+6IaMahVMaJfMtZjj+Omx
qTu/hAVuHUVBuBZgfJN++bdtNIasozDF0IVadsAqVrJqbakKRt2d9TS7cx/AG15/SnRlCty4PAKY
3xfhsS8pC0kpOKhAzG/tJ0pE9dfOGPpgrCew9DF+461DdzYsyO4aRTFEyN2JemhqZu2L18/LS+40
7TXOo9l/vBXS1I3/kT8FOA9DlRQ4GKu8/SkN+AfNgdLEj3U0Z9pGc4Kqr/rXX0yCBo4SpFFUnrdT
W7AoTHrk1KYPon86w5LdQF0AD4nbwHCS10iR/YtVkbNJJj9O1HYUd2FExBFiNGEyaPSnuYqrt2M7
vZKJ8ddBlf1rCXLDC25DUG2m51bMvenjZ6O/UU7U/bkaKuo0NE0UH8y8+WEBbHQw47zjdKRgDD0L
ydFFOHb7yTKiQM1cIO9PtcH+o9ehjzpZdqOeV7PVsnAwuqMi0b5F7gpFPirbW5xdp7eTrTmM7rTT
SoMxZxgCfRUmG40VoHoWDa8+lFCLUToBJUP9hNL97QpL3clXvcKePuoKohvu8ES70To4JHfRF+4N
0T/qMzQIKB9uvIDpRXFCrZp5KBgn3uudm4VG5y3v5mYsQG4uCrJxiFVZB0DC+80k+jJIk7gK+J8t
jI50iEs9chegDS2uI5QiV1OFZyN1I/WN5RbiYJl3dTCWqUHdRcnQ4bXeahvSeS+9BoYV9OXMCo0t
Absl0oShp6FQRuePehyCYKe6hJfw8S3c8XOYZrYEbknJDrstFKFzoczgqQ3f0vMoiIfZ8cVg6WHX
O2WwgE0+xdrUncsR/jOr1MVZsRXjk2oB4X38S+7fFikIRFmDVhSXdetwhwnEq53h5RRkEMOobZFa
1Abn2baWo/B67/NyrqjPE9LB4bDx7X0az4qOXosfj4MVOI0h/E5blKtuOZOkwpoPQoJdeyg7Mf5P
pZMM9fau9IWhzVJ8yDc5WGGslGzgaBdvR74qQ7L9cpAH720l4BFupiQBJO65tTfas03eAI9D7qoj
fNQZ1JKJCzWpph815+/fJkPmKMDxCXrodWxMpb2S20aFqc6Jx9AjmgtQ6Ho1wor7AXaBSiJxLGVi
ueDfgoF4Ru8wajvLR2HIPUVJAf+Via57F2V/OZOjHfi2Pa8DCAmMFZ0iNlF+z9/MrUOZZMrM9+pF
pl2KvFJ8Re3659qp4nDSYi8UhXY0OrhnlIdKymIxMkJ76tao1ix0gp3B9FNzGXjmdXN80Zlz+wun
Yb0ok11ZJ5Gr4o/H127P9TAxTGTBM8nY9sbDNslqwbPK3HCX1kVYjm160RD8/UKm25CyVLCb2c38
sYEN4MD17N0KSrXENTySDou+XbAh+qq2Z82Ed71pz705tKc0hd7Mi4fhNPbGFDxe6a/p+ts4Skpp
M3tAI4W3y91Er1VhqbmtxlzD3puTkx5XNqOS8ej+7fGQIMyZArcC1hTZZWAbsaWeljKt3qliqv/Q
yOjEyYSGyzwZotLisBaNQ/6UDv2MNGU9TSc0HBC7dMHkfetTW/tvQc15gDteL/srQP+899W2aiZ/
QZVyODmKnX9yoQVE8zKqQG5Y2TpKvdHpSEb6PpSWWCPJ9ok7INzaHOehTtZ6WvnErWA8KEGf92R4
xRBK0lY/acfKXzy79XWqdadigFvqYN+le9vsO2g+KjaSIZo/bT60Z/ReYyEUBuGLmn5fDBPOw9Lu
1J9zofWxP2bd+HnQwKKeTAsWaSmrrn9ptcXuT+uQmn/UrhnTKk+61rrkwxh9gDurjU465W0AyR0y
Mn7eOA2ivFYL6x79F+aPEtRPz48XsuNW6Q+Dd/rFbUBWcHtgs2UtrUQqMjmKKQLNW4rPs1DiExn4
Er7eFEM7vBncD4DeG2dgFGPTaDmSjlUL7JLvR79G61dejGI4KNLu+B05H/R/pjaPYWU28MWmrMqy
Ru3NhIzsH6vMik4kgElxGqpWXIVVrwebuWvWknUnkmU0rDebaZoxbCqpFK2kC1ecusbqYKecoSc7
qc3Y/OF5qRJGZuce2N35iLRQkZOk3ESksW1HJ25fiYTf46udUV5zsNCnZnDbt5Gu/nz8DeW12hx7
XioKAMR0EtW4cTdNW1fCqXIYEua5+KdohHP2zLaDWS0t2jepx6zTY4M7b/GNwU2Ygb7tVMUjwXLS
F+rnCT6cH43sUD+2sruBcERRSSFqhJfx9haYKhI/hd7A7gGdOjDu1vs01nr1nNbR0bTUnimo7+hy
MYnA5MXmaGZCpFxp6hujhoptXHZzaKY9Y1NF9ffjRe2cRuIKOiL08sgTt8DTqXTErCcR2czSgYCC
zuKsuKjX5M0UX/Ks1T4torS+Pza6973AtsnDQXfrTiUgdUfPqSe+V7GUnMd0cgNGkP9FXE1piBRK
znrxzTbfi5rpCGcfS+u7Tv+OUu0/TaU7n+w2Pzjve1+LpRCkwD9FWWvztQwHAWB7EoZfJ1P6Ulvo
RfLGxk2wrpHy9Hjrdm0x6CSTNAC826IebKmlXXjMQHuj1wZw1C0nChuoWRSRETw2tfeVpPwbX4jx
bxo3t+c9WTQ4cWf8o9Zn4rzWcXJBofvVSEcpBAXglIlrdokzf2vF0OfazbKFBWXDH4sY25BSxXo2
HWLPrnT/l/jwhn79dzbt3UXJgihxu0w7N4uyFW8xGxdJ+5T66FvoZsm2osKJ1ODx5u3dK6n89//t
yO/4WyQtXx0m17FjzIxooSnbnHSzHYEBees5bxb3ue/K8T+Pje45Xub/gLEAG4aoYWOUqZbYRtZH
Mkozb3qKoj79NqXLgBq547wUqIQe9TD2tpP8hGqPpCcl5bpdZqblfTaigU7/v0Rj2kIKo4pV/SCt
27fCKZHjLZAAbJ7MxZ3KWbd7SjzlNDx7LULBqZ4L//Hu7X0yOVwGczLAUA7k7VpqLavKdNANH0hT
+hb2mcIfirRDwSZJGRZ238xe9N/HJu8XRqlFp7oDGhI++e0MQqYNeqPNHP6CVCHwrMb+pE2G++Wx
lftMRxZ0JKeo7BEz93q7sL6c9CRh1JZREqe4JI1tXqe07z5WbdQgspkjtdzBXl/V2Rg+tny/pVjG
CVFQxlsxNXZr2Rxh+Z461leVzvRiKEb6DVTz+KYeWviL4qI/K6vlHjT27l0klSRZepSIWiax5Kb/
dvUob/ZFwu1j/mqu4Du00PLKdQ3ZxXS8Pl7fvilAnYwI/Sqa3ZqyFqRujBqoRBKPc1A4betD3oqE
liiPWBzu77akpKUp4OElARhtbtqAElpnr9ztfBqhgweYF9hJnpw0Jv2/5mOpHBRy946mdCNyFpIA
ZIuPTjU4guaY3IXsKvbpX85XNXHNg2+1d0BAZFCR+lWx2da+sg4iPMYOwZp4ffqO3He+KHOW+eo6
D36KeGXAzFwVPP5qO0uTgQFErQw5gpXYnkqq5QOj2BwQJZ7fFHqRhN6Ed3lsZedskHIiHyO7kPT9
Nu7EbB1oxwusjOUC1NapkhP6af17BKbzV2cyBDiydsK/Sxl123mbqUBNdskF1zM1CujQZCc3cdfA
W5va10x0roQVH40j76zPplEvu1Qckbt2n260wKEYgvZXvZj+QyOr+gYGogzSAvHIx1spP8htQiHn
Y8FZ0Jeim7nF8DpWSXt2XeAAc5f5g5nNImTIGHE5kyy6aJsZ4malfBZxUn5yE/2IrPF+pYxE8JCr
dGZgoNnqfxeomqne4gDOL+P5h2tHahtUTMWFK0Lk40Eus2vsl0AJPAiMW29ymXJehTqu6C67LZxd
6I6bb7t1sS+kp9rl8bbez0BAP4PmshyZp2YKOcOt+6oURy9qpCyCZC4mJn4mEapch9DLxuVNPIj8
rSXgPxKJxSCwIt6ak9t9ePwb7u8idulRyZcJ4pgtxAAMjWIbK0Q4cPCKJzXVmjBO1+T8L6zI95Uo
k5jPlJv+25NAGp5DJeqWwayPwzUltAVDYZgHN/7eRcvghAEaWdtjVfqtFWPopOY6NTQDiYO3RrpO
T/qALm1qz+ibavXQH3zAvc3Df1GIZkroHvsdmz0EyQAHgrU1uk+DltsvU+P2B4/c3rIc0B8gVXTJ
a7nZvDIjv6jXpAItl5vXRDDyX6y1gOdMlKdBi4/s3b8J7OBv9jYv3VLTSWY2pQqcRXkpQEN9owS7
XFOrzpjVdH8MXuIdXLq7JTJLTMNLwuco1gHau/1yalSNTRnD8ir0zkSJdvT82XS6qylx51paH4H2
7y459hgIoPyEOq1M82/tOUm19kM2cVKUJD0nXUO3xwDIwK8cDnznr57OjfOUtgzZO+CQMDS9if4E
7rGGwLcM+m5CItJEq+UPzpJ476zjBG1dWlZ02pYCdYHRQwbbM/5U00wvT12uZm+HNdG/rroBn+iS
QYWbF+gOdGICXGxW5Z9QffD7y7L+RibfXzW7Wz5SwJ6gazNahDHrIz2V3Z2TOvFImcpHfLNzVQO9
s+A6BWkp7LcINYyhNZHhuD2qII+dxt05lBuHGUAYkl10iz4YhWOImXw7KOzlhzW71Z9zVC4X9E4T
MPNtn02+WaRHrHd7ViUWjPlH/nc3+Vd5yVLbhiiDWtGW0FtFw/SDhYoKPDnnclBUQPq6Fj5e6t6u
UiFh8pj5YKB+G8+1IqMRtTaaooUFCVmX6UvQQ7xJgbA6gnHvmqLLA6oMHkFyutujP6/94sTAAoIB
7NfJSqzWz9M5ChLq3q/1x3xA2PQgdgcYIKtNt6YSN57N2TWLYJhL9+LQSgsmC0kcJU+Ss+GV0X8e
7+L9eyoNSikMBhDggdhiLhQhe3kAVgJNxFl30szaOwNzLp7HTqnfzvGKsITIerh48/pv6qB66KhZ
ffCi7hwgrEhRdL4lLFjyA/z21nklOMG6cvOgn1In6FKjDlZhNidrTpd3XuS1cKOb1YHRna+K6yQe
pJ7Ow7fFtPTlwLiia+YB/IVpGGXR/GXVnJ7GC/CIx7u8a0oKiwAUhZphO4TdVgwqLzOm4k6NL31f
xOfJ1cd3vdUVB2iIXVMEJb9wHkRI8v39bSvT0phMo1IwNbXeqY5W96y0LTI8VXdU4rgLcYl+JJEd
oF5InUnfbk3FZSbBSVEO8QvKYmqcW5cGjnLfmjzvp221gvYrtKmdhClAJXWUEu2tFFi2JOgijaAY
cWueUJ7kk4Q86CD8PU2jAmtro+o+GmLjQTFn560FUAraQbYGcAIbD746WdKW1lgEqzGpzI91zeci
QlypjrrqqpVGcXl8XvbuA9VSoj9EzDXKLbdLM0YKI3YuCvRm9Oa5dCw4YBq9OsPzQ/sM8ehThn7o
geuRi9g8ulIc9v+Mbh7ddCnXqYNBMxCRAevWWBbLZya57Utd5c5TbhjJ2csdDcEHU8+/P17wrm1K
WAAuQCgAkLxdsKuJZZj0lXRFDMabtVJRgM1ty1d7I/G7avwz9yrteRT2EVxv7xBRLpZUuLC1AjK5
NewtVeUqaVoE6rDG14W89yujt7GPuzoCgO6aIlr79UxKmqZbU1SziqpRq4KBAu3jWqrO53pyZn8d
1eigQrFnCS05BkcYPoL3YbMoNk2YzOrlAYi61F/7VQlnVLXDTDjd+fUfjlyMwXeCPXCIm5tRUQvM
bBV3Az9o9bSUWdeevKL81LadcjEaZpZ5JBU/0Tvx9bHlvZeL+iNNFsw7zM1tAmA7JZN3ZgtPtypa
oHuZcW47tX9yFzvxx04syclJ3W9Ti3DaSZeN9Im62kGoundTaZUzX4Vb4NXerH+J0lzWTPJgMDPv
adQTGPrMKvHbovpTc+HJpn9zRON2l0LhdyW8hBYRcT8rvz1ITaqXU9ws2EwZ/hRmP36E8Mc9KKbt
XUlGUuAsknUMJj5vrQzM24uk93Lc6yjeVybfE0Wx6Mxr+cOJrGb128Fp3i02HBYHm7r3sDCjx0QX
XRzesM0C52qCv6gri8CcdKlVOqRzKPo8vlpW3n3Lhsb90/VikZw6t1z8fnVV5eAX7Dl8skfYeyWn
B1HJZvFj3iYwj+aBzSPnkz4DDUnGLJhVqjdZZR6N/O/dWPmCEr0Doqaaf2svLWyapgr2rMwqfHfx
1kBr7eyceF1xcGP3lsbwD0k/1SGu7cZU1gmnT2uDsMdL9ZNXuzaD/FF/LexqCed+NQ/O0f3S8K+S
upNWGZXFbQ/fNjttjeI4DyYxf4q7fnweVALNIrLbD489wp4lABhyUXAkUQe+3cRCMnt5Zp8HZdaM
l1nlsgOPnxCBncyD83FPGSBxHvyXFrR8Mbd+z+srk0JwScSqpOK73udTezLHFMaprp/XzwudvL9n
UQi/98b0nNrWCLdYZZ90Whfncp7rA29474f4MZIdFZfI7OUWRVioimMOa44fVtLiS11Zc+4XVm9e
7Zly1Skqm/5rPDZVfBA07NqlwgLNMCK8dwMbo06jf5iyPID99KdQlDQEbuC8HS3K4GTbS1COlvH5
9d+ZuQ3ECCTp3x3E3qPfZZZtnQfmrBVMCs752clm9WUx0NH4F6Z41SDIwwuQJ90eqXUeY/5P+cwd
kMaz5aYrN6a1ETDpjnSn7u+lDj4D5hxebAnp37icHuJRazQxNZs6IrA5k+4DMW7Qoux5BW2mP71+
afLVAlojVaG3uNoutUe9Qt88KCvrfeJ2tc9bXp3dIVkPLO2tjESB0yERmnfv1VKlhsuUWk5RIpWE
RAwrrG0Zn0Sa9p+HYq4OiIHu30eJCyFqZgyDrHL70Ux9iRWndpA/1Nr2PDlK/751O/3j6/cPqIuk
+peT7NuuvKbX1PhLdJGhMp1OVD7s0Mppc434nPCxqb0F/W5KOr7fcroqNYcqGTDl1rn2Ph+i7AJ7
9/QvrjJ5FM1HQPzMq29icMFTqMWI3sAUlos3XjW4L1EHlag1iegvVCxhFBwOm/E7Z0PKi0juFfwW
1/l2aXFflSrPfYqCZPZ3hGruuVwNB/0LJs2WSD1q7u7s5C+CbRClJP2Qy9yai6CiQnDQTGEBaPtz
n9jiA3NRr9M7Y5APFNmvQhjRPs2K7QHsPL00kxYrY9lM3UnJotpvYRP+IRJFvANdetSR2Hn5GEag
rkAkyk3b1sKg3nOxaMizKDqfsS/Lt5PEOS3ZIenInikePAoL1DN5/TZuqhFdHucDH6yIyi5A8KE/
LxWPDZiRox7W3iMr65jMURGrEO1uMiYjyZn1xukGxRypJ2RLtJ9apJjVKUolt0ohVWJQJggS4amX
eC51H/6T4lKNVeXPpT3++fga7i1dQhHQOeVnUfG4PTwmk+azpXQpjOxK+l5bi+gFpwdDkRofAR93
nlWH9iidStqUkgDx1lSP6JVdrk3KWCp4S6RqOwA4I1DrJO0mCIq0KKxzb72+doG8PoACwBjBOwCn
2a3VRKeN56o5k1Zd6oW6GLtTLnAIVpZmBynq/b03GCIGE8bkO13grcADOH6nQYQ4DUoxF6e0b6cQ
lBo6LTUz/Z7WHHHl3F98IHuyskqxj0Vu8zRmgoGGDbDpr2uXfKPWW4bMCiqXV28gVSJyJS4H7eUt
jGPMhV0w1Z4EYpiNoGyzFqasHnkdhF9Oj03tLYipVRIzGKvuqdrnCrq5SlPigIhdAenGTPJMmT94
bEUe6duaEBaoCjN0zinkNN+eCMhGaQtOiQgqCKk+qp2XnW0L1qmO3PCS86+h4K1UH/t2OULE7BwQ
HnGqi0RDsuW0SVOYMXeEh2JswAuMjMvgjefe6Jd/qjVDKqLKl4Ozv2uPsumv8QquwCbSQ3Ap6q0B
e1FXLsCm6sIv1TF+8vR2udgF07sHH/D+ipM8EOnRf4WukW94u7VFM8AuVBIh91kbXRoGdWE3XXU/
SiGbp1llPhvpmB0ELXtGmUzFh5HZQzG2iSSm3CAyF0IEzMhXoZ6PTuj0/4+z89qR2+i28BMRYA63
bHb3BEmWRiNL8g3hyJxZTE9/vtLFf0Q20cQIsA0DAlRdrF27dlh7LfStNFso72w9qj4laJodBBa3
flMCgv9/UfnpfwpfVL0FIwEAgk6oHZ6qZnGfaUKNp7bPo5f79rq7P8J0mP25GTeDyH2Wt+NQY6+I
4s5/adqIZoabKOUl0Wcl6ApMqaycN4+MkQcyfciVpxYNr+vmKE0ohaopzqcgsxhSoes2BxMc5Iwg
pR71Pct9u5thPUI0xANkIr85xVosHoJZ5RSkztycCHX6swkH5Wl0Uudy/4PuOABSux80gPS9eIvW
ZxeGSjdUop6Cjt7N8wKzwrkNDQaN0jTVtAeYcJRrqKnl+8oYw4O1d1wc7T3ZDaMMQ1FkYzcwqqei
8ZaR92783PXe/NvUmOnr/Q3uGCf6ycwbw85ErLEthxA1aSXarWMgYoTcFVskV573OsiSuTnIS3aM
kwk/epbSsUE4sAlnvCTL5srDe7ol3fk2GxYqkmr5VFj0+/I67X5XiiE/WHRnf9AbUMKTflTjwV0f
4KwqC6WZZAxsb/L8uMzVAIL17iF1xs6//ynleawfC2bfGQ5nLJ3yC5wK66Vsqws1b2TEH4tM/lAA
wZ1MBqReqOIVQUrh/6CytLseSE2QOICPqH6s15tBXNRjSzxkzpb7VORT8j7Oo5oh4ykq/mo8URws
eGuQbJDerGRpI2nedpw6N27GSVuGQGtRRomaoX9OmMc7eIl2VoF3TgKMJCEQZBjrbcXxkhl6o4gA
g2WeGRjEE+JE5YFT3vl4FG2YXwSKg1VuC0bLYHRC41UNhtgYDSLqcbiGY5R9VVqRPC9aGx5UAXa2
JeejJDsE9Sne2fW2KmusEpq6IvAqU73WzqCc4+PJ+ts7RthKIwJ6HLnOFp28uHrWePYigt7qko9R
24dPSjsneOZRo5wsnI+QmLQHJ7b3LWGdIEyBykmmluutJYkiiFcsAaapcP+C+Tc/RczDPMQzXNvp
MB2R3NzeaTIw6o6SopOZgC1Ms/Mahr3qYkAEqpjOepw0T62JwVC9PSJ93Dk1+isgm6i3MYm5Rf3M
IvWWri8x+XJonprU0K5ZTEpy33PsbIhbDByMS0wNcfugLVaqtK7GhqYwzz/qadufU7NCWTA+ola9
XQm8CBhrpuiByZhbn0GzKnb6tCIWcdX2N7NTrVevKBbdT8bGiw+29WNWfO0RWe3HKUGVjAvevJ6Q
bQ0JinlTIJK4GiAALyUsf0lcx4fMgvRqocvyIKJiHq4WMQ08P3NiwR9VpiopbK1auR+iSPx3vyhW
d8q8vvoyjvP8t+J2yescm8PfxK0eQL0GHrSHmRKz4eejbizB/QO6vVYM/1FggB9DEmVsUSIDwwyZ
ESV9kETUa/x4KqovGW2jyC+gKPFhVmfyyhsP7tUt3wEFSqpDDBJAz4rJbx4vD4/bFXHdBwNTXV+n
cFHgPR6sRTvXQsz9NRGjfTGltu6lHZk4t+fQ+E9x2tr2lyw2vQMXdnvPId4md5QQDojVtzrdUwz6
f6TDAON4lzx3ZMrnOcrzkzFk/XOWONHBe7O3Hj1pUCO0xrFZeTl/CpxNJN4zLe0JvgpLPxUw4569
hsnbGOykL1DNOngTbi87ZW50yMlKcDA3D2o30FbJGYQMEidpwDq03MAyO4qW91aRrpKOLT13XPV6
V4h/AtEGjBkMZepdK+RvL7Sk2gOLvb3okopIUhryYBOPbIKDYWm1KkJaNoh0NzlTd2s/mWGT+Sp3
8M3oELkUMSqMzTSCtxiCdAbInnsN4T+aYqhNF+MfhYMQKyH59GCHVfT7/cu4tzW4KaBcgu1ScqOv
P2CtFgbjS8TFtTm5pxZa8tTXywqmMsPO/377WjIQwfwo3lOyWa/VKbXAYCComjszfub1C88Un7L3
gzKXR6pSO04GgyBWlVpNBAqbfbXTVOIJIpI3VagPyuQ5fqjHlV8DQnpsZms66aTp5/sb3IERQGFC
cAwbNQ8DyPL1DkOtmbxelT56agRoxST+XGSjOMUl98udLfEwwxD2qKMOd+oadbl086B9u/8j5Brr
d0Ii76jfMiUDResWyjB5kbcsOScqGgFn3yipR3gKRvev++vsWQ6BMlRdciINhrz1Xt3ccUQysg7M
m2lQ0FL089qt0Y2tp4Pvuue7IBpiHZ5Z0tTNUvQS5lGZQ5jNuId+CpXcpU7hMUjd9tnOxuH7/Z1J
O9x8QaJKeGJk4GcAJVzvbJmyBM1YmaeWloZeKGBNkXh14w/Loj3MPYyEcSw8fzCWI561HbOVMRgZ
CB6AHW+iP4Aaml60GSFFtGQoiBs5fBEJsAFD75VvdAtLf3Lq6Xp/wztHuVp1832NPJqXZaTmYED+
85C5+fysRdF0qj1xROiyv0FZiZbcoZjN+tuyaaVRZ/zbpEbJZTLtGVRLRXlD8BwjnT4+u5l2JHYh
/9LtgUpIKrBiuuvWFjLphNUEJYcG9V+mwhQdtdGHcFzeDs3mdaUpKYMrkoUtN2k+jSpMsgkvnhd9
6/PUeckXJ7y0htCPxk5/pL/bHVHqo+5NLIUWovzMP73mkBeES18BlrE7t/jNinPxOEShCYo4qT5o
06T8089tH+id0z1BDF29GGPWLyecQ/aSDEv8SQ/tf6LYDE+EG91/NFwpwebWHHhuJI5ajntnzigd
eRrdbyS+NuXQMBqhJqx5PvV4kdRSsIPnLQjLVE/CB1GY3pmWk/F636ZvF6XEjB9U8cZ0PraGNtq9
1WeOA3eVWiez37hZ/Ukt1Wb0KdgnH7VldrVHwbhPdPCC314myjEq2RslUXQgthPqw2AAGZkp/vaz
bV+WvvGeye5zfxnC8M1+kaXkDB+UznSRtnTVdq+G9jThqNJZKZnbdYY6UNrR/s1Sqqbzs86wr/e/
6u7mZJ4IOARwzJaEXFWaFsIWwbPaW2OQJJ59KRDR8BO91Q4C9lsvzOboq0LcA6Qcu9mYeCj01Cyx
mqJ3zEuvL9m/mVK6vyHT253rgUE/q2cIVFWzI4j+7XPDyrgnmnMUT6idrFc2IqNpbI+LPNfLdPKy
KXxXFTxvcTjCbFBmdfv5/lfdXRCFJVrXVLyArK4XJHRtZi+RsbLrNM8OI3x+XqXVqWgn/RIngIPv
rycfsLX3cGENpYOFLIvMYDefNjI1YYY1TrhAA/0paY3xydPg35mRewqgZ8o/V4A5rtVQL765tH++
eXXTkfV0gx8ADHqTyEZ63gh6guR/tklfOUoo2vpG4eK4vLY/Zcx3XBgxK9+niejPmt4codZ2jHj1
A7aP7NgoWjE6fdA3NPFoj4Ah6YvhXWdNR4NOty8PkQStK34vgFa6z+uTnbTM8VAUEgFa110AByS0
pm5/hETY2xDejgtJJRFW2K3BjqNl10MjgsamZR/OOJo5FMjAo/1zun94O6YqO5+0JohRJNX6ekMJ
f1hrphCBmiGRGmpm5pcj5IT1XKinWDnkkNrbGqOERAvsjEBvE4sNZTvVVq2KwMqi8sFVcKRxXy3v
a5CaB1u75aOmwELWASEHfUBkqbZ2YcguaKsLMH+MK5/iya6yU2g2S+nT0/IWH/Ff64LM8lxeZ11F
RjyGcOc3V8RWQatNwC0EXEITZ0rM1edsDu13upk12YFj3P0kUrUR0j2D8rj885/eflpuFILyXgR6
0rcPYoCSamrj1yTKvc/3D3unZkJciE4YfALAAalSr5eaBjfyGo0volZ1d2m7ClE6hWpu3ab1uWnj
zymjUldEbCaureqeXJhyn5jWag+OZsfq+B2EDpTaSAC2z04zM4ErcqygErkX4TIWy891jI2s1mBU
MXLenNzwxNl8YKJ/QtVtQzXWk6Eu0mgMpjgRj447UKocBuptVqgc7G3HGTMzAPQcT0HGuO10qEUF
Hm8eh6C0DSQIGA97XNIiDdAY6QOmChPGCdThoVniJTCK5Ah0uWNNlLgpxLG2zOI2Ri9spmiTyqXR
kkTqk5sbfxWo7vw+tIf3a8cXkr6Bf+SCUQTeIrEbKFlKNQlhbS5r4yz6rH5dwiY54ALY3Q8Yc+rL
CCfRDF6brNXkZkwuOgTtVCxP6TKO5zhPNOqlSn1wcjsRCmUa2C8YdQHfvQ2/GscrC5ovQ2DZcfFF
LF35lIee8aLpme4PNZpUZaJNftGbby9Ige+mikJJSgNl521cgKNgUYDNh6DIGy1g2oYwt6nS8xz3
xkGssOsDGP+QrDAgeXD66w8KmbHoeoumX9t7zUXViuhalGl1nrL4c19Z2cfB0vt3+KIiGOwl84Xn
VldBLnTwtfd8ABE1s+WMKQOT3PgiTbhu41b5GFQzjHh+vnS0mlQtn77GpQlWOp7hC7vv/3ZyCIDQ
jA4zQElb19jcDXPW7XxJ6ed6TZ/Q7B8MFKls59md0deZkB47KSH8UPcX3bsm8mDpgUOvSqK8/t4z
U4RCt6BTacma/NyelBdjrtKP91fZuyYE1dKAiMIYIl+v4qRGYpkt8ndGH1nnMBwqf5mz5sOkV0fD
5btfEbvhGaFQBKZhvZQXzalA0msIUDWGNFELma5NxFCdIYH8t5+K4Uuumkcp/97+eK8AUWAxLm/X
elGz0CxhV9UYKMo4YZSiqwJV2PoHkVvTwRXZ2yA1bhXrlA2Gbcsub5dQH+MZl6MNsftoW32SvDQw
RltfjEm+UlEFO66lj/lRU2jvTgA8pQyAS+P12ISX4zKbZg/HQlCrENJHxO9BPXTiIhJtPAMnPCLn
OFpvE7qHWjgZdcp6Sd2ngdoM8Tlv2uqizp57iQbjiEVs7xQZZAFEyH/kca5PcVYQrRdzNQQK8LWv
aO2hii1CU5xRAk8OGiRHa23M1JiY/M90EACgT/TzOFveUzlT/6rm+Aiev7sUZWK6ynBS0T1cbyvq
jQZWSHr/Rl1YX3qB/ko8FOp5Uuy3j+/R3AWsQcdNptPbakQ2eMpY6dhmpbTeFTY796q3AAA8rsfl
vkvZc1zQ4KCMSAxN1rMxDh4gt7T0YQiYoTK1c8n3HOQAwpFX3jNCEgGsHVYmcNcb1xVnCUV20yUo
Ne3kk6nkNg0FK32qHTPq4A9eju733nFJ1VbGIElbmXVaH5eLMDxcNRFYWSK0i2oL89KUCLGFk9Df
HtuTw0n6FLAUtzMiNHWjUl9CAl11Ls8ZaqGvGIagHGClB0vtHRfAXLojFEVJGjefsQ1dHQHgZAi8
cOgeS9K6z4pyqE6w++2Akds8ozR8tzglSelOYBnjoaJxfkjtAuUrexC8NpN+1I/f88MAzP631uac
eqMy3NQBuwDRQH5lisl9dpTJ/bPPmelU1NgJUqbKfsHqadVBsACynCqnDBJ/ysbytO4bkeKiqGpU
/xZay/BW1LvhQVSwa/Q/JnDlTDNIm/Uygxlxu2MMA5FwgIdaHplPbmRyiTsU4ANepSN2pN2TYw5L
YjUkBnnztrRAvKporkkMhs4MfaO24qe5bxXyPQ1X7993HrurAQiAlBKOIoS41/szh0hYiH2C2qgG
+73tRY+imaRgj/jn7Qvx/dDPAfIkJwLWC4Va6mgKI3aBHalUgNzZeUAG5Es8VMoBLH0vPSD/II0k
U4fHfhOC2EvT2mXCB6zRtPqqTBALOJWeSdrr5Dz0veqXk5Kflin/en+L2p6xyDAZqUYob7h56z1G
tqdkxUimBYn28myPqHxX1lxdUzFA8i4U65oX5vSxqYfkG/RJ4XOrp8lygqo7O1dx1V3tNDL+UENR
2O9yOy7/FcYw/3f/R+4duFSFllEL/cqtQUM+XqeaxxvoqaP1OY1HwLW5Ev3jDemRYsne56AvA8gC
vKTsQqw/h1Uyl9o4PExl6EFKi4+42N0Mtb8O9AH5rqOZ6r2tSWQL0S7ABBCn6/X6Ukt4Tiae92yG
TKy006+mJECvevdXEkEGCmmbyfwTlsv1UtzcmPYkW7ObFBkGlJ/ar1BpD/YpqZEQOb39zORz4cIG
xHTXNgWLKiY92lkbgqY29Sc4CPqHzrK+y1jmYKW9IwMDJ1MvMCugTdf7shVVsfMs7IGhRR2wC/Sr
wR3WICI8eOjaKNLeLOtM6EJhk8oBaC2Sho27G8ymd40kFZCXmcpjlOuQQJdDvHBJ+/Ag+dp7emGe
g+SA4oFMT9a7I6F3qtlkrWowh5css3slICUcnIOvuLOO7LIyOcYEIy2pzdvk6N1cFhDUBtZoxI9W
MTfnPGyK7/etYncVcACgcMi1brqrDPQUA6rDIlBEFC7nInLDVxuodf32gIVG0P+vs7F1qjgAE3N2
AzJr8md3qkFuxclB++5WLIKuPyxoP2ycJu4257BMLxk0VGCDWjfi+cnOq0nzqzrHLQ1Nnn1T+6T6
c5yrVjwYVa6RkIiYYXsTUMmfiFnpxlmdre5RUyMlhqPH0TO/1d2h9xnR6v9wCy/6GEWi+dAnZa4H
ooRkC5+Ul9GHoc1K6QVnY/CHsDSWk2CKNqPSkJqPbkc2cW6rbHlt57wNDz7uzoWTw35wxJCTUDjb
VHlGewQ4ZiLjG7kupAFFMn827Gp4MKu0hJ1/Pppu2jMaIkKO8weYfNtHyMLS9GrYIILOCr1Ps9Ga
j+AujKPQfXdbDFMwM0Lczsmubxrzx8kY5zz0YW26Fzxa+kq8pgaK6w7PUZLEwf27sOP65TQFjWeq
jyR3G9e/0FFcjJ7PWChwlrVp2TwYzYBSaTmZBye29wUlfyUNH5gQCEHXWxM5JRW0r3vsNLOofhXZ
V4N+8EEQs7eKrP8zWASDGG2z9Sq1og+6EpU06xpV+QaidEz9kdL4wXfbQU5xSBYtHnwwQfT2IbO8
PjM73e1hm06EGtjuFH1El8qANFagVPOhabtofD+2Zf8Ztfb5r9S2Fe1sahnCJvePcG/HhGyUc1A1
YvRgcxO0qa2WMKZlF5rp7C+Rpj90QlcPqg17hgn9GwAtOUrBSNz6uzajOqnhghy6SxXse2QV1cM0
NSV+rc8n383EgZOWrn7T8oXAh3tNRCr/Z3OO2RRleWcoXQCUnapYMxhzfO1JRAHgJkY5nWhzJdmL
lypu7sP6N/11/6vuXQwKqDgY+ik8E5uQdO7yttMQtw2cZFQy9HQU58lwMusD0+jzwQnursWb54De
J5nectrEluKaijKA9M1xvoqjOFApQ+Ff23p9YLe7x0hUKYf2KcNtiRZyVK7NbLT6oOrN/jEzs5bB
O3tBU7cWj5bkPP6Fzwh4F/Y30AL0ONZm01IOJpzFv5jdED7HlWIgmuNpT0asHXU39rZGU1nKoVM9
AkKzXmqAn6gfYAtgbLizrmKY01NcO8nF6cL+d4X1D4KVvUYDU7wUCWStgFnejYkOgzPCbMrkQ0F3
51QMwvX8fpqe66lcIn8suulLuZjz33VhihrK9si+gnKIPtlGVpa/8J1//i2b60lE25kRVfhg4NtA
g8/EJkTBFjQocXR9+5Hi74C4/OBL2II/4tgYGntgeAamNoEGWKmB2Uy7S9NO5vn+UnuuDQ5gef+k
4Nf2kdfUMYUcjdw3npXslOn6+I7Cq/rt/ip7fXRw0pKEgXKKhEJtLMc1225SJjxoWzk2kml5fJly
tQqA+zNjbLvjO8tIq3dxCRqva6wZNxuKqb+0mXAYYaDQcgXqXb2WoWU99uTLB/H3rToykQDgWADC
kH1i45tnWoc0sYRdTDBJ1vb/VkvqvDfVeZ6uJff4WtcdYshF5nTDVdez9hU4vvctNo3sguhu+mdS
G1oBLe7kGgcHtOe56FmSOWqcD/nj+suVNQxBGiVvkKetk5yaMXQfgGRaf3QM1v6CiUtKAHIDXjpg
keu12lTA9DDNJAdRKj5HzvwvklbeY5Mk5qf7BrGzKyaZgAnDPcDM2/ZiV7ESdzRPIFbFo5kEu6PR
IXpGyMZwAPz3BxvbeeoghWaSG0dCW3Y7ZmpC5ToOLmNGaeiavi3gTS/N0fHHpi7fA+PVL0mmften
sTtIHXb3KdnbqLPzsm9hOE5XMRqaM3lEGXIERGIV5wbWyqs6uEfsCnvxElV2iYkmIYK7fHN6JUNJ
s6E1XOXSSB6aWaAu5dTC91KUi5XedU5a2I2fIgUnoowJigLG/GaVJlamRclAL7xuZAdbhx0Cbop7
WltCeBr0YvaftNnKcwe5xa8cKckYeAypM7FV1a1CQa19opRWosM3+Ax2uU/eiAyKGreZD8Os/ugh
D33pK7U4eJbkldsEToRM/1t6C151Gcig/Q89fK137bdJpdNsoxvyGf6C8mmcEu9TlxZHEJ8dR03g
SceZy0Lqsr2bXejFSlGACRm6YfRh0NCfQ6aXDjKInRdeTirQh6I6IHVY1h7AqETVNBJ5IsZU+RrF
aZWeGrN3PizjTDNKMCl6cI67++L8pAojO9uGL6qadCLsVD6mGc+LX3itWvl67Jn/vt3jMKj8v3U2
sQsjgDGqyBQXaWvUl3EqwvNU6e7JqN3kgNVrd0s60B2ESUj6tsFmrkVLpFqCrhcsh0GKJMKJGeqj
kuKeFcKnClsMpohgyKZiZBuwUdapPCqTGD7SQxnXmtNZzG0TxGQsD8VsHw1X7fkzQlrKcMxFQ/Ow
WdS1K9g3xY8SbVU+qTME1b2FnhiiCPHBLds1RVkKAMcMGeU2b9YWsBB9TzPKruA2L5FE1vzFxakx
QJcHUdl1n3/BQiTlkEEgAGpfX9v+6MILHU2EQkZjFDDFDuYpLab+xUAM8/FXliLsIhkBUrwdsdLm
xVVm2WjTuixjjneugsZN3bNTGUeD2HsnhgoVzOn8S+1ZPo0/NaPMFmZ4TZHOqqma30WzRH8g0WG9
G0stfL2/qz27l1G6nPmGcGT7ypKf944YZXtITd1XRqLz3xW4CA7sYndDFLZIWSF7Iylfb6hXFeZF
ep45ynLKBbWOxh+ztn4YS/XojdkzQUZEQCXD3QAf48YiIlRHJs3l9a5zEV3gTlce8jbNXhdDtBdo
t8IDx7F3pen9synJScNnXG+tZbQ8Qn2AGDSd67PnZMmHOJomX9Cz8hGXFb5iL+Ff909t73tyXpQ3
gRYRpmwCXztV6npC8ySIisx9ZWx/ROVb1M/hCEP6/aX2wrCfltomG+TFQF9r6qiqGxfTJYkT5UNe
OUrt22PsnZzeKt4jkwnmEXfnBfcX3ztM3k2oSQkZqIFv7Gap08SsFYo4UgfoPZnkb7nVqoGqz8v7
RI+PxNT3LgNILaYGZCkHvPr6LHUkD2F5HYF5myoTP6aFWnqnHtE07R4eWZscEMNTbmO+Brmmpsio
GVnJEp2RNSvPY1w3lJ7D7uDe7RknRin55qgzABJbbygOIWZCBpOkdBEz6Jt5PqNIXfp9a+kXIzOQ
6ojhm75/aLtfEUga/Q8ATcBh14tmeqGnUUcNEFBedq17tCWY8zhqme2tgh/G9qk3gufYmEYIq4dh
Jznw6amoAQggGjP3YXG+v5e9syJUhYgESDlpsDTQnzzxtDBYaw1Yfwrx5tckpbLHpM4c+U5mH6Gy
dnckRcRku4ze+cb6KEY7ubApVji1a11SqyoYl3GPprj2rhQBKe7RYDaZKGS9I6nPnsZCZepH6Xvo
000ZDVjFtS6y4tFxqii4/wX36kGEApQgJQKBNTePGU06FUgFs5CIIIO+TBbvmiuJ/c5Ulvg8hsiS
G0ttXZolVfw+s8sT6V54XfT5zarwkheGaUyqfPC+0Rha73xWvch2ipk2DXpm7wwzT08FIBbkzNCW
iJJS+ZZnkXUQnO8ZEExlUiME0WLg/utF1bkOw8IexsDMK+X9oApGERo3eXFTkP/3v/Se/dD0lKgI
uBFu5dGTcHa9kYm1eGq9S+R12ZcRTdTr/VX2NgS9FPEWlICElJsNaVSBDG1iyKkOdcUvtTQKZsUl
jlW8X5hSY+iGKTXMR9KabBxJ1eIWUexmLs7uQz+1wspvtHB4zedxPuiP7DhKOgW0xEHlQNC5rat3
WUf9y5MkYbFlX4y0K/05r8cL/Gct0wqOe6LjekRAuPO0SqFOEhz4+KXgwNo2hlAkuav1GKShpH/o
qWs8VO0gTkbXZv/RS1sY/Ew+eaEw3g6up2UHkJDGNZn/tkleg2wY4cIeg0FJGNKCQutUpXV9Iqn7
87613NgkxSI51ygHcWBL3kZH9oAQOu25GrLkvDvNHUP8FQ3Vl/ur3Pg0uQpvHCcH6oimz/pDxllT
UqTPWWUQ45MNauZDiQrIhTjxJR6UN9OXy+XgWmCmHIMhk1svF+XG2A51UgdV7LpXRRVtoAxmitaq
Zrz1tjEnQ5QAvxQehJdh8yboM03KsOrroPEm8WR6xRJ0c1o8Q6R1FKPLv2pVIZH0f3wRJqZIT+EZ
Xe9K7aPCKSLiEMMepUxEbflOa2dQuSreQwiC14eYpXmsKW/7oze9maZPLk96CL8pc2IUGNfLFzB3
VUkHsKeAy+hMpax5qQs5NkpUFrRlU53Mdj4KVW6cmVyUfqjE5/MgbPdcqy2KYUXUBFLK6NQxYX6p
FCQ7jSSMLvdtdHcp0m/AahS9MZ/1/uyFh7ezjDpwFme5dqmOc7GJ2+vWmQ8eghtnxq4IIaCRpCwu
9XbWS0lpKjvRxzrgxVNbHz2e7rtOK3Tyo9pUPlVGb31i7CL+cn+HO3cdQJEEA8iEEuTretmGn9KO
kVYHk1ZBPzDz6CVR1f/Cd5TbIu/hEQcOvV5ltKaILBg7KYe+vBqWogdu4mp+P0be+Rc2JGEAuDBK
pFut2mh2FM8M2ZCuOvWLUXBJKazZMAndX2fPNCg9Ac/ktYMSfbulnlJ3nJs13F1JcXab9L9JeHFQ
DN5R52hvJTl8Bx8fG6KWv/54UAh7ChWTKrC1xX1wQaT4Teqp74bUqt/6xmCEdKg4I6ANEg+6XirC
SJTRoUhi1cnoV8OoXt1l4jHtzPzx/vfbcf90QJhlxyiYgdlOUmICyQA/eRlElS0av5tzNX2vO+P4
CNjAHSQfRVYcnNnemnQHgHNRLbxtxCP+ZiTsEH3TbkzOCRpKftpNi6+hhX0tXfeoGb53p39ebxMr
THnIaQ5If1pC47Wue+WUTvr86IrQgIYhjq91kx2xGElz2D4JlDWwfo0n70aCpOS9tjq1KQNdKcsz
9XH1lFNdeZ4m15YM24U/5qpDqOlGJ2Oy9YP7d7tnpkWlPgipJGPuzmbPTmK1dt3ix0q4xB7zaDGC
sWeyY4jy/rOajc2jo3Nh7hvT7RWRI6rUHEiXmZbbstt5+mjSj4GBgf8a/rKUytNETuHrUEC82ZVh
s/xDfQMWJZZbXxFREaBh0Q3jf5P1ezdMsz9ZYfG5aJ364IrctkqZsNCYIKF7B6KCgeP1Wqll58rC
zgIowvsELYnOTf1SqbLv+VRWzP2hBHxquiLqT2LSuvfgyXlyMwbMdF6sKPluhxmsCa4J+PXgKt2+
GyTYUkrjx4CLu72+zVBRDjFtPoNipJ9TqnUnFS2VL/fP9fbC0nECCAGrEuUCSKPWHwBByD6PXcKb
VNVVP0sUy4+cwXsVWf1NH3v3oIm4tykWJGenagAwWprZT4WDZbZbs6HkGbh2b15aBr2b3xAet4+G
Jfa2JcdkmeiEpeSm3EnBu1wwnIYR4wZmsT7OQeXYduSXXhd96IRyVOL/EXKunQK1MZIkOQYI0GOL
HoasSaUGh9W6aRw9TtFUffBICl97hfEaRBlr89WZQyYEw8Hp3ofCE98z2+uCMPOqr2np2s9dH7nP
6lCSzxleMz7WTWyikptGL3mtJYFWNIeAG2neNz8aYVxZpIW+YTve4YQkzIaZtAzZ9qXjK16mfmpQ
/H4yENX84Dm9+q60ZuPbrCneQWq5d0IgFCQEjcgP+ta1JcyQaU3uYBBX9+Z/Yoq8D97SlOfENX9v
AfYeVRf3lgNWxGwtnUeJTF4vZ5SJF6pt0gUzCkT/lIo1PQjULeB4MFwflp6j+s6Ov/zBUObgLIlg
tqX9pLTNsh+UFgIOffgQ963mU0U1H2t3PGo77rwHLCVTPMJ/CfNeb001417NEMEBbNoOy8VtRH0u
VRKEp6jhAudG5wYdaNCDCv9tBQsSLwQ0eImgLqN2tPGdbYWkbJsB+l9QTIXoKu2QWNPCsfXTPAq/
xEo9v1SqqIJ0DMMGXUuvm54tY3ZrvzWj/Ig7/fZV5udAFy17vfKB2FQ+yy7M3a7S20AdhfiWChPa
dLeY3rXaGF9Smm7fY2eq8kulj8nLXGbict+T7twl3io8qErtla6btMCfXJvXLSFz1l0Hfn/OvtUo
a/hOnMSPjaNEJzdJl9e5FuNDXTlHvYgdW5P66mSnnAVP9CbDYF7Q0vpJdEHtKk7Q2GP0UVej+BkE
Q/7p/iZ3l6I6Q3tbli23EJ6eQWg6KhVkLyVaxcUSmb4AtHcqEvDc95faubHUfiSzjCvrpNumaSU0
RvIh2wiEivDMdVHasedptpzM1/q5OHd6fJT33l8S7NT6CN3UQHcJMk80kh36prYbJiSHlq2ckkWZ
3w2dNR0AZfe+5/9vEpzCesXGsedUUcIWYPqyBJHd0i/q5+WdlQEi+oXvKS8r/eAfHFfrpUal05LQ
zLrAIyV8X1Z68mEZagUR6jlhWij37I/3F9y7EEiIUOEmJ8U3bfZWx3atLgl0pbEuEj+syurRG5J/
Ez1pPzLxPD85neV9gPTgaJBnJ8igcgHaCsYPxo+NTYAMpUHXGUnbBqHI7CtJTnuCRuvtSSMDaBRk
JDhINtk3bnduCmHYZN1BpNZ/VmW+vDc0LWQ6c+7P9z/kjpGg00cTlYIXbBzbgmjX1dUSDSRVdoiW
JNR7TTCOqEJAcHuEDN1xooRBbIsuHxPI226+OWt6B4yyCFrDEN1p0tLmuRVM+sEApHRPLpxZv8fD
WD6VZpm9SwUAu/t7vYV+yb4V61PvIkHm8q/NdHGdwSklaoG/fEK8d/xnGCjqNUplXluDuo0W2+45
IiLyy972roTt5sFv2HEDdKFJYAlL+A03BGKpOk99gki7WYz5xU7N8bex8QAlT+ek8PKH+zvesdYf
RUxmy7kqYCPXG4b4vJvCjA3DVRE/55UdfxlElxyssnMZWeVHDUq1SLs3b0QutNghCGFPiAV/H9TM
9j2jaN57Tl0/Z0gcvBDF1MSBy5Hf2TMpgjzGy3EGkFxtA73JneOxVSkJRJr1ELe1G5Qp/aUoSceH
LukUGm2aHkyLUV0cd8p/v/959w6TyWI6XLLJRj1z/Xn1NMvldAz2pBkLLsf51hAiX3Lh/qcqsX7g
ZPeuKu0f/B3YRQLbzWGC8THjMsEpLJjN5Fdd2T3pJeCHhSbAgZneHin9eFahA6MTiG3nYCvXa9Oh
gXjNG8P5U2xb4alANMMHz2ddIWmv6d6FTDuF/JD73/QWA00YDYyJ8gfcQMBQN2fahFEn4qjuAseK
kPTLYis560JpcbQofue+Ouvmg7OM1jl3W9c9z06XXzpSm+ySVbHpq33Tpn4qMkf3JyPugsEc+z8P
fqT81uvkBtwvlQokzykgEh6tT961o7RKRnhC2yman/VFvkQiq3zRTyV8V27/brFf6PMHXmSOsa9O
tvWQGO2bwW18KxA+MBrJaXM6I+ufAZOEXTMSB9tVZdiPvTJ8jxhqP8+DmV80WE7PabgclU5vjZ6p
bDkjIumomMGRf/5TLBotepVEYcdcE9oz6VlZpkHzcxgz1euozXA/en07p9f7H/zW9ol9Tdp2AH7o
om0zOuBmjpELcm6B1siJZmR0mgY7/K1Lc+ugjPADxrA+W4d0lbxCcnvTGNmcrZi5El4B81So9GZ5
CQ1j8PyMXhfmX8fj/1H2Jbt169q2XyRAFVV0qVW4LmI7dtIhkjghRVESSYkUxa9/Y53W3TnA2zi9
AHYse4nFnGOO4mbt4T9+RhKkQTO9gSXT+akKP6NNfHFsCwkvlzSS5r5x1o5dUjv/bcstMiiSZm++
wuxW7yfEDPOVLlO6PM5eNf/WIf73O8K7IfjA4BtxmXT+VaXELJmZkliUTqIXKreq7sCXSv7wWShI
I/34+j+/HnQnKCGAdgGA+btdQ0Yyfnw92EMtS17B+VK3zxHmhq+WbO2/noP/fTiBzobmECMdHLz4
xz9XoB6kJLutkWcOaYS5H/KCkW/bsCGpvhFqbB5AhSEbTZC8ux4SlSBjkoxOslONObo8qe3iQ71b
pd9zjBMXOs9VLmiTzuKejz0Ac+cFA4KSxIfCgStERavbN6PzvqAA1BC3wLamfpJxEq/RRZ3TtIbV
/IlJIh5r1ri7rUlSfphn1EPUKIGx8qAKGCOCW7jMx6zRBDnFDKy/bkscIcgpR8DflYfUa++C3vb+
FMUkNeXQyvKbcVCuoMMMb/KuVSFVdIf9W3uLJBcuEYvdS39aE9O4W48KT3xYMEGRUZCvPIfVYAuX
24Kn7KkIQ6avYEqG9IspU7YGOlY136OG59H/3F+BFAHwBTxswFYYR/zzDYF6mou8AorN676lHAns
HfF8hEdy2x7VLurj/7r+IDmCZ/B/CBIXBcM/n4dolCpbQPy+8EzEx1IafVzhs/Q0bbCQ//8/6r+3
FnpT9KiwTUIDgI74n4+C4z83kHWaQ76Z8cyaTNzWewbmVT3st5Cd/FsD/p+R1z+PI8z1sKpw8F1u
mr/RnmLdCxCiwO3dGUFu6Z7b+J5L17vzgP9wNxUF+7nAc5cfUMEy/qT2uRy7GVBN7OqKtextbsL2
hqu6n+mAYTC7La3NPmdtrKG4XMy7W0v51IcZ6InoeWweYO6MRt94vl2PiYRbHLqtPHR2qExK17xv
BUzsWvK1Xgr+QZCo/WoyOzFKqpFo6NhV4DRCJfPVitHNHUgy+teEbNKXVE7Jt9WDNgf7iK35KhYY
21Db8+Uag1wVD/3k7DOXSfobLHS4dOuWyUjrfULBfnkb77kr3Vf4vFU3ahny37tHOMmhKmP/E/Wd
1ccsIM2FaoWQ3scomhFjEmnqZ+HV8hUKzghAPWHL2OkFMvLbcciatwhZHX+YFpESOmKd6pfoxCae
alaUK7wMFhnVIefpRJ7YCJvwrkXZhY0Ha4Ab1bTha7EKsnYJ9MofiR37BaIs2+9AgyoDy024BQG8
QijlcHBgmI1ANdjwrIZLwHSZMfewwZYppdCz7zPNPFDT0wxs4tUlEu3rhISQtatYuUvqvOW30bXz
9uRCTI6cYyb2L+v775v24ouOShZDc+xdyDf+Wt8bthl4wmCChcrqm2xt1R3kIrLu7I4v/MvD/u5P
Lg+rcdWieIESBnzJf26mdeUI3XEkQ9RpqrqgXH1qmPs30s9/oYmXUc8loQ830wXAI8U/H4NpfGkg
34OYXE4iOU4ND7dAmtiRcJy71OZteGGcuNvKmwU2uaopN6qaNJGQn2fm3ziv8Pa4/GH/d1PjN7p8
zhdm9sUN/G/CJgwD8z7sNeIlJpR1r7VTicdQj7QWjuRVT943jjTbcikbzGgyA8cEvpEpXsE0RcLR
dDJhBbMgT5DsrlervwaEvBfgT20CnAo+beKQt3ao6aKdlVcMqQxAtvSa5h34JSt71kQOxXFe8lFQ
FnqWHYexqk/LAinGMYNb0pP1C8d3K3E5clq10GZrZn4CezH6DsGR+0Qd8fWfLe3NdG4L36ujTNrs
GSdFPR3VGtpHvrLtu9VZGanpGenPZubrh0qhRe18mWB7C7bgA994tYROVHP5w2gPlmdvFvfAFPTz
lLtpq67lJHt2ZLlOvg0zrx5qGIghixi61/YAigy2mUQZij3IAYQfS5PPt1KI4O/K1DUfszXljswZ
O14vIi68G6Iw6Sm1TfiGyd96vdsgwQsZWPbqymYlNIHA5yEMfH7EFGmWh8AjAuBM0wyMOtfMRcfz
Wt5D841VhWna/jpoWd8gFwBlHRykMU0Zob1qKGKRgF+vkLi4M1oqGG0Oao+3XI0TSORIPOlq2Op8
xz7Ab5iDE3DjUkc4hLMjgk+0SubtZHi5Q5/WBPkC6yWSHfxADIpRgWBGams76APzo3jiE6qVL64x
9ruQKfyeOTIH3zDimxoaWL59m+AomRymPEyfabrE6mqGQ3HshmRsPkLPbYJKZ+FDBxYE+QBIu794
tTYPokHSa7cna/sr4pd/CVYjlwE+G9W3dc7k2KVJ2b6lAeL/41IJpg/7FLMa7CGWw423L/R0AE2F
rd1eM/7osknkXVgNmjlkE3MJak4RejpWe7t8ncdm+fSJSvcjOPL6ATQzjB+KPiN3YzT5cGidGQtq
DVS+ICjC7ubQLrM82TGBJZSF60NxwnCx/pxWtf9G817jR5vcFeu1agik2FFl7g+aickeRRPiG4GO
ZX+rC46QUsStJ0vXT3ZL7rbdEtPVopHy4Pu6el6WuX9xEEWSWzLg06Pom6Ghi3bp4TY6Vf14xv7h
X2zhGySGTTauEnfh6u9gwTy2N4SX89b5PlThGONeC7qtUk3HyWDYgaCb3RfX0xKmDwTeLoGauk7O
Qq7ICIAVjfjZh4k9zFtjFMKNdPpBpnyt6VgU/NltMVpYH+QlJKkJ2sFkI8tTmRCVd5XYi9/eqnql
pYN2hwYYsjzkorFYooNXLxya4/wMLyl1O3jWkLs6YyBI8r3U6TUCMErSSTn0RFI+1VPeEYTI3l2G
iN/HJOTYq2GQXyZ2gdXCEMMrQ0YaA8OXV5qObNh81wbQr0KRa4P6IyuRezNDZfZQoRHiV8z3+hEa
/OqHnrba0jUipaW75FHZE+xqnKeFxaK6KWUxPPGk5CjHC6fr93aQzcmnlxj5YdmrrmRD6h8hvVP9
c44IX9Mt0s4KDrSY4VK0RFlzSFYfvtRFbpsDTGaaFc6tOrzUGDhM3VoIBm4Ob9SMkWqFB2dB9uqU
2ElA4tQwEW+XcrPqZoyl/JUwtKvXSvJ5PyLHR6Qn08CmtMu4rNsDw0cWaRMCRx7UnmxfkHDK5+Na
9sMDLMjBJ8kF8tJuoDytdH+WTM+Czjy2473nFf+DCUVdH8Hq34tTUjrYCNRqT3+EDQNeCu+SjRxs
NhSf6LRRA827LM7RAW7sLn6FT/AeGVlnNFtBzam3GnzvXCogjCVZ05skmVuOrRiLrZMRwp37HMtO
46tN+0WLvH70dVZ+53279VdR6616girYqZOZWzGeJmXS530gcb9YVE6P9SbwThD6I5CB0quIZZ0r
fS1zMv5IR+l1hwxS91z6sRFn5NVO4Wb3YYJIZx6zr3G0K47mPIgbDydPgjlFPn8Aqys9/KOm7euw
w8OcbrFeV8S8IQp6swW2ywxVijmN5dA8e5sheitka00OIBTH5pgsTFhaTFuP0eAyNX9scMSCfGCm
r9iWqaeIc0nU9Zaz9Jcso9E30Y3ZM3IzCneUy1zdDPDQ02et1NLgQ5rtF1ZVqBpTm1fxebOS3yYo
TVFRMLwWvsAy+7rmWr0mfZIuuAiX8Ucf/JxTbXT6E2LbPqeM7eu9ZVjmhy3Aw+sGvlXLDBlASfoT
EW17VQUft2OPPFpLF/B82Elsq287bVEauwlikgPocba8bYVd4RwvdTAgepnhAou1+3fjL7zwNlvX
93Le10clsj2llbWwcRwcS/XNnGm4eSNLrP+G6rJEtHzWznNXe5CWb7bei74rkfitURVkyQ3KUwJh
FVZ9VGeE7M0DJLy9K5Eeus8wkidSlwh5Xouv1hqchX10/SfouzyniSkVvzau33M6F15NT8zgtVzP
0efmXjZwa3mLKLn7uxmTFEExVYktoi0neWG/iOxxiNnY0qoYmTvu2Na+4z5TBTqCtYGyV8Xd0srv
GPq4LZ+PYKTFBSjHsuxXF/8ZcVD1PH5NlZSMDmbWj0sy1D9cOeLbZMUJnH+C3R+1hFSi4xwn1Un3
rWwpGAXyvU+kftaYQa5HP2R1OME2dcsRSjOsssPlxOBtX2soR+Zqy2WHFtyelOY7wAeei5T6JmB1
2IVs9zoz0YPGE7LtLssCOsSLFqXsiDbsC2K5AZdnXLMvSZK5qeOg1PwIXLbFwZuUwe5dp3hNe2rt
Q2bmtD5vve3tjSZQUrz3fY8KrpaOvC8yTdYO6ZX1RxOBehxyouRI69wxWLH1it/D0p01FOCx2+6J
KF1NI34qmIIzcIt2zRNFofUtAHjwPin3g5sbDNwbnUo07cjnxD1q8Zd3fMzDY+12iTQvllZPaKia
6yV3W9JNeNon8kk53I05rDiWQhXqVMo8aFCd2LqfdWxrJC5LQn6kgM1byrRlv8AogAZ41EMqXupB
L8VRV4V+l1mtRipLn921lY94N2NWfBVAF2D3kwzJFWyIkubgcl8WZxzo5q6OsWyp2bP0N9ACghjK
4FAPbA07mKBQO6UFE+wqNFufdtIQYTtNNiIP8KzIPiFXSC6vhGdYv1kxHOCj1LgTbFymL8VMOKJC
93zX4ND0JtIcQvbvEMri8hiWEkzpTCHpAFfFNItu5rLZbgucUvK28TLM2NALqCewyqtv4ghWNt03
Y9kJ+9KabqzWeF9OS84OjeNqpz2ocrhc69IC1QDNbOuUd1qcHdTLDqIMg0E5WBGIC+au8Vd9nmT1
KZun/J1MwIDP8PjBTjAhTZ/RG/XDsc6mpr0TA6IXacrUdq8KMgzXKsONRXXRw2mWYWTyki42W4/C
xfQH8tRsemI8t/Ys1Wbe6zRgjoQGgj+RDV1UZwQM3yhpYVmHomXHvGBNkafEq6m5QXldQKMOnHQ8
A7VKqoPBuDSFMXuBDTwh2S+cMKxJBK0urmzI8UE0Njq5uUKEooGCvkTDAagK2QegfRAoUjrEaCyv
rCX4fBa4Cn0sHKY+WKFib7rUiQZV5US+D0u+mk4hDAgnEtY27nNgJ3c2GI1zJl1A1coxqUoAUdRm
p0O+LvdTUIOnBlYIYOpVi9JdY7F4uyoqUpxKDviAMtKCPY53DykXnsxBc920+7nIvppw/oztV1m5
Bv6KrS1ZTxGPU8kzqzbQ/jDW0Q1qMcRu0gEU5zdUzyWqtbLyDTUbL37pCXZhNEdM1HJqEqPlazOF
FuMMGKDVlBAfPDR9Grj+CCPHo6uLYTnOYBgSClI6lCQjND0409oWUSM2JuNyVjAkuYlFkPgz4OqS
nUcyjGVXQHgSaSymIXbQKoasKybnn0gUG9ilIFv8NpxXCm1BX9/Z2SAlJZ+aqcY9mAr1xHCWf3Nk
xTUisS4jHWIV73A8oLYuZov6BEG++e9pEOzZjpP5WOKYjHfF4PfkCKe5AOllAcuai3qFdRLy3bfU
77vpPNvyCiOlpr2VfCfPeCNZ0Vn0AifoL/L62E8+fOVyB8llAIEt60rPCtkFwuvbPPQgiUN/o+/J
tuOGt30z9VC3YSx6YFtVKlRcOjlIm7i9axdb/alIJO0t0av4KhAygrfvfPhwcORA0t2a2M+5bIFp
Zb6sr7O59HnXLEXxFIpsnwD3GXUXhnQBpXMQ+rWcOWpNzyVe87YiI6mrDKLmqS3yce2moNltbuA7
122DXItDH8SoOs+NePGwCzZgvVrwXfoWnm23WriNIaOm2mYKUHN9sXMgcMZaRDnfwEee/BZ1Xw6H
ftXoxats43DihSpsPix9tW7UDm3yFqfczh0BWjif81E76Krc2FAyVVDX4jsAiY0p2oHFj7OjsfYB
Q7Oi1f0By7P8ifuP/RCJrDm1QTukhONQH5HpztZPYlaX39djVMuxaNfqdzBsREBo1ArtNKpTugyy
l4etlYDbBuT/aNzdI74lFkgf+8ySmP9yhmMZp1Je/AqgB1gwHun33zvrxQ2HE5h+JBMsYToPQOzd
JiVIlgh9H7HR0inBwbi48i0tRPOnznaCDItsbcRB+rDUd9tYrs+Tq8Q3WLNV6tCjSxgoUNsl3kSk
6f2G7/963aDsajulUvUrS4d0wyXcA1NwtnEvud56frWmIFleNazYsAHTMP0Zt3yTxwHV2QAUdCo+
wqT8D1fLOekQZ5JqIDBjCwRGbTZcXYRvmhIdS0OJL73pXOPq58QSjEhgDF2CDstgYgfW5lI7nHxN
dg8xCxidk+FFTeE91P9RSA4Ql+sS9tsTOOifK/KLfjq5iAFtFKZSB5Cl3HDYswKyQEx95p8rQ2zf
gWVKnkUQ3hxQmSkJTBHWmVvNSrwMxN0BD6p9jlECPvHtlBpPPlLtMSCoWgnLzaKf6xlT1LqYjjak
5I+pKvQUvr+MO+HEgN5b9uA2Y3kNGx2nZfsKDQrvO44i6iUJOllRHITkymA401Do3yzuZu8kTQZY
WdCCbUiuXVDmfzWjKRDQHrz7TCZuHpTp+a9xmNl72Pv+u0PFDJwaZs9vJoMrc8cmHt92JJXnVJQJ
pK2qbHZawE2Ed7lChneN/qynWc/ze7ujzzlALlGnxz1k/OyRrPzF7vP6ZW96QC6LXuSAhtrgVrQA
n+HFKnBBdPDv1q9NvW8JLfkcnnFcA0eQIdl+6KSc/xi9zRrKpb62nY/lMNEIn75nuHcVL/DcGa7R
Ebg/JK7FF4EN9DvoGaQ9BfhkRtufArZtRVFBKWTSaqMMVrkNTdGHIr2+3Js3g+7QUwHI4UeWLbM4
gNFSy6PRCNaisDVeMFUh0T4By9kV6utV+g4Dmck+E7Sh/U3RRggEZD4W36yopieX5/5HO+jB35ld
NRvGkltNaGoqru96K5rpiBYctteh3eZDv5h2vh4wNvjsAfPftkh8nG7gI1k/w5jsYimHkaPuyj1m
6RFCQH3XrMn6OmxJ/AVfyekVCtx6OE3TBMTYYXZ7Xy9x5khnqmALDMbWsNDFTeR9HOGVc4im0fqC
by1fkATGcpqVyWSvcPzq01qOIqFVznCAB9xhmImlc5J2I87p55jhqoa+eQUYCb4fgadTms1ARiWf
vmSVdfsNYI3yJaJMxpjPo2M+gkVqesqBuUfAjCpc+xEgaaf6dMGasQlw+3FEuh2Vdp+yTjRJq477
WoSxs07B4ywHq+5R2cLsV7xth+ahxMzwj0LC7dsMRzbXbfulhBb70FxzNm4SZVpqtmdsAaBCiMNx
DwuXk4XPdLWNnWrhgdsNgy3eSDljXLEiC+IycEmm7M6IYr0RQDAY3Sz0uufd8miOrJ9qhV46C5hy
blH/2vbQv4GXO5sDHPe4PDBBkBSwWFeiGMDg/A/btnC3Gx8/1YBz9D6dsw3bEgrw9Yzy19+QOOfL
1W5UclXtKXeYBFWOnUYgrNN5Qc3yow0BTWyhY37SrDDjYSyNfEYubPJY1rp8WTA87akzVf0MyfL4
zcCvsj9OQ000XZIcPzLsiBzvKuIn9IRbyYABhB3XhUXDSLoCh/dwECu70I2X9RIYOe3rdxSy8l24
BpdhzRLNsekbDK56K90VQJHooHEtsCuGQaLNqvdUw20xneCVMRgUBy3pf7HCk4WuHows+IoFrjCC
yZeRQrk+BwqNRv6GkqT6UqpQL51TTbjhs85aqmuSXCu/r+XtVoE2793o+iu15+JtjECQ7gTsHM2J
16vuUd97tCVlocm3iGZFHJE6sOBKkMuAu6RuWNvtmPW/wRmIyBPUZzM5OLUbccLUlj+DIqWQm5IB
ldJz1p5Bn3ffiAn1vQ3JgKnakKfXIPjLGSMli40wjO1wl2GAtdLcD/1Tkme4z63zizxO68R+cBD+
NDXe4jREMjM0YY2K5UhTlFAvDPnZKB3VNKzHyrPlPaoJpFercVRQmCraNwgXk18SC+DXCiqD6DCk
YB/lkMvHZUXV0MXNFBiIw9/l7KIFuCd6Pbmjr/iCQEM/qhs1uYSfsnRJbhqcdtURZinldFh8zaar
YVFx7CrkIoxU9xVum2Uh2V1Zrq4+wqMA9RbaX0iY87oXp9bmfO6ENdl1BEKPgcJs3FliFEaoQ94g
StzRbw3QdbNOAM6qEpczjlhUGBx0vhbHz47pcCvvazu3KIlIzD9HkDB+ziUMXrshUxnqgBW+Fi2M
CahycIXvMG9batrOzD5uY+yzA3bGWMPLY0eUX9m6vTxXmUo5GgcR39eCbGk37NVcHNYEYA8qiMzJ
rp5D+T4rkLhvBeKVcmrBLLnfk73NOtOO2aOPl9YShw8RtyCXzq8sNuLCIsmzLwTFMzz/SoI57qiG
G0w5GtGNck1eagM7EXhmyfxRocOZnlk+xs8RLIfmei4n99b0PX+qTHPquU6Xq5BkgMXGyuYABMp9
KMEvaNv7td23D8wqGn0FddR4iybIfCaK42RAiir+xzAm+VPc4tKinvQryKFoAR417h8kUTURoC1D
5QA0py4V2syhEMdLk+0PXA/NAQcrb4HabM5czWB3ATbSCgOgHWnv6s6qQuCwLDf5sJcsfDO4q78U
eDk9Vcma/5kbgUr34pZ3txbtHM74G+fHUkqN0lUGBoi8wNfSHuFYF8thuDpH1Sq0oDWWOUWMRQld
7OhBAsSLfS42BlAfmD75XoUaZUNuWf8LZAg4P63w9pS0hlFHe4+JLtC+ZiqBTCG/hqSHHSuU4PhW
CaRMIJbYRzHxMaVzBfswJLlXKz/Ok1lfyxaZYLcOE43luCsI59ACV1Dn6ipqhIEg6foH6CODPu0J
+uojnEVx2eRW8Hhugba/QR5dXPBigm5l95g1Xe2AqxxdlwEqMmEzDlIRr8eSAgBvAP4kuDtwPVR8
OpZxgqkgKr1Mnfo4gPt4TBvXpoYWZtvJyRfrmDyMAJ2RWasHterfWlgrHgJvNna1Lf2AKgc5lcWO
U7TPh/yoVEjAOPEcHE774HrMo/euWgrj3owzJp5RtWieUMkKkJnaALYmPOpykbzkaygbOM3nAzhR
lI8VzsFjbbJJfil4ZTyjKaxEFexCd1O8lsjVnR7MlIQU4AsunfJqSSsIqhCbmaOyntIkeU/FuI3X
MmwGWQZwT+nnWwHDCvdSZT6ivkqa2My/67nPUc9g3odnrLqFdIG6OSEbWvu4pdkVCUO+3ZsS6DlG
BdpPf4rE+zh3mB+j+TpZXXH2h7WxRjQ0HGXV7TIh+fZ94Iqvn02Gu/MhbWZWdQGu8uEr5iw2fR19
NXjZsbYas29zoklanZTCcPCKZd5jirwUsYmfSZgvDB7UcOLHBK7scMZjLMaI/JK0veNKRPDAR1Em
KTZ3VsMWH+wzQGdZQhtbLnB9msFIAOqCUQpcHgZ8OlBLLK4mV55El7yMJJ9RabhNk/p9Yd7u4DSv
qcGWIiBaND8rU1T1T1c1Q72eewxIuaBlqKRegDr15fihG9wyny3aVbj/NaHob0Pfq/WR7Ca7cGqF
grU3FC+svg0WGo1zX3g/3qXoystzg/SM7aiAmcfnSuP3n2naYEYAf34k9H3yngf1Wok0Cd/ZHnBt
YEiyt1cW6xt/WpUN7Rl4uPPX2epxZYo0xwwFkNpmb/bEwbu5WurBXy3jhpyQdVL9hqvSLfIBDChh
TvNWu/nGxjTKoydjMXyHtQcz6G2Xxh4Bd5bplQW3JFI5oX49FMk+1hhiAGDpdlJOzceAHfMF9oAy
3C07QQsTU9yvxzWssEWArfP+zfEgftsQM3td4RAYDqEc2LeE2zmlPPHbG5mAAp9C2iIzfh4LR6Ge
VwhRwvVXHmFoNszf+TKwGg1W0YYrrvFNHe6NnV1zbJdPR4xEbgfIzfsZTMzsDYoj4EoEYH1LXQvs
jUJFkzxhhMrVYWhk/L6bev4COXT2ujc8rdElLf1xMaKfMD1AjUiFgdCWYnYi7if0208NGI1gLpfL
SCirmPi+IjAk6zyxq6cwC90/xjzuGwpZn6aHzOXm165I+rG5Idwk8LNW4MHM1bVb4GmPzqw6JgX2
BUIsh+tCSgOSwBrvMP/x6jhzX97O2D0bjbnD3EbvDAG8Zb8Nd6pGCOZWrpg88ELrkXqR6xXzuREk
DA3g5+cYs/CqZ10DMq2Vnw5Ggc9+iAIj3y8SJ+JrmtgFYPSowZBzpBY7BhoFWAcqq8DyEPh0X3sD
OclhmL39ANGo+cKGMRtOfGJ1/WVGqPe7QWAlGDplIJ/t7IcdAAxZ0EfvZJw6soXhaHkbLt4OQw0v
Zj4AVtsCUm7vljXbYNehzHjt001cbWAvz/cE2qUefTTB9d3aCfgFnOUwqIHvJPCeLU/FHTTrRHXa
McmBNy/I58XFP2HiaVhdUkNq+91w3E3HsI8gcEj067iNhxbJti6y/QpQFi8PS7OM4hb0qWREcmE/
qmPPonuL4AcsR/SO+8+xysQvmSD+iqLAXG4KrsvstBvTf7frBn5yI4R8WnXZY2aZNzOIintcMV5Z
c3uLfgk9Kyz32/uLnoF32ViJtQO1BwMYTFUx5l39hHADPSJXlSJQdMFl5VWZUMPi+iIE2mGaDjPs
8WtUOvZQhj08rbLwGh9JICkVOIEi5bZWOPGyFgwr7hcc520LB/VzBhjzHRN9UB78AAPqDssSYLWM
vb7lASXW0UOr43G4XUIHSezNt8EU5WvaBqYojn2sm3zZ1/wu0db2NMUI6IPzpVLo8RZwuOfFYpSM
w6gRJ4SlipNLdeK6GlOr7KSydnkmC48Xsh/J72duqydY68DxdZxxiNMkDs1+FP2+P/Xg4r4UvTHj
rW2rWRxZ6SXvDNgG65ERxhsMeVBknBqLcfgFNwCU74njGvhlRswpy0c5npwuWwA/aAABvK7Bd27P
3PcJd2/ZqQw+OO/QVEzxYFKQ3YC1iZofU9H28EGvi+UW05N9/shkbPpjLJPmRz0vTdEZZCT4IzY3
zBPkCDtgBMktbXlt0nm99wEJVh2skICsN+M43eRzAthaZOjkTigQ8q+GePsbZyimWkOfXhAioNkp
2s+QNZ2VCHt+k9LGKwkOhQLummAmCz7Q8GaFJa9ZgDXxbYb77jmOWYV64P/PyvwvIhno4fBVauB6
lKKm+9v0aFLr7lBUAXvV0p7GIMi1l//6lL/VsPD7hd0RLL/hT9fC8+gv6juaFFONcWo6rYE71wpv
n8wZyE4DyBxhL3jXw378X/60/yLkXR76H/4nJJhAES9f/z98e8cz3EQMttQlUoRvYZk8v8xIEjiP
mN3/749CKjLYuXCPwq3yt0ILDjyZ2gdddzoDoaBo+vXMq8GdRWamf/Eq+ZtGe7FOvqSw/yf7AX50
f1HyxKYnbDvfdEyCVz/8P/bOpDluI2vXf6XDe/hiHm583YtCoYozJZEUJW0QlExhHhNT4tffB7S7
WwVWsC69/qI3dtNSMpEnM0+e8w4hpgiZUyR79kIGYrP8/u74WADCWE4jbwYScLVymaznEOiIB25A
6uf5PEznLufoie93bFIgmOGw6gihvooP6OyFk02p5wPZw092BPFthFq2zQeLdm/aWifgk0dCQ8Om
XSePhx1Bh/4wNHQQ4UJA8vc9u/memGq2jUYw5UlfndIFObK/8C1TEaviXCcYV6hQKHFN3SiJ51MA
ae8AAjjXOVnvie/3Ir9xAIskKjx4eQSEjbDCmpdbW63F45BlUjrq9mHZW9f6GFKB1nGew1SAM7Nx
B19rLcdvQpWXXAPmpchiYw+exlwajH2gg5e5e3/4eBa4b5NrFFbNCs/Oa8+BqsGHFi3weT/xgK2A
2DIw2Xl7oNdQVRheS5yim2ji+GysRtLTGDo3Jqc+iBx122kJFUIlhtjAlbNDuldndXUr3hgAiX1L
qbRtC/ppM4/1KbXP18FloB1J4wtwLgert9qhSqwJ+iu8+ZU4m77TZKEDKtFR+AIVLzllOv36ZGWw
haJoLEr1TP8wktNUaCG9ECpkjuZe1075VNe2QuOKMxX2hbnNomE8QfQ5OuYi5MFuXQDPqzHtyW0V
sn92jzVYuxrjLr/pTWdXeHW9VSJb+qpWaLu3F3j5Sw8jnIliX0w0AUWGnnM4USAnk9lkNJ46Kh8w
3QHCgwSUu8W8c9OZWRPoWgPetOxPmf8eXc/FV2Rh3zrwgw5HLs0GMc5i8ohe0T9MYpo+SyOn7jpO
Y3H79ixfHxcQfBenEC5LLq+1vkxiiLQeGs9bejXuXh1ls9dmOg1vj3JsRhbPX4hHnBbaWpuAN3xI
zdXhuJ2sFj5xRWerL4tLCXr+xHV1LFYsHV4YVFNn6RYdfrw580TjoNbke2C6bqZOhjcmCKGvGmoN
ajCXZjhuyBhSK3h7isc+JGJ5CNFirQjJdvkEv1z+SqpSLO15Bs+jXnzLdeyutrnXGeP27XHWRFqN
YwfapQPd06LRaKxuEqFoeCZI24NoAJEQ1Vh2XNppW9oXGajWlJRx7K0/WqCSN6Phxiem+friBFkD
EwCpGBMV1bUPfD/o9G/pPvsh4tq+icj7JsXzb9uNKUKIandKru9Y5CDwuCi3GhT512qcMRIdqYTk
6ru9OuxwiPkY4iG0LRPbPXGgnxpp9WHRG50T2fBhI7uCsVpoGEWkWbgtMAI9f3sNjw61mLXqiFog
Tbba4NS+wqgNTc83lcT8jowFThRGUn+uk/iUYfmx9YJO8Z+hVrcU6Yjd05Xy/CH20LfWswi/RopF
GH5bwDYxmXx7autTUwczuFC84XgvotDWajxeQgi/9VkfjMqo7eEmTWC3pLfLFs8Bw5iGnRNR7zFk
Lk6cZOuP+jIyQkIwDpfreM1sTPUexqOu94ErMvdnUVXeeUZ/GEF9rTqxB48NhbyiytmMNKFlrs4Y
G8H+XHZqD6V2cH8CvDd9SBP33dAqp94U6/VbZgWZbFETRlWYW/fwWMnzvtWTCKyrYkzXtGe0z20x
ths6Gfan3M1PcebWpyfDLdRddGRANqKOuZqZ1vVRkbreEExKApLSdvfWC7UCpgUd1qri96DVd2Ll
1kfaMijHCRmbubwKvVXKmlhD0zkV+E2XjuiVrljZ2YBQyUMLk3hHtmEFVISqi7hv3KdYTuPdu0OW
dIZV5C1lMOfVxh8iOm6tLLqgkG2377JdVX0yiqj/UMSuFdCXrcCUVKcmfSSG4O2zRRYTVgdO1eHC
Dj2pP4N0QdamNHVsXZl9clf7Z9QmoA3enuKxZV24+qa7qOUSTIeDNT3QEXKzLrBQZvS9wh5vqjYW
H0JNxruuAY2m1JV6Ylm1I7Gr8V0dAkrFFGQtbp4nTqRGWd2BV2/1G50aLy0a1+6+513lnTXDON47
8ZxdpJ3QP/IezB+pIBtBA5+3wTeHvlroFQllLEgdQViFxkbDZfxU9nz0twTCtugMAkJdh/zEix57
6RTosgp9r+nceUOUWGdtroiz1rbyH2+vxUuy82tiuYS7AyMGvjpIB/VVeieANLZy6oMYEhnUxcl5
6Lx+uBur3rhJdMrEehQm956g/ps3U3mJ3WqyhfYUXmZJLs4Gpxq93YlfagnyV78UD1MTTUn0Zdbq
Mi1FUj1GgT3Iaru4pGxX7By80c+cKMm2tZCzX4nOuhbqXAdWXoH/ZtGDpkeyHUfW6kS+eCxeca1x
Sb1RlzDX2j0g/6Ow0mlRz2NcXAI473Z15w63vK++Z3Xk0KOamhPhemxMNCJIhxGZ5QJb3VyIdaqz
MkZdAKUoBTGjD0srq3M+ptIdsg3NP8oRRWg6Jy6To+NiObBoXAJrWDuqaXTR55gyHcbmhk3/oSsX
4dkep1K6MTE8W0VFuSxrzBNLfnRcZBGXgw/m93rFqy6ekt4qu0DVc+PMSTPbBorcpZchNPHtUEmN
pgostBNH0fIZ14HGbuNWQ1Ab6ceVZsMIJLjXDSgiSG0OD0kyia3e29bD2/F85ErBIwieOXsapcm1
8AD409zqvFkEdlulgYdM0Tl8AkAYIvoJz3nwhT7pPtmCgVRrb5zI7458Wp2FxOfT1ID7rVMRUgfZ
ZlpMKOWpfZnawO1d7J32JK0i6Eod+F8jTinsHDnHGJRyDInCQntfxS+XG0K1HtdY39ODdmTGhS0p
ymdOmPiONQ7v36NoI+nLvY0xs7q+Nl2xCDbbbheYuVQuhS3ajzFo4GqnQqpMfDXvop30HPnh7ZU9
9m0p75Dl8WF13JoPr7IOqoUFAr8LlH7u9rLSirPOqtUAWq77QQfjDrOwlR//xqAm1Y7FyWhJpw8H
rQuRqLnFZW1ncXU5mdTNW9dSfkR1Pe3VUr/Bf1dmJ3bKkQyBzIAQ1vmOOgr+h4PKMHXs3Ay7oAoL
QZHc6O866ULCNbwW7urbMzySt+OMAdmZqF38hNbpSKfrQz+M5GASMrIB7+zCGmfjTqEPuumge/sG
Gt+7LpvbL2+P/KqUyH1IIxWP2UVpa3HGPZynWs7c+tIDj0TxgP6GbG4ampg/IW3IXVwbGKgadWv9
cOuwhuwOrhkwiKKrFzne4A90c8bLWh/LeAsqCo7B27/dsV3FTc3GosrJu2K1CNYwqgonN/eiC9jN
7SqQ/2Airumsq5swGt4rBfjyMSh+U8IlTcNs4/BjyNjVnKbhFRMDsNxYHXIHOpXMfaJ3+vsvgEVZ
GLAppm0qBjSHQ9FrMkQMkSwIwaXvyYI/l+zyPQcMzxmvtW49vciC939OLHMRykOCHxef1UaCC1fZ
AL/7ADNwygda2d+OSSkDLwSYYmIb9+nt8Y6dFojyuZ5BfudiKHU4R7dU52qQ5RAMZqieTXGvQboX
3QO0SQ1avhayhtp4IsM7FjMooeIDg0TmorJ4OOiQxIgrQkMIqIobvu01ANPyRNmCK1QWCQPjxEIe
OSgMUMWmwXLiJbIer3Y5gOlaj4Elo+y6tpL2sdVNuafCln19+3semRpVdaTjmB8FYHv5+S9VLmum
+jnP6UgXE/Sm4zYO9GMb4qLSAxhHaX4+kZUdGdCEnc0dTqtw0QI8HLCsTEgr8CuCrInCXWmPz4WZ
6GeYroFqBth9Ij6PfErkN1EGpkGMBsX6oUQfvqdtrI6B4MwKAAZme2ARJoh0+5Tq+IsK3CoTWtIg
vNSQBaO+vDr37BjkmZ1MU9ClsTyzDNQOmkTpP2JarG3tsRM8SNXyQ9IL9ULUUHIs4c236thH3xIk
tL/DBjdRRjDas2Hxc3EMK7yLwra/cXkGXhAP6VkJ7+UsirLulJzZi6zcq19+ebZShrReO2XNmoEZ
J/C5wGpFBcIohLtl6ZN1idld+VgBBCGJlVP0xeM6Pq+aBJ0SkEbKc2dUCTwShATE9u3YPHKF0R+g
zaaR6jg0wA5DRVUqhFRbQkWzOwWsUuEuak0DKi4AwpC2yM5mxROQMivjxIY/NjLVekrbdCdQNlqf
MlaPa3wcTUGqOn/gV2GSr8/dDUx0K9A6PX+0xZBsRuH1JxLNI+FKU4QWFC82wlXXD6ccQRgru1qb
AtTUY9BpdrbBbdAIrAbfvLe/7pGTFJ3uZRyq4+ihrOZodHlkcBtOaD2EC7bfHIs9QJ9pU/cT2Eg5
t2dOow8nJnhk+y8nDQ4W5AWqvq6qS83q26yCEF9LFFFUALVAvZH5OJvHqeQEQBKk9t+e6KtvSjST
X1pLt4IC3/qBAnKg0ia3l+y+RNwILS73emWOe5CYp3qIx4YiYFG2IIlxX5na1Wk+2KmDfsaC2byA
rpdsssEFpkSN+0Qec2wolKkMVtC1LRKLw0gptVqmrq3IAAoxNfuiNXvfAvMSg3Ia8xOxstziB4cD
ooOUKtFZp+QKbne1E12oNQBpkVtIQFvfAOBObWhzFcItby/Vq33HODyzFp8RFU33tSUlhIYR0ouO
rIPEwReh5ugisWrMkCCMwZ7BOzjue/vCm8A5vz3yq92wyCraJMoc4DxEXqQxf7kH7cxDyWCpqEN8
bc66XtSBgJ+57XpF7qiNy0dVy8fd24MeWUOL+p2xqNHyLlhba8VI7EF31YAwAYZDfkNPPpWSop7T
AbX9O0MZWBkskyNzOgwXG+acBgZyQUt12N9agn4+8nUA7D3nz4bd//kx/d/oufrwZ1yIf/0P//6j
qiUKYXG3+td/XSc/2kpUP7v/Wf7Yf/6zwz/0r9v6ubzr2ufn7vqpXv+XB3+Qv/+v8bdP3dPBv0Co
gGX0sX9u5adnAQ/oZRB+0+W//P/94T+eX/4WtNqf//nbj6ovu+Vvi5Kq/O2vH53/8c/fUE7+5asv
f/9fP7x5Kvhz109/PEVP4sdT++oPPT+J7p+/WervZOf6y1ojXgrc4Ld/jM/LT0zjd3Styd2XqiWZ
tEOolFXbxf/8TdG03/lvcSrDywML8pduuaj6l5/p1u8E7iKlA+SFc4A78t/TP1io/y7cP1Ai+lAl
ZScY9WCbozDvwFdefoUX0S5I+odBwnsMDnUco0IUw84Cz41KWtSVJ671w62GxTMp9FKe5QagPMuc
V6PQt9YmkZbgXZvLWG3QRR4ee8jJOHcvHgJCnrgA1tNiKFRt4TTzbcHPrGVTJzIbYJ5T43fUzW5j
TCr3ngO78Je1/utjvvXxUAXWl1uNZwL5LTY3h9NKs6gYZSpbv1GRxZMqyj5Axs0T1ZLDE3Lxx9Zo
L6r4GXJrWxyVq1GUDNpqWwo/KybTn1tUe4pol5nJVeKK+ylNf/Ro8Z2Y2uGlvQy6NByJXNpjaEyv
NSUl9M5uFMgz4VsTgUe2u53zkr8qurxCF6M+ESGH5+IyHvcangc0HemUUVM/nKQjpRq6drPo+jlf
sKlztgzHLUDee2KkV6FBuYurjRo5rSI6t8vPfzn2Q9lWeppO0MRx3ryQsEl9ve7zvzHKghSjw84r
g2z2cJSBzN1O3L4DMxU3tEdkEwLl9xoxnRjo1dbCbI98bikbLkWmdaSnpjdEc+x1cKv7yO/HLNuD
mgDCFCbGrlYq/afouuLs7cA/sloWxe6lCECNlKfk4eyQyrHnqqdz2elmGWCQMu1a01R2ZVN7JwJx
vVxLr4vS9oLyo6qFGuhqKPqp/Qj1zU9HtMuqyjXOwzF8n9vZ4mq+PPLBmnACqoiprnZy09CM9fQZ
3TWnzs6yKOkgN18Vj0WovU+t9WUokw3tmNhA2jw1VmehNatljcVyjoSGvDRiz2K9PN56tV6d43B2
SpR+tZGXmS1FT5s4XCCZ643ciBFVQxhKPoUAS0BQKhFqGOImvxzyQdH83sydUwW31ZoxJlzHpXhO
EZLGj7n8Tr9sMaO0U+FmSeY7o62cg6++yxpLnIjB1xNDm5Ogp4FNB+LVksVa1AhLVAwyjeI8Ugvz
nEwhDeKw0YJpNE71GI9NajmYqCIaS2d9tW6muxz36LP6bPdk1zt1jkxPpPyNWeHhRA+AQilBv87x
DbQea82FSsuTCaa6km+rVpd+1RWCt1OmBW/v5COz4gYjFFkv0B7rWTkmJXg2c+bPYYGiiGtmQa4h
CffeUZZGKfck7zJu5XUq6skKUK60M1TSEnvbDWhlZ72odm+PsjqVCDtijVRjKchoy8vvMOw6TLgS
d5YI5cPv2+j8YwCTIN10iPaemNCxoV5KPiRpQLnWkt+drkWI4juw5Ofc9lHBnO6E5oFKg6/+9P5Z
8eUcFBY4PNT1Bu6RcciRccr90I7uYa9Ml0OCEGAtx/7dsUAJEpFKyo8qsbfO0kJVgy4fxQU3Y4Q3
D9Kgij+hTPE3JsSpjnkNOe4yrcNlio3KoTCG2IiNcNv1rKizdgNNKYxu1NKrT8BOX8c3Ge5yzXPR
02iyVkfRmJaN2zoZWnK5QJgvTwbI+JF74ql1ZBTIODSAeS8vCvCrXVso6mihclH4Y1tjAyDmr6bM
nRPhfXQQ+hjkz0Q6AJ/D75YM+NqHGoMofQnrqGxNJF+b8QT28khkU6b57yir1dHrKEvKAin9JIRc
5dY5HpFd0wdoVDt3741s8AU2ADo8VJdS9LovM6JHgAdlBt+LqxcxJQsJMN1KH3O3V06s0OtpQSTh
gNOXbjKs2NUKeVkGgBXMvu9aqXmZOU55haFu8sQr4hT09/U6US5Z7iaYJIvK8uoLjtjGo9fHUBXn
KrVV2u+ZrokTJ9Dr6w/SA11i2rcUFGjEHEZDCSkpRyYq83HviIZrva+qL3mUud3lgAB87WcIzLkn
IvD1mDw/kEcgnaBgyUlxOObIs0ofIRbCWEGLAAVQfMEzy9rmQidVN9pTDJmVFeOSKy0GqeBHHGge
vERWA1aLc0lcNTlIYy8UcMRqL9rbXi2iDTx697My2l62xwu6R7Nv6IQMZFqrX3VRiy+d5g42hJce
YeW61EOxsb24vzV7r1A2mp1N+d6sMa3Z9aZiX+LqEn17b3hbvDM8/DOWSMBJ5vBrtamIkATmOhrn
AtYNNBgBzbuZw+9KHubvY6f8+akoZgFLWl41fLLD0USb11Nbk+ehH96hqpJZ+kNrNl2Ld55nnTLJ
PBIJGhwYFwgzbUCy2cPR9DBJk77g/jMRRttMZmyjgjHkWcT7zapCRGOnUyf58lf+tyD5MkG6nC6Y
VLIwYt44HBKw5BwrGdITwlN3SW8/yxk9ZyQMt0mDvpJpjieOp2NzZPc6OnxG0rF1L6JXTSGUhusw
GSco7ZHx6E3JdZMnIboXkE3fHS18TJW8BfAWQOnlVPk1Z84Hw1FavAQiXimoAnSivldkk52nZmKc
aMi9PgxxieU6XFrUNOTWY7m11Y5yzCHaujhhoQSuXBaIqV0sKtgncoojq+ZAMeHr4SBCsr46d9Ed
jKjpitKfF55H02TOg+4KNahwF4A7VKYYVMjoxB32euVoFoPK5vRYXBzWfY7KRWc7Ae3hj7YQ1yji
oT2vjto53h0aeq3m+2BYS2iCElqS9uVJvICKD9dOQTm9iV1StB52x94dKtBffdL2V3k8qhcp1t3I
xTTW9r0R4xIosGkgEfAP1moPClOaldMzKoRzXBUbLrIma2AwdfQg3h5qqVYc7j3OL/oONHCx44Gb
djhBA91AmOB1gcYV4oXIcprFh8Zr0f0xyrn8nM9ZfpeJBjViWMEIvL49+usYotBAvKpMdqkPrSaa
J2RDSZ2VvtO23XWVF1i4mNQs0ZlByATd7fQ+tApMs94e9tU9DjaJlo7F/ld5Yq5hI9nQSFlW8M5r
r/DOJzfKrzwk8E582mOjcIZi7kTrETT66libh1mXapPwPsfMY4urT+t7ESqob8/l1Y6n5MVGWL4g
XCju0sMF7LqpRYCI3FFrZRwsCdlGkx3LFY/z3xmKagpvRZtO1foiyue+7QqrL5jQaJ/pdjdtTRWX
TzVVpv3bszry7UiwaJ1ylnG8rIkKhZa4TqKjFYYAHuLsKqfNNmzz6p3V5JeCIciqherM25JlOvx6
oy56ONzoJyG8hySWGsb5N9tFD+DEjn4V6MsqUTrhROFUJss6HCdSplZYkI58D/kQZLzccAB1WHut
j4qYcj5Vii52HZK47490aohUUiCRIXT1qgdnLHqvpQR2Z3nNBXpJ6RO2pfr73DyZ1DI98qHl0Ych
5RoXFbVz2jqLChsPkN6iwJsMlY/AZH0iLFa0zj8HQjxm8VQBReC8mo+TwXKYWS+knCPkAuw4uscX
qsJvJj+vVOOsxj4jL0d94+LjtHe88hQu61hk/vIbrAHp+EYBkLI1HoS9Yg8Qn+zysTdn69P7N8Cv
w6zOZVtgayLYXP5gTNN14bkPRlENJ0pSx+eyHB+OTXCu2dw6Wj3KGC65FtCkdueqESLzheKpJ5bt
WPRTfMDOzSH8qascRn/ZJkPWNzpE27SxN6M5aZ+EiQSob5DxmZvKacIrOvmnHhlHp6fRdICYtjTW
V5tb4hLkqfA4fFyNyt6P53R+zKPe+Pj2Uh07gUE/8TCiSI+7tH44O7TTFSqW5HchqGo056S5k05H
mcUcjVC++1JhM6NJA46FLMhcw5J0ROOH0WJOSj1iu1DFdeIvUmfv39GMQxLJIx7gGvfk4aQso9Z6
hPUKH62lLEXd1kQKe2qTE/nc62/Hy31BrnAmgh9Zv6QWRbdaRxWaSMCaJZ0Rihlix8PPBKjw28v0
KnWE9smFv1QpAWCzToczyuU0KDZPSR955nCH1GyzryEW3ca2Vp1lWIOcqE+tXHI5q+DTeuCO4A/x
pAaMcDggHjSW1JUeih3EvvQWDwSrespJOVveVl7bfUSaTH0snc6r4HU4uf7ZSWXvnJMzKPXd25N/
9Z1BZJOn08qkVEIbZLWcbQkhvq6QZsqcRtkljlrsVYoZH2PDOZVREiZM7NecEniXavJypPHNvWqu
k+awKcuwCxPHRyMWQqwvS2Xwbh1pmuJLaSCDv0gtjQ0iM8iqwPhFnQtn7dt2wCBnb3J14AxAGfa+
yeB+PaVStOU2KaIKsdO5sm5QknE+WfQUrYtsUiexaesRkBVOhsYXM806+3JqUA/eNK1hT76OXHn0
oHA/vXRHkhEnMhTwDSQN9c4cugjJLsT6XfT8SpWl8Sa9H2+SinLfp9ADTJ76XT+F4edCzT3UsmJz
yhBGzZLwu+nlvV0E3FLuiBnB7CTIyOmVRLUJATCnNr6HOkoWSPTZJBkfZZwpToOgvaIhAaC5bUEF
zkPou7issogg6DsUXdrNCJbLuBZJGiooPdsi7oPGkIpzVQwZUMLA89pi0dC1MLLCtT7FIO6PyVLC
6QI5qhwpcAzQph+Gi4woFb64QdkRs5ABXF8kxinZgrot0kcD2A2CylMiQ/uTMyBgeN6GbWl9qPrR
c3aNtA1x3rHAut/JytMCuzalytTN0oi3Y+WlzR47Jdu7yTAz8vxRDFN9FWZNI2/HGXrWg4K/gbgM
h64d7l2MVS0cLjT1YojiEkbbNM/lc6OH8jmtekW/MvoRfSgXtVTnooFaOF/bZpa253pbjv15FKEd
GYjRK+0viN9qFprlo+36ThRGf5gkVW6CamFmqpu0Mcvo0hgnBNK2FAPj5FExY0QNIw7lajOYqNX9
wOSLbv7GQBM6/cZug0gcNlYZ3qE+5doXmlW7mHhlsFC+FpOWwIgty9Z+mtpYzVFPqjGLSDcoITVR
kJXCRZwbcWL1E9iaPtyYiGjZt2WmN2OA1ZLKfMbS+wm0WH/GSEeM2FzaRXRm9MjAkxACTgxGeCDm
LqpU5RYtIe6OWqCse28g2gwyU5jQ1XWJpNgz/l/qV/QyhIP+P78bOmB1x0XQJGWza7NyvFKlXWQb
ynnqjN730HQbp02A/6rh6CA3VZC8IJGZJV/0VscUAlVky9wIK+wxhaXI2PtTHFX4Tpjo4AbOnDmQ
cNTJ+KGhPF5uLNTsSt+jPRZvSm9KXeKwWpRMU+2Hqoss2YLono39mCnTvReWbntuqf0oghg6EN5k
8DWx7hIlavJFXjfWrqxV/TlKUV7GfFp3hv3MQxyNP22exl04Zt1XJy0M8xpLEAaWs22j2knMIsEV
KbIKACBq9/VoomRVmZU3XjhArHk5x4g0X7i4ysidOZbRj7HimRLohW6UfgkG9Zszp1b3kJAM934b
KSMvXkQE2x0F4OZOlJUqr50s0iEdjvEUU3tF9dTatLg5ZzfQMUMEk63MkhuMUuFCDspQhNdxHaIQ
hUOXKy7Spo9MHwdt437OlDl+nLE3YDGw7pGbIinprKedZj5w8MePNRpbnxbocxaUwrbTBwW7Bo4b
t1Hns5Ez82ermt1Xayja6ZKiQfrVG0SCRAOA42wTisaetuTgobJFxLx4VvVQe4gHGtUbOlhI2VuR
Pih7iuhN5I9TWNnfhmpI1I8T3kHiERk59ZPaKt2tNmsUj0ak6+dLzqFykVTt83OlqL3qzApbrA6o
BTV3dTcg9loVivtzkCEi17Kb+mbvpb2eXNWxpn5VYtWK9uAac2UPJih6NkYNZGrvCg8zTK/B8qXD
mhWrNDJGd6clTZpe4bjnaRfmqFqPKBsKG/84U/+CB1sjXfL9WGnY7JObXMhIdS+x8Snmq7qPS7Rw
rSpTAhcHiArthXhxywpljCT4CJHiQxEiw7LNGlEMKKghfBsU7jj230Pa+c21QIAMHa4+xneYs8RB
R9wp5OQLJZ0/5iitYb6nCvWba4dR9gDYKdMuc6GgiCrNmCO/iYCH+14PmNjX+kzJ9pwlg77Dga3G
DE3iHa1tIxSxLV+gfx19ybUp+46wh/5o55Ub7kxNQbcwNXKNsyHhDmiDqR+HhnqMETWfQiUXxX2O
SK33CGM3iTCxYrtiMrPo3ReVoX8y9FnFCytFZROhOc9oNryK0NZR1TFMt05jtfG2dbFI2ZZQ7srb
qMQC49Euc0PfZx7is1e4LoX9A27M1HjHuuaWRDk9L7YZbUKXQEzbDqn1FpG7bkgVdd9Kovyrkvex
7afd0F+YSjSN5ybCoFbguQnuTQBysPnDSENmZ2UxzdXPlm6/5M00FE9j7DjPjWe77Y8pGzWgTwNQ
giBRqkxDT1tpSBJQwsMbVZ1yo930Ya56HzmthDhDhzCaLlC+Ug0/kV2K31iPgN20gZ7bho96YzfJ
nYImhUawu/gGJioiNfulzz98yjSzju8KTL1M7Ci0mpAuXOiHgTs4ZXHvwknxsDeJ3Z4omdOkum7j
ccwA+bdeDlzf9IDUza4pMWfjPdM+lkqXdpnvdXPh4bM+G9rwrfPo6j9ZXSSiT8kAQ+2HgQAoWwgH
SeumKSL32ayQFN2MqtdZF/hFIaZeppqczyVWLgmEao5lTE865Lj9CSLf0PtlNSXNZzKjhjCulXJw
zhBs1sx7M5OqdttiaKI+2n0mIqwFPWhJcmjG/LY150bb0V6Mhz0UQCP2XaPPH0cbFsonzPJKZcv0
0+Y73dYu8r1Mmv25leiNeg67ah7RSe1BkmvSMS5wfpXiSx3P1OR0LAtbaAXufJmq8+ielei2oJCt
eWXjp2LQkKDMcnU4a+WgG1vNTTTMowA0cwTV2ExD9jE7NuYmVvtS+VYUmTLutbiJxh2k2tm6MvVk
dHa8K3PtOtOScsKWZipwgh7UVN8BQ0nLTYGP+vQhwpNK/zzYhnLTtH3lXA20c7sftacO440J7ZFq
i5OZmriLdfAjm0KMeofXs1NrH5wyTd292pnek9KpqvjsoPFego6rPWwdph5j6YDriYqooqSVqfhZ
aEu12nRYlqtPWFWNyhf8OBOuUlnIh5e8/X/ht7+hAPTLE+YV/Pbq+ftTuQLsLn/iT+ytYf8Oc/jf
eFvD+p0atgVqA64rj9aFaPEX3tYwf6dDQbWX3j3kPUDhv/3jL7itYfxOZR2MEf6CC0Dd1N6DtkUS
4+DVQ3GNghQtHjYJiE4cZlfPvRZZ/AoN28XwN+mACgxZ9EfuGQPpiuNm1+j0Rlz+Xfa1cCq5h5Ha
ptteZso3x21tN1gcEP/o8QLB2pKn4kPSjeH3bEH4bluqbh8WJwgTm1slnLeoTpbfokxFsD5vccRS
uXOoYHtZuYtahBWJb62fcfaa0VlN2wEtu6FOQ5qtmNzUW9ULx59541kPZe6l97ipZvdhiW3gppwV
B1XE0cxweTDrq6Lox/tCdsmNMvSywxcmia76VutQZG7zMN7CiQ+3GlrTLfqbsv3SkVKHoCFx9Nra
CHLexGLG4cKxhf2AOpHqblskSqb9XPd1fakhlwn9e8J2Iu4XUzzX6nEfauWYfY2S+g/sXzI0ccny
WEO9DRplXCS0CxVPDhMZLvCd0ah+M2dpXDv2VD0asXaT43cTB4qZatiJhZnccdo5mIP2MJ71uMLU
0+0aTARzPZs24H8tbWNakoaymFT1oqYbYuwM/Hy/WSAH8dfCtoB6BJe7silFYygbOgXoomtRmXZb
/t/mqTSVBqlVh2qKH0MsuBtSN70RwlJvDbyPSXF6CaEcXYY0880OFP42lpoa7h0xWp+QupTfXDcs
vD1VLHPaYJCZdpvGK3k+5BXSeFHURx+ok4OyQmCHyy7J6lHd8kqKv07YL0u/RBN8MSAePelDCMdG
p3KK5qyHqPsjR4QXcXEvbHbS07KfBZWyP5I4T5uLuRU5ntGlYj/zvXCiaJte5cZu4q7zHVmcG/qk
lJva64vvrRS1ssP0CIkJnA09iaZw5BW7NjFjrDno1sc+z+L2YyJmDZMIQKqYUKpueK8ac/OzMlDS
59HmdByg2L7em/Vc3OVOTjFASbGj29hGTYV6ttwvkxy5+yLRq+2fBc//PU5/A8r91nEKpyH5njz9
SmV4+RN/HqcQDyj/QnNCqpSeKsfYv49W6AqUbFFOBdVF9/RFDuU/VAb7d55ilJQWoUnIDjZl3f9Q
GVx+RqGN1g3tGzJ46z2H66p6xVm7/A8tHjQbwJc5q6O1XhrBUqdUYw+t9lFM3TehWRV0f/dUdR/8
xsEx7qI1RNlugXdTqQbjuhZqEE2ryTZKmo2aty7vj7HZjSpDp3kxgfMuw8naWPkoaFT29g3u0HFQ
26geOUWI2GJnlDeVOmJk0ccF1liLWNLynCfCeSnG+rO3PBvQJXhMKs+4EL1QoJDq3ZYqm/4hy0Pz
qyEj965yq5tYU7yNNVleIKzhWbYDjkclDncJJBNA4NEXhPXzdGPXBh8G+QyQM0koG+oPbgI8ZrCH
W1F0Hwa96Z5DI8xQmbac764VI3XhmWjUQwKg+AU4YJDo81cNPZvZKTy/7VszQDS0/EO6pFvLfecX
Q1sbWymT5q5tHJluaxOP2ADpIsR77aKLnim/zNPWoO6yi3VRbTPD6lR9k5CrK213R1sBx6rAKTCM
Ve+82OasdsnkE+T/tzSNzLy5UD1Fn7vdMFXS4SE/ucr4RXLFIaA8ptgEeiM02tuWm+4DZqL9j3yK
eAApPaRjvERL40lMDZXASO3Nc9U109g3q07am0p0ylfegzaiySG3rF0ln7ReeggQh8mAnIomqAun
ODt86+bG9s5RdKeU78U631yj1oXcApXSL7Iq4YhP3WKQU47qdNEr2EXstNYOz2bcxx5ENWqI0bRw
oi/MWTTZVmsW+wwzblGOlziuoluuqcmjXom0u1AEifsmygfCjaTe8S7+H3tnthwpsnbZJ6IbnPmy
gRgUUmhMKZV5g+WIM08OOP70/4o6/7HTbd2P0HVVZlUpKRXgw/723qsHUhoknDJqkHfNwtGTI4VH
sotv3HN388eRjAhGnOMwFvISLgPFVNZeUZtI90P34dN9r478HdSXyva3OPFixkgJcILgb6SjHnZL
szZ8N7XVOnWgyXRJ7rUbeiT5VLQrexboYrsti7RH+oGGuso+jZ0y5I7VdtYfEDdTC+KrEb+jAV3j
FAPRAtkSwpivRQyExCV6Z6VrHFlr0sspvpiNW0/ShjdQEXx7f6aK9fbkcnHtAeM4zZNn5+ME3ynS
4xGgVguOfeud2/+txt8G2DXotjCvodN24RhkW03xWiYwQa3HlR4KVbzMCnaT+s6itA/zn3qKPJnZ
ML+/eY0lOsjfFhdG0dTmQN92PCbRHIgulVbjjAdoYZ28jJxf+nNIpOIHvdr15z5JoBqN68BY3J2V
X05Llmc8RNyvOBDgkQMaRUI8z6Y8LF5cv4p+8UyU3t0w50hdQExrVpGwigAONHr/OUlLegcFDKQ5
Vh5DsUO9RKwmPD7tt9rYkD6qENALtn7vyTjeXvKKUrGfepU2kMV7nplk24vtpV1RSZOyDEDJqmYC
RLh7rvpASF3e6XsX4Z3qawUgZop8RPPQ2iE1b355JqF/42Nre/7TBQ6sJcBwy6HrIPCcFdyNEZi0
54+kiFdRPdsr4DKa0Cd0Ow4RgOj6jgp6aVnWc+GM5aet86X4xEPi/tZkgeG/qOZ1ymXrZmCpDNXe
1koV/kCqxCE72xbeka44aaHZh7IxlLQf0JkpOhs2A8oPJWc8OH5bmnO/FNMrFceEYYdb7jmp46H4
W1P8ditdtzxA0xOo7IzKf5ASk4J+c4CD0y9PNjQ13pdWqzBZu5zMNaTYRR4nyZTsILZRAlUC/yQu
cW/84W50HR4KeM2uc+YqDvnLYV7zCbxKuOkm4pXuDYTv1Bq724vEpKyA/7Wjpofxtgd0ltoK9pWw
R+uLcKfil6rhbybcFjCUBDpeqQVrVQ66wd0+o3IUzdmpOZInmp7JOi1xGMGBa9s5+jojJ2JnJhr4
AHWMdYCEEQdr7E4ruO0CCH1h4+24NjGQ3++9Lnz1J5qcrv1LoNzon30uKgQbMY6+ANngbNNrXGkv
ekHihW+aCr/DkpXIFU8MSJ3B3t5iOrXKx70rb+hvoIYw6ZiECc6ffi7RiG4D/RCw8jj3lntaAL1s
T/yesSy0kdWXMrGDdaCRhq+fn2Vp1ct9IUGRFTgHYbaESU5bmvu3ArxFE5Ab0IKezAq6ds/U19/D
Y8+JGum12gmvpK21OGbMCqBPrEh2OM7vW2zvc5kacLvRB1myamZxLqrxFUTK5mbRLoQ5d7vfI5bM
LiTMzR1XlhKVCxY/eqzLS4HuEJxp2fbCZ6SaZvSTTfTsoWy0y2fryLq/tQRBPs6Xivsb9W4eb9SI
czAN+oq6JLiM2+i91jNvx7mrJ4Z0FoBKB9sBRU7Vb6TNMf66z4GyD90U+3mTDT3A4l9mVUJh7Q9W
cWUSpNur71MBnunW26eJd7IP5cMw84GeclSi/N2uBVlphuKrPAmU9Zaffp4MrMx2e9og4gUHbh+l
vLL+btsfhVGyyrhptv7LVtvuA5zK0r/fzLitGVcCV/AbCnT3WsexBQFP5sEvuhZAeMGup1SvnJsu
zJRhxvS87K746VM2s/ydyLTJHwQy2uXqLRCoH3qS8OKutqniA9WEZiXTjWXUhiTSUct64lHR1XoY
JqYrPip/YbyLbXbmUvCVyETh6KrK9jGwLI4LnFJakU37EBN1j41/JgYhl7Rq58bL+r28BXEoUsp1
xYkj94uz7+kvlQi6b6DoRuAe+KkOpWnKQ4Ff55Ezg/7rAwMCL8iyhQBlzUemF4Y3GTIVinn3NNWt
PBJFEEM6rD5rrjV4h3XdxjsGuM1J2/CEO0ZAGQ7b4W5de/NBta10koVoHsVCo0zFjCa6+wqoWeH5
1rWjh+A0CQ0hr4y3DEj2IwVFYJbD8OwO7vbgOPN2XOfw97DD2eFKFaS0CYB9KPLhCPOpQP/XvyEN
qVMg6IAH7yEb9Orl61jp7jlGFk2rUDrnKfCqz26T+TcN+BnKZm/LIONWH/MhNyKGGwYpGHQj+lNi
Nf6WFGE4HoPKP8OOFwfGADT/zu1C73IwUAYJ3K6A5sv88miHxvoV58FPHpP5WaNEp64KwfxQQXCd
GMqlmjYnjMBRMx2ku5hnEj91xso3XJBZ/RPeM5q2PO8hklplo1XDMzSu9URnpkwHbKGXCqnjbQ2o
bknLcIE5WdhTdYpm+XfpvCXjNNezT3ZelRVx6T9iaLNS4TUfNQpDgkE3optjs1+H3FqzkCTI3TgV
IFVl174Nud6vuRONV6WYFXbUyh1vTPCsYkBwlHa8sZxyfFJ9Plz2mSeGGM7kAsq2ywfk+jet4uLg
4KLI3IJ2eLiI3WGcwSLWuis+eXmnLKQG9JstOjstLS2uevKHvx2EoZd8Zwg3uJ5IyHQ/y7h7FyC2
E1lZ1rlR+V8P4s15i8s14WSc8ZVLIPBTjyuptPePJtdmPMrY+45LAFFjCfRd1yH3cwZr1I2ExksN
/i4KfuCQD59dzbYexrN/Ddg4T4OzfYR6ar8xFWT/qBf3AnSxZqka+98Qim6OCtVfhGmau042b/GI
8C43fvBM5bDoTLt1yJpIxulcetZG217wHpdgNRPk8f4PBHSM324VTH/FLEo4eBDVxc1Rw5huQwyl
xf+2yNN9GcOoXTJyIHXNa1epPwY9Peu62QISyfGUfM1nVfshd5zGJ1ZQ+3e+YnRIemuzGcLvy99q
lGvxL7/H/7/r0zyAivk//10N8H9Jp/+rUz+mX6r89X9c9//5Q/+67js3w+u/qgqsf/793zf6wP4f
FI15LFU3T45D3eV/bvSRj1zq4P70ad2nfoX/9u+f4L/z9P+qjfh/lxMgEvyTJPiPTYTMzo2MQqKK
OA0qLF0d3MT/N188M8daDNQZ38Q/Cqcn0V5qwFxl5LDruVMuWGBnLxk4HLWr+juEc6nsZ3DPjvVC
B22FlSXpyTNNW5qz0XvigI3Cna2rS3BG72kTxQsiF5dV4+WPdqk9zbGGLcOfkplMl3uCVmhu+T7S
68yGmTkter10btDRi1JENkfthHM6o0cWQ3YAqkeV99Qr7ejrkFeOl5jYZn0GnbVPv23ONe1hb7lx
/cJYQlEtQXvcsdVqpuGwtMUkToOG1dlfukkBOE9VPlucp/OBfeMMM611NAf5PGbiMwTVNg6M4hk8
ZOt+Q2yBKzMPTbGOjJ/VMpeXuWyGiKlEUI79r1m7rfpq4Iq/8uHFnL9pBQTk7WxCXvOZwfjXevb3
gxMVRebJLb6hCPd4PMjQGoaXePWHd75D9yPGkPCoLRlNyVS5ZCRgBge32W+4XxjKozV0MUv7KUfw
vunbo7oHqhU8Q+XkuJLsc59XD56xylONorN+qrgZ75CdnIOZA+9HrSbGP+UeSJHsLjqF1dp9fNIF
+8ISO87Huq4T1TREJfYwneqt4GYCxxyfrCL71NnNJtOaKu8k31ZvvijMn1+3VrKsLbtVZ7lpgenF
i/ZTy4RmPm5zm2dD3XfHvOdednAKH+JX5c/KnGjCIZr0NhEsrj9mY6zq73yj+OmUK47L8KcowydA
b7rIRvvm3ZnopxZ3QUkJGJ+0W8T3UyTG+ieCQ3uKlCMyu2zbM3y34h6Y1pgWOojf1gXrEBvWzqlX
dmWYjTS4PC1cyLJZRG0675C1oh21h2q6+hlY3MQcuJbt92hcJUgLUXnozdLGL9Vj0bQt34aTVItw
Rm+ZwLPlVn6sw92901yMv4p5BD1mAgqzk5wCi3cG0dszLnX4tWDUyy9mAhKOg3BS+i/dQ3RA0+C9
rS+dT+rMiH6bn8YdkaE90AkxQn5zuy2Xh07O+5nWWRFl6sZxbhxXOQ/O1EK1B+RSXmHVBrfwZxDY
913Nl7gvp3AKcOlaOKARtmdGzUlNfE3B4QWv06VYQ/uPoG+79QdCgHukuc6cc5QYibgiHZN20CnE
H97g9lDQiH9p+ejgBee9N5+56q3MROw55zolqumjDWGqPWtAK9kIfPMwc3s9zvDzhgOcgPXP5vdk
fUzZngXHlk9qvmvmmLlh5s2Zr7kq9ss3qriBo1Mr49Bwzc2xNwz/02URE4YiWmufaokX/36Snce2
ueQeB8Jl4BJojaFfZdtGOucQLxuGGvi8hUlNUfUIRlzmaX81Ee1Y23BYdcndNF/cOrp6g1PYLzY+
GY4qPjXrv8hxTl8bt2qG+6gfI9CG1jrXoE6hlB4WLqsyk0ZiDRFdz8Qpt0T+oL2yua5RhLa1MQsZ
16J/V7vYvu71Hmd1e6OvskgUqTuJOki7opdQFHbyOi3txv50cGo7v4B08k4mqIvnFaKgcyqWG8Yd
EYPQOp5TK10qK3roOe5fSVcFKl2reLrOa7x+BS3NP7gHFNUeoVzhzbqtC6gaTvJj6BX5CrE30Md+
gWQ+S8wtmddCpDwxHh6XZNnDPF1BIKPOLFOUdnlTPEZ23eIE4PhxVIy8xXem2WtMl+JoDRzcWDvS
dbaGJ6zMykvnLjQHC6tBkNQF3qHk1nKRcQSrwus2rv5HHrF8J6IjsccZcRdOokcxX7EpMrqnvFT7
3wQGiWczFPGS5ShPe+r3iBsEjMFoPuCya99A1c4PmG00o7K4PmIF0W5GA63zyoXde+qsIv/o8na0
/ppWRVAtuz5QXCjbIuhYb3eDGWpv8szPazhEreFSAXse+vlSZB1Xj/xjbqHf0XId2+PzSL/PmIwV
TX7HjbH19hL6TkX+otvW01yW/nfDLXIgk6qgJoN7rONjwDj/3Ek9ZA4pLT7xzpFZ5K8WM5jasyCh
lmKdNHcePyxfCXJY98Yduvobl/7yYuXthOZHVYtOB+rDXwJ/QJigxVNlKzeYFwCIeO8aRNuXOLRY
yaNhL76Ffre9jzm9z1gZoED+mVHpPyXr0phQ6GzzMTfNiQk7N4A6jtrjzOtZH6pIiijxFQ9JUqkZ
oyzsKhtydSWvxeIRSsJnv8WHVdAml22+6dxzPDa9fZ6x7cDiLvF63f6k6n+OwXz7Fqpl98VzW5xF
TXLyPK/ocsiNCwftmP82QMZlSBglIx4GtvfZ9xiEJdQKlW38JYZelDiyWAGqT6CY+0SoYCIhEqEY
8qNNeXvaXLs3lzD0t6eo7CPCKQ2OraMOfOx90cIaH3SDkgvXY7vFTyRdKTM6pxktUmR+XBRLBNk6
5wh/eGxhJNpV7xy92lkv0Txrwe/KCoq7AosgTgOhWvsngqhdj1mHd2pI80bm+5E93nnWrW2hKs9F
uD1xZtpZ/qrmtBnFb6toSs48FdOVH2s7eNFJ9ssOsNBpkZMTjeHk7CJEMh6OUSVx/ODdTTFaWM17
jMBBc6FlL3PKKJrO9UoM8RGHf/1obW0TzenAzZ+/FJnyFPpz3d1ByizshOPjTCFf3W931ghfK3Wo
KT6wJ91yXU1R0Oqq/KgnxyzniUtkHqs7INiOSEZfe786x0zFuQjjia64iiv9K462rbnaUGCfQZET
RXMFRStn7LqQpMFhihchh8FP/QXbWupwk/wKfFPd/CXstO/MgO0v9mD40ZbKi9/tydyco03TvUpZ
Rt+3tbG+VS4Ihmu+4rF8Qr7I0wbbHNzUFnMIZW6mLg/kiNbnkcgvm3G9uWEahXVYAjOWxc+2zD1m
LmrppnTHpes94GlduvvIWI5K1mkCXNeNNg3yOCfd33ylODG+LrvXqPdHfdIYWffzDVz4CaDXtvER
2Qp+FRodjQBY5xmtRMrd75Rl+x26jdnJh9MoGCSID4OB9GzANLrsct+HJaxEOs2FthhdgUF+XcG8
NkxpIr29GTFtv8lQ7p+7A7M+6VatlmMNaA97QkNcFjt1HLysFr7h0yydQb/vqGk06Pm4po/uYKr4
mFOyjIi9TfEDH7Fako387pnRvv9irEH8oI91yA/lSoY+rReq0ZhK1yM/H/CZJvO3DpL0tHgj1ed2
yBJeet4aHFBMhcs5twqHyxTotjvUbRT395ONSDieXGMM7I0l3vL+RKnONmch7e1f9sWrf8/hDFE5
1I2VzfOM3afpZMTd0xMDR/BNRW+rUJZz6bSHR7W27a4/rvgP69SBCeg+7gbnb9LMNx9WDOGYMGIR
smnHzDuu2DT7H1RdYvamdSSW6e6I4udaU/T97HeoaheFlf+0c+t/nXh6/BPJiXD4MSq07CJrl6g7
WETqxlcdLGbEUxhgFk+MrqnpWUWEDY7Mveu/j2ajZ1bg1rsnLhZG6Ro0e3uCbazps55a5kQyjLaf
tMf4zkWTzYVKPHZMCmjNj9+VROY7rk4nHnyOXLi/qwL8a2AsavadbaXKzKpQbdKNhgTUabYk0L2F
TzXMru3yvK9NrC9NuWyn3PUH2LkhICkotno1rwrUWZV0lonuxs7BbMehnjgqFZClfcR0jWEvrFb/
IW8qx+exEFt9HNdy+Fs2+N4ZXAT+l/62o+IIHIrHalnc8ltg0VWbkBYW+hD5g2QGOpgQJzT5AMZb
nYh+tqpBH9J+nl/Cpq3g+U5qKA7sykGZAg+T3zFnb9Y92647sO1jqH/Gfuj+QYCtu4TD83IdNfeE
u3BU4XJvG6v4oftB3pt1Cl5a5JrySJMx9pco2sor184xHfjqKmHiIngtdqT2EtglU9MHARjSud+r
lmkoPTfW70HQFHyJlsKuf3rN1K2/7SJvybIMk0surS83Tpxb0P5EOt9PclypZ5rc8hI0UnJQK4qf
Yf3PVG9ufUz5kfLoqbXkhxWaYOWr9O1LAGHlg78zs4BgYD1IyiEe8V+084pa1NahAyG4V++rrUQO
T1LF4YFVCV8zk9fWvTqx5e/HsNTN+LG5RMu+IBetMgtE5NSvmpTZdEE0K3tUa5zYMu3I/DR3Gp3H
vm6a5+Ew6LnAapqPnO8CNjOGPv1cnBif71+8ztj2YXCsTSXBFFXro9BB/n0R/JLRWKVQyLyL2YuT
KYWvkZ7DSv9hqD747zqARHxqDeWclfLXE4yv4nUxof1Bi7B4ZyS13LV2aYYPb7RMNgVCfXPZn6KX
auoM0N/I33imKc7P0O6pGrmJgVVKE3w5nRjG0gdThO6IdScavBQgZfukg6I+h1MXnUrfol7dk+Fp
YmhzdTQoBjuvnQ/Lblueyjn3hyTs0AOTZVlnuNEc4TKfEfmSUF3mPwcYe4FqlsZVWJc815zGsmSa
VAcan9JYz3ZxQDiPr5x1l28cQykvWrD8nm0CyA9KcQpKuo5Rc8HeJRiG9LQvp2M0BXDH6YwcUzZB
3ugu9vvmKwGetqNA3OFKoQmi7Oe4RcZLCMJUX1ooBPuxGTzBRXgjmEjxX3UCXq7vMGnXv6ia4nKc
F+2btrvcfqx0MB/CMg6eNMOLq+eojguEbkMu5LuNQkpEKP8RObiHOC4X81MfYNiUS1R2F4Yt+nFz
er1863ErXJh8jhfRwF+8j6J5vV+a2fw2bhOGB7U77WNTeOtJx8VArqdaqxncBrpPZsLavHbEStc1
kSXOpSDW6g3uK01zohoqwfzO9MRPpJx/G19O77kbrsFlnnrppUNtjxvXxzB+DxgyvS3SJaxWc3uh
zJYhXZJbqNynxev2H761O2/W5jkf5W4VKXFVyxyaXqoThQJ0P+tNbhxtR8GhTFTmcdYdn6iJ1A6J
pJ5zTpcBvPmgKTgF02G9JGJk3HGyYBo87cCUKXqbyjgLS2Uhge5zdAe/xQWignbwsCCb5mk5ed3C
UyLwSXGJcNISY56bLg5hBXuYmS3OMrfqT7/CinWyo2GK8F5z9n9xRk6xz1yqo/xPBwf7s8Ae1SWa
p/SCQad/rUS+bFzJx6HLOAeq7ql3ih3Lim5igcCKrc20rj2dOAsMv2CTeOGnstYAmXzB2fNgFQ35
9LwT15pbq35lR/O/j25l30XYgxGEVdl+dnEf7ZfJmcoUoHv8gndm6tKlnuq3yOC4PtS77v0zTtwt
TE25Lff+nuMiKLY+8O7ysOs/DU0LYzJMZf5cmEUzwW5mbjwxGwknZHb8s4nX6F3HvFyHeaNo6R4m
t1rvuh2CR1YJa/2BH8a9uoGVnxxGh4+Q79df4L+H5tSjKR0K9Hz09bX4ip3dplxcbLtIXafQDwUx
+bOa+t6kTOP9t3YTUwYEi2F0vJTD/MiRODyy38fOqQ8Kk7CwFu2xzNscOw8jqOnFHsptzIjBW+Vb
U3U8Ofj/NuYt+wiqgUsalsc7OXfqSS6oCUtQu/KtdOIhdXjE3B/kg6b7ci0jRgYVRR4Xp9ujN4bt
wYG3pToJv6jvvCLMX3wrip5tNyy2jKF2G5wt1PVMgdO+xH7VDQgHoj/qva/fiZa0Z4yagyQBxaX3
uOCS2dmXw/F7CwvW+VBBuIn7gUwLAwgemDIp3E3dLSxVVKA0NzkiHao44ltNcX5ir4zfZGWg5RHV
63GWLI15yRVRKSv3WW9vcsN1yhsu/7HXN+poqZjcmh1Y69mqMbIm4xZZ3zhSde0dht3u98BmljXd
QsR+FRO3dcuaLtLDXbgnOyokJ4e4zy/jDXGRIic6V1nl640s1w9bk3iEUqb3UDXD8lQbomN/+37T
zxG70v5YGdwqSYAxJN1a7FcGS/n6tarsYU8HuXnZHtrWeICIXGImNdDVGGRNrFGPIbbuJhvRUa+D
8tvu3ZUlkbjA1beZL4tUsHMknndsQqUVoPmKYPozdK39XcYTePthYhR+lN6MfShpqKGKXwz83Sqx
cjJcz/3gKZWRVVJH2pu4JXtG+h871o1HKKy+m0z+ag9MD3HEptE+dw9BO0QydbYlT8EF7L8rVJY6
o+Nv3Y7bYvB59FUcP3DIH86BKLr9WKJSP/Eq7+9tnm+vKi9QAqZykx538nAl+CB3KH0D4/G9i7Cf
BBI7AmvjWhzICXqfmlb6h7pcbqtgMBNWdegeKQ9bLOsInxo4g4T4RaXvRMmrlpVyaz7HAvRIwhBf
PbtiV++y2ejEislE1HeRy1gXbxyINPIGE4PDfVnjbDLOrrNpaoP1oZTEoIbVtr835MVwxHRdtZz3
eV+3992Jlu/rELWf5LVU2kq4C4nX2BxWJ3e/WLb20ZPGjaTKrlgzF3ukoN0do+hckhfssj6f4/3E
ctr1L3kNUYDcnwzrF6+Jkd+sImbx1iA3f1SQpYqkLxQxwTJshieBqfbUBkP33Yxd8WAF7Z5V0loO
sRrctMY1hL60BpuboIH451I6ukh3tHCcWkNY/17GVhwR0+QJa611ilxlPXSL0ucV0MhdMDn+EylL
+3s9AXvi7zU8MZ63zitJh/uqx7Rz6qRjLadgt/w/XdQTNGxWtZ8XRq2n3c2LP+Ucee/1aDp57XSv
12Te9vxr1TbdS9FZ1TlX2BOTPJ7mizNj+EsLYW24w2PjtXjgtnDi+F4iKIArVsRmtYx+EbT0fo61
Nd+5yLN3YxBy2C6ZwR/deq8+ytEznUjjbVXV0aEa9rtAjOc1CnvnZcp9WV6QNHvvUmIFrZL6lhQ5
xNhJoqxV1XwGC4fdIQZbZKdCxsY9KoEN69R4K3HeXInZzeBye2z+NNJztnc8Gd/n+By+dkFueakm
UIT0JyrrYancMfyD0EhfZq6juEzBDOUrhVgL0vPEaoZBaYtPm+bM61p6eCzGxvdwd8dESjAaKfQE
yzWMDqg+ZtSCpechWILiZa0WRVAr6NbtYMwQUPRfKIHcHonmuaf35jPfRfGlHGVQsmxJBhH+tEVB
5mNLXZ49uRBeXDn06dQMXou61siyfF6dLXzxJfvFoze0LeHBeZf2X9a9/JNYXdBfIB1H17UaxTMK
Ox+B21pnhtvemAnqnXBq5Z64+OUAIRnDVPRj8cPmmkONP/h1PX5SvFTP9C9FnFANhK0z3I+tupHM
7fYIDQLZ0p4Js5xZaKyHvZ4JcDpNDqFpVrJ+CkzUvDQaiu/FGiOMGmUwRD9cXm/n0Phuzi4z2Dor
h7w++tS0UMfVGzbw2fLCdC07bN4UCAY6oYIvYm/pPKhB/b7NdTLzv+s3FRb1Cb+5f9nHZv5hDKBC
3lJ3SQoRWFEWS8s9+7GFjwH6QXnfkExsM2YY83epIjBs22GlQwoThZiI75HFvotis+Ou2qb9OESu
9Wdxd+SUtWMhNeWEKMM1m2hc16q2p7PT239GHHIeiKNZaL3WoJ+ctfF+FbTqnc1oLa+sKxrLHezA
I50s+YMvrKo5hAxv5GkmTNwkpkMoOPjDUtEOtg/Vq9no6Dus7jaL4zjZyASm0aS0Irt5n5Z8ztrZ
jf/alSIR3Ps9nRNGHqtqjYevpXJWNKvWgt1ka1w7c2SJngXEIeHpBfsV6RyYqrsKzt0UtyjNath4
/Xkk7UBJU4B4mWJx3McXpBHSHX4li+dwkPV8Twp71vdyXqW84yyjnlzstNGXDqvz+Ow7g8rZ9/Ef
P0NYjE/IHW502stw5Grf+9u9oo4Kq0KEmfEUFWuXUk/GEUBDIfSzibHLwrVqyouTinhZWIRzxl0B
JYFHe10i95uM9RgeGqz8ZNMNfMasdyxC1nXjQMxB8VSLmyJVBPdTabfmlpeAoYkpOr95DvbB964b
Z+RfuYnG8rGZ1q2/8wZM6xn34ajPyO8POUteLb/G3jgzgCGT8uYO1eoQ0rAC7J4Dty7MDD3P985g
KFjr6k3WcnNuvhSHM28VAaJwp/XAnVCtMvHR5EwWtb2PJm25QCQToAS5B9Az2Cvc11YMgivdG9Td
NCBKfyJo7L4ZOyJ7I/n+K+WEHcVOxBqwKSGiEqIrgetMcgw/+bPLq6zdgYoptFdmS8sPI5T4asfz
/iWqbmMqLx+FSmq3IHgtBtd4nJC07i5VMJrmo9nizXqISLGPL75XMPUkrSwCBnVB/wVPXfACQXHt
LnXltV1mzBw+kPkDHsIZsh9eOjy44XnIxWyd8nZYsdOUQ7h8y+dc9N+9gv60P2bWZmchCrn+e0Td
u+NIcrp5ceMt2lL6x52SXb9W2++JDteVNuGF+OymlypICZ9gHxt9Rh0pKeD8FzoVchkHlu1mhY/D
c8+vM6GPdrvmfq3k405tdEotCjbhYJGUqLfu3DmHyNn95ltAjPkHfhAuZ7F26nNv5dPPfmeGknjV
MswDPp7aVHfQG9fijnu4e1kAS5cpPCyGHJ0gUaVrFV6boNO3lPiC1XiktO2JeYPtnNwBVeQLG004
ofIEdBzyQ5YcUVA1lnecB7m52GvfnogD6eCxUEPMmLISPklG16hhvQpR4g53UBhn8ofzTVtH93gv
a8FTaop1+asHYcRlXrteXvhQvXuGDc6ajO1kLTjylPGyuPFb54sO1l5ftn4cb7vy3n/Lmcyjk/4j
uN9+UoMJQCzqqAkqb29d34oDno39c2hrLkZ7CR4OjJRy1zs9lrcKPLwId8Fo7eRxI3QKN2q3+ifi
unVY4kHoLO4H4Z3wYdVX47ul5nI0bLQ1q/D2KXCXnxBt760mdl73oKGeCv/gNxmF/noWzegdFtvW
dyWnzj6ZNVeEfBjD+Ysf5nt0WJqutK6T5WzNnRNYOvX16hy2xrHvmcgOX0F1hby9mizVnjn16Fxx
pzqvNaEScvtcHzgH7zulAJYEOWpP3lantu6ad6VtaoQpuskpI2U6RCy59otP3dfjPUdxBmfam6q9
4bgbNO8C1MwPe5GG9wfHwgf7Hs7z+NZ6Wz7o3qOQ+Mzhxt5gotGPXX8WTSvLI0UcY/BkuF1xsw/n
fqceZlrKN26qoUjoZ4i9/+LoPJbjRrIo+kWIgEsksK1CWXonkdog1JQE79LAff2cmuVoutVkFUy+
a847ZzmaTrtjh+e0/dJ6C8SaYhcN5X1ul9YeOEdUSXTQWcEUd0/WLp6rQ6iGiTDi5kGPSE4V1NPs
S8pp7lLh1NqE/y2KXO2OAwsajEHtnF7cgvfEluZWt/kFVHhZSNRKM2zXUHkhnNEkD4W9o5tt4p5U
McW47lJwZ86ftShz/7nvJ1l+RoQsafJvmhEUYJuCArbvSSk7j77PZJ3qaJxuCzpFTkKyrGr3tHku
hfMOnyYBs2qT3uwJOjDy7lffHWY2eiZswYCrCp5H0S5pjnNoByI4FWyztxEDpsbfrfGA3r2AjCN5
+Vqj2V9J1zmUDXohQmKI0wBn1qVBzc694pbhJ0Z6ShCl2XXUEz89ixWUgn7sqkD2/3VcNZzyV8rj
h5IjguFQLH20JC6XUMz3pOjYVeA5mGW3tLVbjs/twvYH+iFF1Y578P9ZnhYzsRyZLiG5WkoFuskh
tCwDMtvZYXal47G6ja1Pedl4HJIXxHkaNvQe7blAsl72QJfq8q72+7F44slhOE9j7WIHtqauPJC8
Lc0Psedj1GIH32Xs/R353EYPx6Qzc19fs2YZqOWVLOyRf/tQKvlBITogWTtDqznMHSSztK6Ae+5L
JOztbsxsw+uR3Rme4f5DX/7ROxULZGM6Ad0Bs5+HW0eEWl6ognj1443PthwTo+b5skHSyU59kyXJ
X0Vop9UpCSbR92f2h/VBSjRxTcjpLuIWB+qJPor5gHk1y2tExpRKZDY7aILYxHnCQaKgirMyyjVV
FbBOriz0HQEy498EaZ9JdEd+pPyjKryx22GdbbqQa6g0+uLULG4h5lfNYmhve0tcFQjKrzcvnpOS
Cd0T22nWgNM4EROYbskYsCVUbqRd9j3V7Glv4tDYuwVe620DAPEt2g0sgqaqkeTLejIRFAAoILQt
9gRDa+So3jQrjW5VRio78WyYXX1WLjdRCvUVO7ipV2f+iwXTqPwYQKTOj/x+Ql0Kwvz6ZZ7Lxf1X
xZmDts1dMfw35g7Gyj9BPBIHOOy6EBOLw/KW7HP4IX3V7uTg5ryJXMEbFLY6+obzVy3E5tN4Drr6
1JAvUUenWNleGFVIwZhy6Ho7+uONfQwawU9c+Iq9JROJbeex0mvdw6D36uSZhGzHa7SgbiOGvR7m
qn8bZdUn/xwdleu5UIPb3zdlywlVZGZbcIzLwv9dRa2L2RWhZnl3Oel1HytVKPlPt7d9uDwHu/bg
Iy5r6NwkiO2OjXy1fZioar67FBOogvVe0vxXLa7pj6tZY5qblIQRTzrs46LOvf6yLSQR3m1gWpbh
1oUjqscasd4/TiNGwcHKtnRPTt8P9Nj6W1+kp/lhLiE1EOfXzSOILpoXtvzi8TiYfTw3Q/0jcwgN
P2rYOE57azNDCIvJ/W93FDs0fQG/8/vhaEuedbwtbLUQmi9YBXskNlsO/SHzWc59THTuhilN5dXh
VbkVy+840rn/ZRBDxT1CFIfnXeLyCnhrwshpTh3DAyxLzxs0fYmIPYhbwxNLYiTjCkK9abghw66x
aGIuTWUbtS0LepzOjU13lJuXN+PBcuxNrmg5vblsnI+3zyFkrr2OTkb6mSyVGpN0mNZhuZDT8ceH
yYYCjooFKVEfXfZmmkcQWzwWLkgjDGdLz7avQ+uvXJGMPllcXWaAUnC80MKyI+HEunl1ezfft7Zj
SuCZ6EQ9Up+zTEwVQTPHDDEZH81jh32VwP3oR5BN1BJWfZ1lHrRXTXQhO/kez+rnJeJ/nKULf67a
Va6mdLELxz7mjJUUJAiezcgLc7+FKleIOquvskvETtX22MxeQyobdk3wyvODUAWoEiKPrxX5+yZd
p9LwOGdDQLve5048uZy9p7JdwRLJzv4IG+P0f6e2cPO/0TDa+pUnco8TNYSamhXPGv8eSg0bHBEq
a/ODESzOz1uOwvRbqoyjyrH20aaeuMjn8WNbBhLuABpCtbzaojDhPYQVlptzxMQ/W6OtpK1HMXZt
P9eS4gFvIILj23WzQymOIVUt718ol2Hqdq6JXwROQDTgsTzJfPI1EZNK8EM+VSuL5wHALN64dJdW
TnY5Rsa4qjsgB47T72nwSKAzzQsoJulkgY5gnK5rUd0hgxTTSIIrEsnTusV8T6zfjLl/v+u43Kbp
abL90nz7mWQoRIYqe3oEbCZUfXDvxbVYOL2gWu3LcbRq79cue/w8KyPnUE+5xYvyvdpzwAu0oXkN
aV0N/mm+2fNvft3Hw7mwvEnJ4iwNHKJdl6iu+oqmLRuGQwwsTd1afcW0LcfaxeeBp9Zi5D/kwrPh
I1NUS5kQZodYnuHv8HUPNdGt+kz8ZGh2Le9waqq+T6H/MJh2zbH0Jx1xWJ0mGS9HHVr+o1TH/Zdq
giSzA/oKjhJXg97BOLYfIvRWb6c2Hfwp5kJ9TaUOX1rnBvahR2bu7ThEYQqlDA51RxEueXQguxHY
bekmUw29QVlOGRsrtoOKW/qGFE7m26ZwV7n9iH0xFa8ZtS3vmGQGcJKZkP2eyHL585dvb/WvvRnz
UOY7LZnz4BJnUXsiMmm5aLfa80pGWipn996iwsel7cujysZ1xjFyCHWWNYE518sm5kqndFCGvVA9
dzpLzlk84qErmiXnrdvU40IurN11Hs175MM+paBJi6qp5u01rPLwqdDYVlgxY/UFFCE6lVMQXUUQ
lfRrEhVcPOE4X1EU8q9nDgpPtGX5j8EmMi1BKf3muBmeKJh5dx7fxt6dBrFCqiDLYXtMv6gT4VW5
gjI+lEx8HV0Gz93UTk8FdT/aZJt1k50D+gRjcRWP+QKTzw+24CGhaYFxjAZ96eOpfXOXxd9TOZKv
vl84N9Re3+yRav2RoXsl4McT4kfHZHyQkOs+JTHifV+W3Um2Q54OY1zu52zWVyehWUKcTQ1vDE0Q
4xguCkzZpMvuW290kv3gD3KP4Nh8VvDtUkd2yz9X5tH6hLWTc0JTTXgu6qz4o/XcmL3gGr89LQuY
COGm1j2bCfLTGK1GHfnnCXfmheSuEOVjbIPqV0vxw9LO1OKDwCy5jHCNOB1MNrioqIv3bVZk92yL
QGJ0coIp/ly2fMMq9CD1jANhy94SoclMrghNKp0WQ9UerGj8c/X/bC6yeoLwv9D94aXgPgYLYydd
DtoexQ19QwN3Vu+uEeR2+YGLh6BeqBYmJRdirpr2oa7RZS4eaRKQPlkXYIrKbQBB6PjzPlZqSxNn
XR8jM5GUkKI9+blbHLzOEMXhpeJzaYxLsCuyrtoT9Ikpt82Uueo1znHbJHHuRKMn4gojdVcNvvy+
COqSSX0hDi8AjJG7RTQ5qagIv5Cy6mOgq+UUxFt8xCVDLLSAWfbLXJWXhUzG0yq77romBaf1aoo2
9ElSrObe37hNGe4gQjiY9igG8UYXaxTNnVlLpt2xi3dFwcjIygXcQi7plowXbULLVFNjzlKwXggS
wIjbjpmPbrQHeaYPOIWie0SRDO5m/7YkpF7HOHX8IXZShvkmJU0YXEpWHZwnt1YFzoWfXTKePRdr
1HCGf2cuxYgq2XStvSv5w0/Cs91byaaWj3gLg3QyqMLMDHFxpus+P41zXd5nrMJ9cLdsJvaVJPWj
N81o0G4UydeiTYiU0ZgMz/3UO9dMLuF/AK5HCvpJJIfwsvp95R4DAg4fPeyvd7c2/YffrcnVX5R/
aLSHMQoqKj9zasXVyKZCFPfGUpCEmHLkDr5tevRAoyGd3Nu50j32jefdz2UxPJTEWT7jcZT+QbV1
cOjaKPb2t4JDfA4ht1DwbUR9pT7AXejZtn1SjSFQFPOSKUIu9x39z+JeEWcpj6bxdLpMsYX/ReJl
z8GPflysFvNY4+iB+yTMv0jRnxmMu6NaNwq2Gxg6Npaa7ovrub4rM52v+4rTxkE5CSvSm0w6O+yD
6NHwciLbic/JWwJP6gzNh9sNjl72jhS93Vsm9E/jhs0VV1sdesKk+S7oUQdhCWYUfZvpORniLW2q
APoaMu1RBJV8DDmi3ifNBnhhaygqlx4H52c9G2ro2TZWb0DP5mfJ97Dnre3T8eeZ83clyzoc/I3Z
aiQq95vzV7KeO7phaV/lziuQSHMGE8Rwu2sjXe23cSl/Vrxnv8pmLQveN87AucnFbUuoDzNUNxFE
zmk2E1Z+JL4HlWVvxaBCtBIOLigtmjLXOcD1aPbroKflgBQSdqnE23pmcJqZB0T7ockK39E6TN5t
7Btx0WhZJ8siq/5pI+bi7WYwOx951rmPOTUXDIoBmBoa0sVd1HzpMRLgE8w69o5r5gJfQW/+SwBT
iOdl0eYNBZJ9KmAxbJJazq4z92iOfLmtVZinmW4m2DFt91d423QpIuFcef9X6l1VbZCkkAbH/lJp
grqHQQ7xuySH6e/YHE2FdimLgv/qJHwqkO4YPVLU1QG5LU//N8GS/rglImKKMVtx6emWH8ocWu/J
HZNiPeV+5m6frRlkhSa58O+f+eCbIEU/C+2ffCl8bLWmxAfE2Sft4y4+zZBKuuXFrGSlDw4tSD3j
d/Qhh8EiAe/3ZGiVzwiU8HpeMhfv4Tbhexmde2FXxsiMlYLBHa+7OeRpLFuCBtlqZw5HbGUkMoJe
XKYuZGNiyO1W5tbfw5DIJk6M1NL1e7CK8j7mhyOKgE8IR4DPfPhJkLzltAIq295xAkuyHc3h4FnQ
su9fnKQJ3aMDLCq+9EhcIQMkz0KgBgNcNGFJgGSSGkE65jG1x8WZF/LLNkfZdnKhmh+FA+2UYB3x
+aPhobPtamNtSY1daLKISaK/wlIyKMZ9II5OVQ7mz8RQuG/guZkrzy7nt8tRY0xXYfntnZ7Djyb4
yc018hDZ1eNUW0KcgFaPYRXK4gyQaLsi9pcveXsrjGwVmLWvwYzj+BPSK4mGDdRkuy+U4yOOOjGG
LO8pjsASkba8s+Qzq11Whbfk4eJn43hX5rOW70XIx3AS/paM/9ppqh2iA3z+nFVHHvv0+PUof6HV
zkfEDEKvrZRJwatkaOofem0I3CYzLm1q8k4cczK+4zedmsHwtl4j73VQiIT3N6Rlh8qwaOmlsAXk
jXJZUGo6uBZMYrMHGCHEBRVSvTOU+gWlj7q7eklUF2TTXU8/F0tnEnCG2dwTqRp5//8wVQtRdVhp
KnwLTyFX1rLlC2FRX7KioOWhYW+uXyZnziAOfMxJ84RK3bkvUYqln4XDzpHokR39ioy+23Col2DO
nnBHnaMwqv5WAYucoBW47e98m5hZtxINZVfUADzpUXWvcoKlBzeRBXcz/NrkXHhlf7TWrZd7B/E1
w7+ob/XqadTzdyLEwo66KmvvhiWs5EtG/OYvAeS5ukSmHRccO17Qt3oc5Ys+z79bHWp+ua1Gxlvc
6ByKqPrLSrj5irkWRWdDqf+e9O9fV8uYB1Uly6D7AlZGhw75S7Qz5eWR900ebpKfGTz0wINvhCn6
SMSqL/YFH2D+PW6h0CfrSB3YdK5wZkkRrq0+BytN92Y/wj0gf85Il7hnGzLKwgZtlXts2zBziMH4
08IcTIWKaFbNmpfyuZvxm0+00k376ZgBcEY0qmSrgdLIcv1Vsvdb7mqO7cO+bf2Jtha4Ba472dN7
BSaqd37bsdqcBwiBHLTzjcBOwaKwZAosWswitGbaU6r7HlyvWO7IRUv6HUluhPNB1yPxWw4z85T8
GTAft4ehNsR91FySYVmJgNUPBUzjLnWnvK6QLDejwReEqDAHyBEZyNQcngA+NMn75VyqNmGD7KpF
99+4GcS867yQyczSOfJBngunTbJtryu3lzANg60OW/HW5Ktd17uItUWoKBy77OanY4byTTiF7ULL
Y6Fpa/U0olU4wgBYTRhS4EEHh7MvPNLAKJ1uk0bltv6MtB70W2Dzpjqwp8LjMub0ErEGAy64ai51
bcLvjU+q4T/luvlyEGPsqC9ICvO0ExsWvSLyHxBqUjJeCS4VMhjUUc9DZw7FBBqBWwKiQvfk9SGE
uNSyas57MHZYnBe3L6oo/ECsqiJ2pKoiOZUh4joTUmgU6WjYEWoEPE2h7D4npWwyoC9F3v4zdeH5
315S4GPCjyPw69K1TgPy7C9j0+bBlcEXErUvEXZefD2QR4Uk7s53S8nH86YQw5dDSPLV7rKsDi+i
JgK1c/ubPjXOiws4CIGUdPzSYlg2Q39x6Fzd8UwC6z3hTV3J6ZMiZAvcd42rmNZkkYLU58BEp2mu
rrLIZveoki48BqP02N7s0qNTg+EZdNBBlamjKOzsJcclDDUvUVppEIvXaC3myzAU4la0t6RmbeVE
f7aqp46zCVX9ko4xp2ne1vLkB60USEUIGVykK956o4ro1lS9YaigMk+7sprtcWiMWlB7+AIOIrTm
AXwRe5rU3HcvRGCzqz+I/m0lGpsxTarlMaI7+mkAdy5p7/fhbgL5Mu8xaof5KXDY9XJeVeQRfyIB
ay/kLba7OggolZDFbQqKYrwmkYhRCCaQgElfnUZXKf6o3sxFNUX1VCeaIcwsfvmMuh/1dyHIVa58
dy5fhEiKYScAMjz4I5kUhmhs0wBLdNoj/mn3qbMYqTfrk8R6zRT8OngTO/jWRgX7jUweRPEmhkAK
iLl2L0HR+/BiKcaMxy7Cn9/LDKrAIP3yZ+CxamhObOwxw9Q4aQ1hc+cx2hp9aiwptkNYZr2bJgsJ
eCIwLH4qY7QW1sTofDh2oVfYh02HTHFU3fRGXKHGiqJItPDrcnZLvpbCGd5l0cYsiqadw3NwzPR2
gRQ1eSdeJvPvtadrQAeHlA6Mw+LDT4CY7l3jdKTK6CCpu4kEF0XQLUnHeiqndGiW8ILYGxTHTK/d
PnAK7Dbo6+OPaC5BOVaeXf8Wgsbu3SiT6bUtZqEvUmzTuzdHEpHFsdVJDFnRH9nCJvtjK014hmzv
L4zPXhs+aZSU564ux+sYziNkXGnUtWpoCoqCU7UB3nFxtya5sFc0uggAAt+Sde/oE1Bb9mFYD89M
x3xdLLW0rQIJ57rf0ubVuaWNeeZWKQ5MKzMHMI3odoV2v4wXj1oIRc1abcnDoAgJnkeHRMzRDVbO
b23h4JM6JFuJy2RQ6dM2KcRJjoU6uCXnVF6a0/jX5AujLTN8hPK3zdBGxnK4q9DluZsHA3CswLZ5
81qyTmk2aQQPiGQP9DcKbGPe0z5DQ2dOg5HlnM6Txuo1+cCpaar96uALIgSoBYm99NZjf2bCceBN
JRWqTjDC++K+hPHZDu3Iyd13k6d+1hnHa4qWu6kMopfVq6jxLdA12YiTu+sOzr59ZgVQddxqp72u
E0j9OZzIHVmzvrSUH/eOykkZdpMyj2tT02vhthuZOBs5pyCCVCpGDh74xfBFVuG3T2zRi/cBAucN
AFHWV9XAiWC/Qe6Q83fIbkaI5uCUFxN8WB5MYH2MDE9F7BBvKssputnvuUUBDhpSRQg9vXtRsamc
NHLGhFiBzYbThv11dYjmcPa2FICPpGEIOG+y4vYt2QkEwjmOqC5VPqHAwjX4yb6NxHouCYjTt55t
zCnDD5PUw0E4G3f2jnVQo5MVXub8oShenJImAvoJT2ndbZkbXHyrCcR0WvZyBwKR+Avbhn+F9Ip+
hHXLBl1FaupKw6w/FsKOBzfs4LIb1wvehC/KjYQALsWP0fGWix5DLzhC76Nl15Z+Ym5wObAAAhDn
H8fa6HnMNqc5t1SA3X0XOISBh3r+bkd6gyGlx5duHeq0Jc0MtUwv5BoGoOz7EYf2MmLmPlf1qp6N
CZrstcQVfRos/gtxhohZqiZwhJDP4oadP+lcHDrGv35XesRntdszAM5dG3xHc7dmv7uuz+5xE7jL
4JHIgCEkjyhjI3GdTUVqrYUzGLtPtu0NGBdDFMJZFyxDngbVezG6XXW2mRsdPDwhDj/WTzGTF+Qy
wtEVKLC3UHgMwIZqFkEwVln8m5U27s4p0Pp3TZDzUKW84qQxsHjWakKjO/rkBt7WbCVci6AGfVyr
OOex2bcMORQtvmNnow7mTvF+9Eb95FZeGR3ynsfGfqycDhWEI8cDDeNBpSiY2ePC2eXHPLr8gpER
BR9QNhvi0ihcfsd5A6aYYMtgPb0y9BbxA2C4/NL2KriPfQU0MaFLkRzHHu9+F00D7SQ3bP3xJzZJ
xQEVl05dlgD20JHiUEuMF3s1rgC/GsIKNALch4zrYzyTPLC/yRE0d1qu4tYHmSzd7gReip8B6T/C
MpfoBFX4SNajyXdFOKKm5Uuvz7Oput990NbzDtl8vfB/B49B35GZ5Vt0/KtEgPYeBupqj4D1i6sT
6PbsGDl8Mrt2BpBZsqyXeZgECvfAW5Q2iQxn2lpyzFHJ4TtczW1YbXu2Y5IhdafqopfZoDy79T/Q
tUwXwyLUPxC8WQgIhwuWjiNLBVtIRJN/zTyOFe+zNC4HhTDJ++gAer2kF1DjbLUTqzFu0cnq3MSq
fnbCnj1DkMBpW87eTI3Ko1k3fugCqJu7W00bkS5rV08MfyhNjXcQPvTKUhty26nWbgQLgchqcyDD
zWnE9eEHnmiwgSgDOVBzGGytPuPfJXRqgIWkvLXnJw6vSn3SGaF5TkAt6C8xZ6f4vIVTft1WZ/kV
aeTidXBbUkJJ9tmsNH5ebiLy/DnKaKWNhsvb723m11/Vin4B3azcPjwSNVzReLykFzPmsUe/aD03
rakzEJKLgvKsWunHx7A30x2/IvQFJgT1L4YH/OHD0UVPHkn8VU3phxg9HkwCQpgg68PaN/Ik8USy
BrTAkNPTIDqTU0MkXzRlt7haMW9fPBxLPBym8iDHmqA9i+GO43nOFxrTJ1hlMxTnbiJ8F28utAnd
hIEO09FShDhtfqn+8yM7vBgyCRClmxDRkUsB55+t2+1LHXvRa9fobE9R8LbRYfUOzjANB54vVbr6
MVldQ5JseRcTcQwB2fhEli4ZX+POzYu7QhbFcAp4AVSorjX4+1mA8DjkK53fFHvJv9ctLpVDN+YC
C9ml8CbZAthvM+5NgvzLIpf8CF3CPmVE7a45wvi3A0LmUxWACHhpTRlF5ZiUTUvX6OhO7u2xWcBy
YOAIexyfEqyxFjo6L1U4HWhL8dSZHV+14E436iQgYOjHaLe05H4tn11PXWLl7+W+F/zSPfZCanMb
tzDL4kW2SBUwdhy685yYAF0F62+Z6fmsxgmoAMdZ+DbhrQfVE3r4y43YFbT3c/PIWOkHrMgIm9eE
XOQf1hoJrieE1p2CQ33a+smwphYeCznIbDvQCBieNjSYCwyp6TSysp5gru0R+HIf8/LA5+K8GSPo
TBcbadUqxvFH2jH9YTIRn2vDJHBwaSd8uqzYif6t7sCiC2clMumbjaC3t5acyuklt+kkp/GJ0lF8
0Z6LiFRPBgp0lLsCoytPNOnYbUGz6ea9Icv9pphpzvr/ZKe46KpTiSJMmF+shEIHpW6ULOlxrhjZ
XhkfHWpwJt1GNHHq1RHfrNCx4PhUb1xl/DHtFj3z8TVJ+6imTj9kfOH35IYomDWZJ7juFIXiYm0p
p42szgajator4yYwW3g2f7QVNFKVDlkaYSaVHWbt4pIC3EhoAeqZACdNg3f2jQbDj2ooQiylWM67
GmWlOQs5UMStC93wXIgpymMWdxFoWhmU+RGoHgABxpq53kkMgObdU0awG6Tj28OKx2U4T4HU8cGT
HaucrQmK5NwiJfcHFshooi8SV50u7BSB6iLOfduPcfUhqWA2i4ZNKs7oes/0TO30YOmTPLVFzdwb
z4j8z66E5XshJBmSasBXO3lOXiL28c07u5j66gj/w9w2kVXbE2s6NH9FRJGHQvXPBbPsnXMmYcaQ
bc/tHbHmkjVCsOkJ6M3Wr07tYOL42MfC0ffAFBPvXm1w1XArfUL3menHM7vh3J+EVatfS1JP7Hnx
Y8KxvIuGD+UwR7m8u0GBbuTy9GnunALygSdOdGQRHwUOKd3XYSGY6Fd3rCmpv8q5kX+COIxemjwR
/sPmtXN5xzxAkJG3+9KmBVoCwiva82MHa+Y7DpqSRUSC7CovL0resqnYxkP0cZ32kQ297AL6xQ9e
JFnk4BAAd4PPgCZuoMxQYthHM5kXzIsGW8hlIht3E0dvX+6wGyYShjlH0+W2Ywd1Zjlm/IV/mxZ+
Da65A0ZO5qVlFlAeVcaqMEl8XEtOfLReiJgAayOufoozAi8HyJLJZbWsnQjCYnjq7VhaPhrgIik/
jaFSRDjvort5Vft53ezPud6Gf1E8Ln3arBFV5i7ihLaTtV2f8p5QwX5xN3AJPQmoexkhOz0u+Tbz
6QQ9iVPZKxzluJAI2VlGhP1hY+ftiyOHRj44W0CSRXDRypMzFxpmnLMe+tWLrk0QZ9/uQtiBp3Ck
5Z3oiaw9wLxqt3R13VGmxHeb/lo0xn1qyk6lWJbZS98v+r0mUqzBiBL5uus5X8QQk7YQi64m6hdt
ir7UnoXtttttdYtulqNpz7+s5QNqbkXOjIi7GF0Qen4yP+VVBj2YmH5/WNmBcxa2qx76xXfPUJdW
/xOzPiZXXXNyKCpyyRzqzGheHSb6EBZ2FseXtRLbGVdrpQU3TuHbGtoseSIcwUQ39NR8HxL6FxtS
vxOkLUtY7vSS4IX7Hsm66+y44bFyfEJVeydjMfYXW3yC6l11ulvwRTsARNSxEp/zcc/vi1vO3gmK
XGPhvdPm4cFAxMH37zybxI91Ni2pLrUFpYy2wo8b9tEbEf/EvpDOB7Y8eAWPgRgVD6cC/tn4koRi
G+/oi9ZTyIxDOYBvRdX/XI524UfQDg4kSEykOdmZifVI85zD9+mLnkQFlXyjedLGGSNiCYDhjxdO
+ijjxhUPzmhIqdCF0oKOgGWBBOAoNCKY8DtIUjeyZBKwuXyUdn3gRhkPQmgYRc2SpDf8pNqXrrWn
zUFRhD8IzPnasYwiO5LWENdq5TzO7rPovqXYQaliDfIXersD+QKPQ0LE3PnQZH70e46rsQs5L9BT
efYBBcZngFE0BkAfUATud5ZYf0OZsu2b6aG+LXc9SHpQKp3Q2UE+eOtc3lsmiOLUBgbJG3i1nXd9
HZTTKegd+sCVGeV9rWC0/6ImI4KPkf7V71Hwgxaq7arjYHkIUoLWENbG2bu9cGR0IO1u5REd190u
IXoRFG/TmKvHPgToizDp7m2QE68EtMMi0K1bVvHLLnPknXPDxq8jWSccjkJHvDfcqrMraPV6eFMY
XCy/wNMgTLjvmhrhfu3qWv5rDAuqf2JAuPmZZEPFvll8Q7IiY7SEBPVFxb7WIWDarQUodjigto2x
1yVEU04UONL+oNsN7PFwu/VDmi2xO7fJHUPwNvG7xtvviFH2vmed+c8MV6p8lrOQj4hDW52qScUK
Hg/uFwxgFlL+bWelYB6XUl0xMXmS4Q06943clgMRz4bCqCTh7FXmrHQdpcCEetgfBNhhCZd96H+A
aSf7NYWt/A2g4Da4zVWVV1868RZMyZVsm10WDtQRt0ae9fg48GV4hPg+PeYfZGpJfoHp4tF8hPtE
SnREvpWHxJ03e16ED0eqQVj+GdQdsgrCIss2yAjDJeaSvq9RfsB6jaSoUn75nh5ulqDL2ArzWylu
PioXcHKr8qSnvGWfI+8+GqTe7PSXSfN77sSYTwkcHCqpT7ZbffPieDIjJBlFJalRzT8Sld4t+GL0
C7fy8gKLybtWU9s8i3mW2461ceIbhT9+ICtu0gYG9EoLhZMl6Dbi3TeUl44+/dHeFJHy5oMWG5W1
K7pw+RUMiRQ7KvXB4yDwy5FOlrYW/2HwE5LK8NZ2VR/WT2wKlpRW/HD5BYUkechr8pOHjbqJS0vT
XU9LyKnhtLROFgJpGVi71ayV+0OTp0dQDEHxX3JywObMjSaBww1F2ZJNIjTRXjcx6/uxaqZ3Bbwc
NiuOXHOCgTPXqahaNkJBbupeN+blvZjB8yqM72WXeDF4VYIh4CLIpklCgydDWOfgMOr/5fanFeVo
n9OXRxsUYJWNs8uw2CU+23rEZaf4tX0M2zQvp6hlbehrrSq8u5zwarNneQLMAtJcEXJ8DEbhi3r5
xg2r8yh50RUq1p7BfPgZ84MvwC5cnnAtR4prFBUZ3djCQQANF+1N+ynW2xehevObIaHeuaNh09eU
LRCkpEBCzImrHTcGwDfI0Rt6AcaCezQUzCr2hSXJjWxEnDw7Bp5LOI41NImLsVKQGefFKY7/I+lM
lhtl0ij6REQAyZBsNUuWR9ku2xvCdv3FDJkMyfD0fYjednR3yRJkfsO95/YcUOpZJWGG8swO8kMt
a30/OVx/z1iYjHsfOaV38SqvsunG2ZWdkbq34s5yAnhLkZDuVw6lQjr4tWuFJcHyK3VIQy3ThxKd
dP4RiSY4Q1ovRwhWQxdCYCBX6MX0TvUmG2q+MkqGPXudQt0VdbOQEBfAsZmBS3n2nzFtpp+4aqzT
1DVAfJdxnl9Kyw97ls1d889fZbfbsWxb9wljgSgPFKUWmsAyhPDkpVk6A2a21LWklrmHnMDOIBJe
p5kTIpE8y2qI98TYYGM50INScvVyrNSx7WkmEeQvHtNaQqifS2dZ3bmzKBU6qnHyIKcP2aVCZb+D
Xwa+Pkim5WziIBCHGEUiMikCmNYY92hozkk9RSfRRNmT76M9Asvl1K8NkuzfSMRy66J9umaqa/+b
/EI4aG0NjI3Etu+5SA3rS5DeNlbLaZNq5Eg8Xd54bxCuXxomlluQIx0GzoaJ8xO7GhyCzshO7hKl
zCdfZ6/OUDe5cE+qr3mx7EM84YikRI9t/mkbpNI+dRXrDfohBJ0U7Y26TokNtzQb8fdoZhzuXgYR
kdXFUP0t5tG62LXNgkNrz0dh1lKSRhZ5bmxixuiWsZy4qkYVb5kZEBDz5UM583khiC6w210Fiyl8
zTuLJagaA4Ff0UfKuPovEA70fXiu2UbrZ41aHp1s2JZ/YSNgl0i9iWGoIMiAg3JmOwatTv0sUds8
L9m8/KQm9N4I9yCgFlZjbd0zNsl4WdgGCsYetRj3vo3G5m3MPMnlxGxlxaKZ6Y7FfQgZvOBSPFdZ
aM4JE8DgMOd6sXYljowjF2uacMLnwyNXsWaTnRA5JMvKmTeFcvJjOJRDfsh1bl99EgrIL6AOAunI
E2WBWIzqH0bEEEcjjBcIIbp1Bpb23WkhD4lIVAM9Ar9leebF7NGNCX1uUXt6mzKaY5cMFARJoKta
rkL4ZlhlkrJvgl0HaSNlLyPyX9se0z2S+/BOoAOgjiYekG7dTdDDtX2wayqNOY6HIVzB8hGmbrD/
/oVwzxCcDbCjGsMtphoKN3ZprIkcnFIH3CLTtvYk00sSe80tr3WKi03hznku057SPAaFfyA3Dzjf
YA/uIxiGxT06bdWl58XBnAFHK0hfFdNo0DhOq9N7ao3k3qSYWsCRUkRw3C/2xlNRVD+xMl7aR/iK
KK8g4nXyOrUh+716rrS4NGzVeXZBLyLhshI9773eNPpuIYAzQ49j1XjbRIRhPmbXNRMzJnBS9xrw
LX4qlIU7tMM9CZcoSnME94lb/9OLrB8Crq8vkXfyZbI8c4JDzblUpAiZHXslq/tLw5qeQBv3IW9K
rQ6IZeRj7zv1++LnxbhXRo9QwLMwfYnwsoRkCNSZbT6TxYka4GJyjXIMHM1kox+wrBuPucM/mSWV
9+XRavwbyxlbaptP4WfYuNk2QUAisaS3IeulchDPovZbn796nJZX6mQA/BYY7brcJUG3hKeSBku9
BSZu2r+lkUn2Q4eRYW/oyMO5yKXFdM5iiJs3ZN+3IJQtpXcoZVKDCwkr+U+NfvTuJykADTbdXPuo
LXgu2LJ25pVhIG/mvscF8eBbxokfkRwiRNxU9szSeM4kQamy9J4nyymak9HlfBZejQDCnZsbUdoI
q2wvwr4IQb3d6ChWPQmj7XzJlS+/lAZA9VvjxPipW45RlplB3f6OfhWpB9KnU3GGZejXKMskvUCH
GZQpR43GXH3R1un5LxaqpiD9S7r/aUj51VO4Uj5sdgECPSQx4PWxRS2ERVzSUG5EGMtLzsl774/E
JcABCd1v45rgJCKByCRUtdyLOOAp7wZVb+0wHB2UG6LdAxigAWumCNMMEIzlnKOKmj704AX6E96G
m1PnzIn56lw9jtzKWfAHrcHYvfCkOO07EEENO2KK+l5uJ6aAGLib4okzYk0QH1OkHx0jex20yb4j
2P1OU4cT1xs7ALGwuw3eqSqmKj2nuZv8Q9IeEkrOOuaJwnW4kCUSrnPvqP8pdKU+VD5husiTRJ9w
ePQvHaCAo5Kt+jZAnx40uonuJu0kQ71iudF90LuT3vApbJbN6CGBVVH15D/M4kcnPgw5QhWMtELW
/N8QJLtnO+rHYFuR/PGricof/8ZLJoAWN8gEoern4LU/Obn5JxcKJmLBCYd90CmdE8mDvntpPZYq
iJ8Wm63LaDuZvfPhTb8XMD4Khm856ArMJiGcQ0c7nxR7ISSWtNQ5LDEsxTzRkzWkuxCk8HjIE3Qq
H5gYckSAlvHMs121PP0kFHqBug6YANWu7maYNH6fdiQFh4aBWYNmaIf9MMugdXUYsTxpaufJz0xJ
QU6K6q5pfdqGJSulhce2a33ArZ1ymzOxcrWP9lVNf3uyquZrnkoGwKbNk+uED+I7i9i1J/uE1R0a
NdtlhyrAmU7AJ2LAaV25pM/06SihurZgG9ZN03MsgGePW3xN9okBKhuUGivAdyPbZLlltVfBfUXX
cRSa1RM7PA4eSG6xvRtdPetTyqWLcJknuuq/6qIO7nOsKDVLwybz/zM6r2wu1LigbUNUyjOzQiF1
/IwJqynfqgyK476lSssPs1uQwe3CJz4QFzHn+7rNoxoERRFXvzbmPeePCBYHCYMHofBtwLdQ/JFo
EFiLopmN0wvMSvfG0i9n2pLBbyzsMFKbhqNr73kxewkHzv+xFhy2ip6+uobjhMU6Q+n6TCh02G3D
0fKfmH7HJBU5MGx/ezcdeEAgiQb9kdIGvwnERZpe455jChsX6n+DYk8SlG7tRDRgU0BthPHSz8KN
jcvzWJe1OlNVWstpcaVlvdY9GO+jHNIkW3f2TnJdhAViT1STp++6kfn+fc/To49F15GT0nmMZ3dJ
kvVXnt/lHdBWV3IHKcTIukdx0gS2w0rEyfRPOrWkY2tRk7uI0SLntZCeMEfbB161nweHXHLqA8wV
gk4dclE9nwlHyic4ZW65jxB+MzzD1HF2hA8xPZQDu5TKxUJJvk5M+LhokitLkfxGJAmKkFx41XtE
JG9Kh9Ok32yzkh+onjYUktEgzUbDyW8Li2SLKlIAmbL8hOyf47D4ZfdVqDkwp3yi2y8CZp/7ENzO
IWFngQe2DKEbRD54v/cVc5ZTO/M271tqnWgjBLtQnqmGlExkoWaH5wsKGT4LuEsMmNZlPMRIIF9N
vWxIs5L1I4N4DP5ZWTOOlii/0AX5NkFqDll115pZgY/xE7YmueiLxuPQGSYqcTCT7Ly4zC15rtrZ
iXcyX0b5SfQFSS2M3cfuBlHQyl6CjOHFjUUiFUHkgGc/UXXM6dvCOZjs3STFGEXTdK7YJ0Kfic3R
Txt26YU3X5DiA36DMnqa8fyqjSaecuA7NyHGmfVNtm1o9Ucuw8wnQQ39gWbw3sJkQTgyjT+S73C+
MoQlRWPrODjaUNvXHVvWnqfhtvDYFucePQIuuB63LHrZQL6RrDN+w0cR6o+FoQIzQ83HSBjqXOog
DK85E5p/dJYxKkWiM9nH97V4z2M3Fiem2/k1pVWmPy3IgXpCnEIKRzWPLKeTMblnXsS+LE9Y7Pr4
wDaMrz0GfMbznvvaAhXpOxNuI4+5+J4Ty/9AMWO9NAQCMcfoPEi7YEfupwHySQrOlR35qJpvUu3Z
HNdtd6Dtwq3k2ZV7MugbXtMUNP69xN+8Ax1h2dDJvMzbonEpH1PdugsebPzD28IZWf2z+xJ7trxk
rfIHmttMc/uKED6wjwGWR76msVCMxacC9L8fEoft69A6NCoOHwPThyw15wQNIvICt39Po6r5HR0m
0HiM2wZ5nh3Ed1k4g1Nh/eC+CRbp9XmqlrFdKT5ddoJ4EN8nHZcfbrh1frYhI6QO17etcz6aELLh
N1WoFz32SEbb25QMRXgn4VUurzJqs+6zBRl6qFUElJZopsLbuQt11ePCxHcnnXb+cF28nevy6x+M
Q4RJtgZMWwdIrOKhVV9eNVNnqHro/G2m8uIKJTkYnsUkmJg0FDcgr3wbTaXttyeMtYl7bltKjUH6
7M11w39xU1pz+0Um3/RhWRjPQVpp3Ei9OQIV8QOeBl2fDYF0jPN8PiJbuFnqh1Aa9DaLLvN7R0Kh
eYGE4cYowQL3xJ2xVAmCVzQsewYOwacN0oIQzKAAdtJEjJKWzqVfRGK9q6gX4OZY2XAEV0BfD+65
+I84vomVMjFRD2NPEPu3ziUiuykI5hDSzdAdPWcoidIrQQJvB0T5Yku9W33qwIWxqhoc42PpS7Fh
Vuc9ckOEt5LuFeGJSPF81LL4AVCr7wF6Tx3u7U48QTHOd1XGOb2nklhuXhgVu7kNrfoocPPvay/G
VBo7c4HHBBILB5N9tCm239IRu/omCYz32c/4v2mE+Zkm+vqdY9Hv0Tta2btNMsENZ4N6wg3zjSZ1
/IFmn54maDMM74vyUiKVOQlggozgPUV6YTf65zAkp/OQrRbmjbR7u93CWx/vnC6LxL63ipBRT5XY
z55H7k5HduMB5U/ansqqDoFfDO4fl2ECQyKipDge+jg4kTvNYttbMT7IFPiUjIrTf0vmFa+4VOcf
MJMWdAs/Fuz4MK+4NnJqNJNZ9DgRpHPr+NifsGvbJypUSjEim+CIQtV9Ls3of+e5qzAIhCa6J808
mO8SkQbhEaMttpXJmoLjmNH7oVCCkxXiynnwHJKDeyqFvZeipd/aGvwuzFWUo2Ze7l0k91SaEJ9Z
pSMxM1Fasbayk2Xn2cIEOzRF2Z8m1el7SdfPId9FD6kqu5tSGdgs6pnizxD2H1lb+nxdBYKGrhP1
PcnP3mcDyOUtFRMOyLDPs1MwsdNfvPmvSuVI/PziP5eqzYuT5MXbC269ftP6bvio6xbZTYDp7jqQ
OKv3Yx8MOLcCfZ614FsNVf9B/THvW5wxB7dJounHbys7OFgwVw4NzICcFM2M9Siyb1SyhMhBdvdJ
XWojE5+sqY7cndXbNxl544O9NlnoRnh+0xEMJQLj6I5EwvjFZpKw4ZIqdx5bL3YbJJhcOiWyM1P6
/ewV46FKQ+osLOZtzqpPyYsxegBp4j2bKQUA583NxRqy5H02wQ2rlXVw4fPd26ieT3XtyKcQM/lx
KZvZnJ0GSABnkaJfQCpd7xwh3EvG7wPBiO2Bs/HE6LGJGRzKDK+s32eO4Qu4O35bNk0pO542k38a
9pjLyUOm8exxWZ3yNLb/IH8gugLRM0vVEOxH0C4D6V3Ckx7dY/+NNLN7jfIGKVAZ5H8QYrrn2odB
XA6uEajwQUMi8U5/2RSl+6zuiSMEk7kJOj5XPcGyygcH3TRN1a4RAgpWEY4BAN6RcbDr28UjxoZh
Z1IZvRBcR26UT4Q4sjArYGOfe2VKTg/0LgQVlX1CkzX+NZOavkXuVJSz/Rd6w2nvluOEVrWKo3dL
xqjVEut5Wf9SRJDNTBQG78hKgMF2UYUBiwUQ3IB66WAH9AB9a04FETtbcHXuHXIKGlEZTsO68yTN
rpyajCDVQPBRF2i5VYaMw3YpdcCebjvDRNsDTL1xSNB4YkEFLJq5D5GccP/cQnAcJi2JCJ06gz7o
yHkZ+u4pSpYT33W0V3pBDhharP+w1H67SAN2rWOsy5SNFyzVTCtV0Of/pJN2G6t3ufw6vtUFunJx
W4iolbshGMk9gXjQYWXSW9rPkgsNINdHQr+7FmxD264rIcpDVFJP5GjIT6vz71NfmztwAYl7iRKH
Q9UBYf1gD8j4e6hPW9zxEExR1dxTLJX3/rSazwOkFj+xcvi+ffLXVFTI4EBSSOtA3+CJthzrv5y8
ya2bzYAW8RkcmLsYVo5IwUotwnoLQJSLWIbVrWjCAs5lUbpnybT5U4a6uZvCAQs65fAPlXv9W1XN
Y7k6LHl145D/MWFHG9uxnK9RlY9Np5MPCcd807MRfYxlUB0goxMIOyZgXbe5Hxkbg03DpZ55P7Xl
lM9cWNPFp9JSmxEsz2ZoyfY5aUH9THELSY5Iy9IQu7NeoSU31rtIbAC6zHL5BqP+xJTCZgDJx1w0
sws9Z/MFZQ9q6zTHvYAoRO/SMmR6QG27oaSP/ugpwUowNOEJGRAAjrzEYkvW5GtXdjSbBAJ1iI/8
FZlKHO6+CfyMQ+b/b0Rlyr8sp6J6782J86DNkrgYGpgZ9UkPbV4L2FxjVv9AXOnFhsdvFbzqPn0r
4th9IMclf/FYm+/KbpKQx6n/p61GHRLuRbeQzl5WQ0rLmijWszAbNmz427WySH+n2O1v9PqfioTo
Y5eDPcZRT4XAipQIgkp/sYgfMwo/pe9Ml0tvm7LFhg3AgO5rhrKTbgNf1ebO7mj59dD+ZToc7zop
RmBW06BessCWUKeibBWeVyiAwnxFiw4g33GHu6++GAnZ8VtVfuncSY8L6vtt3noMtmGbNccZktlT
0hr1QpfCWRIYZf6S6GE2aliQEpi6YtSifJ9IygRq+nYB8LPvliDtD6tcYUtXOW6NBSyoIddyZ1UW
+o4pwYroFvQ+aFlrthmBfXFjZrstZq0dYuJu35hMY2iosKrauWm3wTSQCJE3UvekTypK2QZ1FYlc
ajcArOQ4md+BzaF/FKPVb7sxwto6/lFp4rPHX0EdqJ1g3yQfZsRXCkUvwuSLUjmdJgPPnD17wHGG
p8IhSpZwwQchTHG1Q+F+MKNJP01oq3PUR4E5OmVxhBC5yo+Im13t4W76RGS3FxxCF/5iq3HubEkb
QxoTk2EoRgzYeabPYN2sc8bisTlaPeNBz4TBrcSVfQuFn+7WkGxyuSIYaGHn/il1Z39Y4NqsY5nZ
+c9gPCQ33FrVb+F3432GGisC7k5M19Zl3r/6xSn2SeCoODmG7KHug/LOG2W71UYy6of7gKED+E7c
B7TLDXahDG28t+rYIZVmgzplucQokLHqqsLEQ+k3/ZdMCKNwS15yG2N5Q3WMoir/YPDCPzZEz1XP
5jQqqgsmgWij5Nj9yaHR41GZZkbrS5F0b6aYXxPybSGa8KYdR7TcCIE9fzfDFNoHJHOfMZ4lT5qV
w2ceizV1owoZa6+7BndKOT7xOFFyAV0/smRgqiHtinwdWz20EvJnPhf6dYRPsS0KI9otwgRn1Smm
r6vW7x3Lw1xdCOqUVFNJ2hAIBOL1uoBR3xOE0v1gwI4My6yk5oCLMpRgfihmejfXEnvVT9NvQy7o
pRr4K379MePJyqp4aykH0L+DV+dLmWK8q5jOiCMlkATPzSYcLxoPOILbrLKY6KIrgcv9C31i+sP8
xD5Kwmc1QVedeB5k06bnwmGdfegWz8PIgxHObBxsWv9cx+MqmhCT7obU7v/y+Dr1sWJj/+bm2Vh/
2cbUj0u7qKcQ5sPTiOyE3k5HDs5+ORYrph+EzRk1m0eqVGQD681hcY67Dho7Vp7AbYPqhcbRa5l2
KG5wRK65ewpFvVL04mq8M9M4RV8DfV6IUKrDvYFqybotyG7nvzrjFVjCENIs0yZkIsOSAjZcTF7f
ZbPk5uUHzPPqORwHA4RjUcUlc8MUZl6T/cxu6nCroq32DwBp/PIJD4A77kdwYn9Io6PWMhjgDmlQ
1ye6QzTSJAOHj84Iek/2Xk5jWy7yliaFD1DOIPa72Yx+M44NeDZUE4Mwwx7ZQ72Pe8eKrihg3GDb
l5W/z3Lf3o+avhu9IPzCIiPy70DjymqpF8WLy8uHyGwpz3ZX6RWd6dA7ztIjMinEs23ulD116bPT
QNQ9WcQOHOCUdL8ZAs1H5jak91SRRw5qGgtDL4nxIdhKrERmZ1rDzMeGTsAgB2P/dvAYox98GS6f
qGx8swm9JXgzXTnXu8SuA/049thFiaVr0d/2m7L3AQT6bZavLDiX3i7dYW7V5BPyAft7AQqvfmV1
Zc3ocVa/75dN29p8pB56AkQFivUJTgo6ff7rysVo6k9WRZFFZlO3dTvmUBrtbtLNZ7oDPiZ2qPwG
v4QJ1JbthsOnYwOKryv1igByFHBVku35xZ5FUqRJvkNOlRIsTxKDcbITh4GVOMxERSJeIlQUmIRR
RKZvkBPz+D2uBhN9jtji+4sZEfDjWGmIMS/Yo1pZM3L/kEzoHtED9OMp5e0kc1tZqbHAcTSxnd27
cSxscNSQnOC3SVIfinORZOFEhtWy2D2pSrqdiG6v+6ykaOM/ytGZBw4GdgqMJMb4ReNhsn/sH+3g
v7GEfDKCVshyT6HgKINRv6RlrOM1sDZkVAQAD9pLe2CYDPibq2Z5QQgSrY4Vsi9foty2upOOgQUR
m8IFQh5952CyU3a0qwJNDlKCsoFc5ZZJWDoljIyRRXefRTKtm6jSNff0tDEQdVgX1Fx4SrxN3/q6
OA3VuPQHE3nVJ/EZdnW2CrIJHBxAw87N7SI/0T+TlhjM45I/QLbLwyPR2kKeJ8hqMSLOmioThIx7
MWKgK4HLw6rJp1+9AeOB9bixPNX3d2SoM7NBjd/UULVkNr3gZEIrXJuAptnlLh8ein4K/VPV1tF4
kFZGlHg0NebTdQeIvBtKpMm70q+Mpw4/JAL8sg3bW7vyORpnDWdE5erQKq/aX6IW4wxbPDqGbouz
I+kPDvSuryYbkIN4AK25XSrffQpTf14pWT2Cpi4gK+WMHEzO51aJID047lhWV/7JQBMiqpHgcgAE
hJha/XtrzeEzkiczvpJK1D0GofH4owieAU0ihD7WXSXA2EXMYBxX0+L7CMooYUt75DRPmzfKg3r4
HaD8/BJJh//JZR0uMZBh2b9HlND+UWWqgNkyXn+uraH/F3k4Qk64XBGxlohIH5gcivzR0y6ljpDT
nscu/cZPEXZni3nqJiBs/THnOCiPZizT4lATdvcTBCTj7DJchwRbMKxMTgUktxTjZ8bnhDhc3YEI
CwinstzM2y2Fcud/TOCHlzbRJCBHcyt/YMTZuKjJTGSwKHqq5gCchr1Lk6A5N17e/O3AiTBJsi3S
6LpltO9s9mpfOEinl3lS1juvLXlP6IPINJNDTix758fOw0if4h1qxxR3aQ/tl3pMcbjzy+fegUx4
dsItIwJMGhj9WVnoPLovYa9ZuwQjBs0hJ5BzN5ZL844nJ2DMT2uEjtpxyXL2ptChU3MDQVtEJlv7
QPZBHhLapJCKlIGrv2NiN66+H8SXwcc8zhU9FpBuiJnGoNixqdyFtRW8LglGDv4/8H0QDpo0AJUG
J7ySoIA7iqT0lBGDMqlhaFcG1Q49m1+8V5DQx1M1DNWPVU7I0QamsTyz2eRgGAJJ9OPluFJxzjtx
+Aq1vLjxi9ZsAdqyuxD0EX44Pl3bibEfYdZOZ5AbZ7UcDm2tfOsg6Xqb4yIYq+/wotBvCtvzpkOL
6M3gbLWx9HW4vD+zZYzVXenDA74ge02Tv22bVvne6sc+2Vuj1uU5BseYwYYldg1zxeTcQJtD2w7Y
7q0JnpRmA7a/57AdNCMQJ3aKbUkyN3FifJnAQRVg8UtBJ/Gco9i6s2FsZgSO058QmkiXzMY2eKEO
AWFqyvUT94PNhKK2agJw/LzEBz8OEfsKaVMriDKfUBNXDue2WZQbHnG2wGrmpMRP3HHyPuMdqD6c
xifllqcXC0FioCLtyAaDvcaVSCCE5iA6myTLktc1wb7dDwCzhi0DA/GUgQprdpq/4TUx8Lh2k/CS
LbBY597qMxs3SrIU16avKbY6xqzVZ+tbbfvGALW+Wv0yJji2RpVdaPS8vcab0R+ZpfHssQCrJ6Cf
kCE9BPhXZnD2xUk4NZw0Nt9OJUusM+XCtNPBNcf+Z4Z4uT5zSX3WbAjRyxBo5iCaxM+b7+rRbd9A
hAXzXzeuiADZVA5Du+9cGIQJFJsiOFECmmDTtbaDShr6cvrSFzXfRjE7I3lHXjBF8HciZkfT1ETd
fh7x8G8cOKfjtrQqMx/t0Yrzo8mkFMfeYgDmap6djRp1/yMdNtqHoFTj1UGGo74VE+QCCUPS9mfm
4VZyVUSIBkdh8iCgZirBxoyME17KSUj0TC1FNmbSHA5fgE+IKBP2bNBNmMI6fNWBSUb7xCKgz77Y
6Q763gtwmJ9c12v8l5zxsr2x20Etp7LpSBUTzVj7p9luc3nmthgZgWcrxrRP6IChz7hsSIUNRH1r
KxW+1hghSZgCA5V892ao1SXh9v9HNAubGX7s9ma16DV3HVyQ5cFLavsfWuTpcUhGMNIqg+WC1cGx
n2YNv2A3jXBiLm3jhv9QLrCXCzw7C7chQkd5IV9kCb80vNDdIBE99XALqR6qMnsIW8/Ye8NNbNEJ
YX9zEPJu5zINL4uMSD+mtGLmlrcpGD8o77uKQEkOA0KRnUNus+G8CRBr5xIIDuXDWP9OITLojWl7
VCPGh+C8d5KaYUDvDSAR61L3jy2kECrKylAEZzrzX/mb4tvk24DguLMjG7BcTHxTLmUzPGeIA8/5
wl5/xabZDxje02ujnQ9bs9zd9RAbH5dxgrRC+p3e+GBb9rqxFwz4lrhIsIIJB3WAtr2WsfMHB2qf
P8+D7YOkYvK9dTl3WXxY7mMIT8jG61wFjL4a68lBdX7NmaAW24rR3kFZORGEa9JDWyPT2pcMxs8I
JFLYIlMVHRGKsckXUV59LJXB0VoJQqKOo5ms4trOAmmScWCE9TriuzBxvDh7+GhasdmKl7JAC7tg
QGpy979C44JKq4kbqWnqtZqSnysd5oHPoB+AsrE9FexWFeKmsnA32dhAL6ur+SsQVQtqd8GbYmNH
uXiueE0Ybu/jSq6cKuNc0ErBaWiq6ANizF/oRh7gVTM+oTDk/c+HhZeASa3/ONE2vQAKnjjwmKEe
kDkm773Ve8dC8hgW45ySbFFlDtT8lDbAV6K8h1uAummO+v+U3xeXWtkBi9YCceY+yorqGrlxcerK
PHhvZMkdyOoap1ELG3gzajzi6ANlmm+4E8J95iNEBjUURxvdRy6YNCxDx3QggxrtN065fmkJ/i7G
JrzPHFzNQDSQqxnsMexO4JIIb9n7scdNCr7gISvS4DFF6naVDuFCzKPhFYUMSVFXKv0zUG0MO+q2
+dUsAvARlXjkfTcMVAUlL3/YdhIuw6iGy4LRmDqWPAL2Aa163PDtae6OudMwd2pVTO2+d4dsOrPA
teOdKase1CyVBc4X3o0brzUBiwyTC3UwYTrYu9DTqvguZsPmwLcmjtwc1BYIgYpQwtcMLRQKG2Wg
kaGGDlJwHUS8AR1AL3YGy+szlp5sUAwHx+H129F8VPNHZ6u03jpLJ9vHyUr68cp0BStHgEfP49mP
0DJskhgT6jGxVrIlJwGcKsXoRGxLd0QDwJgnQjhpe9HRU6ZcqbXk+nC9JP4DPIp1cdan/0UJHjJo
AWpeI384Qcg9RCYP6MONyR85sDAn2haFRAWaLCL5jC574EgWtW3Ix2NMRn5dV6GKMXMQ8sc7dJ/r
5BiB0jZLKz1zG1XOwMAKxhmaciTSu9pNwhv8LHZn/PP5H103HGezjNSXiFnsbSEdRdwguHbVS4ez
lp93IoxzP6HWxeGFARkjKg5ZYCEy7IYDAkvvBn8sYhmHViNB2Zer7JgWlDx7zmyWknmfRhJGboyW
PuQ+4jUngRmOZ2pG6IspsKCdV7vefMINNJptW0+9OOJKdaOjAGp0biKQLkg5UmMYlmidX/FDaH3s
C7Yqe6dT5E9EQacAo0ire/SGNRFDkjf/XlkK7V6PUeRFewU0WSCCCIFzI7OZk0TZ9pHgGGaHPEmk
zGZkEIu7ljRFF/NW3aa/wDkAL9dyjr9swGUITHqd6V0elSX7JhG3rzYxhL/L3IHMJsmJ+x6JbkOD
H3rO+tmMDN+XpMftQ9VZ4qFr4d5e9Nxl5AYSuScOzbyQEEQr4tExuVRuvK4k0B1AS/bLDg0sLSKC
ZMpA8nzNsoPU7ULkE/k4nRQoi38uP+xXzaBX3tdzbk13HJoYosmB87DY0WA983rjYA2nVrKligh4
oSKIMotommAlAqBVeI5QN8Obi9nk8DzZxXnUALC2ppujTyt2LXcb5qtLCO1q7UMznVuX5UKnPhGU
gmajQrAPAy0F0Tcu+gPCrNuoP3iompB4Cjk3aC6GTjJhop/Z940HocktgUNtBllCzTDaTYu7juGI
z6i78bMTOzbLPvtugGbPxKoCY2iMlPtJ9TxCEEiCYctSqxFsaqruxc8Rxa9+0dEGj8fhx5kikBHX
eU1761Djyx0LLE6c0nGIzUlwNgYQp0nA3fM9NAUsmlh5Z+QqIrl5EjHdI8v1jkgNv/GnT98RjT6A
93SHY1FKN9oiFwl8NrEIsIjbkt13ykVCFk0xhuuQlWi9bYrS+DZlJVGQuPZ6/5gE1ujvKcJb8ZYB
5LdfHVouCyZ0mEXYFXg+d0hPyuI6IPwDgEQhfCkCq/2dRL/Cy6upPlIIJrchxCKyV42DkxwWzSSv
duBksoJCbUrIDL6p530wNRBmQxSArOP7VZdKRRr8gzLM+o7KwZeXuXLjf5M/5KRQlSL7nVNHXSvi
qhmlwHXhd1+8MiYxFAElIqAI9U/LHpW1CmSxT4R3Tcfg1oVyhLkVgVqaWBZsjDD7ZmZgDLNZhTIp
1sGlShBjYaFQ843/LHyOkNqq/SLQzh1SRs/uFht998PqdbJ2lCra3w1W2g2PDGqLlN15X4NddUaf
brJDh3TvJrLyP6wY2855LnIGPF5riHSH/zgU2ynOh6sZ8fTvZoQm9Z4Rk9L/4+hMthtFoiD6RZxD
MiSw1YAmy5bl2RuO7bKZpwSS4ev7qlfdm652yYJ8GS/ixjom23fFBcHtN1Mw+YzEdV6L2Z1PCld+
Bzi28S6wmSmjoW2j7Q8zsykvWsV6BXgWRkI4k0Oyp5+g+zOHOvs2upRZeOwwTh4sIsVi73JaP8/A
Kv8AE0XtpbKIxq4aq1zuB4aYB9Vl7n0VNywgIl6m4GvG2niM56Y27squLb4SuuB/nT6m8qttsMMi
DDQUMdD46Wwg9ktMeLqjQjJQBhw1bdrfN7sgj6uRZveSFeI/SEbiB1d6dfHjGTtaRrxvh78JTq0Z
23SGsaKC/aZoFyHtl95QWoEnBxZnds685gjBMEvu036jqqXP1ozOzmPRgjTf5pXEo9YYDstM1QD1
eoKWaTUbhb3wuzG5l1M9YTavgpoxb00dRtqFyu9Y32QKFejmMguuJK/p53JFFhMOJ6EKdyTFTUc8
WJvexpuThEUq+YO+KYOvqE0VGgokpcWeGelafsKW5UyYNlLeS6NzXqBiXvN6fga9eCnSbLoY00xd
g5rEHW4y6D4qiR9IyM73iq9UCsx6yg8F1tuDtDQmC/zJyaHTnQw5ZfI99uv2iU6f+cr+ftlyw6OY
cvKMTyyL5olaXt7P8G62TUdLVwZqKhR+N7/Fsn8eK2fEqZBlazuxvdNEWOgsqw6nc+4bx8qfzI3Z
uR8LX5Rt5PZPLYiaTQVqDzcCXXZ4dyrWsSiPbGBbYjOBl+h3oglvrOj9n4Jw06PRwyZgvk/3Cd5J
mp6L4LORwJFioVmVNYi3q6guCt6qQxfOgSM/XTBKb0ZS3XhVg1VeKuGZZ3tMojUGrs/Ip44GQKTX
YFJtYD4ghbR3BJyeF078VU8eAJ6WoTbEMzJ6DKf0pzbhyc3zYBzzIAYRnsFkMAs1X7AL0oehDDqE
fF+dcF6Xpzwfsu+micF9ZGW2V7QAPhh6WN4kD+WGa6xHJshdPrmyzwfOT8IMCaDRtyklq4iS7/56
jdmfoCjd8JYq+smY5Dexv6hT0PrtnUX+iIh8V+2xbQ2vA6YwVrld+xC0HrdrBR/SML3+WVEOBziD
jAkwnZm/V/WdJV6w7lVpvZjYJNe+K60D1G177+jefo2yWP4OpNp2yqIPCNOBuFiiy19cN2vfbdfn
fm/V5I0t1taNMoonmsHa3dKaRBjIRW8NICiyabOdKJtf6laqLeAIRLwCSeKkNSTwqMYL7WrbQe3F
tLWLICUQeHE6CnkoNNrNBXZYRhXcYDbGs43Oc3EuWp2+QgEqsEczOOIiGcJByH7vymo8A3GF4jtI
BADahxASA9RF8nz41ZBNDvAOZqwu2eiz1Jn8FeNycOFkkSUk69m7Hx3/aSBLcs4T0q+8lbvxYJlG
8YUD90pipPmwB5I3QTJgjK2nA41M0WudB6GBiPbhch06zV1p7WosEERKUWtJzHV7vkAX8sHvacfh
LApj+CP4R0qVO2PhTN2Fd9yHVy3pW+464wYcLVKUBfWpolQRLnOHuo7G9TqlsOqTirwP07+7s5yW
9wJMQfKpdufZ64i+pGsBOEqDzii3og6KPbDg9kLbGNnPcvQOC2mgsBD9gXidiU+kCbINPd9c2vrO
fZlxgXzwqxjpWDCeGsJ4H0bOlQG7RHVHFRy9NA4uGrB9A/GhinLnfWMlzt4FvkahN2xC1soVsk08
Lj+lSGbM/r0OF9ESnBqHN2GY+MTpj5XsX2NYCNE4oFNyEeB4G9P5SVIGTumtEb9J1UbrmZK+51wn
VIAubut9wz0ZH3KbveOqUguhBFJwKPI4Q63vuOvcjYTgJFZu02fw/WO7+Vya8jFpXEACnbxrwYti
rinpxODPyEmJteaaStb+LUsq/cTvRK44r72dIOeOwOzqf6ZjBu/eiPUxmeDbt61bOtslxr4fww2D
9ItNZlMtsXi255bYhmsR67Qqik6pvr6KrMZ3nUGNW7BuetkLd5Bm51vltCmWAhoe1vLmIGMQ5UWD
P8GpUWAlvoUWHOZD4ZosQLt6+TAnmj+mCAs+60HrxEK23zojPYTCwmLhwVc/tFHwPrpg/HtuT9c0
9tM/RE8cE03K/d/M6yz0UultyBSQ7mAmjNBcm/7b8hCtmXhptEGZp7On9YD71Tbmoo5BlTiAIBpK
oxC2h2aB2Nu2Rz/BaZPLgLsfyvdaRUG7j8fy/wspKQzuRG/pYOp3gn3M7iys6iNv4+SziKV1Ukr/
mho/AkS0z9QR9qm1KMMeqQIIIzBza9FbGqZHFd+zwiL8abMl3+DPIslfmHNo9n11TzoF4ESuWKR0
CQnROpNVSzia1RxAvfarzzLnnPk6ehDulGEKNJK1ObivwF/jVwQYls543B4Mo0g/RqSFx0kosoMl
VPgW+uSZooEHegrsS6E9sVPzlF5sQ+g3q8B+2+eiv4FIb3BXo/FPrZ+pXRCA6WUQtEl4AZG4J0pC
1lcOeo3GUz/Xjon/NR/bbR1E1hqSkw7R2+Ql5ZlgWk4oPsSkTV5u8bq/PAL7hbFntK9sZyKi41rs
W4TBjVX00XUpfOAMMX14OBOjs/YoFOY6TR8S1i77i9QXQZpp6hgTnYG3FXnME1wVODf4MqZX4Gl1
vJEBN86Va7Jq62PbuZvntDmTV2R7L2JrsyC63xtxI+7gSnanafLbI+mJ9s1TXCCl8NotSvD8qeLk
ESwk3tnYvwDE/TQdt8F5ili3Ki1COTKprGsE6CLs3bk72VbD6cMxGEo52AcxF9dbHHhLdRVM+twy
2J30424O+EBGrxjadTPG3Mx8twtWGs/XQ0qA8qhxNDx5bi9e+l5JOPEmUMNtRL6zX1WSC/BJZq7c
+11lHhjdxX6aVUszBtf7A3cmk7Gjtj7kYkeHnGz/sV24+gSsGTYqkno7YOEQGJOVepzrst9X6TS9
kdGv9n5fgXHjg/VgCrIQfZraZjkHiiW6ORnJSQW1/ZxZPj+t32UBshK/4BtCY3gwVG6scyN5nlLo
hhQFgAKVEJKc9WhSCaE1VNmJiBZGVz9mje8gRQJjdZKvtovqjRij6F2b/T3AMPfRSm/kstKLopPd
yeShqIfyhZwaxtcCfGkw0DjLynaoP6sMkYZto/mTW9SpVH09bJTXFjCga5otjCG6UuLBRhHO8TdF
284XDJfdyMWV3A6EjTshynlXQSbhoogpukJ7HOxNN1Pcdsw69lQ3yP4mjVI72bA/oqwRcyaWRaOe
MV5HlpOyhS6XrVn08S6aEEL55mTrKhP2jNOSUyVqmQvsRdY/SaL7nTv13ms/6fQHQzCOCiBeG5fo
+N9cCWwAvDPUqqcgeJd69ls/EmddBbM7jhvy5cUVmSSHEO6axpNF9uRjqLTGE+EaUShrN7pPR5ng
7OaasKXO+DXp256SDOlccDTBGuMNnjPxTRW9AA7pi4xSDYI4bGjeI6oTnrmS4n6z+3iDH9EPVeka
u7gU4i/IRsAeN8Q67P+E2Txynx0K3Yn9WO0ThmUFTzCaQVjQwZ2WU0//L608rA2Lgcl1VFfiMcsj
+DSD2/3soewVhT6ksIaY6GaP9obG39AlGOHZjIcv1y7NsLab6lqnMkg5QcxkEwvB4jf2KTioo5rx
QKUJHOZAHii2Du7brFdfPUfR3Vh43guhq2Ezxz1LAS7eLp1ONl+EVi15sEJMrtcR6vVX3tAXzypq
uhOIyfuURMk1S2hF3Ni2WX1krFV/yFEmIZWXrNlys790DeAFK0/Sn8ay8T0Zw60uK3JOGPSy+yWY
qKmcDee1wu26qftyCONAeDfDX+O/YehQL6wmo4Ntl9Hr3A73db30xz4D219Rc/Mdc3Heku3gtTF3
1ioBk3FDowjgOj69zyI3+iNmyO7X6/QQ8t9Fz4Zvch1uXYrmBmj6R6jKbmhx1yfP5c13MhLToYo5
t8eStQ0SpNXfp8xFDXWxN/6WLv+NczXcVzD7zq5LXgx7Jxx1cyJUWJTZDxt/3u5pYtzIubr9GiZq
YxH0jhN4rBWQ5/gXJSt/4BrQfMyTpoum1aJ6WbT1SnwO9aKjbXDd9AzbQeMNDwF84/yWBa8Qhxz3
TRs464jheyPlCq48qgVtU0ecs9VQxler0e191vYaJP3Ulisa18ZHoIk65BE1qVow/CPKetDvPJQm
zAz/J9haa+mukx/rYw9kpDvSizjsaZQpzwry50qOXLNWoHB7uGNFZfDeTeOP3B2oQCZ6JldFPBVh
OsbcMJGEX91OVURmM/a0cFmvObDOHSVjPiwok8ZRYiATdlNIR5qABSmRlQVs7v+2CbIbtqb5FjMr
CTImBy7l+IfKJIr2+AqD6UrDySDvsBDlG3okoie4GoJJH0ZSDXj/1kSm1gUY6VBJW1EE4d8qWPyM
Bmhhdf/AbqYPNGO56aeefb5uE/cEnv+Xzkr5kZTdv7MOyTcFH1axdhZfbjOXYzFGZn7zQZlSCTrF
9Wo0JKNuj5EbWWl0GjQFYe8nWTW7KRDdd8Kh/v/uxP/EFehQmQ4uklfIsF2ItZSHxWhVilobsLRi
P0PhI/NNk28V+8bHiGzRT6Sgn+ZtJKHglc5f7A4KQQZJ/I63TmCsXJ4cMipde/BI1ctQTd4noFLY
8vVsUy8ERGZvU6jHNyphbGPXQByumU1jAaYKW1KCP/4Fl9KIc9YQl1iD/FGnhXacp7EHBEHCLDkF
6dT+Jkp11yiockK4rfpIeSsdyc/qTUw16xOFH9khIMZ7xwq13xmSeSgtXayXs2NUW9/q031hKlVu
A6dRV2HI5dUoY3mac8P1seLhFcTcUOLHQ0qR/Eo6M4QMn2z6yU2PtlXaW2Oa+is+UPMQoES/521m
bYnP5SjbVefeF5nRY+VkMpOXxjba95RFJS8tJJQmcmYCJEuT7ifMlh9dHM/f0iqWS+v3+cPcLC7v
BJos/NYUD6KTNEPrsnpzKFDd9JHzD6JVRxMFENOu7IwvY6TuZrJ1uvegh91s+tVHN1no97dWiqhM
JNKVm3znGD/YBFTWSVLhuBq1nZK+J2MGoSP2gJgBrLhECY6pFaBIeYi1tAH4VNnjDbm10glFUnLk
m52JBqAGwaqOWdMq/AuJ6f6ZgLI6V9zxaPDMw2bEuDvYe0Aw9m7B64Bo5MxnOif119JlBrSIBbU/
CzQhCxymVdUxSiEyxkTLJ786mBxmJPyDKLHPQ4MlykT8x7hZyFfNrSlYAVB7IwZBftogX/IRRY2+
J6E8Pi5J3B8qjraK/Cs1IY4kR25Dz8DTC8iBpcvob2lkWMKhlMUuDaLxBWxKf6LmuryKW+MI8A0H
kyvLXTaJoKPQ1DoRXA0XdwekZnhdGbmAq1uST6ZUhps3AWud9SElp+4ng9Q4hdXQ0w6IA1mcJA5v
EVoG63aIBozSikXebmjgInNmO+9ItRmR51SPQED9mZoJx/Lv5nHyQGdMqYv63qXDD8gMYWENkwmf
O168rapTXDzBJKm8uKVGQgeX1Ft149s/IjgLuQUIZx3xm7EDQoYuXYr+XNcMtikj0jO7RpSnvvTY
/qUZ9WzfxBTHRxTwWIRJPbbNesR9Mp3spMPFS0ldnF1w3lh0JnG/+bGlMO11WbBIOePy72pQw0n2
gRKJ54n60WRZEfDBwizyyS3XZcOHgeAmi4tOFSGLOSttYmr5CAERYRzTPc8xTmRKhXAmB1wO+2Uy
zrq4AWXwxWIwU5xsNC95+VMeOLdGbJGW7GZynSW08CT4GMpAxY8jbqQr1CQMEkluEH6GyLKFFcjQ
79l2tW+wdjChFJXf4c8TivVeABjpUBriRsz0guWXqAJJIX/px6PSi1iO0CubZ9DLIOAUy2pwCfVt
Ess8EfkXsK5sfslNcVo6CXQhsGS5wW/bHUlMBtyu0L4q0osni2grD0Pal5QW+XFf7DUYMID3Exgw
Mp8NoDeY7OZulB2RlKzK30dMqoyFxOTkChcyLXC6boLTkip+K6lpLWD5IP2uYe9ZSGds7/HMcgX2
yoCdp3YS2B6tAc1iO82++Zt3BuUnpKPMUwoEgLtm3YCj5C9JtqZLZwERr3Td4zgOnndPNqfhuW8E
1cmm4RmnWegy2lpSVOVGAUNpTqUIvD0lbGZ7GPMC7p03peLrxjNl+tWq/rPd0QtLSfnFKmO/8Mzq
tVson4GTELaUpo2nVJjOn6kHri5F4jdnsA/OA60s3lvMy5wrLDrocxdxSdoKzMYU+YIn27llDb4m
4HSF1Wl8gDc1DxBpNUKrVdZ+iOlS+FuvZKG6QfbCkUGz0W5si/HJQm/9Mfr8hWJggC1xgJZKep0M
gwMrRc9fwISPmG5xYUe5NWOrbacn2Cr+iSsNg0fM1fwNuzyVDRSioqoBlo9yvQ3Ab64Ky37j5ojA
oEtjx6QdvKZq+pvtLA1pS+GyJwe0dacM9i3GekYJgg2o333yiO+CslUcCMmvPeDr4GEAVS2/Z17X
b2Ccji7B0dVEuXZtjxc6HNaVSyYcHNyFWOTVvwUUA4ZIkrZvsnPxLk6josUcEu62xGe1EYMkqAfl
kILF2ApxUBFrlU22t7quwBLiDzuLGkRAlLK9J8XiXZoeCX4d0cMFrGAeQ5Il7xgcxzO6tXnK4sY7
mK4v3p2+j46Q8ei08o2g/liaNjjn+uaVipznYsDKPphB+m/mYr8zSVWTpAUuUmOwKQIW0o5eWbl/
50/WdBYwBtdFbUpYoWTW8DQkzy0LM3fl9PhDoR5ekZfFK4Kgf0avq3/iSOiLX9+GlOgMaAhkJQ4O
/+QVonlgAvDVbZRa9v3Nm58zlU6W8B8TeK+AoSAllMLDuqKakiD94sCnKMBbgYV+K331F7BXD0HZ
RJ8z4KTfiPZtbsbaubhgDMM8aqaV7Rt7tmHI3qXPgW0Sx7kbpCBkJjsOnrSqX2LDfRwYMQ8Cmkqo
aIa8B+OQs07lFcWeax/n5Ei6IDLCykqaVYZgrTYTGPlzpd3yxGUWDc6/siNM8Va08gQXOCL+mpgJ
c+H4JJZidla+glhcjFSXVrxxtijK7Bxw6u0wmHBdZHeF3jHgSJzdD0UOYtUP9qvPbmnLWqdcEVh/
8Jogujcm65wRk1sNpKxD0Eh8VF3Rb+bF0+E8Bc0GJbjaLgbk0MHtmm+gfX2InbUPO8d5S2YCkNSw
r5njQUkCLGaCZbEQmJ5/h7dUHl2N/VgJSrNUhN9OK3LOlg6eixhKHMXBMGDk90LgEYyjruyTh5H6
UCWJfGMlfnIXjOJCpSmdyC6a6iA+5ln/s9r83EE96Fpt2UioZnuyozLb2Z484FZ1NtJ3azSdKNlj
TS62sUpQEWt3DuteWRckf//kpvMJjB5aczQ+g9BxmIWWrU6c+YTP8jMRg0fQRoHDxq0c4nn6AvvI
gi2mQRIbJ4AIar1u9sKYKOhixeNlMNFSCkreeUuYR/o3cPVMjbdRkyNI1dmz0668pGo/BJ7jcGxr
eMDtiGv4RDGnJ9fa42zgyQDDKsRq8rHwsuBxd1CQrMf25m1gfGWcnQtn22lQE+ONjMfrCRe1quV9
i/cTP7pINiYNuMhqNJMzrW4EuWfc8Fa/Jx6GNW0UepXo4re0+fr0/mJcFVPg0TdVtwffMq6Vn9Z3
kd2/BOwen2JlIzVlWBw1TaNdZO8az56+helynXD8Ow8FjDsYkCCgFiqEsgZGi3jeHs5Rft/Bidk1
vfGtwRWvKNLqMQmTtfCl7OjG4FW091LlfVMoiEskL8aa8nmCrqZm/1QEQt9jIDsTUaZZ3DXZ4vhz
VW9tZ44OhWdw22VyTo9JNSBvgATYjZ4pWGEQYijB/sOKzFoaa+kmcEjWUpadCQoODflBjrvvMaYV
LgQNTwxcxrFjrqB59URGRXrfwhgKQUm1mzZo0pdEGN/g2Yfx6KcGsEzy0H/YjU0AMpCqd3j+a3zT
KbXeRjW54aKoq0U4HacDczXnYG0PJ/g1xj7zhuZC+0r2wYUefxQQfz5L9La0mesL5Q/enWXrMJh/
nDp10IgUidgbUgz0xELasCaYKKUlDzpAt8jMIb/4he2uAt8yrhw3GFfGrxbjTbabEAg/HLuX//Tg
450R8TyvdRZ31oH1L9f69GPonOhBciqd0BVDzAT+mZTDnWt7tKtmlRMPG3YGb5XGiM8JC5Cq55qQ
0vJTTgU27HogNMp3nyXZv7TzcJQHbb7hX4KjmSzNfBJLFb+lBk3VfmR5awQ6nyYg+TXb8287av3Y
JhSXO+BHkAyKb9OP8H0ky51PZ8FD2+D1MuPyri1bxVbUyjEv5+a2pKBnveD8KFau6zfhPA7+C2th
0hzFwJVyoLNkl1mKU6n1gjv/tmQfUtRH+pTAcMSxKU7NpDgAG7d8Zr9CyyyP9eSYNaSOJH/hesUL
iY0b4TVe/06NHJC57JgAjcrSe2CH/xDfxkaAcMU5X4b2aFe9FWLKr58o446otqaIaWOZ1LXLmEhl
ybj2iZ+KfvKhf1EGpriy8iVtfjWEpMZjljLZMrfBjS/C9vk6CX00h+nNb+Mw6LFYVYRrlsmeIK1X
DVtoq/wX23PT0OZhwFjxGAlRsc99mnmv+UJVyzRnD6YrObJa5R6rMQoLlX93RgHUBq5/ADxQzvwy
yZURbIr/dcYynEj0QFoaeV9DctH3ThDYyPSp2s1Jf/sZuvhBWsnt8JO2e2f4cbeLRdo9c5TOW3Os
QX84ZV+8e1LKH3MS2Q/+MhgqSVpvaaWr/yIvuqQpYZjtMPTvnb08aJkhLkxssdY9VQDJIrurtJrd
0EMq8dR3jBd5zaoqIzA1mfvRrfQdy7FbZfQN4ZKzrhkTvXWxMq45Qr6Z4I5ASKdDvfCicQhiHyw1
kxmZ+jhddYratUE35RYJttq5g+lvjW647TuaF7ZAT1LlEYmQuDvlZpW/dAt7mMHTVHaikmo2h3X+
Utu8Vz0jJtwK63c/+MEOAPsvWvcCvLrbFlDGTmmOvzIF533gMXHOtZHsppn012hXUbbpEME3qrJg
WKfDaLAGZq/hNi8KL86KvTkgFcHQO5klWE6Xpp7cubWnF4t7T6ZuNLk2w4GOuo+g0XvAGyXblbIG
LhNc8ow4lhfhwCDMQxOXN6cHuvKyE+NXvJswTdzp6h0rDzbs4dmgnEzCE2lIHWFRQEVfoJnsYq/2
GbyrTtPNBlPUgLG3G0bshtWY782uFWHrOeWjJiG4rdObVpiVdD51BcNwKR9iJ9sLTdqHHEn3hX+/
3dmOMYf0+zF8Wx50vmFoznpJrj48GkYSGM4lBOfmJoNbwq2/SSWnP13ePfEACXo6i+m5cjC8s2V1
f7im08lgE6S+5k2hzhbpQ3pFkY4tf/hUrkvYZaVFek1GCxe1DOKbuskQlYPYhKeNUCPT5i7o9QMe
wsdGYHqe6SlcQSn5DnRVnwDP1Nt+TpgW9a1nPGdxfFJG0x56mQabKaaQ2KuY29L4ey4Vh6MzOSFG
jedEVA9NozhKkUYnsBuxtx8Zh64D20xyQhMuZPZQxZj6u057xlNCNAfxlj21hUH39uyLV/sGpMsC
xhwsmsXecJPHhfUOTpy83sR4px+NqL8UOVxdhgpzi1Zjbhu/zf6Z+Ah4zfDg9m6Q7yYErC1vEAWj
CYvSlmJLl855Y3hMh0FT7ENqY4XpN4txEt1q+lKZvjcumRVKu2413u0pnlllEvwPNT9n0zheSKCE
m14MeJcLMLjtjUqdaq+yBGZTBFVG+n9Rl9w5eKlhnbKfyf0vrgPysMAb2Vmj7Z49Xu07IyPzO/G9
qCIOR5glYotnlystYmk/hk3kj8++G9eb1PWzZ9oOji3bnLPttfYvuRpWdUMWvduEc29wPahvzeBv
2am9xr45kKvlUuSTvZkn3Dr1gqIejPPI+gs38Ma8DR0bI2JqJYpPeXYcxEegw/eB4Yyo7NBfcpty
hONCEvpcQMw/eguwRL65jfcZlF53VYZ938AvYMWFNH/A8Y8/MQn69JT4MPgtBo4VnvbsYcnZmwwD
PQIZT8dLpMp0PTWie19Y0SF/ULkNhyY9pkMcy0Pp4lKt0UOY5dHEAEaD5oPWw3XTKhJ7R7Kq2PCs
1TvQBopECyQ/h3I5gMweZmXmTjqSwI7yoUyT8QC1jk/GLYx3plDw90TH1tgk72+cSDaxVnls8ESS
Lpk5Gk+WN5VPzhT3L7p12/s6j82wS5bxWcD/R79DLjp2Ep3CLedToanQqa2S2ZBG4D+w1QHj5HjL
VHlUOW2wBYK8KuN0KEKalZr7tunscOjEVx5UR9fvxx/NHe5EAFDw7iX8MrHtsru/hA+62OWlI/EV
ti0kgDRbon5Hn8PIdjWKLti3h1OsY5ldC8QaJxxd1KCDFB2v/YYrMwFPVIhV0nSdYDVTe68t6Ymt
Q0H0xUsRpI2lx+mN4bFyOAPy7tHz/B8xpAlalbJ3BQSt7SRnPMm5FbiQmOW0dbh6hQuDxK72eW7K
wYOZNBEiimn7wb/e3vZ15gT+htQthnUnX/7pPm2/5tL7N1ed3BVa5Vv230mOj7DkWUZt2y/AYh4z
tzQ+/aaOKI26JdaxDxMx9S0aeOEbt1xMi2EFTvYftF7ylRanzY2nts7p3NxxcerXbU99DD88/Ivk
dq/nLl8fuzpuSNMTJXdiWtmwUPfWegmyg1ulmOVapbHEzu0dr0zoA7jFsWKbw/zWDVYNUogUFS9L
ii2L58FmVXn0xjHDtqEqvqbwrDAr9gk7QQQGGmFSPpEQw470drACukNRYRFaSwxkO5xrirVmWqpX
emCI9kKRcdxjCeugHu897FnsfI1BJ7d5DOOEJvJapxjxzOFuwb4MakV67nYpow+m7eXqkKM2V8TS
rT0SlT4MABWeCS174EQwBb62nobMjxWxvJp6HHd5EmC57PnPTbOL/yBODtuA8ssjIfhPkhvVfsHA
fjPT0QFb3prYjRl+aAgzpa22tlc7V6b3/pRPsMYwXyHgBVrED5FUcpsGfC+xumPQaEa0Wit7pxmm
OyaaBT4XXAWo1GMdRqx+OJoQRlmmo0Oy+Ge9wKY8wYZIAR/9GKywv8mQkZW1E99aAZeiIIu2Rp8U
C+IaiskKzSHfsXiws20hMG5g5k/Ei5Xr12yukCHnGaoNQX8b057b/nVJCdgTLCmqu7Udvfkhp1l3
NSTYjHh+NlM1+Pd4beRZ4dQFWwyWsXVY/M4uLUqcB/9SexBhVM4JG7DxNbZs4K2Q5WDHcIc7tMsy
YAFp8ghVTnvjkTb6ZZUuurjxfYQ4DWbinTsG4T3REJs2HlikAOopz2lBfmFeG4+TSMlpsQzaFlSx
L3a9oCLszZYtQBUkyb73W9LWKUxvp+iCjUKHwWbKm/eT6Qoze9Q7L1FivfGp3hRwvLmr2Mjulshb
3ioHYmHdjVjalEWB5pJWF5GbeuvrGT911l5pHmVpHwFyvnVciL8Y/QP6322dg74nCMbDnuB/clsw
IJpzUoHxhMLi8fbl2zOrja+w8DRmzaSU0VBGx1tAH19bnegdGaihjHwWS12+zW6TaASfkDKMyUdp
wWa/IRm7qu2MKTIY6YmCDf7QZN7fvPi/PUF+AjWwSHqDliscSgVuy97BBLpQyL7tXc/i7uTi/YRI
CH0zzerQ8qubc2ap+AMX94UMGsXt0pPpBwfJIyFPGhUEIXbw5Az81Hgt7DHom46uMxQQEgtzP91z
/raPE8nM+UDk3CZKxT9mPAYzbw00wJ6SGOeSWeLY43zdI6qW+yzrKQWxqOVjgxds2A/UrDkFVl0r
zk4T9oyrH0ybBJLwzjNt1t+F+b3Exk63it7KAq5iOxboW4kVPM4jTQreRM1IMTcHv6F9ChOY8R5n
tQ3kUZkRT5NcYAW24rPqhqQJ6RMFFDLCBq2k2+8YQtWxXLB6UYbZPPhqtvYqHW8UB+rhAksTI7AD
djxZdmI7FVyywLiOtlVvHLi3+GMNNNxitCYqf1ps7mrsAMb0dGj6N8Dq/NnQtAZkn8r6U1/CV7lF
IvzP2tbuvJ2yeSlPJpTzJw+ptj5iFkCv0Ko76LIewZcqP7rXPY/tAwvduthOdQ7pIZnLYQxduRCL
3bD3qzpiN6V1mtTt5d3q9mnKp2tmme7GavU3oaKpWc8atyX6EJNfs9D8COacUKyKoezgkYoxsrmg
BzYTN8N9mQb8AifT/Tf1QXOM0OmwNSL9Kb94MQySh/GMjm5iB0uApa8UgfeYSO7ERnuaYrTJAnNP
bubYLcwCGlFEHBi1Roni5C80urpzMd7lTgHnTXhxuy4av+S0zUbTWmNWoH57Hq1XXuv1L1PA8tZw
uZy2avGmJ7RW/eQs8MYzYth7gSJ5LAzz9cbE3lIo0W1j0wqesT/3RH2SEXO43XesKM3mKM3WPzBM
gLzIJ2+L3RzBzqKW5QJRYS7IJLcZeeg4unM5lfIHw9ZiPLEDno+wVCTWLb/p99gsxoBVBwamjHvq
3tNjdBZigSPde/n7XBbyq6E+6Ooshf1KlytbgbbU/soCBs1TpCkLWrOsismIRDRfl0gCAYAD8JKN
o14y/uC3tqibcNDOFrWCfsSFoG7Ij2gxlmmXEDRv8Wg5Si9Kryn4tfPogy1DE4OdBRQym8J0ngis
lKObr2dPd//8mq1857XIT7ypQl9yya757hplOidbcBOg3lvyaHugdS3fQa54NNXiaKZINks34KKw
Qqf+vDGJiezTMvDu6+U/ys5jSXIky7K/UlLrgQxUAYVCW6Z7YZw4NacRG0gQD3DO8fVzrHtT4VkS
Kb3JLKnMDJjBAFV97917bvoFnni4XbATY43T9Snymru8XZ5L4FRyYGQEholAGmtpPrqQ7qHRJVps
b4Tv7bma+WKeWSvPy2uQEJHqr9d6Doo4+5EjBdmauq/RYcVmwcRqpbu+CdyDDdEZzWZWvi1esnfj
/MGL4l+pxyKAAR83dpdgTmAMwf5VjfU1CENpQsFjK1mHEZSkpAe0G0IA3RYtDTQMfm3+OnReyqwM
4DZ9WBbYBi3TzqLsP9qDk94uA277lu4znRsGRVVgDi0SskNKlaBxuM1PPfnuDwQllzw0M13gvh52
senUmfYNpbPO+32Jm/kmBCn0EcMUAB8M5ol2sqH8yGR5r+fZHJhKSxRYmNCXqda7VvsfmojvM7E/
HDlgqu9ZcmCyqoSbwGu80xNnBBStCy4wr3yvmCT4BI8uBM50g1qrpheH0pcvwkxZiaclq79MyHPw
78KOinZZrOUjyvJHYhucU3vFJQTSv/MrS92hEWSayWCZZFqRgqmPgseIKeWGKEupNyjpO7I/esds
oT/OL3Xfie+hhwhY+vij+qQU91UvON/UcJztQ2Eab6OaMr/PTTJtHJxNFxCGyuxm/nGxah1ngIyN
yOnMkLN6dZSum90wRONTOmTybkkCHlcnTg44I7MTZ0EmJJ7EIA6u8jpX53DL6IhE59FCk+DVWTdc
Rq2qb10Tul84x3SnNJytfTWI5GyirvPod1juHqyW+EETP/qwZ4HgnSZ5NrfFrZ6y29Ed7ksGSVjp
DZbxMYuzy1L06Y4Ej2u6CqantRk9B/quRVw18VTHnIqXv7gFoGmyo5kqEMVR1h9xDA5INizrNGLZ
8LDLMyUsaOeslqIACzuKS1NP/CG8s+S1Z+8iaevdSLWSrG2bdHvl6mA3TgXBYWR2wOYwZBky+TxG
NfRPulflMsMyYiB9KCYRBlg6Osc6WqzmeMDKery0srYmejAiuKnrQvaHpOO3eFoAFwHiTD0qYxfE
NBE9xGQOsDY2pI2iUAk0E3cXmsxegYvcizZAtrso1oV6hFimiCGjKz7gDCUn2BM/IqaW9wASiPeu
uBW/Ir1kxz4btcVsh+WusEkE2Y444e59VGRn+FRmxxOYPcy5+jng+tsGAvpxpAAX4ipoViNvWzJi
np69gQx18BPZh1GYyfCMMIbv6CH9SqqQhngnsnHfKusgVZ5h3yseHWoLlPBYGmjoENEQVhGaF+Bg
jAQEQxDhWXLvVDU3BefUE3B1PLukBNEdrSbgUww2d0j2AGlMBQpvb/Cm2wW/Lr2gWgU0cGn5IUqk
Y+r4BjZW4ZWHsGR8gG7aMcuz6trI2zaNbr8OlZ1npDPkc7wJJkSwaxxxvHSII/rhFZgSYhu37O0b
TW72ySSpZZ7IX/O2WtQAWAvwKVsSouUvgRn40XPDYFhNSJc2A8KC96iFsrdKI9e5rYO5I2sN0fcu
MfES7FG4Fw09oHy4pgwypU+njv7JJNsufqIAnJwtIEza2UXt55vWmpJ3Fcl051BFeF+px8f+aA3V
mOxcuyV8FJ4WCjWPVfss57h+LBvwVCC4Av0V4r3OHyIamO5Tq1zmSkAeyuhxYDMotyYwVXEPXltR
9pEc3VenAfPntBtUYqlrEy26aWPCG6sxTpwn5ppYWxw79NsVJBRSB9fUIeEuDjAs06YhOprGmCQS
ulqyG3yiDvHVheVzxp/UPIw0M4j0ZVJFA+OYuzql44EqEnlvOUDRiklh9it3wJKdUYOtdLVMzXn2
pMieJtAt1r6L9WgHKzHUJf0QVFokYy3fmpw8urMLvOgbFlW5ywoVLvfoLpNm2wRtOL9wVMPAT589
Ln74bqseOfTlep+5foC1saeB1OaqvbMyOxVku6ej946vuazunUqoZc84AHXLahH0BtdzBGulWtFs
6mEdpsA+AyvADBZLlx2vJPerWluTm028fh2tasotm7MXgl1DnnnpHLEqqm+umxBkjoxNbdgiSHoN
EtHfxQwSs5sQQC1KGoRhxyVpcvdOlAB4b0lHKC4Uf6k6UACNLLvphG84EIBFV1HEZ1+lPtwqyDE9
tMeR7WKmncBuaUye8ba6kmCBXpeV2LDqxO8cDx1CFO0qf5mbtK/fQNrphF8QeTxYgmHfBAmD95q4
2eBEapgtjnnUhdMNg/ZZkfBLubUGpx+9lXlT6s0Y9FhYBm78TR4rdzyhOSta2HGOf0AC1spX7L2k
mLqEhe49zsY/EjI5XhmG1OpHPLnxzag6TqiKGeoWeEt6gmHT3WejKA721UxS2uRPrayKFjsNDe8q
7QeS80pHLSV6stBh8LXkxDo+eqiPWcPIk3ZyyyW8pWyLa7mb93iYvDaIx18ThudyU6hI1zsEOFP3
PbMGE35PyDUfT7YcZXqTdbo/Dh4dU7KDmuzqRR8bNMlWGJwqFEf2BWn2dMGQCP6vaQcSsb18AWNP
9E1E9XOHeEkif4tZLiYnRv61KLePbwo8cMmdnUsSG8NZJicHyXgFnSZymZJRKw8ZDURSGw6FnSD0
FXWYopJxwks4GLIIVNbgt+/zjFzILplvLETcHQNnFb9ZS0Gn3S3IQ76vncBCAOsA0fLI99a3ybT4
b32PdnhlTcTEB7TgX+uqUptiCuyLX1bFUcVe9y2UxtPwTaQSiCvxhZ3NAlc2jiHaQr2bh6Inw5WO
B/3ipIz3NMUI5BuH0I720sHgwMKO3YAVhyyXrgnQbKNnLr86Xtg7nBSSAdPfxKz+WIX2+INIqP59
SeloRljesn7awgqnH9qEcG+usgsRVMegrSWSrqxdUITbtV2eErAcIFXTsKfZRrRLPjF2gSINMgir
vLPI5bvoVTe+kjcRtrtkKpOrzCOKSe2op9hP9s1ou7cNpfhycQQyuBTCkS5W+G4Uvn+SeAgzGqr6
IZpJX0BHRkzfSvQWWT9FQRNoOzCrpQdLb787t1bXuzQ0Q+3f2XD4A8ASsfxSUszAVoRnJ/YRWVqn
mp72hMZUWi9A1WAREM/R+xBerwTlaN0IxtWUca0EG3vyU0T6NS2khAjtLAmRFdhBeY2zFgUcPAdK
MDIFtu6pa+rntIavoK4C39eqbxzza8Ac3N/jNy0hyKsBs4vFcBMpzJ2YW5t2ZmnrTJ180lt3ZYBq
ct300Ktu4rGXAykKThEdK58TwqFnzr9Fsdi9OE0MGK0KS4rXq9DmqF2IDSh2AfwQXaV/cPxvt6S9
ISoKwWk+GMno8lwJpHuXzrsqDLu5lJBIG0abaPvI/rnrRebjuY5xgJOPRbgUqQFTLp0S991gUC9n
RX0cxFUYaF+VNLukMtEvMjGEf0e70svvkFu6qECN8GvMwILOO63IRGnMXMnI1qMjuxM7h5mnvndM
GDFZYVyxcRboqhsOqel8M3VssA922dD1QmhUn3U+lq/4OyaOSoXVvmW2rLdpnFfinXNbfow5nTB5
VqEH9AWxdvtSYS2PGLw43sZumEjuZRhA4fIi/5jkTfBTA+enh95XZ8DYwYmY5vFGxyKHlMMncMkw
bp0GeWeH7SNhvgcbVCEnaCnEGHbxN6B4TpTBC9AD8nhKx2iHmL6dNm6kAAOioXKRjzkuA1jcitE2
FBiFz0VuomvGRdcv/tlzJQyusce70vEsYH4rVZ/tW+gDDIkKbb/4xRXVDASL1qJc4nybMqXM16ae
AeTjuKSOy1hV1slQ64x8usZZR5ydX+Nem3u+JnM9lLv9VWY6R/ea4ZZcyd7poj0H7xYRMTEb6r5B
p3u0fAazGM0nNIdATtG6hbWyGVk486sjXO9VRoN4TPuUsfl4zSC49Run6W5t0k2K244WTPAjZ8LH
yiE16yk8OqKsDpSYdBzpNZHLFOo4s+KNwUYZZmwTPL8Ha4wdthxEKc/hlOsbrbvRSlbE1VjZ7WxT
80CnikDBT6z71arNLf3OyVRYj7bNmPTdhii6R+qUvfYY6sYfiHIhn7GfO9G77jie7NGxV+OlSOaI
wJdJo+Xx5mreNBXxH+TcahePji4fHdC0M85qateNR2YOP1uJveK85MmA/utKaX3rrSbZUhRXF56J
YLjBqSefSRshc9ymaDjGTFc1M20VvmOb6uYNCjnDq8VPHpwDOJI4Oat6CwakJwpptPTaaafCZcok
VeTdqYEC6QSGMVfLCpzKjB6qDuMrQMLB+/9CYyNEru3Qj58DgwHWjvKfnvD5YyUiyC3zrNFB88UR
+hDM0hyB3XeM+HlNtvbc1+HZmain1yk6+/w+qT3YD7SyOPtmY+2BO+wkYzxpp3A+Su21FgovpTSe
Ol/iwdUtmlzol8bbktzgTV8NeNI7S/DryQ2d4/G1LzrLKTZkXbXv0LFJCa8rDiIOnor2HHa1PtEg
iJI1Sohrs8BzeeDcxG1wJAqYk/5K+K6Mj8r1hDkWSazTtbTYMVb0YJEjRtobt9i7lhtawMt72Aq7
2fdz7dF6aWbif/qF8Cq8aeMa8Z57UwDMg/OnoiLZpCSFLhh4g9Z6Re0ZHH3daBZDsFXOpZRFPT3G
+D3LZJ1BJ8Inltahr3aiE1XzmEfzyOgCEiomAoUElYegHsCQOMORfuxwgyBLEpI8wxaxlLrR8F/M
BqmyglCRlK34WgOT9zZ9w6l5ncAmmZGriNhkIKh0MZ6Euc6oykiqqt6U0EUMZbQe1dxvkpFnkukX
SdMZudu8DtRfO0yB4SacevU9wXV/6/OUHoji1h1Rfks5XVzLph9cjwHo8w4HCgjhLHGx1zc05D3H
TM1GzXDlsqZGU4uqevzOkCiKfvgVCcO3uKQzjKeSPMCdpJEZoMJM2rR7jNyeYbrT+UW2h/0j1IUe
Obz6UTvFPqoDi55AHeRY4witqwbM8gfPxl26TcqkPCMgyLZDbetDOCE73eQl/ad+UjCndBHpK3My
5DYvzS3Rw5ylQzW27RZhnbOjlT6iuWISWMPFSfr8uZv8NL1JbX8sEbgv9k8T1eInjRqIvqXlGMF/
Dnzwa80LozZLA8gmnDoA4avYyxktd5n7gpPT3WCZ6MGJFdbZxvDMoY7eYGltqswXBUy4LIMEEoBc
QMcji+DbMrXjdoDS0bvgyMIFcmdXWPJUh6599Sky3+6xo714mVV53+w2am4RhC9Al6pyjzyBvBPG
SImD7mfud1DGJob9ZU/fBlqgG3E/EtlvQQw2VDVV2+1UjUSdrqU/XjjBJeUL7DZUB+yyg8Y72HGq
qdTMLlAPvuevCxft5lxO6Mph/IfrkrxMNMyVNaePREUv/n7oOaod284N1MEvQ1E9Z1dnEa13EDLf
pmGeYAIWkKaSq3K6qk4LiDLs4NqWPTXBEsaPqMIb9xGA1ogfzB18inETWbBqiLCuxvEEVzFqyOMr
OPY8w46jjtpI7wrCLI2ltsqLe2atC7tjS1lTJdGD3xE7uOoHtIQpEuu0xDdnM4IiHIQQynZb6bH7
cLPrHDyhPXNqtA/nhpKUoCvZ1S9lHJp9rIRT70IpIh8hl3Kf86k1T12fds+iMdHHBFTB/qqAM1zh
7r74iexwRGWequGBQ3sEkiSaECSkqh7ZyCPwPg1/SmtKGqdWF0bPVj9bX2gSzRcTJm5AtIQP3xZs
H+SvmwCe3GNAsf5R24ZmEWuB9wwOm/yjLB37+T4DhX5bmY4vDzTBIWPVHfJw61a1K0k/raF2915U
NttcYAxduyKbz1bCeJHcUTE8T1ETfTMosMQOjXuUP/iVjaEkMLiytvSOWdXsiXNEiPr4GTylpU6z
6/cT554MMDdcK1UWoL5TIlGYfDCrs3tjbvG6VBVRrjUxQblHq+ycI8HNCFMlWBPXSeSKbU9Sx1lW
DKABuJGqzSyPfW+LHDCYHjAFmXecINkLI+lx2DZMr48696D6AwS6LJLRy4mS1MtPIZPP75HdDK++
Pfi3OBqsmRaGP5N+LYGEmlCM3VdyLOuxOi81PaESERV71V08MPkjH9iqhi/E2iBQQcSzMDIDMxhg
uTQ24jEwtwsNMpZ1COc+ghi3tOrzRF5uuWYwzygo6tuRuSDRVAT4Kt9roA2jz5vuBmGG+6Hu9J2M
y/zJg2UY3FtTSiKtDIaJnORKd0ZsClG1nPuCypRbCfUyAq5fx4e4r9Rr5JJOd2RIr9vnltMLpvNM
RmJjSI3RlNIV9NwVPsgRxIwFnF8QJngIGjf+riJRvyi3AXCTDPaPLMnMCRlM/auL7e4miX33XGVh
mO2lGYhEMpgjaNeNefwzn9srttVZwoGIHcu70wHDrbs2CiJDbciR+Dwru5E3aJ7b+uAMfGMUW5CN
TFRg0ionP66hIUvP+eoOnXXEZN+Or3jSjE3bnYIUiHuD6/ij9Nn873M3p9fLVGIpzU/ltm5ym419
QodJgvciOoAtBaFd4EzsL4K9f1MQGCxWBvDYYRiWeLil7EBNjT+eEmFKEhCGRJdWC1HBCyfNo+cl
aGLHuTIkm89DeGkwmvXbfhYpKPElcpx7xC5WjySVI/9pIiSDa8wJZpnA8ce7ge3hUeplvicw2Kse
SBjKvhRFSEt1NKEH8SGuYgxo198OQC1KpQIn86bF/mJdXAnwojiIkKgQ0O5zY6pHyzVgkK1EAc5b
Daw5srwGASfg51VkQHroQJWoUvVIlbBicDpa0DsqNcH24vOeAkinBDaoqs+HN4uJYOSsVVdhD6Md
FU/hgV4zuGjpLNfJr0us6Y1ds/ogYaQhRxtpjl5DoHIV7vJyaTbM1fGA00qZ9ItLCBpEcKQjyY1r
Wt3F8AKBzlQrtizT3ChGTm9eAP7/awcjIqNTUoYU+flMMGoC0wFsxOSWeJwBwFNZKpWSD9JhxxRv
ed50YFvmIQrtW8rIDulehluTIbpTuikeCYwjSOV8d7HoxuOMZW5Fb+jIeXfi5rWld8hFgVMjbCaL
CDxfHR1Ppy34EE4l0GABn3hPV9tx9QEqN9+Ho6r2Tk3J/aHV9SHpieQ4aiOZTA5VnP+YEkcmFPdi
2QyEm+sNyd08jWNf02iNegLXvi8jDtZDVlJ+3MWWrsp7Ka2+3jVIw8K1GAo3O1rtZHvYr91C3aZh
imCS/D2MJ6T0HCaef7CYzujZHy6S/GyPk41lM6G0P3tjCEU3TrP6Hmw1W3mQVtNtycTANqumC2vv
OcNw6T7hXsizcIX4ydoibUNGWEGyQvBnxjcmgbAYYmMjk6djFKLlqCx5m3H0fhGcQfLHJSniJ4+O
LbUbfeMfRHNwtPPdsHkUbZOUG7IV/HPBe/0Fu+MCMxn/7paCjGYRs0wxpStF6TFBUi9z7xyXIf8A
yj1sQVIXfECdrdVUd4zXYtin0eLU3qsn9HwATeDili2IJaSZ56x6nUD4LdL62DpVat231EBIOISj
pvuS9ZSJKCOFfNlMrQ49VC/GeY5BAaKIik2RnWJm52uDMLmvNmOeyOYWNW2cfyki1LNfXc8bemIL
Eb2vvaDtxnUa21bwEFkYhJisu5wQ8MOW0nsvQXpoaxXCH5NvmIAYkiHqMukR8VF1KycXqA2zBvXN
kAkXYEki65hYH1Yjb28tNC9yqhya97eWCNLgw5T0rWCVsSiD1f1a8Yt6B16rpiO5ILdFfeu0ZB+/
DooG+C7pZSUwYdpabxlH4ZwLu3HZ4kIgbVgzhwL30rmLvvFnyAfgKRZ9W5CqohkDzbQ+zDajn8P8
BrDlM/2uCP0ac1AOIT6WfJxQDkVUiQlCp/0p8ZEMHVnQFu9CgHcdAkexgpYzc8UcMSOoz7nPFqdY
V4FA0siBMSr8l5YuFZV6levpJ+1zZKxUnjOqBdqNVUobkhCsafhwDN9wLdyYHoWZ+vY5zaLCXed0
g95n1mLGoZYX5ZzA5um55XD9kC2DxZsV1W9wdNxDXYl+uanVQFkag3vdeWAXwhdX2BPNjEWk3k9q
DBfzGuMt+ZRFtf+2EBERhjspFyAeE6s/2A8tUrhYbpA8F2UZBvc9Hv0dkRkA09t0eeoF9L1rKvMQ
9i/ulIloa4YZdiohZXXRPbLtJAie87wo32Qd8nrigom+sMT47+08ahou2UL4LMnj7oOwlLExI9TD
QEctWxBM5K77OFMf2MeOaIyvpd/78RsCIwhmk2pSMqP9wLkMZSDxCdUpJVE0uu+SaPoTPmQ8tZxX
VfjcwevyH4kjpdrizTHf5mEa9sYRmJSnKj834iq5p0mavXGAnQ+0f3FR+o7XbYlnBpUI2L+DBIZs
YL7N1dy8YZSIp6fUz8a5WZWD5N+8dkhpOnK0/dExy74q9z1yrmDUQE7qK4x1Rd7o7ULFjOElpBZc
L51x4o8A4OTNNJPNeBKJKZnVpZ1X7WW/cACFylfto7hPGMo0NXwXyaEVGy1TL5J7J89dF2Pr3xEI
zZEbBwiT3bTM/S+MnKvH3pUDhA2VD+2w5fZb9k1h9Nh8EfB9rJcRk7i1XnB8rSsWafcotGjgf5Xa
GshjcIbop+Z8mh2bAV6EJA9D39DMHpqDg0F52ACZy9FGmTat7n3jj7jhqLQs9Yv+k8LYbUFaqC4Z
mulyK7TGjwgWE0I29uKR8aqysvDBsaC72fFE1sPWWtrav4RJg6WUM0ywZsQJ+AN0F9iqGM+cteXz
6eq2Gu0S/bHPykyeAnTCMqCs3wSL8n8sjJQIZ+YteAnBbqCzSOEu46ewiMrkVCizdbvko9lQE0nn
uykw8K5hJzMlhvtjzxyG0eYza4JgAFwIJyDtAkZkT05nEVNRMwWF++gxphxlvlVgunpmSpo6ABgX
mhMZXRm12u6wotDZDXejg0l7AGDqrB2mcc9o5O10l3A6uU7I7dn/VgCcBWsVybrYMZQOMLAS/nqa
xrJ4ybumYeCR9HOIsvKK7aS6RdG3izig4vDtgaqA1Auzrz0r2HTvp0amZ5H0cdfu7LnS1lsFdkt/
qXoDl7EL2XdOULdQ59WC/00Tj/bpM4SDjIMxh+d7OfV2uqxcBxnXh217CfeNhcUAJIbLtpB8WXc+
IBZ+4vcKAPbyhlvACyHpJHnUP5XkBD4xu51CIhT88BeA7T59rGvfBe+NUmGfWdxDTsUavRPxncp8
JeFJkEHgxPO3uSPROMpCpqzYQp2VP4dosLUdUkIwoLhyk8Iwua36sPzIAt/QABCKv2I38HaeP9Br
uo6/5xPybtW8NfEUfDDC88tvIxsFMZHoujkeWUHTPBegGSDH0wO8BKqmNZACCGL/kP7yLbWiClMc
BzuMfaSQk1lTseioHlnqrTfZ4yFb7OrcRGPQPSP2mZzLFRLQ7DvZgSzYVH09kybSB6wjboRj/om4
ojx6YsQkuaad4jl1LNJq9oRVeB8kE1GIJn4XMVpK+l1tfH1fu0N6lDqtt7VI7O8aWx9eepT5yNHI
talvvEWSTEVbDIHWwiu5w6dg24io4mUvyoIiqOfd8CfHor3jBrRUaDgB1LDV8thYyKw2bq7G9yLM
J7NPiaqcYTcFhswEJ6EbsQbJXhA+yOIBngGKfyCn5b1gCIZQVBRLMmODYG9fM5PyrvBLThirQSq/
emZA5y/HEANoStEz+yDXWBfrQ6SGhtHRXN0yjiwaLDmqcH70kVe9+FYvXMA986gWhDcW/2FXzMOD
VzT9DSIefSAxx8K7k0oEF8UIimA22lxb/gWIV1MMy5vTVTEQK3sa32z80IoOE/ZQe8h5hGPuq3vg
sBQSQ1iYJwZM3OPc8hOLhcwo7J0F4ed4cvNElE+hqXIi9ljikEr2JefrADbKCQUq3cUQQna25bi1
oMMwbuWsU1S4xb7smYKGaJBd+OjoCw+5N6mU935o1BfUlWXS0W1IavoCy4Jw0jm42A24QjLbkf+I
Aja+Xdo8KwEb+IP1MCz+SIRZbTz7fqpFZ59YyzARUoU1Xxuybx5S26qCV131lroiJ2RzjAIpdzVG
jBOhuvOd687MZK3Yu50prdr3wWMGu6YTJ3/SZSnjF9IYlpfa0pzaqAX1uvS5rY/kIcYvLVOcNTrY
Sv1k9rBUJ9IyzTnvydVZwzw1zKESgoiwEpNscAa5nz6wL2BNoiRwrG2sa8P0OsnxNe7aXC9YWMaY
V3Q61SDzgAC7dH7JuiMFlexo4RHuAArVjMlaZJweJEKXAQflIe1sTyebkPeTo26uev2UjFSWm7Zf
Rqp7Z7YeKn+28Bnn14b2zYKcPNyPCU4dYpSMGr4KsIvp89xOaQiCzm5pS6jRYJPBaEU3OYQ1Ne2s
gXRNe+0QZ5Bbq96tmMPUPlkgwOwrGczDBTNAuNS/tN30A7bFoZqxUWKL6ib6liW6tWLeDHVUdPYT
vNyExO/AYrTfPscOqLzXzi+H6RahjlWFPw2H7STYMT/jBUPzPSGX3/s9emMS1nIsvXfUegsxHK62
TZgBsgAEcSBPBOuDmqk+7+jp+8umL2X5NW5EOewT16oZIInacft9wkbWY9ebMAgVa50j4XQOjIui
6Es0uKxYh5m00LnaiQJ9nOp+/fMf//e//t+P6T/Cj/KhzGaijP4B/uoBEUjX/uc/hfjnP1jWr//3
8ed//pMyBEql0hBdOLUZRYeLf/7j2yUm441/+/84aZh3uK+qb4HX1fWGymfcZ3Ym3jxJPYHbD582
xnliuFvbzFQvjc/kfkqZa8XIk/78afTvH0ZqmtxkRRg8nZ65TlB//zBM72ZvZN//kgrkHhvhVuZd
4GnptnLI53xPkAp24DqNOFL8L6+MKV8paWvHc6D2O+7vV5YuMyArssY3zorpvslnYlk8xHFae+EN
5sgfIgBw9edrCvP713UAzjm+cOmZw4DTxLn/flFkU7SSNHpvAkDG9tZ3eg9wZOeqfMU8ltHTauS1
YWmuWiUelMR3CghfmYzd2dG0hSqmqRtyXkv74NGmTWhiNT2HAiI1r/pEi4DrdEqq4WkUfeCfwpzC
5ubPX+LTT+bYxgEp7CvjShellfF//w6SG7SocLAvsxYD8qRq+go9b9i20gbV5XCoeZ+lDI9/vur1
T/2Xp9YR0hYErNDF5EFRwr0+1f/y1JZLm0Yq8MonUI+EWFSFn98MKc5CbMRLt6YdrJkvkzF7jHzS
Of7mMVX/5uqOq12eVsnfbPn71Xu0sk3b2uVTUI7dJc0d9RS2V5kufMS/udT1if/8RR1fSQdhnmdc
9/oI/csXbaVjMRBwy6e2o7IsEH6sMRM1uz41067Rtv/y5xv7+ecU0uWBRG/oK55LaX/6ORXAnnrC
/nAhdRLfQmSuYxb6GIDl4uJAw5+5kcfx+M9X/esN5aqKBr4rJIdwZf/+Lelx8EUZvl3KlCP6arG8
71FLB5upmbX8+F9fi8eUzpivBNzTz2sMz2Zt02ILLozOnRcOinBLsKPF124Ubro/X+zf3E7XcYX2
pXAZtOpPT4qLCdyjdX0NBrra+aHXfZuvbhxQQBL/GsU6sZJZLObtn68r/vrcuFzY9/gVWUeNc/1g
//LcKAvxqDRZcEF9daosp8l2jQOLN6TXQqh2C6I+HpfmW+6JN/ea0bNO246cgQBiRcNq62F8GKnn
DPyXB5Alz8YM7t+8xP/mM3oUnHShPZqOtv3pM9ZRFY4t8IrL7JJMsopyj7Ycfmn3XLTkPsZZWb/9
+bZ8XnB5urVkneI545awhPx+VyKq5cWPLPciebcRBuIf6GgKoI/2IDg7UKQOrmcxvcd+0u1iInHX
f/4A/+ZBZ70UfA66W8JzPj3o6SCwifShvnj9JI+Z29JJqrIAMe7Q/82lPu/srJHuVRLEOougDVyG
8/uXDZMp6P288i4A7cymwle7Q35PTcg4f18k1bni5LfC/+pshAigbJQl4oBmyQ9//s5/XauVEUbx
YWy+ua0+7XIdYS7o+Cd1sUYj4d1OvjhWWfaOm56TfgmKdcjseYNHNv6bK//152Zb8rmo77Olcxt+
vwNmGRujKte9IPlgAmqpSW8m+k87f0nVDUOp+wyt0S7ovas4xK/Of/7if/2xFdsTW6MQHClQW/x+
eXYoH89AKy4y4SQrkrGcgD5Fy8aJ2+H7n6/113fJ09omqM6VvPaM2n6/FhHT5G60fnCxkTPu7NZc
C7pI7ZFId+vCnpL9n68nri/nbxuTRlvpaBYZHMk2KKnfL5ijuBh8O2fKF1qiOhNumDiHgYknreE4
UM3O60b7mBNzA0RqDom504vnHGdC7ZaHFuTk9xKxvbNC2Kq/dI60Kl79JICoXkXJnYmUuf/zJ/50
hzwPPTvvgvZs/uoI8+kxHNq5BxgrirNciuUAL6w5lFYuNgzjsksY2X/3/v31eo4tPX4SsL2Gju2n
69lIjghAT2umk4aE2mLEuA5ENIDzz8ACuri/+/MX/O/V619+Er4heiXb19C8fN5+82k9HdBLlAiY
6jNz5O7FuFa+d11ZrL3Ino6xszjv1uim5MBNyEGqvEv3C5PrjU39slVSTn+zqX9egP7n82hODDyQ
cA3Np9dPZPBUeglOCb1MkUdkejbOzzGpguhXUDGCOzbRdGX82FmyLxDMABmGjPrkElDknxzSTl/+
5gZ9qnX++wMhQfIdh+WQqcqnF5JRnUAu2fGThHk2rAFCI1JwyWni4VSJfU98JCJiGrPAjEhqnJ2d
6i37V1bJONoMucuk8c+f6N88I0IbY5RvS//6uPz+EhnbGjn0Tx1iAC/bmUTMT7Cl5j19B+fDFjSM
/ny9T0vx9QawHwjjeSidpS0/PZNpT/xNT5vjXEOMBhsMxWm8lanHcLt20OQf/LrxpruGzvYz6ZpD
8zePqLyuCp8eUc6x7Prcf8EZ7NO5ve3/P2dnsiM3rm3RLxKgntI0eimd6d4ueyK4bJf6vtfXv0W/
iUMRCCFvXQN34CowSJGn3WfvDMWYNmqfoimbvQ6JOohB1emLGzcvBPsmNFrRW6lb+yuXvRrSXwO/
VFMutxFOvSCVBLk4fZ1pJ8BAQQqsOf+FAwRLoT0muyCy44+zIcQlNjKQIDkVRiCzPx4f4vqjOaTM
fDDIIE3cC6XV64/WmnAZkrVnXsVPR+3GtiCvEfFb3J/Ya8gVfHi83sqN2I5jm67FaLSq0wx3/1ji
v0K5SG8iARe44jmOO6gMeVJ8nugz1iGzbrssn3HeG/dyZdxZkmwUl22wT03V7NXLtZlNoNbvdL7Z
qdVFUPFG8mOGr6gz271t1dMRrsVy43KsvDWLOsIiD9Bs3ZJMjqvLiVrenAP3RI/AEQ6dw5zpNOut
ndEuudRq1cwnCL8UxZtarepo2INr2Cc9nZ+NzRu3P8RVoRzR8aWWQ9Sw+sCFCrSnYebLR9lHHd/Q
Z4u6Dzlw8hzPbfftP2av2Yz19hT8DkYISU8Oz1o3zZ/EEFvtm46Gq/qFyq5FgQQWYTX+NhpSLQcw
L4ybLwkgv/RDDSNHcFDpq7k/WxPizaMGZB/DE/WN+qGCtDUig62BykFoAYk9sOguIkKr5hih6His
NNVroQZC2Cc3J3qmc1IqMgeN1dgf+7wf0G+MQdfvmZNSwk/GCDHz5wRsffaO0Bo6wmmcpl7foR8B
LffjO3vzRsjNXcswoKohndNtecR/3VkduB5yCECU7LagOZoGo72juwgbjr5Uv6ipOBsfTV6Ovw0L
d5+Gmqpr/HH4ctLw/LVg2jK6jRRZ7qvj1L2HK7f6iCZquLHKjUv7/2VIq3UeBZ52ta8K9pYEvHnu
g9VAxpmiodeYBkIt5mCg9lzpnpLDsYj+d8TYE3IlWZW3exHN6UZsubbk/BBSSgt4jEb1xTVXvn5K
DfguUQfwQ9ccP5t1Fp8KZKn9AiG+AYJ5SQEZl5VPtltvHMKd56FTlbKpFAjyivVRaxDzlVWsIRnC
ZOHeLor4bQ6N0XGUt3BipsMD7iPQiUR/OKMa8+7x1brzpclnDO4VEb1p/HExf33pKG/1Zc4BUoaF
BuIVOGj+S4nz+PU3WAfTpuImgfCq9ipWGMayFwiR86UXJhNhNp3sZ8MJZusUJmP4FSQ/5P+Pd3bn
0fBFBTSJxEzwxqwuV9JGUxXlUeS3Joo45tA+MTwIor4HWGbpyGE8Xu7eZYZ+WVMBgPOH63z9Zho1
nTu6YZE/2hludEob7FuA8Zim9ATLAyopWQXFxpxUb8KA7sDsdNpbtal/Pv4hN1EBl5nqOCUnYcsK
8DosGcwJ8EAT5j4MqjrS6pOYHJ85nSn9x0SrdNnVSFYZ36cW0N6e5EmPD3ZJsXi3OJYS/krFpFZv
g16HbRWmlmaxlR2dDcs4NJob6sauJJZM/CRexuplAZE0vK01waS/q8Jx1O7zoHeNS1mYDQAcELVw
cz7e4I0Hx5kaVNkJPQmFDXOV9UMSiX60TiHGAaz+W5LFnrthgN0V3BDaf48XW5d+8KOcJn8sIMQU
VdaJB6CGwolxEpDmZUZxiqAV+smIJyzZqTPbF4yaIBtFf3M56cAGainMNXyqUOPJ3vCfFh91sDDB
Xjht/Ixgtlad0PDVfybEsNrGFbxz48nJKLkLXphNBXB1A+dSZaa3jX2oMBcDnDZStWYo2s/Wojvl
c0dT47/Hp3PHbtqcCsdCCmjo6zs/2YlOqV1J/XF2hwOyQhaIWBH7CWbsVBl6+6Y1QmQOqzD5/Hjl
m0uAHrgBjSpmGwdF0+V6r22mIcpUx9xDG5VZpnj0MAf42cdPOSjv58eL3TGSBPgWyRcTfgaV1evF
DIthAK2qUdEznMnrmK/ca3P6Pzgh7BSdI2HqNonVKpofEXgYYgae/XZJqWYCcAY7qmoKGp5wKkGk
0CM4NIODC7L8+HiD974joZlqq9hLWay+3uACLsftzDLxERPKKN/p5bmDcvgQOSyftwytMh5l7kN9
Gc+PV76NjWk5SDvNhcU/aKvHDIbdGHs3Tf3OMUvxNlIo/xwRRYk+6qFOU3dCqRFpi3IKXn91ZSwl
/T1ZPnM711tuKtOYGyVI/Ap5l2M6VspuBs3+ZpoS+/eEBB1KGGHJTAu11mrD599cXlkopziv0iik
oGbIz/GX0wU6HsZOv+i+zRDdvuTfer/oAVSAiZpvpFc350uGQzdSow3IJnmi10tZYDoK6kO6j5yz
zgQemk4CyPkutNvpOEO9R8tXzV9riDhUuSpeCHw/cev1ok0GXH9WDeFncHc8kWbBYoUm0K5Yuvjc
0fvYOM9b34tLINGxHepnqo1ruF5QFznaOWlu4fIYHWAyEvHwJPmvtpEhQL1k3hVxzu6rAvL2iEkP
Jh31UznBWfPK2yxdkyaoPdAk4FqtLpVpJ6kZhIHpt13tntsOZCe0FMXBbISxA6mrfiqYT9vY/c3j
lYvip+T7YUl3ddpxACXmpAaGn7WJHQHe7RfAMiPx+s4ldPchOISNWli5uDRAV18b2bE6rUoiDZ3w
B1t8ffSmqjVY98SCcYlG/NdGIB4A+0dZvoDJSuHICFtmDV5/zPR/bGwkTTzqc9drLgoSjnk4EMyh
GsZASp0cA6V03zqInZxDSfUGIDZPNm71nVfrykiSTpepa3zd1aoaDY4x7Ex/VnNDhY2qbSF2CgOK
sVoEjvbxHuVVuUrB5LlCB8kTwpnjfq5XyzPRJ4pSmL5ZYRm6SBR7mvbaKY7mHwZkhv7j5e5tjjyA
cJHAA4e+urk9k2wx5E8GhBFzvu/0GJ08FTxLATvBRspx777K2qqhEy4TKa8C81qrx8WkweJnPSoR
qtG7FwW27lMhCsPrgLx/7mJNO1C+LNWNi6Pd3aaDdSLnIuFc9zAaqA/gj41c34B4PXdANy9VuYcZ
Z2p2NWMlwdGNgaEdkdpQ0dZFu9dEJSJ0Z5f6V2fYcPQHTOzv+G8TODKh2ZvV01LAOfEZdEWgb8AB
7l0CAY8C1o0aK2b8+hIEXRCETcww8OIAQhwAf8KUIfJLkZDSzFGqbJzPTaDDpZPICS4caZMrVjnM
Agi/qucQcvG8636h59icGUjNX15/1xxb1RwbmCI3YXW1zc6ZalVtTL8r6+4jAkv5U9fB7hS3i7lh
G2+/N9ULzaBISQhPgLPaEMoElgIrhSBAHdR9EHX6sa9NuJ7jwdgwhPLaXj9YWShRmTp2NPsW85KG
VtswDSiA7jvArUJokIUed18AiA+ngAj8CJI+OMxGxXyMCinL40O9dfQsL+iNAzsClfzn5v8VUxiQ
LcE5Ubj+HDnLm6wyn9MKoltKbAFK9MAO9QgGgcdr3r5k1gRZJLijRMbOKmyEjBE9wFnyVVCq+6Au
EzRmYjTQZxTFi1Uis9yOAwPYpfLz8cK391TGTtwc2YyUOKPrd9E6Y1XXoIF8O8lt87kyWwjSoUuu
0y+PF7p3f2Q2L5MqyghrKMWgWEM9G9iLCH4IH+nu6k1sR58blaN9vNK968MxmrJqywdc55lp1Knx
rIeOX0WNAoLN7lCjjJvkSRtHKOPSoh7ep5nIv429mvy28I3vH/+Ae2cqgwgKNLZOErDyAOSulaLk
s+3DHLW8DaAHRMiIfP/1NoZ8jfDQ4aXQrVmDjYZEmIqAM8G3oiQZYDbtauecUl58tZVhHfwncDyK
zjRJru8I5dvFWSqBsCUw0+/CXIonRokacjj11+OTu/MMCHYdWwf4J/+Rl+ivpyfMyAQ/7Vr+VM3K
MVC1/ESNe9oPQ424NtgzYmxUly1apRvf7N7KhH6YHFsYfDz593+tTJ9HwsOxOYyM59+gTEoObtEx
5YE/hbI2EfkZWr/+AKZsq/l052VQm6T9RUMS8MX6ZZTxwDxp1As/cgvGsBS6W3OXpYd+dOLz4/O9
9YKEWy5DnhgblYLKyl9EiTL8mbv0mR2mjRXM8XjJTYoq1InhWlFQCny84B1byrYcGkT4Xf63Plal
GkVVJZgXLYRLebC83nLhNokNFBTHsjkIaD8eL3lvjwIjo3FVuUWWcf0lyRvGGl42w3cHOLZDALRP
ps7sgipKE46Z1N0wN/c+HxAHypQ2OSjwmev1YMRe1NmoDd8wddAF/CJIyBYESUbn9baarizJrkFF
6rasEXfzVFfqYPhLablftSEaDo41lRuv/d5LgOrDoiiESRHrHpveapAAwr7iVzXsybWbK1/QAigO
4VACbrdavd3DxPg9FsErIZsYFuoQhnAccH4mSL9VjAZ9fYpAH4G6Bu632DEGa39pS/erroGxNifm
IhqZlr36uuiEg9BlyiTBsKUx//vhl52IqiGlBkrB6tyFaXgw3TL41ENKcqiZzYw3IsM791OHDZHK
vcuHBHd0vSDsBAxwjySZQ9ea6FvHg6cXeuAhTESr3Wo/P97fDfpCnipErySUEAGD9lu9BzVpZit2
e8OH1KfbW2ECxQ1Qw0M8jowlTMQGuyE2INwYTEGqMDTPpRzyGen9Qu0QtePGgd9xzzoFBppEOC+e
5+orTwgtzqU9Gj6Sti1dcwdt9x2YFEZUbXQhL83oVqeWOYZLDRLrg2Mn2enxkdx5seScEokCbw6A
OvmF/vrkZrA4Qdw3OlI4Y3CO6ab7U920x6guw43N3rF/hgZwlZajA/BFX7lO6AMNCEp73U9yR31i
yARG1L63v5TJEv+eRTI/d8agblj5OycMaBwAABmBtLoro9u5lhjEZJl+oULkC6O42y/oQsDhsstq
FGV3A5SCL2EH7c0ebnbxJMwx6jd2Lt/NKojHn4LjseiH8ZZXnxnqyQTSPhKgGbXFb3E7Bu+XIdKX
178mcDMW5VbZpodk5vpbltkIA1+pGb4WCPouPXymZdXqTOYzkWcUdHpff3dcrC9IFb4mpup6PRSK
R8Rj6X41ipb/mhTT9tGPV15KRg82fOedayob/brM7gkl16BQ2PtCpTEz01ep3O4he50QruzgTw71
CO7yx/u6Y5UIPoDgyBQE8Lz8nH+9CTdNlsGo8Jo5QPVP7kBWt2P+D5UlAw0HZF5dJ9hY8s7+uJzk
WDxCfNr6mjIRk+DOHN1ndkt905RWRbGvhb3Pht708e7uvAhKmRbV6f9vPaxuSRsj6hYkATJPmsTo
WDBvjLsQVfADk3OMeBvD9E0xRvs0wmlAijlbHx7/gDt2gBk5h2YbrwH05coIz3EmijioGK2MxkVh
PN6Q0DdIb6Dd0CcNfiKQO+mewSyn3nghd0q6WFtGnABdkxSR0V5/WmaY67Yuo4wwyBIzY4IBRHOq
jfrSgnY24l2KAz9fHKUvo64l+8FByttZIue32Qn7+Pgc7lgFWqmkuKCcudh/Jk/+umbppKhk1Wr6
tCip9pubke+rLLFeH8z/vcq6kjrARNTDjp8+WWoSHHR3MpH9gBW6c/Lyi7DcD0tcNX4fF1s47nuf
GccieEl0uBgDuT5qswDI6TK0/jQyEmY+zQ00Dp/c0NI+0rTMvneTCg2g0DIxbQRtd96SbP5QLiGR
h2tr5WeSTtFtiCmTJyggmotTtPo5STQ0K8J4y3//aSStLLvj/Il0HcF40DqA6Ub+zkDp4kk0mYmY
CqhWVHviPEffoq/6rvJQ7+uDU4hMJLq+UwHM+1LXDBwvSEczUbThzm9NF7hJuj+yZq9jJlfunKAn
XYI5z58S4v4aidBmjvcqMd/7ubLGt31XbE353J62RG1jLBnUkFD2lTlhKiq0VCVBkjaa8nORqfGx
tvL2IHRzK1a5vVGG5VKekXNYQKjd1YdForVDZYixtsSu2x+RFhcwefJEYfQpOmbOIz0/qLMLa+Lj
h3pnixJIiAcHz8PkzMpoDHbVJ+jIBv4EIV2DJ23y5z6OinJfpSkt+8er3eYcVGpoB3N3NQZr16sZ
zKwiOwK6FmJb5yWDCu0YVD1aMYh8w54793231yuJU6fcHfx8vPjt/aGdJ4cR2K+gurCyzSWTHWJE
f9K34pwKX9bPu8aqBmbsbXeXhXG9EULc2kCZ3dDpp8SIN7iZbDRy6OsQ5fG7oKaIamX6eQTFcny8
q9sPiGu1KQzLOJDhpdWrGIUOhS8a5v5MUP2ubJ3lRWGG3M+6wt1Kae6thVtTKdtQ6iayvzZ7IhZZ
Bd5p9uEYksCOHBpq2L+ZU063irN3liJxkpB5HhNYr1X8laBk343wiftzL+IfaG1l74pEyQ7KsiQb
l/L+UrDp0QkEd7q2cyhyVCpkVwMjGOX0DkaR4qKXZnGEVnwL/3znCjIiISEnBLGy6Xl9gE47oNXn
5qM/wPZ1dhrYs/N4BPNRQhC4jF2/sbU/UxDXNtyibS4BOYKmPayP1wsySaxGox0MPnqCOWKbjhV7
czQFH0uztr4hP6Gem9KBq6/JKZ3YIX7sUOX6eNEzxGYw5RVStIjuPr6zt8bOwuCQuQBGoga3roTl
DdpweoLiFVwHsGroc3gUfZD6EVwyEHFMZ7hBXznsRdGB2UHQyxSKpTlfB/R9bo5FBjGnb0Dg+48C
ovnLVEcwZ8IGcdJaxOoe7/HOrZKhAQACxrxszM7q5N0Jap087v0Wnmi/gA/Zo8a/XIRotfP/sBSz
MAAXyLXp0l0vFWv9NESZ1vnwdGWk22HgGUponiISs4322r1dYWZMWUaRtcXVfUKBu4f4Kun8aYjb
d46iuWcCXu0ThQ5n4wDvXBJBIZrCCTmRsNZNzxiSjUqtReer9QTjvNK4l1GgqCqiZHxu6hmuqqV8
fUpNwY2vRQwNyoWM8/ooQ7dtHJGrjV+OC3CTA3QnAVC0DNnGHHnqCLJlBNCm6EzrHi6s0jWy4BfE
LFW70fK9YymIvfDLGqBEKhOreKDvM2SOmxIMOAS/8/sOuYPIK5oaMjqSHAUO1N4Msv2rL5JjYJgk
qIl11+5ZtDOFhsVsfWHk03lGdusUQwJzMRWIkx4vdW9/8ohJQ12iS3fltlDlmlJ0o4jOJeFOoLq/
iiUOjuDuZigMlOH0eLnbwMOi64V3pClFB32NptX7gbQxshrf5eXDxs+E+4xexqUqyvfoC8WXVkp1
Qe/TbrzNu/skDCABpohwA7yArLCYFcR5/am14k8we2T/jLYVHmBfkLSKVXN8vNE7WSAVavlqiHyB
BKxdTEKYUdVdNfgWU1gA0JIUofIMNbH9PHbQzLQNCiXhHDtQS+bLRMKUh/+mjZJ+n7S09R7/mltz
wVtitEjWW0Gqrc1FNENoDh3NQt2tHsMDImzLizuk9XxWW63culO3H1m+XAgc5GStvFvXj3eImmQ2
s1r1tbpEyixJ4YE/oFRnfJ7hEP/k2lBuozqVpIemT6sNxOOtuaIt8KebjV3E364eLFAjbYZaSfXp
kdR70SbVd21s4t9locAq40qpYKtLnB+vPmCg6ATUlFaYp1rjLBO4Wk1rRJU31CCVM5POeVvkentw
wjbfuMl3viUFToBLlKqIANcQIqe16si0KE6NZWp8L8Q0e5CmQD6oQr73eFfyrK6jFkbV5YyWSf1c
5WNef8gQHyk59Wc/BDF9oq1qQd1cWJcM9N8FzVuAAa0CBiapJlgmqmLjDd3ZqQD+zufEF5AtrJyA
Ax1vLodKfUKm8tySiuxGdEl2sMptBWh3lgI9RDcEgBRjeOumUqsqBrFnWvsVYPij5s7Zxxx5JBRQ
m3jDBN65oBSF6AtSnCJlWPfLGso/KENP7ApmVOD9k9L6YN5z1Othif6aVzzkp4bnUr7aldFvhVVB
I79krt2RZ/BXLQh8bDxHEeKPBvIgwJdCMQuCa7Eshw6uvJ+V24zZK4dtwTqDl7ENk5BeDlKt1uzQ
JFRRxC783B2r/LzUqpuf6iiF1TG3e0RQSqq+G8bu3gGDz5JNV0ntsMZwUhesBua5c39JkUsNautH
DF30zumZB9Tt6lehoHD3+KHcehe2CZEE8AfpSdedNG2S6kNukPtNbbTP9tJWp27Sc4aw6vw8Ku0W
fcB6PeDGsqonp6oo6jnrqETrodO1J8f0Zi0rQ9jpDVQs0beNwv4l6dSsL3ayRaVu3KC1PZDL0lqQ
bXPJFbTOcdWyLCLmpQ0Pnat2uFQzRLX73GhsyLB7aGOLUGMQLrecQ0QD/zg603h8fNA3bpXLD88j
BSiwJpiENSq4qVHhXfJQ99AO6ijm1lMxfmos8Esnd4lr9d2EYqd9ChQ3CE4VtCFIZ2VVGj6PFTX2
YwQ5fbwRi98U6PhNFGwMCZ9lFopxyeuHFYV2CIi1mr2sqq1dGYbN00RndW8xNgOUIkLohgnXvYOk
FDW8NDxXSKy9NqWVPwJXK0M4JpXAqFz/CA0Pr8RMk3gjMJ2jcFgQMfHJF6L7qSJmvBGirn28XI7C
OqmHnKcnTL1eLjJn9I1yffAie5yad2nuZkwnRTNK4KeWa5KIHeS1KcLNqL7FMy1PVBE2rqPc0t/u
id8AbIzSBI9cBfm3ck8w1seIaJiDh0Se/p+9zNmXrImyl6aNho3tyk+4WooCJDcPlAMFzvVM6oLS
n9qOVg9JXiEQm6jbo00CtuEabp81pRb6hzKOwICtY0Y3two68ePgDUM1PzcZY71QVaBKk03qzoHd
bvf4Nd35iJJ2BScrU3Hqntcf0U2Yzyy0pfcMvt74aUhL4vE+N+YpR+0wtzOfETc9QCER4eJdmHWm
utE5WNtqWvJES4QyDDYDhlNX18iuUgHreNh6XLIEjYLELObsxHgdwyRpLWC+KpS4R4IyN9Dw3iJV
uhk4k8uzdVwU5RkCHXlAf7nEvnAHgSj74iHEFeruZWhI7NOdg/5TdoJOu3GeHHp/6ufChCqPcrrT
Ve64bxZ1cL71KK1oL+PiOMY5s/VY+aZAsFedjAH686OiQl9wbhkwC5t9OFEu+BkFTZK90/pEoM1R
ykGo746LEvOHFulyeDTjCBbO135hUCW4CY3+DM9kHUKZsRuD9w3pfcX1pyLqkYLuELVplYxpimEo
nnqhdydDi5WNKPX2wRjgcSUcDwshs/jrk00NRKsnew48VQVJmpB77SN7zr+8enusQmfYJKnj9qy+
X4NqcKmbfeChWacnu7DtJVeUOYxUDXurcs6ODTj8KKZUN8GS5uHH164PoIT5DcIMcLPIn1zvMhJl
MTFi5XqLCJgNxVI1u36g57REafADecDwkIZZ78LVZXdb8+m31gJGG9IZSneMEhJOXi8OI18Fs83i
etOgoQ+kWvmbpHbyd4MG4WPtsOrjzd5Zj0IMfHxy7ofpBfn3fz0WF5LbIUom4bVpjaZxaRgDYqcN
w2VtpZAAtGG9ET3e8azw5RBwkIZITMPaqdl2QABeF8ILl06OgqB2vpSkH+pMj1zUgQF7ZR2VNDIA
08QxwfMcM606alH+nLZuVmw8p3tHALacAjWvU9IqXR9Bk8EHQJOeI0CCwlfC6RNs4fUxGNT0Oa+U
eCPaubMcHRKbwTGArXLk4Hq5sUhEh/qT5YVTku+ijsGQMpztoxZq025W6S48/sK38R1AN4oWpO+6
rC6u/MFkcpao0oR+XyJlsFsqHTlSGES0H3YZFG/qwbLR+JrN4TMM8KgSuciVFJfHv+HWI+ANWJ+B
RVgubgxHbtNIDowWfNaklZe+Ra09jaMMkQaKJEUIw2GGuXtlO5caKu1ciB/5f5luSmv219XOaXJR
JBhDHzY995DTMz27pShODPZvsVvcBi0sJdMTmZ/QA1t9U0Ol7oxmTOgjJq7oJ0gow/JoqcxpHoes
dV8LdmVn1C1lAg/jiOzjXO9Mq9IKLSMdbWahtB5al8quyO30G7LGW4WJe68VUBDlJepd3Fhr9Tqq
wEA/VOuRbLOs5WSkCHgWNlJllQZ9eDOO5j6ZYEaFTg49cyaRUOB1o9Pj63PnePE4pNUkCBIGu9pv
kCmhWg2u63V9X57G0XrvzEvyJgCB8npbQMRA8ILh53TXJZ84c63FgsbGGziPs5MXarVrDLQR9sWQ
NfsszONX8k1ideDtwalS/SWJJ9u8/pjxYsLNPyrQpk2a/gziwWIyX6svTJR1G7wSdz6mLOBRZqIH
Lh/j6p7q4ZhrIToK3lK11AnqulV/B1Wt/WMPKdIoNXPTvjl3ExrPc68+L6aSfEUJ0NwwSbcm8M8I
GZcYaBbpjTRZf73Mqlw6g7Hl2psqxaFQ28Gb1aTps1M2jaeR4Z8f358/BK/XkT4ja4QsJFK0ismy
rxcsO0QOkTCpPBflGihL7CxXSh9OcmF/WpCjYMNGkENQLrlpzp1r1sqHCUGU+o01qmn9X1Ars+Xb
8azYH0bEUdGuadrc+CGS3g5R5hmNKN6bQR/n3qTPVX9ytbGAoDlu0DHaJbqOjifCgwj77ibauWq8
m8PQNb5GrkC856w1dRudLDMdwOszS6F/U1GM+wnHFhKLDjTh4piNSZi+c4oy73dx0BTK8fER3Vpo
GIy5FbgKBi4IL69PqDBKnYPg98dtFZzdaflAx3S60BjJT+0Mnledgmkj9rh91oTqkr6PmqfsQq3W
VBQToWs7hcYVIcdD3CDfrBaWjbwVRcjXbg+4FGEVgxdkejS/V9tL5ryIlDzzpnrWv5ioV4SHLnXa
aR8IvZ/O1TCBUV4a7OnGyrfpGD19BnboVPK2wa9er5y7Yd7QBe49GwagiZn1UAV9ooQIuFAMSU+O
GaMbWQ9oty7YuA3LeftZyQAZVaCwQ+GMKuj16kx91Q1ua/KsITdg5maWkErCdByo7DwXmbO8L+Qg
9uPDvvNdXVoSdNYovjIxunIZPVBpeu7oUAt9iurLUDA2eFH1MoIcu329L4RiTRgQb8quN/2u6x3G
IeoPs9YOnlqr1tFu0QsnwHF3S2Js1aluDvMPKEyHG0CQFtDsul5KQNo8T2XUeRVYS5Q0s/qIzt/4
MoWq5hdJlqKmmm5hSm8OU2JPqP3Q3QIlRlt/tSh5pTmWcet1QQjtPeUw60XUs1vBn1aFnx9/OXkd
ruwkDEtE5KCVAJTy+VY7jOcEyU2EWby+Hd3jRH/rJR8rdxdCUXacmVw8zCnRo9MXUqS7Nje8761/
komXRFLIkj3CASv/lMbAopA7qr3SYGAdRnz3bBZjBuH00kRvITTO9jN9J5NfgKD4AS3iWkdW5NXg
doJz8H9U8+kfcJPXnDWpW6Kg7GiNly8GLBRdb6F8gBD4LoPN9tPjM79xhnItyR5i0Bmm5raygr2l
Q68JCa9nzQZI1gLRzGRXdJCYnrAo1smM6kDbeKH31gRTTqRDUw3e6bVZMGHYaOyg9urWqqJLlWvR
9NluFAStS8pCHwRj869t/MgzNWlVYolkq3hNmBqIbFLS3qop7PXlb5sZqr29hPbnuYfj4/GR3haU
WYvggotMbEXkvTrTKokD28r7xlP4wklPd7YqsnCfNV1LyVYJZu1CQODmR6eq3M8E6pV1jNJYbz8o
CJgGya416rLbsMV3Dp3AEsgVqHdZZV39KFhFug5V69xL0HX7CiRx+E5+Hyk7YHvDmbpU2L7+M1PE
JtGUvETyXV/bjqpYLKGURu71WV63dKcnLT5EiLMt3wMzNb8YHaqRGzGmLt/otQ1h2oXyI0MTBld6
nZyo6WjEFmUybwHYkYvdwsOJq72FYOEMiYksk+lRVs2RbxhIFb237SIZTzUCbdbLXOuQ2XTWPJY/
NUR2jH1laV34R2gxQdynt6mCuHGouv1xjFwXzjkkwEZrF1Uoln1SxTQ1l3qxq+78+Ebd+XaSC5cY
wrEBHa07FFFptKKY6gxUbhlfCsXSL6nSTEe9sj5XTpRsdB9karo6Q8rFpKyS5puEcmUHqzwvtSpO
Wk+lv+enU9c+FWLeqiP+oURdLcN4H+AJXBqeel1rbyIXhq2lHj1UVwbhkeEWULGoqIucakfQ5A4U
sPz2YVIQSfhUw5eq+SGxGkzSRlak39IFpZF3iESPwRfKM270NjGRf5sPllsY+hEtwRCpv5RIWUq2
ThWabOhm2p41Tth05kEdSOHnOjOOVpwG3RmUfaxcGBml4lY0Rc0kIJAD/RJX5qChA10Ja5cu2Sze
Q2urwpATZO7yvSsRqUUEE1WvfwtFU6NjHuhm9RK5WhwfMwg7xn3cIgp0yJx6mb5kpgnlS6zrw3/I
T+Tzy1JoXf+UzZFiQFNrRItGfB4VheI3bg3d0E7TodVId+A6LPcFysPAoR45o0L0+JLdunoaH8SK
knaZgek1oAMsC7+BJMDrINOdLm2lT4h0h1Gc7RmZaX8/Xu0mMAUkDOSAWBh2OK7BKrBggjycXZrW
3mRnoo4O0Imb9Tuk6oU4F/MUp7+7Okx67eCgWSaO8YS2yofHP+HOhoFlM/DJpDKVhbV9UsYmA448
19QWpuKrwUjF1wbNGVRPUVb5H5aSL4mOD5Mca4/nFrmY7bhovA5aaO3rwsDE+E1JiVD/m+DpMt8/
Xu42VORomU2kpPiHX3BVwx77OqkAAtgeanDtc94gBseEq5dpTf+M5mq2Az1obVjeO2vKwjFpPXaX
Ya6V0TATMKqIUqEK28xFf9D7Tm/2tmLmn4ewVfaQ0/QfIxfVm8dbvfmIcnQM7IMcyUE1Zp3ME9bY
NI6FDZCtMJ8Fetd+TLcaPctuy6/fWOE/S8EjyGCtnM1bXdkmiYIWAg370kZK/cNs3aU5IrOZvtMh
Q/FyYxk2XuTdBTH6kuOdYvwaJmmUUUudXrEvtrn8G8B2/Tyi1nXQnOVXrqvx58cneRv+QiGIwWci
hG8IFEC6hb/qIgjTLMhLCvNSqkr6Xust9ZvZE0wck7SwI+iTixKd5GTsAk9XRKft1ADSqAPSs/rx
8U+5SQQM2juU2oCHMoSDK7/+JaoTtKHTCv0yDgjt/lbmaG7FMXecMeneVJOVhJKPLFNflgSQy96u
Af2dktTIx6+Pf8jt7XJJmmHVkL0uwdzP9Q9x+5YGZozc6ri04S40IvWsW21xHsDSeK9eivRRivZw
nVXQsddLIX2LjH2FEiiCt05J2SbKDPuj3oT29JUwzXE/PV7vxgDDoiSpf0Bo0n/hjl2vl9AznidV
6c92Yo/HNrejf+cOMSlKP805MivGtZ0ufDLNKj48Xvm2RcoTQkoAqAVMItpNyyMrFqeB4qY7R6JF
tw1SkQ8xar9PihFUR46oOjDjCsOPJjqAzpqAMrFc3rStGnt2XyIkZ8IfCjAhP8BPB5lXXpVeBrMz
iZlbo3Y69NZ7qxpDTx0ROcyCRn8xtURsGLyb1yl3gbIVA+BMu9MKvT7AGLhKaKJ3eOac7Keormsv
K9Vkn6AAcULRbIs19gbwTwAEJgRSVXJxoAlrU0cwYBdjlQDqMs2oOsHmHtFCN4I+g25yWWo9/DjB
NNr7jQjS8G0P0j4jUgDO88ZBoUP95E6Ro5zR1aTUtlMgUzK3Mrs/kehVTMdvxHxApUCaBdR4ZSMV
OIKtbuqbc4s8g6+1s75rmqjZtXVc7qNRif+1c904qstoPE9lQJIJz8OhqxOkbaskOWu96hw0M0SM
KoqS9yhwm6fWsupDu5SpB5t/+gb5QVRA4Ur+7HaVfnKb2NpnGEevilp7Z6GregIyolzQC543bu6N
XZK7w307YJYgXFvTkEH0B4FQqTTnPBTFgfGq7M0fwfCyavRDkPbd8wRn1EHt+u4NzbDotSZCLk+5
CfId2YBfO6C00aAlnqL2nJczkNM6ds5RUy/7wTa28qhb6wC4lK6AQchCKrAeONWY8Zsq20i8Olfd
ZjhoaSKC02g1U3IyljIoXxzdTozvQRgVy4+lofynbhz2TUDBFBKvy6D3QyADRmv1vqx0VLOm4Cek
2fQUhWW7Rzi0fbbGvPZbm4eudMtyeWyb7i7KhhnqkgZ/TS4+QuDaOHaYem6jd0O8bzqYxmEWt0tx
UZEXWX6mup4n6b5IzabdYhq/cTcQAXG7ZHsE1C+x4vWW57Gp9FJTg4sywgXWWwJ89yDSI3WmdON0
b5eikkgPjyKOjUFZU4REJDN2nM/upWzt7EIJUX8Pg4bYLyjxbnjzG0OJk6HwTaIn6/vUoq93Fc4I
IKsicC9TGocnNYckzhl0+4l5gC9Nqqevbe+wHLVmemgER7Ifer1cOpXoLCHBe8kYlD+qsKnvM8jU
Lv9H2Xkt161d6fpVXPsebuTQ1fYFsPIiKYrKukFpb0rIOePp+5vUPm0uLBZx6CrLVknixMxjjvEH
KcQlSyoRKH59yWiLoaSGDqKAiPepfMH7ZBFtk8eUfV0bpBsdmEgGOrSohpssqqNkF3a9XZE+zCwE
eUmnBbVbW3KZf8Xud5D3CQaR5tkedBl1WfxJEJqFsSjviKO7+VvJo/QXT0pcWuPZALM883yNt7qZ
mNPeABowNxs8p5KbcUhkc6eMZRK6Dsr/lee34zhheDX7o3TnwF6+R5VE7w7xBF/RQ4ibiofug2w4
WHFpjJu5rPxgH7W+lfEEz5RZW0N6LA4UGLbgO4TlgUDuiOf+5az0Bq7zZH6CGznV/H1d15/71jA/
av5oeZbemZu4t8DzTP1a3muxo2mYBybxG7RUIg1dXzSs8Ip9yisjVRYgpCErP+DYSNsqadWjEurD
QYh57F5fEi+0iSAnZ7QmFj7iLZedxSs5Ko3Zrm7GwDYPQYReQd6V9rmO9QmR8SDZAL9boxk/RcXP
7l4kwBFapUkB2ES8cvmAD3qud6M25jMJHF3e9r09q9jytGlBDU2Zwsei9oevVSJp+CkXTap7Nnrk
DwHuxgg4xPDsvaoym8ad0Au906sqr3d+FlrWbVAG9mdjrtXgSxFnUtpyEgPmQ947DTUcyrNwqnBy
YyhK1wlwVr5DJ6uNN/3UWvZHuVLsfFPJRVu+1+xyVj7XQ9FnNxaOYQkpFX9KCi9PwVBniOI6HStR
CMYHyAPWuFZg7DCAOn0gs4dehydXZglExyqdsdooQZPXmw6/oXPTwF3bcY8kX/oSmTqXuvlwRIZ+
lrcR1+a7ESrdY4Kv3U8HgqLtNrhhv+2kYwaozTzJuFFy46hbXFmFEw7OjKT1OXOUGp0x5cc0+dGd
DjvnMEWxthKBXi0zmiMoJBhAiYgn6aK5GhycPwJpRDDSiM+N3+sUZ7EE90lb7ebOeMyd4I1cS9FF
4BhsJTDvgAaWynwO9aBmhGt7Lrt6ejDKufjaql19NjXqtY4Q63t9K10drmgACqMEcOL4t/Aau9xK
BsKjUUBoeFeFxrRHWC2+meew2AN6nvdvbIr7noMCX0NMcQQb5rKpOfGrHHKwf1Px3v4g1+PkYl/U
fkvHcY2w8aRP9HyvAmdh1lATeRL4AWx32VaS2ZXC07I5c1YWvME0vc1OhjpI3zUp1vErS+z6Z1PX
3Q/gVUPnSWjxOPs6s4ZPdqoGCeQ9bFAOrU0iGwIUmh/V1Clf2qlV1mDZi+tbHCtCZImzW8AhiU0u
P3UOCvLaVa+dq0KfvuUwc/4irtAeJjX/IcV1uZIqEz1/PjKkj2CSEOcacNxIDS/OzjxpzGzI9fkM
Gqc/DzgU3w6tWb31hAZhQ5URIAipFYhAYms9y3UUXYlDZVIOZyUuqs9xMmD9W6bZQSmN9j7oomin
D6O10uj1SNIosQl1YvJHXEmXjcZTD0BkVvuzPswTIiKl4nhMtLFHMzfY5XVhrkn8Xp8QjCa8Od5i
nBKgXS5bHKd8LqSc8NkKK1n2Sg2x88jXoswbs3Z6Jwf4DvWTk6x09GrTYnIsYmjOJVGpXh5MkoJa
PSw15dwYc7+REtN0eVX9amdnTRj6hZaoiIjdShUentxiH7UwL5M87dqz4aN+5E49PBxD55noKmZY
rxwQT2iJxdoUByAVSyaRqvhiOGU4VmabBu3ZjyV/06lc8Z5UA1D72mlWW7sqDpetaw9T+K1v9b5w
W6fTHXRZVV9zRbCgfAyohfWHqmv7aqN3RoJvhyp94Sp0im3WGt1pdlqcy0wlCtBUq2tFv7EwTqdq
RU0g3lpZ3/2p56aceKjwFO/RQFWTnaxPU4kYcldTNLGacW1PXo8yRH6eJbgygumH5HO5jKDxjYaC
oMDZwL5tn6El6vaW399RvhhWounrPcKBRpIcCR9kG9CEuWyqbnrFmCgAnAur/5VXvPf9gUtM8Otj
1yjl4q83Hvq85wGJIGMkpGc43i7b80H2DWY4ICuZqvqvEfuhbd+q1bibrGBaU3td5A/E2uEOE6ah
YDA56BanjjVpflQXjn42EHvelLmOcADb/mwUgYUMfz/FO5w9a+DGajrvtTJc0y25Hl2yFhSdn4Q3
uOfERD879jIK08WEZe9ZD+zxVHedXnpOos6Ptlkb7/S8jvyV+bxeOtwd1FbAiyJeCCXiskUnyeIU
c3fz7FfdvA3xwzkG3WBvgzGaV06d68MOyyoUblVCb0tGvPeyqcDobT1QeFBpfqJsZWRDD50+cjOW
KF/I+OF8tyUMaV9fP0uzUuI99F8EW4B4TyaCEEP+bEjjuvAD2/HLM0FzGgNitIbM65F6nre1Js3l
DaJv1ldIYr4MANiv5n0pB6ruofadFZto0svErefC1u7icLB2pQwh3yWjZ6m7uMojeZ/6at1vX//q
5ToQHw27DMdS4BACAXr50WqGCIE5QSqLCBHj93mX2MqmgUH2ZxmGZXk/BIPxxvKJMHQlJwjFj3e5
gKAvDpHZHo2+N6fqHCV9+idhj51tpLotb5047pqd4/fT97f2kjtIYDBIp0PoWOKJLGiw6TT6zbnu
q+JWbWb5QB68/hIHcoeGo7amoLF849JDkB+cWajlAuZfikYzn71aZFhuBkDdAx7hStRuAlvL/GNR
Y4blmoiEfjLnUvIGtZu/vLm3YAwRIkCokazHUg/GNnISVINSndNhNPVtr5eG7Tld6YS341DI2zg1
+JA3tylITiDfqNaQTlkcaMLyOvMtAzexKS0+R6NaIcvd2rJrKE32PrKl5uH1BpfHCXekKMOILCwx
8dXLutFNrkVVms6CFXtIKcDvagc0ZZc2a8+B6z3CWwBEFCcJaYMraF/pO2qDXMh4HkpF21a6XnjF
5Mj7IA/+mklMrjzmXuoZIQytgbMTzN/LLSkgHoMGPf2co3sZejWs+G4zhHr73Sijt2pu4okuwg2B
xRZFNsw4L1vrnSnSbbDX+3Sch62lZl8GyGWbHlW9m6Tv9JVK5tNWex450R60JgIcSqeCebOInGzC
hQHUabUvlCGESRxrTnbXdrbTugCwUphUalTuxxJTSTfIc436l4SizyGDC/QBR00nRPGxzBO3KjMb
okqjDu9tJbG/VFLdqK6P+ukHuXGk3MszaaTwDL3R9rCMTrdBjM4ngGmp2wY5xHEyTXUeelOAuJ4X
WmX26fUlurzkn7oqUuYCRQENcHHOEdhh3tpX9X7opPouaOIQHLNc7aiE5RSH8N8ZTVK8Sq6ne8vx
p5UL97J5ZGWEQCTS2eTYqMRwvF/ObK6krWpTiNpNo5kcfDVTT5M0xFuNpEu7GSTMsKUpygFZGOW3
IJHX5MIX6LffHwB6BNYGBz48yMVCtozKCRKAfzutwVc1V2Etx8osP4RAfzf4Ic+3o2ob71o164+1
0gTbCrjnJjalcuVqvjyOf38ILjwkxASXjq+5HImsCjvJmW0Zu3AfMACZKzQkAxR0u6rpTj6M6fuq
s4Id9A59//oaED/6P8udA0NkOQlCBOFWiKktxmDGhhvERajuE8sMPib+7N80RPErU315ZDy1QkWQ
K44EPlmgZZoxjYpZ7vRZ29s6z3McK5UHZVLrjRP7awmLy8Pw76aoxBOaUzDmwXU5lj6IqsIKdW0f
WZ36LpJarrBaGb/5wWjv5tlfC6uuukbqnucGsldU2RDbWgygLfWtU5OJ2kd5DxNGhveCEam0G0ge
eK/P1ZO45MVkIffJlUmQwGxBtV/sGCPgLscpUN3XRtvez13nbxTJtl2opspebuPHJAvLI6/k8RMG
iLMbGKF9K9tR8tHMcVwixmv2rEMQElphbyaCrtNk4nuuWnF0F4WZ9DCbCRCmATnnGprhvg/sDBq0
MJlEz2Cbm131/vU+LWrFzJfok5DI4CAST+NFnxSjmUg2d+q+QjD1A3d0jFaANR+0RKtJQ4OilvW8
P6h9LXlhOluHNDdrirFSvbW1CVEDG3XV17/pagnxSQLFSGlLvASWwyyXoaL11Jn2tpYY71Bgft9O
zXSoc6Rdi2L+9Xpry80vBoAogauN1CiDsNj8hTmPlFA1bQ8tx/mYOAiZsQbIWMuNvC9nXXEr2GPf
4pKj8c0tU4AiDESRjmTw8rGchERpEEu0fcnWPIUKoJlYC33Xssrpg6xF0jlsZvXoS81aJeq6z5Ae
SIfAdeS8o+xxuUk1w69Jlk7BISVfvFHart9pMVZ+hZ7yvLTrYpumGb69nbYmznw9t0TYdFfIaRs8
LRaj3ZdGXoNwSw6zA7+pLKxiWxhaeJvYRGmIc63xhRbtUVIT/gkieuExwem3aC8ddVRnghKGkFbC
n98NiURklvG8sx2Ej8cZuVNSrP3h9am9bpa0Fgw27nUWFWzAywGurQh1ZbNWDpmvSbhA4tiFefqj
Xg3jLpqDNfzX4iqnlyLlbTOpBsRVcoaXzUF26AIdaekDdmT1pnGsbpsUvfZFy6PwuyE57SEZbXPD
SMtuxmyvBPeL5fTUPJpx9m/Dcv7PZfMmJlHdhFjDIeU+P3WgFd02koZ9VcbvoqyVt2mUfIPGqO1e
H+XLdzw5H1IFgFyIT7kBOMkW7Qa5HDlNoCuHtPKjLzb2kJ6eDME92mfqftaI7ij/ZisR6ouNkiAF
fCXsfpankxqhiGc7mXoYa0PbSZlpI8nAgak3ISx8nnObqlXWnEZfmGCkZ9guvFJhQ1yJYYH5NedM
Vw8h8LI99oS+GytKtddidClMHlee43fNwS8KYwNDR/31+kBfL2dS7IrGAxluGFJVi0tiQPNVjWbL
OCACPW7Tzsg81RrivR0asTvL4ds8A8XE8pHwBwn/ySFewdinSNWSoUrMQ2yPtmcWtn0XAuaA7lkh
PLlyrb/UOVSMuNUxDRTP8cvVi/5FLs19Zx4S1vABX+f6Th0EenLQh88ZG2cl5FswD373DoofJAtO
XtLei91aFfOIJkpkHWbYBW4Va/NNOQzZB7XwRWZY0fZ1aOZ7NdVxeAM0uZ+4A92Yl+u+z9r5JvbV
/qGJcVfnjVDca2We3bcWXJFSUUIPTFAGHEUmJBr8YMjeFkqKqeF9xsOM/wWksQQ6kmLttcKPsXBW
huze6DLD0xSEeau6W9O9uT5WOLaFi4mM6AFRuno5MXPvK3lj9eahKuz44KgwYxTgKPdDYwJBgBrr
FWlk76IK1cbX1/siqHzqJGQ2rigejMKq9rJls+GGDG2QPDioGF9nhw9wK61CfCdXlI+vt/XC8tOf
t7XYWyWqrdiOt9bBChQswy3o6pPVmScTLoFX6711eL29hUcMy09Q1MGEARFjf5GwuOxcNJed6VOC
P3A1dQ9S2d/nSpds1CZsPw61Ez5WTnxWu9I49qiHuEi0jTsCFUFElarN6x9zNdAAzwGDE7dzWyJN
sNh7Vo8ztAy5+jBakumh8Gyc4Gvehk6jfXhrSwS5QkIWPDbGdEspXiBouiUR3RKeo3MgxbO0HUpL
PUaJar7xQKF8RhNwLBhcCkDLTnV2OxdV7ihH1ayyc96GPyS7fIzSMXtQMnnavq1jolhHCCvYiORM
r0QWMPqprCDVdMhHpu7VjRPfODmujWmfrTmKLa8+muKRwJUn0GDUChf3bV9PdW+NLIxIbia3nFpT
rInZy1pf2YaT9med6dbKA2W5PZ7a5CUkXARhhsmLFWJMMXVJvTGOIUL8O7UplA3morkXmXW0bWdy
ba8P5/LQEe0JShM5EZBAHJaXu6NJ0frPeZUcwZVXm04pNU8eARFuJpKlf/USsvTymDkzJL2erfp6
4+KHP3tgInogGqdtQM9cActis+znVtePhgGYspK/aWUpbzq/xh7r9WZemkeyDjw6YPnxn8WRU2Sl
0Tn2YBxxbJN25jR90iQoPLGFPjXiKsFtFVjVyq330jxS/SDZgxzUNYfGRAK3bJPIPMaaHZxRke/f
x6aTcIRPhadmg/zn631cnixiKJ+1t8xD6HmpmgmZpGMxFp/keuhvkCucfvaRZa/hHl5qimcGnRMn
GMvmcsmQU4JxVw8QWioyVWlbZHcWF9VGsDJWTrGXRhHOOoAxYItCyuWyqVgect8GCHC0/T6JXd8M
bK+K0oS4AZUrtzfzfCXcfalz3PWw7khUCZW0yxazoNG1VA7NI64Q9Z6DRrrtVN84JgBU39wUwk6i
+mJzSCu8ii+bmiatM+I6tI5KlD2mqTbdyTEeWqVfjivDeN0pKgMirqAcx3PpieDyrBTX9YPdFFZn
HakhhO/gy2t4lgxCobF6G7CCNy4MWio8gAtFppMX92Wnki4uJj/QrKOmdiczFbbJ9tCCVLNBrVnw
87XQnD+9vvavVwnVHbiS8GEEmmNpvDN1M+6E9uwf26BWXRNe60muFaEC0Oh7UJxv01t76qNQoyEB
B8sB57PFvZD5/Tg2RAgn7lJzM+V1cG/pibaSFnqSz7k8HR1RQSJ0poZKymbRjKYEqTHpY4BloJPt
rTRtvGZO+4dImiZ3iLP+rqwoHFixHz5UehR7hKhD6CFjHm1jfnGbplcPMHI6Kphqb62cqk+gvavv
I3akailAQ0s8sd6PSHSlinSMzT5wG2ACj/hA9Td1N3xOCxSQpNTUdrCrtY3WlpZnZLmzN4y82Ux+
qJ76YWwP+ZjoBzVuNKEvc1+NM9DQKg1Q2bc1jwpl/dXAttDDTY+DO0VNT5LMYGsasfmYxIN5i2pW
si11fbiV9ME65mM2HvqycTZGDZp6iK1g5b58YStRsgeRLDJKbNvFpi3MrCFQ76QjkNHxlIaoJk5x
bpxaXokrA/xyUwLuTlGAAtjiai6SutGNYpKOBhf0HUR0dKdB9JyCPq9Xmrq6IU2BfaBUSUUAhLiz
WGopim8JYijRyeqbcBPFknp0wkZ2rbCRjpoNn0/XEZJ6fdte9Y9GgSZRcqNB4Tl0eVRAEOQY0cb4
hARZs486o9lrdtTvcz1eu41faoqUpxANprRHSvuyKUuC+BKafnyS2gJHmtEcbwd1bL2xyfIVjvjV
YUSvnje1uB27tDcmY7Rj5M3szq1DJd9OoRZuGP8/g4Ay5uuDuABMchiJ9myBu+IaIV5cLEhngjdr
VQgD9l1heLlUFJsgCcutOs54/Vh5cDMYYD2M3LJ2k6R1oP+lGQAxOgpqrOTvHER3Pk5BXyIIw8Ok
KNPgrSEtX2jhgQf4hNXFJFwOvm/lpRJryLBw/Gfv4s74MqpK8C2lzZ2jp8XbhAx/jwjVCoCSlFZZ
YNplezi9BAOa+AlOK32+i/O5vovzDrGS3JJchAwqyR3UsPJmQrfcHfUmPptYwq0EgAvW6NNnwNIB
qgVnBdTfEuun2pWc542cnBxtRsFRkhHKHctx1u9mNYlwX0pr54fZ9FFLxieb/2pUnwKLAwm/euuZ
JcCGT4rgZL/hmiyWJLh6BF9LOzl1MqjDOUDnChZ/tjPY3StNLRN3rEZ8Dwgj4Hbw+lxiLeq26OMC
P75TmaTqXZCllmuAP9+GijXcjn5leja2CPehGcpnP8Dw6/Xd8MLme2JlGYDxnryuL6d+RFmwaNES
O+VKP+7sRg5PRSw323Iqpg8GRc2V9l6cZBJEXAlAzoWc/aLBYfbnMuvTU2+OGgs8GUCwzG3lDo4Z
pvwaGt4MGSDw5rRTvWJEP4dNueaD+NKwA4gWNQ5CIGMZkvtl7fSIEqYna7TGDyNQsF2AfdpJT7vP
/MnwRZOc1DOnJvLMFoeelevjheNVRJUgGHgw894R0/IsvmznKpj8ck5Pepf6JI0a+64xy+gEhGLN
oe96hlnCvPzJlIKlJY9y2VTZw+DvRyc7SVU4ucVgDaSHHekHop0f1S5K1mSbr9JHAogO3Bp0IsEY
5M3F6QXrDOys4jSnsbBsT45RW2xQE4a7FBaulOcoqWTQAeXOSbe9pnX7Rqvs95QfjS9Wr6/VZK8W
HKEH+UiWHJuMm2w51FXemukkjeMhsdLWcSuAIoeUorrHUisRCZmzu4hxOE5lr3+jzF/to0j66227
jFSoyFMiDsFwQFxSL+cA6yyjGAqYY53mjHcKDgCuYRXhGU2O8Txa1Vp6fBmdkBrn8iBDwOXBs2wZ
KOBoTLCVG8rJ0XNjo4OD32hq3bkYFKmIcqiplwS5uXJ+i5DnWXQLREVoPwIFJfriIlnqIumV3xaT
kUg39lRop3y0wnuplXu0/jvKsm1vHMYCt44sz9cS9C+2LAQxBGEYyb/FcT2OAemhCdqckhjyqQgc
e49VYHPsCzSka/QS3VZWQh42WPi9PrGLfAx9RpmJBB5ZPHGCLpPdMcIiYU8157YBHbVJesXfxUP9
xhqlaIVNBRqQ5yjPxKW+u9FYTevkc3Y7jkp3COVWc4N2DG/rRp69RJml4+u9WpxOT+2Rr9B4HgoY
7DK4zcD7DIExZbepbcUb06iDQz22+IHP6lq594WmkCUjJwKpDzjeEmMEET3qs9TObnnlMk9l4VuW
mw0IlzpVbK89EEXUerlEnYvWFvsQmPQsNRnmlRRCNMuLasiw3WCmlPGLDwTy2j03dPWx1GvnFmUx
zcXSWVmJPxfnsRhckVfgcuFgAte0OB4HnFuSNLSy26LWs2CToVzlQdjUPtSaftalDF3M12dzeSD/
blEAOcjNinTG4q0ytXTZmhhjI5inc2JMtxhOOb/yTqpOHUZ6wN+IcsvY+dI6li97gUGmA0XcnI8r
10iUC5QzJ5PoP0903oMIn3BFXJ6FXdg0Dd7H+W0yGxKV3zo1vb5qdIjYCYC2NmY2MjXYq4OVeZKf
toGrwDW9BVjcbI1QR2VaI0sYlLb5uStQm7RQCdA2fjYp25WBe2m5KOSZ2HVsBibt8lPbQaFsLsn5
bd/jZJnAqMUCIDA9y9flm0giUmnBx32v7Eb/1BSxtg3s3u5Xpm9xlj+Nl3hiIs8uUl7yImBKRbRs
x2Z+K8vGDCJiMHqK52a5N6o+cf24lVxLTd5YT/7dKnRuS2hq8VRarFJfyqzezpilINGsO+CrX/NR
LQC5TPO2B0/qFXr4s6hk+9Nc9/PKPn3pUOCq/L/GF9HR4FcjMhNNfltSyLtrUfLbwNEzT5Fafnt9
il/ajIRfKpsDqhjaJZczbJeSHxbllN9OlZ9/B5acbK2kG8gBcVG7GS+h3esNXl9VqAGAtKOmhdbH
VbWiNuOyI/GT39ZRVb6rQ/zO/Mjs9sPU3iNYHqFqao8fe2Z65Ux/aRmBdaGmJ/O4okJz2VNZG6ZG
jp38VsJjZh/JVbQxBtiySmaFZ9lCMn8OQIW83tsXGwWGbKHQSC17yWJFCpkayBQUt2HUzR9i0ypv
tABDQqvOjJ2vB/X7qDTXRJKXsNGntcv7QuglAg7j3rzsapHKfpCMJcsnTPUfE4L8B26uadtUcfPQ
KMYv7FXNO7uRvlRw2W9x8KhJIpvaGo36pd4j8AFNgcBI1OAuv8MflRg9lyq/zVJH2emT2T3KoUNl
ekij76Nj+DdT1w0r8/w0kYs7TqSkgHKSJEKSeDHRgBLsZJpI86s1Ou4Yq0sfqs6A4G/H4ydtkuXW
Cyp5/pHpqbEDeBTurciZmJKiOPp+Ue4o9oY3TNxanueF4UC0mvQvFz0vkWUgXpoUVjszC2+p5aC0
1NnTxjJqbWvVyCNOiu3vpykd9m9cgeKSIRxlu4EUuSp++lIZZAlWPLdNHwY4XgGpduWuwK2BYCC7
64cOHRmjNldm4aqvNEvYzS8gj4j5F5NQBrpkwAwPb9NWUX6lWEkfgaskpzQfvkbiUNPGaS0WXbQJ
DAEWMNkTFhulFTQrLpdbOTaJNqRV/q7E4yXa17492KkLqrYwCo9yntXey37bpTtHbSfzbSkrGhe5
XaRGwD3B2V3arsdzmJGwsrp3RTUXZ95xn8lwwWEaG8VF5GRcuRQX5zZQSB6XFIHAfQhGmLZIT3Zl
bxqFbrQP/Hdfd7AkByNB9x2nmwPYRe3+9VXkMHTP9hTNAcUHiCnYOAT6zuI2rAtLzx1t0B9kfNO8
UeUFk8WoAZhItREoTuN2kGus18M0v0mKQfrwevOLS+Pv5llSvOTFNbVYTWAIIHVrkf7QaHO8dfqx
P0pZLQOHnJxNPKofjcE2vZGs8+b1hsUPvu73fxpe9FtrAq0Ng1J/sOOk2DRoYL2PVdX++Hory4X7
e3RhxrBRUHFcph8D3B70qmz0h9hJpK91D6FR4qW5m2wrOBRV6pyzWutXuna9gphSBJDIUKCCBMr2
crfUTpMEcjDrD3NbDDt848yN2YJoxgvNcDPHX8N8LG+lp0l8EvhGUIOduiz+pJEV5eZs6g9VX3Ze
rpiVhw0aevRaMW0gDQU7M67jXYq6x8cCaVtPDeX6fYWAy0oKbhFdiQ95smjQiCiFf4KY9Ge5p6Sx
JyWJYuMhNIN8a3RVdFIb2NxzUaxJtbwwyDhowV+B+wR0fKlyZQZpBRpsMB7GvruvrF45aYFhfE/7
BKSUNVZrlN8XVhKFH9KovFpBvC5xC7naOP5cd8bDBLf6kGed84sLQNoMKHRsfX1y8APU17gTL+xO
DS0aSJDC7I2z73I8ca/T4kTtzAd89ACUOnF7dMYOAeyi1W9nHz5FUhQPujxOa8aOy7teTCXZesJI
kVQSaLvLpv0BD7AuV4yHcoIIm5oVJVwdcXUfxORu8mUcLJMg2hoWvkOUyrtdAQbIDdGofee3sbkN
81I+NEG9Bly/nAdwI1z0hF4Css4Lj4fJ5XcpcRKG5GrMR0GUcM4kO1P17EdyXTkbX9MA/PZ5G/ef
s64IjLep9j81TrNwo8E9QTNZwtfCQSO7io3Z41ha0S7BjuHEIIabxLTWSNCX98LvpqhTQEHFXNEC
M3fZTz0mYrG10X6cgKntU0upd4OaTgfH7BBgkCz4/U4iy59srMDcGAPTN926pERpHLiaSLaBLYEh
ddm+kSpjR3o7/lmMEEYODjKL8n1Thb35JalCZfBdCe2AeeXoXCQURLMkF5GoI2vLrY+a9GWzalTl
U6tX6s+5ySQYck5oJlsUqczqaKV12TcbAERy90GDdGjfAwOV47upycLG1VUfyDsyEv629XlBr4Rd
l+cNXyQMjpHrJt1NhQ+hqMsPI+ICsmdG8k9QktBr9CRRdrGft/3GaLLqq52X/RoR//I0JY8NAx4K
Kdl8gbu+AkvaEjJ+vWWEv0h3NFhmj8MnbAlHV8my8PEt9+TfTYlARHjfEMwuDu6w7dhwWNr/gqwX
aTex04F1g95kpx8VNbbupz7Ei5C9ZhkrM74cV1Y6IHpIEiTokOJYqg2Q28Z0yhnjwE16qztHdq7t
J+T9NTeyTOmA8EC+Jvl+Na7AehEFIu+BByQn62Iqex9bqMwJ8Y+VLMrsUtAaXhlwqndyEexfH9jL
E5yBRZZGHN3kOqj6sakul43EGWZJbVUHbmyY/qHIM+r6aTG4U6lE74bZ0t+hnZa4oTVnh9ebvhpZ
ILYiLceiFXoYy6bruSdPiEAkluO6Pd0VPBo9XL5KEk1IIakVlcDXG7waV4HRd2BzQaECjrOsfjeR
1IFsyX362vnxd8QPS9MFMtbdZHPjNCtx+nVrpuDpw44i58eviwMyUWIy53MyhFSNwRoCNUoyt4lT
x3EHbqqV1q7mkScQBR48qDif0JtctCbPejAHamqGrhzo8kBraIe6tRH6OkWQ1EgEohdqgmNMxa02
6fbX18d2UWtiITGyv0UcSBlS2F3s0IH0bar1mh+6lEJUGWlhLZ425ZDZ6akYHVy+6iKIsfCWa/sx
tJH8d5PWkb+2bdO+zQGMbxGuv0Lpnzqj8EVefEtIyDxbzmCFbmdp0b5T0/bcFmXPlFs5/kTzmirD
1ehTYiSlhY0b7C0OicUuUvsuGMlOwljIh7Z5oJza7dCaklw9Tf1jmBTd+8DUho1BJLKyi5bxBmrH
wqaHLUy3SZKKe/pZSIvJiVXbWU/ToxZn36asfMCKWftU5DIlZEudjgni8yunxpMi0H9eR5SbCLwI
+RAVJUcKeG9xDfZ+xE1UaHLo6gTyzQe5GppxU4/ZlHv8Xv+omeFYHMZ0VL+ZbRa91zK1y3+YqdLf
NKgzDq5RJNMnQ84jxR2tbCpvojjXv4LcM24VxHfu6y6Evx4FxiDtG1iX43eOxOGmleEdey0RXH1v
IeHV/X4h/Ndf438HP4v7331o/v0//P4vspt1FITt4rf/vo3+qoum+NX+j/hn//fXLv/Rv9/1P+u2
q3/+4/ZH2fxj1+WPP9qoyJf/5uJH0NLfX7L50f64+M02b6N2et/9RPDtZ9Ol7VNzfLP4m/+/f/iP
n08/5eNU/vzXH38VXd6KnxbwWX/8/UfHx3/9IeR5/uv5j//7z+5+ZPwz70f+4/HH8u///NG0//oD
T4x/ErzaEGTAbgJdEmHG8PPpj1iAf/wjL+o2/NcftvZPoQcE1k+YkrI+eRg0RSf+SFf+Sc2f4xAN
A/EHxh//70suJuc/k/WPvMvuiyhvG/6xONb+sw6f/FAAPJJsIodDUuRpnT5b/eggylJhDcEHjqZ5
nv5swjAP9U3f5H3VfspsA28316rQ9pTctACxnt/HQehUCFrHQdkMux4diSl3W7WP48bL5qwZ9KMe
SIEl71sT56AfaYvCXERVdWjL4p3T6zVkPk0uKfMfB2STYwp4gZ+AnGaVSqn63kTRKvogTxBl2w1F
4amcP/h5pzc7v+6gMN3FAxC3kAuXoFm5C/oQSVfv789qpobq306PlVpLN6kkOXX9wZ4kVU28seqq
It1A/Ill4Foo1ulK7vow3mLUvWcbdxZXinK59lfAxyYz+XyYKZ9xY4JwwmeDaI9I4fKQydhH5Azt
4IvCu3lw3HJuelMGMwsYIveSvAqCHC0Yqhd/SqMxw0UGUJLm4y4pyy763EfmUKjuYEQ2Q0Kawc+z
Tdeqfl5sAyYnno691AYOuq7abGQokAtRi9pLbF9jsM0saZgBqu+VhetCmg1a6QWBVcijmwYdx90W
1Z+U7wogFPNdgQRmy9k3QayZSKNXeIn0p2yk9FZsEXOXrffakAW25SWT0luPdZEoxSedceTrMMoQ
P9CsCwSGDmMYUKN1JwTL+OuGkQWtepCaxLc+SFpiNc0Gs1sq7OdZwxLJ2ie+RG5uhz6xUWa3QV7G
5WPNs70bdnOLT4aFMnxHnderfLvn51dVJPX9jT2mOYMA/NXnd3pcxLRWGXpOt6tSkfmEuqpGXUJp
BBnOihSyLL4/6rqIboexalR/Ptv0f2+151vr8n0nKqZC/YI8OgUT8HHL/AUSZYaJv0b9edZqQAZH
tLj8eTj9L2VntiQnsnXpJ8KMebiFGHJOpYasKt1gSknFjIMD7sDT9+cRcfrvU23WZX2VliElAY77
Htbeey271uCPB/Row7k8usXOYOC9QJaWTW7NjZ7rO6dD//Df+j//28NyO7SH0csDKysoL5j2P3Zg
FZSzi55X/m1Ch4utsdZ2sZYHPMlmdcchXM1SKV12Q/lmue0Qqqe1WnqmXv/fy/KPGq65Eawfs/Dk
f9R1aFr/76NAg3pVL8MUfYuEUWV/URJbU5+lZH7Df0t4IXmYFgv7sd1Tt9lHIVNrVA5bq9piX2+n
fF/MD6W3RJeHjmGy2XmNarV51muHqE78Ibx5KRpD7e4hqNk1zv8fZM1DAD0YNsMAsi0aEP6JAEJX
jm0Khu0bXEN1GaSh2j2W0V+0SLZz6U2jpx7ggZkYEEn/ZQFtExv8HzYbk2DYuUE7sSpEEP+02Z10
/KXcveJb2IXLln9dVNdE42lmkIh3mHut+fKoUuYM+EJ2tZvZ1oTU6DNaWFPvvQzuvnIiyqowJ1Up
p9yhI2H6yeyLAtbq+UArbVQnr2LpSJrP4dIbc6JViXhiFspxYwrbdfYIKyzUrpK/kAaq1+Hz0Cc1
p9gvZdt3aYJYkp+cPDwAh2wa6hwGzc0VgTm400S4+7CtW8SVUVsA9ThuSi7cUTfF5lRaVWVsUm6t
IS//UiaUmVRrM08ZkzaljLJhpMu1TQFYNq4SX6+ixtBcGs6Miuei5dQYlnWgyqAe4r4vzOOtvXnm
uko496uYRr7cF1AzlD/zql309jh5a66HVIS9PX5gRHtWuJ92LPVxt6fSHQ55y3T+AYkqu8QByoSe
jyadoaEbaAgrNKXjt3qoGl5JP0SFyt+GZulD6wfNqWbZ26gYeXnrOLfr8Jdy5pYPva1nvf+wm5iG
gae2dkXT3DGSK+pVprvFacDA7gpRItKR1tx1DIE2z5XUhbK+wMxtrBpd8+Y+R6uinNCDjvNXAurr
ss5cmFk650SxzKa6Ui0hPQJpbzPfbR9x5974EdIVwGu6XaowQVf4Glwt6joXYv3cdfakj2PRID1x
Dhg9nN2vixjNy60Qbq3bP2al47hJm0g7df7QlL15YD0vYFuPrr1N2Jg+d5kDO/3L2fhHgzb5Kd0h
lIwZIjaAA30i/21dbC1a4C7lnuag3KFXjuqi95sshzZiHOkQETs/hFMlocx2YIm8OBKnleLVXd2N
nRRCIMzurCLpWB/O4vRKpoLWDOtLUrrmQN12sRLkKyrtInDb8sCGKK05K9Fwl8+yiPRmZ9TGaTjJ
7Nk2hxMBx4WGaLoIg/al1UR6LLskbe+MYyKgwRF7Zrf7CpwJ/uqykW6fLmbvf2jhm/8hoJ4aYbzp
k91R58FtTIdpWaNe+CwcvGl3tiALc39gNFshjluAjM57s+dBgKS8by1Tg577TgD2OLr5jojMvlRJ
/qJtnrw47C2Ue23aB00l6nO7JX3+7Bi/OB+mIEGm6tDkaki2F+iwOWgHGJH3yc0CK96L5m5TGPHt
3p661V4Pngaga6CJmGtOWTBN8Wr9ATlosIps8iTeJqVtWVhffQ0ATOeuSOTWnhqBtYvOKIxRdz/q
jVnXJA32eWuLY6WmyfrCdJM7fnT14nHcc9tKop+lv5c1s2O5HqO0bPrNaw5ynPUap/vVuFRkjrxa
OvMtJBOgbQN1Pqh1isYim72tLPqsy2VZo56EWMcivxa6RDn1wR4TZ6/edlHX1QgGLiJqz0GwDM2P
pVwZKkxGy43vl0E6TpE1a94uZTa4sQlPbhZpjrTfPFdxufBCZJMvW/OkILXhODj97o8fNzOdXG2c
xSvFXsxjzkFUuzA7cm6GhkVUC3oeUzpYmrH4FJhGql+uNwXNc1H3bM8SnRXgtXCjbUwe4HBTw1nC
81W//8sRuzYm/o//MdC8GarG8zB9Bv/sPz14ZSc942FmhFuUlafSdkgKUX91ojzirKMxnN+BLSQB
WEor+jaRQ0r9Io/udIt5P6zOWjWPdI7nzmGw2/BJkxhsmb84xde2XcgiEprb9LMbddOUlasfPtis
wcJhhvWggKt2XEUrmgx1kIkZVsm/lWcIaC3xWjdkIQ8Wgu3beSFBQelRVOpHPjWQmoJ86u7Yuo78
vK1TJY7jgEYXBBtxwMCxCF19Hw42jPjCy5PhgBZBNGfVvEaFf3DmZnUek6QfXqxoi1SKigL7belK
fdBxEexpD1nRoSwDkTwUgZpiUpA+epqTqU+OuhiGmIdtoi9tvzjPi/SVRg3Sc78Dl1cP7RpMIdY4
ql9kl0C8OlfOO9NVYKaz/BGW5fhuOW7z0vrWCl0TwjnzlLqFnXfq2HslxvZpJIdx48MaoOuXZLUn
u8l+AvGwfiWq8M49unJmEmw/DgObNQqm+I5nhaDUKrFB9BeLr7BFNemU+MvjsiT707zTZZMmbbR9
s1t/P82jIR9UTju9KhqQPuXeIGnxQugGevvg8xxb3jlPbDh3aBrf0pLhs8cxb8CL/HI7OKjNHRNL
Rs8kasXdsMfzV3sIgr82Ny6/5dMs3zZL5k/FisR9O8m5MQRp/kFUApKkWu/HcK19kpG9Xu9t4rtH
UVfrq3An57hrqlBN7buZ26ihSInMt19DrJsvI5HiJ2QI5gfLisoXHdlIGFqyHo9tJ/dHe2uTL55A
qM0p8uBT7O6bj1I5yWFTtPGjvdT+tzZY5LdELvUZV25lKpD5XSCXAW/SI8riWEbQnHTLv/OZkP0y
zLoXWVRI/wSDlfWjcCvxhMQgswCOO39xGjiR9CC9s46E++x6psK4q/13I3PxUYRVk1Vbbh2EYux2
2nPnw6Hl8y4SW3OHpOj2urvW/IyGBILppVL3pUZ6ysvpzWyHKq5pSxX+J6IvCL2I3Xq+xcmPVrBt
j8Pgb2kdxzI6xW2T/x0363sSiuXDwb2du61O4Jn3rHSaA+xh1dhffQzw0Vqb+DUooujO2yvhZd7E
AxRdGHyNmxAFBEuDIR5ELPofS1cHVeqNtXhia1aZSgbNOXH7bBythCMTN85TMejwx1r51sPoyjjL
yzC5B+lw3oSoRkbgyv7d86c9Fbuqf5R9g+6jdvv10xjoPsuH3EmTruhVqrXy5qzTbf+BQe2QhONH
neJ4GmgXyYPSzbXGPzcqAKdgH+r7ZhkWbEa5N29Lvc1vkJF6AOfIqC2gAmm8ev2XUFcjNI4IjzZN
ZlWqXIopZYxIndqim/5yorl/KZeKwUiNIs4hVxHTPQWsQLA9de+6rlW6LuKPcnfne7L0n2ry3sPW
iJkszXqylqjJ9sQdT5QTB+vemccmeUr8vLvjwVovE7UeXogoyuTUIieqDuPo4pJLq57LFJ5MzGvv
gwNA/2T/kJa1MocQgC75g/UXRQ63TAdZgYxzV+2vcO+Du7q0/Eexb+P3pBPWQ1PPzJBP/vpc+J5+
WKqphrAblWCmEOPxL43veHS2IPyWB/H41uWj7R/6spkZ49fhuwubqjzkuSUfojmIQCBINn9bJbob
RliEtgPpgrscy2CqnscVei/Py6fhMDRB1KfgsNCe/Ol3Os5cOBmbtGeFH0he3IMt9Hxf7uGEEmpv
HaHhKauTArFHFiRwVdrD78oDCWyJpGLdzpv1BseN+C28DfOTUNHKW1UjXu/O9oMGPjrG3tKZZuwg
Xdc9/pF7ovhG1wYKwAjzQGTKKgxfnKQOTvXqkGlWuWzPhYir734I2RFDjOWHP3nTvZ/P0cmXzPou
4e626Zr3MOlMre5Ofp6MNJZWiHB1XZGOfpMf6mqofsVwZmftGsdv0hEJaJoPGxqEYPBmTPOR5ori
sduVIWveXrjxnzVTFj/HHdGEsNgrCu8etnv05iOD1hV/FQzJQ+PPyUsVrf5xQ1r45I3aiPnoajjU
gRU8+cMaptFgfxdz7j+uzYqgTevNZ504eZtanN1DhSDxn7vvluQzgZjSjvrB3eAr+TWs5tbO2PTV
i1VYboYTFp97uaq7kPnFextrRpfplt/5fHd9oEXL+lzGSgWp6BOrPa11A5dnUyAC/NsiBN/fxykP
SYj3Km6pnu9OR5Jc7WMOUzvCQcREw06ghgItWRNRpJsUVbG8jmUTk9JPSZwjMG+S/g8/aEysV3mT
SeYm3c+D93mJJ9pQgLcoEnXPmtSORvS5KUmWys7Zen2cy7Zpk2xtC71X71HLXp4PNbgW/yUYJgNr
EVyF5K9RHXG/u0Ns0qf2sHR0kjuQrOzvazUX4x95kHSrSq/JUbL3KvYI++Oxvk/6oPd/cjYNArBa
1FKXbOpm8oFtUWp/9ruwkHcyh+x0ykQxQI7PqQv7l7qDeH9JiyRASGkB+yyP1iQ9ebCsvtnfrbzf
4t+26rwc4r7I6R5dBHGtLxaYDSLRkT/0b74e8/rPOSiQs0mtYBLVZ+UzkedkgxkGtB+jyF2D8Iz6
RzFW6VLWfYV1BBTYjrPKrfip9Ubmt5aqK4bylOsax5UGYRFMJzWthJVQ1zqsUp20Pbq4DpHOwZ3B
D06JHuj7R4RsoA2RFKSbfzPoguxcOpf2FPwigfJ5OYHLEOSzDoKheNiMKGsaR2I4503udW02+zRl
/yAgi6rjUuvFOo+j0/SfbkhDtzMxJHgdRb+/k4fzhcmwjzE5SMkyRqVypr/JiQwMbG/apAtr0CX8
1gyVABS+hsaVbRlMowzlzCbrGu1TXouNFXgbZqKdKus5fuzTBLGaMDzmHs5PvhBLsSUYYkCyKnXa
Fp7fzENnoavhV7CmrUCtshj4zkp53JkF8+h83+IXxo+m8Nv1bbqE/X3rGYBqY1AFRJp9bnbwIrdu
f+/GpeUXgCLzmbdQ9HKzG6AltGvo7kpb5+bpWlzH2zWPGFbkkbvjJHe+Q8EizB+NUJNu4p4saAij
e1szaCSzqOzMngTIRjIuvd5NA+/MBBGul5sTRkrHxUtbhM3zrBxzWVl0ed8a4xOvzn0ZqUBZ92hV
e5XCeLM04kz2vUn3NVdCUv2hninrR/Likc4I9AsCG3EwGuNWlbk2zr87Lv2oWeQrDtc7qztFQ1qu
8QW4ENHAYTQtKNxqjvwONw7XqVWvqXSVcJ2sDhoHOK2jUZMnFWPMbjuP9L3D3l8NLOMy+QFLG9oI
Wb0117oEjL4lwGbhkh3Mx7iSjfN779dCMOuQx30QsXvCen8HjbDm+zEp5jK+J1mnEJMKUNAJxFbv
QMZnR9Ad2me3tRrhQFzto4ws5b5zBMm0sxt0plxYdv3flkAnkgqmR0wE0fk4b7yYRBeX7dNLc5p6
MYSXN0IvLFzS19cUhOSbOi2g7QDW7HKxAxDTj2FeaE7A0gZPdeMP7Zx2lWNeaOR1LEEdjgbBJbNQ
rHG4ls5anzstFlortryRG9FgBX0tyJYbtKyx08cbf60nC9AL8NxsvXEDnfjYXN+UUJY9miOR2eza
ojtw7Eb/m7/7mkGuGeoMu8yqmszheS2ClXH7MS/NMy3bbB7bqf2KLwlHpchRIKErbaTO3TlY31eL
iboPsdnUNh5FUmH+27AzMPgEmXvFXehp3KYsD5CtAgystmTDCSzb+r3GLNhf7W1Eri61k7LuTgs1
B/WdrK360fcb9U2ovRKn+UwHLUomVHEl53CSiHm+l3uBOCZqmbh5ST4Wvl1tyRxKc/jFxcPMRWdV
P6xA7TyFmu2eE61sYIbroRtVZdZ8GX2DdqrWVbz4TlVmRamLYyg2rzX/1MxAk0S9l+Sd4h5bsh8W
MkKwwUSPQQpCE25EmlXgNs+SUxt819HqJD9FSSj90QSzSfSlC1AX/OfQWjYI9hUFmnLb1MrCsS0N
RjD47vy520Te/RjcokNLoN2WdbPTzQ/Mw13tEXDMxYpfjFMtC3M7LbRs+3nrYlr34QvwB/LBteOB
h0QDSVyXiPmLoRvTII+3nL1A+rj+SRcqS+tMomClfE8GWJLdt1iCsIP19OaxG5gJWA4IdY23ZzDR
+Hmajz0+1Dl9szrVPUMWb1cbfXPzW1Svb0PSbN7vifZs1CuYNuCjhHydv+/72cIYK79gWd2N/nAm
DIsSJ3copGiDr1dTpv2+5kxMhsgB9AHG5v19ugIoNjoU1vyqN2kMTTdP5j8uo2Z9cwoR48fiDuYg
gXuZW3TWzZzUQQFIL685eDQXlB3j+CLNV4IAeiMGotgqu24TYDPzP8Q4mIcnisWRJw5v1+CMpOvY
r95dmZOolYs4w+FmiEPb2jgHiLQhcJoxoDoZ9JH2AG4uSTbzuq77ZUZZnNdeV1pjEj0Kiqy62nZM
DPpKFE+yoqH7riOeFw3TMkd0FjbMybjWlIbuVdgaSwA0aBamgIhsZmqZGSNsEt5HjPg5UWHpuzA0
G5yOAWKqm5NEr3Hn7hRkRFhbHVeXktHl8ESlbTb97WWHVCj3d0FbEtelJ8qYm1Dnxj1X3WSMXMRc
N7vG7RWXBysHaj/1TelaRUYanCcEvwtm/1lefJy/N2qRd3nVT95yLMHBW9gGYFOH196ZqOD1n/ok
RGTybIcdm//MOFFD24YTgeaoBxiz1RY8qrLqQZwX35rRjEsbr63C+o6yqakE7LQ7cZeeL80ppw5r
dmtoC68csrZvh/nn1Dpicb940u98Bp9stUX65Dgbie7JnpA3kbAAhRwcoRKbpQO1j3hEnwCeH2FL
+PgWXlyO1U4X/x1u7P6CBJSbQ5OTAsNE6yEBKiGxuWrrCbOA69ibCGAIK9xV3qiAtYJp3ZjIq/Pi
89ArUg8Elz/2XTQbsD9i72ncsRzbFsPdYqnGnR6EQxnEhRYh5/34s71bHp3qXeu3B2WRUh60Hqkr
vax7QWp6KLxyjRrIloaIC1vXqrvpILDcbzXy3G1yUteTfNvG1wPdM8/s5c9FZa17mY20O4vx++Ss
ejyKEfK57TAyjcBT3CIdmEzM+686K/LmD1/Yl+11ieaLQgi2dpOogNAkjKaKtbJ9aaxuyeQdtgB5
EQQkzkMIDvRWXaNwe8yNUbotYCNpIZNZwMwUfyYWaU4oBE6oG6XVGhk3O0hlwo8J0UieVFo18VC0
2VOdk6fIku1S1oL9uPiJzqM3iewGu5geCfMWJK6UK3aw0PCb2/vmGpUKVy7MfIVmxS2oqzjKkKub
WyDXN4dgsKmUg0fSZ8a+bJpxnLwXQdBHwb9HcYJrok9h/q6Aq6SeswYqIiD69Vo7VsyoUfKZO3Io
cd8bBZ361CPCx/fFq1tZVrY3bWiBOPe77iidXcJoSYWN2+wlesUx/QJeFU2HIik67mijwMebcK4l
s5GghRuDGBXTfvWIKlHGeVsB+E9wmGNlDg2NsaaUvA0iGJrHevMbV/5ommDhtm7hLiCM5AW6iSwX
5Ge2iU122zNycFEQO+q99fhwzuXK2zQaRvyoYHBvnkvl9YRjRGXm2Kwu4mrvcWubQ3Zb13KkSxxQ
0NvMMVzz2ZxeW2NOWOwposp/WCU9dF129W1A6SY32QAj0Rvx7L0XaD7Qg09+fj10t8xDXlsf7EkS
ad3MfrXQ0EPUZtGhjhftIpu7uqVJW4mNdw59W0nqH9eMFK3oxXjqupxZs6uTv51patzXZycnrk+j
TIwR3ZwInVR8XI4jOgmbJrj7m8G2WtQHKfa1dgXZ4K0iih5lyT5YajCG7Ryxq7lWvHnG6ioCDlbE
36AfkNl0dW0ehPPjR09/IfdzM9k3277Y5cKHtdKX2KGuBb9tYUkwVNECOZwXvXvaQd3cRN9x7e98
iTV4zhw8lpWD5Tsuo2eM13Whr1suITJkja4fuTSyGw/AEuAAEGDmkf/zNhfXOLdCTubl2/4K3pTW
l1RqnyxjTb2F8J5IqsdVb6B4ixWm257EDQgj4/89bBxUtoDxgZzsIr3t9et78ObYvHQ7mPDyMi7M
rUeXgOUWct8cuSFp4KtQWDDn5PYb8IF5RbkROtbIygbGQTsT4gv2cUfpK7CBVy+HYpwG8/x76Zk7
7cvZ+P5mVWa79rAvcAulI435kOVsIigHrIXva5aIJoLT7ZbnYSVykL0wXtgrZbm/l7ljXiJNq8Yy
6EsIZPWe2epXPxBeAQ0wSmn2275rrjd5o1l7e0Ob1TRt+aYmTmpnNq19TUnph0QU7Vy4wmRit8K8
cuh/b+6STQ+Y3F3SwzKeBuCNvT+oZTUvY7vW0uHXNzfulszkVFkXRyYfvSW9e9Ca3Tihi4VNXJbB
nM8l7EeuadI1cy+XGOYWLUKbQxZ02DcTFqczanuTTm9ni1yV4LS9htzzJWK7gjYFDGYTbFtG/Yku
NdwN74Zk9IINXXcyKoHGCw/WQoquV9fUI6/B7s11029ElOlLhODIQ0qo0wjDYm0Orn0JbUdQDTYM
RIekz6498XYoE5gg7xpFTb7GLHXXSL/wB5Ne11dL0dSLGsBGCW9y68HpqZsDdXUT+c9SOCZtv/kF
Sm0XtOy6129rZ5Xeyhdf4ZbbibvGmmuFAAhG+7rTbr0M3ozCeQfqb8KnPKdV4ANdEO6ZEWPTRXCD
u+xquMBkVx9aRYvpW7GHBpo7VEAna4f3kOPVvERLa+86G+01cYh6TDojahlhWK+hNjWFic0TXFcO
lvhhOw1LbUuRinwxnjDS2oSxMCWZQvENnwu8+nIucoeF5P9zszjyzZ/haxN85CW1Md63bg+AG2Pf
r6lAfLXyt6U2s028hBIUi7cehZNvjvUK2eH6HAMnwld868pxXGL54ABmt+LjkBc0vmt3bRhnHm8G
yBakudvpin9dEyBrpXHgmRYy5oROFJy1iG9OpIPGfWyobV3S3yBkemU+ONedUXWXQ2dTG7IJWGez
RJOHpH3bU99rk60/JhMfI39+xX5uKT25mHEqt98YJDXwwu3NNtc2EI4pWeJ1O9wgTFpUNinf0fGl
ObKTtOC83SCXoahneKlWd7VPqP6ZJaUKZyKS60aOnJYDocDdWbybrQKvJIolTgwM3mpBE3g9KXKN
9fTcYb7FG2l7t722IwzgceqvjEt97FJavG2aaKL/8Y7eJcAva3WxAki5YwyqkTTFOYYIj0j14Awd
scqJCXipunts4cQmvdm9SDMUUp3XuDNeb/RtgxXIcDARznCJ0YxwI0bnhqcIkjpen5LKHNVbquSF
l9Y25LBbrnwzVkwvrGx4mbcmOe2vkZugP5sPyw68R9y79jzxWwOcGE84UgivBqLMS4Nc446mq5Hx
sXJeMwY+GjCm291OSQWi9BqulsPDUlk2D1SE22rL82CNsbMhcI9kKqm5E3mcS/So+CU0yT/LxyEx
m/QCjsMOz6v2dsvhqTjEGxfUF+DwiuV5AT/xHJdDFNVA/ySlo2/CDGmHJjg2qsPmCMKYxIeztgZ+
jCOmDEc9aRMkF7wMs57oN/G4wS7NVrgFJuoKsO/XSCpqGTMhUZQwEnBNO174AxTFzPf1XWRsKmQr
QDkHJgNzx86Q1sFi5ztUpe6dDuaI0PGWS3qUhfmza3zgXFL8ZXEgbTmWo+PPzRfAXhOYr+1stkBs
0wMtYHGhMAIYSmMU6hQlmNVIO8AFtChb2pX4j/MlOPOtynQ7XXNm4fsXhKyBgFikFR02GPdRR0Sj
YMKXQxEVHSFRAqbL6fOb0WVh8h5+WGBTfzRRGSptW8TJbLwJvPwGQFwdgH8F7pJ1KpZjF8+ymqg7
XULRG+RsX8HjkI4+XmF5jfriNeopYuhr312/V8Z+rKIzmAKSXYVvZ0L306berRKQl4wyRhlgfdgd
LA0xU9i1y/48FHpcg5c5KZIpMVjpng9t+XuVNjHUKWp6t/48N3TXhOfSDVUQH7rcKRa6siOUcYjd
JRpTWR3O2/i7cAeh1oM1gxy9kGo77SEcaJtc/pjoZfbjg6u7sgYN2ncvOg454NB5V9HA3DNolPM8
Mcg6PiJvSZfdOWnJxD9tpVq8+37rRfves43+DizKuu9tuCSKaWW4dcmsui0Ejqd16kHocfnTHkYp
oLf2cgSEFfdHF5U3QdJ+blzUKAJo4FwfybiiXD6tkr116tx8Q0hJ2Hp/dPdaHRpRu3QGCVSvsqDA
/NJu4idiS2c4uBhk1Sv9X95U6gcZqFCA1JDfOU/93vf6MNDcFZ5mynpLmri7Fo9x1e62PPlTMs9g
gHGwhmhytxq+XV0Ja3m2omZtN+JYd8vZYpQAVysN+lw3Xua2du9FVGstEVI93KXe6EKK6wnuHUrY
0l8zUcHNVacVbfghqSb2ITzA4QWJ72gUGp9yInyXQLtkdi55cGRVzWHqKUjBd1QSnVa/tpDkyh8i
6OlqSVQZoCXuRIs4bT7K6Ie9au27qq67jL0n1etAe+BwP4J4+s9JOwkL0V+1DD9jjPLwc7DDsAbj
tPx5+97t9Ds1x3JZla/SaWnoGWeoJY4+wpbGSAsM44+SN1Hk/8GxB6+gSMQWMaWNAMcNhT2HE+Ih
zRiR+B7A+8kWl8tqmi6vkPMVOIycorCe6Ixxw080ybAyqfQTqOAOeAUihN3vyRmqrQv8u4LSS7+l
3WKDooqrWbZoYuGoDldHcQuUryG+ezFFlaBd/A86ozXJwTVEEkVukLT6grC6wjFQS7gHwIGM/JH2
rNC3Nc9UAk3Yd7kIfOHGaWD9TGx+vYrjXJpgx7mhHHGrZdSdp2NOGOcg3w7rBQq8OZwr5Hktkeae
O2LoZu3RbZbBam8O/iKAsqss6mpL3FvuvgffcjVKO35d/R3K2GMzO4SbFbOT3Mru0On3e1p9higp
qZlA9H/nbCY4Wp0R6zbFQoiv8xDn/Uc1N2H+C+YSvdyvtrK7t7mdffH3tbx5fdrthjtNph1UWwkJ
X7XpCoQ5aO3ZpRg0te9MNTXbUYAuLvFJxVaxQjxd5sZRN9e6V3WJSgoeEs5ATb9t1T8FSz3E522d
ac1k0JyJpdfRWYp2O9PDPO9DtgSkE1PqIdA5EVIsffMaen2+/7kQeDDCEdJIqbKmacALjt7cMCTx
w23h1rXOYmqrQqjPDD/NVjTe0erjJOqxBL0KlYVEFkrlcMgeqqqAPRs9ZtUX6drZwXBc5AiND01T
rpWNZJziZViTkeYnRHtqQoAgbk4VYdEpmHXZnpN5oz2J8ZwoOdH9635pbGu0X5D5nQ4EPCslo7b9
q5mr4H2OB2IPN15+4nzm4RDtaHTk8PfMBzoP+dIWTZZHQESVn6Qa9G9VgcHdkdcJpCpF+NLVynuI
a6WOi044iDP4sv9rWGLZH6Z5y+W5VO36U/q0lKXx7uoq09MyfIzF4EpIgrr+EAGmfJFBLB+1XftP
vtAeYke6LreTG3TjSwhl8ccmxvEV69bylmu/BJTrvG/lIK27KMfOB77YEOprHS3TmiTb/o7ABFYN
zvn5D8KQ4mHi5bcyzcXiRYeCXs97F/T7Fxj0CnNDUdL1IRO7TylBsHjNMLkflCCa4NklzevTAckn
JyspaI+plBUIuROq8FxERHppRVkrvA9gtmpSAOSiphnMnT72vqMDqXDhrUohOqEWT+qis81Fp9Gt
7fF5ahmMS3sEpppDTYJE3W4U91FXeYfa8TRiR4XzZ2yL6PuinepnVTbLA52P3qteHXZZEuanBNJz
+pda/8HVUxNnMwXUNXXtXD7AuSb+wrfhGdQ+NX9ZSKueyoJzR6r3benC8s+cfCizUPf71NtJd5rd
OTlDTbOePG+1v6OKWr7nVRBmQdJUJ23t+eeypncnggmASuzirpnVh+NL73uYVGbe1YEOuw5pri6q
fq3Ccr5M8VSux0bZ8ie9r8zH0NkIAOiXlhrSoSmwLGiMrtkomeiftnGjUm01w0s8r3I62ovbdQeV
9B6NpjZ04FEY6R81dPvi0BeTnbl+rmgMWf3HOg+s5wAf/7gXC32D5RZ8cfqxPS11TjN8tyZQp3cF
PZGz1vk9vZtLccQuiS/xshVPiNZM8XEggnvTRaV/ucNckL2pmIo88oCTPPAg3hcPsi//E6IoeqQS
XSNtNxRr/szXtulU5PtpVHP3s7W8LfhaxyrJRv7iFJv6wN8VPvMH40d9fmdbKly+JRvNTMFzrNco
Ko+k33sSfg1i3tDaMBKhwqo4t35JQ2+b+hRQLZFZS+lCHdyLHLXlfQMKzrx67tbXvSma+dnVDITf
054zOPfgaI3zsW0zw+1Qd+g4eC8UHR1Lylga35KuLpAxkd3AKXu1bbdrcPwcSCReDs1mhckOSWRp
dRNCds3e0Ek0m0LXXj3Qrox/b+WmD12fL9Hzatc2lWjBIN+T3gpKuwiSuvbZ3ar9k4CsPkrtJpg+
VXXiizZjbqRkGGztaUlLaxuE+24TFDWyoaVWdIAoft7O2N3RvmcbtN4n9L+C3f6Xbvzg/xqBgjrV
sDW79v/i7MyW40aybPsr1/IddTE5hmud9RDBCIqkSImihqx8gUnZSszzjK+/y+Gu6mSwjerssjKT
MckITA734+fsvQ7GN6wqF2J8GPBmT655+FyPLtu1Y7TR7YrLUA4ko+1oQXzypnyT6uwqs/inRjGA
OFr/iZOmfdteOVk5GI/QDaR1zqntPcs1+938NHWRWfb03e7Iol1riX7T0bb7WpRZ3CPSzKlTuk+Z
tYg0Tskr9GSrn4ZaIGb5YC5ZH3+Yl4y47m3rb6tpbQeEKxQr7hxlZ1Mrdm36MQdQP2DHX9lB1Mp7
Qh5HuhCzABJzei3cyWBhFmk5keLqVtH2xvvGgiuHVb7qp3pIvpCVJgw7IoeQ+m4jbrKRcUzryLll
rqDokjxqTwCtHuMI5ppLr3iT0kAy2v7bmLm//8MUhlSJkH+1cbw51jY2xpVRDG3v3YrcjaPwVLLt
rpbrUliV451zK5IWG9EYm5391JP03JIUQMLH4gbEBNaD55uXfU6b0nVwCIn8yffommQiYphkQGar
lJc2akauW2bkLJewYNoOrCyxxB3bpRmPFE2t6K77N71mAY5yLGakuE3QUGyqL0xvtBG3Rbqm3Scx
2FKTsZHw4J+ib6M+vB+aSTQfsEIFNe6pweyX+Y+wCP1mvV5sqpTGHyvuDQrN1HFHx4MqWk9t8EMy
VC5gaBaqnFHm+vcGmE33hqoBVtefQF+fG9Sx6FIthRRC5hGUBPjHi7doEbMxNtAcnqwV3wANPyci
BMRcLE8y0YCyW7TOjU3pYEbyv5q2a398XfN/4R3kDHiPLU8wsCGWsBN5bqohwWOJeWvnp7iucl/Q
pH1ZxHo2QqtkyOcU+KXeW4mswLzJp+v7pQPa7O+eB0IyIfvZgRORZLHn58HunBRV2zZPKlq1kb2R
YtH58yEyZWZnLuxQvhC89Wzlh6SU+ZrXT+M5d4MHAqCA2qUL9wNEENyW56eRIXWjh6LT80AIFUsM
QlZoOONhwU9uB396Q1b2lMNcVp34J0biF0+CA+M79CFiQKmB/fH80NT7aB2Sb81TYqQeXmxdoaVw
LlNwevJxKkRm9Y2TTNP6OYosUdQ/uQPWTh3/Lw8IJ0GnHMFb5dMuFF/p5T2Yi6DuyZA1TzUbRKY/
R71gyAx5em+KYWA6vw7yWooOtKWwhG1A8SqhweNsHvIK+0N2tvIkYy7M911YuqtUErIQzItuI/Zr
Ul/sYOtM2HQXa9QjFUgW0bFfbhtK+h+Jd9iMvRuicqiNEwoAjzU6cBM39+6k0ICJeI6QLnzDqyRt
fACNa6O7YhMQp90HiN9yFDcmEv/1Fr8yhQZsNhEW0HOWsGoXh1SZo+kFXrIAGR79NFmp1PSfsQ5L
uRFVzOm2R+eT9W8nsThpdJ1bplw0LDuNHe9AVyVPhGfkQ1v9qaI3MGuM8gDpFbA2u5XczEG0+cDv
8ooKIz68GgPUfLdt0rR9Nq3IiKwvhhBF/lBF9WAt9xFqd5ajgRIPDjzhDFSJ33bI47r0wAYhMtMz
LV2jCWyKmzdTe+UG1YJSHbmqtw7HTfa8/8R9YQNAvkA+7DN+KXiMd5sQCadQKwfh3JW2MFDxDn6C
XYf2v/wOwbU092uHGroiWTqTMRwnVgRiwxPmBbTdGu/EsibcPTJJcvEzeLv4S/0Bi9eagVKx5uKd
IkUhb3DkrDFfjRc3JT9WJhYS2Glwpa3fzBC7lm9Y6KXPsZoJF6jGs2fjH1uNqL4imY1XfqEtVvJY
NKzw5smC78gHCAjkWm0tmEKwyC6J3XXnDd9FlJwdLGAxMrKqxHcx/bbAR15jDDF1OoxkdDI/ak/p
WBOPmHj5tvzcgyOb/2wjUpJ4aa1h5R4ZtOXIyBRkeWQ6R3I9g+c+GnFFcsFzkNr3R1+9GtvgQZ15
M2xkVwbzECUlW2loOuT5PJJExOvmdJUaWZD8WVI2QQoPjsgJ+0e3GLbFv0VZJl2U7KM3eIdlUBV1
PxzCKWXu+Gy4dCBpbw1kX9Cniwp2CrXHpXfM8Rz1ZbzdeTVJ4OahjFZq70+8McieW/KEZMCSa6xZ
KU+qtN0WTbqBJUCQp1fvk+kPMjOPdrgUE1VjPDRYQ0h82LToUtUpLDAyW6y9xvp5W14iw6NKhVOu
8OW36FXZoIECM3forwa3RBlaX5+4X8yeIDhtKFSspsBXwkvjdFu0EG6rOvmg1g/8++SWVKVCzItM
6uiMrqtK/LU/8W6/fg4vFo9AkmThgNLfgkd12Va6xbWQ0e5+ejTtkZKaqqUpuRg13V0OpQoWrx92
v7ZnEzYHo08Mlj1H8n0ucXOZV6LNCofuQ5JGYRBfWyXligwAgU1t9zS7y5z091ab9CFGAAtdRX3i
XcwpkYV5REn5U5igA4rfzM3G0z6VbeEHzdkiCW2Eb3SZlzyWTF4xq1EHOBpW0U4f4hVCLt6IjEbO
8zX9FNDjnhHuUfo72tSMrOI6ZepqHEQ7pOB+tgdxn1OkWKZBm3gIW0CwYtR3Lxcqy2vnOfaK8QOJ
Vs/qvmYky4jzEKSOPG/yTDLvpwu+VbrSLOiY1e5mdVcp71vw8Yea/a9VPtweJn9QN4uUxpoQ5gds
W6qUmqkvdo0ky7rbYUR4NUvfG7gTFEXUGds7iJdemZ4QARC/3HhRKMs75YQEVtwNFftBpibHyFP3
e0vjWkonuFA5EzyES0ID9hTgwXyL/XjNi5Np5LiIkQuxCkXHJrGtpSlR5prhmD4uVN1F8wa/Peqd
s8/qa9mHFmGtxe5UsN6MOS2Z1lU+5R9SvxrroXnm3S1p1/T6GLwMZNkAAsF1CR5MqPAvovGsX7Ab
r2P46LjpNDW/qTrrD70EMQuzt64Y6uzw68e/fPVkg0mGAHtRGUa/CB/rlrl2pVb6iFUSYZOWXWv1
rlYxEMAzJ/zt42LpQaNB5wZXwDJ7HrQJHG/pjI76UQkKXKXWmGU5F2/1gt3trCtsrx/XugBFBLaE
zoTyiiVdC77z8wMX6B6Xbt62R9RaVpcc7KEtHWTPKlxlgkrs+rYufd83Tiu78Ua8b+HLS+4ZycES
00rrZn53UydLa60HmjjPxW8Y/oN5/hnt3ZJB81/nJ5tuITaPhb2Gyclezk/hYpZj6jrJ4xIFI7vE
QMmZYOv2we/EAFkcXtkZPu1P2dRDUDhW8BKzP9j/yZqt3opEzRySREaLVWQV7jPKrvNVp7SVr9/b
i9SGbN5HuCY1w3Czbcrxz29t35p0j69K8R4ZhJS9eGniy4S76+w16n3hSGeaXV8J8kkloiZIWiy/
ufJfvH4yLwa2bcOQ9SQunP/5l6gZGSYM2L6mxx9yEiUS1VViJeXtqxnp5+vH3fsvPn9org9p0ZGc
PlBml5Mr0saYzaHLTOO3CIorJaasqgXf7xHpv4R5gAYep0DGnkmdP+qYK+7RihGdoYUgHJiDVQbW
wkqlzFjzMcqm9daRNMGuobanNR7TBytOtmG7ovJLOutEJjsX6Z+vX9SOwnx2UU6AO18+W4jZMnHw
/NGG7ppsYsqmR81HCZs69N6NVrsGySlFNdrQvQ+0CHqoitI90sEUM8jQoBoupOwF5VLL1QydbREK
TuxbihoDIemqD1vj+pFxhJGC0/aIzgDpF9LjhUrTufUWs8CjglMuH2/8wfVy59odsE4MnyY6jJjG
SQULtvL4pC7WWaJepersRjbD/b+SjUa7kEL8PouXE9nLpnCuPWriYj1Q1jan6lSgtg7C25FEqvG0
1UMhpTfqcUj1FYH3Nq7ywfV9VTtsX1wL7xrGxAKLHN4wZg+O6llSNqrJLsWSSHvdKJqSXvaN0bCm
4C+r5fm1oSfW+Zp9XlBukPPzwK2MG/wKTW0RBS9Ew0d/stLk73XZlPtzFnzXBbMibLRAl2PTEwmE
bj8ffhiltpqC/rciiXYRcJPuPqldBdOnuRQZvT6MXix2FFXgj8EgkVtl9urPRxGxFo09+6l51KlM
rc4GYyA1pOkOnNLexiLOpD3y9ePbL04AAApuBOqGlKGoPF6cQDK4GQKTdnofe7HcVWUF8Rs5Uge+
8YgmOtqWEO0hzLXxriXlwAO0qbPyWtHHrGZTofdmhj3LvOHIhMx/1DpIcvk4Ig46nF/rkLEU9aIz
/cNQxdOIL1zsR9Uji4YRkjiEmHYoyUX7U1ViKoNokdHl3Vp9iCfsUZk10kORVklpXL1+N15M1x65
QECiwpbQPBiTz5/GUnio4JtmfK+nKLYjUhISK3Sc0sXmK0KEG8+rpCFVlVHnsvvpBuAyIHU9P2A8
BORJ7UCyl5+fSmTRyBfO7vKxrHZLi1KxzLRVwreyG19fv/QLsChNPADVU4oUrmRWgW+/IJvOhvBi
FHnxx8SNUsc5WiasLAdJDdkrQsY6Caevs+uX0QHDHO1zDgVzXbEcc5McRYfaHnzSz17OF9xB1w+4
BTIepDbwcsnqkfesdV0mH38I0JXzAYeUVF6qAE2pd5V0U/uYtn2dUSIorbDnRZeiRFW6p/Yln56a
KMvYoSjvZ7TEbK4B8dr2hxboiFmicCylMEgFoFoQ1O+uDK071OI8pU4oqPlk5SHpUWxCH6BqRMsX
34z8t21YDeZ6jA2/wcumTEctwHT2rxXOWpKTWofdKIU3/hwpudIKgkXZK15/3JexAC89rnvweACt
vRBd5vPhNQ4WfBbqBE96Z1l2/jCd69SkwMzWdKUgJND/8La/flw5nfzXqilkmccVoB4Y3Uy2L2IQ
u1lTwDf18n41zHBpvuOi6tviM8WRMgeW+W+c5n9D1iPf+vxgjBkaa3mST0uMK/PBzy/SXTY7qFlS
3yc1Rp/2kJP5pAaciKahLE6jr2mp35T2IPNVuaBzyU0cN1YmcBiO8p+miGr+ULu6HLNb4DvtBK3J
clb5d/sPIgKtKI54s6BI8pTpxf67Z8PlFceMWYZsM+lIuX8cBxe4wZ1LMAo3CEXHYtpXI+4U/pKl
ceM0AtLjxpNFDZOvsrJxnD5Tcs625TRl4ClAWRiktiKArfuJGsjxuTB/seWHo9j0i4ekYOtu35Rz
R2b2qtk2akCHHEPJYgI5cPqQYyoMV0Vho4vONN8Lw+JTpW7EzK5oWb9QqKUB59G2htF03sFRm9L1
tsx6zxvPlDKF2955dGrut8eYdCcXULktIJaT1+UJ9yztS2nGSEI2TNXBaicABW9WM5PSuon43Svf
iKVv3IRKEzKvmFqkaRYp0AOU8PZVYkftmL+NqfLxwDaZ3DPh+6LmjN4Xrpda2bme3CLajtiMZOY2
KWaSgo8RYhTv96gI5KmkTiWo3+ToOlmS9DOggkpm60CIhXzlg36PQzP3SIpW+dzTpRmDwuY4D5CU
gmY5hogOQZA6NEFEB2R0sTy/jSwdVEwrhO8QEdAO8pEbi7xk0nYzGrjeJMnpXCU9ffcwkxN/cOW0
yQG1poaQQaTEg7ErKxyNUzSgxCqvaopjXXJqarflJrpW0zNCodg6pfEmj3DwVFe6gIGAzzKj25TW
RP7yBqweFZ2reDT8Pr43Jxt+3aGLaFZvX+drOo3+Q2O2y5J8xB1XYpaxvVxw9IY0LXej8UdcYzdU
ERmZN2nTyuCnCBCYmYfJWUP3OKTNYL3VQQr8PUKmexrpteKNkYVLfIptWoCm7zLQDJzjmIqGj77+
Pl9MHVSGAW47PgsiMAMKTPL3f2HQtl67WgLixxuHlgXY6JSQeEAJ9bPkG0PrcubwmRyZPxwXhBU7
potAgOsET7kU9fuJmMPtMF7ajuEc6CkWt9WhreqFINUZPPL4R0UHRKIqrQGBKtquyWiJkqxobUvQ
oe01YKA+G+ASg/i3OWKQIlZ1PCNk36lys/nQU41uQQ2V0RGjctXX9G0xDXrZoj1Ab3OzNL3Jc5wo
fclKSt/K42kgK6ZrHGmLiNCiYzCVNNdNIWQFX8HfJVMfeO7BwjFqtafEBQtTHhpqwvF1PBs59UJq
GeiYDuxQAIrfBNEq5XmlMcnEcTH0MoOua9htVhXUmw8AFELemiytmsg/Uaedm+GusCynDH98cLWL
1gDfM/BulOhjJn9tr+C1ufyDQGkISsRp/lx90QFj7DRT2ZwXR5QT8DcaJBM+6t8lNhApHLc7EE2T
IKGoubxXqJKj7t3W5NBTIeDkDcTEKgtblPXYqffSUd0naV3eIX9a6oS4bZVhqo5W+y2ODFp+G+Uo
NbbM0mUdv/M8oH28B004DZQpdKSqKYWZ6N2tfY/BSVjtG3hssk5jt6usRbGdcrroSkzkzrDikjbn
4xq2GKkwua3wn1sPuoalYYF2Q2CGCwt3ot9g6omgxSK3ab3sX70l5Ywnuxco+W6qnFAJcItKnYcM
udWBFWxQuv9Jm8TnuwOyUVTqbRjvknbvW3SheP7OdTIGzeNwe4hBBRKnNHvGQsEmtNdEVhE5a+3w
ff2Vfx6Pc3ib9B/D1ScZLxCGX7yGE2bCunSD5UGbJrW7XoflytIZp6WUfgObky+V1pn/T9IYtjza
X2IX0mTsCizK267Dhh8k+/ObQdKXHoaJyHhs7rhiLB8YpAiQUmYD0ziOZe9k82lq6pp3JZwlgjBJ
cRBSC1TWWD1aKTZFfvaeTBAFrUPC52QhAysO753Smcb+Xjsc8QOlX8c6iMvpQ55XcvHURcaUpd4r
TzFLBFKt1+86qdaLK2XZI/vKykHhlsT45V7ARbJPaD/E76qY9qfNicAnqOozQQ/D/tST7OK9oJgq
1zQgIx6sSrVYhHXSlAG4F9bK8sYO2lxkh8Ycx/HtgDCsOkeeyPgsr8sCStuZkuqg3Gu9Mn8oq89Y
YI8VV7hW5BEUyMR3wZCiAwpL+d+0RdaKMlmtQl2Io+bYG2xS1hNKZXmngrGTX+KNDTmQQ94nrBOu
PRDrl26Z81UtyxTF/0o50jLSKpTKQRtbvMN4zqVxrp0z6aAwZlOagTXHg308yd/MZIp/x/SIvuBQ
kYZZ39o4n8nDB4bRESoUU7GDdpfYWSH+oE9LxwNGP3ZwZw0RUF5Dc07IJT06FKHzJ3ChbC/VLmMp
MZJgiJHCHDm00Sht5xEASw2KRgHS82GnSayj0VMtX3gMzZ3aFmmVMzRLKf8Iys5L69tpZr2rr7DS
IF2ujTxI5uVgbqTLxrt4K6V9o89oQUHHnd1h4prNbs4vALWsFOp376hOhXc0h2VK6K0ihkCiMSPD
YkvnoHJvUiEpwjdVGIFnuc2UqVGfsN9a0ts8dIGEgfdrIKdxVH/SCFXYfeS7tEYtik66juo1co8C
0aVhH2iBGwNaoKEBxPDrAKVqYZ/tNnGpTcy5K/05wK9izmtVN2+s0Mz6j3maL/F49L1xTY2znaLB
Bbhb+5K9MoDO4Q3MYqSz8WM6zU3c3dhYW5ObBD46IWSDB4IDaM+2abgZn2bFb4k819BAMzA1vMso
51IzNrBadcqEpOOlwJkqnGCrH1WcmFWzqNpv9M1EkONu3SkYrWYbzkzptPu96TZDBpv647Y59tjl
HH7pYqCk0Fy/i/wOSUOoqBe0ZJW+He2DGhZZwjgug+c3H9a0XDALqD2ydjWxSDLE9A/aUEQ2RT71
wV1wyWvaka7T5ZYRxOYbWiFtwwLGxWogQUG2CMynhlxtTrQu7A4ueeTZUrlRG4g4nTsRWxjG6AKf
yGynfhnNtPIn/9C0sWU0Vxr1EqsHtiijvkp0hA1lR4xeYyHT4odejbUR+MrNvGZ9GQC7kr6hFfkn
LXtY53WUUChDp5KoT4XJhHSmjpCK9tjDbo2eqI9Zs3nbUsBYvROGp3lGxKr4TmLummoAzrfAYH6o
60r60cg15ANCfm8cq2/FPo3MvJbMB6z9zQJzMN18bJCgbeItCiAsErUs134S00/gkJplkt82tuG2
zVVRm/EUPgxsdxmTAzJQpqEs8Fq0B7MCNRkrzlReb8FYFJhVdzOicgKYwwYXMjnqUuA0mbuDnvQi
oYQ2m7JwyXKRxYRCFbMKWzlTr/MoTWMap5B3ozTiGjkNHbBdco2chL5722D0XHLctOZ4szV98B4F
iohhTinIlYL3zHucWUak3kkD+vNoEWBi7bHNU20V+NKhhEcTyInS6NIKWKhrB1nzBCB14wM5cQb+
xnwcY3+8/VEYUYasCP8Ob2QeddJVrGtf2kHpVIUlKRDeEn51wR7n966dwxo5DN7axtMh63ufu2ot
9CabsqN+zWZjjgwoFuncbWQzD0vWpVbxHq1zQsYDc/X+Lk8BrI/yPq1zOYIdiknAUFJFoALibYLe
7mw2ieYPyam/oR2wc6wOScd/baZQOu7rzGQlOvsp2ZQYEvPuzW/FCLoDjqZUn+RgvpgKYuxnTCEq
cdSlULDyO484HAt2FAI48R9bqwGmA0MplL/T4biuCRqYKqbyWE92VgSfV1pPgkVUTl19PtplrXzI
S2S4jfNBP69RoYksoKXswEk4GHLCTih4y+YNdPBzhzM2LtKO91okhyGuldOkUs5NTSIH6FzhIHM+
1CHQTpr8toh2v8czhJFvUSpro0AZoJcse2Y0UUChed5hA72CezA97zeZqR/3YpDhyZjf0pp+67I3
zcKOmg5+vkeu8Sh6zOXztacwWI0CLcWy78e3gswDXKpwqwOJL9yZgvoCNXzCUQQBDCDSRak84nqK
UT5+RzmJ9XIZKYICUimXu69n7HKcpe9aSTEgx8kApFU8LTAaprSUeghrq/eT4gpNyqSHD0tuWArl
c9FUtlEtkNrBishLxi9aGEEfQVnuwsIoHeA6N9HmjUwhiWqSNbBYDPKn2gNSwGueldJ7qDmHulKd
qxlw26kM3Z6u1BbwzYWVy6jz/RVOfDviKArOthEMTA4CvA8H1dF8ZseSHpUvLlQaW4leSgUnyBSw
rIADzrLve4Vk52j2mreDfdIl6iNx0zNrmsutjboJvY6+bj2I9M344Y0GLSMfjqrAat+jvnw9CYc+
r6FzGAjEvOwqnikTEcZYiLX9Y2IjoLuxJ6Aa0XlWwV8l+1GH96sgJVvfLUNj+MVb0cH2w7Mn2mj+
TrKfyfKqiLBZu+ysWt/73eU/EsuqbF070UeyP+UdJiL/UA1C5tFiIn8+hYVBJu3oiSUzJUh0Aj4W
jfLR2DE5/d97WT1sD1vZYXE9TIE/cxBGdUdaxK3pFxjeA5HNZKYMRAPf2IlC/hO6KeI9UuxutHx1
JsS7v0tJLRemmQxYBjhFCqGc7uCMbLDB0RBp2gcvs/PmEzwvmRF0ukBmBPttkSNXJagIIHp+0Cmp
WCUcm66RC/+YYlwyDpgaZd3p9f3E5W6Cij1FJsoZbJrYze27jb8kbpKi6+By1c7DnLLM1LwQ/pJh
bNrdcvTCkOOut+etTlEZTpmT3alx9/pZvNhLIigJqcd7ZNp4KpfIf99MDM81evs+cCQWT786ecJo
gEay72uzZZJhrmZTlKoGn6jI6PWTeZ5+Z2OLHICqBjZqi64gL6o7GZLMthfRdJ+IRUrNl4koixlm
Z49oEBhWU1DS168f+MWzEJgzLfrXUllx6OF9saO2h4CeKaE73gu14PqweFEh62Lx6LYoJ3QsMKVj
CK4wVnH766dxef1SxcHs7lvcBDbSl7oIbFRTH0NlvqcdhsqPJhLqRLJcIhPY9kv6l97Lv37kiybJ
FHmldAR1O0Vf6g/+5d4WTl+MrDUy3ibljhor/Ih9zynI2qaDTbpj+bTnfVH7zzFo5XysrdcuEJHo
o9Xglv1ZuetyiOI94F4IEhWhRXnmMt3h4VumWByZb/UOWyOEhh1BqYaoImj9gEJ4O4RNJDtc7Sf3
6TLbYVOURhZjWxZlYVSBl6kfj/oRsvbuLXYkd0OeqjgAqA4n88MaD607wnsdfPNrkXsy8W05XWV9
bUfE//ExbPGCkPCO/RCImpgKDMo/kflftAiiRhvirbVpruMhmqIacXGGZmQCZW039+1cBsGWfHFE
NzT5DeVhlxYQzOdMaD4dxsrfbO4QOZllykKCnCFesKs+LD6Q6flUkVzxx4O20swFjD+6lsm65O/E
apCdNfqN/HRkDOfX7/Ll6wjM3RW0srcp8gr3hZyJWXNCdx/695rhoTfJDYh7pmFF1gp2ECSdnxCA
WVspuNWvn4R4LgDjRtqyX3jgMx1BaHghAGNlm2RGer3PYCSy1ExtXwfdfTiFRfQ5XhaDFg2DseLa
f9yY32UYqzqGpaplRk691H0YfLE2+TX8XROjcDTE+dfEsDAlOQevtyaEKcFIxJleuytuRbYKseyX
Mlt2TIaM9Cx1LxeBG9+ug9G2JLtGsxvTl9pxnfGt42UakL9LwDNEBk8gp/uhbtHZNoZEzVeOM+2P
QE4EEPFylmpaSdT45Vsb72duSro3YzoICKr0hOdBxjSeYgxKKQ06nMnvphN5cqcPKrgOWUJqeMpX
6SAzp9ZoYq4gGcfyOldIsDjopTa4sJMkMU++IDRrrkzh9MNw27UJ2r4Tm/rE/Pz607NejCEcP8wb
JmphJCRspZ6nJf2AWRoIU3qvM92NunwiGfZ3t6QJwcjRXGkuQmqeCsMjlKJapxRb1ecpV+1SzC2X
AvwN7x+PQlnZ9GWXFPHqT+ZCS4n5CrSGF/2sZHtZd/Eo11KUlnUXC0nVpbzPoY8bSWyze8vephHV
H4AWE6c6K+SMbmyk39StMiA7Y4yWYEQ1bScTVmjzZ2/HRS5U2tQ8nE0ePimfBPBF2WlaUUr5FPXe
+puBg5LcZlQ68ZWx7HDP/1V04JvIXoVD3dqX/cP27kV/CZiomeB2z0T5VpcudTDXqlCNxnYpcSP1
MPr4/CT1e5nvZwqA6Bzi20HbhhDmYizlUyslIjNdQpPMZ6Ip2Yd5v/84fuH3jvfeD3tZ44ssmhv9
zDH04viIzwPACzLJ7lLuu5jSq2JNhjWwkjvtDpiZEOT26plxqbSEhGK1ioD7+tv04gR4zEirMEdg
ZjKZnp+/TPQqdj167PW3aPb22cPd91t68YtBn8h5WbCJx8QJyMX/8vrx5QX+tcYQgN0gLpEKJLaY
LxaEfJld3JjxepcxuWwfg2CkRUzSexH7fU66M/qzZ+OX/ckgt593nhQ2kSDzaIjmiciQMXdx3bmg
p/BW1t0d5pqkHR98t6nXz2HZZduNLttXuVU7Xwark/VzqjVy56OLsGlkZzIV2mYje5jeRxK4HXGL
kP05d3YpEx9aF0B9Y88ux1XJGMKLJMlyk8PSAjAA8kv9iaqq1F68flsvIyuEuAxsl8WAnbtc654/
1ghz+wIqPLsbwgmu/AGPYJr7B/rUdXkLfzyfBPA+ZX8SKxnzbyM+sgmONzyE0fvJQxaXD5l7zWMO
5FlR2rrciswFNB4wA9mdYo+kO8FQRXYqI/T6xb88HDMXhRy8gMhvCemeX3yWCkENcxO3sVQSffsB
ni0mAthB0Yt+csAXoRmLLpsbJjF6SZrWizaSfR8tEpne3mqpcbZb9pYYFik09lmWXWRjt6m4S1b4
Fxb4JI9OGw/2CN2jOOMTjszuDnx6TlZNJ660p0jE6ON/oEKXnVSrNUy1JLXQyhBz03uxjUMBnJVv
paYhJL4cc1i0ympGo3isrPI+Q7hQiPEkIo2PD2mnmShuoOYKinGSKjA/LWUhfUjijnRJMCq6SzXL
ZFCGNpEsXR3RxOUxVRsmqHo0h+inUjqZygm63WffSmVYx4CSb0TSTelmAhxpqfYcgYWiP0pVDWaq
jJC/2PxKbo7w0EgwW4c9jIPoTUEdV4IM1dSM8pJ4fziyug995snUMSgOmVTRsHTANhvBiebLqB1F
IbeA39a49Ppz0BluPBzmzuhW77ov8f6EN1m74blW+3TTnEH3Q0GdIXyeRYzL/L26WXqzoqfjTGEq
dQ5F541ruuZsn3UNmRTXznbet/8qTUieRaYMd7WrWQlzza4jDHKrdVTiPL0TDOxQ3ky/naRbV5fF
gIDLppPpnm/8q6JPh9Ru5abuYwECdAJqT7LLJaoho9X8SXQZZAcQ79nyVVFxqPEX6XCIud1YmEpa
vmWkydJ9uFaWzQ00FIIUfUBXnRteq9C7Le1mDu9oy9WPHzOaFuKGI9UstvBKhSUYjyqCGNpw9SWl
MRzysQOM3nXJGbWY3b8isUr940Du3WtPk9lIxJ/uXKCg+SAEjRjZPvT16eBZ9JZzTnWRY/458J9I
Zg15ZoprjR2uSCmEcDAsTEG/bSrBDed3cN7FuYc19krnY3UBH17u7vhTLNFoRAD5DeQzROUDXqDc
fehM2jMAat7GfPuk+HJOC3Pue4lelP6NSbYl4rPi7lJmHcc/SGZY7mfqo9P4jn6tZWOf6W5irJ99
d1uA32FgkyxaAWWXgliOa7xHOJltVl9c9aokqJPFGOyl0hPzkgQja6a4T+qSwcpe2bPYuTVZTWLf
pwS1nXVdmNlQUpu2kgaO06Mf5INBGUIlWzUBs1OzgA7gwtVz0y+giKzsUQ3r0Vt4ZfP9xZ1oWNLS
+3AK7L4+TYMph6GqW0cGqe83jWFD0D5OStmjtuo5vkgGplKPZradCfPQ+qAdtqsG/jTpYt14Q3vH
vIwOUd0J6KoYyeYVULPwSnbR9ODnDga6Q6+Vo9WSsNjqK1VDLFg9oJgaI6d4i9xjmVhTr3oehIHx
ZRLd5JxCNXXpMpAG7akXZ9gbkpi75VDfph/Y2YzOiaAEFR9WJdDJ+lFH1DlcBdHXIlkXnTJzD/1V
Y/PzMhBdQLnUxv84boenprRBrdSOmEqyuSrfrYoVXrDI0TjCe+YB6q4K24Kjg0I1dyaMr1RBRZM5
XQXX051SQnLZTIdSkNh+051nNdWwQ+fEBE+HQfBXqkWBmVgy395aiUjuRVp7G4BFNVGmVRQwiZZL
LRh3eZ2YOTCV0IA+cQgNF9xuqxjfs/q+PfHdOesafKJpNU/3EIFMhlGLa9gC7qO3mOrR/Bjb+6zX
cxeY5DXmUc2UWELY3FpBJ+VILLJyFcgUulxVcnV9WaklNKo0pt0hHO7Rk3+tVwlddlXgeT09qCSj
xkFrlqGmUXYoWhiXFW2ZiiI+Nk2KGShsDdqjInpjAzweK6OT7htLUZoV8Qw7sEuUjtlfbr8StQ/+
4fLcyWj/HmxospOreYWDhOgZSjN/76hNv67QVErWp6C5+gGZipNq03t0Sz9koP6QjehlzvUHYpo5
2GR1ROdN8npvKNqrXhyrIs2BZKQWcO8QZlC30LDUQc0rDYg80o+jLEYaJ9SPwqwpeA+y7EWcTm3n
t0bBasFX4qK60j9ZiuW+qKOr2A1pidw4aFlSDhuBcZQzocrFeKwYfLhfpbbEVz4gdpyldZ8ZwWq+
beHrUXVpgLD93uHjSr7E1Bnp70qKwfheZMD/lNm4KCYZRuv6VIMMjQVRp7QV+Vm1TqgyWtPRsNue
GLHa6BVSrDEwnGH5I1EXxWGVO2fDQwNYw4Pa4a+9u3eRcJtZFrDIGbtFcMT0E8XVlUcCcOxPo2nC
ozkNSiKvhm2orPg6EtDLPR18mQFu0tYeUQLSuHyrwmPcQnxKjnZaOsZ2LuA/MRAUNFNPyDpw1ANd
4eWsfJV6GF2qo5tFtjzqHaJuY6FFFaGBrx/jl2q/o2PcUQVVWu6DGUgqT0DYSyce7kY566hmKKKy
BYEWTeXlPAvXaWTAbL2XLE8DpciBFmnKHtQpQlFks5ujBZZF/yEIETveUMsQdMNWV38j8SHfSBsc
mRstFfpby4RUfxMAkdIabbIUcFY95UreZbUeKdygsbecSdTspIKnToWHCAXkbKGLgLEquapWXKoI
qIen4ogqPranAlKV5OlVZIvC2aOd+5RAW0VtiTiFO8kkT87oJqOHAS96agQSjKNGs0ZUZ+qdy6SU
WvaDmRy0nV2PjMi/CYaqrVMYeJHnfivVw673dhUwUIQ08yfIzR4dz5RVX2eK4376GMVTJeqj4iIW
gS+VQWwBZO1ZiTuMLJUuCW3JJ0NTFmjKwKnbcDZcoumjLseuvaDr3zmNcJoB2FTNoLStJlP6KYvw
guff9uDI6/fmnDoWAiTVRslTLVvUTdLvGAL9rRuvgiDdCu9GJyuMeB5y6xjDZki8Q5tNe7KZVTKH
ujgxGcGcM6npUbBV+janEFJWxnFgIRz8NS5o3qRP+gfUeTHkWLRYkhk5+iZrsyMrNM7bo1QeJctD
r9QkWF/p8XBiE7LUzZULzbbP/vX69u4yRxEGti/xBKSsA5Aul0m6TXhLncZVcVsWDTJw3Y1PtyBY
VSVLG1r+1oHxJLGFJz1DylxQvLpMxRW5M7RBvSW3WZG0wbeVnYKPnaABQjIf3NZYyupUgdRmmn/9
wHva5y9pGdLjbGgDl7oZVQ86hl+YowwjcDq+PXlTzWsTuDckJQcvvg3BrCDhpto9+sE11NnOQlKx
jUlfVEc3XR2ALh5rame/zfcd8GAC38jfQage5+b96yd5qU9FlEr7EYvtA8wK8yX1Z0X44PvN5Fxr
3ZhSpi2amNZlMl1qBktTGGfIK03iZ7QoCvzgaRmmpmmu6wLOWXqw4VsbT12dGnV8RD+F1vhQMgyc
8uSqxvFtUhYF6J20MKriMIqOHpaHhEjVSU4lRBOS9uptEXtGfb/M//vH8v/i77X29fT//A9+/qNu
gPvHyXDx4z+vv9cPX8vv/X/IT/37r55/5p8f65L/v/on9+kfXd3Tg+7yr559L0fXZ3f1dfj67IdT
JRvbP47fu/XDd3wYw34OXIf8y//pL//P9/1bPq7N919/+QP60yC/LU7r6hf9q5v//PWXkKrNv+1P
8uv17+SN+PWX6+7796r4Wv3n5Ue+f+2HX38xLOsf0PxcG3xQKMgCyRFOy1f5K9/+By1MyNKwcfRl
noz3vaq7Ifn1l8D5B5loXJ24HYS0RPKrvqbr/K+/iPAfVPRxj/1/6s5rOW4mTdO30rHn6EDC43CB
MmTRiKQkypwgqJYEbxI2gavfJ0V2j1T6W5yO2IOZiIlR85dYlUik+cxrQg/uIGvu//zz0X95hf/1
Sv/WTPVdmzfjwLOcFcQorLOn9OfAh4KqdVZjb1GXhiFbLNjBTnKCnxQorbU4TjkuQ9aQ2hhRrjVK
ypAhhiVILhcctuQjYr11d/vTtL0M7eehnCkM0JqHBwlkjmGY9MKQrf61Wua7boG5tS9upJV6VrEH
lpHRwBnzxXg/1ohZ02dphzTfEcqA+jumAPaKDzlb4J2muyKrM9YlUgMBtYojEjt2cD8YTb69Uqn/
bcqgRdKVoEgM2NrlIP51mLMy/US5dnVjWGaVRppEpG4UCp3Lh9ZBoWRXizwtjktvpX2EsIOWBCG1
bl8pZf7VMODj8OYgozBhZ7Nlr7JdVVBVNzUl8uZLb89zduCoKMqIpKP1D2Shyut3fZN24VVhztV4
SkGoBl9eeW3nnSNq5R4Xkwvs1HEZy9l8JMVYoEC+hKea3mQmTl47liOH71SH5lUHEMt6N+ZEVRE0
InDECEWX3WVheQl2QI25Xv/nw4EeB99RN1ft38Q8VAiveSls/6Qz3eZ+Sm3cj9sZD2SK5gq3d+dA
aF2mimzSB9oDWwRwCnjEEgzifTsU9nrx5yHpCfjpCkMdkBvTRoTCDpEBYKP9umAqe80XBaXkcvKG
qgU3m8o+PRZj6uJJPKSF35FgP+vQhxOqmN/dEWBRGf15FNZ5r5nDR6vC0WSG3kD//mzBjMT7ICnF
dpmsIWHsZ7/H4KK/ds0BIA4sSCPHmd0yUUjP8RYptjaJMyfsMidawTOPSVROpGrfTUe5ZtysbVGs
8YKyW2vFs5Fm6bq3FBjSq3REFOcpUyoY9n1Ax2mN6BvL8gknYd2mDUN8OJ+S2eH/j1OXjsHuz096
RqjWTDWIaI6NiBJSvTT4z57UcAvaJ/mSHJIQihokTYJn8kmysJJR1oNojCreUjnrvyMLQG15kiPF
3oOT92FjIITcjzzwn4d1tgxo74C7AYhFH48jjjvh12XQuXa+Tq01H+qxGMuDQZLbnQyxpZjtZql3
S73CriMnzYzgKIOpSV/bGWfdCAaAwo1p/gDioPN1HsSBwcXSnvvnIAwpxhty58qK6nV1vzrWYlY3
mV0M412fI9cdIfwwPmZp2ZnR0FSFeznWYlqu06HOuyPNs2otdpWptk/bUKntlZ7RWZhrI4EB3Qfh
RjYwkZ+pj76furB+gPA9uiMjaGjDCw5iKHFOh2owDDdNPVZvG2It9com/W3RBLRoaMZx7/isnN8a
oGNlK21kNR2mdjOD29nccmzWi9Jw3zjZsGwHJqBN387B5MgLvwe3fiN71xki/GwTx3plsZwpt3CY
glGj8+3AE0ciwvH1HP00B7T1lnKxq+EAcDt8EyDRIvYTfOT6cqvxQz/SGJnvvW7r+4saY47YQ7Pk
vkbcyouzwN8+IRCYeN9CvFhurAGCzd7xKoHmC6IlTgRf0FbxLHy3ie00H43/7G7Sg4fDSZMtBFrj
0fv7dfBilc4StkN/KClTz/clAr5+ApNV2VSe1Wg9bqu3qTdzh+v592Xu2xFrj8D99ucN91vuwDDY
/ax4gH4BJ83ZMJzRQfadfX7IMbI5ITQs7qcF1l0MeRyLBajciy/2lSnc7pruQ5FeuQ6Fv12oEoUs
rzQS5zsVkgH0yisjO9+KjAzmP2ADy3Qdjquzs0DjAAuEArtDZlGpP1FnWPw4RZd12uHu1dU7wx1X
+1jJrJliLLUnuRtdILeHqnAq/50DkFWltGjW7m1FO8J9o4C3lW9Y2fXwChHxx1h+ur70y+TAAhBF
uOlTczsbKyTDavXHYDp0g1+/R/mS+vFa9TPKE2LoylMtxLRLiFbpCGzJ4sa2t4r0wuomKT74q42/
YY2lOCQQQF8HSgLZwV/EpPZpIurYQbywQZcJLRZw7pv/VK5erk6q7uaHxTdluJd5MCG1iBvIKSfI
dRBzRxGvwAUCVG2PXmIq3/o2jgmR1zl8g9+0/JYo7G18BSSj18vZTAASBLpIf4P/O8dopMQvfRdg
N6HEtub35gAIPqrGXrp3Ni9P0kR082vtOvj+z+vlL78YrKZHnwHMmk5Ifj4MxqAFKjfb8P+hoi27
0B3k0Q29NDuYdSOnE9BlQPjVIMbxzZ+/+SzK1C8/AKoZgFBASherrF+/2UeaIME7ezrUaC6ptzVK
0R9C1dffNso44Sd/9VMLDc+uFLuaq3jDILyvyle2y188PuEKlXcEArkNgrMAqrWr1DGCZTxUuSmH
g5yUmGLDFQV66S4Kh/cd0JIdpd00feUm+qtvRhAOtCWhJHN/FkkIiYpfEHQjBEwxeWjbJ3XyfWBP
x/mwoNpChRa35X1Hu+m1++gMF6JnngQPRhgFFxNG6NkFAL1ratQaIj3nTrW5S71B6fxHhKe+A/oW
mkYhdhuw6/aQCj+pjsNseE3MZZkMV+jQMzl/Xgp/NReYdYYkZhDzxflbKIa2ow6zDJwDbeNe09jq
vlVBHV5Lixbjtxmx+NMWqGx65e2fx02opGgmLPBhjZT8DWy6dY3ZgdEfDi6+PsFuVU3wru+s4d3S
SUPG5SK7Ku4xX9uilBZMsf/zY5+npbwIDc4hLmADWMSTenw/3cT5JvLegpF1KNexwngobeS8n0s/
93dOgWi+MEuTpm9hdRhfysA13rQKYDfObdtysjmH3swjBptRUsp+QNVnmL3Dn4f4+5vR00N3GGBL
wB9nI5z6AG35JGOEeb6qXVl6wfqRzp1xGcIAHT4amB3llEzn/pVX81dzQ6qOJoTP+UAF42xnOjXC
weG69YfOXuS7KR2zdVewmZIY/TGv2jVOoz6U4WgPtNkq72oKvebaE6l1b9YQd9JoFbT5rt22zJ6s
aU6CVy6vv4jqEImz9ciId8lPzy4vGFMbHbIE+Xj8Df5BmazowaQAbtmvoKO8GIRv8SnnxT/Yqygu
Kxyr5xh2OCq7f35Hvx+kaP1QBRQeFSCO8LOBWGOpK311f0hDJHZZy3WQ91HVWsZlY7Ui362La4L5
QJ566U6plWR7JGxS++HPwziTnNRxJRElGE/yUL1azo+VsCtWVyJGfpi8dqt3spzsbV/MVVJES4i4
8c6HQPillUvtRwaaRJ9A0xjJYa2q5qbEkrk4suab90st/Om1I0/Pwa/3q9bCRF0STbTA/03zIGvr
iRb8Jg9EI569z+agujbMtb+VppleEVpg2jIWzXujDdZu5wIKtaK0cJujaJf6W5/LNX/lzDuH+GJw
zdkj6AMTiTuU485OYWXOiMiCdT8Ey2D30TK0sDTCAVtugJSpF20qcI4TQsxfgqVC6nvD+y1G7pb0
vaEgGxDCjUzfzOEs41YBZYpgqq37kcY2MCN0ag/TZIXJa+P+7fbgokRYT79pD3rUeXXIos9bcB9U
B2fxkBXZ+fVS5+8nMWEAxlm6+g+jUp36OtppUz71CwLWd40N+++TW4oRcRzag7R1X1l8v4+KOBxI
HFQYNuVv2sp0BTvDRlr3MJht6xuRGqqJPNuwZJC/sRAP8k7TNBgGt/tKXPhYtZs/P2zLhHjB3q9b
rLYPykEh+u2fB/ajcfLLyqOgyk0LXYq3jfLz2TnW0DiefcdM9igl9LDdbDI6Kp92OpdLGSl/xtes
taD2LtEMBKN8akxroXrwDOFC75f/VJgdFY2iNMtbfk+5Fx3eH+N1ly+Lc1oxTOjdCGPoQl044VCY
Xz0vkHyVHAJti/DnB/rtRgiETY2BCxMGOopfZzcCxss5xVszxAGZj0ddbDLbK2Ns8OQqg6XPcaNM
sEmKJ39rm1fsMGh8/LqPQY4CY+W8FRwz2hrjbDYTq1c2h0lxXDupivCNKoeNyQoXQ5v7FeRYrREr
JHhm9Tm3Z8efL9GV22SLY3TRvEER2hs/LT9qRriUU3NCL2xhnYgp0y3jKa9aFcSGqVKzuDDxKVLT
0XTNyegurJKz+1E1qi2+235nVO9SJJ3dT4XkPk4iqqTe28FJPUQtFSK1axCLmlQseVvD/aVx+Wx7
aa98Q4vRdKUBj8NWhNqtpWh7k81dQmms4tLpC2NEVDrUDJylbk2J+n81ySo8mlNR8uvrCoEx2HFe
6q8GDpjzU9BgbYLVox/qxSTIq+jl52Gllw7UX+pTwNh0TUwVTkqx0Eamjd52Whgdi4UKfuOpB3gz
3qKATJrz+hkVk3X8gAboKpqTg7kFv4x+Iz/vlenBqsKq0TAKFcOvsJA94SR3HBwaLMlj1AgG6OQy
M8oB4bkyYeZ20wzypIq70hu82x60pv5vpHfCvQjqOhy2y9IZ0bM/+Ey2qt4Ytect9r2BdCWWRy80
1c5zkgQ5LsNxO1e/n5zM7moBrtX0d6aYiZ5vX0abSxaSOGyb8qnBFWrC1iDyyLtxe9smDyRMslJq
wXhgA47nRgXqYuzOpG8Fj8wyqnCCxJKKGiOynqgPg71ETbI8oKSJo+ZJYHnGwgNzFDL1ykZAJNy/
aElkltomMn7E3ypa74AkHikZDOzw0uuK72H6LHPysvfbBQnKuARNyJQkjdQb+OWndt1mJsjHBPEH
dkWG7SPi7ZX7EAwYLj4C7+nHWxzL0u8erYHhfRVsS/eUz8iZXUOKrydIoL2cEhNY1JY5E8T5MONd
TqWhv1RlgGNsJAga/8mRrjTuBfJiPJaSq35bWiu8fBK4CLjvPYvC66HL13nZTdijTo9Y/BUMuXoe
eeZQv33yYcOuwDCLkpDjvrNgwYfH0TDFkETFtNEi3AnlB+yKsTX1Oe2MKYWjKAhS6d2G4Ybe1aW1
rLpiCoAOBurJdJpwrG6sNkzsCOO0fsAIkpZle7WOSJzkEQT7ZbgD8z17zT7PzTEwI8TPN3WN+MKI
dSyVP6QfdjJ0jfmY9qCxWl4cxV44vw03y7tlBcfwiPACMlX52HICRQOmiUpFvrW19uetBSMxxgV7
iaBXAS0rt7jo5qWeTiRLPOPBl3nL1jLJvuYHs8KoldsaV4/tsQMwwVwDgWMdIJeu/5kjWTxUahy3
Fd1dgAYyS7CCwsB/FA5ygPY+93BtNG4rP2zzhw37VWYpbzzfucDAbmSx+W75w3wqmfUf5Yw1EY9q
hGXx/XmX2eOsf8kheWbfWltYzPnbzV6EEYKvbLryaaqR+UL2IMtX9gpHjH7puZP0+lhrgWJ+L3oY
vB+FkfTyItwcZ/48c/TZ/S6DnR9eFCiMJA/NTJcZ1bofUKmqAyn/zYSd57KO0lTvC4X6ZPE9pZGA
C2Bejt6MBXE969tuSQOAREjClvY9drl9/thZk1kehaRoHEQQFMEJRY7drsVbTsA5fBCrjRIk1WR7
Q9cSnWWrvU4kOZCMX97T5nYa6cS/1kzPWs1c+M8PjNmfH844dYklvJnWUdL/q5xu+ocPbHP60Jdp
7mN8bi80BnF2bBBZDGTbbc1eLN3U7Z2UNfQVqTRp3AiI0GVzoG0Y9PfjEFbFhdcpL0OS0pha/CCn
zbgqxwm92V1QFXZ9ARSmC297yq70snBrH4t9XxnGgnlslyfpo5P2GpWMUgSF2pctYYM+/FdPg/lr
LAPRNCtV79EpwQY22rK+b8udtfZ6Hy3jtK1XMpQQ6rBlTHXPB2UOfVUGcyDWqxE5i/IJtwy9DFUz
SfcyLQd3nQ9JYtThA0zQgV+l9YLawwVVet3XwNuvZEJrFwu1Kk4aSsYTBwtGJpSSMZG5tqc5z69Z
sI287LEGEpEQFZUbxOPbIDihpBSwofEqpeuLC3Ouz7huGC2uOZu7yDB2TegMwNJeLjaCC6Qjj1ln
D+lAmbIX2V0lcT7/sm2Dvq9fYiVHJPq4frnLy6rQuMHGWPQ+ytZVCwix93WH6OX6LbJWBwovl4SV
uJCA4l44Olx6DrxQcdH31dzYkl/Dq0Qf4vVEiz1BWwmR3JDbKNeXKhY0+v5E9DTndVVjUuipcny9
9V9uvda28mSK6e8mufXPXp2HTQTf4HuqD40IfyTLj01mfVOR+9wkqprlxyePlr7QQwxX+cjUXXXj
qQkCg7ksKpMgZqwXgKIIGFS8JwS6C7YsFrwZBnermWwVwvlGIg0vRmkBv7NMtGXH6ewMC7tSYuDK
aes8x6X0x7WmPcDasFl3A3swsE9Fws/t1TjKngNCGU7LL0B80PGAOeIxh6A53kwspRfpldKv9boh
rtFbL0dJy0DsFHsefQI9f4Nfmo2D6flK0QE3mbzSF6ibIpxrQgtVXUpmiEkz76WWLiyO96XVG131
2PeTPqzCBJGO4jOaonrW5eaDOcFCFu6IduVyt3VBP2eqraCH0zWPepnbrdASTwNQetZFa8NWErcv
0CazDPVTEFFXTCSqTZ5z0ZnQp8SdJSsYU09bI+1evIGhUTIVbT67piHwhzX4dCxVR5PYD7dSMf+Y
qSbz9fdnVUI7NDc8rYf7EhaIvMzHLx3yWNP71bBtNqOTZKMuVFekpLFTj/oYhsiS60F3jo4JbY2Q
GDGMd0CZ3uZFxrWvrYiY5BGYOK/jJfbIrb7l3+Onrh+yxgoybd8uvfTmhz6QyFic5hBfSXyqK/2B
SY8OSnvlYnLEJgJNYChCqygcBsujo86BgZE69g92qFcFCl26eZljvMnQXj7Crwl2kbfq8MTMb12o
sfzLNRtqtoghs5aPEW2OdMGutQvZzzft83pGDFO/uhRjWL0qngEhUF48hmXXNnGAnc8/vg40BB9Z
UvqgXQKWrym+9wMGutaOCB8wrV4h+jGLqh+HbbcUU2ldgXUetLK8mZdmvTdsw09hMwNZfPRno28+
hlkSyG8+ms5JPInGdMZj6A9d89HpKgxOqZaUmM1Gpln33XyBtQocC7euXEgNvUPkuSto9ZQfsAmT
vcBLON/AuGSSMide4ANGK3eYtW3rB3RF8ZXaTX229XMEvhWm326WvBn7JhtL0g7c/NwWd9utXY15
2rOgsQ14r9IVmd33WHnV0otXsDOT2vllovwQ+spcq71UNJnCaAUwgvJmWbGg7vhcl9JFNuLl8TUf
s3lE1SaztgRn3XEofXE9zkFbdA8BoByzOoTQ7d3xjROWKpiO3Yz3KYddnrr3QlCwGi/KcNDfb6Ya
w7+XeN7xk1OJzrlI4E3Xxr62rKl+0w1zbgYXCh7QsJ0Cfx0bm348Di9ivw19mSexxAdFigO9wWTl
jmyKtrhQ+Joytkw2IBPyKFSboPtT2xmQ9H/y5xeWtz7xCmDSD8lz1PxyZHe5FQKLIbYxKk7iF+mE
GSmGZT8GxVo8DUPnAiyvkwF5sv1IOlS/LXAGNoHTlxUo7swFkPsBmRWwptEyVb43RlO4iXq9GUGQ
e6DuAXXXMdpmbmdiUJYvY/Ah2ATrxsuTfrBorIscL2N30uEqfEudttnPl1yhuGeq2CrWlUewn/9J
Y6YOFJuhhnxc7WjF6qSMBGTgyHjOTd2+0Z/lDCaoh75x2b0F6qKbuksShWQAizbkSmehEExuP9KT
Iix+3AsVv3MFl0jf9fZKWcTG3Fpnulje6dvb41ib8l0IZ6JVBwq/SZHfvhwXgDAaboSpw6rBphnA
uY99cEsXM+uv0YXGpPaBPDGZBX5GTtGgGSDQokO0x5/10Y6qvI4xiwBSHpSuAKrVd84rn5M9W1wr
GT8nq+dV485ryx8xaVLraXnBS6D4SZplp4E+8KAI+dwZ0DV5wrCbNETYajoNFilqNB3nQzk5RV9e
eF6XrcExBFWm9u1kNvLeHm1p8a4npo1Tg1WDDnhpca8i7Uan+uUaB1OqOCNXF5oN8/KcxhjDkAoJ
x9Abml0/BHOGBasxcrLhIMwqi7cs3PgtuwXEdWE9H8s5cSsJ0nPgjEgYJZvesDUgpwlNfZ7Vz0fe
mFUh8czL5fpCHymRlqzyCMkKKirRC1Wle4588hEoaotduKlDBQvNUA7V8TlcTxNcFdvLlm6NTihW
+CX0621dahBKgz6PwZRPXBDBIHSgZSIJ0Lf7KjfC7AptgWS1Pq9GqJbt6DLBatmxQoLwrengKJPu
GojF6TeYBmPyFgFOWV5seWYgzj0Xxmzj4MD6qZ3IyaSDCj4lCtFfUKIrg2+UCcx3ssVO4HO22BoH
hayjWRydes47JJ3SZH3skrJe4s3b7O2YdqO9vSO02qRxHFDLVvkJITAh8x2Ol1v5qCQM408Wki6o
5c4Z8lwUlwH5D1EqUFHsIqhsU/uQ13Lziiiv7Dy4oO5tYJQablhc7cdWOU8iqZR1aTSjLL4UoyXo
Jmytf0ShD2Pi01hts3e5jbMxv63pyCWogOZ6Xw5NWjDpCmXx9HuyzdqMCCm5ptw5QFY8cpaq7LTH
MicWopd1Zzb2jmsSw4UbnZolR1OosWmokTFzBI9ImAxIN+SmQLwqk8P25SXjeomyCQN01PNcJHjO
Vwwb/TWOuSkjq0zDjgDet0ne8XdvJwB0MUYNPotyeE7UU5633T2vf/UcQyFgpXeVWjfKjQvVI5ZH
DviyfHpOuctk06HmS5z7siV8d9ZhtYSixao1AGqbnygbYDA/r7lPh8XR7/2w2UG3rLHrT3ACMXlM
lhlfHytghe2ycX4JR3RonRfIf7S7odz64hoiTlC8aa0gmzpEBc22PvnzBrdgt6ZKHxkvTA+DBIGv
D51OsfnLFn9hkpnEJJXsZCkkIegkwhJwZMIbbrX/fMKeKfNJpN85lyqOrq1bRbgvJUKYAPVbtVTv
2FKeRvS3a28i1uaCFLlMkGtfbnmB3XKblm2weUg92ptJ+cSTGx6SyAwN3+wwnIZvxBJT8SULpCwe
sd42WYYDJp7Fl7GARomlug+2B4kS3+udKZ42U+dT+bpo3NPWbM36uYOMynhV03betwIISQ5DdoCs
RbKO3DSvy0zxibCjtptNwSr/UTzy6eW3PdApEI4YARudno5GKpODtCdiIDaSucsP8xD03u1oJ/om
UMJqeFUvZxg7LqA8ARneJsLJhRTlbi3dJCwi4fZGVd9BhJO8MO/5HppMtOqruHoO53vT1tlGsvpa
rDwUG7Goa1hsil3HlnC23T8vaV10YtrbUq+BUriUQbzFmrz+uMIHznGkZOlY11BC9OLL0Zghzqsn
IuoksgZbFzSk1w2opid09loZK9/GYGbnuSphYaoX8CBF4Cqk5lGvLJ52E1WI1+gUll24W59rALXZ
UDFBFYkk2pCK/ZM0Ws4rDjHtHOGyzLP5YetySNMALTvv1sc+mmkLKmKsdwgyT/O7lzvVbLofxdMF
oOeKT2LSrV8SJ5Vi2tuAufSkpXgodYeFvgiPTcitpynJlMHJbJjs8jbiV4cu5grUt2YvrHXk1rQd
isGxb1g1k2HmvRjGaChVNTV7FdqJMfALE3T1qxdoI83YHxJNPafkylH5XMujDkvkMGLUyiHykiym
czKQUtSTV2/ASpolUO4ul7NiAaNb6q1HH9XbgDB5XROOk35wIWdFgGCoiF3kFuR6Kxaj7blIsvZI
V1tRORf6jyZoGRPFPImvKmsoq3l1PQAOHiE18L4rYcI0vPe8tfUPRtbAV73J/XyuRxljxquzkLyc
ffuaeW+722qk3vdtg+NiEnsJtd06mbWg/YnCyaKsDz+6Gf8R8eC/wSn4b3ET/jcRD6gh/tT2+Y15
8PYJuNPf7vJvff/tbxAQ/naTy+lb9St54cdnvFARXO/vsFMcjWXQvngAB/9FReCvQOphmawlYMDN
/ouI4Ph/19VVtHhQXzJRCLL/RURwvL/TyfPBJqI4oSkK1n/CREAV49e2EV16MEZamA+8BcD28xa5
YyCLmTdzdsw2e7jwl/wD33mQQ33t56OkrriZUbGt6b4SY4bs/QNV36sNQt4hmItjVvE3gNWyC9QZ
UM0S9md3yb1oMuXeaYIpgvJ45dTbiTLJwWzNt1NbfV766rvTOfHq+ldgR04c5eR9QJCiXBVfaQxd
LqHzGGQt+PBEjXtraslJiXVFF8b6fxRYEe+GIutwKU6/1NAQLnCgm2OwdCqabf8LzPpvdRniM6Kr
KxKG2r4002pH6HTPA9/aTvM5N60LlFvNXZEk6W5w8yHKbGQqnCGMUU/FjgKK1822btsFcQwZF6rq
IR22GAuz7wHVW9CTPVvZlR+rrv4cIlLeiOQ0TsAuliI5rbN/EBlfX4/lF9PtwyOAPO2F3HTPw8oH
C+8v6aKc3nRxW6TvQ+MN5qR32xaUe3LRz8vq3WYpJdZhzL+SlHPcMpINxMKu8cKGSrz5WGdzd+fI
JKDnw5mqFiJly0erzi++Alcs4rb80tdpTSXAIfboplunFR/qwSBjXj7P3vo4DLy5vPRUtNbZl2WD
/Il8cUxDsQNymHfxkHi3w4bVC4zofd1Ud0a4fdgW5slyeUeAQCOqJPfT2N2VQMXiAv/1uAy3MF4g
th3xT6OJJK57NY0nKpirXOSh9oOPIEXjtprmQzV7NL+Ri08MFEKU88k358hfDCxoK2CKdpt/SQa1
XgVG1e3TyTL24eqUp6zlHkLSP4221bn3zDwqvHmKc2GQoeGldZlTPHpAkG08kCFSqnRtdaoSsteh
pLoIa3JXZp7ar8iWRo1iCAb+azTxqag0SKsY4TTuXdTI35GbKSIJ5FGRNEVr2fXymFIIIvVOcip6
k3aKco7owBJjO/bRqHAS8+rxdsUQmuYBS7OiGhZlG4vdc6fI78R+sQV6B+ElkI6dI5rPG92SHfns
AWDxSTjlQ1X0d77J28/keFdTj0uLgyXLzz+dXn9BANJYip+b8Lgaog+piTUu+al7Lr7lNWbrpJOf
HoOqA5jfuse18C7oG9osqOo1NLxuQv/2bcBhwPbwrfil8Pc/wbrmSQjDyJIU/3Lgx14aHjESORpt
8xHq0ZaUt2jlcEPPFIrK4eOfn/RcChOMMY/KoephduMiRHiGBmpqYbeta6VHYH5fNOd95xlrbK2K
A27hrPnxIvB3DZPqOmjqa2PzD38ewjlCQI9AAI1GDikAJnBOJdXAQwpyIqUZNSPnXV+nmXcpZR2v
TrVvk/KV6fa5Js6nG4ob9wXAcJhc55yMxjaHnuZfekxIyelHAFNfH/vyzdix5XsYXZQzw3eIIoRx
5i6PhePdjN0XS9LXQAW9RP8+SPKDOzZgtJ3HsDV2NbaIxfwYtMFhssoLu5O3dSiP21fqNU0sKWD4
a7cXCMNHzWTfN2sQRNviX3Zt/lQsw6WRDleJhDcpnb0ZZN88qUgkp+qzqgxMMm1xDcWqjxk4gPl5
3BdSAHOmWJlly5O0w3c13d2oNO3+ysI2AKV256sv+4+FVi1Et3M4dpO4zxwoAlVIgbtKKefTJX4E
7fIuDazHcg3eZZv5uNKOjPI+uLXcYI3bIDs1+XRoO+OiQzbyGRn0/zuW+rdh0i+0z38Xcf0PJHGC
Ufn3HM7/W6XAw0CDP/NBNemTf/8cNcHfhDZja8IUh4Vew/8KmoK/g9GBVQOzE2g2cmL81Qt/0/Z1
qKVBY8hy6u31X2GTCP4OHBlwDgpdoGiJnP6TsAkS9C87y7fQcaVUigSl5QPpQ9P014MMFi/9gTI/
YXAm0/Jdz3p1bmZTuSUVQLWiuAT2s0tEX0emDWahOGIrVGo4CI9LAgE2FYWiWytczU/1Slw/TlHt
ddMAimRAUuFjC20w9PcIZK+mjHCSS2ts2rNJmPc+GpAii2q8PRbrs0uRZm4+ZX0VZqCmDEvhcYJC
Uea89/Nq8XeVyCf11h4at97Rj3fnndoWd94HW+irqAMbczXSLMJcS1SwGdfW3N6u5VDaOzvM0lsN
vcG93ilr7EjwrqTM1c7Z19QOKnmEj2Zml06RGd21wLTOi2fHatsIIJxrkPtsRn7hBw19ExmKebxZ
Gyp6VG8dOv/FJwcMu6KKmPWbd+GT/RaPqHihPryvZtgKb40OsuVxwOckvZFTvbyrwi4cLnTRMcSG
YglRXxkbVZNpE2QfaO16zUUdUIsu6Y+UB4s+JfrbmeDKpUK6oeoy1lWNHyAHMfW5tbtQXdhwylX1
1mCr00txFKsTpLvOt5v56NiD58WGGg2vPgSB8ghWRipEtDUGCT162tcuauzbSRr5jA9EMSLWcarc
XF1iNOAS3lmi/1KWAg1WWftDDa+iziYTH2Qr3zJJsYuUuNohwSf6AQCqQ6MmdlIAvG8pxPvpXU3J
XBwSXBaBWtCKaCw6eKJhceGxUt+aYd6m0dj11nKojRBfLGcqS7zuqdOZxgUFIR/t2BmIaVxbINW1
IljQXXATculwRcvyQODnb/uwLRB0ygcZzrsNpMBySjdvuJVuMBhAq5RTHmc+R10sqOcH96KmfLiH
FS9mShoAYuIBsSg3XoCSiji01ua9563efeq2xacOLHJAUzuw3nsEr1ZclH53txnYFkZ12o7XgCf6
G0T7uSt8JON8biUHjMzkdt4E2t5z8NStyuaR0kzmXJpZR/Uq84rmuAofKj7Gf455ndCoGCjEKKJj
6jeVdwEgm7nNkjoMd0PrGW88rFpQ1SqWXMRGX4TNye2q7KMqukUXxeseHVv4CFPcO20uaAQuQwLZ
Qw3/KDf8XeJthkTJcq2NO9FxK8apBdiJqoEJYwAyjUB/ilT9swjraYgk4Y0Zh97SNCT89qpFeRME
zVzKHCkVBOCBUVBnOJwQ+zuMK/MNTKod4T0NfOfHWdXG9zIoRi+yQVTlO0wCK5xHIPRQOxnHBRrO
QIf6QEWqeCD/mKZdGVBNuG5xPvxU9dIXUSi3cYlNlecoC3dT+GQo36cl1mS2PBg9JyZ19bY/0r9M
2r2PW9MjuHBfEAEPDa4pRrVdoVUonwqUhNMqaqCKsKR65jdd9ma2OfOpzDeJz0njiBRw5uZgkudZ
qpiO2wSpKzJDampPGeT18GSQR8wVTiGt4A/n/7F3HktyI1m6fpWx2aMMyiGWAyBERopIRWaSGxhT
QSuHcABPPx+SfavJtha3l2PWu7JiqogA4Of8kntN7VgHe+dxnGgTOcfgKeWdtwhBWUlBgVAV+fTR
Vc1OeuUY/wA/neY4pABHw56UWUmaviHFmj1urLVbwxSaUiSRT9XgKs5eSg2SjfRW6tYxoX+2eOrL
1KuPPuJXO9CKoZcP2Gel2KXxFGeX7jo2xfe0yD1rCdq5HbqHIiWwiQapvNweuTb0ZHLB/cnTm+eF
ty4eCJTZVNHcUx2sTownRclyIftsZF3GWp/t4trWcEajQmu/xvnk2AdvMFL/hkS/oYomGuER8GQp
CaTPlRJWfUe5BxocY/AL6hu02LPbi9kke/zJzczBPG6P3irejR4wfhLkE2zSW6VxayGVXhctZ49D
hQygZM7WnnZSmvQyzy4ou26hhSJLVbTI6ArZzgXou/eDKkfz24TuT3uYJqyCPE5H+45qhFHdInIx
frC3FF6EcK7IduM0Y4qkHtRMn43K0Pv9ouLRDJWpyhVhjz6mUToKVd4Aq1NxPjrWaD/6JHN5NNM7
7FHKVskDhbHGIybAbfj2lh5h6DinJUXomZuHWw2QDArTShb4Wje+KuNZ0YGda1XCrtRWHCco56aA
8MS244ZkbIuk3RV3rW2m1YHeMPVlwuMg9/5sdxnxV2VKxrOC3g6It89iMIV07iMadSa3CKV03Soy
RNxZF3EJfcWFJPV2Coa4Nb7hraq9I8JuoR2SjrsnLLOyk4d+SfQyIOxpc4GNdbwGKMLXlR27ipv9
GBNXHKRoCXhX0qa8p6c2p3cEs/Net9WcHKib0ZOwq2WSHOuUOtkLF6fR4yYvtyOjQ7N9bfT2SIvl
1HrWwULP+FF5Ywf2B/n4nesYyMLrMxNGqsIKfh4nQ61BRmd1jj6za6+VUS5fNJD/Yl/yPhZIOrBH
gsySoT2Ao2Il3KWpzXut66hMTuzB3j5B2FAfzCyXyyaFAGSh0Y0B6aEuTFFwvaW6PNfOtrw7FVWd
AWVp00Pu5AMSvs42PkYvL7F5aqWyUPs5Pezz2M52kMvEvS3ziRDKtqL4dQ9LPz0u1AFaEREO9cOU
S+c726+MA3Qt6RwOOeQ+W3PNZ+TORGVTAOhYaC9S/nlXMAPeo+8k96A0q4rnmyfnl9WM663lJbao
RmpH60RRjdfsKGCwHHQ2vdtfMlfN8uxXVONK2t0nwz6hB5uzH6Xf9T2cmGeQjRvkuVOpLyiLZH4g
Czh+RTxHQpOe9ckjsUuLcYlsLKupt2q78RWbgfqw6dGmPSo1HSgBAivTqBwdMQW4l4c20Blk/BDV
nzhmchDtod/ypqM2t6CL06QyyjtoloLqW5FlLvga8mYIERL+zkZiVdMe6+PsBtCvHTuZ1vVUNVcY
AWveg9BSmxZvzKCfgqopW5akSo3YHzwn+WFUE9tuXUiMywkqGPdi8O3iW0uL1nA2iDVq781qGeQD
QHkvD+zJ8sMv0YQC4pkxshY1LvqpII+y3JPwUFNCk0nl7Ah1IcsVv1yZnzJEBT7g6exXwYCvp7ld
c6swd5mmSfFcWzARt+iZ8vFB5EzPWRbQI0/SurbTqpZRAATSk22DqtxpeBn4mH3NGlENBYOeEupL
3OSaWD0C5BSlpAZLgg1Fd9ODiYcI8pnUoTXQuma4aaW+IvEvSWQLtNx10bB7dFsEg9/wJarkSDwB
9ZkWE3qelUfZO/Y1J2yKkRI1EtYIyoSeVnqU75iu6FpzE2s0qJuOPf3C4sqCG+uXpQ0nx7S/wet6
MpxFY8bk7BNZG8w+0zPqxtb70capNQRgHXYTQtOQQ7culMyiTBHq2p0meR5r1FEYA4zpB1PLMqNu
SksRgmh1313ygh7dbi10ovS65K4olTlHDWrklVjUau0jmTfrN56IHUFafoqaJ3cpNEB6zklcWbyv
ewu11DPaLX3kwWTb28a/QVGjpSNAmO2pRdpSoe9ocAh8pS+7QPRMw2eKbpTKqr2XyOwj9ZkU9iPr
N3GsPganI9E6LQGhOK1fAMNUSxFwvHRo4+rloamoFeNhPVpvLhFNLECJ0tvQdVoJakYORw/Tm3G+
J7JsqjBNnfWI0zYhNLu2p/JQoB7LOEMK+bw0NDuHukn/U4AyqS7DEVL9B552/R3YtpyCJnNHucvL
nDHVRiM04u5yJod+VHCmn06af2uL//9b0c/te/0wkFE0XP9o/w+ELUHo/bNN/Sp7WX7b0z+//uem
bgqoCscgQJ49eOM3sB+pz6Ql/w/+JxZmbJIA7z44yl8XdesPgy0eg+m2pBsb8/GXnCXD/4PADK4h
Qb/DzxX+3wha+h3cxMxGtgTRHxb5OLhn+a/ft/R+sSrUcCu35FQBFQ/9PO68WstuXSORD6505ttf
3pe/g6byh/8CuOG/2ZC2Le6Fl8AOaW3//gu+KViyC4clBTy4zCNks1rUm9rLVHNX/vPfRKDN77+L
SD6doApi7C1enG+5G9j4y++COypzbxiyAArfRMFVtk6c6g+tT3U37dMWqEAdpmArhrFL/Bm1EDLr
Si9kCd8pnZUCMaZO9DtGGNPleFycwfJC11D9G6mhiJsqbU2OTt3o7lXpWO2Nq8VorzXFKtLDnDyM
A75bYlBna4i0kfTbK39mMrpAysOGkhqsG7tGq4zmdTZkPe9pgweKdFy0LQWZN3PTHRlhRLInso0k
ZPStMVU0trfVx1ZeZd/E6Cb6W4bGjPUMMIAW2jaZX2m47S9ltrYu6TZzY197K5NFIrL4uoV5fy3n
csrCWhiVCgSWFNy5sYs23wmLHNEORZZ4jJpzmevxdbOSUOEzNBU9mW7DwHsZOTEOCBRvxtJ4V9Sa
SyvUcJOoCDrHSRX2Q6fjjeHyfk2SySi/1Vo6WKGE4c67y5lgui7CBGSZDVDyUhmXXtrNLdMUOVA9
fWiFsTplkCALEPgh8hjYcrcaXm3PBx6IRd4GQ+YVGX6MsW3Uc5cSMXeNDruuHz3VLAjv6kaIyQ/y
Tp/0r66C5V/C1rRw9oXbAu37Ow8gnYJVYsYaZl7ybvHBBAvVkKm17zGa+haMWC9X+4RmLG3dMwpm
p+rvMq3q2HdaOMORODwVV57O2mMv7RA2qXDXW3foDCQ+JHdYbnVeR3fU72NGkuopQWi39rulTRlJ
6edW/Y+yZuX2ufNYxe94AaZvMO/0IxEoRWX3sgsFparlGHZ6KjZtAsFF3T0Knr66rTLNPseDoAOi
NyDFo9le5VOXkH5w6Cb49z2wB5A0n6NTRxb1XZiUMplOkYPQqYhQKudYCgqJ32xGWZnslVvJ1zVv
+3U3tGM+HVa9tZKvo0SZKAJ+GpNssEw4Es7arGdMciir6gAds4/ErM7hojqXXAwAJN9FCVeroQls
LfF8AHaRHS3FehvptHMmGFE96+wWU8+naeW8YbWTcSIqQ+A0Vn0lmhvDKT3rqpzmrrzENUT6atDq
i7Zp3VfCV+Gt+v4Yd932pSUiZvyhXmXeOFqhs/fNKQH1O7DJ2IwKRHb6MV9QqZKvwkn7rjck8B5F
My7JZe+guA/7DYrqxxFUivlyvsg+sar2J3BV/oSxEKVsoBai1A3i8ujmBPCCgt3gr0bMwglxVFfT
QWDhTaIhTlvj0KOqrAOEF+BopH7hBlyYp4ivaouKAVUsSZCaKQgcdvm6CXTR9cW+mkY9ZLAW9ZF0
ILC75BPHQ2QOpmd94nvFJ9ZH6oJ6LPCuJ9fISUADRcfm+ADdxuW708rSzr825LI4R+snmAi1u0GL
80+gsf1EHZ1PBJLgJNDI5ROZHD9RSv0TsbQ+0cv6E8nUzA3VlCpO3+pPrJMADnBPpyy6LDQ3OHRh
arFwOAGSUqwKXiqcViNKdYNRC4zJ7Lef6Or0ibSan6grUlAQWK5K0NjlE5lVP2FaYygT5M32TwjX
dL22Kg6ypYxz/bZs6Rz3ZLutXlRrDLDN97Se8AR8M7QaISVYHtXi2D+iqs1qlM02JXSNsyNw3RvV
W9LVZEsTY4whsOlfpk7EwCW4PCbNVm+ziQq9+/J5JP1nPvpvB9XEPyYydt34Y2igMsr/OoxZ/f7b
qLR965+cBuZci2AmxgOPDEqGg5+TkviDZA80+uSYWjAUHMh/nZSIneSr+SeXZyPGeP7pL6OSRsYl
hwzfhlGTKYoqoX+H0/icTf7KzfL3QHnS/GRajGz8TrEpRX6ZJyzoa03VSzjVMR5mKtk66+BZa+sA
OWb1s/DrXEYteitOWZ2gAmTyNYFNtTHIa+x8rooqh+DMwOTkoZvdFam7iyeneK5ZurNQKH0mPdXX
xtcMZe4P1mC9vLRZetpgtdC3gfQKbdzRzOE96vUSI0HTFe28OV6Fc2wXwCnCRFICKriO3PoGvdyx
nc4XdkuX/NXoahZ6FZ4X6uKXT/PvDHWbb/u3N2abbwkjYIqkqcv8W9aWGmfseQJs2o/VSc+a8dnA
0n9BX0J6BSZlHDj38M7GtGQ8/fPf/DcskwU8gi4HyBk7ucsnvI2Av3wkKTicxevC8Z4gp3VaFAWz
0f6LtF/vb4ZWkm62i05wZW5RbLDTv/+WRXWLHJ1tY2UJDi23UyoguEPcsYgthXVBQmg9XboDZs07
bdKnu1yrU/BxXHxjsSOlzZF4PscWAWqwyFY1VE8k8oqAx8wPihyEJ9AoVa4CEnsnnDeLPbhY9Fyg
LZJt7CG0Red+Mfyp2TxzRAIGqzbPdkjm4VRG46AGsR9YwaHGFvuhaBv7bWnLboP5CQxX98Xqlvej
MuZvQN7pDdUy5odsZidDdKkv64mKIP0HczTYfWoumChMY4mjrvEA5jEftC8+eXrvCOfbNSSYwupO
NJ7ZeUQFIME2slz1/Hp2LH+N7KZSTQinXie7zta7b0Wu7A4XhyffPWda2J2L1TN3xRpnHSt175aA
ByU6vmahBedod6RA3MVc7bd+UqYL7XnNlBPcbhrPZo8XnvF6BGfOkql5r0ZznY+T6uaHtR50+1C1
vgnRgsVJi0RuZH6U6KjFL8mcy+bNPjsBPHvSALq2GxSIq86UENMMYdPzgtDBT/t/VaT1N8kmJFQR
sctTjUZHnms6vOrv145Gi21R9m/w581JdFK7m2aQrSD1jDlS7OcYAroNbGi+qbSYAwaeGxREeqTo
eQ6A1JPj5x3znzNoCxH+x0fQ/9RJU/527vx57Jg2pLjrQJ7RSvwZb/j/jh1Idgcmm0e9TVwJKU98
z1+YdM3+wyIWmE0cfaDNk0dAcP957nh/6OTOot9BvLj9k/XvnDufaWZ/fbx6OgmtG0Zg8TfqFIX9
bW4hidsDsTnu3s3NQT9wu/k0llUtDo2S86fUb2ExxcPCdY+zbF6HC0IsBHGhnb+8IaR1KemgHvtH
R/y4G4zIgp/lmqrzIibt+5Ax6EWmStWTzF3S4/shVzf24KTeJSkosgptH0ImMCqpvRJJi9CE9EZ/
DsaqrvOQKhDh49VfyjYsi9F/yMU8Sjzvnj6Hnt0sZFKh4CTsQVEg9aRnWu0GK0/tx01ZKPd2kcYf
CdLDiiqZal52RjmiICTDLvu6LMRjgI5m/AY01fkjuZDkEfqaEE3UQK1yhsYjku5J6nMeoSzw7FCw
VHah17L44R01hq+2Qnh/alVRE5nRuwyTXdIIH8xyViq51tj2D65e010YqcVrV9ZazcyzHULqvP74
5ZL7O+fk76cVH6QApOClI78gM4/+ud+fBThyVxMT00WGpPxc6K56wpLltz+1NL/lof+aWP37acVP
B2XyEFIhkEX9oftctL+eiX5ZD+NkGmc1FZYVaY3dVUfZjH2Ke3zNsn8B6KCo5ef9cnkSZcC1yVXJ
L9waRy0GsF9/Xw1NEMfZ+IIeRJZRZxXlc+271Y/M9/sG54/WpCe/qc1u5/aOWcOqpz6uAvK51C6d
s/aSCleybtchVd9y6dnQY3xoXf/OpuUZzXOSkOVwaEsjuZ3x6nAE4q3RoQjRm1+Cow8YsHqA4YDw
Zq69ZPZRnVodzkbkS/N8Iqm/BpyuyjRn6Uzaax+YYri1BqN58uwlIzpiGiwVrfhMd+uKYj8sEfr7
0cieUgUJZLj3SJFTS9i4tEm9X93VgqPyWhnZY9avtK0Nsj2W0lLLyc2cqY20FiPQXuTN+KaTRva8
cG0VoZBevgb1Yk/psUcLchxXyT6I54JwXSFK8T54qTgp0W6lOFQmrQFJr9nkD7uun9d5icwO0hUJ
J6k/eR3mqSHO0l20jNYyc+5hB9fqpegIFwtoVSLVqZ8dbYpsIpTcg48X53Zm6fFPmZNZFFatvAXQ
VYj9Bjbyeg8unHkhpdOIfl1hxIAPHOhdEOuW+YOjaFHhWFS0sDmazOygx9NV7culqM37dUVaFHpl
6irejma86UEWxZUzVFMfUiccn6g3T3xA87HwL6VZYhVYfXt8SgkHLZiK3LaGiuHvPDGtrnkouPuv
VgXIfpFLbXyUiEaSALu5be5hHqynFa7Kw1IwbhLF3HOGHQXebkMEToXuNE+9QpLk1KnhNGgebwWB
sPMD1nAzg0pqrSwgPERnDbdqbz7MRGYgMJjyuCcsj5gxLp0lcU9WXbhXDaU2dZRa1qxdAAfmKQ1V
LYHDeedA/rl1qmchCJRe70Yjx1iDUdj4WiD6eKdMpnhPbW9cg0kjRp+7cXW6U5vI6kKa2igoTu5b
J+LRtx4HglmvPD/DAbVukT79Km7MHHz/1GYyN/aelRentZvhFXu8WE+Wt85fkKu0p0pXww6Lk3qf
EQk9ZbyLZuQSBdSGMK4ZviYF0RSUazVWYYtSEf2QOclbx0PsF0JL1/WOxSbHbU0wbhoNQNXnwVjt
V4f3+ImAiURceq3vs+JLo0ChvLAlH5hhU4InunEQYZwlfBqlmXluxAaAo0matXpY9L4iopXulxRY
b8kQHyc1XbH6qGRYektW7AflehcDOUsfJQ+YOsibWhlRR2LDl9XTZmNXW6Z8NBiO3sWWkxtQTd1f
iJkGvAPVBlJAr1XlO59i4WIsSoh09yEW2523TI0ddYsT3zXUjefHHAUxEnWssz3jJgHRQeJkg0Rg
QPy8R6PKNR6W2bgc19b7mMliPis9ad9TMmfkTussUUe6LEuNe0tmFEUqVPCUsFrFl3Qd5bVL/MIH
8fI99YtaFT8TT9LlVOalmRclRstjajWU+UBKRXu/tAtfxk1kEW4+bj7kJQNjTPQCZLBMlHT35eBq
9Z5IueS1Tuz2yUoLsuIHdx3g4zWz9KPVs5CuiCnm+lu9Kjv2FlztHu2Ifx97tV4FtYuIn8t6Hvlz
F+bxiNW1+xJzPOKnKez43aG9JcfAaplO0PjlliFQTt7VYFqNN75SngLdpeFTq5Cej4KvAZnzruBv
G4Jm5zZDez2jhvXLSh/R+id0TR8sGt/N9ZKE1k3VNBKgwKRNcM6pI6sJuRnaEuZzbBdmwOOBNhG7
8t1LTOirhrpHtnfm0ioioHkMTCRTmdl5dQEFQ6fRkus5B7/btb5wvhcJ7SlHbSnr98yBgt8TPbt8
kQQDOhCaWo23kQiH41D3fR1YTpHXhNznxDoc6h603l+m0Y0gizNUCnJZjAMpN20FR984Lfwns0AU
pwV+VhVnSOPG1NO/qn4w3tn8vTdRCd7VYUnSsyVM7RnDA3ngNoH1H3lCwEwQOyUhuKqAyg/dHqsr
GBhB5SEruhjxeqfjRw33YEeJRhzDHjwffYq9IE0KSjqyul1pd/0YeFnW1cG0xiu2iZnkMqReDsne
U+zEZNiTWw9Lsaz1I6ov7RXRlv3NX4fhDEXrPjVS6q91HOOTZ7lpmXqs1Vu4T9FGELtkKAy/Up/E
tgh2S4AZs+5DGNL8ibpnzSa/G9YgsqeJrQ5CNNYDpDyi22W2bb2k9E9ukMOiGOEWsws6TR/OMY9f
hF902hKfnea2fimqRnxN9CF7GLje6b5bRHEnC5PnPnkJ8XkefLgDn9yZNNCyWTOiFCL3W5tMRMWM
2poSWqZiyBm7aquToH++ChBo2EnEIVjcKuByDp3FbwRusHS4NegxQxblGOVrZdWtJEnG0j+6aayf
CxzEb16hl/Q+5In37AGzlqzamu5sOjhKJE0icd5KnP1MkXASdmD5JObsymJ2HldZOj8GdFLfsKrh
pqj7Ab2HXvTdsBc6Qs/ApLtwDmH0dTyJns8sM6EKfCY1w3keJE/tPRpU39XWAMB0Li8LpTY4APEZ
u7dAg/BRUR2LuMzuzZuZu+x7g9DyVbjEtqKS0WJsH86aJlFOykURVWXhTlet55aSM12l8rb3/Bxh
3EquSJsV+bEiE7qMCPQYUc9MaV2EczeRWuvGY1Hu/MKbiNiJC7dG4OUVmFpEV6IFbcmXvcINsroH
dyi14RIEoG2floQIwnDWMm26n9Pan8JEqfpBYDI2b5TWz91RauvAFVnb5izZNpo1hikjqHAwprB1
pDBe6hj8H++omSywHBAwqBcCp6O9aTwUXW4u7MPIi+2WPwPp6FNBGVZ56kRbLTEnupcUKY536Jv9
WE+sC0FVyDV7yQRKnSOdWWTIA3jH4qpsWcsJ86FxAzqAESeubjVnUe3mXAHGCunb2gIeEKIAU4QV
U6tGlFmZmdrtso5rceWBxsVJOOv9mr6ZxP1q+6q2c/e2kChs3iju4fV4pBll9q5ceDJe6B4+rTow
0rnQx3BVtW+CK3i0nbWbXyhquplXITJvYZVBhLu4h94du+xLT96FKKOcCtqRIPqO5msEcpW5L/tC
jx9HitEsIyCxKsMAQ3Q7OhXyGrsxEGiSzLsstYAgsGgI6dxnK8tHEpKQx+wNCu5yisItcdSBvhRp
i2SOHLsviyQEDLwkdagUtBLcHDvUOXZ/raVNWl/VBK6o697tXEicVvMK+qHSmcUXr7Ps9PPY2WhO
KF+31F3bTrH5AJXoOdeVTEpSXADSv/rYlbj9ihg9XbFUjDeeWsnDiHPbelLpvHz0yHqrEM512qSt
nVkeCUhTzz3cKLGXsz9dds6SeZhZY8V4YklOwxrJ7aPGbI3lKNdXZ5fFVU6shBjM5Cp3XChExXqB
dwp94KEySNEOW0+Zz+lqtl0k+9E2jhS7l+uO9jDRXvgi9c2TobpUJ/EkI+nAhS1Lub5ih2fU4PYs
rfaywiTjQR/PHbUM6Y60pqnYLZKRPMoqzW5PuVUl2S73kd+SiM3JiwQNX3RT9/JeF8S8QK7Aluzs
WGe0X4xyuJ09i7+sucynKrE5ut2YF6JRBB3UymYMpmivsiLUZeU9zNj4aua+9bay9ybPmt5lOOtk
cpc0dUwaTjOh9HKsXs6IfWb1Bltn5rdxA3q4E2YKIcclPi689AZdtmNweiOJ6t8llwROMm3Ojp5c
V3Sl5PSxTOgL1mjXE3K+mEhU/jLb1vBVcAoioFy7GmHblDkuCpNe3VH1ibfLnh3dPKRwwQRhsu0i
YUKBeDZyF3mk7ifJoy6d6tvKuIQChRNCI1Cytcp9l2opt1CarC+rizsYbWlaAhD2MTgCroHMvjBF
7r12eHXuNjQvjvJ2RRVKjTxIewk0zaGUV0iZMMPPw/4/oNmwbIYSAXrwj1GzEOeJhLX5nw+Zvf6o
/+v+vR1fyuz1V0vK9hP+onRx4VscHLSfeCc6Z/CNn/yNYdM2Rp3Xhp+DlUGk/AmkgbEBlG3PcxNj
xxZm/CeOZv5hAq6ZPvAbvAXwifPvwGhb8vhvSAWgE7YX7CigFJvFTWxKnF+RirEH4RrAe7IGNSSy
OSV6SzsObQ1RqpHaZUv9u8NoeNBbf/xuk7sQdcoZzgTpN0+GO81niVuqIjnBrff0RPhfCzt7IQtS
xhG7RR853BAH1yEAsIpVVoeZ1MW7a+XLSVSGE33+xLnLZtQg5ctSECSy9AOQmsTt95TO1ZBdLHbd
XuhjO39NRDtcdcIq7m0lWaWhGnKUcjxttFzLw7WTRGC0K3UwKaY1xk8qw8f+zV4MfmLPDX/Ri9w9
tsNkXSsntfB98r06SfU7DHz1dVn3NBWWwznNquKcifEtzwf3xqWzPkKrYl7kra4fKXt5q5JYe8oo
uTmTGoZK2nCbJ20e3ZuU3vfDmGrTRYWs8gaDa/8BYPdCyX16sX2npviJemGJRw3KtZPxcjm1fnmV
ePzJyPSHM9Oc+MAd4h6zrHCP3pq/uAlv4OpaxVl662qFny8jrV3nSAht8/T5V3J+Fmfd7NwbtbRv
KuO7CuR+LPZGlPW4hBrI+CO+A4PxehAfdq43T/5oS5TLphrOo1HpR9GnxVn4cXphcmBH7FZ9BC33
wac6d4EheRG6RoYIXhaD7QBL7ReGYN6AKtX3zjCpPTko7g0MtXtkYyrO1EwgO++W4qxsBycKz0T3
ZnVMXonGn48mUL8cx14vwgXGXAQyLfUjMSMzzmi+ITA6SEIrTs23auRnEpBPYKlDO68gHY4Pr1sG
PZCNWxy2NxeMwzmumCBIQlxi8ZG75UtXl/xGS72RO/cie43pA3nExfa21tbgHhlJi3PNiBlhcHlZ
E72mJotfilrR+fC8RX4IsugucBS7x3JJ3SMBUG8wn84Nh/1yQ9WI/d1EJcpqNd0Ug1C39aKrcOqJ
LeFLv+qxfmsQpDeFU9eYF66XaWxOqisfZDe4OKSVe9ayjgbTIc4O7kSYLNJIw/uqF4aMiljqZzHg
GWh7y7uiqk3fJY6Phxoaq9lTG6hFGrftTce6udPbOb4EuLeucSNXEdCH/IafQYUOmaIXvkVHvRDW
FKVEc7Lu9m7yhoBbHGu35vwQZhMfSd603iBfsK5TnkoEjWRd3dGZKoj8W/vrIWnbEC/n8J4rlhF3
Inl3QxjX0CbrhMPR68+KC95rGI4WH+4xqBi+Dq5dOHedrqyndvTUfW67GDQSM+0CetfSH4yiy+UK
LXjplcI4QsKpe+Cm/IarngzRVAP1mO1uCouxm5gZ9eSm57w+uavS90ZF+onTNz37tuF0u8ZU5o22
dDEWFzfl0hr825HouogYOhFiYTKvi8VfbxJy1AMVo+q1i4nIykzXyYab8hR5/9RgmPGnY6pjewji
OvEOGev3zlU5OTDOaJ2xv6gHvYnTfechTVmFm5yw9Zd5gPTCuVZUUr9U/Nr9MpfiYqya19F1+nuD
R6VCMjSLU1kJsfNr/wbwkbTOJNZDo+sfjZrPdgc+L3eWHls7C3SCv7CWe1KxmUvpQYnMzLQvNDMl
bq+u1AmFxldUU80tbj/jJifB9wszsjyZtWa/kNqGXrgw9SHQHArDg6obihMBZE6780lUuTBa40uP
suXJL13xNLbOySLZCPxZpY/0wDc7h8hfLjiti7YotyMRLHitVE3ro00m01eW/ZRFc1iO8dAMt6OT
jkeJmIn0cmoCgKeATFROSe9g5Nq1I934nnEPUiNuJxTAOqwuimCjo7Gcrut2BJNnPM3Kt7aN3+WG
lhCKcLRSAy2Ms2YPIyzxkRTxhQQ57v2B4yfHdTUP5Bik0nnq89q8MOjgQS80F0c5IysgfFPe8P4j
KiIUlbyGKj+nSwaeBLr5JVEd+ujZECQE6MltksxEqsYEVhFnPX+bLTe7TNdYcFcjUKSdTg/E3MG2
FGa5I6BbBSO69EBvTDa8xE1+EF/Ia5IpqKlJh7a+as8QvEjMZ6T03Cr4K06rt1bXqyiTyJQmQab1
7EQyG0hEBJEmjs6YiBOtZn8HqnIE7+L2jocJymm8ljmioWbg9XqauCxhviME9dOF7iz+sSW4aeAW
Fc1lWVXWTo6LvC66ho9ji1zSAwpwjcsUUuCSUMRK57FuckEZortP9TY9MpSw+unzptKP1QVgiPMk
py32UXnqVVsSjxmgfeynOruQdM186Vt//aqTKHO5kPS+3RLWjZsmJg9hezFPg1FjoXMSB92pozRx
l2X9chSkM1/MRlZfxUuzHi3hTjuTaoEIZQMBj1rskq5slDf4uZLAS/vuUPGH7DRyaxh/G24IjwNZ
Tu4Jz4F1cqbYP5uwWLu5SzSEeZxUnHf5hZna+Z2WJPflOC43iVD+ZTasxRvkf4OPjdJDgloe4UJ4
PhumChGGVO+JsdTXTgWp1y8tV3FuN3tJ0vZtVfYPtHkhUkBS7+7pblPvbGCVH6C2ysmxsNDf+XFl
Xnq1o23lKXkccKW6J5xRRpD0U3cmNkl/A553L3vbS7+azvxNW3r7Ul8mUQSxPdZ7lIHVHRa35mpJ
eKgR5QeUFK+KyzFr7i2dbLlQGkDDwBLxeWi6OzBw42C26TX9Kt1dRn8g36BxtUvcX4KfvxdadTtq
cx2RZD494FOEYMw1dWCdOrepwOXuzreaHk+RHDDabZBEmPpAkRy4yE2ra+5Vsuk6LuLes0/KlX1Y
0ZRydmV32yN1CHGWPKZAiuQivTDBLlE8Z+meCLrvtNtwmQ6etcNooXHTQi1gNPLD1i0frOx/2TuT
5caRtMu+UKMMDjimLQGCs6ghNMUGJoVCmGfAMTx9H1aWdVVm/1Zltf9XaZmRIVIkAP+Ge891RNh1
XrxFL6gfywWvAWUaFFzU1y8RHscTT5obLZoFUj1KerQmV580dPVPphTAyiM37a6rJeYDU2Z57SuG
Fg4KuceUCT0QPCxxHhCY787rjt2kqydh9dG1NVLtzqpctZWtEYcqNqGetZxz9oR3irFDvbVSJrkI
Rrut0gqCTiZzCbPFNsNmGuUvyHgVHZqztNvFnGGND/2zzeF2QWLcNptoIdhHGuOCnRZu68Rdg93V
Le2WxIFKf3bn0v61iLkIKwpfiG99su09uwmWaOx3N5B2yO5gBo5I9wZoGpHniGtQ5fMx8awBYRS3
9NG0hgtAY9PHh2lve0AExyyryl1dl5cCEumm7WxgrKqv7jSN54Sb9vazOZSvGQZgNMQsIYGraQe7
HBo2brOBwHspty4TVXjI0G1KZUU04NPD3NZZaHq4cDgcZrwpTh6ApGUfWFvrHmLfEq6yFD6aFgkD
vuNGS1R6Uq2JBlZOI7LNwd01S5buNNnqX0uS27uM0PqN3pvLlt8pCnC4rifLKNb7maKASJv2V2yX
jEPS7mfvsaJCVpw94O6qdkB05bleJNWwcu/gkl4ZrZCrhch1g/pIZ9MirmztGY0ZMaamEa4lB8PQ
bRbHYAnvaf0vCKnyveB0+xUli3eoGsXVhU5THCqwXtDbo6XhOZ5r5gXPHkM8Qc7wDZQ7TidGWN3B
kYV5zx3bHNgNWRcWoGwRWzGkb7rT52S2JvUdNtEhYkFkzT8UFqyPFJ1z0Bh1AvydR8rYC+ELND2X
spjWk+uWK9Av6GkBmvW13mDRax8t2VUPpadp78LEZ+jrlh3tJrNX9ZZTBa+bNKrlXsWt9jhyi5ab
pDajT2y50Z6asH+xmK/ElEjrctDSXj6TrG1dU88ewghz2c6ySX3aDFkBviODNX8/eY2+d+CrQZWD
8figEg+ZgmlHDNtRdo2HlZznTyJinC8OivVgpUphK2PdcG8rY90NDJqIA4CCW7ST80Ku5LRlGslg
V1e1uMRsRw4VhLz7lHF0uTFUz1QjZZ93SXLrIrQuCZharcekbJOEdseBpsgyIcB7XzxqYgjEQGFl
jxIFflN+IIBH09r36uTOVbp1EkC9M4DjTazSaLPE1tvcp7cUXPGM4ND1K0d9dfynbVwyloZAx0Oa
c/o8RrncwkPIryVBYluU2x9Dk61b5n4jLrhEnYE0FmcVDx/5WAq+6VELZ+AGuLUp1iMu2i81SAzf
pXp01mbn5mwqeK9IN5zON6b8GI/2tFUsxXwk/lqI7ZvlmLLY4vQpfJd1+syZ4Nyh9JLfEPbEwxTH
6dlDgEFChENRtmDLnk293FP+PDiQD/GydRvozmyCuF+DNRunLdsB++gIKz5W7QDJCo1ikI7teWYF
vdFpSoMuZi/VaMmK923M94ujxEtk3YT/zmL7yPUq9hjDGbfdF89OeMooZvalw0SuS/Kt7rHm1rwX
iBY/8nl5KgerDAcbD1uWLj+q+rYXZOhYKdyQcJtuCjT5zg5/PdUlw2JziUiHmlvAhI75gmL8PYKm
cD9aTkIfKCLf4Fa4NE3GaT5+pY1Vb/NSfM64FNGQwhsYQYZumJyN/lRmRZiZa/esg1M+Z/xuh5p6
N2zX7IkRw8HBFsamdcrfcNPCW53XKxME9Nhp97mk+md1q6VSzfzRzZySXpQHOZUtHoccQqKV/9Ry
VD2DsJ6iSfueK67Btb7W+vxeT7UK7Xm6R5jPcNLpl3MEPOxoE48RrrYZFKZogjVK+PUrFlOj0F6F
wpRMBXiesLyC/csZFsKc33p9blzMrFHbln3hkVV5joexsY64qBlYQNHewc++oywVm4zwDpymc4SX
XieGxo6bw2oULPGH8WxaCu9M7Sz5Jh91tckssQYeh1wwePP8Q4sd9+SuyvuJwKoPlGuBFyviY6vj
Ehw885fOyXWcCndjWHroFvUlZ6t3hemqdhm1sM8Y6HshW/QwLUhnBy1bSERYDYIOPK7jsTpltvez
lupp7SSjV8+4pKl3Uqn6npjVksQVVm1+RBqIWZ2aIh0s78ys9pTWnJtMcu4SL9oVjIE0Mztl7cyT
TS/LLUuOOkyH5aUqtJPmZc992kwX2SzaYxORESSM+pt1Zjh2xpelrYfYc5MgF3RyOOXvxrGZcAc2
HWbNRG0HIV5b3XtNqW/9wWj3qrJODcRO+m4v3uC4Afk1bvoip3yfNPtJcUjmXBAIpbT3nCXYpvNy
SbTv9MY0Nyg14W4UbWFsA1jQspjWeqx3kXSu2H9ZZyNhgcdQjkGBbiJwjWlGUpEiUOjXby5wPKj4
MDgD9F1Uzi9NbJUPJkqQnQZuwtXNhgFA8azDgCoL1KVlitfbaF+0wTs3YzEfDX38zXwOmFGzvBMa
1GsbBs4/MDS/kg62PjSZ/k7IL4+rqX8TWvtQW+J3KcvX1vM+pyX+zqR7VgyNYxMvpOl9x4U44Cvg
nResM2OinCGsJY/rOHwkGIFO07pytTXknNpFf4gHu3trNOgGjhCAonTTpFbUozNBYBlBXSY8mTjJ
KTRxbOWFbeDLbL09J16Ds7RcdrJIAs90N3o7Qj3DMq9Yas69uetqeSQehq5Os/dtvH5V6zyDf2ZX
iaTnlEXtOx/m01Alexykd5WbzNukUOFoFhyr4yGNwVeVicZEAFHbHvF1GxZVbV+rUfML+rRNNokn
mEExcyYV6mmD6ErXiTNIPT/G4Qzo5D22TZ+ZJ21T4dwPRbSrvfLoKvtwS+ey6SrIy0LL4dndcU7S
l2JlmbQkPayd+MPOTA4R3aTqm3YMm6JnZ8DnJi0rZHlTbhSslT11/IO2kn1ikhZqd4/2ml2NtOtR
Xll3AMUPw9xN/uIWr1jRHlXDQRkRMqBTSHvtGNTZ+gynZtksCSjnGARC0MvkoeTcgoi2vBhzctSL
6Arv2I9iU2ennyjfy70DseGR76bj3rab+IdJIpCv2+O7TS4p/TDM26pk312LZN/wKNvNRhxtmh7v
GAZcRsJ1o0ebdS2cj64z6MHzzPMHR3N7X8uN5rFv1DNDQtw+hSaOSVzoPiI1uYMS0hYALrL+ZcVi
ZqIiqBlgeJVG8+NmcI4cnoro0dZLjajvMNb6EKp0dBg4tA7CTPzi7OYcHpqGJY6whrzfaHfYwTlg
PMqknz+HugKXk5Y1Ou5eXahUq68ll8Xr6sXdoRdrehwcJsPMCGZsdd1cVjg7k+QXwGDxzohN7otq
NO4N2+2fuz4bARGgxDCGjD0aY7pj4eTLMUZLM3r9399S/UJl4vhOTfsjWto92E4oWOrh9yq04sRt
a4XKqfiAl3gJIxcXqTs6+MTGun/sNUDDG22waeUS0YWuvqqtcLr1mpNRdFnIed2ibknuk5ZOWTbC
e8vHkUxM3cbRp5L25bbH/tEnRf6BvKrdzW49hIT4rBtzGoyjjs3wQaUa7x79fbozBAHlGxNTHerC
JArsYXZz1EkuOnVlEGMgacPQgk27omOZTrfOwKFHwNRyw1UAD1BFKJQeUE/TwEqt6MkxoAPDjyDu
oGTj3bMyD1mQWXtkMhI2y/obEmF04VeKDlndYxC75YrYOlDOjYj19FCRA3DkROlP0C9gRDmQ4ja4
KMWbnU3qQtPBOp7DN1wkIwL0qIxJzDh/TLxleUrqOj4A2Si+xnFwHlEqvJmWZcDFGrVLSTMYVCll
fERhfGwq48HuosSvxgWYH5AEvyXII+h4Qx8RS+inxur1sBnKEoXvMu8oY8b3lbnBySbN0q9uqUwS
1bqPlZXC1RH4SmOteG7hQLD65YndkFJ4xqGon0fOv3NvazIgtds8Igk54PtgcjNa/cGtmvGQd53r
I4vVrgn5K5OEY7HYKYFStC1l016HQo/Pjd6wyHCrH6kcjEflZTcZT8UeexyAeGwAUTH80q0hiIwp
3lhECRyK0sPKwGr73JEOwGNuKPZOCRjPlXhcNyW2sAM/tv615mo8RQS60DGM2pZgJb7YDtvOMSZT
ib0KnwNXJhngtrhM5On4npye4tIctmOmt5zm4Hrwa1iHyimzIPWyehv3CCzGuIs3nivwhZQwjeWs
4mMKEedjBgHDqdtlW4QJzCwGu7nMNzkWTeXkCxctE/rBLIyqcdilntEdcRSlfjxb1rVYFOToZXkc
YBRs6lifD/VSKarlGgRMET0Mi+WGFkR2H3w1jK1+qIPMg7OapRNdaL1Qkt+GqxnTNp94lMRfsyR9
5ModvqpCYNvDpwuIgJ0JCxsnSFH3hU4xPkVjo56G2s63K8sbv0imirzcbNyCp3GOY8a3wcgaULqD
pKFzkiJQptHumLWwNoHrdUfIkfKREbUPWq7Zl2i2opD3c6n7HK95bpuXrDLLs+HmP2U3JeEA3/Ew
RqrdAfVigELPVVoFu3f2hkfuX+NeiWm8qhyyhgF1aJNYU74HElSEVjy+4/zp/YmA4TMooWqfIp3d
kTn8iTI8CpD6daBgjTU+DbhWwZHk6ivOelAPZbkKOLRTtUuk3h1rvWsvrKKykAI1ZMa1VQppjyFH
Qb1drYFRVCIQ5eCGWqxZxDc1NdF3kb6bmUKcGFrCeU9kGmZW/lulpXkaMuxX5txMW0IhxadOSvS2
Q1dDrEEvbw7szu9s5rNkisALRtx5JJAv9+0JT+PAsyGcSQ7bdFrLcz0Z3QszGOdZmbK4xFFjBNPN
sML+vPcJ4n7smiL327Lrf+RTNmy9odX8ym65AzO3O5JlhRahKMfikFnFB8vGYtcW+nQhTBRCtl5o
20xzjD1yE+sH3nF3MxRFFNa2dU5KSWm/WuPqx3mbb1QMbC0CbhNIR+v5JW8OAa+bAd6QzPZgkO9L
iHDTx1TQw5I+KRwwO3Rj04YsunSHbkz0RNY01YOTSzZRpmk/C8XWTKCC2WurN/zS8csCV1un39rI
JlNoiriaGbnTPmJjeFmatd1BsKUNY6ZyD2WGaYXjaEx+kbtmojIPBAmbbxjJGa/2RfniWqpk7iqL
F5vOJyh05s+8Te9+gf+xn01VHEm/ZO/oKfWsWvWVpmV8BzoZj3xU2tNLo7T5rkkzLFBr/+Ulf9/i
8kNA6mmBMTp6GgDWkG+4qpt7fXEiHneie5NF6t2bmiwhA+jWSOImTxlKczPXX9uJmPqZfKX3csJk
5mNmtyx/BP/EBZHVNxI97y1OUKNSFDFvhfoCoaCagx496RF8wfySkc0TZBSEP+ck014bYo/2FVGd
x9F21bsObOZBDI7F1kpKYpFQtk4gGNRGYxf/XrqivxBnJ69OI/SjyEdyqJqOD9PwdJ5vDmOOji3k
pYuH+lXpfHos5769jo0vismIdpMFp5z5BAjZhg+/aGx11mkWXxJPDauZOeNRF2efretND61ZTYcK
8fA20aS+a2HXX2tIpmj1dA9N1RQd4jQB2lSm3fgdJ0OfBeWi7AA1PuWVY1SApCqiKwjc+OoSLh3D
ZetOekQR+Y2gscbKjt58UXxEc7JkgV72/O2sivcIA9t77HDGVXkyOsDFq3+OPJMPpt7Jt9bo8i13
Hp/silie1off11PsuVcxdm8VlP4Ud97tvdUFaGhszGyIMXSw0zDInw8Wa8WUo7riUw0TKQMJ37R0
EuTWhfoiomkOECnz9nOSmw+s2ZsjYEzdz+QY72OnNK88VL17APeSWVpUKt/ouvpzsRpz+AK93zba
Ay8znAzifYBkprr7Ikyuvpql9bhBKusMu9unggc/vifKFa9AU/LnqTKZ7A5oa+/l5LKTMz/B5SAQ
qLHUjrsFkzhQQpHKPbM+EyRO2yQBLm2xrW+7ct0sPg0dUceKsQNJUcRo1/eqolqY5RB79s6avbMe
UwJq5wsYMKehXJff8NVGz2dbnbTnHALHFERFwotGgmy1O29ust849kqIF1nfFNfC6rRgcmtHnLIl
XeX2BpJKHo3CMa4N5gOU5ZoukIVS5KptT1Rdz2myFvTLPBfkSkbrOL9ETFGip27K1BhobvyYpa7h
cG62ul0H5QRz2ifi8AtzccNGljtopoUnI+tuxAIhNkbfd286eLr2NvkuXla6Hk7TftVey3idnNfK
llkZ5ugSJmpdlZ9uuZFYF8rG5kL0gClwXGXe22QRN3dhTfM8GvzJOmlR81HGfUUcgRKWu4NyMR7h
EJJkSSaRLl7SudaEj49Cbw+YnOMFZ2DW+RZfy/Na89hFl78SNQ2S4U23eutDWWq406C1mfsyjY2G
dWwOr8+I4sLZpKpOmEO0YPLIzvTZNQnYpUvMg3TvcEWdYmQ6oDp6dnGuy9ozuM30Qq8Y9n2rnVbd
jmBA6WsXJiN9ESvIW0hmXKe7pSjde4bbPCMs1I70MhNi9IU6wz1K2czFKzzIOd/Jidw03+uTLNtO
rD+Kccfoo2IhWg/t2WjbjmFlhjw69fPZ6Ds2d4Ls8kRlKcgpVAvTpi7xVFOajeqS8DYG6l9Zwbkz
hDv4VmLbvyNkrIzvp5pGrmD2C4zD8YpPYgwJFaoNo/2CxmGbVwMFd+XbRtJ8W2ssrlqry2jj8GKP
3mLTI5vOurIJq7L2UadQ0k9oa5f8xPa0sZn0NOkVLFQst+OkeepY8a5pt6I2J0FyoHDNImRu0quT
B6kMB+8Sl/vGrJ0YomhsasW2N3gwg6jvgF0qZ3WQ98RTMR3K1iONakPCxcjPajTPC/uZVcf3XHuZ
X3Xsqx2yAgLuPzApBOJokSgPJkQywF+6fWUi0kMGH6ozScJZOCDG8RkO7NakGX5QJcPVMofsN+1J
1aObjcat55A6MjY2Do+ieKFGu6zMDTpitiCY2ctBirkLNMv1fGwqykerWj3waaZs8pY3rV5IcI6W
B6dWup8WjNApQXAHjOYv9pGUv/Xw2nISnyUL8WRJZJjZ2k8UwPBkBvEwMMD46kYeFg2PTvBq5U5M
PcKFjM6E6fVpZggSqMmOzo1tPpUd3sNUugeJZSfILTokq6qYS9QEiDiLn6xMPVCGz7XjbiiNAyDw
PkFWhJnQZMd9sqFUCVcQO++LA26/ELrnr5Lumu/P/LFaHLKl7f7A79WiVWGiXscuk1EeY+ynts4M
W1uPK+LaTBNMENA96LWzLvxsRJ1YL8YNArKsXKg8EauUKVBXr9Vdmnbpa8MKhHFS0xfnpq3aH5ay
ykuyxM9AvdMQ/vcLwtR8inzPmqCZyJzPd9Nki1XeuZGDiYp5pA0OrwU7dNtXN5u8R8+75jU8k1rM
9wwN1HGtWUVS/qS7YYDPGUe3kLLi5IzTg1WWUGSse7mCss2Kg6brNX7sDHunrt0zHOv8qaa+KMvu
gch1ngO5g13EG+baT0dsXkXnPVZkobL8nEIithLku85Zx53ka4m4jjrzXK+ymzCXa+xXq8G4Teaf
K4busJrn6klXebtpGli2E2FhO9Z9yHG19TTOJPOCEik3Uqfx39gDpWPb4953QaWSDoAVPYiXxOA7
jLP71mPkmXTDDiN39lAW9iluBUBkYznEothqTAcPdZq9Sgm6eQA6xBiQiVbUFMXRy1wmfGKsX9iV
Th9GWjNEgwTMhDJ91ZokP8Hc+2m6RvI4F8b7XAMZHHqL7ISJkKRl0vud3QFN9FTYtKtxWFz8L0bN
6aRHj52Y5i104GnfS7XuQBSOvz0n+hLgUMn9KpegLVkMFmbzAjhJHqbecu9QJTKEW5PiXFT5LYDV
bAL4JIdCM+cQmJURGBYbRlgE6xdPppRBMOoKu63FubQ6HSm4A8XT6zEgpfYWAORbxEEFF7SGJVAw
6Yg/6KPeIjy8/iiQoVhyerYs0TIsL2KWKUrb9LrjXmXKwnmQy4c70zSbpNmRtCB/m0ZJVgT2nasr
QMe7eNZDvlZ7G/UIS9Q8iw3JFx+kdsIerk12XsaIQsdasE1Q34EllU+sjb4KDVfWNM8uQ8bsBrxf
L4lRuQfgU8+adGYOfGSEaHBYRaAnf69zw9lhDQnbxdoz/dB8Qtd+ZqpPdmkHczX/xmJ4Jk/qlzsi
VbENIKI9T2ngyFX3IyOAFItHuveEthXEqIz6wNRbOy6lfW94fOs90JrDUpvG3ZJED6WhPrPsqbaz
a65RHLWeDBiznXQ9u0PhrHCVaPdGDOieNFUENGb56WBsxYh1IU4KX5eqX/OBsN+0o1CcWLe3uhP0
XRT9UtkYpqpYfnSWwT5yeexcl7GW6xxF192RpVmD+ix8zcl/0ghDV0y+9SEDQozxgKmJB+qX8Zub
a2EaTcelMC2KLdPbYUWnQgdzmc1WFqJOWY4CMDTjzDja9pn7NsvmLesEcUhmTpCBnkmognI+z53O
e1ReaE+oZHrHiGFPGtaFQPr7kty+q2GnV9sqnt3YPWDWSW/O1cPKQIo2RNFrqU8vQxzukTm6hc54
ZwESZA7UPddDcoT0HUR580GmF42X1m+GvvrVW2KnsP9singGP6hXCYwqA5BD9hI77c6MG1SEwwPx
0adeVFcyMfer6wVMS/ZmOtxldWOfer3PsWZmeGuFqkYauiKIq/Qo4akip2f9j1g2cDpGGFVdPyfu
sDNJGnnoiom45kUL114ehzH/nSnjjtjiEy0O5gm3yoJMs29YXK76ImH+7+roYrL5U8w5VQPj7G1k
1tZPM0c5pJIk9Yk2RlaSuYWfESJKe23Yt32dEXbaPDHOc6ZHb4zNg5oEs3ExIHcUbYloSGFXD1pD
nu1xEHe95NwybmmqBGtFI5l3YsB8kgYTwW9lCOw6X1notKKuT0bJjeaRs0OU1+LJrZtWB5FE1w6R
zXUqcjoeBCJezhsrJvZaDUfMqqzHwspfsBPUsEercg9wcqNVkqOcds7m6SnX9tzh8EdSxXvEgqv5
IgEM6lQRM9RkPLC/VFfZmRLEiaPdj2OxMftqYrOHMcgZrfYMs8uF6EKETZJPD8S871ZW4fQSeRfo
+Sh3jHDc49hX+W7q59NgdjCcrReOthM+AGdDIgVmtUKXiFiFvc/rgYtgkuUD/mvzvlUlRlIT7aib
R+cMYl87pnuaE1aTTIbyqNklbXfzF38ynGbXkA3C12vXl6urBanVHQZnOmtDxxQovoA4PeDcfeEk
Qq82B2ZZPzfFhMKX1GIG/dTZ8N4i90u6LT6k0R6McYtUxvo9STO9AD/PzmwnvUvMOvSYEFycbRQ1
YQBsQX7ZJnVc2pbfucdxifKkDMoqpXJ3euDvVMf+tORRgC7XCzh03Du8xfa5dOF5/p9+sWOYEdk9
gAQlGl/P8oF/rH/8ox+1ln/7XwPDHwYGmE7/xsCw+Q0X+V/dCrf//Q+3gvm32/T3xtI0CZ3BnPD/
3Ar63xyHkFbyNTzEpZJ6l7/0D+6HMIB2Msj2HAmckwbin9gP+2+GCXAB3Ivt6hitnP+ONiV4kX/h
KsCNcSR2CAPMJygRlxXon90KBtcPuVwoT9GrzelOWbARkFeY0AXDdTFsugWE1TwK1xaXkpik624V
8ZW/J20teNpxB/5CoTQx7J76xQnMBgqET/xh3lPWFaQqs6ip2C9UrZf47doa1pbzilaYIKCZmVbl
ih8DssI7WMAaOOkpXgvmGW5rnLq5s3GWgTeqLjlGJfYNE05FeIj8yP2aoHKEZ1Xc/M9Wccs8v41A
NnLs4vEA68pI7rNWy+kjhywvfWXHEHwdLXHJ0nL05NVgWQfj0qNAP/bTNHsMpXpO+WnoqKC0RoUo
rTmTZ8Gb3xBrvJxm1IZAeg07y32Rpel366TZ45hZCzqxaZK9P7YGhvtYMJIKW1O2P2SF5IS6tYuw
ULBi33QYzihkC/RHjAO6/gn0S6P5SzwssPibnghWixndBzq5zmA/JDpzO+s64hGQC0DvUtmLb9OQ
3Qj1hEMhsNYMWl6ilbLeEn/A+kKO4+xey0pRi8NTdxsU2RZVQ9847SePdAJHqrw3lg3NBc9mrRmb
l6Hl2bWbRwEkuJAMX7fWqlgAS7AHfox5zQo0qRDaxhNuaTYDpKduja7vjZ3hLnkaMn4UDqT3yPmJ
Y3C6pJkx/lZ6ZRQnq8va4Zoiduv92egATTrEciwHj/Nr2I9A+obQXCf4VTjHKftwoi3GJmMuuQTA
Akx7R4hd9A04czZ2M5/oG+HQA6pXlZQ/ayDOKc5jlVVEF+mtA69g7vOC4g2D3W7gKU5XkzokkeRp
H2U+Kb8dVYRU5b01gzHbJrTC71zsPb7XHJYBIwc1WRunH8yfjB2cj4ytqLWbV7O9x5Wk8CcPtkVT
7rm34Myxod5p3RwhYZkq++wqqykCvUfShAc6L5hIuTAzCYHIOdt7LaZKNpmRRdeYGGrFOYhacUYN
bhut+0tHnftsZdP4NCqz9kKQHjGKlhJx1AZVsvtFxSpf0WhOK+M7J0Kq2SzJp45s6g59KZNRKgWc
CKZS9EUeQXdvajXMN0yvzBGKVnP1i9bMJnuNNPqe4F+dwD3HX1W7GI8DUrwPrDwY/cjLiD4HrTK/
U+x/78ao2mOfdvIZQU71rpswuvdmpmLBXQO0I6xBQoLpIsflqNs9kmaoEBZYD6nHtPSDcmg4Jffj
BMi+Tt8xQFNBGdGMZDjtmJsELkZ7yiSlcFxqU4nYzSEBF7NwT2wAomxSHkAp3PQMlOFwXFtqxh1Y
L/ghpoUgAllOcZ92FV6MyTTLJMCYm3zWWEjeTJQhz/TC8VMCBqEM2qTDSB6BuP1t//2rHvAI3MXl
ZNzz7TJA7cVwKJOm+4SNSTiEMcvuU8tafqkuRd/ApWGyJmYHrKE56x3rN178AXpHV3ODJ81M95Sr
VPwczHo4DUaPizrBba2zZIwjhzccO154y5tN/ckZxx+pPpSktcO3jc7V3CVYUVsURYGAft/RDLsz
H542DMvVHWazXEPiZbtiOwqZJfBRIQ6ljHVvmXdZnV9vvgMAfUDO2pDlTfcJpNghicJqegkcJMu7
cI3j8uKNmrTPfcwP72TTSX+yK5E9ppgewMosQjVA4FlvH8x25elY1o0wt9nSGi2dX1Hn81YiXGyD
wZJu2GEDzbcRZpHnUjQ1kwSVCbt9Zt9U6igP3QSZJGbhS9vDSN81KY3fjuu/E6+NZojl1+K5xrvZ
dnrDZp6nGy4iCaCNBQ4hFC7UFb8ebvHeOXSXa9JgUGdgoZhtISKzl00F8MHcWMSUfDCQNKrtarEJ
4A8juk3O7wSTz5Q3z6lh6j/jKItejMKO7rnUuVkiQ5Tfk7Mkdxy5KRj7WTnibCTKuvvfEumPEgmX
+7+rkS4fI0aLj+rPSWN//0t/VEqwzhhymYYHY9FySeZzME7+YezUBIlilDug0TzpWETb/DNszHD+
BoLbo3CBSKWDGf+nsxM/qINPFOb5jdqJLfS/ymi9FUL/BFChhoXf4FHdWB4Ec2EYf0HsGTa5BWpM
f6Yu3qXCYUU/zuwi/+Uz+R/YXX+mav3jRRzPcU0GUza3zZ+rMVmWhIrN8c/JzZN9hcdq06eadtQb
aNP//pX+x1+HGtOGuQIk3f2LSzW2Vq/wFu9dLKTDU9d56nFYqjoP/tuXgS1icl5j2cUk5/3lZcbJ
UimUcjR9rdC30GLGH7NFa/YfPrcbbezPXw4v48HQk6jFWTX89ctJXR4nrfm2JoTSZFZkvsYuc0US
cUTgoXsKUW9SxJZFcTChyP2HX/LPNfTtW8PJYxq6RY3PNXIjyv6r4zfnKhw7qb+ZZRYFJpv7lE3S
wqzFopazSWyjQ7MzBhJpe/33H+9fwzT/8dJcKLBiHYeb5s8vXaesyjqxslqMhwxdsGTeq6te9KGE
5Fmg5xUxjAYvzz8GhhdGYFOfFRzWBj7JGhJL8x+uq///Cr7llxp8JFzFBqy/P78hMAoN8w3jjXWX
3CL8+MFSkQxLpMb/9QuBt7OgphIiaAOE/ctXztGbLE5ivkGpbsOIucEWXXXse3McH/79h2zSU/3l
8rJ5HvGfLffWs4H//fMvxURE4wJO7tbFjAtSQuH1B0D1uHFwSpdPKdtrgc029yTLPxUdHS9mWqnb
pZtu6MOx92RI+JNNj/tvDqo6yj5vuewsezvb/ChJACWbTAxd5a9VW6EeW+e83iqyA0B6LauBdLhL
XcvXSE+2T2Zb6Q5YcEVf0a0lGUJT1ItfCPvkvM3UmngYjDIYVqbIKUE1GdOzEJvraDsNkBTJn6ZY
L661jud0Xck6KYEapiH0lubDLaUpL73mRSz2PC15hWi0OkyYZ73eG1nsUdBlGbVPLkx1bVp7bEO0
Nci9V9uj1dJcIZ9sVI6zbxhyaLb/l70z240cSbP0qxTqepjgYtwGPX3h+yLXvt8QipBE406acX/6
+RiZk8hsoBuoi7krFJCogEIhlztp/JdzvsNsAu5qMcwZ3sS8qD4t10/dbW6meOsYe6lHlDEk8XnY
y9i7Z4WBNhvM17GOakAZs+FVKHuVC//YhXJ6iONYIFsk52Tc9u6IeMnH9+iQhe3hnyQLsn+XcHE/
FaOgBdyW2BnGQjy90YelAjP+0XledM8gy2iv+w6W3xrVQ0D6mwWdnzd2bxqpbE4NTmtpPogglQ7V
Cw8e467qPM36lTBs6HaQlzBpzdltREgv6+B1AQUdr+fKiVrGwuD3a9XX9HOwjoxrY8YGoN5q8ldT
586eRR0UB3NwC32fcosSU8emC17KA4vGqh33oWrUtG6dLmuTc2GprMGRK5gzQojKXAkGuV85BmrJ
flVMPgSsxyKPG7QMaww7pB/tYj/hw18bliuXbZuVVbkjNp7NcPQl6nsHe2gifDoXOoIqRqrQ1x60
Iywbrts+5vhPwMTiiFDfs3K6ZpWStU48LVhZVUdXvROj9bt1iafySHl0aodwJo/VEkg7t0DEVD4R
+JHiKHSj0HJc1uM1Wwjh8KMSdBdx3dD7Me5H8deYBQJ1MzPPPbApc6+dRH0PE+3NynVUcAnlIsav
rCJ4cVQf12wUvPwrZS0ef+M17sQ10jhqQdVEsM3suDdu2mXuQCuLhfZ5CvCSIoErQYb4qFJnUCVu
f8dzwo2J+YZHwyS1hFRftam/R8oVICBqxWzxZiAqB5hgW3VHLLtHSAByUukdoOOrfjW4BCGsEEJY
6dkqZfPqZbYJ/GQG9bVFEWSx+0C6aO+NYcTXg1obyxkAsXFG1+FZ/FUkoeNI3wrq6XUA86J2bVhG
xtM00IE9WjMg4puk7awcPhsY89d0ylzncfIKU36GBUERPzXzQpA2ObREtE5uV9jVC3sc2Kmrkds9
vCAn9DJvFbVp2F4gPBY5U22zHcgFbjRpek/ZnCztOHkN/vA4sZRBPYr0c+44a4BVXxk6nvksJSIr
WgPvdgrqvNwGntEFq3Lo8zvtehkT6sTk1OldG7yXZfTCBJOiWS5OXW1fDXk9S5QzKr+jIxtvOwVc
AdeujkNWxDWqFeFGSzvtJsSWNbyhu4WujKVI9yJfO7XvEdBhWaQPFUMvL/DAGLRMVpcltBGap21S
jBD77REIX+zk4zOIKHzMY8kqnmVrBVAsLzweQzrG/Qc1qu8fo9h3n9gVNugo4wLKFyscNeyYn4I+
Yr+3bOFKMPOwqpS8xJWfvOlpcAyO+XS8tYR0nTVJzDRwmSaMBQxszFwgIN31ZnAER7s1Je5zOdjx
e9B2rHVxvEVvpp1iWSeqjSpoqJhbSTsF3TgPFpmJiX732KFe6gZRIm6sBHsZ6ltTbgczmN6QIBRq
02DjrNfS0Tg6fasK3wHC48IvMbOdZ2ZI3jrGh/qiBy3f2CUWP6QN/IvnR9n8IMDRGNceaoZjPZZI
LSTkqutytObimKGV6lAjFthasP4kP1y/cO+wp+ZPFsv3D/JJRm/dBxPCwb5tkgcLud27BGn51JnG
8JMTCh0GkWEhQdIt4/Q1GVh2tq77wNsNk4l+CMaa/z3GI1F8Mz+mW43N4DC9RkvNFZijVl9NbWfe
zzbBq/wQpRjdefDp14kLjHMVDJFl7PilI4S8hMegReLmKNDDtBNKDxCx3H6dPYlNmTK/XMTMwzUy
uuE8U5xOt5Mr7O8OT/2VNvrhIecTGDZA04msLrPOzi/cOtE12n+72TDKpdUswxlzHh59cgmDQLHK
mXlKYlTG3/QTl91iEuwJ9Vyx4Ix/TqkPjaMNJX5FcKmchbYnWJKqieiQXEc+KyHSG38oiDDYSWiv
OWnUVHx4gUJGXHmUGTsHQlm/AjkCLgZyeFYvGNAh2vO3FWk+gYYGlRVVd4Wpr8eJkegy3QEjzF65
ZUprP0SlLdc2qnvAH3k7ENln1+69o5Nx/jevCLvTwisKKAD/e14Ryd8q/nsfu3zD722s8Gg6Q4HH
zvEpTJn4/78uVpi/mUCJCNXyBAFdv8BFf8z7hfMbpCCSthzPppanUvsTTyQgF4ESsk3/VyPlCv9f
wRPxUv5Wyvr88w7/cQmsCGyu+gU2/tdepWjS0Ofxr7Zz0DYZuJnU7HcDa9/nxCUEADVWZEKnjXvH
23lCjU92nwcfvOLxGAVVChES5COTF9kJ3BvebHcn08TpetYEOL2ydEwwvbZM71gbh5m7L7kJFaVb
39+Mtq8b6J02liCUasF7S54VnrDQnNzdHDbRpQxCODhqQOW5kn5lVOuCjGJnlZnDeEVZ5WAns9ga
g+7pod/0UXpIIOHxXM7hENhN9SHctPlmZDSwgpXmB+Ut7FNu8Yzjs8xxvE75UDIakyYimmx8a5lA
P4XgPjgMI5lWeM5kCMZ3irmro0H44DAxA4jVGBf6w8sa61OyuCC1dk6KF8bAFKP4T7jjo3YmDGa0
+ibawFbAvkRBn72iIiO6N8k8D7SIhXrdym+Y3QfNGgQ5MBEpeHIV2Ouv1XIgoW9K008JkBnqmBDT
SXl1aK7MvvU9FIMT0VK8q7ibaeAW1xMa2X5DaIZOUIuVi5nbCOyQJD7HiTAEdTW85dKpsQESZgBf
r7Pfmdkh+Km8XN3ByYqNraPN6jVtZzJsyMbM3VVjt8ENCidvcXShmFk3hYbqMorCtGFYCfXC9jr8
kY89tTUobtAduhisj37Jz16CmYNok6HaO/WS0voQoeI3F28M1gDLhhtOzSkaSHxFN996BCK5lBIA
Ew9BKtj744EvxY4MFBsxSDXQspqYJ9cVCTxPRTkkxdqIUp9OT2QpD4WWB+0G83pi7DsiRY2NIOaX
Ap7AMX6Qa9KUNGVFzjYzSd2te8b19oF0C1Tv6OnGlYk2pMcpD3OZC0VBhQux8T8EA7aXcmzlseQH
34/RyFA2sUtnAsbLNYaDmPWrr3X/NEKG7Ne+n0585mFXeKdZlmm3Tk1ffOTxBDg3Atd1bthhqO3k
LetZO4h0DqGFp+zWhQKP9282gos/Y4dYi8EHn2qTW2+totzwArRoep4PDKBRfBFd67qHKlBevJ5K
wNIEw2Qy2U4I697LdgzfmKcazVpQBvP+aKEpAMHQ8v/zYdqZkwp/qHnRjjUdzzI51ehIndKCawpY
+tCSDJ1th7TitnWw4trY8KQvt6EBSDGDLvLmd3OTrPy+belrcbBOR+mFCSISkxMCs1+jvq04oNJM
K0NQyLgER236CkksTkijgraaRO4LTkZKCUdgalh0emz72VSqZ6rn/DvvB+O90KykVgP9xldbI0vB
NKmHa5ceKN0Qskf91ekK30vGcglaGlj4bhUllnwJyKgZ1oPTeHinRkkUbNvKrgOEacXzKqTTihFg
i9RFrhcAcJysEltXtlw8mCUQl51K0TYkObVSyLWT9QTm1GLgPnVBTd6ieh6SdYOGipCxoAX2wj3a
EUcADDjalJLd4tFD0ZbuW4jaSMbzgFiFaoagtJsMqrONl2JlPkz0yzhjJ8hwi+6Ucb6aFVKKRNQF
e/p6MNDGzqmPswuIa7hDYiBeK1chrgiCMXkOAAJ8Utt2r3jGSDgczET3e2AVsQ3So20fwxHfE/qv
PoMBX7eMxJ2p08TYk8Y6sHKy4pqTx3TSn7ycEWunVyTjjuWNeB+xyg4rfvHuXvpZLAkqoGQ6sNqd
nX2cz1Z7L5RcnLnG5Hq3QUG+1dZt5wSZnmmJbDcMeqg3fqHzTyP1MBX4TbhLCw/FYB3fhakzcgo3
JN2sZeXjAu6z+lCyLCdU2XTXCDj4XB2TNePo0ojFLsM8tkl7NMziaq7KSzoAA2qK6Ojy2SNdOQfV
dBvaDvAlNkMJFimr6K4ztqMe93FRIzlpzJ+6Tu7MxZdAkvspU93e6RDHRAiXcYu0hNTBRQvKs0f5
HqZMEp1wvtF1E2zpWM9aua/I5z4nXT6QVshdWu96y/4gMYCC+FJkrG+T6eBokHhteqzjcDsxePkF
0IjzmzGZtpAXXhXrdjYmTXPw1fAI/BPfYJqMBwff67os76HacbY1Lnjm4EI+PKKmxkUEyAnT/YS/
DUqNgJkh5KdhZMNBDpqWfu4UOumLOzm4nGgvuC/zjQ03nwzdFdYKsZmzfAMS5ITnJjsh+jFOAbPY
OEPC5QrUPTjvIcEBZoGGUk3qmMVLYhyJ25B4dnnQ32urO/ZeeAqtmsOHlaog5Zleck1cxnTk+18i
FYOJEhqyl3jIs+TU+/IcZM5V1k+UvsEccthO+75B9cQki+DAWNzJfPwJeq7cFr3U4Xpwrd5fuUo/
l8TmwCnaaNVuDXD8shfco4gra/OEQeo8WKjZib1CJS5u0Ihz1XDkmFl5jKOl9WQe/KoMNPlp9lV5
YJ/M/NCl9sGcgmcctyOSc4lDpgiy55l5tOnVN9qmc0dki/6wuHAYQQkaiwSTJAY8eDDkFpXWs48W
etVaSyWTt2Ro2fcKJRaDjCpcdzORBgag0ap5ZB32ynnKFjRk84VFkjEX4cdtxSGQuDyoG+E7JENO
D41fnZsm/7Bz+TICyPqJbMl6XJyZnYvdA7gGuzeJ8AsG2kUPJko1pBSdW40wRPg3a24gOq8Gxbxh
2OJcdOpnIIA3VgAoLoNFElE7vsI7KLmqvS9+3CYNsmvJrtRnMeuGm4IocwY3FvHLYuvIqCH3wvc2
dm18gpTalDjL5nyOTnat6gctfGoT4Hz9aMBSuBUpNsDSYZBV4+8PO2AMdFsLlUS8daqfr+iNNlkz
rANI5ausnO5sMewKAg6s0larMuAzTEtxW5T1Hv2iIiTiSJjsdTnTPRrtEcNHyDuf/JgTeZmLdjVH
PDfG+Nrw3GM7ebc+PRYVRrIea3NTFs6D7ZKfJodhgwt9KxlzbWU91xgnkM1NWYCtkPEeKVIR3VpW
HOg5ccNnl0nF5yxDzWkV9yWMV+1nW5cjNcY2ZPOgcUMWkQxa1iBNDmHDxRY2e8RYEqevk79L3HyG
0k9UGa9MA9DW/Szr4Erkd8l0bSBKQUX40E3OyWNkuHL7D6pAg9G85psJrcT9cdvFzznQCR/DcqTa
XRd+ory/Ynew7doouuTKPaPk3BkwyNbBL8DK12DhnCwFKjaJFlrLkaGLwcGuZ0K2S7aoVqy3admb
m375UTop38FK3ApQ7NY+chiQOFDJ48wLdz2wS7fnIR16iIAjTmZ7pq+fAMdl7gwfQXREaFCNmDPO
Tg2GaqgZFsxML4dSHEKvuKazPbO/LmEScJzo5LUAF04HS2FbDRlTY7f5oLbuD2H1MdpG3aw9xIco
B9tCvvstH9Axnk3/04HZaQ1RI+kL2jbAyWXai70gMMtdlXVqOiivyN4ZG4bBGo9HkO5UFY5bpkEm
yS6VNwzrNgIkQ44rzwJNjBG2mAEIdJ8k6JsIWRU/lZsWH5bA+7VlKxnVW8+PsBRGdcH0OiIphVqr
LBOiG7rcOrheb5KFN3o8ElvynBjtYupnjouAwcBUcKKD6b54b7P+SEaMn5B/GjEXHuvAu0vjovgG
wriMjU1V3ytDzZSeAd681TjG5bOZ4xW5Im/NQikbJe2tHyIM3QKgEw+1HQPDqOpwca+w4kEZM431
J7eWSSqMytFsF1g+inXHUBbja8AvtmEoEuVrsneju2Gw8VFbi3ogR9XUbhkogzscsUYNBx49ZrAB
MseQdxApL5BgsDRn5egJHovo1qksw9z2TlWWGC8DpikY7GoiZnPCuVug+fq0CNbw0OHjnV6R1Tb/
+NVd/ztM7J/O/zhnYPvTlZ/JX4WFyzf8ISw0URaiAlzi3kil9J0/5wx2uLCOAy/8tSn33GUv/8ec
wUBXyPacL7PANn2TLd2fgwb274L8aguVhUkZY7r2vzRpCALnb5MGd1mThcws0OTb/DTL4gX+ddKQ
qi4hoKB+Zuxm3mlqGFhbA1jJxAREEuDdycVJei3SQ+6gZnhzgn1RtWvHHnddm20996F3HkZnWvGw
2qCNC9c2vKkZe/HQ2+vAuG/nB7Jod6YqTlVxbtroquqYKnpjbL048cmx4YJ+5K13sNto6yiv3XRd
bzxX1mfdW5t2Pjf2ofSdtat/GI0ikKXIjqXiJuP8BW6W4uJR4Gqk1W79IF2ThIGXN/iK8HmXHCoB
yEySdZwq3XRRaqwVhWoT39B6h+hiuiOZuCjaYaOm19yS9+58nzgJGEUPFVLMvq8fTk1vnOAV8tgO
125Py8GexlgVbUvm9KLLBoC2UgtiIun3kWoORtvtlY0mXed76ZpnMnxXUf/e+z2H7KDntREaG/Yl
nxXa8LJNL4O4VFTRpTrC+10pdDGc7jlyOKc76Z7Xr7ttKt21VcYbHpjYg/y1ZAo5JMFiaF6b9rQd
2m8A/ziCvzvpbMVc7Sv1FISf0vFY+mHUHubwHuX7NSIqBgEEEO01K7806wAdeU/z6HkHluKsJMwg
BsO4eHqgEbIIovr+knogMtejBKGbAP7/nA4N5im9IvjtELBuYJBeA/+x/eZiJqirkjQ+GZj6xUc2
uq+eh840tI03IqkIjNsY/mUIK3TyGYzXukV7Z9k/om4u97mZdGf2yPoa6OTKKd3nzurxl9O3enzI
rlo1brGWsWs+NoO38ePo2UK3aiWuvZXui5fM+4r+s+jQkWK61SfMuLdhO+MeCc5lxcDbCI95TOZM
To7RKDjJEXk6F6cX9AHDTgwCJSkwnbk5VxRzcdp9NRGBkDisTqNXbk08uw4XKeK0b4vJRhgUexEW
a0ZqO4u0J3pQpisGySQr9jPsGYOLl6dEv9Dw1BGmOWY3NMMseX2CX4Sf0pDHzI3JoZjQaFHK+5AD
+JQhkdVbizCUEWuJ7Ogcg5T+4K5DCbuC/sE0m/IimPZGHWxtkdxEgGHwgvGUsajdqHuCB4H9kLk9
ozgVbgx9CYRzNInTgel/AA3YrHzjlPTgDkF2Gcmu1D919aj9rTSfIzmubDEepyjH/huFt1aoyyOa
Zzq+GaafwUPVWnWQb8rufQn/8cq7zq2hjhIjU5pw2CjVnUKx05bTYTSH+2509xYEMTAua5eC2GFE
gisBa0Jg3g/VS5QYJ4skpDR3N0L2GySAGrTtdQq4MDAJt+BW0ukIh/jbmF8S89VG4pfXUXNH009r
xIadKKmdbaDNO7bufaZjuS4K0e3a7s7CS2Oaxc5uTyMYj65Jj7O+qxaXWa9aev3yKh2LAwRINsY3
dh9vEw/CsB0jhmYONxGLRq1Jini/jkb8fEm9xd20j1LviJaasDXjtsrePMJUozhBmcuOlu1RlLxS
RdLlzCVX1Y8SvKy/OGadaqPacQWVoiVkiMCGbQEqggV4QOYEnZn9hNpg1XCb16a1mqjKx/krMr7L
jNFn7q5ZFfSevW/TuzQlTa2/7jHxnGfHekUWx6VN92nFP4DEM1vTT2Abqg0wpq1rZJjHKM1T8II2
6S8YzNQkT4EYbhXkkIjLpWipAg0J8xA//6EXglC3geglxxx3MuIAhNHYocVre96a7K6dX8LgIzS6
1WJ+MiWFHwoirrsQykW/b5oq4sUTCLA2GphLftF/w8I5YdK4mscHUx5luzc7EdwJB7AuVB0Zs4AX
/l7GxiGzyLipitI75lXDGR/H4XwVWEpsbCGvIcK2163LOgl7XP5Du/LWoKdY+WFz6xfhO94r9n3t
HZMOymfPfNM8axS+/ncFI35tlKF1FWd62/SEh7HzZpKL3LSt5E3BTs0mlaJ0XTHxiyVnlWbXKiqm
95BeEZHUMSr0ZZghVbrKg5mT9NdVVUN2q4b0hBkHBl9rHhphddsqAdg3x/q+oTtck7Oy8O38/NgM
bCHWqe7dK6eW4wsrLr0HD6memPKtnYSHrInU9Assuv1iYYKC5sxuFdsJyZaVnb2qkih5YpBOkYvl
NWaqRS0ptr3W0V4PRbfiF9zhKgHaE/wsais+G1rRtAVIx9MhxOeLW+6U9373FLlBi9l6Tpg+chJV
idtvkrblgu+DF4k+M4HVvorD5JmNJV50Hv6hP9y5ecgdKS/NaD1FRrQlawEkegV0igXAM4Ai5oLi
XidevGf4etvPwXDMZ3sDx+8FpWdEhW+P9W5sz3FcfwtzZNqMSezHL45UTN7HvAq8ziKUKAS1wYXF
/A9INfeTtJ5sNzotCJ9JyAMQ9hcWkZtoHn8mbRZs+A3Ezibol7nXMcSeA4A12eiSD9jvUBaz/Eeu
RIOKwGTttXmyi2W3aRv5YpYD4zv7pbbrbZyx26wABgHjvC1qtTMq/aL8YS/Vgum00WzYlhns4rI5
VOgU0CCTU7nX/rw8XlC507d5bjPItTBwELJzkSljCUyN7YGtIUua7gyHK/guApDUOdkTG5O5xXMd
GcEOpAaQf1c7W6sDZ7xehIA8V9vEaffC0+1dayDWKIQWN7nvRzOyeUk+l0lD9ViKSm4F6Wjvnmik
yymrlAX1R9Dwaw8kdUXVQMPiMDKFAnCsE7D/bj35a4+5+y2ICwoitAGXcsj8vRITKCuVJSxxR9k9
RzQd8ui1or6LXAeAkobfCPygd5JDppN2DUZyn80NoYs2rLmcIzSQOereCAFVZFThyTcwe/BJDCEs
X50Vp6zhPmJ8Yvhn7mp9Q8Pov4nJwDCgi/YK68rYcYRp970ELAtWL2D3TTK72nmN0b1WXAygRdvW
xPodWdg+w5o9v+L5CrCuza9EJxAmY6o6ciZinO6RwmezJGa7tX2eotm0L4xsxqUWx3ewpKAnLiBs
UGzJKqMHDR8zfzi7lBfPXQnMql3GihMT81UlPeeKUIThwaCtfxO8+muPUf9mSCNnE7LH2wZae3fV
PKGS0WN1x0uJjkk63oNt6hl8MdGHOgWF2gqBZAGgdIuO8RwvYP7ZDXayzy0fnRWBUCErm1sexuZO
Iy0g35e9vBzMc1Y7xnVnVeUP8uvKZ3Zy1ZU7tB63HqtA8L/8vBLZwaaixS7W5BU5KNKf0KMPV0nd
7BkWbojN2WaMLHYpkhR8vEFzwsyyIACypzhXL5NlRPswij1uSUafqdoSxWG9E3RYnch4SraqdKdH
A1/6R2GH7jP+l2hbVYsp2qRSJr1ab6Juinb2FHhPfhlKlkeVzTwisgCRDTDwFNJ1nNWG3IXZMn1m
4zSzjLkI1XTnygHSIHKPWV50gsz7MvQJlOi7udFvEv1iNQ9Q4vvsQoDRcUiTZRZoQQhyh2MUR/Km
jcJsK4b+MQmWnQoWIu7RUF6JUTwaLdmJbEQuRjTQAAHVXvw4MFyT5KsZaBrKZGI1RvynTb44aelr
sRQk1IYHwoyiI6IZfZWg4JzJy4kTBGV16r1anf+c9sucHElRjwM/EoMG1y6u0uw757PcTHlyH6W6
vTVTnsRRmpRg8I1sm5J05hr2S+mOlLZpnJ5b2WB0R0MT9+F9HsRrjsEzQQ4EljnDneeaL2Xf3rYw
2E+t7ugOyIWPGdzt0W89TYz4qqVvsWlS2NudLLtRDMFxT3tDdum9kTYkLGmY4N8BT/C5UBghBwSy
P3CYUhSjXd1VRjGtirFzcbvaz3EyqguOe/vI1gaasR/ihpy5br9SVzYbppPRURmGv2UAHFzGaCqT
neFWDTNDm7maisJhx02vLxkcyessSdI9BiM2u0VTZdwZBS7gEdVPrPwlwCVfgp2aGDAnTpB+3WCY
2SLgBSctg8K+mua2snlPtPrshxGdT15X5qbg+sZTW8kf7Kh4tx15Apuq9RWUd1DepYg75l3qUBsq
IpgU1lVy9jTWtPngkvj4aphztm0MtjWT9cXcdK86MIyZrNoVppU3mmLYhfP4Qdp4D2E5Dn9XtP57
ovJPgcD8v1durOXH51/HKcvf/n2cYju/4dFEm4F8PDQZgTDN+N18YDm/CQyYNhJP5hnm8i1/TFP4
HuGaSzq74KseoWN/DlPIqBIokyFKMTn0HKYx/4pqg2/92yzFt5eXJaDQCSvkf8Gvr//8uGeMrP/P
P63/Vc1eJxrLO3UGDniqFCsqSJEwZFgfg4jiL8jsAvpLzjoye3QWTEyyAGOwvKPV6BaMDFGBc/iI
HdkVB8/TQGcgxwGgmX/BaKqFS2P/QtR4cQojJhUN51Q+z0YLSz4rknqnFeP6J/YQoHBiI6FU48xY
WDoxdF1OJtQcE/Z2r0sgqbKW0uTn/kL0LCRpYFaeScEISkAsGy3QBstOlWTXoCpvZVITl1rA4kdk
gASUHYzcQ6QkjCFmytCJctqgvVjwkRxP16MySpOooF/IIV6VeYVCO3vFrhgWhyxvLe81KHMCcNp6
3hhji4rabEr71kM3uA3Zf1fquvYZaas8euroIsHQFch5NfXM7IKUdvgnNplvTM798AveRI9QGa9K
eRHk2jgE+1SUOlCAEOB4wdVpuya/MtlkugsQFtBWqWQg701jgisHvMcq688xcdOvhvRSnssBu9xx
g9VMxA+xDOkp0QeL8o3M5mraTdQPhGZAwqIGXKhYGZQu2fjTN4gtQapK3jk+Nto6927ERLiTjupU
siiKimSntdtdwLdBvMXKOGoiiWz7ptFJZByQ7hhyk8alNT0FlTl8pbaV1Xd55ElFtF+L7mBrUzE/
Qq/hWWjg52Vd5h1M0Sd3JRuww4ArbEV2EkHoOtUM3CNbOg/TwB65Xvm+gLaVJD4UBfpn3CfYT2nU
w0vYwKBOkXkQXEzES2lrsmJZ/YEHXMXSNwVP4XDA2kevAnFigiA9WStsK4rWJ5zrkJmBaTjtDOej
jGre3xhy46qDtOdvR6gHwbmNBwnlTzjjQm1xfJCF1eAZ5461dr4nWyq4xTPqdSckfalkCVODSm8i
Uuw3mvhgNi4BhDeWsuDlj+RbuM/e0GCd4BzeVNWo930bmlSSTU2qCtPx+moqCnltFMwSMMChT+hC
VVx3TkzzNEazcYkoOtWuJ4vpYVITdU0FRfOA4bG/i2U93RAiSUZMNo3GdaCb7m6oSstfj9ouyVzF
JPpsGUZ5sCXOSjax3BJbPRXGXvQd5FURqfzBrpZ1m+QZfqwbW9yhsKo/4jL23iIuLbUOfIN0R51D
kFwhwZxRPJQxyqI5r5z66Dol1WRAmi1lmROyskrghRhXKarzF5ZU8nGcGnEdZLzTqrcbiC9H0m10
0Ty1HYXQ+CntETAVM8hWSL8wVg1+UQmpABRYQ6wOp4Jwum00Nc3CVUwdast4AzGu4/oktDFjr4DU
vQQEtydasR2ZD1n4v99ty9aDfZYaktIDAaQ9dFNKKrTmCLZTe95Go5orRKtMjrrqu1YDNRyM6Cxi
tLDRRUf5CQUzpbaFohT0qtxCYmYfBdyR3rg4RwEQjJaCsxmxqA5kOYqdKpXZsI5xBrGrw6EMIXT7
vPkrGu4MvTBNpHVxBu0Ow3MRSTTZFGvKtwgnrklY2ycI/eFPx4DyWWv1Nhkv2i97+VSxKK5AcNlk
536IEEbbc9h2pfc256LKHgM7Hxh5gxBSF0StibpAi54T0BtSWTl1BGudWyWx4YNMToEGtdlQbEpl
0ThHyvU+OgaXS0Bw4x9A1Io9rQahcJVZvEs+XCyRo0FUKZM4ol/rEwxK4wEZ77guZQ79zGNBvsP7
IDcTM45sZfMPXfBOqlMA6vRelk28mRD9bVXiKKICgqAz9mFnlgd/HPSb4zAELJTNbtRw5m7TI5fb
JV0fsibU6FHHIsyf5eQSO46/jKFhZYZbu9Lmxmljn8bMF8eyzY0b6KqIdpAMH/AXe3tAOMER3xsS
mWYa3fd+ovhsoYJvim6YNybd24E5WXUVcpwbSInn6TFTuB1oZ11WXKnrwNAg/mNl25jG7VL7S+61
He7EYlYADmA9uVlxP5tkHldx0Z3gqn57wrAeURySjZEGjNrobp1jKOvyGaGkV5wn3mu2pv6P1soa
9Q6Bu3Mg1QJw/YxyR1eXOqmIwc1Snw/c8339PNq9TNd4w53pLYE0UCFWI8sBk75biOjC+k7En/jS
0w/X8wj49sYui6EQZWVAjkhqRBtuEOJRBi6ZlY5tH854nAzgSFD+3o1gvqAXmfkEANkrrzHrjOZG
sA9ugCWRZLEDn5IwPTLj4JIneBM2sKOA9RRTu09tPWGtaS3EjSG9CKS46Zaxl5i3TtmZ4QYXfRoe
vSbPF0bvFDg7o6hgF1tsDCCYNnvQUsE75EBz0wxwAlYmd+ddoRv/Kkoz775Vs++udQYhnJlsOf4A
QUVfCOjlg1oa5VXHSAU50jDVuHWnjG0PulXW67L96FH9JfEBORWSwJT50fxTS+JOrqMsHvzdhP8h
2EdJMp0d8PdXRY0tcJUC9iSKxpDf0yziiSV4qbjpZdt1xe2/l5J/GHn/56Xkh/rx8Vnpv5bRC1Tk
9zLacMPflmLYNm0HVLwfLAvGP0y8fIl2EfWpYzFuXurZPytpamwHqgkrS3aFvstf+bOS5ksme/Eg
pAJmNhDgcPzP//g5/u/4q/rDT6v/y5//UfJhMvtsKY2x/P7NyQd5FdAJsAYgKohbrfC/yJ9LUJul
XQuwaK51BZclbjcp1NXtTFQF4OmwEGprRDauoBBGKPsxznRi64Sr2lXh2eok20mDeOxRIYN2GL4g
YvTrWVUCpYnrN9aqdSzqtihAfk+V/VS5ZXqBvoxu7v/bBdh/KSwmX/+4fNT6H+RJf360hBH9x9Iu
/qzqiZJKtv/59z/ypv7RTW4+2o+//WGLnLCd7rovNd1/6e7/sndmvXFj6Zb9K4n7zgR5DseHfuiY
Q1KE5vGFsGyZ88zD6df3op1VZUU6rXYDF+gGGgW4CmVLnM/wfXuvnfKj35/H/C//d//yj7dvv+Vu
LN/+x399LlSO0eHmLeC03r1YHq7Of97ObfHfvH3SWJY0n9Tffu6vN5IXyJb8h7Y3Knrd8HCs/stW
jlbfcISN7J53Afssr91fezsIPDZ2T4NGumfg/P5BkW/of/7bUW64jvU77+Pshn3nW6YmLlxgLWzx
MJaKkx45aT1jR075ZaCDMFhSe5UYjAQuRJ8fWpeDRgRPWhva4ofb9BOb+cl+Escyx3VtPlHbtS1D
N04cy5BhiqqDORoGa9MoDp3VICKmgFz3F3aUvZkp4EmfqrInk6ffP7SQs/fAkSgXbPvk0KPvVGlf
1Zcdy4nzPrSVWg+5NDdeHEGWMytSDg+j0Tf7dJCg+3UqSbirZE2c3AdnwtM9vfnIHAAzCWsGD8xP
/0eBQm8AhDTH8JJdNiRIbM0CiWRq6iCHQLhCyGsmAqhSmBivsBobppeMtIal4eGYXwbSDc9FTIEP
vj0a0f+DJ2SinuCFlVQksJW/PznyOyqjE9pRL+kHI4/1x69hrJAdmCk5cCuzq7N7oDHQ4/MRq+rK
A6spF2Oj/Itf36b5QCevKGUH2+GhkWHvfANI/VB6sEbXzEJ6EGC5xSuY4OIVcqxNLsIQnaXkDjzC
U3OuNK8qHnQbWeivjz6/DX87On7++Q5IwBAnzutMR71uNd4xJinsIbKH9lVIEW6CVgTfx9N3U8WP
U8P8qf3tSPP8wkcx54HPn+oP12nT+bGKAIZOYaWPhF2HVOu974uGfzzGz67GooIDD8EhZMg6+dy7
wgqKgCRPiiDUxc1guCfcU1+3Vdve//q+/exq4IMRyYGbCJ/BPA/+cDUJ6KRYg3U/8BHdVI1dXbpg
YT94NX52Oa5nMnwxadssZ98fRCUwqJs0uoRwNVaLWRG/15G13sRFO57//vXggnKYtqmmkezx/lBF
j/fPjxLAgRPYq5ZeLtxjpYYPXref3TYwEnAUWJ5wTSdfXev1I5yo6NLxkukuzsrgAsFk/tG3PUMv
Tl41FjvAEfi4QZdQHHz3cNiNByW+5Msi0oVG86nq8k3uo342TAcMvMza215MFmLWoRWMxLGLwLgu
WTpt6Wnwmf/2vcUVxtclMIXpiMDen86U2gU6Y/fYtOiEEvSXu06D7fPrg8zXdHrN39RlrpiJc3MZ
9ccXkgxnRvPKOApBqTBWZIGpIn8kXueV0NyzXx/rJ0/RFkymgPOA55k6y9Mfj+W0VuZ51nDs2Svs
HVABK10G1kfTx/xbTq7IpoJFUYuGLkvak7c/ps/s6ak4Yq0RJD+TIp3VYO15uYplZc4mOl8QMlSM
YQwzPbaeLHvS1rUZy4tJaf5eRKl/V1VtfAtXoUOdpdfDUmpxfGMpL/9gdJtP5vRk8f2BegFvBFnw
5PabSlAgEuLIEla7nIqufIUOCT5iNNGWj4G+03vduvn1Y/jJzMG08Z9jnoxBbagPKm7NYyw4p2XU
x4RcDUOGvIeCLGlXEODztGVDa8CCu4CtoF3/+gR+9h44km0IoEQXa+XJd6bKxosYVI6O3wKLQJt9
GICtfvCyGfPQc3prWU0ZtkG134FG8v5tawqjMvJWP7LOkHKthkKoFdUFs1gINslPMB7C5zJJrecx
YblBGcjMG/JYyLk1Y10jXosNrEagMW3iDz5s4ycf3SzpBBlNd4KF7MmHMBkiLj1KeLzH7sqnX3Vj
tAhaijAW7Hjq6KGSPRWBpiHHmml8eMIyb6xRG0b8L8+76kwt39YzsjxX1nSRIuH5YMD9ttI8vXvs
7ei58CU5pnvyknST5fU4QI8qwpJDuU3EyzTpOqRHjbkjvDi6VXVTPNv5UJzXyGseZdMSMhdVDQVi
+tdibQe12A/EapzlkO7vfv8VAo8EjZOlsslU9/7hYuxqdDYQR6228m2TU+WKE1cdfn2QnzwmhwYT
awLT5mmdzqMBTqyIeMojUpouWVUUU++BX9uLaKKwusmRj+1/fUDjJzMQ22yAMKzs2JK788z+w/Kg
nLreMI3mOOiqPTdaopIp9Zgvtd2Lq56CLNVaIwQcMeq9cTAjY9jRCetuycU1Ppp9fnbxbGb4gKjt
UJc/WeEVlU3st10fLZx6ayvp7x0xXGATJaVD6B9MQj/7VoGIse/x5noDAKH3193mAt5b2BwpWMIO
d2FfhnVTb30f/mBaTc6e+IeE4DI3XQiqUjSNAx/lpRq9VluSiRCuqQjqHzyNn0wknBR7MosOoy5P
p8a6rR2a8/WxD9lXZMJ4Lif11rv6q4+lyJ4mZD9y88EL8JOh0WHok0yOHsj3by/IDy9AUrp2YxXl
kWI3reayhoYYI82h/9guCtPgPgAnUKO4GNLpUZvHUKmuQbCvW6N4Ceb1yK9P6KfnMw9SfAQWK5HT
kUq68MPb/OhNQb3nhc9XHjXjD6767wfxDCZrdvzz6gCS3Punr+VB3ddFdcwGEd5H2CXvDKwiv30l
HlQqwcvl4uQ3rXm6+OHOFgDVssqahcJm/Vn2dnJGbEr5wZXMZ/p+1OQgaGr5huk+M2S8P0iuUfO2
7P7Y6r24LWmL7f1pyhHPkAGRfTSL/H3twIZFginm6cwErJO1w2jrcW+G9dFJo3xcQDwIrsPBih5k
MwzTuieliLS0WN7rfqb2A7uaT6MhwjNTT/iOx6lagUvSSMvJw2Lfxq0Pr6odk2TdyIYM2V+/R3+r
bHDPLRvnwVxQYeA+HU4Sy/JH6QswHgMNmLZXZPXqHpnpFhqrHFinhYFceh5cf7tvNP6kmbkLGnZ9
v/kizGfCRoLPDLQySVYnb1sih5Q46pGavEPEkUWy+6RH+gcP5/RF4CCuYVAhNRnSKHGdrN1H1w20
NlDHPkdlC4aqP9iw+M0xj7+DK/9x6/q3KePbkeZ9MUscm43CyZGoUgGU86qjnWGR2Lqm7pyhxZWb
CCkYCAQbNV8fXtc0vCCR9tpb61XeGYAE/fmDJzx/QD+++ycn4p1MGHSXA1sU7REdWHNgWsmvKtGr
K13vDxU803VFsMd9ivM5VSPhlAGpQ6M7GDvHDkRKZo+GSOHXpzRf+q/O6OQDAZYVxbVfHwlhAuvE
YEszqEmv+x5VrY+nYdEaprVOQCIsjLL63VFtvh8CefzMuTQE5Yv3Y4HKI1fB7jg6ULiXLs7GZdSQ
HP77lzgPNYQ2WdDMdfv9QfwJFus0VceATDwcJma+ZTYn2Tc2Nm5WhE/VgOdwKIds24SR/sHB/zZt
z5coUdhgq5trDe7JI0+1PMYHWB0bDICQo3pBw6cZp1uXrvPejRw4VTjqUIt4dHKXFd3laDFGMniz
urxGehr2IPikARnrg8/vp2dGO4FvnM2zw/Ll/X2Rcd5aRtqwxwmQyXdYd5D9mzO1ONaeOs83Fmao
jzstLz8N+ExWKnLJAPfjG9JI1EWRldWnXz+ob9vO05eRpY30aLLoNE1Ohp22A/9vy5YAylEDr16E
zbMRNeTF43LGE6Jyj1DwCnrzeqB+BDsLXbCB5SlQzdLOwv5SKyOvIMTI7ZDD+EptCQSUIJlT3ejO
zKxK3j4449PF6Px0GbIZLBkmWQWdjCxMKnoxFNmRMN+A1mNiQuMjr9c1VlEPKxUoYKtR/wgapIrI
R9orZQXOm5xggS14pJn9wRxyukz4dj7s6EC90q/6G1OzTtUQ2F15NDSCppa0hfutbaSq++jd+dl1
0/FyDSYsViX2yTeVujKPRTRft8yLhUum5mtCXLuxDqpB2+dVIaE/2sA2llOYGCjA68w62qmDIFGX
yW+XWrls2KVsFwX2v3kj+/5Vdts6EAjGDo07ehdBjm+5M8LwBWBAf/vrJ/6TG4xkDmQdhVY2Vqcj
uBP6ZgLX5FCMzrCHeWuvB2RtHxQn59M9+Q4oTRLqaTIsUmebp5Ef1mEOq3VfCfdQ1srcAetUKzJu
5HWSgCsHupenu19f1N8nAZqUHs0iFmaCRezJ8fIJtUHddwdyB5onPL7kMk15n4Ped9GvLaQe1Fjz
sdn2jET9+CXv/Db6YCJizDm9alZpdKtmGixMWDos76+aHRZCEVUeJFC5ELl8V5EtRZfiCcEMeCbZ
9ve2Z9HLCNHJkdxgdr2OgaZqm6uBQpfECQPa7hBnvg9tz3MIPpj80CMo1wsmEHtGQVKhrmFEOBvJ
dT0DDddoCw/9FDrDeg4RTKcsIAORAOyjAWvitoqt6jPNA5OgKN2AbNJMbg0tBZVsRoSxFnZrcpq0
V1QuCYnayK9wXJbV57ZB6Vf0w/jZssl4XRdV2hiLPkqd3TACutgHWTI0h9buhn5TKSv7PLaStJmW
0mm8KmSmbhoMc8Sfpew5FmCjkOLCO1I47oRIvsBqQ+3Td4Z2A2q9wNgkgJkjWonifQL95rmE9ZOQ
VqxNxbJIkrRaOZ2ULwbqmnLRafih8OFN7mUUyaJCsiah3RXkNKizIfbmCPtBql2b0+sycGeEKKDG
2XaOxBHDm771SsTx694dCyQhLYiq6HOb6MhygBR2Jih5k7mETeiYb2TianhnvBpHYNYV+OhRnMB/
m8FWDnaQnLlYW5LupMB1mCDGDqShg9AavQGgCzZ4b7jy8s7dSqBDgAlM2sU7UPPG1zyO9H7Vyh7n
WTcl+QRFKoBvTZLbwJBU9giLfOw7RyI7k3zJcg6/Z1sYRDvS0yYdycTob5G4yad538Z9CpvCNJM7
0Vm1Wnk4TO1F4Rf4KGFp6UAnJ1wra5Q/sFq7hqezmuPjr7VMMmUKOxXXdk/64tFsBofBz+/sbJlZ
DSFsU6NUvTN4uM9J3BB72KJEY+saZrm/jEVL81JLFRY3x4uMt0aj8osGb3gpAPtNZ7lOXtMWzmn9
GcBSMx2raMyzpTE5LZ5JYlhviS4rmtUI8NWkhR9D2LIJFbpCiZjcBFPFG6SPadUsVFXCC/S9wSG/
EOlRsKKRylvt+SV4f0JEMbn1loyHDSnauDiyWnZiAa5e1AAz0OUvVG+MeNg8P6vXYaaZ8kKkKlb4
DOPgE8yhFnqrzJ1bAhKGOzkKO9uYsP26Dd2xIURGNyR3Og5qpkTgVuFyxv5cEcnSXRsFXbyFYs7P
1tHgiS92MpQGZH5PrDMylM4d1OdbOYfYp33X4CxCkbfH5AXFsvJ8SDF9Gd/bzmjgGVB1eEe8p3GB
9Vw7r+wgxADXGJBWM7dU9r7Q8vauJU4Bd5LfzEauiKGtoqD00Oou6VliCD0iCqbeZAwJSN9blWY3
qO+z6P+Xsv8X6/h/lj78T+QTgfr0x6f8yx8LJDnqC+vE75qKGWDIz/4lf7CNP20HvRokMQGBnY//
3/IH/opd6dxRo+4yJwoxT/9L/uBAMYQp/i9U4cwdaIBGhajNbZTyFOw8OlgWvTLrt6TtYp6Qfpim
LWQPEAn5g9UqayGLM/9xmqYvkbtlXI+rtMuc22hQ+ExGBsWlU0z6qyw98scs2t+bXjfUIZ9cvCJt
jy6VgI3Q2YvBq66tofb3c6TvI9sI2mhjOzAcRK0+vSbCT7cMBCQIOkPufrAplifTLXokbHj0VGib
oVpCKPL+7PFxALcrrH4VKmtE1CbFbWJbWHrwDRZ4qb36wegQFxQpzUtCfIHZRWpDVRWxHDVxcw+R
GPyJhpCqWPYm20QaAYm8D0JEhJnuHOnHj1eKAfpJ1sYImm+S2hXI0WnjFP60tp20VugStPxpCla5
fhmkKM9JnnPHaxuZ84WPmHiP5B2qTJ+ZA5TAMSHTPNIZlH54/66+P7If++cnlYhvt4Ji8rwDnVtv
pzx2Q5moLe0CmC8Op2XZhg5uXl1beiWSvl8f6qQg9e1Qs4DLYL1qk/BwctejIjMNjA4DvbaxXqc5
RChSk7Sl8IAhO4BWt4HKr78d879jnPl/V25lcaf/ecw5fEqjHwcZSO3/GmbMPwW7c74EvgNa2pQ/
/z3KoKRiQ8EXQotUskWeUan/MtBYM6mEWhKfPx57XvL/jDL6nzS7XZ2hZi5xspP9HZkVpb93w8ws
duLM5rqF5L+ZsU43N8ZcJUtIRWgGHXhiHKOETQc9ap9kz5lhWtNqOnJR5k0uTKbB6FcsISoyHSld
elvLrsruRg6lcA5Z3Dox6cp+230NK6TM507vd2svIzl73xD41OxFrGS+CSqWSHvTDYi2NCY99Dcl
Bnr14CRaQ9ggG1hjVyEdNFZ4UEPviSyxGW3sj1He37oV3MQvbj+QobCQCNHtlZ7jNfhCjHh0mcmm
LuEcpX30BcPADBm26xqX5whm4hKyF4pG9owEDhLS6VxH4TSvHPIpRR1vhYZ/pzvQR7eqUMMKu95d
23ufCwoDHanwK1kn176pXdQykj4d6RRpPVWhFj6LaqnsLrFdliAfCs990PX6RXlYwCn8+nR5hZ2E
IO+cezISHs2q9c6mCsnlurSGiVsaM34T36hcFuGlxGqXBxBWNZyu7oNZNFDIfKkNkAHKsg3Oey+p
zhw3CpsHU4u1aWs3YUOU19D1D7QvJ9ayXEGd75OhkJeF5vgXioJsAyJKG3D2A8iH1ELUaMPSkjRJ
VuJ3TWN69KHDDvgkFlA8lhCNqHf4lWncSJbnqDCgDMJ7MYpweAX0zBK6YP+ob4fRlMHVpFU+yK3A
a15FAy9a+vHkXNf9FAYZNIw0JYRgFM+iUuOnBI/QdR/ZJuiJ8EAGm70Ck6sBEnUr+8bTunsC6sn8
jQz5xu4mnLYxnDmWteUAZHeTDzRwPps4I6HthXTotpY5DupQxgPRxiRzd0+R7YJI0clJ35KLVKcv
2DKqcYvSwkfZ2tYl8JG2r/wbgPcuKzVDxwdgdEHivEXKSo030h3s4TYZ26rfj3Xj1UeW9YS2Lboy
lUAqdBJ+M4JPJ0dWclGwAEzkrnGKuJwWDolP+r7Uh0h8hp3lYJfRmNviNYvALHws0ZI7z44OAPUq
q9HXvpFlE7f4fGVYs7qv2XV128b1/KKwF+i5zWIlUhkc1CRwYwH24aNcj7nw4nVSkIr76vm9CvZW
N1TObUkUQXQvg6bRe6AwUVoREjaBaMF4PW9nG92L0iMMVIedW6jrILzIzHKNtSPZvC+sSFHPBofg
xAEYtg7HtiP2NhjE8yS23S107Xor+iY/uujil1UjD6HVYYtNVDzetlPgvJRJFZxTFhekLVjdS5LD
uSTuMXnNeuxRUZXAkm11VbLNIPqdM/M2UxLmO400lG1MwgZ8Hd2hRoxznP0nVBax9HsQh6Jz02Hh
gFq/cx1RIDyE20kYqlIPI7ugc8a4eGe3k32WE/e1wvH6NUbFfBxK/w61qEtxcQrOQIpx3wtW3pwz
ZZhF1/M91JgWL7NykHduKpxsEUE82uqMhGe9ayU5ZsF4xpR24yYwBvtet+rp2ivH5ixF6nhRj3W3
HJsaYpznats2lRguqEN0j4Tmlt26qwiyJl6bwXTTT7W+pTTPmqOR7rnuKhUuumrMt7TQu91UjsWz
yEtw8iIifrYzy40TuiRamOy5IZn47soA7L5sS0LDwb9pe5FG2kF1zZXRhtwvWvMAEohZnSqcTZ0P
Yxkcmu3OySPDnWOV7EDjVp2DufHWKfFvi8nIdKw54wHP1fBqdVq/s3C63LTNEO00PcJVYRrUQzow
FIIa1VLDD3JuRm57NoZ9+BSMibPUit5Z+bpdb5xB4X/PqtvEqf2NTSgkxR6QFBMLUuiQKj5GmVVc
xER/3ESUVfddZI/PWa3TArOlpt1VISGzYAU30dCrpwAD2nXVAuVRQSEXRjWm3JF+KxIzPNepFa7d
jHh5X8u6vR2nn4Kpi8ik5h/Pr7xxCKaMf+LC/aNiEq0GAjA2WYnHw6yLZK1RMt6Fwu73anAEShjN
fBKxsM8p9Jb7ro7KMygf552om9VkU3tgyrLWBYiyndmQ/1tZXX9QBFicDZ3lk4gQ+ltJZ3g3lEX9
afS7em00Eht2SQhSIzLy26b21eERrq1IiJuqByCUpeFFEhDeadijPDcn331OdRvEg06taWMCB8uW
pt8WS0SU+lUJie6ux7X5LKIICC+hoMG2jax8XzitvDJCtgla4Lv63g2kAmcT9PkDAOtrMqSZEWEG
3mimK+EThdXG1stxhUGLsqaj33a15ezIa7JfapIlwOj3dLJAoSzHRLpnvZnLR2/EnheLmtRBa/hM
cYGhZdYh8/ta4uOWtqfhTcWQ2S1L4nZu9cSGIwkduOZPXd20fLnglqh1MXSxWc9BtlQ+3jCtKLVD
G7hEetc6jYmgppsVGvMsjl45D5da7Kf1Jp+kc10FdnUhkiH+iiZZNhdKD+PIAqhDsSfCiumQuMD3
uAGfbWBz2fZkLUvsgbbLtBM8KTcgAIpURLyVhJACcLG1NQCcuCKpxvsruaZLaz8FKEI3xQGVtZDf
Q2944DURODpNp0Yf9v23sByI36E6AmpoUIl/S9URNtBBfeEGVvvSNkaxr6ZK5+XNvc2QgppJsvYl
xW+0dLw+3sX0X6/cRgshBITpXWLlqbvVoknq1ObIGlp7Hdnqed7H4AzpLN20Gk8hT3zYpJ7drut6
TgLCQjhurLaZdsmkyJaVIIN6pxyXo0Pup9k1CsyGK+u9gRNtD6M4uphCK3vIFTkhOFOd4nMvfBZW
VhGGyyEqipWf585GVul9jqCNbBzNOYOUky1rK4kPmhPEn8oqk/eaKntt3baWgg0H4Tz9FmxUlpPL
p++Nj03jFbusSLLN0E/WWzyO5tIWsMmDyfnUwzdZ6YFjXLtdCgYhs9sbRwEPWfALeW1i5ag9Onj8
mAQ25izPgBw3iX1bUu1ZWd9yl6xRcz+jvYZ6hl33Huvfk++P7W3OugZZVBg7143oJAg1Bi2dTESg
bspPN0RBWO15WTTwugYUU7e96WcVk06ax1vw3/Kgqil8GQbv1shC96pk9buxQwDhBgLGqyrWSEQd
OpzGq8wv0wqCmopJz7Czl6EzM9JebbGbCovS8xiQ72pV4EVCJ90VYSfEwqlddeci4IZm4bQw5iZh
LQzN6vZurID0WhUpIdP0qnmhtWjBKi+s3MyfWgf6qPMt6UomxYAXUxQEoueU5sZd20QuyD34Itf2
5OpPSs55WQ1xPR0jaGc/9m5lfp4yvblnZuzyZTtMMNdHBfs2DxnDB2nsYzs27sLRFQdL64OHbM7m
SuoxgHukiuG+Ezqg5iGbp3JYpojtNXEYg7Q5hPagHzIjgxXEr/CWplbqF1M22Xe50Vbn5ihn/0ST
mObKmFjHlBZtaQcD/sFs5iwONvLtbUdBc9tac94wzr0BSJeX+c0L7aeoWiWiMPs3tDDg56XxWGs+
CDOoV7Cn6zIyxKtL3d461FVTj5ejT27gY5VohrjEJ9C57gL+D5BRFEe9usM4H5UHjSwcuOaSKgk4
LBLUGdHYwaABJc0z7s48ANXDkhxzzToYnT41a7zserLMUtpSZybGu3zjdF7iLjpBLO3Otbp0PbtV
8QSm2GUxme9qg5asrJiQ2Rcs46Z65LogHlFw5LT5okKNCZB89qrcZ7KvLrReG897Zb0mRHEeRgSB
0CLN+DxLGmqNmYelirrkwlYY/DLHHKC2U0UlYytYWWV8HlqEvzhhWu7aMMr2thPYe8vKnrskvVaC
dNKU2IKlM3bPBIGSAsBXvRqSFEye1ds7jev+ygcqbwOGbpj5vXhu+yG8NyovOfN6w99GTmUfGEyh
BGoWuBJN6tGnBlfk+eB38pMOU6w99hTMPw+N7Uw7E988yaZq6I19N7IdXBmpXcdHVvH2i4WYYzqj
65BpSzNO2+rSaFWcPmbROLwFhsnUNwNZ011m2F21D1OfMyNoRuyqrndeVBBlYNyh5vkbM4uUvtfJ
O8K665nWvi8D7ocWFWxhp4zo6rXej92sp4xhQyjfLqodYQelXLtOESn2XiGvsJOxMttDxk7MMzFY
fXNJ+a0aPplUyyEfKuV/juxa0navin4mMjH10BlwMvdC5STwfXLazJzN7q6TXWsOfmfDDYKWmAol
Gc4tEp/OJm/26BJ6NYRLkih8h8ZPKauFJVXggB/wjRRwWAMZHimwA5enq0tr1XQ+2RMUrkHnaFzU
W2dbeXF02frZEC9ANWxUNzX+LolB7K8mTeNpa05oXoTkAtgLQ9gO88BUwSKeqH8mi0yNaqfF6sGK
mvTMN01vDRLf30Sxp1+WYRFBV/PNHWrt+jOQ4/CFCOaQVlVqP2ptPK3Lyci38MjKbZxjl2dxjlCw
oiKWY58a0ley/8CUYdVPdybS8HMXFe260u0nyM0db77uZGcIDrWzoBcDYscM7JiWEF2c82OwvorX
TmQY0lOWBZ/nLGnUJCL11tmYpQWEsrTeaTgRvxB4VpwRH+e/llRQGAOtUnqrRJ/MzWiU9ByprFQj
WIopnNaBySYwhsS6pVw5bmzqIBpO3cLYikC01xnGinMUqN2WwDBxNeo5mq5iMjZO0AI7H8eNk9oG
BKSkPu8K3LTtlIsLEr/FIcDnHC+asnafZqTiehJ6+yoLTZ2neh1uBkE+Upa44otWtvV5SI3mJhgx
PS30CvaPPzpQuwxmm4WyVAopOaT7BV+S/Tsf/MbKCNvDjUDXSPjXkhomkCDpn/dAw1Zsr5M98Y9N
u4Z7SQJMO8Yrnxix22IMkvs2CGC5NtwQWD2+2ls+wWS0goz9OFbER6jBPw/n+Cd6x8muNaBnYAUl
rbCL2oOeuq5Py7gqn2MMyglEvy5X3qXepHl71mqaRRS6sILhTKOf4lzi0PKsbWLUJvRkJyWn63vK
539H7bF8y2/b+u2txev53tH5f6XBc+7K/3PB8eatVK+Arf4ovv7Rhm9/LPHFFz9WIOcf/97nMNw/
6SMwgsz1RANrFX2Ev/g9xlxJpFbMrCaQyM2lv7/qj/JPZy4MosBAQ4kJYUYU/9Xl0ChNUrU05ihe
ckzR9/xO/dH5Jjv8T5uD+uOMXWY44H3C82jLE1WO0HAPxHXJJnEcVjLgJT14YpTyAnBBlV90bFYg
JE7E1q97b2LIHMRQP4WmilDlSEGDmbBuF0nB2POi98hyYrDqJOnCEivsYkVRYvSWiVdkt2OG3H4x
jHFVrJNmjB5oL/YeFSsWzWtCSEIqfEnofyXqT2fjQOH+jsgSqgx4xtSBxHKfHbUuJ7lTuLLl1jEL
COnm0DqAx50pgBvrBcNDFTletmc3boyPLlGY45kxthqwdK0I7BURHIyjRgFrmJROxHhlTAgljoja
fzHBa5WrPlTU7+IS08xiogpKVm1UkFE0WBnIsjC3ooNHuEi+sIWCgzoBrdMWHd2RVwo1zosOYYOI
P2mBLoxr13tAgxc9VWxXqVwMXntM3LwEAOulxtcC4CS7Q6cuelKDCnvfD30LYC8q0quwMNxiLUvB
Fk2WAbi5ydSKkfWK0eqIoyJ/gEzqlndw9eqaS4oYfWxZUcQz22S67aMILEmeW/5m6q2iWPc1F7My
DHJ71nKIlLvVS1VDB5HtSxN15NV5du5cfdO854qlx6pqJg1wuqq9Eqhqnyi2gVjUFxF430+1R/Gg
sEkbWgBAtItlTet2XDnU4y6Iup/UVp860hmVEYGJMEIXT5zEp0DbV3eqbCsqGxZE5dINuhnqDnTf
lJEUsSM3q2v2o9JAWDYqriKQwSIJ14GavHEVGWMBB82rIdqJsgMb2pRNUoPnYf4hgAS4JjXxyGRv
H7TTvJYiwf4iIf2hvYjsWMs2oW2Xw8qwa+jyGGPy6qxJwFuw79TiV3eMRbMOOY9qhTqBaAbctxUZ
BgZNvV0QS8boDCUxEZCVnIo16yS8wRmGOnUxEtCFXSGSlbcgFwd0RFXWAxNj1oNOcrqYKN6OcRxk
/tRWgXZXgAGyqGbhwZnpwk18xs5Ne6Ru0wKeRTwIYxvjagSwUBrOTaSqRt1bqSCgYigpQD1nEU7A
ZZh2bXSXamEfHxLcemdD73TZeRS1ojsGBPT0l3XLngz8Ks35TTnlc7lLJdJ/aoWXmF85b63YghVA
2EahRLM2zTga0Qo9V1FeW32X58tAH0W0CSGeRGtihixUAWHQRnsjdkuIukWoplVmo7w5WnXmuJd0
+ya8VPmgyTOyHApYzLTzjS0UZ+urY+Vtj0IDTOxatzKdciPSCQnIhdXEpursuclIZCuUU9nqMaja
NCyW7pQB4At84FTLlLCs7CjYL5YbPzBa8aWI86FcZLqv2isPNjYMj2FOKrGIfwzWLXO6jQYgpZwZ
NqneohJo7XBd5vPfCkmEwE6aZpUdYN408a7X8fYchcHIM3ORUpJzGtJCd2mbkyeFu5rdFZAXlCs5
KjSD3YRF+pGjZuEIaU4ZsG0ZQn0qGpOKW1qkkXlrgi/KF2VkDqwgB8JeTC/hdHj6/FDuNO4Z+b0s
FAGPxc+JcOqvpGpZX8dkgFWZN2PxCMeao2eN5P9AnkQBaNB9nbgpWFZkL5k+tO0q0vnbzhYMNyGL
BJ6EWbHW89003Zgwxy6F1VKfgV3lHEOSGr6UJpDCXTaiP2P8jjF1U0eM3iAmOsdk5L4uUqGIm7WL
+iuda93fNaZZf6VSaX0F05UTnlEVMVFpRmPysYZp8egajStA9jbFF78QvD6pVfKR5jnyENb7ZU2C
0WRFMJCm8dnrdeRN+B30kYrrMNCTGAJSgsjWLEG8oR1y9wKto7lII6uO9rXLznwz5f7w0OtmWF0Y
WZTclVCMk21v1b021wyHYsmEoZUr6ZvyySJbSWq7QBSWdBAnGWTQZACaLuYKEVkr+aAmdj28bCyF
s+4+M1z5FvVmQsKyp8abzmnAR9JqCfpl4Cv9Lgwta2/7wqo2QaH53g7Pkn/oWCN+qVXap4uROmK8
qI0WAQpFuWFc+aYqCBshQORCgKfOseuPWb4JG7c4qp4V4ML6X+ydyW7kSLamX6Vx9yxwME5bku6u
OTSHpA0RGoIzaZzMSD79/aisQlcm6lahF71ooDeRQGRESHKnm53zj4jHHslkGopYOfYU7o48MulE
2wzEyKRFF89Os94Nu3sKtDEEAvH7tOIsWhfHh6tznPayT8McJGkx7UdYJZKXvaZ1aSvBMnOZZhBU
EW1W5OvPWcWyahrN9iiR4d4B7Hs/S4P4ocgJB/8iSwsabVJH5S9VazkcZsOSvdmc5bzfhANBBeme
aAiipzdqCZ2pftzMobryGKEpghnK4XVygozQe20hFKvT6qZf+xbupdE/29qwyZpcWE9I3WtuZw8V
Tux1IfqepZ9T/8C+ovqDXQzNE6BFuYukK4c7Jmj8MalSIz+nq7frCR1bDdMQsVCliTWKjZizTdpr
xkrUuFYCBGJ7cU9+wKedtp0J+uUpgNZ2fJSly0LCAESbrZdTAkiykg5+MARMw5k5gg7RWIscK5Is
djmrj5WasWXP/g1WSiKYmqUAoLfT7r2aUcwiPl8CLmYHQVpMBhFJmXIHbXiu/GUBFiisnwI3xEfd
7m+lGERxS0+nUZ1Qee39L11BPq4jzHc7W4unuggLEpkCipRjuRRQGEG42c7JCa3uhs5sXtmxJ2BW
2lWDmL93h7egMMP3DfLs0c469xLBpfPchfVcsdTW3Sc6nMaMmrqgEFl2C1uuzT8MlhZCSEYsguJn
zzncJ0Gb7W+yZ1lnHd5fA7zTHpvE3i+OuLTU+FHAZdLlunRhEZutDBdawlHsnGHB6dcD3ZMshb45
LQ9GUcMdOXVTqsSgJvy2t8lXP/A8IYF352y9qFeVv7aZngExfNMGsmaSYhBcV9Kr3Qm+IJrNIP8Y
FUBRlA+GuAUGoZfdzzpQopCM9QrIagnoP1eiJEEcDKxEt7uhc9m4jC4AtQ2C7zRQaGKZEA4WrQQo
b2syXDva5/SxJviDO2i/TlGouHKJN6/Vr4VLpz34g6OjITRI1h62tQxwk/RCxgZM43KsGrWkNB5k
mCfcAYo9cVxZX1Om11VHnLb6XoStXx9wFaW3DUlxxDy2WyYipPBjzxRS4HLjrs1eDCNzfg9mjnTR
NPGZ8WCWfDtLZjRPDH76R8tYoABdp/Ua2mtADAiQxx9Lnd1TkPcOXCA0YH2kS450uRzzNGTVoNtf
RT33zbmYwbQSVSMEjHqypt9kuojnsivpWQC7b2tCqrp2pgPcCQ5h3nb1nvVX6XicRjLTBmtZvyCt
8I+RoZ7G+FjWe7xJ44dDQfIUrd2iXvxu5PogWYCofdqTfDp/3IY5tfDspY8WOZdd4o9ecwvUUFAF
1rivVlCCm47MDCKpOGCZszOzlIeFmL8x4vEX9iVyxuGOoqJqizRJJ2U0E8cl4poixTvE9/6rvSrF
0GV6+aeZE1ea9KXaniwz754oD6Xfgjg6NmkzH003MtNBEmxGpuKBIYpLKES5Sn4cjaKEq62zA09I
OvZb2fgUk+UByeLcbXQjHFy3be5BX2lsIB1DAYH7ZnWzYB0o+eI5PO8Ad0CC+9ow0Kcolj/k4nbE
JrudepmgatNoLS35oSdcOZHuKxo7BuiY7TBwwVkRcjA9RWMfBHlMk1JDyfewcqIFrmn87MSUkm/t
jvn7EDbqbd10dhsgm9ruoNUaFZGDqenJSDveUVLSKJYU7tTeYRFNuwSLHCUUuTmENL+ZIr0aiDxy
Inv20Ci5xH6eUvqxsHuTiTonyOGyO9R5rhvBzQKBWFqXH4VczK/cXmswfvqmsgRyhvpbY+ZcGSsU
0UhEHH09BQTWHD2nGh9Kby0+ipZA5IhWDf3sIXr/uVhl/25T0mYQQCo4o+bB7mOo+ephRI+2xWHL
VREBmlc/S3QIWWSUPDrxzKB6J9rQvlmhyl+byltGHHPUtJ7sKVCvPrJoHS3osTMwt6zoIXUZXPp+
IwmV7Lz8PezYGSIDgQFhqeve+KKQj/xqxqJ4N3KnfIclmV7IwCeitjasoIpn3y2vrIHQy4jfbu9p
5ZNvrDfEH7eBnn+4gxhfQkoNbUIxQj4aL7MqMrw2DutblLoNLJshmuqJFk9I67Yz3jH9ORK/X+G+
bDYuORZgm8d+pX68PCJyn+9hRSGnW8adawJMm9+bXpafi8q2d38Za0oHfHP8mnO310cerObCb8nj
gG9QtNcHZYrOLqMLr4z1aKqXug+7N9MkjADuA0Apool0Do6B1SgVDW5dMzUvXLf47lvvabKdQd+E
pY/suZR1GFzMhE6jP0Yj8lsbC7lMZmFYn+xhso436kHLu3wrDD+2O+XuB1ijjjkZr27UFB6/0eog
Y/W0a+sGGG1tGBim7qdwZ6Z1aaVhdqDoM/sYK2UNJzHm1Q+GYvIgZjhfikfmwnQA0qZuexCabSoK
MypyOX0mnMGOvY52YnNs0+8CVccU6dF9xu3mW8Snj/g30j2IPyrmzpdJ0DMoHhp769JrcsRHJyLt
VwT3xBqP+x/C5/26QHYyS9E+YFgqzqa63sh+DDp6mrYts38WGP9vMxmssEQwcFPzhznk/yNq/7WL
eP9nRC35arqPgfi3j//1n8E1/qU/wDXHojYMk1LowPXiF98bxf4Ortl/I0OPCGwGeg8t7y7F/Du4
5v4N4AzczCN40bP+0P39A1wjkw01nkmqwrd7dUfr/hEi93el6b8L9bMQBP5Z3geSH6Dp2wW4lmWz
4PKt/7OKWAWtMowFJBwaRROZiVCjiUaocdn97kzo4Gjkg9SyFzRQl+vO6yTmYNuvEia7iixPZ0j1
GVWmyMVblXKTefk5ib/t7oJpagpAmm0rTgR++7fkBdJiOM/0eFWGYeJY44N50FiMNqCoOt9D6DHp
RJw/JlQUIHlckDRLjOW33XzrUGMnmaeLK5GVE8dnOCuUbOti/zRES+soYFj9NDJ5ZYfOAQqKvTQj
zddRy2agzdmG/HzW1C+D2PExizNv8z7yPKUjwg2n4LKrPBD+hdHiMx38ioqArsuvUQKSpTpVXo39
afOHi84ptz0BxttqBn7AE8hNTrJID336RFVZ++EKd5vPlBvg8F0L1gbcMSwghCOnBsct2BZnn9G+
zWJbPdJCLftkTjZ5qstK7zjlBOgqQ3eiwAIfwgrJHfp9RFVR/xOZ0CAPNJTtUgGmBX6dnHYHELBG
7e2363rqmg3Iwp6YZ6Ke/eZFtxAKEa3fiwIqLeo3BGONlaBY4ev4NCX+Xs1q+9HY6w4AVCK7X2pj
E2fscPK3bwSQYE1VqOW8lxvBykZqIqMmuSprwTvnYIoEJtclQjXn2tiajZpXBCXnA0nChFtjsTFZ
Zir3rfAVpzmVH8Gzq3IKQu2u5HpNx/GjEoFHWZS/mJcby9uXM2TqWTnAEDwZ6cakhar+Lu+E+PRn
RVpkUWTmjFqc1gwOOmXRUSedtTzgSGJ7t+c5gMdSluXd5VMK0UsjpSA7qEGshXKqKjR8RQXSgs+0
yZjImq43A9Y6XKZeY0rnRKyL8QbStd6QKOJv6Ql+CA2aN8hspWJ4Ag1zspCsEYVOb7rmokRTNM4b
DXWiZkWMcLYqAuhol4KAYXgZg7t09Hv0pKIiMfmqbxDbV1Q+USJ7w5TV05diCn4NQqpDn1uGSudY
K5I9zgE7K2FGkjZy9221BT9nSANEcegqHsbLjeB5dWXmRNefp1hrzKO06WDhO4bsOYR12/n0ecCK
X8jAgE0uFbLReKoMdlUvrSvz2mhX135xWkGsOpoGUJzUm4m1GIcA9Sm5srX5pEizpbu2tfP0rbbh
rZ7n3rP1jZmvnryEGyOpqe2KsL5sNeuNHcm5lyx8WSnL+3oPdD4uISfQvdkwbVMzS0/YyVwWrW+k
nH11KSucZVDMs08HTRoa0KVqDrRz0CMttQ+iZ6wB2ypL+lmZIn6UvIl8Gcufy4Ikbcd9rQ3EPoe5
6a0RRKrw3hvKmHJCrDZCozM2S4B4vFbPJOR7mtq5AV1/tgOz29CsAX2xKJVKUrDMuNG1NZ1b7Th9
CVU1wbX2K+LJYfWFoCuuW4wfoYGHnlZSKabjkObO/GvFO/hAZwg6Dc7dEiVZHcri2uoJLD7ASjfj
vdl6rCx1F4g7X3dBdSTeXd15C2wl73vOoUT2iC75cVwCf1NP69+YS6ejnSo+zUVd7soDh7d0V7Ew
uaeUkjxA/pTNg1sWxX1RDfYS40fLzvSKm2iIB5VhR42QlKZHeBv3Dmpj/Njwvr8IilnYlUtzPmp3
0e9VFrDboRoYGloJkNMsryAT4xRly9iUZ07l2SN5iUxg0UwmhCb4HlT6QLhQPd6FFL7KiFIENE31
3E5pPK0FL5bB5gAKlWI84DPYrz94BkZxKmZBlHPVo4DJbbDdxMB458es9j4RJnPd/ZiwGVeVE8k+
XH/bkgKfUwnWxraWpQg+kHo2LJNdEciTUmZ9UcmyZx8KU5HeVO1UPTHlt8Nh8WwO3RDd4W1deT67
EvmYu20LOUKc5UXB4qOc19pfbf6fZ8lX4ZWee9BrK6E60D/39yxP8spF3EcxrNV4KClADXdOactD
ZBJV+4zqYV4PWFb2FcUuNJBB6T+A4SIKZHC31mtLZtVNIZv0N1wwiow2yDbQtGnUp97iwTvzHHyw
mAbzzIxca25ITvfZd3H2MFYO3Dn4IH1r8cmaUWTMMOR3J6enVCKCDuZbrYhOKGLqrIr1KDB683Bg
WccuQxYKqDLaI3WoUqeuDzjd17u8qdfXnlDf8pBX5V5lNHUgCQi4zOwioPXSo/2HfE4COxcXEW0+
+0+Lk6PKtVdf0UFJqwBiNJTWZ50xhl6MDAfzUOrMujnk5Trxq9GZIIPmROdvGVJG3drF6MUTZJZ3
xj4m+6SQpmqTZtOGBUY2epJuxdo/Lbu/PJlKGTzaHXAa3r81vCdilAK0uizK95qbuY31VnKcNenW
3Y62laYx26vzpOTmBFGl6/EHz4T5VlJqMyaBLFZETrwa70w0LlWd/rS81jQrvFto33NuZFvzEkOP
7I+xYzySop+/bFUffgKcaHBSxgMPMiXjm3D7FYkeRJ7JtZkHqKEGvp+qpv3jyhx63kJy6StkhibR
AFEY6I3nfmkofyBCk852IF73IeAzo3EnoF+PqJ6mwGxc+rG5Yq9HcDM0lvFVZaPXHeWkS0F2pyHP
tyzQ2KKElSHl0FZIVkLZ/aD+jw7OgKovTndaOn7YQCMUPHNdFwe6Bubb1E/7iaAJp6Pue2K4YrfN
EFkQpofKp8o4m4apS/GY5t3soK6wGigm1ZrUskmHP54WW8BS2c2o7opeMqdUy4I1I0M+f6VxxMmz
cQcaEw3ysp22bEvbGzav9VUNTqNOrlLbb2fAcheh4wpQcfQ6ba7GJfCW/dnbrhDLyE/2F+NnheLo
MVszFIsBDot3CVwldkXH+oW3K52TjQfzNV2MsEH8ZjhXtAWNCsQJ1DLiN4sztYzbL2eYAzeyawML
9YA/gmc0MOELxtWUz7NFM2e02qN/U6tZzsiHOExiXUMegeMN5aWzkAly6Is+vTBdBNpAzGqizWMr
PnVG5Fi0FWPzMA51/xaqpfzMpiWsElPRqIjgzyneKKkGam+oi3+a2S2/iJSWt6Uu0gmyyAwfBx+p
VK/1/IvxNeX9s/Twwa083HXSW6ALO8tXzD+yfKb43vqNpHZ7CLt+O9PkyfMd94b9psDI79kGWxpb
u5qcvDVHGSDGiU4kMWbhO3t39nP1a/eXP9MXGOMUbN/lNgx1PFckFkyOx3yV5mlO+R5W6deGJ+V6
gSwSMYF3IOmloyc6Mad6G2B0YMV3dia40v6KDmfNyqVPkCnpBojSJx+x7/WAHFj6xAgNs3zMDOqy
GxIMq6jNluB2gDWgnNIeaM4W2xY+rG3tolYct/Xc4siH3A4qQHia1g2unhoeqeXgxiOBsJeByRlV
dyiRK6MN3J8Wu1K7nNEr6urgN4NXRLhHXH0cVjl9SXsc3jDBjG3saeDug85hgyJhT8bPdGn0Bylq
5mPJiQFTOU0GuR4M+U9rWRFcPm5oLI8hLd1n25Y6DAuIVLIY74SRxmQjetC47qT8qJI08URpag7d
maQIINwN6LSPFdZQUaFhVFN4NpWDw8AMWYDRx2eejqmwRPnsdkJSkoyDuqFJVBqPKS3AVIEYQl7w
V1IEA4hNqZfIVwPsu6Uw0MIh4RxAGlZxvdRpS6NDuHmYHI1aM156SDg9S+D6d1zCqimQZGKP1dRI
O4Ld53JX9Hp9LYvywkOqmXcTOxgEI+sacrMYnlP+mnhKaBpyFi4fOSnzjQ4vNkCVy9HjdGio/AlS
fwpiafJFDwUWzhfeZ3lrVYX7OgSGk8VYLvQNFc31SzrZM1pWsmiCA5BG/pw3WR8c/c3INxpsKEdI
2MDEFiNY1l+bCe7Gt4TnJpZjP2VHPi7zGaluFAWmMKAUsQCDkxOZYW/gbjRllwSLYIGkuGRtkV1a
eM2Bzb38KBbdrInC2EOtiN3A4xhTbcuzwGwGRHXuZOIpqFoa9sTMWXMc3bqEeiiyhbcmz6j3oH6+
kadxXcgjsGitPOIZwafierhlEziCEAGKMHoaou1tHm4M9NU0PIRjc+0vpbKP+GQwqRJNggy1QYhH
Kfe8+nASiqpjUudJCIx9RRjOofJS1HG0ExXeQ+0A2iWOkbGS+nqj0qFzOq4pCnkmsjE6T5WnZqtS
qlm6bqdUncZrz7HtBLDhFCKWh1KBdkYmYhdm8S0NqdfjZsHB4yxte2KYGR8hl7rqIvUQTkZOLSuO
jMpCa42NjFNWZa5LsFzjUEaXaeN+aRhtT+MATB6t3lyF1/ParUtsZQE/WqXD8LMcDEkZnL/vw5Zp
S6x7bBukBQIBrxeo0fvijEQL9dTXFXUo0pPYXrpwtO0LOzfD7MkM+8k8yKLSfeStdc0Am1OKFa01
LCB0mQk7tI1rQKjEMgiYrIxrCEia6J1TX/NoHQc0wPBFKigZOxF5svp9c90j8lcjYSXs0wQjBujA
MCuMTCqv0Zo0FsjlBbo4KjrGhqDys7r3y/zcJlbdJ+YMEedNquuhPNvwJcLDN3RonHH/Fxmf752r
D9ElTZi6dg5//Obzp37/v9M3zx98c/62a9AtyJiNLtf2wt7+TB1fyqP08CjeAMhvbUy0ad0DRjrc
lFbdbOWp/NYayG/dAd9g1R2rIRscqj92bcI0u9OAYGlXmGe7fKE09Wad/P16TyY8es4Fwg9mnwmV
efBjZlevbwy/mLZk2XrUEeS4QVuH7irmJPtWUBjbrqYQ38oKZfP0342IhoqkqqvUPcqg9K3ECM20
OwkzTX3sQoh0wJAoMQyOysHwca6Xztc/Vrma6oYWn7m5tDgj6ruwk0PxuGfZy3gqUqVfFYJAoqIL
zF7+PbqcNL9CUIG4ZNXVuBzVyhG/SjV8N3YTPKlt6bpHh7bc9HH+Q6/SBnPJdTz3iAp6VtyBNR3k
5MADhdhlAZenamfNt/mqmr4FMX+IY76FMuzwskx6LAX5mV0KaR3sekJYE9YbrYmEclnjwfPaEHW7
pMoMsW7TX2AH2Nk6O8C2vfISN8eAXg1sXs64TtyoWENP05o562HrZy1PntOwZQZiK0GjvmVBtuVj
O+hL3VrE2WJWh79EOXOAzZJF7PWLJ8+LqpnHcy74mSfNHQbvvndEXt7Pfos0yUF/0Jz8yumto6sL
5EvqDynTt6yJck4kTg5ZKldGsMxrAm2MCEp+C6IUKPp9uaukdJu50HCjrOd4/RZSDd+iKkpxEFh5
koSuYFddoZFvmmhV9fwWTCDh2zIiLrG/xVok5CDcavmOu0O367myvONI061YHwrLTOEZtnIR1CTV
Pe/MrgnzzC7ETKotpGLAj+16KAEEaSyt/BYb8be0TBRbfQs8AL/iQv6fA73BWiH48DKcdGXzGixL
l0YGBT83BaVW69Fg0X0pBjRtxBStqOO+pW4p4PqbVYjqff2WwvVlQBdU+i2Rq1WhLgh0LYaosnmd
OS13QV31La6jWBdaRQxIpRKbYOw3nHxI8TbLY1qxviV6RglNGg3wip98+BHxhf4u6FPf4r7hW+i3
7pq/eW4UUj6sxmyNWbAwilZKzx1oWIYv8poP0172uapl0je1nIu5PhVUJzBIdSabMxqaNkcd6BlU
FhMpJj32tlM6W+i3Jp4SfQO6VWaPkJmMFreD5XXOzWhg1ETsPzeCHM0qbOR0NHEDgNUabjZKjFfh
t6/DJvzPpXhIf8zBZu/1XkhusoEoHZOqTTclnwRx9ryY7aPV4Tg5BM7iUf7rVaJIYCVbSg67FXMC
Ujsx476LxnzvijkKD8dynKucYlhEL8bMDRDW3lntO2mdqL7z5AW7oNoOomKBQ9oxg4qfRGu5wXDC
Lr5Zv+gMD9V9nZlNcCby1BW82V7m37eVifJ/VCJlQh3qma3yUiNK604AAyYrTNNnLjcPC3LOcVFJ
4qQ+8jDHjGfKgc1uIANTWRjBLFQ64HRNRgaM1kQcQeDiu+rfUbOv6duENXt+rFIq9yh7NlO2BNzT
WETYwbtxKteI6lxXvDBQ5+Ojm21YoAlKCvJP7EsaVw5CscV78GXI8B3udhKcVlNY2GCYyEJ+ZDwa
3T0XUkpdXTOUUiZck9NBbHV/UdKK9zTk1lKeVOB0VDQHCDxMiqtAwnxEOcKgG5XVv0c6ahuzG/PG
NecpxZf9xWwQTJJM+YK7B2tG/WWuaf8lu8J6hmgD6Sl0b+KKIHS9YJlAZMLhupQSxUeFiC+02s04
32VwlOAak3/lo0a3LugnJOJIyyAdY8KQIagXpw2WU+AgXSUGC6NIZLGHc4oZcn0YjQAZAGIQTF8O
prMhghvPmWGx+TIVEZTTJOSDVTZrmTXascR9PAIPmf0LOU/5p1HWbgiWVBkPGA1CnDwY023czdPO
xFZ8sM+JuM5vlc2/hA3YmK6BiTINfa0Nfu2m4gCgubi3rd3ZpDVNE56kIXPSJapyXX92Qbs8j1uo
jaSoA4lFxyAKjHNlxKk9+GnxG/czGiLt5wSN48deAAFswgMS2IuMVmh68j56Z6LSHrQMS2aQTpZ1
KFc9vEBhI8ENamXfl3pa1G7MtT5Y07Jj4dfVfdUuOeVtQW6gufR6uiURVcTz5voqmSZytQDSd27F
UroMElMG2VGPE1kHPM1s47ibesQgcvPfcHcRS+9n9vCl/Nmbkt5U1d2KyiU7BJvPY4YtSZ5VPP/3
aesH42EFYr8n6KvqEpa8/GtiRLwHDuHVUdOgH6ZwnQEDaeKteElG99YoMkkwwraknLoln+SY6aEs
jtgY5jXy2mIXdmHy/dm4pseOIcV2HfpFj/5y2RgwDZkyiW6qZGsksrnHYiAKszoUFRLruEKM/Mso
Qr1w5Mnm917+96WcrEhSQKJkJfDBu0KkiZ4V1RU1CDlA9Bop8qgM3E5B9SqYhtek7zLQfqxR+hEd
U5ifh7WB9JqGTzqVbYsbF8eZr6+X0KB6cipF+cUeVbi8ul1w1VQlNsU2NXGwKnQCuE8lkQgYrYM+
rsO6+O22JqpsSuOha1zp7rX1TsmcXGoMSkkpTZ8zpa5EmRTC68XBACWxDgOnX34xYDlmREZVHRFG
VrNgmhWCtp6z0Yy2ngq9LKtpSe9IF5uO9FGPKYSy7YhIYtelchC8rtoRGuggL8B5jIDGAPhg6fUe
Uu2YzwGl2tux2Zz8zhnMnqeo3FB6IYEpPisOd+AQHUwSHEexjgNjCPNikKTGhUu/PFl8kgTpYQSc
00qO6MH3OuMOFUVRgIt3K0qRcYL1mms7fRyElc4Ato61xs5gsMz3ISTIDSNhcCeXbhbJgrB0h+bH
sI8ycF//bPMaz0xmMgdeQqJPjbhRjneGdwjfSkAUyhibdt8D5XhrU8WTKufmnN3PfmBz8y+QrBBo
N4rSXRIzlTRQDwu8XGSr0tri0ms3LyZtYShfx62bfpe9wrVqNrX69MXWVPfeNE5hYps7AAwMAxEU
BB2GY7mFxqXnt87NRP2FH/ViKl9oPzXv6JCuphNGoKG4IkPVukI9SLKmntPtWUA7kcqX2w6xRaqV
v4XstjkmowjB/WiYwxJRC5Tfq2bsfuFs6KtkNfvxGcFDtkSmrLuP/2tRO/+v2V3grf9ncj7+1XwN
3Z8b0AR/4+8OF+9vFu1EgLghAeme4xG+8wcJH/xNkPdIbgO6V1KvLQdXzN9J+L09L6DbinRaSoAE
WZv/9Q+HC7lgLglfJvZ2YpRQpoj/Ew7+z+lPvmM6tk2Llk8ULhn2RDz9mYDvKqJQHMkwZJIXsDtC
L6mWUIzDOM7+6TX5FzlTf47c+sdX4gvxahC5tbcI/jPVP1lcIURnJHUbEEWT9y7yPS7+6tj45rsX
mvZ/atHYo+f/t3Xnjy+4e4vIN/KR7/y1TYZNTuciLJOc4J3TMC2c3CV86u8Viz1+jZ0WZUAXuAWQ
Lz7/+x/2X72s1ALgWoKP4uX9y8uaaqvocg+BKsnhlJPx+V1PaKCnNkFhmdX/4aX9V18tIMLLcYS9
1yP8JYsNGHxq+fAnEtgJLUI6tMzFep8lNCSouv33P9u/el05C/nRbM9zxd64/s9vJNImHHh1lwx+
2ZwEh00yVT5kXuky9/nAyGTK31Y2v/z7r7s/IH95Pyns8YXrUttDNt5fIlKVRxw/MxvifSsDx+xj
9EUep67zQaXyGKOvyP5DNNq/+opUEZG/F8LLeO5fXle7DSCghybJzBblYDChwSS1WF260s4fuG63
xEaZ+59KRcSfo/X4wYQjuIxwvfEr5re/PDx0aXViqeyjmgzk8eB+G34AYYPlz7uCXvt2ep1/y+r9
b4k9qSreeb7r7o1vCb72dzl+73rrPa73GuXdrte3pk09ud8iflkMattnWsT9BFt1V844ZqgSrLl9
14NPjgJKQHFrhN6wnBbSkponUaMvj4JW4+0exyXrDm7Qo9L38FL7yYp764fQpbrPwf2XBAtCezfz
RMBDDbWbHupMygvD7midx/SLqcssfMDBWlAfe1iGMbWTrfLp5kTFIMcYhUXXXQa0q6D5WwbIvKMN
aZRjumnCarXibiVU4bRK4SEsdxqTWRSsE1KJemZYL6Wbz6kelhfwwMI7FVZR3QOLj96dCqV71GLo
Wxw6LJBJrre9174N+wRpOuMU2glA3XwtgHEkWMyuMm/r5wAlNcL92t/eVOcS3+kLTvRIl9J57dRY
dsc8NWpQadSJ5ACgEooGwbOVhKwYT1paRK+H4+jBDBoeMuQyqKF0iHwgI2ozs+nGRUeEaHcMxLkJ
1fuFQIUIlikIy0/Ekgg+6fHGymzTDHPhuaVKz8pOKPHs5FnLxrhkVUvY70hm2cbusL6WXQFUj5Hc
tV5CJ2e/ZVUY/ebGhdRbI4wgeMUO5TK2+TMa+c7EMWa7aZosE370O+YV07jEdFu7ICUzgEdKcqOo
+hfy1SjyZaul1FcRy59S4N3OfQUIsEyi/1HRnDxEJHKJ8phPDaNtXQCgk8u1eJpj8LuiGM1KUN2b
blHkFw12d3FNtBf5piQO4YWMiEoxfIFquGwyDCzSNV5QTlJEHZmLMe08e/NdyRysBEq82llBERVm
RhsqsHegtCeCdvvPvgM6gJNGE5CxS3mTclreIN6XG4t65ezDnI3OehABlRPHgFkR+kr2e3AJXsZF
v2wmVpRIhjCqiY2UNX3l84VitZpNm3JtfxpYyKbO/z3Xwu4RIFUVIZbWpvk4hsFMCNcEyYfOS6vH
xu+Z2E2yYIDOkMAiPvDE+pKrUD+uy+JS9w45rxHibnkQFWlrPEC16hfW2f5+JqNtj6MacwutvZLo
kYBCr2t/8F5hg1KQeFLn0Ah3wE6rQaZURD6loIRynJFDdAtVZmJjiaYLt/PyKyCgjk9fuVoPuWdt
T1RZrR+GtVi/wqGqX8m81h+9HbKG9nxP06HDPXKbUZz2PhD79VmtKU3Qduqq2CTHcjoutMCQ9z4T
ZhG1jWfceX1Oi0fnu85HRl+fjQ6/FQ8YJGSPzDzk9WxYIh5pDp1HiJLNsaOUDvvfdES6MgZHhy2E
78ti4MFuhJo31+atLxwsQMh0IQzacyXa8tWiU5x/0ffFJyafjKgcr9xyUsfSIglzUWVoUVDRb7Rc
5nE/V6D3jVsSObktcLDSdFkevIn/RPmYp22iUUg8V1lHTIsGXMQQ0NtoG/LWawOwhW3a5crpBmro
SMKgArvijQvp/mGfTZ3uQqP138ViVvFouISeYmsC9kV9q9wXGVSWGYU5QRfJQBgBD3sf+vfkxS7o
I4I+5XkXonkbVTmGBxNogQDhssvmiDgEYzq4zgaS0cCLdaSXrZjxsLykAANGPqcYELL1OkXTiyfM
9rN7yHD8AA0/1nkAxE9bauAV+tCMYQ4DxN+rScvBBbfeojkHf3cs3LoXSzMTQ7WJxdcXu0jPO+2q
BO9IJEmXJtTPQTYNxr4R2n1dXDtTBQoe6tDYjoKs8IbTHWHIQ1MI3FNt7w0mf3xl02z06GSJKPWw
ElvuLfWhyNGWH3RtBCh8RjCZ7CuUKgufMklTyFVuolY/koMQ1iffp7/0ciprdI+Ycur8E3ZRDVdD
j5Ug8otAwNz2qL2SxVl1f1vJSYpLzly/4IPYSRbvbA6bs4oAR/kRrrK62mEd45AyCmq0jgbx35er
kI245ufatpdxDuDfpizNVq4T4RbTfVX+N3tnsiQ3ci7rdznri7bADGwTmcixKmuuIjewIouFeQxM
gac/H0jdq2afq5Zpf8xkLVnLyJyAQIT/7p9Hg3EdXaTLnZfCwN6zSenGsyMNoU6JWLIibDU/hfgW
T2Ybf0MjBZTIQmDJBmeesqfjOI0mme9Rlum2wT72WNOXYB4alr58Y4/Gc0xu/DNpkuRhIqB8xoiZ
YnaqNe1DtoM86B5edAIxzMX32UyUI9CVs955lMoXGwhMrsL6xUuFuQ0WB+NH3J1rjznNymvgbC3p
y55ArrWz3BN7qLstApb7ffRanDa0ycu9nvaavZtLu/9CpNOiu7WKIFth8v4uVVWz/qSy/TbB3DB3
uS9bc2PFelweYuHReTbNVfTiFFDF5IbGVA9nVxbNb6Zj4sDXSXOdTdSx9feeloJhFePcq1oAffP0
TxvsO07kgYfNuuHiEyRZbqas0vVHc068FxmvRmEIJt6yI9XiyYBEx2ggVGboTZOdTvXjSHbDOy6U
7rjbOJ1xWLS5DrxjdK2xvKnJYALqbe2+fE27eHHeWLyHnCcyNK6N3kBMD6bZdz9iqvne2qX334lY
abdkyhmTJL2j3+JRZJxMMkUdbJE2JO6ZqjtUiKN4h31ck0+ZabuFnI1rr9tWkZam8MZhmQPk7JNy
kwvdbg4WqzwYem4f4HYFmW1uE28eA/A0FOlRfRN/BYeqoDNpSOTjyOaHgUuifTUax7hhlIgoR2+r
RXAODyYtBZGzfKAxyEud4y2+aashnQL4c64WOnY/l4FWxl73OiHJaiE2HdP5NtMXUQEPIXlyYDzt
MDIasEMwf2fmfZJePuenWfNYONlgtFGY5ErGoUbLHQ6HSLX2ue1wBz2lNuH1CwOvEdodKhcGCIR3
aDXlwCB4AxkTKSW2wBYFjAM5FaEBYW/YMou13ii0iCMSFn3mB2ZuyQKNgvQhnssiStioyfhEYMk1
g96Huefqi3KD2DUUG1Jf3Sxq9LpdF/EoYqdT5n6IDVkl27LPWYazOcUAQUDfxLnQ0CrhfGAO0tuV
yGJ1RkCveBx9Zma9EiMdpstbAQw9ey19ZFRcU3x93nefWHyxK7jEXhzbrQFd2Rkfx1CYaw3h1qtp
xRDvNQlwcPWyd9NtliTG5zgX6W0/6fMX2RKLAmPmm9NDihsHWCYTOz+QVcrRqZ96OySJrfaLC57t
4GYyua3SPPvqOGb1Sn0pRTipxWSCDpqRp7Y3xulXJjUwPiOrSJC8hdncznS1fDpLzYRTIzEfYsLq
cE+qDBNNPmFkcazeKi/M+NQ16UY2gKy/JOCUyuN8mzczt7u0mDAYOqjHXUryt9+PXY2Pnq0xUIOi
lsY7rIbltaAPvQIY6qYfHkEy4ooVoBey5fZ0k7StdHnF1nsfEr999C3y8ht+egGspc7qXU+A6Q4W
knB44HfisAi8o3he4qlnaq1r35LJbo9jUzGfmyfhmIHG0Z6Jm8qL90EO/p01McW2AqK+I/lWnuXJ
0ZS5JxFX1wis+BmHZaJGLhB7W7vD94bL3+FwwagZBTMGJUGmFuwW8doskuZbvWZumzV9a605XHZk
RHLZiMY3UUdOV7mDn4VMF/KLveZ4mZsjx+vWZKsAtgTjHwPaOU9TxLqvLFeEgQFrJm80H5c0Qaxp
4fRncFgakfOqg7+8lyDTnvqfEWOQJNSJMKQjeqzWFLL9M5DcdGs4mfoJ8wnbNcp2g7WvOmfJbLlb
52esWf6MOLc/484RD/L74mcI2gLCdCkNTE7B8Csm/TMyba3p6X5ag9TEiJtb8TNerf+MWlc/U9c0
m+Ig/xnG/nlw/9/Qzn/paz/3vxYGL+m3H136/mfyzc8/8UsY1Nw/EANdWPyCej62ASus/5cyqOk6
2iDN7fjRDQOhTycY8w9p0PtjLfKid1IIsBZ01vCn/pHPsf6gc14gBAmSh7ZFwuc/kQbNn5LcPxUX
4j8CzVIgfliWzlv9q2TnqcIakA2CTppuHboayXg8pqxSUJdTHui9wYmD1bxiCwLEmelWC47sjnBR
Y29AD/RO6JlTF5ZOFJX0mSy4cnoUe5T/JZJimy9NMoNEycUFphkZEYfH8UNilA7M/UomcegP8aIF
mpl2+5FCz2RN71I/XGg5yIzRGzuWETDAP5gJ0evRDHF5rpOO+fpQLBOkLYbGG7OlGpx/oWsMqOTY
0EDOAnyecLq/FiY+vLJvE51Hcpw9eVFR/nAILBw9rcLCXBITKinXgLRRQOHxK8vjvNAv6VbBDn3s
RFM9cWagSoea1OlLnxfGacxJGG+cbGDQWkfu+DVOLc6C1gwueB+ljiV2kVrH7Y2s/U8WoPF5dmFT
net2ssKBHfKyYX6aOhgRcA8SL1Ex9C4hvUeX4e96GpnRS+he6R6QcMx3ahqbIxboTJzI39Tv+Uz3
DQCvQrtUk8K3n1As/ToXQ1rt2Scy9gRc7XVMB2JMd0NmjucY50y77Qdj+EJuZDrnbVc5gQaWZtn2
o9vcLdPPGBZO6SFYSDzss8adcN9Jfcv4iZneQoApXtz+S8sCCJ9y9HTm8F7KnDlCOUO+YG7ORqWx
jRsUCP229ZGAAluxHd9YquiujslDcjuhUJ3NXM/fXKPqiq1N03R9GvlwjzzAyNC2vbmSx1QTswgn
OO02htXIeTtOcr5imrFR6mxp/XBm/71SeN9JpjIuY5ZkT1g7q8K5Tg0eXabcnXyaOUN9cLqc77EK
WMO+rG0fOEzMCWJv0KKzczzIr0xR0zWpkxbmQ2Sn1Y+VN/LBoWyKjiOli3swleCZmBplV8Z68bDr
lIG9T2bWbByKvDAPSN9EhSg5cG7MpRmqo2q0zthh8XBMrEa2evU5JAJsxyeOCUsvq1flQeQIiNIY
BDASI36WfdJ1EHEM96nsZw9jtj13K/8Al7O+1EA6RJw3GnvMjoZY1LZpU5c1vzce7/pK1JzpMMwG
iG92snhflZBgibnO8wmejO2MN0ofzSKoUpSUzZDrSq4R4dbbYmcqEuySU3WqpmkYQy/jL965LQaO
IGkcGsKR/MkDp2g/mNgzJmobMbhpsW1ziaMWZ270NJui/MRUaZghxScoWiIetDfSZTAV8WuVIPnY
PyFTDbZRk5eb/LcafIOFGAdwaSP0Sec6bOVD3Sn9pqt8FzRkP87sUPxoheQwBQyjqJk/u7gVElt/
sZALNErtTmKFI5BAG1zAoNyWQVNVBPtq5B9n2y86SoMOIO6d560Fu8jAACtyAGQB7kXnxms9WI1R
ZNr+oeEQWQWYnF38rtZwWBAQyy2SUt2ExH/qJ18xa9spDn3yZHY6lErZRddsrWwJSOdHxOT8uRAP
vhEn715ksPps7MUmNJ9wGOThrutusWnGPJUPY58PaciEvxnu+sSwYISwTt97Tp52gd8BfESGJKS2
Gy0Zhf1iYS2GaU04TyZkdWhUlN1bWcbdiYSH4t6BCXFVQytuMYV33c7TEkBdi++l3yAG9V/GGSvk
WiGEGwIVZMLwONvcbM4kvnv0EpKWnJXfPsCFZgOfceh9KRgYv5VZweI6RoNfP8KCatOeG43ww3Wa
elNdSyyvKiwmJIMtAZtyYCzMVj6UdI55xAEK/4og4mZ2YNZxIwFcelV6bwIkqze+kmmyXaSL9a5A
GlGXhaZYyAmya24aWYENj7nJvsqa7wrCc2bXJ1dbxR2VVKRHQCyOIWER4Px53XogOsyxp99JLQBP
A7aSwIiY7TLK1+XsiqOLom+FNROFrXRVnx+RPOovnZ+I+6hQqThX6UzvYsL8iJs18ownhcO0PGSs
WzeKE9Jyh+4zdXu/BhoQzzHCUUYl2ToIxjYZIg/PD848Q/qpBDyfdTmfIu+sEzCcry6zedig7pz6
Y4AFurnaMNamMAFTxNyahMWdxg9ZAENnSVNNBrM7SanY2mt6PR7+d9/Wq7VmyWM4+a+3bU8gC/fv
5bffd27rn/nHxk0HQEinqsl/hGE6ZD//uXFz/kDdo63EsBhZ0l7I7uyfM10KdjxbCO8Xz/BPrSmM
e9dBEyW9iKGOZ/9HrSkUP/7Xn0dlNiEWYRnCsnyaTT2b8xj///f3h7SKJUVQ/4fHoa7moriHN43T
VwPL8hVKkn1vwuxIEQ6yiCsL22HvP4EFllEwI0U+CVILH0tTsOyj5mQnQhYl7JHCK15NwnzzVmsy
/1jI2nwdo9QQxL8EE7EkXR5qB70jIIs4Jae201zt0sKnBRSmhvR56EX7tdMnb9wvBoZKUDCRbG9w
pAhBpLHgAdvZHqoQN8S9kyOzbee29b76qYe0AS9iaoMUQAV661BjmQNeQr2clU7l2nyK4ocBY5Ik
0Oin3Dk+TtjA6zQejGoY1wQ0LMEI3lHV4WlhEoHDvTVFtUE9tADNiOi7XAr88JOR0/W3ZCiRu5gH
ZrTNTBhSvvJYLvyZbmYc4S38BukAX4BfMiEa2bkcIcMbUMyxi4xZtSMzPT41ordu+8Fd0HQpOXBh
mI6WH5DMSHo2dB3LQYl3SmHIarXsiK1W7chzqn5j8jh8ZcPizluKn9rXCQCaCQyr1dIdy0YFAajL
Un23MJuqGFlRFAk1tnNvU+IpWFGiZu0VmTjeHuC05oBm8AAiKXkINAetqBMVgOU2gtFajA9bT7CC
+RaaKnJZR6qghfW2uhFR/FleJo2tQpEbqA4En+Kg5XFUbPGPcnpVmRL6izSSlOq6Bv4fRYRMZA/g
VJGQO/IBtD5CkbkUUzb3IQU1qxrPzmvaGUbJbILF7IRVS8cSIDj+olXT4bNjHccekBO5HxA+J84U
/7uo/VrUDIP59d+tapCMqJ3782n05x/5h01F2H9gTiHUwtrl/lq4fh1Gfc6plu2sqAZd2Bboh/+3
pBniD8sxqXQQrsdYeuVB/N+zKH8bx1Dh477AfMEa9B/ZVPR1xfrnURTlC7MB6+0ausFOgabx+4om
mqHxF0Z/MKNTdWcb43Cj2TkcIHjdwtw2DUmVfW/H5hCwAs8cP63Rxp6QmkSqYprpCAZ2PYrsn77C
/4+p5Xd+xfq2TJN+A0+nM8GgC/gvphYcCQmNtAlvqxyi6GxQ2KRvnSHR5q2hyuTS9FVzoyVRKndd
a+Z4QEkj7/7+PfzF/eG5tkBotFACbUOYP9sA/7zYu/U4uCPM+z0sLNPZxwwEXdJBRU4Wj3RU+usG
+teF8n+xJ/B6NnYl7Ek2v7ChW1wOf3693PeVUbWJu7fmSA670TXfcmPWCSrhtv86peV0LSLK8Zpq
GikEsXMq6/oBoezX9uRfv5HVaPLna4I3YkH59LgwsULyJfz+RpoclV4Zwt4XIOIoMHVn484SKv6I
wFHc+rDFy8DE4N5im17mr0JrKmJNS6ztcGuz+dP8MY4YNrRotn//k6xX42/vzOEJjzSDlr/aCgVP
+j9/RXFL6yDp+nFvef4E8T1JoL+hJVbRv/kx/nr9uXQ5Gig96DT4yBzrL7eFTvDFsZoW1kLBC1JA
jcUr7BvPeF3ayf40cnAPA1iyeFuDWYrwQlZR92+uPzY7f/mwJv2BLqzltb2cfczvH9bgIE8WkUYo
UO8rL0Mj0u1yUje2Uwuj4iKm1Pg33+9fjDkeNjpwzDrmuLXTHg707y852UlnDIkYVjkD2PdUcJwv
3TmHglpbCCmWXSRbLzG7+evf/7D/87OykkHFEYbH5o9c9u8vrNJyaRaCKnuzx3SCpViw4GDoaLjS
wOEDPgOC8e8Kx//np+XHxdjF7IodJfvH318UNWqxJlN0e+jryUHCCIbFOObTB7jg5sOgHoAHcw6c
4u8/63of/34R41fEnMin5L99d12S/7SJjFdsz9Bn/T5WVm8GUTl0ny7tjcleQd0d9q5s0NzUwGEt
9F1iCvu/f31DF7/fRx7+GGd9dBjM6zB9+e5flpqEAjRWvBqnD80hmyrq36hA606gB8RN0ttPDWgH
d6nBmKa+eZizFnRAAgFjGyt7PnfIAAwdYU8a2WzeY/qRx7jX/UPLAfwpT3L9ikxDtHLKv5fUie3M
ykwPCe3fO8MhcRxF6HhgC3sqBZP6GisFlS4B032ijoPQltcv7YFULAW7o2jwGJdJqr0zsAZT0k7c
jEv7abS1gZVgOVez6R4lQ/qT6zMcjfM4PZRzHp2lp3nbuq/Kt6SZE4pRzc92qdf6XmxfzNw8TOKZ
95gLZwkdZn7XYuaDizi5i037OnA/HlMv9k+0CZc1xNK2+qrn/hszP2srY8e45A0YDgxsFSYWCbQG
0ANS49Af/GjgcOqWWkyUn81n4OZGoeCbZo/kyd01hSrGLXDb6W1eUlopWEZJo6JIUERVtaG2jFX6
WGEXauG1EcVAGUTCKuH5OZRjkcDqWzcJa5yfOapHVbMAjRbQgPPYe4sfkqIk4U87VF5APtBRrnhU
c4wuaQTICPVkQQrOY7F2Q0dJzp2ndQqtEBtp0nu8j96zA8dtF96ObXTEQKK2+ZLzNzYXwZCIbazX
Z56GS0aL2nZDGK9a7upyZgFsaqppX5WcWJYLPy+TbU2k9g5KII6Hpk74Jxv6LL2HEMj/Niojnp8L
HTfvKU0s2JWpM/OgNwZvxN3uMEGEZOSIpU/XF0XcRXmpKOz79USeoWlUe7sDx/vZxzp/Lfkoa3yI
NJ2/ZPHn5kuMrqMTP3It/Dp6aXvRGUY8i1gRr1HWLMqETvuBz7uGZ8P7lUbFPzvwzFwkLVoR7VTg
fMgZeLw9v5oEb6yFFDijwsYd6c6lGmO4eqMCqZk7aebB2Jnd6jTr7Wh9MZ1yhSyAWwEiDnfqQJNi
P1ws1bXtFpe/7d1a9cBfPWm5AELdia47S9D0ko5uJpIH4syeuhSdbL7gs/H0Iy7HdgpM7je+KLYL
9ZYOvQuM4yF0qgxSsEvjFh0ruurU0daz4kGnJgIOiM/E71JqDv0eE+qvcdVjwsuPFG8X6T1SOrwb
1eVl9T3V9B9MJFXMcHixPvSR7uwbSBTNtXFsY6CX1+WKc5YI072H593ZKCp+vwMOEZcRxOq2Baj3
CQGFKJLTqJReGrLwNjaqbrEfCtiK9UGLFcl8yjAYcQhqNd9Koyah5mTVubNKeKxYWbRdi5oEV6+1
1/UocYR8p/ClEWe97lx1KISg1s4hBYo3wB+jsBP2ggumByg+wqBy72AN4zlzyji+zvWIy6fw9SVl
FgxaiOLPiEhmRsoOxCPhvNAu/A4Fk5Kgrsbf4EwzY1Cfi6X3a+I8xAOBMfSNDRIjKkfrjsNuSwDP
HFqChL5QX5c6XqrDkLek8/J84hHWmAOPLRrKCEBZEx5lsueKFZ14uk+IiVHjnhJTtjJDbrvROXYX
00aAjKJ4y71p7DoXPtu+9lxpb3Xg+cA2F55Spcxvqt6tDiONrdWl5LgQAruMHnJfaKFv19VV1zXn
xLB8yoKeoPtnVYDObQlkXQ1pTZfFZ+6BaL0kH6NHg8RzzTg02/KlRWQ/Ug0HGikI4mN9Ty+608TX
KC4Scyuz1I+CwUv8HVbMgp++INC4TqlAxVDpaIZtYtnf1FSt9xIsrJCgOQSdIbKu8+THZ9g9Fl6x
9Og2RgeDy/Shlyxkywwt1g4N5Z5RkM+gmEsrMZ+ZtAI5tY3lnueoPHh4YffV2LfEh9uoOIo8sY8l
8SkkjiU7UCSgnYo6rQJ6uutwLKbpKPNWfUsTZYZW5afnDMrwTa0vrwI5leqBoYO3Qbs8YVQ4Fful
bKZH0iWItcjNfpAQGer33tgPG0oaplDTsQdtMPCU1DzKFlZjTxfKkbUPHkQ+gfhnnRLWj4EDy0aT
jvuem8arkM54izWF/iIb75q9xP4R3rS3WzQ6M7eys3rtvYC/hlbaT2dZYkTa4SKJKX6NTT+6hd7j
PVZaa9/lMU4SneDnDvqD1e361HWGsxnjx0iYh9wpv4OoUWaZ/9aVYHFPWBfguUnFnRVUfpxdpqlG
UZ096X9X0h5+NGy7dl4UY80re9fbNZrUw6ilJtvuM8fjF8dbCJpKHctaB/NjaiMe3NRDv44gnd9P
lCUceEboF2U2pwj1jpUTHsttOo/91c9W3He98NQaM/uO75CejtKB5gXV6EDMrHr0TavcEQZyTgDH
xDfTnkgD+gmfHhwE6T3fLfQ7s+rrH1NjqB32BMb2JJ2tYkeGEeQvVQPZMc/y8jEl+BcyN0xu0rjt
j4aFpQRJ3Wcf0eMnwGtx8XO6SXYsU94PbMrmUbZSZ8mG40foaEULdQOGcH/QNXK9aEDGWFNZl+Kw
fEYwAuZOy2wAOo40ruEv6S6CJvQicFQcbEC20G+yeG9L9gnWYhKRkB8TpP7twt15FX02X0fPuMfU
hHkpqqb9XM72jgXY2ApwR1t2O0u1ozezuk2Vrh1di2CHM5XiO5tBSTdKbWwHcMOUXg4ugDw1mlcm
jqfEldWJJmJ+EqOFCOANaOix60HHBydmEugb8xdL2djeK3yKt66R59epBiC4qYkLQgKz5RRWKvFz
JiwFzAuPnb+fRPpxBpm0WRTsm76hI4vinzHspbbTCqaF45hfrSiHME48Zae185NRNM9FMT0B4602
5VivXpCVyooLVN6CH1hOYm7Nky2iF47vn9no73BYfrjgfiktM26Gwc0PHQvjLvXUDdand5K3TMTK
NdVixc+YQWwEMbyjtrc8O+1whTwLu7oV3JBM57LKwsc1E+VLuhlUo1/cYNx7shpm3HHaq6Dux22t
wIjoczyGxjQUnwNw6w07sx3OtGRXanQqRzAiNkzrqh2hwlAlTn/EJyX494xvraxbbiFeTWHmt6D7
xyV7sUrvsx+89Ejh8ReGztqpB/JVOSWbLbfjAhyT10JU73h+CAiDAg0YcIHpQ7Z7IU73jSX4hlX9
rkT73WYe5rmBgpsg9ZkuGWNlwxovfiRqfE3B7YY28+ctT/mbJUvaXY7Ayix6VBuquIcQ/2dY5TB9
4j7edx3jFNah9EBN9He8tXXgIDNsBta/ra/6jO6zLIJ+z0FEUZFsSkZlfZL4e4dNEH4CSY0uR5QD
eXVaVvzosRwaJtipf5hq/XakQmtTNWxRLa0pD+Ca1AbzUv7DTzW4omqN3boEHCphLW/5isH2Rune
zOgWB1SI+xnH85nF09xEhS03SzmKJ9bE50yB1kuy2A+9XBVbQZE9Cf3Yn5/ttq83jix6Kj+dCM8R
lGh8ENpW6QCv5t59b/3O3i6ZdpzzhszlZMwARN3vRm7c2bi/bUW5YA1Zgh+/1QM/i16SEV4ktwSe
ttp27txpPpgNBZyM4g9jw9KaQu3dU1pImFExWZrjRjvivTxR9+YcdPpaj5pNSFr2zjMQqgPI5BEj
b5scgFP0xkqp87c1XWvbXK/94xI1t+5E518tFTvaRTCKxcg0c9BpsMVWmNYO5uKSIJePsF6iW2MZ
l1PT9rTasBm9ZGRtd7jvmrBz7Be9ydTHiB3kSI+g+UBGtXiYgECeyHrrIWpKHmKBjJ+Stqoeq2yh
AK0wzLexodMtFXWNxUQ4FnVf4/KKdUPsZUkNcmlV39Scdy2PDjt+LyvnpeTJcp0F0ruOkyQguD+e
y2KObzLSF4EgGx8ONaY3SOUt/C5oU5u2i9+U7ZariGAhsE/IGEqrt45TumAiEnHI9VHbxUb3RgzH
vK1KvXmQPdEuO2lJNLQMm+sye3WBZcTQ2o2UaYJV3iIBVddKH0JUfvM2b6s4MIaeTlCRCOc4TxnQ
VOgvdYDhVTDgXmO4pY4Vod7ibxyuvpd1217kn5hMtw40QXLLbAFM1y2uHJv9bOMagjl22upoALHp
7DieM+lszZgCPdBowPdVjIcv6lMYQPjnjCfGhTcWnHisNLU69UOVBn3ncW7R/e7cQ3m4nYVvnes0
k48xNkx6GpaR6YpGJPYE/CX+ZkGdxyvie2WAdjYPWAhwbEZL5x6zGBkUqtGidDDvNbA9iVfGn8bY
WXeU9CQtkFMDwmJkOOhHsPbFyBlsnOdyLZtdZFDwPAEE3OpuROqfLwHdFmjNyUaXbMOqFQY9b310
0vJu4kKEd3s/2pPLtpf66V2eDPXTKMqMuj/FbASuGEOeck5cjsCenEChg5y/0xrM6K6Z5Ad2j/g0
ErqGrI3pedU1GubmLheztQ75bZ/zA1c1xp/WYiATkQgYLPYuoRqdl6nI2WNmTSxPonPaNzVa7RLM
IwWsPns1c18gVIAypWsOL3lZG8dCp15gHy2zAa2rayZezVNhZ7djsQHG5l5UIuJ3Tx+7d3+YB+z4
Ht00iYnQZFCEx/q1nKPR8S6R1PIj2zq+AkrJdynb9E8mMpD8lc9gOa/TIwdBzmw0FU1bp7AhKXQp
boSAWyxbi8jEFDba6P2wASycmBPCM4m7j0a68p2PtRIFVz+yF2NU1cElrpcqF7mHkVNLDDvgQhTX
XtftO4b77iVFtH/zIFfxZOfRc2XzklAonFo3U24bvFNN27vo6Pedzefc5DPq6AZMKAbxknjA2hIq
eWB2pSYPiQZTGHZpVLykwN3CGibEF3p15h3P5Tls48XCDJ36xl1meMuNI0ku1SQHnvXShLY0qMJ+
qzOpX/C7kBbMmuFBm72J1MrQvHOKZPCpD/dE2cdD5fTGdqRHmW9Yb0YuQespr+vskZHrcvIG036m
CUE9idmrdtNADQI4GOArBZDThj32TgqjBIk3i1OWcOAeKtgCmZATpR4MeaegRT3Kd7YhYSYsdbfs
m9FIjzAd7dOY0LAF4sTpthozfljRCQcUzvy2Camsaowta1aybSby3gY04M3S2d+n0cN80XhINTrZ
PU01nFv8O2a25WYxa5RPC3htD4QO/XOkCiJO3cd5ooSDE3v7rYk6DrkA3ZwzbJbp3tYc71SyhhDF
z94pdqFEuhw9SIC8FWwrqtzPLZXJjt8k9I6qxbkmC7uElaa7iR1Sp2RIDPHUgqHDbtOOtN25Wr/3
TRl9uImU16hxrRMe12+gO1x3i806Cc2yNHd+JlRIEg1WYuaU89l3VBLqJrZsJ6K2jhDxSyPphh0I
GRW0d+q+XRyq3jA2ZtL7+KLzXZxNd1ibefDP5l5Yw2WEs1/Pxd3qXZviAYJ0339Vayge5JhxRrll
kqxZjqR3g18LgL8MagD820VYlQq8zB6eE08/ZK2IvkkPtwdqk/40JvRwwm8AuqM3U0BmIy72GCCB
ZyKXuPK2Y1w+EWZG9Dro1UhVXOHIvucoKjGmE53UwBHBSNCDnNpTxKYFxfwuxQWM37ruff+kYoJW
9M2K3g8ZYuXJvhaTPh6tmS3ENalpOKd7LHfL85I0NGimZuZ9EiIbp1NNJ2aweDZSZ9Q6uNapge86
zoGVex5sbCZTmr8CQ0rhhdiH0icQN1vyDFXzW64vjKPnFFZHsB3M8pKgWRFDPM0zhvl0DgHFvoDa
OObL9CaXkc75ZeUPD7a8bDFXy2CuceH1owWHWi+vkscoAw/cS6lyL1kfwSoUIGAinyMx4IKdm6gf
qvdvTIMaz068VEmxH6fkgikm3VBDE4XgbWpobSUb6PkhaiEWuoUII6N7NEu8kEw23vOSEh4oSHdl
zY9mzdYj9JSjTkfLzmx86veqwmWLE4HbjIASpjz+2acXt0QGv5EFIjhDe1YCuXsv2uyhbbWn3h5Y
sfKbySsvhgTLEDn+8tom6ujmcRRIPT0Ru/pQTlejtCTDpfb8kAMSY7ZMN9iqF2WgCNBvIE1Y+5Z8
lmTB2QnAo5t26GLOCGzkRUyHM3WPb5oXU0LYOk0Ye+hztKbjzjqBPvxOOAEkE3qv2KX6TJSTQlNw
rJ1zyihrAlyXbsDT8IUKvlADV6vrso9u9FeZ+Y8xLYh7I4qNl1jS+IQwfMNEvn8gPpSdRxOYYVqy
ttCTnr83ZYORlKSh5tBPblFdWJBm13Yj3tLljHiSvSJu1+pTz0XrP6soi77XZtrH8LEbAgqT5KxB
DlK3xnOHSgu5qvb5xnFlShWSuIk/Mq0B004JZT3cWVgK+/fCHLJqSyyuIFjaWKgVGxIGc7+nDosv
IMaNoAV9xqlo09JUV9Nd2+XNMR/n505OD1Wi3ene8IKMT6Imw7FbdPlWnxJqlNk07ODdPyXN6OBD
c91QDFnzxubHC2MxvbBFzEPZoTSOtfvgahqanSW6m0KTlwTO4B3J1MKk7L0Hf+LbrbaJSh5zJMCG
8r6L2YTPM37r3WBM4hUJlzvO8Ccr0OEUZ4e4jLpLZlvFscWZ0yHUxNkD9OT18yXG15ivstlAXGEc
6hRu/2CPso5YoSz/ZAgJZ9zI4+FIyxCI/wlX3UEWaBKbTqbtwSqd195QjjoPeZQYJ78vrWeRRj8Q
ncfbyJ3BkgDIJTk8gi4J9Tgeqh0BMs6Gyo3RcsX05gmMnzOLIQVawwCVsG+OzdzZ/EZFHCLPZLc4
YMYHt+oGQEEtDYc2WeTc6L4rOluODu2JXyLWe6aKGkY/ooUrnbQRSNMit2nKLP34WjT9qYWWirzb
IutnvQRXXBR1eZvGeEQmO7O5EcbyMAwy/8JoedkDee23CbbSLfhDSnjG+gvrI/28nJEOJU8svEtx
nHG39/EFBrnhBAS4y83AlOxaxbFPslLXT36iIykUXQnKGV7fafGHJhxLEyAB/AIUp3iKAPC5znOF
/P3SDlUGRRDYcJew8QVyyKbDg9Da6oiYPR+IMWJRBRkO2u2YGku+zXz6B2M7mU4mT7itYVZWmLgD
ukXjMhTSygKEID01fbXL0hnLsbmCTCmCvtjRWH6Z02V4bCnnbue638HSse8H01fsgFT8NE+kybnE
/pu9M9mNG1uz9asUas4E200SuDWJIKNVG2rtCSHLFvu+2+TT34/OvOdYYR+r8tSogAvkJNNKb7Hb
zf+v9a1TVsjsAla8PCUkguHTqDpr3aCy2LYyx/cvZXYwItJcB6rvlzOmsLUKChnTnTscMjUuNn0c
hm+tmKMjyOLqRWHtIzlwkBcEtryC+Wpug1y5BHJ3VEz0N0DcUzaDcE2jE9Hk7UalGeJlHa16B3/1
OsUaizi51O0KqTWYT49sosdQq4HytwAe/KSzpm3GWnqlo/1+7JBeoRhOK8+ekO/MBaljuUMlnquO
n0ljkGvizFDUK67ma1n6jcRYzY+JGt+bLTboWaq7SjTiNlbcaUsghft1DMr6SXcr5YifNtiWC4wr
d4VBRYKiaVWRSso7osuj3WBpU0Qob5EzQ1bHePdAZ8Ha4K3keZTgsh3U4pRHdQE5uW9ObuBg04s6
863Ra8d3IpK3k9YyPUNXxj3bI8fL2ao8WvNQEQI/Yx2vMrzwbmluybaMva4SS5MB1HstYA+AQB7w
cxvzdoBQ5hm5OcLCiMCw1tFwkUK6Ok1ZfafD0dz2nUjWlp0IH9jttFLY4BGblCfXPO3xROiIcT+2
CSQ4RXeGh4FGjrlW8drbV41jxZCgSeqZ6ESR5TNwQM9Je8xY1mdOHui+XyHGcVxuFsl+PWBe9YAT
N5z/OCjjwcV5aJewZ1Y5wGqJyo3IOpXGkboGtiWuxqqGQRRVSvVFGkr2BAIsvmKJKqjLR/nrVOs6
gCsoJKdqKM0QJEYFQ61IJOkdvVUlZAtTMqWdF/rWhNovIP+S9tsQXBPziedWZ69kaa2yd1MBRdrG
I/Bp0CvXOCo1mFfgRmGce3hP000miTCrUlT/oWHXVCFt/TLmuvP9WIfiKEJSJtK5tAu+JKffFsSh
P7BMQVIbCWzLDXqvk1XXBGGW0wnsP/gVxWWtyp3uISnHdK+KXrm0DEgFiUB1jkmB7CfAHPZaIgpm
NZ2+TPrECdkGfUeS33xRVSNcpXEytlbWzBvDaae1Vi0axNGcVxzQMMRgrN2nGfsoB60yhUc6pkXV
a3ctN32d5op9TS3Z9O1k6FBFu/HOdEd8tAvfIlQDxecLtr2+yZ+I7YtfVd7yGPAkBTJCK0xmSTvF
7jrP+zzIwhsdKN1GDILcvmTY0aSjwFgEBlvEsN9RrSHghQ0RPOeAqujgxptYyUCza8nwXDVFf0nG
nnpAiA1BT3cV6PqZ5blKmu5ilzPcXKSc4UKbAhfhJLcooUgChb9/QecgusSpZHtZMExPbaSWW7yf
+GtbElqf7QGKyGT1r+yrCCGORfmcgMHX6PZ21041a1ccL2HFRlOH30BYHoDabofugpdQ9LgHtXJi
yu4fk9G2/cIhXhWYTSq3WWB0fHTOfeaolGKd/BOiVm0zTTLfxpP4SiMLGz/HPMJZCOlyJ1zPnI6Q
hSnRvWkVS5upJqUQ8NZzj6V4U9MYPmY62+IZneqK7l5yHxkI4ddKRtUszwxMC4kjV2XGIZbshGzf
JiqbDiIrSo4meAXRfxhr0DRYSs2y6fdynpMHPNn17NVaHnLMFPVOI2T3ZupRtoBI7xCNjmbSAren
QO1reDFhc1dNFqyHtCj2fZBXn2XX5pRxUMPEvt2pl0MMCYbtaz4SLkmp7SLvZ1QRchz50rToOTfB
tXZta7NL7MPgmqRkzqFNP91aFH72wCC6xyqFbEic99jNPgcyhPo0AMQKWCUJbSLkkP+WAIwOdy7s
+nALREhjkS0D0vyoaJloXMvx2BtGdARjKL+SBgyGL6xTY+/wHpXrUeCNrMJ+YlWSzpuqwo8sI4Cl
Rm9pBy3Qln51Z5p7yPw5eAklUZ87RHGBT25Z+FKmi62kDPXrwrTVW9AugU86c1oeJ3JIvS6s5pMr
RmwdKMMIRoTQCOqPg6a+yt3MZoJt6cQbmPqrlUF81E7yij4L8lFeU3OsfIi56Yrm/0tkR6/EWVCL
nsIouSHGDs+EIVi69ZB8QJS/4QrztTxgfMfEWcZWvdWnUT+GMD4eCjMhbN1WyHwptMq5AXPSjscq
qswDEBPzGBAijsE2t78YeUGRNg+tnVQSnMnV0HeXIzMMrMLI7I963eg7NaTV2mUhTQqjjhQeTyme
7LpV12wmRpLYsza407Cx3RtGqtyoqcy2jQ4ZDpdcjg/AgFS6xy7XeTP3DrIIPBbCDJdSkGwTY6eV
ykBx1ek4N9n8PMTgfo8rtMCy1GfusXG0aMkn15q1yVbrKU4CRMRYrfProg0RWeOpTtciBdm4xD0v
gZqWOx5JJJq9wIbOrQOqbalcbp2YysnWNI0c5jddXSDRqQItotbb9NFOll1VuHT7ONfYu2ax59RC
H3bs0xXQe47OYxOTQAAcDj1wXU3MmIpUGp1bs0+uiRiafPhhg4fpL/MBcSw17qi6cxyXHa7iFNoC
1cid29kN+/CKCphybG2tGSi4WsZdP4bxVs9zQlKCWO3Xfd7n9zheKZMCYYs2lCGlV7ac2JhrwFCs
WJHd+Rp9AB86/OJphZ5vpkph1/WmilW8M8rUyYcBJ9vAwQb3HW2KOj7YOkCVrUETkc54ERaHLqDL
CCZyIgG9zdy7gThbGGg6ReoGDI/pOTOLWsVk03oqAnv67DVNEfxf+7IwRbMxosLRTgMGvS9K0cS3
iRT25HEytJdNYIcZaRqN+LqM2Q+1KYmZSNJr1EvKQKO8CQoddDEAmgX2WEV+MiPoIsrd2OJDmU/g
9OVOuIrELUXaYrQepmJEfKPq2zqZxF7n4EQMrCGIJyqN2kMrxFeWJUqXUjboQs7ofXzVYpxeqXUc
bElh5bpSNbvU7O4pHUfrU04gZkSAzMgxTInCHVuV+Ri5eaiuMbHPwkt6iVY/hp/Cl0DVJDRm/XnW
lkgt3bh0CGKmasjrkwJ6uKo50XASZS2h6DHYmLwbi6w4JC4TCAXjJPKcBCau5dEORLZJaQ1skA2g
OYGkdJurM4nPo/GVCMaO2i8sHjqWZAXLNtr0vJ1G5NwljhbsJPSklQl+6aIiBKnumlcSwjgNVPmd
JUghrtjs3iYGLTlVM/qTDqUzR7MlsLKSX6LExJCQFnDgwEurAsiEkAfMWClRHrKkwkfeQicRDYrB
RIPRFGwKdq60EChlEYxR1soh1ry4toPxBFGO/wJ0yzb3PTmZ44PEKZo+/flf8mii3KW1qVo8QLqE
+ba4V0BJS7ab1A9rksY8XU35q0ngQoaqZPGiXCR2s/HpZolvAJGWANQgGNAwzTll8321aKK0uE7K
w2TxPa5k6qKGUidm5VXfmrX8zLdt1GSDSpRBwlaqTxBxlMaPFPhJDwofS3ul0B6SpNsUlXWshpaZ
bjYqERz/1JMQ3Webu7ZnR+DZskaNQZZSS2dBs5KCmB8aWoLFIuXgeNISbKmrscBPilFsESOpUgzF
Ng8rXA32Is/zQZ2hIsttBTST5sqp3ys0luvrnDVJv8ZkFtFLI7S4+tSTM7F36o7bgDxJpQbt5JLX
dibxGNxpgdK8FSrR0U14McLfeC3ZkFPz0KS7Cw08gGXodkRvaPaVMQKiXVVVh+9zbin/oVrUr4K+
UU+RYIVEIRaNew4Jhbaq7Dp81bJuvOc0ednRVaERBCpt9JtG6Mjkoq7dGm2hPlex7p7asYuv4oS1
Dzyzc1/GZbo3LXa4gzNHV1jW4rUSsb3GNpp9q6SZpuxhNZKQx5LteB5q6j4eqmmDGsB8GXsr/VKy
s33o85gjeqvby9ETCLBNX2w2v4yJntwEQ5BdmzbGEMRiyTFNCFkTQ04OoNPJp3AsNoBStJ4QID4P
EAXcqrpXTmCFbmYFVNHKJsB2z3lnpnIbdtUjBvfnLqc4HJuyvhg6KsJyMo3rLlCYHyeNylDSPOM9
CLY22VD3ozGYnmIP6f00juKRZrfuc+g0UaTY1S5mV/m5x9ngkwcn6PZrFuTDPGsv9M5Bw6SL+BDH
SnmZSw7uIHhPaWSr9A5QoDmyaz5RoX3JIKIfa/IELjK+7E9RHt067OwukKg+t0FIipvJHm/dznrm
EXOPBEoijxNxaXvzzCZN7ZfqtVsdgdhrnotEe2MNmX6R6HmzjlQXc7tSKvLfSD+9L3P++T8LfOGV
wJ4mDqPuewbnP//tMn5tyrZ86377U9tv5RXg0vb8h979zcR5/oV58F66l3f/4hcg+6fb/lsznb61
ffbnbxF+K5ef/O/+4X98+/633E/Vt//6z9eyL7rlbwvJVv7RpmKheP7XxpY1VmOu9/x/+NPWYpp/
EHGKR8MGw2LZzmIs+dPWYhp/6ASS6kRg6cRD4Sz5h61FAb8AN1QT/DEABKZKPBd/MRYUTf/D1NGc
uyjPF4MfbM+/kYH63S3xT5W1A1fBEJaKecPU+f3gnL5XWVPMJNkixQPOBNVgclasCVSKM5/6OVZP
LK7WJuC7JaUBnearWqioNMkHuNOL1ur8pFFndgjFp4ziEcqTsGH755r9Mo0WEZX0WYB+G1EG34Bb
4TThWpF9WZBVBrnIIUEGOVnY34+WFTxmGoUowk+77DMHw/yiLBpcFYD9V0qfN7MXYjW+hBXhLpjp
oLokuHF+niLbvOvhTduwmUsvzqMH0sfKJ2U0ygY6XEWalQpcaKsCFgmXboufOmNAUHBZvLL4wJL4
4dnf/Hnn/qPo8xvkcR1uxu+uj/c3FHuK4fD8HE2l2nEm0WdPoU1ZPlH4tzLtHld8c8BDgvoCQqFz
W06t9rVLx8wXs0m7eexGqa5BK9YnV8vRBKfu+DbDAAMKzdSyygNibWDnxXeNnsvRYzc20OujWr5L
R1zjv//l39sLlpfBwmllok61Nei++mL1+UFyT+ppmNVTQXuzID5kdJkRC32SvlBix6+hcn/go9De
Wwt+HvDMu2EEHGTtEWwl5T6g6qTJsbRreNGN3rydqMA0NkwCUzoHtTc2KN0vsjm7yqBc0Bx8oiLr
k3W1lun4gbfnTPj//UYQn+44fHu2Cwn5/Y3Qm1aOvPDWKllo79DqShr+MvgAtfrLUaAlWGIxuFnn
bg4UhHVr27BK6IwRntJojV8b/fDBQzV+cZMFNjjwyjBUVOscXMuZjUZ44gqCEtnHruLSVIYV4d7h
kSwpVD19RC83psH/pAqaYo0lFCppQk1eUi0cKXKYexv7aOYZIfFfFNZnwhHyPP2m6VlL3WgOsIP2
7K99CdfRC1IT5a8dUKqsBhCm6Eg0Q+YEMkFhveMsWTzXHJvZ0+XIiK0g88NYp98LM2xE2gT1H7Ka
lu2lOujZCiHpvEfMwO79+7v+/6lA/ylYY/71cuUl8Zey7+If16vl//hrvSJhm9Bt9hmmgXqCBeYf
65X2h21rhspZ1vlzKfvHesWSZC++SCZffHA4Bfhc/lquNPUPV7NsUEAOkd7fQUJ/Z7Xis/vn3Gob
GL1cjI58MMxOzE9ni5VbKvQpOjoQtTaGO5xSHa673P3A+PP+s/xrFMdAzYWT3oQ0/f7jZ54jDWNi
FCc1p4swbCPWJpAUP9z1XywUFB7OrsbketgCmNwfXdfIPH8/TjZgXdZHTvVp36F2BK4yaR7JY86N
Q35zu51S24RfgnN6JeHUrYHCJIPnmkN3U7mCWmY39MV9MY2x8KGfaeXlQPfVONSpag4rI2ykjcAR
zrEfE0y8JGoQjrCi5ipbD8tKvyd4KUDwOEv8e3i8IkzYnYZKZRXIkogrTksVFes+sE4xCcj1MXQr
I0DYnMy4K1GZ3gbkHRU7tR/szrNj0mN9EUjjlSW6dXam7JYYLgqAHCQLUgwVjhnXAeg7yKxilMcR
S+/JAp8ZX6tIWB4nXSdrw0HW+zAMuav6gEnLK8DTXbbpQrpmGyXB8LGtuyDP/bFXUQ8Sb0dFrXEt
ivppQAvWS0C62ewzOKJzpIk0E/ulZGpEex0Fj8XYoS+xAPY524XmXflx5gbJts9Fk6EwjouBTk9M
Cnyn2y5ScDpk+0an4ncxWrlpvpgLoMdDXlEWj0j0q2OTzGa9Qzk53VDUIcJWazhA4KCY6JbbFO+R
FQG9eWHP4r60FdLMAgHuG+1BQTJIyG4nZJ77TD3IokU2GG9IaKziE06BuV7T8IHhqVEJcXZupOAy
spIlDgvjzjj6nbOgoSqd/jVVya6SXBiy11UId6U+qsDhHGz+sko9oM29/rlrFFoQ6JkI3ej0zuSU
odEm2BI6V43+xIYzQTza487HwpzIfSM4jROmq6n2mpYyQsAV5CT6ub3TQay10qLa1dB3gISEw79x
1vjvHSSu/5eFOSwBDP96evZDYjnfzc38+J9zswHbw+WcQB1SswyDmfb/zc26+cdCSbOX7QqTCvS1
f8zNBnkNtmZZeJRVbQHJ/3Nu1rU/oIhA6LA1W1jseey/c5I4s2vqJn8Hs6Vp2tDcOUqczZoOzV7Q
C4STjSgeHWns8jJDjButEsQHZtZu6vj+hxvzixn0bP78c0SXZYpRDX79MxcuNjQnamawEKntHA36
P2QSfrB30s4Mzn+NIfC+QlnBO7P8+Q87YsSX3RC4TriuvGSPkAsHgngLDvEuXl3L1TeulJ3Sa7M6
0OrZ//7ytGU1+2G1W8Z2gN7xzCyHfduyqv44NpGPFTVyRExB8xq1mNoN1OvVsaLjEIaKZ6pXmMFo
Ur393XEdA0uzCnmPwW1Kyu/HjfuecrvKuAU6yJSUQ6XRrsrQOQoDCHToE5F1q2fW1hEfuJuXV+Td
BeO4ZfMA/UHYPM7zm905EJemSU/XpUnxXQ4w6gy78rNhuC8NY/RsLbA+eMA/vbUMuZy+ucUswcDr
z66VFSOnMpeu22r60ko5HNgkd6uoV24G1X5o2Iac2pzM59/f418Myx7KWnZFFrsM/WxYVQ61jcKZ
ANY5RGkxavoXuDOImGW6H1N0fe7BHG3l9fej/vTBOEAdLYzj2P9t96cHW1ObrNMpTNZEQrdk6mld
9jRllB03vx/n/TESEAXjUOkQIDM0i0d5NhWIMBNNW9PqDKBC16W2kYSrlCCux+mjiIxlj/T+lYHQ
AgkCAAinKPrX75+fCAcKJAuzuLC7VTxfLcpm+uC/v56f79syCOcnjvXqMg28H6SaURGhIEbA1tC+
7uhotKMc/N8P8ssrAXOiG5R9YJmcDZJzQmr6wUgIfC0DshxltZJz9WJQB/T+/kimuVScaFKazvdD
+Q9zWpi4ic43zmsQqbSlJ7DIxKg6ygcX9Ku7ZloWS5Wp8x4sC8+P0xcIH8fUqxL2jx7d21ZzV2fV
B0MsGNKfHv9CI8W7z6NB5P1+DGWEGg9fN1kPLc3DNDD0myyoyx26vjv8Il5YjCiKJq0fiBJ2cUy5
OEl0EiBOejMgnZQdRSwZEETx+1v8i9+Lj4zb6zCvUAg6+70kSM5ZVWsyTebFM9mRYrCBhBicfj/M
L94ZHV6nSZWJGoU453zkigZsJVwCFy2MoZTeWpKyzab54P3/eRV0LBZYCIHL2Q/Qx9l01amV1rVx
B2tajl8a15abEJWC6iLVQH+n+LpafnPtUnyyyLVG8SUIFNXrvj3Elppe0J9HYpJIa1+b1bq3ewML
mEEnJTMg61HK/vr7u7Lc3LM5YanAEV6FDQct1tmLJ8CKZq5pc1emu0x+tYMr0iJvJ+Ph98N8X39/
GofdL+dE26GMejb3aO48uKk00rU1iENfDeNmxMhL1zdIlHXRtGgsmhaRwwp9GPk9mAPwPOv0aJQw
3E4gZIWvZvUHc+/PKwtbQ5s+GJs+FMDnK0teUc+dEDjSZAer0EzhDeq8F7hYvbWHM63sCswQHyyi
v3gNOfyDxzBU9pjUrN9/haSyckpKtHRdm7ZPiTVbRXFxCMru8Ps7fv5VUZFjjWaKZOWktnq+IUo0
RQdlwIOt6Ndfu5EReP2otx+Mcr56nY+y/BY/TI8z4R2oJhAcwGvUvcgI7XUGD/eoD0btZ3nTf/DE
zu/e+XjLn/8wHt2aOBwGrspqLk3tONeP2t+dJ74PYfAx2Ba7fbGEw/04hCjVHhULQ7jZBSmBiCJj
2mf5R9PEMg38+EEwjGmqgu9hqR1/72j8OAzOQE74dAjWlhWOF62hCORSlfw02NFwpapN+9K2rbqJ
iUyRObgLjVlrwca2H/wi5xPA998DpaK9fAf0Z88uV+LhKrBPgMlvoy2mUCJIg555SbX8TldJl3PL
D96Zs0K2rf85pMEm3aEtA3Pp/R12rNGw1GJIEaf1cmsSpXMLGWwJlACKN8dDche0ruVNaUBJB7GG
MBR9I9PohhJrhU8aPEa9M+xbKlL1fVcHV7//cn7xjpHi5zB/czyDCXX2jpE9xdnIHPn1grF9VRwj
3ZA6z1IYBKjd/2djLd/XD+9zTU6vhTg3RfCBbFA1vorJ3ci4/OCSlof408v2wyWd3XFVIEMjOytF
x+46F2FRHdIYUbswryc3Pk0Ai8mm6F9Izc6831/gL6YhajDLyZm9Gnv3s5HnOO0sxWh4zYXSr2Qj
0mOjOx9NdtpPXxPLCjgMjcPQcpnnXCsWRxWzl862BjHDKs7zHVp0ZWWV6tqqxKZJ0JpSBXWD4jD0
0TZzow8mpp8OoGzdebG/c0Ehg9IMef8koccsybUmDZYQ63lnXmVGdqeWKgHQeXStNd29CiuzRVyv
N8H+9zf5pzf2bOyzN7YrB1dN26FZNwauM8CSyCoImfjgXT3n+unnl3j2smrVCPWcMsK6Hifftvud
rcQvHSWWldCrA0QUPx2mfZ31e8NWyIbFdIxXYNj+/mKXN+bdu7xcLM1hB1sDXLvzA0a6aO3ilkeN
Hv4GtTaBDZADtOQOqJcflPnfniAZb5kHHLZHKlWbs5vrgBtODWkhFYB0z5SBDAt/L++UIAtkKP+d
m0yJm6tzqV1xkHr/HkXKMBDwx7OsR3cXVfEhsobb1o0PhVnfaol7iegehf9sX0CuR7g3Oeimm4/m
6POd0fKo6X8hfYEnRrf7bBOLkXLsxw6j8hwVZn/ftYgg17PS2tcKYczNY2H0Y3WXIbeqNzIbKuv0
+4f807TBQXgJYqV4x/nYtM+2pUULtrRbhLe42S64y+RMi+hvVlCWwzYLkAXxEkOyc17OIDgZm6/E
AgRR9ZNl9fQMohunc09CLZ8RAH+w8fvlJf0wnP7+wY5pBDM/TJp1osDcmdP6IIf+7ve3bfkCz76N
d5d0dtukYxJhpWFQZWW1VmJsvLGw/SHga2RO+OCCQPj9NO1yMDbYvFD6Mqi6nX8bgaXg08hRwWKp
BpTQTrrmWWBOmrd+FhMNSRLDFK8lSyrwXTKs7kqOnji1RI+5rYJZQHxC1iaWIFw5qa6dMOijpyh0
rAwdlVbYB9gFSUL09mTNd/psyyuEr8rzVKj20ZjVOf3ctjUmTdGZJewRThOruApKxItJkjB86/Q7
eAPNjWNPOaVxJ0ZXpg5N+gCzKYQuovXzBZackw22zW9txX6wHTW/HfVodC5ivR2dncA+gnQqz2x4
fmNb3jYq9BNNa8m2EPMgAbWQKX01A1S8NtU838uFKa8Ss/MWs7I+h3RyLwFR2VfJ0p9X0o5IKeLz
LOBAJighiRKzGkBrrcNoDmuCsAVC8sYk7XzKwlBsJ50zIl1eRa+3QWFwRGrcFOO302xiV9MPBcXR
EUedGlH9bKPhGeKLjuUrKC4CXWBfBC41N4ehi4l67ZJNpnfRcSQ98gD+fdigB2k5gDbiSVUgfOys
SVMvVK0wb12cTB75AHciLburGo3HfpwJp/TSxtkg2IbokxTBXmtdex3o4IVGCE3dDuBeOX5pLZT8
664vx83QmziOjdi+boZOv+nQxPR+buUoZ3mknkYabH8Xont9sDrZYs6d48ryJE3SfD84xXzEn6Ku
0lrPuXG5TzBVjwO1qfF2tGp0M+bTAX1+t54LROqOWm/zKrWfRZm1b43aGdB9mkutDVH8V7MXqVN9
k0uMabyaaC4z+eaInC1+lC4B4FGh4L/Ot5U14ffD4TJnpvha5VOUrEUBtzqZM0+JR+Hbs036qW6G
xlWdk6SiQbK/5Xl11zKOVe3SrecvFkq9lcpDQ6AeZtxns8AbkbKlNtzizRjkxHbWuUH6DERG6dZh
QurYWBIHBDzBfErb+YttxOJTkhnFhdYiig+K5ReMsVoOELT2iNxmbY23Zq9X+ltlmI2F6jYCtpDG
fkV0eA8mW8mAn8iQCOWq3DuDMlGyNU9B9A1e/3ev66Q8S6u8nkqeMTOTtqon4342cCGN81Qd7Con
GHNSlF1uT+OhWVZ8ZYaDD9V1BfAMsWbsAmmZS3wgcx+VfiFVbZNow7VgqVu3YtJ2Y87hPhuP2IT8
OVPvM6MGrchnF66tcKl7DeS/GTL+XLTsXloLFwgAqFdDbWDoxFl1CeFyPrB3SoEqisVhR09zjdTB
PATN5zlLjlTmtHHtElrjPsOrW41Bfp11BGYS5xjQAtXGB0IF1OJWd9DA+s5Ik7TI4n4XtS70GiUt
0rtRoWOzUrVav+vVN7DbcGKc3oOO5DlZ9AkeyUuIYH8lNbVZ2QrSQR59d48N0cKJ22YPbYB5G3eP
8CmSR+mhY26rF5lur9QbZKz6axsrYhPXrbvPQ2YFGrc5xkztsqlMKCrYBOBNrULX+oZz59hm1qEg
W4doGH/uWj6g1PQjhwA0f4CqSFgH5pK1oZVEOXflYzhklSd0JCoaeHJYjo0f523OUdbh/x/nLXTb
nemQ2oALOwIRY6ruZ6vXNxM2644VAuTHhrDO9ZD0TxLrkprEDJd4GSrYr32ObIxTyq7VhN+ZlS9k
v6v6HaLqFcLO1Yj2sh0Cj5VgBZZw7ADdCOOpHjXpQR15Zh7zXJGpwwHw74HTLm5PdX4TSITNuKpW
VYYtsZLDVSKYFkKCc1f1nMpqs/Blv2jqOLIL0K8V3ouD2ZjzpZoaot7EiTGiP5g5OQ1h3762Sf3q
hNbtrGZ4IxOxuN6DvL6uzC7wByVBOURC6B18M4f3zIyuk35WyEsm52vTN0F9kiluRs8han1Vwiy+
0bUsW5sorL7Ms02IzBR8BaGJXTIELKIWYbabjejSLIKLLlIeC8t8TkrQ7w5mwdBxboCaSt9ujV04
zfUNiOX6VCu2sSJahOm1UHAzAU1ELW3TTtb2Vq01+QG+u3mLUxdSACC4aEVAm4kkn/UBSetTV+Bf
IrGRtLu8qEcJIi0gsngIt4Hk8w5mpX8z86pX/WTCg3dfdMUEWhBLlkKGxkUosgBpd5vbRziUEZwj
Z3bWcUukJuG4AFKS8MJxSsWDykpsEAXvKIG53zmAKzTtte3lkzpIUR3oKED8HMbg1bUnCcEFlM92
tqwbjFgVR/Yc81taXcVGOW3Z13oKng0ODB4ApoMDGSRrKr8rirUe5yZGhmjdE4ewi4FcdCuIhRb1
v4W4gyRMfUqyojQP6sL6O7WhYXxrFs2ZqMbeZxOLgZ+wHjW6pEaybYPWn8HMYDkJ6qt4AKxFTQ8d
yBrXdrnPMhMx1UjhBY+/qE/N1PQHVPyjtVINgI7a6CTPThhN2aGNJHQc0wLaFuUyWTUTOFo+aD5R
K6j1Zt9YcHSM5tGFZXkg/Q6+vlroMFaLArOODIFH1pQoVrzMmPq7FllAMVHKoVAqVlE076IxnO8d
FPtcIDimBxJEBopODaOtW4BnvgvAcReEOJnZ+7yGqlG8tuU84KvXqmdmqheq0BVV885sPVe6022I
JXY3i7y+ypQhsb2WfIGYwL7JuFKMDO6sFkLzZIpBWelhS4B0mSDuWE1aANlBosaW9qR6pWUkD5B7
iDHMh0TCXu0hdlBJQGGjWk2802ubmMgmdMOrZCYCogaSs5WuBUxQDS0ZejoAnSWbF6gS1my3tgAX
lE9uIddJIp5buxKegdsCOyau505X9lZV30lHKz/HttVtCRzHuSMUzebuLQqOeByvcpFPN1GBRSNW
3Scj6epLfMU7xC9j5ElgFFu7IkiBnwqvNVni3MHkTwIwVhttCDCm6OVcbdQif2ithHZHPVaqN9Vu
ctnlcblKwjB8xsnDBiUAFkcWbr2DC48uV7fmTxB6yM1unWQnQgMberVWjDDO6OAP5U03Ot1FkMrk
NZ8gQKmFS+aWHhBWZS5a+fKoWV19KqOQPDJO6wDRzHSX91F0UTjjvotUzIa5E/rznH9qMPLjim0i
H89KHjj3RVW0125gP+UKLIiwMDazVZFOLSXMIuCmK8VMh/w5RIfsHoneSYHXZNaaOS24ahH84uEZ
rt08unNSFPh4NdkfDumgAn4X+cnQ2OMCmq3GVckeWFm5mXlKahSFilDUg4mf9ejoUfucTfIUZtqt
EcgnBVvtaGdduMsAEQfZEnqMdIq/MRQv6G2NwQ8aA6oGKarJjRGz2HTBvpnN4SYm3DxYJZYSuKsU
uRMRtUX91BHpeqrY+F7D+8E32s7VfT9Xx0kZ8sYrx+oUk7Tj6V23NdLO9sqySt/mSN32QSOfMd4S
SrUIpFY1UbiRlUjPUvUXu4+/5fksLyLye0h7jK3g0Ng9aa36uNUkF1EC+icwNX40jLL0mrTH0CwV
pNsDTjnAjcfQKq3rMEv0rWWl/coc2I63U3wVqupFRy6YOxNM5drteFfPUY2mUEoMbpXtEev+IkBW
iaGy3xpbUC0AwHyd985BYAqvHLHhdLqGp+SbkD9IQmc/QNR8eTFqBiDW0h02wonandBgGkUOkQgu
0Us43pgGPKWal+9xXUbiZpLgAFO9vrQzkdHLSWsIpzKH7kO+2Jo8OBZund7vcDSsgZRY2QRbIQWc
S617k0lJxVed0Lev0Jbl29ToAPXaHEpe+9AOVqMFJMmso/Ez5kzXs2ICk3U8cn0QgnOK2pPrlp+L
eor8gfD2/KJumnHFHIJfWA+idN/0Wn9ZV2yyoq6T125ThJ5jVbIEdijkSvTqgPuD4Hc6ZBQMYdtF
g19pYgPIq9nBCqsBEDdw4+QcFG+6EQHIkpXrD0mdmCybdoS63mBWzd2GylQdlz5ZZCo9YViEWtx+
wWxOvSiIn4CAYTsZ/y9359Ect5Ku6f8ye3TAJRJYzAbl6UlRosQNgnLw3uPX3wfSjW4WWMManrua
ieiI7jito6xMpPnMa4ioRuzmE2xoumKLLbq51yUyc3QyyPVwffqSmUhfmTl+wkP8O9fb6j5CQinZ
Gr2T3IYhz+S+4RoNUPHsiUM1XCtAu/Rl7q85ONnL1DtOeUHaDHK4m/Qiu0LVaJxyAnsjw91ahA6i
BjNGgxzTH9atZiMKj9RQGu+dvq2GFcTFrJT4XQ9Dcx2njaRP5Q1Os4Y+yW8bNSj5DxXlG2NLy6WD
ezaqzoFjPwaXaEVX6R1AtsyDcpTVSA4iJgm4LmqUdSDBHrbJaIwYK5toh/ii5wdEChRUGjhY7kBj
duMmc1AHt1TDe9LztAtRbULjfacFWgRrt5XFS2khUeVGcZwRHgk1+TzWnUw2/TCOnynwx8auLEbn
l6/HXbPuTFlcdZER3EmEFj85lt9+a3XhZRt/GoPhqojQR+JPaspzD6c53UVBZX8J0gma4Jgng/E9
DAvnjrQj51YuIsO4JSCRPZBsFDWRmkWx2YOobH/pIIR5t+CpZzHiYpDhVdTWln+TG6Mq1lxPiKKo
KRZoodNczQLi+6GCs5fl00HJSsFcql9VEwPJFrNBfJGSaKHIIirjIo2z0nnKs65tL6lHQ3FEnc7Z
xbFwdiHxWLNHfB2crUIepRfCR/dKImzEbnRuEObvr2nCv/RadJmhm7b2MK+rXU2BaAOZsot/9JVf
fQ5RybkqKnzDfFozXIOtGVDIbszhM4hH0XcYGD4qzqcwrC6g6pOIR9wqE8qyqCzb/ZaHr+iCmxyV
lcj8hWbtpwpHXO8CDUL9itTcv+A17da+SRar7jT1HmOUaT34ajJs0sqQ6T6Y1kKs/LAnYUO4d42U
DYrpolUREgnRsxsnG3W/Rtt0NgooM/T1Jgm9SyMUm0IdL43qyZTP44SFUqWFW88Y8xsMi4zkvqp0
y9tH6Wo2ppzYdzdNIPL7IhMYi94xYP611zVEUrroGZZd7/pw5gftevKeKnsNcx8FqcuxbvFRiwQl
uqgqt0FkfqfggSshcjFwEKvsqqjDq6BUm+uGrA6uRKGwSlaP3rLmVXDwhgb8a6juumFSf9W0DVr4
J5MHbtOwq8eEXEAgfurgIeV11aUqHePB0LXyS6+Xn4tL2CzVlWzzhNey4G+vIpQVXZT1zCsdsZ5E
XWHEjB6xioaqdmOh3ZtxncPYhYrXo56ZwOy8DS2gzDoKwGsydrToCPYC5bsOcN/KYPZaGLmqsyv9
1GLOV6xG+IGNpm36DrW0aUyKVdiFK7UnOmSFpIFWSkGP8iAc6DCbsLJShb5aiLwc1gUlcopWcD+q
qaFszSoPmusULdlA15+daRx+SD+JAboiker6vYFNDxuS5AZpwJcsVii6ZGhwQ322RXZlxwjPbZUh
CTaoV6G44+g5aCVsyG7wbkFyfDLQlKwDlR9M4JZsWjiwj804XMatH2BgkBXfhhjnvsrrCeHMdug3
uc+Ov1FGDc/DNkCfzk7h00jzV20au1TWT01JFrZP0yaQlKwCay3pV95oWYZAFm/zJuacPBKT+g+N
U6C4bgHWBb8sDrpGCWrqVePWHuu62iYKaF/XwBdseMQE0nQpfWFXptkeGjmy3qh+8zhYWWF9bzXV
u4piW1IBCbE65GVGxmGmAMw66VmSoSiEX/yhFUj0xIhb42R70efdTQd2m8qbc9EqBUo0qrnJULld
j2DU47Vopg4p+xZhVx+QV28gvJNijYR/hDE1KCYobKkpE9dFiYR4QNjwonk9hp0jkfaFRJeaekIM
5I5iwqAgEpyg/ZzF3Ip2OJGHyfx3kmAmeZ/Zk/rJQZi3W2n1VKOWnShPOeKtV/hrq9ltnKkjUR6E
5kNro2rguXi0IKSFPlI7XXSiVq9mFoq9gXuG1tIANNyViT+t444AdxtTvUBOe4qzxwAO1mEKrOAp
D4wou6oDPVdWuESU8EAtPcbC0uv8CDO5UY4XWuE/Ej6NysbBfxNhiGEwf6vxiM9YHZMfdvjRrFsK
pgcn05sfnmn1jzWP/s9ErWJl10HJuUf9Cl1tpfM0rNDjkuyhNof5qklBzWJATLkk2Tn48P6I+0a9
dLTI3+PzIhH3jZvcsNwEKMzBtm1tM2IPKOxtVM9s5i3F6yIVD0UjA28gaJoc3js3bwuy0W99CL0w
+6GYA1KsFJYld7yrtj4wIG0beBN/BY3bWEHkZrI82tpBUVAYEFkY3BFDmZ8pit8hhAxVOTWMS+xc
xe2QkhhprYGEBcr+0QX49uQx6thZ1CW0vF5hW2Ob5GcpalxQjijD73EjLXqQ/3Glo+/10vfAZxTV
xArZ7QYsGFA0LpNx/7G2AtvvD6QJ8qMJcEouelKwNaYgyPtqVTfVOqT8NXKHW86jN5xp+yzbTvNA
dPVgc+qqDepy0WFErriBskH/grZCs5JQv1epFj3FgfVE0orkeUBiIDozP9PKWPZm/owrAIzTp8ZT
Tcy/61UbPgAR7isJcLcuTZOdWvnxTTrmxRngw7JzOY+CQ45mgWOClbNcRr9REMFOWMbARPI+01Z+
igrcJO1tllrdATm77Ew3cdkY/jPi3LyUki4a6NnjeaE5ORp5TzMxS2+V8dJBa9AKxJlBlk2neRA6
o44A/ixBFy4Wj8gyA1I3YwXDA2Vnsq6N06GLypv28W3o0BelMWoKA02E49kUCTLN+ozEgJq+8RVv
h29tdRO3WfkQetGZnvqJWQkQCzRBNQ3s5RKwFg2KqdvIq63MjuyQ0IM4u4Ymy+k9s35vwAssII7N
YE5gApjyjXOSKrFFAWPO7vvq3KKraVWfvRRdQJw5Kurl4dYWBwtJ6A+vJpccUwTrBC1gOcGwcnwE
rMiLMPHI8Mgt1SesyvtVFqPu5+Vonb8/3okzBiIStgO82fmcLbZJQJG2Ska2iROjK8QDVbutqW3+
ySAWFlxADXWhzkCYVwdZqMQLPYpCK6lRimjKWKyNwBzPfLETe2P2TlNnJKk1Q6eOR2lpseJKwtJl
9m3aPWT9TzN4qJIv78/lz8F53c1lXzAMtyB0FAeyyAJ5oFrYcBbRUK70hFZZFH+pw/6F1w/gDuKC
UXQHqmdrqEnuJi2qOJWNDIZ1pct2Renps56xzEptIlORO+jP1x/fPxxEEKP0zyVYw8XdEiCjVLZE
DdSftHRfZJTsu7HIDhUwnZUB0Gj//nLMn+54NUxVB6oJ4RLEPN/2eNE1GHC5XnBK7DraOT5i7LZ9
EyFwbLQj3rUYDQXV9yZOvr4/7NtvjboicN6Z78CJF4sdFfL6l7GsOPhFuuPlWA9NsBK19eA19pnN
e3IoU8By4FQ6cA+OZzhkZax3c6UipSwMq04FcKJVpNln3qH5pB2vJA8C0FAeOnwA+XrH42S0uxwc
z6uVUUZr2rQISxX0l6dNXyHPCluNCPnMiXmD/5UEDob5B7QjwO44i9Nv95ZRKZKXHRlaZCoHbdcE
GpYr2H+opfq51uJvdV7vffoapUq+GlO1M5qHCC+KMz/lzeyh7EtQ4CDgdQDPy1XuFK0e4xn2IdDd
Ho37HAVKWoWuUZGmIVt9jjXzZt/O42EEKOGRSMKoxb4V9LnUKtfpGmySu+Zycss1cL+nZvf+Pn0T
XDDMfLvOyHOsHeXiOGaYVVHAJdejHJ658DzkCuTSQyGUR4LQcGXr3fp/NqJ+vI2ws7RTLIxRQ09+
Vmg2dIlC/4QmhNJso/TsKzmv06tdC34Q/Q4eLGhe9ny/L3YQWKWy8W1e4CJvLzTLuzHqdF2Qo1Ie
yf29jkkdFhooLJt/N8yHyO//F0ou/w9ptMyb4x1WZUUO/+vlNa9y/hf+zXmHrITwvw4ZzMJyku3+
V6MFxiUkbcOar0oieGxn/82r1Ox/qfRobRURFnxHAe39h/Ouo94CqxuOMdyMOUL9H1DeQVFrM73A
1AkvZgTb8Y4MxWwgpECphKCjb3ufNnWMD/GZk7a4pudbY/7PTGPgcQbAfDxKgGSb3vQCOiNZ7tfG
SYa9zPLuIqCZ07my6dMzB20Rxf/3NQVDBkgyoY1YvguTLFM5xbgmlnWBu7ksDvTCmos4s6IzQ81/
1dEhm29EKpfQ0VjANyjWEfOeJFNy4bZlnD3X2VisfKUIHl/tp7u/f99r3ZclknSeEa8pjEkIjLil
LuGFmoWQozYAUTPQZbrLpEewpvdK9UlXlHIVJHn+i0o4vgVmqxvbQUM5HTuO7GsNL3dralNyBgp4
YoXZu2R+BgtMdLrYODUilAgr83si2IDY7EhPWeV1U79AdzyXxZwciyeezg73NVnT8fbxszhNs4he
cw157rYo+/axkMSpoUwU7cxbp53Yq6CvsQHHA1e10Sw6HqwPseGkc0arGW3JC61yvEdL+Pamymnz
CpQN7+JJlBegp5F9q1BId0tVa5AT1EsXqIQ1lyA85MP0qLuMmmTcmtg9Xb6/G07sOZDhbDYCEu71
ZWIw8qEnLU5nIXmFSr4B5qHQUTP6+CgWqyApYVBjWGYGahbibmYjCidLC7slJBweY2kBEnx/mEV0
Me9sdhC3mYUmBo/U4nIInbTq0xgHnZkNvbWm1j+gTqj/yMeoOhjpqNguMgvOhjxX//T+0KdOla2i
waHDLmdvafPOe5X86GbRR40fmK4KLXL2JrDk3vFJibYIS2q3IvKR3ERAQaxauoqAU7CmRO9WamRi
Vp//ou6Xf3zV2XWSsJ21l1z/xz8Jh7nSyuOYuzIV3j31umFdoBh45j45scvhDpI7EzuTIyydtRVy
S/p1tAIbTUlBmk0AoFR6WxKpJDFtTc7zj/fX+sSeZb/OZOQ5H+EZOJ6Xh0ZjmYc+0pcV9X/WEeFX
Ivt/sHoO7FONJ5XalLOI6Xo9RGrEd0yMQix1A7W2QuBdsbcfn8ssnqZzMti+Swo7ipK6NqRgacK6
6O60PAk3NnbIt++PcuLaQ4YN6KtFdiMpFB2vmKJPWkIrTbgEFiZdxB7gwmzb1SuY4b0/1ImPA69I
4nsPYpn0dHHpSWR+LaXBhQe4ooeOYOytMw+t7/dHWcT180nHUo/QhQ3nEH0uJqQOFR0JtWGUGmn5
VO0lnYR4Y3jWOq/0T8FI0J0Y9l0XOGcuzBNLOVP6SGIEsGt9eZXZ2FyXGHagdooBhVuIOqXv0lkr
vcrOsRXnx2gRD3AlYxRozxmMNsd0r68ULMRlg5kGZI4o3yathaQONi8YX7WukukXZd2eq62c+ni8
BSo5GnUiKh/HIwont5smQZPWoEHtjjXisLVB9+X9j3dqCaHdzVRdrmvqicej6KCjJp0ekyuyztjn
HoLCbZNWN33bGmcO8al9AiXepH7DEwyK53go30z7zupB4A+q5R8c39YPqdr2O6Db2lVkpMi4K3Hy
WCELgzugeU427tRMQeg7M8uXjWotZoqXApjjRucOwSEVyKqZXFtO1VwnM5fu/UU9tVlgmyIuQDmR
YH5x7vCxnihroD5uVP3t4GUPY+hVgMWBeHrRle238ZkB3+4VqRIkwVskJVTVZXm7zbghbXwNZqiv
sY1iT78Mw1Js3p/WqVFs6iRzfGKT8xjHH3CgSYhR3myfRX9oLetG3+aJJ/9q+CD9iczmiZj47XeS
/O1CUJdRId7Yi1EERdjJ90leq7y0PiFk4PwAO9/8TLxp2r0/oT9qAsenela4o/6BxhgMYbnYE9it
V0yVDIbYUCKbG9pFuzZCA3fZUOvELR6AOBMEdg9gKRWdUW9ADEAN1MpebdaK2YXPkzebtlvOrFzb
152prIQzNL8xoU+m7dCXssa2oEVZHARY+g1Iuk+7zEqaDi5lFV6PNNVjoFwdXgpIt5c/nSBLjFUY
qF3hSo7sACFRF4/e2Jiz+Vwb4/cZminiVmEovnsWsCWDR/FW4BLwlFNewu5S7drCrXqrbQ91JUBr
Bpkgpm8SJ6u3Pr/4WwDTIN3oWSiuHKn4zBE73gtk0QOMSwlk8IxzagX1at8U/gpLuSFcq0lq2mcq
cCe2FFVMxNnom9iEifNmeBWpJUOEmC8YLrerhX6N++mzDfrycOYz85csvvKsyUbYgXAq9/d8Mb0a
JC6CHD11iDZRF4+XkaFne7twMAZBf/fcjjoxFMVqHkSBGwYJ+PFQURlS4hJA/KaB/llsxRZYYIS8
Z4sfBCvfn9eJOFdSJKRdRwpOxrCsqGWJTjMyIYPKZCF/9AiuAl5MAAcBCgNVQHAGOlY6qbfSKlxe
3cjWx59GUIc7wFzRfSmc5sxS/wmtl2uNlClCQLyRMKLmq/HVWreFYTY5MS7YKT25GCoUu9fYEIAv
MqcYJdjEvi4Fm801RCTtVY+ZBcLomIm5pk3OANhGyMEdcKQeVhCNvPtysNVzDLS39zOfG1UbGHUz
ud1Y3M+5rdPMB8jECqX697oElh8XivhN0q//6kfNusFeof31/tc6ca+hmEXdB5UWHvQln1EGSagG
ORKvBYDiKxyqzHWqhtp+wk72DMv51PxsCgoqdSk6BEtphViLMIK1UWQVAYmsak847MnhvgrzX6OI
sMfNpzMP0KnJ0aem2mSSgKD/dPzZDQ8WU+TP5ZK2L/d1IfQvCf8QEswwhGe2/amxKDc57HnecXTk
jsfKsjYnCMOzhWeoPWi9Yq0g0hdXSglI6OPfjBF06sgU5zhqx0PZvHZTlxOyTI3W72WqsjsSMrfm
bCft5KTYiyYlciJqc/Hq9VM6RiOebq45qsY2512FtqLZ0RbBdqQc35/WqVsXJWgKXADx55vxeFoB
stP4UnEf9WDEryFYTFsSZuv7h0eBL0s+hfwL8fky0dH8VOugagkX9foU6/c439PrhFv2D4ZhHs6s
50SzaHHjOGof1UrPdhgoaxyyQDeuLLQb9x8fhaiEoAQIgaYue/uFheI0nRSOVFN394Ojj2u/dPQz
B3e+eBa3p046bdJfIwWlJnj8YQSWT6JJFOGSyfMmmulvT2txM5BXCLN8UHKBXTYrBcwgD1Jd3Vii
MKKpHdHdZDDeF+OrlgO/cNSg3+H+9/HKFkORvKtkGiZtr8ULPJgKAp09vpZS9e2rehrsLWjubvv+
NzqxegY4BRI0Yrn5JC1Wr9b8PJrIZexElXtbmU2NcEf4VMLXWfm03c8US5dSB/MKUkGzkDBU5/mp
i3cEuyU5slrUmYoMFUGZxfqT0MzmQqEgfT8V2vQzjCftkzYi2+PCyer2Pb9v9/FpG/P5Yl8CPFmm
ppNhITdNhIeHQjHtS7BCmHQp+pcGstIK2/lzMtenlpmbA1I+x+FtHy/ljHjJxKz9SqXLjfbO1sHP
8nMzeXiJOUK5f39+J65GOiIoBM+aEjS+F5dw1Q0Uw//UiTEE3NpQw9Ya1twbSm1f/8FIVM+An2BB
Q1H6eAOFkal6MhmIlNVAhxelCRzsu+wyabv+w6UL1AQAI6GohrbBm9azjyqx5pucaeitd7WRYVnr
l/hCY/ZwZnvMlYnFncLD5cAKRUtZRWvneFIiwHEdiKoFsrGL73gVPtlSwYXHrGjSAIFP1x2UsT2I
Wvnxm5kSFzUunDzZoMu4u2qGHuAod2YXDPZn1sBzdWxzzmyPE9sRiT2eLIeOL62axamnpOHYChr1
ri0HGEjK9FWWBL++Fvyqvf7jFzT1Cy5LCggI0S9rGCXKBWqnc2daflTwFjjIqgSxvxojtd8UVFPO
bJMTLzV5Cz0ongVKFsv+UDJNypzSCWCO5fCQ+DLZ9W1w7kSfGkXyeKnc9FTTlo8bwVYCJ4V9n0zB
59iz2k0fnU0NTg6iq7RgiBG5LBcRTjojaEuPNDRPgvHaKlpxU4HH2nz8CFP1p7rKbBBHWbw0GbY5
mlLaOEuRzO7M0DIvhtLELlSLlH+wvamFAI7j7p3fnOODFZiNRWxGQD8VeJbH/uDAr1DEmXLx/IOX
x5contoO3ThqrItot6rsmLiWHYAYUrj3K+Fv7FrmWyw7JwwlcxgDSnFVqTiujbl1tkJyYnSiN8ID
3i3uj8Uc/VAb/VbFTwo3M/VLUtT+S4jU823moOn90S8HunAWg5uvetjwiy+nRjhojrUgXOxsDLHw
of0U5G2yGwzYvO8P9fZKZCja79hVIHfH3I6/XF/qAWD2iYq10pXBChWubNWWpXgJlUFiBjsXy9ED
mFuG2w+PTN5CQMwFwib9g4B8lR5X5TRZil0beGRjkxGTBH+Kc2F/JgfF1DfABhSalgzX06jTxXl/
7LfvKAkhARhtGsA+9IiOZ+1kSTSmZBezm2y4mhOzPcpB/mFEOuHMUG/POng9ghGDjBAp4j8gqFfT
9CAwitykpCWVVt7F6KcfvKb7+PtCckHLiU7pHy3q+TO/GoUiK6DAhAmZI6bKYhQKWGxcXd9fthNz
wWqHVilBwQyEXRwBOw9GLmbCcT1Rmr1VQp01Gkgt749y4uOw9blFaJuSti+bKMLKU0MrbAML70nd
GE3nwLuBdF7X5nR4f6j5QTy+URxDBcRHu0bOBYnFjTIGep/21MndRBMZplIZVcigaV9MLxxvYakn
2y7QtQ8/ZAxKU5LHjEYNl/Pxt/J86SR+NVDk9D3/eRgxA8jgp31/f2onvtUs3kk58Y/kuVx8KwRU
TDjzEzuCNHpbT6O5pik0fnxHMApXMukTOd9ylCK3YgU/EwNXhMjb8NmAMKTJdGaUUzuCsiWp2dxZ
pTdzvGI1yxPEjW64tE0mWJ06Ih+ODcPSNvozV++Jqh23IYkgVh3U7pASPh6rp2s2jhTKXASmywyz
FzXbKDJua5cygjabqohvYW+i5QF7Y933evqTVNVx3HIwqx1G6zgTVaJ/iOpMX/diND9cJp5va8Qt
AANwcy4htpWVj+ZAvIyHcYv2TY41Wq2F526tt5Eko3AeKPjQLmUxj1fBrzwvdGLOINxP68mQMrtA
eAbxl0QN0hUPZHjmE5/YrmgCUiidB+VZWHziEY0tvyj5xAX00muUbactdO3xTEPl1CgEQ3NBgawN
NerjaelK02DLZRluLFPjMz/ja+u1507eiVr0fBGD1aW3TQ1rqW84sGVG0cxdjLwwr6FMWQdryopP
dYWyBnR0P3tK47hY4XefX8NwTn5OcdAii9FF9bWQQXrmljtxfKg0zEgxak+UeBfdxhHL8RitRD4m
yeWDmcpwl1tl88lsJv3Mo35iKGDf1O7m6wAV7sVnNBPpq5UOtiOCmXebon5zheZXvUVzoDpzEE4N
RRkKKAooQVKqxVAGruF/W3BlbpffUcXA8CXyynWHe3l05hE/cRzEHKdTDCQoo8xxvG/aXhk9gDBU
N2CL7stpiG4CRTrrsLOULbT/cw3aE/uUnimFVu68OS1cfDHHJAOxtdSkKu+JDZIB4d6Ci3/mrluu
IGsmSLhVHvQZ82wsZtU3NCNkxSgjdOl92cCiVG0/fIwS5aMYQugk6oxOoNzPp9KXW9AaafvVcULD
m67dSonVaDPUTXHmM2nLdZuHoRQ8SxsjnA8G5/g7Qc2eULBgGDv2XZGKXQwR2giT9TQg11/JzYQ3
ywCBAhsYbeuY3udJ9bFsqZBsOselebu6/BaeeKrygnO1rKDoydhNqqR5K7Ikx/7F1HnmG3uXO0az
/thbP2PkWF+qKKAygHwvP6SVNXEagsiAJRtdOFZQX9Y6hOCPj0KvgUbrnw67uYgojCQp05Cj75a1
NTxrYqyfSjP7+uFB2JII3dgEZDgSLAYZYfsWba1CqXUkDKRYr5ERCD8atlCq07iXHUgHVEkZ7Hif
WEXfYLvOgsWGXW4s4tpLkaH8cmYu5vLemMcBhICWOmgLUpx5v74Ky/W6S3ua2oZrAXb+kYNofO5S
mTxPVo5azaTL4nczOxrFs7eR0SPcY4R5RF+sj5CzC4Cvda6npRnmbrM/EheeKPdqn8iLpBtU+Rin
Y4Gxd1bICq2BVDn4U174exkWzV2rdXJAwIl+0IEYOLvKsiilPT90xo8xiZVpE6Lfts+6HPElZRrx
0c04KjXFMVWvN0OKIsoa56byKhA9FjSlFTTfjMojzkuTofX3Rd8B9OcNsfdJVSsvdetANcV5KjJX
Ay6uYpupSYyofmKPo7+3PUW1VjlBqX87OG18k8D+/dKZWt6umllNBeqyWSM9mEX6FpnwCUVTdZyq
g2omiCUNeZo+5U2LXM0YFhCYrCm8TqvSeFQxU3opcLev4SOXmMrXiZamu4HQxdvYAqUMAoL4GSme
Et39YDC1beUMmnNdRh73XoB5XnSI4iDRVxWRHXpZdmQWW8MeHAU2uI5cn6IVs9c6PHB7XUQi6HY6
cCv/c1D2Q7OqrCLFPtPpkssU7cBojWcqkkpe2ea4CitKVawsq+xfCrXQvhhjj5NuHHhOid915jya
YrDqQ4B+048A6TICaGdocZCytOpeBEl8Z3YVqmO1N6RfCVvC2EXCLfdWYyWQi2riQpbQVqpeRVgs
Ka91LJ2/6MgNYPcsrPiLyv9mnzedta+VGNEGZ7DLdosKSletO8fj+o9ANSP1lk4xgcEEDNtFOamv
UVMq4H+HpW5996JM/9J5YZXv/TbjT8ArR06vlKL8mflV4F2DrJpimJCK8eirsTps9DTynmQ5dt5e
akXwILvWviu82DhEY+scwsCs0HyDh2oAm3N7sNjPo+JZXyjh15YLBBW2k2I08Pa8yYhoASHOUq6M
qEOLAVhaOuxqKhs/VSTpwnWR9gOb3bZDhUuwUr7ztsVfMeFxilXUIj+8skF8DCsH/vZDJbqpWJcF
EadbYwWfXlA980fXwqM4WpP9xqo7+p380tV5pLkT//6PrhuSdIfSyHCVOXZVu7CSoz3E6wQpHN1E
jxTlCc1xM7scfjZDIr/3DcieTTSoHu7vRRQ8DRQbsrXXW/mdBdDGXidqXsF70gbby9wkK3BqHaOi
DTa0K6aryg7T4RYYhfUSVHihrnsnE+W2ia2m2eSNBcDBLDPbwrPYjvpbUVeG8Yhl6oS2kD36HIYS
IaZVZsK7WSeW0yN5ZcUyuwcmUX8L5hbVDupEqIPHEZ33LUI4M70Op6DvVh32218r07ZxShpK9Mqy
MhyfknossSTPYpxJnstJmRDhC4f8CrkoDEQLkIcIPNDL+lYFU5CzOcaE+6HJOm0ViyKo3RpLoq8t
5j0PPtqAg+uwFofMiNBnQovBDi8KdAendaP50kLPJTHxozcJn4HrJAPBF/ySfm1Xfmi7elY10sXB
zuuuRKCm2j4K2+wqLysc5Lom4uOh0vmcppb6ifu/fi6alG6JbZQCAn5XzPClovhWdGPtbBHaL52N
EUBAJ62q4mrlO31zG40RmieDWqPxCXSU/1NA7PgShLF/141WiC5jo0+t69OiTqh7z9pgSl+J34mT
b31TJi9aaPp3sVcK/EFTFcE7b0hYE1+NMscdSQ+SVeEF5rAuJzv3V6kzlN4G0XK8tdNS19dNMvX5
yhn1TEcEf3T6dQPY10dzs05GjKQadDYP1EUT1DInJ+sfx8rr7n2tjSGdoJVjfinNbrSR1Wq0Z08z
teeq5Sq4aDUxGC+WlZEKHzoPd/NdYTve9cj57Vd9VunfFPS/Mu7/EONEEJ+x2NSjiO+op7E3S6Oq
wy3OJRaLrdl4zpZOUt+HMohqQBZxa+/0muwG2S3HiTeo24w3FXYfiMh0hKPI1KnlsCmHzLxRQq94
DCeJCB5AOCkurKDtfgHhwr1PDY3+UzwOoDWe2iwpg0OJCO7nFI5XUWEZohrp79GvCqTGAjFdxHHX
T27meNA15kaTvuFo1O2qJZ/PMGxFth8ZKdUOV52hxRdGADxtVWa6fRCNgiBHBuvwuZ+4BVDrGe3v
Cl7E8/wGnNlNT29cFOz0YVtT7J64ZUyQvWHejS+KkwefkbFr0Gk17ATJTg4UtfAkCSs0bYqIDZwm
mEwCPZYPU0jXXLY4z6yB5HsXhqLGOH+o6LLh/xyNzkZYVvE97FtUC22wOCiLmyW5x5S24SHEsxCC
b5nWFGfNABN41lULkOhzUuQYBy/elX0c3jda2E8bnjDcIxt7FPvOKZ1PthqjyF6P1gAtj/6TWGs+
V8bG5Mq7L4YQQnkQtwW6i7mhcPYdiZIobHjlEsnNTkGIpGwRsIgC537yusFcqXFZ3rTJUN20jTSD
lRlM3kYFB++syry27tjo04AJJA/8D80IAg8hJTvubsYBlN91PeAVcov9bT9MbtN68reZCEXZtkNh
q7casNhoU0MxMZ+HxGqSHdtaNrdqa4bcHRq79Bp1nEgHBW8F1kNo1tx9oWW14zYI0Qn5WuvxMCKj
prTlDqJ5wymsJxFdK4k+ag+O0wt9hwx1oB9IefL2EEwyQVk0CHtMu6Pa71eKk/QvVdH07e0YtcYD
+tSeN+K+EZj2HgUqzCW9P0aTZMSYTraoMf1+P4h8k0ZgnCUpidD74r/e0KIMlGS4zkd4DGOfbwI9
RczX9ONbafX+3ftDzdnR62oo0ercXJmTFoD/dB6Oo1XF0MCNGBPqaaBMeZcsa21VBnvdbJwBbXuv
vQj9Wj+gYjtt6rrNNu+Pf3KqgBZmRyZwkEsMQR+rQRykNWkMBrLbshHG59IzBlR2q/JM2+NNoshU
6caT0qM8YBPQHk81iBFLHW1gyblHA1jRzBFdsmb4YImCBbWpNqmQf2ivAHY7HkWx1MyTPS+XXufx
JpJEX22L7nXRqOcYzCe+HXDOuV4AjIluw6IaMql2MjUT8F2ku1VXTw3AsSIMR9cOLOOGiyzcRlMR
XLeRLC4Q+rZ/vP/tTi3on2YOkAcY8cvxy0iRGSEckHLbK3fj6CHXJGijvj/KqR0C7YWqBdQhIEiL
/L5o04lMqgfXW+E8aw4KIomSwGLsvY+bGFOcp5lBBwIo1ZsUsWrMNq4yG2hH6ESbia7AtVUL+9f7
E3q7bPMo8Bp42agu/eHqvUoQcZImgqHiBOkdXLXe2QM6k1FzZtne1kWQKZj9y0HFQMKliH68EcPQ
Bn3gM4xSJ/0t+bfcRGIW8EZuH0XfurBvhnpAI2Lshhsr1ZRNPsYxXimATQ523XUUmlH2koqTnWmG
LDswBr+MKvtM4waVQSH5+JelY1mbOQE0Au+W+uJ3QtmiX2tuW48Q3YajhvBZG5wDgpxadg140AwV
olJrLvJ/zxnbnCd1vumQ06tTPAL6ITDO3GcnR4FzR0uOXj+KHcdzG+K2b7g5TbfNUsTx0/5JVYdz
DYu3JQa4qbNIEdVWqtr2fGRe7SAetND2Ld4H8PsOWppa+xVtNtXV6lje57gX/53Uh5jv/3/6Cs/c
lP8zA37Vfn95TX+f//Rf+rsizX/NdR4SJsg8PJxzQ+Av/x1e+b9m0CzwMBtxGI4zN1aWV03wv/+X
bvyL5hwiQnQ9+Oc8eP8hwDv/4nGa+/IWOwfE0D8nwM/kR/TGKMvR4QeC+gZelZdNE9dN0+3IsMZt
ZWj+OgzIsl4txt3fKOE1fXveZv+JHf6OAp9o9k+mYwQ15ngbIqcoCyRoup1SoPM0lHm80rUgWoeK
4Zw5VueGWrzdUeT0c/7f7Xh2f5DYOGvP9lAsrWL1zPt9/Kj+mRS3w0xzQ6lj1ik6npRt94mJMly7
y0m61loulKu06+uSckpQ7DrHKXZprdZbPJbrb71TGeygf++wE4t6fIH89/jgP1jVuR25RHFqOBs4
idK3u/8i7bx25Da2NfxEBJjDbQdysjSSJW3rhlCwmXPm05+vZh/gDNlEE61jwIBtAa6uYtWqVWv9
wexU8yBLTowan7bHx91YTwrUbGCkSCAnrzueDS9zVL4rPOypVT3OVBweECHDv6WdzJtKyP+dEFcd
+1C85XBIXi6oMmSA0uQcNfaxtz2EcC1EGWm/37xsJhpEwFE1lBEIjctR8CEqAyyaWk+l/vMh1Vvr
M8TN/Pa5AKu0CL5v3S5ntTk6a0Dyt9RbXs6t/jgVo/86Oc24M4q4I1bniu8CiVkkxFxU4uO9C+9F
S8mD+7H1Aioe9xWI2kPJW/E+bSkCY9xm4QeK/HIWycHOyBubD6wdb02ROJAqr0aWyeiyNkdYu+um
7igVeDsMkTmdr3+ry80HNwNQHyoL/Fjc0pbzs2a5iGCelF7u8/gsxkp6UsbIPCrVXO/Ax7aGQqcE
uA9Uf2RHVkP56D/KTTmWHhh862FWO+seGd/6hSJmfn/7rEAR0sYW7zY2+3JWlLxCfc6iki0uW6e8
qVHkRsbSlWZ1j417+ZnAKb4bSuQH7zaIVo2TTnWBoVrsJAo9MXAYyPYmtDfKKk3re6mj5CJhEc91
xdtbV56jIkju/mDZaJeBWnHe0A3LuUQZqKwKwqMHw326A647IHVtRKdYzm7DG4hIxLL931DrSNT7
Yes3ARPyJ8u+t/Bk8MxI/ef/NZ/1pWh2WlUWs1N4ZZzZXuh31iEcJOXUNP1eir9MA/93PgKeiKiO
jK7jKtfEV9afKG0VXtwYtRdQrryL5DZzIzv7RTRMd77U5n4Q2Cn6jcIOXVt+qTCQ5hil7cJLrUhy
0bDMjwkomdP19bscBTApiGagLoC1GWs5StXzqMwQHfaSsP3ajT3y+I4+uNcHuQgLohXIfYFJJNuW
q3o5SAHRDYl1OfVau++PphK28ALbykXFytyTPLuY0NtYgHYgXyLLsaYNc1v5BZli6pW9Of7wA4Tn
gRzgMXF9SsryVcVuYBzelTxxAEzT2l8d1wKMRoYsKrKldoKMsulET/nUDOchMbKnuc67D4oZjs+S
RnevShP1QwLT9VvX5XN8pExaHBotnJ+tTgpJOMb4kRug+ZxrU7nz+rvYteJ3suhcNCDWL4DQvtpF
RtRGVPawuflet77xophF5UlUz/EZQr/g+sJsrD+EVCHdKaBN8B6X31rnlZ03AjmuKtLXSR5ojMho
FN4+CN1rOuVAS3XAhctBcCz3KadWcF79tHatrML0wui7naV7u64WmQEoMK5MoKUKlBsSmOUwadVp
stRJidfwmX6UaahNJ1PS6BTkOn2bsolLDIeGWj7mczb+R9NCx6ug7/xFJFcPodqUn+l6qU/DVFlP
mcZCHCqpx8kl65v5DAa7cIeyUGi2jX35eusSqaJKBGUXTQDa46v7UdVwPeASSbwkpTuRdW1xV1Nx
3znZF7mTBqCZB5aQMIE9v77wpcCRO3qdiefXpf/3VKIYUQwTNg+YdTzWfV0/+cP0j0Vt5/P16a1A
hOL8CSg1qTTfxoRcuNoCWmnl0Lza2LNC4ZI0jrH22Zgn40dR1lN0HDrL6g9UDMZX2BJJQS9ywuu+
bJJgfqIRw7Hz28b5ntCq/R6E5jTSQGtk2q7Xf+fl8eNtQX5H/QDJBHgVyy3UGRmV9yBKkKdOtdOQ
xt+NUAiotxn+CrO2RyHd+h4GcY9kD6oluIvlcKkTwPOX5xhUjq8ds9zAHkY8PY5mG2E9kpT69y5J
TK+czPzL9ZleHnxVbARSMZBpCGmu7yu1jqcm7GJv9M3i3IYtyig6++/6KCvk39t359mB1S/Zus2T
exV386gwkddKY6+K65qerox+vdln46emGfUHC8ODh2lSwi9IZ/vHYg50aAs9jtY9HO97oSlz6zUN
hhOYO4RQESsQNlmueFRgzVWUZuQ1Ga7ixUBzr8ZgYGcbbSwusEIIjQLMDNBptdtrDAPmLjUirwul
8RyoSPUrMcCr64u7N8rqEyqRP3UI3ETeMFnZOeE+pwmcSDsxY+vovrF/VLCoeFSvBXb9Qq/sbtJD
b+qzD3Yua5/DKKgz+ONGlUISq/C3KqsJ6EUpmdFfKdbwR71Qi9DFVk6+jxyzyPlHR/2tcqj+LfEa
sU+3r4Qgj4q6EcmXvVrvtoggzPl26MXdMN1lsz1/1FMtPl8f5TIvEu7cGO4CYRNP9tUoUG2UII7m
yIuSbHgwnKo6SA7gBDL3fufTXqYrKjGSAjAYQREcVkOFQ0qnzm5Dj+oKzkPWhybS40PaWl/K0neR
avh5fWordW1xTgVhFRYg54Pq2JqjH9pKP9djHnoSctAefdUJM04/aE8VT/gPmEoOnlSb7eMYy8Vh
NoLcLQvhUhORJV3/KZerzMnh4EAE0NA+XEP3FLWQJyeJQjLCdP7LtGPlFEJ8BLRoZjvB4DLaL4da
Badi1mDBYjvpqaTVLloYyZ2hdJM3Rk7wZHaV/v8cT1wH716mit70cuUznjzliWsWpQYFGAsd+mX4
O8Gz2jm6F9U6ghBkcZVCLNLpKMMux4vJdSAhFqGnhb5yVyXgxg4QiIIQUbFeeZZyHOdh+QPBQab5
7zT2lX+vf8utbcUSA4vhrkEVyFjvYy2RqkZhHweVWr3WdPC/WmDBjuCUtUe68li3YUjmpdhGPmDj
6J87O8S2qexvLT+wEoj10Hl4q0+tZdxxMrWcAKc4D4wjdTyO3bHrO+z9zHQPqby1f0VvmyNFoZSC
23LRfRA9UM2D0KtrAzfwCXhaMk32MVVBZVxf3q39K6TiSK0EeWu9um0Rj3YHwNyr5DAEvYFNTFYb
vrCzBDiFxcnOfrq8cCi58oiCKEVognyynFrS15JTRVrgJaCZHvO6V/6VrTzfqUpdxj5GIWegygwd
6MIpoRrjskVnP/Dkwu+/lamkHrpAU1zV6rFk4112Kut4r+S7OTV2KMkBkAKqmMupBdQaSTXzwEs1
ufyMPebwGiraHpd2Ix2CbQD8FTwvAkBwDJfDSJI9jmDJAw8oVvaazMn0KyAsPEyx5r+ALLUemskK
z3qOp0chxVjMohgPxAhPUavI9zgtK73xt6ivQR2FWqmKrv86/wyrmQASZyy15hQfEjK4r3k442A8
4/jjxIn2SUYppj4Yk1b9A/JPO8vZpN8lfhw/l2oQ3GsYo+7dfVufgtYgT3WQwqLeulyjTEa1JZKq
wKtLR/tHlvP+iPEHNnTXD89KoOF/Jw+iGvo7L1+um+U406BNjdmGgdexH36imu+c07ouH51sNh7L
DiDe5NQhWnSNdC6zsnydx2ncyxS3f4UwiAd9QZNmXZpnLzjAfID4aHiI/ycfav0YF3mH8WXaHKuu
tSkBg8Nu5xj39AjTmyxyiv9cX4qNFafkoMBVpkzGe2C1Er1FyCp1W3Iz2UpeJWQHz7aT1LfffjTw
CK3wU5jsWvJFHLvQzAcJkbH2q9SOzXMUZi5eciPxy9l5cIqfvKwFcN3BjCMyiitwLfyiRaU2J30r
uWOcdC5PUutMPmF8NNLcfiTqJ59uX0KiPvR4C40RSEXLzQQw3Ta6tGNymjOfBiUBKRVZyfMfjELn
FM4Ia0iZYDkKUn4kTl0tueCRUnzVYnJBH7fg66NsBGAhCkHvgb+gE63aAjQ5wrmuGKXHde1jMNnZ
2WnE2ZeD5ghMYHisiybamZr46Rcf7N2gq8gY4CvUtTOvF8iT+nMLH+GxaifHA3GsY+8++HeNbfee
X/q3CaG+xQEUcVUybShhQpFouahJLlHPiQLJdVAF9uSeqD/35W1k+bdR2IxCPhZNa6F+thwlSkxl
MGrsr5QM79ERIcujUeDGWETKnnb2xnHmHqOCa/HoFrF9OVSP1Ug6hLXjhrDlv9hDNT8KwN5OSvWm
lrD6YqSVBrm6eAvxj8th1LaQ67lOHRdI3OiOcEays+KD+85RWPqlKUPuzrEc/TZjkFjH0eiDX4Xe
KS/qLCeeZSb9CYff4GODtVdwUGarxp6PQHhswKI/I1lj4wfXDTt8xzf80PpXmzwUEed/e8mtFkfm
UQM+MXJcAzG8Fx3kt+/Niga2HABrl2V3sdSh+kw1c/oUpfjwHtA9in4lUpF8UhPD/xhOloppjiLP
9SHlk5cHUy+Qe52GoNvDH27kkiJ1FtUoyv30MpZLXCVOh7NzZ7tSnytnp3SAhQ9SerbqXdmvnaHW
bUd5cAKzboX2UhONH7gmmntVHYfnCmO5nW+wN9TqqE84oftW0drYCdvNX7hTyXcWvZOnKuyGnUt+
cyjcFuD1gVeAuLtcwK7ARcmhO+x2cl2j3gnroDsmWu188u3MPF+PmxvnDmUGoaJDeCavWm0tiYpP
j2e47bZYGOIoa89nZ7D2krbtUSyycHFnK2sicsrwqKSzJ6jcdwdEOwEhh3l2vD6XrbyEyfzfMKut
l9jGLI9pZbtaX1VfKzzncJCW9CellP9FP135oWE8T00A30e5M7PuYJpN4l7/EZtTJQfEMVLE5XVe
gm+24utyw/avM+DZBlLH/oQk9h+MIlj09IiEwt7qUp1nJ1GipGTnK5Hi8W8hq5oFO9nP5lzIDQRO
841uvdyJNgp+fp/ltkuR/N9wrAJXyat+pwWyud15aIsOCA+1tSwABDfx3mS7R1Wnv4ShlH4dJNvw
mtLfK7ntDbU6xEWdQTsxOcRV0maPcDAdr9WH+RiPyP9e/0BbQwEJE5cnTyfO1nLpVBNxcEA/totv
dnGHDmfzME55dIKRYv3BEaY7QR4AFZJn2ir1QcfPobbJES5Q4yCDK+ozWYe6E5U2EiybHowgwiNJ
RZ1rOSE/b9ok72M+09AbDxUa6A8paLU7HSeQQ6Ta9WOfh+W366u4OSgZvuBfIgm71nvvOyyUMT+y
XCyky7PogJ0dXx8ei7adP1A2bmk1aNFOqN9Iw5GmskDtwc62GHc507J2LAR72PVlnJgv2TBormpL
5dlIO+sZaH16e8QAOSvK+1T3IYuLU/iuwtYnxlzKLWe5Ler81EVtcTIK/ElvXkrq4IBzQQ8CLlgL
b/HwkCckmG1XkZP+jM28fcp5U5yUssqPddJWXyronDuDbtUO6NdQeYbOTAVmvTfjIivrnpV2SRji
jNak2ryqQZQXrtnl9t9dSozUSy3/GDSl6ZaR6KgNiJA/5kmg3kvkLTu/aONcAiZDuAVUJrnzOnBq
0E6mCTk01yn86JRNXX2UZb9yUYH4k+9qIKJBBQ9QOBWv5XfVAWnWCehlt0zq6LUfDExvgt7eSWk3
YjR1O3JzmGsKKbQ4Qu92jynhctYQgNwW2axzJ8fZKeqa8Pb7BtkJykwkdJQk103YoJub2I8ZpbSo
+MZW92Ou+9y7vkW3poJWkFC5oKtPx2s5lcTqIWJmiuVGTTyftSnFgttAf/wPRoErIlAv4g29WjDb
mdUoTQfL1Ry8/3C5tg+DHXY7n2Vrn4FGgTOO76foWy/noilSWsPgt9ymmey7QQqUB18Ks1d8Ievb
rxoiP/cMDnQgbNYQvzlAX32YQsutMfY+mYEZnSVeIW4eynvKnFuzQvNUKBUA+GAjLGeVhEpvzVCy
XRAL5WlOW+whFSs7YW+9m8yJG3L16KGNJMwiiFikdavjoyhxU3TAPFylNu6jRMJSsIDREIT/saQ2
OEiB9QUObwf1TyZmNOr3oa1+Xt8qm9MFZcJGQTKBjvNyuv4Q+UlCL5Do1eUusmZU9RI9P9cVHM7r
Q4nU9GK2ZMeULgjReCouhzJGG/EHeTLdplSlR4Sn1VMZqOGx8BXl2YByfBiHvDqDSe9f7aoJ/uAO
4n4VevICxv6WWb+LIoGDZjdHz3RTmI8HS8eMuSdW7gTfy9aKcFUj9oprVZcvmD8FzJMp6ivTlQoH
b4c8gjLd0A34LSmV+mjMin4qG9/ExCouvnSD3rt4Ujcf9XhWx53fchFs+CkETaAyoJdo3ok/fzfj
uVLUMRk7021tOXvUzSh9MHv52/Wvql7sIKpr2F5Tp+T5LoTEl6MM5ShpPbh2F1P6bjpDvFSqw1Bn
wC/lvhtdO1em3z6emNFDJUvKSDVhCF8mZy6tg6WF2AINeoSaezsUUOX7FtF7rzea/F/sHbCNwzGO
W7X2y/5R7tIKUYFJSfrPI+IPXyzEKaNzrwyQTnNDgWMqgVLZCXMiWL7ftlDiaAmIK17QxoACLecX
QGYu7arvPcuuiueG1wI0UTtCIWaY5buyJ62QY1X65/qyrlf1bVSKRDCthBfQGiZZGkGSqQpkCLOu
mnOcpMHJbHsZU+WmOV8fSsTp1QSJQlxGVPV5Bq2b2jAufMPmrgMLkjlur6vhx3nWreMYqNJHHCll
F0cJ+0c728kObWG9tFRFyZkgVIEuJvas0X9OKIWGilo7+AB9+pe67O9ZLstTVgfVXWLawd04N+OP
67NdL+zbmFSeSRHFwGvlndCaoOP2fE49rdXTHOC0gcS/fQRet2dZIHb++4WlAofgE6BGgisBXhMB
8d35M+xYCrTcrDyfaxQPQKbWFTLnH8QjEge5s7Oc6wArxqOUz1YVXpYU9JfjqVExZX0PhXjMtcYr
RnW+74O4Gg9dlIxnXKtiBEkd837k3n6kxR7qN+Ydbz+AhyD6qvQIKZEtf0DlxKntmym0yraxoMlz
wR0yecz23AQu9w23B40J/BIEbG4NB7M7DKaIvKXn2GiUHctc7X+NZi8oB0Ue3dsKPkgZOFLv1q3D
sNTdBRuKa3vNsoFZz+uRloyHctN3DJzjY11Wf83YnO3clOvAzTpSLoJwRYmM6tj6Q2qlPUiVMhUe
5HPjPsOFDpkPabq7eToGgGghTcaT7ELJbg4G2Sz7uvAwbRi+DZov3ZN75yc5l5K9N8nljKCVodQn
aL/CZ0WcyndHAYtE3BunOPdCKWsOutUoB8CQ6c66XR44MHuwRnlxkF9c8GnQrZAjigiZVwVdfHKU
Vj/SXPMGXUGUU/L3ZMm2JsXLh4of7z5y+dV2H+O6THJeep5U9M4R0FCAKNC4BwXemBQPV3wIHY2T
RZS+WLp4zkKj8Doz+WZms3aME/2uabP4MEi7vsgbc+IjY4qGhIjIgFfpbxu1FhJHauHVozy/am0x
uYMj3wqrFQ8sTaBdyQTZEGsHM92XjF6plMKr0E55GlJl/KoVcrUTji5DPaNQEUBpTUjTyaubO53y
CS0FHarBLPsuDCjK9Eqve2OmNTemWmJCNBkBoPESEl4xy48Uy6j4JJJceChNdQcZ/B99+m52r5/Y
rY/D7gbAArVcCAouR5EoZBvpmELTGAblqJZzC+Fg14Fwa8PZPOnozgLGBKS0HMUZC6JA6eTekFT2
f8KpUc7d5OBGjEn3sbaqPaunrVlRrRHuqbzv4J4ux0s7JUsqdc69LqZrhdB9eMQI+Q8OKxsBbAd7
mjLiWxr7LgKNHcJb+ZDmKEqm8jlvUnD7iJvdvuVoCEGYgCjAZbw2vdR0OaiVSCs8xImyOx4ZGUp+
fQLgtHV2hrpoBbDneDjiYk390aaasIqpZYp4lxRzS1ChbQ92bANS1r7Rq/1Zh+m/Wdo/hl3+uZic
xzKqd9rCG99MXB0gdhlcEDKX32yo/XSguFB4ThdMmKX1JYjTfG+KGweY/z3oZNCdEAvXSuYqYbHx
9YJRigZAcEuARajzNbLrPTv4y9SJ4r8h2KUk+MCuV6HcmStTggxReMDQQxdBNKwJGq3z/LSJX7Q5
UNGDc4o7YJ/Bpwr1t52reGs56enT7YCkCUVb/Pm7zQml1yqrLio8q3CmYy2phksztN3ZMRsH+82O
lVIsPaoLOC6JRiYbPSylsDWaj/EsAfKOZr3iJZNoGXJZcr8z4mWihm8AJWboktDYeEYt55WgCCj1
xGFPKHI98j7k9RcU+nOtxHN4mGELHwAYVPVONN48GiiZkHOzbXg8rbanMQZNLuGv4qHXQ3Oqi6Qv
QZ0nD3at6r/GQo+QNwm1j22U1w8qmeLXDpTPzo/YmDs6BwIOQrJI/1F8jXffFL+/QelkJ/OU1pEe
4jFOn3WZmndjtPBHY7V/BhFwK8aAmABGT9wOiJgSvlcxAcJ7Ww8lGVANcuxuSkIHOfegvX27GkRr
QU7iqHAfraZGtLaNTM08uZqC1zks8VWksnC+ftuJe2b5fLIpo5AcsFfFd1w9n0K0nNHSGjLPr9ro
QzGX6gf4qvkJPdbw5JdwLuMqlA5F1QWn6yNvxB1EkXlbsIF4F6+xom2GcbpWV5mXlViJyzyU0N/E
V2BW5WHnzXaB9RNfjIIzGqIWfBOSoeVa8l8BDw1l5kmm+Qv1xidDap/byDnFaf0Rj8k7c8gcMgr7
vpqqEyLm50oL7uqy+HZ9zhshiLI0OTOFSLAN6/K3mldB3nJpeV1XEwGzPEOyMZlv3zlwgHnti5cU
8OdVnNViqENpMKdepSsR2bJmuIHZ7GF9NwIdi8mLQ2CcKYCv1hSZxkppMgDMelegs5an0r0E5iz0
U0xkbenWfjifULDo2KlkFyQxqwxd80ela0sr8aK6lE9pldd/6wi87djYbMQT8YKCtcKNS7K0uiMy
Kxgi1OASz3CS8Xs4In06zX19KMbYeUirXnmI+0DZI4KuFHkEkIiuK1Ec3ATnkGxjuT/D2YnzENKG
Bx4VsS2pS1Ivg65zZ6F05sVxMJz9bFJfZyXD40mZ6TdLdeoOjU6j1rDTY1DOmmf4lbWTglw03vhl
tGuFiQvPbtHnWP6ySUq5sUOSq0Ir8MmUfOuQhCgggtt5svX4BWX4yFXl4ANC5U9xPrxkla2iMDj+
vvnkAPigSEh2Sda8BlzFda73RgU5TTJb5aFrnMqdpq7fiYYb51M8MnGDQn9JmFssZ0udceyMXIo9
vRoa4NBm/eC3xq/rU9kIfLAZxacGCi2UYpaDNFh9lvpkxp4P1O40huF8dBoIUp3T7Yy0cUTp57CR
aVFyeNaIa20EezujW+mZI2qsQUR8a6yAr0fmP3+bg2TvMXhRmGe7oCujgL8QcEJmuZ7bkKR9BOXN
nqPgwdBGVB+zQIo+D21geIgbpydpjOpTk9rOYZym8LGeCtQqzSjb2blbn1LYUwrVCtHQWp1kkSmN
ip/FniL39XkucNGWQFbu4PW3viVleRvoK113gDrL+dpWGKRhIcfQbovA7bK+OjnAaU6Tnss7oely
Qm/VW8oGzlv9cRUA5SnUB8tHyhgClnSv++PPZtDl+529KV63y3yAURDDFLcyne31hHIk9pwuDzOv
zJH3OA5TGVWvOoncdIZk5jfHfCha/5xgXBYckHxuqgP3qfpBwOkByPrD/JPab9ofG2DjKgUhumEn
NE3rV7lJmpHgUZQ/jcIKfichfGKA/pnfPs5m000nh1zVPGZg7X+PrRb9NWT1iAlPNp17Wa0/JPFQ
a4gva43u0tHIM2+wpjkQiu59cScRAb/KbTMUXmMgjs/AzmnyFe17haSsixyBlp1Ls5J/RP6Q/iNN
ujydrHZACt6uHflnWEmTcm7Tzr/TJWOuzmpZ4GjTJxbQTVUPioOe11a0E3A2kmjWm3cXoUDgcNdV
1kmu4rhVNejhcTl/62vH/LuK8eux8RN5LbNQeUb43+b+rtUHK5f9k2Int3ZjSWP5DRQNwe2RSa8f
ELw/UcCMDa4ccw7cUe3nw1gazaHVrb23ytYmFhuLbhYDqmvJg25IOrlxkDxQERBHVs5PMBn4g5ce
LkuklghPCQaYunoROSW+VZVTp16Y+NqdgU8M8uJOsnP2t+ZCMgmnVsgx0aFfnn1kN1nSeYDBVRZ/
yT1kCh/R9Z3U9TLAoBrzbpDVVEJ1isJkYpAkQk+5ie3EKyMzPNI432M4bQ7FK5J2EaXdC/JhHsxd
YdV96vWB3MAOq3zXB6166Map3ZnV5cXErIDqvBV06VCswuYMVGfC650PVJf5Q1NiiY3HVyYf064u
kYjPMSy8HtguEztG5E6nmiPeU+v0MfbryKljRjSqRnu2KPkfjWmwTrVdqEehzOL2sXZ7oYpBKb4K
0hNYl3ValyQxhUwnTD2zj4YHVHQjmrFRySU87XVrNjYj7BI2vNAWBQS5qlraI15I6Mcn3hRlw3OK
F+mPpLKk20uwtKBFB4yeKVXLtbCnhTiiLNcawxjq8IKQafN3mwd7FjUbH4sTRRbB4wLe5BqLxKuC
/B8eiRcXaXAMy0q5xz9eGY9wqpXnoY/MU19b9g5eb3NUPOMFRgRU/zr3hxLZmVM1JV4ANc2tdK06
Ki3eLqafyLhN6/FXc3YM7/q+3PpuzJHuj45/E/zCZRAxsVUTVanEa0ulv4ucFvFsK7pVnYwIj/gs
vV/yTUHzWEURllJXmqJNvGGugqex9NPsUBh9sRMRxbFdJQ+LYcRk31VjJjxj9BHlPc9o7fjeJM+1
DmOb/UJUJnGdqDG9NHZgOUxZaD9orb9n5LfxBTVuUkRySPwA/Ihix7vx8dia/LDyY2/O9falR+Hr
OOpBdRz7Tj31jV7fS1kWfL3+BTeeSLQQhQee4GwK5bzlqFEzZXFZVQhZGLgSnLlonJeorC2ewo32
72Db9a++lq1H0qr+oMrxeBdKkuqZUByf5Szxd3bURhinAwgyxkRrWCBGlj8nI3aqo1TGHrz24Qjh
Mj3nkyKfqlALd7LFjc2LyZuQNWHzgs9dpaSZ7U9qOvIoI6toD3FYJeccq5KdHGlrQpYoTuFJBF1x
bc+oR3It+9AuPT8JoXPPc4mVSGw/a8aw1wbcnJDo1pL/8nhZP82sQvaVymCosHK+B6adP8hRuMf2
2tqloCJgE3MHAtRafaBuDGG8IGbuaTbe2PGI9n2ZT8GTHk7SMQxM8x68597LbGtmlIjJuKjB04Ze
JSuxnxWdw7KhLOAPB8VWh09jX1Rfrp+FjXudXiCX7FuFFB3a5d5D18zX1YwHp2VEw4ckCOqPOAEi
btLlTntsfW3PBHZrWvjbo39BvkcRc7UD46kq2z6oKZwohe0ZEpYx0iTvyRJuZem8JFE2Y+mA4q6r
D6kkZ72e9LHnpP3wgBf8eD9kSvSklV3yMQjga5PIpPfAyaMfDaLyGMtk820WUqJIJJYWgTXksSiD
rFXWmhiNdXsOiDP2rH91pDg6VDKqFZg87HEpNpaVw4bOtVBOQCRaHMl3gbQbumG0synyctzrfjj4
VjzpjZOfru+WrVHIxuicCeFle21eGKsDAO4Jm5lOUr5XGahMrUKm4PogG9EDqA5zMNn7aNSJH/Fu
KpSVqXPkYeSNSSAdKev1x1wxp0Om7hpvbQ5FvmciEU5bZH39ZPOQm3VphZ4SSn9XweifokH9iEX7
bY7A/90J1LN5p7NootKynBO3X9lPGCx4hWUGx2JqMEYdo/Cg+DeTQsSmYzKi9EYz/EKMBb8VFVUF
FQEcvaL+V4Nf1aXAPl//SBuJA8pTlFuxjXYEdnU5obg2+kwF7+fRBEQzAuqEH7lWmZjNmW86nofJ
tKajD/plPuB3hQeMnkvGDoHoInjx9qHyIdo6ghC7fpsK/GgbNJwvFDSLDxH2i8ce5O6BTNE6ZVnu
31qmF+OBtBelVUHAWoVkp1Vq9K7y2OstK3MdeegOtt7uWTpfHDISSJISRFUFepzS6XJpdRNJXR7c
kac4w69K6vqTrNT+zuvqjd63yPzEKEJEQRTpgR6tMi+aAZSQoyryJGoJ5WGKGgAhElp3adhon+zI
SV7MIfZPql5LnhUr+JlltZo940kbH4OmSbKjo/QYUTVYFaW4HB1rbRjPI0hCV5iAnOooNI5h1c3S
0dKq6aM0ReZOIndxfMUc8OikP8N7jabUcqUyZCVrtWWl9LBtmlNV5TpZsm2m0WEkoT1d3/KqWJLl
ksFT5kDRD7foGK8pLXqk4zEtDciyqCoCD8FUxWfbp0T6IFM78R8aSyBu03qEV+CP1e8aL64Xp8AB
iLJXgbGVr9gPMLbz36GpSV4xqWN2aAKjeI5yq38J8QU5d50fPRfzYAFp7XJsulQVW7dZv2/b2Pby
Xq7vMry27itf+gGkeo9Mf7n3mCK6DnAp4V0R5ZcrGilyrgCLQMmpSI2XKWlwg9fLaOccvVGO1iuJ
KDZAEAtgLYTJ5TBmrAVKGneh56uRc+iwMZVL9VNYtaDena9Npz7qlv8RGb70oGe6y6v43tFTvPTy
+hjm08cx7//yezobgzzIh3qoXSzCsOJCq6fQ9lxALtdEVKQEMYUEE9Th6qRA/XYknU6jq+f91OOt
pmcVlpudtLO/LqMZ44gHAOgRqJ3rlCVI0MtAvcB2MwzTPkdWnP8sKPtnNOrT7BNGUrfZTjIAcDbB
6aCzCRSMv5dfIWmsse64Glzf6aV7J+bdpY1huvPE3Fo+AXUQxDrROl5tKcOJoCTS7IDfUA/3etdG
JyGzt7N4m6MAFCFBF9WANSHc1Ip2LjPmErdT+BzI1XAosyTaeT5dBhySLMDE4tlIxr1mJYa2WvTJ
AC2krcrqZFb46NnFPznolJ3pbOwFkc2BzkPhjHLl6oC0WtAWYWObbh4E0+NQpTzBNYu3R28MXyr8
n/5oPO4aAT4E/r262SLdwLCMLMvNoPZ8HzpUNs0MBagW1c3zUCjGTuTe+FyChQcalXsbAvrqTM1J
3iqIepmurbbqI+5f8Zma0ehej9ibn4tUCJAozDV0w5cbHOa+g3aZmJUGdCjkMNw12jQiEGTusem3
Phh3EYFTwNzAKi2H0iYb3UFtht9C9fdhnivtQz/S75ifjDoud7bh5eoJ7UA0gOisE0TXsKw2MopC
8yPNrdXJxDik5kMN0p79yeXqiTYcLVWKoVx2b9fhuzwcH9N5ZBjVtSvn52wmytGgTuvW8E126nhb
8wH9oJMd8ygEIr9cvLbqUyKCqrq1I6Wg5I3ulAWpf3MgYj7CpIcWA1Jna/j4pAXyEASaShs6jg9R
0ilfpEbp/rp1z4EBoj0DZI1iKCF2ORcH/Ulc4QbVLSe0DxGiwbipNOTPjWr4O0NtLBt3p2DYgj9Q
lDWxd9ZRQi7sUSXvru6bXjceu8zaUwHcHISPA8JfISdY7zUMDWX0iRnETPOJar9lP0SDtNdluizJ
iayDHU3qIWAV66pq3qcIvGaZ4s52Xv9Vhy2YFIJ9G75KOon9R8UfmuaQyCXe5Jafl/KhhFgd3Bdz
M6MyNaP5ecZbqt8LjJfTJwsiEyfuWxTR12gKOcjaIYJY4eqBmfyDMWRD/1+udjrFl9GDsrlMJVtw
X2n7r4oiTjZlTWrkMotMf822JzTmg/SpD6vyaGRpfb6+RzeHg8tJZxphK1g/yz0KLwuaSxbILgdm
vse4VHUjE2GmoMdgeJSzPVHWi0UUBBwSAHIb1hGw/nI8fGf1Ws91w9V70zmA58/P8qzfDG9iFGFH
ZWF5Qe1x/aIp5Rn1uc42XAzdf+t9ax3rZtLRDmh/SZKR7bw9t+ZEkYKngIkBFRo9yzmNZRQ3VS0b
7ljq6REJ+vIcOFq6E+kvvpTYc9yRvLJpNlwA6CtoilEp6brrhGbgjQ5dAL2fByz8LDCjerinwXmh
PP/GurWJXqBQhKLEaidGHW2bDrFUN65wSsQwsm99zEMaXE/nSgcOoOtlGVKaVhF3b+ZUNQ5VHQxf
ceIw4hO6c0V51HpVxbA3HFrlnBaKpHFxVEV76IYWRHY6lNNek0vkkIv3BK0DHi4A2WGD0Jxfbegu
JpOKhe1YHaTjtxzQxXnKJfOklfDYEE2yn0ZgAztP6MuY9TYqEsNUQASTdJXZdqONQXzA+ySYw/Sl
mHrn0UHp49FO7f4urPCOOCRmMZyMoJRy1sC0XQqBxYtexP7PXjO7nWfVxpaksAEeDda0UHJeHbMA
kYdej2HpO3mov0xICGESOjW3XqPMWhgUgG8V6ek6IlIua/GWaZHGaPXpSR9KkyqWpd5+vIBYcB8o
QoabKu7yeNWaGqH8kejuhAPH0eiRv/4fzs5sOW4j6/Ov4vD1hx7sy8TXfQGgikWKpEiJ2nyDkCgK
O5AAMrHdz5PNi80Psme6q8hgjXxhO2SKlZX7yXP+i7JZYa8fhC+tGyQUACliqwcz6mTEzEYvPWvy
rT2uDlhy1341x0YASyrs3aU/8CSyL8no/XLpd0t9wy6DEePBkTpll8+ltxiVRfymUUgMASPA1pVB
f2YIX+gcvvWkxTaWwHbwHg/h1NhK75Ru7u1N1jswaGeH0pqBhTX3eZhzKIYgE+TH18d0C9ZO9iLS
B6wQUElE1Keqf+5S2YhtLgQMxpyGapmrh2KavZ0hFp+UVqJ2rZ/o94m//Hi94W2ynje8FUugfmyS
nMf97QwP0XLOHqJiNezkWKvbEmH6y0W5xpmd9jx7RgIIYYDtBcOZg3TFcVtlr3Kh1GLsm1yHZN1n
OEEjvzbQ61loZZyQcnvM7MKJgWv7O4rUaucWXmFH9trKHXpy/RXYjTUuFtHvF47cqyrN8HzxJDK/
GgWzQLX5m44NEmaLWUcqN8QQvT5gL5wX1FwB6HJmULw/pZsFKHPpTI2xD5zePWhzWUQJNZMze+zF
VpAPMWlhI5GcDNVQ2zoJFGnsMZt+2w+JdyeTwjiz6LYPOZl7bsft5KcFroGTFwSGiS4yfsrY59rK
gZuP3wJRm0iNjZfLwDP9bwwc4aBHQZBEwCkovMmtTCWDMPYSA5RQl5Z3Wa4YU73eyk97uNNOkV3n
MuYYJJV/0qkGT6C+moW+1xuncSKY0f0XDMXICJIIwd66rLOPbWYWeTRbaLiRSpynYV+N5CjDtFA6
lEjfGH501pyIsEfu88nyhvXrlPRjGc5+mds7qBB9Hmm97VRRD8Q6v0DEj3urshX+nUkSuF+dWgRB
bFsLemb8C9JtaxljTvyd4MqdF3bzRz0l/veAot6TwfP3YbT96cMstdwGsWPZX7BsKOcQdrfzyU4H
qAPQX6QR6rD1ALaaPui1yk71OaqRuH2HvbTuR1iZUBmB19m+r/Kp/JL23ZxGll2buNvr7dpHhvDn
ZiPLVDLkiy/O7r/81vMyf2iM/ZhUuHa7KfjgUG/95tuZqXm23KCwkyhFDAueGZXh4+3v4rAy+ma1
7BcyTdzyUqGr2OJSPynnHNvr+f7ZwoyNimxTt392EyqeX/ivi2WPVznW88oO3mZTVn3/1R4BBOa2
IING5ABP/LhHgV+JFSSXvued6e3MuRJYkucCq6v5nB7Vc24Hz2ISv3AQNt1kjESO29Id1ZfD2q24
fI9FF/GIXS/JQTQEEnWd95dzX4wauodZoeJKpe5HbFTEN7Od6jcqbxIVLdVEytfGBPrxl0dhk6ui
moRoE1vvZMfNcyeKFhIW4NPOxE03IIQkFApN0Z2rJjy/rQg8NksTAEPM7an2F6d5GvROtu577NN3
6P7ae033JwCQ47kBfx4I0NSWjeBa3tDVJzG90qUm/dZZEBFNeEQbXSLujdVeAMjaqXaHDBmGQuli
ocj1+nA+X7qkWdDAo/KJggbos+OJdqRTZYk9s02mYL3CK/5H4Ez6mTCHVcPHHJ+TNEN1HalmeCZw
p4+bEWsj+9kIhn3STmVw6AK5aLvaNtZyZyXL/IftdICh9Ta12tCVgftxzP0Ch91ucoESd0OSxFk7
V0Y8OnVhhkj4anaYS6vLQ8OYjGw3B8Ixd0Qys73LnLl7mIO1zaIpyecCwDUKEwdMEEnAdXUwd/u0
GmDWOygq75oqWazDOmWijOaB3HHIFYa2C3LQRRrlCVm8W1HXWLosa+UVUe2Y6eduGX0tEv6Y+XHQ
CP8aTF1qH9y0Axrr9W0QinIyH3SlujQcp1ojpEqKdNyNbl+XuySt83sXSHRN+Sj1ZfRToj5OlJ5u
ne6nMtqEZLeirZFUsWUsrgjNxKw/54tM3kM8qO5HP3W/d4nS3gOx00vk24Tx3usM45OylK+Fc+9X
CmOqloRBN7SOC8rZnG7syjCBPztz8LZRPa7MQekVTrQsrTfvh6yrkGX2tLW9rtE8oki8tjBzxlxT
KSVEn9dlJ/wgv+UxWev7dTTkHYn4AQLLmukfutGv8qgU1lgi4LHWdbjmTp2EuYVoyEXniqyGj2Ym
RUxx03hnT31u7abKHMShznr10XIy6yuVXYnUyAZhz3t3vHU1LatCP2XXfEhyMbzJs9Vcd50dTNlG
cWutC9mKpol8vXTjwp9rP7Sd1P4R9InrIOXjLADl7Cy18DtbjLfjxBEblvmkf8RVxu73RFVpsGOp
9PdVq2ESrlIDIyhjNSVJHjcLZOgthXYYOsqpIfKUWsK9tS5fyqHsGDRfY59mSlvwBRMDj8sxEOzh
PKc2FiSWevQTx/6mKVci81F7+dXKb38b025hZnqfCHRay+GadM9q7cUwWg/jGFSKqFLPJLs+nYLI
NWfTxTJMZT8aq7WvTWfK7yiEokmhVX5+VxFbv/PTriLIDbxmjGXnU4LQC0M89uuEI5PyqomuaUPS
Rhx2EyLpyhqv2qx0vpVgHKjUkcmkZ3Ww2ru0SJcfoi+d9+Y0uh4i8aZBSU26yxRPHs+WCPtXUqiY
+WQcUq2v1oNXL8jGNszcHYBWohUX/EFk1hnZl3nKkjmsfX8Gx1Pk4ofZOskfCBd1XxofsmQ48Ma7
H0jfW5EZ8DCGnmD0N4P71hvT6y4XycMkOu0Hz7+hjLpRDU2Ehqz3NEGD+FIUyjQu+qCyl705WnX9
pnJtRnvKi/4RrpXT4LmX+dneVFmZh70/FrcNeOEi8uzF/yq6bnzKyRfdMzoJ5AcW0RzpyLg+tUGm
vAi+vNaEE0agX5HRVw/LMuniokX7mf/rBaOMrdqw2kghSp2EqyiLB5KheRXpVOuMsEEj4NsQkLnZ
LVhuOrFaElZIWTnJZ34tB6WmJjcs06nIotzpvB0wRpdXhqN576S2IIDnFKUfWsYg7ypLoDWGSajH
shyyTYc+D5iDofEyEVqAa98Ek5l0lwnK6uOeLRW8dVPbx/BsXqj020bbp+HgmpRIc3T8vJBE3/RA
dLf2IbivqSAkNKw3fusu76y60KOpsOAYT/piX3VrYLBojcyfrgZzEpB0edDJCI3YtA7p4ITvnecO
bzTHze8TV85NXDaVgzfMqNvvkyyp792sG1ymsDWwJXOlcXAoYdy1gQuPyaPsQ8SICk+3G2xsE7RA
NsD5VH69ouf60GF1v+5dTzjdVYNzXhcN+Yhi8DIEaxDlY5ldb040rA17cud9y3Yb9+ss2+ZiVIVo
SM01fnMoRT8CgslrEKxzO3yuqEkMUUaN9MJPUpsTVzRI09fD5Fz7qoddXpmdcauD2XKjqS7UjdEN
yJPVeDhe4MrJMdpgDphfYe+cSjxTssm4cNyRQ7OD9/LQl0X1mJnalF44uT+nezkWTX5RocPF045Q
3brInSkg7BYZZ1OR5uIPGphJwmbEJzBpA+M9Zh4l9fVeIxToCcUacLjaUkZIy5uf1hrr04tejZ5+
wKvWzEKHWSyZmBzG0BzUsxNaKvHbEKam/Fz7uY7qQqFD9Wk8e/2M2zaGbWstzXvfLKtLSwFfCPOp
a+fQshAT2BVemg+HhNNYj81UeRricK33PkXM3A0DLq2bnk3nXXme0HTkzu2qCs2iqZ6qXPVojiF4
9IX6ff+mRYo2ATlm9CRlhcfTYlnFcpcEqzbibNPUHOJ94syhVxSwwAvNbphm5LUvqzlxwpYHzoXq
PD1aU3kNiWq4GyfN4TIimCtCE++yYe8IMTIEiFdgYZZudpuUuNWdnc9pEYJdS78MjlaryOlH4PwU
2IorXTnie0vCkDepo5wiLGydEJtAWBNxVTSEwcmydEaYCrfN42XxtGtVo1RKisjJvli2dG/WpZvy
C05Ka46FZnKhZUahhV5Q4PeoarvjwOyK+c5RxfClbpOqjazWyxcOU6eE+jUZIolXUCdl2E6TM8Zs
mCrYpfUov64UUy5Qx178qynLy0PXc3fEhUeU+rV0Snfd5eWUGpdZo2V/ePpoi9jKHLOIpZHipDbX
xoWc83Y/5AImmW2VnRE1i6ivGcuCwzpvhzbKVy0VkYns3u1aQZ79Zi8z6WJVSvdB9I71lAUufF13
qCZ9V0kfefuGzqqwMLivQ93vOR5k6w5vy77vnmTHTXeBLiL4M2tIFt6rHLvDUzopn2tJJ8vcJPry
ybDm+mlcDZPwoOsX+6EctelR9t+zam8U9fodT2n/y1ytDSGdIJc9JxKsiQkowg+10XO7mHlzKObi
cXnfKV8+SlWNn1rkuauwg4H8MZ+98TsPFOI74RpiChdzIL6zETys3m/xyX2mFi27GKsMNcsAI68x
hJ8Au6R3pJoi9DzmLFrnFcaQHuTjQ9+b3ifhO/Jz6eeDukWtoHmEx1y6kT8YXh/WidbfevOQ/3Bk
Y342LVvwOLST5AcHG3fzYNpkkjCErdOQz2neKbsxPpR67b0fu0UH1lNriMuDY6i6eOaY02J2YxVc
Eka5865sjfnSXVlOYIK31VNCekA4JYP/6qfSu8cIrKzCORMZXFD0vu71trLSeNJk80UkpfNUwi4k
ii7G4IPmmJmFIIFTPw1JoL1t+qW5KSZj3uWjUS67xujrzYchV1/ruu0el05CMKuTRKwPE/w6lkQ+
Z+/bKSBq99LS8PBehPYYjgnaiPShXKA3N235gQErx6sRkZePWavlFfSMVhO3a9cbWjzqpFtjj/Ne
hGThuJCKMne8C2EYZGGRiEiduEqlmfNSGerirT65S/thyLe4Y+gte43LWQe4yUkg79FE70XUBN4i
w5qletv0vX6/VJqLSYY+cbwRejVLKMjr1qGRYfca+qoIlrAM0DAMKSk66cEMcKjDuW7u85DytFC7
UvrpR7xvg+8tFTMwgN6craEEyfe+7FwMfaSra3/UmKmshNJV9m4yuUXDPCe5Nvd2soZmBuYnnNu0
bUMtYTrZjk3aXDnSmDMsL0brtkbr17wYXJX/mGWjeFqbZRIHxVx7ENbm7fFRWIaMMLwQKuqRB9Wu
Jqy0cvQl/Oyh8KrR5vxbtPkjZsTLeAj8VS67mmcgzo6621Fexy6VayYwNYd8rKvE3k3WvDl0sBOu
zV7KJS6tguT3WgXlPsnNdkATz3J+bIbRxKJT4zuXrWrn78BGPXFV21bah4PmJWSbzLSOSkgTny2r
ZSeV0uMiaXs1D29N7IfrQ9qrKoj6ycnL2JjX+WNjSfU1AVCZRqUasyEyJym+5kHepxF4S++xKVYc
XFXTrG7oV8xflOPI7YS2JvtPUqfUB/Cr9r9WrUI5EGYsKbS6dtJrFOQ7badL1yh21iAyPOq4ma1w
BuSexpVb6GmsrenI8Kz5JjWYlmt9MZo1/AvTG4scixVUSS5cr0JZY3IVOeS0aK3pFgmMZrobB8/9
oHmo4ETGJDm1dT33DqO01BDqiU8iDhlctPdguyygX0ntRU46dvqhGyrL/FLhe6JutWEQfoTiUnOT
LWnXXgblkt3WxAluqMrGbkIeovILCkLyrjdwUw/ntXWKKNAIRiN2NuS71TFVEjW8M1oCFsriod8t
BWF7UZXvEY+qrFCNTYC/56CGKXTRjG6oqATDdCGZbv8iDzDtiPw0G7M3ZmMFyxsiI0whPGH4l1Un
dLB1DfKwUVV4/fvKKNWPpuREjKdy6d5N1Lvua1US9Bcp78M3RTJUnB1wJHAbE63MrjWh9XPoL70Y
sbqsSwS+85kdN2dT24cICdlfIbYPWVy6jribZ+xSDhphwEVZUg/dtaOe/LGUjHTcE9qVkS87/V6o
jqDRmvS22I1q1PptaDx1T0q9DWJZKjmE/hp0Vlg0FgMnLTMVxJN6q4hhZhYSSR6K+kD5HONNmXPw
XGVjL1sikFR88jRd5pclNKQvvo5mQryuab/GddDgLV5NC5KNRFDyQioSumggJ/iEysWbn2qUF66G
0eH1Oq7Yf4Uw3dAR0kVXJxxXfj2GEPXTmwEG6p2fCffe1HyObKNLa323+F1ihqNL9ExmuCg9MiV5
FtCWKkUUZH5ASmCd9Ed/7FGKM8Usv3cFVbQDfLdk385rkMRuMzSParB6Pf4vKxtbgRPatC+3F3Fb
mgSPnTbrTvRfwuXN3tXACqg4eITscrIePEHqKXXQh4sQxcUpDHGIIAvJq6c282ZV7/nOwS9LcXqk
hyij+yCryT2e1sSMfFxaa2nmfT/aNwhputzGAynjX058eR5gOoSOXRj5ZBSPM1LForRRGPq01+GT
gv6F9tToyzmN/edFD5yKcVSEP0etlAV33Apn7pClqMBjBaWKm7rI6ru+DqorI3Gsfdf61hmBhhcK
3hvaHzDsJp6AutpJInHNO2t1nHTaTzYWfw77uO5Hbjdr/qghfhL6TWdHHQrOobMSvNfFfeESRfe/
an/oQByyNu6etZWvgPcdd7yXIzd6akqUh4rpMAkMmxpUDn55EmkFuRxwyvTYOBVWKE1INak1yT0k
TTjVvTcQHmAd83qO9FkeGKlMqlbg8PUNwXAKXCUxVuVtOiIynkzjTVHhH0M61tnC6Sp6valn6VjE
GEGTUhz6KZly2pScpUjXsar3nfSGqM+a/G6Y8+lMJWHLkR9nY2HTAJRCAo+ULAIJx5PDl7frgXlh
cioKOyOhnls8zslIwk37AtsMbPc5QPmzQUTUS/c3phyMITKoJ/utUhg9St1hqpqijIy60GIPLFyE
QP8v0/LgGbAuCEXYAgQ0J3vAXAdnTRy57G1sasKcp8rFijb3mVXxbKp+tgLNA3IGxexTc6aqqJtJ
2R0pe6GtO+LnNVyN9pcFvbZW+GdzVafEdIphSmtv8gzZLFQeZjd0yGLtc4m54zpof4k+/4/H+X+m
T+3dnwtg+Nd/8+fHViw9trzy5I//uskfsdprf8j/3n7t//2141/619vxqZeqf/rt5qsYftur5vtX
mbfN6e8cfQQt/fVN4q/y69Efdhj0yuVePfXLuycYQfJnc3zn7W/+//7wt6efn/KwiKd//v4I91Fu
n5bytX7/60eX3//5O5RXA2dMqnToWICrB8r4Hxt0a++vv3z7teZz/vf/qr4233+7HLb/DGc/6Onr
IP/5u2n8YwO5o/xIQQW+/aaePT1tPzGCf1jgdUFoAhgD07ehSpqW5+8/f3f1f1ABAvNKsRJeGJoK
v/82tGr7kRP8Yyv/gxliRbtgmazf/+8AHU3qvyf5t0bVd23eyIEPPtr7G48IdtvW/rauArgSx3vf
hgXLFZuvsYkNaCgxxEOR173qip7ckk3O7D/G66/mzzXnYCaAyQkyU2AxjpuTbrfhsTNQFCQOd6L1
CWkk5eBer5PdUJjn5Jo3GNm/j7Y/u4dBUIDSLKMF6+i4vXLAh7Jz8GD2NP5FQkXeOEul7vRqXuJl
GEDnJe0iLxGQSPeBiRrY6/09PhX+bB+yG93lG3D3n5w9JUbnhi9qPXaJjS47vdOiZlOBeb2V48P0
Zyv4PiII625nD2yUk172qTDM0WASxdTEBZIRbFJXRLWen6PpvjCgJmuGJeOwYpjD46Z6QXBqiYWX
te3LA4KQ6652uoAYvq0ORp4BOQeDswPcvsZWglDQ6z09MYX8s6vETTwdqONDiDnpqu23K46u0xp3
lKNHxCoq4x0GkJYVlorNFmZO3V90vQIvrlMavqltYvltjlUXNlqXvZ/dycKir7TLDxB0yIWk46jj
LgSt5m417eV7nijvURd1fm4t/jR3OVmMm5M2aNpt9PAiPR67IlgzVfc6ix+Axs7N6n4z4E13eLtq
d/Ws+yB5tZukSVBzyoo+dMfCuWRxN4eh1aq37Jv8YGLIHWsJEuevD+xxDPDnuAK0B+4DQBBJ+JMY
YM592YgkWWPNyAZKG564SNWAs0gyRvng9XGXe0ncd+Y5rtYLBxCZevjeG6+E58jJDkXCtEkWz1pJ
VHhq78llvezGaYmbcf6uj8P717v5bKfQNzAMIC7B11HJP1k+iY3sCAgdO551aBKN2Qd3deLWoeiE
+KXYjRHdmgJrxiKlgg928Hi2jcQdOmNY7dgZCiveTLkPItDTD693aFszR2uKVkzeR7QGMJFb7LiV
NREo+VOyj2eJrMliyG5X2P138GF55Il+jdbVU7vX23w2ZVubIE5AHKP36Z3qXGMYOhRjT51yJAK+
m5qquxntJEOVjfwJLinDw+vtnSje/TmUKMyZm9mFifKBedzJulSz3bk0mNflAvqy2V6gaR5DTchj
uZRfhjGd3yi3k+9rdtWhbgZrpzlNeeY0f/mLsHo8HnDof5y6MDtImC4k25jTVVsPZO27m7Tytpp1
AtnWEPWVpjS5T4eK1z2wg8u+nJqdGrlVXx+S59O+SWdwd0OeA5pzOiKuANLd1aUTkzwAyJTryUVr
y51v4wgU5Logw2aeYzkbz84IuB4gRDdlCwhuBCfH0+A2kIJLXhKxqSkZlX4SIeG+hDqSMJFbFdnO
muzmItW27+CnO72eOZUJZPeUxQaSdkVzGKdOjzPPurW6rn8TuBThIfrLMwvmhdFhK6DN4oLC8jHX
OP6iqrMbFwi+HitVvXPdar1PraR+VwkXNF5O5rarSIq+PiPPLkbEttHw5HnB4Dz3G8CUCO0+EPpx
W3bdm3HQN0NRN49bjtUHPZsfW42FEpDF2ad2e9aB64W5ofLHUcOaAKZ8+oZzzTZbmsFncEFfMMx+
9wEYIHW22rZRgrTUPq80Y5f7ZRAnZlvHsiBLtOjBEIJ0cnbOTBZTCYpt/cRNXrZktkmUyDAQUx3/
jaHCSwYPPLIt1FKPpwdsiUBOcNXjAvZpiNJifwvE1oyNkVpF2eaXXepTbK2eiBXLc9gjPvv4vNz4
dywLLhwsBU+FbjwSyMY0ME1SUqQpkz6LCAX7KzFgEg3Oo9yDv2keZkdYZ3r9/Oo5bvlk9wxiUSYF
MBbl1Jc7ElnU0TDp3GnN8vX18X1p+XPLkciCp4k9xcn4dq1TG92qdC45kMtUPYgnZs/fpYaRXQDq
yK8Scz2Xp3tp/f9Ho6eBWTC5lOY9Gs19C6lwW3iHJmkeV92+c4Vnhz4p4XhOR+8NMtu/JHW33Q/c
59Q7eV8xpc9g0Up5Q1Hi5Bu3wrIQFej6a3DAzSV58hEdo/ycisVLU0lteuMQAZSDoXiygIcJbyCE
DmK7bkhZlEmJbpL7bfMIOZNVeOHGoWvb8xDlORN5ppN4W9Ooe/Vc/zFVFhnnZTrGTYMC6jLY9UWw
rHjqYf5wMfubnrjmZLsiUIDY9Mw8M8Yn+sl/DTLCZnDCuPKRZD/uNBILNaV6U0fObwAONwonGnPP
J49XYhjeCv8twhciQnPc3q2oaIbBgltpvgzZW6tsoeOZcr5qeSpfvr7aT3Kcf34xIJlgJUkvcjmf
zEa2KDsvcCMADIiwRZaZl70v7s2Fyn2frGuYL/V0mZk5yH4HnaRNpn+H40MdN4Y1nQmNXtp6CJzY
W3BANH269SSG9J3dT0ZsVgXQAIh6Mbn0/FAsmnfPTaXfTkEtz0Saz+MxdAL/3ejp1rOqvq+xJDDi
1KySSHlUqBJqEiHkShkaFB4/vD7iL211zn5g1OTkLc7R45XgUo7zvNEw4rpwecLYo39w6+VGkwFp
ZGRQdo2D2AZSf9rO6BDEe731n/SD0yN8E0Qnl7w9RU+76+dQRys4mXHaNu4lJQFxbeiau7cnUtxa
UmW4/45z1GyPwtSb+iuJsPktf22NqhozSGEJlChF5V66g01FmGfi35gQH3mGnwZR20P1eIA2vuOA
JDyb1qCuDngP0U2vkhvIadpj4H6Oyv788t80OYjOtmCcPMPJITHxLFhwXjY2oeskqqQuIr1v5stk
q9KDVLoJQAdtENePr0+FTT+OZ4J2t/CAigYim6d5B3zE3G7F9TJ2QNS+SwO9jUbf8s9M+PPlRiuI
DdrkwrEVOFWqNEGyOnbiGDFMUe/OF64XBZYqo6yy5WVSLm7YtRnmpk7y3Z99/0zA8Hxzba0T8BPd
wYQ91fZRY1FPLTjmONCotmWIG8VZ6acfqoYIIe2A87w+pi/N5SYgST2fCB8CwfHaqRCdt0vS8XEg
sQfuOiBPztoIQu264MGj1svEAcCjT8N6ZtW+NJskIbdnBXkdOLLHLaMb0FORomW9saeblPgtxuNA
nWll+5TTNQMLkecjG2R7uhy3ohwrhe+BVmTAY2FnOK33k2t1iePeOfe5l5uC0sbdQGRwagFmFShL
mR0dykSxxEYtxot51SXehb+e1+SKJmEL+xpbWBI8J5fjkI4KWOsCflBf1/1Uld+yMUljuHrkwpYx
/TuDiFgekqOwjJ9F+yvIDDk6jRl3xVBEQ8dj1IT6GJlAl8809UIEArcCaiAPKbJWyGgdT5gJBIcr
qzXjYdJVPPrAElJuz70mpzXqyjnYOR41YlhFySdtMi2g2jPIh753/tY32RYOTpto/Z4eNyZ4j95y
RjOeG1Xup6Qdd5kP/HA2/CVcpnqOV9Si7yCZiDgN0jF0xWJGMkNZ8MwmfX7NkzBHMoSXHgcDqavj
MWk11xrJRRjxVEMcbvGLkjo86UK/KYAhHOoqkbvXj4WXNifVA5/QgrwLsc5xi2sXeCMvSQDofS8P
njXqka66cwYgL/UL6VqY+NBPNobGcSv+Us5GntCKWvL80tLnZEdfVFSr5t4ptZEXBRJ4r/fspQOP
INrdSEwE1Kc6LLlrIB2Y2NslsqQ7DfTXlWlmI2YYdn9PeWIETZrpF27n+2dafulo3zSOuFnQBjJ+
5jv+Qy4FsVZlO6Iw40KYQdSqHsTPZDSxytpsN+LhcGYBv3QeoXxMEmArHnPIH4/uBBbbnjRG10oG
oEe1cva502R7w2N3vT6oP1McJ8csLwaiAZthJSNxsl6sRDcnp8nZtYM23wjZXUpdA7KGRHdcd1mP
xr/YY2h1GVRGcLMIPbjuTf+D7gttPzg6Pp3D5N+76WQjGq57YWa4GoAisbfWuThMBJoXOhIw8Wjl
H/QktQ66kxkfTG3N3uRClntHptAfNnpU0hbgy6uAasFAtmjDJ13mReZd1ubav3Emf40WT/phahlq
//oonGgjbE8DCvSo/22Vl41nbx2PeJnXukgzk6fBYGnXdbCoCAfPlTyi213OxdzjhzDIvbA0e5+g
nLofEfHYF7gUX5Lb6/BlwjqtkgA1x35s3sDQULusG90z3/OFhXH0NU8maxwbEzYqWyCb6jJ2hTnc
k45paSpdz5wjL6z5TQKAkiJjQvZl+/l/rPmkMvtSCB5LE+v0yq82MHpffgTha3GYrus54vyL7WFg
RJVxK8KfFt89L9XKaQveAjUm97U+yQOIUhCGqrb2OMCUZ/r34lD6QOcwC9ik305mHNCtH0hX285J
I70plkpEGlnl3TicVd7zt8863WOcWxwhBMGbE8vxWGp2MWnFlmep+1p+XMFmF2G2Wto7aB/AFtsy
y+/K2fPuAqm/m8p5jB0s6g/40yJeDXzus8BEPOvMp0INxk0/B0MV1tgN2cixV4hUJDIbrCsh5iDS
khYQXCvkLij1Hn+XQE6glAyg1muNj1gE9BbE3+wmoxlKrVmhPHTCw6wD8+SoyxLnKtG62YP3Uvsg
TtdhupvBUl4FVYMDhzta6n3nkS4JSZl6tynxuL1vwHy/rSqz0sMqRezeqSzEORbHMsZ4clrskQ2v
aZDp8kyYDRR3lI9QV1pjmOyV8kuQVOUPY2wVxQmVCpyy8uCTbZJfi73GXT7juzaOIadXvxeOwiLA
16T5qeahU+2DyekV56QYrCjXCgTOiq57ry+OsZ86k18bjMq+FY0nvgRLbryTisgunFZcU6jxYItp
zEsTSRf+S1Sn2fA9dVReoWuaJDr0HZuDYOC9cSFSnC7PXCsvXKI8/jl8NzcEbpeTJbgSMXiqwwuM
FGt/KBv3M1KH+Q4KhRH7bolEJGXpM22+tOwJC9hlCEsRrp1cLU7RaAMeHzqxOy8Eqw+80BqgUErK
BGeulhebwvPWhwbM6j+tAjhdl/jmKEm2KU4QdJ2Gi6xR7ed1ZXL+xvlNSOBhnbnJ25zCXcyM7igx
6vEALTG2Aum80evMPIg0uB7AdL6VaMZGQve7fbCkxq63liCySfhdLT4CLqlrLVFj8oTSCg73aXUk
+pUquHj9a7404dgZoIWP/g6B4ck5sEKDNPVl1mN4nG28lBBZSH27EVLVINaTcroei3O2FyeU7J9X
2wYa0XnzElM8k08Ea2TO3jgYcWOVFLtn1ah9X7rzFNYQ6VvI/kX5wfFTiKp2PacfRkhsH5elTiAO
VQ55oWGpPrpUWM9FVSdKG39+s5/CEQ4uuChVnlwxtSllJ4xEj8s1V/hVj7Msccc0pgr8aTl/Knm8
2xHa0IAhtLkqbjPL6qqQ1F7+GS5Q/8Nxm/o6zQHCh+lgQz2Z+xLktTd8ySAu34s1y0WYEJt867TB
+wBRz/6urKU/p1T/wt1FIQc1B/RjOfBOdTAclGKHpp7Jc2mIYcLL+WMQyo7+D3vn1eQ2kq7p/7L3
6IU3twBIFsupSl66QahbapiETZgE8Ov3QfWcMyLFU1zN3UZsTPRETExLyUyk+cxrZl/P90EPHv+3
txGS+GAkbXqcVBzO7g1eHvDr1coX7XV7V3ozRHtkzze0u/skhJeHZs2Rfn3QC6fZJBIlneK+QjHu
7OKQqz91tTcYNBLzlBpt02MUFgTHASzblaEuFGpJl6hqAIEi6rbPK8ie1zXTmjNBcDBlDJG13UHj
EqGn0JawNDOJvaZPdoFayeQq/25Wer3XgKx/9fpmjl6f+IWq0kvuRvqGoDIorNPHu+gVfGAHCnlW
Bx33i4YyaJWtt20OB6QAyH83+XC83EzlcesU12q2v4JBgAgiRYbkDg0w6vpnC69gWaPpRhHVkq73
vUKt+d26MRz7ROH1UDnWM8QSytmikh98X4zv2rWlTYWFSWhlLqyloUYWM3dJXHp9uXLxXtr52Fq8
YGzAMJxvxRXZsqTAPT3Wqs44tHrxYMv5ABw9Q/SmWK48Xi9ieWeBFB9g01+kbM6zebYWAXQK3V+o
nsx90sb0yMxQtGt3yPUK1GtuqdisG8A+9vBRasnB7O3pSndju6J/+QVbf2WzgoWasx2Tn8Ji00GJ
1qZjEKfb4c7hoEN2nMyb395zwFCxJoVnhmLrufwjhJHJgCpnxk7pGs/w+pa4TRcoNXgi7rGrgByL
kd4RFlF6hDtbXnm5L2x5ShY03IlA0Mo4x27RGMrKaemteJ0ovSWQ1+JabyjdJJXY21PpxBQZvKgo
u/dt5mlPr0/+0o63mDx5GAYymwDm6RpnpfD0HLJMnCdQdsqudO9GhIbixTcqGLD+crMV5ak5zv4O
Xne5p65UYndHIlmozcmsLUVs5c5bv1XtlaXZdtj59+eBoQNDHRskzdn3z4NptVGbMOPFa6cYQQHj
SRKVHK2eLpKwIBcu0DyuXEGXBqWJAeCRnU9YfzboPJpAn9yMTbfsRinFowX7b59jX3VTjqt3d9US
7FLQgNcETeEtG9swr6efoLCDbJpbRgyUFYDUq4u9qc8NZSzZ3WdeZm3dxDE0LcwJ1wX+7VQE83sR
yG9lUOCZ6rTyysJfuGlAMW+1RSIFcO7bwfzp4JVV7cJLb80YcwX5TvPc8QAR4wPK0+7BREfzylWz
TfD8O9Ms5qUjCyZaPqvTipTyllXWVpwbTrVD5pWMaCSEdIPR/w++LrZ45C9gpIiVzdOZtQVaKkPX
WfGsbBHpy6pCCbEiFI32RmxU4q5sr4qybq/WL/OzUbjihPO4nJd9HM54mQalFdOhRi/DaenIZAOS
J7NRxMsEKL1RvRMVUqMMXq3DEe5ofeXxuLStqebhPchH3Y766cSLuutVMfIb1lZ1+2F11niuBLoC
RhX3mWaiWB18ef1uuTgkYKgN+mLSeTsf0sibebZnLtY1Gx5rQk2iJgl4JfWbGNwMyhqDCvore/fi
jcZttoFR8Uf/pRHaSDuXwkjYvMJKjjhwtTuB/uddlyzrwe9yZEWmxt8hUF4it4AdwH4FqxemQy1j
d6mDnV7Y7k5ZXhdpHh/o9UW5dLQILvgCBBoEsGeHfShXMsIqs2Ib5v/OldZfuQ8hIXBy7c4u5uDK
E3oBIEBAheju5k7LO3ruSwv9AokGYb58BP9oCAoPbmFAFfWb9pBY7Y/cFfOtSKv0TQtf95hU3EHt
5NcP9ewopFGQxulqdXx9FS6deI4fQkM0nMi8t63z0wXjtAo5EYiE8Qosck1MAGqwEOPBs65Z7Vza
hC/NgA2JuRklnI6UBn2e56AB405LvXsEDwRF5NU7DPZMI29w9LsUBckrH/nSoGCFbL4x6C/kLk4H
hQOLCfAmkIMsgkLwKD2sg0TfBnbU5rv4HhDU+99fUJB1yKlRQtR/EamcDYSfa1kAbEDMOlL4n0dj
j6yR6PP1ym19AXEINhjuNOxpWi3AI05nh2pf6hhSWRTOdOurm075DUred2ORjlHQjtxrVZDvMnLb
g/RKhC2oTt/X9aLvfWcc2OXwmcDct8eWMBpdYaMEV0zxe0EL6vVVuRRbEb7SfMfnFSb42WErMLUR
oh+sGPUfj557+q0eDXmL0js6EZMQt6OzTqHRZMYO+J15ZfQLPRS6GDSnPQghNgqXp+uEwUU9psgT
EL4u0x4GMfCLXp/ezmPfHihf6g96Vbx3/Xn5D04X1DGLLQiRxtC3ZfnpdGWKspqTlAycOZRfdD+9
82ZNxaQpw38yFDLjm3c8sA/9bI52Y6VZgs5A3G+eIr4OjbHEunXnd9W1ZtvLM3n+jFKvZOdRU6Oz
a51NC209w5wpXDZW0T8a7TiCf0ezI9CMPzM4kw9zFhS3CA79RcfOJGiCye2swXwoVxPk4oh0maYf
Ajx3InjTZC6IHRml1EOX4gEIpFLdpbwWhxTVrLDJEhVpWmfvXt+Sl66GAAggbCE6lL+U3heplTiZ
TfbWz5/3mawA6NZ2d9t5nYzGtJ+ICqRx7cheiECAwfoUFahFckOcRfmWtkBPxzU7bqBv3wluLpQv
AKTMHiopcsAQ2irtj2OFOHbTDOXd1OBQ/frEL1z5XE4bEBAUMH3a801JOy0RHjul1VQPBKlq37S+
9yWfq/yKDcKl5vjPQ503gh0bbLeesMZwNcQRhI0VeUnjh5OjIFKhQvTk2kK7Xw1nABIm1E1dBclt
ladXZcAvrjucEk+n57d5sp9uWarZKFMkph0b6QTOeACG0Drz36JW/t4VzXDwxnmMYF1ScUC0Bw2g
wLxyQi8VeChIst1oUwNHOm8u4SKeaTnMfMT5FKLiA9bWuYGNkjIHJ64JAWAgT+veIlbbKQq7R+QE
ZISAXBAt0EOufJxL2wCgydZ3ggjAa3W6Ih3yssj5cDeV9BxC39TEEQEhniy8da+EvDZ/1dl98ULT
21prqGSeI5prVS50aNhxBQJhIcYc+s7s1X9Qef95FPvsNexTb6mVKe0Yr06uDSfjsnUmZD877eqn
3G64X2ZELWajBrKfzrEWnp94va8Im5Z6Gb65lIAiUD0i7AHA41whuLEMoz7qqVUf/M2hJdCoL6P4
JXf9UGYHfxTFtatlu+F/+U1srM1ugdL3L7fyLPtu3h4blx4R0Chwe5nVUjEwZbc33Ur+lSeLHQ5r
vT6opm2OmeyzQ6EG88rNeiGyhtgDEYXOIdWic4xWWsjAkJ1uxzXSRtimqSFGI8ZGUjionzJgBVe2
1+XxGHATBd8kSE93MuY3DiKS27kqWkXDryserLF1o4ynnedDONdC+S03/WWlqRJA23+pAp7ttNZy
EqdDbSNu9SfbKlXo1PPXVFPOYVwKn8YGpkNh5wh/l6dF96BkFuxzlPg+ZlJlV9TrL04e3g+4n63f
cf7V27xxyrXpOVvrmEdB4q6Hvuy6uOu9Zu9k3njNxvzSvUEpEOjAxtoi7DxdbW1BF6NvJuQhrTS9
rcpaxXBIZeTl3bXX8iWAPV9o1Ca4LrkUuKXOxkIoJFWaIUESUvvd6fCL6P328y4rHRlOiM7FbkNl
OhBDEDcLcWM5VkYE2F3bS03vYsrY6c5EXwmxoLY91nVX3fs2XEd/0z4UXa3FdN8RHLHN+kZlzoL8
mbKixS6bA+pOWVTPlr/PEM99U8KaRN+3xlkE+Z4racqFABV53o1ovfVFyT5O13S1fUyL7dWKq6bK
Y5MCc2xmmXvoqC3FbTlQXBbZcpTjes0y7dL2ISaGdYrGPUnpWTAAQSnwpZ3ZoEe9/oBSdv+UuhrK
l2aRkCXo+pXtemmmNiDVTUSX9u95RGxhauJkAIsh/iDuMkzS2kkNGcKmGI69rcTjKK0sbIxF/pYj
zUvbDd3J/x74pcj+UygukOXMTbvjkujx8TTzGam7JgU9CmosbHLLvXk9ytoW7nzrbmU0/sFQ5RcW
IAZgNMd0kBaAgMXfCJb5t1gFE5mvi/pAg1Y8VOymKO+8dK+K4Fqb8VJuyNck5d20ODaRmNMtpUmp
VYIIPl6LMUBYqcm/JITDt00ZzKje+SoaenO4qWY7Qf1kMG86eBPfEqSFw74K0r3uTCNF/h5pskCv
Efg305uUl+xmykV9Za0uYNYxMzNceikepX9+8emPLQwkSe2lM6lCmMWNO9Xfrbkjd/Gc/tBtKPTW
81WYLEUFDg3rJn+gAwGlWr/vTZQ/ETEsHlTXWo96il/rROz77vWveTGSJVRmJbn3+aHbrfjT9jF6
DclYRo3rTstrJJNKe9dU5vd8tZa9ku0aA/jwP5WpcPeWRjHY9dzyjZ5k16yOLl2/9EagAntEHuB4
Tn9IlTlySQOQa/Pc2x8SMnfoJNT1QmK8D69P+tIW/nmo83dVDMaA7agZ2wZJO4JgIqo0YR/9NUlv
3dFFWHKyv6yDru/zhRrmlYDmEkhvy9hpB0EWQZT+bHy01JF1zxrAWCI1Y2Uu1W5UOjRr22mOI5SV
t6gc9/cmetmEO8VySPGiPrb+ijR1nThvCeu/V2bxjv1r34LPdKBEzPadrTJ5Tw9o+aaVLuj4wsUo
xbb60FRiuM/G1fgyLrYfr/o0REXj8bw7ojnMwQRIx0zr+4TO6B51BH/f1ZV179CGvnVGs9uPpTnu
TMNV0esf4hJmgM+HwBOpPS2q8/IJy4DY4Qg0kidrfM4yyL0Q9Twwx2kSIUdg3U/t6N3ie949FBNm
G+hjqbs1R6Q0R+fvTeMV047+UhNanefFYzuuHxELN9+kY1sfLLeoDZQNlx+rcM2dM3nDlYjp0qaF
74GxBJEKRjFn55vKkEKt0jfiIeGnL6hXH0BViwM9D3nlgbmQ1pPSc+1uRRAbLOnp+XAwV/PHiTba
UgmxN0C7gG4Zq8cWIfwQO606XuDnXhGSujg/Lgc8hJggaIHTQdEmqOAe0KZBQHPcW5NTfVTK+2aA
DvsPsjYgF9s35TlD1OJ0JKPySG7QtI2lVMNRd+1bvE7NJ1x/rkUGl+a0Rbe0QmnSgKE5HQnyRQcv
lztZDWV7NKu62a2TkexMT2lX9vfFobB53wxVqI6cawGsHcUzcHN8MxvRLdftyr3XEwjlmd9d2YkX
tgexK01WOA94sp93uCoUpaVM6EnIPh2OQ2qhMYzEcwT4Fa41wsPRol3tdV2YnwOXlqILh39DM5wu
ZWD3qV+3gRm7yg92LZLJoLCQ7LXL4Fqh9YVddhZ3kGNyZ7INNxz1WUDXoyoSJAttjSmQ9WHBsyjM
wY0gjay7D1puyd0M/3tfrkv1iIOKGRVZ3YWZvwkU+BlefQZvrlaiFZ0EKRBGBEJiXm1nv3aafw9K
0H+WoJqBQ1vNj9Yc0ru1TOoDnZz0kPft19dvvkuRAYAYmmU0QWkanKOljBYjuheoBSwjTAkgNYSt
1qf3spTp7YRXdWyOaMx6fVnskU1dDu6si3u7rJooaWEI6aoYYlkp66Gf0IbUArf5+PpPvPBxgRRS
XEbAzdhcsE4/LoKVhdIbNu+IIuJtlpVFZEP3vxGZdo1XsT14Z9/2ZKizB5FamrEReUGtLyCfbdyO
b4tMT65cMReefXrAtJ03+Ypt255OqFRV7gyUsQA+OJC+kdE+9N2Icwrss13umskzoW3xNqit9ggG
t7pyQi+tJ/VY2pVU7HnzztZTHxf60wvKB7OUOYuaF7erjeOhkv3h97/cplCHUhQtsF80yYzBAkmy
wXgytGXfNZankATPqGVblvonlvkttbA37Y/63SB//BgQAvt/QP2LMPen9fxF7evh2yjzAUTKz0Jf
L3/mH2Ev1/qD9BBVJ4rM5D/oofyXsJfj/rHV/fnImO3xArs8Lf8S9tIM/Q8E/dCaJCHlv+lK/rey
l2ai+kXlARcbuJwcNlq2vyHtdRbS4w0UILUFJhhiNANBVT/d52vRlTW4QaiwwjNutc6bPyD0K7OY
zLSK1kGN+77vkFfvhqFCpnstvildeX9DOrzWJzrNil9+Ck28bVa06AE4bmfip+yiDpZe8zdlc1LS
/gZ9pBVFrny88drSSwlOs+EZUmXyVzfb15qIpwUA3vbNtY/TvH0IUrBzFqDbUbfqrRUcgJZ99Adj
xZN+/oFmMtaT3TUc9ukF9jIYigB8ODJxAphz7Dcye66jCR+FeM1GYCwbv1mYy1051pcH2UC/TIuL
5OwCyaYa00wHGXqzyo2j1hRTvAIEePfTZn/659b9Wart9JZkKrAauKE2cBIgWB6o00+G8Qg2CcZI
aXNqnh0NZsicdu8Db/2RGusXsbZHf6qeShnsXh/3BRjz70fgZWD8HQnLYNwSTZwrKTZuIHFNcHGS
choNhEBpa/fO1HlVTEE6/ZD4wh72KFjMepQ3+jcLjv/DjArx+8xOhBVCsk6qeCw2uqwmgZIuixZY
UYvRz6fcwh0htE1Nz0INjew1rGAT2HHgrgMy7bP1fuh9/iKZ5aEap7WJgFQLoB31sj4us+OZR3PE
QjU0Tfg5CFhrphciHu0Hx6CX3gq/yh6dKKhy7WNdWB8lS5beWHJEtdYYRs/AY8HBY8ECWByElHWH
+Z97+ES08eev9sve4ENTt9yal/RhkA48/WoNiB9NTCl23HUvHjQd80YoX9ekzH45U8jZBQASAZdA
dSAyOB1loNZbGSTPsdKHDqayNMNVT+bInid9P60oPr++J06D2m1L0F+GJEhBmguXCsrpeK5WwRDJ
5ECghnGJNtZWqFxKXWmLknonGic2lu5ahenCJLeQndubQl5gnocJQZDhJ+gmsFXE+NTLVtzAx8FE
xgqe6uU3pV5fpuhv8Qj8YW5sksPTKepo6vFI+2Oc8JOiZNanXWrjjvP6Qp616BgGegj8TjID7ieu
w/Mvt8Wbiosrzr1i+YgmfYVcg9+KABJ97r/3p/Ze1pMXhHmQBEZMG7ueInIN7727TM6bvCeU/efj
/lbo8H8pNPr/WoCxKRD/7/96wn8JMO5+vEj7/KNUusmRglEi1nhRDbWNPwCSICDCKQYqD3Dpv4IL
y+L/CdiRIJW3k74VPv8VXDh/QPVEgson7aMPjM/dv2ML+w8yT/QEKBTzCMLjDn4rttj2yb8vadD7
GNRu4hsoNBkgN8+1DBMavUtVG386FKIM8zPwwtmFXpoNg/oc4EXovA0SRCCPGj47P4JlsbywDupZ
oxCuJSoebX/VggPh+bgg8J8Yw/Llp6W88HydRdkvP5DGCqEULfGt8Hp6nswUSZpEjN/nzDWanaUl
drUZs7ObIc213u89yQYlcJduEW8xLxY9ui3++Sm+maCocPPT8szRkIptbLY/trNon1+f09nl/jIK
SHiuCUS9t8vwdJQsW7BYNOsCE7COVauK/ljW3nSlkXAWq/0zCtBYE0oNYqLeWV3E15sg9UwcIVpk
mRFKUfpjMGfjTe066R1JH7DFrP1Byr9cmd7pJ4OAzSLyooAYpem8dXhPp9d1wQRwpIFiqNLysBgQ
hWWvUeNCsuefO+d/fCbP7vZ/hqJBg4TTJthwzjhY67l1ulUWSCgXdTQO6wBzs/uGaunfOt5dVx7l
XyZGaZezDWfSpQcG7vp0YoQDpVHoWOFge/JpoOy0A5n5g9LFNQmPbQP8+1SygiSVDEGdLkCegLU8
HajQhZB2R/CSGNin4DNb7dDysHcYImBZs5FaIL0sVwqSv+xKCp8I3/FsUXfiPtiuip/2fmJTIEAS
PQ+Fkh7FetWOfxtjkV0rl18ch6onzQ34EzQST8eZSHECt2CcFY+5z06CNyTGWMWfr5+xs4LMyxpS
iyFp4D/wUc77aE5RLOZgEmbYxYDpXmuWYRFM9iFPxftW2g9l2uD/ZB96mcCxlTdslxvhTsdVbx6W
YERcXzaPlrs+vf67Ls1+qxi8pJWopp/tIVzN6ibbWErF6tRHw4GFI6bk2ga6sFMD6BkoQTNzmhJn
31JfCwQtbNa4UlL5QLbpJ4RO34MjLy2cNq4cjF+OIVuH7JRjT0+M1v7ZcHaQCM0vEkK6ItU2j4Kv
xuTf9b5zmzqU215fwcuDEf7ArSO5OJd7cBp6mHbHYArZtpsKJZhncOM2RnuaZYLK7LprW+nX44jk
AOw6tJ8dKrznSAJMywqJG2keToHqHovM/9wb/m3QKIVXLho+60EbPueb3wnlfKRckUwWS+RNXYeI
E0ZkdsqvXeriY6Zhh/L6avy6n+DiUa+FKb9Zop9jSjZ6LwA6WtFjOgIiUUqPTKu6lvf/up82xh+r
AMMOZO6LEexPd4OBRQnUD2+zHNXd5Q7uSTrHU1Em6pAmqLZdmdR5yYMLkPHoSPN5uQ1Y+NM7wlKJ
3tVOite1LvvqdppQ/8R6KhN/27KxaXQB6fhcOGlRYKFN0XrXWb72Sc8K2mESueorbZNLi4xHxBZw
bbWgc0j8MNapX0mmX2HS3d8ofF/mm3mxoDT9/tf8eaCzyKApxsxREHjCuivKm4YwYWcYqP++PsrL
3Xf6vpDy+RRwAMVu3JZtvj99znLGALDDjhDDez15O+QllkZakGR/y9rSQTsklvtRzcWY32DKpZaj
PRT4+wQjdpBXJnxpY0Gt32irW/P0/EM3Rolf58B1KDyUxsFzB/sq9YY4aCft5vVZW7rJtE6mvT0I
fD4qaYzJ/zidto54CNl8VoR1qvrupjSmZAxtGfQV92SdIumZUzUwwfm7SI33wB7NeTFSHqrNFsxI
DP9DXiU15nSWqifIrlnbrGDmcJf1mz8J9bv6L5lhovgYyHZEStgBRDaHhF647wkw/smXAflQ49ar
amQFZ3RdtKhX5iyecRovq2iU5aK/zeacN6hWXY+BWTqsdC10iXYaVtG+Eho5sgO8Jmn09TFrZ0x7
aCxofqStmBvtA3Psht00uwPiDnK2DhhBARMFZJ9/T7U0GKAla6l7h4fSisqzUQ0ZP2EQ4tAHrTWE
A/0zECf4zU+YATWJjAd9HipcWH3Z3XLkna/ERlZ1Dz1emocKtMpIs7ZyvCW0rUmVbjiXHgZ32VSR
XWAzn+amSh5k33pp+Zxp0yKDOyyhbVl8wbrTSHGoLfHeDsIpq6bAvlkCY9ayiPaXv/jg8FM5HrHi
HL7ZnTU8tVWZP3t+6w1R31fNhKkkguRRl9stxmalsb4TgejSg160uhfRNRZfJ9QFvgMzwZzKwnCK
BgEwjCqaVBI8idVLvuRVYRAIjA3UlZGDl9+ayPzDfSmlj8QrHnFunM9Wlse2Cqbs1k2s/Mukubq8
A9LgG1m0DAsI2ImQUH7Wld31mH2W2pfeQg3Ni/GlLREnnwJHY4EzsNuJSmusrr1Es58ASdTebVfJ
FOkpKnUFbe+52CyPkxL2Xtm0GFwNCyawhpV+6xCVW7B0SKoybAQq77sgLXMcAqd2+Wg7lT/iRWlX
U4wDln2TdrmEqGQ1lYUBVaOQrpCiMnRkBVoabqPv4lVXZOP8NpN1XgEGXfw3hd8Fz1XgUbVYhb4K
aiV2OgOQVGaLILan2nx+KLxGc4JwXXH+qoms/BQXcArVJTsOscZP6WgEuAYPQ/usNSWu8vh7yvu+
twNwY9wG3vsakgd6KlUhMaCzxiw4tDiHl0EYDLjyfAQ2MsatkQ76O+HPrtzBq9WMA0mp66W3tt1o
tX9XT26v5ceCVys/ktzU7k2lSZqjKhvL6jAXvv6E0VfxpzKKIXto5hycWj2VaIgIDJYfs43Hy4zw
iQuRocQHnFegK6M+RasPEZTNTnCTPv2B20SCi2XWo5NW1qRb4Tw76HQUZmGU4C7sNQibYLLwKKg1
N6HY2tYUEM1BB4zXrZQU3bqecwym/e2vhHilwqIpWDrkRFB8Ny14bzEazbO4cf0B/LfZ++t9oc19
E3aoDGbxhJUMILs16N+Q1jX0Z70OLmvRwF0LO89gQ/R6Wt67VY1VwlCnWIUmbdmKuK8tNZNn5sYS
JVmNmJqLUYCG+/OwfjOC1fmEZoGtdnM2lUcw7XC/ECkrcPCjg/8lU0oFFIq7tf9kJ0WZxQO4/L/Q
3jY4Bat0zQNGxHVw18jGsW596bXeDqmCSu6l25NLY2NofZ2w9jT2Xbvy6gBx77Q4cfXir8wPyukA
4Fy/MUlA6l1bSLxc8cR1nZBVmoOwl2jG7AkIPJCy1Fjc0ONALziGjvAB/aKvqAq7effYG439uQzG
4u9mcBM/Uv2Irm7adR5+EpVRfRaBvlahqkysGSur5pawMuRVAOtME76cSTKLSBuaajhsYNy3KYwz
NypdSziRu7aFPYcKf8BoWtKsvKthhS7vNrCRaUR+NXT2Ab2zGv8Bbcikse+F1OVuhGXV4AA752+0
1cOcPuWcreKjcuE0ihvif+LZXYeXbstXlJ41DsMPj4am/FJlrTN0oTFhvrqwFyUnbCSsH59wODSP
Wr82X1VaGH2Ef25doIqLpdtt1gDB4cZBDXtXU1fP20i6gafNkbQq5ToxOYlK7UNgLrroji9P7P8v
Af6vTYDqf64A7rC6Rez8288dxu1P/KsG6P0BaBWgFvENnCd9y/n+cQ6yzD82LC2Vd0Dh1Am3ftq/
aoCG/cdGe6EKRQkFtv0GKvuXc5D1B+AdSoPUAGELUlH/LecgqG0nYRE1wK0ISQ8T0AcsC37jaVhU
lGjeDJvDKQavjYeJq3SezNbpeKAyM5W3shhSPFRLAgOuQN3KdC+exMrzJiV3NxxCU35Gi86WUY0V
gJmR+oymvMu9svhivbyY2cvrCQ6Al1R/eVWNlxd2eHlt5cvLm728wsX2IHuAXZ/6ZhUVUpjbi605
SzeF0Pmr78P2pAtEG72oF71MD8X26Oed2S1x/hILiFpA/ndfYgRC3fzZ2gKHJMUCOHTc1JkPuiPT
hgtROFm4doorshhaeWfy8jigX1fchctUl86BJKQ1PvQgJ9ojGrE5rhVLgG8vfp5pepTNgBnjZMs0
3c+VnopbS+8C/U1tL5o8EBJ16V4kdTbjTW36WCd4sg6KkHZWhbyXmlEUeVM0w2pxKaFX4WKH3S0K
Hwh821SokB3qd627UqaLa8/Lip3TyBbNEK82eCy6uXAwsoanla7vvIKG7PtJEGavR6D2We//aWLC
OY93VGt5hZ4nXOWRle4mLSuCR/CJbq/emhqPRQfVLWvG6jhPvGmb0vZoV936dnULU4zRxKRa3su+
llM0AalRQUSslBo4RiBQtRfNxpSjOgs3HD0+q71DZ6WCtT6W4quh4Uo4hrOXdf6TWjIey3VG6huz
ZfoT79KS87KzC29Ecno2jfptA9VePFj90IsDOhuk2FYJzR3JIX/NYqMb8TLwJfSB0EhxSkVIgq7G
cR187vwIjaYWHLDqgvxmcczxiEItgcs44EJOENXkU4zfial2dipnbw96A6U0LGJ169bkCWoemkXl
7m7O8/o97qY9Mbohhqd0mviThsWeC1fhQV3USkDoQ7r6T1nfoyxEvdMyQ5e/6p4vVLzJHVG3N4gR
kCQIK58/ex7gG+y/wReyb5F3y/eujnLhceqbxIxydzSK0Pf7Tu1UMS3mATyrk7IycGcJqIFlI9Um
Z/OrqeG6HPs5JhFhY01jdxfMJq/X4lemm4ZGkrby2Qik9zbADju/oZPXO2G3JkmyhBNPkvGBAEmv
DmaWK4Qr2evtXpRaMx7TMkF0PeFBLnH+7lenwGTLQwQAk2M8xD7rBiFSGlluVpi7YrD97PMkwGC+
WUp3KA9DMZT212FN9ZbMh8a2hqddoHl5NMyiSd6s8wS6ySGknh6zrgIQ2tSD0/xF5Xadoy7N3Ce9
w8c2wmYk4eEUdhZtbKBHQ3TdI7BmZUfGZPjP3dqN5U05kyKGdtNrdxndbFiQjaW1YS7GFivMGcJa
BBxWfzZT1IF2upYtvH2pmPFt10WV7rw18d+N/uLcBHMgx3A0crXultLJntPZEgdGreYQ6h/13tGm
WR/aXUXf0B3tKdvrOIIdKUM1diiE7+LWpcZmPCDU2P5JWWIBgJSoGe9APcAXUSu04NYfid/jmj3y
7C6J9zYr8szdcZvmbjgZfSYjuxGTA5DJETZuXLBzQq9BorpopuVbr1s6uUhVpWuo8t6Y9x263Tiu
ibzELw/tHSLaxf9zXg0aqo3e6V/dQdMRaTIS/2hnTjBHyjLELcp5fh51huZj4w2YsQ6HZe7GKMGN
FSveIDGxvxWTQl3QzfRbBOhbNg7V9L89rS7v5CDtDxNeQdmRYCrJmk8i6NQ719nukcUIph8uiD/n
Nrd6Q4RpkbTv82xB48/Qu3nnTojeRZYyRsQkjGJ5hEhLimViI9mw/d3eP1D9KPown1z5vMqqSkI/
G4DOS0v2+Z6XLFvvBXfeE2AY4eysteZApUgJ1jEoReOLqw0z94Q9Ls/Swel2hxptYmMP1pqj/wYt
lHzqwrJM0i6keQGhcHX7AGNlPJ1mZ6ZHDCg2lFXvtjsd8UZeOt9Vwae2SGfEygYur9AzNeJ2Y/Az
cifCsnmKOuwAytAGcDCEi+a6z9TE8gFlTLcU1DZ0Z/XDsi/0T5B5teHWXYq8Cd2tPh2pwMcvM6ht
47upS63eOV7W17dtORcbBdHi9Str2ZU7e/BgPWaAlr+jLLaCTJbIhIRibocRKrzIkwFKZol8WqXV
yV0rcFgj2PXHPAY+ZD10yI5hu9S3NoLLWkcSG5IdWuMHFdjju2R1PBd917J74ggwVxrQOKyD4ZiO
FT7pkJcso/mEtaiYwnQGiYb0HK7Qu8JMg/HOHZGMqBGygk32d51hKHFkbwDSqKj7iLCdy2n7kYsU
DgqTWV1HdJHKj57olx7kRTam77UMLMyjntNY+bPo9YLVNZsGJT6ROAVKasMqhR8Vo0+HO65KLBr2
bYY87a73W3BQfdGiId0XXNMR6msF0kSIc+He06IgsmuygeRn1cvlSbB4WIjjUp9iMzAYANOnIBM7
oYnyG//e8tGbhuDtUmgre4Q4+r3SJ+9R9aWvhxSAu8+Oocw1rOfZs25XZfqYREkV/K31BSUVIcb6
MdBV/i5Y7OHJDHBup+AUrJ8wcLa/8lOnLwWAlgdMQACJejJvn0s3k+83TAtZqDWLcY9PvCQ1JFsd
ti3WiLA28834PGsCCiw+vf8wC/ogD3uAD4QyVkOG5wQpZu4lXkHZjkxyvU96NQ+RUVeAV3paumjC
TWJPrpRWh8y1h9uaqfQ4nwj5VnNmNYLC15v7QJgS1VrfaT5CHpWPU5qYfTiSAr31i7b/rvoe0oJI
KljKOik6ptZF0oVu0hH7odOdHEqIXJjO1ao+rBUI8yPVaweBLNWSvuWzU9V73SqbDw75ya0mUynJ
d1X7fVgz5/+wdx7bcSNZu32XO0cteDMF0tB7imaCRbIomICLgAvg6e8GVd1/SV3dtXreszISk5kJ
IM75rBP7uVbPTGijzUCZOx88YDVHsevBRUktBrqqwlRd50HX5Em0TlInXCd0QFpRalDHk9PTNTQp
eMZs9eJicTpb7OlvND98mQsjnopZRbHyIuAp8srMEvmQ3zysmwv2XNdZGcTwJ8w8TdMOlKv77LFH
qrkXI87V5L+YlmArX5zWby5ybtAuXiJV8rA3RgVGPFhut19NQQQ16sGM+H0WVgp53X56GW23fC4d
C8XaWOcLD73Vp4jbZIDpY26kmmh2A9CD+o/V+F2NYWHGpVsXZLEiYqliVSwoWRAFZW7sD0v4uL3+
vO91mldFXDly2DoqmnQI4i4lHJwTQ46obDJaD3jGOdI6abNZ1weC2fxrncJDs85rLN15qYUiJLo2
LsegVRb5Tdorjn6EiSbuXBeHbJaP5glCgbXftX0d7ttKpeGBevH5bk4hko+Lx7Bo8MR2+cTiwV6d
ip7M0ftsv3Cc+QvSqaRuvrU/oJ7UJUz2OH1hQGgfV/MOawbYkPrCifxW9AgNNvSo/gKShg1TqjZ4
KfoBNRVfuNPyA4RCPr5BUv4XPiV/gFVzkzIALj9gLM7s1TuIDd5SaxReb7t4nRQb/EXLX4cQ7AsV
axBAmrH5hZYZdGwBnRHMA46WDjXTwhe6RtNyNB6yDXQLv/C35guLq3Nq9GK/9sHoyrbL3jonXHFh
AWVeI86b3m09C58i9g3m674gv/9t4MOyiWq2tfXfb+DHt/efK4G3P/5j/WaTRoqLCpdHDCJfrPD/
WL/D39igkVLBnhG4sPEP/1y/bSp9CXMjeRxj+A8G/o/t20C3sxkzthgipJuoHKz/RoHzM7UEnUYE
j/+VpMmesmkmfl6+iUCkzKba7taovfcqEV5OrS3/RgryC8tCfPaWy4hJho7irUTjF+Jj6IIlrRcn
Dq2OOknZpLFG3bfv8vTvXH8/v53wxysBTxBBymcERvHz2wkLJnvNI9zOZYpwwWVA1X+b2P0XbwfJ
LF8Xoha0yL+GkWceVIRC2+YVgTzJoja77heoj9DOEZ386Sr6K/nRL+ngvCPqW3wLzz5k2Sb1/oWS
I+2C4cQTe3pVmJjHdpDpZSR5Iu8lexkQq1eSFZGtvb+viOwYzyM3THtGq9UhhZtS0iZZic61dx02
cAzd2QC+7EDNqM0O3q730VgQ2p4uTk3ATNvY9hVB1+JazI6tjgPm9Q9G+Cjbc4Aylhlt0D5FHgmz
Cc/xxmIxmvmfdib970Wzlh4gMDzKwWkn73uxFkaQ8CPc8napJS9sFYb1u2vogt3SsZkrjHn2vER0
VRSepWWwtdnZjpqvTAKvH8dh4mc7zEvMg9YW863UEHwEUUNk1GSn7KxaRFVED2+wvGiiip7z3gVF
j0oa+QB+p5JtHeAb2iNw4HFzT86HNDD7z0bMVEVXpl7eJ4DXJz3X9Xe4He9StmLGC+fk453W4Voe
MFVSAmK0bm4khHN5z2HdYrVdm9Z470cZPKIJE4/p4CkVFy4sXWyPnDdxHdXl+ByWZUXbmZXXw3Md
zuP1GrZ80k0oule0082djQo7i+1hLi9qwwpFMrsBKumBteBZcUe+NwSCvXPXjG/5Enklyo2WJSZt
bQglYkL7t4B+2CpZ6X94Mo2sYL/I2NN2eMXEzA+W84u96fqh4paFXF6MCC9MGs6V7fScRCqbSj5M
Z+CXkJN40na4SJgqfU3wXt4m6ziI+2ZUtsQAULvfrEkbRmyNi3wvomh4Ikpj/iaFkYZx4S/FB/N2
f9+jzaoO9jLMl3SXaqQJ2if/XayZvggj7Wc78r9qcmk7bX6a81x+TFmLI4iAas+LzUllLM62HFH4
wRcyK4UT5XiwlmeSbnYHjqYwLoiUJ4ZdFE1nkUMzpFsApdfcDmY0jkm1KifdUcaBtNpqs2Zi1Fnr
9Vavc3bT1Nb0KuYgfweIyYK7kFr759EvNoXBsG0HSoYhtJoxzkMsR3OG4Rjsdt1PUoByTINKVaxL
q/voJU4yNuJgfKa3dQu9DGYmxnZAKSX9nOAwP9WS3MAAb2lsloa4MjDMujF4EUNcpdf6rnFCnP3g
DXYC0+JiPg37GlIrFMvrVBZgRJVEYxFrxxMVT+qKu6ziFau9larud5qWTS82lMfC1owGmUk5+Nij
wuD6KHjiRwS9+Pnvo1vNUZz3efBSO9K/tRW+uKStgrTcfhnBRqEidWuOqWefLykQXjwIiyzCSptc
/2YHVgz94xANHrm190IjSPER9n59s8DuEljedlw3UZ+B9RelGTAywtPa4DWYu+O11dMzs3gLm8f9
96G5gO6c0n5m4+fbEsM4Q6Do5ROfGFfSKMHSNrKoregDTsM9y0oz7pihmW8EkJ6xk6l2v0ELB68q
NXC9e6NDVA4PHFXTdp02b0W9ZEbc+07KFZUtqjywnoC7OqnTFBT8YXuLU6wWLmuns1y2tRx4m64x
X/P36kfc6fwByyx1vT3TCN/Lstz5vlpcKjrSThlHxLZQRlmkhhM3WBT7fVEt1a29elW1t912vst4
A+IALLomYecDCqvKFjuX7T849L47w42GsHAHxys8KuSWUITHqfdKnUyljbnKB4c4B4GfXyyQYJ1Y
dcHvRPEWyZRdN9g8zKpW3HipZbgnttmKfVR0ZggUobM2Bmauz4aqws5ctJbqdgWzJjE/rDDIsHg+
BynwsSNPlzEkX2KihmGOWdnMKEYH792oqW7RAK6q+HC5WguQhxH6tMrDqt6VYoSiZ5hHqpaPUf5S
dVmxnGlkM58QfZ67z7xyusFhiK8kK6uOYgZz0PcjKZaAraFLbkFdIhKh2iCKdOzoNirY/xYEAcKa
+o8UdQQ0vDk6NVlfHQ/f3hisk6ihVYLAhaaQuy5Q7lPjNhnUI1WCu7wwzM8xbaVLhTVFk/EU+CdO
uOQ+MQM2GWnuOjgnxmrLU+HS8AEM5ecXk8q9eHRS93wZverBFFX0bpDU8mqFukI9hY2yR8swZJfQ
2/3V4Jidc4wAI6d9GxbSSZBZFEACqioejaAz3+e20HeuNas64XTHt9P2Q3FTsxG2ibvY6qMTs/WU
5RPaDcTNaUm0nyR8X5aTEsnoB/Ld5Nm2r8aQdMnRTtt3oqHm21aZpHDWyrrhWAiuCLc1yU8i5sEm
WP6DVQN+ACBvspPZB5M5EeEM5DT723WeKQ4ZWXrQynPQ9A8pkZ535IPr5YBDNfhdbC18iUVysrUL
lL1y7AY8v2LXIi4cOywJt5kfECO/gNw7ibKHUCeDlavTgYvvXfJpDEkECk9IjBOsJ4FdIOSuM6yJ
DSH319qCDdznxAmeeI3FHTnlkbynxzV4KyQZPEm6TvNl5/rsOYZL0NfeobjulLO3R+QB944apFyf
uDatt5YdyADHtzhAynERw9GxJi4ns6nJww2JzH1ZF5EJLDsFT4BCTaxDTeTq64CIy/qiRcDCmWIv
pZt0MpIvHhefOARrW90uqNS/56bTXY0cFFxH3H1ZEk1Z8WoP2/1Rus7ogztkispW32mecM4Vr37Z
5zzYJ884cbsMXNup035nKAfQGK6bXd6MqDCBZ4n8R9Q/7pCY1Ny68DnganGtEJMfAqp96xjhKO9r
ZpqMyKDK1MWinKmNa8MpWp5EvmnxmQ4Dp/J+GtYopx8UgOi2weYkbgFfq+m8t6QUDv3HnntrB3Ke
AfLg5hPQy75nkMuqJeEJL98nkcWVsRoW4KeyOKXXagLwmvICtBazu0Dh4Mz+qcp5bnHhtJazH+Zi
uikz226PY4ik6VwvwFexngMD8xNVQ3MM+64euoK5ky0UHXPsiW64Gea6yQEEQnXSNYiO9uic+p4i
mBJjshq3Dde1hH5vqH/zifO2zbPSIK8inkmvLxJXjLlz7ZTccRwkhn2Ld2rIDu0EQBX3Oijtm8H2
mYl6+pV6VJF2CBliBhM0AIzWrszwNVwB2hDbuuiewW7Ull9dgb3oN1W20kbWJ/1qh44zyHdlGU6/
K9tNmSDzQYexOziDHecuNCGH/PY74zkIJRfW5OdJRpPemavb/vdxnRYICL9tgMQzw6opsXM5cLJe
9XOiIpN2W6P3fXhzyve+m+1ins5VZahdPQdVGINDdvJ2RX/SXw6TU0b7qE+d6CA8czqpKBdAU5wj
JhK7avJpnbEQnb0HIE3B3gaidPdpFdn9yszUl851QRbLYYwMez2tl0lwY+Q+JxCRF82ZE5XaUHsx
mkN9oK+tsHjk4GM7oRRjIEG/z6JmTAInW+tdy0zhv1k543+cpiwhnMtm1vjv6KpAfeM8CDkOpkxE
7qUMXYPfK626Zyst6VNZTLDnb+gidfdWAE3LG+H2MrjpbCTYTBYZZzBznS8+/4dG/EAjsGP/aZH8
F0vQ/Wfzmb1Vf9YDfP2NH4gEkXq/4SFAl0YjyVfb+z8hCcMKNrSCgDRCkRCuo+z9JyZh+b9hAUe0
CWCAH+ZLh/wHKGFteAVWDxznLBLcmf+VJOBnQYCHSQ8/BenHyA4IvvqX7I42bQpNw8ytz7L4TOB0
9Ugq6QyQrMfCSVxOnvdWB+nxT5/QX6zaP0MHP14V8gLcZYNr/F9zHoMwWwrZRLdFaskYIl7ezUoG
f2Pa/8sXgangqESYR1XAz/iEtFPJBh7eisx1n5dA9Q8ik6xH//mtbHjK/wlNf7wVDFpbWCsvQ278
z68yhqnkeRre1iPPbSIrM/fWDQucgNFsnnDu/E34xM94yB8vR2Yll4yNJn5zn/1ZzitKaw7WMbi1
hCXPTe3cZ7PlXfQjQ/l/fl9/9enh2PjHC/2a4+w3qEtxlt/OlaJwhYyJGMZK/I06+a+uPkQpDpsD
spd/Cdz3s55nbO7f1mkY3fGHpoyzbV3PqpVOwyUqK0JJ/Czf/ee39otf5I8PkW5BknapQaaE/ucP
sSrXYskJDUFOpnazu82kpBS7uxRG4rC2kbgfkR3sQT6CJ4+16+A5dfZeMJSlsZOSEUe8oXtewjKe
zXllpbB2NafOf/4t//KzIT4Sg5qHH+FXv9Oo1CijMrhtR9kfELOubhKWbpDUcLrfbWeNbjrHNf9G
OP0X3zoN4djI8Kyx//76ySwrO2ur7VtgIbQdNsEDRWjOfxPm8Zcvgski8kHaQFeBYv98DStDTchC
zNuonkQClGPG60Tr5H/++HBr8GN+vjM3s2+4AaHgt1isf34ZfAulUl1xodcp8PbK87A5lmHVninm
opY3FgnyqC0EKbvJBqTfW83K8If02BpPFtOU3/GI0Ai81s3Erha4kHszop7gqNYeazuxDOkFbdos
/Zy2RpkUa+TfiXmpiGyMnPRmRctrxJKJBnKVZfEx8OvuUbk1up5JS/U9n3r8Sh4FNlPsGbDoYIsa
bSAFvs6T3vorY20P5cPQmXz5tWudmlhMh31mjuSemUWBBwWP47rvB0laFnesviA6wbntdEicECIY
8YZbjgETmKu0kjbwrWMoHecxpck5hL6OnDuFZEoferqxRawsVd+WBrfgEVELMpdlVoB7/ezNr77V
LSXoSGOasSchNBLZdyHhd0vBH5FDOny6xPYYbJSD8YFDRX9XZUkyWzME5c4DepySkFzFez7H6NTW
xCqfWmsduYSF9dm5LyGAT9slHx5MR9gACM2QnjbmluzU9ZQJxb1HueY+Fe2cH5uWlsIdwXrEGGZ4
YHA3WHa2L+Swthf2jCIBgIwICyTYm7WEedD4VHpaBEFtLsSOL8rgLB1dkpY1sSCvTeoXGhRREzrh
SgOnjyJ4SMbe0ET3FNjIGzoQ5BVJmJL8NRFUD03pRz0iHyN85FDJjvx0EgpAHuaX0JjHizCsQnoF
HKFuVmCGc2lG2RvqlRpQkXgj6+grLZ6bgtiaQyG8CUWYq8eLIiSpd29PHY10OaAgna2IzbpdHUSz
2OURNTrE6wBTdT6R0IcAeJwaXj8DgrEwH9DJVYDhWevcvdd9GjChL157hduFRhFwRvAV8APQjrUM
Gr7eVWQf3oQIKnabLhBJ1qjlw5wl8Yx1H9CAqIX9FHSjX+9WWMMyDkC816SVsyN3qrXSq1aMdnXJ
3hM0ce3N7bwDWJnvh4LcOum0znekkD5MPOzzuZ2J+aotYSYBz+zFhRyrId6rJWeRqUdsEXGzgpQf
WbCwUUUz6+6B9IVKAIPNrpnMA/k7lH4tdIutw2jeSatuuMVMBZ9tTTN9ZFPUEhK5ZMDJcWbmwfc5
bMyRiInQPxg9dG7SS6hozpUiDHeVNMtynzqj/ii05T7aoupf50EW98Ec1AJoyF/8hHA2522WS/Xo
BrV3K5y1eI80+txd4RIisSujVpy2mqv5NKpzfQXr2RbHonGJBER8oBPea/eON2KLAg69+t2kf/eF
36B/wriPmM1vVsSYdr3Jvaw2eqUOhrV9mRQYfRcNtWKLGJeXtIE039t8thlTUyQEiSymeVnRL/pa
uOtskQ1bl58LX0OJn7SZHiy7bD98AOOXsAllh2nMzl673nK/acdFuyWisrkuG2RxLM3CwHHatqJI
2BU8J+n5xm9Cw7ON2GgCsjqNPL9kE8ybBHO2hzh7XnP/kLZIIg5zLZE8gRd3zY4yDe+xdafpway2
a1Cb4zfdlwaIRo/jLLaKTf4wEKdpssy58zeLFtRbudAWdSS0f8Avao2iONa4T/qkmaf80nQKaObA
CL0FQnoirQy1ZRYmk8wsaAOvsL7PakTjmfNYJkBEsVDtbDUXuIRte74ZOhwpc7sseVJ4hnVBSyaK
Sm8CYdqPHoLSWBsR0as9+TszH9NU3Qque7T/AArNXg2ud9PPAANJhhbw0UIF72KRmcXphJomvNQ8
ybvXmragNU9cAsKMQ4SHgSeQbMHcgsRvPbLsQygAQh15HDdD3M1ePa7xGKjZufdqFaqkNXv7CtkV
BMECLVLvsBtF9pmBKaC/7CtRGrtmaLhzvc7uoiTgn9P9dlfomM5JxK1BtMrtsMsUj017XghgWYtq
PxmBfW45RfC9aceIqkJdrsfVmbsscQu5KUlc2SXzlE7ViVdM5jnuKVvH0En+C8TIcuECdYLYIirB
e00a/e+TMPpv1bQVA/d6WZHdlGbxOta1uAE3nj5Zra1P5m/CgTA/8dV3Ks/nU7rB8nJntH2lESaF
7m1HqHCzd1qbZJlvYdGbD3JBKbzrlj4rTmSos2G/eoUwk86hnpeVXQHl5V29VLtBV152QHrs/I5v
01p2ANJCn/hklJa0F5TCTlbshfoETFMYex+/wlXVQ0KcDGFVsis71BsmZkR86n7qRIXev3blU1kO
gd7ZQ1Q/IaBDGTUFJdUksLYLL0HOAxIdd7uyXF96AJt15wcYovLU34G827HTNP6bVrOgsc2egw44
pZ9kEoHfFrHyh7RK0DhD3Gm3XjjiB0oIYscXnbGnXSiHrhtHn0vR1L4GEKnSDxwjhKTPldnE8Ljc
O+BScjgwelTpfrFTfG5MM4omAwxGQ+KWHp1FQe0sQPXFTCOfmFa/TqKxnQjVZK2AGSiyWSZzwVW/
D0Q62jsWVIEMvK4ymZRGzjEPQNjLSxMhw3DorTmcjikp2zyuqnApCb5rfOOCSnFsUpqjINq3nkDm
Wvet80ROQXjq5z3upMHwcUoxKszxYKLQSzxBJMwOmK9Pk8ZIVfRQ41tsumv0jChbakTpt2ttBa+2
nMnKTyO5MJ+sg5GElkhxmcAvUu/mzcg2YwBN3hnqk7WjYXgxrm2/Qv4FWlZKvhSfwcGZp5qPk84H
85CNAygRpxFNNHIE2MaI4TYr2qpZZ3EAgjLvILOs73p0xvHETnuwXA1nfLSX1NA3xeLAIbCy5ys0
pe6ME+xG9b1vOGN4ohaAOfxpIY1eyElbezpT5JHlj+mSiih2vTXa3HWomZORQ4TEw0GNG+aVQyR1
5sCp1qsiLD5o1mtRvuVzanf72Yp68yinTEJXRdKBDbfXodPiMFpQP9dLKS5aLZozaD0UfGTAK6p2
ImjJZM5sp+FyyLrPng9a8CvkyovbsfHapDA0LenYDiorccbFuhiRM0+xz6QyJszAo5UMdZfVaJ0k
i9gwoCIqLc5X2kHW6pHk/BKOS68Gz2XsBvlRG8zZOsyNB+1Zvjqv/WmirqyMBGlXVVE+j8UUVP/z
oRQ/cKev9Ld/L4O5xGP18dH+GXf6+hv/wJ1+A5QgTIWOIQasiCCmf0hhNtzJQk1K5xqJnIQYuyxo
f1hRHO83QtdI6IQsIdArAH74A3Yi6I5UFpPLlch7gu/xr/wjJecPwKf/5d9/yrzyf10CUaZAC2Fp
YbklqvPX0PVwjTKjWbI3wBNjPa8XYZOH65YLis5mlPI0K5rSZXIfarxtA3Ss4yEtZeY2CK4KS68q
jlVhN77JcZQ143KD/FF16YXABi2jxETtyv1v1up7zfEkMEAyLgwP5ewYaDi61mnd9BQxiO4yLIlf
/IAv+0g+ZbZoKwcwwEIbq3aSWHaxWe8MU/ch+W0kdYUPrpEx36DLzM2huYTusIfpMEJGjvcqp0nv
ZsnG0Xsm8qZCe9Nqp73BPYutEHrFjKBL0SuccTMS+17hW/D3Ua3bIBFBJqpDUWemeQYbY2zincGU
e7246jsW214dR9ee1L3nqKi7i7B2DNedX1cveC+M4DSY7V6dmPVktrsm9LO3sp5HUlNn3JwYNpoy
iIMs1CxwK08D/rsiSHswZL/z+kYeQqNaAsjdsJkOiFPC9jqYkJfHOBzL4BC5izBOBoVI7pYhfmt0
miT8DCFfXndkR/JO+k1Yk6DqHRAZZqM/xaISRr5jxxLPPRz7JY9WyBEmFv2989N+/HAzyoeuOtKz
rHOr6NEG986mcg2d9AN4qi+P1Ex2xNMztEdp3CG478W+MMO1eKtNTIJnDmxg+Cm7JS+fI8II1XXQ
0ex2bk78pP3YtxFk2BRMzhlR1O4tvuUuPLih0u/U2eMOQD6K77UETLkzWhTZe9eaMGAbFd7HfbE2
rEVdlmu2Yw+1akKlBOzJSlPnq9cUzf1a9wSDIm2YHgZuNXGAhA2xGKosuAlsiPPYQlC5IJwVmgTc
sGTLydrW/j7Z4TAk1MdO94XTsoKtQeOhschNda2COWTIL8ZmHkrO56rv5MFvqrzD+OKoJc4lc+Wx
KZbwYJlFFZ0NzLCQIGZh9/u+l9V6OTQhjMMKtWTFizYsb0+4fySuytHqIMqtannsRrO7zIM6Lc9q
OG+MM5w+2XXQF3ZGMRnbaTx0vvVahaP0MThYZO1MXegczd6FUKOnzfEvK9RFlM4MZnVXd7MVns6z
4XnHCSlOlpiZy3Ls07p4KDgCPPKT2+oOXSc22Sk1IozuhTLag++7uJE0CNsaL4NINxJPm9hte4bb
Y4uoHkmM1wXGceyWNjwZ0856wQMGB0UwcOSuie2l0jkl0g9oxrMxq1DkFW2K0HEcy3RvzpOh4gpP
axTzpcjidMY6pQ6uWudH6drUpxp4oAgybztjF66aRA/JZzLFLttvCeniN9muTjGZxVVdbYoYJ1vg
8iTqLinIZkN8jVk0FuHSh4nW3aqZ/QPrgcdtdk/bW6DjNBxVuLdT4JcHUbXmfCxGb66u4NLHfJel
Au0wEytiaBvndn9gDPNw3kx6wtaCd63geiSrcrfq2iL5iMaqG9367m054NzHemobxn0kp+mEN27s
x6YJ3yzyH7pTd65JTZnSbcMsQ1cESaGartlj2NfOYWroiIxpXUR7XHaWWBkPe92ok0K3U0+97WAh
MELMFpDSgZWC5JM6tLtXu26bc1gM17mxu7lvGRKX2otdDWqCetso3lZgt9t6CniS29ofg2MLpuGQ
05PJ73RP2icTT/nuqR7JXNlD7srwWEgiGC4Em83A5GZZ2XEc7eh5SdP2wc16Pq1yNjp9QaLSuu79
YKL/uJ6asDwo7c1c8LUZRAlB/ZmBbMTHOHzFFOnal2VlBMi6+863vxEnFryR6CTGp56pBTcFHw0C
P50Lce+lOnJiylpo9Z39wvJOXSbx6eBlntFeNbrFph44GP+x4vrlWe4OW9sAAsb3KXeIJ45QO7V7
S+HEuDaRCW+WpK5vmStFne/cJTBsHksr1dXmOCwLgITQ7idMqoszZq6tdSJfwBIZXIWXsdWhgQeL
Wm7y0h1L2Pu6L0aBTblIR+7PdQm0HbNxtoTCqHw0prOQhNb83BVrUQwJ+flDcIFNz1DvYZal9J1F
qVIVD4WKxTMxvDrrfrehXUUMedi64AWt+diHasHOjMybJrwkMmp8AfsJN3pwrTK6CE7auaqXQyDk
YO7mEqPUSbmgVd9x8okmKaeyHm8mHKoLQMjC+bhzFcFycOCWnWLg8Wy8b+TXCPsOzcE4bNvqCk+t
tWXt0DV56xU8v6VP8cXBli+BO2ZHnIsAPUhg7Y1kCWYdC/RVGZ1WxmoRmp7DnFdL2XsXZKLk43HN
cF4/CzrsbWC3rCzQa1RRC1eEjiYP+w71Yp0Pn0gXlva8x7wTBPs2xcLSHFLPCIe3EPQXQjrjDmvQ
0RW04mykt918K6tSk7Bdr+wCbuzw5VKOhiXFrPZdSpqAptFtyBeaUtMg3aNbqadztx/78Kw3EIoc
XaJg+eLWXJkuCUK1HvXe5ZRjKeIBEbp7KEPWj7g1KTMUuyIy8aiz+lgad4UeG2s60hoA9BiLsTJX
IhFExrPJXqIgv8SGb/ivcvCW/nLCuDFez42afbSGRpGqp852Ou9iIJrHvrRHZfjnuVEO4iYcRIuT
Qc4BtlgfLGO66fzGWB5kqszpZWg3cX1sKEn2KnPRUpwuqFEDDrSiVurOSwO/6+MmyJzvNO2W6XnV
z9icXE9VKVUvXiv3cOoBsJQVXfLBBSsxuG7z3gUjSRbJis91ep29nmSIJk+z5TzqqCM8K5gGxMOC
5Wp6E0R8vEuw4e6EzbOaLrTPbXyamuVMLGaE0OtG1N3kJQAnKJLE2Db5OdHdbn22Sdeak0CwSj7X
XOlchWaRqScwM+9e1WPz4uPBsh/92iJWogmRqx27FYvjSSa8ZetepI6GR4pdmTt7Am46tYi3NR6q
qkJ/NkcgPBTn1TitTkI3x0owDbnFLzXI+Y5I9HTef1Ec/7Pg/78tufjfbz7H/K35yX+//fE/DAC/
bU3hKOBtmz3lB4H1w3+Plt9GrGfhwQ9JVKUG9/8cAHD0kI+hz8Zk4vf4IuL/WHu2DE6GVpP4QX4a
TOV/t/awJf1MSsF6w3fz0yhNAfbzfvEAIM6ZmEDeSBNiRszhdZbYb30aDwDnjEclbeMCu4kZxBpj
HvAIOmsGokhyrCyoPk8ph/boapVEwSaqM50XW6CdPFE5wNWZRTyiQXnCBnqgGRYD3SZF69xwtnkT
j501AvKtS7Q4sTMUZXPel1pjmiKbsiCGSojpPJ3sqth1PiHSTGptlIxRt0EoTVmap8SxRNOZk3no
afgvwwNaOIuJCU5q1w/mp+13XXZhLAPQQSp1XhLhMsgnUTojekDql4dzdPuk8q5Yy7y3alkX84qw
Ebs7CaMJHMHPurrDLeqMbVLa1vQ9VGYg9xEPbvO0LYmyZfDjg9kF7QaDlOMUGid+KrwjJY7VBPq5
3bKMBOOeMJ6BOBX8lP0JB0mDqL5CGElC5gjog8rcv9BY6zjEp9T7bKzGOPe8xt/mfgfIH72OxH1P
M9gjAmHWgbW3urOWMPYIkgcQ5MQTUpt7/IzydfWL+s0s7alKmAd9ctKMaOP1lvouWucVqTqKVSPm
gBePDsVSny5sUgsK2hWX4Kr1bQDU3IGumm4VFyZjKaRlZkg4sCX9RJ8Lq1b1vvGIhzFnK8Cd2Cfo
CxTXjV0F3jFvZeEBZKbqaPhIAw5NGqVy7w/u8O6WLsrtri2De5PI1yxmRUiJZMl04ycbRkX+Y1AH
6cnEyQF4WYfDznP7xiXLzlXvQ+2AFq58LzzyI0O8EHpcvzKI51NM1gIWMAkmlkyGRqzcmDmuWJSI
SI0axFoHIPD5NNUlQLTTUL26o6gLiM5TK3WmSGThAriyzilTKghtNPMiPxWdW+ALnEZ+1ZLkExVb
ucHSLwEvOZQICzCYaRpUalk45jcrMNS7M8GFnmZIDD557LMMLJ49vPvp0jwrxx/7vUEMY72bzTxl
xMjlfN4RqfJeB+yx7H9Fe2sWIaOVsXjF5+h3/pUTYhXYC6vWHbO4qwksm0I1McRk9e/G8P/ZO4/t
uJFuS79Kr57jLngz7ATSkZmkaEQ3wRJFES7gAgi4p+8PrOrbJZau1D2/q/7BXzYzYSJOnLP3t710
hg3jYZXMBByf0LJG76sX2/QZhBi6lFOa39eXGLuNR0EAz1Vtw7PfYBecELzTr4APEKvirpGdM2ww
h5O3bqn40h2c7tUaaXSHCTLRJz1PRjfye3fmcJQ32cfRmZkaIq9q4zPeUuj87czeTAEF1aZwocrt
Rz2Tb1kwFHy7QCIM7CAaUVIWfe+FQ9wlzcZwVfIudcBIYTKYODfUUnJDM71rT3HsLPo+sYIlPY4Z
DVcK1DrmliTBMKMQJ8NgX0uaEEtdf3QvO9Pfrc3VjCmwi1SSwhMAQRFkb8SOwxGRdjHWO9k3PlMb
CXxItvWE7JLz3wUsouqdAKZ4CLWiMt9iz8qLuyz1xnfPy8b3tNU7b4OTk8Ei3Ps4C1XlG08A5b0n
B5jPins3/AeJ8NTZjronXuj902ypJTZmJmL5ewbCINvFixl8m92+wtONNFJt6IAFZ5dy+IfV2Q2u
wMbkurg8kiLULKe8KFud84VKJm0Ta9yWI4CM4ihLPPIcjzCUviyao900dDzmh6S0/Sc5C51OJ1M7
elh2mofdEruhl3gJZXbfByktq4ARLInCjStve4vB6DMjlKK98NF/HFk1VpBc7dFiZw6HlrNeau/R
w40krixP6d5OE7H/XnT43pmgUt1tGpAiZ6PItGHvF1nwapjMO3eJm8JLCuQor40mYAAumfPt4pRk
NrQW0trwOKasabSBvU22YLdhd9H6L2uKGkMEZ+nw8zv9THtCTXMV6eSGTodOMmGOkH+69049xXU4
9G1ynQ3x6IfWFMvb6qN/tMjWWbZ5q9X05YVgxJNXsJ3AoZpmmPYL1PecdpO3SksYjsARw0pMi6os
Q1LqadH5XhGEAAKYRsyMRq4YBo8f970+KdcHDSD7sn1jM/CqiNNZAiW6zrG7M/QqOo4URM/tHMOe
1RYfwIyyFxxdv6lnmbokSlDe889kBjMvo8u9J9PXWlZJz9b6M/lcY3pMeD7HIyZRkFtjXeZWWLQY
cmFrtfZDG2v05FU+msXlaM/Do8cJekXg6cLfFYZBB0DoTf7dZcBSGxtOTUlzGuhDGA8T+GcC7xH6
OxsCd63lppFxrjPPZPOORDb0j0s+TyNzzxpB9IaursZcTxtjgHD4Qk4JUWscNUhVf+HYAkdFGI15
k/Tj/M7pDUWGnaKwjTfD0pYv+ADMA0TJTF1VhmYUTxNfy7oXRCgUPBW0ZqPKmdS8rRPfon02Ocxz
HXefuVN+44Ixszf+6KiOeb59Kh8rkmmaFUej7gmrZFGxeCSIXGLNbSI4OWmFZ9aPQaMZy/QeC4uv
bucMiLnYMaJVRZkVHP0uZ/plVHH6WAMwe2XEvNGB9bx4/lx9ATjhNQemf/IuTttGO2kNDpBQgAp5
avgkwh3mISFtPjJoHY7vubnMzxidnbcyoRWxH1vbPSVIqvRNWTEJ40Nl/HdU+X9X3f/zg8/8m7Jb
ZdWPn+ruj3/h73mD9x8o6Wz0RwaaOlStq7ny78rbAHLvgdMGcL1W4ECo/nPegJjV9fjndXoyOuMA
ExXc35U3QwoKZFSVaGcNh7/z/6Vz/ZSiAC93/S+5us8Bjgkt1raf1WB5PyW4W9KzxqL4DUQFdBu5
ltFsawSuR3pW2l8cg4gQaJt9RWTiSGzI0U2m/IfjKyi7Rd+NVfSPc8svdLCfJWrrl1rTdRDc8T/M
pz9/qbKsWqar4rzMc3NHU9F5bpCPBZFLLMoLPIHxazCK4MlxlPH3Y/z/iFP/63pgE0Z6iS8ZLv2n
6yHoFcbMtc/A/7Qd4nPnhEkTL6aZ6V/62Uhff/9LP8tk11+62vlR+5iOS5fi519qlYQWM6g/+7Zg
CJGmsvyet1n1Evs1iC3qz7fff97nc9bnz/sk/rNyhs6KzzNMFDN+oTdHpjv63s/5099/0udB1scn
mVxAXwf1zfHu51+WZrKpGTCdNVH1ZzyHJZH18/AHYPuvHhQgyQE9C+zJ6HJ//hBwI4HCFXYmbaTe
z0NuvEvaDCdaXeJoxn37Sn+ewbUgKvP3v27VE/9TRPnx61YVOob69e39dB27YtEr2tpnBsk+7MXK
ttCijsmtvzj+bTWp4XISwRCWhavdEorX/im25pdXl2QcHlEb7O1q6P+nVjTw5IwZg8+nJ7ltZAaE
eiSx+Pc/8hcPJ0NP1hiCakgYcD8dygvHB2hVp2eGH853pc/a3gCrfjMVBXqnRvZ/4MJ/Ql5/vHuG
7ZEFsipRGL98+jyTzdoxneScT7K+lIgInurMzL7UuhXf+PT0noO57MhJxPeoA2LukPnZAnP3WM27
3//yX7wmvI7rH7yWZGB8ur1DNfDexsm5V4gAenKbInrK7JuI6P5wjX/xSRYNPdCHFmk2rDk/30ia
jJzZYu80YCR6YqSXH2WwuLsRM97h97/pV5eXhCPEy2w1q1Pi0+UtW1YyL7dOmZ4Z9z2X8sVrCv/V
Rh1SHcvSFZcL/x+6LbqZFSFTopJdtRz4kEDh/f7LrJ/16f2x2Xb4vcz+IFF/usBgVbABusaJdwg3
zyIasEBY7Lclh4szwOnyAexveSwhxlz+/pN/8VDbBMowwvaQAej2ekP+Af4u0Wsy87ROdVL4B7rC
Pei31MNLOssd2sDkLx3Gf7mffCxBn38pOnXS8z4i49f9/5+fh6osZes1T1BbqfBL6E9Arr1gpaa1
OLbHwZpOMvXVY6b5xkGLK+sR2uSf4gl+sV5Rcf7fb/HpMWOljz3VmCdHNOzthI627x1ek71yQOPp
4uR5NjklddDsexx6f3jyfrFY2QZZLy7kEVYR89Mq7VYFoL3FOPVTuVwUvekcDPCtfzIG/OJNsv9q
SNJd+6uP+c8L3Y8y1pvGOGmx3m9jZzD3BF7qYWdUf4pINn71UXRDLRQk5kfD8ud76iXLoDmDcQqg
Tbghqn1PbjxaPDu7zyywSsJNzsyMxmNmzujNacQzaNJaffWUtw807Oezg57+ahIjhnnaPv6f7De/
etkBEtGXR8+yok8+PXZ+1aWa7Uwno5HziTxOGxl/IL7Asnf3wHun2zQvg12XLfGxUXB8aAy0x7j2
mj89/+ub/PPzT2cXQRkndcopA1LrT89/kPba0DJJERmGiRjRcZRkttoq2QQ36DxsBOkY7GNjEje+
sNOD13bz3nMlhBZ6gOMfCoZfvI7GGoWCQhamDdXlp0XQmtRY+75zOcha7GJyQM6aQoTsjYDl4moY
9gzK1QHtmtxClSq3DKKHh9+vQL+4N6Q7MPxH7IeFzaKC/+mS5NCwA0jbl9hpuzPnQu9kJnF85aDG
j6TjVbdBNmUH6H7BBWr95GbucOzPrj//4b38xXP8cSUwnHAxIPp8ejHpeFuDoexLRqf5W+w6TQQa
9mjAPYnUMIsmnMup3ye9bA9Wq2fvgSGHJ79pGflxTD8SU+xuKuCvV/4423+wqX08GJ8eHJO9aj02
mVSQnzk6RmaWXEDr0jEZQ6LRTJ1IzbN9xM2hzm35LdYXQTsbLChZffG2VFg7KOrVJQeVtN3UFsjI
P9y4XzzL+AoNuD58LY9hyc83LrH7SStm/bJvLHfFn9viy5IhdG96ypCkacTtHHQyVKr7lprTinOs
g2M81PNNKgE3/KFI+dWzzNch84kxDCxCZ7VK/WMrQ1oAP9OzLhOc5jy3sQs+G7X+Rk3g/pa6b9BY
zPXthMIjspvqSkPctfn9Jfn3Pg6NzMFH6DDfwy356XWi12Z73WgiKuq9XZYJVJuG0gsmMVbxrGZX
HnEFPwOMtf/07K4vyb8eDz7Txyilr2fXn388LgKlC8+4zCtyLGhSZXt0nt7Oc4R+Q5Sn8WJMvvyB
74C1GflPfJwCcfQQeaC4IH6xLIP+D2vLv68FkzCuQwDDigr289IiKo1m35JfZnW9fIMyy6O6zDAw
XJyWXWjRrKbJSrXHZEaq6Pf34d9bLBnQuKxNi0thMEf7+WpoKGULZjOXvgGhsB/TGa+IWbz+/kOM
X34KmXAGayjX/XPt5GR9Y7ZLerl4c301u91A3xfz4yCHjN/n2TvB4wCNOs6iGO0GxpfGCmcvtaZI
KGt5rnvbJnoEh/7299/sF5eeXUYPiBN0wJJ9Du4SQP5dyRfj6piHqTbKK/CRdLcnMwn9CoXRjKM3
zFT8h6V8vaw/P4T4TSliEU/qJJV+NuwWPXKKqtQufLfwRTTVvkSwMQ5VBWaCKVYkxhiAgzkm058O
gB8nvM8f7TN9RUPM/v6vn9z7OKhBsV5Kz6lPVovbvUR7Hzq58dAB0Q1710BVsEw3ydC6l+MonZ2j
zd1OWzEfjSaLL7JlWEQTub/z7PY6wOZ3sxiOPJcopYBkJ9+lru7VmFsXcx7n2wpORSiJsdu6/Okf
yoR/V+XYrC04Y2uhwKl2ffL+sZSBABUqU96F2a7vh5ASMVcaW3vptMgULWAgN79/Yv79KK8fSDov
CycHMPfTC8PjUpqL7V5MHkL/BKLqrqCLHP7+Q37xq3grdaB2Oo5OmHA//ypwIc2i5c4FUK34C2ov
UL5tleRAglEZbmgCa3e//8B/F6YeJR+ueV7QdT1e//4/LiMeHUnVIS96JtdR0E3DVqQGBi+nMv/w
0zgsfXr2aVdR/dI65L7xAz8z89tKqIlQF4gPa4oxoA+zJjRErx71yp2rELM3TiI3LpdHE+SpxaxU
k+bWG62hOrpd7J5NxlApBk+m1/pYLOahA0yThkgMU+pDAMHXxthlGEqR7O6FF0zxkeCX+k3VS/lD
m5jJ3c22WSyhrRqGF4g7rYdRiuI0WH3wvaOOTCMPyP43Y7I98Gum249bkN0OgPHYF99lo5DoNDGs
VCwrRn7VcLsUB1+4ZzsTDkoRyql0tgxO8elgzRHfYe0up9Joxw4dsSXhxNedHrPhAjfbjPi0vjAa
RzDmNpb6zssv31GcTpcFsyumiPUIXlQJJd67BiBclDJR/wGTK7/lrKq/d9WEwzgbMUmkjfRGmM6G
8VohMkwirVgWxgycLL7l6CKGzUBs1YtdGph+6koIK4pHPb+sCru4UUJARudEp93TDzDTfcyEnwQd
gOnT5ZIDhQolQWeAc80J80kSM5SfQABx8Wp8Jn2j6mOugio0GVb9kJyDvvaMwmJMDS5S47aZjWHr
Ef5h7OFt5e5OpPLRVKoaosDox3aXp0nbboFzYwYxoYcMSFdzIOimKzPgsNC93mF+ywt9EO6TrIp+
jCw2Sn9NXuJfqbsF96uezTP5Jz0w9w2g7vGy1kCGRIrGbxciqh2WkBlhi9XPbUCeOVU6bgh2QcTe
VWyFUWf544F8JJIF+jZNtai2shIgeuvE16UcYMq7PhhgUCuZ+YUsIS3dgysbL/pcIi0x5plcUtfM
qPOKRvJ9GLgKbLaEJ9S4SDIjvhwCtKpbhYhin6I+/e4wULVD9Jk8VZ2VIZENCGl94DXQarx+Djbh
wJFdvyVaez5anVU+U1CZDfj0Nn7FpLfekirRFKk0c3FUpicfWBSnKUzmybonozaFLdhO4FK6yXpD
9vyRr9Xat1JYphfFfZ2Rlr3MCCR5LJe1aVU5BU/n7NyNuq09+ykM5K0q0jYPG1eMl8JvBZJkEpL0
jewhyx2SQQbZRZYGYLdS3MD5RiNDhqT53tO8Db6a+XuDQbPdtCTQmiQQ1MY+GwuhbRpvKZExSkjs
UYKeVQ8NLa2AMfLwqEvking/4QpTmgdm3TKVWuX/m1ki9A1jifCDDQzZYdgAVRChKEulonbu44ob
UAeQiJNieMWJ4+HJtL30xVscq+dGWULfMc5PTvZIDOGgZ8gBNTvPH3iQlbtJQHNdNxSDOBzr0uAv
wOY9WQKMdTRCCmuPBpk9h0nOLlgZ1PT+dpm1stzoKH0vUeUAda+5ycOWuWz8Cnchb7ZWoftFlMiO
+IWxLbX+YNZN/xz7ft5fe30y3hLlYIqwjZlekiVc5MlOs/z4oUKsDJWvWPlg/Yj7KxJ2xkIT40fA
hN1alE5i8ZFWZo2vl1GfDR/Tdb0GVd+5hJKyVQbfm1k3cCvC7/e2QeOVPkD4BgTczIQW7K4wKPaX
nDXHBr39ikOKAI6Z/vj3xSvMi1Jv/Xsrt/FeQSKBM1AXhVbuDcQAEhGCO2CMg3rlhYZqujsXJqGM
hKQ3gFDDzy0aZigFtgKfGAVtsxbYWWaqr6hvnSI0xrrKaXznVCTKqOarpdSWr+AEWXYSvLyHJK8X
n/PcqL17me2QYoTj19i4zqTdoKlV8caFMemEJAhgkizMbjirWYOs3jZ1feNaWME23hSMjzrO5mfH
lOaZK+WQPZH6+VduwHCbwNe8MzOBLdWHUjCHZVLp9RZCtp1vfRf6zya2pi5AHmKk1c5MMu8u4DRL
tkXNQCHEJGeeXMtZngPUBUzK8RMS8TYAAN3gkVt08jcaHVtvNqL/HwbUsNFss6eE4xhjukT+eLby
KnfCmV/YHBxtSe9M22oeabggh9br6fvklcrduimYP1SeLEG5DB40dJpXiRVDWkxwcLtbhG4uSRR2
Ao5zEUiDIt2I42LXZ6N+o4NpEozMA+5MQFaZi/QNavomSzpjQcrmaV9q3+zZ+noxHrLAyh9JmDJ+
0I+Nv4gPIAMJHO5tHTsA4Npl8RixUWOfBF4IjtVyybw9ZT2AB8IQ2CWhSqzgh5UBgcpKV3DUUtAQ
4wcmAhmLi5AJIdKa89Z4ddQoWdQXneOMT8HYuc6W5AGMbvrqeUMwhv2N90r1x/nDFjevDrl59cpp
rbLSvRhL5Aniw05nVhXOug+THVRd91r/sN6pDxteTnSPEbql56uw9HGZ4EzAtbd6jAwMm6uZb5w1
Vm3nw+TX/2X4m8b6x8T0pkIkwY4bzh/2QE86wXDEQ1hdLNgHkQhjJMxG5is/HKRXB4O9RiHn0it1
MSFUKcIUj0ob2kbtX0u7JlQNbzBLOqpn68XWyqKNKIYY0LcVKNSoyN3huZAuLguzgwfaWphiQ2wM
2m0lyhYxo2kWb+QM9XOI0pG+HD0xz0cqhLkmrKxS3XLaXvKIDxdrpKFTfu/cYRp3tgdi7jzOzmyR
YhK4h6oVgDMYstoWC5pwvhMpklxhVmy+j5mE4TCgtrqxS097ra0gGWilVHZJrksDQ7ZXAd0fwxZA
4ugVtyw4QX5nuf10VbLKM9iiXmdTUP3KuI0T2ApLK/QLndPIQr4GdIrHsnamYq/HaaCO8diQxFBV
GGfRCBH5dzZYf6gJZw4UX2DgDDreeTiSyPAI4RzROqp8INCAML0t4DbdJAiBR3MzkSVG6KSig75N
g0U9uDXBrJuhzRqaaEymtsJ15FPXGnkcJZ6XYH/w3PQx06X75qKXqcJqoOyheZOZb7byxhuHiaGP
G17gNkaR7d4MsUeiGAEpIH/lDFcGmSdXMIzx/JPvsIxs5/4yN/pm8BKDgsi3nCdS5FMUo65/tyzJ
fDfTfL23jNR2jlrVkHjEsSsAsqfHTbb1+wkhNvDF5rLXc1B6HijcR2xk8w9Hjj2+vsFy7qcune6B
u1uI103og2Q/xUADPNIcrklMMcZdUBLrc9uS5DSyLDn9WmHh9glHa4GUmRAKAeTXywNjtxbWZw1Q
SBNOOXKdTY9S7cYjjeilROYT9cFin33TIWzJEH26p5ZnTRnHDjWubenmlRaQ+Eq6YYDhvOCvvJBL
IaconXR/2pKl45wdNQz3i6OX7THX7Q69yjiXNxABvT2LTFbt87mxl20Su7QAYjO1SZPBa/gjTvXy
tiEvc9vYVasAOPgFugPs+eQesXyOYZdppYtbd24xYkG3DHZL2WvpDpisYWxNksIXSlwVvBtd22Ax
gitZRORicvvmoOyNc1DYZrJrAjtxka/3NgFcaqmwdSyxc4cpX3xtUv6tXcGWbyPZ7PrnISWgYmN3
Xlte+ijuF1QR2WyEtEWdt3yu8299NpVZhDEL6Kdr+MgTc5ZO6MzkWu6QiNHyGUgT5YQ9+7WKgh5l
3hq4YW80dynvdfJCKdMGavUtUtu52OpunDw22WicmSEvL5M/FQ92X1nYVhTJOPhAZmiZ0od4OnTk
7EyFB+awWVrKn3mY9y4N0/hgDd39UOfB3iJiywizgmJrb0lTA9uUthZAhpITgpdn+aHJHP/Efkuy
DwpHgM9Ae3tFLZQPJUI6Jhz1bbPI4b6yE91F4K+TekD8av9akp/yPItqvi15qAR4zR7dpTZhKsAl
UfXugeUVUkc3G3oRLrloL5nFkPoY0Ghex0+NNDb5ZE9vUvQ8DqndTecl4cdsm64bnq1kAJqZG4n5
hpGj4IkmnmHXtDOK3cDq4zsEqTUSzW4urhhLi3cwPvoYkYFkP9WmM6RbLTPQlCVGXZHDg5p7jLQG
CdlBeoVvcLBqu3RTt8CGgeK2xLloAmPbwUaX7UZWM0k71JSDRjNNdSAPuo3TpEQQXexish8StuIY
Nx35wT9oZhGSy97r9hFJ19OTK3Nl771Rj99J1zWPjjVDN65Yj57XccQV6Sr4Q7gLhE0GmG+3qWlO
D6RVwaQRXXlNloJCg0My/HiycJ7ekdrmBYxFfEJ9LECPZxJJAz+k9oPlOLSzHaaFSl5TueI17aYG
XBmkqDo2nb0q0gNDqBCDBxFkrllqX5QJgXbTJpxnIo434/tSSE3t5GwgekUVgnmorQLvGeKNcZ5J
4L3tBmF8ETGXhggW8NsbtHTBU6dYJHZN13vGZphqsn8aNy3RICdKe0K1NLeYMZl670ZLL98Lr9Lu
29zH6ASmLROUS1i0Ny1+5bUIXZnjAaFRE4phAUicLLey3pbjqIadVjrVhSOZ0u6ko6iYEQqSmFNS
la41n02Z3VWpM5wloWvj1q2nBa8tYaovhPJV3ZauS1OwrWg1aReg8lewdgZEVZfN1cIar+EayjhN
wqqan/sV+0Rk+eTXO2gx/r0kyVLucFAlXz9aNf+tl/uf5mpa/6/1cneon9P/8b/eQTb/pJr7+Nf+
Us1ZPi59i/kc3hNKLPQt/0c0BwCSVgyKHxoqqFL+UzCnmeZ/MNHH3kKYkq/7TkDD72/FnGa7pE/i
U/GQugEHXP9znzz5v/PoGygmfm59ueSUINjT2RCBqNGvXKft/2iz2VkHAm0wTWaXRmlGCWSojWOK
jj2TTpN6NifbJTFMqzqPdBy8YW1otQQAwkB2uubKMhbXJqRWtWUkGznBA2dQAynNEulyRYtc+Tdj
S1EWUG30SXxb2JgET1Wui5YogiaQh6V0833h2ElyYZIo1BNtXPHIRxkHiOGOwEQTU/1cVXCCsFUu
KiJzYe6+CSYHo4lR10wMP5piLbmpsFxOaMg5/77oXdGDz6HLbiZ7mCU+IHwiu+fpmiPDRDoMJWI8
bKFKF/1XCC6uF7Ymi2Y4+fMirktWAbkvqtbP73RTc4pbM1ua8rXTOu/GgdSq3ziwt/0Lt267KYJ4
jFLZNIiD2pVD09agZeXg36vZq50uykgUL6JgIE7mlZNAk0OnCUa6GiaYfdRkgMkDkkJ6vPrWsHge
JnqemHyJ+hKNkUOpiFj4yvBbEoRCfl49PzuE8S0X49T2zQ869yTobPqh7rJvIq2p1APg8C2ku4UQ
pTX6uOrMA70So7hpDPhJL6njZd1V5mq+RmHdjNqxbKzcf/cV++bBoC/Z/ZgLD9T/hvi8DDBuN8BV
MCPBSJomHhmBldWGqZwyWEy9u9TLAbKK4b1j6SaXlvAKwF5xbdTctrakcgfOvQrVryvCFX2XAOnc
dfmBOATYoH2+bMaFyDicrv+8FN21UENtXQ1BFSxPmiKiwMJyTQ8pPtJrM7oXezK6+Gkx06l9aPux
rr94bbWlp9buqRnpFzr2JbEbxUPSFP0xGQPgNIX3ZM8ukP+6wPKqDcOT7ieYghPSCdcH9wZzMFRx
d0qitB5JzeMgQ/FUJglWFYyrAlRz7VmPZHDE6rmFJTYy1CXWi6Yyx9ioy3Qsyb5qbOVHnhqQX4dY
Hct7MdFK4PCb1zuCBJabWOubHTdVY79O9UlHAw7+kE0RcXkHpCcNJwMGWBhkufvcxpaRHwMnk3Qy
y2DM9KuCeCf9y4idANpO4ruMRXU3y9yCMgpZ/Cmbs0zfZ5o5La+MgOMef+pUOOZVAclsuRZms1Lf
Yl89F2I2aXBqmQprlFQWPisx7HjD4mf+UXOfN8qiW2KbbUGsI3+cA5qk7oVuZHjHdF0O/a2G4Am6
edpz9EDQRuTHcIfP1NaesmHuhtcZzNf4hhk78I+6S6F10BpBYwEeGJQEqetFvTM0lcUX7qoW21Kp
cDZdUN2L/loi0+8PMGjKW9uyyV9kIoDkO5VAucNl7nKa5p3UtzpTiRWDONCDostSP2tD2kKeLqyG
skyxdMCg4J1hJo6bZgm4qJsRuN+E4QX9lFdB+YKA4Wlbu0ZjHwa4y4ItiQJOaAZKtKFUWk5zSscz
TWRYYV3GC0lgh95YzRVJjAt1A3yZ2EUTS8HTgOMdHLcMCsQRcvhSz6UmIivPaYI4jQ0KX1hO9URv
fvkR17Z7abjZEg4qG99q04cuW4/uLVbaJyr7+TbuHNs6ZvxoIkhT0GMcuot9WdBXQTyA53lqWT/5
IhoZiJ5eH702M/ZLPYxbyPF8s1LruueJrBBnk5VETSQx59rKHpJrJBFGVCA93YrZmm+dyhf7Bofj
vo3VfKpMUd4nQEZu1l60eRF73TsDxF5uYubWu1ZbmucGDcjXHJ7FHNK/WLEXBuR4iYhqQ4ilt1mb
L+MW15lxn1gL4YlONSTvem95T54A5hROisN5NgNJkX2ZiwvlgoOPM995sN1xAmO2QoTBVk05Z2ez
OPVDCVOcyJr2Og00b+syBCETTpdAJarOmn4oOXztpTvQ1GOE+WRXenvPCmDiNLNpmmxLZr1HBT2H
BsUQXGXUlxGprAkWNnM+C9nFL2OaovMSNYOWQQlJ4Ik55tdem3s3XObp6JZB8dI1ikBROiZqN4BU
Sejs6raMaNQyRp50i8i71jCaQ8O84HFks0+iZjLddu8Ntn0rNJi7veGlTxVg9XOC1ZEmg2HfQ9WS
z1If1c5g3rcbJy+7bWyr27akhxwGT7ugw0RT22rIV5jaq9EGpHg9d1pxkDlHO6spR8zM0pkve0YD
/Hl/yEwCLjZ6jABGzZV+YY2681Ua2StYuOrCmJJTkQaOQaqf0z+Qgmfz1Ov2GVP+dTH74r5ZFhxy
BuACxXiaAXFNJGAWn3qq9NChe8KwRtWXNDIoBazGLJ+zuGMKaiIbHjndRH1V19d6XKQRhtbkOcgG
uW9Lb9i2uqO9i8XUgRC0kHUY6db2zaTXbXGEBEK7F2MvncxpoPOs59lJLOo9yfLrwMuOVdviOzfM
L95YdHd222rbPJP2I8A3GIZZc+WJ/iyNVqHZbjIwh3Wpv8fFgGdNAlDgpBEa9JQfNI3GTE80BdRS
+0gTiXKh6y7aYJ1G6wMLC/QYel+TNLFdQfC4n3CD79j53nC/ZEPoejVerVLtgyKvL5ux2tEjylG+
d8Jpjo1J1U/bVydFKuuvK0iglxQ5/oEFNTiVS67tAdU4D5RBq6uflkbyNrmzEaBorNrbQhDUvWlE
u0RBplUYcfK4fxSi0uOIFlzQRo6Px4i0wVg1eGcTGSBfcajWDmVCVXJLo3f0nolUHV5Tv3Sh0c/p
fMhyRRJx7+ocKY33JlEZ+RVKK38U7PlXvnIfRa3lzyVmz51Rt0uYeTqST/yF7aXVDNkh7gMjYk4B
MmCCX/g8qdwEDqC3Z4G8KHTcjBwGIAkbYsOKU9nM/hOvhjZvcwx4+9qylLmpU0HuALXmA56NTDsS
TsKyTeaT54bKyFS/QyE+f59SjWyUYMjq/tq243afyKb97kwVMbeZJA3UGMXLEOclHDOdcJjYHQJu
smYGu7zzum0+k+MYN821SRYBAD7fizFT1cwjWzHPGzQu5SnuM74PJAhSp5cTnjQiv8umqk7EO0yb
oJqrPW7augldzTN2GF8HYLWrc5XSWcCiwlILXW1Mxt20mGrbDRYH3xjoY5NNjb2RwFHfSBCu7ipi
lp6RiBdPZNjaT+Q99rf4O+kHJt7S7gZ99h995muHgWzyHc2It6X0dHxTUpD+ovvnhhjQc+2Oq3B8
EW/laFp7VQCLTovR3bQB8axmbZXXEmQt8NhcET/QZbfDaFdAPzVjF49l+RU7/XLhmI7xSJDDV2SN
5Hm3vr6v82X4YTpri014P2qehv0QCA7geCI3TEnIbCqGW+qEjt00s8uwbQMnJL7H/2Ji/DoS+56c
SRPnmYXuyGarx+ei7n5kAu1oyAsQRIgM2lvENrV10YH3izqlykfbKhluVrrYD7VIX0dKyUNKdAWD
UNMovnZOJfY2YU5X9ajsF6Yz4r7Lse5uOIpgQNPA0+37qaE+9ao5vbYBOGCgywumYV7PQKfqC9LR
OL1VFGcEWCMxMd+rzFFHsayQu27SvS1UWFOSg+XRRHWKnt2/GAVuoYbkDkZoVA2VrCgaNNM+SshU
yElKH69hm5CcdOGTcQbBafLVvutj82uZp1gdF6PpI9KfmQhNsWk/aaZ03h13Fq9mq8ZzFvSUi7Tt
X8COrOidDuulzHU33/Rgm79Zpl9eGCSXEUoOnHzt8OtbZitN1ELqGG5Keo5pNJJYTk3XfRHmaF/R
+JKYHIpgW4qyv/XAvV312MN7WgxMoxPQGrQtY9oHylS0IwVsoAvXXP43e2eyHDeWZulXSat1Iwwz
Lsyqe+EAfOBMkRQlbWAiRWGecTE9fX+QMjrpLiVZql61WVstyiIVCjiGO/3/Od9RQSipLV+i0To4
OKc+ldllAwndkzWYSY1kEsQECmndAlm95VO0QPPqEOSMztBRLyu+bcpolGm5pVnTDRhSBkdBvtjx
ypVOdk9mGNOWMsdhfT5ZqbOPKTt/QPYz70mLM9OzoU2c0O8ts3sYazxlmzGdNMCy5mx5EhmEvuni
TJseZTdftnCjw41G2m/MTluN93NcGgF7GOvGCAdl10Sm/Wzpo2qQg13JG8E8fKA+nV6g4I6enI4Q
okOk0iIMMurAwUgbj4xnfMT9JksqwtyJ9cDKjWNxwextQRYwumTYuo7MPiupYBeIAOc+mjqGInxr
9imOpX43RV8Edoi4SGGWe4yklTzh6UmCqk+HT23VldfSZH4CogiqwLBp0lKeUa7lIqNrwRRveqFe
uY8ItdYt7AhGl9aSuFaqPvSR/VsBANBVZgCN5ioxyC9Chj9+1dhTBnNjm88DdMmKuFYLTUdOft91
zqR4aGGwXAiTeFzymsrPpDSwn67NHioRwdP1h5rg7C1ymPx8Vnsyx7OoC8o0tA9q3xLHzvoTfjPr
vvG1IhzvkI2Mt0hXTaiTrjv3/oTlhbFpJYHsVRMSlGTRonT2kFHHpSsyjHvyeeSjmQmwXLVWf7FU
qR7oN2bPM+X9C8Ca4qynv7qrFfTUo0rNs7HpUPjoFR9jTQsP9PbpSYRK+mL3MFxml5BGGK/KhtyV
8NkCGL7pLeKDbEz7HzQmRhafhIafy5HpNtbdnI9s6r7iD1jDKdRwq09uF1D2Pli2Ki9yu4jOStfK
CPHhEaCByJs7QeHtS983xeoV4tQN5fUiLhIWc4UQ7itQrLWCFSCnosokksAP9ZLCMr5YYVic20pX
X6QGwS3Asu+6hZ3LZtK0aksTM7G3zOGzIEtqTnYjKogzLZLYZ2VitWxr2/yjuXR4y6OFRRqhSuU7
BQdD5vBCu3UjHbx043TwWqt5ZBcvQQp4Whgt/I3Rdm+jCOwAi229OHR+Yk7YlFDYWUcElk9CtffE
TdGO6Uk2cX0HwPnXpq3MT3LqxodaWwrLMydMVUHU4MBHVWfShUkn90BtvXbP56VJ0icM7K67Txs2
+uSmE5QEIa+Ztlg1cTixX/6WdwOKDjwEN0NpWoDxG/FdFenwuUtytTufFiHT60qDy0cdYKIj3ZP7
tknb7Kmz2mm6T4eMwTvpuH2zZowe3XC2991kdndUP8Jdk0y24kG9Vq2DYTWAz9Q2mvfj1Frw6wor
IW+YbI/C16PZDgT5RuWZQi5guRkbd7woZammAcxuN4P6bxhbNwQCmVRYju1IbXbQ6CnF5jFb8tU2
T6CkA1sDrIL6YqOJ9WG86ZS/nYLujjZk2ZYz6gIAoWAjf6jtcWBYCH2+oLoDMlGJmuK+YsmEPmQN
JFav6ofNoNbNA5X6hGxxwGqQoJCQOEVSPMOytc5QbIBvcOw7cGCD3yI3eFYJHOPwS8+3WIzpLibX
8IJdquFTpHIwoOvqlUJj5FbLl3KnjwZpsW3pXErFnO5ASmdX3CmnMbq6n0mSbDu/JtLPazvgzhuT
0PWrWShxULRLHbC2UuoWAnHhYs3zZdPDvCNAlJnFA9iSbK2qTT/QvESV0hHcF8RI2QC5D2V+YysJ
fn1AApZ6qTkh5UF4GzPNUnJNnDO5xGREt7gLKb41/ZyfU/IgYTtLdNAKySTBYLGJUIy7tu6q6EYJ
a8nhjS9rLOgkZrFpv5jFIssnGQF4ghHeNj3MaBQNK4W5WaqPCbAWUILY/GgaCJS84ace+iVCEaSk
obID9kncnl9zeI92+FYz66bjRG4esJdl5AAMI6eZ3h3d8DzWh3kJhJpw1bi3AK5Ntfg+pn3q0uHq
QouGec/kFFRAKVuAAIVzw/HBTB8yd7RBSc/QbQ4mVCCxRVIbisuQw214a4VGWG1zjg7jYQF3kW6X
Huyxn0SF9a3kwNz40FBJldRYnUE7l+gCPEA7LejoGjmF688W4a1B6Dj8Oe1W1biNi7TO96B8FRlw
7X4Lh8vVEIcO/bk5xn0CzJ2l5gMYMHqhSUa7bacymqzLoRP9cg7YDv6blZEovqdIVDjneWVqElDn
QlmSvseihR8gtXPxTlEV4QtuNNpRLpyHA2TOor8BNkFogyEyBNzwHlRlC/YSRWzfgTC8SZMaUPLC
HgbqCKaQau+aEOIviJCFf9ByllIfbFWzmXZp9xAI2aYmnWGHo+KNu0xcdyGtbfL+B6QC0agTsS0w
d+cLgi1KdsjmV5Lc6jMEjS6kmNiNFp8Y3+rC0cJp8eCgANW0wRXOnjKixoaEUdg3HRLCixATrgeP
gwJgw/DkhJLvFzPc2aPSsknqSW3PuqXYGbgSvT5DRKjhN3wCaR8FQ6uGD9Qyio2OeuAgKSEeikzX
zmG7tIdQhpkf6hzls8FS6JW1z3avJ56Q8lOEVoc0eL1BawM8zSLV7XrI2WIAdHSIJsk5vl3DXPxG
TOfDJIqea600koJIuAVrTd2dIY4BC2GviRZk4wXsvKCTxSulUc3ggJC3AZmDslacx48tAI/NkNbO
BllkB6tVabdg3IugiaN4F0+dsncGWlK9yTas7F1kfeOuMxw76EWDrA3hwDYsVPIR3V4GVMfJUOya
kNxbkjqCZCCK+mABRAdkRE+bygoT+Gya5NeXWvK1M2KxtSZm2SwDJwnjPh4M9XLBcLCPc7xEQxft
U6MqAlOJ522j5x86YX1N7HwNoGCKv41EqO0GUjMO9mh2h3iu9fs+s+vvM6S+q46DWYtGt8hv0J+x
dq1oLVFX8lKTsvlsqhpxgZ2eH9jnqwjIudyXkfDwfWyVhl8wps6J/Z2+ixIQdomrECZRkkFGrzX7
KU6Hi2GZcsD4ffQ41IoNurh2ng3ilp/UIqFuyYP95HTsO6AEJXfzDJxFm7ThSkMpHbT0iTyKZmVQ
GAP1pmEAhKJE7VathLlV6/jRrtw53fUaLqVN24xIrHU3+qDALNp3dvJiYmk6JM18bVBV3GSD86CV
ce1rmcJU3SQq1VDEciiMv5vDmB5IShZPlSXQsVEhb/Ti24zjh0IzzOVlsR7lakEGnUYC1MiOXSGL
7nxw2vrGKaavbOsVD1UBdQ8G3gb4e3STiFmgEqAm62Mvu2UP9lQwaBEfA+1YpvQmp4ezYZMybrUl
Lj8tVdaWQW5qfVAndXOXofcqNzSy8w8LbiJNLkRUTlINFmUEfiYjhbzVEilwqGr+nCckXhjZXUo/
doNmo239kCG7y+Ku/koS7AciSD/M/fwwZ9neLjVaHn31SXFwXaeFvU9AEe+bjO8qNcbPpTYtl4mc
z0IC0wPbMIlIjGtzh1e2Px9wal8WpZjONIuaz8je9gCrjbMPigryLCxt5y5ldJVAyo8aob00bs92
jlT5tQ4s2o3d2PLgGO1z0tLDaqh0nTmN03hiqvbgphuPuIF8qzbst1LT3Q101vxo0CZ/sKPR0zv7
E3Po8FnW4xmpk+EhydrBMyQyq0A2JlJRJ+32vVudzbmu+FZc55QY4VpTidWs0ev1wbgm8TwjsNjo
oRsN5CQiAUbZ6GuMl3GXk4BzboQh6Cubz7ZekmlPpvDsL0P+WKspayoslQc1RxpIjQZVQO+WZ06M
FHYG2E+Hu3xoI/tT1PJlZkmPEwaxz8Z2tMfVgODxstZTWwr4KclnSmJJJxIUNfajlmvPlR2jUC4I
d+xMu9ixFygQ0QGlgJurfFtpthtNrxI8Jw4p2XH1UGe80knS80J9y94PEZh+Zg8p2ZFdEz0uWc7e
b5IrvBbx7ZKljQdlq/g80EQMWoWc+mgohEcucYTyq0utW6Prxh1R10zkRgQL2SPS+BuHUfYaSKY2
U8bcyDxY8x1XUU3w1wLdR5QXMsPqqrXkYmOXBW0E7cxj1QE0CbuGNcJRpkCNLHsvI7kqkBOOxn1v
+nQJ5zEox+RCFrY8o0LIHB5Lbyrz7nZOU+ucd1i+mEsKEDQrOaSoSfxANER3MaZ5dh9XbDY2i8U5
wNPL8XktEH9XenbT1RpJrc8qInLOUtRNaB/5RR6P3qIakFZRQIwmKgK+2INjWl8m6sgHxa0rxCBj
3rVBP03qJYw7kNP0Dv1Cm55iXXEXXyoAi4JwIGDJl5mi1hu9NO1qNzq6cTalbf8YUkg9r7BMeYmI
61ua26WH8txhc04hDbH76CITTpSvlC/YPhPYy2FHu9SNPn9YwnTeEovA59ok38RsRT4lqVutdG97
dOdMROGEPmrJFh+jPrHmpkodOzNJVkjjnsD6MUM8Jhu4urV4TlLCtwq6EWHQJXaDnJPTfb0htBWg
k17XPZq3iHqwbcWeRSON/WyhX4OPGyn/mN12WCG75WQMaMhsFDJzW4/bedGZfSArDdt6nucttDB1
X5rk83boT15QW52lzrQGG6vzedJpyjUzNUbkmUWZbSq2VxGq99iI+40zj8PlK33BzU9T1Guq/olT
xbZ0x1zNRbgMVaxFp37bpohGxShnGzHxsOdsts1mqdHfnd8zZR2bioQmDBVRgIY9zrRdE9PGsS4g
HMnecMIi9VqjhDtZIMmazkn61VT/7Ts69rv9iMbE2K2ZK1fFwkW8/vkrAUIo5jGtydZDiJ6PoHkH
p4fYU7jh56Fi1+i7PFRyniw3vtci2xp2b1/+xJv74/oEba5uQ2el1vxIMXh1/bERbogeE+52qcBm
DCnCmkSqoFswMaSWW6E4bv0J+UQ6XKowNG7UpabGYGK+8OmnK/FF5Naqe6n1srN+OpP+SFhzX3Eg
LP5z/TvPeFDaJIr7H5KPf/3TZfJMxaj63r/5b+1eqquvxUt3+i8d/ZdRj/zz160pqEf/AMWWLfSt
fGnnDy8dnde/hSfrv/lf/cN/vPz4r9zP9cv//I/nSpb9+l+j3FC+TrnQVb6CN2Q3L/Nz/JLnL90v
f+mn6May/yJ+T4DrwTlmIsPg6/5JqkI/g89YXxklQCx+6Gf+DsYAH+uw118pRppFZoa7+hT/1t1o
Kn8P3jiiAdTWDn/7T3Q3x6OYYUVkIb55cksdHYLHj/TKV99cOctWD10dt1VukoKJ15L+8Wj4/Ty5
75jbTsbxz0vheHOISOSOTt2IpBgVsE1FyOF39ZCxBmxqQi/f8U7/ehV0KA4BqTw1h4juEzd5UzXz
kDQ4ZyiIFr7dwmgolUi8M1Z/c5WVLobRkZoTb+FEqyRV7iHElYMCYFr2BQ18r+uBBb76ln4zxZ6k
Sq5vx2EecqB80O23KKAez0gmJshxwRfiCWf+1siLhi3WeiqVqfRS3STB0Tmr2RRVc35hydCXhepb
wF4rSudqM2C8uNFr9dLBKPH2L1s9lv/yya4/jPhewluY+YGPOPaq5Xr12fRxx8FQxQecFlroNX1x
V0UWwZMClTlf0uyHHRkTb1/zxwdyelEdHzJWTJQRFAKPL8oRcuzpNiJFKVNxmCqlOqBh77x5crqd
JYD5jnYzAuBKx8PgIn5vNfuqjO1pZ1NxPMRsApi9IxG8/btOTMM/HoblGI6Fas2yGK8nb6kddYA3
XYkoGXo5iXHuTNCDxs6YihAKd0oaAGmnzrh26zq5Ibz7YE86+8TErR5FqrBRMenOCUrju8UBuYv/
KMLB2FF/alTRJl4DheCzXCzlXJj68mHQh4ncu5C4qlRJyAXvFL1gdUSq/M4j//UzR99HdA9Tg4kF
Vj25s9F2+pFOVIzdfFlVpEm+djFG/+0HeGzo/efzE7TfVcoohqWdDKYlw7FpJUZMOoC6BHllT/4S
FRwLqvWogl3unYno1znPhZ+28rcE/+euOsjXH69JCF3t0CT2iDtzvLGhYq8WM8n081j/Nx4g+xf8
10z9TBjG8aXafM4oqGqx59gLPS5Vo+me6uV7X+D6hE5Ghm3iWrd1hyYU5Yvjy+Ao6+OUvry3mG7J
uVCdrh3RY2lMhLmDSKpu0UgZWwwemZfnwrkOU03fLvYYb8ZLMB/x4Ix0FO+Q5ZKlM/fFTUw8Kacm
9FGNnn4Rhpv4FSbKLQKuJcA40Z1bJURqtre4ZiPas3rOvp4NTP7OHHiyKVtnGhsEBlM6u2eVezu+
NXXIqknGU+z1uZHR9RdAVzlw+Y6b66QxCdtXTHlJ+SZ55yv5zbe/KmJtEsuJeIC1c3xhvTVsxAVO
7MUzpUdiCshgk2n1zrf/m4mUpZfGtm1atoY49/gq6GnytiRTzxsE/clUzNMOsVnow0qzEZjPMe1x
u3nnor97pg4bD+TAFttq7eSitdWrA0tkTPmRjjmVkuyCpMHsLh/0Zt8mWvIojTnfCqdMDm8P9d88
VNZmthnQpBgOp0T6jDGyjAgCvVnO0lOAe5B13Mh3xsNvBrjL0gh/n4WCjdTJAMeMkkOVIHc1t1Ry
rrACoPRXZx/6ZPTO53kS782sxQaMT4TiP8pRuCmnn8lMXLnWI6nIWu1LTb85lpNvK0q6I++qhLff
3UVODyFCMPfT8LlHPAbrHaAXgUqrvq0x5GHSc9erRPkeAOL0cf/8cQD7LAP6JrPD8dflhib9bGSY
HFSt+Jak5eIy7Gjgvv1S9fcuc3Jw4sQq7KVXTXI03DnQOAd62LAsiovz8gQkLT50VthdqNUw3zd5
hEkEi52fyFjekuth+X0bPk+cjHC8Ii0EMyO3FH0+8/BF4Igxuh3cdNzoTloExpglhF4VRaBJ9+Wd
+1jf1etplH01e2F63KuKC+TMyeNiYialpoFF3AsRCDdpED7l7kcGbqL6iSOf8E2DCCa5Sa02IAYs
b6RqjCN3Zq9Vd3H+ue6VSPNMBi/6Gc2JgiwrnDWW1dDu8pIGBcwUS2sIOuhRiOJaXqOEzSGJNsj0
ACLqZhduLIlTB+co4ZNv3+DpCZOP1YTVAjeXlYI5+5TDSs+8GJ0OzUUjNeRFsBM+c1t5gHTaPWPX
UfmcZQac+GqLBUyMHxIrAeteIu3EhFKg/HxnJvrNE3c4sOoukBJOve7J+tjpDcnChBSx56mmj7ll
fFcayruY0qLANvP5ncudQMLW0WqSvUFJGdSOsXJRjgdE0WcooxjMm3FEXw9sLrNt5CQTmH9UP8js
2VSitoOk3oomC6rVmGO40zuz4A823/GHxpBg0mcPu2JqT8flLLJ2PVXggdQLMjfVLLrvpd17bLnl
hYzLBavmYl1ifqjOlaXHAe3CIUUbIYIar9kmqlPtK8JGpo+6yM4Smo2bXDHde8RQDYVP88XQ3Yu3
P57TSZWj6AqT0RkiEEpA+R4/Os2qjHoJKXPZmBrWvOHnnPzSTVbiJ/hvXMkyQc+uEZC/MMr6pqnb
oRlRSCrl96Ioml1tUafDS668c6V1QB+9B20ttKgO+lHAceYp2QXv5KxZrRutOXvW/gs0K9vaVjik
/CnRyndG3y/fuuY4KxQOciA7aZhKJw9wiSVd/oqdTLfoO/yBsefmSFPqQOSkUL/9DH+9M8G5DI4t
Z3sNLOfJwHLrBu4rVHgvRKdFy31AUKRVYYOI02pv4Sot5xoAhXdWghN4GuOLAcYQ40wMdZl978lH
QiAijWelzCgs42pU5T3ar8tqMNFQuOdpMp4BLdulmPDY170zqH75PhlOusEixx3z6dgnZ5V8tuSM
kwX3BD28AEVa6KWkQLLzpsnzhw+XS9lsDFegLt6oH7PMq9NvGqI7cnR2MXmERg62R7YhJ8YB5kTR
NUsRaI41iclvX/QEKr4+W+rjKkpn2NarCuZk7hr0trDwhrMJ5lC2awBO+ylo1bNmHAkrW+OnSxqY
qVFf11FvXjRt2F8j4XEPiD0f3vktK0H7aOCsvwUUEpQ8sKDG6cABQ9QsE+/Qm/pJ8XWno9PiNpIU
ZzmSshA69a4OB/W6trcQF2JPpZDdq/KdEvSv6xkmcJfpCB2Iw2f+g6b06kWoI7XpLi9qD2O4fcNU
Ul/aek38B8ctGovRN3QY4S4mmd3X00m7tsO62/Uj4d1UD6xnela7Hw/mn4XIm5+P4Kev7f8UPU/+
8X/912qg1/VLede3Ly/95df6/4VCqMX39u8LoY9f8zzp/vG1/PaPrezlcWQWp5u/M7PIA7b/4o1R
/4NtyBlk3Zz/je53xF9rKdLkf2R0/zMlWNEI0+KwQJ3S4NhuMMhfFUPNv9YRz9GXTRhHKOuPiqHa
8RzCggv3EQIljW+b7QE48uMpOhodmdCo7R9SCWhkg6Y2vyJQ3lE9a5rQ08PnwGEdRRnwB314amSL
rJB8JJpIhp09hAiSrvLJQOQ+Q83paMEGrx7qPz+v102XdYz/a9z9+IHOWkU2bNy7nPjXG3j1wY8T
P52+ff/QpP1NrenyDNWkWOhmNuY786n5u0s5VEiw0ZFRaK9TwKtL0dsDs4dT8mEmrtCTYwvRTY3T
d4CkP2aK4zti7TWoxrC14E0a7vFlxqXBMdYX8ccBJfUOnDOAw3i8mZpK9fKua7Z4T2r8cn2Y3aNa
EER4KZdZm5+3MV54W4vKgyazJViW2Lor0IEGiuaSOzrP2dbB5Ok09XmGDgJPINhENunMB7KxsEC6
6s/B/++p1MeL7vp2KOYTsCD4hC3BlHR8L3NokpZbdPFHh8Sqb44sjZsxrhGr63a5xYDgbhKpnU3g
QWiWzjWptQsUqkz1i95CV1QvO7zqrVfKe8sc0mAgqOrnS/3/89N/aGu77t/PT5fQQYunpJEvrxs1
P/7Sz0aNqf7FG+NL5OQNPJhNzN/zkkHDhYxIDoSmw/9jrnk1N6l/oXdYgYcGDVHox/yIvxs1uv0X
XG5IrpQhTLEy//8vGjXs4JCsw4RlunNNpqmTDZ3KaVOJrGzckF2tbCLCoy8KKdLbxu5ICX31aN6d
ZfjJXEtzwJpwTjLFL/UhlDwuXiFGHUF5ZGWF4DE4zk5G/NxV4XCOki76w0LpekkmX4i7QJPp9p5u
HIl8KtJUJwVPscfeH4wZtEYbv1d+Op4+f9wY64irW6wi7FpOm0M5RZwGDyNMO0JI4gMtF/TKqrDk
NtZLYUHRKcv3cJXHa8rPa1Jqo12nm7TtTjntMZhAx+qhiuBhdDeRORehhyMdohL68+idKeh3N0hg
4zpd041ghTiegdLQaDQ9EyibMWtcGajHv5nV2OwbZajPZNIC+3n7U1k39P+avlkZ6H3RoSKGjc+E
8XMyffNBqkNFiXYzjPG52s1P0+qlII7+IzIX7GQlaa9N984qeLw0/bwoOk2uyDEDD8PJWIh7JDsE
R02k1JHWqxb2am2u8j9aANerCI5p7HOZ0Rn4a+7n6wVwaGoYa2oOuUOrh6vEqXEJd87T28/v9Ovg
Iut+A8aw4BgKmfD4IuSdiaUm5W1TW1pLAE8232S6XR06TRb7P77UWmtZ28kc0H65H4ylaZyO8HHS
iGRdWIDYIxDxzuMnY4zl8s47Wr+04w+DAyjzFUcVFCLMkMc3NiJbL/CWIFTFs7/L5775HNfDarhQ
7OtFIr7e2EDG3jmAnn7/PE5huxwKBIswFK71z19tWqLepnggwF3mmt1jqgATmmIvuTBqgGUzZlPr
ne//108RuTkTCq8PfYp52pOcUoFLrahQQ4eNCNzECPf0aqd3hvXvrwIFm7IL24vTYZ0b8AWcrF42
0m2UTZ9qkT/iQ/vzh+eyydZYxSyDtU4/fnhhTvdxUZG4ULluOFFaylXYJBhnE6f5HsuyuXn7g/x1
7hAuKR3MH+uNsZ89vt7c4raragxflrGQyQrRVCxABKtefqoL7ToVEMX7Vntnx/mbEefSzjEojVBe
YtwdX5Wtm17gmls2op+doJVWheXTdvcY8uXD2zf4y2tb5ygOP2ge6KGqv5Rb7VqRBLyaG9Y+MHJL
lO7KsnmvqvvLVYgYJnkFDgeL9lrbPL6hhQiM1NQKA6tYMhcbpVAmv+577e4Pb2adpWh28JWzQiN8
OL4MrprEJbIb+bQNs8QeXcEKTSbpH16FYN5VHqKtC7RNoszxVYg66dGN1jrVhJTCwkBnjOxsx3/7
Kr98A4xYquAqpz12Ujy946vgX9MHIajtUixWzlowwDdiRTakdpdu377UL2/nx6Vcur9sqHRkbMeX
UqcoQVa2Ogks0h2Qr0rVPMx14vxZeBbL1dqqt6j4Mdc6BlvR4wvBeJFVr+OukrUdaszpc+/ssfd0
iqcj/1uQ5cLC8+wGGzoo1ynDhTKmYvrj+0XoxMhCuERdGyH+8c9gvBop5E/0/NMwRWdziI9vpxtF
XQVvP9hf3yEdAyJHaBzYFtc5GceglYn+tSjlr0CTLdJROKMYSfYRjv/7ty/16zu0uQDFNzQQa7Xr
ZFdlA3Bv2gJ8bDcs9bWjmOW+ykDf/vFVTPogpkPpVGOuPxlgcxnZo8EJly4wADOszoTby/G9BDnc
T7yB1yvzKvZSOUNQImUxoTt5/IaQn6YLh3v6WOj7poB856IL1DFuvqEZCNvPSpdAsd04DftTULl1
CMGVYiKmmqjL4vIOTZVTbHXQbkyfikLDpNUnRfOBI2XqRZIVyzfHGowacfmctS9hmOO4NEPc0ps5
6dT2LjK6wSEmpqTLtKQNmAOIx1oGunoKl9DEUms0eXLWYcbCSALoYbZo2FQx4lsAvDKaBXL41E1u
03gyh+3Yicg2fNazZri1pnAeNil/bAZLWUrtlmTffmXRpBLMY525rtek1uzswP6AXZBpV3/Ev6ru
DNiG2Me5u/o6NGF5fKZuOOeX+NucZWOu3TRvGGxgeepc9e6eAFytvFmwys+HqSOU71YJUZZstY50
6gv22zNO2tKRRJ2W6EqR2ZdjgTsBRVXImprBcET7rCfWh6rDdb8FEyhMz0DlY95mhQXAMoMqcptq
C+gFE+STDqylQ4WQdWyuNjITtbWVVqeXn3SShdWzCl+58YDKJiZKFtpekkNgMm0QkKLEdYfDKQYQ
oloSGxmAvX7fmgNQ7UarMNG1sAK+IJwS9ELaiWScAurPAxnZyoKqA0+pj2kMFlCrt1Vy48yx/SBA
7Mx7sMM5cqvWMb4v3TCpKPGBsICsdqqWtzbM+CTgzccY+EMZ30YyQ1QPM6XQfLuCecw+lP/6bayQ
qs3aZY/pxigsCiNxbk/AcWWR91f4tWz3rKz1/AYVvmHfw+Ho5kPXmaWFZ8MssHsGgCrwoPmzmke9
9EdIn8qTSFtpwuYx1Km7wrhVtOdjolhGUCvpQG51MS8452cRekaddyBb7B+oW+Zq2oB6QhTUdoIW
097VfSOTJ7jatWHgxEWW5QYWMBOj22c2BvzIxyiv0vAv4TRBEokaWNiOT39THb65RqX2FyZY8O5F
Qk6oS8/NeneJtuZsaFdqIcr4rKujeMJMRcLEnh/RPUPDLq1dCFrkRgCX/q50NuxZEOK9cg5Bxpnk
hg12gZWGxN0e62ZnGMMzCv6UtypbUsgP7rTYw5M6Fnq5oxOQ977uNniwFPLS4A5WKZB4N21Ta9Oq
SyS8trSV6QALAV3UEidNdDvlhoNpqKdcdoljgPJ5TPrtN8GgGnZQF0v1ucBFZeIcasrzfokgO+Yg
0PLtCChVHKB0a2pA2Ls1+jk8wat+NKLofJKizz8ItF7mtiWoWA9ipWn0QDPiCPVX3EI2IlWeBC8N
QkodgPjFs0X8TSF2cRpS8WcmZQWbZM1jUGaXvHN8n/b1lI3axxkn7LDDMdSYgdkpfPYdVIIsEGQa
VXucbgbCTUKN4Gt1NWYxHMBRtoERk70svZOwAY6JiQahgtNwb8mxhIidmQ32Lk487h7bRmGc110R
mTeS3FT7saqkTD6M0ByI/hS5WHY61UyojHqUW/RKe/exgSR7CWVOiQLIVNWLqskuuozBbzI0exPV
eRbW9ALHyBT5XdPSodsoaqWtL0iOX5EU9JBusyq+r3BkuF7ZOm7qZQx/CFwltgypiWTe08M3Uk/r
6HVugLm17n7MYs3ySS4DNOMyGj9VjtKtzywvbjvZlqBnp1y5yuasuWPid3Qvh5AZ7QxcPLgdyw7A
UlzU2X2dNfhO9EhAc4im0Oq2ixBpfT2Huhrz/nq7I/qsJYkvMRQEFIAj68Try6kVyMZqGtgVro0Q
h2FOvsJUNTE8aRfD35U2uskB5IFj7jFfp1ha6K6Vn/tIxiAt5OLiDGbh9HQhRvt708wxrHBttUo5
XYz1DD3xqPuNFIVyYWNWa30BOMA+I5KdIL5oVKXrsYij1FB7aLiBqct+3qrDoC1+HPagRuvOUDQ8
hHNVbSK16pezmNGibVslVTt8kQRLnBHegp9msmurCMQMzfzQEGdJMz7PU/2h76H4+JODC/ZMZSmf
N9NYcPydKAqxR4G+3myNksJNkOm188S01qiXduVEWxlZZuMxWGp1WyfgUD3SG03ny5AChPImpVCz
s1lGyGZ4k5B91FhSlKixvOOojWQFEtyck9SDLEsUutua0ac51CilgWYFLBwCdAdzXjsGWfPjWCHw
nnTspoBA2BTWrt2+VDht2sBM5hznuF4Cy4JlMO6noWvxX82x3mxI2bCibc8a8CWZ2/EOgASgrEKx
GYp53irXtRLCLNXrdPWI5g4oOz1FtnOWZzpEuNlVErA1ldmmWzyWuGaGZsIfRqkx/a7jfiw8+D2j
43WkHz9Bj+0GD5T1KIKsbSRzux2BBxxVDaumW2sdEBQ11/O9WtSSsDt94Lw61F3pSX1EF8ik64bM
yIP9KPoyLg8JXUgoOLFWtCR7jOg7HHinQBgA6Xh2V4ObaXWlFtvKTvPzPrcU4dl2Z350loFAhqLT
OJh2Ua6m+CQlCqoiC8fFd/Ae3sbLkjn8nhhklUX3N9k0jo15PS0zd/acfMHN1o0ZJ07CHKtPOksf
Q75cjHIzNK2jU3VsjG8A/0sWwBFiA9vMsss2gpVA32QFQX+Qa1kM8POA7vZAHJVfZ7jo0aY2Ku0e
F1HEUpDrzVmrtmmMRy0d88AuUydwoqFzrgzI9WJLbWESbJDgx1EkIaBkA2wWYkDdOFm61ec6bG6i
UG2i6znOAVbCjC56Y0N+xzCeN2W6GIHC/J54jlqSX5tlgBDgcEBEudOXAvY2tlErvTJTcxl2pNek
035Bj9TQz5lt7TzEopyd1+wl+vsydXVAH2QWgpmwDRnh/1XiboWyV1Y4qcsWMJwwD4Ceqj660EFW
W8/tyFaB9VVvnAgvDgspKQHI5024IYph1l/YtpCo3S50jXATj2How4qX+4QFsdthbbStPaF3BIbU
eRH28Iodq95IUJ3AbKpyBWtxEvzUKHMkz9oc4xwXazWqwpUz3wqZNOAQJM6rjavESbZtQ1viWBRY
SkBhGW3ts+lCDksOiM7jb3gEAW/mf7N3JsuxG1mafpWy2vQmIcPswKI3iInB4DzzbmAkL+mYZwcc
eK5+g36x/kCpMiVVV6Zp2cNGJukOJCMQgJ9z/vN9HhQR1v0Oyh2KW9Oo8aD4nbc81wlJfc7grWpx
XnT4RiClnXvQ/CCOc4e6kDH8BuZDHcEgR/oGT6i67+DCDHE4vihpOy8ztS2XG1BAa2/GQwUMwYQi
yjrZzBI4v2+xN8LFldFK/ye9ft+Paj3DtZxNp71JSN2SNuM7b7gB8mgk4FoZV2ZnCp9LvoL8k9Uz
LfKRnoLc9RaGgdhMuIMYRsxGPYpzbUUrg6ZhyzZTbx0P9WmjWsPOIqQURBW6Ip6eIRTjnJCTTRAD
0ooPKWkpil1lwRaJ7CIHgVzUMEw2HFy7cTfbQTeezaUFwLFY2urBM2yHTBh20GHPsU/c+Kb0zcgp
Ci0BqyXZi22nXbaBHquJugD6Z/+2iWe+OsMZsm46uLOmzCgJ5EPN3i4mjAYg1O34WQy2T/ZubvgY
Zm2GdZDVCqBS0hHDU6/m5IOdYVqmC1lTc0vNNn1Vwdw8++zwnbk4I+zIzC2qJWqBut9II+8vZtHx
WfU6ZEo8bwYNtDMDzxONSjQ0PSmH3iZjECewr7rc2XLVPenCS5h54l54DElz+XgKRM+lpCCfblt2
MfYlaSlj3yV+7u/NfCmrjai8CYtFXdng72x4+9t8zpZbVWUYHkBfuxfCGEExJlllPLa+FOZjE9jx
BG4uH6+X1nVudK9MbB6Ja9ylWZggITNHsl2YAC5ac3Thxnszfl0PV8y7W8n6ZsTjpDli5wXFsA3X
gh3vJJ55+3EKrI+DOD7Yrso0JFkKjVt6HtOnbKvqq2hGj8VQo+fpmXq53aE10tWbJorJHovpdrrf
VPE4s06Ss0pCGSxQPLAu33QVt2kunzrrT4K7TfhqzEtJiMk05MK3CKh73gs8MvkjRIpqwD5lz9Lm
jA2hfbhOKqPgU2k0Zt+2Gw5A/IpA3PtUdnp5nAQfrx34Om/cq8Yp+u00eN6L7LPxASQfXeOAKtTZ
WksF46hV2QyRbdBBsJ8NCx/5wqF9I1hfjyM+rSkXnan8ZNY72x2Szw6mgRs1dbC86bZXP7N2SCDN
r/g2rlNjBemh5eipeGTeR9wyqpPnx0myL2ElD6hTSxZKYUByAl5K23mqU8d8GjPu3txsC7M8hKJQ
ZxlE4vwbyHiFMr0oeR+ghuPOleVPOF91eBBBkr80XgHBaRiqYp83LgxbIB7hi6eV0dzYOeBKKi/W
M5p3lVLIPRQlQ7IfvLaztcuNqZ13pPCzOMq18h8T7E35FtaR7SNhEANqQqccx710l8U9lUJ5DyzE
KX3QHAVRB410E8Jbg3YGOi1hBALGf264O3vszQMN2fbDmj2Xe5ufcViBwMds37VyVGs0mziQ4ziU
DYzxhkph7LV3tu5FQZfjvNlHBsv0D1DT1A/ph72DeMe0Xtjo9S+rmb9k06YDjwocveMTkg6TpFJn
tt6OK46zA+1TbE5wctnICQU9tIj2MIi0tssk2y59IxCPFWP1UYbjwp2PKa2OfJjoaAsG0Z87Va30
DrCHwO4dlCUkV1WrN2NKuvRiYoVzoA0SiO7A+DOOI44a6g64DUQsC+DrVWX1Zbiz69ZAA7i0+m4Z
Uis/LNUIPmMaDSM90PZz+FFVIGArLJN/JsTkjfQiaDwjejOt9qpO05BjN64YnOelJV+qLqhjuNVN
w+6vV9oPRu2XFfdQDruw5fz17FZk3Sktldbw3ozsiSPfzAE04Rm66WKPDz9IFri/7O6DofcGqzSj
PACbthmV232IWgKVpSsJuy0TVl4c9CpHBS23QrhqHUKZMmQZgiUCE5hvcpUWP9qJ2wwCA5dj9gKu
69Fog4VlFKk/u7JlQ0ZqkAXnUzOOP7kuJTk+Ivfp1zLDvwZI6uXGeWylgxWpAag+scbOKs6CTg3V
AVY5T07oUMphs2U0zR+sG0KDrJwsb3edOSzvuk2576gyWcn76VQfc2PpXtlxRpBnsS3P8qOz5LMR
XwKL1XZ5n8zK5fPVKjAYU8ORRF2ZTYB9Om8X29rWhE66DxoHWfnDhI6AA6Gz+uHQS5R3EpIWtfpD
zjGu5cE3gR99KVz26u8ZKorV1/Ebq9gzi/6ucAovBFOpGbi0JDebywAoz9dENHnezJWGMMzNm2pZ
5NQrKeTgi3wJ4k+vHcsvDrfqtRnDxH4eIRMVX5nm9L1nd9vBZuHXtnWcYSfV90kim/bArs6QPPgD
w2q6AG32PMjhroKt2lFEDGBkPS4Np2o47GZGRVnkJdu48ewzXucffWmte4jXVe1+Ue/m26QRP/Gi
6tcsDHrYujI8+GI679cjJzDPQ4DuGNjSZLsfMnDn5PS3ho9SnFdhFSWdgRNpREZyY/hw1XeencHW
9BuXnmFm9MMrbQlAXTNRV77vfvKu/0ZSPO46yj8K9ErqSNaZOTIoytR1qMjZU5nhfAtYGrKjeQr6
myas0aZy0PpXMcj/1EllN46JCBt/bNFAM/pTX7gKR48r0zcoQAAhxWu2VwMf2famof9ic5jCkLkL
M6Q1MhcyN/tT01Y7eliaaeULpvml5DG4ddk9/Ysjb74KIxGTkTdjEcIxf2re974HswRJS6RcfJcU
QdUFwRbnX3yVP6eEWbFgsYoCncM5g0b7zwt/vRw61x7QG4WTUcT7LuepE8Ujppqd6KHYpYMbXE3C
pKbIZWs8Bjzwvkzf4ejzz1vu/7s3kP0gGu7rwNP98xrv6MWuZRi8gRyU1WYaRLgxzN7kM2H8Nq74
/8mrfye087tXfV3B/221ft3x/+//vvmf/2P4/Lef/+04Ar/9/EP6av2Dv6avDPsXZh/colmMYQTN
rZpf+i0WGvwCXgv0Axkrwr7MHrkqf8uGsgsv1jg0e4FENFxcxX+PX30HQ511AMui8voWB38pffW9
+/OPqQl5cnyzTN4Jm4TsDJAg+uMHMCscHRftvFFlLIcHHUs0ABu11L56wNYCbimaG5KMr76ZVekP
lULbuuulsufuiPhtrIZt1jgsov/UrZHH8T5pGg+WLgRjt4fmUBoQSThysOXQNsZFStfsvh060ZxV
cVjdsPKLcRBnzLsJ1fY5SERcbEZyF+ERTDuMQg4kRN/XlXSiJNaiv+C4UuHzLSdV1LsWZwfwLJqH
Bs1yHUG/IpuvmL5EZWspb7swm3D5PNb5LXuk3RF6vPNJtQ9ELgFI7Gx5Uaz8ejabzHmoaTjnL7bV
peoKXph1Jjy3/OElsOpjkpohGcZkmOavpLLsW9QzHKogKyY/3BaaKFuwcrwIjClGZBsOfL9xniNz
prvle+PFtGQeUE8/IBap+9RbbmfUNF409JKIuxgCZT3ZpHSbixRNBHDYorGdhN0GfI173wbUv3EL
OT2rdYh1miHzNTtzcNyngq5Msa0tyZO0a2pmJJP0GkB3SIOSIyEWY8B1YbSImKw+Ey9sO1t91LSJ
QXU8U3htvZrqJ2r9kRwXeINZ7RDNecvelx1oQatxcrI1lifLzeo347HmWO3PWEiV7pVTNBfE96d0
s/SWvAr9PmeziIc+dxzLGR6MyS5Lpj/UAJtmMOvlClzf/MBQGidSDCLH/RA2AON1u4FCJMSrJk9J
iP5gw/FuybeqywDCCrtN+kOmIORHi1tl83qWznjNWTrLNybIH7iu2VQyXjTJodGUgk/WmgpMVOVW
lr/LLFW90nxei6SlAQovehtTYQ+996mqoFJHkE/j4yTDZU0hCpDKalLMT1qikyj1ME/lB9viothA
4QZb53Pa/4kKg4uuCAtg+igAaJt0LsKiqCDKJU5QOitGIXABb2I5LW+Nnvq1RRGHHKZr5mJsqqWr
RrJx9Y8AkcSdRYvirW+0AVrclwyORmZlcj8pE5fc7DiwlUc5xm+ZFXJm98GbP6XtwDZ5YOvK27iS
v6Ntxv6FpkB1iz4RdlJY9/lnBuKt3bIBlL5zFHXvOT9ME+fwTqNR6Q2m+D0QXnjmrnPoUxhMZ7w6
DehFkJablC3MRyPJyid+p7hpaEQnOzGq4T5HaHhRhlmFIYkRh40EmKo96tuCOp4OsVTspobja+ZQ
O0YLgCfNy1oobHFJY3/RB6zvKmflTcCzWNn5+FP9aM6n4RmSaLZsvB7a1b7gGM77MbfFlQFDjCFh
NjBHwsJwXfTSF9u5Re28IXbsX006Aw6OucI08WaBC9/AW6Lk7ET8huA8M3YcqDpWF2nknWyrxFxo
6B6rAVyYifeCxCOoKJnNwKSq+dWc+uHdAcSQRo6l3KvFHcYuItxG29/ME45wY2WWj4uVsY260rOD
o5TdcAGz3Hwvwmp0mOUI0W5Nsy5v+aK0vtiMZrhMCSWuIfKnz3YcsBsoraE9UZb57/XcIkhjICgE
PpVkpmETwtxr4+YepR5K3HoW1aMczeFOEM0+MXIomH3ZuUXiJx0UXNNEvaTlFCzYEuaqPW+qtO33
Zd97r0U2iOwYtwZ2Fkm761blBGv4icu5jpw2aGPuDWZ7STyyqbeAwo2r1hF5vZVhqe5LTMXTFohY
d6+qZjUhekN54ueuu21qJKha+VLod9l1xVAUZMQLLj0BAlXRO3pqDfqOrFuOeFwAdpp4HySN1p1n
oRxoBu5YG4ZfCS1Mv3aKiOli2UdsTsh3w4EWApUsEWILHLb7yJmuzRdCCQPucJcVn7pM2E9iKSy+
YqjIvXRJZ+oJpaYbSGR+GjFQSLuIDCJ0TZ0kyYctNGHVKR/XQVAzV2rjKyKRDJSVbzNQbITYOVUc
cDyPu4Ejd4bup+zs/MtufPVKCSFXmFEPsFZKM0T8y6nwAbgNXcYhkYrWbzPal0il23FTBPVMK46j
wOMA8xMHyOpjZoXYAcxWT+taapW8SFk4D6U2WeKM3bp/Kla1cy56fLJ2rmmJUvLF73iHkIbaPUro
qVhH/pZb0/1V3rc6OvXVE8wMTVpgoV8fkQZjjEkHL/gYVvu0+hZRswWMlLpkv6je8Dwo5S77Flfz
7x6NMWpyiVBzlVtXfTmd17MRJgeoHPYNwU9E2LG7dnlWRNN19a3K7r+12XQAHKy3hjmdgcBFrA1c
G8k2/BZJBJrSazWz8BzUXqdI7nD/hI0ZBDN9lgBrd+OjmiQtF6zhgm+xNyh6Uo+DLkwR4Yb2py0o
Pf9F0DA+L1Y3uOWvmvDKKmIchd8ScaCDdbtjeR25eMmMeES9Miz6QL9msA4Dgaj+UiEYiaMqbJxH
K8NbTqAze5g4iTNRCmknRYMNqpQDxmo+5y9kTdMaQPGdMDMJsg7fpnRmiMZDWY58DPRcerxU3271
qaFPFqlVuQ6/xB6p1G3vLf52spfffvZ6zu132azWdvvb4M5rbt+y1G59gejO7qwhFZ9M07G+w6nP
v6Cc4oLPagF2slkV8Y2lui/RoI0Pvg3yU+NnN6MmfrayAsE9LksGgk+Vw9jjaeyXC9nb+Qftatz0
o9N7bJmvxnqyRl24Z9QLtMBZpfYDOraJVzPgwhlX7b0rDGfaKdtH0mJrV/BgspLmDcwfgsHJGcKP
yVPoYtrCeeKpJ7ITVz69WFkuwyVF+dAcitoLy1OoAlcdurzSt1MQLj9Dq8M92YRoMXFw+9eO3XBW
qquOYZfsepzjwuvdz4a5nx91TqKvLZdmPhigEcfqMDdyDdpWJU4ka0ZjrfzMvB9U4NXnKkGDdaiN
YTilJtTArcf6+3XRdXMDwrb26RDm0rrKcLteNunic68tBbOV0rcWLG0j+q2IyStd1WQRw6sd28Gp
q7PxMW3EFGwMUZF3LBdW3BkpQssj9dPcdDlHB5B6RA02/Pd06oH+v+LHDVrul3I62ZwpCBz5VciT
m5QhjTLKa/ILfmg/l9PMR0OFyrigxWHQfp7n+q0L+aHOu8pqjjo3nTfBLPZOVvgNtuPgslzfm31w
33or/zSp7Z4ZIDxXn89VNzOY0I27n8AWeife6+nR6tzwK5xRK0Qh5jdz5+g5VwfXVWzlV0Bwf3iZ
QhG9DEbKQyAe7HNgF9OrnOfO4DDVVA8t95l7bxiwfwYA+zbkuvS8KyZ0a4Vh7oRBLogcpbHS7O3i
02lk9gDa0TDPcmcwnjXV+XPMWOfk0/pl8buwQN7zLIfCy+hjWrnky3QulQsPqoY4fbJ0ttauDEk/
swb8J8+mAnp3HnQ0pgUwyYTWbNodGB/Mxrqcm8h9OFl0PokhqbtSJrQ5UWMvFwGLXoBAl7g3ofuP
NqMNtZgjE2wI8vu+bLu9k7SDv/f6uvHAPtv5TWcrW0bWVI0i8uyU434ICh1rwcjYalO2Ac+M7xLy
L1XT/6dtUNJooOWxdm7+6zWlBwjh/3bsC/Yo+z+Uyn//s7/Wy573i2P7DqGz740kPyD9+Gu5zK/Q
dIUR7AJWErSGCTP+Vi2zkASZx3SJ2LIjAuiQP/TbstL6SzxwqbvZ56ACZ2HzP5h6v+0L/TOZ4xq9
/EetvK5k+CusjL4gDcSVG/XHWtkCWx62nnK3wqTzB99yPca/ZE7+XqqkO4S1pfdF+y/4BNYfmzm/
flXKdFiUDkwnlrL++FX5H6k/Z4m3tZqhBuEhPLRUxTk6Awi0bno1dzWBPGxiiHlupJcQNijL9JR3
yWNWhciETW9hUTlzf20y/aVr9f/SneB1C+2/vpjvp3RYPrv1Yv79tfy9wPvrZUz/hquR3o4TgL0M
WW39+2X8C3FmF/YDi/bEtOnt/P0ydsUvAPEc1rjoxLBVtbZqfruMXe+XgLw9wzHQGmuu+y85SYNv
/MjvLmQTHBnMKb4LqNNr4/VPl5STQoDi6WNH6H2TF/Kn1NB2Jn3cbRkJQbMlHBTmS8f8dcBElFC/
WJMhbsq2iI/J0pq7JglNJlmyvwr7oblPHP2jgZh7HGJlXZe6Dk/4G+QFj5vxUgZDXWztPqsvq5Qb
Po9cFzJut/M8YdORCX2OTmM/nut0CY4s4SELYayJiW60kD86hjqo2M/Psw7MvtXXy6sWmbVFix70
xzqs55McHe9kEdiAJ55eIqtoDo7onJC/dnIi2cvuZYg9DYAUYpHdNJjGKahDXXVbUYwjz3SGggfS
5NmuIG24zV2mOlE3U6izrOcdWtthpI/GXt9mjUm8ntWPDXbgld/eugcmpM25GAYA0LJy9qUtxo+p
0HiSHfez61N7Z9bEAGrCy3DfCA/5BTEDesTDbhUXXlq9HM+tos2JgXCrPU6jLcrdlAQEECwHtrIu
+uTFrGbjnbPBwI0AMsNYomr2rHQ+131JFkJY2nhd4PNxM8L4Mwy4T6Lab8NXKsv8vEvn5r5XDkFS
dyzOxj4vvrS05VlejXsdO0iL6F+cjXVVHZM6jsWW6eth6MzqDAJh8zh1/bJRnScv8SWIU594LaPM
vB/P6GT0S2RjnjrVomZ8iMDlWOShceWkZkpLqay5NZIwQoRuKDazmG4wnkyZ/RU1zKS56bfK875q
2fqnsVNTtMT1cruMrneLq4kQS1MGx1o54SFAxnQIw74/jQu9M0Xn/NzPx2JfjBpW9FQGnHqq7tEu
jAlUo5XvWYC1D23VE9OVQYbDLfa2LZm4B4YfBeFfpK52yUnK9zg1N5r4dJfAvASgfDWVDYKpXLxP
QvC76trjpStwxGjxTMyn3aN1w7aBDioys1acu3JyLyssFRuatwlB4bSkVi0gyJNxOJbBUh7pJA5n
TeiB353CA4Nl8wncSMBMOR72U2hZxiakJtwVfhHsIOeMu6TOsJTjdD/rQDBhHiAAcKJzmiAB7Tm1
g85Z1rhnZr1wGloOM6kmKNbuvImlQ0YpmGx7S0fJOga9N7SRWaXJQRbQI0hwDrupEunOXpy6iFLh
xZtw5gDo2LmzY9jLv+JeX0ZOdLZFpnvyqd4K/cMmtQUWNNHvlZ14D+My/cgNq9sUuJGurG48FWDB
NzxKrYODc/U6dDvw0cVsHCa/HHd1k5j7quQlGkbfumxb7ZE8LpszX4dEWrnQKOR7L0kEYcBCPbVT
yLiTMGawiz31YlDMPdojsSQmK9O+r8u9qQHAV0ZPVt/ozI1PE7cOenM3uSJ+5qOqLhDSFbdlop8E
ueMz5RnOzrfXq5HAhXOt3eyuSIs8mged7hlE5TexAjvq5kPQRvmk1VXL7pXahVQBnCfRJj7RktVn
TjCp68EZxWerE+s0B8rdlJbfO7C0aKM7bTwxgdWEpEvX1AaxRsO+JKRZjghvp5462IdrmOQtZVNC
G5UGWHeo3RjgvFreDY7xJGnr5Wcr6iKN3NKfDw2r/rTWfL3v6TVH1lKEn1ZcQHHm7zsY+TycV0VJ
uZETnS6sed8U+SORBK/ZprTzOMgi+ZvOiX2N4XVaz86yIaqRP9OUN6/AQYNqZza63NZGdRnIzt06
gbSPPMqol9mNoD0/9TVXqHCrB7ZV3eZIiVUdkjjvm21ma/hiZrIKUM8peOANzelA2obbXdGOzbJN
RzJk2LeeCjX4pyUvswdbAVMJp+BCTtQZeAXs7cDOQ0QmODtgLNnGdYw1cjRCeXTchADZyHhXNq57
sBsY8GE+fjjtwBNLZeXRYRt5b0GQoCbnCko0udNC9IygibOyA5DhJ/CzETB+eahL0LahW334efcK
ouDIfji+1OLKNZN7xDohZZXM1N6vfBpINrku2q+6ORtyzAixMzNOr+WFZ60XieN0Z2Za9DvlDE6z
wWZsnSH0FKds6a9mBrgvRmyBmijc8jwJyF4yd2kecODNP9K2DJAnsu3b5pipWjXSGnaX+tUu2pdw
nK/yKbzGGRNHHdn+oaNUGWxFNeIzAoiTaZ/lQl8thkubh7f1WHj9aRA2dFM3YExhyb1tTO/VZMTP
Q98kW2rWFIHqsvDYRnfM2kW2TUlAcDNLFF6ejGej4QThnUTScl1AuNiqMQ9uIaXQMafaVzltu43H
A7iOuAjLMzcNzftmFDkt1hqRThFIFElpikh6IuDAuENzt1PF84wf6LwLrOUQ+HO7Mfs03oCFrV8U
fiAX7g+2ykbU/tGyG+c9RpK6t/wqpSk3OOLkzb33E5mlfR0WpXnb4UnMyOw5wbUrc4i0Po4W7FPn
k5DxUz1ivjuxrlvc6Dj+sKapOO9iHmJ+rW+lsJx7g42oAzqsei9pM5NubcQxhF23DQYveW3JZoZR
y3DrFZlqc2QjQ1c7dGlH0fJ04b4c8A/PO3Bhmtus9jSeau2jckVJsJGF1dxKvYg39L43o0UAbc+x
Ct1BQlP6krcYZtVAFOxmWmb15OTmM/uADxrNEZsqY8EsBAdPlClZ7OuukTurVM6jHRv1mWxHGK8V
R0+EAK7ZEunhEBERwS+2XtH4Lw2KNz4fTnci9RpDDiqaKzYPxrtO9vpo9cjLWSHA2lMS+duQq+fp
HWrjg++RNrtlYlbclGMgriQW6JNMAoMW0Uxbn3SN7XX2zpFlfLEklBxJYayOZ8KOOsrDMiEkGS/7
UCUHlGxsk43l5RRkCJVFEUqqFXZkcEYTXszmBcI+aoWdIOgW1WOXx7spxjk5gG7JIzswdFRlpJzW
ta+flc2kAlvMfFXHTYLVCKum7qwOc1mgeIRYNFdHC4MArqH2hmQxOt4CZje8Mz/zcJP4DElQn1s/
WLDOh0gGFr03g62LGr8EQJXAYJiBJj1l2YJN5MlvnpYua1+hpQbmRRFM8SeCEWXdJ3FFc5JsyLKv
C+RKG8zLP7p0XIrIYrJi7yuJDq1HlH5ACho80sb96hzjqx585x7JFSKnErh9wmO/JH3UlG8h6zbm
1ixQOeT4QK46VyhOIGXwtPgEmLb8qnFOvXyw4PpyIknqe9ftO8Jvtrdvx3y5QwhCKicgTzYgJc7U
gOtm7ohmshDCkKm0SYh6etgPvOHXnuE/u5wl9xq92L6UItktWmefQbmIbQDC4qhmnqTCxw1iqgSK
m6FbMvPL8sh2MVqk8gfTFi8SMTg0YfLeiDS/qEJOYkh2Oap6B6t8FTgqI5GmKCuXe0kWMQIhOb5l
g3eF9au76YtcHjmn3HZuuy/85ootg090jGwgVHetGX5WxXKXavfDye2DUZvibKoX+8LjsMTo6kgS
/yZGg7PTs3XU2DwjQWSHwROTMzfxQYPRKdZa6h03QuK6Hmd6hg6FmxzsuSAxlbGZtkofOaKFQ5bt
48Tv72bdWixMg49sjpmqS+MWaa4nbo08JRdmZre2wUiTBoSjomRAHVoRyLw1ZN/yQpAQroVdbMHc
lvdxifMHexa2j3YIzvO+kLtpmZbrEJEENLGwY51gSWP/FCy0y3jqSUlr05huWeqQ8z4sYAImfpfd
ScVvoaEadtZ8aRLWOmNSl54FZKxAGhc8XUvTTY7MIowbwdg+2NDCRQaK6PeT9Kmk5Kpp8XtdfZXE
Et2NSL0b1yZvDfiBvgFARpObseMfFKccnepDUSDzjURh9DuIQjRYR8W8z3ERji9lk5zlU4xtKM7G
NKp4g72U+w/PXqc9ZYNNnzyQ+rIckNVM6Ytfu7wQfaWNIwxSThClf+hWv6pDyzWnwsqsm2bm4ZrZ
wV2xDNW2Ui9VyZ7fKJg2pQtNRbWUZ74Td/sgIFovPXFelcN0njjOcEDfON4mrX1RuO2N30J76H3Z
PptG59y1+dxGys76VZWaXBLqTXbu1DIAzory0GVCHj3biA+1GS67mSP4NWFb+zKxtL1vS989eIVq
ozkTLCuWXN6LPU1HxTSEk4W+HL30lnVQ68IdJuM4NUtxGc9tGZlmFWY7xp1lvh/SsST4qH/CV7bO
mOJO6L0NApmzIxNO3MqoLjw+djBUeswWaaLTR2FPfGSlDO9oa+fPSrNoQuJ9lO5umsz+oWNy823v
wKSR8iJesGzAP/JUgoWwK+ifZMR3c0czOlkTpsZC0F0ma3TBrV4kUrUrC5EcVhhpjBcerN5+KxsD
YWqQIW0nm84w1DwPrHo5X8aFgrVwztjJrG5aliEpIzN5g5s73HGHK+88QFr7hCU7FkwbsQGLot+7
df0IbwyXHbGK9mfDvtmzN3jggQfNfSiStBhcIK3JZsLM96TbwMKH7Of3Yzub20l4SL+XrjhqseSX
xB0euBg4/KhhNs8Xo29Zm2ngO9faaI8katOdYHOV53PG+wuUBSExN5b1Z0kippz6upyH4L6TDWdC
G2HSS8mFceqngHw+B4xLRdpmA+BqfggWr9mw2Wq8xwuenR4d8JeF3v3FZ7vimJu9fvhb7RHoHOB0
RPiqkvXT1W+SJnbOPPrO5BfNNyvIptPflMiWjEaHxwAzHM/MllTgLEN91WT+VZaqeCP8UHJaSG8p
O7Mr/GXzrxyKv9Sge/h/0G2ydnn/Sfvu8q14m9Lfd+6+/8CvnTvH+wViB6EfnzYdT6+VwfNrA9qx
fyEfRSyXFp1nCU/QHf6tAW2E0PoCiB9oUECm0MD7R+sOMOAvwEAgt/j8IRb6ISX8hRY0bfA/9oNX
6gaxJtd0mCQjEPr+Pn7PginjjEV3e2HtTAci28Qh20QXPWGyfZzH9VNSmUQ7+BmmXRK43V4XgXdM
qrK/SUPlb1nVY2BvdwU52TTYE8PtzlvLXLaVbKwLBEz0GFZbmlxW9qU7tsO51EV9JHE9b31WM6up
PbFVTaC/tD/tcH5lAArUOb4bFox7MWruuh7x13EojEzdPLmDSdYq0EiYW/e84Ks3cLSHabp2Ok1L
palavFlk6WVBdMHIm3A/zePJ7HIGfBY2Ljt8VnW+Zydix84riV+LhWaiNAAhXGOnDb85byY2RjC0
1rsl7GhYsk3Hin780LZvM3uouU69M54EmmGRz9dvrXvJ7Zn15avBNdz9YpYPELEPsqm2Cd4TNsbO
hmxgGYs9cMvPN4qY0G4kvRMx5b6uqLvXSmKb2KRLUv/SNWAkGrseEgDa2fDaKtLnhGx463AgLTBS
sxEo/eZH7HOKLgd2GDLH/jT7Pnll7FVtzcGbz4B3GKgRLbpsDFOPqWRpTMcsSgIkgWpQsjkEpISU
UX4HQezEDfSjM53ylIeBsTMUXYGqdZuoU+aHM7gsRHg/k8Y/By5825QP3By3Xrkfc3WJVA+R2TS9
dezZHAiQyrvA6q7avD9vhucqP4/nFTTYk5E3HVpVNoHyabBeuKIqpGzjyQ5JVdvVBbFd9KOjbR8K
5d8s1fy57u5unb46hqMez7xavzNaPsuRrdIJy88nlSxsA5Q/01R9SNe7JhZ26jqO+0Q20k2WGvGm
nKcvj2uLNcnqSEtk7zAbZdC5OPuaBZwzjQvdEF5GjEfPTOJwDUUN7tLrjDZEBGG8OC+Yd9sVQN5q
mtCwOvFd5xf7viJTlzltFMcpJ9umv6LwVZFbtB/0rD+IfW/ZCTk6OexJwUw4Dmm5dJZFL4ZT+oZR
5g2S209q2VurW75sipVISEATtYUyssNqbOvIXJBtek04E19IHwN3eMyz/ko25j15iX1YcuYXw0yf
ym6LbaCdnQAiXy/teeJX771Kl51YpP82ut27O44vY+jksGgz63pFvTI5fghrh44MaTXjf3F3Jsut
I1uW/SKkOXpgSoIESZHq+4nblXSFHo6+8a+vxahXlS+rBmU5rWGmxYuQKBDuZ5+91y7djYnjKpfD
TzIwmPkGX3oKjLuFo/ragI2JT6ESjiaISOu7SG3rlBoUUNZLSFRQNV6UGyWefPePNdu7rtI8O+ZG
r8dQU12a3evkxk1IRfZcoBj8V/Mgi/Dq7PnxVveELy1uxtM47bUJJW2hZ240LG6fSIkeRhv61o91
hwzPolR3kerkfl26T9PmmZkDUPGcypu5nKLFFue6fLP7J7X4UUfQBJwBBzU/O1/5bdH+mZ24L8ut
37xNgfdzBc9dB0Zf8A95mOdafG90z6Nf+M3nPMxmyNezVgZTp9QYZRB3SCMSxXNHJs3VTtfHQAD/
PE2d5k5r/xPCdPPJCbM9Sckqv26MrylNGhNFSgCipgx5G6x+UT8IDzTDnW82VfuhuD+bh/SfrGfY
tSbBTwAijX+Qq8XtYRxsWdxomlK8TU93NoV64poadaY05YcaEvurQ9i+E2FKxA279vSAjdGBauMi
qi3k3yj5+yd/SuKU9pxgyAOaY1vHfiv/iajSWN90cd/a3ncirvnV7p8sKwkvcq10CGMMJJGZtOzP
IUR4u5Ke9X7rJXY+Rf20GhUKs1HShcx540Y9qSa26//kZ+vBBghL5ErdazBoFPF04AlKJ/lAMCOV
XvKFD5C5zRR/oedM9UV2PZJ/G7nrULyX2i3/9Nq8rfPyzgly4wLPAXetBE/QKJlbG8dbn+xrf4OL
o+RDXXOFaDSvVIgj0c3jT+g4qGzNUt2Zw8RXB9AJhIptEC4HlIAT25rw1Or9OvfbYSluBne+OBmV
rHDBK6/Bx8VLdOoPU57vkmLig1f3s91vpjCMC5u/u2FujUZWO9606yHRJ1b8WASTPRGuis3UkkdF
MzxnWcYQO8mP3s52oWz88zzx/xj7v9opDz7wis3spYcqYzjtiBXR3BEteTbQYl7sR7Yvre2oLasI
dHZqtU9GWkaym2N7nNxPP0hsBFWb5L3rDXvNt+joJeOrlxJTmiYcIJBiNNVPOL42TN/X4zN99DJ5
CZpkjwnqSQKZRywL7OdkTaszQwmXdWFsvGR5KJVRHZ2yvKk61I4Mty16vKTSZpYxf834qu6jrvd/
ZVn+UixF3LUzs0M6rWSxMIgd7AQ9rccB15Xc2JdmBdDPd08TwA5kWt3P1bo3Seh0OFacZIil10cF
CnKQkjta+32ispuqb+4HbKk2BT4FIzNh/nhM7nD7IL8G4WtqLOem0Y9eqdi9NAPF6x2jn/Cm7dAU
cdnogy+6X7EO9z7E4jsc4lUEij3uzS7Yse46T+5463cDFYpE0tkHeSp7puX6j5zvMF9f8z5GGM+V
uU+zahvqc+dV0VhPBHMswVEaTD/KHV6dPKcU1eflPyxmujMqi5lmsQn01/WuWduXwV9OOp30rTQY
RUWXnD173buY4QYXfEEdoucbS3VfuUURT07+rNM/9TTs6Cresx05+nKmaFeMJKMamnHzj4oFymqz
dsTvROcuLHMTN2qgnHXnX4dfGqzxVPI+JnHEe3kR1aEPFMJg44U3RpH++jaFUo7xVXbqECgeJKSQ
eSmplloBDlAgTUKzQsgZi7jI1tfGaunAS6JEmIfErz4S2V0alR5aikgTnHWrUf+FFbKlyW5HJrDk
GgP5TxVvtjscPJfvoqzvipLwfieSYB+4S3200XTtVh3WftnPafjFpixysvtenlP02qZtQXEUvOp5
GYfP/dKcAatzv3mZHLmT1HkOBKihzIjVK1/HRnAK3oVasBUb1LGVxsGyjM1CetCu+i0xhjfR/pkq
4xsDLEf/GV6r+JtVij2HxfqLuDdmuVKG8ZgZL5VZyV2S+1TRwF99bebwzZxF+cR3EmHU55RTyXRR
rmAJ5v16uY2TnitNS2wHQx6OMttatnXaPWZp364Ruyjsus0boT6CZPTAU6iJuseehjs0Xegdr8Jg
3XDjIwdp3FY5cIHw00t2VnHTZw9V5u7yicRvnxFlUJlO7ueGiTjIbkcShJE7ODGPms9cbIltJseb
icm0F4oQcXPTDMFtWJjGsc0aSvLy7lDA3YSvLFw33ay8wa5BWqpjev0+Z1PNSfvZlCF+3ZZ1QzhT
bewDuOIgn8StQ4fB1gewepBWK1/yWR7C7IDR8F1X3kNp4q8zlPMRtl8TdvHRStkHr8Nulf4DatEc
CVvwZuinjcBpiTeZauDcY1WczjMS07p1cp4fpFhPebf4I2IscX2UuYJlQVN1L+yW6UUUnqO/m4C0
MG+vdTrby5Qjky16H6AfRRTMFZe+nsuobZznDmGMKd29V9W6fGir179Zxr+TLTF5m/SS8wztuvE+
HOYXvbbcrMOTr1t2IOjrudVtOyTktc0AZydnu/T3E+j+rp4jtx12rlMOrP5940GvKJTo1xMmRv1c
WdywjPWmHeZ+V8tu3LJ02MrMfDNQ7HCSHwgFH7uhi8rAKDeVH56DJT3nLLvTML816uBtrJbvps9v
0/ohHN0vmWXXw+W9XWgBZ9vDenGXBxxPs+y8Z9esjYOmKw6JvUTK6w74YPEz6AumDFqTJzA4nbRw
M9e7yRVPpmfdYQJmbV9HmkqYzcLgurFE2x0ahJtNz3y3TUANzS52/cCIU4c12Tp8T5XyDkwPwAeH
BskmOfR9viWUOG8nEiFsXT0ktqlYD2jpL7YYGeaqwNmIoXgOOWTTqojp1Tza8/jCRfCERqr2JH3y
DfCaE1ZW7gRvbQCWBmqIdVf3zrebGaeZ9xeZ76+wRmweKZXWa7Yb3AeOlWeX/xGhiXlX2BZtwp3j
bAwXW/YkxxMMpLfCNrYeeRzdmKBgOvN37rK/ySL2Y5K/YpikVkZApzKzd6dfLg6QNJWEh5U/iycP
Q7ly4/iU/j7rmAkcrrcITZyvYjeUcEZzhrtrSP6tVWP4mq/jcAZ5fQBkzi6uvLbCiTudcSJnfkv+
KGcmTOz5zWvsz5q+dbTj7LYcjD+tznZdXb2k7bJSHRli7TR/xiEEOYQxoJ/uWouFvN8d2q6Fs2a0
0dw4oBlTwlBOvc87tDFtcTttfLwpbbCftd9u7Gz+TXTHrygtxSuCLfhg8V4VIW+scJx27WL9oQR9
3FSr/YOCjWnSTd1tt1QHA3jSvnOLyMZZ4NVq2tiAITe2P11Nlf2uz50/jl/zHgF+eUrc9SnQ9lfS
qWfGe9OhFckHHCLD/TCOe5g+RdQX/h42y+M8NntXWo9znuzwqexcTDOYM37qvjsE8/JEF8U7MeGr
G4CrEjMSaJc2uKESZk9r+4tUZxzlD1QAtI/S9VkITwDbhusVZ9OkX6Mu44yU0yj9S9e25KO0l38W
GD53VPQtoDzS9jHxppFJ4X70w/Q7STMarLGfpH8Te9SX3KFKcyNUbR55osg7Xgva31ouJHhkZ/uY
ToiXK0rvc8+S8V6gf58JahGAkq2zLUU2vlX11VoDkPLIDolMD+67SGp9aSuuuA4RjW3vKrXnPp8y
UfMAZ1YC9s2f+1hrsAcuxKM5FF/SSdcURTgxj0VlAuhz2+XQ+rRNdtPVHJ7WL6bRGf+s2L9KADZv
PSjUOO2qiY2bn8W1JKNEGq4/OsWo7hlhzQdpG/OBinn3INsJjpSqWnufpoH9YqeQM7ZGKtpiYySr
9YinBQQat1/GHAOh6VlylBEG8UP8N/WV7pFYvObLiSiCLNyVQ8Mr1JmjpWhj9Msymq8yR18MIz6E
1LyrPTmfqjrI8FyAdP7xqHfddmu7oNVa6pj06UpcMjFOKPnMHiwBVN8lCAaZtV9FOO5E6i9vRYgV
BlTG8t7TV4kXaFIcAPyYj96yzL+S+1SUYaOLa3uSLNXn5Y602ErpScjQK6p1t6qa3E5fJ8G1GYYp
SPGbqXMB+ZHEHH0D5C/AV3RJEBs8D3+SsfdiVi/FFy/y01SU6a7VkzjQEQH2g5Nq+eu4QfM+AB8I
sWh59vPsDet2GWvnbNuLaDZKOvIwBSpDynWsiNUE3yEwUj1IyIKKmob5t62eA87DapNmudyPfPiX
qsbPLhKydqM5CkQkf3IBHiIVNrxKWAkiwkgoAtq99azB/yKdnz/DuuHzgq2dx6FojH1jCfkMiFzd
KMKW5yqb4BiaAotdBk1Be6Le2YbDv2YG8fXgO434xAc6fqS+JXin4td+8LOWgSSYq/IryWouG0uv
4NByu6VCcPCgOq32oQXcQsTFzdwfgj/TuslaENpbCeLo2LpZd0MesCA+rfJzzvXofWCBxqIM752R
ZUnHSjDEF60sS55s/quEI4fW2Zeqc7muq9Z+Y35SoEE4ZKTwj1lWs9nQR5ihD9Rw5VHdhY/LqP5Y
NMZC5jyRekji1CRCQR8B0YOh6IMKi+EwgNzsRxQADGdBAGrRXW+aDDARaWtO/w1If8JjaY1jLJun
iEF+evaIIkYdpabsJZnr68gbfJfZo5Z7YG0Cx71oYgcB145yj4YNNddpLPhUVnedoobvQFzIISmj
sRgZdhLsFDEZmHzfBY1JTiMt+03gz38wO75NU2jeG2JxuAfUN6U9XxpSA2R4IBVC6swfTJwhF8J0
j8qp9mASH9aln+LB1sN4UC1EtribR/+y+ENbRV3Zj09J3XwWtXn9ps7pcKyyvCc0aUH4IWbUZTet
sNxyNxS8UuH0dXGzOF+uHOgEMBFfL4lbh8sGNp535oZs7vASorZWtkWgMpuG9mQ2im2ZGmTsdeFS
bOGcNj+lBXRqQ4wo4S+6iGU71t3DLLhqWxazFJeRcQJ/XoF90WOpefvJMSCJhk8oyiAub8EcdS+s
bADB+/x7TzLp8l1m+OVZ+850yK3kOITE3MBJjpeZzOHONifr2Xb09eqhg+k4O/CSItuX62lAqOB4
LZr+soBd3Y+m456tRlodrxAz3NszEyLfLW0iqgzDEVFmR16ZAW0UJM1GEXekFr9MiJdRPzMN557X
bIZW7UJv2hupHY/tfFajNT9aQ8V0P9pi+faBLmJ74x7CwFyQ8gHZlm5zDvEj41X71836FGJgn5Oc
mBJccJmbXkijLTfa65FLLAsu3LYZVXLyVkV8ym24/MD4faDM0/rEY5FjMxlhCTFDQiKFGnJjm7yx
86Kb7jBRvTpj+1Koq4VpSB7MyRy2NXyaCIbY1lYM9MgdV0sqVZKK6PLGt58GK9adnD9C/CJnSN20
6PnliZztdbTJPm3TSA9zSai7yu/NZXiepPnLa2Q781FyLWUON27Z9oG/WvG4OjQjt6IHPePzj6wS
L60JCAxTBHnPnGdJBZFQ3hZ+MGPY+OaWieYpldW59T8s5TyhJJmx7KjAIVt1Py8+sL9Zxdgitz3N
hIdsdl/JjKZRQrzyAZ3pnpz4PkNbzcWzrU3/rNyCBgbuxGWH3msAFjyD9GofgBxcb61GttOQ+HHH
cznBSRwHhrExffS6dJ3pwJDWp1zxmnIYeNsZSvBL1nm7AIR0MYrnFX1+A/rojhxosiGs9F061q1w
1JXtWo/RSFYHAhxWOleob5dnpeGtHNljeSeKiS15K3dBZbO5nJ9KEDSxFnXzOFGmvrOc5QyY9A0q
3nc/eH+G/AXi/VZItcv0ZMel/6YoONyPi0RzGqpymxTNGpnuH311RcvMf5lFeFmvYTQDAaAj04iK
qInjmIgpOUFuUKcKbQzo2v2Eyjf1zWFpmh2/6t7ljSDZvlSD2DM3vy6rz7leOTA92vwUzgCKs3yp
EFydR9a5+Mvq7nkexzuJg2fDAE1q3Y4zwbyQgRzbAVL8m/bkX4PBf5xEmx8K7mln9IaDAhd3KUwu
eRRUwkep5b2NmRzGSvfX9riQaqXqewTix4Vb/8abmJXl7D55rntaG8RtgPzhbsAZ1GfzgZ2O8z6q
iamgeS29dM9cRP9jUP3Fq4bLOgVkxMmUi7vsCgGzraA+4q3xqtj2jA+Ug5sRSOGG9NJrAABD+3g1
xdQ/tKv6aUCabnFUcEVT1W+fEHtexO9Sm28BGKxI2X3CE08yNEvcLO4gTO1RVF7mDNVcJO1DIpri
hPysL8SkSBjOSb93IPixz4Ur3fb2Wa3Lp1eWR1BBfHKoYZu5Us+o8camr8RJetkQd6Sjt/3aszxi
mXF0V/bZTg/r25KuuqgR8HNYeJHug1jYEnuQ2fLJya2aALjyObtoOcv76hbJtVL5XIzauhg9nvnC
COaHZcRJPAimWIpr96tWzo7JAHTnOEC3snHZu6hhZKkeJGaxHT7wZxL2wcakq+ZzdNP5IGbh0bOS
kCwLwzW/80C9bSZSBZuAzdp2GX6CrnePGjDc06qn4oODfLlRKv3Shsw+HBxat7KXh3rkcUkMj/Gk
va5HIEFA6jkxFckWx1cmg2xrjmWysQub7wQYvLMXFsae6urIKdVZjiRWdbMjxgBqDMEO2cNAkmIx
BtfpMri4z5b5r8V7uS2L95Q9jGI9tJ2W4qBRcXijUUtjKbFL09G9WB7fU9zQu94pfqw83dcrvzXX
vA2tYHuauF/abvCOmPe2jolQbeKEng2DPxKBMYM5TtovmYE1jZQy/NRw+M379l0XYXoOfRzu+AqJ
CHOocMPY2InOYyszCQnkp7olj04Z58BhTWqax8vUJO4wtO8m2eMAqYMXPdvfk5/dGHl+MvHw52UR
hyQ//StETfWHdMYyVsj2nGEFv53FlSkXJixzLF7VGMd1xEpj3aQQ7bY473mp5fyS16h5c8Ybc7T6
oOTWOroHMzzXjotxE3fwiYAeQIPGcbceONxVVm+GvfyyxeLX1XeeVWPac643hBQ3ah2NYFoju+q4
6s8CtG72snQGFWQUDzmtPq6LvJG1eXE7L85ZYm3Y+t1kznziYOzRgM1cXPea+wHMdJQ7jCIA3Tjs
bBRHEd6UJpE7S7tvvSaXncxzsCENbJ5YhzwbwMCmkeKx1mg/JNvtaCIAfyn4TfaKUoptU2HKClzu
bTDl8o9+/gW4GrE15kMxNaF6UgN/h8T77IZl0/lgeSvbZIFVI/iSvnpRrl2d3IYvrJXc2pN+BtDw
R4nuQ4DH3Vay2Y39Cl/jtp1K/qwtNFwNi3yfJwH8ViZMYu8bsiLGRnI949oALEzxn3V782Fq82pT
8Tnk2byXCS4V/PatEDdD4lQHol0G92WkhoLU+yYFyeDUgmT8npp0ktj6EFb0JveNAicJEjNi7L+t
FmjjpWuy6cqW00J5QpxWTvDiF+jLszbTyCj8/s7x7O+RbQegh/i64pyMlKA95ewRqOKadIAm+ake
8vwMzXVXkXCJdOkwwJTqueVTOOvC5AVues9mwc+35hx5WoBlhAG38kHz3LmT+PXEdz518xcA8Hbv
+gX/8XvhGeS2lQxvQU49kB7ZFr59lzfoQHNTvUK3sAlTYxfypifM1NZB00AdhiA3eb7wEYfzKyDM
Td4GiNSD9yAIrGiA0fxjMZoqSw2y7UvI0b7wHhfmo/CgjIZ8WXFvvtC2rODj2b+e3tc9vzGBdVp9
6zR5twD2zmXAZtFKHnTFsnFZzFOb6EfJFQT/N3tnViRJ9Zt45RZFmxiK0HNM+m86cNTctbzk/aaO
6ZyB0GxtVAi0s84lCPPqxm6rKz3RGyO/qOAY2sew4azGQVR+c6CQwQ6dZk9iAfsp6noPIzoKLdxj
TCdcDqr6jq8W7BOlH5mFIPZekTdKO9EAHjdSJaESy5+fUYCRu8bmIFOWweYPF/9DlRqXumG2z/3y
J+nni1d2b05ISAWo6nZK79kIbYGp7QqTF7Lq7ShZ2zNoH7t6K+fxaEoWKXaApuaN2Suw0r2t1ySC
TScfg6L5JvL72AOzD4Qnjo43ID5mNyG4NMp73gufDX5jNr8V5i5GjCQeOEK2psiuq7IV0d9NVmJd
2aVKza+x8BRpiA74V+/ciGQcgezjZZjSXVjP66cnqu4t0wDZZwPxz79GMrgzHobV+FhwDtdpi0QH
gB0fyLzF2c/+tTg51U+Zy9uhpu97TTkdl+cUfH4g5idlql1nDb9onewzheSLJdcXDMqAjab6fmVY
nUlIiGbaFZPBOBS0NwEpcqsZ72v9kWBza4IK7wBI7dJ/QLaLQcQTTst2V2eMxbMo7S5eTMQ75a+8
nXtYcdQIlBjKY3vto2rKbocp2BD94f8Ihtu+4WiGaIJd4Y71wJEC7P2i7G+j5b2fdMOlnsS54x1/
LUga+4fJguSJYN3UyXhn1y0wntcKJl/C4i90nmpfna42uTS9XgWcWZL2x+WWiigAtXcIjHejrdgr
g/js/Rn3zxqb9sJNqT/nSu45ZaNgGnvs9xZG7YMIKi6RPHtZEA9AY9d+3QyqQV1TLFvw7/OOA4jw
3KPlF0qWwIDdvQMdnR3io9W3bykm/6FIdumVE+umEIF9M/3FP35yE1vhVQRvgWGnqzyKLrE0JUNy
7Lz1ApOXbxZEmLZIcHNOp8JEWgFWIvmpc7bES14a8Gf/uKTZE8d4Hq5dH1OyaySrXc3cYDNbdCZr
A+tm7Jxj45Gb04aNiltdnewuKb2uilQv0q07ZYda4wSAFBX0OjZlf6K1byuxqMuy+uOWztvkr3do
bmW0oO17NTm19lCHHF5umz4YMIUN9j/gUbEiotPnzfrXkoxOcnV+l5QyCM0H5TaPIiyetHuCnB+t
pfWU1dPtzNKEF3vHRNX0uyXMhl1eFNgiVMyqEUf6ZDBHBzzZK+fjrm6LW7ts9UvP9ZQXJEEViZzi
JM7JXetdMJbMoab+7rk4ZV3xFJb6KejnQzYG7Mmr8JLroIWCO+a3WJL0HTGJm8WCe2BK0q7/OxT7
r/T0v3e6mtcU6X+mTP8xqlmmfdVJCS5TrXSNU/9badl/0hCl8t27tZBeGzv1WOAY78q3dpkRUrN6
9c/L1EzcANN1sHZzyap39//4Sa4UwX//SSgQIjYL5SwQIgSbdrXU/dtPkmVctKsBsiL2vf5PWEr+
0vQUeOUGUFHx2FaG8YNsHzyXo+qfgsGe9ywu+yEytFf8/eeH+W+5Mv//jE1TIfRvf5f/C5h3myV/
u/9iu7z+8/8KTGO7pPHICzG9WoFvXoF3/9N2KWhVDsIrV5HsgRXavuCP+7+C//Z/oJSS+ocHx4Pm
OzS7/SsxbZr/QfoacB4FnJ7/z8P333Bd8rj8lycIkCL+TRF47rWn3AWJ+X8+QR1xoASlSCalNd1U
uVbQ1oQuiMO1nfvDSpUXRj8iax6MZkXwUX07iJNdKWnEZDyx9aXFtBIsNEIsahIgsfOTAr5p7+fA
Bk6es96JcU/WOsKkLt/KJmB1vnhL/c1qO/3qqeTDugeaZTOS8km3Hs6f0yg6lXzNltkkZ8My9Smw
BhVbwmOYgTrt36wCJXcvgdzCbQqrztfuLhRFHh4h7TfdZR06jDJoWMMLw78HD4PKBOxXed3SPdyn
VAe5CQie31U3fFNhxFGGUBT0DqN0+/muCUI/2S2Mh9QG5NyFRbyynwa+5nIn/FtTF9PWeypaJidA
h1NkvTZ6rkPnUK3+YLOckYv8ZPELfQqWkW3feiyTzK2cRmo+NpWXYp/SU0dlByQT+UPsbXzD2Y8n
sF1ljT8/qNkFTpyn29kLpseV1CFp9nblzBfjnN4XI1YKxBqjOSsFKyRarLbtNs2YAdIfxHXHCX/e
jLq8sR4beo73Q5I4N9ITkpaPtXzHsk/SShlsdrl5BHjFV6/6VpNTUI+91OlT2Df2plqKkEtOZ01R
hVj0WUGdyjG4hYiNpsoqsp1N113BW7gzitACr52uAp+hyWbhlo0E8ckstG0zcvLxg7Qa8+UERLi3
UlQQgqlxpmjt6VLLe8wap/kGIHD1Y4Ae5vpv1u8rgNsDUm1Y03Hk61eNKv5TuwXEujqdvetwLaiv
we5JjNHMJbUx+AefKtxI4iouKS0PjD18Vt6M4B/ZNpLSczmRZozI6ftQqNtuKc5Voshq1s4QLLQM
uN5qs89NyLz+oQ6uCk1u4WGvbxudFisbvwGQVJd5/GENS5vl9XtRsDrrHfWsVwJ6TtuFkVt450kt
F81APSoatkL00s0qSWcTcSEnxB63RlfYdJk7Rnjphx0htXPZz4KAfll/5W73DAK92wWguCLsJDQ1
LX7wPXdNG9kLI2UItXhjst8hvwLBt8O9klg4KtK0RIcmqbdtUuN1KMVr4UibEC6kAD0XxaYkEh2L
djwvTRiZMwUJA7/zYS2b2Or9VynsnaqzQx9gwLQsLkvFapJKFN2yYwz76Zf6HXfBV+uVhBG55iwe
TMDZCf4yY/0YtOHkgbyH/G491dD/ts6s+6v1hu8+I5sEDB7ZK5dLdpBlVM7+D04/1ACaUDYpdMnI
w1VTuE0bB6MJ/H7Jt6k0esIRyFh6gPc38fe+YeCOvQoeQ9/y0MwuiqRK3gY06TBM4Ff6T3OO9jzD
sg7dQUatUwUkbsfbxs+TjyatHiwrOFLuax9yM0fkHruT9tnBDY1xl6TykMvyLU3QiKpE11jIxEzj
ipAvTI7eYw8/wG3mD6Ma7mZwaUU/3Agw5DiER6R8Vb3wVgdiOA4KN45p7NWM1mllLi+LxV8IdDbe
Yz5rZuZpUjt2eyChEppgynKcaENwLDLs1ZJj6UJimITONo2HhY61j7XtmjLbBx4ifm0xKuXl8Gln
3bTPXe+HGq3i0lKGe4u39j6BFhGZE0K/Kb3w3HcTnwiRrs3q9sGtqL0OGd+Fcm4yKYl9rmyxCVOn
eBjC4YByRh+Fco89l7R8kR+p53zVYVtuISBek2fL27BI7N8LTthEC3fn2f01P4JNvBjkzgWwekgm
iA8GYbWRkO9ViHD4FOyLnYXdTUI33Gn0qcvwU6vZgT24CRDf/LG/bxB7b4smS6PR199k5B4r021P
3lR2MaL0e1km1VOncKOX84L3QCCmZmSsD6YcDpY5LbdBVzII+oAQGiGizG7PRHV2A2Umu74w8g+G
6JgCHtBzo8Mm0rkrqz6i0JTJhXq8XX7NzVVpFkTpMDUHd+5e+mX8qZjviiK7qRtm+ZaYa6XsD2Lr
uIS1NG4X0HQbHrlyOxjYHggJA5xeXgbi/HvhmCcx64u6vujnMvbxQFD/RL1PATEz5RvFSkPGmePE
xWiqg5f2+0FN09bh3qzcMAI3wNPZGvfTiMtPVKcVycw222OvhXGcaueB91t162t+5yGA/5lneGhc
t/kBSv7iivrX6teT56S7FVNstCh1pn0kjInhlXtdGw8l48bGhz3I2sY4VmQbAG8OXymiNdbSBTID
VYSm5dIRSFoRlFj7rdR6X0ECRAIdvsGBrVGQZvWN02UGq9nr+qK39oVIHvUYUvzXe8yL4Y+x6Lth
KJ0H0sYnb/Yv2gxy8J+BDKr6wNFeAEiVVsnrjh7gof0VgyieB8XDyF6N7ZWzySfBXyCcbWdvK82m
iqC/ob4Xdj+4MlLfJjyfDtp8dVJ8nTLxB6QdFq88UwAWhpYtmN1plln0iphdvdNmRWmvnfj22ESh
DrLrOTZTEOY/B5jk5/NQtfnRCs3KgO0wjG7mPVhBpeiKEgYnjvq1zNFX1bHllWFpPEFhyvpJ4l0m
Q5WCAY9yftiem5OFd/omM+dEfzqiHRbcyF29kBhbyGSUVmyTxnDzWNoKBCrp2GHB7pT09QFw3GS9
8Mez1HS7JoY4CdoM7hfcCg/s5cRXK/geRQ1nhbXl/uCmy1Pnu4VyDz4QNcqRqsneY9jRiftWzLhW
aaspMIhClOUZeigtvofGTsHHE8PRyVVyRcgtvkvbiGakayJDOFDq3rGD28zfSr0Is5pL4y4TXdab
xxEU8MdSl/M0QCQbgq3m4HOtWpPPgM/vtAvYijmAniuzNnUeiQqxVc3ciqg1ifQ2jxFvr/5TG5RE
bIW5LtItfcQlMgoyxHqpLDG2NNmyLajaiBWFT989LN7atTeSBDNGRkWzCJJyZbtbtGGf90KhOWiI
inZdj5dTdLxkiRwG0IrX1d/apO/iZaDb5Woc6rOP2uw+Bw6C7AUWkPKfFjNnhA8sp1FfGfChfMcV
6r4zxpzzRNMQ2e2BaVIQ1xs2MZRrDtbn2NEz1rJNjsmknuKefTRisEXfIRh/SG/jX+SwNbufIT0P
74NC9zzi/1xklP4P9s5kuW4k27K/kpZzyNwBhwMoe1WD2182okhREqUJjCIp9H2PP6rvqB+rBUqR
QVIqqvSsBmXPMgdpESGRuMAF4MfP2Xtt8iVoBoxcdKWQa2+MIiU0ww1spRkEGkN8MbtL+Og2wmfi
7NrBg8cYEb+7T4aMzmzs9PH4Kc/M5srP7AARZqNlvdVVCVIVREal3oY9k8dVlE7RsM8BUdLd9+KW
hIzU0AdcIhWKHV/EgscbSVhIyZyhIcbrsZmlRzgFeiOUGSEVzYYnPcs2peUtinZDm16Ao4gkuooO
gF3IcLqopyAnQxQFSHqUZW6qj+GAx3FFEh6dyzKbG287OiHeSsSeGGeA8ZCnUUArqqYZG0ht6PpG
usjKTVJNVo2bpCdZazIsR5rP1Kmcwc1a5ecOeDe1GuCX2ou2Y2Ob+yGJfWwv2JmZkGTdBuYiM/R4
MaY2rXE2ek5x1DpRZ0nfDYdZjcPRwOd+VaS87ezJ6GyEh8Om5XKfaPQNCH5d8+CQAHQiXF5bnKWx
9UK8WU6taeqi2UkOuvJZx+YgOXXTLlvDy2l2VqSL6yY1QBIJN127RanOyR1NmZ46mHNCQj3i0RFn
RhfU3/Kpokp0qPEfUmTF3+pyHqEJOiYhmR1pdCuTp/wt7q4YhAK29dhNuk0RuJXcycLtqHvQJoVO
Fu8qz3bv3CgpQRbBQV/Ffn2J7xjXkMy+sqx8LV1I0A36RXTblfuuQjz4lS1ruC1rbOd0lnEnjQVN
wIal8lhHYtwxdPtqFPZwxFcyHewa6/aa6NFgbXQjQoiA96IRJPpIgITYTRUkqo7cU1adlLnhWN6g
Z0TES0zNOiv98GMpsnHjpi00TZoTFrFtaGJKdidOpyXYhQWKmfdW/8kDWYtuLUKayw4K84pWh7Fq
Hxq3CnaLnvlyGKp3Wd5n+Ie565k8OevEZSlPZjApEnM2+7HMg4M7VOrDGHUf/EGFx1hguQNgsFNg
ULmMvd5ibpInMsDyFFdRdJfVyz7WyQqkT5J82k4y2I6b9H0V1GwdBzWuBtWXnzgTKlTAKD0YFmjs
JftJhPJyhrvUlMfOrx1OvEdjbk4kM0VOm/ybXxe10/H+v//Te9X/uu9u7x9SxgI0rh7y9snPfO/F
GFq+EQLPKk2XRwespK3yI7OAP6Kxj7/VEibsOuKW/9WMkfqNLVxlCfp9iPOERZ/mr2YM+DpYKq6n
TClcaSvrTyywnMzTZh5ZCaayMOguTUV8tQQgPGvmIQ3Q3mShAGX69cmvEUOwWYuWYNyRLZHxm+D2
x1/3pHf4eDhGaJ4taDQRRM4ZP+0d1oq8OPR47ab2FaAGXhItsg5v+AIxuyOKs2EfEsE4GZn2OeF9
0eFoPZS1JY/QzFtYDxIBBXStzvxcm2l6iOgVX/VFNfGGkZMCcdaZ1ia3kBitiQ8Ue7ogwD0CW+xo
sS8+8yo6YQSTn6SpaV6HNjQ25u/eOvJ6thxjJo7TNJMyxlCcfODJdqpdoCdmqtk88S6b/D65HBCI
JiuM6PHlkxbeL5q86kWT9/HygEChEIOcwpfCvfL08hi+P8p8Xi4PK+GXvMbhoQdtSxB+RLAhKsgx
u409O7kpN77wTwockUrZCRnExzITi/FNrOaYS4Asjzl8AtV34zVF8CHGHgeGEL0/pNgIZjvhkgCO
7Sqp0K305On06L5QFmp53/SYvXZdB6dhqOLpmBKGDWAn1wfoWzauS1gsp+ycy8MwWcYZYJpuN8MX
qBj8mymDYdKlLqEyJDdEUQKgo0bbvH6llhCQl/etY7k0vwTMOVp+L1J1ZpAGpSTIayPGmWnIMkG2
3QApI3hbF8gaCPkzu2JGKwcA4pLldO6CbRtmgk2gNE9zOY7v20HYe2Pi5ukbNDoiER+NJAv2WTP+
add8+WoBRCqeMHJtAJ8uJ/Ska85gZygTE8kiAQnMR0llOsCYvolqf1w5ip22TbgUUxPBlI0x3Q46
qr1PUa2dv37llifsxRNIQpnpLFjYx1nC889BaukcUegyvwFquLUNn6Rq2Ti/+36WO/Xnw2i+Ap5h
bPrLEOHJ6cZxVblpgsQ/AcOOqKxmqYUxRM6XavBLWOMByqwGWum5GDNRRCZNbK7tQrPNSxF0vX7S
8ufXnEWnTGpwtnTH1NL2fvpx7MzP0VQXDa0DBrQmGu4jIzMAK6GNvx/sV3aJMsg2t9BQylt2USeT
tBl2JTUGVbPdW3QPsRbw22Hq9bl/PtBU6Nevf8rlnn1+zSxT2aaCmIBOiS7g8w85tpWDwEY05KzA
zE+9iM1pftLqQZx07kU7M9B5POAfTU9eBSTfjf/trigJawjC9n9c9A9129UP/zi/LZt/7Lr8/raN
ivw/lsP9/bee/ytA4B+fZplgPPuX7eNqedk91NPVA4Ve+9dIYfmb/7d/+GPNvZ5KQoTuii5vl99G
mGr+dDlGAP7km/j1LCW6/eknfkxTFKgKR7I2Ch5eRN58Ld8X8IVhgcTZA5XMg81DzUPwY5girTfg
ZVlVac4tsUIm6+qP9Vu9MR1hssvzgCi7TGD+CD8LHPLZXUPtYFE8sAPjeFIg/Hhx1zhpY9Lk9unm
xVE57ifBNBfqZCG845yKyaXrGBAaPPZREp53rdNS67a43I70aV1oTiVAvvVo6vra6XLcYGUyBMOF
h8QtoHsWVTBDg64SLjwDSSQvUz/TTJk2m0DUNxK9S7iqMmFEu8R06vjgTCq21wBnC9R4OT3l9RQU
JHQEkc+b2NUNc10PFTWyN0MWCCNQNo6rJi2w1nZNYp0rOzS+LERTGi4d3TXaSM50rhpaq0kckVtu
ZSbCzZxQaQmOS4FzUkPCni2Bk1ce8DeHkCPYkM7Y+U22CNYQe4RLa54vsBYORKA2CrF5WD3Ouq0W
UYkkq0r0dFC5Sm88JzHfqlAVUDqDNLioAdTchmBOboqgde9RSHs1YkMbhm1YNxAsp66T+sY3OeSn
QFbA72I1jNn5ZKZedoJKH4FJXrBb33Q29R5O4nwq3ltzrHkJl/NgbhNSbRos+Y47M3cP0V3Hdud+
5H1lyfd2EWLEIWyvO/O076IWa42U5kbUdPNJis+muWjoLaRHM+5cyGAaoyRUcMjqBbkCN3ngux3b
MTcE8tGPOSw/iO1oM8gnxgjrI/JbBbrCBFVFTfW1nnLikmYkQndQFPxwLcxJfRwyu/0sotYg64Ao
3j1ajhKgf5m7d42/6G0I5KRtwm4FzwyNmUKR6mIj+nahXp7GqAxRzutusnc1g65pnagI7AhuVVjw
eZexXRrlAqi0G2oaxjBdc0DCZdyHvRHRux+i6BQdQXhltFHzTSr1oY0CuAVhIwVJ9K1bltAo3Oh9
NzA94AIlYNBSiYWb6EYwmHo2rU9mMSYMdxSWF1JjbfsK8RGixD7uBF7gMEWz0KfaQ21mDg0s4jEb
b0ZI4GI9Vl1+h/spIufVamWGScSeL6tU23w2KfHvmFbh5qs07+nHQ5yuH0Iz8+98st0vHEvJrxFa
TaAZQTEOqw5xcL/RPTmV/H80fHG1CclAdMKs977wEUrRGrXI5Rnz+VYZdnkBkHlJimRiNAPpKNx2
Iwjf9FZuWBUzZXoUFydmW2PKjwRxMuvAboh0FD5QA7AOCBhuAMT5d9kglbMHIAX11nbJ0+bWzcrm
fR6YIE7wmywZSa2ZvJOxbV75U5mcSQjJNIbqRNxjpDDnHZtsNM5NH7s3sR3oy1a33k0B05fWTCmd
6FikFp7jkBjuC4jEVKNZavqKRw5r0Zq8seCBVrBAGV5XruAPh9lcN5U70TlDfx8wZhjTD0MYhAhr
zHDuPsSQAT938fL9eGkcKaRr0hUbPQ289Eak1PQU9AgoI7TciteTDKpzD3nLB2FytK3vxNPHeRqs
8KLPmhr9jtZdcoVkuPY3ljB0QlrKHByUGVbDXpsakC+IPQpA0tJqyBNVwfDTMlKULkWlayYfkQJm
4vkZ/aYE1xwSeq9jrkc01tKP6qnBd1EehB2hk8lydl5kFBtDFT0tTUhy5w1R1Qp7AdpckLNu6W/c
2vL1biKK+bMhnOJzpir4WsNA5g3JuSboV1i6aDohRSxCvg5SykrT0iaxKR++Nm5bn5ZjMIP98eyc
SIWpHMtNo5V1xQ2LQBcZauoh7VGMP6OJ6Rk+YnZHm5IHLgfawWyLjJzOAkmjAW5tHacswws/FCG9
li6Z8VM6wVVUZT17JH/udrlZ8U6uFF+BO6UGWsygarJzRD55cYryHnVmNcVBt8XghzoTR1ac7eiI
tN4WS1f+JXIrboouAjDNXMFzrhrf8Ge8fpoINQReUnBbj9HnKMJCuCbGRCAJ5VG7VqjkMNHQoT7x
M1M224ToTwLQFREb4EtInFqxZnT1aqpMsndapmQML2WKSzTFtdisitjMPuIywe3rtLCpEP/bGGEE
trSPcFI8Y113CTdfH5EhtE7zzP4cAtUM1nAVok1NjhZ2N9S7wMQdR90jMRJsezAQfHZtxtz5UQ0N
NeVH9PM80CtNMN790Gb5226m8IZ7OztHu0myfu9HpB/Fo5m+tUdtfzCNaP6cdmZ9Fxq8C9dTUeh7
2XSGv5oKIT6ORUxbyGrq4pvCkLYHh1og8J3nL+xnABH5kplH6BeA2ssqrosNrTzmYVFVyKuJccQn
bePow19dIOYf+OkbH0Ma8DjPnK8S+mjfEqOFnI4NF/pJhPNiSGOsp2HveBcKrjc9KTod9qqvgWes
RBXig23DXh5t8GzE2gwJOTfkxiHJ9ruht5bWsL5OGBYwpKyJRFmlyEGrnYqDstuosUaA3duJOA/J
H7xrRkKVViOIWLXQhSf3km4sI+7mcdzNKILRN3u7AQzC+H00rpI+sm4RCrQhPzizyTtl5J6N7+Y5
sxmnm5rMubPAk31ypuHz4ULgBern1xrQY7JBqai4BxJn9A9dAuoaLGSQCZBYhp2KS4yYrlw7qk6z
jXgUAmBkJG+XZmV6mrchqgxnjuUd6JFhuJdsIquzIl3Y0byBESiMj2IFqIM+tEwIF/M6nUJMwakR
D2tLTGQR8SpSiI9xUCGemMdW+McGykT4CXkdsdcNSrj4up36fNEHxkw0iSMO0HFo3vIkfz0KPLxH
sUc4N3hgGXM00BceBSHFd3VI/10rUnxXjtSPMhJ2/Hx4gyYT8pLvWpPesyEvsoNG8HyGaM6fvrUe
M6G3DS8IAMnwU+vzKAmK+tx/1LuEUBQQv2TUFkhhsOigiwnhsjinQRJDpsGyAMzZ7ElZ/FrUBqqE
EBU/X1NsZ+0ayg8f1AzJNjqMYGqtkVlPYKn7bmy79ATKDNoex/aQiC7jEmOfP+p//EctEMLA2Tmk
SD/0DgYwoiFuUwRExCJG8iNsKzPaBxVYyhU3sj1+cPs4Ry1j2wOTvdissFEBF5Q3o2+M5j5zO/+b
6FyQnXkS409OgR8zrvJhd6Oc52betLQ32p1b9U57yNM6gWxiTkm3nkRPMwWsaNVexLx40tMwNrsH
gwL63B1954uTT8JBBjol0U7WcAT2ltt7E5z4KDfx0Uh/Xhfw4QjWnKFlctH64m2JkcraTp0UePa0
HSBF4sQANsEGnlYuRTZi+9KpvvJOgIhig2fjVkcUDK/aGnr2iU7HYy7dFAuIouyoqNa6gAkolIpu
q2k/fasskVC7e3hXATrNFfz2zqyQXcND8zdaOiM4zKlv0z0FglrkRyPjDZ+EZ1gkrJsfoDt5/KOl
quulXRjuOvRHeOWHgd195stRb8GuxIsCKPyWmzoGG95rekzeqKbTlpFutWooqdtNgVaXpKqauAuA
s3pYmFiZdk+gIXGJa0eEnwyJkX/d6SAR69aq42ydk5JFqUIsYfjO6uqgg1dZRAs4a+qKUzXQryJz
CpPaeh6MmOnlUMDTTCA6KfirXZKfV2PNTr5I3cqE+VaA5wms2gi3fef0sNMKAjqYOPItoA/Qib1V
2Cfh7vDLUoRQVeivW+hWzQptKrFFjAwnZzPEIfN10XjDXW/MNKRQfBUPQRml3rZCXRV/LdNSTfWG
OS2bi6mJQLjPesngWFfEkQGKhjCs64XH1XYg/mbbKWW/Y9vhoZV1SCuwmV2NluFvAfG15jrDkOF9
AFGE7TZJCIi4CuvJty/tGpNgC/a15JKuSfi0mg+UnjExgEGNZHf+3rj4oz7Cf1EV5qKz/ZdO96fO
wdX/+p/siV80G5Yf+d46IGaJbp+LYJaoYk8RMvxX64A/IXiJUtMTRFIrR9Ow+tE6MEzxho4ZDX4c
qyYaSYcd/Y/eAarDN7DiUU5agAoee1l/0vx/7JL+3XFicEysjlBaerTEaAmaL9rxpjsDXl6mW7mT
hMZbZ0iGYu2S/GVs+pHGxs6aDImDL8tif616j/LPNydjOJWgRaircj1XW8tnWr43kJyRzz3nHoL3
EUb+uq/aOD1xSCUbVmbb+mj9vGG+QpyaOpsGvF7JJiA03+U1UWcb4lcXVJKcQmbsmVPfB4qAR27x
zrqCmxCjoVOjzc6blENN+gJbRDJCCPLtrfKmAVZ1FxiR81XldXH//7hL9qwB9v9Jx0ty0/yf79tj
U98+pM8aXssPfL9robZqF8GjR0/p+V1r0bvSjvJcIZHUohD+u+FlWW9M1LymsLlp2SQRqvTXTWt6
5DdZCquqlMiHF8bqX62+d99vxtdiw5gVPW940T7nv3nMrBybj4KU63mbFFUNoboOYLhiHON4Ax9v
vqn9rL50kd7f+EXn09vx++ZhcqzyY24aaIyCwRzALoVhXWHz1oDJpiQbrQ2kpmhHenODhwvJwlvZ
etEGLUx2TTcNcULQ2PglxzTOPy5pIs6gg5yCwAJOZyuaLrg4kRlt/cKoil1muITqKWfqlsF9MYqz
ILZQ8gZVp+LNSI0td6QJpKdKFhD+nNg8n/O6yw90SmJjM6gsDnETTTiga4biD1RzZFcgUSnz01YR
RrjCZqG8vdG2xHrASFTFe9MiVuJIclqZsqJ4LSnh7AGOPiYSeZAm/dydZXXQNwKAtcQYInlu1y30
JFiD2Fz8VZFo2R0so+iS44iwxN1kZLN+HTXGxFVEEDIQgIJeCsxOxMGb3k71SaL7Njp6E+EH1HLC
p89TRk2x9qmmMpQBdmKtrBKYOIIfWkjBiNgjBkw3bWaCyjtIIF3DKhsLEhIoV4mt8Zv8IxkHTrYv
J2/6IoBqoHm0Rh7vaBZEKriZfcZWdsh3qCGt4ty3uts4dFrMtX5MmsqY2SSHGgoM0EbDjgJosrDD
13Ft4fQbHCuNLlvSI+49w5mvMvLGETiWsX8IkALSsbMi96yQJcIGVYBDW1OJlkT4Tr6LO4XJ1wrI
gIk51Ec9iNMPQNiKFiWVIklGsEvHpM9mxvvcd8BDEVGS/AAEm8NzqiBVu8JYz3XkPcwFCoz1VAfm
vM7ioLhHgwnQo50S44sjzSrepE4x7eHwIThBhZacZ56FdNLKJbi2NmzqbdggVD94XoZcr5lt96bs
VXkyxMsGB4d+YKHDifP8HQ2e+G0TAwfYZR01/dqifKHR5MMBniZVnHW0Bqa9qkISVtsO7bpYbG19
fVBOgI63yplLoxnNZXsn58IbTjOwM5pEU58u4U0iqo78hZ5cnhOSlBHaarAYYl/Ojr8U00M34kSk
jFv2vCUhGME8ngB6F/FVbI1Fh4SOISYPTRtOSO/zNIRSh9GrWQUlJctBGgnN3nqAgM+zw6h4HduR
dwWgJ88OA2EBEBswapf5mUXnt7mn8ofq2gInpmed39pIABGtt5NrbnRZYRkAzEi5yk3wNo/IuK8Y
5kOnc4Ya0SOcZMpgc+31Xnbx5M364wX21Lnz8+sKxihLLO9Nev2YuJ6/rtDpQYjokYsWRG1txyEE
TOaRKMrDJ0//fKX6r1mHYX16ctV/qsPeRw91ffuPs4cif3i6qj3+2A8hhhQMXkyHFY2xC8kbS7Hz
Q4jBtAYJhkCkwf3L4ub8XY15WGkw03gEZaK3gFf+r2VNvyEB2Gb7yTDXob5T9p8sa8/vEtZSFlUh
mBgpRp58vmWA+WReWk9tnvmgBBBvytuJNzs4Zp7Jr1KFxfHJpfnFDbkUdX8XfY+HYgEl0UY6qE5s
a/koTw7VSEKayQk71jabtYG8wxVCV3f1nzkIpDxaI65Nkfv8IG7hh20cjUc6icPOJpiZDSGTkdcP
8ouLJpm7LRU0oy+tXhxk7Cx3rrLhyMVt7/ETigOuDoANqvLfvn6kl9cMjxLVhnRNKh/U0i/ddzoX
Q+iD7o4hzoBNC+inr0swMpv/zGFcbFtIewRNh+dXjVEvQenEI0V+a12TguqTfpe3h9cPsvySp98/
10vR2+GuthXnsmwvnn7/sTd34zQoqo5h2ncDiWt0FXWbbhI+1XGyIEq8fsCfL56miYh4T3qasGvz
hfTBbLy67hzrgPM6o/aYBLxgmLOvH+RXZ8WjTTqtY5u2bb94zTptMYRNZh36SCVQn+H8ikExGjRE
RHs9+d039frh9JKS+/Qipijz+tmQB7Sp9k7Epo15A0MGAwu14z1SXb5+do87sRdfGtWuqbXFJWS7
uEyBnzy00I90VxDLmEJL/VJUIvpadnOAHD5BI7xOIjn5qyRzk3ej7nWwwejuabT0Xf0BxmwwbyZl
93igQYZ+LjM56Y1FVQYNnTbJO9Uk/DSBMdGnJquI/ymbsDkQEyD62wQngXFZj6bJsZumkr/52l4+
wrZA3GJb5BQzWuEp5jX/9LxaL/NVVHWHkDSyveMNNUJrVx3wQUW/if79+RtzeNstQjx32Tss7/in
R/K1W4t0ag550AqSQslU6wAAPdBmB3DSzuX4hy+n5cw4DK1YdlPsil7c9WlFtEIJfTSPnEXR0U97
1x2HQyrG5Pr1m+Pn54sjYfYkUtnEbKlf3Itj3MTArqsDOuEZjh8oupTW+2/EKb84yPIaZwVk2WBR
ePFF0TQjN9kvDtboGHvlMNGPFhb062fyi7sBdSDpHxpDHCKYF68m02KL1DnZoccXv05GeI1xEAxo
Ye3qe6mEFCV4KH6xCP7ySBwAISJDC1cvp/vkebIR3FsGQZexW0dnsWyxSRVE/aRDaP2m/vvVhcMj
ivZIL77pRU769Eik8JijBHU9mWBISMro4Z+G3W/W9F+djgm2jzgVx1tEoc8PEsGYFPAaqIuZQw+2
bvZhS9B9lHfq3etf0S9Ph/qEzpTpYBV+cTpDBuECaP3B8KJpDwKUmRiE19/cbMv3/Pxtt5yJSQ4M
6wZq7Rf3AXAQoq7a+FA43q1dptN56XTl+ZBh18zNfrqXzDe/vH5evzwkwjCqCBzJKHaeX8FQBLY5
TEC45gogXRDmQDkBtWi2OodpalEYGEZW/OY8qbd+OlMKUkuzQKInQ0H04rFynA5iDegLjBKBu+3R
et01RbRw2HjYiN1NenMVt1NrEslQtp8tUcdfUW7AM58scKBbylnxlrjH4YJRE7giXxf1iR51fSNc
N87X8O0ZWYd8fnbBoL13KCVndxsm7EGYynloGqoSBd9lE5rqrZ04dfcu7oueiUWaJw2M/NxNgfMI
AQpxrslM93wzQ0ljJ314a8cyF1dmpIxpTWdDq7WuTP/CrGX8jQlz1RB/wuXe1qDzrnF2kUAJc0NA
JE3YuM8tQ25rDMW5MDvhbJuKi7F2JImqljmD/ZC0E4Jtk/n9FgbGGB37FO9ggd/2MxM1ZJSZ7M0j
LA7/W4WEUu3HpJ1u0k45LfbpxO35OHHwYOSIYH12zah47Yg4gSBgJriJYEycuUWL3sV0/B43bT6S
6cMEsaoOXlklxEDipwX+HDoNX4iTMBAMQNUMhyrupwF3j2vb65SGD30GR0fmunDtIURyMKubXoSS
v9KA9Q+bKXlb8zoDe221/vsKs7WgIeOXO8aG9FAMguPuVUCI2CptdE+OjSznrVTmeN6k8K6A4ufT
vUF+MFOYrCETtAszIBmC6c5pO0kGrNNQ+Db0+7zVh4ApCH4CovhgORs2VtcZyRF6F90x+krar8yp
QYmjaxDERs91fx1PTnFF8NYAhxzpkg29dDQmRl/mIKHiVJHtnvVOHMWHqcmSy5keiXU+hwPurFDK
ArDbmMr1jFxuX5cVdFAmoQd3Ys0rqxZ+b2UP9A1KVLa4e0anX1c8awTlSBCPVptbJ62bJB8n252/
4K6UjM/G4BOl/5hslREnzZYy355A+OfZdaBbw1rZc+XcZJNbQAViRY/W3dSynSmd2kCOE3se8He3
bb5O+O+IRQlJEdpYsY5uuzC275s2muTa8wPGspiryuw0zhIecZpIy1gW+P+3oGx4rRGVYjqbuM3C
WxJEC3nsS9uPPpQGydTMZzTAs6Ftkwi8Wh2/t4eM6G+DDSUajNYin7PjlUJDgyaXWLtYevFf2mI+
DzDCIuiBwk5ie16Nm46ZGexcVRt76qHA2HQ9BmqL/AK58TviI2l2VpiogNhMoN0Nv/wS9h6Z2JHo
Jojk2F+3ISSIdOWmkZCXM00esQldXX/S6AKwdI6ExmymKXU/pvCUyEYPp1ntPNig4RaAoPdx6gSi
EatClQD1G7fd2hZBgpvOSrMPpcNPYdWSTUx3qVPjluym7C4Zp+h9Gs12s50GHnS0hk7GqEpn6lsK
VxgterNESRJ1iOIcgW1VbDy+C5qPGckX9O4TXiWRnft3uokCvZ7InQKIT8R9uit1Y1qr1FzEJI4O
MfYpbIl38SJp2ZWRgye5nswJsQIg1JIwKULxPkI/URhWy4y2msXQESTCmT9ZDoEZJALgdEaqTHyh
2bTfV+B/z8D+SQH7ZCn9ufdSZLfpc/Xs40/8GIHJNwqaCH0Sm9JnUdD+1XVR4g0aWLafdBEJXns6
TIA3sjQNUKjDLuGflhbFXxMwUCSacgrRrXZYMFma/qTt8ryaQQTPEE5RnCHUBYmilqnF0+JM09Vs
XLb9jHmn+ivGbEa6nSCm88kV+UW1+XyV/3EYy2KLg+iXXfeLwyDQa3x/VmQ5pHFzZhBLfKyHVm56
EZQ8t5Pz/vXjmS+cJLw5aXQ5yqKiMC0k5S99PX7SkivJRHtVEbMuINw12FoEifUZbkZ8yUZLOjgd
3ADDYwaLH1ZTGVYnEbBmRMGqJQcP6Fim20s8O5l7ouSovJ1S/VS4+8QNqdvIRsmTuWbzZPgGVS0w
0dZesq95HSN3Cy3hb0bAXbm1JuK6ZrRP4GrX1/sWbCGBmxN7ZQlxwOocB9BuydI8nNbkJQx3UpZ9
T1OfW2Ro15lQZImve0G4xaKLLyZnXhpXmbY+ExSAlRTgqcBEtx6FMJCk2QwJdYWtwnFquTa9yM28
A+bgAKpBmOSWf2NPQzt/dCoQuNZ6bCRRHG0d8ffWdduIYC9UpclabfvZ8XABgtOEl0H89gQgwnaM
0S0hy7HrYn5SOAmyTNsmqxeO2+Akx3Sm3kOiaenc3IZj6gzQqiM0SfaKz4JB2jWURfWiwrpTmySp
loQM5aYGIyyMjuFJ1vWGt0oTTtxfZVFRZ6eZLdNP5OFV2BtjbDzbuJyBsy8INxl8aQKRNUe8FBMz
CqfOzOLbFLf1tcxodx8N1r1oRSaIiQy6skKJGkYO3jonKt28VmxTYYXlQU6KBlVMfF8EMXQGLQxH
7LnmZH+N+CrqXemXRAQMielaDzkAPRCN3GaMhgDckJ3XVjS6NzM7YdSNVq5692uisL3zrp7acIeE
DNjpKsmLimQYpkGjdxapwbFhRya+fzqqsc+uytkwihPt5AY6iEz0JUFzVVAZKckmede9X8pZfZ6W
XV5dTTE0mU1ipIl4C0NisE4LrGfJurEjY4zWZL0meJFmo7S2mdtYIIAnc+gVeBlbRMUuaoDcnpId
VumLMcBSLNdNlpcFxNDCA1QR2TbcazklgkyaPkXUTPe+0yXhCQFZtPAzYrNcpjQVI5tdUI/N/Nnr
LdMgNzBRnbjKkoaFu61dBRcj42t7ZxWVSSZ1AOgDSIybZO+NyCKPw8a1Iq9VDViL5pWbG0fUkGwZ
oSgRIFl661Au4Le8pzYgqX7w0/wtjuUsOgejEEC2tSa7PFYj9UJ1Trrt0CG4qYVXkZ41RCKl9QBx
6EgRZekTdOfz9JbVH9lc55Raboam65Ed28E8L8ViVQ2xhHfGmPUAf1DXZNhgRr4MeuFDtiAVMu/f
U88qMmEhdxcxcZFdmnwpEHm2p0ZPwMQHIJ7a4e0zQ8XwN7C/8YCvUJuZqHoIZiP29Wog566Z4Qx2
VFYEk2XKqMv3k9dC6HjLO4uChfGPGaTdpU+m5didVkTc1O7XuUVkPx9zE2P9NVn37D7eV8VIXiOC
QGvcsAUqKTfj3gnibaVnEZZUw3XVbJ14AXs3TtwP5WrAzavXvSwHK1sVvEq9C9uVERuuiZvPA0WR
eQ5mJRgS6NMMa0kKY57JFLhpHXEBotaIT4h+MIwtc1rX39QoQI0Dhn6c/3VsIJgUhujKo+bFIT8Y
iVHZ+zyNHKI8XFCrJwn42tM8EHjRE8XXAZSJrQ0bCmVOZG76qADD9QzIAMATwfJBjyS6bsbFYVyw
aYw/I2okm/i0n7w+SC+93K0H/zzoMz9kvDuktBl+s199vo79WFUwu1gs5rRaxYtOEzsAt8JWDPsb
VIA+gok5rQQUkNquz7BM9Obu9XVs+X1/9wE4HrtXaSJSwQy2dJ1eHM8vHFhCGkizNY8dvFm8AlTd
8BJzR5IakAWEFhA1cJv45fCbU33eUXk89CJXwFpoUWbolyqDQky99hO+lNb20208JOkOJrogp6Qe
Nq+f5a8OheKbaYz76Mh70QNgdbOz3uZQc1Loi0Em4RlGb4r9oPlNk+Pn67mcjMmwCu2Rw+70ebkD
r5Y4cgvHzgJGqlgS2JtBSLVvlGrpFRTsL3PYSIeemv83X+XzSmu5nhbeqQU5h1FKY5t6fmhtRl0L
CZWvsrODmkDpjhFXqufo0+sX85fHoQNGNxlXtc1U7llFx+kL8C7cokVSVhB40rJ/Hxe1972i+3e5
/08mo0+u+E/l/nURFM9GrMtf/17ryzcO2EFanBLsIG1Vm5b3jwkr4EGa++zY+R+OdgRCDDD+8srJ
N9TffC+0LXkGeN7/Ve3rN5K7VTMZpUYXvIL1nxT7dJGfvU+cxYHL7Y9dD9+wx+970ZMvBZQ0J/7m
kG6CRAF8zBlKCTWdA8LTDWpTr55vS/QXwNqBr52FcAJhEkZeCG9NZt9g1IDDsFLtv6NL5H+MYdF8
CYek/FAQJSy2ptlZpCXZSBRWYSDMHJJt394WhllZK2MwIFwLM6TkJhiaJyGx++6ipHqmaw8xCKyR
6ywRhkoV76xU1d3BrGpB/rxRWUDsGjXd5f5Uy0+yi2Gu1Ig/w30Qk3R/rt0EQQ5dEiLfY6mrDzkR
JN6imJf6g2UAGdyW0nB3akoGMLe47cYteub/zd6ZLMmJpd32Va7dOWVwaA5MHXAPj77vJliEQqJv
Dj08/b9Q5l83FcpKmexOa5KTKsnlOBy+Zu+1GY/5Vd0YROdOCG92sk604egsxtgcMjoH8LlOZWS3
HXRDy+/jOUHar1nOuR7H5QX6krzdZ7LuqWLHxXV2M/qUdy2bYVa7DlFRuziv86sahsFh6mSaXo/E
GCSxD3ANRKvXz2a57icAYrBagIEjNQJA2eIIWUcvYDJBwuBCpm50vqRNhQJRyeG+MOw89T1RuZtm
Y9E7imugF91HHZUa7mHiDh7sbrYv0wrShr3vkpRegLI0Hm62Tu3DY/K2BT9M1TdOvfhsJKCMtq+1
plD1DYwUhXuw3jejgdXdLeMPK4pwXiBH6/LQGy0yb/SyMNw9q6OB2N0qa+/QZWPXZqswknClCGel
FMnJENKEB4fYi+wVrT2m6PN+JRePVDgicHCeULsCe4nib0PUYcca8p67oF2KDVNtayMmnwxmDL6j
VX10o9slh8mzKfE7duuklBAAxVtR75jzgaLzHrIC2iQhgxsBKyvRmJAQMDHRbFT03HEQQvMuiCqT
tnuWenPVHHgiLcyJ0ZDfqbHmi3W5xTwSLPVac3vK4tKzNf1JuHVXn+FjJBd7pLmad6zZ5YNj4vkg
w0SCRYp6OmjfbOPyw1EOnHgouAtpV6QFNVS0bUycjtM4lysAhq8riAdmayhrb+iLUph/3Vq/Fzgp
zuIEa0EYbeZEsPh2z2BJFdXzbIv+PYspk0gPLOVXqNdpd1xWL3uPvSy5XvKqBAYjp0yDAEeYCKQa
TcPd1zgLRo2REhOttpUSX5448XHMY4hIdMNZdoa5MNF3ht2uGlTRSrsSlW0NAbm10xJkZj8dCYgf
90XcAi4qie/Ap6rNGPloawD1mz2w6J7EcMakvVO8giPKXzaFXu+zYIUpYVKqvReLWQKhB1IdZHot
KTFlSfKhW4uxDD0E3I7vpsKjfTIy/qk9kTR3ZobC0HfWpn9vV9dTocSwCGDfowT15pFsOr6DtA/u
pLfCX1AfdVu6FLbdue+1hx5rqOZPYxp9LVgakVlKCdmer6tO710ZZo+frprLm3XQkguraNDgElKW
fZ2B8D0kMMSI6OG+b3cstsvbGHHhsOsasONrJhiWj2xT34YhUa/cMbMe6lT99UnFiUKVGkfNqexK
Bh7mHDsP4LTgeiB9m1Gj25WDv4KQxjMLD+RXjKMMXQzgN+jvBiwaAN4aOB0dwQthU1RtdyJXtvtQ
1sYR/wIkskPlJWRd26SsHcii9YiwqJHo/PcN/yedhvrvH9/wb/hKq08Tve2P/PGWZ25nfaf2sinz
EPjYNAl/+uG9f5kCOZTnCpa4jOioDP5X1L4N+9iA8vrHQy+pBVz+wn/P9KgcHEA0jMYYV4E9+S2F
8E8VIPIIIU1kwrzjkWV9qjQ5eEWMRTojFm3Oebo8pLmpqub48Jer8jdDvZ/KdqgAG8sDro+FlkZ+
kmQsnrOoMkLHmGa8CJGQTsMXa13rJyGdX7UIP38nicpsU1NR1252gh+r2ly0DORqkgKShZTIqlEN
Hsih+C2JBDU63wjBAiKJbf0KseTHT0k6MsMp3vhGiyZu7E5Vw84jw/cqd1esP+62ufvNa4jSiXIR
xZNH5cdK+cdPzIUFRKtlQ5BZHQdrkaYzC4fMSrmo8Xzy//dhny6i0pcVXg3IVoUnaz4QZGM+5DEp
EYGaY/W7/c53xRPNDg4Ol27kU6mZAEOuBhs8gNko7YaQDrKNJ7v9xaf8dA/yKSZ6Isly1dQRn/14
/YySqF18dDkC7CU7y1OzP7TQBBiBCcv/56v30y24fdT2WTSOlk218+mj0sIc2H3iuu8bPJ98GZ8H
evrFQ/V3n4LOTuewwAFiyU8Pb1HC414WTJ5tYxkIcynHjMjOfqFI+65W+WGwwJexkdkhMNh6Fvnp
1xEar19dz4FGxInbBExVSGDjIjZJT5LaSFknicroLprRVm9xq2ULqVCVApSptpFfuZZtey9mnna/
6jYodzQPkQvjsCouFjT2487oI9xjmPWJ7Ojn3rEP4P7Qs3MatRBGpU5ETTsZ8bepS03Y2eZaUwuO
mffmFJJ83LUy0xWnW9ndepmu1DFN19UNUJLLl5guZ/jjdfcfBTHbN/58RbalCz+wwdnpbPqIvwhi
OA0IHNW2GNMld5k6MnvcASksbuq2z28BNbCb7gdj3826PewIifN+SyfD4bPR5UFfWXibaNs//wP6
biSXcrKx9+qaC9uuJYLGZFL8z3fx3zwwJlslpkqMoWkFPx04TDi1Ueoy3w1qWHwxCvuMCm4MiHl1
vvzzR/Ee/HxFLX0DnfG1kJ1Zn46bzLERo7N9B0bSVh9yHin5oYXCMXBaM72ryP21f0um+v0aklDN
2xl7GIMr+9OPqDVzWqcuH4nGl6/IRH3PUmP5xWvi8zMKAsdiBkkXvemZflLnpGbVpqYRbc+oZhCs
A/B+C4CaRvcXb4efP8jlJ0J7ywtJbLfFj/dkmzsdDSnrX1ra5BTDscFOp5vv/vl3+rtP+aNgwPLM
rbf9jn+581FVssvWWG+73mzuhqEhIdOlV/rtTxFMPjbfngmwTP90sG3sDXYxzC9ZlJdkuzkQxcdC
u/7nT9l+4L8+xSh0iebYlET2xgP6PODLvHRQcUo6KtT45ibdgBTaIBBMlR8CIwqA/T8ZUv/x3ECW
9/kzeS8gmudVt32ss6GO/nr9KhjsyDsYJ04lwFQf3w1DjKSstCEkzDWtjkSYO08WC70IXaoqhc9J
w7gRsaY6oAwYNrMMa/6ThNfXEI70MW5AnLqr0ZQrDEWpZU5u2E1Zz7ZwKJf3zjMA3Rq4oaD/123+
bYVqTX6Z07cicGtG43sHvs6883BntQFUhrg4tRnmom9omP3vDFL72Gplgm6vIG7Yr0hQ7f3FNKc7
G4/yK/hdyPLDkkBmKeItxGH2zOmkFQBhdnXflpPPhipqEQwqjGbsEFafSFyHYPJpqqFPNNIsfNAD
E+QlXppAZOAz0DNGRfKM69hB3kOKFfpdSDrY+5XRDmHnJuCIs8RgMsqmChe3B/kwP4Vcx7auqHiP
vRYzoFSCC10mtyULFEWDmOC/TqNWv3BXCwdkw7zowcPTLlGOTRZ+oAiXNZDbFn6TVQRxRcbpqe4x
vtjUKLV8EgmrEP6FM2euXKu08ZHH2M0hqRSAiLiYp/uVF1HpW6Uzpb6D+CkC6obYsAvE4LpaEDWt
TtyjN87yJO7Izva9pjK/mNwERaC5o/MOlSmZHrW6jN5kPa5AmDQe7R1OuuXWKxztAzoP1vahLNU9
cRWW9t6gUrq3KElIjugUUVH49qY7cB9jTLITeZM7ZknlileOOKcH2IjsV10tNZ57p0teUUvptd94
onlR8K8IqGVr08WQiljRsozMSf3A4dSh6xPlZPnKmGN378BrJmYSpzx5IMy0xmxvDdr4SgCW3ryS
P9ZbRGpZUbLPYAXZW5qiuew1p2B6jxnb1PZaF4tqV3ZrtJCQOmXiYCWQc0gU1OQrvu9u2FVAREZm
ZTH3uZeb5m2hM6Mi78xR/YeVamI5Q/NmakfXVqhhlA67GVURc+19rvL1mutuZE+Cl5z+pQU50T8s
bd2h2GadTXAWnbzB9miRz5sxnPHP2GR3JXIu81gtDRe2Ai45HsuF9cYuK8dY39v6lJu+whMJegpf
uvwGvQSp6q4zrexLJ4uZCNtaz0jUTGszPWUa0WekIA6x4VuJMzbvwCqwswGYHlYgPKOTrCc2T3zz
ofQmhcQdT60DiHudV7Q/RtrcLN6UVGFUlVq6pZnhwRvthDwK4jjBiKBbZRdBJJnVBWop1QNBhpYK
yGohAprhhxvtGm8lLMU2U7JQWgKJUS0RllVeIJMW3UUCv7qsQhYhU4xNzizBaELE8djd+3XKqAsY
0VjMS5gynawCrnSen3qWV2ZBTKvX+XG/1q8Ag8WxzOQ8XHPkQMUXYwtYGvFUYyNccrPIbl/YqAx9
/7VNBxoZtIR2ZtcynB0vdvOTpIXmmD8CSjZif57m9ApW5Rae0WTWSoyCNFA4e+R15QoQ4ShaNr1k
HZesHOdiLd4iLquLOKId5rBphHdPyjxL4TgdZnD/xPQ+zu7InmMCoIEirTaLisCHYiTJ0wIl4Lfb
VtW3aBNAI4GQILXJbqlUvaSVrF5RiU2+m9MunGhQBtqAxCtn+JhWhpC+OQLiOkPdxgKuokplhDmP
cXQBfmYkrCZPF0BvDLJRoa0lSBhIGzpkZFilaaiPXXaJwJpXtm1O9hRCMmdFTSaprKAduE3p45b0
rsknXptA9Qb/+oyqZcZ8kJV3/Wy7063uxLQxjFPVfADIqrrdICy43JCp1Ow70OZvtEJfo9OmmiIU
YHoTX+MzLQmy5SGgmo7SO/4OB0ryMOtrkIOKz8+gPnA2GwtJijssOJPrT5mbGMe10+dqz9zcveNK
CfIDtal8rokhjXywqMXXHnZICjxc2HSqK7gsn0OnSk+Bf0XvmovvN2joJPC+oqMgP3PUmndNAMfZ
9VmS35s4NYb9nI5KP/bGRuuJmPFeaFNUiUOP/G2kG3GhhhOl4BV7yany2MtebwI9a8X9PFf0kAAh
mDS2KqaV6EocFeG6rM5bw6sT+aIuUhItNVG/lnVvEA5kGuroqZQ0ctHRCbFhHjitpWGsj9omzNqL
PkkmP3X66YyHA8prRtzyhZUxrEduqZP1DWceanmiq9jZ1Y1rYhppy44vSfzgA6HJSGBLgOrk1821
lXwlWGdsH/hn2vWxLUdZcANpmf28JovTgIbS5XAGAr0kAZRkvyIcEHVWRKGzzH+1+GNDYHRKNkej
I6bAhzO/ErXkDOSpjnCYMIGSzR7fDTOYwNAs8ST7shVQC9jSghIiXwO3Bdwhk1gMVyPHCB2vqE/d
oqpJim7UkIe1UNpw8Jio6Ps1SSNSVtGLjudVzpL9zOXggeEurCULidpc7Ffca1DjAK/Z+XQsEQSb
e8apS/o4oBKK2BkI/juhrYgum3LuKxBwOekzxMNIxcKEIWvn3tixatr3KKmd9tuURUN/qMyczNiY
twPJkRzM6cnaGZueNG8ESDHOFgOTr0oeWthtwPY0ZyKwo3OBoxZphpeA2F7WB2lMlhaSEPLedsR2
b5w4y4HUDq3O7k4zZqlggHvhgToFt4U2qnIqXqjUTuZ9qpsDWOG5YhlVFfT+J5UF2oVX87iCXhD2
II7ZpJOxYWv5NOJ7nqYDMQecoamiGwwrJ+cdRpO8RRimEMxPbYJbYRPOFGVLotkEdVXeBMmR+d9l
m9pRFo6ULS28Jt5bhyGvATTCn0evxDHrMgRP4geQES33JCdFdMZWuXX2PPu4uDWdnRYpg52HyMER
sa8YFLGtMPAQBXiasodENyYEKmZnd7se/VQaNsuwXV9wQY9lufKMuIABN75ioa173g3o14pUsw9W
26tzM9aAtnvJMrKSmOYNLmGby+PQjdpVB9DWCWA/Ot9cfjTiaNVa1Cw1nEgndFhEKRncDA3mbwbe
iZdI053xfk5mEjT0iPrT1wgoW3ZjbBOsNFH6PZl5ZH9Jbb2pzvMG5z2bnMrlWEPCspyaEyRr0C1a
fqidqR425XpFsIhtIM+zC7C1Ptm9rHzaIoE86CXsfLo51Z8zUm08X/Iqpf6cW1HutQrk4C6CDIbG
pjTbY2xtetiuBbMRFK2kqUe0y+KyG1fb3vUdDhMSugaedNiT9n3hZPW7JaMpO6gYUcqh5UTVfdh2
PRGPtubIUHju7N7IirnO3onHTl7aVcY70Mjh6JkD5FG/KoQ6XdMZLB5hKsa9g8UnJnsmr97GXlZc
n34mbYsXcUuQPItPwffBmbZrW6RGO3oCIKZMY8yPQbUsUKq0sMhJSUrDREFUN88tebsrAsu1ZHhI
YPnmSGhRIBvOSrajoSe8imj/c8an0u1uBpObPBDjgB3RrRLA+kVneAo+UE7UJA4a67HBMYBKzsmK
s5Hext3bXYPCurfAaPpOnS43/9y8fbd3/tC90RgyYzN0wvt0tnCfekQd4uBkrBvEuqfoObV4OABw
9lG0nNdxCyEwTXrNOyxNZK2BTCeVsjJcl+vV6Gdq+ZxUi/0CrmYJkqpY2QzNJZQWy2n6+roAc1fd
WiNrRJ8VmI2KfIuLIQ4sEy/ANqsxXGdOwxta7Tj1y6VKtwgmx3lBhJbIe7h15tGGhCADl2iER0tk
82O2An+5WorU0A/sgmPnAMIc6SKDJAf5XjsN48s/X6PPQxXGdsJ1kB9huZZMVz4NVRKFSyGusL+4
lYGmyiFnDfwMknW7zPQH6M7D/T9/4OeB0fcPdNEJQ8t20NJ+mg6MSyb1fIGSSFhJ8WXVyDml6aBO
riHO/WJG8DefZSHlZUOCPoctyafhFJg4mFtWSsZ4q1uhUpW7L9Y1PpKbWYX//LV+btpRg5IBaaPE
YNz6mTXtVVHa2SU758htnr00Xy4WN21/ce1+/hDw7Nb3PdG29ZHb//6XyQoKglI5I2aDMhmyb2Um
kmuQ9tPxd78KDwvGR317Zhz5eX4Dmo7WhiZnlwC7OzFS1AEGOudfDKaNn3+c7e9npAKZSWDu/HQj
wKHJPbvDaLD9SCR5MUCeKRENpyY9srU13x02FljHhh3UIRYsod9l9HJrSM/O/lLA3BDnvJqQ8AIW
W+QxMeJc+pEsZy/4/UviGvhON2EN//l04U2v0TB+bxde9rcmyo9jp9XyF+uUv/t1AckbwH1Y7DEU
/PHXNcBBib5ZGGd29CEUtpi6g6Vp3OUXo+mfrjzKeV5sfJDDxg1t0Y8flFdyVMQcKUJ++n6vTQl5
P6lyIapYQD5+9xlkQrcRHRjWbeECnzdSGLiZXNkkgjFBasO1IP4P6upjC1D7Fz/ST7M6DjAETwif
LHRCTLx//FrCamXKTmrYcfcOO2uppyOvs+wqTer4InJSD1mBp//uc7+dmpsdldE0Oxz707WM3XYQ
OB74UDJwAist6y1A4k/e/n/Vcf/3u9PiP4O1HuI3sPg/6OM2a8Yfm3PAWgjZBLJZBLTbso4dzL83
57Y0cWk4DNZZtfCr/Lk4h7gFm42Ky4Rs4HHO8cL799r8X1BJTER13EIYaIBg/I46joeWG+6v5Qc7
eab5W6IMrC5WI58W2lOBV41F5i1t7loRudQzgeX+TCbEbLN2scTtHYRGpqWbvY/Q18YWFza8WW23
FHXyok2S+SETQsiZrYHl4NCLoaB1XAyJEk16C/FnGV3droMFBJ3ARlVEWNs6PetFbS9HiKxkGLrf
BxxwuKL7se/HORTKpTimgCvflu+DERJlV1K3LRC0EZnxes/kBBzpGN14Kx5EoLE4LjpjDz+6It4l
d6Bm4TtkfGL4dUFpdTdhBivOYrtj6DViVpt39rTwT50YIDm+HLL0jtQppz2grFlyf5wIRNlBBa+T
cM4xAh7itMcfo49MyXiSjPJ5GjQJSH2sdHCQAqmdn4gogywqrGflpOoyn0uMMLGIULmNaVwtDDUH
DGliLVzHJwO+Jc4PxycZM60D+56zkKB6oZMDG5LhpJ94CwlThwiW5hcGUq0WEM4VMzuL+sLYj5Nu
vpqZUA/N0MUICUG17t01UjKsYyG2aVCTHQrd4noorD7eWZbi8z+0BYr3l0FE+Rd6syLB46vW7imd
psl7EbrWvGRzQYB6Fptkpy7JWDA3NFDKzX1pP1Eirm9yTrlPtKQiq70oAVFs0rp5hvFRNFB27SyI
JtFngSyrdWNUmPl5i8eX1SuTe8wdkkxA3xWqhpIJBv9qYqtM3BZ3fYK3Y+4QXVnLei6JNbYCxZwr
P6FDsuZgVOxYGcUZMxTTroN4LhmfQHuX5gyf26hc2OjZagz7vCSIEJetRuYfQepmtAONsqJTQj6I
KwEbgh6UFeCIXT7XkxcaWIRYOi1d8tXgbcCilhxWXvwMbZCDRqOT+e5E8BjAYGYCDMIn97IVggwC
qPrwwbbcPtJIzSx/J3bOuKbpKcoDQ9T0w+36CVmaVyVpOOL1vU9LKW6nnvbKDMy8bEkjZeCmux31
RGQSqZMUuYpeljz2MKWWqrBJxp2cdTiSNcbdsUvcOQd0OtjONvLwvPwCQ4z7JXaHSe7wdBL8mHC7
9b5rILMszNUkZmxdWvuCiZ/FuKgexueWQdiFV5dGc9DXZor3lVGldihLbex9EK2tjkxzSU9F6c4f
dNqSMcPQ2+KRmFO8Ip5skuKkQgNsH9elWw6sWbAZ9/QNyZpi4Vq7srjB78fuhbEWFHCGM4zieuZR
KbBbbT4RjUDN3w5emiHxJ0R1Tp18jys3O7GIwZkg9cbr/YQKVrJdEd43hn35pRepdbmQgPe6oAUy
cteDGnohQwHqP8nGwxK2LDceJz2XYOyFLC2QziocOlW3vpFkPYmy2EPO6ypThO9Blot3psPqNszc
qnmxYa5uXNrRfEnoA59USRyHXxazmfo52ak1uaG6cz05gvuOzpV+em7sGNmjnT/EXmRFl2iDVLVj
alSctuxmm8PKlmnek+6JorbQqLx9aOJlfjD6fvnWkCE5d+cQtYfR2UszZ6a9i6qpvEXriThuAC78
hvCnviIK0EFSIpNV+j3DNSg3/VBeZIPF3mjT4VqkearlKu5zGspo0Ce1t71qo2tHmJz9yHYznb86
paKtLIB2N5aeOFrYpvRQO+KJOnjfaAW6QJuYQZ9QxfD3lD2JRK9zyyCecYE7c9RbUKnfAe5b/d7p
k/mL4px/Rnot3ynCjVunSty92dE8hYwj1u66tsG7wfFEK3pCMEhEK12k3hdWEJUd1KRITaduv008
lrgjVSCBvThhHR4bDFfKXk8MjwzI0I4aLgcAyDbe8U9ynDDLh5X0TOiFO+kl4PUG4lqrQDhrB9nb
E3IIZ9KqCMzqrCQOomJQrCxtD/U1bD2G7kNu4ACr9emxQZnsouPu3FNzuwS4+1qCFlCcdcYfte1/
KyUqJer4/1wp7YY2T6u3/7N/6370E2x/7I96SfwLMcPG6yEoZ3MDbxCxP/0E9r+o0bGTuHD1tkHA
puP4XzsBVZaLLsFjUEarRtP+74oJECm3KcIe2BfAbHAw/U7BhG1gq4j+X8VE9g7kXnqFDaDLCtz8
jF0pcsZPgxLUG4h3jH5U66UJr/Frr+F9A1Yx7qy1SnZO5TmHcszFSxUTjTkm0FNI6BU0fmIHJyhM
oj7ETxYFk8Z8DOL5wILIk2drxLIJ2Bin2GLtncVLTxoGXDuWEkRqsPIN+i5DgmQ9tG1/ukyq8QvB
m4XTRZ0Mneec1V12l2jrgUC/sQmiOLpK6xmFvefs9bbbgYuOLxr8CeTXN9OVO1oDnELeeIaW8vAN
bX/bYsIKmiW6QZb1FBFdkmmcOEruS4hoe8eI4idqtco3ZHW+GMQ3lCS1BxO2rWdSKRN4kMz6hbLS
YO2gIEaOGlFmdg/lmNlXUy/MY2FSRcEM+FYW0gsjNXXXOivSb4iMXgXxEmjJjSLoiAQ9ihTQQcmH
XmXeYJ1V7pTfYPUwjmVitj7s4fEhJS6TlBWS9E7tKNZZtEMLu7XiEmV4bN80uIWXxnll+2d8YO+Q
PaiVuZwCHBP6zTJXYxyozorOXTE3Bp9qrReqX80LZKBVHU54Y/cx3PtvKjHsMElMNgp2L9125zVl
/FK7neAVMovuOobV/kRAj4nNMmVKB4S/vDR5KpIdU5CFNQ8TtY49l7ru1rm6SFv5zSObz4Lxka9j
KPppOS4cpId5Ab6EOL9nzHtwYgn32Adq7/hMplMCkaqJOOUhM8ZgYnX0LMgpm9+7Lo4CrVP6VVOa
ZJ/3I1Ep90qP9cuxlTeVQ8RAuRoM0J2CTB+W1Q6Z2RT6XDuVn9cp7W+dmcSJtMVcnpJT4VxBry+C
JE+bEI/3ehW1zaUlNrs8jpf5kr0aNheoFqdrLB+pwUV+mgqrOtSGdTLWTbqjIl32cSVeS0rNGt+P
3884wFIYtsFaVx4iWixbhPKp1TaDSMijy/l8RUWcnC6rCGP+L2Z80+jWsiuH6jKarHMr18+zXFJU
jxsp51mq7CJeyzB2yUofBAG5LgVPEofDd/YSi1VUCfDGSBfOYNi70l8T/IvbbPlCyvzKHOWhKEe2
otjXy+5eZjEkDFGQkU2eR06++8x8tHeOvUny5J2y20MzwtcVX3Jz5RWzcD31Z2a53e2QD1fR5mO3
1IHjaNi3Jo7ZSJwVLeDbBa+mWRGGjp+iQWffZCKEAjmGZICf4KaPTgo99deWjPlY885cLDBHfioI
PvNZ0cw+Qk1xGHPb8OH5Gf7kmEfmxd3paNnrtZ3wuUnG5FwrYxkqUqXveGzOjex6iQVG9dcUl26i
V+Qm2Admf74avCN2nJ1H77f02RWmDxCHElbtekbXGiTpN4tTRRLafezMdH6YMLjvcJjvykwdrFpS
WiGIiRL5IIuI+qgrbc657jVCc3ieZMvog0D+BtnjusgaMly2fc+gq+dGTR9a5LFJ42k8Cms4m+cy
GObislId6In0YJDaftKbxvtS5XN8we7VDCbyr7DUVBEKxRzSQK7VqIYBR/mTpw5SZya4cwkrRnvp
11mdxseuWlndZU2kBdmYJ2gskkUjkYcSglptNFmOevtY4dhOiL7WF3jKxV2cs9LU9HeohRxx5H7e
lOvkryN+qmhcWYBZqJTkoN1aS9R9MDK6xfMb3bYl6S67WGiXWTLWZhgV3shuQffGCzta8gCRRnsy
NbUkBHUojnHcGI/osbH6lF39rNUVGGGCFkKtWr1bXCqkxdPhvuUtuy/LTPdxJHqftR7ql4aaxK2d
DAuLBdhEv8MVze47dZ8LzYVMXGTzkaBuqqdRP2/TLD1NzMY7dWkQfIb4zTlEd5cyywMp4PpdU94b
xXSNQoTIjgYBwdoX58QXZFdRhXlFSx7kwpNR6z3VcL238jcUIT5hcXcyBYcsa/2rm8IgcqLTqqvB
MW6VLRk+tenMZ/GomlDLFYAHcUF29JdyJkIj6qwaHVd+A5zli9Lagsi4gZePkZ6UoNP8SYqwcfBe
taREReiEMPVbTejKbA7B+6Ss1iprowm7u8J0iHgftmBHuBPodJsvEXikfdFXp7PuZR/jVLgHu64+
vLY+nXL6GhnnfmlbPsiYwWcTGmZRebmU6ZXaPHpZS1D7WCVktKHtUkTco4qprEdjflzXlw7GjCKK
AqPac0uZut10nayfvHE6x38PMccis32YT2ztJdWqg5nTODlifQLsfMi0Fwd3y6CmC2nN97E2tehn
VBVwl5BWytbSlgfAyDdtMe6tej6uscPjIPDQyPEahsAVc8OztBmJd8+qdynRfaKvuBCrfhy69jhV
VrCgR/aU9RCp5DmytFMsNKc5N3GNlynuszOaXnbvUDjMWH+N2uSSVL0j7bZfyotVDk8YAU6FZt5r
pBsAliAiwKu+ruOd6mSyN0Y0oIxMiE9drG9OZIdmZh8i8WYNeeBmcCOwCRLoZd8xD3teum+lLE7G
Mr4AQLADIsBJrGeXwMVPmohgLigY17QvOzEk17gFLIBJaLLtZXPO0TLjut+7bnKRmGdgtrOwLL6A
wTzGjR2KrgkyJhvDYqxc8mnvzSRMub7Jz75LZps8FWGQkDQeSE1HVqVDXyfBV4PBQWrwhtHaJd1T
Msdn5vK0TMkB199+nhcf12eBImJqToH4QTyMx9tReSfjOt8gw6j81avCIfI+eGgD3BMHAtfxf8po
ObKohEA1aR+oVI6J5+25YD63hr8UybEmgs5d3UPVLmE2aoHu3Nta+9Ym+sEEBL9ybMR6qngA28tI
H/Cp9bcCreOmKaw0dUSW5svSI7JLBYaiF611MCdZfrGpa3ZrUb7k3Ve3cC5JcngWxrIf1HJi5fbe
3hJHyGZDTFgHYCGmPjvCx3IZ++io+5LWYyJk8vPqDsq0IUC+zFFlnbOqOof9Xe10gn3pTR/olDVA
8S8r0fYlLI8Tcyzl2dxpGV/UW0778oOf8pgLrkldBjOd6SYymLssGHPr1NnwWd4IFU3pNYoaeeOM
JayKYcpYF9vg/hTQqBQkXCJu4yZimiS6W0WhMfbjtZbwWpyNwE6Igl9ZxXtkphLadzBmO3AmgtPM
7m7GCR/UPegVqC6EoVWKzCkE0agsrGfkHtX9WFlVaNqdd+Zp3H7OqEMTmDX7fjHTZ6O+99b5sm/M
u7qeAxu0waD1N4mrzhwhzmU/bfNAKk7LC+B2nEJhA6ivbqxW3LrpeDKL9BXlxDU9+V7zzgV5Mgke
UIFKYNjynKzuvJxc5I3WuF/1/mM70Pcl+kpO0PFQ2N5GonlQ0FuIOMKuh9wzbxDw6Ly1vYSAANdC
NlcGcuz3cnlCCYkd1Cr2TG2GA30rre/OVenJOCRJqMuUvBnb5lZvCC7IylDzxJe4fQcClh4o1RNu
JQtKihgeIbm8IEN5FcUcneIADdmGcQQgJoJ//2RWVZhCfoCcwO+W887gXBgJ/fBx5PPmIFp4Z8ro
rbdB6I/FpYlKk+rEl2hOzLILI3PadzlG4fKiNKNLK76M0lfCMXeudVXk3WEEfYLv6KVDMVkWaL8E
0+ZGfzVjtI8MG3qyMRFthLleh3bt7pq10tB9tfu6dIOeDE42XsWbcsxDhrbPTflBbO1eTtBCUPw1
TnqgbT1B2RHEwuPmmZAhNeJQVVp0SGveGhl7VyYrYV7L6NAzfFFWdCvVa1a6iw9cU+5X69Z0S6KT
FTaFKXf3EYNfFS8kFdjGMdOhDkp5ToO3j+x4lxKf57tF/qjgl6WLPEln79ImW8zXinfmCb5lvHXS
ul5Q7hrxl0J3kLolirlodjoYT2QUv9nk7w0Vap02T4iFlry1ZbTLtIWdtIXsuq6U+ZpERvTixqzD
8srNlLabxHJYWxrJlNzjnWrbu3aW0WNSR9iyUxEvFx2jqn1PCFHYIsY4/g97Z7IbO5Jm6XepPQOk
cQaqFu3zJLlcs7QhNF3Oo5E0I5++P79dkZ0VQAIduy6ggNwk4k6SnMbfzn/Od7AO8cKUOCaEw3xl
YxG4eo6PtpN/Gq79qjifQVJEuCiM60fSG9cyTu/EZH+W2k9XOm0fLO3DUVXzAazWCy1x98p1upfM
zL+z67s0yk9ANBfCUlSFphd3gsQrmvQWdepbtsahS0t7SR0tcEmge1H33TqKHrxrbVRwIzxxCxpl
LYvcWFJp7i9Ms8ai7KzhJp4Q6+VdRmPYGvE9v6nGNrtt8HgBLHSx4NYFqMs1zsuBIqssK7tbbrrG
ZqxCe0+I2X0oeiE3IUYQ3MN+/h4ZQDKKasZf5Qh58sgkLYH2zO9G3OM4GkfIh3DDbmBAhzsM+bir
LdGMciFpud30xWycSDkWiuLIwbQWhs+ibWWVs/NrpDpwXIAdULc0pQ1n/EAGRps5CHigKJiko0Ne
qVyx1SXpyqIijV1zKhrrVDPnqpZmBWOow11Wa+oXIrBA7jNbCFLzV2N0tzWwf7M9jNMtn7QSrtPV
apxeBduZEfyuUWNOBoEjFz9YlN6GqU0Nn2/0+76j0RZ7CJ1geZFYh0B0CPN9ESftgmJX3CCQdmAF
ceGglHL043o9In8gcTBYvAycoyk/N6TppVMY3m4mQyEZ5CKll8UsiaNEOOEoJoudCX9K4XgblTNs
KIvDmyG131Hb0Ti3PqAggTXfSzFk4playHiKd1Pnd8cQOP5jXfImAOZkVIxk9VwuMSbyic5L50q7
1LV/G/XSwNFIhHxR8B93A9PvYuyS6maIZ774IcibCxJSMQVrJQ2VnQPLcL1Nl0MjenQdnMMrdgIG
N8gwTBZTaKX7kkUt61Ijmp7bqk7sDc19zwldcNexMwYOkJmNPMYzgvza9yO/jZdYWAzrK+C1jN3T
r+F1EWF2u9zeZXNuAoRwrdZqbqiGqIA8pgHfqH0E6LM4ZUqblCR3rLSWJguMkfu1r/3utmDPrsCL
+Z5+yAjKWT9c4BL/J61wO41KVs4hoYRSv5bprE5978w7gLflcC1VVdg2g3QnZlz0960zAFfiJLCO
ERYCTqZUt9O2orAp2ro9FDIWRgVCRctpwnlG0e9NRgM1u352ei7lUKTjqdL0oA2btCYSrnc8fhbe
nMkb0v8AHsOc7t0lLCj3ExKjEy+rPuyHQ0SjDGjdeYroH7DpUbNbPbrbMo6Y9aYeoOyiHkz/3OjA
bVYorsa9Jwt4Y004fBJEEZfJ0vKn7plQijB3V33X0IVZTfLQmGP91lgsLqhjccW8Vybs5eUQRrh2
y2Ki3N1tKoyXYm7vEyzChzGL4ksWRVGyCtr52qyo427jpRqoLKScpdsm6WsKsu846mK6DNKE/QXi
bWIh2iNj4T7i/pDH1k/vReGetGf40PRucN+mQX0j+sG9AODHfZZXyjp0shkA9pZu+NKrzL20OImv
1+4sV8vClV2/8FqJRbCEa3bwyrK5/vQVpvomdcM77k/uUhtZtpdWTLtq4tdXC2juOxvNxvlFu0n/
y+wCPusqMjG/EcJ4qABenJH4jU2bT+KIG4z7gnWCMYfqBc/WIYjflHsPD3HB58MEeecWsXjIOS5f
iXk3h8yq44eop5Rv6SjJhmwYUdtchvHbEmABzVsTb+8yjbKQzIFmPU6RyxaP57zOpLS+cr8AN9CP
Vvmc5ZOLzBhDb82apL7FnNz9WHF15nNEY3nfZL+MjAggNnmKELeiZz2GzkTNoxekt2ZhIpJWnC8M
7XEz3GdtabEYkLHzBgmZfXThBV5wguDhvVj6ynyLfcmqyB4tpB+L6xsARgyg9UB2nOCLxlhMj6d6
QnOlt08oE/NQeF0n1A5DsnO2vZzjqrCdbWPakQ+4aCg2gyZogQyHFw7D/V1nBSRLZrve2/N70t2r
DiZ/BP3ohPI5+b5+8EfyEi1P4QEAnb1JQRm4i4FK9FVpWOmPRUNws9RWNB1E0cV3cRw4D8quuCA4
s1wIGtkftZlw8UWClpt4cPUN/b8O19bmfs6d6dai64CHyw6OLm7rHd/v/mJzwjB2dNVa6Uc7RyEQ
SAy7IqTk0cHsB9IYh6zXIUnyszD1MSfPt26DDs6FDYKstUs+3Vdo7ehGKKr97aCSG7PgdepmWx4r
WhC7/LWd3IfOZBKut4YOjxpWCg3qW0n9kcFo40u2xeG0G0JipYKWpHSO1ib1wScVgNmt2RwuG5iu
fDjZrgbXDmmr7sYbp1bRwekml8tPbn97ZW+8sIBOyo1ZK++ZSgImfGs9iruIEp9XT2bHiRT5p8aW
dwNT1/6lGByogHTMEWacyF+pnpp+CkoR30jhOUCpjVWgk27dVRH7WxQZv9uNBIHDfY/hJ2MmzCu9
5fNZJvsR79Nr4VfZN453ovD5bBPzh3PBoWykaz93iicTjtgbMNHm1pYm9acqkwax4daHTmzofZLk
AwZK4lcElMLxPIl4vii/j5Ddzd77zDonP2Dd7zb8ou3gKnPH3tb7bqzCPyVMSNZaiXz86HoHeUL1
7dmuinIXtK65TWfD587lz9vKMBeGXV20Rh8aoiN+Mxqj+0TgnNfJ69SV1lYlxO/IhlXLsj7HvAJJ
bhE9IqsSLyIqwvYm5WmSw5RmVZyj12bnLLw+kjrtN8kMXFCVEu25JYIyxkdkLVbhduytnYLl2Rij
8c6k/Z7VrNe6sneNMJLv3ndZE9ZESSCirKNh6Hd1BCGTVmhnpQ3/5Ico9rEbklKiF6zu5biTE+8g
i1UmTclrqlnEgv7lJ0842Ra/YQYrhHZ53fTe2qun+c6X9ZtOu59spHSKBov4d5OWU1WHASmenK+u
SRbFh7Evn40CYF/U2h8ENhCWkszYXKtJCQRviRNE+ybIEGKU92R5fPC7MfLPQ5WhtBhlt0HTYl/d
M9IFRrtE4O3OXuM+jOraR8/qnG2xH32CcDyyjMD90M9bkt5vbYOCWWsNAoaPcdiM3dJgO9QPtr8O
xu8MOzc8I7FrKlJ2Uz9eotgDhVLxfYE86a+HYHzRcd7xHLu3iDbZM+Mn1nB3HNcc73RJ45TWMTV2
FXm6wM5W7IU2cZHUm3EMKYIlUwhDcHT31+Q9kZCBR7nqxrdJFCWjdYdYgfv9rnBf3aDeyqE7xEi7
FIdzubG96WLlYb8Z4+w4THa862dNG3mQQ280O5BFuszjVV4EzL+OONudh0ycWgsr51mqAyz2brXy
EOoC9UWew0XwMDdcr0l5CPhDE7ohoTzrvkj6dW/65VrE+H4Mq4V4Gb8D+Z5Q2RompqF/cXKk8xac
Da4SdmmOq+6MALN4wRy27KlzB8yK3UhZei91v8NOOyyzJO0uSvGJyQucBSEvEsz82QbaQHEqu7x5
CCPzJgyltR+M8pEYxknE+ltr/9A27TGY/RNr/Ofwt9Sn+gcmeHNR1lgaGlyW32TbFiJLuls24sZ7
lub+GbNogUYBwotzd1hTaF0cg7LKGD74YtRQzxdP5J/9b2c+T1rCdnF1dWcB2aBaaJDxbdklTxBy
UKfqEv1eMNkPeyI7eCnyCyvCXRn4uyQBUMYenreTYvyyy11OKYA0hnNFj32js9crwvYytXTL0mRw
yWTrftTk5+7pfy9mNk18bHVOd3HYg/RakHt51NwElgWwp7WanUXn1dWGvDmCG1uWLd7X/qR8+yAQ
8ZajqW4lZP1nbCf0xRuSqqc+vbeqGcmtJ8wwNJp07wiKKgmDj7ZlrUieaxI3GN1RdWit3pu1gyBm
rfrCfJ/mlgwKjaNBGgqEQLVVdmxt6sGG8ymMlY51dwAC33/qq1XM63OopUN1b6fx0qzmE57Ye0Na
n8KOtwVHIsznJT/Rg92PoHcf6DDZ93GqFnhw9lNkUFbt7EXFfB7W781E5qQaj4rKeAbxDtx4U+dr
OSMnNk2BtM7BHhYavmxjftkjWSzsG7QYtt9E8ak6Jllmp+ciAbJL89UCid/bcluadl5iJptRFM8T
4uOYCPtpKMPDgJBHSx4wUCrZkQV5EHQi5LPGhfeiS2Odt2xdgkQ2UFAnsbGS2T36XftGOcWRaADL
AjbcVAf3etj4uo3XvJfTpWmqV1/6L7KsH7jOFk98OeVCuqpdNsFeQWHNHRRjHTerIYtPtntQSXPM
EJDu1GCmZJ7dc5Z+i0JlKVlQdJl2Gjc+GS3NhfAtHYX+7Drtnkd8Pd9pDBF3LSn0W2k9XJX0tA2j
pcEj6JAhuWbVcC6Gl7KKesbgQIfPNB/WxpENuXG2p6B6q2PX/TCvmlvBv9LjF12fJ/LN5ECY2zpJ
ukS0EN0NmtgFRiZGmKogRktQfOsKheocyfEM6oM2wiYxbyxAG/Oq81lIOaQDv/yEEQM9pvxhGI3Z
I2bjsvcL2jCDworjY2yzvEQM/jEnrInMQWlfq61gMFsm1OO+2YOa1E3k2BPipsxwFvHrrWVR06r5
2wHxP2aQf8PQ+q+tIP+r+q6p7/tn1yy//h9MSY4+Ltowlnwo8hYWjP/jAbH+ABYFHp4IbwjLI7g6
Y/80zYo/PDcA88F/YphHafmHBcTBVIL59voHYSABL/G3WvtCvCT/bADBSI0BXjhYQKg2I+vwF6O9
CCujpwgc1lRUm5/pmPl3jq41pGMWkbPJWCG7gjpWDAJPTOf9LhrIqrNHOrEfiLcho0jIx0jzawD2
jWffUcGCfFH6rDsHprrrBJj12oCihrAiKDd+lWb3PlPPuRqN6RJRsrr17bJY6yGEFSxq6ON4A5dQ
EWuyZk73TprxvdXBG4SCbFXV9nHSEfMqEkbVT8k2arujFVy9Ebp6aqiCvZ1V9hOFxaJFXKEIApB5
ocoXDgH0vnbyD5R09ltb9NPa4la1zgwZLHpL91+OYd7zTylvxrxaqlp16xDXCcsy3JhdM4lzPAfp
hvIx+kxQWpZ5iPcAGsa4oh3GW+WqP/adZWyuy7/1HHjzpuc6tcYS940JI6LzOciAEpbbIUioLCma
eztuvqPcgC1BJ81Cpu4vA9dHoNPkMco7Z5f7ahfWgrKiPOT4K5v5MI+MZn//qUV24n//fn3Sv2qW
9Wmc9L9Ljv/v//t/K+bc/tS3H+WP/Osf9V/+5P8/OqbFlYn8r5/qtVQffVql//xY//4t/2mGF1Bf
abSDnIbDS/As//lg2yYcWXJwQK14fk2MX/94sA3h/uFbgQAi6wGEFr/hc7Ie+uQ//s0Q/h/EtAg3
YDP1sLFj/Po7PdN/KUcnGHV1iFEtyT/GEpDk/pLGI1Jki0Zj7Ix5UtumeXS0gdGjYkcxbTuX2Tfg
EILeyPJ5GLLq3EC0PKqs5b5JVuhd4136MpLuChwDqoYPJW/FHhvMeRwMbzHVrL7zqme/nSUvgZeS
o00/Kd6yN27mHKoeHKcdBety7CigcR/5u9wtPtW9mLrN4EXDaqiwcYvhdejaO8R72lOCJFk5WuCZ
H8tHewAfaXOOPJeG164TM8O8E/dEsNeRMY3D1i6CPnnMShF9dymqGlo3yaYHTXiQV5/lsYNxGOof
GHQTRlgak03DZdFRKrO9jSlrhnDZ9XcG9Gru95MuxRYVExEcRa+NnwVeVq69hmTfmLaEtNa9Sqzx
22nbQS64/rARuT5IWFCMq+VsBJEC/gkFL5GrqVfWTZ1YEFO9yOBrLbx8fBl4CYdr7MfeFsrfWJBB
iM1qLegnZDfRDPEl4UJwk8icXbgXsCPoGluBnWHSKNeNEcWPMyHP4fZaJrAVERttdqdBfJUc9LOI
RozJDAo3qrC2/N2XwcX26de4duLJtBfKNOSOsHl84qOzVnnETxF7Lyj/LtyDegf7KmS0a3HTKIU1
PUtX8ZDsnBTzXuJf3fCt7xwxtgNP4IA1Mw68/BEH/DWH1z2ERt9s0nGeL76Vc48x0pfZDZMbHMzZ
lvLo0FhmpScoIEfZwMc/JbCAA/AnJUYeahNBdZZkh1Z+zDtlZVSOjZnl75915+aneui7n5/+5qP5
b3FOMRn863Pq/aP8/Avs0uM3/OcpZf+BeMpzTNMdMwhZnD9PKSGuYR77mplhzAiuaOo/xw8joGmY
VBz/nV9AX+I1ZfXnKWUFf5i+JywT11MI0ZHY1985pRiB/ssIgqvfdsGl2Zi9MLdyAP7lmCKBZ4Bk
Bn/S5VEfEk4tQVKEogRcJGRawQJLApcrptV58S9C3/ql7aMyZH2cWjFr6VT56lvb2dRv8bzH7QEG
pMl8249p8OMCYklpTSrjMrktsKnT3YrtvX5OwyiQVMbGIb6ULPOsd0FbV3FXukaPjJUBFiHMP5k0
UeV2vA+NCt8MHThsYeLUsLuVA8lmWJeDenWaqpo2szFMAZnkgmqIxVTm5bTsRGZ1uG16bV8hxqHZ
HVErEI4aS0mNGT2GdHSJrjtLFq0Gq8W1eeVGrQfAzEgQiV/lW+ofXHhPbfxezxwSNQGnm7Qfk8fZ
sMZj4ppYBbqgX8KO0a8tlOTDFFacuoMcHjogWps0qt+c5mpzG6rvwi8wb02WOiq+uQsexH5F8qf9
8K96GRnVeR+FZbFLW9VtXV1nN6Y5nI2UqHohhmnhI+svrTCR6zzRzq4a1XCUMq/o8bLfpp7Wzqgx
g2NVSv9OlGbEfh3vmVcMq8ikJbXSvrueEvuFi994JKw8HhLHrH7hcekPTJX2Fi+8CfWIMEkrEaNq
3sCLpPX7V5fCrUXTT2BW6ki17RKdGG184ara6c89x6tgwOyb9ho/DzI7f9IevsZN7kt+UJyjZt1d
DOa28E1hg5PHMJf8lkVVZYI9NwW/IdklvvjO8Zeit1HMkBzi8ZyNKYylLD46DNNq1+VkWNiA13dV
a0bxOvCGJrqCJFgW1QPijkt2QiwswK4z8ncrvCfRsPVHzHnMPQ+dODNpCOPYYxviEKbyO1YNJVJ9
1KEXYbPr2Q9AaOKW6LCmRdMOwvsUVDJ7BCMcbmRmUAgXCUWNXVXhbxyD1n5Ikk6w3HCH8W2Ej+Ps
7KZPo8OcQSO9kezVyb5IlJ0Tkuwn93nT2Rs23OyDe82PoEd375JL6UPtVa6/iQFlokDEbFB2ESa0
XRFUF4GVc9ElTf8zu727zyGtPQO0Bj3eTNYdZECsIZRNhjaWoWVYWZT+BOTIhNmBNCFnV7WrghDO
ZogN+IUzrzD5JVk1MCbkCUIbho2tpfwMEtnoz2Qbiqm7bjJzL9wHEZmZOy9pgn6RWmK8PgfzyRnj
e2ac23aYi62T9T+2bFCL2Y2CVG/tF4M/rn6VwdzWx0bmmb8yMNMdjIlSp8+4RfJaDIXTqJU/OYW3
0nnltsfCJw69ouXE0FDBXZV9jSTIwqU5+LdGXbPs7tToEqsZBlVBuBgTHMiu8z5lLgvvevK/0lrs
81E2Jw4oy8fEJ/mZ4rzBq9bELdxv0gLui4Mp2eHrrNgjD+bnOFW2h/Vn7FJ43JOtvzkLGgaA2S8Q
BvqOy31WUAyAe1unLMZHofDBzPYoDyk3kYzPhJxXiaqS7nMsQActIozC7RqKVSZWIZ4Hd0HnhFuv
eGNE4c7Ax5+tu87A13ll2MVMuqceKsGFh1ev3amsb3zPH7ZNnKL7xcX8NrHUIBXpQbX0RzJnrAq+
nazAgsduaSlJNO7h77NNHdX8xJLlzGAhiQc3EjnCmjfTULAI9acjVxBjQ+bIPwZZb0PVSZyD06bG
VzCkLgdnTDWTdD1AQ5YzTO2GVbIDtaaVLuia4SeP83BlwW96b/vqRRqjuyGGNh0KmgI3LaCgowXC
b5prvu7cJQBmu9+K9NoN6h+YElW1iLPKeVGIvxSGpPPBS9mmqN9kl7HWcbXA15SfANbNYLoHuSsq
8ydM6+Se8zY6hbQRLVsc+piKiHQuuwDLNwEAb+/CLVr0jTe/w4uqN4bpz+8OynGBHSTKTllRFXvH
9fJL0DnVAd/+Gd/RL92WGNj9IAoOHnycU0mBwEHpod9Qiinu6ekcCGEi6nDSBvs0H+NDMDbRk62L
GPN+Y1OFkjjEryepzimvmG7dKAu6eyXcD7g/4Zs9VeE6JFt2h7Eku0wYup0gKjc+9rudLtJqx0rf
ODVGzgAL8gY51uObyAZX8i/xvZMe+2OaFv6tr+RjRVOBu7LbUDprZ3Z/BYm+d93K2bOLG7cdlYUg
aOiEHPle0N1YN+KjsYal5ck7oxywx/C+LNvKfBBs+LDmXqgsPcaBvfR9qQHET+pIUGLG69zUy8Tu
d1k3kP6aegBtBX5oM8X4I4i6DfzYNp0z3YMpIHCVe5T5IhUnpr93rFmu+f47z6Gj+KNU33BZd0KI
6358o6PA3PDWv+6WiojC2bJfxo4RfzrWMBzooRZbdyI3mox+fWPh8PTrEk5UCA6xcKcvdkfqEuDK
6riqd3Jy6CkVZ7fB6NHU6nFAZcTL+pt4FCfzNrKHX/VYX3IqOiOJIbK332XXreIsOci6gemPWzbT
wUrPyUvcqtU4mOe0sw6+QMTsPQJoaRrfZIWNr6rL7hO/PYWZOiTBnK3NLrbY7dbPSIm7BJqDKw0W
Zy4GLJxAx4w8217/ZjKlspq2op6fMpboeK6ncuP65p2nAr4WvQlrm3I4qtVb/m0U1Ep2Z3r0Vm4/
sV+meSRZp16Scy455n2SR+EjqoSLlzydsGpzYQraKjWWtkNVHxgyDGqLaoSLvWrwftiI0Gmf7Od0
NFjaFrRyLqkLKz6EPZ8bjA00sZZ6ZXudvcJ4Q8KHenjezlmXfIGSLPYg1vBs31iUIywA94HYp+Sn
WCaUsm1SbsAc1rl5TOaofAlUMK2wUkVEkTF4LqhaLVNvyxPUbKyptPfBBPnHyIbyLOchwbTuNMNB
hPX81lUCmmA3hQVXO+ljWw6Ni1FxuqCsqtli+8wVZgt7QX+ME5eyq1HNYJCcM0u0y2yqYNlhNrKJ
RojRfxlZg5HH7UdS0Oko4ztT9P15Jqa+Q8i3z0Pn4nzEfcfOQFEV4i3YzWT43a+GSIdeNqIK1nwX
ZpNzS78hoeHczgHdUHIxxjnu+IEfuiitEKOUN61kVDjcUlMyM3FvcvGiLK4os26lnHF4hmxVXNSE
T51dxDknWwQxlM/uzLS/HUUzsYF3u5vJHe4poHtrQbReAkbwpUMJCiOgPjlDC9DajvGtaLzJG3CG
D7HEvtT3VrNk7/iM/69bkW47CXPG1+Ik5ZoIkrnCsBWfmVpM7JXVrZKmwjlGqLeu2RWnrGPIyfzE
nvFR+FZySPwxplcyxTcF+oPOsw/SnuATJY5NZc79Xtctq1/K2MyF0qp65Mc6vkFpoZwyDr80+foN
Vv18V0v3pTFkd8sVyN4r7sPkd6sHy+SD6k/+hC++YeHk1JyuGDVJLy1mJyV8k8zJCZYTvrjRJcJb
6NG+69piflDunB/sxLZXkwhuCmuiNgXbzX60eZe46TQ9lggQL1bURFvloTE4mdWsxiYNN+x8XApY
DF6uYf+tBvtClq15La+7Nr/EJNpbwdJTZnkBQtQgT+r4K8xEeKqD2XzFH0MQumb289r6FZg2FcxV
HNwTvXow06p8JaXwbWgTa3iWLMMum95MOW7AxaY7SomdzzqX9cFlC3ffD1a3rqid/Wx63/+kO244
d4njPIUENEAVRH7GpBK5D1QMFcvYq/uHwZyLI7UhpJudMRx+uZMxbVyjHLc5Brit0fu804Q0tp5o
/fdJpMO5aDEvx54JgrVOW3bWTvE4USSDnbTWD+aIEywdxNZsHAvfKDYtEQjjzSl09S7zNlnXU2Ct
QY5n57Exw6UUTnkugsl8S8tSbEyv6FbsqV9GW4M1t0dMfWx+a5Vco1QxxvTC6/aDEw7LhrbiJZy8
aEk8dz7QJlJvZ2ml23ZM0XZhHFBpV4QdHY6RNW4bPM+XcOhXQUfEBFdLCUylNue7nFU9powhPRip
kT/NeYLCHUNG50G9T5pcHiYyt0gq0SVBblnVCRWpOsO+quCZHdlaQn/DWDSmrM5geK+zIWte0860
Ln1XP5IibI/ajm9iGBSL3BsgUnLX3NmUS59rgxrypiM2ZdgxpfIy4XkLhrfA0cldacXekT5N8WDB
rj05vDqWuWOLlZdSVVZH01NUhwd2dQrbZWLfZ4xIm9gwyatZulh5FRlqXXQkPTExpIQuoukRYkTi
rPPBYs0/VAhAlsOFb+JF851V7BUZbdO7GmzmPdd0bpeRH8pbj2gMmS1Ma5lN3tmlMvrY1vjHK3hy
h7SV6GYhS4WQ/AvnndFwgjjzXQqo9mi4Kj0NVns/2rjekM+4+8QuMoBRurd5W8Q3QYaaFXPJ4v1o
XS3fICjZu4W7dmLJGCC2r1LRy02WN+59dZ1/UkXqwRHNF5kGntAWn2Ie4naOTKhrOF39vcKJw6qz
NTd2J58zXIQL+GHcQ3vVcPdu6h2bTYiAFW7UpaudH2C8r5iBxdOcdKBwWwfvpjXpT35e7oFlyvWi
nL5KLv2vfJz3UU3Yzp8LgLslnV3GODbUZwFI3QO0KKiRA5mwysIp1lwHIyBuXcgS1DbBRrgJ8Dn6
h+yDk2cuY3RMphvrSDwGwTZy4ZgK814I4n0ZUtvtkATUeI0ry6zDfRMGNzYa6VK3+L5VnvOdqsIL
RU443YcxopA8/UAnwcsBUWTrTblzxKe5wygyL7J23ptx8T6WVxdS20t5JvmF74SG+NlKfIBpVXEk
8daQ/Z9xCRdfiajiXeL2wzXC4e0EYsE7NEE20oVRE0Oct8YUHvEPNg8GPtnP8fp27m29Howmf8Ai
eyo8nygX3udN7PglomL+iHAkn+UQqvPAewD67gg8L3U/gsa4ra3qq6Jj54MVTXcqprzGggfrcVfH
jbeEn+UuDCOXK1vMwcFvSG1hqH1JzC7d+oHwPjLLc1+1cswt4eFTgcNoySGD1U/MrMkJvRJvw/W3
4xL+Du5vAEbfv3qO/uYjEvFY2DVyuTC2OlLmKa1qIiZ2vIYMmG1cGGi/MBWrRw9RZxFmEOuGcPSv
qecOe1GEvSfN9Y4a+K+RRlxNSZdMV6I1XUK8Y/l0Je1zbifdXSabfs+VzVvx4jVWUBav2BpBc4UV
k5FARSEJMdXL0C2gF9CxC4jFNFau08LShQC6aEKrfQLfXC2JIDo4wtV8YQtYHJpccAM2f82aIBRN
NPEGcABsvIZ92EMzzd9ZRFo0mLBYysrsbiqj5F0ZQJnXNb1wneGC2sbRt63NtlsF06iPYg7NbUyE
3MLGqCb/hfGIodwp5e21oh5rWuecyNjWy7oqYOngH/Pfq5QLcNgkvzT97Ytr7nslR6869Zlu1n4U
+qeaL24ZNNMaAuJzkURAJAjNLJoSPT8cQp+Xrl1uc1npj4I93i1ojGLn4q9ateX8Cs553tjT4J/S
OSv5q4XzY8SRsTRLw7nAUNA8PfRXWHFfotdLj9Yu6bO9SMVDWpn1RgqzR1K43uvsGS/4EHAnbIk/
bjHJOtyrOeN97hlrJ/AvbaPIBXcmOUIB8HuK5pbSWjIhFtXzyy4Vv1CgSPm52YNkQb8oyBfgBhLR
wk8qMll5Z8ESjn4JejSO1Wh7u1L4/U5YoC5aoLnrMuzuPAHHepiESWQ2dXkHyvKgmJ9uQxAzZPgk
abPSQ+7ALWGpFQESbkyY7gi02O5Ssjm4YDOqcQ+xkgV8HiKPFhLyBzEADsUwutbx+qtRapzTLuZA
PI5LwwAEhwnCxy7fwPH08FZ2ifHOG88gA6HMY4Cjfh8LZW9KgvFTVe6bJMiOVqybbVfDAYgin9mR
8+GaBA+y1USD3TrIMXVnGmUJloK1tVupVzlpgTXmQrkuXflUx/p5orAYW1kq3uOCMjJaRkUZdaty
dtVz34fy+tmSe2GlcHFNcdYzZIHcc35M3rLLvk7yteqgsTQGafmhmPSy81R7EHg6ThG+5HUD7fMu
LzKU13jcylgrworEfsZ+QkF0kg8N/N8+cGfvo6OYwEktxlYm9Tan8Hg8iR5De5tUrrshLjPMd1GM
Ek+uODIrEk4iJlVJT8R0llD9T4Co+c56kY3LOc9amtUXHA/Jc+tjX6ZJmgK0Kcyy6lWTNOIGbWqb
gLVXBq+UntbsgRFxXwpLNY/pyOdt0VYNHk0YSDw7XdxAHslCzZ0wSCyT/bW05cjLsjBi7pWBupph
yoYjT5oFtxQ1ZQ+NKbGAGz1y3YXqJ2Ucsq4WBi89+xqo5q/vxaUfTS7cWWsP88oKo6G5sVUnBNbg
NuTaGPZWcmwm1x7XrtXl9YpD05oPhPLFNdU/Fd0B/zXj/5x4pT6VnjnYi9mIxLn/3+ydSY/rRpq1
/4pR66bB4BAkF7X4RImaUsp53BA5cp5n/vp+mHa5rg13fe0GelFAF4wLFPLmVaZEBiPOe85zYmv6
AoACyWjoVeKjY7OkpCKk5SuUf2dnNREepDy4y+Yu9vpJsk3LTn5n3adiqZ5MEeCCIa1v8sA8VIZ4
83HZ4JQT7aanwnqljtZH34r5gQthuEe/xYKpjnj2JKiMR9FMWIpipI5McUavGWfN2GhJZq4IDZQn
J6ZOPQe5PufLttyu2rWS9vHDiPGgvdaaLud6IJm0c3DHaXj3+vwmQkCKN7C00uw2r4fyqCIIkSdH
tmwoGHykFSgYVtlQdqehnBlLhGJHQq1ymzDpAWDMyoZHZ/Ew9v1jyuA+o7P4tbYT46YD9XtTiil3
tXC6GEma4rmX+TMxXfYWrXmLLYpjAYtkyKKkZduqK/OrrA3LfeIoFnInkvnD3PjWXi9t06viqH7S
oO986X5O6lyL4mmll5L8deE/EWqZMLATetH7QIByCE3iLlDBnLpTJjdkxQDtDgVNnOyRHPfKHAeY
FASdWELm0pxeMzll2i6LQDds2IpX5k7vgNdsueixgFKBSMIHt9LY7COiODUAsrKq9eOoxWa0kaaA
Gw0hueYAoTH44YgsC0Tc3ND4cVe9E2+ciAWB2EzfFB6RtyzGHl90+V0CJX5EU0sgFJok4ZOMFN8a
dNo8V7uAco+GbVFgDcOFXQEkws5NrIvPxmtnfCj4vOfN3M2PY1hcIU0fmJ7isA91a2VNRb0TM0pt
psb2PmekxJEd+/c8TOqBGUVkLGlqdp1mPmzJgpmeHiBjm6x2ePSTBetjn5ye4DDzjtXAceU5qOtL
ihBJC/ZjttWovPCStJE7tRiVy9rsCibrxej2sU0IjdVdmK4UfbWHCGc3q7LJtGOOdfcF+zidCfh9
LyphRBsx68NLWNnhYUQiJUMXosqazCUu2mzGXNs5NhbsMTh0oZ513lASReHziRriehpP+zIMEmWd
csm4mFH0bGOFqkY/Q04gjODGDfAanDy+uGUwcJEJsR+msOw8cwyHrxmL3RbvW8kdkSYk/sp802uS
cvAGPjMuO2BrPD/Ly55mhRRcEzzwEqXKIw+qo8cbE0l0DcnncYZFVRLZQ8Yd2d4+kzH5bAo05rRu
5UWpE/HnasIvnLOHiUutOIHkaN/60r5sBw5ccYfzmx26Q7RxHA8AurEQBpl2HRb6mTZGZVu309bu
o3OVNLu6lM5RYE6oeR7F1aVj9wzXmQ64hEcGl1p1ah3SoATE1zeMfVqwJhg72jvF8s9MO3gocpi+
BldRr1REwBuMpydZRR5o6gNU520tdK55EebPlQLVPp+sV7NEpzYMpkyhEwc3YgrlDhUgvE6tuNhQ
2Kpt5aih3ob80A5m6ElzkrdyJknj9K95ifWdjNduMZJRUkllRhtcZ4Qi3llvs0dYKQN3Y+V7Up0u
DaUxgW61duYqKAQwxxJUJF0Vw64ra/MWkCmBWCq1sWkMQt/p8QhuZk60O1TZz0EG95mpMv7ivrsw
iSrsYLnM68me25WTOWeJb/IqKPkMV9GyV0jNrsYxmtn7amTWVBNzoSuG9LzfEyEvWl05dwJanhBl
dhyVathQ3slNnI+2cpvaRXXb98kNgMKKEyxJY5vZ5ioUiVgrJQGpIIV7IuDl7EGEP+axrkIlsUnc
4pU+ZYrGIZCu0ZSSvreAFrCN6IKztbyptaitDQe4eK1m+rSO2M3hz3yqMa/ser9j+xYXD2FCVCCh
qoRT8vBKLfHs2go7dzCC8BwlS8gxp2f5BMlArqEtvueWyZAG6tIdEVYNin5/kiZZ55ng5J5OUY9f
EDlaxt9S2TlXE7TjfNrIcVBeLFjpq5JF64D7JCM4OWf5ukrC8K43eIod4df39Xlq2CYFK7Px5TFD
7fdfagz+5qZ2qLU/Ji2pjp6OYp67OlyKYQhGki36EQIARw+nZLdLskQepJ9p0T2DjzDGxsZBeJdM
Q9GuORGG1RvlbvKo0fTb3v1198V/z0b27+fRwFjxLzwaUfb2+jZ8/t5Lxrf85tJQ8UHg1KK1UrU1
Ff/GLyZR/GKaboFUNR3SGgZzpH+6NIT5s1TBi8GSoAjQguv8T5cG7g5I3EIFE2byZYwff8WlAaz1
DyYNijXhQzmCNR2osL0AXn8kYdMTwq3XD/QMF9LsdlPR+W1+G5Q5q+CJGsFY2YawWcQp9hvpVUIv
jmQf67sxL5xV43NZLhQyakyhfYGWGYq9M2KHiErCmHlbUgYSqeJmsuxHxudHq9HGbQPpalvZcBYs
H8nItun6zhRgPnkY9LBnkII6x3zngM5Es2zurGKwva4bH3CQU0Ltq6FybcdBQekKPRb9qjSm/F1X
odXgPhK7WnYlxAhgQTE//o5bo78tDTvoNoNe2EetwP2u+SyGuV/ASQg4G0l4lURyBUc8o3wyRPvW
meERYgvKJ+yFvsPBBJeDZFhXkm4y/P7Ii14BtvJI2V5btX2udDqz9CjsjtYUsJWhKZJ91wxrNfrS
R5VIfAbqKVnR7SJIfaPmIjw27aFWE3kRsVa+VuRkl1lR4Y6qcZuTSOC5mwxb2kwoJuOJt8mzPPXC
VN1FVizIBZmdxQB1yr16YBA/fCulWhR544wbF1ThdalNJS55IM5qFrOIs0KsycZ0GxUD/ipp/PuO
B53LWB/gFPE/0LcFydc0bK5mpy33CBnjHr5tcymYbq/Gpi+OColkuE7MKYTeBvtYabt1RVD4juoj
rL1ln7fvNWUBYDkb8TRnvXGcMPW+oH8pWyYW2S7k/dsvTEg+wIigvYw0fGxlm5fr1sC5Bp1SW6uW
edEh1a1YrGdqcvyaZ30IWVEdhmmH5aYMKa8pjZpljnO8CWzmbohAddhtgVwbW+Z1ZofKjoIiCACg
O9j1lMnRnhoeJa1pbIO04z2UGu5Cs0mtdzqgiyfKyQmq2FPmziVZWwP30V3cWyN0A57piQS2G4Bs
PYSBVh8dn8ASD302YPzWZxuwC7wbgyoTdlxOtpRMKF4XCuNiQLs5SvJqzToLGqIE6WSKrY8B+3Ua
hn470WXOjn5mP6zNrNl6ZauQb2IetAO10m7q+AQi6nbeayE563i2iXQ0ENjYkfLINchh68S138Ne
eWNDtLXyibNn3AzKg5OKHNqIM259wvmvRd5U94oRGrdcODNXipWsGzMZr8lhmR5MW3UVWm3zHsww
edQYrEydUD9u1tFjnhnW1sxNajJUILAqIuaKPGx4MVSCwIyf6RzDZ0GtsV57ZqAqmxGxpl2pahNm
q0QPra8Ke8/WcXLjaMXTNensACNNHl3n5rjtly1xF8J5yYpdg3XzPNbyULZZfUH6aNcOVX5rzVrJ
WCI8g9u/jZ38ldMDNoQKSU8C8q2xIPCG9UwpHOU0F8GN0Rtvs0mDUxcb9TaswEG7jp7cCoUG0ZUe
ibNdiyeLSCNBIRF7OpTknYZBu7ey14ShlqflhTiPaQrXTpnf9Vrp34Y+vVyGpEVRbDHIZGvg2Wvb
Dy7Deb7PnGbrk4PKuul10IKnqbfufZTgBp3Ns1vUS6sgByWbjbRUBkz1F9T34Fio5pNI+3dL8xmF
V4O/wQHAebe6tBm3vUQmPK5iTi1GemP46cvyxgmtM9tlbC2j8lhE1K831MqRcV43MjriJNnLUHlS
+gG/lqFQJxZVDC0ZQ3GOKfUmdIsyvGLefNBLS/HyXD0oXV7SPycupG1u4S3QVKOXnhIF8aaa6Kdv
LIsdeWncErVvtmk8sTRaYo7uxso0v0qjSj3FCm51w2cuIqejnfL+hZRIceB2zkELkGzKKSixZgxU
k0U+xhCjRItwRs5k9sbOPgw9KT29imqXNeNkTx26leKkh0kW2oHW9rMTMAUqFRxjPTVruzo1L8ix
wlaa03fEkU9Cp1uTbgMMMSFH/OoQobdAI1FKzrPhO2Spw1wFd3af76TKsTQ0xg2Eg5NeIHaGA8+U
trY+fR95BsTINbVCd1nqwH1Dtkfv0Z46hfupi+JLGqSa3RhiNLDYvg+avlEd6GQUEnxR3ctBKmml
F7YO7W/QqeKIp2csSdBZ/APeXGVLn06xtSJHpfylRRYz5pKzZUStHqxuyJLWkSE9vZLhfK9mVrmq
Y1RiEj7kZPO2uQ0rwnAT4e6uEf3Gj+0UsFKT3jgKH5pe872uVhAfauK23Qpcl+927YyrqCb3xsmt
/pgbamaIu7ZbR1OqbQGr2KKSbwjj42BVrQNOSXKBz3MLitloncHTLLRIQq3oBv7ClHErJgRvHX7M
27Liz3Wt5mkHHavrOXVMKOaVJa+7kGIopXM46y01WR1iAe06ak6sHNqvA8MYJ3m84EwS/DEROuQM
CC9xDPocTTRkPmzzHNvVVsOktVXyanaZyCdAR9nq0y8zvlZQRiKs6LqKZ6JGHA+aqgS9jbNsPMCm
tJR1HzX9eJdJHoMH6qCSaqNlsgWzJUcGFVdjHGE7SOYNAlqJRVpkXpzr3Sbyo12AhzzqilezCzcV
kyjsBITfmDKXybNa4bUMezVwmbM8jnHX7nljrtTGdC2wThR54Vkxq83wHS+GKWQkaweuH+s2TwC3
HPFEGpE4qun0VvbThURuW/ujel3GiP9hKa+EiAac4DxZWz9Y+H4VvyP1OoWfZF+2Cl7RKqKE5sJ8
hFGsqHDPZmdcd9Mwrqs0fY0lPoDOB8ENaoaT+LhBk6WdJ9fu4MJxb0pdYVUpUs8clLepGONLWTT1
FljsU4E1ZtU1TuBqJhlWhSQn4QB5H1XTCXNNu3MqHQXHgqWWKqjNvpqVAAW5Sg3st6shmea1b079
HilYRyxSe5rOyLSvEyMYTokShCR8hoT0f51sMV3w1SZ/JnOF+GcNktS4X0Q0ZQ2tf1HgajobdZpS
xKTEDwMjgCMB4va2t8wXK6wqj1Ia5WLq2y88V15V8aOoXJJKNvR7tmHyJW4IBTnQoCE81gPzjdDx
RE2kmFmLaO21IcfHZPIrLx2SYFMHYPSjqQXBJZ9MRh0bNZjiuyzjhq8LsI52COUJpyQPQcow37rK
jw70QQLllxbqCJ1H/WuFQaPFas3mhkMqD7ZyORQyUsOs1oPOccgg8qEqnMh4A4rFG0ztu7JklxbP
sDaMCQZiMC5KdS0qdtNU/337jA2jnOtj0S7+Yx3uCGbkaKpSZGd0C2zK4LlH2xtGTDSeFnRPwRRN
3YZeU/zNWWgr2cn+9j33+LaDPXxE9Vr9dkYzymxqL1PnKL1SgkkXLw2i9r4yHUjZOGfwDj6A5I7J
b7RYW8+iVFVs2KMxWZ9lHgzYs7FQ+OXBSa2h3aK8DB9FG1iw5KSWxg5DEWA7j+pi+R5FoONNJqqh
AN0Pe/IKID7S6EA+pHHW+vc5VVmOrPn36bVs7W5Yw0HTxW7+PuEygZ6j+3I5+JayG91EYSVD1oaO
svOXg/KsNsaBYoV4xWCcc3TzfaaGycL5GtSbPEb4fTh2p99n8OH7PA7MKryjarRZMxSINg3DjA5k
AY6CQxelAuuRbtc7jQ45piKZk/G7YkXngV/kgH1mXuLVhkRZoTtT8QZVsZLJcCHmMkbS6zNfO5uS
zNotVp263+tIMnd4Gc03J84CleeeoPa9nGXcbXR8Q6CC4Nbny5hyxiUnDRxsV3FP1HbPIH8xAI2L
VtiGefOSTwpdogVQEvIYMIKZ6ndRqT0NQaMw+aolYZshx8Gx1nExI6APhEbLHdHlUblJwpqpLn49
u7nJI8xNj8Iik83xbopUD8KG0m65u1TSsrIb6HCjvLEF0sFDDQCThp9hnfd1pWzzoshzHv5tIE+W
yLAAjUIL0w22ghZisoJXepWyZtQf9BUNPHdC+jl4JI3mRaL7kIVq3wke6KQWr63NwgtGzK/v7Sid
sjUPhWzY+bV/o7YC0M48WdF4wrnT7KKxmMWHrfd2s2UIoPaE7sWCT1pVUzcd5z4uzkrL4w+8pSKH
Q8GQkgmCrcRb8IJ2/6A0LY2WcUyd5ZVaDfiN82ziYKzHEZuBtkTdRGRbxnDglZm0P0F2kzeRmmR7
nJmm2y5Pm7qJMs6xlHTX/ZhgwIgh0cXIaY2+HOw0rdvbs65eWZWaXGGgZiowOHyudenjRGtVrXp2
Bl9cUfVsPPtheM+JietTdCp2iTD3aQDmtnM74WRPA3UPlyICpEcVm0JdBNHwfm0jcmJKnkb1lfZi
Y1qrxFhXTWm12CnYhT9y1mvp6KhGqzmUzGVV+H9TdyRmKaFTNJWHM6HVXFkJH2abX7fOoYc/lq5L
2Sd3OKJe20STp6hwaq/yBR5h2zjPWt9tUj6APOhOjDEH2qLjaxA4LqPCMj5kFthcTrEivQRE8zVV
cUMaqEgcb0KNdgddik1VUXfS9xoltLZud6+KAfP7/3Sqdtp//P1vmvUvs0RuV7++v/6eZ798xy8y
lSLtnyX17LbhMMzWVUP+VgCEe+JnITV6/3SNK0W1bHLO/wDaaz/r1BMQRuRrpiklutevaSIhfnYw
3qkq1gqp0s35lyKPBj/ZD2nm5Z8mk4TqxZ/aEmr6Q5SIFchQwllqa6FpyseMwf2c1Bh/jz313ruE
AQTLnpV7ZWlQVz2rzzN4syODbssBI135SEqyQs0uhLNhJ4g/T5EjlpeyHlZML/OQlE1T3wairz0j
94GrsVxYOxE6zdIe4upffQ/Sdc4XSbbgTrZCKjz7WDjy1IbRMakJPlRKNGPbYpxPVGRorA0W67Vl
h/rOwLRgkmsZ9GUUSuUKtTVTHZLwqMG5tn53+EGDvGJ4GRT5T3mXXWHsbJu//+33fUnL26XruqPz
ZpBJNXnPfi/qdai/vtrmmORN9VBNZediprk3Eot61H4oT/9rN1X/Wbdd/fkT+bzmJ49YEkHcIv93
iOotrXr/tQx8uyR9f7rtPl7z3ynBy3f9qgSbP3NvgdZbaAFLwxb3yq9KsP6zYcD7oIfQBgRmouj+
cINpDHccFSQANxOf6283GN/k6Cb3rFAF/Y/yr1Vs/V4Fxs6DzkyLhCFtBGVq+f7QmBeEGP2tOn2G
cqfemexBNzmax4HCznYNdFOSYusrw/3hLfqTq9Ra1O8fbuvlZekJWzLTiwXEojzq99cpLFlDn9L+
oaiJD286ABvjtphMn+RdVDLhw0q6PG/B2eCyoqwHH7B1py0NPiDLiDrTi2zuTTy/BOnlUvdTflf/
jN81QJpsxg8s7NHBknjzPT02+CdiUcXmpunaMfDKrkNPIqkkT5gP+ydSitQOESKqzRPIfOqIGjuh
qOa7pEiLpYkdFhLwsllJ7HewSE5yYmW0bApdl6qjrOZnASiulKVJ21NvKulXG5ErebZ+aUzilLlI
Z6wJI21K5AzHutgggFksLXzETbpn3M55IwRxvECmgP8QzIIHRldVaWud8+4Uij+sCQyW+TWN9+ob
Z9X4uQhB8G/HkEHfjQ31/ASsYQge+NIIO3C0nVnxODRScjF0HBZWhojNW7xv44OCSBO6w9TM4HbC
HunACY1aNjjxe0slYZ4FXbDNwnq8KVPiZ5jJGpuJpQUbMww7dQcKRvIod2Z0K7b/ZrTtRqUUMGsz
5RTFY4I1QRv1EjkFHXuN/VFeQmAYMohidSl2Y6CEjmsvrb7geIi6bjLalRE+zcUD7jZNZ6BjR0se
PLSyNw3XBaU5g2kP64hFdjVks3wpl8YutqKB0mN07Qqyd5zWWzfEkkpt99yyQ6axi3k1mbepQIwU
YC61MkueQkP2z63F4HwFpHuyYZz7pB7zVgByV5WuhrOp6ais7RiX1FZiF1GPKkggT7JHvI/qXrJP
s+H195L3jRw8w8+V0rVkIQo/DYmoOk1WQfaN5r0TwDnEvsdrh1b82THN/MwoyrVWDv432tEaM/xs
1Kk31gFOVNcKckaFGMhANpG12UGcCBZcRJGCm9eMoEOYzYLa1fxsuFhsEYuL2QwThhVyJDuCfPGh
ZiO23Ur3ayxzoQk0qxnKj6DBm7CWalQe2OVW90apcYSGyKQZKAImIq+aDQMu2nzIt5mBLOHSUeRv
Lb/iepnpAKf/ayrVYJMmfmasjS4wb5y4bD4yx4luBqjRiz8nq88R5rMHeHecPWa2zxfLdJrKrySp
bwqTuKybwtc4WFEVZNserr8Xh2qD5EG2BJ9BG/DC2ThfODSPEJef87SHpU8o3rWthVruzLweIwN9
wPdLPEGuGICi2CQTncOrLBka8rFE/5ku62PSgbReIsd4qeo7u47K6zjBeU+ip55P1UjUYDQb86UI
nPlRxwZrr3CsdFemsKNbapzy85zRrrae6sH56ufCoQIOFpd+EAH1ZSsKU6ong/4qsgu4Xs8iHae7
iZ14xWLQOjdEEacHXGTpK057rGu+3wqmLQUS68ruQTOsiNZRx2Jk2uTaDgeSDQawROEIKGK5ssfG
gPGEIVesORAzpHBw9mpof2YChLuzyYKuZWomtpv6ZrwU9apaVH4Z3Cy3CaUu9WekA7JaBdbcnhw5
iRbXXqG1a93Mcjo14hwAMOIHLe91x+XuYrGtAX9hA8d0Gxp55M3TFAnKSUzcKx6pSls9BXVpmh+Z
xSDzQB4VRWxtlsROQbfPPqxrFdMd4TOtdhhVu+oYGFFAAyBlboCBq2W40ncNJej0rVQoM71tuInU
Q7kpGcvYoIfbxWgWmyKxCGtNObR9Bcl6TDz6v2z5JjuQyFsps8hKPKCByUDivLRzliKYdMTZ5nDm
oHsqIDvn64Zt44wy2otmF+bkaFIyjswdVgYO8RwcU6nrrXZODJu23nHqqTbCQZDZ2NKxb8mkxHgc
YrnQCjpiBsdKpp1PQTilbU5YSOOwPKIo60rwW1i7Ku4KCTEmc1jjQvJ5ag2gHQTuaWocQk4g1JpG
3gWZMMjI6bj7OYyFXW5tS1BRVg58S8v6O59SEO25VstsJNZJAnot2qr2H5EGm6/JrPyHgTi/WHVK
r34WtANpezwzQ7WyUhXI9xQP6Pl+aPCsM0P1idXO/6J7LMSLq2ZfceLbe0RiDHCBokCebxBbc8LY
RMgAGfodOnxixOuw1jGrBENe3Mio4hwZBO1BAdj62mUtejnZ3+rNmJh8AYMY+YV70k/Bxp9LAQID
XizU3GJxS5PqZNxa1SW12Jwv2QZrfXFmxVIoy04WK9SkhM2+tkQ8bHgIaeRYe06aTIp1/ZiLUCCK
jHCXVpGVW6/V6MPmNS22/tyNhKpQMov5vUGinqD+dR23d5KpH7od1nddjtHe1XnQEVROE+smoOWm
28hJo3BPo36EyZ+Tqu+1bhBJcMo0uHVw90Lw5JoGnsSciedEOTJyrJS+5qELaTj0Sqx+eLfyZGK1
CePx2hxs+2FOqrYl+Y86sC4huFFHr1pTvR0LnRqfuqE2YJ3GwdBs0rzpnwfdYskq4gm2dNoYAKxT
ZEwfGYPmGrISSe85WSPLjaMkol07EYaqVV9YNO8EdgEObBpM09WdQPtgiqyRpycD9xowrelpqswd
zQXUWI4rNQUKA9Mvho9bRjPfDrTNOhukpJO1CgQNvddOGBOMCk4XmpdaBBCUXvXohCMMta6O2IOw
IPfdOneiUp4gwaQ8hcq481eawvLFFmeW7NeU5bVriU1yH/eG8pgAkLVgihMjWs81SBn0dwOaIpHp
otrZQYipAA8UK7qsp5R2xkQjw66nEo8fDldI0HPEwuRNKKnX4zRb4BqgFKT7Zih6Y2MbBrHmaTa7
2W31IMIQm1vyEFFZsQNVQby+13wGLpEPG04NbFbcGsxTBF3f9y8Yr9NjkLSKECt/8nuI70rIldqb
lm/uCNA4jUsfVvw4UC3C4qtFsGjHTDQfHdA44Y1gsZk1DSFIdib1NGsz5TGuYtHb1z3jTdyFKpV9
zmiyfgTVpLqqVMwzwZ78xcnC4WS0krU7ThOso5zVXkxhhppHNcQwEk9MFbLBvXWpjlIlkIZz+rME
d3k1zPjAvbEEN8VvLumpZWx7pzAK6FbNZGGvEw1UaMYhtvFaWEXOI4omOOggJXen4YsYsbDNWO3C
jCRfHisvdmzX71MdgwymhNOpcSLXwdPIbuHK9+HtDs2UPPJpdfuyXyZWll0RpIB/VH7l5NdiVL6I
+UI1Cx3S3Yh9eUxHmjILtHbAXg3ekM7ElOv2hR0/IyaCdkhB6jEFHmzm55Oi9LMb+GQIsWXAhXeL
Ksc7pZJGu01jBGXUe7kUNDZjwBWajCnZ0HwwV2nCEgMEG1USc1eFu36MwGmsoFiQu2RthCEcEJ/B
CFZSJLDSzQqyD2k9eTEAYb8x05CMnS+MHql9dhb0PuOVK9prlC9TCxQwXWwYEU6F9ZRzwV8trerX
Ttvae0bGZMTsODGEG4YB5GjcX02zrxxGnYiagQ5HvJ6p1zN0PzwzH3Q+8yzQXzLWmh6LsCIVT80N
FgWTLXgC+34yiFAkWSX2nNmSC6TJ5dFjt0zFsgI898qJZrt3cdbxS7SMDSMmByKrsAhP7EKrtlhA
vqTGbwQSJSRVn56yzdCay1/HQRy5qOJVu+1E10G9UNA02MlwDUZOUV82Mokbl2oKuqlmkmErC0L6
pTUI5ykr295wEeHpVQuIxu4LwOGGFweNJKefCeUzt/wgA7QSdNkF9QoNY2lebwaimMbDmvsvlLc2
TF+CAmwTRxrBsvlSqpImFZ84OuhqUhEq08u+MS8iCSQfKnwFJ7KOq6uUiQjsVj2gZhcrfSLdREvI
JNIY5nwIP42eMm6CewYBTB053MD/KC0YVC6gpewtsK0RXGTD222LQn+zZ0LmK9yYbbPm/lZf8tBh
31ouZRasAMZ9rQkfKL3iF1c9jEa8g0XBz5PEUfyWGCo/hEbz540oEphcDWVVd2klLGs91Km1NRpy
puyFBoXLolShczY0MxKG0eZa7iwzr6nIw8vguGmpcu5pK2W+CNgjZxsHwCMkCJZVHPsKpYlupHU6
jnK9DVlbCTmuBj3E7cSdaN0XQyUbtxqXZYrcEk/DEPAdJuCOxzE9o5OWrXkYY0xRs0B56jJ7AjHP
LmTDHZX0G5p+BW/yUNIQyZ7K5JglAb57MVPlCC1cL0kJDBRCcrjSiq0uyCisRotmDTdg6wJ+Qe1h
hlhKOD41HEXy1f+azPRvxoGCkfSDcrJ+bV9/+mS01E4LcO/vf2Mm/9Pd6xClP0pL39/zq7RkAG6C
O4fT0NK+taV/SEu6jnbL/7AfQqH8BWX3q3b7CyVKFY5KvbuNuPtPj6EmfubfQbrVbYESbGl/rYz0
D1Wkmm5yPRgmwDz0KmSeP2hLhg01x6ZbmCBu35Dh4O9wbp8xXH/5pR5WmN643yAjizhpCZubgTFi
DGJgI+GqYHBPsH8jrZg3f/16+ndzowqTd/e/liFPi8b/0+3/45345QJaJgPf3/PLlYKMiLNUx4sq
dRiHKG7/uFKWr5jU0krLUrkoGKH+JkJypWjCQMXiAxTfQMTfREi+xJQN9Q6OMJcZhtW/YkYVv5cD
qSwzLINpgo00+qMHNUhGm4hA1R8t9nC+c0bWY+0+DQH7zuEKxV0b/Meu94Zjm18Q833+4T36Ex1S
X+TwX0T05f355+suP8/7602UB2jq4j/U0GhwMhX9EZrU3B1ScUuk/ZwH94DJdoT33EuzrV/9lINL
INewczh/cuIh8HJTAfDmL6gphqr5U6UAqkvzjTOVLvrWQAf1YNg76PFbO3nmCJbkwZEBLo3ub//6
Z9e+Rx9/9sMvv9QPPzy0nD5jCtwfk2g/qp+x+ZZGL0LfGFMKBv/ZHL2qfM/FlzWe+3chdzRLz8MV
qEU2oGdnusJY6Frpmfq/N/5fxnJdzLtZuxDaxalVDlV2ayX3CZupOvM0/QDve6AqpQk246F4qb4S
JosgTKiM2zW7/ESynxqlleGpa6A+Ww7FG84862ZDt/V6XtNBfkEZ4CrYwNVa04voxutkk18qqzcw
Sivqt1AfL+ILdI/WINeOWZjSTs3T0jttOI/hLiYUQ5FBeU7T+3w8QIq09PsEp8Ogbob00SHtnzTd
ijHlajKJtgDwvlRLzw68Hp5Denhp8M8dEiYz0SXO0epGgUnT7OSE7ZX/PBOB2PfP7eSsaSZdem30
a6TfKsUh5ZJ7Tus7XpDtfUuQUzTSLX0vJvlWXQzZ2Wjp3jmgBOjmTpRQtXeM3sf+quou7eAgqFhl
zt9/ABlgY7zq+h31lMQ0kwlG+HSDQ44osbuoVTs0m/ItXHf3VPaZyU04n8xTanokDo1N6qzNG5Sx
AJPtZizd9kGhVnNh9U9ro75kGst/4lCEa8y6q2qsVtHzwKyd5Gj/aryr7yisbezmFp4fe/GF0aUM
vY78OA3RNzzFkaMwCLnyvfAv7TcjTJ/zbcMb28i9Mu6G2+hppAqucsQjcREaFAGsb6fmDnWTSRrd
TEO19o3QRSJpkH7RXYtjlvjuFL1yzhOBS2ADT/ghCTcjvC6OpxJzAYVLO906onPqDzN/OBvg+dl6
MvfR9NARwtGTs5SH1nkAeVF5mgfsd69v0kN67+y0g+k5numpG2dNBEk1tslbHp3/9S0mWBT/dHlY
Hmw/3GGjFFnY2k53JLFy5R+qg9iFl/rZPOmH/Dye80N+ElfZL8xe8LvBZ/Eni9G34f7P7uc/jDhx
ZekGcNbumF90D9W5vhpvi5fwNtiam/hcn7Pn6ZZ09sk+F//DV7QWfuMPv582WexKQ7s7ikv1ACrp
Yd5XW3pETvLCvjQP6Vm9IPD/aJ/1u//POwqL8s/f0yXZ8ONr9ukygBDmf3J3Xs2tm2m2/kMHu5DD
zVQNEqMkUqIkSjcoReSc8evPA3t3j7fPuGd8MRdzqrrKdntbFEkA3xvWelZ/UO4g/aElUbi+Wlt6
tm7j/bTT99kFsANw9vxp3ku7esv4zE+33AJ72LJ7/j8fCs2u3RdH60Pxh2Nz6u5AIR6KUxw7WuZn
jPWCm86ymX8LDBlQHbqE1hG9KadEIXuQ4IUCTwIDYmJqnTr3ItmNUPYDCLihW+jfKYLHczy5hH1Z
EIlmaPRO4kmebpNwh17veFv6Z6PdMIDsidNEe36tjvKGZqWejt1wFhly1n7VIe7dSu0+vLXGQ9Ae
AdAY1EC1PX/PhSvwtp8I6Zq/JyZOGHsxIXyDeIoiO9/kZ/GG0YRGUOJbfV/fWodLu1FyOyqI5mJ2
6aQ33RZBKpjZ/kou0Hxi/RD4IIti9JW85I4XuFtKW7JRn9SO6VagTBIYeY7KoyRzcZ73zGDlTZ3v
+/qLjYddVt/WNW0/suqlU57k4jsUmcBtzWQ7fRCKcBBeUmTgiSupbrLJ0VsRXybazZf4ntwou/i7
1WwVgdhH+L68sCEboNYRYfw+ncTzEzTtsDxM6SvYijB3GwVU55a/6TO7CVimbUW2JCsD0uOCaL8N
wE4f8S2S5W24rZ+U+myp6zmiOHxJ1rY9zIe0sMdn/V68F8/ZLroo196ji/cjbsnsptz2TsNN1Lmf
DKVc3U/d8M468elLyH6AIkAEg7LEtSK7Fc9eQFw7xSXGcVNstZvGW2xaWx9N72wzovboo730Fns2
+Mrj4IPTuhO/o9MhdBO7cWKXL8oeeXmST3fZtfasu/6J5p9vWHITxVa98YZDb2d4gU/O+J63WO0Q
7jtzy8XvcnLjfXie76TbEDrOBt1tiKhyfmq5D8ILlhguzdIWYSgX76DqDvV99dK8cBGQqFinHrEz
DZkC7da0HAIHRQfLWG5rTvgtIur24sfsoAs0ujguik130Rq2TLg58Og9aiuD0OUH4AruR1u6F+cH
M/OVs3gyR47Se830lXtxJ5ybt+RWO9dX6TzfmUfB4wntKUfZqx2myy5YS3exL7oTbst74Wr42nH9
MAWHQcr+tdtZ/GmkwA5bNT/y0xvDqewXydH9/kIi4Sby5m3tv0zOx+SZ/nwkkhFN/0v3Fp+y2+Ch
vxJJg/ARlKd+SvcI6tafRnbHftlzZrlsL1tbfUuVTYcGuGDM7srYEUZPesd8QGaxl+q2qh8GlNjV
rHoc/CLmYxSmDB/ne667iTM49gqVas62bMsvfAimua1+otMtr7B0DORs+uhQKToEiGDTt3W/fahu
9MAd5g0SvdwVNuWRO3HZ5MffDLaTnR41j7RclCZP5avhd0e6ddxQee6O3yNLPGs3c+HLxOxtWsUX
UWYo/mT5sulpDBheVS/cqnsmL1RL+k56lp6RkXgdjEHb3GSQJn2A+Lv+tr7V9/mTcFhO43n4YOg7
NVvE/WSzc0e2M0prH3wZe9HkgwF8fkaMSnMlEOkY4cFy4a/FWFtJwBrYpx7xlfTwOXu3ZYStbJv2
sHQnGT+/SOApKkPcC0j4wCDMt2x2ls1E/tO0r56Lh/QQHrpjm+7L6kmWXirj3UpfdeEZ3/KSvrQi
yxBQQuS7ATKx20s4E6kGBM5LHrMz5L9LW2TvRlF6XUguD6PE9UkJ1OhmSmwKVAJ6ddMjgo7BEK7i
6FO4DpfhZD0PgMoYDtavJWGYhuXrlewKKZMOdPUeW6f6K/8yX4x7+SSe5rvVSYSgENli8NG9hS/d
/XAOrzWyfbSqoj548lQ7U+VGEjUhxva63jKEJgg2zHC+SDbQnB6jFN6J+FFtdhGZBgByKaFAFAjo
DR/Mr+6TwQtVMxYG+BH9bXenvugPFDn9fFUFfWd0KzFW3kmIsGeeEZNhz28x5PVhEw47gpay0Ffv
QTEFh9WjAOjlwXwSh/e0/ZylnXDNn7qreha54gaNJASgVBloScd6l1F1QqLh8+EWL3OnYtoFEaD3
g8KPK1uq+QypPqsAbsV0rCiFQz28sYiGB3+Uuiqi09HDF1sru+iR9AavrFWbVCPXuNHwGc92zGOb
h6yG8HOjW/e55BfBQelOteRX8O6EDZ1Rc6B6BiuvH8k4uKsfAh/gQ/SkoVhc/cEOiY/F7FSzy3i1
qyj1PHAxVeJMFKKhpw4HEtGL3BtVbxoel5wrjNyYF0433lpwBMpyDj7CzwggARL6JwgIc/6ii6QU
9T7iZ2HeDSo0SWpclyoT0C2hRBj9FB4QJMh+rY7+dqNJ94t11jrMiKCl1u80+R7ASpzkY3cmcF6u
tlHzxqYpC465+o5kOaAB1HZkF9PbSQ07/4IdPL7ocZt2wG1tUpyTyQlKV5MOSnKYsncpwlkAKbLX
c7vQnShlvUms3fQZBxeOTYMChi3m3fzEs/EMugRNhSYclP5W62/Ts+rF9+mbdlddlfI1uw5EAz7H
D+Wd8hisuOzuKSH/Ykc46b30euKZ5HUOSgS3rL2KfF0tAp44cZttixScOw9OFlOoaFzV2pooYEoW
5QXeb+mZaIBDyLJDxGYiYp50lg0BxicsVdm8nd/D8iw/aAgyhpQ1AMaC4tI/INZkBWY+SzfipT7B
ra4WZ5k9uo4pgpJoT+fxQwEnDSWTiOI12RYypNM4vc8FmX4QjnyEv6w+GxfTb0n1cpJNGbiMV9mc
pQ/dK84e5MaCvLGqg6FemuoQqzDv4FN7vYuPP9mC/3lX2Rc8GpzOh/6hOGdfAtraG65wQFqsDPib
8j3+To7TC1oIQhD0x+iYPuNdKcihsyfNkcKtldjLZ/1sUZPh3qjWwkaWtzXWdgVfC+tuu/HFe75m
rP8Qef5PTJIfgOp0OBApOdqohODLKVvdTM7ClWjZR7Z2a0bjl85uDSSqeEviqKAzzt4jdqfIfZJJ
66bK8UdhcMho94SaNf64qcjtUYUXqX7rmcWOBJJn6uzRTlvSdWwabyq/fyu//wfCfG7fhrj4Lv8X
6PMMGe8ycy3kq+TdyPij6Tj+elD27+/zV/zHIdl/+t//PjST+Uk/lXrGD1ORLVJ9RJSVImE9/xyS
SeLvk1aGV0xgJdSw/xySWT8UlcgQ8myJFFFM3fh7Q7Jfu1E0c6oqIYTV1tAhmA3Gn/pEsj2DUai6
V6x0FemGQ6bXjQN9RkSAMqXYvR2Yl0W1i1b8UKPMzR46HpG5DpnGjXnfIgTJAltpODmb17JFesdk
J04bw2VbQdCUWzMXMz7+/iX3v23Wygf/Ly6g7P2t+DWcgT//84KRfoiaoSDMFMlfQrvJxPv3C0iy
fsi6igWQZE5ssNIqmP5DMhSmf/SXsspfFeM/LiDF+qGjoGb+Kik6gl7+1d8IZlg1lf8xXzBkiUUB
0VQM0NgH6LL8p7lh3deA2fCSsU6LhjMxLxRaxpAIXplV08+dzV9OMxj2//nlWDBYmiqyY+CjYAfx
a8NfazmO6BnLAiBM9YqrPH4XjTrC6tP2JS4kFRb2aJIEbJOfPb63Sr7acUJ5uGX3pOMaKzLU23Gv
JUBm5xAbSdT2Fk/YKjmrvapLbtTplLBov/JDq3aQ4PKiGneAlgv6fJD9ErWjaF7TIORKV+cAvt2g
yw2UoEAqE3huSU6B0uTUSGhrzinhsycLYji/CxQlO0xjgxVrRwyeK6hmfG2CKtyNRobDMELaYzqt
moy4sGNUn7YIZ9hyOqzDrxZGLmKkZiN6gnSjQ/CTMtKrpiKfMI5pLOidRegUiCC6IRgo4qrhNsQS
/txCwTqUY5Xch4XRJNsElC8+EamowPGOdc+gi2WlgMiwrk8oAuQQ/9osDV8JChzdA4jVvYbA9e6i
ICLYd54a7Wq2gJ3IGs+o/61MJgtdWIr6SRylKd4KbT6wcE3D+WykXZG7xSzD54bGWL/IqhU8xxY5
YK6omRiQtQJ5HslDSz07Cmb8V1XE6I+gUTKfZWiBCkPuLn/P8zke/RI9EGbDum1DpyXOZECCYknn
UQhz2pkOrZ1rLFJ/TjCACHbN4dc5gIpMQPmGOoibcdLhzxdjYx64aiu0aM1sXUxzVYVgv8FHHBag
KljTGvprNOmkseadrL4JeSvIpLsnoBv1dIYlXjRzfZrHbnhPmrHHEmktHU72uKcayNnR/oapkx/B
6DcQvRbcc0NdoyvrQvBPTgl04LGrRiLooaEDS9BRAdyhqSKpsh3ypnaCqNRcNA2GX+glQgalU5Hb
kU1ReCyWR9B3XDJHs4lGy5FRvnyGiYBsac5moDLYbpgERA2BEXM1tOJWEkkXjDCE91d11GhgQdPJ
mH9ZGsooLo3xNYwmJrzBBM3bbgATrjMNAx2hCj9QAwkwWvkOjoya7bAozpHDZSK8m4luRMygURau
V11Ah9jFEd9sFCSdC/egpTqSMuI5+kioH5RG4+GgIEAufEmZ1Ax8mkpzrbJNpCtEiYjkESOZU9dp
R3etyU3qDYsCvRUvRCvbYgVq3e5JW83x/enjtwUXN7dHNAB3NCPCRVOmkRlfHOGWkCWZKr0UMAQ5
ozhbOGxzuI++bI39pe0axaKerBFMK4rJEEErKzzpwmTe5hPGO48QyvqT0ASkP1Ig9cgla6ucvcaI
u7eKzSnJR2JYGl5kjtnrOHfM/WUCPhoXuYFB77GEyteIELK7IfXCaBHUNC004UiKtT0ZC+ElypAe
0yEWTeFrcd19ZNGqcWINIyo33QzZ2FnzSwGJNFEf0nQsC0prPdNfF10gtFNJGph4ujE/GXErXmix
ivsQGSgohSYbTpqVaRL0VpNISS1VjNz9+0fw/5+IHmlNRfrro/oGOujbH2u93/78z4Wo+kMzdBMf
AoUU+8d19fjzqFZ/SIB7NIu60pKxX3CI/zyqFf2HyDod25NM+pqoWCwGftqeFO0HZgyKM0nTcGRR
9/2do5qX+tPpKVMRsFpV18A5gD/Wn3bn4hjmAqw25F7MyWMy3WDIIZ0iVl3vz0UFpXp+6xTlJGVv
S3Qy+8e+3HQ8KPQ5Oot9slEQ8U4JtnriYtuHcZ3zgkITnxRV3iopQrhc8oiQcZokQxuyNaXzInfY
7q8L060YhBQvPVYXoD2dlDrDQag+6PQswZPmbfioT2cx2xgNAYQuOAS6zmLXhTwxeDjLPebtwCUk
YqmzjQ5ymZKDCNo91Ayi4EUI1juTYVgjs0rCn0tENjx7t0GZJLanClJOp36p5WkVBHHXPwwFG8Pq
e0HjFVjXmacIOqd30unvOnEm8SbDc04OWrhtNOUmBX+MpBtx3tVM35EnOHj+HQOjsoDyS491F911
OVpeA0paTD/kqjqW2oMYyJtoeJuU8kkzWXQGI8MEJC3KWG7z4MkaeAxWIdKr6IA7nA1k6LPM2Anl
wIdIGSMNfol1pmPvkBrVdmTfJ03f04iwnRmvcZ7jV7WGmoaar3zpw0PEnk4zBFtM4V2w4mFOjnpz
lYU7Y/CRc5bNEz6IbSZ+SQv51BfBepP0nlJK8SRGKdH8ri0yAs34ZAXRpTcB+RpbRrxek6YbsSW+
07iK+A7wjzs9Dy9BZf2odTcBGiaC5IKSx2YCOFZyrQJ35oIJPeyRAPKRq7UjE9mBU8KBIojzl5Gl
3ntNRej5RJq8WEA+xY5XeqRwehEjmZETVzKJ86vfClpqIeHSoXcXD+MQ7XnCb5IF/STK02GODxUk
8KV8IN9kSj4L1XRqaNcFQDu1200m4c7NqziBTi4zp9AY+yXEkuNPHUNlM7Vc31rmFUhG0InbBT9K
Cdsd5guhFN3JKjbqaBz1HD1BqEB5Up2qiDeLeVd1yGMNb81ZLuRsH+pPw/BSsSLKs5uVRdEz3Ci4
E9ZXDLVXRHEAjWFTFS8pnAWkhrao7JL4w5hGr2oYYhEuXHO3mYAUwSO7gwgFmonDHMiOpgp+Wyu+
Gi/bIkIVbDFqApSwSJMbd5NbKB95Gm+LfMQBX8xutoaER7Nfs7fSYTeoBvWLcdIb3rh4HKSHKp3u
8uD3Q+Ev63N6z1+7gd8eMBpNh0yngshjLd//sANUQGZbEfkCtpx9x+AZ2/wRywS4pdzXmfrJpxCF
nyVIq1r3qNbJbmYQg+vAq5bJx4q0KbPAn/SKNbtECjvDZfWUB5EPI4z/jEm/9F5M98sKgnS7L2oY
yO2bUgIeBe8PqYILiHlM2AOlCH+HAzk8BDzAsXBybCbEBLC4Q3eovLIIloHlmuKTJZQeCTGODvt2
gMtFFWQuR139jNZY6ALOUnuo89JlRp5EbxQNLVFcA+uI8ZLxSxT4r0xNt3X9ro0Y78wO7KE/HC//
2Qr3Vx0Lp8L61P7Dh7q28H/4UHuDlLiSeHcU5o9il56QV7vAp0A4suMvXmcgk4V4Ram7mBtpbry5
/nnY/+X3usp1funy1l+BMgxSj0Gfxyn1669QDIJgji0K4BTohcIYmRIwndyQkVvkJvr7wjwUPEJk
eFrjiaZDGJGq7wrhWhu7CQx6CVDSFuUnMT5y1zNYnTRyfDZoEFIcZaK+rcSeh+ndv/7k/jTbWD84
iHZYEGFimJq5atL++MFJXDGxZGWEullgZTK3Z+1FxP1Mava/fqH1B/2xCf79heimV1Gcikv31xfq
wz7rxRGIOXeZDFIkg87mmNMmNrdh/V+9lvH/vC2JIkHUqSNEXdUoY399tRGFqyAHEctk4WgW+j1C
y13cjqxAy+1AynChLgjpI1tKlCs56Jy/ykYih41hac6ierzJDHShxYLGYk4eTQhmUormH7DRnOXP
YiiQN1Q56Ic5O3MSrcqHhO3qqDxF3Lxj3H0KpDHx/Cckvt7F7AjF9WnOJqMKCWz5kFSiv7T5tEhu
a443k97spztVPNcmCApY8bSFDRsRQ9JcS8dvooBCtfDyp6vlA8FzYw9zZYuL5eCYeh1yZVeK05EY
GXyGPErGycNaupXDp4xFRR/VuwqKDiySLd18snznwikkYaOJNiaIBa4KOwkmtxtukW3LLDhAurox
U+qYA9Fk1tUFF5GtlYl4ptsaxblUaEQNxqoQ6iSDbmiVTr8MYQP49lnQntZj2AAwo83PmP1shb4V
F+DWisj1Ux/QBTtxTC62eEMuF7vAT0k8gsN39WW0I+EyJzHj4E+I93sxJ+BV25NWYKfWtyl9GnwE
MIeEmt6ieOsxDBGhYEj3SX43sGEXdykLJk4OnVj7WngO08Fl9bieAHn53DHFAILIVCB2QRDh6zqO
Ek0C+gQ2w3mJ68skNS7C8gDIlIA8R+duVSnaOnOfhpPblhNPz5nYm9FR2yPZTbx1CxLWZNeLsoOe
cgHCQbKMyfkJTl4dRjczECapsdsiBEpIwODNQ9xCEcbqsu+5pD5kNghiJh0AuZWo962YZQisPNlJ
4BYa80fCfjWh4FG4T4jqg+ussNtBtHnMQkJQ1MgjkpItkVvg4IJdh++DFXvzlBrEjelEFW4KZdNG
Gr6u1A70J4mkxaGvt4Z+6mjLzYVF4drpspbJJ1yvFDJC0WxFRBtZpoOnv9Xiz6APzhP+uYwAzYTN
3WL5LI5y+WpKRDOuZtk+3NKwbkLNdAbtMAClZwqw1xKLIDcYcaZup1rC/IYAcBhIRXu/yNpDhsJL
G24UtbfRTu6lahOEjyaqi9qEoBEqaPQ9OFv08rGdB/cp78QUTlEgkbxxrvuPcVKovkZEIijhxP0A
/mhN6xsNJlztvsU6I1DFyvl3P+rUI7qHS+e+UBsvY2Al4fSRq29Sk/TuvmpY2Cq43hpMjewdWWKl
qWlb4RX/PtcqcSKWYJfEEUbWifJvNL8W4urMiLrOArDGESk91eZdr0mutmwVKq5c4RDPLQ5q2u74
uZ8uRMTuVpKaNUYPKWqXBWSKVHQObWoAvc+omm3ffggl35d6ZWaCnTZy4RXusao+rCXlmKDvswq2
hoOtRoMfIThsn6u02srUmnN6x6TT7/oXMY4ecRe5EOrAiiCGUOmOt0Jw01peaD4Nq+ADG1gcfssV
pSYLPDE2HNQqJrhtiu6ZgnTuRLvU6C1yHZgBITfJKYMWrLAfVuZ7cGK22T8b8g1SeCYyz4HE0p8d
rCapKAoXT9XBuZgT0U7XUty3glcxBsQH4kYghhkg4eHzFfkkbUlsA9nsydFTLUT7EN/oXKZP1jh4
Y0BaRax5ayvRwzExmBro9QwzcEFHg0Ch6CD2QC/vVRhLGTR5trsZW6KgvavJfwr1aZuAiM70ndJQ
t7Aa1HVu4+Y1bGacXfWOb8uexqc+eZSK74JaiXBSEFMZkWfqLpipnZKn1hC9pURZ8pBNnxptT132
2wnYFZ8CXJtNNy/7KCeJL4DQHTUEo97jM9+RKmoXq7AfmqQeb7EgMgCSAa12EBjJgCOwxSweOBra
1VzXZRdxPEQNV2m2G8xDLbxJ2CvWX6UDJiwJJyKHXDy7Tkgek97wm2KANDX2rNrHiNvFlLhtRZRa
XK3g42YiP5hF27Um+FxIPpMuJ0Rn1XMOpXS2ZsNcV9Ns2XjW5ge8ai4Rvpi/yn1ifkpQpXnk9eCb
KL02YcxGWcvt2jFwboCm2Y6q5qQaoTnyIegeU3HbIxEYmk06bAcRdxHHZneEKUgLVuw09U7QNjii
0/FM9Ew8bENxUwV7tTsq08OMYiDYZlQFpnQ0msqVO4xeIqKjWkTV+NVO14Dei9qH7BK3TWWeBYeK
/E0o/WP9uhRP1fo6eXabN8mrgEl60OpXHW1O0BNi+8TCfgWw8niR/Xa6oHo/EizmDly0logzL5Gh
fYngVe9SbXbHsXcwabGdJKCU/pvhr4+Z1W6G8pVwDbAnrjDVB6w3oHd8lR429UJxukjlrtRvh/Rl
MF4lOXuUsJio0ndOCgXMzyopAV2z9py4Thc/Qvy2ALCDkeYurxNim3RBM+AENERRvCMVwhYCzzSB
tTIrU5Fmihr0Rh7gKU8ihuDWGlfrJmx5QUy4k8qpzaU69Wj8aV0r3U5INsMzbK3jwgYBKVghUuAQ
WewbHqZatck7ZTtIj4ulnuVS8yaMOqGeronBPuwCuyLfp+ZRj8XPn2mvouphao89QhUDoUUWVETf
PrScyp2AbGmMPMu40tzfKiZzEvji0xcZJ9js8p2gjg77F5bh6TdRkxikwPtHOzxRTCX4Yl4EhRE7
DIKCSaqWTU4nFjdWjkYNaEKQ9uxvaecvo4K1EUv0lPceSwK/5LKudJTSzJLX92+SPgfVyJbIjMKr
hz4l3JC/dIlhyM7lesil+6Xhtu4IiyCyKZkETxdtAWCLubo0Cyfn8yFIySOF0k5yniN8ugrvUAvA
Qy7FjQw+Qo8iL+OIyRCCCAAUE3RJpcXwXtxGebLvRNVOUVqkaJtmLK6Am4eCw7fEcK9SnIwIcxl9
i9OtwL0cMVfBFYwFHmNShjM6cDXjNFn7SicsSEH3geROVxiVL5tQFVxSM7n0tU3erHmTmr3kyxFe
LZdK8jWImjMMps3CcdMo1RauBUQ58xa5/bFW2rsknh6VSnRjdSuRVDm3g1uxn8QleqOGJYJrQjcR
U6Q9WRw5esbEQ2i1hgINguLqyYQ5krIzzW+q7i5PKT9yluRr1zoVb3JS3/ZNuGMSHeDEZagNsjfv
P1semYOe7ftB2qF78U0EoZSIzlSflhnIW55A5wTQQCEaWTT0oWfo+adChNLAY78GAdSRozxNvoyO
I+V7LNEyB0ip55xENpnqk8/I1HJnEHwexp14UMQFCeREwEHsq/pLbj70nUq2I8dfceVqVgNHmsUN
ZEE76SI3FXQXbqibBa+tRGUi5Ft1plUuF5fAkEZe/ELh+y4fl+KRpkCuWl9ckMVmC88wv6neQrxm
xXCTL8I1bNJ9r0qHOrmG5jVPKSmBDI/zjULQgg3S6E4Ym9tRaXdLV29iedwwhNPIjhoonQhpv/+t
2fpbegNGgPzvz0IC+tkPEoGbOIy6f/vvDac3X+Xqimr//KPW3+afP6v9t9/+NYrr1Uz1yz94vxmr
zv1XM99/tThL/7FKXf/kf/df/nTXXOYKe9YHsSPd+tNCUEa/zJnp8/56LP3vPTuLXzfIEv/Bz7m0
gZxAZNe7gtlVXad//X0sbeHS0ThwwAThlAHZjjjhHxtk6wcaAwgzMLcMXWMK/c+xtKr/YJLDfAfX
j4HHHBDPP972z3kGn9hfDhdk2uRf+2c6dJDxus6Um9fjL3/qaBOcOUTUTokjWkOwb3sOyWz2ptG4
BgB6fQWssNXA4VM23Oig+dQOi/erESe9M5B3vi4zo4ulAeZD+hKljyPRDQKCcNLyaHkus7w+5iON
fF0IHzm5bWxhKP7TipReefLj+NLOiopmB94q9NuGxZFerk9cto0mOjoSUGw5vXatVh4V671pkI7L
sCQiJuDqRGqLysINDKybMEEix2o/6YipmZLdFAWzu9Y8k33kFOqzQAfbWbOTCQZ5XwtZ5uJyF41j
y7hcASOPtnKEzjIbgic0N6NA5NYiuHma7CF5vEzSiDiW3rOWKr8WEqcp0JW2wXWYha2cIgUEGevF
WkC80ytobjsa6TpeO+TrIG+uOvJexka98gJJq6og1k/PAxNsd06JszB41g+EjeHPoHvuxUc4A5ui
HR/Jqv+gTCB92Eofy2UvQ7WJMdX7JnUQ6VAQDaF9gHY/WCmA9IEYWMnyezUNSRtj+2kl0VYd75Up
2I+wZ56Mms7HvBjWnVE3vE96KrzahLZMdw0p9A6B8P0mpUZfEiM614nuN5G4FRRjU8v5UZxeQXta
5wwr4lNZmfVFEuL+RgxKAr5km83Ya070iTiiKeM4zsR151ztO4INy+YhoaMhQ4/2dE2T4YEe4sVS
0W825TZDomlY70TM3KTtcuiIcnUrKs12Gfc4Ek1aPmXHjtYezDp+anq0jWMO5wcKh0eS6n2xzA+j
mtTvS92PX2b1HJBGoE3zW5MmbhiYpz7JTo08Ohn0VZaqQtDYQha4ljKFbp6zIc8r9vNI05ajzIiz
bdQL+K/2aeqLxzlLOZDyIt/G5Yz6OaHN7EQUxn25hppKYMgV1yCcSisQYpveKN2AYkCeWx30AIEY
wHmnA4USwe0PJEi4eYiDOt4SwXaurOCpLPlIZ5j06V6ld4OBIOLX3YxlviPjxUbaCXMhWFkXnBYo
erYTcY2hwGhNzh9Nlria8cmUiJjeQ2oQl5xH8NAr4LoHTe59+KQHWS9xDbcXObIe4uxjCQ8AcB/l
6sAfvdGVtPdkOEX68Lrk71Z71tVkjxnZncoNrGeqO46+9MBqDdUzmrxAmg+j0LGxWambxJWo0Rm+
Ou0tYdTATMBhMDwPOVCFlqotfoSPcGqW5HkOzVtxUf0FOaWEVZpEHDtCpmsa+wy71xELvI3N+1Lr
4bki/WrKdkZAZUxm4jZvS1Tpk1nb1AUVA2aSECplQvAgfE9Qtw6ED5+ktLlR6v57jOPXHBKMt8zJ
tQwXYxNFolcPyq0lU9n0Qly7RaLNHxIEcRZklXkes7LYZEHRuYhNZK9QpEukDsMe+UCL2NjqoW4h
P1SB7O5H1ugw5M3BLoj6k1vtoVHK+5SBG07YTZIlxXdKFPcT3NwRlEuo2qQHsiBHwEirzxdWxe19
CtOChNh9KLbbIRJu+lR0G5OOwGhfl4G6uct15mLyu5Q1WwjNh2YWHgIy+RwjeVHz0UlCutSJ7CO/
QIDjCObMArAHpqUSCuDQm4f1W8AcDAChQRKSfFcoqNUZJib6dO3VQ7ksTlb1w7NJ+IM36GH0OQbg
KRRNEpggoM6Yt1MK9IfkLaZyEPntfBFfxz41jlJDtkRUmCUIRrgoRipam7bgMq1NJgBpqwluW9/B
HMBZGKqoegM2W8zrrrlsXiKpETcJTCTOiUX8GBjJOCScqhA5alpQzfDq+lk26mtiUFwFwbXJ9zCp
zfs6/qxAF4dBZjgpi8aZmyxh7ErI1oQ21xWMu1ik/SNz3tp0ygeNbBdyaxA2pNQHAgN2eTi86glY
hsCkNwyVfYpZMOUyrEouWeWN3RbEicJTYgYXzDbW3jhYRSOTepORKz+tql3CrzfifG15nsmG8CIC
yTBqwq7aXGU0uSBMIBMcLbg53kuB6SVjc5TZa1R5ch8RdoDajLhZMSuzQ5Wbt0YVr9UoE8p+OtIr
uyh7aHkfYvmIpKbXwSJEe4K63cU8m2r4ksexC7kHKbvpEqWtqg81z9caXWskhq8qMFYZ0ovQpZuQ
PLLRsu4IM6Kw37XNsQ0B49WvQstNXe8HlNirKoSi2x5WoDZ2oggMCzTv23roNkYp3GhT9hIbuLnq
xzxrrkR8oh4v5wObdviXoTJ7hWjQVgTIryqdSBOrM271KoTC2SCqgiJsQ8Qf7XYcjsKYnslhr3bg
8em6wnDZVtPi5AY+3XFjgBmiuLzNVIS/A9/ybH2qc+OHNa2U2Zh2omEoiLJs0w/xYcJF2suohCvK
DGzrZOENaO4xtdoxcQZupaYvpVBegrF4V7PqMK1Uz5GlW07oU84VLCy6X3bl8NAXkh+l5qc8pbor
h+pnp1vPnWTh+wWKpHLnw6CXF9qiRvdnWRIOgaAGdqFxqViF6YgGXXX2MulkMc7TojBCY2Q4Zlcp
nKfdVOPgqGVMmqZA25PzZsThUk/JrrQwL7Ff9iUDZ5fRXDUlvwhSAB18kXzaWT+qAwu2OEPuasni
jcqjKuoWX+KEB43idItyqPTJD6ZNr2A6BR6R6Fil9GFnMHeht64ZxsXMkEWZyoRBIjlZB4jOd32y
UyUms+Iok1Vi8OmsicpFui+MYYskadUcHeJiQ3VQ9kq84xBjyNJik6UxYfDo6lN8Vzay3YvC16Aw
JbEM15rjM3v8h+r/sncmy5EjbXZ9FZn2aAMc80KbmOcggzM3bmQyiRlwwDE/vU5U9+K3XyZr017b
qmJmMQLw4X73nmsXjxPjJOGNNyOuyHrJ4sN2ANl13lNWtx+m+VsU9rarfq3JPgya9tEvSH/L2C73
A8zF0Rh2PkaDrMUMy2vDJDYqz7E698GnFAezf7V4oyUhHzrgB3VgGFCiXNbmtMvSXTizyqJHTTEe
v/DVBuIeDF+6wJXfcOXLLgk/2I8RhEeP785Zjab7nGJeLyuCsVbMdlF8pvcDHoKBeKOVYiWki9M+
QI/A7BeME5JoQNuJ5x+tmVJ4wkCm0T2lKNHrBMZgRfmiiRoSdwRpnOGUAJld+E1/SeM9sXkyBdOq
9ArzgutrlXTOn6arl+FIXpju7J3VQo7B6mZKtVM55a9CJavaJbESVI9eJji+jd+lqnfDjBrW9AaD
enEQibfPI0QDk1mu61UvAXpuG9Q3S58FkSAUoccu+fVNlFvUp/AunMbiYM/lQ2jdAU4U7CxoX2Od
J7EaMfD12rVMAHXZDQ167rBRSfjq9M0+4eh0QQ8lq6NRyzW4RpRC+P7TKJGs+oIaEG8iYUfmbeS7
SIMq2LSobIU+2O65K0aTRcf+9eQM5oRfAbjBP9ATkIO2JMWNnzFPxUNVY63si0dXNd+gTmFkjXwn
3lgdk9S45WX4OU4trW3GVTTWtZ2y/VD9uBW5ZZeLQxE7FR3ytDmy22qafLv5pXQiphd8oBWp4ywE
lU0ayq+Cs5nrg9U0r4jLuySc3tx4YMYhzjltDuwTy0FwrgGZVdsIHSI+C2wvwhDjwpq746hhBygG
MqzZIwMcv9iUAlk0TgULMdqOSuNj7Zlr5cABnUmp1421BPnznGomV8YdAJc8T3zkxoBgg4QQQug5
9aUIGO3AlQM3+BJA1FuknUkQJp23qaOQoiNC+Wn7pTGgkfIy/3B0bT6AlGtS7yQWosJzWDzQiRIN
Pb/vULBWRgRd2aOaDyeCT7OKYdRHH87eLhLTtlaWvQMw7u4BmWFskE+5N0cPdNKUy1436qWZG1bc
uCoG/2pMY0aFbzpSV6HMjdNjNb13QM6z6XCW3komfp7lBWDTw43f5Rz9az6MuDTeAJrJB0Nw1ett
AQ+xHTeTtPfzXV/yO/d5NIwLRWJIN1XAE6nu9QeNMVhLl1gXEve8qwKufRWU8gDg/BuxZw0mwZef
ALAfUhOzkHA5sVsiu1IeRWhuyPQ+z9pgAVyU5cDx16qCIBDKm9/YzCIqdYmTSi3LsnygVQB3VPmT
gJalvZLMqaPsdZ0QmU2LEs9Omj4kwJF+LHcmqZkHsOZMazkkHN1q256Xg58aWyCo+oTv9Y61yjkZ
EGiuky48eS0bWRMZACBN4+D2zrMwmOLbHhzqnJuWS3jeH8VXLwgSViXDNLpUjNVQDyF1BIwZ/L6x
95x/tspqWPzIW00mwq0OZ6ZjeqNKRDxvvrZ1tk/85lGb4RUUGuqvZNDc//gzUTyHkLLH3FbW1q8X
5Kdy9q4+Eqx7f1lE58Ol5/TYWga3vyphbD+UMU6iGSKqwx23bfna5EwWSrmF3tChgFnInUiBmfpT
NXQUNNbNBnE6aYrB63rd2uV15MkGb/FbOwH0w24HbhG+GKO8MvvboHomWn6RB9mJ4k8QvkaD9Wpb
+qnJnWd3LOKDnOI/+IK/3EZ/VoX+8I3ultj89oYjriBt8zU0ri8V8SoAzpoYCO9IIu61gPGIwpck
PwWX+GPsgdUMpBUtenq7F3iWvcXU4aTLSBBpDhIpfbKN6VK0biSc2jG1pIG60OCBN3h+FAp8hZ1/
KjoqsU1T15q47bXycWq7OXUmXqfPc67ptKJxBh5EsCyCajNHGLJN81Wzhei8eAaDsyyS7huLHf3q
Jfa8PGF4FLTpVoztoYqit7yMn+hfv0hXX5SgmDbnMKVmEMj0gLLxLuPGkgsaJSgiZ7tmzM8FeVhP
gbky83TLrfyWq37TZhh6GQx/AYs5+I3sT34Q/WKZE1aUHvO6fyjN/ids4anzzXLp9/Hrz+U7k9uN
eR9TQ4vn0F6uyyZ4b+7oKdsMCOIqAlcCy5YvcCtYn0naPiSx3LkzI/n7RiIAxOZBmq99535Zjcjf
z4fcoQ+MIGswWofSutddAqbNuxdXEHaPC38rGQX2gbXK6ENP6MHxSSm6HCWZNhDp86Zd01JnH6EP
dbZ4m4EtYm1D3rA012w6lYZ2H8MCTH3/y0lw+TGn7RJ2QsrvOhtJY5QUK4QdackpzE8RR9Spp57B
VvblXrVKz+krqmC/hPlcs+OmAf1pHFt3kVbdya+mmKPouO/zCYt8nLbtGyei7hTW4o/DXtca8woY
EidtuohxZUTupae4B/OwwlcYM7a9DKCVMVrAQx0WswrGR3+I8mg1uN7wmNL/fVczsNEpUoymPb1T
QnEYaM4dRiyqIOHAlHWp/q6pQg/Hn5SRT0b5Z5wAhUnsv1XpkG8DHHaJbIUHAe7c9BJJb8gQpAqE
JgCGHDG6yZw6NmBg9X5aV7vU0OatlqSiYw1R29RPJXA13EySKOKA5j3a47WvaOkuKdfr+QRtT1GE
zLgqLJZDVZ9jM9lkBfVSZhsw7DPZYZz2/pnPmHFIR0cJ9vc8fpVuxbQYWaYDbXlyEXMuYHfNpcUV
2U6nd/or9g2p7k3paGzTanAOnq5uDV6MUzcRUfaTkuG7JZgxjYfZZlPORh9TZZlmz3WjaMOZeuw0
Q5ytDJUxIEYKwmky/ikqvXYt1T6k3bTx7ypF6TOeMnZD669k32+sglpiU0ZUSSWQt5ct7rcLizxg
RIGwl3IXYL3+6AC5Acbm/NJ6xbZxGeggSk+XztXjy0Rd8peRm9EvKF0K+i51YewgIf+xRZtssVZQ
IJ+5JDFiLluIIgcyWwsmBYc+f3Ut7tHAaSjlZfLQuU+df+8BGXcZ2KdtDyNjdH7tBO0jm4x14SaP
Y1UCQZ+ZaERcyMJ6PsOOezNwAdC+eRt4iRd9Hd+0iWMjku5vi/PjfkaxvWEtzVOcHg34tEBul46r
YTPnz4H9x24JoOYwSZ3uFpb9tCpq+wwk/UcM9T16Xu37JjsmWPl3Ypa31KnPtbBoaEGamnr+ad/y
6Of3zyXOk1tTmOfCp67djHpnYdR28pbLD52OJ9HewuJGJ/qumps9DW3RFWHKcyN0znyr0pFsul9b
n7OesJmmLrXU2CRUnV8cPZ4T+a3sp4mpCH6QS9LYWIjXjfsukOWQ9MYZ80SfXpLRIM1acBOOjZVR
yrVTg53xu/kdzeMAO2tnWSgghL8OfsXul5MaHS3KjCVpdidxPwwTU1kJknDhcUBHpWdQFdwSkkFp
631Oo0sOwAsZmYtkabUFjMC0Pqbus478lcta1rLFdmgJZZQc88o6BB5iT4IApM2USTUZZw57ogCb
zRxzH3HrmZgYioEAczsFb6BwG4aEAWZcIrIxm40yiLaU7Yc2rtSdk+9juCXWHhvPhPGR8/fC0ylu
05nlaKZ4Z3XHNb+XjIvp8vu9v1Vej5OALlOjAR0Mv4Uncb6pkt/Xzg9DuWrKPTroQfsujYNMMd1k
mfbbPnzLeHZGaT52RfUJJvE+FJRrofJ92LIcD+1TdV8qjOfKwzg0u1DoOTKP7bnvnW1t3hfncFuO
fwikfGqcJ7N89xAl7hywKfibcsMxED+zDu/5HC89Zmme3x2ysd3ExboECCKe4vGvKL7y4J2SgYWM
f1iyj2HTr62OfhuoBMkLioZZJFuF1G7eXXjRcNEAl7TmymBZFyc0NhlJSRYMfSyiX4XfKrOKcyPH
RYVxIOhoPZsmwui1g22Y5DAzVcKpRMbTYGPEb76XURGLcsNF4iDiz1jY+zJnEt1TFYiCnHndrimc
XUK0vna9B7d8CuyvvIMQzxC5r8StyLnQN46x7USPo67JrjrJjpI7G25XvAh4MkZg2yUGJkxm3SO+
te/CiX4qrOqLUauHPBCrtI4e3T44zKx4dZns83uvN5JWSf+seFN4Prz6re4vJVMQObxadrJRFHQx
S6gz/EBv5XCFGkoT+Gs1jXy4eul4c/EwG515GJwSPtQNN0LG3+dtvbElohQcnKQ/mU2FIBzhlH5P
5nafKEy44jOHrJL2/q3XzjbFMeONMKvkMXI/HAyYxBpSZi7+S+dW1AgV5cnJkm1S5/SdXWXYVc9W
cp+XGrs69aktJn9PW5gvnxKYCcKm/2U0trYAXOlG6zkbGM9CisZi3pYPdewTupNsgrfBeS7xNgRC
FEQd1lH72YnDhNjb7g1w4H7TYhFJ8XIdmPFYzYl7FCPVQp1n6Lv4cmR8yIK9xl1vRIeS03GcrjMO
ipBEytd8vuZesXHNT4MtPD2p6jBG/g5eGyGJZ6dPz0Oyzs2JDUTy7BxCskxJFq0CwKA5j8z9WugY
FT6dH4nJPIQonVd4Xsa3wCG4KDTsH31GX66Gu+w8XyyXK+QAR6SMHkRIRsyyt6lN1W5yaeqzC+wo
r7JxSQUGXkp2uKBfOa7Y+7V7hahCxI/lf8E8e23WR7c8uvnZ4/Bp7KoWqWhjJxaAoL9j+WrrNyHX
iWD/U/6tLvhPreosE+QQbAN5722M+Q5EMV4bKwXnw6Cjx79QO2IdzNtJ2TuCjcsAi2/VXBrBcxtt
63D4sNPHWa8mmtKRVxYk7E5luaX9i9DBvrVZWJK7I37jhABrRuvbmoOn2C/pzSoe7plaBhWMPwLs
gKF/vJfArSKY7QvhFOee1rlFHPpv0zTY62rudiBoOSOC7Kno08UnxqRg9c/MnS8xx07FM2f668CW
/m5ioJGqmbbRGF+qgwVj6cZsPtTA1WZQ7J1Jcz3LT8pCss27k55bsAuGurax/Bq86tM2uN623Zvr
BPVb2uflgWQwh0IrU+cpbD6y8X2mB5rMi/5T5cmpKWaMHhlaD8XZnVoH8ao1A9BONM6CiUAiD6dp
2/jQNhpqBSecevzS06eZ3xLyHo6h1h01AC+OY14n3zlNNU7+EViVwEE/MbW9i77PGaOIetbuukiT
dQGGqVD8lxTW4uULXyesg+nFFpAYmHvMRg2QDyaznW+kOBV2/2DpP4Nt7JOq2Yvgi0jvDYLnUiQP
ErNL4Ddrn3KWyG3XHBWGrNrHNHN361i+i+FYuk/o3JemsDmB30n8UJUXrokMpev2ac6hLxOK/Qhh
juThR9Crk/LsVaiYs9GwuPBh1ozMuNJ8PpuTTd0YoDo6MzuUyhB6yyKWfkLtKIC2oLJRoxStgE5/
6k3+J7UJx3Zwd3CasyulctmHN0vwUJN44A1r1ymTkjWZzwBNIjQ+uGnzUvnMgXT3kc2ghXBG2blN
cTHxU9NL/kpdczuDG9ZH8yEZy3WbRbta25QBjOUuCox7nxzPMwF8tgTw48bk73rfCBktE3iA/PBd
GeGlnJnkGqaDsSUMjkHS9s/97Hx5Ju95GUL5QB8awaVSKrKfUhjDUxa1DL7Q/EMEymXTMhUZx0eQ
7uZX6wLX0vTpHoAmX2h6WNbuF55KHGYOzmNdILJEvVfs/XA6686u15YP3bKU0YgqGNePhitvc8f9
gw70l1Bge0WLxF4usexEhY52aWHZj+BfoIgTgkquwz3HNBlU9VD29xViqkVIjSYunaNzrVmVFkE7
DbuKnAJrl5nIN66GIY9QOB9TK2q3hEiNQ1FTgg6IP8o2PuL7yimanfLHt2jk26gHenqd5m0Ygp0R
u19UI20yD8czQbZXsshcwjDU5cMiE1Ck+3rPjBgoPihKHe+VME9taF58sHJ5agCCFON4SGdzobow
PlFRY8JnpoGblob2wfemo1VF+JeI5EBSy4DKmbjEFUyzPH8jM+qka4FOstXaETHA/NSnAb2wBXw0
L3pOsk5BF9cx8mUW8/eu0indDl6+1sqmMMF2Qc/nlQ0PlN8JfPiESktgHMA07lIglIpKUhP4li3K
W2UxIg0n6V9VJOqtXaYtOKtEvPhanbOhsNdcNisyEkOzsBS3m16Zd3c5YsUcm+0T/QP2Gk3fehhy
k3TTOHntzp5zptXdWMy4JkQyPdZ9zZSc+jVIPoLbMViDYIFf+CmT6k8XkN+9lFLg+c+jyv4YCr/+
7e8ybySsYakGtKY8q5vfmS5ELMpz95d3EMu7tDsgdJT02lmDvlKkjIOJlJ8Lfg4vwwR11Z8N/gjm
MbjmGFFQbxEgWCgM8Hmci4fG81/pHsQvqeQuxbyxoRzD/mDozmi6Ut21E7OxBk/L6lHinjeVSY/t
nITvURZz1M3b4ZOw+N+4rJ12V3qDe6r1YH81EWPvCMcDnaXpvdS25nBvWnhOBmMXyrbA1TjXaG1e
3HH6mMvdYDrlyTOQnSq547toWRtH91DWzd+2t9TVpRphReA4Z9cFpanYoFB7jN7hdDeY+9jgdGbq
oaMTZnLf+zIkdGlpHWJDJG6IWxwMmMibDcIHvdhJSmYh5k6zVbGB8iuhJPvAbQLQbl0+5X8bx8/w
k0l168tRM0KZq1UyzJ+tLIuNWcz53zCtElrHkYoYxvZwlnk5SxoZu4gCjpkDHNiKkC+ZWJrdBxnH
g0Isw3oQH1bZiWtNFvKj5Wqzx91anMUw07/cuOJScIXgnKM4V1VsMILEgoU5LgMWhQQumYDmsvZ4
r63qlKYhAiGIyS29w8naCUoK7sOGkYrMlLctzTORc4NZ4ugEP8rtizUzbVzDHv6WK8n58DtvDIvc
II24vWrcsyQkuzE5JRzQqDlKsZ9edW+MbyCtJmL1wnvQ1qQ3Htlq5ErleseGrMolyACN9rQlHDA2
0ScRGmgSYz3UXCq8/jsfIrfZJobBzUXm4NDshjr0RgfsnyKyblYbFXSBUM8BnZiBLnewaVUlRoU2
l0ERiOxW462LHCAW1RQ9dEjAQIKt/iGj1KTGvWwwl7b8YRNSI3d2LebBkZ2BrPXIrCD4t9uMMgIy
k8p8C6ScKdYsknHnFHnw2WdtBJ4pK+aagGFi3ESG8cf3jR+aY0eEhkn+FM0dfFAydgLsbK0T7FQl
IgUo5RBb9anJw27Vpn7A15K4e0u7D6OsC3bN0krWUt07hn3P4rJY+dabk0v7AYknbHAWqdy6eFnW
GYRyJIZ19P5lho1kTb4stXhnRXVC3UABT91+5TvuKhCVsbKnNHjEujxtCdGmR7NJ4YkNmIYi3wMq
WTXtjcLX5FFxy6iFX1xSjpPYPgb5m6hmGhayjoKzqhIsqGraxllJMqExN51vM8qVGIsnJUj19ip6
HzLfOaSD+zZUZX2lN3Z8EALPeJ/Syc6vhcvdlnKHjNQe60wCVWIp3Lh0Tl9pUZteBrPnS+CZuEV3
R+vUKH52THiKnMbcO041PXsdLtiMqg9OhdhoEhSKR7MR3SNalaJcvIF1QTaxDz2MtGnjL1LDuUP/
2+IlZpYgg+GO3SzggFIQcyCYV/NGENsaAyv46yQpcxo3aDeVYu7LO8RYpebOs7A47P+A3J/OSHLf
VcfMXAdqG849s+Q2Q5DJx7m8+FXIJSrVHPLbrHD2cYMH3hsFj/BAnCLEO6NDAJRUf/DzMEkqsz7U
3LYfVel0Z8aWzsaqR+yhk57Wxr3bzEybcgWRxruNsvTOIhi669S7I+TiOnulbAbNSYXC6TAqjN3F
Zk4CjCKhFjvlXz2M7QiM867HtiK+TUVjXye+W7zVrmGvGSj5uzweXxPCNI+uF3an3vHlG+gHE80t
e7eQGug30ARWxrHaNVWxCXsMu1aPI5/C+vkldLt30nbBWg13ebTC4Pwa0IUAAK8mZ7GoPbgWSNOt
2jU1rmx3zMQ5TR1m/1Flbjj+MEnKJ2YuDqPKmRHp1XctjFkFQhCzZGClg33Rtdcsm2z+ROtBoqF0
7FtKm/6OfMR9MXjExegthcXczJjPmaVTh0z2d63GglyGYUrmxXS1IZj4ydofYAVyYGjZNDiIlJmm
xqbr9wV6Xr6gzRj7jPwUUWY5LNgetqFQjRI+c5h9WSVfnRRYC+yCSs9FltwdGPU4ACKJcJ201AT9
pRYsoP/c3te4a1azbeDlIcxshhW96uZgHnhAs10Ih+S7yELMmYwlr9g4yPeqxt/mc+wx57GEcTEF
2Tjq03ay7Rp0mGj09ubQMwYa7YgL9NTKK08bt/NE1zluJ5ncWqyNHDGDvlqnSiS7lvPHgr82eMtz
6KQ13rppESQ9X0tESUC/0lrE3gJhcLyKrCPdY+Bju/hkzx6aoRz3qZApls8Onofj6/SNrjkAgjj5
gLZa0fg7FHVyxf7sQVzvUaezGGe2HMLxgP+VmU7Mn4fZ2Z176xQEqn6AWC6/9ejz0VVex/UoN+qf
qa3m3yzPq0M4m1O29iODWYHd32ewY/SJB8O9Gqzk+L6t/CD6Pqmwx7jxozFBV50jqz0OHUL5ELeU
ko+9/mgjCuKi0OU0befqFsJbOqNkVetiEJyi4/Ej5/7Am1gZaIYtNo/nTo7zb56lxTmUEoZAPhMT
EgI6pKaDa9nR17Gaq5Gg8IRwEYp/Gv5irP/NfG9bK4agucLV2Y0pTTmKLWlPKZV1ED47fDaM5bnW
Ck5lOk1XispOukn8m2RCuaG6Lv2IA6hBeF7n9tgZXUWkxFs3tO1+1nJUgFdCDFppxdDVH9tXU/NQ
0aljNsh0rX/0AuZK6fBoexGiocaOYEIyyOsUHGspYAmYkgl1kvnhS+N1ald5+bDtCyqfjKrTj7Zx
3xjGPmcX8gtW0naecbMFJQameQouc4ntinfGOMW25Xw3ER9mbAsIplFUM2gvEfMChkMLGc3D45ym
wBp6zwQLpDxYsKPPEkHQz3pjMfnumCvuGQyHCweBYT0MxrQpqZM6E63iHZFRyrtAl/jw5YVT+BhE
51wy/IiPofsgi7g4RA24zHoECFnLE6mqLYr2wvdajgCNnDe+dd/NZ+NY4+OfnY4+gPHo9vgOm3Zh
goR3huJIiV67apvQ5Top55GXPrCjhkkQagMHFPcPUwnng51D3lkMxCKGynf/hLUhX7uijHc5cgbz
c4b0I6AZ0+Bgn3orX1mOs8qJ/i5Mh4ysCOJtYTU74FWvJiJgtwxmK3oI7EPgG8dO0uSnmoHxMaV4
+9zPUWoitJh7QEVM6qMDtmtk80kG3atR8W9smBW5QMt3p7//PxzwT8TgvwkHCBL7//dwwOJvHiVd
8a9pgvsP/Gc4wPsPjPwBEDkBEu4fm/9/ZgPEf7iOA1yOCH1g0vpxb/H9r2yAa/2HawJDC13IBEFw
ZxD+D33vLP5f/9MJ703CPlNZk5EBgQLn/yUbcAfS/Euw/p/oAbi30BVAFMga/FswwHTSMa8LzyVe
y2aOkY7LaPfW5c5R9mS/BH6Af/lc/iuc8K9V1/eP4f/8Gz38Sk5AwMH59ygCacxqSKEysh+C77Iy
7Jioy0b6zKD1SYSc0e5JdznYb2Hn/jHt5pYm6nsqapLihr1pOvdvzBkZ7hnZVP1OmpybOsbWtaOD
/6ZJgK/n3/5nLQF2DzADOQ2XL9G9f3z/SoaYGK4i+dKvGQ0IfQXwWO3VGU4S3AcLvtOSU2ec7tqg
Fc8NN8/HLMm2TUx3WjrPL1MFAyWPSqaBtkyWWKtY70amQ3D+9CW34w83wXGLJ2paEkyzP5lPPDaO
zcwJGrzd4d4CgxLRpkv5sL3RA2tZ0/r2uu+i/qVEqiH1VXC3kclOmCFrM6PC71G0l5ETGveeu5HV
sFgPrNLgvpXickT6FyxZhMDtejuHDLMbMUYn8HX+yuTcvGz86rOYg27Vzznak44tCCueDlYxC/Nj
3fbGYyQjb0M+MNmEJRJxd78817PvLKE00HbYXnxcQRtZcHDCgj3Zf2VmZH81/oNNFxnAAgTTELcz
IFkQS4b19aSDBl9pUb7FrRPu/cB/nx315OIxr9izYbnkjI44eW8xSGVbv57nE0jRcJ8O8tUaMV+Y
I8tsPfIBmSELID3WTGCaRG3MqtZY1oxD2Ncv0VSYt5kirHVB99/aMnqyCEMuoAZDX5KTveX7C3d1
VXXXyKzjJRdT95xwSKcl8mdIjOIhD2VyAqrXWTAg7HibcPknOhdnW0ZcW+wA1H22tUnPdYhAtDBC
6RyDCRBfwontqRb4ziupm2XN/KHl3rFIQE0wjcZ2OJnOC9WXzFiycB/O4gvnObjBypqBydO+NwtY
y1ZuPyCZNOuupX+j1Bj/kripLq7B/Kgn6rau1P1GlDG6jPMO4wmQP7LU8jf14ugHee5LT5Rn9j38
pmXixe1OeUX1OBNDWBWRNQL75wlNqVpb1VinCP5SRdD0cbRxA/9P6c/JlwiM1yHO7avNbOsEc01v
hTLsY4zLkzA7VH1Pm09U+o74lX10GiCoekWBn3NuOg664h+ThJvGw7L0FUMtqS4hZshPukGZulgE
n8sgujvl/Gxv0JWNEGsRrmmSYdko7xqnlv3cJj71BpULN6/B/aTqKr2AYlKbLA/db590BtbzCWBD
NzYbZ4wfKjfHxe4Sn04pPUY1o3KuNscbfkqyinaUb5p2IqUid0mMFUt5zbBqLErmZKPIO0fxrmlo
dA24Gd1yB5ep29HTIEqnuhhmOH9Mwh8+ulk6j/l0N241MZOUqY/lVuCkXHAH1aXujo3H/LFwp+GM
vuqA3YoDvDO+3LYdOa6FbXTfOadYz7pjq3NoL21ccZmYzsngv9BF/ePY2jmF5eBvdQXygzJhBhJE
HtrHvpDU0hpqYzeBszU9vKyUQtf1wraEXusEkkTWjfVPPyJpRw0xRyn1awHzkclJieWcFnfOsAo/
WDQQ+HHK7msWhbpYWeDs/MZ7S22RvnBl04/a7gA0ays6swQlZA+0tc6igDpayyWG0IZQyiqUemJn
wecESAGPYtM9qhp2F+Wq+YNIs37pVzEsRs+dkGjJPYI3pjBDqi9UPpxoNEf+oqXBEpn86Oo6ACWd
xO8wa7bVe63iz6kg6Ft07a2dTGtLHbdzLNzeJ/xhXiFBPhvCeRtd89Vl7AyHABLoOcvreJc5aE9L
kfbWTdvmeHBzYe0Jl2gwRMb41xpLfL+8wDtlSQwmHNcQCUpVAEHq08jaI6nyJPZdcoQPL+GV4K7Y
2b7ivdZF73ARqO2daZcoAxQ8EqSXGfHlaqrVVdUujbn2WCsA4Kr78NvGSja5vNdN1ZQJZ0vq1M3n
aqpGPtmm/HVUV+zmFnHEJIyTnvzI2tL9h8UtyX9EO0FbqYPq6CioZyN0R6QvX/rfrhVVG9tI6DwI
w1iANkA7IrndHBDPABrlXruSVeSeAztVj7LJwT/kcMSj0TH2EddmmiI78WdOknpcu0Enn7XfWQy5
4t5aVZMaLrIe40M76/IxSjv6VqZmbwUhQBSuyvbCdKEkGCZ52C4exSbybK6aheu7q4J6+3Ubu+FD
1UgOv7og50vJJJYzF1MvHgw7xE9MVXZ6zshO/daV0z80aCrhxio5gfPWbExapDGKpkwxhMN8BXtf
x5SHXFd46mT8OyCIvVYNxAqDPf6r7f3qKOimZzaBnHoUcZypi+oA3XEgR5+rLIIRc9EXV5VK5xum
yz3rNMw7AuJPoi7lIZ78jpm37awVCtBahd1fCljzi6YLd+1Rs3kfaBxI9mRrKp/bB838ZKPd4q25
N5uPHsFadoMq3k1JaS6jnJlJOQbpOTdNGsrL3mOZmO7Uhjw0HytDMDkgjwyhPAgwoaj6/h0a44db
oZO75rzs8vBOobjGek4u2YAzrs/kKWAHIhQJjkWNtIRTwMAm2aVptsqbfACfU6iN0SY4xoJ+1hcZ
Zre2cIh3NUKejDa032zOHYQRyvLqBrWzmzoGcH0G7yNtBzwOLRXSDIX94FTntrXPHEv+dhDWaHum
QMrQuDItBxRJJdLfRAd0zWBVP9awdF8TzUPKkm3QuUs4bqqbg5mqfrxxPcWcH0QmYhvth7upHTuA
xzZkfJqW0cPmmMoS7Y1np0afFd4v2juMlbiCJJMX48Pk6vLu7tE+49foDP4IN1cuwpX2sH4ZBaB7
5x9RVLlE9EzPvQyNy+gekM87DcVyV8/4vbUzyGM8yuYU9WP6RhJ83mgSkMuM7e/Y9CPQ1Drsxk1Q
N+kB24IidpLI45B5+q8x3gXXoYhguRTVQBve5G1tQMU3B+tfO3Txqiyjp0Fb5b5HoFvOjgk1376b
EQkLoru75spGW94FLD/rLmqphU2r9FhZhn0lluAtg9Z2To6H57EM/zd7Z7Ict5Jl21+pH8A1AA53
B6bRMdh3IkVqAqMoCn3n6Bz4+reQWdde5rWytMqalVlNcqC8lMhgBPz4PnuvvQwXq9QPrHVY89gG
p0BYfMmgi0/SQU7Uac3eHFvISA5ulwxQZiDq8gH0luYwinnZz1NXn6c88+482niLSWY3acAmsTb6
28zGlewR2+9g8n/VzdxcgWqG4leJ1xYd4TGZ1k0RbJAmzS+TDPiB8CTHE4ClwgVQFKf5o2abcsza
aXxkJdVzsK1heMdJmr9S51vAd0gano4dPAy9mSHn5KaOcvUVC1ZlvTX+a5Yl0fdwYJct8yXakyjF
70fpvXpI/Xp+mIl9ZLspwYyyKh2RyZghLuA3bq9lhLDQZPkbfliGR5+Al0CJQjUuzZ23JAyETpnz
7G4eYq/6FvRkGH2vpny4y+WFGOWV7yzZM0uP2442VWhrhrpVp7wRWDbzHh2M/FB5mXuYmxpDDVTk
TifZagxM+MQqnUVHqTnJpjT/3ZpxRZoVv4pRfVTx8G1p2seVu9gtpptPluUfpCHSb00E18NLfFYs
1TfaelmwZulbGdhBIaWTSYg8yr7nkApgp2SarHjzzWCaT0U3zUAO426P/bEFuiTHcxYP8lQtS3Vo
cmq0dGfbe4gPz6apwxPZ/hyatyUZk7DWywIQc3ZTQs1tW7rtE0I9rtmKEzQY2xb0ZfzLUVm2a3ty
XBPj5hJiLC2WFMOlS+N0xwGGWw4bNbo9Lt+6b7+poKDBgWAspVoF7gls2Ek3XeKaoC1B4qdKWkhh
60hvvSBRt+En/Ac3K4Mdmm9wAvuM434dzsm2hMnbOTwhwsmn2ba/sOPhTF8GMAxCk9/J6fSWpKxm
JbBZDu6dFwWwc1iWIg7qH7p1+rM1GYS0KmPtUA6giML1uiaqgUfUMenNstXczQEXrt5ApinBsy3a
w8DDM7JRAVsSJ7hpjage0qyEYzrggMjzcrhCnBxxjRUwwIcePDhd2jeFtSFu6+b7WtL/1MHtER0X
nJ1AON0RxZp+JgUKuGQx8uwPCe02+L14o1ppcFKZcMR60QRwLOmHoVF98wliYyGJloznsYvO0eic
l7qlFES7I0uzKp9b3npcMdd4+J0UrjzCteNxnDUq268Dy3h/cpaD6d33rv89JxZ7cxVC0Gsz+z7P
U3RvUz/6RD5a0bka1oRMSBt0Apstuu3JFk11kcngqa+gJ6NCPpoi+sly57kc0uQqoNh7l61cI4dF
P2d4ps8+S603W6vsouNKbiv1MkRhg1JHXrfsljt3e9LpiNgLNe72Ior0eKyqAHt2EHGb3THqNzdR
5V2GC3C93NesNvzmVz+u1XORbAH6WgLiSIp75DDQsGW04k6ShIMq+uxNxnfWjdEV39O7Wl7LJUE2
9Jp7Luv+k9F22+3XK7Sy5Uk2ODXCXPfvjV9wSw4TxbaqIPkJnx1X03bVtHDHhogFvVm5L/H9TSda
R3mZQj6wLT6Xg58NFR88foCjSfKrtiqApGgGojQvLiLLCAxeb/bL/NRzD9/r+CkCs3071zFHVoTx
QvnqpdHlOUgGfumxWm+ylZvr6ka4vXkurpMTPIsmdV6ZuVm+CLVcklSPAZtyXyfdMV4JV9KdV/Tf
TTFe6QI7WtukNOZFjTg03M/pb5zbq1yh9e8D0bovPbu4C5anzu2KvnHJUrw/adNsjexV+gXCrv1c
hclPJic2+H8S4n9LQgTw8S8kxKanoOI/Pupf/3H+MutX0nDZ+fgnRZGv/0/cCA0TXrRBrj3IIVvL
xJ+8EU/SBR1qgTwIhyQQkq/5kzci//C1lL4r/EBvTBGUuT81RaRIJXxNoBddzvfCfwuDjWfnn2Uz
39OCshOqVyJXUloh/8IFhadAamgK8r8pXrRB2ICDIWY7fuu5Kw95VCMWL8x4MFZlApsqNOuoSI8l
W8jCAsg65QifeAf7cf5Ihtl76VNKL4hprzU5zcqY/GjXGaLbMHHRISE/0IUh/bILL0koU4jmTwhC
BxJJGFusQnC5k66FkhT1i/sbA8qMhj6p2B7HqSyx0xZO+eowRTJsKD9Z97XcjGAxUuyV9geeqhlG
QGC2QfbdJGlxY6IxYp9ehvJ5nlPKEGLJjEwnrwXoQOIeC77UM3+AeebsZZOfY+SNWOqRGDf0XVbY
Kyu/N9fhhDcP5EWpjokeDfVJZfTsVhF8iSUmboQOwHWxDqe7eYxxvOPrAw6dTygK0PPh2KkRr8dQ
uP6R774A6JKY6xIeJf0MCnDWPitmaoxcsEkQOjpaKUin5N0Tabvhd5/yGLkuA173Q1c4mJ+iKouy
g5hLE8JS6CNxXoPejW8KU2TTfpFufPQ6l3EyViZFXWyj7McMqJgeswHiiEgLysO6YZaYOKcyuXXy
Xv1wTBXOuxF8xmdTuPrTCdp1IYBXMPxJuipQWDJ9TuKcXY8IKySBqYzTF435yoBjrC1uELco7qqw
Gu56v3cBLIQTHBedxrzL0nCY4S9ibrhRRctS1owxCfY6819944D1zFsM/d4CY6FSWhoSW+s4wKur
RwWWPMheMJ1y6PG5aF9yXSU/gWGCLxnjRoe7DgbJ9yo0HAFV0laAFpfgb/+06/L8JtuGFcp15cM6
ZRU341YrH72U7dsJg4kfXys1gsLgfoGzKoyVd81eD69TazIkgTbPQbVuKtwzFkK+tU6PPoTEKL8s
mdfzy3bp0IPyar7Tai1+ZtZF3FWKLTXMMe9mRbwkoi1V/DxEJlHsrnuiS6i/yBal8UTFKDtiOlaD
KlM+YSwth9rh+T/oIeDt2s4/+mRzYa+2hyUT1BUA1DXs02cn8qkoGunR+szyyfkesldgih/xNvsN
marRugEDQe5PEOZ9PnQnxRdf1KmmUbjSaCsHEcUK2SLOxYqfWnmvsmP9tiumfvgW+jEtKSZYFnsw
S731IFUpojqWS/DL0mUYAtLtJA3lLpYu0YW57hfBN8KdEf0OD0UR1d8zW/qfUVyZL7TwzmOVXfHC
LQVK2zy/YRSe30rXL57ETDjrgqaOmqQw6R9AXVNB9suH3fAUTx7Y6Vh7PS2V0uIdst6CG1yUoYkI
nboDPkQvrh9ntbBsnhPaFfVABarY4jj9sH6mvSahN7qZIYrn4T7EfV2DFZK0BKbxxI19cIPgauhb
KkxDECO/yHwF70OUtOnRX6i/4P08a8nRbKKDLSsY6GC+lxeTe1y587BI14Pi2A9O4TIih/aOV/8s
l8pjmuQatEtd605HG4xc3fGUhf2RdWEdXss48l7NyBgKM3Ub4mMuSq+VUNREq7ggXuyktSL4hkbK
dLpdrnMs+J+cE059kAhU8LZdGDJOhDNwz4eAXg5f5WV6dLimfu8bbmIs7TMIqgOD67prZ5vhJGP4
kJhqBV4Ox+aAxbFvDtVdlZia7GeY+zvApOOjjTBOATDs1ZOvOxdeY7H5NdbVyw8qBH+GGXv18U5E
6yoPGR6n4krzati9buOcxtKsSUHGuysaWwgocdlHiEg80xPlnHttgbtm6FBwEpLEf/WiiFBtqul8
OtciCZ+dsjCY6nBNyZMTuu4db6wq2iszIIl1GTieg+57sKReknjUAMPCgrlSETVfoTWUV2ZZHecF
uZz/POXAAuXqdIN31L4ewmtMBUl7mFsw2ceRQ/tHNGvaX7wZCXNXaD3okzM6/p2rivWpafid0tSQ
btFcrezPsa7L72oMwIU2Tayv48CD0Fxn/fg5pNl8PzmD2rz/GgYPQzz21RqPjJNWdFn2BaiseEzT
H/8wkfwXy7u/Yrg9TeNGKJRwIy4oemta+8d1WIAZmyc5lopoyPsHqi7SS85tDZMFuIyf1zS5T1F9
vRAW+R/MjP894Nx9+1U/D+bra7j9aP8XUOe2F/FfTIVf5Qekq38aA/mCv4+Bwv+Dw0S6oeBRLAQE
+T/HQF/8AYiOASxQWv+91+TPMVAq/i+fE8lVmgnyH1fLbJ197hrh1rDiMbmp6N9aLYd/3Z4CXVas
T2XEv8SKOfrL22XCfVRksS85B1xuVgufVoN5aV3qE8HK6cv3xuJHRUw6PbHiTJ+mGM2wg1RPfkMu
xD6ZkuBnEwXNgFMZQfGqLjA9JWmUfRCbjtSu035HbiSfcFWhchcwl4dQPK+j60hw0V6AFxBBZfWa
EU7QME3LMXU2T2g2AS7C1ON3P1ikjcTD2sRwK8Tike8i0er22GHQ5ph1GoyTQTcQEB3JZHV3hPbq
uyJ3HQTjomu+0Xk1v2d8at7SeSq+gWIAd03WHd57i7+bfiN3FNcOBpcMIlxGVoxvRsqdnMb23p9B
Bx5AVKl3N8Ddsat8dluYiGdehFHq9CIYGd32oixAES0M9hdlxwtykcdCPZZDj1UxqhSRysqzec5W
NcjY3nmVuFldwGxnBSGnPzb4Yd4kXkuNWljpn9iP2udyTNRW3THCddOhzT4jtTqPmmMFvcIbyu9N
nxNpAICHD9im5IY1zsTfKvHknTRTT/RRaCA0Se2a6ZplLZM4xFk3PTQGUsoOPlZLuXeg0U2neKHq
za6a0SkXw2wvKx+Ge8UR6HCkun53L2On/j6xzSX6NXaSOqqSLQjZBKJkPhCzD+Qd/2qoJvSrzO9c
mOB9Kn7nqc6T9yYWnT0IlsUPYIGi6bLdvuv9OqU6BunXhyEOmbISu8BUtMlrlRXfl3iY6U4outoh
lGVxLfeDL89OMaF0JE1OXdkIMWfZ9X3e4pccGv+1ViolYjdGSLb+Gppg1zOSwYOt2yFHcUqi+ZBH
wPP2satnXFhUp72QFs7hdk/QWHeGgVjtbKi5dSD6TPeJl4ofa7Hgpp8dkhok5+DuG+vVd5zk8fNm
dn7Ds+biLPP0mBMcwIa9FUW47XmCaUvdM8ofa7QR1e7kit7esS6TCyHI0l6ERV5Ol0W58gkRZS/S
M45fYLhxn8NKht5CCoOiI2hgPBDKAp2zjt/byjBxGMAXgHC5y12OqjASgczLv/nuEtyguBn64hGi
3rfx9q2odElkcCbJPAcOUdak9z5M3dMSM7WZ9+CuPmrHwCFV0ucej5yjSqI2EF7BqrvdJd6yUMHB
TrFaDTsxd+T54lBOJIRahJtT7RAG6KNFofYidLy4CQroIfYniiDS3O+uHa8pDLln3H5kpbrhadYV
1zJVUE/HmOljZMzMUH/ETop1GRNt8eTNjYSt39h6WxUL+WuNqSge6o6Iuc1Cjx6xDg+0cuKpPa74
IohOTyGZIyGY+hCV3KWE2VumIf+M7Z7DJF9/OD56InY3OUmcgCT2T0ExlM0pXlShLqxmLu2jbvmN
SsSjbNDV8DiwCmEZJAR3ujx1ynOR1sS3B/k4GTk8Inj2Eyx7D7/6IH0BF6nxzDcfDjqueHdRK48S
a1/LaWzGfdkH47ynopH3lzd5zPQov+vPzCzuteygGO4a7hk4QbDp3SYmXvhVjK3l/oST5REnunhK
rN92lzKQ48NgWJEBPvFdLp0b3JabJ1PeCj0i2nlCZr8zofV1HifA7II0dKuLFdO/3fMvp2fOBxBF
1q8yD8R6X79Lag1B7ikeIo1U6ihW7fOjdT3NUo3ty+d+IN62J/MmzeUE+mazyTeUPK8wSsh9TE6E
zbq1jjyThQ+fY0Ldd6mzMZObKNT+McWzh5xQOEz0fm26TwyhhXNlQNEw1k9d8DNwbfmFGTikxx0p
mndIk+av82Ln8YQoy7Olx33FbBeGQJ9IrRC2pXauo/e6EHQLZ7Wvr4eoJjQGaC4E2VXXTXbsMHV+
sd/q1X6Km+a3b0rOh4irqrtTpNWA+eRQGk9VarGF16Eqe9a9C9yNqXObK1J1ZPypPuSv7VJvpPNg
ZQW3S1UxgMCJF54/8No5CHj5q+tlxVBzoCFT0LSsytw7cOOlhZHlCaGdUXW0XGC/nY6ANgce+VnW
kxYQtf87jF3/BVd9/VI4Y88l3YvMJ09KTj1yDPysrMuLuyUOVH9IVMmnZgkpX9klq3ZPZWeinFyU
Q3KJ2DlvnUbrlQIFVbMurXj1aNme4ta56MrVfnKT48nfFzw08sTIeW+HOvKv2dU3px4TPvFN7k38
SMWIwbQ1LqWbRcj74srBkIUonET1e0ITT02xlA/ZlYc2OP0+1Cwsa38hFYlBeYU6K53suIbYoiFR
z6TV1RAFd2FUtsGpXwp7G4c5UBv8OOF7WbP44nt1ki8yelF46HxDx6kJ5Gs/dLS5lw6fdJg1DsSf
nGvbTS0mXxzSDFrqbkUeGeCnjP09bhorTo7te+IAIhGAAFGiv831mHEk2g7WIT7loTi0s+KQrm3t
37SCrfZ9vzj53RCAej8UIvW/WruMDsbRcv5GqhMQY53O4vfYM3QQsCdTUGcTCS/F1vEetzJcmiEE
qrezidmoi2wt1RFQGEvVIq5Gj40CalErqHg45Dw7x9PA2uNBwbJ+Z5RczyywKk0VgOkM8VJUfiJm
I4Egq1LzjnJYmktZtvJ7lMEFzha0dxc4ng8KyyHOUI18j1ejqc2NanU0n1J/BG9JUI98Y+ZlEfUm
kKGmYxd6KERenYWPGFvGG5PEc7czegrB3uEeA/nGIMCnvfWaB1E4y7QflfBw9k6lx3N/maihxSzN
EMb4CKpp6tNQ7CYXVAPPvYau7qxcCOIR1UZDGsDkTse0GcpPqk1gEsY9P8m+yWvWTw4+tVcd56OP
cJCAwYlJYrKD7TArsd90iN67Lv8b1ppQqs9VGa4+q7X1nr3Ptg8D9FOcbMMS4zJ0RUoTp02GJ2+U
CHtLM5ZctYMK7m5lsofRb5MXxtAW6JMdNn49nApAxqs0Cc12QcQqt3K7r8xk0XVYlNkvSgr5TSr2
wjQksFYZLzLLu/+M8QAdDqMghS7ZJLllN4wsD4NHtuBgzTB887MofCBgFxQ3As8OmEJL3Bxzz9a8
x+vLdNAFAb0xQbL1Dal6mWGbtAL9ZlwANaehoqwhx1INqScIxLdKt+NnjKCVkjuDjrfvqs4+CoOA
fBRenzCWslxLSOj3mX83Vp7H72GYqOlFHAJ8wpp46vkjgeOGrrB2hDWmiohJFMsNqKG60eZFeyF7
Ozg/Pdg6rBOgHUWYv7CmwYaXrcUag3Gu8L9eZcrxFUNfsEwXLVKKPeUZWgSRMQ8/xm7qV5KaNKCW
T1044d0Okt6/8ot6nu7XQFCRJrbk1G6q2vKmzwPKexwzZb9lzRR/MU2T/owjnTS7ymhoZHBgIYhN
brgiCIULRvEoE5D0jV+uZ2K9SGZt7PHgCuOJpzNKV/gUYo6hXsWBFD/Nef2tNDAl93Whw8cxrVhb
YznblU3L86WwWwDVcuR39bqGPDbAn7H0n4sftBgg/IVr1X8NoY9NpWin6AovFuB/Y1ye1NhkpMIo
FKj87PdD+1gTjZEnr5rtSx1GIjzILmfM5B0nwfN1mPJWNYW4pSrZwttz6jHcjThw6j0uZT8H2VJi
f1hSQ5S6wFhRHmYU6umErTEhvc+l8zARWYmOvJqWHgpeEAdSy4BHzJ3FNtNHPQphN+R5dUlAvr81
Qzplp2GJwGYbw2/i7IEKleeG6wYdEV3abgFp4oI74WcZfIQ+apxzVUxVdJ0poro7U47ZR2C07I5B
VhOOmesiRUnCDf02EqWBXcZj8OxBRWqvc/h1aj/87SDyJqc4jVHGWrmCfZecsXZ0zZXul5UPO0Og
s29o/vnodc4/M/FWeu2ItFIos5CYoCRjjC473S7k9yOIj8d5DPke5nzK7yfPRaNVKdYPXLOA5Ghw
xFc2rNXCRcIP0XvH0JbhR2l0YM5LUMuMrW2K73GcomFFiQk5EqM2lTd6HGcXp1OoeDK2Do0mqa7E
jGnP8d/9SYBdciaZXHCpyQi1Dza02L6ypdkOghA1UgTdo+3gpZ4nfJ5AXSLLpJ7x6SECHIgVTKtK
eWuyJ+meOk9NAAJVgTSaUJ36hOjmOXvF2TvvqyEp5rPLjbo98iGur2tdjod1SIZrzeek2di4kud/
JeW5MFtUpZmH6tv2no8hhZuCAwNRAk2RB/hw2U4BODsOQ2qYnBzHO0l7fAjnsa8p+itt2r0w8KZv
dg76X3Aew+05HyWE0OUYi4tW4tW4Hbw8TfcxXq9np6U6aTMBqBR7w5R8q1pF1oT8U/uBdcZ5cZZA
PUtkkLvVkMLdweDgjRU5CuaLYq1qd0ThaHGRQxv/1AuE5JNbTkyHunTBMOvWTfPTIixX4FbkwxOO
kNwCciazudOdM7zj/HNuIrK4H9gi4E022Rw6+7GYBHCjoHmrMp4pCgesIdUVFIrve4b4U4KO6fiT
Er8XKLriq+hp6twX9IgKCqUS9+jKpkmvvJz0cUKgJt2P2Ju/Mn/xCc41FdsOcn6lPrTTusCSGfKA
u1zuLs190xf6dwKxEXJaxfpqN/fEhP4HWtv/NhVN/Ovd6lgmH38pb9i+4u8ymh/+oVwRCO4+f1O9
2H7+Z3uD7/+B5x/tyvMDL5Aobf9/mxr84XuKTacbkLNnJ8hf9+c2FRkNKgBf5YZbdsP7t2S00P9L
eYPPFpfPkcf3SFIkcP+2bf2HEEIwZzGrPz4M9JHyNMIjdpCODFbk+MbFC5/aad8WsQ7ZugTqqyhh
b1LTxNF8yFySeCrslEcgWxZ3JshiVCTM7uTL1opW3Zzo7ZsXOBuHzzQ9tyvAQFRu8sfwt630wdr7
1kSXLTnxp1XUUXSIsiTAPAqYiuKT1OOcc7ZaXM/6PNW4S3A+0teaoDdEifcL61/ykVfSvubpEt8M
8co/i22LwhfTttq91LLU6BkxeiCGrrEAL8DJ2qUnVhjf2XCeqEG990V1n8rhzSHCZefw1pEYjPi8
RlV/QHU7xdO4lx3W8sQeY78ComDPcV3s/J6OsJxq2iIX0xFjtQu+nP2uo6UYHmzkip/SfzVRI8kQ
pIROQ3JVUbbnyndEKD33bvvRgbuOHQyqYX7ddtGLW9jHJQS3T2fucfX4ylHPOyehyqAGem/hRVsk
xr7pkI4w5HeJNiCnQpctpdiAtmy249TZtywf9CjeEt3QmVZdDmHUeien44AJMZ5mfOwdRU6+85yv
ZV1o1bDVa5bkMB/NY6aan0nnamLzEBkIq15uTkWFt6oFGBQW3wKaWSEPpyVX78d+pdmtLC9lOz0S
Vd7z8r4Z9ZojhTXOexKKU943V6g0h5LTqBjULQhgXiS7WyM6aBwxJ29hFxto9jBUcGqC83kiufMy
+Tyks/Qi4TDdZSMhaq7Th5ByQqoAgUjXMI8KZsK1oDejvXKZ7cna+teULNB3HzwEcXSMPZB5AVd4
CnxLis+46z8pt7xmMNznGRs3HeHsE1yrKqfad4xMmZ5vBBV9NLC3uTyt+atblidOuyPiJj+1/zIm
7XU/0CgYleJpcH6oRt82Ldaeovs04YwbiC5ExuWM31qm+4c+oZTIyKfc1r/HwGzr0NdA01LdQ2sP
F7LyTnnE2HpftxQ7sITMuQPbXF0GVaSPC5iw0t5lLHqFz0hInN0ZAajFT/Hs4IeuCdjo8iFii/2S
ztxNLP2uZVyeFaVnslo93FxUroGLVXHWvZvudoSWwx0jpqqpMK9Ikmff4f65xOM9fdZ7+NJwPoNv
ZTWBAw25F2YT8UZIp5A4Tb245ylwW/aWHRnPamZe54Q/QCY9eRk1Ch3A45FcTGxSLJTAB9hXX0o8
ozgVbvHfH7zQhjs3C+9miqWnJLtFMji7bXnFrh0f26AedGsvgUkfGhcMnIIktHM5rNyu30dzcQfL
9RLf2dkq+dtiqw8r+pt4h/hORTSZ0kKMmL6aqQ/Ac/wgVvT3HmdTdWW52pClZfRc0udCrRtGo33E
GH2Nqs5OPp+pKnEIJZvyS5luT4B7zwZ6NwDcjhAWgHgU7wvX+Z1BKuXkhO6qtvJrjPXjEp9TwSvK
tdBDa2tMdpqL9qJOuJaMG8AouJ8Brw5Uq/lEK21Jxiurxt3YoyTqrnjOPfVcDbz/Yv9FAjmIC0Of
BD96mFxprzrnst9liIabUppdg6V44Bp3BzH+FvvWjTvaI8mLQ93RWaOiS1zK+x56qg92Iy3Qt2Yx
QVvhwcAlng/ub9tSS4h/V4UDzHA6Jddx74HLziDFmo4yTNx3sPLm64Bedb/vrlQNyojWBuO5hI6S
A+mYXR3kVGhxh14KdTYIbOB+2JmEA4Ty0j0WgjS2cJEa6AX7uVLxxpOKHylCX1fKAM7Gd55nV9rx
bl2vu2JDXe01QF/mxu+tgGpVxMnJ73vELnETu/kPFLYD5tVLBsd9F6zPbjLcpgEN0JpGaAO2SMxX
y9Twdqq7fTDKUxkoSDeGcnrxewWmKxdZHTjV7HlR4r5HWrJ9eAwl3JBiwPOODtunM7M0zYxAw+d0
7ZlN9Z7fQLbvo/AidvTVoMfHJuhutseRjdODLDr/0gZfThztpw25KPQvCy7RJfeisweuFrTVgdTM
WAsZ3eHPyLkA0zvCVFrZq4Ci0zHMb3KxUFADSWtEpnaFvZuBU0x+BSg7Xn74PQrumlZsDLKHmXkv
QYwFYvaUtW9V19pPnYIJaZ5DI09zlMGXcG+7wSHpFFdceSOvQlrRtsFZHdoGrH02dzz2NP4WFgpN
3PwarBrYMw3td9/oEdCNIUrNTllEj6LMZw+uQc/REmEb+mUiYV7tGpXfmV+BIsaTlA+bCIr1Fm/Z
jyatMAwulfxJvMyrwJMBxiCw19c3UuSkVLpi87oiVcj7OM7Z6CPFR5+imhdON1yjL0tUTYDOEf/B
B5Vp/5NRdwwpuk/g5eWxoW4+7ZKIfIvK02lPvGiGzzPk89Fal0RgoDcyZmsJuc9B7CJej/zok4t1
eVe2fK5vqAypvrTnz59aGDe941fcmJ9FXvDZSee+vujcmTRGoZ12vEjDoOw2G2Mc0i6QAPusl2KA
oTsEsYHivoi3QQ38jMxF5Ei6WMIJtgEGtEwVtT3oeaqam7Ia8+yycAk9XjaDLsJbr67oDpBrgSt4
ZF12IM7TN1xFnTDYpZpcJn2nYFvPqIqbKScPM6p97AD70+MRu+w3rlR8t/ZDow4VKfDgaBGhYhRc
rkgHPwdsgnKxQl4f0ewjzMwebKYtMxIdoLeQgKzSSChExJn2jMRjoDjwUnXIxH0vzrno+vIq8Fr3
fQoat0R6q7L8SpNI46mXZVN3JvNH+tCq3tunftv3NIAiOR0KGbaIbH3iwW3nxKAKbw5JYFbcxu67
Ic1ZzrgMImfMJhh1GPMU4DZAK+Icrhn0ARqzqLS0CBD07AwGTsTYVsCpoL3TjDjUPZ/P0ltBGSr2
m3s5gxW+cUbl0AsyxgO9SmWdp6fGRvotoi5jPafTIrKDmcO4P3VdOXmXvlsD/yIm2UFWjmoJ3jOU
TnUlllVEV3A76vmmSlgt4bkb64tk7MPxwbLruluapafOtDX4E8ouS5qzmmcXzKmnPedkkC7I83kx
hFXu3hQmgwzCPVVHwDAwuFkuiKOdNUWdRKi+2NGS33VINy33WjUVvpnJ9+gfwnly6bKBgXM8VQSc
dNKGwVGAl5EnhKYIV7spyOfMVtYfkSmnm7gDz7HzqU6/IkKkQHq4Ig8QxNrJo8ypL7nA22G6blsy
s3sATXw6e3fI7H4wVScvceqxJsGzrQHVKIudbHCK4Iep8yA55snkwhFxF7xEZU1DpMgndT3a1sGE
7RTqZu5lmR/cOI0prB6xYe0cNvG0Rkw2YNFOpxhjzIiTZS+zlq1zxPDLn1Sibg+d1bD8RTj7ej+n
JgT8hg2x2eEU7H8sI0WhbPjjGfgLejl0wTwututsDiUlDhYGnUllKR4nkcLHVLzG5U435EyPSbk2
v6q+m36OuIZA6Y/sXjlHY3mTRWP71XeJwOlCnJ4C8HqKqf1NOjiQ/nMX8Zd7VaqA4eYpuVMpxgU6
cVmdyUhJcTCCaYn4yPw9CKoEu8BgD6vX06va57P/U7aNyz4jnlEL29nLrqYi6a/LicmPtW5cs1pv
KOSBPSOdR+7oa0YVZZO8S/2agDHZp1Uw/iKIuJR34RTYlwJ8v6BlpmS2QueJPgP4agEj8LDcL4vD
1jXFkfea84iOAdxpzmiHVTz9l6JWz7oNoDTTWoPRapYYwmt3bj9DPF1sNztDu3MVy5KeGzfGN4qQ
Cq2ssz0VO+iKb4vrsN1kXKJZPBo8RQVjKH5L4vS/AuIQw8HprPjhz0KSPg40Ke9m2TQi8hroxZnr
URjL+tn7ncwtSwvRToBZIykLhva1gdTTIugxKsgOiY/CX/3U9AA+wa8V/aftN0Olnkd+fUNHp8WO
Rg1+SUL5HEzk0ylc9pcs3ZMUY/NZlk/CdF21N2UZE/QGx9bt4S/FvJt0xPHbLXkx7qEnN3T31nYj
AODouEKRYSMo6yZR+y4s5hN9u+RiFFBne5hF0z2mceYMxBfz9Aef2ejX2q8z8uiqtiwR8ZWtVyud
zE6oecph6KX2qQQY97jxTz90JElXRGvNEbauhrHLuizgjtBiuqumNFR92zpFRmuq1v4/7s5kOW4k
69KvUtZ7ZGNyh8Os+1/EyFkkRYmiNjBSKWIeHDPw9P2BWV3FCLJIy0Uv+t9kWVaaBEQE4H793nO+
Q5OpTJh70I3B1UsIx+xuZyzniDKa2X5i4JQ+tfwTPUHgIYPLmA9E0E9F7K7/vqr+v6dCStIQ+c8K
qQ3vXhH/OlDKL3/ir96OIWnGuCYsAEgbYumgyP/b3Fn+k+tBm1XKRMzmmC4q+n9q5ZHRS4dfgZaQ
QBcP7vNf3R3+EygFb8nTRA0HpONvdXecQ0mdEGD9LeJBTc+XCry4dUSYsKheoja29MZuc5ODLBPm
EXM5o1wD4NoadQdnSa+KQCy6GWUayoqs2QgrkAi2mdVwFjPV77RIsOrB5iNOvrq2itHec2YhScXP
7eIZwhtwS9I4RzCoHX6iDbRk9OgW3hLmKwT5RAS4XXAs7i4SDKT3VWmT1Ri5ff5ddpb9rdAkRnZl
Op/5Oh7P4QxxOqqrumaZpjO2pQV9RQ9Yd7v/Z890/7sGbvX7H4j+mn/syNd8bAly+P9A/yexYXzw
dP8ucvIrX+v/lj/wTxuI+MPiCYIsAyZZ8FD+ywai/jA9Gok+2GASaXm0/t24FN4fHiEvTG9sBJwu
//OvR1u4f/DX4drAQ8o/LNf6O/o/GqCvQC/swwqdBIOkxW4iXTaiQ7FoWaQof5EEMdhemGUaWwF0
Br2dYiIpXn0n7+hSFyHhvyk2L5dShNpyFdOyHEctfpRXHdI09gL4TQ3DIYfWAJezdzHWh4vR6xHS
mCEm7zrPviX46/aMFaLTjy/vLJSc4+tjeXEWqwuUPfeIotOB/MPCC7o3JpQ1urbsSG3tkWV/R9MR
Y7IR44bhK5iiBJyG1GT1RKH11XMYP4aJF1xjFa899FYThUiSItNB0sUhFO6mAbjXnqGq7z0rGZ71
oKFeFAyjcFkovtLayHKs2ZDnCResdcF5taR8y6HcAnwddHTH86NCFFA6eAq9qb/ve2F/MxuDpHRW
jHY7oBT69vEXAnv0vW/EZSbsguFzHLk8HK9+kakyAzgXCbbM2Ocg2dHVfix6gRFyQk5GwYPa6J7W
gvWYNRJ1BdYkkIxVCTWOQsnRf87g12zUUAHK7CgDeEyobPWrsUbE9cxk8oAg1kR50HVCkew5sjm/
6D8La09J1t4FrY0aIgIA/CQ69IM7o1f1eKLaqvwxdoqU4lgG063QeZ2CL4tI0BylAX3PV3X7iwiR
8Y5JS5MTEkxYGZbhLrrq6RbY+KAZ432hck5SwK1e3pxyOi6ooBNYhKvcrySRqtJu6206MOlkDOpG
9QYSCMpLPy3aRzMzc9Lr5GSR1tjZnryk5eEZ8PUcou8sCpqT0osGjmN9bc27uB49D9o+WgwyA7r2
qxRuGF5DFh5tDgYqevRqBO0nLNjkQwzemPfo1z2Ot01TzHqbtoFTrapGcBAz55huXlTD/d0kIubs
SieaWbEGUNnRBCr8ziXkYzT1pp2H1LnoaZZ45w2QENSFqANvY+nH5tYbjcLa2F2Iz8pVTD1PYmv0
7V98YCnOp4Dtbu1RbsY3aaC84TIIoeDs5lhV8Q4riZXtMp6KfM0R285OA8ch3SLo08beEofjF18S
CxPCqsyZTWyA1GbOBoVTTdhgATbXIXCVA7JoQCuJoG+Cp252IzLbW4e0In6kCTmOoYk7mgffjTZe
6juIrwocSBs/Tepqy2xtwLUbwLw0SVPqNx8//O8tRpA2gSI60mSgxHL9+tEnymRKe7ZZFKSev5fI
9qAQLEGpls2Zr+O8vJ17o9wRd7JACrrg+ePrU9AcL0a+67koRnz5Iv8+vD6RXmGMcJOZEOGxWyy9
7rlNEvEZcH1rX1p+cvHx9ax3FnpfWKjrmHSzc4hlfvXqXWeoa6GScxEaFAN1vYt4th4LnGx1qR47
PdYngT27m1aMSGXQVp5munKeSkjz026c6MPnUHx3M6jRc/iC8I4/ub9l9T9cnSEp0LQQFFkM0JxF
pv76/iRTFZRd9FCAQF4DXxX7jtP2djCJCkGpFTNlgCJwUnB491flaFtrp3XnXZkb7d6tQ/OT3ert
bsFebQIUo/hbhAtHG2NhNIVpOZ2JWMilE9wnQ8gcaEryv04E/zH3/Z1FWFAfuOxHPqWqEEeLMDph
MZiKZNuoHPrrKEuaBErL4CQoBRoPYkVJH29MhIT8CbPMgqxC0s7KlRH2MqsbiFhNUQr80GJ2rB1s
MM3YHEznHtZrkG86ZMTNJ/f89uFl8MK007OXipwi5PC3UvBhPKTi3HI/V0+WUzZEhhGJEHukpcWz
4e4/eTiOPQqmK5QtbdPGGLuorI7eVsNLS5BkBOsSe+V+1wHiLHTCcoDAGM7ORuqhWNCMWfgl8dP0
+zDUtOEG3Rh/lbr/8cc6fCioW6hcTGDPUFKEKV9KudcPaTSLyqqshIa4MoYbFHzI3/t0uvvk4753
GWxOyygbnwc12uH360iLnTHFYGnQcbuddJ7RvgUAeBvDKf/VwW3ftfgAvyGXoksVFkCbR7NI4C4l
YKVZw5Et7/FQYg5tR/vy47s7XDmX78D1TcpG17YVqin/aCGpsIU1Ll2+dU2I76kWythCLYr2WCy/
hV2abJWLqTAgEu/cpEn29e9fnW6JMhGY4o05HrPHtd3QrUft7M0tRgY020wi05hUQNIRGtDGJCUz
GwePSp+129YIXz+xVx0WTX99fkZbJo8+CzcToMMfR3lmRJHHM9AXSTGv0a0wyW0TPV6XmJpXQZKB
+ZuafvvxB7cOF8jlugtsksJfsErS7V7u69UC6ehS2nVFzoubOEiZA6wG37JQUxpBRUux8EpvazSl
9UXkyDDJ64mGcReLOM0YMGVztZOoBcfNx3d1uBK83JSHeYmNlGO4a7+gGV/dFM+ISXaH0a3ngDAo
DzbCaWeO3Xc3c+fzns7j/cfXs45XAr4FRYHoeS9FvHNcxDt90zVl6aDxynwssHNsbKjgrV1qGGKb
WnTAjFq1X3OaTdsBpzoUn9r4e3vpy6defPusRJimPFoDhz8F5gWZCV3366yK8pMQBdWlUzsp3VCr
uEMTRIpFZzx1jeXt3LyBthJ74Te/Dc1LF4PsWZOX6WlSu8Wj6IX65AVBt/J6I11ujrGDckyLbrTl
sBIe3lxWhtSxUKTg4aREOBQtnqn1AICdvr6o01+xSHDx20kyf0nskZb16AHBXtO8IH8hN2xSDKap
mIxVFw1dQgpG1P0ECIQosNUGybXCN+Ni3ZgTgjFKAtRoH//ErnlYqrx8vRZiHZYZCXjVVEdPOv4I
u5l8qddNNVyH2lE3MQLuCgcpEneK/HrjZVWLsaftKRMB/OVbP803Ykl7jdIxXZMMm57j5MaXHnIQ
JdDEYWYG2yiQ+MezVv7K7bJlChkRB7WpQhg1myi1oh8S3lmyzRqK9CqoEH7per52ARwloRleeGxM
OJEMFZG0ZsYemzWwwhXFdfcsIj/64RojDdEC5+eMfKxqiLZuzLrYFWM1/TKiQAPmGpR9Su81p7md
t/3IkMoO0AJIWr0KlMqDqwfzi1FZKoeyJnvMJwUXP097VKdr1Ew9ANA2iL/YBj2pVVNZ9qnJAKo5
pTKvSqYVDOwRllQQD0p/CNbdoHHG1e7yGxcT3oyV6UmompxBnHpfxKATz3B3tztGdjBEKdLVs9KG
AVd8lPq7tDp/WGmOh+MmRBrbrERLPAdjHi9fOyIX86bKjPiMeSQ1e2gUM+7Srr0bhVP+yIK4+a1C
R8/rBXNGkEJTJ7/pyvoB+mxeMCYHUy9WICiHJ4rDGD4Odded6Yb5uJPMRGtCXh1MaomJD3qXYEdH
wVRa05eiy6zfCDrHJ/Tr0RVH8N6548P43/umSDlogDG77DBgc/gubXr8cVzCg6lHJEqUmGhQcYrl
wAxtjGEpZLiysFZVyEq5GqqZO2P/0eoqq5z4R56Brt7YZGCEoIxA0q3wRtV6g07YR73rFYAVK2aA
mMGmeR1YgjS6OiOMHvMEOpqB0+KfZNvO310gLuaqh/SwpNFbjK6HieFaWk09hhIBd25lZ01CFMDU
PSY99og1E17zwab6/ZPDyqQ3HakkzzL1CKAnB6fYpOZojacT+ScOcPbCuauNVD+U6FdvMGP4N0Y2
LGOmyUnO8jIJUSwXfOdr24fpTodiHq9asj8ZNNKu9075XN4vSwG3oyfJGH9ll65zJlIlgz0nI3oE
jDa6emtXIuyJVO85hBpQZ+19Q8ZKuOs5bzUomYBKQR1PgS5MIibtvgW4dJqoCMAD+QAOH6NTZnzm
4FdLN5g84cjB2QFUMAcRh19LlvpR5mlL0Cmh2AOjiNjGScEICFxXNepnwgKiR1U64AfEuAyzpzhV
/TY3O4S/IWAFi2+yq1OsNWGnzqZaulgY0tQ47SebyXsaZRNmeKqJp8BwEbYQxyyrMz55NV51k4De
SNYN5V0Hs4eeTzUm5qYNrIDR2IzWvEWBR6W+x0q0jI8FCvBFj+U2WHyIUoGiyXNCqGgTOjsQ36R+
zPgSf9AWIP1OxYFzlfKwIrQwCTA9sWWPQoJuLyLfYCYkZuMWyrnzO9S/jBtT/6rkN1LIvUOCVnpe
7opfMG4vtFGmiwMIDfZKJ67iLyQH6AcsYjR6WviV5sSWyO8DeVr9RmLYRNBUBMkP18G1CXVYdcZp
KnzvZ1UCS8cTWVq/0C5UN0avmZ13cB7k3ogNn998Ipu2ntldtjR5GCnJOma6qdDhEQnk+A+24ahn
FPIBSIdivivzDMPuEoHJa+f4zd00zbD6bfJ2YfqisMFbG4dskY2njAdLhBR1LWnwlFCRcK5DC+nj
TifICU9syKiXbehWaitnvpqtqDIGm1WvaVUgab71BZpB+uWqmXGoaU3wcdoNX6uJ7WVVQk2ati7e
CcbTtiB7IZz7/CKOLVHxxLYAKfnc5jnymvm6H+Psq4n4aVpVmRPgHGxrQbMoixhLMxuL23WHT4aB
tKhQErQFwuBmlNZVVZJRtKPXFJ5Y8/LkL7bKP4Xlhtl6TEfzLOaJ8Dc5uA/30ppcDm9+myNW94Le
MHaqlZRzTeZy1sUOdmMMdvHbnJ3knr/BfW4MdM6bZNTFg8rrwcfclMYoJEgHwcbkMADeTMotNybz
VeaxkenEK+gw8S1OHzmfS9Di2IBt4r+VXbXButQODUmzfski0dP3pBh7pDkkM9z3WTlWZ1PDw3KC
84P4BoHBsYdrSHthw1g9y05GawZMCji97FC1DPMzK6d15ScBfQLdQMNCUx+F8WbGRFyvusqUp90A
h43IRx0wUjZJY+h2Awo9VKTwF0gK6QZEOBdRJBtId0Ejmf2WEglRkjXMHuuRgIQKtutPLBkess3A
pNW1xGlQBeJidCeyLMPcubTg90D8AckoAOW6nrF1bCbm+JOFGtcKS0GwK82uXyBpVsS6YUXNGW8O
cXi5L/ubtBTdDoWr/K7tybidwTq3p3OWp5f22LATRnZk0sl1uq7bE8q4zYbSuGA8X8UnbpDqZN3U
tyApGILrPsRXohvc00XzO4ckem/pgUwfBubUNGdVmDM9/rh2eueQwCl5KftoxZqopY8OynpEMZeN
clz72mxw+jjJvprgKG86uit/mp7+6sYCnB22h/qUzo/5qxLueBc7Iy3d3sRf/dkdmc7betRxEETj
DXLtpbg7rEeR6cF0I+wIIAyL2lkPRZQHaCidR2ZttEf9KvYRpBLM8Z1giRBRb51qtQbAkXzPTaeL
14Oy+hu/gAC9eNBpavIeSIXTk+7oF2ht0W9hyyjf+JD4QBdEqp44htk9sAG/mKgWkSL+iRpyIa9H
g1us7c7mcSKdO3vCKxlYZzPRYQuExDNOOvSTrLGWwWy676fgKwptwuAGIqjuAp6WRzhLo7MBCug8
00o1H7I5BCWc+hpSYYoQAUsGmMJxw8AFoRschTEFlE+1fgIKC72hDGHtZfEIBCYKnPohYsTz1cEr
I9Y5rkeEzXNc7DMV2pRHbevhsaEDbpw7ZYIiGcIghncpYelmOCmAtyaayErABogN2I7FxnVIuFo1
gSkvlmCBn6qv58eeuLxsW5ck56y8xjcNIkIFkKl8MPqU5NAiCTaCJEswp92Atq8A9YekrAy2Wdjp
+86HGrABdFA5OFJonK6Lxs9+InoKeRVFiTPbFr21V3B1nyVljnuSdb27a6m5eJNnTHYrh2tX6ziB
/bTO5NR+8efFPUPvJkMka2Co1Cibms2YRiGOGduvLinvBDltpZFCH/Cj0v+k6fj2qCSYBjHOpe1m
e296jh0xkXEWlGTSWqhIQuS0HORniryKPA+as8XWJrcJUXpiXsmitT/pJr1zeAYKJ0xOzgz6XGd5
c14dnq3Jzkgbg2paR/50NZMFuTem2t3IrjN3UsbJJy3Nt50L4XBa52zoLSYK7+hNxIyqhrRhB0Ol
gVC8mtx1YS2gXPbEb0g5oKFxjL/5ZElalpx/N3ZfTnOsM5JmFhN5wYD/8FMy4CDGrJfEh/txdZFh
KrpPGrM/m5BXrEaUGxC/CcuGqRMw+yvo/xtQdCPikz4Jinjn47uw82xEk7b0WZEOb8TA4spJHaVU
UwIlavJWbv1h6NFgCxiMEVJFxLfm6ccf33nnGaO5C6+FBolSNAsOr5q6vZeBVGsWrEP/J0xM2MZW
X7MkDyDz211rtGmyNmjDB/tCji3MBz+aHqPWhhKvKTgKkJF2XWzHdg532hKxWAdZ113izZXwVz0m
/Gt3UEO7SyvLeDCdhirMrrI7uB7pJowSUiQAVxDM6zuXvuhLIhFQByHTR4K5RBT1JbL9QiE7mHI3
286FXZCZzBgWCpcGdLkJmYY1ex9CCaMlk3jxgXzFYIvqMnA+eSPfdj5BFtk4Gz1JwDD98MNvK8n7
CD07MYg4l4N7WgypwJ9dYBP7+GdZ/p6jhxKsAeN3WplAdpyjFoPBlaFHBcQBtxbuSGonqlYLAw74
hBu82qxUFI01MOJ6+Owzvn3tJS8EliPTpK7AeXT4GeeQrClUi0wA7cjak2k1bEM3UevKV9OZkYAm
+fizvnM9Fy2BS7vWtU33eJJh9nU5w1OB1BH68xW7no4ZJ4/Bl5aXH/EK8wXjk6/37c/IUMvnG3YY
50h5jKDyupL/v2pfeL81ulrFeJ3nGcH2xx/t7ctFk8BjFMEeiXbhpRf2egXtyqapXRZwb0LKzTu/
RJdwvAit2vjR5ZynBWXfKW28fuvkRnL98eXfNqo4sNGKpCdLrcIp5PCXNBFnzmaPoqAfW7XrOse/
trpqXOemWf74+FLv/IiCPitDATYsWzhHq6ipmjBjheaTEgP9NepCgqRLLElbBeOFkNC0+f73L6iY
FPLhmLygODn8bBkEeaMu0TQror52qPFygutkfgcbcLrQckg+uZ697D6Hr6REJWMzYmHkwft39EqW
xSQbafLM1DklPN6nwqEfmecF7Afl7a3G8ud9OnTTXSWFQZat9l0sN8SwwGnWZrKWaRJVuwBgE7R/
n2E9xCE8QjgSutukNQRi2mqiQTyVPqHLA+ybz3r07zyO8LN49Fkp0KwdP/Z5FzXW5NDGCOk3ntXd
mH4BnMWpUwsTBIgIw7NxIKsRsy1OJHucxSfvw9stjkXNRdEhlh45vfLDHy2kcdMVLjR1ryGupla5
swc9Uz23Aa4Spw3JODORGHz8pLzzsrOSAntBnMeA7njNrnxv6poauPdo81DOTGPOnCiZPxk7vXcV
1EMMHnnXl9b70UcrPXgKGVfBIzbf1BRLa2QP1fnHn2X5W44eQum6UuCdZvjLln14lZoaEExG0K/H
GouLNeXQixKHwzVsKM6f+Gg+vt47K4hHeSCwqKLx4qk5vB6ef1MMteKcaxfi3G+N+H7xb+8st+QQ
/fG1rHdOYh6hZB5DRThn6iX069VqyZrh0Z7I8bHbzk+asvV51WjayRw7TuOq1WvHMrxrOqm0nls9
bZM4sq/gSEy71JQB6YA92Xif3dQ7r71CpAk/nKEF7l378Bvo5xq1Yjp26zY0gi/KLaoTRXLg99aq
pm4tzUFuVRXkxIoncfLAA74QhLEgfvLdLJc5+uEZ6TBeo+5A/+IdFR5FGzpR3OecUjtNKFfF+PNb
k+bo1gkiIKSrbowHL40VjN5yHH+ruvena8A71i+OCDhCSgJAwu3HN/XO26wYAVvLwA/qhn/01TR9
o3JYlEg2jOARv/p06jTSOcPEMG/9mEMizhrzky/ibWG0aEMYutAJY8bmHp1JVGaobAyjDsbsjCMt
CLONBaltRZdVrz32ue2c9OZF1PfNr7/9aXFwUzI4nFC4g6NXLxzZbxLf7zlqp+Z1xDT0C5QuJP+D
DE8mUbdPnFLLx48var/9juFwe6iOkV6whx8vK2Wch0u3iWVFlrVaG6Ijl42aLa42DbUDiZmgneZ1
pP0lCJW6l3BeE3zCBRlh7b0Hh5Ajc+VGxXrCmEyEVQicE71VRwgdfeIhoTFYWVfIxKabLlXu76gV
LM2OFdCfCcWILVa7ubGaqOblPoLhhckybKbLHLrKJzXE28UGQQIFi4lwhVf9uBNDIoWqSkUXzuh6
sScIL9tSNGJoC+Ly9OPv9c2lXk7VHnWnjy4bvcThW50GSZ5EpcLvYLd3szbGPdgFnGkRmJCPr/Tm
gaVC4ZC5TJoZQKjjlyRWOSTEgY4XvfF4M1g6OMX9Dj3FsCrI4law0U7V3Dp20ew+vrL1ZkviYVXW
ot4SjnC5h8MPycbgiABjHz6+zPxaWBH2m4nOco3r/GSeZnmdFSj2jJmhGCMJ56rBvn1jRdpddW3o
QbzWzVVTLsvHx3f2zo1Bf0XTa78IheXRXmn6uQOnjUC6BKj6ZaQ6eS5AEJ99fBVICseLJqcX5MuL
ftijk75I8183MMjrsnNd2uN6xF+sdjEMXcjGHvzkLWZI9QP3SPnDHMWiohJjjX6wSAaGjk4JCQRv
Pry1gYFfhhuWPRmGRlT/9MdUPZEpNlrbqICOjNF5DortkJrmV8PQ/ZdcNa3eLTBjUpeSSePSt5My
oIO4WNcsbYAicQdtwy0rw3axxzNSQSo5O9EW0ryud1bfqUs/0UHBdJt+8cpMI3qLkxsjwG/wajoL
7Ji+YZx2D41lIdO08xr1ER29DoxIRz8SP2vl3ZVRFpnndQQA+CzUZHCshrpreo7wptmckjjUY8/1
s2Q6rXwDl3jGWm9gX3K65qRjwOjd5mqqgw24sDZ8dvQgvvl67P8UqpyLkyjPE3/F+lWhC6xrLK2s
PwQMcyhn9FSjISYItO/bpyAL7J/MZOAP9UYISCnvRjrcos/1dZu32Hb4oQLEyR48NeGF0zK/x2jH
kFO7v2Lt2iXWSN09pGXgPjO6tc/n0UbdadQpZCFZ+kWxzqesuGSUYiVnc5JiLJJopVDcOGH7lRGa
gJnECRZlAQR3zLfoUWBVySkjZKxoOPl5sZSEsw8OaKPGreqvpKXU5r4qEQpvRN8iOx3aYv5eVIX5
TTWRfmAsCvZy5llQK8YjE+7LLtPBpmuG6kvojsMvZRejuSWAcfrZzkFMhJuu8m9Gp6XYRsSnw56W
qaNXKafVfMXLQnp41A8EiwwIckEfzlaa7js7LE5M9EL1CX0RlZHWU1nmhmQR/NaewVlig5J7sTql
E8ZX9CX2sxu3NelLdCk6Tn+scKsRYUDNLmABDixwnK38wS4v0dDlPpwZg8lhnqcDLK+8WEQXsP+r
U91WVQjXRxH15CZd50KcKEwA50HoOfsoIxu9YmzqXER24O/MTsIJ6KZaJxelIcE3J7Fb/6hZ5K7h
rCmShyPdXaIPKu6TSNt3HWPucttkIz68DrBYCD289m+xm0R3BB5DOMNYHzwBlKiemrkfSJ1GFvwj
p1SDUaCtGZ07WlA0NfEANkArLcQGojjy/bEJjE1t0QBGGGrY30CtVNu6nvUvzjYd+euOgxmSHJZ0
Q1ye/4tKekne7nW7K9yZznMrXL6YvmlRddcEleldxFiVn3gyymxdUJwjIVeolwl1541cRbn2/xSl
1D+AFnLmayPHRRJiW9W5BRzq9zT0IUuBjHreZ9BmMA86pWGPxUXEnNaVlbFxEDAVmxZgqblrQsTV
59hN0ytONljpa6NER8eZILQ/2aLeLsdLFxQENFZS3A/+UZsgbtM8g0rUQ3fT/WJzxt9gVPNn29Hb
ndBjzUeNSRlDo+B4NSaCi3gqGTJt7QbmjzWPy09MvQSwBYY641lqru1MYVd1q2mfRaV+YGi/pFVn
ak3EDBqu2dYn44TyBJZMsmck+1CRUPGN/Mqw/mSLem/z9CBc4z7BnoXq9ajcI7mo6RmTmnAcXK/Y
hXbhfSvkghFMECudM0FLsFTJcbxl3QluNXPa00Kn8c1QhGl3vgiIJIhmq75nIAIW7+O97Z36hfM7
yBruzvLZ5g93NkrQrMDDATUlT5wngJhIPNyCBKIy+qQCfatooxFIvYvMWHG4Rbp1eCnkCGVmBM0A
5G8INzZZ9QuNUyW/afjILx3w/X3ZTWrN3Ci8jOKxPO8Zlf7dcy83QUec/jSVjIV47PAmMNc67JmI
xvKcSN5hIkxZ6fHBEa17BQDb+uRk87Zw4HIcexm5WDyxx5957GmwKo82bx/1zlVo5vnT6M7pKd4B
nEh+HHzybiwP08Hpjo/HGRsPDdUaNp2jyUfKJmOYMZ0528ATp9K8IsIiL6bLwoygYfuBdwKVUd02
zKS2tQrY+j5+nt4cM5YboHWHcNQmEuh49lCqcBqA1YxrswRbSki5B6Jj9h5FkvzuyQ35MUauuP/4
mm+fYa5JVUZrwbWRqRx9aMjnEdk15UhGYJowS4ur0xF9BcrR0PtkhRPv/KCWZbO9C85unu0t9/Kq
tRD4kxG5jF/XNDPieB2jAoHSVrvyYRh8Ejm9qG8eaDtk4d5NBA1oacbxBaFWbO282e5tBU7zPgZJ
97U1QuQ1GETmbt+LyvomDQsq9RiLK9xKwY2JXhEqjMixGzllTT/AmCvzaS4cF3sxYr19RhfxGzml
0SMY3RCZE8fk86Ev/Ms57lW0s90eGtTUJvm1ApjRrySeaEBulp73o/CzeJNkBE9sIbkWj2SEwS3O
Dad6Eg31LWNX2NkUi0hNWiPBHULetGmvB9OIxN5zwv6ZtvowrexmBiTaDgS+XPZIYTTBvxHxadOc
xOUO7miv1xrv32ddg/d+Cp4ysgktmx/j+FTCVKWVwtEciMbsIc+lfTHmfDqjH9A0IZUoPnm037ke
awY9W855zNdeBmCvfnpYtfGMyIcCxrfg702kSKFw8qp8bbCybXiwzc+WzHeebNzoLi2sJVRBLV7L
w6ctFobF+4T+dp6vRja0VVg55RWSk+axbKN0F0GI2KBZTS7qZESsxZEaj5H8UfnmdIIATG37xHQ2
CaGj9Sdr27s3t5iEOfzyvaijjc3Qg/ILl0ORtsb43on8lNzF3qOBJeX8yTH7nWUF+SrvNoIPJsjH
RoG2y4fIcDyu5UNqjbXWF1U3m+fINTX/Wkb7gIyXTz6g/d4vzkHbYZxJneGpo4WlK5MoNgSfsI98
HEx6kjI4L1JJJmTl2r2kQAeZsvNIPbqPtIHb0Q8IhbagtJB2DuhkuuCNZJubEvpZwIby9Be4Sidj
xpnoe7RO7Vfgt7Dz6sbV427OtfrC3+l6W9py3bYXSar3cDXLZzS2jD87o2/VJ0vaWykN53qblDVc
Wq50+CkPH7KeF3cMaPCtlezq7zENKdBlLsEtC15nGwY1gCXXMdZhjwSMmHUaxGCyXJwwsrmotV+f
fLycv1NFcj8KUCFHbtNcbMSvH/raqgIfFTJyp6JKY6pYRk8rpmLhJ8d6/MPHm+ULwRD/MYuHS/L7
0YWwi/pVMwwkj07xSWeZZbudUJzeTF4BIQJ6FRvpACroEbAJ+fWWHAcIPV0OQHCkcb3KyAQ+jesA
BIxbyvzWpLbwzrRL+c2ZvLGA1HvTeEPjaLyPM8OE4xYPZCi7MJFiZOtRQKww89NzAnJmFxqnLP/k
4Gv9Tu3R4yxuiuIWxy0h25MfXafEiRINZ7RNsFOmidg5GQJ9b80V6vfUQxC2RlAknyEjZvOOnIqQ
V8NOxGczz5f2+UGRgTyOKSt7PP189y9C5KuFMGw9OCpxJdbIgq1yIw1srIAQnQFxzNwj4fOse3pz
9q0yCGZgdRrH/KzKlfs9FoFzk/ZuEd5QehClDNm57C6MYMwfiwnj8qZKPfoUPnffbb0GBsdXz0u0
t2VHjeu/7A3/88Dl1PzX/+LfAYswxCZL9uhf/+u/J6OC2eKrd27z2D7+4/dLJuTVY/77f/+PfTc9
HoY5vvyBfzIqiORhe8NEzW9Llcz54jWjgr3IY+LGOsFwZTnM/JNRof5gZoVZn+GYySTVX+xC/ySQ
WkT8WPQu6Vsutj+qp79l5H/pqf77+WPDITMSKZODqZX5KSPxw/eWjEcFH2tZjMY+J66OURCdlrR0
K2TvMvBXxZJ80QNn+TZX0WINIQee923WUbuCg9V/HeJx5E22UucnEPf42rRreGc6Koy7KZ2dP4e5
AjfdhMWZNoPqdsjChIM4QeH9qgRZc+6wNJro6vrwlkYS7CHsAOlN17XiwgKvozc+8MbvY8rasCK7
HOuWyirawp47oXvNUGFxw3NokqZiEuRjB0n4o0H3fhWzazibZgisdmcuQmBUs2nzA41TMKCVdnK9
RcfvPdZuF95osNH9Kuqc9HfYRICl6zJE4zGMaU3zfkBhwzSneYRTRsrNhGC6Xwk07O7eKArvXNuB
CDecgtoQZwNpungnuNjWsktlbeRghQ8tmvLLvg3h+wTKn2A3h/l0E+E1cHESD81Zbiqj2+R5b3yp
cXNnSJxbupW29vGgp15n4UGHk92TJkJvZvldcnFakQR0EobSq67Ah7nzMh3w0EW3rIYIv2lfBE3q
R6fGUMAiguGUCL57TsMrqJKIghpdN9G+5aB5UkkvFafOIL6mJXRLA95Ux7DIAS1eZa3F4gmfZKM9
5V263F+4GVpPdEytvflbWAfgqqQZqVNT5tgtEk8rCLJGQPSF4UZ2suY7hISW5Yb/JGsYUWsG8u2T
NQoqLSe1KiiYZi6+ijbGdKOMrL8b0swjgNFtpl2FnhA4bITgxSbCOy7SeTsAz504zCP56/OBHlPW
DjzHZP1Yz8pwSKoJCJoqVp22moZvOwtS4OYEugGJtPELtAkAgI3X96SulBOZ2ElHHoODUex3P0vz
eSxn84skB07vg8LGad9COM3X1UC/jGQhNGkr2zWgOOV6ip8iObTDqrbp4BPS0PQ/+zGofnpFGYXr
qSMie1VMLsnqUqKRnMVwOZsjyRYmQjfyIUB8L9akuv6ZDHCHV3Jh55U2xHXmaK27JWdanomWrPeN
NwUeKS1hZEP/BHJQrKRdVvXTZATZVYD7pdvOkdecdnEIkkH1We5uJ4pOjhl2D8vPlJ09b+xGnFuJ
kwfbsKqqO9fMHUXIddRGq8SW7H5j3DMmnMI0n/dEPvU3tT8RwIg5HUiXLP4PdWe2HLeSbudXcfT1
wQ4kZkS4fVGoYnEmRZESyRuEJFKYkUgAienp/UG7bYtFHZbbEefCFx3Re9BGAUjk8P9rfau02eIY
S/C9qReBpNrJiOkLB9TX1xNuMA1rcRlvhFASlGKiy5deQLm6aEM/vcTwCC3SMaGq7YXXzNmutxfT
QfXKuyAIRjY/6S6nLNxl/AiMb/mGoxW8hmV43lNdapN3ZzrNU5kaBEzJJB+MrTmCxyKHxa0ouC5h
xokpTqf7wGLbR73SGq4H2kgZIn6hn3Gr29/GgqIhHIk0p/INiv4GjbjxzdcuVLFJBOGL3yWGjzIh
7u4xFfj9mc30l+5SGgmfoeaIT4wxm+ASiwRS0rglJlYkiZzPgjk0mmiyvewLkSzY3vqKgQvVk3Pl
ifbTKtnV0mr0Re80oThHOzxO14MDRmLTU9PMonjCDHVOAZ3H4ahWlRFxl8DTtQURJDLKpfXupUoJ
GNn0jcKhSdU5Z5KLdYWE2HGEvhjZCxTXuMkyShNpR5MLZ40/X+Vjmjg3okrM70aOPGNFO8bBviwX
z2JDZRLO6Hr9NN1g0ZX5KV0ws7iU4KPr7ew17q0ujbn/JJeO7DOH1GM4hzPVyztHGKl1Dg9RmucG
IKEYIUtFdOlmyTxB+oEzsOHH2FHVyMbQBWfdrpu1+YDT1mu3EJANI6odf8QdzlNfYE/btb62qIC0
XxDD9iXs62KiPA6lgDRS3msTBQrv275INDBcMZfO1yCtglukXRndSYs/v60w/H9PXGl8r/ju800b
8642hZ0B6scr19+PPBu8Zw79nBP6agS7kgLsTdtuxh5GWs54TvDu8pjlFRV7rGX51SLA8uzjYACM
l5PLo6KRstSPpE+WH25XtDdSFflzA0vvAluC+BrzQf8QDSDTaOxJzdww6UB4HOH7vfjjqKmBk/VA
oWJAa2fTGMhxQcQpuhFz5VW3XUyv1Sqc4Ks9TKG88FrD7yICCmBNKLoJOytQVNwtxZSjxwWTYexJ
ZptVOrxs8xkvQjSE5rSwXnr5ZeZn+jO0DbCPY9e4X+Q4Ur/LJz0/oP5k7A0F2JUNRD7QgfaIQ36T
9bQMT4qqrbDJmAEPEH9jos5FBugboguh6jTHrAwhOwFIiDBjpb+Y3uSAxOeUBJZN6CzHexIIYvZA
FDyAeO4wUfihwqhIUx+YHKqrBENNXFwuYcX9MB97O8NNFoZZJq1nC/86mH4mlIHlvyiHk7wK3Wcv
cauffhLSlJOl17Skbtr5Uy3l9IX0FlcT6WF6UNqa/p46Em6winxf+KMWQvQI/2L3w0fOfYZprnsJ
srm4RZAvmTCcwaq3LaWbagcTpvw01xkNpT2rbUhVqK6a+IvOYzVHXUIHDJuWEf6kkTf/HMwk/Cmc
xmR2qpzrzF5giVdF2924tVGdNvEsr7pq6h/rQJVkyIhe3medC/1ymekcbTTRQWeYjBr/NMCciCM7
DtpLnFJI5tsMcdvOh6yiSRUs+9M49m29E4tFOk1Kgke99jfMF49Ij3k7NakjkUD4cQslMinPoOBS
VbBzy7oPbO3c1zj7whML2UyONjcH0QrmnD3XlAf3HItqj4Jc0doQymoK/vZYmY9wU4dHuiG9vUs8
UqOxK9l4hggLW64FtWoNIlR3Z5mXAaAhQiG/1jiZhmtakqPAalslD6woJj7msBBffF9BGLdpCp2k
YFQIPDNMiK5zGljJzvbJsDmxyG8jwA8J1UNv1+iJF3ZOjzThymlrE0h9v+Rmc5t7YwYfxjRQR0xJ
UV4yqaffMEIOLxXM+Rd2s/P3UufyOSB/hlmoX1+dnS0WvxLQZw0yaI3uEjgJ+My9uL8FO5U+dCR/
xFGi2Y5tRn8mpS82iuJ+zHVcbEMock+zzpeLOslcesv2GIbnDYIz4oNH8KdnXRbjraXjLL6oapC3
STjL6lQ25fQigIt2KzyRPhQerXSLr1sQmZzoFJtNrDBVksZmbQjNEOfEhYEvsrvcw3KSVAvYV9se
oPR2UHEYwwWLpjWY2IuTJt4H9sDcuCDthVbouslJ0sBq3ST0xh/ZIwBw1ZJNIlnFYfc17T0DGVms
qasQkknScUd+OSKUjKrqaRgTQREZuIABFLVLeDfXoOo3lPXGeydX6Vdph00TURNfGY+1lX6tjXl8
Dfy8TLY04NgK1cLVYVRII7soHGD1GrwGKZ/j6N9XTQ4rkjU+uc7agO6vQGmZR2E9TRbUzIk/DcA2
vF7Q1di7nM+strXxaNeGDxbXsBex2k7qc2MsMCgO7uyecWJ3Hsh1aZhgW5yDFHy7mFgFi98w1jGG
ymEWibUZ7RHjfahT/Eu/zn7/Fcfg/3+xdjSb/nOs3VlLrm398gZrxx/4X+fhv9YeI51GBGMe9gaH
Quj42vX//IchzL88VLy0zkCVIOtb65L/Og+77l8clfGhBGtfAroJf+pf52GCbdGnrzi6VRzPn3f/
nfPw2yKlS59nlaBb6MLZUCOe4yf8Xi4Dvtx1KPgbauzWkyfc5SRswCXmS2XsyWOutr89mdu/j9n/
rdbVrczqvvvnPw4wPn9fj18OECXAVfUrsPf36xWEggEc5XrYz1kAjRi7fmMl1smAUeOk94Z+j9MM
95XtQhpLPfeRPgjMYTJqSEGt5/N+nO4mtynOs1KLraGtYof3sc6PlOvflqd//U4XiTUSYdJKMCav
z+23KlUYSiIL8xInlt8+Kzmm56mtQmC0Sh0pJL5/A7RPaXmbvGgISr/KyL9dSehOmEtHeXYIU7Uf
p8nbW8DgqLwH8tmf8P9+/AreFsPXO/MRbjJwaCqvoMGDN06sQ4ZKhwB0q0DJMOeUDpEUZBGLy3zF
9NJuMtsIjrz3P9wkUjeuRmUI1fVh96PMywrTLjl0te0bbOirFeMGpbklLfTUlsbPj+9x5T7+1sn8
+yYZIhYflk8f87CRCPYnoeRXQCBaag5B5BoND5g58ZtKZDaPOU1QWlRaGJ9tvxHhlrhI77MqA/fF
NyW2/tFu6BSwFxf1zmND5JO0rJs84h4WYBS5492XYrB/pGNtPqvMJTi+IUH3c15JoU4/vpk/PTsG
iI06YoWSHarV24zQGTdtVDSR5XZZt22xr7ppgRJeyF2tLe9I4+L90EcZQZF5HSD03H9V/H8bkG4u
G+A9aANdMyOKlrz2M6vMzV2rIOd9fGtvi/Xra4IDRFeGPpDJ/36xKH+7VCjKKQDzQijrnJO4F4b5
Kfrg+shVxNtSPZdhikX1SNdj5Yfhr3v7MSNQNayy5TKQaqZd3oTkDudx8H0abIHhC56GC0FvW6fu
snOJudzrhlxYrGXev+Wt+/VD6JUgzUcPSf3TXoftb/eb+BxmgJqwgxjQ6gQDA7RBBXVRTi1C2gzD
rJ2E4kj3a/2gfyt4rne/ahzB/649Z8hxby/qjy0AAGQ7ETWMnE1gBQZfGVbkkJm26Yg52g8mMSBl
1hz1Wf/hwWN1YBJ1UdSDozq4X4wBa5op95s6tr8BC0PoW55a8IAr65KgM0yN6P2vc6+1LjR5iPjp
fHIrY+sYgOndpMczYIyZzORUf2nBvn0GQsf4B2XeREWVQfHI5GWFbH+Tdh1RfklonC9mcKwT9f65
r7415J7M7SaLu/32ml5NS7JWwFDIhGr282ApiiamCwMmIf8COH8EmQPN9JDUR974HwY8Zex1NXe5
b6rzBwO+JzNEjaknI+n5bDCrtrnoNfAxm537l6mHJoLDh8MTYcO7zGsB1mtY6bq1kv3HH/i7uSTg
h6AXxFCLuhkN7NtnwMlqPUYjuVv7+5uW7EXklsTqUCOojqxr7+YSLmULD20zGWNUSA7WtXJUg9W7
voyKGuyoAsO+o9twrKv7/iqMIj4njC8YRFix394QzvbUQbdQ48I22z01gOxuAtB5ZLl8/9hgJAnm
KooWbA0Pd2W9GCeIfZT5yRQL6B9XxT51yG43h9o6Mtu//zJYU2CD07+1IH0etjHjXA30ALiU0aaQ
4MbGMU76LPB2VQ5XIlwIa4tKkEZHfErvPw4WNIrsnO6Be1DhffscM9VCMLIgBnQ+WZfzysucyri+
HMRI27unTldJTdQWp8qPRySyKf7Tb+ZDn2WN7fbKfkCTbh0MlIVyn63KpohoNXbncZLLGhWXpW+z
zAQQQnslQ0pGuvum01Ny5oFWehyoTV5IlZDFYBKNm187cwCRKV/ymuCioG6GtVib4UtNvJkMLo9N
B22M+ZWei/uoNDHyZ4mTpFdpVyWc2QvL6fZN2hbnkHdye9fOov7C90dFHQJHOpH+EgQliTuue8W5
UnY7H2P9eWO3yac8DtG0dr5HodUJUjKOQBjhOwpmmd9Nemlumm4wv6lgdtiViLJFhhO22bQBIx3e
9YvLGILIMi876F6ISAdzgqEwOb36ErKrb3dEi6EnFTIbTlDekJ3rtSQloDCOlXvq6Mb4EWeT+4Ud
O6d9tlJoTZuluy1058pI+ZlPXo3pfKJSMebEyMIc7dhnEH0xVSXSQLi4myAzFXrsNnhwqJAvsJAS
nN62PRn4rWNqIpPGj7gdx9j8MdrKenJAMJS3ykpXBtncTUjIJSE1HHIndOdVvEjSsgi2YE73WpO0
MiRutLQA1hNZBNpL7USTKrmpKUxe+bVvPbTA72jVEMxJTyUsBS2+2sYAPs8jKBVy78nls3K09wvR
zf5GlklAm39oDH+bufTmdk6OKopoBF8/jGTMhzQUqc/jWcicpw5WKaSQxpzBxHXN4O5AHbbPlUkV
JCK6peP4MsFQSwdfQhOmyUDZkVTwNFpS1Vw3JGTwJCwiUCJm8pFuYb045H/bfT+e5D0IXFS/flLu
rMZGUk7EOA0AxW71C8Efw+pLJ8d26zWhJokDiAj/3zHrrxQvlnHbhq3xVAJIpjIyJWDDqBwjKAx9
KMl9BbJlE5j59BWKohNGMqBCiGHDHJ+IeWEUkZo+ffOJOAXXX/fqNnU7CuVQepoAInBAn+bEcdRy
PacIfXdmj4pomxMKuk+1RwqLijWRVwPJTnrrzUl86lEL9050TvhP1LiKnBXK2QINbphku2Lo0fbH
MSFMO51m41U2lsVPcKoqiWwxlF9Lzx1vvcXUFdtjgqDIUCuSawtHSUG506J0nkDSQdQONPemqSz7
wUQLpHdAq5qztLLBVyf0TjcVQpbhJESjka9tPu/7WA/1dYBMr9zohqLOhmAuBm6CcaED11VnL/6w
dihDcsZhd/B+PotRUgU0g9JLdkGZgiFLSXICMoJG9EwnCyT0YCY2Z5flAXgAQpNMokkASUd930CI
W+ZR/JyLNDMhQQ3QzHs4puF28ZdW7tzC9rDducK4wCgu6i0ZU0m1nWqTinGVZm64sYaaLz4ljuPS
c4lo3Qy61t3WcDw6uH1F0T8iEdbot9Xcm6DEXGOkMWOU7kgRrJm/57aLi7+lm3HbG2s0Xo+FoN9k
XUXKkBdI79ECg9ICdS/bektHZ9z5pVIOad6IzrXQ/NgYzdN9TX7Up2rkGLEfGi9Jo7GhEowP/G79
tun+zrXyImap4cmgI/S1W/igNiIBrbfRM1kl9K3DoQavXoWvIcLHhYOiOV7A7XGTDYVfyphpqsCi
jKNFAaFLEvk56zX9bGKcpMFwtbpLFC/uTIXALFHpe633qatHZgZvqgtYIl0qH8gFLdDukw/+4vZL
/9xzLpb7cejc/izm896KxMSJ1dsDJ4YeMY4d5SB277w6q5so6esJOtOQ1xYNUMKCaIxM5nCWdiq+
KZzMoQfb5Hi0XT+l0O2561Qt0jHfpxAhiDwvE/urhRL0vpmJHNy7s6WfUdaq8szuR0UvfTQcIq2l
5ZGoV7ntrrIEoW7YDtVVP7c0O+ulK15TPw2v+CqbZ9Km5A8P8OwIQlBi7WkE6jIsP9VwgZjYmC84
kaU3JpX4YmeiULKg7CXuC7jqNo8yo7GeddHSv027sLnJe2VjDKhXH4ygmHUlNLAXsoiqrjgZPLez
4Qk4U/CT1znWd2NfuABtAYL224KIc+JCiZZ+yfFGgvhj3GyBG/oPnWGUz/RrzWWbGgIK5VSO2jyX
VMIIUuxXHWBP8fyRc2ARs5os7s1St3R56sav5Gk8ZIAqM5C5JTwYmzg9JGTTZVMEYxWh/XJ/DMg1
CM+a+Rg2lEehxGWNNQS0nCdO6dVQYSkLKtkSnZgbeD1wfhtnapDAM0Y1kTqphISpnzYGhrM4X+pL
qu2duaNUBshN+aT/bQZ/SRd6RrVh7C1HFjeqIDFvq0C90eyb4/hhpgbTRVOt6DWgkym/soD1zMKj
2+xoE5TAsZp4+Y4SpUt3jND5c0Wbl6dRkYGHtmRokhM6KbSNlYTzuNV0wlv+qUd7eagKhfeqJ4Ia
x7WfnRG35+ECqAr/e4AIw2Y9GBtUF87IFC/Slqhp3q11ifvFaqOuXG+B+kj7RTmIH7dZ6RfFJktj
XDuhMfNRJggFNz2N6EfbW2g5205JmIMz+/bPaogrWvVpA2wI1BRTqzbK+glWiZFHRSnp/YVJml5C
cWqeB6FVxeQ4O3cOvP9yQygRLbnMBJpixYP44SvffPUAMm59k80UlpQh/pkMhAhsCh5VceK1i7xt
TYt3ARmocbdjVcSXWaDtF3sZ+10JRv+50jOhfikeAGKc7Pa2LAzrihZ63rLslU++Z0y3QWbgPnWJ
qEPXBsxyxwRTnKBrZZEx7fQE5Z48y2ROU9+XOBqUXQ/ELklDv8omW55cN3XuDemMF5aPJ4x6adem
u9rX3dPYETsYqbSi/xrj8Lly7NrpTnNED1/HRXDq5MGZVxJV3hyJPNDA45rl26TDTpB3tRT3WNQs
5lWL5QaFdDkTL1b26lK5fv7ouDGVi1BhzLTUCnnv66Kkrz+w56UBQmL31izIXmsbH4Kt1NShtsH6
70QswPNPWuQVGySB6IhkDUWuQ58P4vMiCbXbqmpevirpgXftJne+zsmtopkDvzSBiNpgaM77KWzv
Jmes5WaIpX+vxoaZGcqbB5fIT13yWzuRdHST65goMupj8Tdt2e1LN3bFvUeudIOfT1uk9eSyeyD6
jyJP3LXuI4PWv09BNZ+zzkHKB6U5GVsSh2FZsDVU4dYxM8/fqFJmauuPAelVpkWO30mcN028ywGZ
u3DMsJefm+REn6nOnDLy2g06dFZpWY9gGVkQvQpqZ6TA0PmsKFZ6CZvOXjkThfWdYkEDm89ss3CX
hVX+XQVTh3mrneGfYo+DdpRVKrtwZnMCDFaW4Z2plReC/LMkUiXT7T73MX8Qhlo6PggwkqDRBqCZ
nZNXT7N0rbtV/PzSVOZ8L/x+xuNKUPEEpTcr2Io1/kJPldi/J8jQ5KqwEJRqY5eGlZxm4Vh/6jKJ
lqH0K/iRxFjaNyrtHGhfSPIh3Y8J83swJONDRj68RDA0s2frc634cWwEVCTd0LhtSSJYGWJWfTbI
hCnJNozixSlMNn8kuTWfZkHLi/dkDedN28zmxtdDgCLbdrNwP/n5umWr0IuSsOoEhL6GzXKbk6pc
sjvwmxcIxbh6pbBitBxZt0CFTAZxFiSed+rJstvjVrV2WPPrIhrE7J1KyhG8Ga2HW9KD2akTfoFY
CjuuU2xNq5tvDG8chmi2KM58AneBMi1e0rFiJVnEq8N28RUZbAuCILAQn2EZo4I+VXFF6KkDvmvr
jjIdT2UxTrvOIWxw55UlbQdf499sW3+2I3MwV7wtk+krKdo+3mMtiErNi6XeBkDpjJ2sROadeINO
/W1Sx/QryMmd26i3ipqx1MYSYlxRkv0dFxyTQ5uZOapbMbYR5k7/CoFFYZ/4wzQxD3gZ1l3fnObI
EO1UUHJey3EGTdZPBJnPLs5PJe1oCTTNjHLuZ2c7KtVf+fZMUm4StiyjBabZwma9Z4fOv00+uTvG
VNPs4dVLHLIQEnQzNTvjilc4tUt7ClYUQ3Ha2nG2cQfM7pvBG6b7PKjGSyLX6aTi2yzOkKNhFhw4
NJ+pemDAxWXj3OlhGs9p+4qvgzChhWo+TdKPejU9xxaR0RYlLtCpiv0gjYTGOqGv37cc5liqd43h
TJ9iH18xrtTCv0f+bpA2hzyQPFipl3gnaKuArsWx6EUG+wKQgPkw3TlzzcyG4E7cJnJxX3vRs8VX
q0SktavqZ2ijYoB+F0zXebc0T2Tn6DW5NE8ocMUYTsF2yqb6pLvKftQQrf0ocFLMKAHOCzrfbUjD
OjU7vhyEKLrYpay5KSJD5AiIB5vla9e3znRhtRN9qS6f7GtR1m4ZEWvJTFz6hjpdaLayvDPsvU1X
+k6869jzElibEfE+Bq1Fs3Va8mljTOh5jNkKhy0vX9zANSUJ1x0IFy11l4OFNjv3nNaf5wAbH1Ju
vA7Ty7CDFLpNpYcTlv9cwd5EyPq+cFMv2KKEKX6oUoRXU173l+QAoSxVqvWWiBJn+YRpd/o0JrHx
mgcK/PhsuHFxbg8FscJjNeBiluxcr5ZknVNG9Dpixz4pJGUH8gKJyaoJ9pbyu6fQr8vuFEdxdtbb
3fRCXKU977FiayKMAiNLtqjHKS+ESHq+O9o2eWESD7TH7siOJhWQUzKUYix2mMt5oApwCsfmlUKE
yI/AZH4T5F9WxNDcUkQ0SIOH63+aku8k2TA7xbeFr9jdzoauLksj4Wmn6ZBdY01yfubt7Lx2mdVe
4KPxh1M2b5zmJnxxX6zFdx/gszFfeIQRxxAV6vwGh+QSQm3vyi6qVZ0S+Z1JpIfEN/1URZcTAOT3
U/IExcahFG0Jy9kOXWueU6dwkbPJZMEiLiq2jhOW+jOppsLh+Ige7WTISUSOJJzJcs/KSghQj7sU
acMCd59E39a4mDBDc1eg5ph7soEzM4m72cIWrvnRW2muti6G/+vCLpbnqe/7yy6bjWc1VcYzgY7U
AZ1JWqzqc1jb2OhRqkUhK2cfGWPTqvMi1zNqu3JuvrV1H/vr9z9bUdNL0Lrk2CbBtYPu+DPCHn/e
DcEIbJJegPnST4FTbfpwPTJLO43vyq6TSVSK0tebohX5g9uPzmPHRzydQbxxXudsXO4U2v4kCksH
oWLbJWCJZY4MFwVCHFCLUZxA0CrPxkXBJMzfLmTwgEWnCvcZgj2yjySYZU4TukNTJbgYIiR80Gej
PQSXIXBynviQpmd2a3kicpyUnO++1vZ338tpYYDc7uoz8h/QB/vkW593Ra0bZl/ki5talj4t7Rix
MxQ/kmtw2VB+23R5TnOnDL0q0hjvq21LHvQ1jTBY12QzE6aj+qX7Evtde6Mym0K1WTREkM8lArKT
SlGtierKal+ymY3mZmGzR/7MZOpP1ZIY6dZLiuKR7g8n0wzxm33W8jGzxkhYfjtTN4U6T3OAKWxm
W86XG7cTrmJ3WJHWyj8N+psxJ7g8E7RsNk0/GyyGtc6/WjDMQ5ryDsFqqI2x+ycJBnCGJGTrvaDo
95MOWnC5sLXvCO7Kqu8scdNlJyov3a7lyZQNx+imjPs8drd0v9xdQnhIvXV6icGcaSkmahUm6a1q
AUJQnEBmd04tJSfX256JCtYcKCPVOd5yaZCEZxOuRU1hUwxN10OnhbONnmkIRfF54t7qk1EbK8LR
J+i0t9EdA/MlkSuxh3Tcech3vrP+ahLQfSu9mohdd88gr/v1WS4JjdjQUJDACZJ1UOYeiTWlzKfH
/wCPL1BjoTZVVBRvm0Etd2OQ9Nf/UccFKJFqpOVbksS1NVm0T1u0NtXJxwXkdwVzn8KxbdNG/2VU
PUyD89CPx8u4prsWJPiM1FguDcNGCJb7xbWqjPhznHvdkebGgf157ZRiWSCU16SjDbTEP6iXO6qC
nlwRpxI6PcycwJzHzZiXLXwale8wscZnwoLzXVIW3mZkZp60HTT+j2/9XVuCH0HnciVBOrQM1mTS
39uXhht00k6gqi+Tts4zpQV1atu9Lt2pvvn4Uu/6LOulVhgoGSY0ow8bR5ZuPaN1mOJIZA4uSPSV
GCx0c6QZ8MerhChgbFwpIU6PtzfUuZDolM8m307Esit7aXyuZdEeUXi8vwp70JCjBDy2VXuxPtbf
ur6tDvO64UuNhmHIwLrEVsOuJy/+7a4RgF7ei4DU5HiYZQ66rXWKo2xMexnhzhWnar0RmWAPrNaU
+I9fzx8+AnYrNrTaNfuLW3t7S3MRU/BQa/va9JLzZcGXbyRlfiH8irLq0oc7DTnkSB//Xc+Ixo1N
nRpr39p6cw7uz8bF2QjWAQrdnN/0wN58BOu8b936u4rFvO3otEZkdJdHemQHJsdfXx8PFeGMjXcN
lNHBGzSNeK0o8vXZZCYRRVliidjQVe3PcEcX62HMPzUmixKZh9O5bVp9IWnQmJEiT327IDM98ih+
BY4eNrEIlUJjSrMTCtlBE8uFyys5Y6jI9IvmrkC4uUURuWxRwr7qYRwusWKD8AVBQ1ZIP5wNTlue
hg7W+iJdD3BD1pygK/wZTmlzMZNyTpcnLqkfENt9ZMJ8N/yhwv/6uPBl0n33Dn6qIFojDnot4eZP
0z0uEjiBtlmcfjwi/3SV1YSKyuCXm/9gcLgx0TdeU8nIqazgqpb+45Qbzaf/h4v4Yr0LRFuWfzAB
DpoPi7B6DjB24ZxC0SpviQUJjg23dTi9ebk8sQDdEqS1Ne3ucKBre2oHJKa4vHztXNvjQL2VGeaS
Lbax6egEbETYwr7uHPSlJlajpdMF6Fg3t/B35PVp5VrZRdBNQEncIfj28UM4YJKsKhYPKY4LzYps
L9M6hABahD9Aqc1l1FTuTzNL1JNu1J03LvLCho99XnazjBZXUwXxR19fAdwlysLX47WXQGeSzkTV
lADYrx//rnfTw6+fheQCpRSCH/NA59KGenYotcuoakR1ksiMotYAjz2svOJ8UQOkkBpk5By+fHzd
P7wtZx0Sq16TMmdwMDlwAMGALxgUxLlQ8ke+fqNiSq6jWR2b4d9vAxgRWCpR77mQQWigvZ13Ke4O
xqIy2qxFRW+1AbtelbO9q0qayD1c7mhIMnJQADVcuyG2gjJcjqX7WesoPxieK8EU/jIywnU39PZH
lOHMTrunKzA4FslJVmHtSqQ+G9+EBlby2s/EPIXnlHSmb43RW892OP1se08g+aFipCwjvSmCrt6l
Svm36E9RqENI8z6nMyUsnOqG2I5irAVxfU54Itq4lZGnzGNi1D8MGHLprBU4biIaOXxx1FJnsxEa
LYdw9KtLHMwd0bTVzu1xTi9+bOCORviAr+nY9L2+poMn6K4u2HUpYdQc6nNgPfSNSTElqrjy9xHT
1B6rlHWHcMe8U3N47NP4w+TorfonBEFoCBGDvX1jNY1XUomsKioRE96ha9M3c41d5d/+EODbWeD8
XBze4nBeQNOR5YI0nqjmxX4mJUMxYyXZDTFb4sj28ADS+msOgjuAjxjlCpR692AMTnCxmGGAC7S9
SCNhV9DxIKFeCMhukLSJRuhHU1DQN/lWMqvZQ2b+IrL4kq1KfGEN6sjk8/4J+4Iph93Br53XIRC0
KRW4paEie8wQ+d7pEHaReZQcWUrfjxtUOghX2EQyDSAQevseQysBFMc3FCUl0IwadsAWRv54WiPZ
vZY1RZN/941yPXBLTDT4pXHHvb2eYxQm+i6u51h1dtKBdiKBR+Bekd0xour7WZRLkWnLegcXB9nc
20tllENLNTVl5GvdnrmrImkpgJITXpIfGad/eFerKA1p/SqLRB739lJhQTfLLxkxQwlihhxIZ5+S
ZHLkKn98VzAfGabIqmh7vr0KeWtmMY3cUExzkdfkthc1taConxxac14xHNkA/fEB/na9g2XInxSR
AKt1cmj18ll5AYYZAek9napjst0/XcpmrWOhxeEP2P3trbVhF49wQxmGTRtsHOgaUdeX7QWYO+fI
Ce1Pl2Khczl3hrBzDhmdiTU2k8CiR7u0d7CtFfHGnipxLc3e2H482A84neucgh6eYwXBvJSUQHq8
vS3iuOgaYzQk7sMS3xWuwv1A4sBtA9M+P5Gy9SJdOfqhsBZa3F07QzrJm1vy6+ModxtVbWoVB9se
sTl9EYyquCpbceSTfD941x/JoBKI2OAlrIvzb4dJs2ff2GgmWW8qILcKgpoSystHJpr3jx2sG+4H
kAxsqr1DmSMFe8TaRHKAqWyqfRpX5ZlS3rJ1CoxfHz/2d0fJYKUTsd9lHV7PrQeDSWbaK7EilPRm
l7rY0k7xv0wBrceZ5Ld6Y5awW6IhmI/tYv9wiw79OdZF8h7QWB5cFxbXMjtspqNhHrHt1knSUdsX
/elkFRc+mqA7Xn53zlBfrq3BGS6Au8h948Vk9hWJSVlK1vLFpKlyL9S4HHnN73/dCjr3+IUrVUcc
PpUk7KfG7BEctFagPxtmIq+0SQkBs/Axefz7bdCK82Y8ofnnBfgHktZpyWgJSjIeY78dkOrZ5Mn1
3ScW3fbasooAC5lvT9vRdI59ce/HMpAefAYufI8VrHewvOQwnyvVoFCWyukegtGe74J28dojM/F6
A293W+zu/ob0MNLeobcal+iloJjQvlNvPV+mCj2bpuyJ0IwoI4RrtBEHomHOiM72NmFJj/zjIf6H
+6Quw3bZ8Qn0wIj49pslqI68HUg8EXvpcBdKne9wDiefP77KH4YM20lqQOtBZM3QeXsVJsoWUUKf
U/e2h7t+Hj5hiKge3ZL15uMr/el+QtwoAiMPK7V3MFHOKoF0agzoPcwwPombavjuQyK5//gqfzhn
IhjHt4Bsn3qPdRjEpEvyLDVIkKhF5V4ieAmmLTCIfJsVYbLDPwvMAk8sNQvSdyZv/NG7HcxQ1E0n
VGSQDeZzj96iz7cf/7A/jSdG1HoAAznP4eHtgy7ESI+C5l2kJuVeYoGnrF7Q0Vi6idYaXzRHcS+u
T8A+KEipSh25/rvHzyNhwDArez5k7cO5gcmxjTUw1k2eD8VDaoTFFUEW1ZGv5v3jZ2vN/ogqxOrd
YMN5cJvGWHYsyOQfomKYkWKn6R5mFBq9uqSqT4R6cBquGI9EIE/bVenyzRHpsC9Q4u2MTPe71ij9
h5T+y98P4L/Cc9q81p/79vW1v/rW/Pf1Av+b5fQ/3v4laKd/XX8FHr35i90v+NEn/drOd68dHbVf
UKjkVa7/5v/tP/wXQul+bkAo/ZAaITX/NSSN9e/G0XWM/+dOU5rIss5Y6F5//aKzl3/+Y/0DfztN
reAvljHSw3BSrQ2C1Xr5t9HUEn/5azWJrS47hrUM/X98puFfqy+VUUxJgU2PzypIs7lP//kP1/8L
FC8QM6qLTNJ0GP8dn+nBaGKvwmkNrli44j1XDN/BR7NYjdWv58NtTcXqwl+6xybxur2BZOayX+bw
PBNVfbGuF3uKKf7ebme6uT4C04Ymqh/SHI31eQ0E6H+yd17LcWvbFf0Xv+MUcnhFA52YWxJF6QUl
KgAbOaev9wB17MsGZXbp3a66ZfvUPQQa2NhhrTnH/PTqEd7/XgdeW1LP9+kvN2ZTYuPG2F5yKljd
mBXEUjykuuxx+qiucmCBSGca3PsLUHljEPTwV7PnckFmNItDFSlnGKMWQ/DrHZwuD7WgXqvStoSx
IeMEP9aa1D6+/7POV3U25pBcuZbBcsDU+aZYrtMtCm22557QOvl6DGatJQtIyMKVNPVTrqrhJxBD
6n05DdGlmUPjF/xnwV2uzbHHxJtA42b5patfGNgaRx5rhGkwm8lXAjzTYzNZlHZ6oH9unWr5jli5
Abl1nLlSYwMynaNO3WW6bN4yt5h3sA/sL+8/EGW56vqu2DBTbqE6yM5quetXO2erBHqqBSEAl1GT
tqDGrD1Sz6Z1c2mJsXXm6BSPwx1treaqnKzEjXD77E2zlz8nOZm0nMcf0CEgFak1iw70hdvjS3t7
e9R9NTqemC7Xtkt7ttDOA0r3xtCxt23iaJ4c6/W3sejGvTUlChJSqRCuSU1jp7CsbZzagFw5msUV
fMf2L1HHvMOlVgSuFJsOu8PV0zJnYgeiReJooBVCCYa60S/ryPatUpaeIsOZ/q6k8zJqKIoxCcHL
VE3imc7fD7LKFE8e0FunKtItLUYghklRyx/qegL7DKtpE+bD8KviFbi00dvbqTQSH/NLeZSCSELZ
P17auZ0fTl7uiaG8bI8NZgbKTef3NDYomtTUFH5gmdZD3Qajjxi19/QwGKm6kFdo1Zlz4dGfr+9c
VJGX8EWDWWmx+677eGpXah1hI7FfWEEI3qLpdzO21AvP+w9X0Zd5jywFyp+UXM5/Wk5/1RH08fwx
IQWL5T02N2mnZaf3x/WbJ4jBC+IjrQJ6QNjcV3tFYG+GQTKo6SWEHNyQMa8fcjpNKEu6NtjNnTB3
4GXN+/evuvACz78mLst6x0+jykPw3erXtXruGBREdK/IZinYAx2WfunKGOXbYqqibTYoSFwnLTWI
OJPqqfZJpEXXXM8DhBbbJtPNk1gb4Sw5dfshkSo2P4WGgGpxWUGRM9QBe5E+lacaNxGxDaSjn+LY
CK+X3fldPMTKQ0UVy/DLlnaFSxhFcx3OmjJu4s6YUhdB6JI5EgDZ6ZgOdo0cq8Utj9EwXFCpo9/m
WrnFp9tjuRlVNJuh05Cda0ZK+xiVo3krS1C8tn2kFkfGCeC80XKgqCU6pIJNIhK4gWpnpR8aPCyy
aytVqHr50JU9mWqkKz+MSPth4MG132kKAfSkefTp19YwkOY52pQ+jo4qAoLtJKlHMRIpqALlFl2s
Jg3WM96ouvZgOsfIOKtDUzoBYMSgekz1GCUJmLbm967vjLf5eqH+00hiOtLQP7BbYXI6H7Apajkq
1yoB5momeQWRtDtcoKZvVgh5tBnqTpQSavj+QHqzaCzjCBMm8Cj+FqDo84sOBNd0GpQgL9Nq0wc8
5PhVXpaeCm71wgrwh9/HnoCLEUy99AZWQ7ZpwoStk8Ol+CpIa6DDF0RRsim1Uj8yzifCbqV08/7v
+9NFFfgjMtRLdvpvXLNh2AfjjBRBKZz2huAOdPRW6ukKECWwkcCB2lr++2dKeQ3eJ606fLTaalIt
dORWWAL4oULoW5rceIGEnW+1KrT27/+85ZmdrflUFiiYc0xZzv9shM5fXxPrABmI2fQac8w8Vq36
IOdCEE7lzDdKlo0Xrrfqyy9zN70+CvQLFJh9tbEaL6llVEWHX9ADickGJ7OdX/Y8pM8imsXHjqS0
J9yi3bCTi1rB9lijX5KiJvlsOBHzr5wYmrWZS7vYmYt80OMjk++rEO8i/M5mOjQ5xqwL39UfhjiR
ckD/DVpDLMDLQvFqXxTg9RmktkApBxTuuusWJyEUsY1ZNpds+H+6FJtShLYKxVa0TOeXQv/SYGRA
a61ECLUHJKSHWJLI1WBqvvAm/jCwKYEsn+0i26BPfX6pKVIbGzCS5WEuC66RGzfuzMa1dO1GmO7Q
IlYhGP7vivAvrx/AAsQRAgXI6Vx3MQrHEZhAZ8vrrCSnyANrv0bNjk9jVHd/O7Q5RqD0oQRBVAJa
qfMfGI2zlWIqNREuE6UWE2fpV3NXExxAU1hJ2vSCY/vtfoGqAwILBGhgXLSXAPvXwyTSkgzhpOkR
LmNsG6iI1w7L7IXB+PaD5S8j8uFKTPH00s5/VSXQ9iFTMTxhTg5KedHttCzqbjXToQdM4v2F6/En
+YvnUwQTDHAasrcBerPlPb9imjgOh7Gc7Cuzl2DdizEn+lvRezrPmF9yxKSIYhdAYnlsxmoOQfq1
2K2CRiETwbbLGFej7dR+A1YFkD+8049Yp2P4kZIWJJsBOeOmIGq1d/uq1fbO3M4f2bpXObjWMv0u
gmLaRUIbfjWZKO5CbFLqtiIbeHBTLRq6LdnwXYWJlFxU30oqcYvOuf46xjJ7F3iDsJjK2gnd3GjS
L1UMPwjSaEjgUCzX3c+oWPAmuMmwDA2aOjwHBXuwjYOVp+VcHVdXnNTk7zqw8nHDq88+AbSrPiW8
7V9J1AS3sDhQifc91EPXrlt5AeZLeUbwrAVZzW4UPXYNeSyejUJvg6NjpeBEYwwN94YkICvr+C6C
bZPAGiQ4O6pvdakeSa+ROgu5fDIDJ5RaYV1pHTph1xnD8afaVrhVotDMvpllW2X+iKnpIyeG/jOC
4inEZgZf+LoDqhritpvG56CvTXy2pQ1WnTYFqmzSq9rPuKvzctvOGoc5tNMZkVWiauaNEiHf3YEf
Ndg/jVoLdFQiThfFdJp9n6dGOmF9imOvqILF5by4vV2MBCbEcYxK4Nqd3vi+mAZ+mWo/8LsSEXbb
WgzhKZ3SoNyouKTuUDCWj+zf2hbMlTBmV/RzbpP2VIFlRCjakDOVSFroigKfOV5//MwQBZpWcvt2
BFVEuI9sXZPjFHSHzrTbT2mBnHeDjxo+slZN+bFVcS24yWyTVgVrxNlVlEGvZOwK5JYjlZs2peOg
r3ZE0wgItXlwxRsclQ1b0IEwMwTzuGxDyQIxXcPVA32oCPLwAq277WxMOvgBa+tjLOdS6YklvPMG
cEdxkIw8+gGu10l2MdXXw9wOYA8I6ssPQssR9veaHD705qx+5EJyuhmbungcxnw+Ma4FxpWo7H9W
xJJ0u6QYuVs1Y5FzSZKsIBCLiwq+t8cBPvKlZG1TQrCxKJ1/5OAKlBQ0lepVBBTsKlD5HuuwetOZ
0uCz98hcTR4GD052TX3iUhNzpVZYlgU0Hot2lvIcAUZryAbxW1WlZoXqQZaMclfJ5sqr08WoNyE+
zVqj3HZ6GbJLkXKvJCX4ztEL607lhXu20Q3XRNZPF7abb9fiRUrM2ZatCtuxdXBDK2X2QDyA6VU2
Rwwk+cm9BCIRma2TPry/VL0p/vH7l/o9P37R81rrLYaTFFqHt0LDVGEOh7HoJw8KZ369tM2vJnJl
voHYynHG4YBTapxXnEKKzYSZlc+ZHFALTNgVSId8+/6NvR0W9GVQMnEGRtL8pvcoUpy9Skzsi1wX
7bXcDc7govaRtgUAVUzXOWcxESgbgdtmg4xy8N+//kpYugwM+C6oOJF1LfiV9XI3x6UsjGgwMY72
4W0pmPqpCpaHHIoEgkyz285kZRLbkFj3lmitQzpja1oSVpuvZKNlT+/fD9379WpI/RgiIX0qDew+
nfDzDwVn2oibTAvZS/TdUY/S2dgmJqdEt9ICSAX414S6qxFp3IYADJKNWjKQ8ObJeFIYzT/6iRIq
3JjcOowJ5s9NltIdcLWZaFCigthpbgIjqcsDJ2hmvZwEpGNY2k5HTB5Ulk0ZasZj0snyXjUTAHW5
UhFVlzVKvVfjKMRYERRp4XYojQiQVJkuN8NkmJ8jIwTgKk+TgvcvUbWAz6oTt9hAI0R5KtE2bmYn
coM+VDK/l/nIdNNm1TAeNJMEMeyg9fCp0CsNG5RECN+m1IfwoPAenrRSw2WjDWA7vLoiipL/MlCE
71VY6KmfQXUmN24aU1Y4IdkKGltrRA+obzVhqXeGVjafzHmY260ya9VdxwysbQiJV8KtHk9odsVo
1h8bi8qC36mIG/aDrUrEJhnyDT51M78HUwZ/ZRwtGORFJKePVRcCwB3hT+3okVP/isqmIQEeQ5Hm
FqKFjjFOiylZ66r2fixa40dc2Lm0Y4VMs59ZP8ktjG/G56fZiQx1X01FRIbwVMN503Dad0eW8OYw
Y/m8XYS1/TUxb46+STSSN7wpHQv9EA9tVe+mqE0IsTH6WnmgWdxtSbjSKlhStgy/HkUKXBXkobiD
0ia6W0gRJs6WePgohyOmKjOi/8DbDBcve1dLGIVEqVS4wQil2taa3HyPgmAgDnYKvwMD0AUWb2E8
s/01sSKC2FERlErlEzoVlswcX98Xjpcdtay4DuJNhHc4ONjTIIAJNUNP6Q4D+Y5kERG7Imkk3R8I
dvjYNOayCIxTumunwm78Ic8ILq0GCzBbnY7bUmAO3xSWBh6F6PMk8Ul06OTtnDNMccEmJeGLSCbu
4knY6iaB/TvhC20jkhnVtgHuMzWyK8VOaLtFLbLJm/n6lG0NjhHUbyFlfjAMBhs9qS9/kiNZRPtS
Lzuy5pCjdHhzkpTwh67G8wFI2biOiQRPiToNbRW71HIda5KafT7qUecaxUTLTtcbc1cGLVScdsap
4jEIx/Ia/rAMDTFnANIWkZ7NIbYsN3eyxvLqGUnEvsBw8RQa47CXMofAbhE4o+xZCiSkOZ/ML13b
TRJ4kGBxLSb0FrypwQPrtiPe/uX8KuFqmuQJ8O2Uj18HINWUaMZ0fJqlGQ4aYGByQmktF7uqHpc9
Tmg/SYU0Chc7mJN76DWhzvRlI3/qwEjAzGFQHcdZj38aViM9hA0ma1IaRP8MybGWN4OVyl+SypE+
ok6GjMH+UnrIWg2gCdTj7AOfetB6g9mnX5LYNp961ek+Gkqc/BowxN7UYYnzX2pKKBAZmWWfVKcM
n9OWKFgXFBRymzhpdeBldaSGLt9Zl/lQL4rUTyuFFigFOQDLHLHb2rXNEZBCQBaDAUR5hCa59J18
VcccRnDhQhrSulS5S9leA5TAx5vtgFRqXwk+S6xNmlTT0e4HYDOkKMTqYYnzzf0OSz+NKRRk37Hq
hwNRv20yXlmYT/vtzBnzPhir4WnMclOn/Zzbn5IuxFlaVYrmqWk/EhMQzeGN0hPI7Cok/kwbkgzt
1CuHRsWplWRWBfx90ow9Cws97aEY8IujNJTFoeysSoLGk4nbLK8rwjPbxUSn2fTo/doM58zLFVLn
yrIoHmGkoaMQDuZGX1X75ocmScxndhhLd2huk5AKf971m5YHi6WsjvGoSmMiPw5QxaER8VXWO2em
3rkRqh49ygH5PSwpmOk2xUgqZyHkokKQktDNCm2kK3eW3uamZ6OamSBmO4QET1Vi7oeikz7zpuuK
NoEGdLSKBjbcRpjCNkPzJxbPs+I8gT1tXZhCMTBZG8A2qR2xGflO0pmf+iBnzQq7Iv0hlFnGXS1Z
yedWDquHCmNI5KEgzq9JxMDyCtJDN8CG6WOwAXQTCU/WW6n2By0nEau2i/E5JLyid1V20E8BSXrP
NZEh/T4qclbRtteS3ONldtcjZA5aThhaZBdb0mSRR0iaslXDNrDbZZ/WFZ3ylNWoV/ZRrpkhtnnY
HB7ZSgNhUGRlUhDO6CX8Lhj+f+/9v+gTvNotvYk9uhK1eP7Witfd95d/5V/Qs2LI/7DJp5ivwE5d
JP//03/n8/6HtjtS7wX+CbiZbei/nGf9H1Qc/Jto7RbYH+eT/+2/S4ryj87+l39scXZ4SVL6H+HB
/e8Cxu84KoQI//7/r6vnq60mlwApiGCT1hI1DsrFSx3kVf3GEIkua2Hb30/6oPphYSZ4N6cfaGCH
H1WVWAelag2KO0QTJbLeeLECBm3Al45vu7uUbLpKAVvuhio+0jaKZWyA+T/P74bMvzSL2EvcD6BQ
YE5pR0XOaDkYEdOwlNf7TMlzr0MUsKUz2xJKQPtBKM6emPivWjyYbtvYmcdurPk4grLZ9bVeHcxB
k2/aMRiv8955GoVUXyoXnZcVf983FWtEE2i1FjXD+X2PcdB2Fqnd93LZHNJc3uU5AqVUaeRlzUoe
iroPD/Zst5zNe+c+t1lkAzVJd0NpDFddE9bfu6xvHss0uDXGY6YoP18Nyj+855eW5H/qWS93aNA0
xKOKcpsTxWoHDxZG1wnZju8zJZVPelb2v0SQA3muSft2wPFeyfZcUgyFNqR0jeRVswVnR4k4fTug
IpqmutMzfXjI2e/eWvB1dokjNHeAFubW5NRsie5I92S1yndV24XXbA0m3xxs0zNIMLzQC31pdr7+
OcsxxFpkZnTEDVNZK1FFF1t1IpX1Hfwz7Py9XGs6KXqGvrXtLPBCEY3DxojmU2MQHn7Vt/JzJbXm
nWiUsoVMNpGiQQbVzkrL2AslusZGy8qJJ7urseeV0neCuQk9yIg+p1Yn7SQIbfezFXU/86lRiXTq
cutjaXzQOIZMRWNfVxQpd/OsZ7Cn2lrhPDPD1gf0VlyNGNsIzuW88BmgMfmrMBK21DC1z7Ag9I9p
xS4TuRq7QIpVUf41KILZU9T2J++rUlwi+jTD7TDo3aL/JZCDXWr5pLfj4Af0abpjijP8wnhZPrRX
z3eBvtuaSZNb5vPXcKmeD2g6DiBqgcx8mBX4FUu20Zb0EP0C+Hg9+7y5zKovomsUOewiKj60syhh
9MzRjlQfJ3JBDQQulvmbUom+MgKR88Vh9pgHcv7R0bqP2SRdOuSuvmE69ToiKFLqgN8TXr0WtunW
QBwSzMLTnM2K32nmeAtnBGe9XdjXnaKgrbacejdQyYfUsTD5nEK6zpiyrpKFpZXDKjvqC7XEsJZn
Fg+9JyarvUvjNocuXGk/RjwBO1Uf9hmAnj2HuOZKyRJlb+rt4oG3C8MlX2Kfzm3yOZL78SYcJyqG
NnpUK4qLvcHO996hzHniP0vYTVw9oiWz9+9PFmtQsMVCQBQx+ceov14K7udvf5xMMt2jMTiVnHuL
ab6JeQ4wLDbkvmzEYB5NyKZhG2/FUHyoMvP3ZuL/bOmuCkMG1+c9EERDc5XDqrWW3JeqaM1WT/QT
G6fqaMAt5ukORzM1M7cKpnSPd1R8EFLe+4Mw8Roko+4aGpJO/nm9GRSyT5JkGv5KG/HvbWFwVhcw
uY1e6/yxiNZQO4An2qlQps9mqyq3hkC48P7DX5aKsy9v+e0sxBr/C23cuvYzRUkQEJejnTCeaTtT
HVykPPWhq9sLH995T2X5NaDVlzRUpMc2VU72GK9XfpVcpUbXkuI0k0ezkQhnJ62wTiKP3f74SFny
Uptv+YPnv4yJGiYbP4+2Ij378wtiS+454GjtKdQbn4Pa3dgoACjNH70A+S8yj4TsS2a+PwxlUrWR
DrFVQtb/RmBIJS2BJ9CXp5Fj8TDXuAntzVx3u2xsni2Eh7Nj+V21qKqiX9CLdu+/zbe/GTiSauGG
J1hS1dcGMEHKXRPphFMMUhR6fW5OD4nAW2j17XDXtOozt6Qedbu71HJcf0Non2kDkppJy8xgsK7l
QjqMz7IDe3cHpG2+lSnSZZJSHAcURnDue4yZacNJrKTzs4V3GXzWo7DfGlNS7avO7r6xHBX3sH0v
NShfXIyvhgFTC55Yxh67ECR3lJnPh0HSC75sdsR3JgLPhw5g8pGCm7rJsib4MA9IiEE+uy18kW1a
OnguSNXEMvXDTnrO2FYObpdNC2YzasGzbA1eJjOOKsNkeQBke6EWvPbWUvRcGPkc91Sk3YuC/vx2
iQiIFSmZpbsc2llDMUnqu2vFuEEL46l5sQ1bdTtIEgFy8/6vxg6qC/SZOkARcPGKZaC0PftAgzDP
43poJ0yZLac7+Ggq5BY3HaDElqlibItqJpyoGi9Mv6sZ6OW6NAHQ1KAjp4O6+sVKCuRFj6L5ThuE
8KD+ND5I7GQDWL698HRXay5uIprh+E8XeQv6trX4sgNt21rUsO6nVJZurUG6zmdJ8hnYnOmDDq2l
Pn55/6muBJ82RwwUYMaCF2d5sen+nD/WjCOXmIJ6PqG6mV0tK2yP2gKmaEmrlb2Vzpkfkkl60KrO
OkyN+T2Q63BbWLlylOdaASUl9VugK/ZOkjPKhe/f3sv8/p/P4+X22KFTb0fsiQxYX82SBgmPOevX
dMry9lOhEPAZdrXYEfGHCqMnCQ23p3DlTo6eYjEN14SFN7ei62ovEelA5UcU/jzq2CGG0vRt5HUb
s1Hs2o1gin7R+yY5qHO+sWMAaIEwy9tMjeebOsGegAfxCVSzsk20bjwiMLxkkVhNSr9/HEIBjPiL
cApf7PmzhwqI2CLs5xOsUxMynuiutAEQWDmPc0cZBsp8minNMbafOyhCOgW0jYN3+IFB9ElFLEd9
Gx3U9/ef+fkkzV0t519HxtGgqhrDYvWhaUbVJ10wKae4TbQfBqg9aieVtamyxY0upPHLQobdKmTo
XfjUzrfZv68MN4FtlgM0gUL9+fOQrVEvjLxQTiKw0i1Fn6VC7ygXVvrzD3q5isXEhV9PxiPItmr1
+4I2NAelsusTU1y/qzXjM5ktlkcD8FKM9/n3/PtKy8NEMcRu901HTzNrJBxaUZ8MInufDERWvpE7
VyoZie4wNtBkHQD677+9t4OKtZ2NItWSBcCBK/n8Idog1npWg+4Uc5bYmgRw3pPcSlpkIbUfYiYf
P4Le/tipjuzLTd9u7CXXuDHJttD0EaBmDt07iSHbXbix5cJnn/LLjS3f8Iu0f13NmOlsaw1q/hPm
HzYgQlW+UrnsroJAmw/FVAZAtGhasaalMENLItz6LqZ0kKDIpFiBU9jYproR7ow5VuFntM9FaP/U
cynZAOrvL8zFL9qn9e2qPEMHWgrDxFkNExVtrCJpZX2q1cGA3ziA0y9MOdxZVb+163KptHfZTrdq
5Hl2N556YKBkJqpz9NWE577hbzYHRZmj60BrwltOWe2zUbUZfRURXGVhWfzEMJ4dw7oHVFyF4soB
he/3ektnpDSc60hFqal3orytC/mrnCTVIxNDrbtUxaxbLY1Y7uahvo2GwDn1oOW3EcoI4HtGcyyh
FnsRnJqN6LLocOFVvp0iqI7RcyIvhu0/3frVGDPHLjP7qDphKlvUJUWwD6ZKPxpSPx3R3mP4IvR5
3w/dvUFG2OcAid8XfMNPiV1nW2be1k9MKOWqUU+byUmm24k46CP6xPz5/Vs939YvnyC7a7Z9dPAt
ZHvrXKi4y7NuJnEAzYne7p2J5qkG6QCIamp4xDzM/vvXe/vJcz1C2xdDEHPnWrwXt6lB+iiB5hwz
5KcOwmjhUPgAnUsZZmrNg2MAFH//mm8nNAKimKcBnxGOhhHt/G1klk2xpg6rE2GOgIlVAeCm1Ymy
1OlHvX+pPzxO8Kf4gBfuDp2a5VZe1UdHqe9NveFSNnk1NOri8LaIk2EjkAEc0yUA82+vB3gMOxOi
FI5oVHnPr2ch5UFpOxcnu6FrNZSDswnJOXBhkvS+IsXlBf3em4HNfhwJPglYHJPQWax+X9O0+K/A
Pp34rsz9rNRIIUXUb03R0JHF1uzG4JMOtdx3F9a+lxrS2XyzVBlQkJgvR0JOK+c/dTQ7s4xNfqpw
pOHLSFryc6mU82ObG7cqKvkdZVsZbZas3hI+gODAKI1DGtWDj+6lc6VcLYAc591ToiIVwkO0CLYG
rLtiZ/JnvXH8Ckq+IWa+qfdwTaRNpXf15y7tw88dIR9kXQBongqBxLglsIWq4LBPhxZK11xcv/9a
34zY5bcunqdlp4E9f/VbyzqYsqFnGIVR2pArE4htxvTJBjed9u9f6s0HubrU8sZfjdiAqIQ5UJgA
7FIeaflgqcsJbk0H53MbVU/q1P5rvPw/6zUvhY/Vm+SUsugkOTWgE1k+oleX1HslLszJTk8MVfmI
AEHqNkCxiyezqID2kNO6AU+c+/WgApKce48poriVMyjhdZ1FfpfZrIOSPcsHHcy5lJXpTpLaeuvE
s9iWg2aeikbUV5WG9X8yoJhCLyMCgv4p6swlNrqeCZ2Zizm+quzZq0a7OLZ0yC98nKvDID8MV/oy
+zPbUUN/W8KQJjqZdpecpLn3W2bDa5hG06af5XqbZ9LoOaP+Ieo1iK7wRGNXHx/ff7lvpqPlBlBl
O9wGK9G6npDSrm+kpE6Il1rIx5Fk6j+zQR+2bNbbTxMY/N37F1wVUH7/ZFAIdGUwBJDXtpprZZQ2
bRxF6UkTlUkHOthqnHSNglU5H5DfhNDvb/O+Dr1SJyZBVPrsGohQLq3Ab7bKC+DipYv2ok9zVhNV
VxMIRBJZeqqRUuw6wOq7RIfJTy5cQMJM81MlD2avhqPtg5gK0CXSci17XlOQGA99UNvfovjS63j7
WdPFW0TdPBrKGuswt65Rc4jHcKEUYdifLYtOCUHuglgWSXl4/0WsemMvL4JqPAdDzsvUT9aFCLy4
1LI4L5zKRk3cwo5o/E90WdzQaELN70UWHjsNMZxi84VVhaRuMXh1R5yc9hE1ULwxdAm7p53HwGGB
88OTLwKenEoVrq3ng7Vs9jZdYhgkaiM0ubBo/+EFQv1cKnHgaJBVr+YlXZGCUo+oN+p2Zrr5CDqI
OudF5fYyHs/nIgUkKuf6xaDHoW5VpGU2MGx16IsTyKeforf2g7A/F5U2QRIxwn1nLGKiSAQPmiQq
JLjQSrE8Tp8SijybVCZw4f339qcPCPcmUDSICOgp12XPYKYlJpy8OEk5R+4sSR0/mdT4KErzI/u/
+Saf7pq4ka6sav6oAnTd95cOIstvfvVMKOIwTE1KOUvtlQPgalMRSkqn4uVAL0XdAM3IDNM6kX9l
BEn4mdXUuxD135Zoi87PKGVlWX+hcr46CXEDeEmwE2GvpbeL7+J8gSB3PaGbJ9ensu2x9WB98Ysm
fsxj+VvYlNKmiSPMCmZFaVYj//v9N7AaeL8v7uAs0pZRQS3t/OIygT+xiW3lFI7ihypN+jXF8Ozj
+xcx3jzjZe+7PGN+pAW0ZjXuTIMIghJN/onSKtY5ZIJbVE25y+soanfC2cVOClOuooYFUXoRsGcx
DL4URcFHs5yTEyTs+ZsZF8ltbscj5rskeALBGX5B1SR2eC+irRoRLZRrUwdvqzW2mKPnrchQfi4F
m30LEn6f5eEdyjjqpl3fXI2RlewsJSKpLs12GlZAX55Q25vJ1HDGHCR/iifnap7H4iYaq9S1QitG
K2Vprtyo6Ra7DMCMCv1tFBVfqwqb5FU/iWbXW3p1fYlj9uK7Ohuniw4bIzavaqFJrpkzWa8kjTZq
86lyxHdtsoeN6kiA1kFXGy6WTXU509u5Gwt12AXhVH4No+ZL0i1ZC2kinssia2/6si4f7KgNfAJn
mq1UAgkmNdm8KvPO9oysGO6MCBcJav3cM9QAlXuHLu5G6wkFIiE43c/VLG/fHx5vxiBYMeq4FAKw
DC/Ig/MxqGWSlQ12JJ84O7QAx0fpAedycP/+Vf70AGmxYFnBu0JtVV2+w1cbMVPIgzMGtXLq0tEr
RuGHSIQkCuWo4ba20n6IbBMkrb4TTHvJkJPjlN8rCM3Cx7C5y/NMEJJ1Yw8Ebjm5H7b7tG4/JgIf
AOlbE+B3Pja31IZHgxX/wkT5h5unKgsub4nW5jOyVnvkYRrC2XRa+9RZCNytIglBvBAc4OrqmB4g
FQje8oQ/QukLWOmgI/gH5DTe6FWju6ZOZaef7GhTxsO8qfrhOEf2996xyp3RGc6xop390Ms0GGxJ
Tn8kTh1tWYUIB1OJxjNCgzanqhIOEl9Wuq9OWSxIy36NMyQgsYWptNq8KLEOGjhSpNMINX0baEVL
azi8T+d+vJ/nvryppch5bMyp9bShsxAITsbtUPVEN0x0hoUutpW8CCerWQ01lyklpns0Yp/Gxeu9
P4hWexruFb8pC/XSpaFwuKZQWklhNYPTqadCkhQKzYVzqMsZH7CkSheOKn+81OL8ow/EFkper0vT
MKchGo+TmoG9RwWc7hzEEH7C8Dq9/6vWVcLfP4vfBZyI/2EROv80RoP41LkttZMWz90+0UPFy6aw
p2QkX3H+daO6EIfUTsLdpDiPrTOpe0cOKrht4eypCl8HSUV/t5t/uSdMoaCJFyMI88L5PemFQ/Nu
rrWTiIZf7KXLXN316CVTLOUX3urq4PD7UizCvFAKQ7S0zi+VGHJkGWgQTiNmLsmRJ5d0d9MzYYi5
VhH2F+DmK8cruwyIu2AK8DBQpsFqv5rwQr1gxBNacnI6rXg2JcfZKKGdeDj/8TPBjlCexkG1Gk9E
+X4ObOmHDZMYN1SO79gFOxDBIAl9HSnXZwnL8WEWojwoFD9puxXxdGF3vTo0c7vUPugq0SVemtTr
2ufQjxn1xDn+MGtR7qFGHr5rSqnt0QhpNNvUjswGYVzYFa23hstVF+s2NhOHXf0bH3Jf9rOj9Fn1
oelUk4gDWk8IdcvtlEnTXd2iAsm7UfvGtFx6SeHUd3MWRb6O8u336/p/+eZ/LavI/41O2oo8/Zb/
eC3eXP6F39pNTfkHBw6DwgGbxJllsYf9i06S/4G/waCmL0uXliLW/0o3Lfkf1l1EfbSw+QasZfr8
H3SS8w+cf0oH7HI0jfa88jfopPO5k0mT8UrcBSAmToXIOJYP/tVSr2lQUZzciHxzFB1R9ak9HFti
ZD45hdYeXj2U+987sNcq0fPla7nWohZZtAToGBCLrCYP+BVp0rYY5Dkm6M/o3qkNpgBSid0jvAwa
Uk4rnkBSwqTy9O8yof+9OFbc37XCN2cHWUdolAMT8ytdElc0P6D2Ogg2dILnSGrh0q0dZEfsCuOF
HclKnvbvpRdQ0kv94w2lhA6oVEn4fP1SE9MmxnfsT/Uk4W4sh1sorhYerFHPr6gPR7spI1aRc456
UItkYYIOrNfvv4fVhPHvDbE1olXO4+DOzl86EWFywjQa+Xg2++tUL6LjHBvtniE5b4O5Kn5ljgp8
1ZZJeC1EkmxVI3EeKC4oFwqaq/X05VaQhlH0kKlCIeVYjT9KjHVGvLKALy7FN3Gem0jDoso5mHLU
kY4rRViQyf4ziCPir/iFIqkHIw9x4XZ1iMTPkqf6Gm6J7Hixk7Crv/CslhXmP4eJ3zeIggJ3Ov3V
pT14/qxG1txmMqfYr9i8nnS5H32UfdPGrG3Dr/Oo2UGkr69QCefbppKEh3GrudB5/dMLg0/7EtrO
JofZ4vwmbAgzGJVsIp31eiQ8qNRhktQpDftGOkAxs7zJCPE+TWGdXCdRQoLziI/3m2WmlyojbycM
6k/sf5BXywyddXYKZSz29NBE/LyJ1R/YWZPtGFvtrg3rYPf+sz/fbPx+9K8u9XJWfjU3ERsRkPQk
El+Vq6Z3J0vqjpUUBF+NbJruEYFZ2/cv+Ifftjxd5moawA4OxfPH3NaORvpeG/83aWfW47ixZOFf
RID78iqRKqmq2tVt9+oXou3b5r4vSfLXz5d1MZgSRYgoz4Pbhg04lMnMyFhOnBPoPchbt8qHh8ju
KrqWTA3dN3UdKbyujetCEx0SSdn4WpkqrUJX1F7lWIk69AEMoHuzWExVMXKD+rb106EsuWNzhVn5
X6OyCfVaiF1HU6kyKwkz8GlgF3lxGops/ph2uMQiV/o/mYmKT1Y9lSdugXdsoRPQD+UYAs7OVOdj
BpTvQYPHie7j4FlfyDnQ4Lq/Kbf7jxsAkc3AAkSqlMmv9x9vBYkcszBBV/X6Q9nULjrGiXgwGjPc
MXV7tgCPAPomluVvoHmuTUGz1Iu2MtPAiK0RfHWCkBY/7HPU5COi2E60E6RtLQ1+CzJ3UPASyXdt
r5gqZt9sRNkzE41RFKqth3BQp4tdq17w/l2EHY9OHOUPNnK1i4gs40vRZQtcstYA8oXcN9I4P01i
2hPNWbFayxP12n0DYMqcBbQr8pi/uaKZ2TmJGiMnrWceProwlfmxGsWEdGoeopcu6plsn4HS37Sq
nZ8r8HwnBvN7YITV7FySwfQ+NuCPvuedXgcgLSY7MIvB2Mkjbm8bl40sgmoGyFG81/XPdIROtB5C
RxbWWnUSPcKv2hDlJ/wbkE27V099CTXX+78DAF/SFvJEPvuqiiLRkMgqzlmQgH2T8nA6EuJw/8Wo
8BnKX/8vY+vKUOPqC/1nqTcJb8pT4o6f8jinSLNM7s7N2TrJEGGRaINmZG2r4wUULNNC/giiKav8
3IQ4hO72fDKbpt4xteGwpJP8P1urLRRWnbSAzrIgC5v8MW4UZj6NKDkjna4FrpEOPZrZ1cAwP6N4
koqZzG+aoGB2mDF9VOOs+aRMsB5WMJM9W2J2Pt7f9S0vAtkjDyKMQxCjrmrCo5O4M6ChLBgJbc9U
TyMY2Vz7jyH2qm9C6OH5vr2NcIkNseBgdbjdsgh/fZArtYYdBmBfsFiN81dPQvhrHp1aP46IVthH
0Xniez/G5cdSWO4ntzeH6cJwk0mb2ssYzIn1UP0pxsVWoXo0rT0Wta39gM+Xig+KJ+CUV2dDRB7n
LR5RORl68ce8SESrVTXKV5xs9gRsudpJKTYuNkEskxa4VAhg1x0ByHIMVICmIkgjLS1QPOHdSHQ5
QunwT33qTS3C1KW3k+fLc3cdFAJ1h7FRY3YEMZI140cWa5qYi74IwBuFFALnMGig0TupVBpfLA11
yUXX8qNmRNOhihxt5xhsXEHMk8u8ujRa5denQG9mMIVFVQQAndCFpCPiF3WdHXNjfh+K99XB0x/m
zMGyQbNwjcsBe+citEqjpXMqxe8qugFp3zmHohZ9tHPdtz4mpSWeEahdqWaRDr99TBwmvpGqzfLA
C1tUCEvNPWUA18DW65qPvApkhoOw3u+lLfJeempMC/ICr4yORreEY51EQdwO8e9d6NDzFcv8NGQ0
4+/fXvlZVqdGolZJ3iHWooq/8hYZJEua0PGX4ZAal0lDPjykJuRbcQx9bufGkDX0xWWJs3/eb1i2
DWS8I5WVVm6U4ypC/Lni63Y0fc+1uPtexjqCxgQ/ByiZdAaT3exLXnfpXv604RGIEKD8QMJKNc01
Zxnjgq0J6QJvhOnFLwjZ/LNAkXZCTZb+C5yXO7HPljmsUdLAGxDHr7aYJJsEJdQUP8q9+EOkzc63
bFnqr01c5r8jZ6Hv7OymPdqBKshBnoF1itLY1EJ1RSh+PfXdM+rcUDCZRJWAk+NALfaGbW5PEIgN
rgfTBAy9gXm6viGpY0VjPIxxsMBTIlNfJkGzLg+WXB0elLj9mMVo8MZWs7Otrx2f66OLYYq+MEjq
0Lquy94JVE7T4KlxAKMNo+K0AYeXbKrt6cFJJ+9TBaKmDKaIWw1pmYKEGGP2c/ZUO/Z0cVJCP0hN
1fhJV6doOLSx2v4H0AA0qMJIva9OangvcVVAWoagst0dqkpD5T1uSlWKIVvqx1l4EJ+YUE8pfhIZ
6p9wdSo12uRDe6ohW1UPWu1F5o4/2gg/6LTY4JCZeUWPby2I1pqDpZeLSIKmh2Yqr6c60Byz9vNp
AurraiGQnX4MShVqtpGZTP6dwgAAxC0nHeqGo5IV81OsaHZA02NPeGKjKMBv46Qz/Q12ESGV68Og
JyJNBArAwN5j/dhbC70WbVCPGRMBZ1WKh4PuRKoqh1pFF2J4mIdJQUzA9nbAf7fPkSc5nigoSek+
0N/XP6QwtBk2AgvVBA0O2wiWiGNfLdGlGGtz5+Xb+iRkzVREWbIBq8/qgnden/cawntBN49Kd9Bm
o30cjdpBtiGxtIOn9+kXq5tUqKaaaPxbUWKwKmISrg+Yz320m745MpuhnkbUnU8Mg0J6fd/Z3r5i
UifJ5kWBoVOOF1/vBu37PK77KA7ylM9SNXrmj3HSPtdW7QY6MuOHrGBC5F8YlbtCsAxefg2vijp3
VE0RRsHANFxK2ayOz+hnQEHRonvzXbhcyaVw9r68fBxXboFC7v+ZXT2etH3EpMQZrg5OYtpehqSy
K+fT+xcHlysRHtM2Nqna9Y5Gpl5BQYTzSSrDvlhL1gIvEmPghrF1bNPSCqYJWo37RlcgPRn5gHV5
BbADSuSGra8XMvO5VplxMBZe9Umfo/oMuQkcyZay/O6NCdmjDPCzkiEZaOaqA/WMPYbZG263//4I
SvQMURHeriGReVJXrd5TOjYLrfnTlHMGFRwpl77Ilq982vGb04oY/HhWXGgxFhf0ratnkZUKoHBd
/4ASWfLP/Y25jX2BFmsoNhB1Q3i/fmI14DV6CxgkIBqvg25qyyfFc8QpmVznUKOk9YxsbfHQJ8IN
Bgqz/n3zG9V0CW2mngunGjnQOscYtCkaGcbnKbKb7jSSYZ8KOrXPNOLFcVH06amaxaQeIybQ/uro
nH0ol85p/SWMTSoMtbFTnN3yfkgEEmwYwFYpql+fTsizmrFp4bLvo2Q+a+MgTlPkfnUja8+zbO48
h/K1NgmT6epEkuYVxqxO3IMss85za5o/EIKrT7xhXXfolSw8wjJnnCFfin8Lx0n/cX/rN6IPGkVI
KjHbAWr0FVr4ptijGWDN4pzoIzcp/c1N+As6xuHz1AI2c+o4veh2kh5F20Y/7xvecjPM3dI+kTSH
5D3XW1ws8eQw4YphtRZMtnj5kwMKcOdkye1bOzPacbDlyUYdcwjXVuyKjpWrdeCI61INErVEF6Cz
Wt+rnOiz0ZbFDvvE1kMBkI+oGLCSVOy4tqcsnZaMBfaWRJ8faeCrxqEMGzjPa6imvoSpm5/UAhn2
Hc+2dWBB8gEyY34RgNRqNz0khm0SnjRwHThZYmVWX2yR/GPO078IVyUDBPMctJkkqO16hbECd21E
vB+YyyJ8dwltAlTwPz6UefY3L7ado65o7qeuaHcvy+YqZbRMIRTczPoZThy3zBwvSwI3LQt/KCrD
R2QvPgMX2+Of2Do49htTq1ewLHPa/kORBIoLEZNrtxYUpZp3BDrenzokDncO6tbBkXhh5i0INCBV
ud5WKixK4mloWYR56qIqAHFqDYvVcZgaSEkyqPGKORcP9+/g1n5iiq4IESdHRzqHN5e/yXjoWtC2
IC6b2Ydlwjh1QHwOwzjuKaJvXXfcKb4UEQQGWFb7mQ1p5hEt0ROkvnZCunY5zTXn9f6CVtiS/z7w
8OxQFGZyherd6nTC09L0JlsYOEXSPs56G55oWtM6A9Fbn3M3eh7VtP2hOS5TSWalnbym7v/pm2V4
0GE+OxP7Cd8YayMApk1nSg8THyoSETAbX++43q1PTgeQJr3kZkFm5nr3Hbh0Id1u0mBx1QQSkNLy
69Yy0AtB9HOsq+XBLGzjj50dkoH7yiNKrLjk7ge1z5jUtdV5cip0itokKHSvfNb14RvoueXrHCrL
UQHfBMVPk59bFLqO7tJfRmgmdvrDG+umSw1eACKLV0Tf9S+AUSeP0KqIAz0ph8BUJ1QipzY5e4Zi
+gyRJA/qUu3Odssne71uAHaU18Ap2LD8X1vtjMqK4pYkY7Dq/psaRuRSoxM7R2qvPS0pJNMXzSw+
aH0//qZopZgPS5PAY0KT1ni/t6ZaBLSLkiq+bJ3wDKjsTUVkRkFpR+rJ1Kr5xRkjwzegbt3pUckD
v162pJigCiZRdOvK/gBAtlOMKgqoa6tNUEDe8sMo7EILGporoDvj7JcS5+kj7EKJQiCsz3vTXFvf
mwIgX05CvW9keiZ4ivtpqOKAhpP5VA6VcQEMDaIu0v5pFMs4jPE4nO4f8w33TU2MdZPg64yurb62
NpEWQzZLnwbKvgdA5uMFgTn34qh2fh7qLP56395GGOXx7DO2Lp9GuIGvT5czmWFdWiX2gC7AlZaU
J7tHIRjKlL+H2pyeM4gAd56MDe/NY8ENoigmBwNXa4SIc0qnkkYKrzHUjKawHnJDZWRtsrJP95d3
s50kKkxVMp3GVqLutjLV0GFbyN4hO1TMQWZmHXoUuMvSVBRfCdVmZ2m3dRDOKi8TipFUb6FJWcVt
mpqj755nih+bQ3ehBmEFkQEIQioYei9Jps2XHpKGoFPL8gydffwtTr0iaIoi37lAG0unfc2wLBoD
jKmu72onoABQe2pUlbrUR1Nl7h+5SEGrqmJ89/423zySctWoHyGuJEtAa335tMFtRVCnw1sSjtS/
7GK2j3NdG+8buOGZfDUE0EMakvP/18e16IlncjEovovfuYQaTGVlDr/n/eVoNzefhIYDytFkaBVk
6eqtqVQN2ld6tD7DlUCtW7f2rdnUn+MxCv8EzesclMweLnDyRl9BivUvJtNhPwq1tk5RN8JsXXoQ
jYdxFRhwzbqIeynVrxG56p3jfXN75e8kBpLzPxTU10JiXgTnKlzVih+i5fCoK0b8V5dF4Tc3VJkD
ra22/VHNZR0wsL0n+n1ziaVpyTYiHTT50OqgWwVo9BLacr9yUufcTp79Zeo18zIoWff5/ufYOF1g
CwnC4OiVdJOrjz4tXmYLU5Gd05l5sBwybarqydf3W6F79dq7gyhuDYJZQlGZaAxwtEK9unhLMzwN
db3Xh99YC00lCSQ2XjHLqzhvqYd0UZB29ZWhsc8z+c9hAGlyefdaIH2jPkWCzhDyuiyRQL3MtxGh
70W9ey4bJT0xVdy+t9ggQVfcEwatPZrOa1oveIcHqlW97FElxSWKe+M0WtDstvWwpwV+c9oofJts
Gl0N5uNJvK/vvV07bkH5x2L8fmqDyTSSbxlQbApuRfT3/b27uVOMdFHdw3GSXdAiW5kSZq12eSQw
1abaY6uZYdBmVkwMjnpTF0PtPYfW50L0un/f8MYagU2T05DZc6nX3EhtP4D2AgTpCyYgXvIyjHyz
HtwAMTB353xsmGIEAe4LthUGizW2rI7UyI06DdpddQIY048VDo5k+Gnw0mwO7q9rY0Pp59HoA6cH
q8kaJjDadhPB/O/5LnozMFGm7vTUhmB1YKHunJ9D2dXfrChLj4OZR3uqX1srpUKkMgACquYGIJKF
cLwXjJ35be/+mYSUJ4sIRnI3BJTy/mXaFncOV4Xo5toXLwYDMTgokJ+Tbg8HRllmn3pc/Ls5wPl9
LKYYKsXCK79FYZ3+uG97a5VygBpAFxILN7YTC55Wb7Q9Py+I+YvWcQJjpJ5iaOhz3Td148Bs6Dhk
JZhOPn349dBFCMrUKPPQ8xmo0S6TuoyPg2Lv8cxIl34V/ctmEhhTdJlJNSD1u77v7qRFogDc4Xte
UUKSiBQOjKPlbyCz9HM0dXukRRsb6BDmgxmWJBXItV3bs0AQtBS3XYTaamC8cZcGdMeVs1fV1s47
s7U08PWg4egK3yLiMpHosaowtqdQVn7sq7Q4pzRnc6mn7eq+KfoxOd//ZreVe7YT+hSapZSGoH9b
vTpDST1MggF9p6cCdBhnBg8PCPhoQcW80O9oowjrkObz4s+NAa9WWCjuo+ItGjIImRl4dmWgQq4m
X+7/rq1dh3gAqBJpAG3NlasdldboWL/Lww5FrMoTP/rI9M0PszstH99ti56/3HfJQILN1ReuzHCe
ysijNyen6CsD4bqyCA+xUein+6Y2HN4rwo/JCNCjN2yAbYxIZdGHrt92YwGdjzYgdoQux9FVy+wY
G+341R2WT51XVL/uW97YUCzzaklJVelrrxc5IK9UuzOLXNJeOzRj2JxrwL0HKxubvTMlN2x1RWE7
k51/7BEHyLrFmxoc2gKmpUc2V7QATNmYnXZpzUIwgmlqF9ttitPM+OlDYwK61J10PkWeWb7/HWMO
HU9EfkNtdw1kTRcI+Otec/0ZKYrDuAjzMS81zWfWzvx+f2u3PipwGUpzZHaQya6WGyGY088JqmzQ
G0Lun0C5OdBnPoVmCiE9eqhkszpznWmWvRuJTIHTAlkmyTm4JuuxGHpuAMs8BK7Dov5VLI54iAws
01NZdipcW+dHcooCC5a0Lmv8UWN6zYwsm0vgAbXoYtNSHDNG3YTwdr7crRek38+AILEObQ5Uh69P
jwCIh3JM6vppAWCwQj/Nt0RrHiBNsZ/7edyLiG9Xhj3Y26SrIeBZo9QGu8rmulUcvxfdrzZ08/M4
JC9TY04P98/JliFKKTZyxrJlux5XrprSsfraQmYU5MtZjfCpJZgMv3H2HpJNS+Rer5ddpblwvYXl
7BmTyJG1snNNP3AWrXPUFNNRlK3yLxbFm0WS7xAuwuN/bSqFaWPW0A7yY1QtLrQXMuCMY3FMem+v
6La1KgJS+SDwHlO2uTbFCJYshda2b4Rp7GedGR8nRemALeh28O5PxfAA2RgECmQx6yypVhoqzUsO
m3uTtqifDKF2ruE/fRlmS/x139bGeZdlNnr3cllA0K6XNaih1TEQZPv16HwHKju9jJE2+IuC4Akx
urXjnW+jNNCgYPtYl+xSriWvc6eMmlJDbctzuhAN2NELUmg031tiwvHzqf6LxOJmrRblFaYxU3W2
KT/Qn4TrVqJL2u4Spn11Bv5H++L+Lt7UZVYGV0feRBmW78g51LI5Pmim4gYUOaA86Rfzt0QYSdB5
Zb2zlzI4un7ocLs8L4zi8LYyCHn96RAlDKfWYy+hobM/oKGJaJsJYbc7xckJDcQScv3JuTByZF6K
ElbG+2veOjmMZVL3IJSATlZ+6jfvLGng0KSJafvKtISvPOBH9CeLU8FXPYPx1d4LoGKPYRUBZwtu
kWGUtWeuRm4epPG+obbWD1QgFPugNMJ6lGxxe/U8eUJu9taTFJfMQVBNWJ2ghgQ1MzoWN5U5bRwR
TZfcqeYzsMn0vR1u1sWdgAMATK8cZ13tozOIIl4a2xdq0jNlxEARAUPnqzksojzg6cccIZr3P3Ny
zEY+PLw7FEivjfaRMkpxXqQH5y470x7qodOKOv5otePYp+pO5XJrPwF6gRSkU0kBenVWTRffrENq
5dd9UZ9G22nAOprKxVOreCffvS11yw2VA1KUfKnOrH1MaSCq1CYcFNtUvOk4akNuHmGMCR9NOvoI
vDfKl6klMFJBaJwnre2DNrHNh5kMY2fZW+6Ow8PPAeYGJ90q7iVfzcJxNFh2Pac0aS1BWTI2dqKj
Le+DGMorwlHypa1uhtJ0McCI0fJzJ4Jg2TbQlYmN8WBK4lI7tEa/S0pn5+m9jTslmpGGMM0Zgs81
bMGE4xZYv00uX08QlaY6iHQx2acFCu9jP9fCj7JxvHhxtudstxyPzCQg34Qzg4L79dmdC97GtjEs
33Lj4iVLywax2VlKjtFYHhGZo8qY7Tj4rQ9Jikqfl1wNqeKVs6vMWSk6Y5Yi9HN0mqHGOTpohexM
YG3dkrdWVl4nBImNBNJCia9UhwAtufHQj95yTKJxD8ezZYryPNgBAg1UkVYvljAaNGgSzfLV3gD2
pYbLMY4A+Je1lQT3H4pbkCD7xfwyWadk8tPWGJ5lyvPI7VXLb+14UOGKzHQXJrXQ/Z4ZSZle5tTM
/9F7q/x9ptGC1HHmiB+uHHG8/0O2PiKdL4brJSsAEcL1wUlKY6g0jQqqZTAhMfa98yEu3OXbfStb
z7KMEOmWgocmMr22EvNSo94U2f4oGCs84NutD0zUiRjJc5QJjmYTD39NZZOXxxRN9MdRMbM9TNGW
RyAskKrrzNNDeHH9G3gW8zpbMtvPPeRsy35aTrYzitYHYlU/wEKX/GPZJTjN+0vfupkgg0hGSWUA
Hq822Eitqo+QgOATLyoutx0QevYaClejgX6jHsKm/36LgNAAEENXiFNY+YIS5YzETgYk2CvV/tip
inoQFW48Mocw6BMmPHcMbp0hiR9maMzC97ye9TdRj6IgAtQimeKT5abH2Yyq3yQN1J/3l7V1O1GV
R4wA3gFej5W7afLIdGaD5xL4onFkfNANxrwomLbOvM/3TW19MwqWHuh0JoSIm6+PiqFXhTEK/Lgd
hwzeWjAHIL8L1WMNVL+dit0eps7/cB1avTUo//ubHUT7HNV2+K/9vsnGJw0hPd8YTBR/Bhctxqbx
jqYnspOqde6Hps7+dCHLDWwvjI42crI7r9gtUJZOChAKOYFqUoy0V7fVbpW29BC78ZembP5MwMO2
R6WtFViHFav4VQljyYPYjjImrDKtUDjFSfEMR4VCHQJN7uk8L333bjyL/FWW5HqQIai2VoqrOmPQ
3InQHlLnJZh6SqF9az/PU+W83ydeWVpdoCY1mRJpsaQp2re6zcqHaVHsnUxl4zhjhAhFdoNZ0Oqx
0WYpTpxDoRXSJT+bLdRbTD4Lv4tQELp/nDdNATOEeorBB7KF69O1wPA/DoPK9yzTHt6luniss+bz
YqC6et/SxsXBwdNZgfobj7BOv0TqVQzIUxBwWrM/5UJ3TipAt7PrlmZgWGm6Y2/Dp4O/ocOBn6Oz
vqajHVIFVTOABkhQMl2DvINxnLVSPcep28THHA3OL44aA7H/F8tkUAwNJjJj5jmvN1QTXu9MKM76
cK27z+BZ5o9UJ8gtsyX8zWytZedGbjyfdBvp3MuCDoN4qw+YNnNbmpDT+ZOWCkos1RJYLZIbMM+7
SGmUsOK30ex+EInZHRFKH3bsb27zG/vygL1xT+k4wE2FQ/SFaS5nHarSoMt197Fvge9DIa8drTnt
djZ5I5imqyvJWpkWkOQa10ZdlJhLc8odP626+hw7DiT9FYzSYePF5y7s8gsUlQg4D6W+c/+3livZ
0CSUG87SV8TJm+XOad3mDm4FktI4Rm8ADglDckgnc9X+tmRDcx4YOfPvn6mtS0p4Qr2M9icfe/UE
gN+AgLPlkqYudUFyhcLv8zJ9xpG+m60ET0qFRIJyKFWQzV/vbDG3uTHOlD0XG9nnZbT6Iyzk2WlE
MmVnK7ccwltTKy83j7Y2Wrlj+9XCVrpNqp1zLdQOc20aB4tA6HR/F2/HvCQKgM0y5XNKEXQV5TlR
rHSU7sguw1D51QjbfPSy1gucBq0LNBHjoj6qbecMx3QexydUDxnwyuYEcaxUtIGSmO23LLKkRnm6
/GEIxfl+/xfKu7p66jlWKCZK8hAALKu77CIBnEO54PhREQ7PbRH+LaKm2SllbBwmnhWe8NciFCX7
6y9sqs1QOxA5+qFgkC+0lPRhympIJBJnbzb5llmAOulbW6uySTL3kzeEMAnZc+tUR69dHM1X7HL+
W4+97lfSADV6URLNKVAuTrIftujM6FhHTaYcs9hW3INDd8EJimlAa7hW7PbdL63kHKIXRJmaB3Dt
SBwoXIcQUIxvp0r/KJR2OuZtogWxaNydZPX245Jd8CIx3ERRh5j/et+VYclUN0XoYlQs/TeBusBF
6sS+2zNSZCZqkMm+DFRW4aliM9e1KCl5KkHayZ3q6kI0Rlkny6eZ+ca6/NwJIfW1Nfu9MCLSJzI4
wi86s3QSV9er7ZlIoZFn+WHPS9Bpeg0FUTOd5j7fU6K4PcOYoleG+ydrI7m43suwCXMjzRvLd7wy
/5DFqQpPI5LnZDBf71/JTUtkFHI4yZVGry1JBPYE1QpfzVN64NKD5FXqCGsnzdgJxW6fFv7/xEfE
DEQsN6MDalUBHM9D03fCMj2jcPoDf9afnClNifgzccibbG9e4dYHX9l81d1585w1swKFR4dNgVqM
r7pRcgRw3xyTqY5PSSaKnTVuXYI3a1wfz2XyekErB3uQ1wWLozeniArAzq3eXBWvtCy0k3euqeiW
1lmMMrQA848iOwoP7u68Hu1DlS3TWbHd6OH+Idm0J0UXZBxEFWEVjgiBODvsS6YfqymMAHPnnlwd
uqKmoIAZWZBg37cnXfT1O8FXoytJTYYYE/j19aEc+iJPKJNyUjK3OKlWB89UPE8vDJPHR10f3KOi
2PmD3hrpzuOxtVI5qEnMRQPsJjOx2y4VXeqZvpX10blNJ/JQpS/BjartRZuVH/cXulEKY0iVjjlP
Nh6FZOh6pU076g2YcsvXEZ2/gLapHkOrX0BhCwiorHwIQggOD7zdyl+uUX7XKCX593/D1pLBrMoR
GVuSnK38Ni/p3GrORP5dO1nQWKkTHRKEFS4dfBOXWcn2UD5bLofSN3EYDXUShNWah9oT8J1DUTJ0
3Hwo+uNDb9dz0IbVz3+xNDaYapBkG1qnSE2e2ENTU8uAP6wO1DGBdNuBz2tA5vKpgg1+5/RstBqw
Rp6OBgKuG3qL689p6O0kKlhT8NsSmRWN6qko7JRS6qAfdA8W3VyJ7KM2C/MFXrPuofBi9WjYmbfz
UaWh9Q3ipaJhzPQT+Czpp974PR1saE+z0SKidkJS0Ig/elXzx0biexrPcc7M6yj9jtnt8yxru8i+
ymB0dZhy+OCzSB/4tm3vUUduO/13YRn5padM8rcxKMp/rBlChdxJzI+6Ew4PUtJxryi3ecIAN8hh
OKgV1jO36CcZ0xLV1B29bDgXVRb/CPPhjyhHX/H+Cdu0JMsLMKWh1LIeemIWlWpASDhS9K7xezgP
CEWaSndZKHDs7O2WKYJ6eUMpN9Isv/6kjWpHs6JiSp/N+ZzAG3B0hrQ9zUm+91JvmpLeF4wogfp6
gD6qFbMTCV4pJQs7xsxQf1+yLPVDe0z+vr+B8iCuD6rEnxB7gHuB1/d6VXneu+2CYKgfeV77Ux8S
3hcz3hv+3PBxsOgAdgUNKiFKq71rF63XBlryfiriNrCH1vnhTu34rNj67/0QzTuL2tg/2J8kkJcR
NCq2K3N6LqZRU0zTz+eaEbDMdpgDCd2fSjWIve7Xpi3mP8DzYvKG/8nsOmEW8GP7OiMggVbpzmNv
mX8Z3pJ9uf+pNl5l3mPSNxJ0CUxcfaq+pH3oOMRS+VAb5mmwjOiTrUUZCM1haQ0Iid0E1KKnPDLN
K3ZO/5ZnQWeD5BbYO3+tY5DOyvS6m4kJhOqkJ5Ga7Ycu6U1fcZX+c54hsdE7aZceIvzSY5mOdcAI
evbt/hZsbba8FJwiaJJgU7k+rVMVzm47ES33itmrx0ZPavRSmTEBhFB3O75l69BKXtX/Vveok14b
oy+to7VekOpkHmFWSm/hICzRn1rGhzPfWhpl3gm8Ntf3xqQ8Am+ejSmeR8SOO8v3UHS4oHg8Bb0W
uy+hhnzO/a3cPE2M9EHjijIA4c+1KWOq1DhvSBenqkQgm3SreZgYUUK/yXWUA4Xu7Es4Oe1XxRba
Tti1ZRvOAsRfcTg82Ktl0uEQVYPD8Ksi0Z49D1qUSNeKo2e3RkBtUwRDVPxMojrf+aRb+8vh4Wmi
zUp1zbte9LT0y0h91vTL1lEfnCTOD2NumA/VNO9pQ26ZYp6cqbDXIWR7tb+lCb3JYlOOtqv+P6WT
WR8LO+8emHuxdha1dU6RVlJBbDNfT/B8vSiF2jaEd5XtFzhXf+xG8+M4tYwtzqqk1nH+un9wtoIs
ADL0+ZnspnW7LvBMIIfTXAJkkPKLf+a4vUvcpNbTFOrlXx7F2s8zY3m+UjFvlijC+oTWxATbTNLt
wMo2yj+M2+IOZclfLn7lDhJv1Ae7Jb50yRYOSqvMz3UFen1ptR/IodeU5u3kqTHb6FKGYDo9tVA5
ZHZNjTODECzKaYhaxh40cSP4w0UyjMAMEti69RxaWFnWEAqe70yBV8VjetBXVaRLuoiYYZyYTYNx
co9ue+MhvzK68lZ1DsthSI1XjuqMx8rRu4cQ4PnOM7B11iSIx0ChmxBzXUEsQi9EuSmx/aTWvw5O
Yj0svZcfLTV9RiK6/HT/qMnruApOZIlJVsIxSHnn+mTPii6YkNNsXw0r7aAmkX5oC1v8liAccY7U
egqiVKgHI6b2J8Ii+Xjf/NYVRpYHUAYNdMkJcm3e8tLRAT4DKCuBsTLsEogjkOFDTC0uH/6NKWAQ
IMaJW9b5wgKlV2dKjG5dxdMZ4vQyIONvXlLN3AvONz8hQyVUnNAUpFK4WlWY1QUUo/SyRUJDp4z0
l2YQmg8vX+7bdbUH1dncxTf2VgcTtsa6E7DR+16t5KeF4ZMjKdwSeIq717bZXBqdc0mwRMdxnf2g
E59MHQU9P+pE+ESdIp8OaVPnEXqnzfjBMpN3M43CbkAxjUE83BATM3Lxbx5su6BgF/eU/BnmRuBu
SPRDE9rLwUvDd89Or0ytvlvTecnAkkA6LAKtSW0Y/K4p98Rrtq4cBSa671SRqYpIN/NmQV03am3K
hfINxevgGUfs+pCFmveY65H6YMUEgHnthU9VstQ/dW/qlp0QaPMHSCykrPNCPLp6zbownLsYmnUf
6hBXHNIMwIUxjt6vojIVtB+477YxKidFiXJfc5M9JoCt44reBs0wnlJYeFZvSmVCg0yAZ/vkJYo4
APoaoHWNXeOPaUnScCcK21ytHDRityVEZ/VRmRzNSyvEmt5p08EJxfCywKSJpDP0VHaSFHAyKtGz
U2v2h8Wa9no1W4EYnQJK3fStKAitzNMO1MrBwp1rXlykB1WUPwY1Vf7QrLA/6YKPm411f2yLrttx
eJv5hBRlpPJF8gT8/PqgTU43qO0EUsjThuXv0Zz6E4X46uxWo3du4Et7dhTEA2Wp4wihlXmgmlLv
dTO2Hk2pZcCX5pvb67kgQ+mYi59pLlPDemnyECLMKNzXLtnyS7Q8oXiVLBZMl16vNU8hB0lV4OiW
2v1j5p12ius6PUy52QdUKvZG7jdX9fqQgI6kV7M+wmXuJmEPOLIz2/S4THSe7GXeK71sHV0ZAVBr
Y66bYPB6UUrUedk0kPg2CM8aRySL5w9SidA6IW3WJoeu06M64KJDr0qKrEX+4OTI8t1/ODfPEWUZ
yJ3gCqEus1osHMBInGhU2kJtib6rvDSHUYjyUamc3K+iyUFUZKhPqlshkV3k1dmoh3AHCr/1fd/+
hrXTVNMmyTrAm8lMp1lZ4vZZ6wr9nA1adlDBw5/vL3rrA+OhHCbaGFO6GVa2hwm91YiSsVlViPZZ
vX720CP4476VLU9IqQHqXqZssLO6oUjnRiENR8sXS538HfaNWSBelo/JwRvDcQ/XsuWKXFPW4hmy
gcdotYfa4PSIdxO/KkbaMmRqefpjnSCkdnRjA82lXkuYKihRR4sOPXzRexXbzdUSN8BDijOArfD6
OJutGHOlayktWMI91UU3nxcwS0wzTGInb5Ebtw5rOZZymoj4C0TZtalMzHa50LvxF0stkHTMeu/o
KHPp92A5gwQKVj+bi70Rik2rr51hnf7KzaFpSliKCtm5zey8ulR29rli6OxBhZPhSREQBZYRN/X9
R4giHIVgifq4kbWsTJLR1+JYXE3DhzZSly/amPRnBk53BaK2LoUMaCm7G8hlrzV+qG1OInLgGMvb
tDpVCEZ/EFoV7Vy9rWMqMzawUKCDEIm8/nZj3poDzMFQEFa68Y9VdqXwW7jmH+akNH3GCpPHHrY1
4EK52BlM2TqhuFow9vzFxVs91uYQ6bHF3Js/DfF46eJcP4TsxmPURnvsI9ummGAgAoJVa80u5WkN
uD0IxHzY44pgdvqf3RSOAbwI/U4AtGGJfBLJOKj6eYnXTqYVk+aZGXhPZ0jMI1Qx4eMo/oezM9uR
Gum28BNZ8jzc2unMmigKGuiGG+unoT3b4Xl4+vMF0pEqXVZagFrcIPXOCEfs2MNaa7tW4Zv2YFx+
+zQis073GyIwxcOti+libZyZHkpot8TpqTc1BTlWd3nHYO4jHZKdFwFTYJw4IvTZtlRc24QPZWTU
SOJ6UH5mDHdgGLKefBvaxgFUWx4BVHceY9pd0n+ibktYJY/tq7Dd0aY8VW1cila7lfJ+KhX1k4i8
ghEaUyemhywVhXue3daEtLg6ha/M0/LP7e3duYC/JiBRCQcdQgZ2/RvcIjaEKKn8DKadfR69YQ07
WJo/b1vZOzAU9mF3UlihpbB579uV7BXVQ4IbLWIkXj+l/zaDUjOpWY8PEDV7pqAJUXcgV8aHbTa1
qL2OSYOzeXK9pL0z3MZ+qWIiG1s9lHPbNcWLwMRQMIc0S6/3blGpLs/ww07OKNYw9qLkPh9gcg9O
nB4EKzufSfYpPLThuQigp65N2XY7wCZlhNBopPM5SQvnkjpUNW5/pp0DSTCG66eDJUV/NmmcObhA
SuRrQ4rch5Oo3XCZFlKcOWf2yDiV/3pK992Mcut+sKLfRxkCcWG8ARUOqA+EE9drbF2niGoqreic
dOI9U5IQ4PWGKdS16Shu2dtOBEhkZ4tJWdoWlcRb1FvaSq8pbXXtzm2YI98w6O9gO/etmPB05RBl
0tPrBUVN3gs6uiaBQV3dEaHoTy48urvbH23nFEpwuxTcA8FIVnhtJfd6Zqw1tFdiZqudlXRcSfZH
9d3oZP/7fUvwYPD5vNaI4m/WU6lt3aNBQyG+M81ntWLi8LwkDFq2aXjeNrV3EhH0Q6UARXRikI2p
sqpo7XQElpVWaL4RC8PXIiW5UxLnH0MpEtNnmop61w5zehmtjvD2tv29TUVdELEdXLPsVF9vKiEX
NKyKYB1WsHqB0Pm5NmsqmYmxLl9um9o7Jdhg/Cq8IYqJm3qpGlV5WSIgcDKbtpMi8wtCE42nFwdL
2tvS13b06yXlQp8aaHFc7qUbvjq9kd6vi9vAd8yKc+Os/WUshRUmSh3589QdDfbY3VGZ+gBYpgy9
9S19Juyp73gC1qkqnnTmV/zlqMzesCLt0+0N3bPE9EwZVUJFeSNeN68rTZRUpx835PldxRC4j0lH
0o5qrn2wpzvhOetBNITQUiIB5bd99YLP3szoxo7WH/oTxQ9vMNUHq1fz/8XgGx7QOiufrdkY/+DC
06OgnevRr3gz77wDNVFkyGmeliw3/KSnRzJWUX/nATw43d5K6XI3SY98bmShBeFHjuhmfYYm2tWA
N9n0M7lNHg39Ja3r4jExnOjc9pZ4QSpe+c9T86Mqz04wZvPY0ScCYwUReWO61XUxKklCqzPX9UuJ
kHhQOUza5o0wQgQ224M4c2+pRH2UNiQnDa7x9VKV1O4Xm1gdDL9u3Y/o/Pj6HLWnyog72WrU/bqv
2jBN+iG8vcl7DgCuI00RqdqGAO+15RF6QrNy9U7YawJvnpPSV72qOfDee2YIbWXpjvrbG22vpjSz
tBSyDZ+X5v9qBitcBOqaB4HK3o0ggpCarDQrWNH1YtoEXkkcoU62ms1LXebWRXSlcnGEUgHetkSQ
RUp9cCF2V8ZzxDlFuufNYK1eGJ1upqyMJmFxmnS46Mwp/3H7K+0tjMcI9TdE3inPbb9SrSQejSU0
ZnSVDkw99T6SnV1AuN75aVEKf6jT4cC/7KxMPn4S/AsN/42AL8rXaq0uCmwIaxhG38lU8djO6XwA
0t43I9HFZAAADDdrS5NYaZSC8r2rdcpPsVjFZ004R831XSs0kYGB406AMFwfjaQ06FHk8PgdYSt3
dqwsmd8Mg3lwAnfeOYS85aw+imygyzaLMcuxVrOBrpzlZOZzpSnfI7R80a03HgoAWu/7dvymzgx2
0Ef3qFyz8/Sg8EhrSerWI0y4WaImwEiUUSyl2GLvseoatGXN3J79VptN5+Bw7BpDjlfSvHiDto3W
BrXq1kxl16dcvBc16p1Qt0q6x+og6jm8ffx3jbGbfD2Iu0SA1x9v7OJ4AXLpnOpG/MQ5Nn8xdZRp
B2t6lAbsHRMNrgCDV1AJRO/s2pLZKRVCCRHtjbJpzyiUTKu/rGI5anHu6OYZeEJ0NGQtXOovXBsq
JpVSXsPHUlv0K8WiJ0+jqLowXZzxrqih852KaTVOjZ0yYXEeY/1lRKH/nFKqj4N2Khq4kTYq3qfb
W717gIEWU1dhxgsVhuvfpSH5r6wDhB+dp/Vb3ibDAxmzGPxmHqIz++F6CNWgTOc3hpqngZ2XojmI
v/c+NxVHQDeysAv7/fo31FkD+z1vQV+QCLyD6T88Za09n9tJP4y1dzwrsHxUVIBpUibbxtpaakWD
QX2DIm7i3td9rVwWa2gDmyP3N9qBc6DHafcH55mUXWLSiOTfKG+omd05SgnGMO/s5Ys+MbzW04rh
W0lC8wf3lPI0BTmXmW0gp673sgXzXKAjjVPQUef2Iz1y/sv1oqwuQ9Oq5vn26dm7Psj1wm+Vk3PA
JlxbG814yeKY05OA1c5fClegW202zvIHrA0STqQZwBNxQLYeYUAMRiGDgjK2ivdOq7n/Noj9/Hd7
NfLXbgJQpptBW0KJUJajN6uJe9trowgfp1IafkTKXnuJYAcGSaoPlT/N6VGWtHfwTcqMsv5A6War
esXk5tgDQ4gWgtfaZ6MEVZfl/XAeqij/gztGE5mvjryOrA9cfykxVKPGKA0wHbbQ76tyrU5jHEfn
2k2OwE17LuW1qc11NlrTqdvGQ+LNgK7Q27Qt7Ln/2jNLE33n2fOnVVvDxGx7v8wccdA62TuSYPdQ
RgMeiMPdJNN1n1m6RffrZHam9SGHgHIup7I/iAL3vhy5GKESlUw+oXQzr3Oxghx6yoBa5Evc3i3R
wrB1EItPiItP59uncg/DBpSOMhUtNpnSbj5dFtdA6JvYPnUqGquB3kzRe4/m7XxHb2j4T+lpkwdj
E+Oj55iK8rO9xoxPYb5G3fj2YmtfAfnPF71qph9Tbyr1wQ/c23Fo7uADoDqRRW2+dwevqdAM2Qow
S/F5qYF9gPv9AxwN4+Upo4F+kjmicb3jcSIiN9cg0w+tFoWO2f2vVhvlLtbWP3GhkiVJ8AgoiYr5
tSWi8tmadNCSKBIzzsIuWzQPClVjNGlu696BSMDuSaJcp2lIbZGZbRy2Plaz0HIpRGc1yTePUuFd
Vqj6pzwq7INq9d7bJxVQqB6gSYDY6vXCVKgWSV9K4Azk0lAn6z0xeab7MLfuy+RM84NiJ8rn26dX
/j+3PlXqPjEUhOsC5ODaprZUiQm1huvY9snTbAnHx7uKym+8Tj2JbjzCye0aJCAhd/oFGtnsZ8S0
BbesZ0TumKaOJIjmfW8cqD5jZzAhozaOWka7m/pLCpmDIe1eLxDJHMVbVHpucdH3z4XRW581pRzO
42oUqKA0qRr0qOAdBZS7l+6V2Y1TsOC69sxtwslOqh60aSFojYkjmt/+ZvI8AYChzbHtBJSGreiJ
lHaoyDVIOi1toYiG6HQA2SUdA9JDBNFvn5i9CyHls7VfaRsO5XpD8zbvRnA/NDET037ultII48l0
3uWumx48inubCDoUogCxEt3ajalYZcbITEPqZA1pnvilCrLLRz3hMFXbOySUthi8RAgLPWhjaKH/
VGkljPdurBn5Udv9eo60qRHhrFd0OwrPDb2h6f+5vZV7L7EDKpaoBggVSer1Vg6gfOKc9OqUQG65
ZG7f/29tM9AZSWo8WoZin22QFAEi8y1MWNM78De7SY9DKCWlSimZbJNwRN3sitwchLs+DRZZjVa/
WMkqRwFOvdaebGOwP4EeUlbfHCagmBNg+ckXg2tWgT1aaeszLGUAuK3q5cELvvdJeFbxTDLkY+rc
9d6gos13LmTsVRfGE2Dv+EwCnZ+8Xq0yf3Ua7YRkUH2wJbtWAXbwB2cIAvXaKhT8cRp6QszMUGV9
sTZ+ZvmcPSLuuD7XKcU4uJdHsqN7eHzcryZl8FTJetycA/pSzJhCb++UAAc7o+DWBV3VJi9IwzhB
ArD4qweA76ni2WNGhGoTNUTp326HNtftA7l34SQ3iUMBHsvchgq6k9ijigzoqRqT6ELmgHydahzl
k/tW4OWjL0xxdUuDUuYCXO9AUm9Pa3Zv6FPxZGeWcuCnpIfdvmxS7YYzRDcdwMf1p5wzxTBamS14
U9FRg7HtSzbn82XK9PW+H5zaryNk8e1MqJfbu7gjgSX75zCsyFTA722TWGfQUKkVuYvVfHjRXUUN
oqJcvqAVPw2hAhV8uOS5oQt/tNzpiQGnOQJv8oOXs/ViNlp2hMndO9ckTiTVRDBU9TahRR01aD50
jkMUEy3fjVnVU5BgLtNbdIHs7UNtrw6To3X9D+4TCSE1UsrZ9Pw3t5hRwZoRr3IEQlQO2bMiuuKU
xZ3ynHdZ9y8iK4Pzoiax+SfrlTmGrlLPkdMjrz8+UVZqdRPrnaLIs94VZulcxky3u48mqmwv9twx
R9JqjIPkZuc9Bv2PwwKRK9m78uS/SjtATTpCxJV7YkJh/RhVUXfS1rL80bXK33CX9QNzO+8Hkw5I
TpmdoUnV4GtzS17nDeUoztlg2C/F0kanGdbpNzuqjCVYRs98RM5G++RVclL8qhxpT+8tl0LNLxYC
x3yr4bkUbazohenKxmwkfGVE08DPKad+W9vBk9GVu/44uFsyIN1ca3JxwAFS+8x6c7fackGNpe2d
09yJ5EvXjPrFmfL4BWqO/SPNh9Jf7F7Ufmop343F6E/I9usHbnLHtfAbQOog9Av0e9v77uyMyQvz
Qv3TqdYLGTvCA5DV7qLVYVC3DS8PqrpTnvO2zA682k70RSJHh18KO8Dq3RzsobRsUNSYXsp0+dj0
wv0CrdW911bP/e9gq+VpfbPVAKvpb8juzRY9UxoUQBKUT06jJ7JnIgLvp6OXMDC8RGfibJRpek1g
kLfPzhQrwl/UStXPaczv8ys16+qQOeIWaotdmeDqWl0cfYj9X8hJoJDAw7ntI9vKkJRDniLRGzlL
wTicvnyilmwcxCJ7ZiieSXwI/zHH4PqeNVZdqnXKmdOiJKlPS1oDpWuKtfjr9o7v3Sd2G/gXWAMS
zk30YQ111nsGomVgwfI40Ias+aR2euT35C2IvsQfb9vbXRe8F+QdmG6Nv7xel2bk1eK6xNepu1T/
gD1Qfzj2cIR82V2VREWBRGZNW2XsTlSmujhIPJXrOj2bdUYHBHnuU6M4/Qe0LI6uyM5bh3CByb2k
4AGIYnNFapcOYJbNzkkwPrAIzIKy8dkq7CwJknUo40utgWwPTTVN/r69n7uWqVqT2jryr81rZwvX
WryONMJV8uzTYkbxJ94KDqYubN79UqN+WCvL6bbVPW9E10fqytAVfFM6bOa6MFPcH9Qvu5kvsTsv
6ZlKAW9PZijNOU2N5GfSpl4SVBF6BwfOcM8jUf6ixgWSHNzbZrvtVavQ/6Z4bnZaQ9dJreKvXpV7
i2/OzRHbZu8sUcsCCwSCltkKmxvSedZA/EZk1RdJfmbwZu5H9tI8VXH0fSWtP9javQ+K6hcVZ6Im
2lCbB9Y1pkmnu+vCfTWe1sho76pBfW8tVXPxFsDs7dAc4UD3TZLxIhNAKrAltESFYpdUCRkphOwY
QKepgSXfuwvqjav3rbaz8pHBSdYBMnnPqlQLAlvBtnJNrz2BXrhMg0tU2kwGRYpSSZRQseL+Pl4z
77vNkJOAcVGHYi97X/OV1W2cbCM1jMgZ7Qll6dQXD2Wwc+uOLgK1nICAqGfS/WHQqWbYqf2s6IN5
btBzPGn9tNoINoF+tBPV+Mw2dn/FWb08M1ugf7l9vfacJJpbcgASUwJ57q+3xlCWuKvpRpySOV4v
tVdFzxDKxOW2lb1bhJy3vMcur8w2J2qXSM0tmkEnBiOAbC4rM1BzWz0RvvXn3zcFS4MyI302CuTy
q7wKUjWV4U1ezywuzRsZK61kpp9RB7sgSpUe3J+9vQOrICGPCJ2+GahR2sRnVe4C9c2K/MyUKuVc
6M54cHj39k4Ss34hOIESyF/xakFzljMa25C1tnL5CTIvvtPb9RsF4SNsyZ4hMkkCKl3OGt4O/hOq
NoiiAbamtHTQotyYArNC5ymPydN/+yMxuwiWAr070qZtr6ta86wYJeaxhiz6iFB+Hurg0QMojH/g
wAnviGzYQpKWrc6Bqecm3HZA9WuaRsjVD/m5pr7+fUVW/vffCsprLuA4OhH0CjZfKh5RE5gg+BLg
OOJCdT8JnRS1gy7Tjuq+e8UtUj/Jz5EgFgRyrk8FKVCi5ZlwTkWm1hdNb5QgZepkuIzx4FdUmoM5
d5qwc8fFj5YYml2pNZdknSs/UYflvqus4gBas+Pv6Hwx3FRKg9MF3jwni1sVrV6xfHVIm1NPBe00
1RqhsW6ngTUNR1K0u/bQBqFZakOa3satPNnMTWvAaSSTolS+1HkKcxQ0vixGZNxFSasfBLA7FwRa
DWUGxprD3t7OzRg6AznEkQBImcT0M8vq+H4iEgin0msOkD2/2jyb7IT6kSlLw5pMgjebmU9FBHqP
J0vR6tEO6p6tfVa0tkOdiyb7hyxX7P9SvWuHk4I7jfyVoBoVGLSsGniE2Tz6i0WueGKMCpTkqXPE
R8JgzQmTtS1Vv7O89UVMgB0Dserj5wx2ROWvcQHzHR5P0voFYXwSlKZSPWeFVCJR1aHX/ThmesiP
WptVy48L9C3OCfF8DBG3GSnnNU37oVjF8FOf20Lxe2Ejb7YsldoEatvXS2AkTf5hWutBXJDYM9Qw
E52unOy2bP/KMt36d21q+2NSxt7HNona9dQhQ3bUWZC343p3ZSNPI00FGMHfMmB45VPNAVESSxvB
Kbi6+KdrFgbppFZ/aSyrungOep3CI7Dts0jjOVQ/3fZ+bw+utM7rRAgkBVg2T9TAJKRI5PLudlH8
bvZE3/lkotY72xo7M5gS3f3xBxaBGDEbDFVjXuDr9eYL50ZzIDO7OORnGzhIsNhG/aI5iQg70bsH
nvBtwEWJlRzF5Hb+gvRd26s9K9GXkV5fz9g3tE2S/mzobh/UzAwgedaWcwaf6mBb315PjNInQnkc
2i94jWujXp7FpYHXO9mdXXzp11SnDDlazxEQ4oM3WXry7fmRA7apOVJHBgJ6bSrOBmVaIlLLhMsY
lKkSvY8z1TooL+6dk9dW5K94dUrTxZjTyqZwLhi1/VA01fCEpFMRMNcZ5WIDXaQ/+Wx0osD1QcDh
2bw2GLlaoUx4eJLXvg9rfS0CEObzpchagJ+wX+8zBlT+dizAZ5NoTImCk52ia6OwOg0Lqg/dqT7p
PtpmGvlDNJYvU3PIUtk7IUiEQbZAqpRCxCaZq5uh7xSLaz+YFSom5tgEaEzaPqoxR2rHezeAAcpS
MAWFJZ7q61WRWUhBDJBecc8o5Wq0vIDYIfqMdLt4Z6+T5dtueUR53zswiMHQZQHtR+Fj8/3StTHa
VWcrU1CE02XW0vbDWLh6iIZA0weNUaFTcNuz7K5TqovwKqLU5W48qYrOR9+5IAubJtXvGQw7nuAw
Nk/lAvvHYDDHBb2C+vInRknJJXGXMunm+pm9m6KNBP6lK9QaUn//bfCIuxNF6QNlyacgr7SjhW73
Fja0ZMgQ2sEAx21vzg7iMzAX83wNKcJWpy6PmWoeVUkgSjGf9NJbD6py2yfqlz2CVjgB1IOJXa8P
UJR3nrqM6RpOed9+kO2mS5ZPw7c8WpoHQITuRWSx+sFr6ijQtQbtn9t7vLdelszrKJV43nhTRwxJ
pdsz63WSb07Wzh9S6Oa+bU73pZFMP29b21st9R3GZOK/QRVvdleQmq4JfaUwjnSTic5N8pCJSq3O
oluav1RF9KGmLe3XaJiLp3529W+37e+ulk4xvFs4ckTw17vNREBlbLtxDSlQuEhSWPnJTPrinT1o
mq8swxF1840shPy8CAWiU0YNj+b85qpOTF8cIxMuZd5X2t06rc4PmZRduqHXQnMpp5MiFD0clkZ9
NLU8+SsBvHYQFWzdIb+Bu+MAC0D+Fjzq5sGcaWh0fOQ1NAtvOU2AKYLMyoogg6wU3t7fXVOcJPID
YFqU7K/3d53iUq/pl4RopgzPZlKo575Sxedxro4IjzumuC5cUvJLms1bWOPap5bbdYwBAd9of7SN
Eo7ZlGePZa4c7N/W97F/VExQquItAV20nSY7xpkCiCNWQ72wk5OirugCzovyPSasf86QoDT8yiy7
g6hgb302STqhKX94Nq+30hCQhCrGkIVOpzpBhDqNH9EAvW+yw3GEe6cUXBH3AgwF5MTtCqOeJVqa
soajJ2kfszMvFAYy+66k5/F1MfLi39VdHER6Lf2srcJVEclBqfHAF+1stNRJlXRdkDJvSBtMBBnc
tlfUsM+nL0psKg9WxUybbKqWc7KO9GZgnx41WXf2mfhVFpEQSISYIv/9VfS1llahq0WshaQn2kWL
Y+WcWHP6cSbzPXjPdrwfyRQtBNAC1H633Lqyouiu2bkWRlrjhi5/XVwNMeq01JewMcTw5LlIJzKg
ozrVw5wfJO5vVyoFN6APMuhc+oHN5TSUelYVq9LClpknp7mMk39ir2hPS7yu97f9wFs/K2nPJF1y
2gR1i43bS8s2a5ktooUloKTAKYvhYVD19UEIT/hG2/Wfb9t7u7OayuACnQInB3lHca2FVoiAejhD
CPNbdRrvOqf/1xhE/mJptXhUOk97UPnS/iqq4nTb+s7GStlLok04+pS7N6+aHhVRXJvjFKIYXz0q
afJfaTXxi9Pl6vm2pZ11Ep2gUmWSUMkWwvVhXexhcRcXVzS3+hzWjBT8iCj/ch9bFQXvpe8e65iB
l4qe1Sczm7yDcsUvosbrhIjeF74W0RZOKsDVLRxlaGjKd9W4hHauJ8bFsKNc9cn4dMTM7Th511GM
8ALGd+n/ukLrprPsBmZBqvbZh4LUqXzfMqQz8xM99kTQWylzfiTtZHnsidXF42CXPTUsRKzS+6LL
otZvGpdKV+4M0aUop0ocfLq3LofmBM1hOlisjW7F9YbSGG+0uK+5/ZFbX8zWnUNNqHLzqJsUsUjx
hlFt/7z9GfetcgN1KbP4ZtBR2RZoXatYTctBv0C3my79MszP3lL1/7UzaXs5Vsn/bhvdOaUAjl2p
BYrCNoWJ66Xak1J5C1MWQquIep9BG8a9Y1VzOHeufXBMd005tNJc5AhVKpfXpkD5Ga3dO2qYdsK8
CGDQAT5YCdCXLA8+4LZvKE8k0TM5CXbA5mxMIcBcVnWSq2Fpu3lgpNlysSM39VXFtd97kaeEdto+
Ur9vw9/fTuI5ojsgdm9poRPT1RYB5C+s0DsNmOhUXLTEYdibZsUH127nfea28UDLJ4r+zXY2g8Cj
g5vJiEBg19yDrPu6rF57Lit6Hbk6N3d927cPswE03q/arAlAXfYH691x6dx4sneA8eRFW5hl6sQ2
fMqW46My+jobyuEhHbPk3xY02FPdIPpyEA3sGJTqKlLgF2wQSPnrQ2S4cawbTbOEgznXn+I6o8Id
x9V9yoS4UCEFPbD39lJKiiMNJSIXeqXbGRy5TT2OprsaunYaPyqVO4BkMyJ0GRK7O9fFPH5aOkf/
dPsYvT2/BDtyiJ5D3EPnUnr8V+GHOfSGm9Rs6wDWKJCFLQbTK9WXpGqrR9gl36taAs8s5aAh+PaK
4gvoMrG5fE7Sz2u7Rk5Qt7S8mLrVeR/yPqdBm6fFQ5oXycEV3dnYK1ObKxrPg5nlNd7Ac7MSLBvq
lUVsue/V1pjOayREoBlrfxCB7K4PhJEKbVsKjW1QIZBYjCYRfE2tNrN/wF+XPxyL92RKSu/gZrw1
RT6Jk5N6cZCat9HzJOzY6rulDQfivmChUPRu1ZOPpnCU3/arFH04LuC7uYZglq8/Gkoaqd21a8tr
1RZBiWLnue5c03dSRfl4+1y+jTQkCgNfw52X+hab10KkSCVCYMOUow/3Yhp7X3Ha8qzNIFAE59Ff
KobmoaADC375/QGsaBCpJlq2VH5AwEDLu17qNJRrjehpF6pr2tz31Wx/SUbH8CkWac+13lcBQVJ3
VxVi+MAjup57GJWnEbhBEcQzHY8D77D3kUG4azKulYjujTdyEXxuI5TTw1KsE8otpfqZ5ghdL809
Gtb29r64Gu8mKS1OgZLp5ujaox2VxhpVYWwZVYDA5Y/JFt5DNvZdWI/G+jFZ+iOltbduSNokspTx
q4wvr7dbLZyoKQjuwlyJYjkeWvdtZVzeLXkxnFI5IbBZFv3sdcnRpNm3bh5BDOT3+dpw3GjgXlte
gTfGZaXXYV0kFpGrpt2LzJ0vysCMxJVA6cPtg723u6SX+HpCBglxvbZXZFVU95pZh1Y5uWGqOnmA
RFgaumtn3mVt/jfVzKOW+94aKSrCMpdSmTjea5s5QTshn1qHUT3rQeY0CTijhMukzlkQ1679286P
m/PK3sZPTJbTeXWq1eFsitTXG+G8q5e+uqiusA9ik92lUeRidgMPJ7nB9dJqJe9E1E11aDbm6CMG
ShGhEsr7HNUM3xPe71fwWBrpD2K9BCKQhq7tLXVXJOQobOWcx3duXv8c85rpxC2Sle1geQc7uXcv
fqEKGBFB3Lz1uJ1ut0buDlWIAJr1JabjH3hOmp5qZoKdukZz3lldmwd5ZpQHr4pcyHWqRZMO7X4W
g/AbrYXrhZoQnosC4k6YREn3HpL68mSXY35QZXoDMMDPvjIDIuTaTCyEsWiLVYW09VNUnvv4ZJht
9+RG8YeIkcUPiVMmYQI+Omhj2FlJxm6b0zA9MV+uJ6yfzQOu4t6Joj9E6AeXCMn9zRduXUGu3Tso
z6/LFDZZ34Rrx5BztVmns5v0RzXLXXseIQIMaVkq3ZzgbrAZcQofJ2x1N/9RqqPzj9D1SQ3GpStz
P0nr8d/bLmjfIkkLL7gsLG5ckJ11PWk6n3ZuOtNvqe2FQxo1Z81cYlDo7hGvfeftQm3IkmU19ENI
c6+/cb+YQH9tswq10tVPDEd2A3f1qnshmv7gPO15V1km5TGhWYQS8rUpd6hnFElcPp6beO/MaZlO
TVU7f0VdOT2hA4bPWwbAb7c3dMcqAly0pVBclapOmw0dKUY682jUIeq53X09j8pdOfZxUBPwB0Nt
a0FGt+rAqLyAmwsqBS3QL/zVodoqQGYAc7PVK5qw15yRioYZvcsr84c1GsOJ8SrTQ2Lp8a8BNo/d
pBUHt2RnySg6UXDiNSGj36pcdsgSrZOBppk2RUNQNVAGJi9GKF0f80+O3WpBaupHAyDfcLx4pZEj
IuU2pLbtm42uKiprtiHcExhhYYd0UqD4981ofSc2Nu/j3oiWsGSk3PtyBjL8uGR99I9Xx6k4zbai
HLw92z2Qv0Z6R3SmgAAC/Lk+bItJu7PMdVfOnlzus24YwrVtstDq245+GuqmUV0eMbK2fhmjxN5M
SqVyAyRgqyOCSqxiJXkRnZwkqb6w29XfS3tID98erl9WACCB2KWE+gakp0UeNbCxjFDCKY0nXVHM
r6XndafIiId7RpYV584Qlt+naf1Yje6Bg9o6DGmdiqasEZtSgEBu/Kuk1BgGi5HxpneKB7E+JZXx
YMTq+CAmitW3b+6eJSIi6jYAESQX5trS3NbGhDqFexJkPZNvVZSkfNdtmq9qtVYHcI5dY2BxJIX6
F79pY6zxrGlddZDt1pp3gRnZbTDRGc0CQ1+XT7dXtndOJAn3/41t3u/OW4dFGUCUt70QQJ7d9uIA
k7n8gRWZDdIcISzathQqezG0aJSIW0g1Zz3trLvE7Z2Pt63sbhyAEDrUvBOc/+uNcybB3FVw8yf0
DssP0RR/Bg83nBcm9R6s502pSx49qZIJtocE9E0rCskLR8+EAXcVlCoFUaP41piVF/CIDI+iTbSg
iVDTRp62uxjt6L4QKP0uev3Xb/iF5wDbRM10ExFMoilTtwOfj3Bk+jDruearWmPfI3i9nLRYWR+U
3pwOXs5tUIBRoi+4HgDYJbZjc+d6OzMTNc1wZrYYTqXadlOQVXjSKNLbi0JKe/BR9wwSQsvmIoVT
pBquPyqMlijNkX+iAx1BdWpglbLd+sldbeVByw5nke4cIqwBo0IRlFBrK9IwxoXIBtNDTLjX6jtH
lONDYi722SFqP9jLXVO8UFR/cC1M5LxeWhWNhVdNrnuK9Kk6aYZQ/YZy9LkxIfj99tWgHiqFvCXF
DKjmtalutskCipFVZc10n4j4u4AM8EHrSIRuW9p5EgD8oK6DrBSyQdsgp8+UUWMmDDoCbWF/WEa9
/Zt+cAqPzao+kcbaj1W0xoEaTxE17yk+ML/jz5g0za2kXYIa3RZUpY9xmlYaSKdmibJPRr50j5Ob
H0Vye1bosVP74HWl3rrxNAnzipx5xp95JbTmxlS8r3ruiYOHYO/oA0PjvkHnlcii648m7Mq2WjRZ
Tn07lX/1bZncp3E2BmY3uHcabbvg9z8dCFDZoYBOjX7Htb2BoaPOatF0LbpxuJSuLX40ltBfUIHX
Ex/Qc362R7d6F9lD83fldPHRKJY3aZ70LlIkU9JcuXxvyszp5NkUeb0TzHs1Pk9WGwVRMxTfgZWr
n9tEVOdMi6fu1AvbnBly0/UhAxC9v2jllshle6nzJfXi8eBQ7V1Uh7SaYQIyF3qjjxDR3Our1UP4
dTXOcGcW3zUi676hG3hwUaX/fB2u/9oBgFbMkqKg+AboZMaqm6FL4Z3WBskBvJzwPizJ4Gq+FVvD
s8g6Ixwaa/5++9Pv7jxQJzDOsu0PmuP62+NjDbeDa30q6iT9nDV6codylXgPTT1+aDs1X3xj1uX8
dKHGfqxa1ee0Z4I7iP9xpbSrDvV31SqjI/zMzn5w0Shogg3i5dlWNorYLIYharyT22q137Nvd2uH
wWShyCm0vk79lkmv59vbsfPB8ctMHZHFTVnBud4NSzR5nNPJP0GmXMkUDETZLWtkuPC8nm6b2vGX
FE5AdtjMjuHry5/yKoidLJDqWsn7NqVKGzJ6G8yD3Qk41Xkf9KQI93ZRfTabsgjLFUHL29Z3HBnH
DPYkfoykdNu9quOuz2wv8U6AFY27lrnu5IlTcuBY9raTwZ5ofEh9GXKC6zWao70aUc6bCmP+f5VV
xZ9jzuAjo1OPSFA7LhOwlYQISiFcgrRrS03axHNVsocjqLWgbtCwqZFYDZy1k/O9m+zu9v7t2YMf
z+NNmgkLdfOuqmlTtqrReeBU+hKKev6p6+LmojR1FYiiOGoj/+rubdwDI2Bl9w+tfopOm/V1Y5zz
kVrvNFQQbdMkHdFldrqg0XXxsHTKepc07ui3jJj05ehfP0U5911hcGy9qbPvBsv+gcqeHsw2BXTm
8U0HG7L3qXEfDneHL0BP5voD6AO4VM8rPCiVqcFxju0PbWkWPqDFKLy990emNntR8Gp2ZYWpqVDL
+0xzShp2Rvpi6bDHb5vauSbE+YS7UAbp9W69UBInQzYh+HFqzDy+mGtFu3dV6oNrsnOYyI+Qj0R1
AL2urZBGDNy3FwwNRepV4btWqxv7TtxpoTAnOEv9/3H2Xb1182i3v0iAermVdnVN4vQbIcUhJZKi
KBZR+vVn6f1wgHjbsJHBADMXyYRbEvnwKauU+Z/XH+uybbyFG2Af/mu2hYBBXBR/mLqubZ5DtaqF
++6nqEQvqmj5bTB2y9cFrb87aCyYelg7/saTvvDpkKGhxfcfOgeUootdInMRV3OGJ91sDEpIHNQV
Bul3KVHijQ7Ui8+4KS5hwc00cHvpf8VXuixom8ak3Tlo7TyCfAG9NRqEg4KUtOq/LhmJ74opaM+T
MtPh9ff74mPCZHijxQFhckl02QxvkgLSIEjw+/izWoAxWsqs5XUl3VskopfWQtzbgBcQQAaO9+lz
yr5IltzniAyliGu4o5ZXPWNX5Qpq078/FZouWxWIeTJStacrwZ3Bo84cWwihdSrYo9UDWKJ1QtqG
Mtctb1xRL9XaADxsZiEQ+tmEm56uF2YdzIlL2u5mJ9GqrERmvuVxb+ECVoZ1sDLQedr882oUh0GL
SJth0OMbG/aFAIDfsMEtQE/fmvBPfwNtSQoS2IBnho/OF8g/q09KT29Nb19IdtDZx2gYjbv/eH1P
V8HFGchcFmjaORH2+1JQCVZdtql1R7sUmkLZIYh09K9eqQgDaJhgj6KdgYzzUnYxjCVjXRq2uzWa
sm9ZOOcf+5l8/Odd82SRi69Y9XRYxwiL+ES3oJvgsMWSkoNQ8/zn9aWeaUL93wNt/FrIt0P68CK8
MC1aViR2i2tE/LKF4Z/imK0/oiDvrpbAs6Oak/4ziXvfAFg30itdTlLUJgQE3rlFvrV9toe7uLaR
IqBngvYvkOCXo41gpolN16jdWRr1RzRu/QGWeZsNU6tqrt7SUHlpH22SYqhOt/n8Zb1SLpHL4DCA
5WJCW1ZPIBrZGs2x1Z0xJyvfeYce1R2AE/qtDOWFMATYHlJ2nBT0a57NkIfUV+BnBLuyTQFHgvL9
Q6e4goUWW9J/zzX+m45DQXxDm1z2+4Kg4POcGHi380g2mqkQTeBO7edIdOfXt9RLH3AbxP//pS7O
fwRKfSn1HOzoIJId95U9QJnUHarAmmZAefbGei+9RngAbugSSGIAdfg0EkSVameVLcEuCq3fKWh8
gOyyLncisvnn1x/tpdJv63ZhSLD5yj2DlruCEhPF+GRLJZcfawJx0DoJpx9WQZrYx3n8sFXs0PTl
tIZeRnGG1ElaqxCgWI0GEtqPqdq9/pteet0bzhUtuATs1Esv8aQ1AS+CMNjpogJzC4RDd69g1lYP
kHU4g61r/9WqfQsZxQblQaGJUv8S37HwUQXhIgP0wZlBEl3Absu6cQ83rLu1ysT/EA3R6IDuEHq3
aCRdfN/OtpgjRD3eeTmIUy8s/GRK0F66zQ779Xf50lYqQO7BoQR4+NmsE9k4Y3OPYAiuePuJ9/Ir
cCvVISrI/7JpAb0EJwLDN6RaF2E3qvpVdLkPdquPi6+Lo++ndJp3XRe/xVne/qXLeApQBTD0AAMB
cro9819J3VJQNi4V9gfzsd6NLNV1G/i33txLuxAdYDCS8OLKZ/rxqC5XNHhwCNN8mY6lnucvQAW2
dcANOxAGnvTrX+rFp0IrGMwLYIWLy2I8CAu7zJs4o2Uy3PmiV+/t0gOH/voyzzcEahiACIBkAofr
WUslXKFPOAQ92Wc0l1/4BNxwMw6LfM/oOuo3EqcXFkPCBP4TbiP8z+We8Cb2cOGUZL9GYm0SU1XH
EA52jSvi+Y1Mf8s7n24KiJLBfQGYjE3a/RIjMkJlAMSLFGdqToqfIK2R4zDOoa5hI2nPFPDdU6Qy
m9Vrlla+bpNlfuNUP/+A+AUbZwbUlf/IbE+3JSxPYjqrClHbz/zaGxFd9QNE81//fs+35bbKxqzd
KO0Ydj1dJXFm0f3ECSA3RDRR0IlvEBLl/Z6qMfgYREMX715f8cWPiJQU2scbFOSyR9UuI2yZmCHo
QE3VuV+7FhIQKt1TjDb++U7Hw/211MXD2YXMskonsp8k4zuTDeZmbFExxSRvP7z+VC9+rRyS9dg0
MRKJi/4BLAbisqeW7LUv4UMdaf0Qkuotbd2X3h0GSlus3/ohl3Qmq9JqyCnEXWU3VUeajb+IIO7Q
FfCHfv15XlwJkQPgeySZz7AWU5usSeJbAppmR8551IYfhrETsg47Of8PawHgvzFxcWviDnu6B6Oy
60NvgmCn8tDuKLB0J71ov88B6PvnKRkEVbZ6E98IKgCXApCpSEa6BIZuXRBxWklCTlOkYDeV+bew
Mi/tCFzIwPL+15u4NIAJ85lE0sZ0Dyaq2Rvto02/Th1e/04vroKO9tbiB076kn0qS9OVBZ3ovq1y
Axu5Wd2yqVzfWGU7KBfRcAOOorGMzvLGDX36hZyv6IyZfrfHgJ/cGBjqHJJgLvZKCH4EDil/989P
BeoH+lcY+4F9cQnN7Vs35C3NKbYAy0/x0NsHaoe3ItHzymZjI8HNAuS5Dbp10V5Mg4CoZKq6vYza
pLFT4pocMGFQ7PvgXdyTbt8hdX7jYnnhVT5Z9CJQECYUcbTo9vkkJeAEg3s3aG3PuksUqcvRmzco
kC/sEKgpg2qBqwwT6EvfDjvHGmMXRHShddLgU1ZnSDm+ZXf0QmNlE9rbbDsgRIctf7FFerkpTUBx
ex9AnAmyYQw688XU7iUiSZP3QXx2w0COkKvqrqcqBbElZvP+9W3zQtAC3xt1RwGV1c3b9Ok2rf7P
Go8wICjl3EDtLz+UJmiP0G2uvv77UiitEYdxNwPBcPEZucbUDZSAft+GYjqPPujqNRrXRk9l+cYV
vTXbLg7fZteFFieIpRgYbn/+V34KHl8sJOUwzHDlclXg2nwPAxJ2NLhJ71W49R2c5B1et4BgwuuP
+cJuxdrAA+E/MD26/KqQyi0ikgm2D0iQ75PVyxp68lGTKFzg8Ti/JQH60hf8e73tyP71rIq0YslS
rAeOsG7KfpZNSdLpOrYJf6MqfuH0o6mzIU+AZkQqFz9dqpyFCXlS9ft4peEPLzDX9ynv36suLYaa
owH4HZWdOL7+Ql98QBSHmAYi6jzjzVoc+qyH2sZeZYBL4u/xEzAi0VWlLH3jAV9aCvFzkynCoBkl
1NMHDPVWiKgK327u5l1L+u5zHEzqOEFs+Y2lXnqXyHtAtEZPHNCsLQb99dnkJPikMWTcw+EBcmWl
kgcSwgqFLi69X2cmjzn4CW+kXC/tzb8X3Z7/r0ULkyUBrEBwLopwvMoNiZqx4/JKWttdlc78q+4N
TvoG4dlqKXDmwdZ/ul5KoeLDWsr34ObdCjHjPrf0iNQrP7agJTeyKt/KIV56r7ifMEXf7gxUck+X
dPES5qqaOxh4d/DOABwyholr1u5Avc5oLRGCjt1U/vuIFbLMoP0AP7F59Vye+pyFJKjipdubQdu9
m2DhEFSFuTE2+/3vxwG4y40OuCk0XzpEB70EFLENuz2Y8tmph2x10/nENqMM9P9w8iBoD+wXECHP
YZexbSdXKN3t+dSR+4wM/Az4+HJaXPLWxP/5lYvaEUhS5GMbbCm/+Gy2LzEKX4t+Dwza8A5oV3mT
GvWWre/z/Y+3lqClB/xcusEsnm4OSEq41m6cqQR+t+D/20NeWjDRZfhTLV2ye/1LbUn401sIc2Lo
pqP8QN8Zqt1PV9PROkAIH+DrYqDiqFZeHkYS3GeWqbqgbj7pynDI5pn2mKT+rbnN84MAEBh67xAG
3HiVl014amdhIw8yGGvbDPp9brmC84R8SCtrICSsNMCS1fT+9Ud+HkAhQxmj3QVIMsSuLufjJeuL
dCgrvUf54xrGtD7CIjlo4CT3r/bvGLOB/4ECCOsB0n+pqeXbirqgcmIPHiQsYntLIB5O9FDJOs6L
/g0Q+fOMAqv9R//YRAAQry++ZYVAlk8Mkpptoq5moM12K+QcmrgAVkiUwwfRJskZ+JTT6y/0pXWB
d948AMB7gy/X03WHCfRNEwN8kvSiuHUh7+/nHCZIZA4eqIjNceghTB8v2MqvL/zClwTgaqO7QFcL
M5yLhbtwWh1eLN+TaZrPkWPrOS6s7QG75uFbXiwvPmWJpgq4k1Bnv1R9M4lXudWe7zWoEhhV2EjX
hRbhgdnlnqlZfRwqsTTM5W9B3l56TIxJ/s83BRfVxXdNvYvReg/YfsxC5IPCJUfVrv48TKF4Ywu9
uBS4GOCCIH7hiDz9lDADRBTt9PZGywRjMNDFsmAi96kahzeO4UvvE5gicH+BjgS84DLyqL7ifSD5
npWgR4I5qI9j4CQIwXH02SVjfFzizO7AAnnLox3l5vPAg0t/48CiS4Zc6lKiWLtZE9Z6GBXAScgl
NWqPiNTzCBe5WtNIQJ+tDVvatIlfEISwG9TOEiXTXeD7eEdgguXrxKw+r1UfqIcIs4gWss2JkvU8
z+lZADCvoO+u+FgXIO/8mQLcv/thScnPpQCtqCkqX4lay0opsFThSFKPaWFgQQo3y7lZugU3Syxo
h3U66ucT+AvDiPzSJN8dZ0qcvWvLeRcbm5jGjvibWIhBVpYKgJPreRrZKcyY0I0YSfy1Q/E07Yyh
yx1kJEh/tMQG37Mlq05DTpiuI9915ZHgqfex7UCSM9LbuEEniup9usWWXQW3zd0Y9Bp8SD1FQArh
FZ5DLYmoIW4CHcS5gkxKrSEUdqs7mv7pIbQ6NQPkoB+LeenZmQlp7tuUzOkuTZfkYyH6PjwHgM4A
3uFQ6dWLRLvy2C4lf3AkguChL8Luei27KD2kcaB/AU7Ftt6f4Ve2N0V6Paqyo/Uc525u2jRwZzYm
Krorlzy8YXk4J9fUr+QzCoD4vVu7+ccgOv4NwtTTD4BmRsBoOj7BpCXKbmELmcXo5cv4m9SBuIFZ
dfpuGKj+HQVAETRhx4frhbe4OMIJ9YWOwuUe18w0Hq1V9F2vWEDqRIvq5wgwZrhLTZfzxsVOqJ1T
EKeuQ6gg0HoVU/BLBWiB1K7V03JdQcJgbAIbxu9MAhzRaV1bPjeG26TY+6QY0PKHgyYcC1IPiJ+G
RlBZQzHHfI6obu+ihZluN42p+drTwG84V1aQpvSO3yoUJ49xj9Sv7kawAU4OUM6foZ0pa5T0SXIb
W9LDXYtwCHRmJRvsLuqk+OKmqpXNUq0O8E5ixh20B+TZJUOewmKsBSF3XO3wiTsCAS2tWm+a1ih8
C8IVfMkAkkgfU2RkwAeBMzzVuSX+S94q1l4JLPYLfJlENLCAAKgIBTJSAKBslp8zZJyu2aDy35DR
wtXFqnYd90JATXDPoI7E9klh5TtdJUFR67Cawprkhh40+tpF3beZ/ROjzfmbhtV8NWct48cwWOOP
phAkbgI55BrvpA2RjsI47YCdCxWZPiXd0hQjrwg07oNOHwh1ftrNQkTdYQndICEtHDPRQMpMLu/X
rl/zPZ9JLiDrJfObic+2rNF9Cn+QORwwUQeU9jwnMcPdNzL2yykYctaLEME1TRz5CUWX5SEzMRop
ae+XqOHo5d9ojaF/A6Zul/4Ki64q3i0MKn8jmu5ulxbKgLKfjl41a7sm/bDzTI70sAB9TfE1UGc3
A3GAu1ibwxwaoJjqWzoGUfq+jX0Cpw9tgAisTTHP/OziaIROX6AVNTVYKdkPYQ2EX8Yi5/IP4EGA
8U4QtAj3IxL6exv1Nhxg4EHbtMGPaOUVgcAzq7vC0PmOsGh1NRAw800xsSCFlLIEnHAOpqn/mgUp
IBU+Goa5mYqgOEM/Z3K1jUKtmwIHSn90Pk2Wo5yIZfUcrNkjzD3JLZT3cppAxDla3hGGvKdRs8YZ
K8fZE+SoXLAfFchjUw3daNvfGxhelFMtVUGjD6xE/d+sed99Gm0UVHWRdo7Bzy9ywDpAQQi6RWMw
AwypvZE7SniS1OVCl+5YJc5+yTLS5nXBSBmf/BogbcNFX9CDWDofHdYVKhqHBbr28c0CvR7x6NaI
tA/JRAf9QbYyfVgBRYeBQ5UaeZcBJ93dmhKamL950EbDNYQMKnpXhJ7HXyFcF5e3pRtZtENbLfgw
jnTkCAgkzQHi1AlvktzHSZMurO+OGkj7x4oX9iab2WxOKkKMORQjtGJPVSEVcvnOUgVJKiXXZsj7
HB+xCzQcLPLZHBPazv0hYyOUJkRb2EcadWFyO+dC/PGdzFZQaXKjGtYONr7txco/jYE37VVOwGne
jXlXfihsGIk9hmdiOsB1UP7JbTHkAFvR5RNMdh1vLDLA7oaazueHCr8n2a22gsVcukQjuQrz1pW1
5yroTjxIIatvSyjzQFpJ6+sk7TLyYzFO9rtpyNZ1l3I+jnVoNIs/aNUN9B02oGJNbhIeqEaE2G53
BdIviMt3BSglfOFxdcxHlqu6n9LEgJ9MiuIDgAxBqJpcWwE/Z9MFfueg+AqxMc2mRR84HkbdjpoA
/Rp2lhnRQK9iTupusvk1eqROnCq3FtWhC8WCsBl4i9ZZCxO9dF8S1ZnfXbKSbybJet2QQZXFXtos
+cSLcJ5uehKXHeB98Gh6AJw773dDmsMSBnLFNgFXoYypXT1kiSq9IiUpKa7QW1eMIgCtACbbFYHo
HvXVnyjhNLznPArdlwgoJrrv+Qrutcd8MUsOOUyry8Ok85lvQNR82kOCFWIY2hCgKQ6ziBb1NSQQ
8gxqCvAROwQ6cJDuGlL4yx9N37OxToGt7x+RKULjFJfzOv9U8MxTR0yfZ/MxD8JpafSoKKIipEGj
3VwMEoh4ujJcdMliKxz5SCaHvrSFAixvmsZaAns118VajOH3qit7WW+6VAlUxP1YoTkIOnmD6DXM
NSkTPzYevge68bCUKpowZogAJoTt1tY3McsNKC+Q4llcS++ty8Wyp7Zd6G3sR3k9BZz3u25S/Caq
WCBOAhreYRPNnPx0Pb4h5NxKxoGjBwSq6TsVozfCja1qgD2zZUetqPyVSRHk6jUm89p47vXXBdIl
925YKqCjp8K3jR06G9Yt+EpnT7bURrPOILi52HyxjlYWtiE5Serem+V+cCYLUHGGMWkWhNTP1TzB
ggn+Ofwe6uYIuQKIKLqLEApYndk07t51oUE9E6VMiJoR01U70CFsphDDTJw2Uxqv4mDgd812JpiH
+LC0HBU0g1YY3yXJstxrP0xJE6GH1tWS5j6FqLnhrkGjOY+xGVdH7ghoMfS3Fr3xvJGuZcCnoxU3
NBkvkQVHPTQ0axyIsj9w6bPlZiwznZ51SpP4xAff+VOmIzMeSdAa/HZgScQCi4xJVPlHNS65Ysh7
rG4rANJVQeq0z4bqVqWSm9uxp6nFbxtBY63jYl3Ssl7SIlBfkaOq8UuhRtnet6IiiIEhkvcZNqcZ
s+O1m+MV/evYG3OK2lzcEWA1yK5QjJpz2paaTDv8V9A9TpSIDO3uQbudg3TksM8DNuG79CVSMgQH
kdZkijAxh/iH7uqlgmF47Z0t5QndmDHYQWM/mT/AMDn9FOFfW48rwBik9kE8TXuBczAe4nApf8C/
cWzryACpeVKawIsA9WOn90mF1PF6Tiv9sVjR29ynxVyAMTMQOBz0mTbT/Wh4ENY+L/5D5ht4zhQI
ELTueaYRiQKoc9/6jgaQHsTV4nbR1Ha/Ml+UC85Ln32P5zZTzVxU5L1GThLvALtIT0EeQnVs4RVP
GtQ01MBdJGpjOJml+gb7rw0ww+nHpK4wlbjXSSX9cdD4s6GkKdsx4KP/wAMFNpUjhqMfunT238ws
+jvFE/SGOwaO/A0beYr8Q7UkQxNztupEQ01AHJFgoMYtbd0uj1hC91AfS/m+Gl30KWO0mGqTLgqa
B44P97DkAF804OlUNSArxO+UB5uhBquqMkfUXer3uhpxXdmyHE9e8Pkr1ACr236pYJxjHfDqyB4i
/D9yVy361LHioFkS3A/pYBGCaVKeLSxHfzOYtg7vy9nG99iYyYTSgQQPADgU8OUSnF0B49B+SkUg
dM1QT3xoWUuQ0HeT/IjHSul1QQeCZboyvPfBUkXNEETmtsp9GCPh1Wt7nUufftEhslg8SruYU7/k
MtnpJIMoB0q29QucMXDik8ou6RFlwNSeVal4UXuB77MrZTvd94uaiprZnkAdQTq87RB33XU4x+Gv
ISUM9yx0F3/Ceyv+HUgC8cfFVP2tNwo3W2ld2NXcIfzscRTSrz1XZtgrkOBheW+yjDddJSHuvnS9
PeLQmbWOSBedyyneWkdzSSBslnDdVD50cZOkxhZ7lrjoRnbYo5DXzlpR95qvokEnth1O1ZymAzQF
oJC9z+I+uEI9EZBDLqf8F7UBgD2rm0SHInrlDDfMiDtkTYZK3yETs0NNBp1FB40bAFx6TB4ezSI9
zAQdBI+OLGPtT7PaHrWC7ZNsD2x+ntcyBjYpQXFLwOqh8VRXS5AvD4kuI+SbENW4HmONfxswt5BD
43gY8oatCz+utp19PXQi6T9YF4W/4LuY24aogg0HkXmc/wn1c4/z2+Ua90Ie/WJFxclOZhGSfNbm
Q4QqPgN8QqJZ6RuT8ximqmlZsToCUW6uqR9c2nAJZDE6Rg6d1XyeAUYPhhSUG6XzH47aye9xbRON
i5mrqI6qUKVH2Wcx2w9e9W5vswI6J500VRMMrl3wgdFbOdE+l30dTZMtmzwldLrzLR/vBHSwTA1N
nKq8bVHunhwXyRegsFpby1lLDeeUKnnoKfDMaPF0647y7W5IbAyr0jCckNbHPZphjbeF/ZCnGvRO
m9O0vxoUpoo1SN7pRxgv6uWkx776siJ/vOknEn2H2cPAb9YOKmO4U1c1NvPAk/fxAHf0d/2Qjz/6
NODDYUVW++hXXMYNx0/8I0GeQSRZ1uJ2Fhgz1cgSTXdaYmk5KttVmGacALxGqZZlSCCyab3NSLFi
l3Yp0pZhzb+Pg3fkiusBdo35XKauAbEuw5gszUQBESevsVfh8417LNe8urPDvBRo5KDRcg+tVmZr
cAv0+5iIdj3MoZePgvnFNWXmK6RUvs3QDYpS+nMrS3DDIWzPB9S87jdug6iDuuHQQU+OW7yVvPTd
IVMeJuJ+mdedIDKorlND43tgnqOHYaxC2oRusWfMMilKp6Lo3w9ptrh6jKFZVucQiU7rMuP6U9Sm
3c84mdJH402FqXQ7yqM3EBxrULehHk9RAmc4h5W6YuXqdG2GEvKZnRx5i6AeLY+4AErZsMnO3xMZ
BhwfwBKMew0r78UmJAkAFRW/ZDqb+ZiKSqsd3insT3KSxx/aVcZR7f2aiDqQEHk/JhwJQY13PP0Y
w36wde9y62sgMuTHopTmJgNDQNYDtsP9JHv+pYPu2mNHs/aEdDaYIUcreiQgOj+zeVVfZwdmSD2q
Cp2CIVECnXI4nmJmW5hAIGtk0ZXpeNcdExETdNUmNLdrmDh6aGZVBLGun6e5O+dwKR8bTIQU3UsT
ohwIhYzvjCgWuPtQ6yY8eBqd8DIGAq+eJB33+DfcA6zrMHzrRaLYjiyzxNav6OSRC5jxJ7ouRYiE
hPgPPTL4AR5CkCKq+zkPf2cYapOajj0vQVHi+qcABSyvx2lC4eonX95N0yQhHCv66CEJwuh7xekc
Nd5M8S/DK/m+x65fm0zF7qpcyFg0gUEacs4t5IfRlczkFQzpqrIJepMe6ILiFuauYTHXLCp9vi/G
dg6Qpc1iQYQau6+Q6+FfVBWxr7oP0X/Q4UKyg2nH+ad2VH6oeonOpa5yHe+yMcu/tdRzvDR0nFaM
lJPwZ5ey5GYG+G1uQhrAE2stHPldzhJJoUUBhWAQZ+G3PKEjmlnEEeRPs9I3ObTaAlTrbL2JwYul
jatWoLHiSuYfI92n55g59nXIoMC1pzrLH5FzLTiNgcofdAEZwh0NF/YFzdv+Z8SzxYL+Jd2PCLTW
GL2FFYlQDt95Ch6GBbYLjuXy5xIBl10bU/nPgG0iTECIJccuhWlQvCejjJBCtQIF3Ki9O4oWnrmQ
6MvSkyo6EtacyQWNkdIGdMfaaQvb8My9VzzyBA2zrPzlqdKPDlQwXQ9lCZOXxKBN3hSQJfoA1mrB
m0Ur9SvUCL17bKvscUFs/gxwuPzcZTpGC6LLkEa0gUQU5VyNU1N0LJj3axLBKkoWPX41m3RYohOB
OR3EAysX7HyVq+0+LMfz6GaEgtkm3X0VEAhX5oWZd8xBJrJxaYebaEZV9BgZZFKgcQ7ZWVgBf1/U
Ouln0wOyc5cxVIcNbm1T4HgYAbl0Q7mHUivkKM9h1/n43ZAW2EOrg7tkQ+c5u8fAE8JTiaVdeZrQ
50WJJ/OUXiXoNPK9oT2/GhPv3EGEganqSISZb2zuxqgpYYKBmYVPc1fHOi9+AHYxoRfiXYS8E78J
kvFoLh+rPpqThmCiAdUcRtk1hxtacJv0KPV3LqmCsS5NguZNRbIUOAeWREjNXSnRDde9ephdyLqd
lak3tRGVpffo2pPvJoY0N4gzzLwzIosMuBFDfi+GkZMzx1X/QUrqwFGgqAD24LJLW2vQ1jTo6x45
6xDJdGrgFRAdjbY936vFiYfJFKhXrS+Q0bdIPSZgdPLqVkLuGuKhxsx3YPChWVSBYLzWsc1xuWU8
A3SKBcnKaqFnNdYRWo4P8TAH9FTpvv+GpAjFYNCOBdTDK3RmQOkU+iEP2i49TTSTn/uxl2cyJPJb
V6btJ7v4Od86ydCDN5hNlM3co8BpVq2zq2Jgo2sEURiMVRDKlrVHviaOXmSlP0s07r7BHil9T4KC
dY3C5V/VBFGA78I5iiwcpFt7SxJfQPQKvZiohtQIGm5DmQXfPKqNe7pm5qNyC3sn2Yhcayhl+REH
DJ9rLFt2LecWxT5u6jL+EFZB0J1ZTBLgc804bGVG7vB3AnetCWYuS8Sh0qBNihIxRU3ROyR1S4Yi
c9eWDrA9+AKPfYNZUXZMiYvh7TSwVOKyzOV7xJHhnRy473E/gEG1m9os2ieZGhK0tVx0i2zO4VCB
UZWVN9OIlunNhBIOUoBQ8jpls3fvszlavtvBmu6qMhoBkVgdn7TIadHMm+NJI9usfAxUFt0TBB0c
5pEYtueFrz5BXydCW7Ybim9Lq4A0nCtTYqu1tnhgehp6mE/kIOcNYhqLuqsgU1OXMFKjx26ObXQI
S7QHcM8pAtTlwEWL9l5GWJ1MhdVbVlseuUQ3b+d7FX20aco/ZcSmd3ChXWCoNUExu5HEL0dgE1LM
opKhHyECGlQQ1Koo/ToZ2+oT8LAEZjgV/7V0IEXUagW2FB38IhSHcmp5uM+HKrsfjMUxob7HICcn
qUefE6lnuHM5Hd8XGI39SWPleggPIyVCjEfbtS6JADiBryT7yVPT/4R/HfCOK/RxTgTWjexGDhaF
Z4zLAJVMXvgrdOIgsD2RQnfvh2RjuGXDJN9Amj4HUQAMvIEoMFsEwPXSubsN1aSg5I2RtE2RhFU0
PIyhjuApSbOPPdH+0+uT6BdwklgwhW9DualrQnLs6eBUcwO9AbhvwD9zWO6SVvuGaQRRomGm1UYM
3TXUGGfB9byjgasOVvRvaSr/R2a7AHPAVQkMQgDWN721C4AKNrsBtZ8KoLvb6RrjySTfmknJnab9
7HbQU0dSSQnUsWu3UlxF2uAi2KHsiu+hpoKO7etv5TlgBlNWoKrgX4YOIbi5T1+KiSMpqILHJ7jV
ww1KevlRJaJ7A3r7wswa3G0oUG4kEuhJX776JdWYk6xiHxJIyGF0OSMC5Nk1GVZ6/NcHAvwHDP8U
CB0kxJfbimJCqjiphn3FXVVbOs7XmHqEbwzhnw+n4S9bldAmACIHlovb5v4LAScFPlzpBR5ITwgC
ouCPclXTx6zNwUVd4Wc3Bco/vP5oL71FDDyyCEjfzYNg+/O/FkV/egZ4qhT7lf4/9s5rOW40TdO3
UlHn0MCbjek5gEtHT4qUdIKgRAree2zsve8DVs00meQoVxN7MLGxFV3qVieTAH785jOvqUenNCdl
q1pl4LdRWZyAFX64WMDcrSR04BvvWAgCRmgLEPrCU6PwvurLYaMMQ+vQ2SvOMOAItjJCiT5il+19
qSyNk2VyeUpJ9P3cZFK+uoejuRnKQqiMncXzTggHEVllxVkkZPLvoxxWD3ZUmkEbIKByjNY0sEKe
qY14XEu3SQj60NYCauTdMqjf6c4QGiTpEH0FWXNKO/mjTZARXqX7cHxGgfbtK4UWubAjJYVXZGp/
Fhs1SMo5asAWIOPXCXSUfz2FPrweGjw66Gm0VeQV8fFqCsUVxHwha5CfFbPZo3QPWFtIdX/Q6M71
qx7vr6/3ASuVd6gBvgCuYrD5ru/41QXhaIbirGWFF+RZFe3SmSs5pawFZ/OoJxfNpHQ3bUu/rsDU
BsPmkTaykgqLbsvqYHphmWv7vE/lh1/f14dTC1kz9DxRIddfwCevbqsvNCUOEJj0cFZOvwk9rHIB
jWf711f5cLRx1wbDDXyG/Pztw0f91JENymDLFuoBsSWUl6k00qom4zvHtv0UevSDXQmLF3ZaFJ6o
GB9D4yO9rrWB9MDDDdXayX3f+fQ5NcpoIL/EoNOuF6Mph999ytXwAFk/xHoQUJaPNUqXOpVU4tbC
a4sqeDa0JL2HFjVfVNK07GYVSu6JM+v95vRyRWjV2CABDzzmjUb5ZDXxHJWeoXUJCryaeqdmFrU0
czGcGKS3U2RM73nuqONJBpiKHFTMr9/tO2zUeg9IpepgaEFHHgOvu2ZQk2QWmNiioaNjtZj7VF25
bgMF+CILZd8UK9NJ6qz/XT05rgwzhyFH5IEbOJpV9NWULkhaRMmx2972XR16IFNau5pHTKEG9ZQ2
+LtZvF4PyhZ+9OxT7+ImjtA5nJe8xPRGTh7NSK8y1yCl+r4gtFo78tKcstN4N4+54ko+Xr1RQHUd
6yxMuUVXEKw31KoBIzpDby+HCLRKjP/OAayDcQGgwjixJbw7XdeLAoY3EGUCbXtsxB33Q2GiBFd6
fWUWtmUtsCNpZYIWzE7FKB8933p+c5UVwPBebV2QVdomhRcbYlbbmpDX+RbNMMm0lUXsNqQO6beC
wd38es6+LIw30SfPiJYwQHoWKppBR1OnHECWgA+qPAHm2E1HSkt9zMIKPEtGBYU0hGrvqfslXl2F
5gOo5IIywBCEZxHwLHoUITlQBMDjNoqkwLQzmQ7of2E3gTC1Bon0Jd7Rfwk+lSHSg9Izq7LYChTW
PNDH1ca0qANFyzxc/npMPprd1FZB3BPPrcfw2z06tOouV8n4vWqsZ5hLWeRPQqQeEKxLEb5KTjFj
36ua8A44DVfeG7QG/uvtBSs9pzWad5UXjColaDFYrgguwukQ4Fx1acz60nnNHClfO0E2LhKxyK90
eWgCO28W9bpqgb7//pAjscn2zUkF++D4MBy6qh7aIqg87G9zz2rLaksNJvJQ5ZJ8A/jDif37g5Um
ocBhIYiBCb1yrJpAvUIpQnFkyBMl3vZN912b9dAzkcvxf/1y3x3zxHMw40m0UHWDEHAU2i1qEKmh
TPskIVpubV2MlWdk8k6pG74/C9b5gwQXr1Rd04K3rzQcMWzB9Kv20qISfSA/qEorirA3l2y0FQ3A
Rh0Yyo6U4ZQ01ft8ciWLANFlJ4Ekhubn20tjfW6VxqjUnkJrkgQ6BaRhGJHbIWY1eFWv6ruuHHtP
johz1M6qLqO6b7+QIp1y233/VnFFVIC1S5rESjoW105H8kgRgAYSAWawFaZx+mnB27kaO63uT8zY
D69FXEkaT/Efece3T002bIKC5lpmLXZ2Nimo7UrJYk/znHq/nkIfXQpqJekeOrSrKOHbSxW9VpWL
qdWeOLeqyxTLdnKQf06lOjmxO7+frOsqRPcAEWHUKo93ItomCtBXi1c5pUtrUyEGIxq1YRWeGL13
hBLmDGLyEsOHDRjnwdtHgjNWj2qfYCHVzPdtp98JcCDcZUhaT9Mxnl4UClDGCkaohTo9sSQ/Gk8e
keLHKsPDgfv24m0pKnO08JSjkFl+Q7dmBzop3qbNUp241Ptj9sUOEMty1j+xxNFzwj2QKuAyjWck
WudnlahfzUROnmgEFUAbciSNtpvVnCh2fLgmDXpo/37dIzKArNeRmOKtCqSMPWGsh3CX56bky0XV
+gU2lC4qh80uTyyLE6Zrbhe1MR8LzKpP7ewfTCkSPXqtxIRUQ455NIsaojacFg3eH73ugEsX93lS
GSfG+cOrEBkaaDXrvNWjcc4xRIjIzRtvprfqUmnqDiW17W+/vRBX6YWVOcqFqLm8nThoj0ocjXXj
4dNVbKphjjzc6mR7KqTpxAGl86vehkmwi0lmSNygkLG7vr1UiWJeaNYyC6TOGs/M8OUMW6V4nlhP
tjkhj3NiRX54QWyfRZ5BhnG8zuRX6WhkThLYEKOh2YSM4wid2s1S7QlkAfQDLc1OvLAP1uC6b6Ip
hnYMEOejYxEH5gjfl7JFICFUnLjQRAoemejMDOqJxfDR3NCwboVqyMGA9u/bJwM6bUyZhUNGw2hf
SyOuX66lIzNw4pV9dB0CalIGJFt085gtgidcFaVpiPRuZ5qeFXQXMEFOeaV9NG4vzpisKAOG4XoT
r15TTy4rhMHYeGNkIRNLp8APjX5xtYIl/uvZ/sHehX3X6lNBVMGDHe0hraR1QzNVOMCpymr1i8Re
ELfgXYZ4OkdvXnf6ePhtSUimPcQiaotr9dU4divDXiuqhmRsPSknabeasdmu5IpqbqUTZ90HI8k+
IJqrfTKh07FegAStsBitovXMBKuPMcXWLoE37Iwmvbdfj+QHM4NhRBbIWMUJYBS+fWntyvkmdGq9
DAOXK1pQhq122nBinn+wgjnRJGISKqaWduznqRcofk2LyjzP0tlLojLaFjTe8Feg50cZ+b8QAcEI
pRSMmiyb4TEFVQ5aRcrmvvPKCMp3L06GXRdEgEkeTX/VG/7lx/Q/wufy6q+Nr/23f+XvP8pqpi0e
dUd//bfz+EdTtuXP7l/Xr/3Hj7390r9dVs/Fbdc8P3fnj9XxT775Ir//7+u7j93jm794RRd383X/
3Mw3zy01x5eLcKfrT/6ffvjH88tvuZur53/8+aPsi279bTQXij///mj39I8/TVbVv7z+9X9/dvGY
8zX/sSmf/9i12WPx1B5/7fmx7f7xp6B/ktltUI2WSepMlOX//GN8fvnE+MR+vi5g2NXQHtfCZ1E2
XfSPP3X5Ez0DFAAQlmCzItb784+27F8+kvhIRcibYBMVcXKkP//99t68p3++tz+KPr8q46Jr//Hn
i87+P88x0kVEiCnzUkNfCa6cK2+nPuZpyGX1herERtxet4kl7dBkugORHHvoYwY7ymgcAv1C27sS
tA1YkvgiCTJ5Hydg6yRU3/Dwi25DMYXsFEcX5ggXHRRBej1JxtWrwf377l/frfJ2y/vrbhkXlink
bGTUjyLt0ayCpBQKxZkCugoByacB/acx7yql1IHuqVifUq3Yyahf0A2AAXATgVLEP8BIpB38Evw7
0WLI/QQA6VaBfQViO+tKajl9EtlaDLPBpmT3jFZKdyGCkr9IaiiB1aymEeXmZLmOdBkOV7lot3TJ
YcWpFpAA6Eo4rDu4mi2mDea6+xyhP5ZADxbSK9B6ohNnRiU7BW3abxbsuVPRgfQ2v1xHhn9lQitc
IlYa7dFh0I3ZAjiulp0VRKMl3exb0EC+wp0Q2q1Bl9ZJzABE6xBJF1UVd4ZtGMV0V1UGPZmwiAFJ
VLHhZeIcSR7oPvk6rmHCAs7WwOWryikB3Bft4LcTD74m4lU0VEWDgsLRDdOFbbEh0CSnUQDsdkWQ
7cRSW5FUZtHYTaxFe1Gugs+g+rXONgLZ3BqBcifD1at4lmUI7EnVzgzY2LBAwtoQ7FER53uxVrr7
IOcZnT5IRxB0QRvdDICGroGA99i7LzMIOOKYyqEnAVttVKbk24ImTgOgPUMWH9U+09a6Eb4A8yR6
6hc9HRzKplhBiWNhOv3czZnbTlN1vYxd5wVC1deIFM/pBHciujOKMfjSK1Li0HTPb7rYqB57kcdI
tAXe6WJV/baYwghUWm4KXyO5b7azZLZPLdGDDW4fqey+zJvZHRZwKdQJhStYdtVlmc9ZbFudFF//
emWt29qrePZl/hCDKTqJJa0OHvDtPiBAx2wCUZAcCgXxpjECnLWMhCFRMjOInSls0PIYQX/bQqGb
XiGFFkY5vXpDVTDTHEHQbb3FolBthqvYSAw4NIoogS8JEWvMTKW+hH1l0R0E3qvZ5hgm59ZcUbCt
lwCBrFGq5vM+KLdVVDSj3aBLLtmiSgw4tX3ojNJwNgctAhRa1qt8SejAvMzIfUQQLh6LQujvs6Fc
Oj9N0Q4tweqfFzicwmHU0+S2w48BjlIwN44iomMBtTUsUx5qhhChjsJ8Bs3Aliq1gnQezCWiDRhR
K2KLkWYr5we0hdtzyIqa7teDUF/MaTu7JdWWQx/OACXiqctSd8nU+izKV9xiDxXoKpb1S6E1J7cA
lxJt6/Ra7msR6NQS+SIFc59eiPGgz7nWAqvWotvGnCB6GLFwEOQAR906bN0ml8x7vc6mM+TRsht5
scxTqcwHW8fa4LcI9Um49ePmTCYv0GulTgaAzuSK5wa+LTHgRY0zAcwIRceeDDhkSe55okX+0gE5
3gSob1PJoLeJB9q637+KlkECmiCOEtlp5QoDXKGavibrsDaafGjNIduBU683+HHkLLzIwQa4cuEH
RueChSihVTFVxlY8Zcv2YvpxdFvIj68O9ySrpHlHQbw0qeVkZnA5UXfB2kA1hk1StZC6Y6O3l2QV
WKsUzNFz+Ab12KDdL4TZ57AMOqeMIOfpyiBuemT6XBBT4l6IUYZEnSY8A7Y+5ej9Kz+ICmqnbrVT
Nh/GGqse3zt3ToVx9fogG347pHOvQqyOoDEEgpqc6UUyTzDN5LnYBilo5YDAzkmSxvoiZrnQOUna
XKZV9RO6OTySVIuo1htjbyQ2rgsyf+a5eKmupSxw0xU447iZfPClQLUkkKHOOCI0YAcFekIwZXtv
jpf2AmpxDVh7BpPOOD6AnJsdCRVcb0TMLQGNKVaHspnnJ1mEnAxWCdZg2wiXSTBeLnojgFbVjfhO
7nSaD2JqNZf8XPaozIEK4EmKjPMkmGIXnEO2UxI1uNFwpr3Ii5iZK86AqBu4BIDYD7AH4MUJo2Ue
KDSriUNgEPstxjvbJmWnUkEufZE7M7rNgkT6ksfodduxHA2DswhyulnaQbSLJFoYTQWiqwH1xpXm
VneDl/OCZJjPfr0VS++DHGRpaG0g0g7oANXFt28wWTiAZkmSnPW0vwNfpkLLgszdFNngtR0eINCa
sGkGvX3A7iPeSiJVoUkw502uDoNH82DlGRmivUx95XVGJcGQ0tXNr+9T+WCmISfHEb22KkSUWN/e
ZxsOM4hSkSNjyNOHulbMgwDEWwlVyS8SXfeZQcoG6DaeAZEeOk1df62HdNxb5phsZOqYzDFVcToB
IGyBSPQOuml9oDYM2jxMfAnO0ud6XjS3XTrDw4ZuvqqiRPCsxta+pnBKgYPr0QY6YL4FS3NKsOOo
FcaZuHZOAVxQ5iM8BhLx9gGFOA5M6qA8oJTKV2GjpnuxV3tHhC8BV4P6XIkwwJlU1hNnlQs2crAm
tAN1CLEUheGz9/qTyHl2apEflQ//ujOLcj6bE9Ib6Bi9vbPKzINC1HPJkQo1uUISbfCEuekdyUA2
wZSybdwUlt2ZX3SwbAT4+6kfrd+qEL3cA1i5VfYHsZoVT/D2HuIYgiGSpzCgqvGHFqv6drAGyQfV
v5zoZr9ATt7saSqzywB/wxFhrYnK20tN7ZwImYiyXRtO2VVQV+3lzJ62L9tYCaBIaNVVKxftt9JQ
wnuaxlAFg0lu7UHThAO64zEBpJVJ39Oy31pLF8Z2namDbi8zrQGAD8smQdyjIHJX0mQD7Hm5Nsss
uRPrpAqctGweC+gLmS3hArQ3QmsyPVVJTnQZtXU6HT0l7VaarnQrYFUdl9xI0iB5FbXojIQ3bjFh
a0RHsjgbI3MBK6yqGHDAi+EACpPObkf1slyRHG7Vj+gvgJu9bRPoNHAfhiSExxpVP8DBz7fx0hxE
EA93eYOYpZ1VA5zEOTebx1pdzHviAs0fhLDsbClLCaY1WPUjvVvJgxeh2ivl2zX1SnfUYSYpzw1l
H0RRfx/iIfolozBzUGhDfh87lYC5AulzltayXsIvgWgNraVEVSJKd9LS0cjOa6qWyIzc6V0/famQ
EgDeXH4m7xqkTRW15UaVkkslFwNEq1s5/mvS/v9CxZ/rHkwutW5Va5v6L6Xe/7xy8T9vvFvv5t5z
/9cfD1Qjnpvij1vqOo+vixgf/sq/qhqK9gk83HpAsf+s9nXkE39VNfiErRIICHfDUgM59R9VDUX5
pK4LmIolQsx0ddm2/q5qKPInY/UkoAqHgB+VOPV3qhryevlXa+nDG38dWDbI6TRZ3kgI35DhNZq2
DSUUa+FRLdu4i1U7HodoU2rDuZYJ14k63Ae9jjaQtGs1yHGiEqH80RebrNEuerQmIJW5UPkv0rrN
vpkmbPGB8MrOZz0AFR3Km2HSH5SmhQOD7v5+lmLJNptZvSR6iT34cz8zLfyqClh5AQMaQdEGo80S
d4jCbsbKqOw8jYLrvptTxxhKdVdJMHlI9FJ7xjF0tKwosFHD7SN7KJv6BmswEEWTNMDkjqfNPMLF
zyDecCAkfjkZXlP0521uqr41FA9pElVXagwlUKOuYy9xc1eqymPUxBdFrt+IEX7hqN8gHIpaIT98
USrGxVLG93DUrhNBOkMJ/TyK5U2jzUBA0ha9isGENaEplH8SlFVhiBKgGNZGFXvZK1rxXKnynyIi
+g4qRZKjTvIZXIqzeREnV1GBUeSDyTYjis9tlD22gX5BOtwCz0JpWlGFFM2bRvOnbiRabc1dVmm9
B0wrPCsqbfKkYXaiNj0oVZg6QWHdAmvfIfF4iQ3KssnRPHpu2von5bjWiSggwA6ad51Ezg6jkAz+
sQqmHcx4dG7dUgaBlRC3qJYH5eGyiLOfPQ7adlLh+IH+AsIvBv6I+oJuZk/EAtE8M1wlEsecA6lr
dwhBznbWCOpF0aAsM4hJs1EZQrtv1Qbw17QtW8m4HaXvRgGTvo9avGliJFvClfKOLQRyPV0zuBPv
mMpS8hDHy+c8MjZtHDLKvR7AKpjKqzlSS5QSxvFq0WCmDcIo7GHBf23byNrkFTPOyH4MkO78Dtod
DMXAU1ES2eMujfxGPRWHViLVxRJrIwzT57arCMvTzlQdmVr+JMMpTUS7kjO0R/LLNGnvAnxBKMW6
iQgvsPlZ9LEfr/mD0m1qnEXttkeauYi8AREheOw76BhOM3+rSd7TvnbhyjrtXFx3hbRprMoe8upQ
I95TiF8HuKtWMnlak3tCECIMwcsoardONBaHdUXesDGaK1y/N2O3T6zYty5SlHkyvSK9ukdX5Byp
AsjQ8K4FQbpEERQcEiazorEqVQ2b5vNLuPt/5+T4b1i4Xlv2//n2v4m/N49Z99i83u/Xr/xdtNY+
0TB4acqJBoiNl5Dr76o1H1EuAQRMw5guPbyAf27w+iesJQlLFbArwMjWKtO/b/B8RLoCeQHlcCxD
6Fb9Ttn6L6+aV9ESRiqrhc3aNlyFL5H0fBsT4iwcJeAufkqSHe2WXXWX30hf1kpux9ZhV67uPaX7
fB85yxkSZ7VdbsZNujUO1mF+1s6Gp25H0HhR3GU74TJ7Sp4kV9tmd0vkGT/G+y6w68fWE51iNzu1
Z21lp9qFW0oOh2U3PEXwlmW7duAou/V1vdcfoyv1Z7wtz7Uz+RHVDyQo2Zrl++auO2v3gk/V+bJz
M79wKWLs0nv5ujobveA62Sl+eSM7spddzV593SAbS7B1l3vxVg0dyy8uy+vx80jVEprH9XJmbqaz
/r7b1TfCpfJD3qtO5KPycqZv0gvNrzeB221TT9wbPtzCn8lVuecuL5SDsQ3u85uVfffD/CmU7LNI
+TvhttcxkLNr3c5a19zXe1YiINnm0vK1rfg5nC7rfWVdfe/P4z1Ehn14EV3Ne+tyvmcIz3iGn2z2
frBb7HivO6KnHYpLKst25We3wZ28I5pzIqd17uA3e7lXnYl75SxykV3z6RTcBfvCT73SUd3Ozjfj
cxH4Te9FX7RtuZd8y6cWu+3Pg+sGtp5wCL4Z23SDGlPmTterFodmB35sC61TdU6su6swHz8fneNB
FX7PpINSOONB2/WO7hT+dGC/qiYw5U7umF+72xkcgupAwNO+LGf5Nr5mb9rQTE929VZzdSfhuQAO
MSzJLtoZfr4tN+FB3hd37TfhIj83r7jCA/Y6gS160Y4jwGTY00280V3jRtnWrZ08hdD8H9LDcDlu
zJ/zedPZw4N1g9TIg3LobptLU7elaLMMtipuLW5Us4WteBH7kie61YaEzu8fzf287wqHnriXH6RL
4Zb5OThxVFzG+dbwJbs85/tu7Mg2+gyHjJKJb/BGNplbfSVRtetrarK1jTqYcsGg5YWD/Ps2QhNB
dKW7KfCJSoTcF2OnOhv8ESk3O/+uubhRbUCJUWk4v8odW3XKm8SnmOsb2+zJ7+7C0Nbv5cKllDua
DNM3KniRbXoo6Ti0jDwB6xfuov6Wny+Hwu8uS+yEUb7hVzwlTCPRmXb0JFUJ5Y4QlZuztSJL1OVL
+pceNRGr+0legXzLzyw4aLmta5wS20k57+yrH60PsXvysgOOxI4d4BMNv/XzcD3fap9zqriFXeUH
/j8NZafZKTOn/YF7hT19htorOZBgYYw4s+zozMXsDFm/gqwH6mmhURxGAHGfwUWet+KPSW2dmLkr
esGG6tP8WO+XhwKZF2sferUrUUzbBz/Ku/4KbgBkGGiRzrSvd4WXGo/ZPr7U7mqs/fTtbNwGFwb7
UufP++JM3WBmKD5rn2sgFm572d9WbmE4kuKDZD6fbYJOhBHuVV9yYidzEQvEBbzwS2orSEIk9CpU
rINRslRTO0H8INqFmTN2PPC5vtypleEOG+Wu2bOEbf2zKKMaROh4PQyugahRlhEs2Ml5eaU+cXDq
3uSj4Cbv69iPpp2RnWeP8a2w0zeW7Be2UG+mn7jtOGLtPZSlY9lU8dJrwWNR71Cs01qvUx4ZX/EL
5ruy+qC7VuDkz1XzIHip6qabCoUtCLHLVtU9BNKUzCu+jwLyDVsD3iFMxeZAYbT9SkfEhmVzUzum
G0quHh0UiZTdQ/1k1Zdh+AbY8g/UzEnLvxGkSxB2RzcLfgRx5iu+ctsv2zy6miRAyXvZS+/Rd5C+
qgdDPi8+I7eZP/QP8aLZIObMLdQWVArGjQjTQne+GfpmlQ+7TyNf1+9xfrLEByQByu0Y2WKHaqTX
wq4t3OVLb7nasilBfu9m65Gxnm+VlF843o63xj1zihDHmS66G3FwcHimOdLsu+vUvcVSTXOoIRdw
s/x5fIrMs9CCw+uOD+2DeC1q9uCLstcLPlolm15wtkrvFp+FK/Om3T7hSlvYueiiblqdC+qjcS4K
vdN/qS9R8rJbXwvGcym8KXzlkqbJpNnFN6P/3JMbxLWxkUHploPgTD8wJ90UkG9tYweKyOnc+Gb0
Zk8PkE48T1x6IdEdv+dL5kTXkYEK0OizOCRXiPYAnqpz2TrXv+c2v9ZNvAEd3WjHvmGHGOSRBa36
I5taHzyp9koCY+ilSIGoLvtbjtTf4Ar3GYzGr5aKNIYt5+fxF7H4Il023TfUEgxkUMOz9qfSTXZd
/dCaz9allh76fW6dqeLGrb3eZlH17jA5nwfPG3/kaEATt7IS7am21YdweRrOJeQqqwoaMBulV50j
k8PmDgXNngw21pQPrnu/S2Qo6ITScSxecWIVtv6jNe3FLAgwVV9P8wd8AMdziq/pbZA4cNitwSN6
Hu1k3+9GF7GF7+aNeUG5PHa7c3TsWhT2v/NHd57t57PgUnNyt/4OJX7HpXiplYPc5JlJC4pK9rba
6Zwu6rdo13+vahvtvO/K1bhVDxoqAQPyUTbs7DOTsPjLqF1JW1JUV/Z51hFFFN+YNvyPSLVFqtmY
PjLRSr+ItsxVup9xTyF/q5megQlmtUvifbDQuN522sOIIOxTvwsad1poW3pFvicRSie/NDb7aM8k
YzYP5/gWQXrut7H7aG6jCR0cXzf9Ud8H3ZVY7tE1nTr3ibxR/Lu2/FvB9l2Z859jiMgbaMnmuVxx
GO3xD/13DMeJT38RjgNlKdrn+U00zjf+jsZlwmoAQxRHRFx3oHaCe/g7GpfBkGCOwz/YSYOYtfjW
3yAS1fpEzRS6ikq4rb0BkfARbkQiiBTaXPDbtN8Kxt8WW3DkhBGjImiNFDP9Q+TD34bitJO7aTFC
JkgTWQf0DtJ7oe6TC6MUokMPW8PtYs1wgrBCVwul0H1DqdMutfgUyvRd62S9ExOIKfkKI0Fh6u2d
dEFeoNtQTJzOaRm7Q/wt0JX4zKoX6WfcC5R4TTn6Zs5aRE8LXK2NLK9GVWNE57EVNOLGudOu1aVV
t90wgOGsdSm+Eap5OVHsPe7xcKO4poMYhxOwos6OOoyD3irBSDnXroc+8YVEUDYNpWXC7xUj7+Rm
UJ0oor/rZqyXpB5H5Q06BdypI+wMHX5zCGSa5yXggnyJtoZYRreCJAq2qM/UNvRZcYWg/xKnOrpY
dC5RVJoUuzVj9L3MucJcJo03Y6o17stc/63V/v8meszivf5i1T83+WPxdtHzhb8WvaR9orwK7M8E
lwWAbCVi/bXmtU+wGWjTkwJTZJUo+/7Hktf4Eph0PFWoVklQlnjJfyfgqvEJkOhqSgFyU+L7v7Xm
385fHFbgwbHQuAgQHmYyt/C6vrqgxFOhTBA7wYzgYmi3CH2G6P8FIkqd6qQ15zDoph8oMrW7V0N0
9VeG/xoDtm4m/8z7X67MqND0WhHrSNsfLXEDfZIEldTYaducKhdSmzhq6F1AgxBOQo9qjm51u97s
0ucW8ZxTPJ53xFKK3jASkFsAMkGX9qUr+gqy0Klt1VZ6QhBsGCUt1iSjhYnsfbkpW6REOpRQnlXa
7bIrpAuxe1dJ5QZRz1Pt17XF93YcVkMf4BovVX8myds3MIhlVtezkJB/LNpBVNLoi6r0476PVrur
X485U+34WgDPoSKutRacrY/GvBqrcRkEes5pHqjDHRAZ00XBLxHOO0VmzGkoTVe/vuT7Ccbj0QpD
ImpFYBxvkC3coK4Xk9TpIEihJ9ZOWrrLugFI2qr1u2mmWKwujKUVv//6wh+NKxhxZjgESHQb1s9f
vd+20I1ZrqQUeb6g0S/0KQmSvTLBiLeFsD1F/34/m2mUrMR+SmMv5hBvrzbMcd5PyLs6aZZphzZv
nxK173of0RVbGST0RuaFjl42FqfkGz4YYHYQVi6HDw967FZJbVsx55TGYTqhsjEkU+qFAxpbWZg8
0Tixduk6r349tuuucDRnV7kGYhKoZUQMK6Lg1dhOi4iUEppwTiVq4ncNjbEYtwX51GXev0IVhjuS
FLj7sHUeQwuRo6FHVqF+O2psD5h8RCtCpV+eFtxxmhNr4x1ZE6IU0CXA8DBRCX6ONwRDkBC5l+XS
GRI1uYegCNQhl8R+I0lx33pTpaO82mUA1dAsVIQZia8OGPtsTIJXozIm2nkEfObEbb0fA9jfKzQA
ItcK7D3aoFPq4mUHlI1uQ63MB/FFUr6z0vE8jukW/Pq9fnQxBV7Aytl64XG8fa+00dVoCjP2xGrU
Dl0txhstVCgMtOpYff31td7PofVwo79osjNAQ+CEez2HdHaghDVSOmOMLrWSoE1ug/YMqxMwnPcr
04CMQj8edxEk8o8xYF0gTWCqEU9txmJAl1ZAZXQcNTdbarwxYKqEP0Rhyu/yQBhOsV/f77eEhFwS
ZBwdXWL3t8+IsVfYTSiqOBEF+O91Hy9oLy06YnXQ6+X0vK9kjp7fHlcDB9EVB0ho+m7R1BKq7TAU
cieSl+lKWLLsnp3XdH99lXe7Dpa/JlsACHZRWwV43j4ZuLIFwwWVykQjUdRQk+A8qE11n+KT7kyq
Wd1KLN4TwfY7hRHo+iKJwQq1l9erruP9at8pG2EQlGHqHTOD2nsIlNDcZvlU2WkbLeZWyJY53Ayp
mY0rX4wJNWd6+BQXeQH5elgwQhaNVNki3iudRHu9m8+8aKwKSeIwcH0fzyhliv75ICCeSzdjA4kg
AWyoI2VuSzI4IqMwkkM3oZMf5BST52Qpdm0yhCzjJX2OUY0bHG3SkF02lT4+ta7fLQL4NySXigyk
AKKbejRwwxQvZqJg591JifnQdEP+DQCqpHs6OOTrJSkE8TzOBCYmcSJhoLQ0k+zNC2VbuprKg2aM
xVbujcFwrXCQ94YRIEChNr2BZmfWTLNbLRVbcgq0ffKaBPyX3aM8nNi8Rn1y56pIn8qGyeQMSE4u
/jyZ3eiPRQ7ItkLqIbBVqEetLYaTiO/BZD4PuVRMWxrKSeJPZZ2NfiUDl7LlGVM4TxbTbB/OFo3M
cF1bjQiYxq6iiZvArexmaqT4SlSCwkdeEsi/OE7ZDwMajSOOSPrSWsqjEKMPhd8Y00RFO28Rejrx
gN/kUKVyMkA77NEFys30a6In0wWKulPn/XoZHb8XdnXieMtYuXkWCffxQZqlU5QPZeEIFxmijYVD
QVV1S/0UhWg9LVgbr87sFZRhQi8j3AfwAUfl6CBJJsj3VhOZsB9iPXrE0wL4nTTNJeViMR5Ke1lR
D0Mh4T8sJhW94k65CvAmAoEUIGDbdo1ypk+hdqEXYUW3QLeiq6Vd/CyNzpRJFmy6exRpxzFRHc60
4GZJ86V2FRZe5EX50jlLgZGxPOYyNIBgafyxi7/9b+rOo7txJM2ivyj6BDywJUjQypuUcoMjKTPh
vY349XNZ3TOnOudMV/dyNrWorEpKZDDwmffe1eYsxKYiQDcclszdNS2AhGxt5ccyqEND1vKbBDDU
o+culqfMnmvyuX2FN5N3E1FAa86bQRksxknEebheiVkETcY+xLHX3nfa9OdLlhV52PqN2+/zUca4
SPyUuz+ZYuvEfeBt09ruwcvjpNAMsYuFHcHiew9L2zs3RZmGZiGkG00pgIUtnJiu3YuidfdpqtYI
G0ffbIzJ0N+sJDuiPbf0Bx86WglsEZAkyXId9uKKSN0MPHn6SJTV/Hz1l21iPQ3MlQsUBqPKH0jY
ADwx8lMoZq5IPZmY++IkK91sc6TbD7FU7WNne8WTaabVT3uYCFAO0m7wkHwR9h8mbb7u4ym5m4K2
YxRR+hAemNQEv/rWICunFcJ5g/uMYKUxtI/inWDJcLQGiyWSt073Mou7B8NBsQ1jIrsQHu+cxEjW
ch9Ar7BW68ybL28BZ/Vha4t8n/kTwGOBh7HfAdewxwMr4J9prL6jBlW0kggW33pO1GMqHGgT08RU
uslw9ZSLQfCF7IwDsl5Njk786tSLed9LA8WfNn8YOUiAPPP9ZeNrwYS0wewRBX0ZoMiEHnWjKjc/
V5XjPLaBsQCFmBIG0XPO0JMX638B1m38sBGUpntUKkZxW8btl5e6T1nOeHjqzUUh+Km0tbF1qVml
WMZruxQQlOPENKM2b+WDCYpok0tn3YqkhXyT6a9+manHnDwJhznTm7awpkevbMddWQSsbgOyVba0
byxNm5wYcA7iuOXWGth1TLyDOSaL3SDEeCJcYSTBiSj7OISZ4zGsz5+Re4zJiaaFBXOPgGmLHnrY
m0ELB1njV/k2rKO+cjuckhsjSXiMCLuEhdFM95UWcl+ui9yiNtY36FbXE202Csk+e5+vaIAm758I
kCeblbyKbrKiVOrXPndeczrHDe8qKivBtnyNSUDnOY6CMDA2ZrqwiRdVEZXdZDg7PQfODzMPNCOu
5g89jlWvdwCGcPPoNFHXjNMsTJxF77KSYb4u1n43gy95mFdD3Jl9eg9log1JpYGW7aQvNRkGRyAJ
T203dg+T6rIfKfyQY92Ul3wcngPsQ1u3QtrSOx/tqj9wUJc5EbHF/J1q50dg83BbxfzZo2V9y0kt
5zzb9nHVZhEyAXwkk/pOqKY+y84W3/JY3wFpWMIiyd4N/aOvsxc/CRAEIL3SAKCVTG64pHAETPPO
GwdYnEbH5ra7xojZ76RtzmHpmHeGwJE1Om2U1/rF8kbye+V6Ttz1pk7ikqdp8wKUydo7qkCM5Gxb
33wPnPZTptkLSejOxnXZPlUTmbFoYj9Ik8FtVrTqi/rucbX0sy8LCQrmKl4yBACStmXlVLN/yYfk
0nLGwD9t5t54BPPgh+Rpd5emsjbEIbCSQcwWkvWdbFPXuAMGwSekWbekeXKh/CQzt4Tnk7WuSYyw
Yhc+MlVky4RAFj4oryCd00oO99b0F2tDmJDNYlRgZ7Ga29oIyMXtUL+NVuvRC1kHUReCqPD8OVnc
PaWOpkAgTGPlezJlrGHLlphdi++QXxOOpiQKBZRXrpn99NPUPlK9OT7yJtNm4W44PwoKj3aTV2L9
MZbO+OaMRn0i3bm92I1uQ7suIqPN+NFXERAeNN8Vg8GqWpjrky36MTSq+kWq+UwOWr/rg2uTkWRT
aDrdZm0RmrC+xBYAfqpjXKeNdlsugb0rsQnNxvBWQ0UD2BHvs7VmcWpPu9FmWHRVUoaOs1rbpL8u
pGZ/uC298sXDj4rM15B8MJX33GkttmB9X/LRiISTPJTUXxumFJBlnOWhyP0vxrRzyB2bXMiyHXet
SL8GM2HWbXIj1jVJZl6fAPIRg7MNzCK5ydv2C/TGiYhkn2xciyDhsv7lC6SEvHb2i/YwhQYWy52v
mvTHGOv63JcOmbJ2UD7Zzli+kDjNh2KScTu3gmVsC2BunAyCtpMi0oVkmTjt2wUyHWfip1kFhCYb
DDWmQWU3WVX7x75Vj+jQD8YyPxEcBKy4fayHNX9b1+4BViUOshSTiNn6X4YqEyzLJWE4c28yz1L5
zs0wbRkEO8Tl2iNkyG41t/Nj382P0mlSglDWveuqEN/OjdV1bKRb+6UpaC7IhNr4XXKfF+y1hHPR
ZAWbpNBsp2m+Ne3itvDa55hgkw3x+/6hWOZf2MgaCDbqAguAe6OuL7M5YRNM0gYwnPzlDkELOtEy
rXNmsUZ1zOVcwEgj49NEylMuFzg1+65q0CCYZHKTIvtg1Zz+yOCN3JTXD7wa371kHrbeau8FF06H
rS4tbmEPIUSUJBsGdf0SjNUXnU26sfuBZXlhog3qGfxxFrU9bRJP3XYD2pCeBbk1Be9c4A6bP/09
njNMOUbCQ9xyc+oUkVyMzJQ3NvnwGxO/XuPr6WGpOJSMLqA1FqXapFlMzv8cw1HTI3vPRsWgL/No
RsFK2tg+RRxq2ST94qt+LAhFCVsHAErfVh8LBGoiBOsfMhMjXog0iPxphCpQw3eySSmGznlXU0fj
F4qf3bq7uGXOUOYqE6+CFtSecZ7R1d8VcTEdnMSGnmZBLhBKfJvBlN2UlfLAY8a3TVPFO3T4e4hx
R1k+x15yiBcFOqrd2Z1xzmR646UEuPg9T2NsM+ES44jtiq7ZjrG1m8vuRzanX/iLjsn1vU1RS6B9
rTdK295xcXp2uBUsQry/U9SbpbEl8cDHpugiT89Y/ZYQ13rz3jc4ZfKpc+w4Wrth71riNaZrW3JU
O6Z9T6URSZiLG7tot0w0fpjlfBqIttVS7HtJbC+RkgHRHSJKChXNnn/PVPlFVvGPvLYjZ3R2TI52
0JR2TYN41Knu9MCGSlfFO9CEbWctL42fcXXzhB3w2NizbUej2ReR5Zf3zE/LaCW6fmdWFlZCWOzM
wBBaGBMfB8vGbVPnw22eLxTsLon4mFFTdlKHYOUUZLW1T50ZFtHSP3UdkQVCtJHPPG3jzNeCRzSv
ckS85K3yAujo0Uy8W7ti3OSu4mw0Y46TuBhPrJTgtMBy2TRlchYkbKO51rxB5JbiLXaD78TbgbQp
FDKM0UJzFKh7pXJAociB3HW+Bdj45SlHhN6S55cG7HNINf0NX8695y/1Hd7c9OCQp4hVnkd3pTe9
CYkOq5h4yehKnhM/+HQn6CWZd5xl9+i7ggheEY5AgMPVRbbn+TNtKPrT2fO+ywBpTeZC+1tIWmU/
qG8yNoqhyUOAEnt+Z7z+MY2IZ+Lea0ncxsmwGCbZ5GZEhLneryTRnvzKegY3SAaeQKZkdw+sbB/Y
kDa3eHmwWjf6O7bTUz/iCU/dKd2Wlve4QuCELBPHuypp70WRIVqKQeaQt32kSNsryFJRgCyapQcx
7wzN77J49sKhcbuIdcsDaINPwCDuRon0DmII9RZe4nXjI4W2jfKhGgwuf+ZILPza10GaFR7a9kdj
LQ+kIKE595X1Avyo2pjL6IBzSVQ4GcN6mhd9NxKkuRVmMkdOklfFplOgWPy0+8ir6WKW7Q3kRO/U
aRFD45XuludVhoSKi+OGc6fPaza/j3WJFK9S3HOUI5or9OIF0Ge2leHiT0ybL3IDQLWNiDi9NLvr
xviuRiy9YNxGz5UH+7YZeeooNAvCXorQ6FtAmn5qhk1h5Bs49f0ut9x4m/dAOoO8eu009nd/5Trj
ZtnIztupStSX0iEKjLnH9ko+bSrxUzudfy+TIb2RfqdOjdeZUZXxMa+NIXaluyQ31txFsoiP6WLu
WQyJ97nmhd0SDFzlXZkSS7yvS+A4fh35g3pN5vG1CbIhXBSyFq/fc5tt5RX7MqzWpRmHB7KJyNNv
u4ul413gKOgRCgGa01LkFFX6OAXec5OvNoa//r6Tzpuqg7tgsg5TJY1j7/M2CcwI23Ii/yUZXmwt
XowMW2DnIxv1k8fOaB6rSWWI7rJ3OXd7q+Z7B17jMsN+C5vBvO7iT1qvxKS1Nysobp5ZZsSjOkrH
lTuq8SJ76vcLWjvmGMdSj1CNYJ/f+k5jYlH0a3Uxe2fedXNwzKr4wbDrBOHfCmV3IT2irSKrWl6r
skLQVRq71aCpXQtUgovxa2xhzZkkDm9SElJ3HhkJeAINFmtAHsnke+xwZPn0qNBXUYYvixuJpcfn
VjhL8ELDOD4FkI7LsJOiqIA6tym3Sp7HbblBPKxvgTao4hFSMo9pcFrlcHAIUrzpBlE8rEnT/Roa
VvEb0Q+UjJ2VWbdmCR8jNLLRFqd4ZeYTJqQS/GCS47yKuVoPQgJJHS03GffG6q2vJFK0d23myziU
RgaPJ3Mm8x7WQszD2phj99hYJYwNgpp8dGqERm3lQNpeOxnPDcQo4zI5o/fstuTgmUyVMaGoO23G
z4GvHjD7yE/Iifa28z+470g+UJ9Wr+8WD+AdpMP85Caq5FmfYkqIUImM7ytvECdsAAIXNy4dbzo/
OGY1RR7zLDHQLOTpDaDJ59U2EKLxc69r+UiexqbU0715laO5dR2qfkGvBU9gTUtGH6rJoTGKIgbx
McSfTpoXd2ne7prcK8K8kWGsc3+rOvuz6yFlVma8HOFBEWEJY9K+ckGcUArObuj0PGX6JTkBvk2I
mlibu6buz/M0fyuyARlbJ6fn3jPfAaa8eh4cYllC7YVQ433mq4NUroE0zppKn7NgpNL30m9p4SAh
NXo5HwD9XtXMzmt5ZU8D/XozK76wnA1cbwW/ky1gt3nlaAFIyTuyY5t69BkcGDSeSZdaCKMJNQGA
e4DydRRW9wjy9G7EDrNNVxMlquV8NkWOGDhT61Paimq+TOtUf9CXJZ8k7Pj3ZVsA8Mz88jFpTSa7
2RpmahQOu4TlkQHlViX+KV1cfb/OQxOKPoGYO7ncZ0BUNiSR5BdZJ84TX/CPoV/vM6r5uzq4yqD9
oCl2eb2KFxphJq4xi50nNfb6yGOR3AwerM9tRY9Xap3fe96kTp6G6yVrsiYJZEms/JvN53Bu7Bp2
jxfoV4GRdKMp2obdMPjypWzo6Ke0IJUhHauXQDNAcLPKeTKShF/BNVK9AXN/BE0XbFfHXe5bHaRf
6FzcL2d25tepdMhVGe3XDj3TOc2q8g6uCXW4s+Y3xEnMlBJs0TcZqr28I8EwUObZ7+cpXFvnGg6B
8j41WOIPSBW94YaPhQ3a0n+w2YYh5rQP4HCXj5YY9g3fmIisZzKGC1h+rEfILe/a6jiDwThi4kTY
PcftoWmd+QViIiK+PnDfTOIOdh1FdEgpZUR2UKHi9sxpVwRVsfMI3csYDW3wKZkHzOx+OK8KVefE
3lsq/eTOWUryr1WctBzmiC8g9OSrpslzKGR6f3hb1PIrtzB7+Va8K6kVw3IyzV2WWta2bNSQ79Xc
uc1T0stKbCvT7W/GFmPYxiI64AUYH88FrOqEygX5O7lyqG8WV64hC3rjbGar3JM3xPxMqClMx+le
WVTSpeNCgwb2ux2JoELW369zNMt2OKjW8bZrdU00wd4jjo26BqtXbnvKEhs1YwONiqR+C5apnyRP
niyw1+TTBfRStXXJyXkviQV+r4ecwAJjWBQrN09+mGnRR/j9rJ/XDGOWBDCEoKll/UcQAAK95ENs
79ijl/jR+8H4aq+TZvqlLt828UShwncnsXEepTkHEog9sFBqQcrFVbWuFcElnxkg+d7YIHldbeE9
NFhksTbDA6mcg+p7JhWCqTXf78UB+DfmwQcIDOXSnOg0oOL2kzY+GSm8xyO5PAi0tWS2ezLIUIHC
Ni4z396RrIaNW+m6/57zdy5vFqlH1i3eKCv5DMw6Wy9Sj252XKppwGLEWuF1qMY/thIut91EBoXY
5KbfypCHBLtI8oIYpBiTNPZdF1vOkWeF29ACuUn2JCvb/UyqxL3vaPiTg/fHOqHviiE/Up4qm4Ki
Hg4TyBz/oZwp8k52MHsWiLqhWA7NWI3fGrfkUNWFy79Y5xXM0katbPkZhHgiP6XmSthJqibLwn9h
rvZ6WkDmVLcWeJ57UsHyPrImaR2IOnCDsHdSgI4kW+fMs/tKSeBnlSTgQvrNz9EUg32nZpfY8Nyp
bIdVmSOTbQcXeo36tYEQyli+IqsldaXYsbysgg1PLuCm3twGxYkg/dHf5UxVt70wt7Tbe0OLB2Wv
TGT97hNk3t4yl32wtI8rIOy3Jmf8HBhfYskZFA53fdFGcz8Q7jS2XDeB0R1mRswPmnErVNjUOPNp
v6dUtek8/fRHqVHfL/p9KLOtDWF0owYf6rdmdkfHxbxhpxY6n3Fd3K3KGbhcm/g0spvWo9X83qeE
epBBIVgbJQOpnBAxq80M+ilM+h9Z4B/w3iFWHt3bxp3lpgjWCHhad8f/Yj8xMi+eYYE6r9Jo88Pk
rJ/+CICIGAkwslTbO1oo3BdlZ3on2HY4DQvP5yNmTLkbeqtmXlfMQVBiphwb92EpS9/bksHNbbD2
rtoP9gz6sG7VylfE7SrrMnmy/kzsBfc2WPHZPnXDAgFvU17XrZGxmPlyyIeMht52it7f1ulIX4Bd
nvaEvnGamO6Uwb5pfGVfsi4nAqcDCxyEad9CQLCWzvXOMBGHEjymWVcRB8YfImueV3n2KqSTd/E0
e+7BbDLh7fC5BjTfuBRvjDmR7nlppdUc+XgzjTHKNMHTrSM/t+d1yMbQjLCFRc2RLFHTjWbxQMW8
Js8j7G/rUqxkyEfuLPin4hbyN1I2wbi12gHvn67jS28T5hitsEfTKHXsVnK7+AkxQH3RWJfK0Mp6
KqylN86w6IfyILNSLwe/Apzebf5+Tcx+PlXfZ9ftsnt7sPLqpuhY68DSmuBibvCZDhqoZCUFZNjW
JIu2gQ5ED5iWZ4MgZaaZPRFHdk+HZXqFOjkwc758uxjuOMPkEvWzNYqdhVBheZ3gee2sfsU0GYh0
OFSCNrAsGW/cF7LtD+jIluvO57UbB8Iw4nYItj35T7uEuvNWk9Z1ZBf3K/D0Nx6pNFkU4Oeut9Qd
l/d4JorhXM9+iQ8icPfIFYD5jguzHMsZ95XZ6F2q0yYcRG+HRhdQG9X2ckwHaID9dfmuVvZaoeNO
1o/JB2/Ezjx+i2tzMK5jtfStGrJ0iYYFURJdft/nB0bQ1JZzP6pL3ZMKXrsk3hycwerOpWcxCAKz
GdxWq1oPZuYPNF1B7tCG1PEubgoFO71VVO7VUA/P17VKNAU8pNe+CDjmll9/dYLExKl3LklcFJ9r
YqgHAYngYR6yBUmqX0DiEzo5aimfJhN3jnBkFiHPcBnklJg6zHKIQ9UFQySSiew6rojuBO5X7M2p
/FkmIt8WQdw9mb1JV8NAzuY3URq6ZdN/D/jQnlLWJ9+LrF62sgywG0GfDUvPKY2NbATvKTgWqlnF
eEv3kii8wcpOtRGv9x6d6r3HuQsBBX2za21CN3En87NkisDizBvNLRsO9VKwaH1NC6t5KAzvzVoY
7CxG5e+qdY4f4nhq1x185vuKnC5uBixNHmnBN37fewzrR/+uCKYlZpTH5yQVeVRpPRTzsQ/Gcu+7
RfC5EKS4h0DYXIylHqBbYer1mFDSfTtYgNLrbdelr4aM8Qu202dfmOUOqd/Ry2J8c2uH+0Ba420w
kgCBvKhlw9S3HyAQs3hrdKbaFX19nZHm1txEbBOtXel0cXZNxLY/4TJCPhZB3Rm7oag4YcXi4qby
ihw3RSxM2v48uyfX1n9LbTW+LaXPY8KSD4K/6QYgtHs3QVzWFBi1Pkk2x8FWsTK7XShFogGa7g/b
6YYHeFHDveinEwnKzI0Md/EODBSYWjm9xaAIiJyNy73R1nvaEdc3Kp887UbVt4Od4KQAuMPkEnGl
xjKVF/sqJ0PFRaiTcPHo9HsaY4IQaSOxWLPXZgXbEhJi+xNCrhbPzZKaI5oz86xTZob4aE3GJJW5
hEvrSKb7S2LwVfH97TUe+smSNe0Aiso9C0k4RnUam/u0NOnZPTJPwmSpdaRt2d0kYu4/PZVbt5CG
fk6yDsjV6PSRngaIJdlT2daqhDxiWF+PnUsh6hSBczYyZlmxls7e7haotqOO7YfV9Jb3dmhNqGZz
pzD0SOexThYqj74td1rX/i0DHH9TNGBeHX2gfyM3SU6EQMr1EU2IeFZuPT70bMUoX7Mm4vwjjwhk
HnVlZn0jnfbaucWOdUwcTiLM2cZ7jDMUAD4UWWIl5+AAXy4+TLnHhC4LtrmPqYSv7LGoU/2Omo6p
dsLsURJD9yBsPH7kmOLXTIa8eJqsxcATYyYAMbOZZ7OZMsdxzTtzDV4L7MLoZ6oq308OPF/ZoC1A
jpeGAQU+vR1owCLT1j5Oi+let1NJmVHGnP80+Gkt8fCjKuqfMJegTnfT9DHnYBa6xu4gqEwoUL1h
4nXY6bHsXokDQhXkL2ZKYQNIU3lD5JfYf1luR3YnDmtcz0cgR5ppqXMyzaULLS8j3aFR74OZ5zuE
JC9VVXw5IzKThgglQ7U2PD15aZxrztms0QvGJu4j2RFnhzCoGjFsXusbIcptreo2ZK6yXgq6cZDQ
a/rIKLw+r7J8nKmcZ7/CHktYDgahiXUkgWfBqVklh9VRtMxJJVRKABfmv2CekzM6j5EPgjsxWAIe
wBUzrHLWT1ouzbbgEt3NHOKwXAakVDLYJZP9TBb8JxR3P3J8I9myEMQrlxkvBFgcGLXnuLfU93Yw
SPPlvfkpgEuGmbVkNoGA6kX77WJs2mxBMlgNWlUk6vnpSegq+BZXccXA0lMZ/4dBeqI9V0O+9WMa
g2nhSbbpnFqcSxDC22ZexPM6tOPJnBZ1Tng8b/p0Kg5EbqYM4dfhbuh8BkpeSXiFW6Vnv/DqMEWo
eeuXxGTZjJ0VlKY9M0WaENqusPYtlH/BLMO8q9rnTArkSlyq4LgqJ2p4Cka2NnOCzSucZcxebkga
YRYsIcXWmTGExuAF57HG+puSRPEoY09dtJq6FwBiy0fFpPJNuOKolDg1apLmds6b5sIUO5Rj/z2b
nOp+mhx8NXmVnUzICoeuF8NL7NvGue+kf2mSrvvB8Fie4e8mZ8Oo501sYf+CMCvvUHiJeMd9xtaB
NRlLn6QOYSJVh1YhIgz8a83YQG5ZV6vYqbIOItMUZFXahTPeg28Xt37G2oJMNeO5Fa1/H6M43ZUG
szDCNjCQzapsHqXZfvjWUF8GCOlNNKi5OXht4+4ym8iLcVXjZwAmhoTNnvl063I9V+bZXWm9bhRj
7seEwGwMooTCG+HMqPckZkaN15KRDVAz7+LOKLaAlNY9MxPj5C2l2KQxv0HdI8DKFyabUVFiLnLX
NWg3pMv5p6Yg7YQld/NdcdOsB77VwVPfFOBc87Zat6k3DIpNpmgOaiWtE8L6uFPI1Q6Vp8Yd2gS+
bZnT998IUiLcr0ck1W9nORfDhsmdPK+EfpwSZipmaE2d93IlifxKfRUcxp6ajHg4W760jjs8LLYt
XupsMm/62utPetTf8s6vblZarAcrd/pTFbvNo6hUlWJOBTLpet3UM0Y3dUXCGixbq57p7OWqbhjt
lzuHxlBuZsb4zbF0a255d04M5tdJP2MLHsmmdd1RTmHjtPWXsup02gWmjommHYtfhMgH7FQEzwLf
Z9MwjpJjMwQz5NE6I95+0zZZ/my2CisiqjjT32ZNBwzBNYbzOAzFnguNmq10NBow+sYFya9nRMOo
PeYJGiGny4S5UFNzL1K6hedq4fZzFcq4a5ief9cx0MsR0Bi98QqWG+mlyt3k5Nc1BvJxcq0DbF21
kW2VjZs1bVh52OvsNBsiCg2CS+wp+SkBzbIX9ZBpke1+Mq3a+LSGpTuNgeZ+cKyVLYalL23ADjAp
5/qmWUT8zdT6M10JcnUcdt+Fwz22ZNmlKLz11lplEXmAzVtWg9cu2W5+2P5yHGVLKESAZdqb3jMO
OdPENTNBs8N8bzJ8lt1qFzQ2bVtVxJQO9Z2DYirZIULj1qPaPhix6EgXzJgsTVZOMIMZN3sjqbps
Qwpow+/kCg8Jkm9vZtf7YoyXRX1X7wfHWXbpVA83ZT73YV/iBKczYFxITOcGnOY1nMUJQIr31dGk
aQit1f8KvASRA2LKfdUZ4zdifJIjKEgyRUsQCQfGUUQCxAghaHaB3Xdrcs/7jY4IPd6Z/OMV7enS
zJHGiBMVqWJ4rPmQRDq2W80WQ5wDqavnuaH33LrVQl5YLeobbRv63g9ai6m8SoQ+ca+yo/XYHlNB
MfRiP2qzDNpUHD5/t2bg2Yakpkbnz+Ru4JJmgVwRg1ZOSFRoSJLD7FpWv3XkMu8ShCUR4z98z/Vi
Py6sGSMsFOyHPBsR1up8hzzsCB7+19NnOt6BDmt803W2HAyrLSkc/JropUG0b9bksFBtG9t76x2B
VtDrVXUzxk5+XiQM6Q1FX8zOi345mSS+5Vne825zOQ9NzmdYN/qYMYD9CyX2b/GjNBcWKh2XLFYP
loWHBhxJ5p/lygSB23N/9dlf5fSaHKkVW6Dr5hsG84h6bEoE7qxr1zl68VEt/vjBst5jETwOPQaZ
gC74sMRxyYldawSu3IbrfcBGkmosh+e70aM1mdu2HFPxsxoJg9sWBA4vf9cP/0fGvn/Dxvvvef/+
H5l9javl5P/2/d1m088/O33/+M//YfVFqv43D0sdQiksQR7a2/+2/YnrH12j4h1GZ94Veof14R9W
X2H4fwsc0yEPx0TlblDf/o/xj0b4mspD8hq5PKhFSVL8T9y+v51Oh8Q3frJrHibckysH4jcDhnZK
L7kG8b5I0bIHnlNJfvNqWSe0SpAZYu11t2PGvGBTmYqIrWnm4Na9aey5reioVQYFO8wqTRxujyoc
uVm1/FCFfWUk5u1LKruFS85vhxsmPOmnRvHw99zh/+hc/nuH7v8briDguPzfB28Pd+Hrn47e9b//
+8kzg7/hu0A5CpcL19A1ge8fflPOD45hG8+wY5IGhWP8f86dbRDbh2IacwCFvvNHFtR/Bz7Zf0Oc
ToTUNVf6GhBo/ien7ncZ+tXp6ENUAX0FdcTm9P3znbgwBq+Fy8UeN6phM+vqu0B2KRAxSnHW/tOt
7S3zQ5tYYj9OU8bap3EOf3qzEI6qpKn/bD29vsafpPB//AweSwjUMQYOpN9Nr6ubLVbVdyxJJts4
NFp2t54h+jN0gL/yyfzmCvnjpViY4bLFuu9J93eBf4V8b5aBQNJCushodhRVdYf19S+eNfZv8n5s
4OQAXBEUfFi45azfXqgYY3/xJb9Ts8bObtLNeuBuIgIer6V7u3hVTicad7kFO4SpWSgRT4tjx17x
i+Ipv5nXRLwksnStreX2LbktJNY/F8pY0WfPNXL2DmGP3iSNkV6z+Gd0cq43F4RUiY7qRS3XvJCu
cNt3qikHHb9XZ7uCZQV9KjmnrBBwZO7wgyYIdPKCdWnqeyhLTLU6aqf9Cb2akbjtua9HW0e9IMg6
pDH00l0vdWufPMbWf0XR/V8fD/gJYo9x7hPKIO3fcVarZZYxOXpJCJTxy6V0iuJZFKd/fdx+c+x7
Jl/Eqy+UdHToZBz/3z6brpsWMxMkFnosIQ6C+f5ZxahBFMfnJZitfmcIRCNXNVZ+CBLDuFv8isCT
HqdEYYzTtrJIkR599BWsuSjp//XP95tLjR/PkPLqP2Zphx88+M0c1JvFWLLpTkJNkbZtB7cgPFDI
Oeq6nkSsMhfP//oFzd8PK6/IFQX2hPUy8ezyN/fYWq0Ogb9KbMxmzl6MqvDzEB16dUgwQ38lhd3i
B2A+8M0z07bB7zFPn4yk3Gxn5Jkz0+9AlTDHIK6iuajIkyp7vAhhXrbqw4+1me5bsyCpCOcDWlfZ
tp3/n79nUJf5yXkSY4L7PVJ60nU+opPk4MjqRfcMZDMb8S4F3w3DuB//+v36/b7i7Qp4aroGNzBq
sN8ZsgLZS6ktD4dNYSGFtTWtQF2qu1rE1l+wjWzqi3+6G6+vxedCxUL0hgUk9Z/v5xQzgnAnRsj1
nEk4wGVLZOPMN3znFIZQh85342kTB8aQb2gpEwRXPSmPifK9EEGw4aDySCSqCVf8F2Vnthuntnbt
K0KCSX8KVNnlPm7iOCcoTkPfTNoJV/89ZP8Hcdm/S0tL2lrSzgoFTGbzvmM8I/cOBm7Zp95XLppI
xG5AraQpYDDReIx0q8TcoPtLeVNPQv3WJwUEmf5zd4CGjNRizqbpjkNvxzHKRL2yo+E0aCH5EfrC
PnqSWtAktbgbLCf2b/k/abGti/2qbK+kej1o7QWCFI5q1AmZrQYHJGeYZKl+QzzHkp5PqUz/3075
TX7Sv0uL+Oj5bQvptkNjOrY3xso/e/7C8yUOTw5iVtrEMjTEZovzhKIM5XHqfcLQ0H0rFWKzfjGX
n2s/0NqZDJotdBH9WzjPOTWgnoQS1Crda9f48be+qp07R+bOnetMVg3MZy7Evpzm5ZdaE5UHUnrF
j8/H3BGCZZu0mBJdGMTIPSDVWEcL9VB2pCHbVFiausmrvb3UE3zouIkSH8uDXqcuhXhHeGdkfg5R
bxmbtF1Dae/IOFynOke3kEzOBV368cl0WjPixI5goBoKFLef/9jjafz4tx7NYLHXGRYJPVSDaA9G
BrFGod27+e7zq7zbu2wTOcQN8oot3WSPfvRu+26ZphQXQzhU6QKswqQlQmL2jWWnyVOTkIsIkMU0
WAvxvISaqZFtQCrUePf579g25v9uX/7+DAx8zNb8FP8Y2N5mykliuanbyB0Jy6Ge77u1Sw6tmt2r
yq7mUHQ12EEzMV3Knk534vrv1wu2gaR3sJy5yFTE0dPG9GFrI3FJgZau4z7tc3kFG7wNrKXmmEAf
xDlh4f7ogo7FTpYYeHhAxxwAtcKBNfU+CcWSAlRfGud8cGQXNIoWmRrc6sT69H44CR2TANwh5lz/
3cloYOikRAPB8CklkmJjqsOeiuF/HrRcZYtmtR0ysP5CtP+dKUrlY2Wbuau0863zfsZbyOTnntjr
fngv0D4Q97BJoM32dj6avdqljMm9kFMCNlorEOPrXOrzIfnRVf7GoPJVUMPxjlaNKmaqnvCyhIXU
1sgiC2hnD0l54gP88CoeEQLspolJPD472EkFTWBmSqKrWUK6HszyfAY/f//5zXB0Ovq+TD5z5i4A
MQyB4xwdXajMdpDehShYEDKYmzqDP3pWEBWCrocgXT9HcQYuwjxxg8cMCr5s8At81luCD+yS4wRi
vmBTdjET2SL5y3XEio+D1MZ9mS71rll9bJvFsIbrMNb70frZl/4jG6I4jOOsOfHRbfP721kGNA5F
K2c7Q0IuOprsbCWQB+Ba2B42xg7ZQPA0rfbctxZ1AidC4eL4WmR2w9CiCmGZxjv0BkCETlErjKm/
rv5XvnafnkuOECXkGGHRW6Lq5+4zKOMX+Doy9OplHl9VZhObnBnG9Gs7zG58W/G33CtrJCeOfTiG
jAr1YxmN3bgyKa/ZUIW+2ed1YE3LtAXQFEg/+lH1/5OcAiy0Gp5jmSO36PXOPLc8GmQnPvv3z5WS
ECUe0CasII4p3n6QCl3FvMTCDxL6D/s6MY1QS4bxfDWd6sRX+X7etAnBs8jXI2WatMqjV8jJoUQb
DANZq1r9Nxa/4Yp2AhJM4f9pZD2cogy8e4s24Tu6BZSFvBvyPd7emW+To0SMGtKFhXZ8rrWwb9AC
GIHWG7p74jEeRads+xNuCh+1tyUlGJQV3l6tQsqFKienEyU2sbvu1hcDatSLtS3jPd43fT9jxkCw
7on7sfe7A2glPSoM8EP/dbpwDHLvNjifaRIafvRCzclDqCUZvC5RdM8imXs8gx0yNdlJhK2jGa+H
stTtnYHU8cR2/f1g2uZ1AUGMAyzQlqM3jMSS5vjIIx/awgoRieExzzoZppo69cCPJ9/tw7TAmFGA
xIPCP2+f9xiTLt1rFP2rfPxp1MgFYlck/3EIUTEnuZrkCBNZP+XRo4sQ49UacpxkmLsIQpI1R5Sr
Uu2KXkBz4lJ/j2j/TnC8LRqcXIUSrGCjuj3bf3bqeYHxoWoIIWzXaqIpQobg2YLEUwumRakZOn1h
m+dTuejZAeLgzOYOSd8SodI0bGDJnp+F1pA6fUjDlfZc22GHoyVH0zKd1eR+Yd4Bb1rjXaDNU2v0
PwnzRenWrXNzl+CDh67dVIjHPh+P718U9wXiw+Lj1wHFHd+XZdF2XLU2xDU8nCsNeU0zGeWJq4gP
LmP5nN8dLK8kP27FxH8f35JSzxlLfLYkIssXog7zPKAGpUHrcOz5dkJh6oW6P40PQ18TElBPGlNB
Wqb9N7OsSMVbOlz/RQnBY0lRpvfQrcJ2tvDoQcTQOoyk2UDvyZorO8JlhmCrHWPcErNp1uQAdXNb
hKOGyuzEwvdum8/A2CibFGuYoFleju6MrLhhlUSrhQPRQYZfdT/6GY2ztWTuhdVbLMTKFveKfuZj
nOK3dkRrniDdvH+4fG58Zlzf5Pj1d/L7Z2yOVelONDxxu8UTTpQ4bpk91iT6ryMF/h27eAoYBhc6
nrnwNWEbxDURGtglNr+QjbR60nefX+XdTE2B1RVQ9uyN90Tb4eh5FuvEBt5QHfrwfn6WbuX/GTOX
bCsZe49jRiJLJ/pG7fzMT1/jiqJArQtXwnFZx1MJ0ccIIWHxWmnKMWFTBLfY37wdtqmBqTmvbRWa
4r6IA7B0wZSE7CmXEx/IB8OIaYy1yWZrT5lr4z7++4G0CwixRCupVvmNPV6tlr3S2ocTBjaiS3Hb
zOmEhKNzrXrZtWJ0QJgQyiTu9DERj5+/g3fjiX3GlkXFyKaxxJh++1t0s6vaPEO6OAxxdgXFYEAv
huPh86sctZTATnEB1gg6U5S6qe8dPdyFDW3jEswceoXANE1Q6J5KS/fL3gzVlOV8sj5go68d1tUY
Ucm1xJkF9ktUwM+pIGh7rKIJAGNQi0R6uV64xtp6mdZ+elGWbn/WK89+sJxlBhJZOic+h20cvlkQ
tl+PocJm80JJ1Dnav2SN6L1al6hqrMWigJ3qgRk3yO5tYCGfP6n3w5AaGzVXDhlsYQjYOBocqk/j
eEH3GYqZzMUwRgRSh0lPPlCAs2D80yM0heSCY6ONMj0TYCtSg6oamz2P9UbPvpLfYZms+9p4Yk/x
v770mwcBxIBV2AFnxaaRT/btaBmr0RiSBEoSeqiergyeL+qBfonDRpWzjejetBC74CnvAos5/yUf
6gGte+FqL1W26E/D2AgUsk7+UOEI3im/Lp/wzRD44Gvj/GzovXrk8vFjbFtVEZndYlyLMgVpwMYY
W6uy0CUiFNSSu6YvljKYK81pWAvM3Luw0Z9cC54rKl5D+0N2ZymhStkjAWReHH8dlgaCv2hr99Ab
g/+TTTDGgWqyFBGg3mp5hBc0JqxPP3UBWrDtoZPhV/nrFuh2AS7OWIJFEHAZuBS0fmdCzg9rDhJ1
Z+nJKoJZ2g1+fLJiv6HKSFY4/mn9Xdr9PFFqNlKMX3pJARsvkDvtDbnYPyWpdSBgEOiMEdi0ztnX
CPYo7jd+SWZG4ymdUcaieKUmvcwOXrXY3+10hsRhOykQc5oSKOASR58u/KQsZDCJ7cPJpyFuz8SU
evl5Ln29DtSEpi2sBMf+KKaU/NTXNeLoLM/b+9FsuifkvAB4VnpuJA+kQE4DHDzQE9BvfDWZ/dsI
pEXxu8U5/N0D2XBFRmI6h4k+einqkLX+qSun3gn0TcuBgM4M2f/YOATc5rK79M3aV6FsGu23HDRJ
3ElWY0wj9U8E5pRoglguQUOjIAITlWZfetl+IO9XC1jn3Vc85eoL0mv/i+2OAMa8BXYaBV+km4PB
+AkaI1+T0BwIEa1sxOZEOK3rdV0gNjybRn24oS5Uf8ORlz/LtikwEi2dgYVopA+3RwwuOLY7GqCJ
2qRKfNmkEk2ba8bVddNVvoqUEs5ITTrGwb2MVXXjV7L3dmttsuzrmLe7mxEQ9hKVaM/YouBDq5FF
E6AY5J6UKMvinlvVndU3dqKRsFMa0y/qqOpH9zdh49oE20LgRm3qAotO7IyOE8YW9fTbsp5zlwWi
B68xebXjYJ7CPB7YsiuGcKHgD9A/x96JbQsVlPBiNkzjatUkNdSNiSzf77aHB3cFJM+gg4zSVxcJ
eTYXkUVi4KXW+JZEcIo8aq+qeHhsUazShKny9FvTtYMbzus6fa/isgNb5CqZ7kfHja/nmIPPFaLY
9GkSQ9p9HSd90ULbbOd85xcWECtZFQlgrtSrxx3uX6Tgtc0xmrRcg6IFHBq/u6Rs3T5lGf2gEO8I
Rt1qFe2X0k05hbO5Wn6ryXMvi7YXREbV8/SIurzrgfWzjebnVPXLMBkp1iHl9lcJbiCEU1OlHQyg
5C9lko7fVOtBWNk2TzrNCXgIgWMMJI7gnCweR31xrMticQYRtAMC0Wlu/fSsLEbaAlluqTFYLAsf
3oAUr48MNaqXxk4XQCzttNxlytIR7rrdaF20bSn0C0Hm23CpY6akj5qDUiJs2ITeMxX1fcbraQ5z
qymH8IvaNy/xirhN6OkeiJK4s4QRyX7wzwYNHF5QqbLFiuGoEhugNKcuoiPQXC+louGh5txfOESP
KGOzHNOAbyQGwUB5Oy+h5y3pL5XIFdOCF2OLcKR74dS+diVM6n7hosXtK+cWJHoxFda7MplaP6KJ
w/628CrxM0mRmoQmZDCihGqa7Uyd2wSb15DKkHyboVRT7u2SBFgczcs6j/ej56btQU+Ba8JSIw3s
XNer7GkYhJVGdl3RsSHjvTBDpvC5CEx/IMqHTNWVPjHaTDglKQezyBogrmLa7PA8xgLbNpDVsceX
hSkhRF9twhupkD6eK1mQWCJNu753V7n8LpGZEV8zDOY3a1jgrOMsYPGY+8zPw14J9PcY6hDINd2K
LQKeBbm6k1uPqOazCThXX1jrXe116evolsT42T6L3vkAUQ4K4zDTssl8joWwfNCbRvmoo5fWJw/p
LwzPP2vjzA/4FjgkisRO/EA5NJyMZY0SzTub8lEisc7tfSqNawpKhHTG06WL2AwYic53mu00N3nV
Wve1srUzaHrpjhzkqOJzh6Whdq0FEa8YH+vMvVND/ehNjBlajpikbjPZvpRWceDwt5uL4ree5Xs2
ugcbYTNlkluyzW9iBywOLvnIMxDJM5bx+I+Bo/yzjX2G/Pm5Z3G32v5yIcb5ocmzmxlQEq7T19zF
HNQ116vx0oygLypwlD+NgVgnwz1Y/A2QgPaozXZZhbunVO7ezbwCVHhn8FRxa64mXIt04DaCpI7N
7wn+YyxuFKDbWL8dsUJUMDbS8T7GQwnwx/bVOS2DSwqi/Fmsbq5uG0lQ9np1l8SuinQpzzK3fxwn
ko0IhDVggV/Hc8m0C/gIePcXS5WHQbNW7rB6QK/7zH7jETIAZcIhnb/r6HTP9cU9a5b1u5PaO9n7
14kg4srr7k1RPdnIhu0MSEoxiHuvTb5soA67AAh2bdpVF42c1IKKle6SUQapaf5TyOTC5fASV3iF
q2R4Mtrk2koFJnY1r2fmmh56ZXo0G+cHYB1n86QhiwdL0+nmU9znP4yuDjHIQaGd2jOgd/uYXhFs
lXpP1+Wb0sSdgT8uT2my6I3+IIju8/24DvHyUYbWiP7pkF9rqzgbYP+bmBDT3IP6P6ERrNJ1J7Uy
4WfcOZX9bTLmZ03iQwIPqOU/86H81cfgiVRf85WrqyQvdj6h7J5f3YJlGsNSMw55YpjfvYwXrxao
lNqs8N4CfYyXy5nApRTe4iz0Xw0DaCfL9Vdmfsc4cTbby+2c2M8l31MwOlm0Ovp5MtryfkYhN1GX
cgiPisW8w5D6y8JUsMCGcQHu2RJRMkIRTvlD9yK0vomarLgrs+68gdjl5oke6uv4yod/i7uRlMgF
3/voMsXJRt2PHeTl2Bx+FmMxESyj5QW23apjk6QIEgSxeT0PrX7VIdvfszB7zylDxzros31tuta5
t/TnkCHNc6/troqJnrHrXcEEaoKhQXtemtqNk5N4RQwFHdFMncfsY86IrvxVQ6QK16r7nYvqEfEs
UB8QPH3/A0Ou1gZ9i6vpMGOsi2lYWFAa6qaJ8WLY6qtTm9p3geDjVyVKGC3CcBfYJuxBEuwTOQ3/
0gDj4HstAe42J2X2kGyw/GjoF3mvAD/6h554SLBk+gJXiZxdfApOh0MkSLFtmAhnh/VbvuKKD5d0
yeoID73fE0I3FTeuRyjGbpEUpkpzW1vAjzX8PDDjv/0Zc1Rk5s08hX7X6GdDnlj0HVrNiKzeyG5j
n6RofMVA0BAfu9hPR2+TFfnMBq9Yf8Ur5k5pYafsV2vnVRM2JtQtHdvN1iBHe6lTYG2zMOXEyaKS
APfwTu30tcMsQPV2Zo708GYG3LXxo9Kt+osUqbq3nHnK90UC24G8aNTqIVnHGH50bJZeJLFj/Urh
LnxHeBszds1GfnEnPq6IuGIgS51XzExfG8Jhbk0oohMFHULZAD8xetaapLUlZ9tYpEOHY8BdYSg1
kC9k2Jc4HgB4SajnisUF7xTIVNbBdMNh9Lu1yLC+1IWpYWeRzoSaZx7tLDQsxTbEVkb3s+0t4qzq
ynPufVvCb0G4AK+yYzkh6HDBzkAJGUn8PoXTbwUVgqI/S2yZFZ9aN9lBIsvJQpkDIzAyZ5OameZC
AuApFhXUL6pV06V0VyReizGZ92aJgONGMsGCcGGP5u7oLiWXcJEyIzL1GXTopI32n7yWvL5Gjskz
fmSID7Zbpq+GrxlgkYqh+6oNxnQF64CYFaRMC13EeJTc9trrxFeLPr92vYql3cmHzVOTuCtQhTxZ
QXtD0pBh60rgjKvf9negFX0J3tVYn8ocjVNERSH+6sq+frW1TAj8nrXxQ8Spz7+OentrUd2+LhbT
IPFrWiu2ZZz77TCTW38urfGfQunEVXHRSJxJkTcm/sgIlUgMCK3XwRK5g3dOxQdnKcRaeGdYMS81
WTbPbtFON1QBuPlFG3jKtBO1rVI745frG90Dj4WBBuHbSofJbmqXfUYRi+9M3sIPiVRlZffGie1b
snoUO5tCBxUn4zY55NWUfUtUbSI2zzN3Cr3KQR6nhDm+6lbS3OldbvJhW2DcYF1UX+cCFCP5AFuT
FvmMjZgi5msEj1J733If7U2wLh6A4LJu50NvGkDaUStUlxk4AxLzRssh+DKPsy+EG5BqNscL7dfM
GfPb2Jnh+K35ghMD/tB005kV5Ne5q+dXzhkZ8hRzHYZ9OxXNteHKVAb4D9PXlv/gmwMet2IN9gTZ
VWScUOauGo89RE/4pMvTHu6MuKx/rD5m2mAaNfGjceLmGt3CaIT+pIEA0th4/9TYOH/JjArhcO1W
hndW9VZecl7yKAx2Y9aOUZyLdKOGcBTbD+togPC09NLca02D6QoEG66zdp22DOgWSeId3ciujcAD
jD+phehDBK3Lf8B8Xt/x104vpdFwlC9QGD2kPttcuHEjxkcoWsMfQ9YxVKK8fxnwQyU7SB7MTTlF
Aw5BmKMh93EMhRc/D+l5hx223Cf6krS7roFXFTgx+KHA9zPKHsvSLzh8M0sjrkisINM838iejSQt
n2OMOswaRAQw5bVFRzvKqW47rQS+OlglG0oN4r1EVg1aGzLW2i2BOVTzVdZpabGbFhqz4TRwZA8J
GeJ7AScQH7yEQw1HiRYaEr12/dfsYj+OJvB3z01rNUC3/NLVsQ2N6cUKRwQ0hzYPXuTmDIAg0RQZ
cIWonLPKtS/zvqJ+0k15iuIKB57OKZX+i+1dl/oIMJOj7PgzUxMYzJq2eRkwBPvLXtfIFCtHTL0A
lxavBY0p/v7porunWcIRAH9GzM62UONXdrRavzOseEPRQW9gVcFLBCGuTh7hCvRPTY+LCBVmNVs7
KhaMCZkPLNw+3NYyGrTFHfap4xDRMhvKPzDmCgXpA85M0M3F0geNbafGmd14+oYEYY1UvQsyOHfg
G0Tz6id3cCk31jUJAHR4hmKB2TfZnEV6v4HPvlracIl6wQQBWnEYidp0cq91K9eSnWFI90XWYPUD
VJ76j4X5TOynttNfRqdbf4tlal/jJLb6w6qkez3MTkqS45zEX5Y0w5hfLt3woLGTkGHZZwwxzHNt
GeWWm0h4m/lW4TL1/LdRjgaDIZXZEs091afARD70iuk+Q+QFbwYKhpJ+FvUJqBL2E+NwZpZTp4dz
v5JR4Tkj6GhnrFrqq5oTg+uL6/wL5QBLv1hYujo+5WSFZuvicCrwSd8O+JZgzusxm5s0mUxt14x1
aTOuWL+iZkySO7trGQxOTwkSQkYG2Be+7iiwrqzEXqedUX6DsWj/MnQWGdanUbBnNltWcI0qvhJr
tp5Zq9N8zzHtmjtXTVW4lNoqz8dqKX5SpHeuTVUMN7A3GVMFe2KHQmM3//DmQl5jmaPIhL3ub1sf
z8x/VMiwxCAdJUCFphnl+i0G+d86vchXo4nzrAj9vs5Jr5zVNYfjExKHDwrw5GgjN0fgga7IOKr3
GpNPM7jmdMrRM9t1JQ+qqJr0RCvaeN/UdBAxowEXPpJ9+g9HpVtwEuOAhgKs7lBXv9Lc8C/zpvY5
igBNtaJkKWYN9YTqxMZO1n9h3LD6q6r1iDAzKX+koZ0katmBsvCeHQNAFSf5rmeTXbkcwXF2xxrz
1GJwisPYTdZ3V6Y/gXtV5K1mtQVIzIN7fqC8BsfRXmTxYqYlbjgrKxZ1DWGAYxHVYUCpWKc7Fbrx
4HENn2SGaCxaLUNCpIbrdHA3w3Qxuw/GuA5pSFfYAalKHpN+yQvdJkST2SgYhM6eFBdW8nUcffFn
nWMOcECLnvtM4k6Lx7z/09drD5zGz8dzujBKRXWBNj6sICf9Rv0PcdA3PSUjeCeF/wz/oqGZLgay
7nwdalyk6hHgK4Ss7GUQtXxhtR3uClbDJXJtq3xOx4FDAGi1FoUJW0xswz1dxKvVXNhGkieA9NUo
KV5FcW0PBKWWVvmtg0qP4qWzcT3qK1P8+cxpBjwsp2MtzNZpOPSt5/+y3K65TxZEELvWqNcXlSMT
C7RhrY29vsxswIXbyxhp/ZRxQGP2CoA/acRUIuN/1g1rfhJWQ14oVCBqXHJysI67lM6Jx6UxRVKv
0ojZLYHC8DqwOt9YJYDR3VKvCgc4s0EeTmNaPxTsv9hnsim+4u7yP1k7se/EdDbBCgLk9EcbK3lA
jwW/bEhU+pgn5kqAPADDy2wCble0HeW7LrY44A8Y4jusd275irF6JV/Lnh5PNFm2wf6mj4GID8EC
cyTfAx/3kTqiKeYcwgEOfU1hBgxr346fPWQj8U5MQG12Y2EaAKEtR/V3xjpmILFsWrsAfTRkQ26h
NBaDdpI3YqVoFnRIzW/F4jmPU5/3GpuAah0DypDJ13XSnflEH/pvU+7Nz0dHtwnzgQ/g6fDco25a
OjRZxtMfwspVnD0SeGo8brfoHkD9qBcS1KbbzlP9fetm6oZzqHpqlWPOZ13rt3RAEKsQ2UqKY7JB
nObzfvLa9mwqW/2PnNbuOl7j0sFrverJvsuJBIm7iYRyoBUZWGTNtqmvuq77xIw2cfJs4xbeJ7gK
nNgyvs4guz1TsUiygM1m2dO9Uup6LTrLCzMoa3Q556l8gVakhgN0G4VduJbTK1Tv9SfQymwLTbAo
AQGQqJ/KhCI5SxHbxc8HwQcTL618lMzoFNDrH5sbOMDUmrGg/AKWJ3/3dem/pq0xnHhX73vcbD0Q
zGOfcllBTFe8XUQqQ84Go6YJExBdJF9DOQB87o1/7LZoykMmfdoC2wHB36/LwmTpUU2E1oSV+LKd
t57X57f9znOC/mO7Xw9dElIC3u/bHyQ0M+0o+rdhlyft9YL8jjNBbz3XauO5p6Sqt7lv3po1/USa
zvWOVIpHMSoqxtRJLqTl2xGBLBT9LI7Xn/+4943W7bfxszDfODgbjhYpVTdeXVEYCRc7I1ug7tK9
3cT3tZerU9qD7Rt58w3xGLYeJmJeJDGIxt4+BiRvuegILGUjOQ8l+LDO/eM3FmfYqslRA05NZG9H
/SZ3hr3DQAqHsUheVpKk4JPQ3AcmPOhXfWLCLVJFfQFwiM5HTvm56UT89PmD+ZvdefxzMd+hkTDx
DOEWevtzFYqjkoUClKSVQjzMJUIXF9iR6npxGLO027OYEtbM1vPC4cfvOFaOF5keP/ukCkUFB9l7
mhUJJS5TvwZfLqBjVlZKNxtcRqkMeWLgb/uWdz8YLw8pbegZiYN7+4MJazHmYcbM1a4QZpssScLE
b3izwvnZjCRtn3hA25R9dD209ygqNiG4SZPg7fVG+LBjQaJX6GDKB6Aj2a9CXd8hEuoOqO7svRxX
/X52yRWifN5EpjtBve2X6j+K4Pm+aJEzMbtIO0jwORrDurFUyqV/FdrGOPzWICTiYZvrvUPd/VCp
2jkhV9se5NGNIxNH5EcBeLMVH+1SVazbKSArvORjV986Vl9/q5zJvZqtIj+xV/3oUois+UAt1+Kl
HukgPDAPI3pbqopJQuQDvHl4xjGbQzgovn9CM/J+fqbIhatZdzxMR7zUty/UsklEgR/b4nbDFOl1
5IuT7ZeeuMoHt8RcaNAI4eFxb0dPT2szQMBT2rKgrXYklNJustqor2JjdL5+PkTffxE2i4C/yakw
zeKfeXtDcoo7Y/GAYxAkM52nXQHR1ajagwRIERZmm0f//XrbzIbFFOvuu+vlcRO3I4WVcIwX+wyG
FAnvSAx2ul95t9mKue7E7P1+V2Wj5mJXwrKCWuZY6z8NxuwaPStqiW+Bo7WIH3LhyWu3M9yzoi+o
VY/J8LAY3kozoi7KE/qUDx4w8hIffQvNUuBwR8OzjevW4kxQQXmp7RtzJt6kFrK7SEBwRYnJRvfz
B/xOlA+Lld2Xi8+PhQTSxNEF56TRUw+kZGhE2v16bn8jd+csPl//lBcztM5T2IgPFgGux73hL/Rs
JJxHn0ST19MoRlhQ0ffD/e/7w+Es2IXncxB9mYMTn/rfc+fbaeXNtY79yUvCiUzfrnW5f9xzobOz
sz8Pl19OXOb9R/72KkcbcVpYld5NG92qfyaNMaAcd2JQvvPd/X1JTIs6+i002Meb5WaG+c5ZpQ3l
rn9SVzJc7qZz+5LshBCxRdhH6gwtxoE2eBKtd9ref/l8lLyfYTa5qMl4dIicxR/19rOncNHhZm6R
BFOmC1Q8eQcfIvq+G1bvPz9NLuVjQ2OAIFlzjsZHG4+m1skhwyQikueeVZLlz/+van6mZX0TEZMh
icUMs/zbGxKyooO5dBmHp6x8lElt3y/EPO5kkZ7SEr+XSm5eF1AUXEVsCffb+PlH7ro6s7IWW2Yh
54YRYhkGmA46WCQRaJBSZOrJ97LSSLjA7kDSkkjHKBOt8z+axP/Xu/nRKyQp2BVIzzbD4/GvaDVm
WV4k5Whj2NGKmw9WXn8lNE8/sZi//x5Yy/Gx4ejF+MKi9PZ+cUblDWhNHMtaNh9Q3xJHpE4Lmd9v
fh2DMQl1APs5cvCjyyCD8SDe9kVYaFh9CCsTzRfJ8Y5I61FWP00lqp0Yl+5rMxRw4Lyi0l+yVvce
qqpNH9LEElsmyIpq1HZ7tDzlJt2w6TwNQRvP/h7w/nDqJPXBo6EYyaEAmzxuy+NH0+c0mFDqbIUy
CM3GZqR0m1aeeAHblP122oPHwMMxPM4gmBmOXvWo+72x0HihkT1VV7FTu19ScwJRaDj5UydMx0QM
oPoTA+yje3MEpSQGO+AXcTRHeBCd/dKkCGino33wJaCfBSDxiXv76GsSWBpwUjBHsJAc3VxmoCSj
0wfOv7YAmtF6zlWYWDKnWFE5PeGjok3FLjahkwVGA4c29PJyuiQNSe9PzMsffFPC9HE4Cr4swbr9
dqRrGRTTv2Jnto7A/gRlVkScy5knujT6fAb+4OkKTDi8UaZg/jka7VKJzK8yQiRsW/U7lINi58y4
zT+/ygcLDa9ws1YIlCjM9Uf7O4LfKsSiSMaqRXZRrznFj4VyWBdU6JYOVPuzHYzSdqe0WIW1zODM
YQ/Ch9E2YL479zL3enU9oE4PW3RacEz7RL/CNI/ysvPbaKi64YI+QBtJrZFRNdGN+fwWPngnnC5Z
PCgZssk49jea6FWVASsxFL3r7msS8wJEVpc0Dv+7Bh7JuaB2xeGQoxIf2tvXj2mXcL/BZWI3V/b4
64TGC9Nye6txVPySkwh4EGvafSm61Tmg2KdlqdX+zef3+96qwq+Am0BKOhO75R5naLeOQrzjUVpW
Q+H0hAK367XdLBYlqrhvI81L/3QqNZG4EYGmiTn7whxk/VKeKjYBi8H/kJDQNxVm4Ka0Dt2KG9RA
xULY42Sy3CMvAZivuXSp87LMdpO+SQUrmX9Vi1GfGIEfzF1/7QSwczDfwO14+0xjQ3IoNRY+pMZc
vtIy8R44L06BSf1kZ+iz/wQaIT3xDD8YMzhiddyE3rYbcI5GfdlA1/VmVmiwHEhARiO/6keJJs9L
9RP7eywZ72dnh3oCFc+/MvzjYhpd7CKt0lwLlESqE9gGlPYgTSlVT3mJck2fGprzPVZEMAtVUTxm
xerv9MQknyntfbQGZkQ0sHbVjXW20SArPY5qMmIfVwfnCX0zIJvBuAmEd6TREM+KEdiwQj1uTPsi
ARjzg6Aa40frrOZrQx2r2mnDIm4g7LsazQDbwXwc07zE89VXUD+MRkf0plT1tGRVxR6wbUwytUyh
3Q2pAfveGP3yBoer800raveyKVobEXasq5tCrlQNJ08aNyjNkyGyJqGloTvI9vfojA1BT6C+0WqD
o+1QCmtE4rRj7jyOg208T4kCf0ehVW5OWbL5NNer471g3h8jt5LaxTC3dDeZyfIL308XGjH0ju9L
PXGsAA+/GSMGmrspoGwC/L0pQIzsEgt2ezDZCZoVqtAXNPpo58pkkdcpJ2mAPv3axhFkzp6vyZtn
HxSAzq/ejptQWdmfuntwr8gECeSouhBnPypAx6+p+YH6JS5ER0AeAwxxM1jntp2Q4dtDw/P7ebkZ
naUAEa9N6NzLApJ74JMS87UjOHuJ6G93Pxyg7BSOWePynVtiFAucsuZv9WvyPiM2eN0V2itPI+S9
IxquimuyRkdtELDES+LN0MjlLUJqq51U6BGnOpwBUECjiE6erF0Dt8zF7FcxsdatNz1BZ0G3pVEw
kdGs8vZQ2rFbXcHzhmBV0WL+P87OrLdtJV3Xf6Wx7tmb8wDs1RciKVmeYzvOSm6IJHY4FOeZ/PX7
obvPORElSGftBrrRgeNwqGLVV+/3DhsBIPNG+2ee3arBlt4TrRnd9V1sFj7CgO4urchG2TWwvGDT
Ec9ku7Bb7feIJhpjy6PdWiXWq76edg5zdRSNAQey7+FfjpWcbsZBKmBF6OWo+5Ms7DdQolFc1+pU
q5hUwugxupJYKmjpo+HbEp7C5Rh2o9vK/RB7MbgiPARyf/Fmy2PYuOoI9XOJugD8HAhfeZDbSWMS
6wEBasyICd6OSkPUL2Qz/cmKAq5QFYJ4jHlYXnVhKn27IzGcAFtFqGO5nVE9Vn5XNhUxEsjKbEjd
TZO4NKyreZuZg14uVou9eTXTYaAT1ygl4a92BA+eiZiBzkaFdjP3kt56xI1N3+paITLDUMsWw3Fh
pgR0fGD3BJGU5WbW8LPfSFWu0z8kFNhwqygUM4EshCug21SK8t7GbFPZOVC0kyuRBaQcQnS2VE/U
sZXv57KHKRzy+U5+UtvDc2gVIZbvPcDYJq7j4ZYwH/NLz4b1PQLcr33BJgmnK3MInoRbitOwFJqk
CjmdwGorHtUQHUZM5DwurC9DITizWI1iFLd6M7BQ1nLHZCGDyiGks9c7+OB1EPzQp6l9bSyhkmo9
DNZ7RYFG56YnJMTPobneDgpOrl97G+x+o8hgw4gTAucrnMgAclCfPBpwdT5LFPRPEfGt20wehLEQ
U8l/kuwl2ZgAVeWaaIRa84Vshm8T8vrPUCyK1/N77QmwxAJqR8ILu0rGG2lV8EGTAtIjU8Dt+zqR
n9AuZSR7dwp5CrTqAn3DK4weB/rkX6VIM3EHRuG8c/Sw8kukJtT94Rxf2Lw+NvjDch/0BqkjfnOA
6yCAh1tmEdldPWJyBR2k0T9PNEZgiRiycWMW5HlCMtf1n7jqE02bwueSkWApKckn8QAPpZO17LsR
ydNfuhlrkztNUf79/Es7UbmilqdjT++eU+EauzBQERvZDHaASsJ2U4rzewzgxdv5qxxv4YjylsHB
npF6fH3miacQFiFZFa5kEQ1c3Ya4V1XJ9vxFTjTCDq+yftV0UIeYXF432/x42uy/uv6nTxcucelB
VrVIXVpdHS6XEBtrk3rv8O/8d2ikm2exjT3kVxcKLu14fA6faanIfoMnTDvE0aDlgthO+bPXeqWb
3ml7rGg8zcu31Z1zr+ykJ3E1XkVbDKq2JLBsU1/xi63ho4za5HfTle1DvrkwsU/dmK2D1Cxminx1
q1JQabUWXJ4Sp0S36FsVgVysipcEgSfeN4QpFHVMUQd4ZjWkSQNNMcJeCRghrfdGa8hbMxmzx6Ys
Cu/82C6g0upDVRVojxywwbboLh++aWHknLywxYG4TNLXJiRLyS17s/gxBLN5nfUjYh48JpqXiqy1
4YoIdunCYJ9g0Fg03B2dBqcMg2QtlaXXPllKDz9fEUaSk1SqQ/NsmkWIlqJobDwyfvq3wA6selNN
TftmjIGd+nmJ17rbEpnxHQlg/dj3zbywyNUpp2JsySaOlHnekYCoZWiPDeRvVlVJ1U5yIrE37cDG
xbmsEKdUXVU2F97rkZsXvRUaVhgRY3tpcAhaoXk58VQdqkv0pkKgZhWt0O7yoOnfavIBH6mqib7o
M9XB01mbyp95w3THdrDUn6VoNFu4Ytroa4NjS3tDEd1TZIK+E8iMWaBLzpGl++cnwgkQA8M7wFQw
d5rXtrNM/d++OVDGqhsd2hrp0nXF629+trWscysrF89N302Qc2Xl50wg5rcISGE7iV7NLq1mywe0
mo+cXWnoqJx8sIlcTf2uxI8nxFAGKGVwpBurA/EiQqGjqEw1ai9XOOn0bWwLYW7ich4HPwOs+t7M
ufhx4YUcg3kch3CO0TmF0dhfeyb2KW5/pBWiTq7b5A61HgFF2KfehCqZYAkZ7HvFrmRf5PH02CbR
+JkZgchHEdKDlQeBN2A04NO0mq44SYmtowTmDlqMftfS4Lsw3ZYVeP3a2G3Bn5Y1A+jxcPAUCaLd
gDGZ2wtNX7wv2j1MFoSb05y+kFB1CdFYJsPqejTLaUUpbKK0zlfX6zuUkxkRuy7xI9k93N/yqmqn
8erCEJyYDRx+bfKycE2gI6QePtZchZmThJjsxzFRmm4wNtBslBDL8U01ElsEabIx841ltkjSUrnP
p41B4/FrOMvmhZX/+A3bCzMIdI+zPnez+p5nKx0nmoGoVzun+ytWCpucjnZ6NWZDI4tMiT9fePbl
FR6+Yk7AtLo/WAnwKVYrcxXUhVYTRORavSO9k88wfGGlVj5VCWdrQGX9zjC1CqGB3nttYiT7wLYG
T0uRmG6IZ8oeZyWdrrA7AlKZA+sCsqoe8wLwUuLAv/QP6Euue9ZOR5ImNPbEJbazCbacvOHFtYKU
98Qe5sjPasf8aWolbtY9hI9HA3HGL1NktSBhQS/NTWOb4T3cKiyrkS7iVzLDiWXhLxaZGV2S6nuY
1uEnfZ6sH/VgyqPfoWf+X3RCYHSzcDGs4C0s1IdTbEpqRw0jQMxGECBzpQWR1N9NRTi2mKtY2q94
kpqnphvC1xrcFi49OXx3zlQX44V98MR4q9wKJuH4/Vi83MMbaVS5ScZJBfsfHeMKe3kTPVer39Cm
uEQHOrE52bSxgHsgHSxb7uq7UrV4QseCaWMzJ+ZWHu32Op/N9NmwRPysYDPTbSgWwh3bQbcRttI8
pJoR3jSKWV5Zed3vYRfk98JpnY2Iq2IvSQnxdJy7xAXk9HgNtheaMC6sbAoscKt6q40gnraYYrqT
NshfSThokSTK7U2RYK1lEbyGPrcv9w6uMpc8hE988JREVD82oQKsc6uJ0RHmVc9aAa3AqvuJhRx3
nK2AMBRCDCyshwiZA7zyZG5hVVqV86NP+uGzI/eN7Pdwsm00cXlzKzU2KeXQFzBPTYnXxJEkrBXt
wvp/vB5jD8mRS6NhRmG6Xo/J253niEXS1YSd3gJghJ6p1NP/YjRAQFn+DENZ+EeHU9SpOJ13Peom
Oyz6Z5FZKHjpuL2NVCyPbVONnIODpt3kFJUX/HlO+Hewq9EdxeYEe282n8Nrm9DmU4m8Ojdw8G4z
8AG6acykdwnwLX5BRkowvSiCcYuoeXpIHegzZKNp1WeEEOYuzprgUyXm+hI0fOq2DCzNqe+sBd1f
091CldgvSSVSjtRHBIeDPGB9oecBMIRwNHh/avJDrw20Q5nKQlznyksnZDH6mDVZ+6DKSkR9YXOJ
Yn9iMTEUPhu6JewffEGHb0saoWOJCLnPnHTzcwb24oMRGnth65fYEycuxVkIp8uF/OgoH2vNb3Wj
OSkahipB4xYOXhY1zg+eGseCvBjzUtXx4Tt6uCciHLA/AIWPtv9q3YqCrgmqSG+JO0716QG1YeY7
9FyTfaSE5T2ichLdRFSi/5KKlt5ObQboUBtH+yKSGmymyObopYJ+rGxiuYseNbsIYc1b/NDTLYKT
NnYyV9eWlUxfZhwTwFCocwzkPZls3dt9q5nblhbUNyhwyhfMWpovKSrPV0VSfqpOKb+2Si9/q83m
mjZoup37SvQ+GVgxHij5LOMjWelsLG1ahbslckzeBnGrfWqcRjZg6ctQxNuKDwAZZ4yCCRkTbi1S
CpPWlcqe9mUvZVG/GUsneFcGdJY7kTqjsiVfm9iqpe+qkTOaEWFcyGE/guTngpypVG2BeqHMvcZB
rVboo8Lxx2Dy+sh/GtsRnlk/fzGIRSUjLUPqxa/HEptxa1awmwZt/JWqLCg7HfLPhEDVTF+00DQv
nUaXBWQ1vjA8VbISaNjSQlqtuajmkXnpIKG8z2APiKV7Otlb21IY6hX+JyHSyLG5sKqdoOQ4MI1o
LuIAqstYgB1+LGIYu7mpqaWcCVWeAa3/1kBt/zgnsgkoS/6w1yAIRVwh9VcDjS2Pjm+3S7VM/VTL
zrxFDKDvQ7ReHObkyrnNgesulJ8nYL4PQj25IZT40D9XU18zgkzqwNBdC0m/b8mO8MAhEz/HM/hb
HFr9PUR6Ii8RbnFgN7SHgiLwNu3NcadEATLC8+Xph5nWaqgwuSVRAtM0eBXroRLlIKtEyqLpMJJC
8cDQyNiy+fbeu6FEDVVVutH60ShrTxMSn5fJLmLVt5VcoQmI3uG7qIiA26D3j030MURhbpyyIEQp
DiaSKslToLbtleZOU3pcWoKyliRPMTDoQEHN0ZMGpzYYnl51sUOoMEaGLqrWKXbt2NHe4nlAJToL
kTzUkxn8bNq867ahY04Puq5W13kcRTrHOU16b1t42ReKhxPzmH4arEeOLHh/rbuwqFNCzGKqxtVn
qfNILm7fAGEVr87CYJPQXqOPFV3iJR4txBYgMKQT6jpGhCP04TQOmhj6MiYmxFxJ2T6wkuYakR/1
S2ldqlWPC0guQK9waVByBmTZX11Lq2iksLi4do4JlR+MUvVGq0J5iYMo+SaRi8xqFGISj1Hb8IwE
itwJsFbjLlJn5a1WlV9mvcR+Ttr8YlTW9B6ZTfuJlsD85fw8PUaigXcpjMA1lvIeCuPhnVL2t1ZT
VqWrEUdl7eawrQaXjMOBiEmlmuI7JcFCzSuVMscOoZ6DAbeEcaCxSd0Gzoed4+wWYPrTpkvirnjI
+lK7dJg6qjUtzncccGWiAPBCk1c3mTMHGT0NxTTx599HEKpfk5EhtiLZOvhikRRnudZoTj/DMkle
+1nGLQkdODUOFka27oYKmj9CddMKfZNCUOFe7kuo0kOHXeIeL0pqd+fjVNZCG9/xfBifhHqJBAx7
GtF7mCjZpa/qKS0jW4LcuXO0YtYvVKnHWDVOy6g10LTbjARUmcPB0K02twYBw6jpM33fJwqdFq3S
t3Zk9SAsqe0hZ+n9TsEtLOroHDhocBHv0V6+MC2Ojq/LnUAF49tcoOY15ZNARUlLc3aaqMu+2rQ/
N6rR7CJVug7jUNmpPbnko9hbEy6Y1ZzRSEsvLRIfS/bBEvpxD2x1sLFhFaxHPWClKhpruQe1Ge6H
EEIl5siq+dUMdZsAtzBTXAgjlA6WTIspxF9mkBUSU+A5PC6EEq+J8nk/5IFFkHQk3zk6nccArOy2
HoxuG+dBhSPPOO7SClRoCkDzaKHJeAAIgnkLvd5C7gn9rCIIGWC12to5ZgqF3GJZXtjqjV3X7ev5
F3+8SPGgwLxoChbS2cc291u1mCTIqxrHoJxpHAKf5bH326Kztpi+Vk9//1IcbZloqoZdlrE6rWCD
Qy50jACj00lfVVJz3JYtInL0iMXV+Ut9mLofDiXnLvCWBbbkyT52y98eq7WkKawq0rnkfMawthom
KjVkb1mt9D6aZsujZKv0jdZVtovwe/THFJBkUBajMWkkrNGq5ASFuflNLtNuPxcp0vOhqL6oGprN
2GYk7VDRH7Mokx6AupXHkLYbztlxeaVXfbgdRdalWDjk8l4zp2qfEyxyW01FeYkscoTJWaqybGpL
tQQdfH0kJ2F3glYKpi6syXyXozzNPVybpEcRQB7Zwr/spZ1MBInmBwhoZhSdPW6fQ1rS++IMgbQY
P8FqyUknC2psu5DA4dwwSm8cdPmqVGzkotVgRRnOJanxqral9vP8cB1tzzwCaTjglsunx/H+cBnS
HNb5aBY4AiV9fK8QcPpQdtawd2ZVQEN1gETm+NKSc/qi2CIgFoYcta4JyOJoY52QJSi3Q0saopl7
TRB2XovN9PdZjPOL3trlBebycdnIo5L6RcFJeYsYelU2xgWGicBmOewHUVwRf6BclTVFPNpaqp5A
6IU78z8cKSQMDKfFCGeQI5wxOqVGhZpIlxD+I6SCGwIn5bSwZB8p65OppuNcOaT4cBox16po7O9I
oZAvfJCnnpsv36SLZtKsAxQ/HGJyLYSgewUTfart2ybOws+TWqUu4qlo3zqN4QUi0+8LzM0eJx1a
Jl4u461Z980Wu6fp6/kJd2LV4z5o5aGJpK+3zoTo5ngYMFPLXPKSk6/kEWN8HZrBNzl0qEzOX+u4
kbMwUX+72Ko2m5DzM834QEMnGP0oNq+R4hC1PA1YpTQ54HD8lRHGXsnGxSFLdxeuv0yp1VpItcUN
aLRPHOJSDl+9lgoIqBjAgNQkXxNbcr4kRhX5Om4wkMzZYMo5Gb5MNDkfRroHT7UDNIahpPbSDMZ0
obQ6Md1YrCC4c1BZJtwKNpLqnjxvLcpdocBmCU3JuDIwD7803U4NMFpXh0qTgyReAIfPbOlzpEa9
A9+B0yLxQXbzpE5qjTEmLMhNn+OGkRRMV7/IsnyHglKLCdnitsZBbqJNo4mUX9CxKBK5HCZAslla
+ecH5sSr+NgH4fwvLZU1HSHqWJdyi3EJDTC6FifUG1NUxv78VU68CQBsLJjxeVf5P6u1FTnQZOkx
wTyTjQ3T3MdEzaUJvG/TUS4UcaceiEqS046+ePGvj6B24dBkdVhKyB5wbnQM7EK8ZvL5+fwTKUtV
uprQ/26P6+YiEVrTu40wLnNHxwpoJCTkGRvhLNnIQWKbXgJr5XqKBshO2Uhy9zYq5gg1dh8N1obU
QIuorKh/1pwxznc4b3WRL3Ul/Lo5tCdOgrmu6htzCFqM2qIS0Pb8nZ96QTD9oPlAPtaOxK2kUWD+
tsRGFzMcWbvRHYK17UsJXCdGHPQTSBgBASqxNeO8iArVbmMgzkQJc4zk5MbXJHKIoefOyoXP+Vhl
vYhFILAiAUXzZ67bTrWBb1BE8xzSDpnGnYRpKzVW/pBnuKGmhYLB4KzNnp0X1p2qEbMoilxyg1B3
HugmSl4n9xTGpNB/GiF9XTj2n7o7ZIgs8bgIECa7rm6VcnIiBG05lqJ10G3ou8nv6hyaP6jiFftu
CmTL3CcYH9yXCfHYfpvm/ZOp2fQ2LT6VAB8oOSM92RqpkjSVObepIR9folycmBe2Snm4pHiQJLA+
eBRhDGYIZ8IFvaj3nYp8d9YubfTH0DjNJdJ8CGJm6YUMvsyb32pikl0c6KFd7eZyjbV/P+KvW86d
p5IdCKM2jj0LR7D7pGii+wLL3dTDKT76iuPul1mRNA9qVXlpnT4+9iGLIKQV2StzhyP34T3htlrD
ZNWxXyqs4VOpt4uTXSV+YQU9b/Vh6q7gwvhSkr23HLJ9fXTK3aCAMp//ME9MFBpaOtWJBZrNzaz2
ixEZd4OkosJlxZThUKepT0creawBhZ/ycMYDPM+mXSjLZHRWieWbWTm5Egl1z7VcIUqHDOObFTHa
itCqC0XjcaVK0xmnG2S7sNd0Y1UzYpDrEHzPmEkSjNe2Kew7XFidm1QbCUFCc7eT0sG+0OA5cVEG
hNbV8kZAlFZVw1zmfWN0+DU1wczuhHnWHR4+7a4aiXevAin3igizgAvjcAy80ONTESgvIgWVyvxw
PvSRKVSc+ip3rLPma8SceS6gdv1ll4N+j0ck7hj4xjnfTTPClhaYRVXc3MAuC4+ZIH01ozb60eAG
cK+g4F2YUtb0tVNz88v5+zxxm5xTOHBBJqS5tx6RIu0aqZVLOOdW1m67Qo9uqhr7wCFvtG9Q1i8l
7JzA90jkQGtMrU5yEuNx+F4qGBZVYnBBvYdWzT5CjmCq6PNfyIjCjM1czX6UejI9KlI4fpmwy1sM
i3TS0IOyNfwYFYB6VVDsJH7NznZdB4l4xzcyw4UpGbGfPv9+jregZXeDQsaJVKYYWFX7KWI6yCqA
9YokD5S6YXQftoAanY0F09+/FBF1gLp8nzBtVm+mN6jgYaWygmBR5GO66GxKO+k3E164F57qxCfB
woliiJ4no2Auy/hvC2gkAPIkmb6EVWAlCju9sH/MmhpeS4484RqMazZkb62WL1m4nHid8NYo35a6
yuTihxfG/ivFHFHG0EGpKz9sesfL9VxsHL0PL5SLx+w/C7dXLrTUvFgfmMtL+O0h7TyBwqMv1wpE
buO3O0bveY2YcIk8bduNGDXOzDhkz852tAJj8C1WpPmqTE3c9yUJ08wNBSeps2blSHjhZrQizcyO
QhcHvVrdh6QZYs0ddpXvhGoVeBJeq99KE7vtTQ933iFRgWPChZXlxNjREKZLDs8YwfBaM1RWDjSJ
LChdMRrRK8mS3Y3GhnBrkD/4BH1E9rI5ST6dn5vH+zo1kQErlXKV/tnaWM0OAfIwF8LaoSoCvwQA
3WjJIF+qwTSG5LAe/rBbWLhxqMwIHzkcslHpBtEoDuLyeFLRKEzmJ3Oc0eqjRpk3MZ3YPUacBhi0
rt9LBaJXqDQ4iJSUTQhBJHs/OnNzkclzPGsJI6TjrTCjAFjWn4tEZsbEMbJ21chm20w4cXikMBgO
hhrK7LhJNMDjj4h2lTd6qFnbTumqJRCpSlM8QQMr3ORNan2L5Ew8xEHTYTHZpa/nh+h4JddhstGN
oh1BKN2612inOq2qUkZYRFDDNzONkEMUuu5NJga1mzY1o935C54ow5hd7G0gXnB9LGu5o98+MNZc
YockwkuzotJ87IdM7MshTiSYxH2jEo4StMW1TdCzXl0b6Ths64awxX7UwicYrOYNbeeL5LZllTyc
Qoi4+D5AZkw6VuuvPpNyBYtiFUsvDKhKdJG29VOUUfI1Msr5vRD0ereO3mGyJkrEJX5fdN0zEFVW
bIPAJmQhpWGCAhRryy9S3WpvsLIb3bObWZHdcYYkrNBm+HnhVR5Xj3TVWBGpnUFYGMjDVzlUkPDk
WpbwuOsJJOmblFbSZIx7lY6kr2uTjlwxGrdKbQ73lWO1htfLpfaGa7K5PX8vx5Pd0EwoHgDOcO/A
MQ9vpcS1l/oav8omLL+jclZunE77iR6ovVAMHq8pXAhOKZsqRDEoq4cXkiIrzpheXKgeAldRREIb
le7E+cc5dZXlPKLDtKJpeiRCV4MkqloOOqKJmBR9bvtjgUX0+ascvzTWRuYcesJlSV5rKtW+wHrD
VIQbR0XtLkzDLWaZ4XWjGm/nr3T8PHTETdpUvJql/7B6axVn4sWdnhBYkec3AIPA90Nz0ZzpxANR
itB+p0KgYLeX2/jt224J7NKUKkBnOwjnLi7H4T0EefbqBhOagan5JUzbZIPWllziboZQr3S9h0Fr
5YZ5TV8TQ8SbNIyxjheddWFrP745zg4K/GnOEpwC18FfLNNKEKQpolK9egtEquKM1mhPiS3ab+ff
9om+4gJzsNPSzjP4QlcfpoZhI0uIkDZEbrV8frMiNomiNteQOhN/SEYy6SW2DBcaqeoFZtS8dE0d
vlK3qn/bagIjhUWJZUMTXmhyqzFJcqCBgXYQ2x3MBl2ex72phuLqwiMft2EcvHgMFk9mDyqm1SOH
UjcFoiJgLFdr8dlh79/ENq0Y3Jnhp+hyAvqAq75o++5Na4rBw/um/3H+Jo5HGCSfsxP/QW2O893h
9EOejI6RPRIhgxlvo4mTIcBFh41/demtntjGFm8esogpuYmSXQtVSOdjzc3IJ7SjgsQgo0gXGC1O
W+WGCJUcP9/IMH6lxWzFG8Aq/W6aqAfcQNYhRulk0OIGKPc0PubGTiz3/Is4dXekkVLpYa/HAXat
8J/TAe8zUhahWtn4R/YYtO1UNL0vLRr7F5zf6+tE7uXYDTUENtBdwh1W3k92bqMNmTg/kO0ykyp6
/raOVyGgPz4KdeFoYwi0Gh+yKdJIakXmNmOXwlvTs72JY/ff3YoWliFKF0BGToxQqQ5ngTImrcwJ
NXfpQEk/yjQubmiYzzT1DfkCwHb0QFyKHqgtoxLieutJgGWpXuZwiFxnILSwT7RwxxH9b+PKuPka
KJLY6xFV8ofDB8oDCTvNAb93lAflFeQl7L1r2/LOD87yWg5KIOB2gCjgKL5gGKSrDzhOrXkMMEV0
UzsfP1ci1j5r2Mi+Wloj7+E3m5vQlOurEQd3LO/m4u+PGpDwknnJNyxzE4cPGQe9U+QmRysoKQuQ
6uS70u7IkCnIejr/pEdnIcbLXkjDS8N/+YQPLwWJjKK/wYhEVQvcu7JNriqkWF1HlOZa+/eT/ha3
l4XT/8FOw0zp8HINBjNO2S9WM7aZ7zN2Z78yB5sO52x6qkj6nag63SVNr9yiZ+OMZEN4UGj+btg3
Yx837/7p/BsA2j8ebW6K9gE0AbpQ6x3KHth47IooE2AC4i6GDu9mFyRPhvySq4PjGmIk+mLMtPCB
GyB7b4JO/j2tgeg2dqHpb3EIB3EXGeHwfW616YYOdrercE5R3UwxVXj6Wc62F5bGhNFA0xUz5CBn
btkgUkikc6h0T5AuzBa1SiUbz6bZdvoGoQMUMXBYQsMiZapfogAbZlcPBwwugnbAMNmqhym7pgiF
FpqzCLsov3F5kUOJGOh2IO3Gz1tdxF5kFup9IzlBgu9I39x0GFnh3J9H9nsWTf2VWY6pREZTMuPh
D48VYXZv1vc0rewEc+yBWEan7rTIhUggfU+seLhxIqh9iO5jjTkahgR2d4MlfSsw2/4SWoFKlF89
/dVZjfYWJoX0rZRjIyc23YiKTacKy2Ev6KR78nkl0t31ocR4miqpuu0XCyKv7Fv8iKFk4ews5Blv
JVg2ibSf5SjejTquSLssNKN5U6klLnt2UWIsQPSd7EmN6nzLiEngARGm/VUSuatv5E4mg0uaUIw9
tJHOQqVgtw0NMBtJc+rSyTT9zqiIyEqTGdNRzDUZphHEL9nSgC6/9lmRqXi1NzP+aW0yvsAUVnXP
GuX6c50PWe51TkvOCmzf2toUkN8rD6EQLQ5DmXCUahxLLjfDVHavM6mML5i4049KyqrNtymzJISC
WI6F7xD9WFzP5aKuK+c8o//QsbkRrQCY7/XYxPYbZplpeGSY0sera5NwrjEvcfzjBK2OnrlI45Bm
zulbMjcjHzZ2/OomHAnk0ZTCyTehYxCOBHmre+2cbJaxqO6pNMGeBYnD41C8AXR247Mjd9WrwB0M
NiEELGYIJ9FbGgKy4rZKA4s7poiK4GJp/aPc4tzt5pFVL8J82g9wCKNyCVwXGFbwPUWbMBisz7iJ
JIWrRY59X851f6vxNvnnrHDJwtN6ffZnBJVk8FaIW90iXbIVmIjWwvITtj8VhTFuAIZZhs8vBcdb
GJsl5RIL/8KfWddtwTwmdSJKyMYhdv+y3LLNOFC9z1/lmNO8qLPgWPDt4BvJGeRwEVRLy4rVYsmC
GWJ8bcdIPKeDahJbACE1iPT0CmDA+aSMGrbQuYHMRZXaCAPi0ni0lDT5PHYVYUpAcs6LljomPex6
uHCTxzsgEoXFVBYQyQDhVA/vUaeDOncpZxGlQofkxostsQNX87aKY/3TPBrTZ1hD+MOQF7nJgN73
51/S8VBAveMUj34DaSaYzOH1IW3NUCl0XInl0n4o8nR8bhrZufCUx7Uh+5HNXssBxVzKitVGD9Cj
ZnKUZK400OUZ5m2gO8Q+yy9GaGyt3HiFPHWb2DP+VoTRTsRy4vwiP9RZfwG4OyrXceoijRiJGU1a
zvOrjVFRS7sdVDRagTYFPxzSM7y8mJubyiQI6u++Wj4+wDgbsyu2fmfVVxn0akipwpeIh9LalVoa
/Cob629nPNDAXA6YnEDQvkI4OBxA3ZkMq6F5RsRoK7aDHuovcdyEFxCQE6+NShD4g9YUDL91+x+z
egItSlCqOugFoSb1vCUHbrHrty6cY48nJLz+xS4CdiQGs2sHyFqDvWARPe4aNqWKiK1pG5TQj8+P
zTE3ihGhRw1fZSmTQAUPX1tnNFGTxOTVOzisECuVg165syxm2+8CqqINAsWBTCJOUWSIJdPwJTWS
MiFiSoMFHZRVt++0Lu0vfCgnnp5jCs1Z3F9Btj4O+b+BGU1UpTp++Bio1LnpI7m0faHga3T+6U9c
BcTRXnw5KEih6hw+vFCrhuhOUGIrVQicc7rhXk5T5cI7PjFn6LADwYOccTZa04uNTpj9kCiLARt2
g0PSlFsQZtRptXXpkHcMfiy6eyBeeg0LwWxNyCyDomDbrDhIWL38GJEr85rMzvS5i43oSiVy4LHr
FPEpDMIYW3PV/KL3wnipeg7K51/tB2/y8EjDnWgsqnRwHSbJakGPSuyLgxiijIldWHw9BbP8VyS6
9gcExRg+GjL4ZjNUQ27fYPSlvSpDlUTXvRlPqZvZrf4c0Jv5rIiCeMBcoA9I1aLbT601Rn6KW+lP
5NkQR1Xw3ZvUmcpmO8+D/CbaYdSwsQlB8JMyy37ZwVCrXhEWYImxPpufzz/n8eCqtFjotMBfXPxJ
V4/ZJuZYKrCAXMx8Ew+oUcd2MFH/QjJpX7jU8Ra54Ls63UtkKXAmVzwBA/QYMQ/Wz5Omxer1LHed
b1V6E27KpNDvq4wIa78gs/UvUIkSGvhgVJcc54+Pb3hnsmnAvFnwpvU9mHU14cZCCNFIRPVrnhBa
QnJ8s9WsSvumRmLc6kElXs+/4+PzEisBgg1GFJD7iLdHjEnDXMIa1p4beKLBYBhfsOsy7pogntlJ
xSWl8bEH3iKcYdlhQOmSOOvGruCQIac6ogkhlOo5s2fClJU5Iw6tCu1O20+hFtbkuWnSU6Q6aAJt
UabPlpN3RJe1afQYDwHHi6KUsOxSYHk9C+JYPK1FWAC9AE/dPf2m6mfR5PVTNA8FLUAjir+S7ORg
fkqYyGODtpk8yJz2FbFZUgddXEpSvwwLIW7HQJjShtjICjVUVxL5UtlSpnimDlvG49yj/5Ksqcmv
EnKjdVgjDW66VU2gaTyL6a9aqq1ooV4G3dUYsktuctatS7Kwo08DG3Y+fJqPUCU4ayw//20Nrw3C
Swk6JMNsbppbALMOZQJByzqiBO/8DDlqIYFbfJQWCHz4Dtcd1hBVlS3HfQewbaV3QkUctxhw1Vfk
FVRXHHFD1BKWeh8UAuu/89c+2kS49hKjwQIAbMp/Dx8TaZcUopjEHIWOyTXsg8rlF7T9x1X+68Af
ufnXf/Pnn0WJs3MYtas//usu/kl6aPGr/e/l1/7vXzv8pX89lO/5c1u/v7d338v13zz4Rf79/1zf
+95+P/gDp/S4nT517/X09N50aftxkfC9WP7m/+8P//H+8a+8TOX7n38QOJG3y78WxkX+x39+tH/7
84+FC/Zfv//z//nZ/feMX/MKrGzin9/zfzy9l4StxT/Xv/v+vWn//EMy7X+i66B8B76Cy/XRTR3e
P35kqf9EULOQErFRWloCLDA5x/Hozz8U55+4arCmIkKi+OeM+Mc/mqL7+JH1T3AManRa42yoKmvd
/7nLx39vdP8eH17Kf/78j7zLHos4b5s//8AmgHnw/zZEBCFY6XDQo9giD4We4Wr5LqWU9DstHXw8
nEhaT7panrZFS7d8K0SavIBQJINv680Q7ma82PptY7V1tRw805tGkQvV0yQRFteNkU78RUfud52C
+40bd1H8fe5UVpg5LbS3Eq5B5pEMzzG9LPXuc57AJnKtIUgIfGnJId4UWOPme32cCtNLATQ/E8iA
cF2ecowCUDa30ybObV1sGishczW3cL7AZ5G+yl0O6EGOVD84GEN0FgAP8e1TuGugq0mcW4R2T/Ct
8YqZM76PSmdnuOxmIwaV9dxYpR8UVv/udAZhdYaUjy816YnZlUAiNnolnuj9fRVlXegFPcc/F/mb
/CMid/EtobgHvY9aMJCe3ee5CdPUvMuVpnRcsn26u8Hpne46aWd1Iu+xId8xq8cs23b5rFrbZhgS
3ChD0khcJWzVetsqdpzdM1/bwcuzXiOCHvih9hVC8kAj8/+h7rp2Y0ey5K/MD3BAb16TnsXypZJ5
ISTdK3rv+fUb1Mz2lThVIqaBfVg00A9CdyWZzDw2TkQLIilh8nutbyaoRg9Z/Ekvw0IyE2SOtQ6G
gpxROdGjWLWnQ0yH5RhhCV6CJqP3FHTAC5hbGbKHKY8GN1S+MXxk1mFfPdap0NUgXswajARRoVwq
VlkU8YWFXCyvdkDCu1wYYGbbC4d06yGWe+0lOdpLsSC9xRlU44gnjDHa23kLPV/Gj3jUa9ox2ie8
0lyBOIllkC3CJpJs4FhRCzDi9jZJgz+SeoimB9Rj+p70kjegdILxy9Ao0adkSERNYOod8xqEWxWm
BicDTQpBOkaSkqPt20EA1JzAjMw5UKsLWK2Pe69Tc6TUKSkFpj7BR0mlgcTT2xZC10Bmvqik3zJI
f5MdarTsqekQNLoR37GiVbTcTITATxgdVuDTUg0yg4lvJJ4kpRtMnYm9nVFVBYAVEPS9RuFeNFrd
DGimJo0PHFTEzFT8TFcqvEGXYwBQbyoksVbESDNNqpT5LS+mUaP6TT3hu1GIV80B9NKpEYdjPqlB
XrenmgmkltSe1L9j4h1kwiLMDU98Ogg6N4NY2jP06MZSC9oB6FylCQrgjNhKFkCM2U12y9c1q7Yi
XAxIBjhQ9DZMhkZsO2RgLparOD97/QQ9yDKjfAVlxRw4pTFBVvLcCpQHuIU4RhkRhph6bOoKpPu1
MFDXKuz6XkPHXbiCmJJ+VLoe6nJ5zGbAk/upAL+eejitoYQpbxCVvit5mYEGKaLplmRROIIBrere
QNnVHSA6OoRk7EYOA1Y1wuIqzTtwkUMvJERvQWHOfZP+Hr2qas1BnMZBncLYY0inyJHJhJi9hwGt
wAeWDEjk48Cv35uOhuR0n0yyW/gKBD3zqMS1kYJwuCC4F3Y852HMZMyUEpzFkpAaUppyKAf7owSZ
iBxCvWmCt9WA7GIxU9kMYIvIi5gC7XYEvm6NFSoF+rNMExdqCiPtEwoEADyQZ+ACgumZ6lHPh0Ta
VnSH7IqSBNDkQ7JU7NSsC4eBoKrXcxvWF2itTGn6HfOz7Su0UcVJF/oAvAig1oOuzojKE4NmpRQ9
8JhJhEppJjBnAYew2Il9EGYgNxbaRxppSk38Bsm0WrEj9GQS1CNQkOxwdAngRBGK83zvV0gzItBW
Q8rRf/NRXtvSTSz0qAezHAW7CRlOsMID74sSMqA4Bt8pGJVDVBlHK3Cf75HJ7HEAoJhJmVBPk1FZ
WwRgEEtvJiQMve5N4Er1WE8hINedVmKvxYzRv5YBMSH4vRF9IdGbH+NLnMeiztrWQ9WDdAUnApqU
FSWqqM1CUrKdom0QAeEEtn/vpY8DYcNMGKbW+GYqjC9xwQ0P+z3cnB8DVUNUocG8/9ldWZSZgpor
+1LkSgyzpowjt1H3LBRR/VBCGBNBxV8hyI2lvmdi81Jz4xG4OrShoWAgLJbKMsARofBe6EneIpeF
HqBQoz7R4ysrTSEzblUmEMENUhairS0aAa1aR3lI6/9nMWH3u2ra6vc/EBLW/4DD+/XaIAz7fxAd
gjbhy7eZo89v4eHlNexfv4WTn//Dv2JCJAII/JB4YKJeQbuRR8j1r5AQ857/REUGf+Tw3yMAxCL/
jghZ8Z9QfkRQiGwe9UoEkn9FhCz9T8y1gG4Iw+oIFYEx/m8iwkWthmKBEcAQEdKG7/el8xmZogea
cQuX2Q+ufEgt9hCzRNw0D9TKpfier/9ZY3FCeb+iUeb3GVc8trvgSnqDev6yzzfuwOLa/+9Po8n/
/fElJQ5Bg4Cf5lzp5LndY+7mBv3mf/BrNCefjdA/IfOfJRa13L4XJARxNSibA1RZG2n0dMmPKh0x
c6UDRdHkGA+pBifpKWtk69puofho9TU9GAnbBiyJSt5M20EiFApvaoxxY0QntaSVHlqTbM3JmpKm
ggUNCRFyIPBPIC0EKCKSZb3n2Vqb2KjQW9CioR8T0aZCB+BwQpari4Unk7aqS60NgsAEuE9+lJlE
MNhG9t8ZdHA+eiUG/Ugh8FZWwqMBP+CrHZ2mmjKK6HVGGWwC4qHKFKV0i8ls9KD8U4NcvQFnko70
RQQcsw2sTEZrLO6o0p7h7jrID5IDndDvDZhxOCBa2+jMhqUAz6HIZ7/ieLNr+RaUQX3zC9FwrXsR
n5ppFPkqir/5UxnJ3KauqsJk8ybThViOd6B6oDTMEeQmlMNeY1BBmE0jh1rX1MwWAxHZZaxGXkeC
26PIVhVu3EFAivJ8DuwUtYIlwBfUpKn8LsUtxBz5hFbBVt6rfUD5dkxLmRlyQrlhA69XWa+Hsinn
AX0a+QwBoyEMqMdwdsSVzykTdtuIpWQ9Y9I1wZnv5YE/52i+HV88U8vnUtuiFery29ASNbonnAn6
cXqlAvBZXrh1TpE8fv19aYSC+DhfhapVR5C5baNWHw5pgUildZROi05BtoGGH/EyKP9C+4qpSBA6
M437KqpgLjTeeoaFk0dlCJp3Q8m4EuNSeE9pU01WUEL6u5Y1StqI4rEPbVmx/XatxntvWxcOX4GM
cpBTCeemXN+jktuxajPGs3IT3lxkS9b0WnA5UAFT/8vjfSuCfMuivyfRf77k/PcvXxLlOsDLKGVy
5TIEdL++9FKqTzV8bBlteT7UwXO1yyC7SegoRidaekazL9IDEMI51cSrU2qGyDh75jFgPFJWyB+o
KFAnKX/uqWIDi7JyJr6HCH8edP5MXx5UahoxgfLr5CZlDfmYYy+EBD37NCBhvRF+taz1sxlecG/+
WWjhRUCLzYkB608uMCxVdelAVQNdAUgiP0k9qUWD4wFnl/U82EgOCOFDSgXgpnyQIIrRWlV6LuLD
z09y7zQsXE2NCQxqGqnR5c1cBiRDyzhXLN4UBsiC3v55jdlj3zrly24YA+gSwyTx6HIEdMibfWdQ
7qhGmrCLt50tGDUB57ndajk4wmkdSRChoT23KzXFVI6lcQbOyB71M8Qwdk6is6TdrHnaxRjfXx9i
2V2XIeAHlXM8GiObNK2jbcuI2xQQuL7W8g8uRxqiZr0TkQTjEKR8+3lH7kQRAFx+P2io3GTdJEST
6yPRRPINuphhHinnMAu0yx8AfJk2IkoGK8vdMTPywtTVLZU2dVvgApq+FagMGQgaurCmnOMba3t5
z6AukeydLySBrGAV0fTM9prZlQtAhlpY3ll5yKzOkY1C9fRg6+mUHakr7za/ww0TuoRGAsGEnoPY
TC4GysgkvIbRPuL0SjYg5tAEO9SNVEm4BIrKYcwAqB6tnRWk0RldOd3K9xTmzxFaWDdRQqzudfnk
QhwKnMLJFekHoFCAgwGJIoMLJpLsTtlU+UsNneEcAiJZzBuJIJllIGLy3IdyE76L0Nt01AAnxoEz
UJD0NN7E2bPCVZqsjKARmNxifJlkSE/RAL8pkhFUncF1jV7WttzaFFSFcsBQL6wERZpkU0ITr80d
qrjW9KmNcIW4Yyg8RmNL/OmK4QdCy0cWTwiWKT1GduOx/okZ9xAFJRDm0sbwXUIzr/Zsb3pqZTOJ
2Q2T5CA/8B3Mt24CyjN6qdG50oRMoyajNMEFB59v7KFG3SOTDCa0/XrbZKI1CGAl6U8Id/ph24ut
Wni0LeQhPtQsJy2exYF5BAT+ZYDsC6n7SeeaWZ40eA+YdlsWa0nvPbO7RJ0qMlDG7QSzK5vhBmr1
9DbZMFa8aSHOdGCsRp9e5XfaBQH4Y7Ptz6xbrxj8e3ZmiVAJ27Fr0wAr+9SBndQG9MN8SCrbA33T
NWfBpOfrU+rMOwWpIJp7GdjjzxdEuGPil4UERmoUGcpokzsk7RYaBwAI8LqSwKm1AQTv5Q70iJDU
63PCd9es6DWFmgjaJsAumHx78evyqVZO07DJqvoliMHGGk76IF0EAci8yDNopjSiGHBsGuVJABlp
PQF9Q1HhQHaeNvCdWQApjYL5DDHUZT8w8j7awuY6URmTCugFBpwGUrybfJfxHB/9MC9+rgaXFvde
qxfcOQC9YJpbI8SqMb3rtiwCVpYU8Voz6N7XkRd+n5apAYygsCEt5LhLpkORUQuYWOszmtTplkmf
m9jCToFL2ZErlA9RK8gZkDSlKwDbezZkEQ94fRpWdYI7XouCmg5a1rvcKlnAp37yLRO5cPIx/G9R
KyXrhuAgeBmiYLIqiMjpTZeBuqJSOkPqPMHIGcDaq2hgHSngGCdhYgVv26OlyU+A/CY4tPIUhwbo
79GfxuQUKXilUgvA30hZAIBcd3lsoNva6j3gficWdU0coS5p3uOuD9ZAZ3cM/pIQaEpR3m0wCwp9
CQ1YVBlOM8AcWTy8/3xhFsi7vwz6UlNmkAGB5ytcmNHpd4qRq4JOqZRawT4w+gf1CwMSTrbmvr6X
+/4stgjHx7Bg+L5ORjfAIAHjvUDqW6fTI3IvD1QL/SlTBNI1GmqzfAWy7H3FkZ9f8942LtxWGPRM
kYyIfMrMzAqSoEmdU/sK+M+ff39BjvfnzRaXSuk7UJ9l8uimevkC0abn99ruNZsh4tVIHfTQDMix
kUGXrYwcaIJpT+0dwE4Tlce3+A1e+9fPD/IJCLpx/D+5iL9E9WJXgJnLk0Y3ZrZ8/z7mBpNbJZHC
l/RaH7vQEE1pw7MMkUllUpBKMcJLtKVos0IdAgDhgjAf6XPnWzVLAqddAaV9VlhvPdbiVnZ+5VMd
Ju9dsK2A0vcllq9NZKRTZ04fcVypvY9uRfnO7creFAoHfBthYLIjcFvQjAOn7qAJtQPquVHahixJ
hbVgcV7/xnMtUfdALHJRG+G7TQbsAfXaGp0OJuhHEVHbyhe5c+jF2VV9+SKsIk5T2ok49G6tN25/
qrclsFUk20RaZilb8ak8RFamQ3mOsGZ6FTSO+AZzWFn+dn0NHefvy6OASGfJCAsyJo9KYDbsgMYM
WIF5NRyQApsTUNhMonEBhAhlLSjeE0AxrtOgDQnh7ZnQsTzy4TN4WdAxIvUbGmB4l3YlVlhoJ/11
cZbDjYI4BekgC6PrebQuUFsg0IVmN42bqoY02EMio/qicyBFCDqj6RzfhGS9MEICx6TDHVeRITDk
2Biya5ZbkLSoRY3KQIsGPsGk29aC06eYm2wOdbYLwN/C52sAnHs3fskTk0kZxOjmB6+MQZN1iPWS
ThOIpElkln7qtJqIKmZuNfR2Vd/GrLYtamZsh+qkFg5yAwKFGPNvfuSFYQXhMCiGmQxhTxhsKpAn
S/JzOtmUdAxpa4ScXcvtqlzBaEWkF6lAxsota/QkG5YkAQRJhsbwo5ephXcZM2ueSwsAqBREZBSd
NnHHnpJUuqOqFXO5IOz489UX9jimJBDZVPO1Q+wBAmuDQZoMwfW3chdpbU5oTkNJMdvR0gPA+GhN
MsPKTNYnZ86tG7+w1GmRlDQ0LBk3x1SGxVb4SpPDop+XESXQZDtHIZAoqnetH+Mdb0UmvBGalCnq
NXtf50YrnYzoidn4jT6cR108p8f0w9uJ1KGIHrma0eU1b3knTlrCMFK0ZyH3hCeVTcAlNN+SjBCp
LOfgmfexljmBLmgrB2je+Fu7srDPPCqzUdZirXDX2LwjaMmlcGUH6G/8k14yEpo8kRz/ENv+BR3M
jaL9d5Nlf52FJegU1HrJlGFexhUdwUUlQBv0yJq20kq0ea/88JkqfLG/YQnRha7E7ysMaS7DWbK6
R+q3iOLHNqZQZfl5B++F1ctxsRD9GCnksAyqHIAYpJLWV9eaUNvBaiedtSVJazaIRUVQp63UGrk7
X01YlDrEjh26IPVZF4PaaPT3TyNlV6kxmu0HEIEcoyMV1QeBlGe5U5XnV2Qb8r56wKWH2i0Ubq4Y
t91BKBZtTwhJDkC+qbWs+vHl5z35RLTfOFXCfLK/bH06tQFI4bEnQ2sGBsSS1VQHVSV4ZYU5JIKI
RImx+fMkP8Qm9kUYHlGtAf/zb79VWau3cw5m6piLewrjTrtsrYqxYNn+c+QW5pLp86EOWTxX0Jm0
ovHDkYXVO0P8lLQC6pH7EGIkG4nW6xDCDG8/78aCmO/Pqgujl7Yeprl5j3F7ZyxRi2CNGnh533/q
W51j8Afuve0OmASzc3GTQIml5A6tXaSkT418JRCbe5O3LvoSBRxw4DsfRLx6PlhiaWalk4MfQTHQ
OgLFZUNyZLv6SH2wB9oAfoLqtNDXIAgvmDyjV1tgvZTug2YPfQwIpx4qR3kAHapTFAYH5luG9D5p
AsuHIkVKpueVnbsTpQmLjLGhPEwBzdaJ23sPhda+Mtb4nLNwENHKVVLubMvC/rE93aLHihXkI6Nd
BsLvPZKsmvJ71cIl8lKqqMEHiSjjRjYPkV433yTmYHQ2p9XbkCco3hEU7WBfbXBT6YAqpyuHjrvj
RJb4YK+SelaJsfKYEH8XXoELPhVa7WTmaEFoxIbi7mtyYDYiaa7UVjzkZvgwqN0VLLsEdFQq6gKG
v0X5zs7Pq55tvmc37MKSDrHJAMKZEjyUcqZyAraydieqKNLCsT3RWm7DzezXIsx7XWB+YSTB3pPT
+Wz/wd1DVRqAN6fiyqUao0fbcM1/3qk7LZXsALalRCAHGbfTYj11FIPVczMxCgPqEuakiRr0lE+j
3Wx4rXQbNdg2Jr0RDqP5AqD0w9+7JktJStavxK7q8RCcEVu0/lsyO10xocS48pb3wrYl30nP0hh8
m+15YwAThPeqTVGTL6EKFXuNUQNEv5TxK1i5k/cMJr8I1fxkoGOw7MJMe2+FbEw1pCjRPak1tlER
62OWPnEa6hyYCa5QSIItNZnK2rveKRl89ne++C7oOGd9MceJ/jV/7U8grP8YXMkSz/R7fqFMDHFc
23Py++dPd69qtZyG8b16lCuQLLmsKpuiczlNaobGxYnHvyaNMfaxKu59VSaslmq1fgXoVJVX9vmO
S1hqBEZQiJqUCmvHhNdTFZZAX4uKPpljbtz0JXNlA95TWZyPZGNUqLma4FdA6YMmpV7ZqQ6Bea1W
fQMAVVWwOIMhQE7gyhwwuvuKURgDNJd7YTts0CJD2qqt6U9+vtqtx1okxTwXThhTxmN1Gq1nxuC2
1450DkPQeLBDC/pCOm+CmD7W6yughWT4yF1v3xqpO+iNaaECYUM/3mSNEV6itwLbN9Z4aD7nSG89
28JeTUlcxfx8ySrDtzq31VsTvHF6bNLoF3qasq124YF/qqAtHJiiCd5e4+dD+Bk23lpZ+B6ugQMj
kKMK4SSt7NoY9W7Vk7UyUgGGGCiILSF13EJbqmkNYGHFvVJtqfzQi5C3Jd6VhSy6ogM2MBOSXdvC
YI8DAxVszCpj9sfooYNTQ3c5NfjoucyJX2sge+GEw4QOlWINtTWA6BvsEXNf/HfrAQQeA9dyFTgt
bQ9+A1DI3j/lpS5zQGeTn9+YueP2l1zMXAqAQCdgr1tVMJJ9aTIGGkR6++Drj6jSmYMJsK7BOPVm
7abfqxt8xvJf7MoMNZBiGksKaPTmJDCvDL5zq3caqwZwgoEBuAD5DTX6Y60VukwKs9Qb7WHQCxOT
8nZAzisvf8dnfT7hlycBoXOUj3PGwuwnt9dFk1eLPcaaNdCE2rUG8QNbOpaHYhutTPTeKzZzizgu
piAMBvEi4Mn8CdoR+4hyJnLgPDOoAcHR/PqVwckDTFGNMV4AlM6aMedvBxxLJnuaK7xumL9zTno9
3cVOrtrCUWe1RD+vXdx7pazljCbIZieRKbAIa1JoIG2nmgjvSbtpAn3CF2ZwkQ7UrrMHsDlMWiWQ
yepOHVgW1JAm7JWx4+SZy0FRoNEHD70YI8sQTu/k/tAiLm/Wzvydz74cP5Y6PwkZ8B240zv1NF3Q
2EIVqPqFdOy1Axxhj4EMUEeMNnfGJNZb+fj3Thu7MLkYhimaav72lZaexo9JK2DUgtnUMyowanBr
EQqgYHpYO2yz1bphzT5d7ZfjHaUNKn4SsEYTvPZvjzu35TFGHzAhR6HVcLfQbiBNpfGBplxWXvLe
mgsLynZJHSUgUnTHI0SkAA+vjeBXB+E/0HqgyEa4lwoWMZZOo7gNw5Ui9r1F50P/5UV7iqsgMSwA
Oza8MMJVCUvk9+PacZnv5q1tXGStDRXFUtVhGwWGpJgZ3Pqnwoi3/Jl+wrQDc/155+4dykWoNwx9
lYuJiAuKaQMk5BB6KgP6qWjoWgVLmJkXUI0qhmhluXvx1mfT/MueeZKAil6E9cqr1JJw1+68a7mN
9jHiWq29VFbtTk5oAyH/UVusVTisgZaV1jwEiNt/fuV71vAzWfzyDFwYTRMEV1EP+ICuxxaJIfcU
HTBeMZlDRYoPzilO1S44iqe/t+CnF/yyoDIICYSvsaC/U96hY9T2BAuJHOkVIvxmH9lz2GpQDxN/
+V6hMSvZO3unSrVkZQ4ysLuGGGJ19905PzXzHtcPyb7XUnv6UBz/nJkdDtYm1+OJiMhMy33xsKZ1
dOdyfKYyX9658Ri+9RIeoEM6UPvuFJTXthZWLse9vP7z03759bKHzu+Q4xiJJutAvFzPVaCb5pIy
iv7B6+srbYGyRZ9jxGLFl32mBDcu5GcB8suaSSb6YzfgjbCXbhC5PECUIBpBbu9v2EP6UvIERVq1
39OPEGFzGlnNimtoC6e+t8CFBMTNhGZ2iIcMt8MHd01qUjjyWyFo/aMIjp5NcExXjvi9zV9Ypjya
/AHUPKgqbwQ9voQrvuRO1PZJXfJlB6i2VRTIrGHXhSewYYH8dmhO/jMExiG0y4zmz9flXit1KYvg
S1lK9Z+W7z08sTvG5gxWIJGNOSRPzy4cS8SLsJX3GL96wGwigUtBGWcH+CyShG1uUOivRitti3up
92d1+8s7TwoF/v8aJ23UARDG+QIDhpoYgukRUfvNqfU+0DEaZ628+x2r/1lM+bIcxHZqeSiwnERC
PUTiMRmBIQKcL2oHcMiqnY4gRhMdaPDp2dZfOdv3Qih6/uJflk3Gmsc0OL5s68yJBktY2gpDNd4F
HQk3yqnbtCazYZ/ZC7UND5TGH6v3ehO8FEckZKgAiIYgGPRT46Tbaj/o3gajWD/vyBym3Lh1S/EJ
vu5A3hU2cIPNUyIjRwbshwXcDiNs6IwFK6t8dmVvLbOIklqITfoYyWLcBAOFdADB0EmmtjUV6rH0
7okTkSJ5Sw+2AOR6Q5V6BLy23KA2kj9X3blhKZ0FxFKeo8jWokMcVgCIm/hNghZg0GGODDSPTLML
G62JHgp0v0K5PlIAM0GBW52CN542UgFMVUj/vCGDCOgoGIzQW5EMYuPnLtbBgmF7NPuaoAmbdBgC
sCIQkkoE8/xACl2G8aWKLhXjYKb0mvWMGcSQ0wH9GlFYJ2Y8M0oe43KPsTyVo5Hfi5VG8ZA9BkG9
+vOHWhAY/VVmX1IEFmJAg+q7RlrzzkOxo9CoNz8l1blx2NZM30FVMIF8YsUU3buXS+oAqNcxNE9N
CGupt6HSEgpCryFmJtErTWp9yA7iYNXbRCQUatalDRVcsJIBgFKQiF3J28U7R3NhZWlIBkCBGI/Q
Vqw6xPAJBiQywCWQrSxwL02mFzEgSM8w/zhiSyuj00Y9tiJEgI3VvVE6b79HpzkrTUx2Q10Am1r5
jHd8x5LOkk/7oMr8FlGtOer1btgwm+jsOxjCdCBmbWJWZNxka6b+jrmjF4lpEiT9VEgYTejZ8SKM
ns35w2WcQqMfBU2J5gJEhGFv3mRkkOOMnD54GBXnfo3yBC5Izir6Vg2RuDXVCw9waCiiXI7xlZ+3
4nbPZiZw+W4VRcyoJ0UGqxjJ9qTYAvsB9SgMe/KxngsqDS6+BCqwfe6TGGzsJe+wk0XHdhGQvAeT
nUOhnIYp+8oNUWEXIBoKcsK8D1RuIh5IZWNWKwGIastRDygXWI+oeea51xTbjjZVWTz9/BrsvS+6
6LGkGV/y7cihzogYacs9SxZ37vYReoAal76IuSuhOah6gYun9gS9PQNZzBgppU4PkN4IAUjsSbpy
b+e78R92FlJTC0dTZk0Utx5Olzy+VvKlVdbMz83YBD88JzhfPFgo5zmUQgokFmDxBQckOpdMdu0E
u1YehDCHtKb+83bezJiwkPR9oTRCnRCDyGhrhBjVCWjSc5QeSZtmTMwk2NbDx8/r3LanWGg2O1/e
aGooMfJy3A00a/b5a+n0D/5R0pNX+Wm6di/xyhe5XffEOvOx+bIOgOR1mQrYOd6sd5Wb2IGaaJDW
VRVEG9Ayh+4YKrEioTfFA3gANfpxLey43bvH0gsL2qEjmjIBlq4OUJztgJVGUdh/gaaRNTjsO/c6
Dwvz6zD+e99uYU+ZKhwiSIfC3KjUHpmuPmmDFRgJKm+jUZih9iypEALR19pT99Zjv2+t0oZj741Y
j0PNUSGXhpTu2mjZ7f4aNm9hnXiZaoWExo83AKmMO+iZkcgadBbx4c8ncD7Rt+7qwm4EeQdeIh8H
MEleuP6XcCztntaCbqV8chsoD7rDhS0IebBq+LOn6YzcGaxqnzqlE2mRgWLdpts0eq71e9nCjJbD
oxm/icoVH/dZfrzxZsuBHDBr9E3EwSLiqzwlRkcTgSWTZ8YCYQRrKiyKUef2sEVRREC9KtHrgvjP
fk/8Vh83HAy0Vjbo5I6JRkNrWwv33OHnTb9dnZhZ6r+fGamHKrvXY9dLYNYNUUXY9wu8uNQJ02sb
5chq3bYzU61qVr7y7UhqZp38vmBZFZVcYgbZza+TG79wWgPxIEPaTqZ3BkZFsdHiE3eNGT6var7N
J+jW/i9Mzoh8I2bmJUvdO8bW/LVD4Kswt/E3jdpyYKeM2SH2QD8Hc4bCY39s7NThHgEJ0mIXA8JW
YY1apQpO8pqhRkCb0mWtHH3vXsoLIyOFUt+Xc1gocLqSX3LTB8WKQIrNEDnBJlhJTO840v+YJohH
sN+VKO7EAxiAC05NeuvnE3i70IEDsTAs0USxTRQi7MkTLXr2JzU+cYxa7T3uGSJzVUuiXGs7UEao
AqTXqrPPnxTmiExFeuj6C2t5myzZtXtMWbacGh2Zxpx43f+ofwchYjot9AxgjRzw7dYWWHPp6vzz
c9/d+IW94kFZCOo5GMRSR6WL+GZksDbwvqZ8+nsrLKcC0ogrZqmmuaj17qUaz4FDrC9JloMDmWD4
DWCS6+po8r2LuRwRSECKGst5j++AOVa9e5L2SOVOjZ0ZsT0dg6t3bnYAkxava2Tvd9zVcnJpFLp4
FOlornWUDgO6GV0AaOb3ah10PkA3rv1yPomnuokZ4VVAOYAj9RigzVxsaQ1Gjfxa+UJ3fNZyDiny
Qj7jKVh2UOwUuOqRXncpSUQzQ95coFKouOxZLlFCcOCdDf5QQYpHKq1q5VreW3++rl+CKbqLebpk
fPSikBh8JOfO8aB3sdZamU3yrQ1cmBbGp8FeXVK0O+2Hvffa2T1oPA/iQ3/yHZA1gaImJpjhjSZV
fPt5Q++E1UvxLk/0BxpKKbQL5jwFlSGEgk5ug1ApP6zNKNxMT8ACuDQ3IEcIqAJbhrT9LdkE/IqX
v7dZC3Mgg1Yd5Ef4XTArkaarSUftgpIo8ZrjvLPAcoahoJUC7PAyOChClIGzi3z0Ub1xlWOnei7j
UGamp3vq4q0hXe+Y/OVAQ936bDjGCu0mQq7Vw7HkSq0X9UbchQGoE7QJ7XwGM5+7/BIIl6w9/nwE
7hzpz5LZlyPNsJCaFeZ9BLrpARdmW67m/7cxwhDoXcQe4Npi08HDFvq78Rod8iuH9iQ3qtNrvF9L
4+/Z0eXEQFIpTARoPeBMNq9jvn0jPQ127LAFNABRPuYjAn3MPfyn7EPib+X03bGlS3k5kJFMLU1j
1xobfZf8gTETq32T1n7+3kdZWILR66KB7hHfSApKbLQA9XTCv7XSytPfSz6X3Lw1BfI5MR7nhupY
gZ8UGjXg+yLAn0Mo6OQZZQI9PK1dkw+7jQzGQVgYgVyYyjIGE4srUVvmTdj2GMCPiG8HRy9FRx5V
UBfQxL/THsFiC8swNhno8mr4oTn9A6RsJXC6802WgHqZHuqKoTxYZ7EmzXilwO8qXAVBVZQVTP0n
YOOGA1hi6vO0q5Q+luBenAJ4FQEzbqHTXLKDtAGGxhGOmVbsa2DJclKoNKZdRANCGwCYAdl/lTe1
3hLJXsOv3W7moj42b8QXy4Auk9wr4BUEVgoEBgbtsCZ07WzvUmxaFy0ZFYUto3GCnWj1VmtRGuI/
jQdySnj+2TTdscBLHH7oCXLD9Mggq/EgYtgmRKdx1CnciZ9//84lXuLoCzBxhyWVowRDOJfagSSF
UAfv9POPLwjW/10wx/YtYoU27xo4EPz6lLyEbtBsBs+UXrryCqGSAFV+QHXagKy11e4VW4SlyaBE
CvS+A1IizPlMunyE2iWpGHsKVPQgQ4SXsazRmKFSk2uw1qm9Z0gE9vsZoRqRjuu5a1r2b69cZfSs
0YlGaUeFxoIgwWqrR+8F6f3Pe3p73hF7urjaDSV5XC7hJSN3AvYRSm75STJAQ6RVm94YSHFBUxSV
LfEwfPjPw2u4r8FKc60PP69/u2IPWuhFTWPwBynyQQvlDgZ9hZLJzne4HVqVmqDnbuSg4vouAlCW
nWgt+ZtR4RJqLtaoHUpzHWUGtAmb3JGM+FhsQrQoG5V6pjfNsTG9lfLnbVQB3nBx6VmpVOSig/Fk
jGtnIJbfNpfSjE7/w9l3NTuqq9v+IqrI4ZVobBynZ3yhZgQESIgsfv0Z7rp1q9u73T5nv67qNTFC
+vSFEYqt8TEnacySfMViwA0x+4kyj+z+F8ysy1f8S/i7hpQ73aQteoGbHAytlTKidx4vNLYqd2Fe
LoIa8klc/HeZ/DWyXEmp6igVsq1cg3NtMD6k1evsPKnP/94pNy6La8x4w4fUgj/oJTv1MSYTDlQ9
TuDciXuD01vR+Ro0Do0pKKS1Bj6Urz8usfool24dpQft+ZKdooMEhLoAehxcO5yLNbl8rOgNavwf
w53TeCNhvcaRS4bJR9IzPYFryuiqNNuybrxzFd7qUlzjxGuovUNyEq9nMzhDNTE9y2qImkiPNcfv
nXC0H1N+MPnTRP0FbLom4CdbQHr/mfEnG7rHtH6xSTxb6yHlGE0aHiYddFmP6HegmjKS0YBMZzxH
k+Nm0krFDBGKs00b5iAs8vHOLrtxw/x6u9+uUGbSAvUP8qxl32ePWn+CYm1XhBr0Ucidr3Aryb7G
mZuNNGlKUSiJ/JSftVWPJtiMstiFDLp7VyHnxn6+BpyzzhysbuiRZA/WcdD0TyV/VDGuN1a1483i
R3cgCjvlAQYar11RnwYD4lPSoVNBazbYvnHuXau/so+/BIlf07zflnSgtgEFaKTGcrmBArInyeHI
znw4cbE3U9WVcthXPet7FQyvgkBqLWrFErKd2UQaAAw5ZLBgp0Wri1BNj5MJCKm8Ivta/25IFUKq
jxD8TQCm59Cxg5rJbg7QmvQ8OC7Ro0IB1LH3HbxW5WV6YKrfMjisSkFcvdoSC32zqXA1fU2Lbctn
HzLWYDsEKkiudp/I+tu/w8uNuv0XL+C3RYAjmGM0DSbHstc+mOvvcU3XY/R/k4/9/5mLdt2/1QXE
ttIWcdj4lPvXNLtzqG/kc7/gKb/9aigJZrzO8OmWeo9GPMtXDhNudlei6sb9cY0BX0yiGvAxkJOJ
xEbq14/jWlsrATL2GYndv1f+VsZzDe8e5opI1ogm4RhC88Qt3SZWVnVMwjREt845VN6/H3Sjb3IN
6jaZPiitXmKxNJBUqlerzd1xiP/9x29NBa+R2w7LOhm7CBsI5d9egWokVOqQRtWrNgYqaYP2eYAd
367oE3DL6/6pjcrzXdTVjbB4DelWbUjz6yxH69OFSyqyOP2JbuykAI//MphwvCJagjwArNh5te4U
E7cmL9cAbbgb54gd2NVVPIZp1EVjQs7Fpg5s34jsEFI89qdIrP9yn1wDs4WQ0VWhOKLTet7b63IL
SJF+kE6Vq3iQ8j6I078/5Y1b+Fd+8Nuhyls2khrmW4leZa4GyBQxzv/+y7c6K78QB7/96bnves3O
EPSVYdiWWodOag78S7q3NKiJGXOgdZbH0sdZNgO+YIScar4hgVlSdyhR+6TRtUAff+78mksh85fA
f60ynUJz1VgI6qnen4LuNGzr7XePxVR9ezVu8zvp9q2teVVGlTlvoH2Pz9YqZSJDBB9uhsHIl009
l34Lz1zazXcO4a0K8dfh/G19p4uJGcbzFyUCfQ2Syhq4HzeRIgaKlnHnIX+Hh1jwnvizQlMZPL+s
C8KOxmrQRZeHZEG5VV9hTw81VLCF2g1o9FH2UEXk0TpIcQ7fOZQUzp1fcGtwcw3IBgIIQIfLawKz
AV4a9woADsBG9e7FZOfvO+NXtfbbOgo4Jsutgu5S2Ya8xtW96kq/CxXQfPr1kEd3NuCNk3YNuG4X
KOZaM1ZSWsF94dcnA6dmDTobtEeEX+7v4aZuvc8lCfvtfRZpqRxNRXDuuwC4jQZqAkVcHNrjPZjO
jWzuGl9tpGmdwawT1d26c5EdH+ftPWD4rT99lTv0YzkYhOFPa9ajpj+NaaiVYJTvm/xOv/rGAf3V
YvxtcbhmDZY04wFCiYZTCk0VB4gsDgabZ6Z37t5bdf6vy/+3h8wLJRLqKyx+HUBYb2Dv8BW00SNd
a9QtxQ5WUBDwicDKzyh0J/iP6vhQQy4cyEKF/95ut3od1zhp1YDZ16TgN5SYxOpeX++tKgHs0YLe
XelO8pPtM+mJFZNP5mjoX2yxMqEoUG/tcMS4HbVPs5USiE99/fsH3QpX11hpkRZZ3Uz4QcvD6Esb
tlOD4hgpkWG44FPcaUDcXPpLcvfb0re5KRXyhJKpF88Gi1uxkRkkpqEnuJhv3BauPqwKGPpSMJsw
v8zVNbNXQtpY81l+p5NblPewkn+nIVhwSPzzp0jUsjIVlt2JMamHIWvD4rWgwnMsczUaYaFNW6Jt
C+0oCGx/45E8Qd2vVmK5RymxrWUwMDcpze/syRsH6xopPTQsd1KOHyMJ6g096E4qZM4t8DohxZnf
Ae3cyNDlq8iDarUerRwhDu5xC4yZU+PEc/R67lwFN3LaawzxsJSQ+27wDnDp8nWFuxLUcXPj3gTt
RoZwDRqmfJR653LRgPgcNcnijhttN3pgOQeAuaD98e+DcCM8X1uASg6Qo7WNx4zh8A5lafdCT5CT
ewOtW7n5NSwY2NFRVy7FHVyMIIf6ILxqX65N33qp38dn9cWC3AzknbKtAvNtT2nd0s+gsHJvOHRr
D6h/7vpCaSoYe19eD7CQco4hy+7ktd+QO+OZGwH8P0DBRJPgqXJ5PTDy+Q7pgGdj9HznmNxKWuWr
+NEtmWT2EtJ8u0RwcKcnGtoPkH4P7Mkd/GXde9ZZoIVpHKvVv/fD3wUVLDhN/LliA8zXGbvUy3Ao
shEYVsoKXkkV2KfEnTGjUVct8U1YZkXlQboES3HnyTcwdnAj+fPJKu3lgql48vwJvl3V+grAXJgW
B1mk76tQ8sgTVDHwps62PJeQuULqFdxLU/7O5MF7X0ULp4DrTwnlCoyrsjeGr7mEupciQD5kq9QX
r2UktsMW4FIf5B16ko5L60IFe0s2ZshWgwfEX/595xtc0tn/rA7sazhtljt6rmqIXJNHfRqOm+UI
U0qvibr1PdGXm9/5KrdpFb20cwPYvXrnvNARq+mNCY7iU+pzD3LJSRoagR6CZGwA/XTnuPw9ZtrX
IFqVLp1M5kVL7EL9kXqA9mwBqeGGfv575f5+3P/Dglyg458zEwvn7HOQMbvkHtTxRgJjO1eBpJyg
A0t0FGw0Ud/RBMfJeO4/tRD9siYZD3xbPGKLBkUEe71EbVdV4VVr41VNxJ2lu5Gx2NcYWotDJfgX
ILiFxsE71IJhWwH2QSe5cJXx5m/bzbN7Dfkb/QW47/15FkW38Lw1MDkZAaJ1yeg1QN1/yQerc5f1
gj7XJ5Syu+dpPa3Nu33Zv9cksBf886GzJcmpuGzJ/qV+4qBxIB39NH3NT+M+kDdleJdWe3mNvxyw
a1Dt2GjKwmcgHoaTBJEU14pm3Kx0yxHm7tTet17mKp4MthiVpegxi7XrYWWr0+J1JW/vXNs36lD7
GglrcxNqfAr2Y/YOjSgpGD1ouGXeo3IPtXErHNtXAQJuLyIfBi4n1kN2wviVnKcf/QlQHtgUFAWo
1+ASKgexptvJrypX+HR71zPncqr+9n0ui/pb3lzq5P/hoRYUAes2XKx9HTkBhRBBGVokaH1+51jd
iBjXCNhOmUm1wMM1qdAMX+QO/mk7e1Bcid4TU/h7hgULpj/fxSJWmwn1MjpPQ4h2t5Ivcujb1oDy
SBTO6zuT3Kkmb26Kq/YI7KSNpbcQ/qzpYS78tH0fLN2zIIA/ZK/SizS/FPe0Tf+e+KAl9+db6alj
VHoGACstfA1M0ybu66/BCWcrnLvK/6/C+TWGVa8VOJalXEtSJVfeTThge9VMoAXUTvngNrVzz6j9
Vry7xq+OuZpmSjMsSe6RCXjcksDh5KVKYfrmObUP6W9fg5An4y6D0ejij+Mrhdmfdu+03bqOr/Gs
lm13lUXGJRnT9cQ2g5BdCl0XuPWBKAjR37QFRTLi62KO6zQWnwj7Q/ZdV0lTy3e2z69x5F9O3TXm
Ne2t2oEuP+Rq2zN4gq7SEH9aXmUryLWEzMGSQoHNXnZDsyv7N8FTJA26p7CXughTuLSPFX+cZurp
MpibnHqNsE6kWmlQZnbmLGgHHtQa9+p0hU4HxFsrlGSRCbFhpd6oTRPU5H3CJIqqkAiUA7U4d9aX
GMJ/76Wbn/gqnhWyVvAZBpeJtEnX6g89A12xtjwRVrt2pRzZmZbuA3m887Qbp966imCFM1GFjvD+
GLxsJUMMdQow9w2zi3gW1Ovyd/R6IfENVWv3zmH5u2qQZf+y7P0taDIltRUYUEEmGexv9dx1F4tO
ulczyBRWj50JjkZ20A0Iay1nSowoN8FOp2VQFTQxrWXP+RmyJDAqwBGAILFpBpkGtAJcZskMU9T9
IPxGZ+6oUDgizLDGDPRhJ3rT/feS/cKe/W37XQVK2yr7xdImeAClPeQmME5Z9HAxViWx0Ik426C+
dB3OJVo0gyoiNf8qpV3D2i+Ig7tZ9bmU7wNTIpHBoPWZKmhoxZMOj0p91ZNniewHqINDM9p5SMuo
RFe/gJKFQaZNjVNuQtu7A3IqrXyuPJsY5MgG3essahrJleSjln9D5cRrcgjL5ZJb05e5rbajFFVO
0MEoQ+DPQRHH0egWLAXPagMTFN6J3RmR3hjUQQjjz3ArFRYvYbQsEhm9AMWXTsqK+mjYPvE4B2BN
ujPUvBHVrauoTkxhDtzQRWIDia5DiNrNYIORMVCzxdkZX//9pW+QVe1rNHKBDVXB9l4gu5y28E1x
wvKnjQDeNFZqhLu3czEfXBTbGyKSWC+jEsDRyrBc1WNT46pJieZleJIu1kfdasy9oUMzEzoa4w7e
x7V9Z0PeihjXIOZBUXR4Q+BAISCX9ANS7Bt9vwTyRYqofLG8vgcRHiQTTyH+vULjBt/LvoYwG6nZ
y9lMZLSEGwDlu6O+YLgArp+5L54b28+a/aKcp+Zz6EL5yFNP2O5sv+jK7HY9e1bBTQT163NIF1/D
1EouwnHaCuHllV+j6WdsSW7eqdhvlSTXkGiigg8taUgRlW7NsyV0CNYE6oSQWVCCLnt1wNoHUrp9
lfm9lsiNHXoNkF6avplLGY+EHt+pCrPYXHWHe+XprSrvGglNBO1KesH3j2AmRKi+1Z3RYIXj8UM/
o00OEXwoSG7Exjg7R/ozntrKWw4KpMcjtrk35brRNYYz65+HXZiaw6ructiP5pq8wmsoIlslVvxy
PW6qfb1F50OC9lv9peOn/PtMGuovZNpf4u9/4KjhSWzj88GEoCZnXXaOsnhppPKDjsORaWZvARWS
K65SAlW0QKNAGV405VQY2botOr/t6JbxzFcRBelRpAe7CFl7HNkDMeCjR0uPY+wA60RXg+tTNs+H
FNrORS2+8nRYw/561xr1ymaYzpMG7j8EwssqBLjLDglQi2LTSb2aw4ayaDdL2qMLMwVZlQUTFD6r
PNBScGTl/iQpjnBbx4T8CINxt+LzWffhH+DaakzrpBo4jNUfOFiSmhwD0xb01M7BedsradDPtiep
77jy/D6dwsFm70MRy8boKXhdw34lRAckB54TspsOHzWDC0xVvQqngaX8T9Y5K3vuvHJRuY/rpuzD
Zn6W61Dq0VNndku8KoMsQjkWrioOuV7VrqY0u6zOIaYpJuCciqkJl74M+mFeI1my2xh2WWvdMN/S
rNrAt/N5JJXvlPTRyOeo0fVX+D57c1d/5PO07+c8VpxoaKB7Cs/2Vd87LpgCakeSpmghpKTjFAqV
UCgo6QWFRTgzELg0M6AL/BwgcaW+lmVUq2uSfcFI3NehACTbupsTG9EXbvEjOK76CCrH0Mj9kU/m
W2drO6d1SNRag1kHVm2SzxFGwR8D4zVkWTgcIqgzYwWhpgVTJ2mmfgZ3xVjK4OhR885ysYrCHVsL
/xIu6oHQR9fQELzAkA+oA4lrqX3JzTZ7MRh9JvVbX/VjYpRGpMyGz8bSXlW6eFM6Ua2YZnQveQ5N
akenPwvj0TJ10JcMSP+Q5vtpeGzNfZ53ngQrjSYUPeQkxxW8BJDRWzQ/5K1Xpk6gZVGpeCRdC1rD
IgI25dx2Bkxo4jaHYeux5AIcra9Ud9XioIGHm28I7L/Jqm/Wc7vvkArnZeppQ+OnkHuaXWjm5bDM
7n1o02Lr5ojDpl9L0Qyd6r5I9CGRhTfoRwiLV/oKhSgE4GzpNM5J3gHSYkZG66GBbQVw8tW8tHyS
ly08NuoJKMlW9lvFTSWxqWS+TSEaUmOOAim0g73kJweGjQJMDtbspvKhwb61XoQMizEOF88Hwx4S
1n7X/HvGmdNbmIqo782MTaKNp67PI7vUnzGuA7XKQkkizT7MwAH3k3PIfA4eqnQ4zrdHpTlT/bCk
ZzapLLaovIfYyL5qlW2rtgGHy1cs+ux5UOwwM9FPXE6lsqvBCJunt6VkG7yGmDCblCDc0z2lfPFG
p98IOYPWhLOetNSJe6o+aEI/wdNWO9vp1K1qWOFKuS9pc7UxCJoSOLxNTWHYRCFkha2hY4DVQuuJ
uA2TPb161njuz4KcIVI6CXzzHNa03AoZ343Lwj3bkmNLC+qxDmZ4tA9tWM/L88jB7IbV2+hIyEXd
OdsNr5Uwsaj1fpzgoStBTyof0SovIKUBaxgpwyCrDyRsFaMqQpRnYFvCSGc6zwoJW2vxmaF5zOrw
kWQeK9ynaiBfSFJQfWEJlWgG/dKtZPkjuioyJKMDuEb5l7+jwxVyTqgBlwDViUhhOCGXO7bScqh3
OGbzyhv90KgiTersYZr2A//uSevCebgXUcnPNr66WaBb1PsA7ON01CbzrEH2Om1jSqvCpqlPh90C
CVe74ImUV3GNZn8ml7XXFs45hbmwP+I21CTzQe07+AVI5RoLPEW82qLz5GTB0LttYiGy7WW0rq3D
2EPDFJSfvDrKoytVb6AX284DHFfk8cN0UsOVANd4q5xIFis4jxi9S0yvrzzlA/8nX2LSew0MSWxX
mTwFUEYMBDR3hCK/Wewm+BexRF7crD4x5VBA84oGPQqYjIe2sunTo7T85DW4bfRTqaF7Ac8QC2K1
5ZA9jm2+kkgVm3n12BMOQdqSqVFXr3MMOnhXR/aYW6EG+prhwAF4NqMO99WgqRC7L71uaGevhAIv
JEoNXGkGouBFynGTaWdE8kLATklAsujNwCghMzYO6iudTtBusBrPMFa5vPQeZQ2ekPX9llOr+FAe
2iKcjSCtQJIzPfUyngXeso40y4rAooKA9mx5ilm42DxB1umexIBAKUDgyQ6TofqL1buSDStFa9vB
oMjOEESXuP6pFoiigC9xauBlUcI9Ie7N0usZPOoInV71btjPPawh4EiB1ocIaJXASq5UIVcGJ7sx
GJR1owVSHnANM2Oo2vR4ru14+VT0kJPBqr0X5a6DHG2JsmgCeXFLl1grUUvq35oMir7uC7Yj8mO9
SC5DJ6BfW2agdBixtI+QjoqMLsl0P8tBqOPD0WC7Zgw6SHbpaATAGLWGLVb/sBxHAHxIfwKHkaYt
nPNoAFMW2wpgW79u9EchEI/oHJrgbHfq4PVihmG1P8hvNvmy4OzRo4wJi+/BRpAABZUhTgHwAtAs
3DCUmDmap6qhogROe26zR4OttUuocM1xy+gG06is3pkiaCG2jQ617jLLaxrEuVdpfqiXM0PRog/+
mMYqyGBDRPuVA+dP9PhelmyD+aOOw7Hk73DfCm3VSRyTb5Hlwbd3QiffUvpg4DXiEBGnRhhxhi/a
ZPJeRxVaNUWfENgd0bbFOArjOU/nS+As85pAtSPI5A5XjCj3po2+kZIHxDTf7be8DQq6YNMSTzPV
VdZVG0hRrcfL4qOja09lOMAhlC+w0mDhiEDf4Fugc9PP8xqCF57CB5+KXYUp/citQ9t7Tr+u8t5X
Zx6JYaQeb3lioA9gwklb1/ie94kqPaRatenUdxhIU5GC1t6PB62QDqCceBwCoVCZPA8WekrS2pRg
f8ohMTlPiqvPHrHJdpq5hvBETXh0snYzqBbznEUgs1JWavYyWGgZDbqFpErukOwhKctVKxT1XH8s
Iy58Ymk+qUOAlyGG7LBIz8xQ6ANUmDp/WDR3QPcfTUt5azU4v2WMS8DSwb5my1oXdqhSlJWqGeV8
2s/TC+bFLtc7T4Z2YFtPvgoPRsF0LzcSpzKAy6Zi4ywc9sTQ4sDFVpgPzdSFYCTCPxJusugFOFIN
+2Q5f6GpFUnpu4yWAbpt7uKsHesIl9PIyVQYn142M4hAKdVd+9i2kVGn68axf4SWaf5IpENN47SR
3xUC/6oCn9oYeaQ2E1YMnfnHHmOnJbIfACQ3DNt1rA0A3xxZyNK+CTFHTgt9pPGpdt5U+alfnnSB
tC5oquMCvxWlDwWMO6DvnsY5NCuRCniqSU6Tqn2PIEZ5MoxQoPs2AJVW73nRbNnoqK5GpdhssGOl
dmWNocoiuSafusWD3OkhoXsZK7IF5vEwZ22pGUyVSVzQzmf4TGUbTuspmcwOZoK0z+NczOsRgtsu
WLCnkSlbsxf5SpPHV4Y7fAXSohOx9l1ZSECJ8z3P8FhlxBvNJ2IifQdkH3324gBrd5hyKvVHSVCY
jDVMAydIpYzc7yrAt8SwRjYb81TaUIWs8iaNYDP6BPm+ja5LkZiQ4oy0+NEcSCpn8OgzYGpv2W+y
sJCkYduZcGFHtARKgtEdLueNBnRx1yYLeSucV9lAqNhZpZO7JQ48HWHqCYuCMmjQZOqMLpA4Qsk4
Q58G4+5Nt8ywdwYVyy2cIU/m3l61qbZvrDYxMHTLmnqzzA7kulAMtGlYZcRnCsXyNfJK7xkG5YtI
5qwOi6XwDPEs6+ZbM6NMU+imVnCg0HElxjfpXnNkSH3dwE4dTICAG0awDN1eLXpP1sJc/egw67U1
+iAppwaqI+30CE/UpNarw9xnYBrY+EswStoNeILaCai9VwJJm/bctexVaM6KdeUTzacnFf2ZWT3w
IZlp/g3fC3iGwjEO3mKjSHEvYn5TS9ClcdPmnMFRVMEOfOjhJYKzUAZls0OEZSxQu02JIbQSCieq
qwcH5QByjcvZ1Zt176grhcLzDbc/n7BL4CB+tgYe8wJhlxu+kIAMVd4n+WwKfyBgDunKt1oNL8b0
hU3oox5D/PDSug7anPhpOfsp/zQt2I1r32wMFosnAolcNxWJosmu1H+btuQqcKWmj5p9rAu/tqBI
jlY3g37DjF6qRl81gxycVIGnk1TGAnQSbgrEOIxQJ+ar5suSV2ths0deAD3Q1StV9moZgtYg0VSG
bzlrC3mi9kkyH7G1L990C4vkFaBhEKzcsGqKQC/OKWip9CXXfBvKF7KU2PKq/sCAsTW8DJLh9HXS
Xgw7RpawzFHZoZOhrIsJ5kldvrac0OC4qVGmbIx5OCyTvc2gNAG+kdxRX8K4t++R0kIwdTS9ETJQ
fQnNVORE/de8wBML7mbaSyoiArOGFjzros4Clex0/m6CvmSPBIaSKO3GUDa3JTq3EMGET1tfhtxa
m2yH6NnihhlJokGXTj6qEJaccX6a3rdlOD3B41G3fcd+y6BF08IZW40NzCDTd/GYA5jAL/rDtRpa
y9MMSl9XeT2aTnAZUeIGB4rvUi000q3twKDIQ6XTIOPrJX+wdr1WIxZtqh5qt4uzs5EF6yUPFAgp
oSE8tKWvlAOcixCykWV3dRZnqLg0pwwyVAtqiWMtY6Z2EhRN395vRLaFQlzU9ago5n4t9XnoKNDM
LC6NhAImUTzI+u8UbqxFJUI+MsQ45hZtNGZRa1RQgnxsdYjTRLUSWFWKl2g3pMp8RjTkxoVvyvN+
YlZsZJi369qXnEHFqW5XuNoP0qSHUhWmUFicX1LwN1paxUIONHPN6h8LoWemKDsCBe3SlMQqkJWu
Db4zJjnxwN8sPR4BrmfivWsOOlgf1MV8qYfTDyJA5SL7LsegEi79htODy5n5VHexmu966QXu3pE0
we/NBrseKmxYfbv34X9rO1ulQmaUbhxctSMDSY00DH0yZhRfF2lIVMuWNRxzNk2vBpfnVz3lHVqV
9qCvJYmF2jRHhPYB+hPcy/MyNOEOnfaofFVwpQn7sXHWMtpCkH3S11U7r6esiFQH1hHmclgUFYyp
MuzFGFOl/VpMs9giBT47ckZXgJp4kDo691pz4vX0k2Uo3DDDdNM0t6I+p6fGBn8qtZ2TLBzTnc0c
1YtI4f4rHZkqvA521HgvXxbDh12NeZSlyo9kKwEb0i8xnUq+WzqvedP4J2aEA6gfqHkGX6u86tOE
MhcZ20AMlwTO6jfsWVLhgwMZN2i72dFl2GKjItO3TQGCX2BJcMvylckVNFDmsGfvrMCvd3XlrHdu
1Xi5fqEnxDixOguKam0rodFlXtqGMJVDi0HUL9CnRCJIAfn1e3mjoGPXcJjBx/AbcJxDzSAN+WN+
KHv9SXuVRAhzbyVSBl8x/aYLq+JhINvB6DxMjo1Dj8vayHw0K8BkhS52nkcl27X4rxVeb0a3ze2q
7UBiCunN0aMk4lC8dPYaiUyYZwNUTK2Aw8cNVXC2lpDosEcTakzpaeRqMNTuWH4WZpgCda7E+lYD
EpEtkCn8sEjpVilGnk8crLVuRbRNXTcxMSOYwIPqOvUf+eCrRZySbyl/T5dz1n+O5RI3SthCxqnx
UfpRtAmzFiLBLpx8Ox44zZ5ZC8Ip4GwZemDlGonc0rCQ2O/OSHaVAU1hE/8Mx8OA0UEDn2GdejPB
1ijj8kFrMlSgJ04C3CWC+CqFdhTJt0ATR7zLE91OzL3RJFDMtKFAA9hM4zuf0shRZQeZ9VSjM0H3
3RgrCxzhS4zqobfFTdThm5askSZI4LvL8DkAqdJ5rJ24MV5yBQTEajqZ+qcFgV6CBhNM6icEM/qi
t/DElMxA50lN/Vz+6lTI/dIPB/i5+qcZDwam/xq45SyAQqZioMGxVetX9Jn6fJ82MTceaLltjYRB
KRQQ8BpKoQA3yVKAS0+0saLGSAgW9kXToIJveVX7Fpp2fQA5VFdFr4rM/YWGCEX4fDT9/AdXUgqL
xll/pJ2OMBsOEhot8G4etkhHGrDMPpHj+bxZKdAye66Za3/gUume2LfBw4yfKzPWoT8Kn3vY6vRg
dkDSuNeccZ/W7AjnV1drsJgwqpdPThrB+DO3H/EuFjvSBz1/yuY9tIal5bHVkNnkhUcKumt61PEo
qs28BpRpiEwZL7ds02cqLaBMwzHJiHWIrJUNOjebyqkiixKceGjrOb6SH6S1Dg1pCuXwpObsycQt
WSEJU3MUs9WTwQ6ZcFl9THts+a2Jcobq+AKABMo65J/hVyq8zD6I8sFZFqR9W0zWx3YPuJprWYlg
B6o98nRnIKFlmIJVoZb6o7qqq00BnvWgoXlYhuhbERp3J4Y4CHHmTsWWRV3z0NDQMt+GZV1L6PFG
/K0rVxOIv9a7BoscGZcmaIPzG97LyqNJhqej8kn1FZqbbsXWRhFCvQQWJI4VDt84ZZIT9PoKE9AJ
GchyKKzHhn4P1bvJuyP67UAhaF3S9J5e4tu94LdS8jprrctbjAytE8CiDj5f58irHL2Ihh3n+lUU
uwXSGtlLRzO31o4kjSjq8cy1nEd99tF2c3akRR9MizQaA53lWYhUIwoxNIEq+J9YzwrfmIAdlflm
RCqLOGJ6bYf9nhDc+4OJcl5BTFkkH60hpBQtjZEBoVgucB5hPoS9kM5gVLtQZkfXywGRzQlT3HXZ
u84+p+qlaz0dnCKotzh7yqgHiV4TvRJl0zH0Ucw9QAwjhalRZJEDaieq4to0K9fSnmykFanHFk8G
IrY7cogw1rg8fkrjoLFDXXlmFmXal+FUvmGey8yrSJy30aCvMOTANTxa3gQ7h+YRusGkgt6XtBX0
oYMHebMbyCHvng2KBu6mk6ZgBGeAVG+zE2vyDzI6LmWeiSxFRR6Tb8oFFLbSl/6HpPNYbhzJougX
IQIeiS1hCJKiEyVR0gYhV/De4+vnsGfVE9NVXSUSyHzv2hkNjtM0tGJsSp55pheZeWQTt2I3hfqt
ryL4E34+Ek6oszU23e9UBbwpdeym7VakQdsyvLx0NG920V9oHsxwvyKCjV0r346/TcqoRvQRNn3D
i99m+otnV+3O+IaZBTsWPPXFBnF/0qiPFqwogEsy73LCFbg1QUmkdNdEuZu3b5lJi3wB4XFIB4ZG
ayd1X6uwHDPZFwQFdpUjW0GJxJmmDZXrdGudstnT1bf1T0vuKlX0EsvvPcQmz7lslo5c8O3TH+VG
pWtxYhVHpCSS8dsBt74sugDb3hSPMhvO0ZxC4d6XMEzS4gQjMP/OutcfSCNfFCRAwIsv3EBWSPSb
GqjmTza/t5eKiyUOEgJPGNPCPzO/TyiBgbJyjlrd0frQRaMzmoznwI7gH5up2y2oJQ3rI9KOnU7U
TOZPMR/S/KpOB56EvAEjdDTseI1rdye5R9oJ2Ouq+j0BfLAu4+wSm6SxRypvEny3DpIsNaY7zkBi
iDGsjdX8VeFpIlba3ukfJnhOzNgcLOJc0as1bExB7sDbJFUuusfNuvw+8MAPZL+W/CTP1xlJEat/
XW2XzqtTX56cSnLDzuv6HbHVcvIpxl2Wlu48wYTJw1Ubw81qiW0UkTPfXcuZN4z106DZAJXeOa2f
o9Fr66CZ9u1rQwkoCfP/2D1DpJD6PUKtKLzwNiAo/7D+DZkbK04lk1AfqPYGl4+YgnHfwx8Mnsod
/aele+Wv0EnuJ4UvCnVviD5F/z4rV/1FI4ZAHa/du7ZsK/5GmrcuK1DlcxkpATMIjWUOW3yYfK6a
7GhItghPMEprx5UMLsO2wOewzR6QHUfvOTK+lIST0uuLA2C9rf7FkZt330m+BWmlWVzMr4p06Fo3
m4NQ3rLwmf/0zHLaj1T/rYcvQF6qtjfpp8pIfctKwUNWPzQNWrUtQN7zUzg3u9Y8wmNv8uVJ59aV
BlBYv9bAB2cqZr8GEgDEVf5XVc+sErkZ6FG1aeaDUXFNz+ytOyv7aZRfzXh+4P8kKHGyqcXlP2Dp
8cjpm/QpiQOiY2zHqAL4AVRcMsBQvH6b6U6mwVp+zfnKJ37zikE6u4E3b+BarfAm3+BNOjqtzXnb
zK9Gfkt5puKaFG4yXqdnfdfXp1rbWosbzj5oCYIwygBIry5QN7LL8HYRDLRt5V2j+Dxv1vw5cC1E
T73hWaEzRNuwLl0qYavptsZEHhzs5gZUPP0MUeNU77p+42uXOzcn4tvcjq0PVD1hefhezUMaUmtA
NTMpfw1DjdTwrS1vBvRM8tZJf2vrqDw41gLvcXgUEegPHZtjR4Wj1Z6tVO5Q/JL2YEVeelnbu6aD
ryjchETvvxOyJmUBU3S9eCN6KYnrf9vqSADovG6/qa+1jUNubNMsyBXHZnalIkcQy9VvheCM9nNW
X04h6ualIsiGLa+mWfgg3BL9fMBJuS/bb/HX0rOpF3BTqjPGgWGdFGR+6rFvAlv9mfg/191o7eps
U0r3sH6tv0o13IfpK8zJY+mxB0T6LflY3Xt31IH021lztPzamgdl5DJXsC2/2uF9jhGFVA5fArOa
wqC9Gm4KJcZJ3DE5mzDk40YeH2HviZtVaLv5p70yUdUv+lwcZpOlTfcnnq0MG+pGejExOxR/uqZ8
VAre2xwsb4bIwF3Vqho3x2Ep3d6sj9b/r3caGyoaoJZpcmJamqrqS6f/AOeKebUa9V0CgNhIxvDg
sKvC6VpYe64hAfJsFBkoEW01UffSas2+W+KdWlaOOdRBW4f/5LT+tEfxLanJtoFa3mRm4uhdYGaZ
X0y6ZwlPNUculk0Z+Trb7AUhEwLSjVDcKv5V428VNYJ6CMWWFZyywVbbKfXhAcPFrmz+g7Ivfm1J
CxKNtGo8e9W5uQ1N5A3Lv2HUXBQoHRcXmHOg81+WNU9ZtWE7903skHvmj4bXKv4q/BKqxRiSf7O5
V6FOZjF8lLrHMt50ji6mY9YQXtyPh6XnJS7AxFTsNYDUanKqnu3uIzJkP53IQ2syP7KyKxCAnw2P
+i71eRwfiz1A7UxFbt0+5mSZXHyuoLmdvajheK3XI5hauI4firglWnqtwl3KrzYM6VmXboRythnX
BAnxlzg+cm9Oi7/azFhPxr9o+ptQWkcgABsGfCIoLFfRDxPSRY1mgIj2AIej9jH0wgz3D/RhAfju
L1MUlON+AYmFrIJK0KKrXcJfwPPsDOWwmkDuqldnnILrvlqAiXbrCht35BZOBkeYvj7fSoKq201o
ehUGzZAWk+0od7tqOVW/FpqrzBovgMugFON4kYa99Lz2T9RZ4KEcrQ9DRHy6bq5uCyuw6whtw59J
VEp1Vm+ztisyQu92lNxtMmobOfXGwWfh1tsX3X5G7UIOM3ICSb2pPPrMyXxHk+7O0SFlypAZEMhr
EWSQQRhFBEnRwTfyCwGvu+/c+himwFJ3C0lF1HXNvyOawAIC7zxylusD01rhZdDE4UxQtxYH3Xgu
0jfbPC7TKYNlBeg19nqP3g5wt3mUAM6Nnw8JaP870TiwJzeGPEYUhWDD13E5N8qt/2f/5om5GRLP
DH/qGQArSW6zOXwo3AwLv3mI71X9laMEs6fD+F+x+pT4kKJa70rYu/rREU/NqDBKfGRMj4yRuQ9+
p80bO7BpqgrPebbNy5s9PrWjJ+VnGW55yA401wtN3Jf3BtTzT2bXBvfc1r9V+GcIJ7NZ+tEqZ7LD
5y4bp3V2DT7v2SFy1nQWncHVKd+SibYkpfDi5KNujvK34NcMmTcXv2H1NhCFqmcXVkBISNgjXT+u
Ver2OvcnjsFO2UdVd9BbOEASiaAYC3m3jmwSIMdAfT7vcs/sdDTzt2yFTkfOMiAOyDtf5+PN70Tf
zPpyaJjjVNO1+6dVOeeNM0+kJW8J2vD1Q2g9Kk51b2k+Zhme39G1v+Uhp0BRY3tsHxqylYZh47Hf
ZCqDBSqS3KlA/BgZUPrYGH3Tj+5FYTWpnV4L5tXTnu3L2L4199R2eB4AQQErlAhyS/qXl5+kktWF
b3+UDJrKewvMEqWBXNruUm4iFLKFq1mbOpZd9ZKU0OHuY3b7WBY/DAOcQLL4buhbPYOeY7GGKTrb
XAeVwoc+bfV+Xw9sNDalGeqhGb6x5D5ZhGXrqy9BY67f4YhaonyZPqRHEkz/JKHSaGtabHs/4dCQ
dzOrUrWSkHeMNFSxj3sGVkGtvXA4rtEpWz6a5D2KPVv+lKHoEv1uZvbWeJplbzbhHg85CLwN/UPj
hZyYr7Yifw+FdIgabpqQhMQ3AbYv1e9myjHrxjS6kx4+fpE1H2cuu0aJylA8LQYRVyZfDkJ9/W8O
90UqbWX46zjcyRMfUHobxsa3i2zbWHA4EHfruUZLF0GAIsQen+qQcyJyTV7tuvpJ41MCMh1FTouI
JGoD0RbOQjsbC0PcfhvSi1ZMiIMmNPnYPXlDIovhHeljGfvpWjJDgGub3FKN6VnZ5C0Gepw8AnjQ
snOfT5tasY4DjD7ByJKjqdchulExCdcd2QikNszbo9Wy3mfPcU0iwJgbLRooEBO1DjKTchvBFl7k
fsyuCPMMYtLfRf0llC3PJcs4kKI0HdvqK7d5JhIAF6ZTEVcnRahOKa5S5z4+6vGq9+eCPzDKv/iv
WSkyRnHN9d+wJmb6nsrI8xUWcPVFomY3Nvx57Yk5YtllTg5RhXNUFIHyTwW0t2MfZKRZVuSQoaq7
pXmXaj6UQ81RuH5V9ncXRY/fcuD5T1HFmBFrwlG3mLsTR9WfpzlG+VV8cGULBTjRMjcjEu3Cyj47
Ewg1n8m0uYODYNNBQAYx8C53T2X8r4OHX9h2x3+r3rn/CVXOq3EaoNYjdrSGM1EW4r1iJEra9zHP
9ppAkxWne5W/eCSsA7WYh2JWbgOZBNO+1F/C7KKjZYzCN7mbOne1lfPQj6HXqo9ps/qI83RbHKT5
w1bArxG6OQM/yvCW2M+qOvpzvu9WeKrwWkYgStq1j/aVCnP4rEiBIbzVDl1z/GsrL4ZdMa0d5a5M
u0a5S6TXRB2ZtH/M6lsHYkr6naFDt2zSlsbJEuQ9I0q1eO6n/pQW6nOug1VTXxYXe4MYxeJHb5FL
9IsM61zAdK5fU8dFGts38p955+b225yTV8mGa69Xwy+VEf4J5aPWVrtm4A3vB4NzzfoZepASbmBl
kkQwZOIrjJc9PX0v0bCf1VcLWXGFhSBp7oYUXTtA7ZYFI7Gk8ZjA7gOnCdkpE4jdjKHFNzQ59mvV
eLbMKLlpOgKhJmKmL9dqp9vRrbJovdERjlY/apR5qqHtpAY1Y7HeV/kBAXHkRLKN7v+UxzC5CKH0
8KEMZG/U7fZe2FTpSWLc69OIF4BctY1eqsFgx6HTpFbmDHIzbuNe/45aK/JhQlEtLPFRhAhIdG2k
O1Rhui/PoeT3eaArNv42F9/BpE1vEvd7aFyW8YX1s00PtsA70SRuiSKp/DZM3bVoEFg3Rss6lZFC
L3DCOG30L5GeNdp9WEKxytjadKXbCBJOQdiQKXjM5l6jJrCpnnMhHRpFmhwhaZ5BLofKi2q7or8N
RuIqZbBoX4aA/1K3ec/ToH61Myt+gZqiLuFK4CzFg6AjvrfSHIsgo7VuTm1c301ToXJ7hIlSPcTs
+j5VjPNI8CYwwcIUK4CwKD1mDA4SE65A+9BjMirjeNy1XfE0ToMOqxXCdpHMG4tt08h8mRjmHEsU
oRNKnb5pG13x4ojP27KhSQY1XVwInmNXtpdCtR3BKSLN9UnrPu1U7AuCRppxqKg+MtzZRodqaPWv
IT1ZVbFLogFv3JCA7xdbOTwbo59SH2Jjy9LogV+ksyZIgiUpoDylGoOzwxRpKQHtDRq3xRwd8Skl
TJ1L8bqYe6n1VXtfGdtovo3ioNNmij2At62v+yuPdeT3NF1AZ+krWH0qgUdqaMAUpFmKl84auL9i
vdIQzDVfEtKUrJ/d3O7BV9hGq94p2peauomI7eYMvS1ZBz1+Ng2vI2qic+0EnAmiN+FmGdgs8jVg
A7AxSGFpFcIbcDRoHvIHv6Ksa1gsV4v4cetd1IjdsMT+gAJhUFksm7d48pphCJpc2zV6r8O9MTKl
aA4RPXP+vjXPFXDqIH4szm2G3378ynubwBrto25/Ac7Ctjz1UXJSqiBXp6fV/tMFYHfBhtKq+8Xo
/MXkc6ilnYi/NZ22E8nFfkZa1D5XutqxS/lLtrdUPrptjfzFbsOvtmxonklDRCSo8WZFd6XK/Eos
ZWXyoRiwG+69IgdqGt+WMHPCRtB2pztGmKCEqCR0uGO3bLvWIu5zrgb7d2xr2RvkRbiSEiWeYoR/
SoUelZdaGzoKJese2XAqU1RQGFrFv4A+iGtu8rWQkXR2VGlZkX1Agq25MIC8Hd1Q+FmaBkNjH+J5
hsmjNQYV0wQhX80R2FhtzE7cVT5QW1XpSM5G4BsxlukhnRtwqfjSYGprgEeGrDxKkHHaqAQrSsR5
qD4mxfYTkZ2R556yJL2GD4OiBu40MN6v+FYKVDemacqePJSDb9YPhdhpNg6ynornFWlnNZm2Xz5E
u+jcnSkmXz6Md+a4WUUR2Ej9DQYqne0kxZtUoVLQbj2vfAO9FBYtI1sve+b4Na6fehOo7J0acrIW
pU3MeIJHT3Ij87lTT7NlM+vULs3WoWps1J6/4r+uJvovNJ8yFAgtg3JpMaWbX5nUsMFIpjsX97LO
XhWxmOcFmhssIWc1f6i3lUxz8/Fs1RczfpNaUOq9XFaPF65MyJ0szO/a5EHT3tG0+EOGHU1GQRxr
zb8aKX/mjOI9iaKtlkBWNKBwmazbztKLHX07VBb968iE6WZmHPuGhKMdz2P5m4Xf8QjcySsslj9E
BhMTdpHix+9BKRZZ8VrTXwe/wx0hX0Z9a4XXUDlpYR9fMpybGirEmzGvv0k9Tvu0exP5ts/NP6NI
6CcZtwZyMbr8fJTylXY2JwL3xxxixe1rJ+tfElN1TPJhrcnJUeNmWh/0D+UdQdFoQ2Ybza/wkj4H
YrhUzXGJETyhXhVqActfuGbcBmaMEtsj3s5aqEDg6dpMhEs9htoSfkKG2ZMCO5cwT75z+SI7QcLV
ogKR2brrz4Rkv0LheNW9tpxO67RLwoMqzp2ROhFHTDa+je0zpBPU8lRApPp2CfKG6NTGlutIiuGP
MtcaDE08Zp+jFJ8zpnG9PczS5zDZPof2NdEbX5pedU0nenXCm6C5ZSYZV4NZr8iRM4wdJ21+jUxh
BH27kgHC+O9V4QBvqlz5749q7CBiYkDmpa2y/ilhEyuK9RgptBKCU2iAQP2YQqsuZ5GbDxWTsi3k
IK++1oXEj1l32lV1FOWjD6u9Pef8HLhgsy/LQjvFb+wecCA8pPKvGBDAqt3GApPv8WpUWp64gOHr
YmI5BenI171Nf7W6ukUdQ5BQWliIaEJXwNqbSn+FMFGQom5EaJ+k2zjya/JhKgDsLAnGehHsd7tG
jJdZXnC3jF1SE6oKoV3mENd6z/rZEIhidguYg+aP47+4scQzyoBmM8blcBliEH2O/RleK4qVxZVl
fB42QFX6JA9p44y1/mYhQ8HgUZnGpS61bYLPZd/iSsa4IpWBKOhBlBi8h0Xwwq6IKGc1jN1HotN7
XZP7u6z3bB0lxBuB0sslFyDoSJv0WzU6zlQg1ZYuNo2ankvJyxGIDBUBc5rGumhJMAuywPWYt4E6
SkhaZzBABrHrIEW3aMzdZdbEUz8vX7MEbqgZcusKFfVwZdnPjULnmD0/g7hm7b19bMqdGv2rbOLZ
E+WiMYjq9ZQ5lW1d1A5WOT+r4Qsq9dzL0s+Gpo75PrRcmnVzC8VVI8AaPeEgE8Ev3ubsJ2T5apt7
PH0oHG6xeOnN+2yA6iqvMqBh+lAE3VMdsljjz3F5bE72hHcgjJvmyVogmUIjVwIridWvELdqAXEa
rXByVRi6NsOVPPraY7kbIM7DtbFBUq3d1Gb6V7823qQ2GJrDlzkZAy203CKblRdZ/IaD5HAtGE2S
vCGRotDARJDRarWFIniSvls5woGSfnVd8RetMSjZvV67XZOGbxLwgjy8JDOQbGwiuOmMPAtia1Z5
fVD1VrJb8PhtOIeEYSkYAaIn3Qxy+WeJaecTGrpi7adIxBHwYliFDJ3MbIItB+kb57hRcWBa27L8
p5UmBGNPJNGsDAd5jhXCgn+q6W4O+ITA5HXd5r7Ltt1SBCYoXjR8VaSkD/ELTizk7qgQRz5ujofp
dZiQhupyybaSugaIirrCDll6EvSM0SDoYFPT46dJW79srtCyOZu8LT46S36OSvuzqAsGaPBLcykk
tAWPcAdEj9uiaN96k/EOwC01xyOBxKnkoxuP+nlrYYhCwaxDiAi3bdl22vQhU6dbYhNL0BsQ2oWG
6sUwkX/XqRG+A/xygDV/plp/j3yz6DiUGOkoYXvZhSBjYBLpWRpOgj4Xp2O/cJfmTq4jahYtcooJ
lJO05AFblzJwTrLMFZVxLfinkq1eP/a7QUYEsooD9aAbbMWzgqilFU7eJ9skXOgxBp6R7kvEN9Yo
x9p6AoI8tiPAtzAvSlQFyKeLaGrfZ3pky6HCP4RajYRnq+d/l7AfLMvLutUtVHwtL5ZBtGH9bwoB
8qrZfh+yFuo5ZuuWcDgXpg4uo9c+5oSZjNMTsvZm1+W2CFa7AX6N9acyBe1jFpLdqLKbozagNBNK
i9hY3ocqw3DauWlqsNVFPIWdPDKX4kTpDLTpsQ1bqIdXczIBkCzjJFniZmWNo4SnammfTCZ6TcR+
JwCLhcMxdshs5hUIsKi7NxnilGkOKl0706YHdfcKD7ngsdhO05/aWIcitT1d8A3Df/HnvYDutsUU
RGOzS/hrKR0a/vG1UibfSD85+IOlKg6JbQVht2U5joej8Rqi2alrur1RrXSV4oRgu6s1Osiw93H4
EbacjjwoiGviZH2qI8PvYbf1eQaKFa81EXHVRJ2LeTGRemO3hnqWnWb901Fq9eGwa8pPmxIj4h8e
k9OENq78tYe7pN8G6xcdWJx8RTJECjq2wU2kr4mcbt20+VFBNFpqcrPFneoRE1mKehzODYg/0y9a
+hFOF8bTqgfDqnmLEV1Ili/30k2t2sCONb8lPt5ZHlyMNkc7tvStJlDAL1UwSvepybYmSbZ2clDn
txozkjpSiKbLjki6B81hKnnr5KMEGPl46ScO9pTAluHHNqY40NVwlxnWZ0wx7Njk29nSqRXH8FZi
vCkQ5KmZicoMYYKpHBLmIB3zZthFx268TVOyrResf2a917AQYAr0CFR8+OAHnU9KGiE7kV1Z+oYd
ecQ+X4GWsSZFxrzPUHsYoHRFfGvNbym5yaaLvwj52seifqv1jwUvrzSkug4fVbniAU2nn2Wu8NbX
5YdSpZc6IcS20/qLMluv8SqTX1CsTm0vByk/1DYRcx21cGKngIqlbJWPzyGK+WtaWBBbvicMLXIU
/yJK4j4+gB3zbnF6Vla2jSrk5xlU5nGoL3F4Y5mJK0jhQxE9bJN+M6Reb6Q/BsDpdFukV+b9pAkv
owF1NRMAIEcTYuuwZ98Akmf/3/cZOnBjmq4yktQVpa29jEHPciJEkm9UUZ7UZnFXo9gvsaE+UzSF
Jlbr8Uwm/eyJAQWuokSc3bmyrY3lRxXWd6l+WfllFYOTtxICF7VDklXY0UkY8xcK9iqzvTFERB7O
Mqhy9ZiOqrB4VVrQfFZgN0r7geeifDDhj3QHJpu5Xth1id3QSqishZ24jqxAFr7S0k6YoC4tTxTN
+L3aOhZvM9n4utAOWQG53ItwP2faTU9jPzM0N7JnjBjbOt0qEspSpO2D7qrttkxPkgifMUP0yc80
WddoeTeiX6y+UPlsoaYhuWr8rBjXVNIuHTh7a9UnaZYdUxd+ZcrmszVnKKFiS/NZ4ghwKiYfK+Jn
MuG6mkhoK0Sqf1lhRtrs2NCimU//H9elHFGpkrGeiEaCOGuwAg8D35Mx+2uM5gjD5FzehfhC+bdq
PzVkgYbkYXRniRmGA6V+E+b6ws60M7l1SgVuxI7k04gJSuq/5zU7WflhaWA6ospNyhxrhYVoaAmy
ednGIjpJaA2aOT0aab1XIwOPzGz4Q62qLv4fLzcaUCd534SgBkkdv7WZ7Oko2nDYUhuPYrjq/L6Y
TlEXOhH0SrUu6PLX1NWE5ebVhIaua5SverXNGGiFiFfp3lmtM9icqAENDgDXOxVx20QbgIlbzc0j
QNqzNn1w8A7KXSw7PeRLc7BZMuw/rzHxLajWnxmw6+jG86HbV/TcotvZrMyheKlLEzbmtpr+XD31
TBJKA2ig99tJhDfer1ImTk/6qxDJa3PmtPrAW5LXCBPtGqlUWkuuooneSaKOD1gpi33eTWTRAfKm
qduyuUeJ28DXNNO0t2rzmdaq2u2M6tp1tyXeapqrJ9qhBiFWtNe+qRihIxYBr8pDbdM0WNIqX4Z1
1cTs5I/0JbYVrTyn84Bx/I6lbWfL5TZSMnW7KuvPbD5PzGb1erGl32K+Q4ezoj8coZTiEMxriNUJ
q9SHrs0XA92m2DcoH0QXyLHyPXY1IuNiPwPEqOVejL+RtiI/T34sNQcLl7j7bHLB3voqOc6EgNPk
Jr7jlWUt1NaDDoO/MksM8xm/CyjK4i1c5MtZ4sUeZQMrgrJJhvkdy1Bv/ybaP8UM1q67FMYZJhOa
eMFvLDWnuC1dDUd+arTHfL20er6lLNVr4Y604tqWH1b6trTcg3jNxSGf0LK3yMW1U0s2VdYKQMoH
X+FXFtapxM0fKkT4WYOhFRVat1rHVvqnEZmb4xs2W2wwD5HSkNR484WHgygml67rA3qGnCKJPSje
hapBFcetj/hZNYUTjaNbrSfdLPnFMHIhhEjC3So1QIsIUbEklnmw1E+F+qQy38jbft2TGQuwv1nJ
QbJmDK3r24P4iryq3uHQTUAljR2Aka5v+/HcDE4BzBXd9MhrSoZs1Nn6X/MolQIYEdmrhLoDnQRK
pfgJMfkm074F+zNsAvoqaYR4bXHoSqchRopCb2yGGM9mKVc1viPYgeQMoykZXK8oK5qwcJKu9Kdl
eqo7yI1jMhy65WPR3dQ0HDU79Om1m48mglE1OdeyxKMZZx91oe8sIfj0fuz60krl3rRgeVsbVSbW
SOmbsWPHWg7ch1EbHMnr8thde7GvbJs+PYxbrLhVD689G2+y/s8oSnRd5j6J1te0+bKVocC3gtWh
mRQXd6q7qD3yh2wrpQhkxSF6/ETDN2s63zx6KdBprH+DHnplX7/K4/CUQMcMFsHR7UEaI2xikhe3
0UuUPp6K5GrYyb7hk1ZDxYd1cbR22PXaUciLQSIqI2waddTkZYHcdyfMxgx3LyKq3jFqIACAEPDp
L/NSdRdmBCWPBqKSZS3dZfw2DA24aAAeiOotuVjgqS2b/zSQVG45qr3sFHlZ3GbSieQsn6o0J5kl
Zgorxx50xRyj2Q9FT0lZw9rbzMN2rQAgshZ3J8jTMHevSVvxtneRTDWcQcaK3qvqJZIU8/WR2ye7
Jvu9G43GsLMVgIPIBkvQbXSbYkYmigUKS4q03Jv1jLQzU96ztnLWjqQC9PAN3POHxdU+R7cGEsjA
OGG3fpi2X3p/aU3MEgt+sGku/soOs/PShcyoA8p+pXmz6Opti4Hxa+p/Yk19ahtlLx5ZEHVxqcku
MiuRBNV4bQGO4dRWJdtEgGAC4thSuBaxzMyG4TfmL+VG5Byl8y6c/iIsynbMAheHV3tkTCrFUp/L
FpEa/vqRzZPiVgNv36Scw8f2WEOFaPJHrhjvRB9J1bAr8vRDi/DjlsXybNElcAM1DRg9ex3Ma7xM
OcInBVeD1/GutcOzIK4H2X4S/yz9Tk0kT1Y9YQ072JVtTdBTnRe3mLws5qYVqRrZgozoNDOg7lv0
zyg7F4UbIc9GFZosqBuWS0Kq+YY5m/wApL+xZF2KdXW0KXTSzou77kft6y3vkjt28WFgc9IyyTFg
H60c6roJtyrIUDzf9IXBzLwJUFe3C5fVsYqcEZt0LKkY/xWPBy7xqS3bauYTgp0mvE06bYai2daP
8QLUrak/sfwOky8S3Gz0U5lg5PysWA8a1UdEJCpYavKMKusso+FL2S+UjDBnE/9x2M4zowSWN/yL
cZK7a1lyj6/dyZqkhyfyCrpTpS9N42O8xYt/SSBDF7a3V/Si5AfI/NRzpOIbA2Two+JFDF64PCtk
skg7XkssrbXtt9Ln1COsSf3BcOb2E913RDGu/NyF+3h6WZTdGAZZJLlzcgnTpxztqe3O6i1v/GX6
LQvPLr8SWHnzMzEgp956WNTkI+asmN7k3LMooZqOKgCnVBJPU7LPrh37fXGZCxBzoTxEnslTZDHY
nDMODXu8moZbzid1fCv1mxjNsxQZnzV3Zy5OzMCuPJ6gJjt5eG3i/WDfNYblGhw8H8PK62wzPIth
ctSOLy3B4zGomMBYVhqqSabBOtsNYYcdKvsqt/SD9jDVNo0g8hNa3GnJOC+Ujkm0O9F26M5ryhG1
FmCMhXbuW9RYWrUEgyRgoqpuH1oVx8KwqNsRAZbTYLtSinsj/+Tpsm3wkiw19bbtuhKA8z/OzmM5
ciVL06/SVntUAw6HauvqRQgGVVAkk0yxgZFMJrTWePr5wKqZJpERgbllVou6N2+GAw7348fP+UUb
8B8ZV4PuXmhheVHmxXmswJaKlZ0GCcBGESa59ic/mH7rj798e2274a2a1Q4lZvMy11RuHhroaaqa
Fw5N/4qyXt798CMc4FNBAmPS29B2umM9tBlZPHDgq9IgIRqg4xXJT3Tnrn2VS3QGJzj071srJfwO
OxuNnD7Z1eatLm6FfmFTEqIDqVrXMVf1atjbhrYyiqK8lJbvbkLf+E5vAsER2tylj4QUjUWfL95q
8tUT9nkIxysa6WhHIPDpcvitzhbXV6aAk4VAlhq+JDaoV5/WzCDkjvJtLklq7fGy1KN9olcPgQTy
q8SPihdcuWAzDMW7MapAX9k5JLQ6PHds/1yMECJQWOuzYYPURksDML1H+2ell095CJ+h22bKtdsg
GT0kxjqf6EcRXeL7hqXaElz1ialsRgS6ojBBd5u6znvWX6hu05rPVi63RV/0kAWCKlk1hfpdKdwf
SkhbmM6UaaJ24Bu/TA7rMt5qAPOd6qIPzsyAdMUffntheJU6INghKpBBGRlFumFCdqa7xmm2FjA2
X0u3rnnve8G+BptjqFQppvw8hoGbms6lViLq9FVYyMhZYIEiCrt01upiE8KJx/zbgF1YKU+eKDcO
nYE69gFs3Hs8EbDu0Cg240hvNx1+FQ4wEIWWDKIv7QAhyk6uLaqGJQDTJgBSBCpwpdMPTOJ0W8ni
i5ult2bs3+GbfNEn9l3e7MMOUaWmeQNIEyrntnLrRcYGyY3vmutfuYmpriMfcgJZPm1IZ0UNax+5
YJzCHkDxaTkq7bD8vT032Y28dEwsp4Nus1LXL+M3CM+rSTLxvlvBGVyQTDwiRz03182jsDVUYYDg
k2e+8jWvv9Tu08ILTMp8B9S0jJmYcSF9dYh1oV2papdPAFFR7gfhh0ARDbpD2pAXP5qogxprlAYZ
vU/P9a3xbNpKcvRBHyw8xxGB27kNb1SLtGwd0DljfzPJ58bw2WkBno0b8F3wlMS2iNcYjdPzdJV9
SL1BXRjaOjYFMwnkstbN0bQ4GXqJsC7aXabnqhDy+i21PNDSDxH2nPRuoNcmTXzV6heddmE2z32N
0EHFAlOKXe3AVYQNEtTfi1hsQ8X5xSlW+efsXwpzKbNprgpqD7K6F8awFgOZmsNLFV/84VtKGK6e
9UI7D8B/qA4k89Azn/3ukTMU8hOUzLUNw8zNe6wnmvPQUC5jWQGvR/l9bMhoIc6zsHW4+MnK9L7i
SGKVKJwV7OxntYVWmZ4XTXmuRfVl6itgkSQmrWSFv2LuB6K4FPy7PoZ5p9PFPf1Jj7hl2nMT1c5P
qtbzC/3K7yoFJHhcuzqKlqnyI8hUGOUBlYdfnQAtIluLa6YpVGqtBjI8so4hGFqyfy2jeCrex/mF
ieojGj1plV7VHbDcIhLlfW+RsYjMrb52jhnSge80angOwCyoSAENwXiEX9rYlbuw4fVpURzaL9P6
/aBe2uZRnCWpOuIu6V/fbpJL9y7bBauXzVN1HtUrdQdeRl19U9bwBQEAry671UOzsVdU3Nfe7re3
foVYtVcBeG+XpvnY1pkpxvq2IirF8vRrT7TnCG+pAFeU4ju6+d9LS6xyR6fm6m2pR06dPaC6QGGD
sIN2pXPZQJOSlkxck3JeNvTgWvLp8wIV/5ew+hZw4UiQaTXuCv/O0eJzC/h64yElP9A661BlVQ1x
A3b3rntV88fYuOp/G8M0gIUK2XiepF9C/UlB+jHfAtHxblUfKa4J83AjOhvW1rcW0GFqXkLilc0W
DOc9/tNb64FS++g/DsaZiuZHhAbqXiFLazYWeS1tdfbJpfej1oC5g3GCcbkdJUTys7Sjjr9DdfHL
xBGl+Py7swDwwKdcY1ej7vVXdPXyu6551jlsOJBZ8Ul0FdPFGvNbGsl9jniBcgnKtLT7VYcyW7ty
EbhKKepQKuuerG/0pA39WudsJglu2nP6MbD4qu7CRAypiW4m6bFE/9qjEAw2TvyqcnY2F3sXjARm
aiMgkO7FkICs/eYsSMYbeJccm74vVqpqsnu9u7j0IDrJp1jIuyDcexlAH+c2AVOJykJI3ava1sNF
JSTg1Adb3DTuGw49dX+r98XWKF7G9AqeFO33pxJimYlbSU7UQR0Kqo9GeU48RMQJrXgoZdAgJ24/
iLy9K5v0RUTWxuEip5HHJCkXV8T3ELwYriLDWXM9Csptj/wBN2jS0pUdvggXf/Q+P/NpHON8nXvn
iftcqTcptwNqEbm0EeRFz0sg0QJW6zyKCaX6DQfzSMtBB0+c8lRRtwMyC9ZwDBFnycl8dZzf9G8D
DAdoaGH1WA6XTXolgE2UALgBBhYhXPYg5FAwmt82SnSuCodTdmtD/DZHShy4/0HMsPq7Ru6T5B5p
G827cEx0f4It+W+Hv3sFuS6C7uf9qETw3fb9pyg9T9W1kz9G9X2eio3Wel8UktmkbeFx42+W2mu/
gS5T6f6uz6IViO4cXGeTZA+n97N+RPRfzo6jRhNhqKKvtjcbE80hi7wyO8uQjgIMvsbimCIjpSg1
/6mA4DHsbD8EKBUMt54eTDUnelNV8JY2yUMeDzsJ7Cqhwe/jqGXji+SBnSnL5rwrKUnBtunKnAIE
AlVWgNezuWDBe1hV2rJnMsC1UqaeFQTEud9yq9yYkDTyPYDwBVcBeTAGW/ZM/leCfPM0Sta8uQCR
8RJXS9nQ4XTOmiu5u06VmXGVxXtDrLIbLh3c/VAhaEjlfw9fJZcNY+N+8xacn45M01zNXclQFgwG
3iPiWvNUflW+0B2aNFOzf3OA2VLq7bJLJZobe9BHI1i9G/OH+Aomfnw2FjSSjyTA1lyMPSoUzdZD
hvCe+9f0Nfotf1f3yhduNLW2s1/rvbY00qSv/efJSz72+eRNtNASOkjzffcbdzbOOVqJ4Je/CIk0
+Lq89N+aBcHgI/m2Ma27D2d8g6prjCOUuHYjityBwiFK3AYZlCEWeHqX24fXsG3MxHNTdUpSYqW/
pk0EWwkhwBKBOKCxyNUaXriyQawmXnwG2mWfguHIo2sleHVRR1fcEThZv0namxGksvIWFdTBg+jC
q2g+lcqZnV76EVFWozqdg4GvqDom7cZInI0OeDeY2AZFunNpQXIPROcvquwvfvyqaQ9+2G6o2605
U0ttXyFXplcUa6PgR5PeZEDI0fNwYo4M7WeJT2fTnznKU+6/apF6X460HsNk0/pgBDXUoJ2QloHS
4KX3VMj7FsfvOrkB8NHnGDH0P/MA6XQ8GRraN4NzqThgjci4r7v0tR8fRUnbyE9uyh4SDTdROrUh
TbMgzq316U/wvnD+XFC2MS20D5+Zs7i1nSGHEICWFyRHdH+V9jmoqJKAdW+hQZjgRXyu+2Os3Svy
liW4K9AdBkXV+eUKiGSvw1uPqJjH7r4rrN+KhB2T1BOV7zln7agUJakCtZh1+PfQVpDXufKhw8DM
ixrg72a5hgVQWNyFyUOiC62qaPbvO+WyjveKfdkml46pAc77GoPXiIFWxtV9PpwPYXXX0k6IHRq9
eVPvYtp+K8P3743Aec1cY53Zvyr3ygUsqkIOS+oHOorbvO7vo7570d32XPbDWkd9pY8RmxfejRx/
9umFXu+tcVxIlrVjN6vZOaDWlFwMs6KJVO98BQlDWNffFek9Sg+q0qWboCiM3EG7cOM4HE/x3Pj8
QUk5ugHwjHpVe7n5YJVRdUsnEsJIkmUOOvtpikhMbG2A10UI5NmWcXd6KR2TYJfTE31YSqoyqoSm
Qb9SqpIu7uimZ9FgPigNiWEKKjC1eg+q5K2h1tRA35JC3bZKBZ63o2zSUOXOKJ46amAvhZdjScTs
mtJLx1VF5GQoTHX0wgDurNVn9xlZ65BeA1ortg7F0D43dKpTG7CXOYDwN+Mhvw/a5+5R4S5A0/Cl
u+HroQq0G68UMFHseADsZBR4m6DG82KWaHucW+EzRVFUbMXK+Vb/juJrUOy87luMAzzVG060byVe
IaQCr+SOCrCOYWW+gVtSqm10WaFUAIUa07sdUPU6RYltVfyEOV2qq+QOMUxbbqPqHjWU0fcAIl5R
s08XDAvepfwPxAA5O1TEoBXZiHrUNarwZ/p5dEkf5Bro5srHrlpZfbXxGpNr8xLT1rV/5oC6XCmY
neVnJr5PJve6aOOuyCzPKeRNf2uTrGFZbtBjWUtKQc/6FhbdLl5DZ7yFN3ET70h2r5FXBo27o/t4
Ee+a8+bK39pncLcW9t3RFHJ2gJm255Zmxlth27yG478TO/Ue7isC09iLdxt0mrbmBdO86ldygzjq
+u3Ho7eJzshDrqCVFwsHqXbktixnp1wwNlFP+BY4xNHm3EBXWU9TZK6A565RElgFZ/7jwh48nB/Y
chbOSyoAUTSN5e6Vh/QCH4S74RVF73W6/TcLcXIWz5wa5EkpBuvadUClF9GNLYD/pX0kFr7ckau8
nEWwWm0Lu48661pTJq5lg7VOEWYIsitnTlwseswciQ76LFylulOi7z5SxKC9mnfNRg6PHD/gHKyz
zsQmobqySaudpWznSGDWJ5eED+Gxybq2cGNQ9m2DZj1SmEpxmVDpRcUOtZZukwssTtKFhXAke3uv
3HwYTKeVK+OYFh21od2oPusQy82lqTuStumzuOpJMx8iqePO41n3bQEHEDXG0wv4WGlJn8Uiy0rs
zPQbSqBlhkRSVNLCj3zHrNcQNtDV7s3R2KoW/NwcOM+t1tNaDgxUrXAL8LeJ4ZM8YiCLqraOSEFT
1FQuMsdb9aPaAEgWqJAMoC8xx0GLXVWCK7MS6kVs++pVg0TFpq/hy7RQx1G3Su0fUiAKibWvC6ot
GB3r2k40BEVdF82tWHV+NajaruO8hysQywyhBLTvTs/EsbxBnYWN1Oxco5Fash/uQ9CQGAG8JfmZ
oIswwfrXQK/oXJ8e68hqUWdRw3L9vEkVhspCX7uw0/IM7K6+6Sco6+kRjuxpfRaMaR6XI/BMbDIq
FISQJicirhFhWAlj4RQ7cgmz9dl8BaVhwktiCF+Pgl0JwBAxc9/YthZ4PUOz1G3XW9VetLl7G/hl
cxknEPPQpQ1hhOXjJiRML1z9j8znu+vTh93nDwndesvsWYUFaWpwaYMDG4Ji4XMdm8xZBFZM3QzV
3huulWKPCYToz2wHwZsldxHi0YFs4P08/fDwVevKrNfxMwjikkI7ErbVvhXq9t9aCGIWddU6SOIC
KO+1aSN8I1XnZ4Wqq6i6l7gNl7bOkdAuZqEWhqw/ilFlkIG8vwkBuidZexkmkgKRf2U74+2oD9YK
ofaNkGBoTr/bkbgoZpWGAkGconBFD2HvsUl+ZOFCBWN67ANf5L238OGL2BYN47Lgdz3tMkon5T+A
5BrEUH9rjpt/79lncdcM6qZIs+nZFdrp9lkQpQtb/9iszLZ+iXyGVSb88iTtVkcPnbpggHVkG4jZ
hm+wPE1cReOH4w2qyIO2AQyN0N/pCTmyh8UsJpZV53mK4NcNy1/h0OEKtOwXanfHPuhsA4Mj6r1w
enIHWqoKuWki0qdfbLkG53n68Y9NziyJ8hPXG9sY9I0UcNN1Ot0m6hCvXLRP//6RbObdD+nDmgzS
bvRQ6c32Jmh2Tx3dlWZZ4kK2KABi32ezUIm9TgwAIBNIlZ4e9Ugq/e7I+GFUPwYbNso02zdB85JF
ukGdXk92UYwCRBY10DKQ/T091DGDzvd0/sNYZtNkkIPGcA9VKLpRH8cE9vRaue8f9dVSEffIV3q/
Sn8YIw8CO8coNdzXesaVIy0CZG4L+yW0gKvmEPyXTIKPrDhttr3jPnA03a1QigV3DxUoDp6s/koZ
4M1V31s/Xyg+HNnr2myvF4kSSwkkdd+qdvBY8OGvXCdzz09/kiNb8v3k/zBbvhd6jpeX4V56Z23w
NWxv1XxhRx776dlup9ldK66Mw72CjGhi9Uj6boty4UQ9tldm272zyE+1lllJnhByTyF9IcamoXq4
HtGSXYqzx0aZ7XhDD1sQpNPc03Rrd+UvOjIhhhLuqkcH5O30Jzi2K9TZ+T3YWt0OMaOEyHCVm7DF
tQGBhxVkvUa5dGE3FAsR7Mj7qNNS/vC1o6COcE5mJLDHgPepo0LwtastsvQlLhILL3Tkw6uzM9vB
GNeNMqQnB+dbG/+I4wqFjtfTk3Xst6dd/+EN6sRw3D5IEtQV7loIuUh3+3WwMD1HdrQ6Dfrhx+GI
VboA+b6Xe3TkGzhwFMDv1GIrs4UIeGQzq7PNLOumbduUEZr6Cak0KIQLj35sXmb7YUhzO/c7BVbF
2CP++1pBKq0XItCxVTPbBalSdiGQnGgfig0iGSqyFejNTVyGTYEI35IH8OG5sZzZNpBxPqS2NUb7
DFE3Rdzq8cXpNXP4RMB/9PNnBXsmSzNoIoiICcuFwqMlaQqAMDVS8XR6jCNXJcuZLXpdo4Jjh0G0
77wQrXEzbYdbTUkbwMGEI82nOjl6k86zk4VboHrd1hlT/ZyM5SWqbeVc89puITYem8jZHnEM129S
M4/3VX+ryGtMkBYW2ZH7s+XMNkjlD7FdxEm8z9GZcOgbQB2AXb9qXt3vFSRbnMuW4CfHXmK2U/JR
a3w7KeJ9CCq9sJ7qaiGCHFsN8xRXS8fRN51ob4/KTqIhU1IrD3ABsJbO1MMZleWIz+utiWWp5Ckj
NAqWAjXiLHeu8rsukWPVw83p9XbsLeb73QuAJBl0wkP42Y18iFwADGAvsnHJt/3YB5jt+sjMBlPr
fdpFInmKqxqIsfLj9MMfmSB7ttP9UFeccozi/fjaftVe8t/ud/iyp3/7yGPbs81e63UbQwKP9/Vg
GojEiW+lVBZqEMeee7bHazRk/gk/aIAf4Bn5ZJ7596cf+9hPz/Zsr4JTLEKPnYXnBW1LEJFCImUz
hiaecMgju7Hzb87QbBNbeWI2Xs0MQc/B0atBUeL0Oxw+Pq33lvTH47PArA2ZPFZMDbznKj1T75z0
Kn9eOoeO/f5s5zpNZaS2x5rH9FP7So9+cuEuoSSvaHeefoX3rPrPuoBlz/Zum2eBr04Ik8ZYJTfV
c36nfOHA0H/qa++Hfb52t2CIT491ZKVa07//MF2hopqq7arRXkkBqVlbR1cWfvnYW1izmfI7Vwzx
dJT6Cgo4mYdTW2Vwq0NZDhRkpcLdDvCmSBMKvx3cuY1SW/nWNqvmpq4yucviOrskULrb06965MtZ
s1mVZpXVeq5F+wIfWfBp371HYwKPreAZnB7hSBJtvYNwP8xmpXYw1zEz3KevcL1BG8b2Kv4mXq17
9ztXgtOjHPtks5joFJmlYqkQ7y2fMitV7KwsF17gyE/PPcH9XO3AvPP8KkX2xMLSNHQXnvpwbmjN
fbzVRB9K+D/sm5Flliow+/U271GK7IrN6Yk5NsQsMmaqhTzE2Eb7FjUvePJIephU9JfuYcd+fhYd
kyYd8NMl70gS2mNXQ7Dr/IWiy5HAOzfUTlS9xlKSn+7ukezGUKfc9M/Jw+lpOZYwmbM93heBodgd
UBs8G/uv7R2Yl8kN+rb+Wd22P6uXhWGm9Xcgapmz/R4XAfIXES+BvxveMcPkHbFCxkzbBTTDMG3W
F1bpkY1sis8xqw9cxw3Are7BHqDBZdSIDe46dxW85ksH+LGdPKc+TObVErU7sgMfe1sMV2D8EOq3
VnkG3BqNf3upfXhsz822c9EkFbbLTFuBGaGrnDcE/dNf5MiCnbMfQlXrR7eg4N8qSLlhq6z8yBDK
Ov3jRx57TmnQO6UZHRjQ13WOsQQnoKt9ef/l/3zt/8t7y+7+uWSq//lv/vk1Q1Yt8Px69o//8zVL
+N9/T3/n//03n//G/+yD1zKrst/1/L/69Jf44X8NvHmunz/9A+zZoB7um7dy+PJWNXH9PgCPOP2X
/79/+B9v77/ydcjf/vG316xJoad9efOCLP3bv/7o4tc//qZNxY7//Pj7//rDm+eEv0ct87kOnv/4
G2/PVc1fdv4upSVMR+qO6fB/CEDd2/uf6H+XtmM7LEpD1ySOOH/7jzQra/8ff5Pm3w2JIINjaYZh
mdp06lVZ8/5H4u9SRRHP0UxslbXpj/7vk336OP/7sf4DYO1dFqR1xQ9/2vWWKnTNVvkhU7eE5gAv
+rwpGzBsDeqo/joVPQoXJpRP+o3q2Yf5+NeoH0d5bxP/b3D55zCmqulMgWla9jxSxp3Q28yFwGYF
WvPFFJX6VJgqwhYQs8svjVXk6iQ4m2O6Uqctrt+qo+DyZ/c40QWjpX7zUQjD6jptbXB8A0AS0Nux
cmWkZvLVj6iAAQY3exy6INKjYdXiEWKksYIsSYNMACYvrY2qjq4pPxIXTGEXB+FTG0UwmoeOLjGS
mbXzEGQmMEHpGerGjdEwLCIN2qusIhu6pO40C2fqdPLMJsWxTUegKKNJqYlZgEfWMTXiTAvR/cV/
MHVurNF+kOkjNhqnp3+6E50aaIo0H/Kb0Y8irasYqPCab0Oe3UATxXIRZe0O7X1sQ+wez9oyXni/
z8ci60k6hmaywA1kSo0/8mEvCFD7T1WwSEOCa2EG6gsQa7YFL+4CRkQkRBgEz9PvOjsu/zmqkIa0
Qd6aljOHvRWqCauh6/FY0RsH5TQMGyKoN6hcJ+KuiBKYjJVlYiMTwUT3izrb9SAQkGjQ7IUayjtk
5cO8C83QdcG2Fxob2VHnd9V6iNDnAwVJRoMO+wagibE3dIEAUQApAq5GNtGghkpiqehBLN/Iispn
EYRGAMk/dhK0jBr1WjM0yFe6Ww5wXzr3iyyi5l5pMme4zEsNJd028jKXJuSgAK4PmyE/K0qzLtCU
UWJY+h09IL/MjKde0VtUXPXQrCFaWMbLFGXUMzXRNBg2pZwMmrPJQtlr0Ro0NQPdAssY+rMsMypn
ZbWxCizQqMKfvqpGfy3/48MxW6ZhIv5gGbauzgH6hml5YzYgrJbkdoMsqVk8Da4yvOQ9JoILi+SP
pclYlmHYtuY4juGoRN6POyKp88r0wgBxfTSeED6qbdxZqqa+1pU8uAvrCRJpAemoLKEiOqNALYmL
8t4I8eMt2ywFlctJem3oPkQ4tQyRREFtpY9kHS6s51mQeJ8Vm1PCRqfGEWKOZbetqI8Gzn+EhZRu
Z5pCKaENoa1dK212n7Siird/fXKkMOj1gxQzNaDynyen8aFd4wXprQv21xcjtuw3ROrS9ueQl16K
ZKiCsmih+vF5gnUtSjgyGbS1nlYa5Frd8Nat4g4XxRhEyQo6FsoZnZG0jwHKoyguB20ldqefeHaI
TXMkUY52EC/SdULOLBcbh7YOXcnXZGOghFZhPqYbkPIWPsWBRWNoSKvohmGq0niPPB/C6ICslRmP
NpFFyuG2bvp660BbKpSxvosFKVqe9/VC6J5lsu+7gj0BUdGypGoLY1ofHwY1PEtXBNr+8LAGzVyN
iCyESK0WRrYOsyb/IfMBbHRXwbWjNN3HLXqEYJxh6evh1788zejtS3VKPQzNUGePIod2JJkAFT7i
qb0ya3088wJMN0+PMis8/PONLSFNB/6wrrLEPr9xYsTSsI0caPbYAgUzo2wbRV0DSQ8NyWjFdUX+
bLs+vrBrhBHbpKRyHCX+a57l+L7Ek99uA4IbbwFfLFz0Diw0zjHHsWDza6pqzw7SIWsiOHo1C20y
cjcQ2rwgs/H++iimpgrTEBppIefY5wnIvVLJCqdEYj/U6jsrQ8lH5EL/dnqeP1/D3qeZzS3YNCpb
Bp2xz6NYdm1qY880a7qPrIJZRbtgzO9sjtZghYJncj66KLJBJXcvTo88S0em7Uq6iUAHOmxAD+aI
JhH0rYGkChKCYYX1U5D5qF6w3JT7UA4O9aQ+26umqXy3MD9C3iX3wvvTT/DeX5+dzKbUhQHSX2Nv
zdumlVeojbSns6YLIO0oabwpQ4kFXIRtu8KJiYd37e2qRm8vpJWXV1GoNeeRhsznGFv1pRZ3w97w
cLmt7Qo65unHOxDz2WDTeahqpqXNAeCNlgXk5CiRK1ap3Uam2dx7cB7zdeyM7bUda3l5dnrEQ4uB
Y3CKa2Rtf5wyfdoHeqpr8GNsNKqKpEJLC6XJl9Sb6qUaJiWBbun7obKH76dHPhBUTXO6zghN1QTR
5fMyhCuiJqg+YAPSFGRhJYVMLe/ajeNJ6h5RhTl9XhXuQig7MCoL0OaosMhLjXmRsxde2cY9UmqF
mqDi0RXej65NCiSw9a7BslcLmoBC4JjsTr+tPBBBbKlpJrub2x0Xv8+vW/Zl0jVmgZIHwBlEWcOs
Oq8QDNc42lP4wyk8ma1nqrmyrcnCLvMm1NtLPcHWZqgHBYuTRI7eedGq6u9AuCHU1siz0UaOEpGs
AaiE+SZwhvElSPRRnDtNQd3D8No8WVuxRLCPa9jYnWmxbaMhJZMWmXASn3NNNsbE3k0GOPcJGovr
nJ/vb+lZoO5StWF7paN+CmvLsM1HgXgTJgqKsG5CbA4GKl9VnK2aNESOurYouSHoHcOnRWrQwdSo
b4x+2yRdtdBVnnFb3oMYl2DdtNnM0jCd2ZGkO0rcGOrIPkY39sr1OoT9tRhXtglzuGu8FP3KBImV
oI27a8WQuOUNvXrjOJjaD1GRYQTd4Irs685NUavittU7LpgL35xPOos1xHDL0k2NzSXm4XwQhlel
re+tkU/Q77Qxx8ivU8BAnh7mQFS1LQawVeaDQu0spcXKox/4/GRfiPpv2sT2k43oTK9APBIUlu1m
wzUuNjoEkRopP9x31IWs+tDapvVuO5rhCE7H6c8/pCp1FzXBgBPCygRM910T0LVDR3gL8MIZb+P9
m3OXMti5UhCxjNmLcoNLVC7O1BJyA1GmGAs5TaX65rgyORuMBtXmIcmdi0yqYmeIMjizC4SZEPjE
EDqIMJ9NhjJ98jPidqiOMKs1H2nkIcSW8PQn+TOqstUlFQ+KNASZOWJjcNQJNcMRm6RYN9ap7m/T
XA2/5VnnobHuaBeDF37ra9VcOGG1KUX4vOYkifCUvTOysOfQrFQtHSfzK2WVhoWBaYVn3Katk12o
g2ecOyMMdytozd+Ue3SIU151idFyd1NmDVbPqV/8tTbV9Ml4HPSwOcumHP39cT+sjEEbXKEmhbLS
FaOE+dZB5B/wITg93e9ww/lbm1zrdJtJlwTZzwvQbGWfuhrK/5i34fnUQ+EqygGYgVa0uNnRlLrr
uPH/GDUVzYIy7MKVlyPeWgVqJs9iVU+3UlMRJS3bwkcLJIvvhTWiBl4EaKb7nvZy+oGnYP/H877f
P4WtCzbu5+ftoiDJ6pr6AIYaL5KjIF/FKg3QwOijpebWnyeepMSHhInJFUZX58ACL5GZog3MzeiG
yB+MJfzkMNYfi0E1H5HUILkwBnPhBQ+uQ3sKBtImtlh/5FkJdbdyEmdIHf/Rkm5xproG4VlEaKHH
Q4S4u5JgRAQRFPnlCCzpSq9sbHojEJKTPk2+0H4/NOVco6l0UmNgd8zO31TP+qbjSoVnSqXCKemp
Qil5V2arLujdhazq0IKUFH+kEBSCCMqzHFv3TYoDDpMuUkX/0nQ9inw6zijkHI7qO9F5hgBitHG4
i6PZHbhGitNDin7EhKwtkWc3+hi3ABnsLHP0++9O7OXVOjb9OkSjLXWCs3pMkmA9GKavnZ9enAeC
l5xWCtcdh+6hmIXZRPE0K2p4dqvVuvs2nIS2bTQus7gtdxmKqHvhNjhnGEIusVL+PMqIFdQ63uvl
TNxs6FAbS0oTDtUZW6/UNZXp8akOkzpcq0obKPe1E1fXZegZxpuqd+PXvkUsbnP69Q9cQ3kIfDo0
wqdwOGs+b87BiDCZbDUeQqbB165AZSFDzhm/WOPRrlANaUebCwM9wG2DbMj3nE5ahe7rED4WWIet
Q8MhO3MxGVxIeg58GEPjg+i2M5Xv5yz9EBcLVXiY7OG1oP1oujpE1AlQ9z6AvjvicqVijwGRXg8u
OnBiyePpifnzlJd80qlqLZEW484wmxfFrZzKwpR6dOG/szZwth68pQvJgX1qCq6nNg0Qcop5uEJU
c0A8k8DRWWCMUZwL/XUmwGEjE2/2C+f0gVcyBYcUFQdwaaacZZFh1kZqE5O4lDpVjVVQo3snw6BZ
isEHx9GZM11VOZydWTiIrCgwEEFlS6VucYG9CXBvNQ4Wys7vWP/ZsWIKQxgaRUOpcS/7/IWsOGgH
2UwxbvKQLXMUgvymrfSLIMiqnyZkKIEHtkD7JNaQzPS0EDNVxfsluqYpV20dP9uNRjUNA43fSeCB
u1CBQK75Md1DDVpgTDxglfXwl9cVmYHUuQ1aSE3PmUjUFA3ccloFx2A8AYLaGfAkyuVCVJs+5Xxu
9KlayPc2KQBMn+hDJhInBVUPj1GAV5rrilC6C0SlPerooV+TwFYLR4CYzvD5gJTM+Aw0vqSc328L
P1IqsmAFrWJqp3lfKN+EoBmgI/G580rQsEHi9tfgeaK1F0ftpoadjMBHhyFFHgXjRYP62MqI8LMy
K0zXCnuitHM7vsgU/Vo6dVpdh3VVLmTZh5aqNNjoGmvV4Yr1eZ6Q9+m13HKVVcY1iQtpGZwrgzps
//o3pzfK4UKfyNLnaG+/LpXGiLnVItlqXJYjJgaWVtYLoxyKJYZGb4FDn909P8lGLwpk505tmMx1
NmVv5vokQIZuhZZowfr0Kx0azCb5ZH3R2zPnTb1+NNSkjIdJvCDxr4MuKC+yilISVvXOQpZ/6Bux
xS3dJqBwIsy+UaVHRZcWLK0RfTLU9MvqIq4TeX/6hQ4kjqZNo4TyM8U6WjOfV0LkD1bZ9kSTNsDK
jxy/PAMoSsO4+tJjxQDLoVj4Xn++F50ZtoutUfnmijc90Yc9ilRUmU8mK2itAFKIZJ/fwtjoF1b4
nx/KMBwdhRWHZJjb6pSEfBhF01ItGirOsbZRsZZXYN3C6tWsrWb53lLZh9/6HAQYi8IpUZ84wB3o
81hNiGuEApJizT1JxTlSKdASrcaF2HagGkIBDwdQyqssdmFMr/zhlaLBH4LMRb7fbSvltYyxnJFC
5vtiNDB462T6U4288KZL/OLKCAc0Gy2lxuHPRAu5bF6jLnUeerAReynG8Amon7uEGz0w6Sa+WpT1
dTk1NWaZXdxmepBMYMWq9qmiKxndFKvGWCXWXfHjry5cigNCmBIgBXfgeeSVhksJRHtX5YRnoKd0
93DlQwtDL/vpwCu9h8Du6iXYzoHE8fO4s3dEKLPps4zlq3gUL41Sfw7zPD7jUcYNzp/G15g+6C6U
o3JhDQgKO+3/oe7MlttGtiz6Q40bmIF8JQCSoubBluQXhCy5MCSmxJQAvr4Xq6MjruxqO+5jR71V
lU0QBDJPnrP3XvKtlmIj6NeQ7X4+J9GvUrdvv78d3OFfn0KfwzEwLX71s+7j8+NR+ysjZLEVkW/m
qrsn8tgwvmC1rqpTn9Ve+bg1cN0iakvrr3DgLYSBlvplHPRj2d173dwQt9cb5OhhEPD2ZQ4XEuxL
Fj4y2vPdIz98FRzgEtrE6vaQBsZg6ZlOzxmh9Wkn8B92ZbtGrblZNsHgLXGHYZeWRhSGMqdiHkQv
T7PYNgKsRziUuyB0Fih022YRRwgdhbOA9s0f1Tb4D/TCOcJuWk/39KSw5IMMbt7n1sJ5jVMPHApD
JKT56eIssBWycPUipXm8r6qADic77HlYO4IP1TsUIOszLu4qT0RvBaRiplvbc5/s7pJeoSIbVYRI
Y+Qm9ftik2QJ/3oiIzBQwrsClZIRyVbSZQJjKvKvQYCTcEfawaZ3fiqsr4rMs/DS053AL+VOzLIK
czlzopp2k2QlWdZ3LGnNd0E3kuD+KjfdveSebDHcMaIBpWG4T0JyIyNSubPECjGxRbVY6KEM1Mc5
gALbISq/cT+GoatgWXmze8rSGXNy5c3zoeka4sktswt2dAN7ao0hgCiUDuP2rpwJ2i2OMXfjDuu0
IYAnL1R7P9uUqLteO3jKrNoBNOA1JelNNlxZksBQDIidZaXhg86Z9XAyyjt9KMLcncFA5blzyHsY
KLUul5cBTQbErvregf9z0Rd+T9I+CM4farCtdzmr9jkVxna3VWUrQeeM3keol8WJjM4gax10Wgcz
x3U6WC11TtCVWpvAipS7rks8GA54HjDZ45M1T8G4q4LB+kqjw9lOpZeHTlIF5UzkEhlLMDyJ3T+E
tg+eQ+crcc32PMJMqOfOvgt4d+/N3l85BVih8TwWa/hedr1LeEGY5Y8Of9YCKDUwdDRT7fpRt3X6
22DRBd8NjWF+qVRZX6O6hyCKyRosnewth5xEN5h4ziCMEc8h+gxGt+enj6uubOIC54yIMd9vK3Kg
zfFmXovquywB1VRuMH6X/dqWF4G2ygtVUf1tzYJond7f8NiWJEQAuSwK6B3rShSGdBbrEkoWyW2e
P9nVrnPaLt9jxzD9JBdAYRIf6QfpnWmKBn4VU07o+1iYeaxVl765ywbEvq5ddCXbmhJSas6ganL4
j4fFWKSPZ2fzHr0ZggDtXcjvnNJJp4tdkv2AYIXZ8tE4BnRCNVgy3jqTnOAWLg0iVjl2X/EqNm1M
xCt0B4PR5HfAcgb0eJiNU9RlLniYoXZc/wCkCAsueMaGeE+/WMGWmYo0aFK6t/pozJ48v4Sr8yz7
AdMXOSDOJdcL8hdl2PyXtILmyYIAjMPI9gDDB+OgTw6z3SDe7BwpaKnr4kcrLKKbAtNIX2C2tVfN
GpYE7OtUfDPbZn5x2xDsPCA9kHl0snSwo4+myDjhhAerXkA+N6qajBIjt8cn03G2l+nckph638K6
iDf6zGW1IY7k4zZ+NZV2oCXn3nC7Wd5Kjuvm2a/BnKd3BUv2RE58MT1w+N/uxZoh3mnQhRB4oshH
OKBJUGSdOKs7nxRh10SgrD1B4pjUxG1DQuT7OFiEvOO404nXla4fZ4WhQXsU3nc1V8Otqds+33Xu
bH7XaiJ1DJy5BORpKhPyJNsUiJJC/jX1nvm8lib8NukO2T3SrYJ8nMIbfIAp2uMWd6G5gfzdSDa2
GcI86NChhWgt81JGZTEEJwL1xj52wXZfV9OY+rHnzkpfpsZUL7FZFtVT5mgVHuhouU+WPUJg9pUs
H8xQ5d85pdEwT1M3fLNp2T8X6zQ+4pxftqMZOHZHV4C3e4d8anw28yb9ewGqWdLJX+0DH15Flpsb
z4djpH+1i7c+j+gj5KPvbNULK7cIr0yX0/Gu6rr2ffRTmR+DySDefdZw9nDPVl/CSm31XplsVhCN
i/mxR10/nYmujFDUOmXGpaFW+M3Tlls4YbVDqv4wT/3Cq9mS/dpVy3xVpKOGRpDm18Tim2+DNSzT
LtPV+rHKBcdx2dFhvhCgNZrIcRvwrq7IxTcJq0KRmK/7y5xNuzp5TCcjSXqhH9uNY9+MFQxbmK3O
YB3t1U9ZOZxU3jKwTom5DzB5E7TdurA9aEuCwGtYS+PSXs/kZpT8lNXGSnq/qG3YwmsRiDc+AODT
SNQ/ub/haLWIpp38iw633j6kaHb6kmBiKI/5KdO8cKvRM8aU6ZkoOYVFZzMtNwwrbnkE12OGQ+5m
8AXIg8Fzs/fNXQm73VxNMnPaW1bCvKo9DqnH6N/IG/3ubq6jaZ+RYQDOV5zHmGa/hEmaGeTnFmEP
5yjo3HTeuekUfvfbBmeZ34n+SmTI1mVdQC00VZ2/bNsMl2jySTWJ+9o17+16o+W8ZZp43HEkZ4qP
CTL/wvUC+1vhiA2JuM/GAUxmDe4Wy2L4usDJ5srguKGKTwPzqu+WFqq3abS32eoSBlws3mge7LXX
2XGyZvECvzGzCa4ehtO0+gAKSkVQJEuzicraLbb0psK9G9f2SOhl/bdgCFOSe7volhDxWkBV3mXo
39rI7swNzr3cphBjuhdCHhCjSvfKNYoSMA39TuLpwmq6SvnlPrw+0K80MF1wnQDFH0VIiuSu6ssK
7CFkvzdqQsT9tRYDD/jsmvPO8rTztqJfRxlIzWdEWb2QGuYHCxiL0ghZedMJfkbsi9Imb28St0Y5
jg9dmuc3/qay2zy3gvXUDLy99uo0JLo41vLQN/053GkuXRmFMxpGkqGH9RvFXwj1wJN2Gaem7rOd
aRVyJkhsWU0oO/MAxq6yX6UyJYvWRpwVWZR+cFMNeRMJd9JMsnNIGZ0Sf5WDb7xNNuNMc4N1gu5R
OUVEKLKVglPKmr1d6DOX1lmto1f2ekxy20Dd0tuFvQ+YS6sHfzCXM4fVJkmZ9yMHYzVmaRu1vIcV
kZBG+KpXmVenriRG9pIQhZl0wmJay8ugznuEKpUJMWPIq1JeSM90r6emhpzZBQpCjGHRNNvZyAv6
a29SKUnmqpZ1ojzchbEi2AWysLFO4SGwm6I7LWEpqRPMEhKRkZpeeRBzT76gnLA4CWNavoAoLB/b
woZ60jNKICF6MFxvF2RND8jXkSbcA+JXqFkk/DE1ikwmi1fCzZxmIZ+RRLk2pI7W/OrVQfbktUtt
n+xgyU/tAnE+9oje3o9SrJTZPCp3fSApsZw0BCJiOboExDbp64ZGGROqBRnBGdQxNbHe5mLczUtQ
QdXyh+AsQVMCyUyxLcdGhkEdO2LhuV49I7iSi2nVSVANNdSU1hEhwQHbRPmSg2eLtB7Eg1UHGkrh
Oqcf8zxmwX5bKqJf+8qzm6M9eWiYmzbM/5pBznJtFCvXVbOaN15qAwUNziKGONeh/c7uuXzlZfIW
UrvX6r51tEd35Ix+svI8vejstH81O9HcosuWaVKb5KoTCYevLLDrc1ndWfMSZcZ4JmFnDNAZBQxX
rjuNc+R15lpf9dtkgI0yU6s/h5h2x8BvQa66mqJgR+Cbve2rYQ2Gfe/X0o5bRGkebxg0ysiVmTWB
d1zLKelS4OU9fTgsp3KqGrVzdb59RSOvbjxU684x31aD6FwxyPpeamJ0k9CsiErKrFkpDBy4m0jQ
dNyV5MyVP/9f2dZLBw4ZHD+P4mpHkaiibJxBwzFsgeH8+5PlP0z5aGoEIaHXPtJ+N/ipYSOrCiCn
jVhMrl6HAnn8mHKXc94KvNsKrZT7EHq0nLX5fegnUpHNeTiR0pb+8P0l/8/7Oj6zdpDcdnCWhP7U
r1qRdjWAkiEaeHZ+6Aw5/Ahkk0ZF42b57vff/NduMkf90DqryBBG0cn8fKKGrkZ1fQaNIiVpYfiI
IdZDOfzVGDYICLO2/3CG/wfdmufjo/CZ5P4t0f3pTjsAJiSoUWDpPhNic5yJVt+MTRBIWi0fJOvq
J99rWAKtWn2BztvdKjL7k8kjdUilW1lHeSqIGCDkeTnILWCu/fs7cr6Anzpdvo+GnYYuShTrZ0EO
Ek2z9Qfwm2vGVS5zXkH8WADvbXNo3I0dcoupadc/PIG/DgzZqn2EXKbgY/2f4x9MVxM8mCLnKnsl
9qUQ4yXeJvcHFCTypVPghXLWtU8/I6SpoH3xh6bv+Zn6/K15Ac5a1cD0HMEQ4/NzYGcilWHD5/ew
sE6t1CHgqXogwb95ozJOAXnRLBgM3KX/6e0m3Rx5B1MyZtqMBT9/8FIYwmm1h8XC0NOJI1B9csxU
JRutT4DAa/XCLLz8w93+9alH/4oAh8ks6lRL/NTgMnpLVNuGftPJSodgqfNhYaMWar0iv+I/VH/o
nv7DU8/iIlhdHBOhBF2Xz9/SMDGsqQ495GC0YAfwnyeZC+JiW6g4zwQq0nuCxWW3DF2pXc4oimMO
es78QZiq2W8odU88IUz43ELkkbZdKuPf/xL/cFPYClkF0Z7Q+/9Z2KfJ7e7OHCwKkc7faUmb3Gyv
iCvYm8r6+P1n/fq4I8F2zw87SheUwudG37/1ebVhkpXYBCig5ra9Em3QG8fSNYSfOHng2dEo3Ay4
/WJkBydnGrwzw7D5U7jGr0Ybejp4QBhjWmjvcdp8vgq0dZ6fnRUldrqONTCwjWSgPi/cx9rq9YOh
lPVtSeetihu2HjdeHZviCn9F+GEYpmj/8AP8Q981NM9qJzPE2nFWWH6+nsIJje5v28JcAshWFfSV
7VxkdJsM7+u8pcld5x18ahVSmm8rIG9H7dVE7nhflvPrTD8wmbohjX//a/36ZJyvi8ETGihcLT8L
rXt7Ec468mSU2EUJ2kTREJDAQSYG0S3Vpv6kN/x1MULXyrQB1wgaV0aqn+8DvhCTcMKMeXmjQ2gl
HHOLcRwkFcT5WJCtVNilnFDaeCHxpb//sue//PNKyDdkIWLewZLIuO3zh/tTWTpduqJv1WtP6men
I0I1gj9MiP7hlvLk8RJgjHF9mLKfP4XTVblZZ6VhzrHxSaKjvuvtzdoPzTZc4LkCKPL7r/Xr3IJd
hTEYLwoyZQY5nz9Q0qowDI9tbVJ9duvVZgh6uQmAQuHE+Y8/iiAAB3fn2cNm/pyDPNd2b40u7pu8
mjY4tUOZLIhldptKlz8trL8uJHwCDws1LpNpvtjnr5UFeM3m3GSjXvL60p+a7hkzDzScjbSM6xz8
q8bbrIerWhjmUW/2XxAaWzDk0Cy7kS7yFLTtye3RVKrJ2BK6Nunen9yO7CsZ6FOF7vUP1/wPv8TZ
TkpCCBstDomfyrtZLEg/M96mbvI13TAYq5eKtWhfwPK8+P1P8euSwkyaH1ugKeQdppz8fH9mTHKy
OiNqmFGb9W0/QaUgK1otHyWEaFhDPhlljY/66FQubsZYyS7y+U3ZuRwhWvaqjsIaFVjsMMOw77tc
ZOL4+2v8Wxfx6Y1DLRGyCp8HO4gTf55jOqM5pJW55YTXOf76nBVLZkVaObBBKtrXS5wZJMQdQIPn
+jAuQH+/dGYFA3yWQRovgWcCGZ/8HpUHa/xedarF6tcp2tVh1aIeZxRk3GTVaPf7WapR75Sbwrix
cSV1O8quRp9qz+mJMiwGCS0+WxJwwPlyYUzk/Z/Z78t6MzCqsP/wpvy9z/301XEInUff3AE3+Hmx
SWE1gBNIKbucaTtoQxkA2c1QfqMB4bTxFk51mdBEDGQsVzLC9mxO9r6sBCS3fMFcczlsLcDMydl6
76qQXkqKNGOHRwfR+3sQlLQQS+ESjeyP/PY76q/pW1m3No2G2V2rpFyKfIgGs8gff/+r/rKM0sXk
YCF4K/mHucbnB09laSWpOPPIMDnuid4Loq5f9R/EkL8WVmgHOCU5HsUzdeTPwSHcqrCw0hEl6JR2
V2U9ieUwNOuQx1Xt9viBQmP7svZpc6adNfWRlLJhioqpayGJMuOkU+cJI86WES82/Y7UTuZwKbc/
KJp+vRtY31DIMrm0hef9LNrxaXhbC4O9KLDK5ZBNw7YzOeb9YVP5p08RLIQh5q7zq/TT1kVnxCt5
W2kl5UFGZxzhQDRvJUz23/+2vyy6qPRtUuJwknFU5s5//m0N/r091DDrdNflsVf45LXQL0nWemza
Q5kt/uV8nhlFw+IOp97judz//gp+qRC4Au4npmxEUOYv4h5tNrOjNq7AtVtjP7gwZgMMZ1fMa4HO
1c64JK5hiYPNuPDu9x/9y87NRwvkUJyUkMQylf/85ReG75NZGExYtdqAv4XDNZPG9IFVx7pfUln/
4YD0Dz/q+SxKpg+qRQ7pP93sFBcfelpaLmMnzYulcj9WXPZ/+EWDXz/lbNvmLHR2aJ5r8s/fKuU8
PFbrXILbrL1nSbNaAp9z6en31A15Ug4SLu1g5PhtCnNq5mTDQLp2KMI0HSbUGK0z37bFML0TeFqN
O5c4w8sAkvl0nJumekZVsnxPjXxiHWgHuuwDcPUHdGz2TRUEY0AOfRFMhOi1DvktXOm3pbOEkUxS
zm688U6RbGoZ8L0Vie/03LygnW7btSNloUIWydS/MYzHAi1g+iOsHDUf8c342b7WiyMSxrMpXl5k
wlUsDWQC8ejW45bQfq5BW8osc/ds9cu4Q4LlP9sp7uoYjJN9z6lEt08tTaD1crHlhsx8mUeVoLte
OKgMS0XScjeSrch0e3jZkGVZcZ513gJDOW8JL/an1j6MchPUFJvT3hpGGowxoCHGVwMvy32G4AoX
A6TQp9Lo57eh8zsEBBgahteOMfSFF3TEfHIa3Pr/WTL+o6yT/zPI5FP4yW33o3kc+x8/xuu37v9F
5AnL1v8deXKcmuytXz9HnvAn/ifyxLb/xdkjYM1GZ8+J7N8iT/x/4Rbk33NA4ZAc+vSP/jfyJPwX
TQV2PayoIf/h3Mv438gT718BLQ46HNhpbNZH6z+JPKEJdS7X/61woH7E8xqcoynOnxT+nHrS0qed
GiFUNITGN8pqS1WPeUrcIkNU7+jYVcPQtjb34cCs0k5vZi83j8RUwZQGCL0PWma/kkZ0XMr6C3lp
/j7QG202UGOghLS5S5vW2bMR6oQurHPdOfZ4xK305oRFeReUQXfyty5FfdLCMK7811V7H3NwqKf0
rR/sKmk7AOOEOmx3NEQU7ffUiey+yS/twjCSrhhQKGfhIk5UytndkrW0uUfPPmxlejF2OF5QO995
hvhWrg0DX8AjhV6uCAyVpKOOxiH3iTRIJ8vYz4bhXC++4SSmoXqGyc3WxmmYBvuqSmv444N8WPyM
InESZfiUcY5OTE6TieIQ9HWZw/ToeKVrxc5Q0OgnLBXhKnJh86kj/BE3YAscOkT1FS29athxsvlZ
DlTK1Xk0uiuoa4/h1Id8nSCrdouazO2iC4TxNPF/nG9nN2qGGbmTTObowUAmHYkQAhSdl4WRW7Gi
+5NHFiQD5iEsOyvoyTrOmDoSZps37YvIkb8ErZHkrHffNsaue5ww2bAr6JkMO38O5KObzW6KtHyb
hmQKGY6sJuHWicEXLXHMFMYVmuJhl85VvUbBVhRJOvLTuYXP+DzoKdeiyUKPtOtCq47WKbCfZ1yP
OAvX+kJJtR6Xrnp3VudHW23XY7H5SdW66190zun658akIqQccGC37dLq7q3sSHVan4kfZdSqc36H
HBtGchMMbPLj1pfVyofLhdL2zZjMS5I6YMUuY5QVg3PYFOKccHUf16yF9TV770p1B8MwXhdmzXaQ
EtWe3cp+OzSLeayt+qEXAV+gGvlVaQ/cTbawfgy57+56QFTnEgQ8Upa70FjMhVOBFdsZZamvZmiH
IbQoqxZ3bAhxiD5h8XoyoY+C/egq60iDDy1DxY3Xf8e2eCS31nxbhAGqmyNURnPYxsVSzGZzQdUk
mC0yqQbtbq9fMYjx10HKgTNkN9UVcsY+IXbkflAVQgXdhU+rGur7ZUXJ3cyoEqxZw/Nz5XwjepwC
VAQOjcIAraqfQ4ttEDwt2QEFq33B0DVLSrswk6qsli+MsuWu9MbiauroVvQKpqA/VNmFnVbhy2y0
zrWeW4Qx5dTNkTl2X8qmfw0mGu9Lx2YXjWWW7qbZD+IGI3ukJOIYt3zpdN3iRVXWQZROGNcu2jLs
zl9mzoY3DCuzi8lmPkhgfhW1nLB2i+MVV4Ga39eKfInd2nNdabnm0bSaLBWDOYdR6yJV5Ti3GwuS
t0UFv7hoLTO2qxY4azFkD7Vn6Ctv4MyOPba5OgN7XrERPSJSOdNzy8cib05G57BQ2XNz0qxqD6Do
zTiwuuZCO+Ft24hDm/OF5QjFVtoc96+bWkDHXQL/Mpy0uq7P2nXx2Pa1SNCaDFGfouFw5V9ADDke
GhhDJKCSvRdm7W2qzKuJnMUD3czlwtmC4KHAn7U7r9CnjmWfx8/NEk/WAYlqMHALnyU2M1AuyERr
CMNzePRb+1pYxUGFzaHCs8bYfgaP41ynI6/aoN/xrThIlL39ihIEMHq2pdhU5rgJcijk90DGp50Y
+mSbhEyyog6iJZT+Vdp7MdPiHyqkm8nXOc1rX0ei0RngyKr7QnSr2ploDuuuLu5Fs3n7ypJMh9Nw
2y++0354SxYgJpH6zquL8kisT/fkmX1SwMQkU6Agfwcp21R/Xd1mg1ln7aTnnZq5SrbGel0tk1Ui
DC45RrmR2RY9Aa6DuGAYb9Kl84un/FzeABo3xwvl1UyMsQQ0ZZjY2uwik/HWGHHaWJGyBV+WpuGv
DwsjYVTCbyBhkLfTkHP/m2vILkUkZZUeXY9oS2f9IBdKH8ypqw+8b8uxcLbneZ5sNgYPIPGqpmdP
ANB02tlDHTNonl8x35U9soJsyvZrO3ZJOY8FhEEP46ReTnnKEDKoasRlpAoj5LxZGcWPTmbcgXAG
3aEKGXVWc1uTdxWm+aW0Wi7MlHEwFHdG2r1qZymYqeZr4tuqgD2KMs4tar4kC08UoDSygxqa38TD
4wzjfOsbA1KXVcUc1hNm184N/WGHbC9nu0Y0s3ydMzUeq2q7CHUpD14OtKmezCnO7W460SRPrMpk
/Hq1hoO/K4nT7Xd52FmHdBX2LlcEVHfsvlnZHs8d9l1Zdy/zsNo7Y+we66EPTw3nCpRYbJmYOtIL
3RfDoZ1geLaIP+OqbO4JpEloaY2nzGkOdTtUx7kbzNOZoPE0WjezXWog5TNKqWpDs+CWZtJisr4a
ytctRL25mmkQ7Mp2fCCBxDumaHrifjSIRpNg/5zWOgbKFHeTxGRIdF53wfbgHoHGMonNbLFHQknO
G1/BP/hap7AzepQpnpGV/OkzfDGsOSlMcOD5aaY++OKUxQFDVKLcIURfp0iIzm9FVn/0dhDDqWbL
yNP3inuBAGh8RcnF/1suGt8iAV/+VqQvypj1Qxay56Wl6UU+6snDJnLiB82O+eXsq295288pyvs+
TQJqMHiALDf0bopjvWUONMoOPR5EAJbuac+K/qzVuF8B+a6Fcbl15dUiX7KavbJ8EWN143sVM88h
cZf24JUlL1vuPND8igbneWnXx6b07jP5XcBIcES1z4T4VvdGTL4s6ZRx4FzIdnqxJ/bVeYjnsb3F
SXU8o2o7SYJcrpAkmSu8SumMD5hKzJNq6KdbjPeKoL/wy+zZxaSIeMl/UHM+HnPNpCPsnbuWnmUz
t4kxO2YyzvOQFN3B0WIP3fnkFi+r8vaTKfqDrps3uVS35mDHVWc/coJ66cz85LnTzTC6t32r7kYe
mE0XKMB60cYDZqIET16fpLrVuOG9C4OKNWqstYjTGRU/aSPZTZVnx61D1MOwMDLDmbNY3XwLJSLp
vAi/GVLbyTDwuIQjO8Pcks2ieNeWnSSidc8m1u5mOaRJ6mTeRal8+6hlc5CN+bqpDpmOZ21RuqR3
KjCKo+s3VjzBBd6pxX3EzeFE0lynJHAK9dD1/F2+6rL3wui/5flcJrZdsVn30rv0prY5iGkMscmt
kZ/36b7o8+t6NX7kIrjuPc3DhRjbUf3HmovrM1NKLHksANbLkepLOW7iFP0QOefLClT/Qq3G32FG
Wafi4pxwYiz5+lJZI79jOdcvPGg1M/HuuZL6Zgr992YyH2tOMDeM2n5QmHWnFrPUi9M797U5clXo
qXQOtdR4dGvrPpwHHiV7Tm+tQT+o3HqgLXroWQyGdj3fRGc/eUtzWPmgo2lm7RvxWuUjdl4Io+WP
Cf2oXYd75mjN9VZR8ODdIJkd5ZTp5vV1OEsbH18nbusKImK91eqBd+ourKsPVMFJ62JTbY3avJhR
FSbII5AIzbbjxj3j1CtAMxoXq+slyswu22GQG/H7weNogNnDWrauX9DvBd+xyQCSbzUsUOyW8bnL
jsyayCVfhWOczw2Leaum2KInQAPBqZAC981OyAJHoO/fmuu2JmjhqS6y/AKjYHfVttK+4ZA0JWMr
X6c0faALWbymfX4VsNOP3SySvKMAJ31ZXdbW0O3ZkXsEMlyj1dIAbVFWvyFhto+1ZuATpLZx0YaI
F3eEJ7Ecnr18QanVZcaRwbBd9n1yOOpLG9bRZdHKEj9PW3N48qZTq7v+cck38nPTwt/ReK2fjBWV
sh+omjjamtvBWFVcsFuqS5zb2b6gs0TgpCES5J3FlAgpvoVdke3HzG6jgTX9sGm3jcDJEMQ9hDPi
TrCFtKWnU1cx71Su/UagjfhYeT9mtGXlQ1PRuyxVWZIxN5o7beaveSgdMpgyaH8eqOy6nVCdZsHU
X/R9Zn1ZLMBi+JCBU5N+/26ns9rLYb1syIoCPCst8aWf2IdnYfiRa47BifCXPG7Dek3CcFt3QT2v
0cRVfUU3hvhbKy+4XXKWJFtbwVEGg3tknlLv5s4izBYuYxrpcX3W6wIYB91lxV2tpttSAHrO5PKa
b3XVxArjBc4ztaprwgPS214iZOurYD2srJTJ2BnbtZwGEZN6og7rsDnfaAfZ+8kf9ck6SwOj0GUl
rpRNDEefobiUyB9n8sVHukz7qRnUaRDCOImZAzERHl8CsN7PeratyBsm/XWj0v6K/5iRx4Z5ldW9
PlghrWq0cVPUkrf9YKIv3HZnXdBlqia4uE2DjC5Ih+uKCM54wZ11q4SNZS8o+79mZ9SREtK+7p3x
UFjNwyKeqyY37N1Y4+xo2zcLmlciA2Wwk6f20T6HLG6NehfN4B70mokOQFmqdx3+tUNgLs5VuXpp
5A+We4dQ/1UJw/vSzkT7LhvCyZH37Hm1z+Jrz2+uUqSYBwiQ/Q7bjHctc/VU9sCRe+16F0xda57W
+nWseb7SfonXvhxOfjVVO3towmjtzfDSPr+RJO98lVYn7yfHXBAhSCtGOXTnZMiTUDvG2qmbqzbw
lmsO5sudmi2RjFPzMntDepjRSl11sxzjhkYjy1GmLwNmOlelTss5qRmVEK26lagP1+2mQivOPkut
P5ClcGAH2XKxIAC13Rtt9elLOLXqOOOKSIo59faiZcsxdRAcA86EURDk1g5Rzg6t1XgyLL5LOvvj
aWagfpHO0r93zvQTFcz1oV2pduMGR9uLrcR6T3yq/UCh5n13wn68WUxIZBSBjr5VrOmsRLn7YTS4
JZx6vsicTiWKsdF97b/nisSF7k6N1nuGAa1WF7Z6yKE9h/7RGZvvK3v6qd7w6oi2q48iGNRe0Can
7NSlcSWUZ9xXduvtMnqsX1HfFbHBIPKdJ5KsoxBJRo0C9sqYitg1yu2hrJ3shRtfXi5OIH+4qbsQ
5Nh7h1CK6onwDRbWEkm2Mrcnm6wYMjHS5WteW+Kl0SPnFm2r12Uumos1dcpvvYt+dBOpxbIzEytF
VljdHtfJimUbYNOeVPXRipIHYWTCObAsWZuM+mmdzMTIkYzs0tDZ8tdzGujO9bPxcsydzE780DCt
w9gPKHjdxTUeFopaznXYjl5cNzMk9X81vWaEWBATbi7tQ+M37Z3kOx6qlrIxIhZNXq2Oq3GgNMq6
xeFlXhQOPJbdGqo651yeW9f20jnPflHWN0tlL1QPFq3iXVW5eR81OtWP0wLTLnb4SNxNyr8xC6v6
anSW+9/UnUd23ViWrqeSE0AueNN8cNcbeoodLFKk4L3H6N93I6oyqSuVuLJ61QqFKOLAHLPNbza5
JCy3eduSmUpGVm0axSwtd4pQCYtGsAD2iNb+WV1S7SPoI1qChMQcYiYev2Ob6hTItcTYGaqGubeM
WqpT15HpkojKb4hdyrY4BYKf1iHZcy1XnlYLijtLi0GyUJIyJQDIR6PstmJ18b+gmFGnOx3CnuCQ
vVtvobWc86CWH8qU3CIv6nYnNwHVGlIrm2POMtyAMpjuRKbeuHE9R7ErQWlbyYH5qkXlZuit0hH7
UmS3L3JHpQawjXpxQPChrA5hlUwbVI62U0LClAi7IlLum0Zy1FpGqSus/Y50pA/b4Aah3WqtXpi0
eEm2Tt82ZO54PE0WVmGzuawa9VDlEM9jhNLlQL7hKTay1j2rugG3RPWS3ozcXq83ZgNVAS6ZPjzX
4+AkhrTKrREzM2RTY9PuxmNI6Ho7m0brappga8lykW9B0oVjvayVxMFvhiNmjAvZhbGRew3dEnF6
TDP9BgVLV85HH67VvSrmXlwHA62h9Zh9pC0H2qCOth7rt9rSlvdkhsNKnMwfEEEgLokkt4OpQUfr
lZiqyFAvOz3S9a3Vp7oTJ4lviuH3MYw+FGnGfTFO19qsjQ74i9KZZRg4sZo9Ur2AhkdN0UZHFFci
c15pU1ysNNPaFeLFrjTSdqaifTfbS0w3xJFbIO9GBC8CDSD1VDkTbuDrKU5SiB+zTPBtlHF+ywns
GdU8ORIkwrUxmjYoEuodMsXKiF40QdQpv2x4GkhycGvJjPy2pNo6tuG2qJmvSpW6cSIjtNl6uQWq
zYQwODVZho1j7UxV4PYpiXao3Wp0ZRJKKPkYORSB3uXJOC2mdLBI4/vKeiiAfzoCoLhbROd0nwn6
ioqLYl/mYwmXjOHmYxnO5CYmjqbizKwo6GgpHy1qw/LsqwgxEr+IRL3m5GVK6VF4v1O10jNR25Zb
bTdZ4YthrmvEIpYaqJFh3S/CpSxm7iSE/i0QAMjU2Y1R7RZzAIAfmQ9Bpd3WghTiXkdHtBNOiqys
+nJ6FaP0ECY8cSdPpAK6p87TC24LNnGDP2UGh3t+TIJ9E0WT3cbBdsyaWyLVY6pSHy4zPfGKwPyG
iwLuWfNlTw9vh6KHFBRb8P8DeTPPZWTDQHbjEf6frC7g9IVVkdBCS8E42hYpDC4dtbrh1H9MkIwK
KDq6w4TigljdTosbZvJGIu8nR3RLUSttEjyLlhUxozZB/oTTxWzMvXAwtpRqMNhtDLafBpl9oUjX
XdhtdavkPEMViWipdCDOsV8PzmyW69Eo9rqYr2flTNGRsH+c/KrkNAkgr81jATmMV0MNrNtmKfkt
sFu7aw3dycZiWjczDimVSAULiIdD3e88mpnfph1rDTRBN1iDTQ3CplC2GUL0z4TxFvrnSq/p5+uv
42iS6DUBh7n1bgDpVBIAx1n6UTUBtXp16Q5iIYs3TTsPrhFVbK31kDpTYoaPkIpUt1TleF0FwMyQ
6qps8qDXDEf1Qo2Y3aVw0HM2vGyCODUMLpTWAKwFndFtVNcukOVvTfMomZDzLesEf9/BidM3ang9
Q5/6QAovvDdFvQvivRWbbjmgFTmqgYtelDVKMBmfKukDbMMrwflot1LdeEJrntNCCTahNu3KrGbB
1/2ym+iPGoF4zrv6kGhUW9nk3wpxOpGBbPJxfGqnZi/OT5bc3hY1WDoqTIY3toQECDA8JXGyikhT
9IqPUgEGyYJmG/cdB+4kPAjyIRYq2hkg/MV+h9KlbeaAulB4kkUEZPP9nBYbITbXRbOEu4Z/N/Yb
iDRIYZ3zcPbLYSU0e5U6FUGQujWtYhVkD9Qd7DR4qMfjoLOjGMudJPcU+Ts/tlYDddGqg9o76+SM
1KdFwwly80A3xY76XVI/sRXZxBxQgehowPMwmtuYiHRSR3fWoTovylnXHiB1OpL8TZvf0vaBTgvJ
Hukg50HLvlsu067pnMKo/NZ8bkWB/roEcKJbi5dgoSuOnUDNDcxMWrCnkU8+TUIrOWaZ7XB+N+wq
tqb7Vp0Vtw/L1JNp1DiZbN4PtM39YpJvVaOfD3XbkIfIMHOW7kOdjG2OGLAq96eMFM+34DFv1Yo2
A/GLK0SmtKuC7B6wyLFOhE2DswmzuuCTRVZO0ti1TmSUy16FIneRMMZi3FhHImkoDWsYG+ZNsqi6
pwvzWPEM5HezHu5kqX+BEQ2aXWh646Dk0DxHNVybnTbvKWep2Y2SdR8cQVQ/DCIZNer3gAmhVaaX
nbybzVOQdNMKfgsw+JTCB9svzYznIAyHimy+vRnFB0MojtgN2BkEUaeNFP2Ev72+wYCDEm5/p6ZU
h3XSmrrm6JgWyV2C8Lnr1HlvjJpPbE2rDhGqarYtTTcQhCr3snxeGk5aeZXGKe6B42T5oEJGT5qM
e0glrmkpOzERT1X1ODYDFe78PhUMSIydK3dYBBSiRG9A9cec5lqxXIqmXV6H2wI+1FrLzMCnFJ6s
iyXEjyFq9aMqTvom7apDjNGjAcYsEqPbikIuZRaQJVZh3eQwvMlltInfJRQTqLiLCtyZIKemZMEh
KS9cZjGlxdFClKaGjNtYGOwSWevX2TCH5CFBDR2sbG4ky3hO4jDetC0WDlITQ4MFgbiNjdSJeAsO
nX/jYNX5Jo9LGGt+reDZB5zureTXbE3OxJW4ZLWryeNtgdei1wDRv52CSFxVRrRTzRREtSm6odZ6
Q1iQ11UFBuyluhnUbDPUsHfUKHAqtX2kln3fdQBPywt7RzDw0aGlgJuUNUx+bRIvQUQTiTXMvjti
h5fez3phcHonhKZGfjsl1ms+qitJHqCCm/EKLbynOROOVBceUi1dQ2VaS5V5sySh6nZiTxHLwi59
0LZLZN4oRHp9S+cWUDOupkrs5XX3kNcYg4AGcZSlU6kHx9DcEY05SG0ne5o6Dh6c2h8RUTVmcWaz
Xsr0LZoDgkaNI2xICbVA67wm5qux1DcGUCSqEOM99KcDMtwPJsmjQEV+FSsEUiFiVD7pPST1Wtvk
IA1ht6qR01T1XYCYMPAtc8m2bZfmK6uNvmcmjb3oIlzD4RiKd8ipbYqFpnyZExyL2EVS7C7wpmDC
B6UrhuleMEBSkx7QVsiFItrqQ7Kl6hb4YznMq6GGZow0XOaEqrIql8WJ9IZ/M4Pf0/txE5e14CzZ
Ij6EuSnZ06gfBxFNow4aqXNJWqBhw84vkJwY6LxCOr004OobDl98xyp0r5DT1Vd1MX5UPVWLXk9K
J0gVyV/aMHGaVEIpadaaY5oppzgZuw23FtlNZ+abDoPFbVgrbEHV1LtB3/S20irGWpe6lyBaKp8a
huyOTYBxUZv7kyDdsR7PTUz1htJWRMAlS169dHR6F4pjmL9Nz2gYQKIb55Hkral3YyYm73qjImtb
R812KUNi/aFXKerNsh+j6QXTT9S8eOljWGnRuKknrd0IupmwNvPUKdPmEvElGAgmSe9ciEWuMk0t
pDuwD2JMPbaPi9prQvEdhcYnISfMAzy/kgYQCLIyZo7eCLHbmdVzSBfpLJOBuCb1qVtzUguPSlLi
yHUmuCPi2wdlUWlhlIOIeMZFnslK7ua+uZ+N4FvWi4KvNou1J1pEvaWjER7DuHOs9gJGFPVDSU4M
LbjZCUi5bKDPJQ8oupr7tq+0TdNT4gYWRtF5Fs/ypbO8VNmp1OViFVtd+d7BFVxPciPu5Tq03uax
FZ7KtJieY7FYEGvqZ0qhIQ2BvH7BilUn+1mOlR6d5ki+FRDGoE7LDZjlUt5NtYKdlUETA9Qpjvc1
DGzJek8rxY2sofAMGaNyKtPEQ3FqAVggisgJzyHQJ2wjaoZ2hiGP+m0IPNXNjepBR9sEtjZO52hm
Dl47mcs6LKz5vpsQ4jKRwH2A0nrIJTF+oa/SrKGSN7YE3TjXeYeYUayGOK42BpKSToJDd1+AawnQ
fLUVmJ7UpZBiyRUPxGG+ibpZchtljDdllPgAvbAzTZpDGWTNCXWV10DDYgIgBDtau8itM0ZEEvAk
Wteqmq0l7udQfO0oKESC5AtgRzuluJSrWD3A8yfZ7ntFgdau3bUimmdllpVrWP3K3yDR/wiL9X8N
ZaXjJ0FdwdKB4IM7hXABHup/Rl0dy+ZHmaX/2LTZa/H+GXz12wv9l/+UbvwTiykVcJ6KOwaSV//y
n7r8BCsHS4MsApHi8pP/AmMJsskvgbVC+etC8qFX8C80liBb/7ywUUlwsU4xICr8J2isnwGhSFhC
F+RK6IYBQ0Yo7wqgmZmhCZSnjp767QwW0QYD+BXK+We0169DACz7TJfqJKVrpIUhXPMhfB2es9NA
s97Gw/Irc+OfyQm/jHStsAQUs0wt9t6n0mvW56/IfldeIP91eQAxfEaRTrF0hQqnol2kKtIlTyNM
Rrs/Lk+BD87qGH+BD77iFPw60AXv+olgpkpQ0it5ip4K1UG0GrUkw28k23qL/A1byFbbdttqF5zh
MNv9Znabo+LN1AVc0083ulv6ueWjpPZprp//hud9NhG7Qqv/eleXt//prrJkCvUlm6OnxlwvnZOu
/fLD8nq/80a3eaXH/zIRb38l4n0l4vvrsJcZ/GlY+o+yWhsMC4fQbe6nzbJP8I99ah+GnbSFenlu
qYhpdrHdGvf/i0cGuGHB0KH4jzLmz2PDaEh0+NTRk/SdPdXEsPaldPpvCM+q96goqKfUj4nkEM54
+/PIlwv/GyH590N/HvhqWVpyw9koXaba7JH3SY29PH4v138e5Io4/usoVyuzVYYI7sMQPelkoYDn
vom1LeU24RYDqhgKILArOIh3/HlcRf7t05kXMX4Njca/7uvTJ4XDlFBms6InlfSoaDs/DOfFG006
NxVEWxj4CGGBub5BFS1D7mmjwFi380bvdoYEibePDRT80Hpx6ImUB7LRo9WlsEwm4w4M8otQmI9p
biZeHuQYXErTqpCFH6imIjNTYn4uDULsTwAl06J9Wma69zTIQvfPT3nFXvrvt/vvp7zaLgp4DJgd
yNGTvBJO3Tk8TLeQG440Bx7nN+mbYpdf8DT+2oB+nTX/HvFq3yiScB4GeYmelDvVdOjxQ7j1KH/Z
5kmIHPPZlL/6kpcr/mnEqz0hmLNmAJkQPdVe/lqvA4+4rfcmP9tTgW0RaPKGM91uN/cm2rhU0MGM
e5aJY9CacjEEsnEdrbJNu85W/H96Elx595Wj0WWt/HKPcBXRm2XnRjiZn3+abZQ6qXh33GOzX3bW
MXeTlz9/af13hyhqmZwJooZS7C9a1bTlFexS4idKwY6+Ipc/pLflbfPeQeWzQfp439G6rx/Mb8su
cqEePFFwFbz4pdvN/aEzfX0zn+U7ke28cuCQuYFHZY5KjrERfOmO7uBapKL0kTjWN0Ld9wZ5Fsm7
Qcry3L+n58BO7HGH4hFhrR2eXymjf0HjUH53sn5+wqu5nEU1CF/wiE+a3XuAC9zihO6pT7KIz7kr
euMt1VXaJHfmRgW04FOLsYmlffWNKpgTvYB05L/1XeTRSXO/cnL8i2d//Yk/397VJ0Z5bSlUKYie
5lWyn7cgMtvHdN2vhnVXuiAozG41baWtuI+2ytnaV9oX7+cvCtSfbuBqHRRDNYqAGuInypp7dRt9
Q9h5XTrNbjynzr2xxpxuZ7qp89Rsidudy6SotzgEbttD5De76aZ4O79+n24yL/YR7XGee2dwlW9I
D1ku9fXkUD7Jt+0OaHt1GHdfOTfIv9uQ4XbR4IW4LCnXXPKIjrUwyVH81Lm0nDcNEPKV9V3zJbfw
E9/w2JPBG98tXn+K3zunewjdH39eQ7/du0DDaIrIPajcys+rVI5CYTb1JH6KH+VH+UO4Vd/RcOq2
9KrSxVVzG1VEABJfjHphBv3y3T6NehVcUDhINUQF46fER+V2Ldjndk8pbzvuvlpCV3z9v4+Dzw94
FUs0lVFZgcBQ6RHVkPzAjgCyalN4wZGNs/T+/GRX5Mxfh7uKIGrFKlOjLOIndRVsJzd1gyMeKO60
n1w2pOP0JnjzN3HTuoSP9rhp7+hmuvHTn+/i9wvz0/u9ijCMOc8WA4uEJxblalxVawTy36JT9GYd
w63mKV51GBKmd3AU2TtXfx5dvuxKv3xdSmX0S8ntrL9+/mnnL7JikvKAd9B7NJfc5JS58S5zKfE4
sVP9GL/VLrUgu9rKO/hSnXswHfErp2do97+7C51uoWwgGWFoV+T1uUchtFR5B8+bN0Ty7Oe7w9uj
Hx9ru3CZca0z7Er7bXN4M+wdDro2QpmOJ9vedlXZkX3eqE7unGRHdPJtbj/rq5fWTvx8dc8eEvm3
Xuqs95Hr06Diepuzp/J8g/32GPp3uX0KNpzCjr9z4MK51ETtQ8gQrf1yczD8Xbl6uUnt08LvarZv
2JqrrkT7hp79fvIPJ7QMvdYJXCezndXsnj/887fb7958omAle4sf24eT6CC145T2bnD17emgei/3
kaPYP3AKtA+PL25t3z/W/Pk7LW/ndKBZt8ntdWnfZzbj25Kv2M9+sBG8/K8XIPk05l2u2nLVxf44
vRjc3E3p5vbdcbbfDy8Lj+DuBNe7PdmNvc8cbnvj+jfbR0xE7APP8w4Y1H9Yv4e+yc3hL2qvH3on
cN6fA+/xJdgAnXHOGsdX5tyl/Ll0TrzLy+yYdm98j9CG4MIzl45gbzT75nDnDu5h09n3q8l+mVcv
O+d9chX+6gUAEK93YdfkLLe483Z1eiFTI+ayHD93VsDo/PTQ2bc6X3U+61wFSIHLuvO5fmd7qt3Z
6eUP3z3N81am7UxbxXHuvO0RDbrV5uxP9rf1A7eqOKvB2bT2GTId83b/dLzbZc7RPu8XpvN+vbUc
mA+ut91vvdu9aW8t97m2d+vevmu8jebtGcQh0rKdgOn149V0W4eIdOH9rL7RG2XGnUOv25o22/uh
t4+F7a01YomST9E7xzvZXnuR/b74Gi9U2X6P3NXoC1tla8v+q318mN30PrRfUF5d6bw475b/VPY2
vHy7xH60bNgZNhak/OX+w3C8bbUKdt5Wci539lE6visy2QZHPx33DMR9OpVzOMWu98Nzt6uPS6Dj
Hd8PvbMFCWg/sKEBNjl7hbf6WJxkXXuHfnszO4fBHfzBlfzOXaf2+oDfjSNvH1ndM9PqcLofXH92
MNt1Hx4PJ81+XtN0sQfXXIkrb925hv142N1w56lLROZVDibB9q73To+pa5fuD8W+e35nJl+WkWH/
yF1v/fDoeOftzAQ8rr7x+nL7x+P6ebR5u7ObHF/3jW3ax2+h843mubf1uhvaP/biDZ6wKl14LTs4
7bwXPkVhE8T5a152tY3s0OWql+tRenU1V7jc0IP3wN113jZw7m6e30Z7N7ktL8SwWXl+azeb+0d0
nohETV7hjeFmD2BZ1tWx2RbOtv0ii/yLDP/LLvtpf7ti38rIFWIjzv5msL08C7vnxX07tMyaR74U
C3YTOQcAtrz60nm7X3VevvlO2aDePJn2/hK7Dl7tK87d/y4qtJCjISOSTEO9OnGrBPFGAd13KgfF
RoRw4gSrakOPObtL/I4C1HjS1yYlY09xCibcn08f6XL5X97Lp+GvTmB0RKFwFe0lJpRvXsrjtAHV
Y69iTzkGa/2k+9U2PdVffI3LRa8HxRRGRh4KTQqc7/n5pyMP1EY8mBSTn9omrrxIC86WDGlNkOrX
AsYobURgDuHUGF9V+X531iKBZWKBDLEdpYCfB85zsxxhOMdPo7dsxB/mD/Xb+Cw/k5FUB+Ms3Jt/
h9z/Ub35//Vt17xm8WvxD7tvPl77f5Q//nHXvXZx28Xf2/8LPN9LkfF/rjhvvn9cl5qly2/8XVoW
JOWf1O3h0IsyFWEZVu1/15ZBWv8TTryoWlh7Ip1CeftfxWXKziSqOL2oIr9lIEXwr9qyrvyTLADn
J34H3jD+D/9JbfnnBaDhAIfwP4JQsJAxeVC1qykxN7MmBn05eAbElaaE8Tcj0g59bCIHmpfMycTq
K++qn1Pxy5gXg2iZgI8ejyn+tSg/zf9e1yKaflULwriNX6FDFb40SjeFaQ7nYRS/chu4ZCX/Xm5/
D0fhHrQ9LGvs3a72vk7sgjJV6tYrEG9ZtSq9MpSQMhSWK9399OXPf1/0c/31t0NhlX4xZVLws7wK
I4M+q8ReSlsvlARooIZ10V7tZ9gluOelX6QPl7j8l+ey6AhcDE4kjNp+Xs1t3pSYs5QtxupNeoxQ
jVjFtFVfasgEEBdG3W0yGWaQrPfNQcV844vxf/cZLxRxkf6EYvG8P49PXzjQp0xosL4x8111kRyB
l4BExtInwIuEr0qSvx3voltJnwZi+vXzWiDLZBlFfW8JAsgdS10f9EkZduJomjsrE744G34/HE0n
qFg4iF06P5936Rqll1HDYderDMFwEfCuXeBnHJFMtfVomdn6z3Pnd+PhPSEqFl6YrPzLzz+tinau
4uKiCEZ5btLhTujSWRwz65DLYX0aZaX64vmu5yqNJJHKLlKB7EDYw159vkwD56qm8IULID1nJK0T
H1o9sjbozH/786Nd5dUccVdjXQ6mT89m0blNCshIXl8U7SZFRQsjp5bScBoXthCGPXAP+UwjbrhR
S0vcWeWoXhgXylfF0N89NBMWlx4EDpBGu9oLxmSGnp5xI7OV4yJhCDijWlG8Aws+vv35oS/z4/Py
5JlllAdx6JPxGUWJ6OdnNjWpCrUlqj0tusjTxwB1tEWa7rq5zCyn7cbvIb+Ye1GIbPWfh77eGZDj
0jhyLjIRqPXr1tU2VEmpBd8kzL38MfaEo0pq8Cys+tld7v480C/PeHFH11CWYoFo7CBXNT2lEeDe
1FbkGSrERhlY0gn0OdQ/w0AtIbdCY4NFh3Lh4ELE+4/HZmLR6SOSoUchX21/Q6wrsVACi1SzId6h
ICauoWZOezOC/1qH0vsYqd0mXIqvmmy/vF0J0SnUjzTmkclBfJljnyYzJOxCqtG19oasaNYMQmMG
ks92xifUjU18oaHBD6t6gPWohACx/vzcvy4mSSYqoN3FecYJalzu79P4EG8sJGjayGsXbfHlUFmQ
oa7pQlbY1XtyRnvPVGaQtnrXmesAAhbkmhCKVlR+1T/59furOHYiV4K02MX56uobtFmBKUZXV97U
VhelkOQ9VkvFqfWoWEnNUMJ+Kix/lMSvvA9/P7ApomGMSQ9R9M/vIBj7lsyhqnjcFpzdmJteCsdo
tWBQewyTXn2Y5uFWX8avfBB/2UAk9EuRjEQTEJVVTvmfBxbnQJIA4aP8n5itK0xz5Ytm3jroDIhf
qDT/5hlNnOYv5ShQer+4VUPlS7oBXxOvwKZ3P0Zw9ltdHjZVbkHKb2UJR4nWvCssLfb+PMV+HZnY
07zgIQwZqS/taoYp42hMrTjmnpIjFh6kQvktFNPHalaVtVIK4VbtmOVw2K2bPw98fQaqEqGuxOek
xGygEXs1n6DvCBnXR+SghiWTjLgcioum7HCUQPDDEjZ/Hu7KDYzt43LSyhJfFPQGKI+r8eISIEed
tIILnmt5BQ+ESK4c0REy4lFcm1PQ7APBgHNXDUm0DxcrPhiIwbx1kJe8Os5SG407dVONVXsvqM2w
Rn9+/OJjsKNe9uufjhIZCIyFbjixD9HetXazYQZ1F2b4WlzAs7kjakOzvEjIamc/VEBT9REzi2La
52gdi7uwixMFhniy6CtEeZRsVS2jnKwmvIKyuzZGroS6Woimniv2gRy/oAot4veu8LbugqjPLeg0
bQUItC41tIunImrX+JgW2ssgz2WxBmW4pC7ExEbogB+KoejlRhYsWzNS8mzdK5I4whup6BkLSZbl
RwW1jNcWqxD9KejaKDzgrtJUblAqM0ILIcbz+Cl03RvI2FneClE4PC5zC90R6S3cbAqmXQxhvkbN
S5l6cKuTwifJ5TRVvUnJLrr92BaeayWCxpOXBGl+YUmzeN+bIwLXVYnQvlYgCBNO0NxM4MKa0w9W
+ECiIgK5zLsLPL4akebFYKk4L5ECxFyIakt0qyzXQZctlbCvWZChL3R5+2qpg4JUotaMcHw43jd1
iD4IifsAemsxIE4DfgT5X6MeajeLFrzMI+D/bdgIEwRSUvvjZKI97I7kJBTVkb2vVqkVVA1bSoT1
SKQqQgmNgQ48fJKypjcbyxd/hjlWnBY7zteLgDsWIYbQAZdFEAmv7nyGEdc1EKaTNpleUcAYjn1p
6Jg4CV0wnIZhutjy9FWEFGgMRcyZparHUQNCG8L/sbYHAgQijeuhgm8mxhFAc/kDpE1XrOTGtLTN
rAtd7/DcMThtULy495oxVqlBsxR7QxIj7BQisaq3USgKnohnm7BqNK0LfWkRQP4WcpyrjtbNOsTr
INSPRobMAIjIro7dCr+mhM7z0AxuNMpG4dRRZMr+qE9Guo3VBAprJMytzwGsBF5CcIV6c55PoyvN
ERB5sQXmichoj2V2nYQd+jR5MTi9VKsxpgxS2W8sqdRjX56r4APO7IhvhyheTJrSZvSwwgktJzWW
4V5BShJUAqZ0kZuPmJEi8iIEuRvoQwkDHuKGpzadVMB3w5LGV+E53CtFGPMZmg61zbkNOl9Z4q68
lftEyFypk8PkRsQnzJO1dMp3MMHjfJXLSWeeupIGOJyGsj2iOqGEuxp93TtUUwTke0vEq9FTEAPz
ruqKZl8tgCk9C5g+IwBsRW01GXqYBfmMVl4RxQqiwrOEYEnRJ+Wq19TgrGZNm685wxPo0VUysJzq
tiYgzSucTgqOIFTvp6Rjswcf+yC1VvDI2UJRaolE/AcVK0A1YwpAUGKChs1MnuHQB6ND7sHwh3P5
poct5wWRoqDaxmjNsV+IST2cYUYm4o0c4SrrUWzIbi60PmGllGLlYzlJ5zCLm7LjdYi9dZ4rvbbO
JCBAnKs2VmikGsZ0B7VdSrdWLvb7uJGixpPhhHyfgOwjnTz1Q+BqZhlsinhCXmEieqIJH0tIt+Km
IoPlyETch1IN/V0Mk7DLcwsr72cvR8kM1j9sPczXBz18TzpZXLxwMeWDkJGIuPALovUwUzlBo8UU
Tx3Y3yBBgQV7tVpxgI5GLrsJSUyEblHniBlinw6SqlLzFArxpTlatZC08cwA4G/WRhed+kpCGwu3
yyrapvlYdZuyHAsUVEC9GP4MPYruhpyNo6/NFZJFWW5pxx740/yQDqk6EA4gULJKOmTvb1Wt1gZX
zUSMv+dZMz9yWtyAfnVSVS/WL3ZFOuby9pS0Q+50SrXcdXgegKcvpMlf4A4WgLwNtGyQYKH0iB+J
VIDvthZabnCWxA0o5+RUzFWRuShxhcqpF9X+0RAbQ1yHYj/iLBhG94E568856kezPRRtKyKwgepZ
KsFnghCJKqMdTWlFU4vQLHZxl1drTzemERvHCZKDO+QIr+HJGVcL5844IqY1x8VDGgba7MVBkZz1
Jiksu6yjGUhxDpbWq2ozv5tKc2YDnXXpziiK8HtrDbDECdGoX+kQvD7SmYhug+FCOW9S1nnoFzCl
09XSd0O7Ua3UBBkfGaOrt3HPcWTG4UcepjWObKYYhyvIz8aDhYgthI9RStGYM+cAR84c2XZ4vkvf
42I1r6a2K7Y6khborpZBd4cVUoK/YSSMu6VVZYhmSZBBrEfkfFnNgQybtCgN4blpl+VHkSsTIgyJ
rEvrfglMp217GXB9EUEnzOcG4DeFnDz2mVJsSyHWo4fFakb6b2MgfEiR1t2guzRXG1xhYOMqBmIE
iVTRr1WTBIxRJIjyFsq3iuoK8iSZq2BcU/sBMTSwlFbBAoZAiZPoYjxxIZZi8Oqa44VTH+lKEdhq
PgiYcsUEHayPWX4bI/zlxai13rQImzk/mgp05BF/q/25anAOmsocTltqxcsbJixC5ZQVcHx4cyPi
eVBo9FMt1zPiZqU+aJ4hptCmQn2uQC4EI5pUedRuo7J8D1XCCk8BE3ZUFKMF3p2nr32YRdtWiwrR
XcZSvZB3teJNG7IqdwSI+QdOwXZAW2s23kq1brGDriGGOFMvQ1LqrAyzwjnNO7D/i5mK+7iroa8k
c9MeVCle7kNjqr9lMxQSGykMs7mbDezuVhVSibVjhFL4LvShqa+E3pSih7xZ0hMo92zEh0leYOxg
EERoKGTp9xkJu02jh73uBXqg5HDPQut+ZlqrKB6JmgYf8VIEWdK0cRt9SL8HQYKMUCX1EV5pJnTj
bTlMl5BTIfQxVBzg7JEQbjcbfZ9tcnVCV2VcrHQrdtL0baxmeV0hWoxHlQqd2sn44LlbzUUheAN0
wYdwMgZfVtlc/j9357FjObJl2V9p1LitQNIoBzW5WriMcBEeEyIkadQ0M8qvr3XfK3RnZgH5UD3s
SSIQGe7XncLs2D77rL2fGOb4lVpnAn8EpWnaIXIlTzPH+Py0RqOLGAQrmtFRwQgY+YPRUu2omOJL
2whLS1U72TPcC+6WiXHWg09dtXsfuqExh2roIHCtWiYZ4JqYUQm/cpvs6IYij3YzPuzuKlzTKBbZ
kTnbgDHobT3PrF5VqBv/1OMSa/YJL7Sz8dZxyQ/ekHXLpc+q5G1qu02Sxt+pJn15L91AtWxVcKik
ZRJdrbiLgrl7h4ms3hpfrdkm0y18WdtFhmaW9edXwfj43h9V/NKsxW0eoU+hR+fU3z8nClGEmTD3
XhoxZi9Mkpr2JMgCe6c1M3U/waKAq/PtKg8Ehs31fUMILNOCDGfRrGVYHytHm/X2zjARdseoY9A9
joHuL0UKU+jQRU3HKgZdbjqv0LYiQuaW+rSKOqSjXaLdkHcpZ0ZrgjFsCP1uW8Yno45Dvph6Q5bO
rCp9yFMr6gc9OmN+iJkqABYcmnE4dVMPPBL6FJF9S1ZMEmSk79fnqovXmhizqXLJHBsncFRBCu8v
b3R8peS16lToZB03sHDJmFy92H5LlpqpDSYsINsoZqqvwH0dcywzXVPZxGl2agcryYs03QKIas7l
SUyyZVuHIzCQIuea70IO7o/OZgD7l4xx+FUFWu6mgUmm7Zj7NZnPtEBeSDxUyyYkcVdsK8tcxGYF
aMB8q59VMxyYoT5EAQOdAhIJo0k65oGNkn4C3eSv/Hi5lyd8Q2c1rD4lVe7Ws2U87ucljQdkza54
LnrLmuj1LklZho3xBAe0G+F9Jnxms3jxT6v8aOHxXOYfIveZ7+SusfJF/mTVLu+WYmaEBYLUziX+
VTGe3JIs1Y/iNrhcRZPdTbXn4KOLCvlVNqr4NpboMkdDjDazwUPS3KsqTYjr7CKFu3SU1XuBxtGQ
aa95Q1VM1ieq0eSdCfi2lJ0+pS7lpOtDcCK2ESuCriNCq+OeGB8Gdqdm6xUlibNNMvcNhXCji3O8
utHRYVgoYQK4DOwjJIOYTK3OKgbXfCOoQqaJKhu0drajvdAt+2URTCT2QIjeR/aueZdr4EGDP0MB
EG5HcuMMK4PUr5I68zJX4N33HqUeEBeq181I1PpTXg/RSzY75hIxhgMhYko56IXOPB1aPxDOHog+
NaR3g59SnAnr75jZo7eb6OrUCOONm0EMw1uJPhEhInaDx4AcCMNj64LE2HpcVh7M6DaVzoRnF+47
kFI/iwkl8OKLxjjXQvVG/oxju5z8EcTQvqhU8z1m4M4/DOlc/yh4SnlT/GFgr2gi2e3KiRYcGXns
dDsY2025MX5EMCD8svUYJZZBQNgKGXPveQa6dG7m4tB4AyNa3WTbs1jCaj2NUS1+cE3h6ARRU+iN
7jj7bppqTC5LOy+fOMUObOArHBjMULxlrvDm4lGshMFpr06ajdtn67UPYuB0Qy/FRIJrBB4XU3/7
qRwJk4DoGST5Jhi4HxuiBCbN8JW/PraaDFJWX2d6HQvqBL6cmVB+JMbLXAqPNxFWgd6OtGycTet6
YC98SHnbhsTTjlE3khB2TbZS+uZzWt8NiAcwIulxvZa1o3hMMp/lD6112HCOUd7GqypOZzOvrT4l
lbRms06Wki7vGqDskEqpWFzYNjPleRgfjGXL0Rzphl1UeURSa2KQPgc1bCRQA8p5reKaKfw+a+P9
sJiR6bLUwApeemEuRgVJco5Jtz2BinBIaYM7MR9sl+vDQJ4Ew7Gz9YK9K5nI2ARKIv/SEcO6F8kp
6pk1LldI3aHpea8YJGPgrHG/h8OcTweiK6PPsRmbO+VbkpedOo/TbZ4XMxVeuyQzkODYejsZKXY9
iSySPdIXCl/8YV0mpp0BF/tmiHwWNs8mG4qCOmI6GuHiKupqaZmrJuFhoyqRT/t2sdiOu9F2D1Da
huUM/XvKDjfRp98rw6wrODcvZp66zyOmwNp8HbeQmFr/WBdhDvolI7+IK5qmn2OiC28HVAKltkNR
++YQELOsH4dQGPWrUkUWEMYwsFbvBn4r+i0eHsr9UC89D1ppyuTcF1G2bDSQLVLxSKIFg1P4Tr+v
ACOv/8gAqpHAQMiGGtbWSz+mxAu08bC8xQ4cvEPgptM5bRsYb2KmoNvOk5q/rl4nTjMBgvUmzAr2
JEd1wy+/NOtdJoaVZQSozHSn1jB3GeL2YDRUZWvcnaLsmO9aYtlAYzTRwCiwa2hAtzHLMJb0NhXn
LvaIA5RkYT+nzmygV7F7mMdGsINjPoVvwlB9lDPDzUYmNl3hRdmJ0DFak30pkv5QURtjgmuTSO1W
oUnWTIkMpDTzM3kYhyXod0LO9W+/EtF9l3ird4D4wy1xtA8W1x/7cBdyxAKjkqERk5mOXrjhMTAf
EXJYvI/hSYEFMRNZ2jKxE5hksA1f4zWiQpv9XISv81oPAUdvz73Mw5rF24Je8XO0EBsLec3XyzYY
QAPvXB9iPunGUBHvknD2frS1hsDMUlxoJrTbGpi9e4MG8jUaXGSgCnc7t2zmgJDIZjiwW0EAHW1a
cKKwXfbqUIGJrd+MGjiLNUTQBGVsaYatU5wfifDLIT7XMRjlrBeT3q61I+AALGke7UtAFIajhfay
01SWMQnrlJ7nUvKlu6KYhnu0hIh54jmdFAyLADw9pFwN+CX2aqyRgwLLQsdNfZs9MzzkFLW8qK0M
b+mlo8wgMrBfcpDW5OG5YADf3FpxVk/deb6DrgWrBsRjdLf6wpbbIuzS34qV93ttw/hVC5IgtsTz
Kn4Df6T5scad/sxHBsuFgen2Tba5njcyzNOf+QKz+dQli/BOOSdJdhQTgKduuj56pEJcl1M4qnp+
IsKc8WB6hF0HNwZeNFm+jWbtWWOyw6vCmofCZDm8V0btv0euuqGLqcx+iaWKvju2B425mgHVYo4B
xpgmBFhdVagu1xbhJmdyPgjuioxe78mG3qrOUKidN82W8+6PUGo2C6Har2ArnZ995M7eQ9c3SGRj
rqzcOT5feF6rKTu2XZ+FB8BJBWPpmUf7GK3Mbhge/kHr7tix3XjbMZNQmCE1quNgJGfYVlPYbxij
Xp9CGAbnpVjKnxI0Y8LOINzvLB9D/4kaOg+JIV4iMq0jCogdOkPJ885xLN8D0qQaQRpaUBZpBf3M
jEjnLadmeCsoZM4+MBLFxkQrN9pfQ/HVcDTkwJxA3jtGC6PYVwVgwNkQugsjJpkoohgn78yOjZzE
0olsHf+0OABou0ERbu/IakZOlHo5BKpGa0B7BBXa1V7E0bVcRxi4KrJfalmKcSsku/FhdEfn+5D4
7BBImDSmAhwhnxkcK+MriLgp3ni+hSfnFtXEE5twkLyGBB4dsn4A0hkRfXsLVIksIBZ5e2fBko0X
Nqa6PPAsxKe2Jcsapr0sHyu5ztQxrdUt2pjx0qMXi0Ye8iIZBKeykFPUiFz8laUOUBvPQ/ZQlkn2
KxJZDmXAMQWzx6IpuGV9NODIpvfjbOqM12E7+Cuka1K1RUsfHZAy6taYDHs621B9uY3bdmDk/OT2
kvMUk8xpte9Hm4A71oNbccTumUevq0gDAR3bD9KS/fUQpiN0hxsBEZPMyqSZyWJ4sMQoz2fX1hrN
oQ/r+lQadDw+wbAOwQrv3jKHPtQ5GVn0PyPY6IRBSJ9kZPBk0j+M6xDAvM5sfguzbsv2ULr5ouCz
GE7urBQuCbp+28Ko9AD9bMN06Dm4gGyUdATGsTry0NlHB/1745IMzNFQuTfE3LoClk878LPLmhuU
23i9QYVEBqISgbd+yLshR4rKg/UNLYdGVuwwBZOvKbqGAwvzi/F7lAYvZKg2GcZgGxThmG8t5xCm
1kAMYSetbtwejWpMvtO4jCiSsNp/FixYiEqRvxyhRUliYYK4P06l7l+5Om4Hn6jKrx1dI8ye48o0
XEsJtCHmMjiyIHCSGad1HrZdXcXtjuF4OKSc+DroBR0MA8L/Qp3Sb/Eisr8HaoPtsvaDe5jdDuW9
oXzmRBMX8czs/Upn311rN9rSgxyHO1uq5VGoNE0OS+UG5sBCP7Z30LLr+BivhIKe5tGpqWoyG4N1
DJS2B8/t+g/03JIT0BoG3i4bm/60RDwuxO+01XgUvVe9WAjr9SkIMngw2HBcxvGH+KNEzSVMUjjm
OZQ6aK+kPmf3XHtLOEmciseU2BYSmtkUMAqXuUP9khUN+rNJ/Tu1pJm3CQMCG2BLgbzeo3Ll68aS
53VLpvcAHvZenfqHighnEO5ZVn6CrpxzCiGE6lsO4DzYqCaNxA0KM77NijSm3boCwZxXukG7zsb6
i8hajtsLukMK696Nml0cBY3Z5SbghOWGpULkbU35VS/a5Tg0mqa5twUg2k2brN4Pb+zyGwmtiX+E
Ze+9+FBnQI+h9Q7A4WcmIovMKw/ZkstfkdFEESxAtBjYlPER2hZSIkMlIB+6iDRjNsgwBeefQ+Ej
BICqFUfR9AWfwfh9niZ0klSB8hBm6qtjTQYj3RHwgD6UR74/AO+K8/+QVFW4b5s2J01M0OE6grZV
lzKMYHIk2drHp9oswaeEk1HBOjqE5innpOwiB5nsGYF7/RQkpsj30EdadVwY9vHuqf44sUDIH9Or
D8w8/aToT5gdaE9n+t0LgEiaWxmZ6JV2SxLsqoVW5LEFUiyvYpmLnBx5QL4PwzyPtwGEoks+tZ4u
ozsfwLv9GpSJBHfkFqjLdCnNkxuUNdwD3yWP5l/YQ/5bK1liscWdQPBrjMX2r8ZGv+6WkEMjMwCp
ms6zhRbkzF6yZ5GTB/hN/7NwU1rJWDF8z8Hqw2yWg63zz8YACPJG5/QTdoJOws4H8nIK/ao4mTwi
3Jz945/ugP+Rt/b/01yd23j53/ht7bdq+SPYwb39+/8COcSYbaPEx5Ioufc3b+z/mn4Z+x//Fv47
hp2QDgreKEoSLHb/x2vrR/+OX8rDrkUqcRD4t4g3g2qV/8e/yeDf8VDR3gnxmNzIEP7/u9c2IkVS
EnGKdMHPh1/prxFYLQfe1SYM+FK+MbwWOd/CZOKVtJ48rbxoAJnc/P4P1+bpnyaBPzpSefpunrb/
6x4gCdIjltFHH8EwhO/bu7k9/uAX8vy61BwlGF1ILQsjfe6iOdcEX+NqTKlJdkDOivCuTZeueyiK
uAWKOGHLR3vym/5aNCLQFyi+KI5yhJa9Tw216E1oU+sZ0h6dGK7tTzeDiEzaD7jlbavzpCVFMFqc
DxISHUm1TdDpxTGqpvaSRQfypR8ZeSvLVF47aC1qA06he8cLuPwUZBP2FOVEymelkxDgHpnxy1gW
+XiYUHMZFUnyST8Vi9N9DgtOwrtx6tbwQs6RZUzKVKk8V2vifwk4cmZHph9oTBflPA1QfJC75N4k
N4RcUyjX42gIJGnLmy0IhKY3RBE1kxCwgGTWKrrm40j0485GlWZKQGt/Otu0nutPJlEpofXZmBwB
VA7PRe66jx6ZtfnWwdj9UdfOo+jnHJ/Qmk33RBI1hxyNP9yEKBO3dpnxN0Fr/PYphZZaEyfUzuKz
kYTg7O0kBya0V/IhydAsZgBCuVt+TG4Tvs+OSPeNp9l6g67uPuIu1o9OE0/fqcw4AQUc69IdiXn8
ou2kYKq50eLV353W1NPe70GubCqJzIEGjcCxRUb23BMpMvy9ljnDv6Lu2Fh7p4w265KBHEs9+XlM
yyg4yKaSYB7B4e6zzrcEhUyEoUGlTvrhSS1Mt382NZgA/kndf0B8RLrul6XZSoMWCfMvWi8FjfGH
8lbYX+K2Vi+RT3ThgWJ5ava0zosfDqzBeDOrHm8Txi4vPM6S+nzbr6vv0Eyrm1IfOdRUt1DPeJVw
tSkYp5+xpGCTF3KrCjpxfrY63YXOct0eLDpNTTbtbdupnbb7cMaCP5bC596Pfo+CYlVFe2gzRqpt
H/nopS8OOiXZcS+iJNV4ZF1ZYjMZbEnoRT1DzgfLmxdHayXPl0vmrXkGbSSybtPilBmYXvE8OT05
HCKK17qjDX4X8NjzFIbl7V9vWnA/EsD8P/8S2VaNp5lpkBIsXMJ3Ttc5QhDWZRwaejldFq8cjqcU
XPdOJU02nIMyjcKvIICzZbdkyFx0F8JcvGu0rfC45iNPs1Rr9zGqMZT4IqYaYtw08Fs30vA/sw5i
WkPPPd8Mo+nNxxLAocLpQIotb0obAKJCzUWNy5KGeAafrxeDvoWZR7Nbvo6V5lVxupnaxh/aqnij
y63Lpyn0u/rFUqJh9K8V64Y1+On2RM8rtSvCwrwwkiQ48y4oULt+wV/4g4qviHbhPBiHQKq++WWN
UL8rUKOfgA12wUfexCsJQ61r0Z/cS1m6+iDo2L/Jwi+xGgbGf8l6FT20g+vc90t1yjMEegcIMQvl
Nu91ARBu8WmPRkdlojMdan/TZGnRUQkOhzULXuVS4inMuFcWoojscRXZcYieEjJWnvoAkuNQx8qh
VaHmqyzd9G0kR1XvS0+o6Bl+1gsq6G/yADlKtmoOjk5l3TO5JTSwGwWCHRMPJ5TUVts+8afPjctK
WCmv/Umty0FtdsLnquW0NSt9iLLgfSwS4IIN6VIw79+6uP1Vc6Pvo972u9x36UxN5rj0XXqOmuF7
Y+tHxlBIvrETp51UfBZFcmvz0thIbncmob9EsEF/0QuoLTG/TsoeO+vkB5MTfxKrKbofMbDwPAC3
4/AnFuXSiSNQjaTBB/rsrKwkxnUc/DP1kBT5G6Gge+WDk6syzzJLgmekJBb0i5u58MVKenDLNfYk
zDo3uwwrdbGT9xcL3FmHJcrDTZrT6R0tJw52PpsBabWEu9HapMUOQCclAcvpiWbrpb1KW7GKDQVQ
c/r2uuWdzfz64nWso8VKRgS+6neaBC+y4uRFcKJzyo1XU6uv+uw78pzZCpkIzGWajl+7VQABaALI
nT2R98yQMPFaYgZLQEBvskEeBxVu1iTeyXbYIaP+ZJTmLFwaFsqDkmvq5SMttQUpnHOX8gmNHQX8
0LniziuyF5lADAvgA+kEA9Q6a5jcaVz3pL2rIi+B8mPHckYZP/cO1Hs6mP29n4WXrGyShyENnp1u
nLY5bMRNmgwED0XPTpGLzWDUnU2C0xiTsoyv4cFTKSv3nNDi84sjrdICpdRbYPhWTwG5mjvX0MjA
qJ5dEoEbhn2SnUqUjTqLLvlejGaeNj51OTrNGDroHSyQuPNXPB7xjH+YxQeOTvXs6lUUu8xCotHW
2HE7x0vzbbIra5PgkENfZCa2SeF7w4bQj/2+g8J3HN2GwYkGCB1mJvLnhjljsM/FS8awbJh9Ydwo
49VAMGMUDqUHb9VQXnQ6dy+NjdxvQCqzr4noupBeqCadyl0I5C2W5RFdvtlh5om/RDBrMDqUzbc8
Ndo91DngbPw4ZE0T5IlOpTOyGkBFZmFJcp4miZ1A+x6qqukGgfpYTDkISzTGvSGVhvy/Xt1jKK9Y
HLM12znzaD7m3LonjRb5tSN7aU/Ir3rmZCPZJ8pxPITzEj4ObvLNCfpqH2fChyCtgJYdSZhpw++c
gqx7B2GPLLx4yDKkHaoF+Hbx2CHVjcMGln24zVaRP/ZuNv9OeuXtEnJCkF4Wod6DGJdM6aVFuO01
OXW7gbM+0Uxpf7OlpTIcdyZMkeU9p6JLwW2M352isg+1yiY0BNDbMfas0nlGL8E8JxyMJv+wkpB6
T5B1veYhNVeno+MwNhLYqc4fMeiYY+pNZKA4kGFWZ3IuMQnmW5i3cq+NtbsqA3+6DWfy/+hs0YIm
3KNn7eUMjOcieI66wKCrDKvEbCPK/h4rrNpW+QgpqC3JNQl02X/ucYWcGEQZSUdIW/fsqNnbda4p
2fahwf7AY7YcpSncL33nAquhp1Ct28YHbk+3bchPGcjALxx5xz2hKhYu+CgSyES9ct5oVx77JChQ
ucm6Sn1dn53amaGt0jWB9QwKMMgm/x4UeXTJvLr9HM/RO4quszNmdMn/Hs2J1nLzoPzY2domPBrW
xSOaK4FMWgr3RRsSntljMS+mDSbJfp6OCVX7M3B3ReTP0J5s7xVnJdvqQFpVwHIIzbVjP7xGvdDH
ZpAJ1U41AsQEDS0V4Q507tbnQePVJGYtvNog+D07c3UmiI9FuCf7Emls0O2+qCOiyZM2c++LcnAu
oRnWh9wDXr8TdG8ZsE3r+kcfG1OTuDs25xj64sMK9RYFOz1GNKHx166D4dWWtow+WaEpsbKwSI9E
ChBf2BbiOxpE/sXRDPDkQdJV54gjcXqKiMfYkeFI+4HeF+6QsL2aqHZAsE/5L/ZUQ5adtdMxmoiN
WHDPXphUTbbYzQljhDj/zNIz3ExTKoDUi5FlE+d6OK0uQuAo1iG+eQL1DrsBbj6j5gsJ4OJQeKt9
tVKi9ZaFWE6FcYorIpM91N4kPxJOOu0vv01DBz9AmAzXMVztY2mS6a1zXN8/dHWI4ln5AicAXE37
OR77+F7qiLyAoRo/caQE6L6KCEtlOnJKi+esRYAaWKwXUNc0sBwzv0yOO8IfIw7gd1g7PNL4cb2v
GbNlW4MBqATXSvJe7+tuOgyiopfGrCOeoiaL8cjRIKABCl+0l+PyvZu8rjgkZY4mqUNvfgwnEePF
zmKlT6ENqglHX9ZGV0ZAniu7MmZIlkmL8XNkajgnGfuFME6gplVtLkMpZxAtMIVNC2+rioofHfp8
v1utO94F7c37wEf1z2LGAFME2L0SLSvGeWgElQ4JgzQeJwiuvknLrRxZ1FtxS7ryFB0DAg5go+9v
8cfZY87thxfVhQjkBed0+MF5icTL5PnRGyLv5opxTzIKvpmxXT5hU6zKA6KXCXbUYnaLBl/dT2kj
ztgHsrshJ1pkGNVbGjKjxaruXmGDBw8jLlBCCEP/CEmQGL4hSO99VvHHAD/13ouVoAbI1GswEaca
9SvpGOQN3BMfRyOxkP4PRt+69yB0zB05AeOzgBR7JKv2tUA0PzuLLO+CoG5e9dybA6Gham+dzBwF
6UKn1PM00ArsU5DJSBDZ1A7aFY3J6b60Hhs1btF2D6GZSh+G7GaIJhanfv60jnN4DBqHQkNhY9S7
vErNcA04Ue6J5QMl5Ltut1Fs+cfZ68fzLYLc4rEjaeMmd1xi2kcl0SuhIGxtajH/NiSNSj6eD1VU
iF0C+34rhzZ4C02MLNtw8C4y3tohsB6b+Gpux0oI2rh8y2Np3ewpncPwQIyXd1/1TfSWpcv6u0gE
qFLrOOtj7ehHTpAm2fb8tHsCowhfHCuXlCb0wO1sxZBcsRHaG2O/da5xTB6CU8Q+d6ujzw+P9hOm
2WBnG0r7YzWJ8imM2jHZCD8jcpyYUBawLMBYSrvezS9DNYHJ1Zg79l5f2O2UVupn35KaVQ8+BOBc
+fow1SK3h6YP5bhtA/JHOUehPU/RhBDccba8E7aJzouBLNeH6LFdyyuPegfqahmCz8u0rJfKmJuK
O5h0M6rBX/bOUnhgHThhgDLWBNPsGW5AJfdk9o6poP8IqgwUs/blJ5fG2D7AzHTGJKEuTedIHkia
Iy/DZGifhQ0OohvIPPmN9714cZwIU+nMrntrwhE1YEa55c4nwS2WwXtfslgrgMKd/KEdG+2kZYOj
DKg4gM4Ys7ejLbtrvnrlGWbAeBA6pyVSQgbd9wSWbeniMF+XGdsChocnXSq33nkY0UlToKcmgsG8
s7nVZywjyLPrbE9a9OSuOTwzHo37pvqcFFl5X8lKvdThUj7ggOo3mE5Wrn58jbgtl7TQ5aGXy+zS
MCezigOQplDQTln8BClNu6EalPyxDLL8VtWCPkOG/1LZZb50Qdcdi6Zpz45OFH7PRBdwpEsaFuzF
2fRsdRqhPedRPZ+H0Q0+r9HkjaeOmJ93O3LT6TqV8m4qHaE2HKcVp0CKqWu59E5F2oFlVmPAEH7E
O9EroqlL9Vx4nIlIW/PCr5WbVcMW0abOd97awaLGkGurU0TeunuoyIT4Tm7F1N+VwbRGzIisszzn
Jm++Vc3Sf3NEvb4SnHQLFmmJF+M1oi7l6uVC309+s+BSK8vav5blMh3qIs7f87Cj+GEPddaTpuL8
TXFGlkQbEZ6wEUqoW5xnNuyYrtCPs6zdD+QpyEY2mOC3K5m+93X0wv5N9owzmfbnRDMox4RJqhJP
1mK+lX7iXaa84Tye/kPgCqqRP9dO1/xgXxjz8yRE9AzOfux2rJb6VZUDKHUvl0W+7dFcTkxQrJrZ
tW68CAaq9zkWoheFhWKv6gCfFohVGmRdXF2Killz5mOC7NttCpqVTKTkw+D4FYgN89TJ6jzIuHkf
Q68ODvnqIq8JGyENlEs+4xaIjKERZCUTFbRp+C9TggqdIveRsWztKtCkFRuMHlqkiJtJh/2/zvEQ
eTpwu0tqEouLeMr1D76aoh+7b8xJreo+oN6l18Z0jAVuRFF25Z6zG98EUCWfL7LeGQ9Vx4wqiQ+A
mn1T+68x5pItOxP/jHdS8vAmI3EkmayL+rZj8ffMbdx+0Zt44qlanunhX7KswTSTFKFXnbH/OzXd
u0mzW2/CtB6cjvkjUq5PlcEDilsmG7v2sc4KLoZH28NZ6EGGa32tknEiRqlbJnQnGRECdyCbqiSi
cMbQ8hRiCsPQn8zdB04KrlVH94HgixgzBDk5tVdfEa2d9lV6jfFuYSOyetXuwu3XtovtyRKGRI5m
UQH3wuDfy/LeBInXf6+bCA2mTpFY/0vLQcDiInm2QAsaaq2qu7wQKiBADKT8PqnlRFjvhEVlGwZD
MT/Pad99iEDyDbyg4DL9U9yROPHqqxA5bcfJONyDsMv45ULSiFBV26kv9ybI3PC4BBjOgALphAs1
ECODS8xIvr/lPiG9dl3TPgrX4f6jtLn1tdd9bT4qGAgsz126tq8O7rv5meUyK44GrEV5z/Qd9yrn
uF4Sgzn7RbBdMB2XDy5LT303DuXwTuFv7FsTMtbHiIsDUH5qI3IlnTFLLRR/H7cYrlK+W21WflA9
tUH1QPo6PxVTeUN4RgcU/bap7bJlSzfNQ8FcDSgvfgbYgTNNMYQtiW4H6DL1t5PomoExjJZfca4I
79543jDNFEg6O6oBlwoZYvWdCBe7wcLjv+ET8TilxsWpDmBS0YuvX/DeTuHmfwMpbdDb/GDT2jSI
CJ7AWMRmV5ju0Z8aF6B9a4KPv+8e/LmJFhFmmXh+jEEHPkjIe/iX+e5iIhTXUZKn1pP9YzNL5aKn
jOG8AU6i1UG6A4nDf/+Z3n/7UL428SCb0LqjLQM7+0/9CoppmjMUT7hNRPeBfDfi0uJp+KU53u28
YQ0u/mJ6GsSjaDLOPY0QhwWphYytsn+uprrotrjGA8LLmwHYvFMfFtkHX3t46xOJSrdU0n4FJoG9
RjYNBxcbv/rYQj5HYFIPidu7F9sKF094WOh/xTO8/fh/aMdwKR2AQyE+8tvUKc2gP/96q/A6l+0D
pzPSJs92q89ZXva72xTGk5786V5GmHqJEutf/v7K/vcL69JUhmSBnCBvvag/f3LPq0Y2HjMXI3aL
O4dcsTOycf4rDzoOEHS6idv8+090b+PQf/5lKVpjwOW3jpzr+H+Z09aNMsMt95NFokofVh9rwSYQ
yWUu1gCnR5rEd6RtRI8iGLtLE2v8ynqmwe0MsRHMWsIr2uS59P4Vd+rPY9w82EnsoifT9KNdGHvR
Xy5F02uv7NnQNxUN/KeYGcKnIteUi9opqA3+/irc7uifL0IMRSRC34zpvvE+/fm6J0satjgcB+YD
ag5XxKVLSGFz5v+Lcea//lIu8MIIWAkiqeMB06WP+cdG3zKuDPswKcPLaZDbHbSiaq/bfByIzsU8
+C9+rb8+yHwc/e7Qk7RIaQT8dXi6WVxFDhuLWPePjUfNiubDsiACHeMUT8UGA81NhGJjQFleqbF2
f39d/wFI+tOVpdmJKxHOBv13GPw3gNIff2M1eWrGpU27ZbX9QMx3tYp94fs2pAUpskdqDgbmhMk6
2gWEgH+kK/PlaDw92Owh0g7iIFHDTPfRVXzAyofXJ22iuNtbrwyzjYwJr9qmFpMSSY8pkyilZf0A
LzEpzhirt55mWUwRB+KcCJWUJZoER6f1nBNmIZHvgoGhHMzByPWHYLRstDQSbjUo/or20UObJpCV
6rbY1mI2X+Ns8dW1oZD1HuhEhB0TOeGynHQFxeipmmZuIgMnbvvK2YINldYN7UECxdl0Lc4ehrYa
hytvGEQjIMVRt613SvlvOwoGZMs2Da59JKNnZuD42z6IgmCjJxkNsMSF6x4nJ7jtxJjk2d7Hmh++
1VYdrbTcSta17FvWEal3wGsaX2oMhMXOt9FwVxDR+duRxFRvucaKGiClzXAZLGbl9yYhKGNDCl3+
tmq7Pkdisf/J3pk0R45cW/qvtGmPNEyOoa2fFhGBGDmTyWkDY5JJzLNjcPz6/hCZeqpKPWV3Lbvt
mWkhqYoMRgTc/fq953yHw9S0+RNEHjKWQh3FvCVpaw703B0oQqSnTfM+Fkr130VuU0VXftxr91Nq
hfKgqoHjvusFKl+WU2pssNAmxbayPH6PldBJCsy5KRVaPkoqMl9jqqgMdE+3pU+T7LQp5bMMmebM
IDIiTR5kMXFA47YjruxHPSIa7GtH5NfatE0sSSuV4JtJ30tj1IvT5I6Fg4yloX3d+4rY1OH8G/rE
5kV6vnFikFDxYLCJoL/sGe6dPwSXNw33ilevtIo/dqbGJxquGOLuRiImeunmFCGxWU8hnWbCz9G/
u0+mhWbXTHXmHAoP0FUoySUJwhoReB1q3luYTZddWjJbcEgTuzIcmwtk3qVKO/6o0qYxHYBZpoO9
0pqh2Nh0Nj8NsqdvVZQZ9ioCzic2YVGSP8S1CT/N7xfrglL44yZoOGwVlFA+265wnF958iimCHsx
8Lkm2NendcRQ8Zb3yD7l2ejH1kYTX6Vez1fw+9f9dfMlwcbmmCWDwzIpJ36tJsyR+2HojQy8cZqj
Y9QWxhGmvOnm96+zbK5/en+YpH0OO19gkdWRXPx5K6Kvag8yrWDyW5r7GPtG8T3VrbbZI/sUeI5K
lM8rgpXIHg5no3qWLIrP3/8J//IRE0cC4Qy6LdQfzzwfxn8Qesy+MglDdRjcjN50UynKeFpN7q1h
ouFcWUJ9kJfHZ/D7V/21quAdI4/B/I9iwnG9X984Mzh8d7RNVyXq2pNlcL9h11rm3eBxXgbwDsb/
Yd//l3OO94mAwodbJVC0eL9CnFi7mECZA88xcWbYu8Z6E03Wd1+1bCW/f3e/Pj6mLjhjYMwg1wE/
8GvNVKJa8eWEuyDyuYrghq0z7baS9Vx++/0L/VdfHqQVB5YSAhTjV7BM3Eel3doEHk1LwpggPLrB
PJLzf/gDZke39aaPH4qO378uK/+XJxckno0eSni2RW1q/xqgwaFXOl1ojNQ+Mr/W9a47KltHvJyp
vISwY1fOB3Fx0ycmS+NDaHIgmhH6zRsRfIkMNE81H2aVttCGQ12cMiaIalOHfn7rorX7im20uPAn
upuLMj99xJSWvhWJqctNFXoe12y6exy1g6KRSSLTuDGjYYAo6S2aHTIQj2CjRbUxR1+9WWLoQGOn
4B0u2J0ZMTVO9W2UodbsZsOcDogzSu9m8S8jnk+IS3+uEJpLiUmiIctv5ZABbe3c8/26pzDQ1jWD
tILBDj7HAwJdjhvflGxDXejN9XGsZttlnFYO2h7FDbt2bKeyX7W9huUU4w67uU9wGcf4ubmkWdwr
SJ1iDn1jD4rfEOWA3a50WYV3GdZhxrh4pfTi2Dv4MoLOkzXyob4ouPOaXcHvLOPK5OAkIjlCAI+u
xLNRq8w1r5QzX7xshrbwtslss5GV5Gxfd+gDcI4sjaA4aolyYGYLy6BcOmyJr193opC8EXQ69JwV
RYKPfHiH4dZGIV4i7DHK4ROggyCINBsiDn7l6d26A22mX3QipWMtMhtVflv39r6qS0WHUxPhUxKX
JcgCHFH7CbXsc1cn4+PiX6MO0RxSfLXKEqeyjXBoqzj1kgCTeLcjDY2dSSLH2zOu9sggrkKOQJXa
0l570zi0py4jS9qvR3H6cSbgU+Xd6bjds4sfTaHUTsrupY7H5avyPWqCGvwGTq/zGcIkaDHtJML1
MHe3nn3h0rJ8nlAjb1zPmeq9VKh4N1neaS8a85kHG50N3SNbD+dXdDHZqTQ0YkKHWoMcKSlzd0JB
YBqVP8ptjqAZDg/m//AyLWlAb9tCdk2ACqQoLpMR5fg6nxzb2AgUPlhuLMHD/EP/MgPnMFFzyKje
OYW3SJcVRyft7zrGy8AagcVx/nLTljjsNXrwyj9Vapp255X/lxSkD1XBf36FsL5P//O9IjYziWL5
938rMl1e6D//te7v518Sfa82b/LtT/8jKCU93tv+e6vuvnd9Lv/+v/jJn//m/+0//B/fz7/lAWLD
f/ztvepLufy2KKnKP0lBF3z8v5eOHr+33Xf1Lz/wk9RqftFNR7eWm6rD9Qmd5j/Eo5r5BVuzB4sL
zTmoO8v8p3jU/wKVwfDJ+YLACcGYw2rpTyAetf0vFB2ANV3X5ecYAfwV8egZU/rPAgMps82dFdrb
AqzSPS5efy4w0pBbAW4ZYuO44pvMI6uOokar6kDZBFug2y6zFygE/Z47KNHiSmJdXDUGfRF9HKeP
Lhubl6nlmgsOInugV8qKaijEn8ORROJwattu5flF+zI22puNWP79rz9v//Zh+uOz9Pf/1zLqgCn/
9rGDfXz5pr7/8qjyMz+fPDLmyK6Ctmb5Fu0Ib5Ho/pAta/6XhQzsUFnCckSFr1N3/gygcw2eL50f
9NE86/D3qIN+Pnqu/mVpalgLOZgn8h8L7ubH88Ra/bEAf/7vP+qHz3XHHx87XYeMxoNHgaAbrI5f
6trEjuqu0XBVUFiS8QhGJTqkg2HDonOzPTNMbGERaVFD0Gptf9VEok9O+kxeJX31NMr3OB8Y8kSh
RVyqbARGv1iOyKE0m9gwPN5+8jQIDMqk2rojg5o4cbexDCcqoVRP6F4bOjPl1IxADXH8o0qrZrTM
Zm3dwKKYPo0TrUJmUki6LGhhfo9dbjebBpOp0q7Lt3SWTHT0MO3vJTQ76dIWYUDW6V9HvHIAORK/
ONHfntuNBV2KTkVjImctcYUHXHDJGXFE+m6O88ET8KTWqTlFx3qyJ2weTt0/UloxbIPi2ey6hPxx
WppGvsPIeU+xHOprfCT9Q+QUSN1EWL7mmDLpBjtVgThTM95MtI1qVfQweRSgkrepTuVriRRoX414
/oXEdvXf61Cqw8d//I0u2+/W4cUbk8K3P23/yw/8WISkOZqgdx36gTCpeeT/cw2a+hciHAXQT7T0
9JiWju3PJSi8Lzq8QoPuOONrbgocDD+XoBBfuHnS5mW39blhsXB/WXa/W4a0C/9cpdMntmhyIU4H
1ksOpPHLpYfYNEVjCnEsFobys/Cl/1IWdK3Qn/e7HHLZ96wc8HZjifeWNlfWB57qp8sF9GVvDZA3
jw6cmhptndYSVJXizg4UQKhdOtdYClvu/9Oa+GJXDwxc2GiT7TxHB4x59oVRn4CkwAJwjv7Uo4xp
+wHpW+FmWF4zEQJl6ul7bQ0yXk0EmjgR19kYZw98ajJbYemd3iebntyuELakBK49FGtRxbwRpMmo
cpCl04LREkmTBlWTMP2IbX1ciSkE0ReiXnm2cs9moO0wqFt1qmnrwLJiC8HkoFlcF6ZmogZ3iMSb
K7vV9+aYaUf8VQqd4zjfDH5YfoJj0Y4ZkuRNOCDJcPO5vQ0FZflGJ7Z12haWmb8RoO71T8ogSRIZ
qu6TfV6oK2EqBXkntdWjUpOIgwnCyMH3M7pOSesZL6oUQ4tXC+rEtinD+bmNo5qek1/Wb1NGibmC
vAWNLLN0T27Yu3NawYMGxM9LpfvRjhpoohnuCVeJOhGXbu+gh2ya3I42OCv7z1hEyWNk8zIEHQMG
WpcdZGoomVGcI0EatUsDrADietVGX1VttxZYmXF+opvGBbLsY4Fe1+vmYpNERi/xnXTRo9SJjFy3
ReU3iIc8JJ1u6qB7rZ1qlMcEnzCqnFnYelDmcQZpKzMYcoYz8opRlTgSoyE1Pvret45WrRXeajRa
tE7DkPVXXV7H5q4xeTt8vRadYmJMJ7Gt54Ek08LsawbKPSKFDIuWvTbMApIbbWIRbfCN1y2mvN54
9qXX+KvJba0EUMuw6StNuQHgwkJHftUwctPNrr/oAZCUG+pF/gYEhdG47x1XfbM0UT7TX614ZnDS
f7NrPQe9YaNrC3rbjpONBHFC6lIf8ii1yE8hfEGpvmjxWMSbOOmaW1tzsycAoXpJlJrIPhaBEhfK
xHW+FguYIci8FFNCA5ctC4aR5CjApf6zJBM7w4OQO5wU7vLVVxCECGr2+7YJJny6T7bCe7JHNhF9
6l42ql1JVeZsRqtLsusJhSaiRN8sm0051WqHgw84p4G8GZWl2caP4Rz53Tq107DdRW0NTSOV1vxY
c8Gi86NMhBBSdXhSwTSPMRpi0423WoaqbV3AleEoTUcYRXieUzicY6utwO/J16lvrKeQ3OhwQzsH
OUldt2F3aXkZOVBYINxiBwE0LY5V4Zb2IYqqvj0w+yggiOcpqYYkNwu5wx+fpNdq1Hp9P4KGAvfQ
zXznhhYTkWy3IbLQNvdnJrWJGyHkbuwFqeVRUqxr359QUJrdPB2BSYQPIF9YyfrM/H+T1Mlw67Ve
ZRwTzSa1eWJ2Ot5PAMaM16S0SKx04cguM1djqjdNO3fPaDOFDWNvHAD4tBZ3LFOlYC4pfRR4BOSX
WUuyHxKe+jrJyOS4hcFD3ibqK0Bipmz98aJHt09I/VDa8VVm+cmndKYYQlrmo2cqpxzbB2pNq9uh
MNQfLWo5L/CzOn3PusmV25FYBHODo8KKvtlQyl6hEEQfQy+tjzYu9DyIy96GjNEPCxfJ0fXHUpr2
pqrZR4LWMTSx80w7ezJgJsiVoNXur1rPiZ7cwuyaC/wOiRuUtZBPJa5vtenpJ6kVzoU5h89clTW+
INr0a7uCixRg6HKiWxPOFbNq7FgFgNZv/mBo0zIPQPM5OWPfb2pPzFC1ysR6mIFkdOteN/pqk+uu
1pDNPbQobnI9ZF5qoBTmZbunxs67b9aYyZDhU9O5K/IXNKQXhl2V605qyI5a0aN3DIF9GYEbO1Wy
7UF2bdo+N9KDpmvuJ0XnRGMgDRFWUW5a6oAG0LfQnxvsV0kILZHHKWMi49mNGyBjhRHr1XWBhCOe
EMOJ2BlROdGUfE44AIydxr3qW6vXYcvmkTr6pjW1AcbcHErmDEnW+gcabfK9a5sevJRs5gfNCMOH
zvW8bl943ovmMh6yCzslIC1GoT+H7fhN9FV06h0fK0DK2AV4lglxtJqqh9b25OWI0vZzwfEQXBSX
ai9RrrF/8hLvdSrqz0mbsAHlcOQ5TMYcTIPhoBlejTll4grryfTK9u06K5dH9FlI2xgfNGYvd7Pn
yCevMbpqPSRTf+PaNgjTbA7HJ4ICK8Yw9iId4gsSOxcUTYfrUOUHYB4N3FdArdW2bRyaxaWbTviY
M2WaG+4bwD0NOezsNhf3FSoLco0GxkbE1ODBxptPpY4uSPdfhroAC2L7YfyWoTL2VlWd6iRNokPt
tl7ISHQ91LT9VmxH8yfvh7YOkwrf36l0oCGDOjFtNgrDBKpiqBrXcRsryM+ZMcH4idAVr/S2RABb
GaHegFQpM2ONjyFO4IyFyvkxqv5L3ZD/T2+ni9H03zdF6H/F/Vv5a2HMz/wsjJ0vHqUng3I0A6Z3
vuv+uJwuhbFAquHTAEGnAazwn4Wx84VCFS+9gSmaJtsfC2PrC2nuLj1bwUx8+XV/oS7+pSuCp3YJ
UKJfYzhsiA6N+j93RexQ5Oy7ot64blj7m5qJdLXSS9t8owEos00F0+KJOmR4aKfpFW0JeWQz3ewt
5tXcCBQBwN0GQlpxwgRb1MHcFS7beKV5WmAOkSyDPmkG/6aMUtWdpsnQyGLsnOnxDx/5f3HNttxf
uvDU97wF2gAOmcmmYIT/5zcCbddyIRIBJ8IQ5O/nqImXPJcKrnbmYANZuVmefCRoRk9o6pvvCcc9
JpFmRC3BgRjlMOeSZbWhrkKRxNT9q0TNdeOEdmGtaQvlp4mRUbqBQCrv9AjcM2WQ7ySHSShv0XUW
Jm4gz8ujPTCnqdl3psQohp1J4/o9RhENdfgVz2GP84NxJYJVD/9gjGIjHU3McWPxaKtkAmbY6TnW
gBndFiW+zN9rLy6GYIzc6dyBDsP1qFfAcdtEDujkJ9OzIJI7qQjK0UOwlqghI6FOWygQA7oSd21n
Gi1V+vn1TWzJMV/7dcbovHMHr952UThCyuNLvuCc9W4dL18sYa41DkFqJP64hu6A9lIWjtHtHT/S
UOBDN71Av628I/epsN5hjuKgc9y8/vAStzk2s0/zufUKXAVp2R5yqvuX1E1bewVcy+JD0pqGxLjY
KPHAWP68b9o+ehE092+GWMJ6yycTdhoHx3AF/okzRe9LqhdTmzUnMHIXsSd4Fvocmor6CP2gkV4X
CUYwdCLl/BFKUNKrIh6tT5Q71HkDgNEHI+8H8IhWbH6PEEhT1GUt8nSlpVdGLFPzuppK86IZncVT
kVesgJG/uLCiFpy6m0I/FPo4P2RWZI13LibemYEs4PDt1IjuWi8SH4IKElgUA9ZgWhurAQvudTQ/
4f1XC7GEWQU079YWj2Vleu/JeS8G6sm+nJ73aEpw9mvjvHfH533cOe/pyXl/95etfj7v+tr5BJjP
p4F2Phmm8ymBR5MD43x2wPjkHNHPZwpPIudLfj5r7GGM38bzCURD139RYKn5ZzgQ4cWfz6vIqEf4
6ikgbZPzjM4vJ5t2PuVcOBs9mRk5px9lBychWjpORfpU+YHnj7NyXI5N7XyC5ufTFMjp+MTlnDOW
6Ut/459PXm2A1BQuxzEcj3l8sMwufU7P53XCIOPVBrA30W7VELnDwoJmKMrSiQ/qfOr7cKU+taUU
6M9VwbwUCEVded4OR2v+WQolL7liVw8ONQWHLNXFcK40chbxSV/Kj2IpRMS5JsFNF4IL817kuWKZ
YxU+qKWMyWKNp29cihvyqWr/4APZm1nfS/2DdJVaCMEmdZHrQsZTPfXWTusa79nv+0Hu43M95Z9r
K/9cZ3WYuAO4tVRf6bkSM0SIR7zXQrSl2blaU21N5UbvgSouMijoGAxQ2w1Lmef9qPg0VxpIQpdK
UG9bqkLtXCHGuhnWWFWWynH2o44qcikoTZF1T6KMqDKtpeBcKDXZDqMNdWhv2WRID3lEfbqoRB9g
orCY1bmCLeeIahbRH5Ut9jX1LQvNikTfKceKbNrRbWVhLgsMXg8z5rlOpoZWxLuc6+dU46HZAPyS
Txlbq4/xDlYg94KeC4omYheiTTKM1kknQzfAleQfGXmP3O2dMHtKuP4oHIHgXFfT1ECrqfs8uot9
hBhrTI7UskbnlSVyXhQktD+Ata3sxg/xK8PxEZAMrR5TvjN18QpVRWLcRBTS0TYuEpo9umFgbXe4
YwBw7Afb3S6C2WRL0yW6wnuByU2DGccnhDUCqR3dipxxZT6+4WKJHzwL+em6zDPnw+x9ewqwdgzD
BajtsfhwEuB9MWvcWXnUyCYvZtF/yVvTn480dbFEgo0o7E1tlurEbckrNqOnT28ZDLzLZJI1zYFw
hECGu4R7LEjOFUlobFkVQjEdzYw0730sQCdIN+prrKw85yHvytsKn9K1GyNNMcOp++SiB296KKd2
m2XWEjE99pkE3Nchtur8zPRZYbRTuGdgKA7gPsDlwccZXeOG46ioRlHaDH4RuWRNGBkXXi27N276
Gdel3u8qTDTc7NZtXaPrTaQrvwKB5XI1oaJP1t3gCrUH4DPr/Kqkb7aeGuRrE+spUCE6C+Tskug4
BeEosneAboDvysHD499gKEw3oEfthyRU/Nt5IQfvKHtQf2ub9XHjWAVwdhFpOFEaiHBqrZmAnlE5
I9/HezzRf5sibstmNKL2HYQtsguTeeDN2Er5MBWk70DyG8Mb1TLpobcU59wgGhiAwblA+e/y+G9A
X/5Qqy3Ty5+zxqu3glnjfV4Nb9mv1TE/8rM6Nr8IclnId3RcJnQoev8xujGWupmxH6JX9BzkNf2z
bcxkEC4RPSBoLBYWQ8EP/WwbA6PB50QiDTUPGXfoXP5KecwP8qv+qEviD3JoGvNgLGMcwd/457qy
61QGtrke1mFLgfeybNc0GPHw6oE2GHOG/qGl2QtZNMGvZYn8w0tpyc091LsBs+qYZApWnB8a3Ro/
hLebQyt9VQiJD+FoNi+0CckbKOh3RRQzj2h9WUn6/CBq+n3EB/WbboIDQWkrduPgI4a03Ox7Luv0
NNhZ/DwCSbtLoTIw84guCm/W9nqTTYHbDuW7SUFJRso0PNZDJwhQENptWEvtosZdGK08t2u2Ah3e
3tRpYavGaY+2LLnlPw5LWzF6xVCEVNF+H9Pyxs9uYvuxDsPitpoxpQurGA4zR4bTj/YHDKviHvLA
dD2CquzBCpjyyq0N8S1Sg3nXuxW6xTR2nkul02iklVPsTFSUe3DQzm2ag2L0B0ceU73NabR48lhb
3toV8JGh4TKA6lPCuEiBXDV17mzbCBSa31fNfhxF+AxBz74K7cbgzrzpSDTZDRiMt/DC9BUjwJkk
lvRrj0+EHigA9CGAnzBdWE09ngpGU9tqyHD52VF8AXEv3IWM05xOvBuZ6DeSlslN6YrpcrCK8gI/
lEFzAOxcZSc3nlUbG4n7YksFkN6Omf8IR4DuT4tQrS863kLe5yviPbpjBSlxgxP7CAqw5sy2P7hj
OYekFfhenfJBE5q49OO6ZUQnpx0ywPJiMoljAPgTPY1zma+YpQFxcTrna5qIF6xr4oZomhCgoWtd
VFFM2nSS0P3wFNoewAb2TpXNO3COcjWqwtpzBCNojIswsFqreuuLRwfwOADxtL11tN68HLkdrAdf
fgJvVYs2tDeuCxVmm9Kp5OXE3wUCBZ6sU876aZ7gqPAxyPzOi8p+PQ1DsXezqNxBLgTTQWoazrtJ
PhpYCx+ngQ9uyJT+ZHXzV0EfeTnzoxOBF80RowdUfaGNmyivaJjSgC0aU4fY3Cx3MqAPeOLN8RiO
pBNhEbFfgb8zMcQuCmi71i+xYk2BJZOZhIDGDGzlhNdp5TVQaJkPMDlNCSzU0umlNCd4vdwDrqty
yXkYmH1uBqmedH5kPU9A8g6FheAPT429D5V091ATMagh9r1ufSaPa0k9DZJjhmfajoqasVCoZU0C
GCbTPfa+5qw1aMJBmyQh2BqITvS21Mlk5LMFo9u+S5ywK1kbM83VyPgKPLc9hGGiGytkZgDr89o4
GHprbemIv4wu7KkSOdKa5EU9yKP0bkJNMWCfG/0Pnp43P9VgbkNFPMZjVW2sDp54qsoO4xvC6w6x
3S62J/6bXkXbaXZeZy+GA4zA3Q8osLhZmWm8LYamORVwFw8cxJyqbgMNcp6dbIOEix0ow69NZBG4
YPw390WSDEcd6tKa5KAUs/MwnIRhF6fQtJH7jYb/4KRjc+LmBGGaOygfk4Yl3QlN7dCP2HTg0Zh7
Gvb2W0xOEpUaxCFU/e06NxaWATRWkCe1ea8lphlEuX1hztWlIIj7BZXqXVdlLxruiKBGg3vl4j6/
iOMoPmhZdD8r/K6141yj6aKr6bZYzFnSlK8TZeQ4QLOHWgw1iEFSq9xspWljxN9T8Q1WY3YRYuxZ
65HtfrMzpb5O3QStprDde6JZMkAkenQKKS6DtB9H6AGWc9EWvs2akLByRsXuW9WDTtiTfhMZ6bfE
3Nu21gXKNbdab79G2t5xkJE5S23IOGA71c0320YoCG9jvFBxjzAALztxTxgd7+g2z9eWp2p8T9Yh
08aAphKE06HtVzrYzw1x2MRgt0a4HeqxPZBaC9CkG5+AlKSBrhfrRGBW00Ok6vnMzCAiDYZOhzBc
gtvMbDhFhlkeekeg6cdnvPfn7t72kmtlOFjwxGAGxDMVVz042JuxT6InPZR10JugaAGyIc8W3g2M
EGvbOmWQDOFzKdxDYy7tY2X6x9H298x5j7ow5b07p1sjzvqdNroHVzYEtZK5BiSeNBUVkamhRw7U
Mjol22jUjpPlf1ppeiMIKwtIEghRKkRvuk9HXzNG4wpafX20naTZuAVVa9t68zs9EarGjnWaOjVA
GrgWkUPdp2U6IUJm6Aju80C+gIZ+YmN5IcEgCmwQXg8aUrutnkPcAevxHekGPi3XAG5phzmEOU28
JE7iXXQ1jVuN6Rg3Dfs0AJUKKuah+apnr5qSQTDYCQkR89xmG81ZQ8HcX06kNx1d5k+tZdyyyLaG
E4/Z2mRYsnLnK8PL0uueQDzfgS0QVOZgHcBKM0Kl4qYfPHhoIgYu1FunBnJLTzv+9Idw+IoLrN7n
9ggWYrb0q2rMXxE2WbsI2u7B6Ubr4MTt5xDn+daLUVquJr/y7rMae13pCX3dNUl00nAL7aDMd/ZK
d4n5CLVQ3DWMLa8iv69vPBu+P708tQO6XNwxkdZ3jNIc0BsyvKRD42ybpq9pjufVicQqddAS7rNQ
lWjAtKn2lYQNru4VmUxKpZx2ck56udIhHn31o4RQLc+ru+82tuEEgFwDCoRqfu1yTnDbxKznknRw
9EsYtTmjw8cU4eANKVwM6XAVfJS1VWUIuuzoRAc9ugRX4wUErSGSHy5cM7e2duHsRa/rEOJ0AAWS
1EkXmD5Jq/eiruyPbLT5YDmyD7lu4Xa05BCAguNOopcY0/nwXfTvjhPolhZeT6kS+4YiaxNrpsf4
0YteO22m1PPws/v0CdWJcKZVZmtbp9G3uuWurVo064x7d5b0B+Bq+9ZPTz1+J5BsbN4j6DwAx/ml
qEcwrco6EqiH04B768bKSWTJgNlVXmFvm67cZf0ElDusb9XguLc9oLjttBANnEi9M/05hLRLZlAx
+qRulDwlMoLqm+xg9WzcNHphms4gaKoudYS1XkSaQ6cpoCga8GMe5F0v2icjmy8Ht8TVwp3b0ZG2
qQVo3nJvLEg1oQ+0Btaj7ZDc8rsJ9dHzfaHZh1zNCx5W3zS+/x6Ty7mJUx5i1sg2WWjNaJz8XYzv
vs/Gb432KmsS11ijxnQJm0NsrBnDIKSnO9K47ryw5e7PJzlBjtsyGr3AkfqV+NZ8G/sDkzeXiiuq
iLfM611SXvsqxuc+i10XgYpSWLZoqUmkskovCGgYPlrDHDfWyARJ15jnQatYKcuDaET9zZCuwFMT
vkNXeBTOUZkg2Sm7V6UFMlzTi7s2dPj7h5PVLBE4fMZhLi0WDJtM7HI2YpJf1XQWV7UfzmucSDs7
Mh4yzd0bjKqIeOnUdRjLDwI0TjCQyFdShROMbvwobfo+ek/iSXVPw/djaKPPMGuCUU/3cZk1hB7A
JkmoVlSmaCqK5DZEgLie6wL7KwQLyJIUvj0MY6WkvzHQR9uRuY17x17RCE+CbqS2zvnikSgL797n
u+Y2ANnBsSDvDk8x6gOMaEZDdGS0BZB+FQmYErRg19DIsINhkC4XjjRtlkeg/cd02gwT+6lCHH07
RSmc+eiAFqA6GvipiOWIxieEvYTyDDSbv2nSehjmUsMCYGD9YiWDujjWmGzU1O/btnmoRWIGhiT0
qEjEekrz9IpQqvaoLdgrFcPkWvPU+c8g3GlcF5r5mc+peM2JmoApAMIDZ88iI7AqGTQRXQmmHoiI
66uMx5C7xYSbDIQQhLGI1rlo3Pb7QNt5GwEhWVcNT7kJzMZq3DlQeoocLym1q7GFoyUd4xvv7phr
2mUxSGfjOt1wDcXJ+yo9B2EETYgrF3UaRdHsBY3mtMgB+mbTei0U0AJ4hJF249r1h+vCgEUd46Lb
DbLRTpqgr4yavrhs/Mj5SpYW0VWOU+9MnNWBrO+UNfFn+2x03kYY7bpLcQCZ5Cek8m0g3iCHqzby
Fc66oy68kcafggNum1dVmBzrBPbEKiqTY+cBKR7SF9XK6jqVwgQYNRyzctmZGBYQNBPBZPCuEoP0
cDx/BJLRELmkJnFWYsREWlrT1smrS1KzXjN9cLb2NF8Sc8iBhyXiMIDH2nfzmB76xrvhCDBX2hye
JPkuQV4105ONQYISevxOqCLUFSeCVy/DI2oPCv1WG1cjpgVK/nbaVbF1iW7kTjbgO7hF4lOLapt1
kjznA9PwuehIdYPyfT3oqG+JBgKvyXa6cTW7C2JNfsuTxEExE/G+csvd+k60BZr/YOfFI9gutnLf
+RwM/96swGFX3qZMEnpbmnvwHPrfGOFJVFnaiT3hMGuVK7WGt7bYL/wQ8wF/JzRW2mg48YqRCD63
zN/MCGmYGSttk+FgXxMLkQQ6pNV3RlW7kls8Wo58PQIx18vwWGZVvtEMtrDIq6MgwmL/hIg1cHF5
HDshwOv3BLzCGFy7qftoGsRi5b44oqwCJONfxCbZBmiGpkNtoNl0ZzZVpFl3eEDiYBbiMvfcgA0s
3JBQ4IBiBwMqQxcd2tLIZgR92VaOCobEfJcmcUG6vEYOFN4Ahr81RXKi4fdipiD2QFfvhwKoueeF
IVVJauxiQ3+yM1Sr5HhTl3tmGDQthuusrR7BfROqEcf6peUwQqLgzXeUnPV3vIXq2FnNyIfYKy50
5Pdhnew/epr/PMVTPZHv4OfeQZVa+rw0Oy+FSxisywgfpOjMnCytlftWFrO5A9w6lNyGsvxopkX4
rM2D9UTkLVI1J9FOCXEa6yiGJZ1GfcUgZokMjAv/0LZz/dXsWWNh0VkkiDlThrrbpcBUS1pbnBKo
CwBQPBVaPpJ35CfPcSppCszs0ivkjaD5XV2pK6exFNV2WX51Gvu1n7riQKhkcWwqcgczaEYbvCtY
ujQkbV5kRmszdqHqJLZ9KHsANa7EV0bQFbPWrNIP7HrJQymcdMsNT7vyZ8Wp60oX/Wpod1cSTAWs
WV17G8NM3uJtKdfSluITRkx/zGZlXOIKmh6INlvihXOxMoWYy1XDIqXpmTZPybD4LvU5O7AYh2sW
lMlYyAkp62avHFf0scN7phAaQEbax4FTl83d2Fbpa99hYjEJzNuLmBRk4gK0O8Ru88njKrA2O+70
bV2KwCJJj7Ml9LaRHuo7DxDeRlZJvnUNN8VkWc/xrY/UZTe2SO98PLin/03eeWRHkmXbdSo1gVc0
8Z6JDhvu5uYa2oEAOrYARIRpra3FaXB6HAm3R5SITFbWZ5Kdz8VOrZUVEA53e+Lee84+GaEj69Zs
rQ+GHfZR71t6/0mJYzhikrKW7cAvXVoW4mDC0+rrhWN8KmQebypnJpoTBjOY/NCY/NE1G7/uRweC
zARZLh9GDDjCBnMTTXa/7pBF3DrR1WRqO6TCFkE7HLNYWa8k1WlnIha69TyozLPrtIYT5gqIL3q7
NwrmsXmcBr4jjeSCgue9pnd3j5r0XQm6f6W0BUi8qNmrIDS9zKU1PUZsV2lN05yPUG6Uq3HzKz0L
Wg1T4nPODcWLNVp0wUJ2KXH33YLBnPLeWvw0H3ix0ZN0GCQ6KeSSqcc01tvOgUu+6wlbLbtYAKhX
FUggJE8aIkplvhZ1v04KUljIhL1SJ01ulfTSxF3RRh2R1FMeHYgZiHeNkO5nCcF3h45OfFSosvyu
NPqt1USkKHREMF4Qp1mPeovWPBEu25WN6ot0UPNhAY6Dp6fCcAtg7E4E9Bc47oWn506zq+1pwDs2
IvkzKhvhpJG9uIOKn8IosG80bYq2pdGaD0EfsglkAPEeEsOV+yXWs2dwVDeMkwQvYSpG9PJjMD7i
seJKxwxTuNyvoAWjsE3yG2Rp5gueIP08OXUereJQUn6VROXuQW7r8IDkiLYmnNNTirgOkacUydZG
BHcXaqSBSVo29ARU1r+O2JOJXolV+GXk3EIgy57wGDFMT9fKEZpOj4kIow3ZL90xMxPrp/3zTw0G
/l/za9gaMguJgeaPVTHn9+x9fv/LsQd48z/+239v0+t/bZv5/ev7X/7LX3bvH2X+Hv9l32bvxdf2
V0n5P372z/mALlHCaJg7kGUjlqFR9I/5gFR/dSwJktwGuYPt8p/qGWn+1VK0E2zELZhPf2Ds/z4f
MP+KcJCfyIQAqzGt/T8zH/idadm9SndYiQQHGsyNGWL8djgwE3udGYXWXKyg3qpaO+bS8qrW8koN
0oprsZzBdpXz7S9v5b9Qu4C3/O1U4scvJrLYQhyPnp1hx29/MZMPo+6AClyqaN40nE2dlJcYpqvA
s86kMd+IEQblvGB3DAmsQRbB+oBeRutDrfEFb2kteK1sD+QT+jSE3xJaZhHphoUxME6gzZgA69Wq
/VhXd2P5oedqCzV8bYXqnoP3qaw+Igc6UZ2fZLls2tx6SubhTPcCQrxaNulU7q3C8rpl2rJoXu2O
Zaqk+6R1mr0yaw14wJh8RLLaai2QoIVKQsbvJvaX/dA4T2GebZDkvmILuxBPsTdr+Khx/DUCAJJG
4b3VTA+D1aeoFSp3jc7kZszspxjT2/VHtl2zH0ZeSivGfdo4tyO9EsLTg8iXBkVcIL0JDadIAQ1Y
ypt6cUiQipJnIzfWkp5oln3O1Fz7YizIVUy+RlGfMD0d5dYeqy8ud6HKXN6muQNAF4nI1yZBKMaw
MSzzosGjhwCOEtxsBOe0ddPXA1OMJvV0Guk2KCrQ8FQRWXsAxutxoJ105FJYWtYynjeZ1Xv//nlx
WQq/DrGuj4uBw8libkKsg+FeH6dfnO3ICPIe6VVz0ZwWBq86RiAW3HreoE65nzGPUiyNt0YSPxG+
cYxcGF8AWNPMvqGt63VRRXS67dcztdYSt1/IE33OyJ7sSk4goXZG0HlkkoA/GzwVyx2C2vuloyQP
3P3MkbciKfymsOq78jrhAhgYMajQyEwwVfNFD4C4Me/HeHGsCzQBV03U9dNZeIrLMvGawc3Wk94/
aOr6gEM8iOF4wrrDI5qpbRpZHkbvNxsrdJqpU92Ow3oQ+duISJmkOPoTdu/1c/VKhuNhGdIb21C7
3gzvXSu/Q9J9SrLpNjSn26quH90wIFFKHOtUXojH2ZmucaEa94mSW89Bzg153kyRvEkN0OKSkVD4
KW1av3l+F9JeaUgKzNzUq3WeEBjrZpbvnaI/8ICeUMoe/v3nin/sX3ywwGHZ/EyQJ9Z1EPrrBzuk
TZMXo9VeGs19qiz3iQbYxskcf+6bL40GQJfh1S0M9U3VJeeO+rBqygd6PKUs1oGabpMZ3wJm8Nhx
N9fpQEUzjqb7mRv6aiwq5G/iSVK+xJl9qpYaRp3laRkcP6FPx6au9wo+u7SHcz4Ve+J21509btoK
VQ87YYvJNzLltmC9JfZ8jNNrw6Ekv6o5BGRco3z7CGD6jwNtCi0iaacYnxsn8are5BXRRo/zjdX2
Xtp1vjuXW5OUNuxj6G+v1NJhXXdkkE7Xt766G4ZiN6ueeQ9A7cpiDacbm12o7LgsV+05NKm+zd4D
27siAfZoNMtGRK2f6OM5d41tUaHX6MgnhW20Ykl4ZeneRPWztIZbCAm7Mv3qOkhqcHkLLoWa89kY
/AkGhpimOfRttWtVCQUJp0RXWvvKZOcPxH9AyfjhUv2nnfCHWPTqoGUebtA8+yEm/fUDT2wrJ++p
ai+81+ceeZoeqm04w8iVBT3J+dYd1Y5Y4fvMDu4q24VhV22hjHpi4m3k4QAO9yqTfOPKuAKlVO6q
xfIJg/MbybQLlCDe7RtEagSQ9y9Ia/aGaV7IBfy8rhKDdRuy7TdYMoLZ3Vulc9O47s8r0R96Jn9H
xPixW2GUtAkVAz1icUT/5qGWmVHbVrp0lyiBKGfyO0eatXNDqT0hCPkP1tC/2htxGeNKJuVF2ebv
l5DA2lAx9rzIskMJVvq0mwGIVuSUH/FbXgJ7PFIanJBYEV1LudjnGGCuEZZ2UPxUifzxX/779YxQ
+PoHX6UNir7J7xFUpkp/yC7HywgbklDOPTmUq+x6qNaFdRpoxFUVt4xMbhtb7riI78ZOrSul/Jz1
pKU9QyXrBhfLTYe+iP36EPX2qYzqL1NR3CVFeKzZUQ3A1aXbn42hZLLi3sU0fOXCJBY0JlD+Sy6G
B4JghhWNi5e8T25MMT03mXlC8c5IMvya5/V2CJWHQ+6sZXRt0/hby6ltWNNtm/BLuALlTvGI9GFY
1eHMLNiuW3jk87PO1wAuq17D3LxnvEYYRsY+b4inVrNOk0n2W5aP/8GHfH1ifl01sNoMKFvXWCkY
JPiBf/tEVXoAKokoj4slzF3DKW5mwc+P7k/d4//39O9/+FXX3/WfDQggWS5/fMs/xd8+o+5b0Xbf
4t+6s6/f9/MGj1YHZ8gPhh12aox1ODN/6t/dv0rb5lFntPlT+sPH9jdjKDIew2YxgKhBCYIF+J/G
0GvcFPcYBr36D9G8tP/MDf6qsf/10dBwn6J8x2OKbdz6KSX6dUPttRHTOM/1qjKwGPcWKvWlk7fM
tJH+Bl3vhyojbUQxbO1gVm7QqbI9FHPqaVpvPdng0zi2ZH9eCCLC1zWsiWL8EDL+QiZzA+IzJ1fV
UrcAnEYvRZmZdOlp4Lor4rR5SS3i15vMMfZpZaPYoMdFzDn6Qe6X8EbJPQhqxEV5iXsxqzxZEtk4
gQIkq7FfLiIvaZ+mhr2vEpLnLBQjAO6dwkeFLm+xQ9M0GvLWS7ToTggOJkcj1jnVR1JZzAQqGZko
vqsX0TYgzPhB1r38ufD+1Kr4v2Fk/Loi/uv2W3nVlLW/x238p1w3POX/Zt3007f8g85D+Gvpq/Mo
/23RWH+lLyx5MK/mDxaCyWP7c9Eo9G3I0QBmYIniSq/xL393U2t/hWWDzZqSmG0bHsI/ZXGsNYnO
jmUI7YDl6PyZRfMTdfnLhnrl+nNY/jC0ULD/r4VvpaLQ7EO5MtqOnNx+mjddHhZwarPms64oyQgt
yGF35fo92jckTLUgukhLcPrrtLqGdEHsG+CBwPtrbC3ddZ7pDn6odukAEY1M6a4hpm7Yvce59V7Z
wXPZyNcFFF1U09J3VPzdNKwnbaZ5aUUZpqvoOutviNbqilMXKfdgz+GDLZyvUsbkXcqq3k8LNLkq
ikhIciZrbRhc9AuoV4zIgo96csfXTic+mujL+JEw7nkNTq/HWaHZ506n32hZc8Eckf7xgPsWNEsJ
wr1qCdYo2sV3Qp1Q1jKXtzRAXe5S43RyG/qQYQTKru2KrW3OF6cI3kKmSIfUSO+jwITNgAabtBw1
1NtEzemhF0jz0phA8LzX37gS3htRMm3Ra3/a0ZQdXLDmq5wm7aQHRyeaqKRDEzR6mX+QDG5u4w6z
A0qGmmgHBhZjS1tRI7BxzYdDnAhKQOwsIdnfuSKDyXLexw58zkCIEfDdqDtMIJSPbee8VW3DEN9u
jI8SlzOe78ZWO8k2eYySBdMdnMZVONqX4moJZrQ3n7O5uwKhtGSdICzBqYoTes6Wfe6IExR8SOF4
Wm7GckYz5yQYb+Z59DDoUrRPVNKL2+JAosduxPD0VZvwQhvm7zEzDHDB+VpVzbM5G9jvMZ7wP1fp
pFtfzGTOVnT7ZlSCsPv78omIcWftqGnxKBOfESZ3fqrPZzW211DWqb8xrnwwVGUOKAs2XoDYFOWk
X8QB4wYZkPtNMfvSjUyHpFE/tnqN9KQdzp1EuFACYt9ocJsJkJ/9imxidX0FiZO9BxXRnIFOeEF3
zchCflQD5lsIfaAaMj60ObRoZAN0zarSr6T22lvmwhYuVnpOxBA7wTFD77MKQw6CwsVxOTBIyYrl
VoTFBdOin16dP8YkulWrXjIkMX4XWJNPqHS96Qa0zmU1NevGYDhDudM8jZW2c8zIXjWB/BqOimFn
Mb5YrZQwchELRO00rTL69Ru36V8bM3yqSBZ+VFAOd3GYmIRsR1sH9IM3S+NgtM6OQ54aKKgshgm2
MfHKwQ3E1FnkG+C+bytyzdFNuCsm+q+IzCV6REdH620Hu4QYNHKtkY4N/bQbOnNP2oGzc2dzW6ki
QbZp5C9a13x0FtkBekFkVHn9EMLIHH1L1LMfD86b1oefpIxcEGQaqwnZg+dkuMtbXtMqdxd3i8eW
mADSjFbZkN1U7kTMneSNLlv7mPbMgzF4LacJZ/ChLQzE/64Feposj5V5tSSTpodAHRlnhLSACYKh
Ye1MX5jnZn4sU6S97fhoquQ1jsdNt1SL5yDYwSJLzmEQVelq0LHCsDcaW9nitC2Vs6zdvI6wp+mW
4zuiu1HUnzOG5DVp6EhxEbHsVNzHPvLWHPOVxoDRSeXDbLfqicgwx8Nh/iOtB+Xfwu7v6fp8RKi4
ZyTcsNSseJNk0bIy0hbTHTMKpM1Ho0AkCS1MXxfvclymB8Sv+8Aks0AQYQ2uEkSCu9CRG1HruuH8
0QRjuoXMSgKJCoh6D2PCl6prAJN9cV3SdXHM8fgB/CZpY7n0hf0xBPkpG1KWaBlaeJpr0w+C+iUb
6YNg2NoVZHNv8lr7WNC1QCe16jU298Ana8zLmm6C49nPxHkKkvJQOLN8eD06Dp1dENvf0qZHwpuh
gXDM4TwZ01cynKZVghHDxG2yN0Nc2zYIpv+Dvvz/lzcXxVX7j28u5zL7iqD/N9eW63f8vOub3EAw
YJL3KjUFQ5ny9m9W12t+LP+na2qAkLj08y1/v+o7ZM5yvru6qWz542ryDzE/8bHQiTUEZFfS95Up
8ye8rlTQv+ssaIrijzqfFwJ82Wa09Ns6sLZr2ceRJD7RbU6C2KeBMIO5u09IYxlW46DXYsvF405Q
Ta60xNY3CK+GtY145jaVWp7s8N5o9D/62CkZ8kedgZTTNl86IMi0JoevJtb8Vdclta+1RPcQ7sXe
1U7qWdPZlcumOjZkKX0BbYqPm/hYYm0K6YGBOCtLEPCShi0pryQaNbn4blTjdNat+dFqq6/oakle
Zm5Y0Ut2O5SnetsPOqdgvchDxFa9iqTRX5YyD2+kClrPDs1Ru4M6ie5KD4c4pRAIDHafehTdZznE
WvR0nSVH/qiZahfXM/PMhhCWodTfIriP00qYCUqaKBzN3HPrYLZ9fXC1Hdsr8WTFLCBjhwr5V7zA
NCSwaiYkqH7u5lw0W8OYgwemyeGyGSYV9OtI2BJa8xTvdWSwwcpKrBa/eo3RqO0uBlkVL07Yy9Nk
tSh2SdvmH8MZJ6pZuBl/LWFEvQl4muxSwl1AXKazildNqSHWI3znlvgOCMH2FFgbpsDBbRvl1YeD
RBvt7vWcqCy5Q+UW3GKCi4ZDE7rqonLqTwy7dS42INumJ1fo6r6VGdqaTin9U+NU8qyZD2clQRke
ArRa3K5SgyQozUWP0vdj/65ym9yHVqjDIEMpkBcR/5G5MtnUTjXgamrSPamb6HiapnhD08jhCDa4
XKnmes+DBnkkooa+fNKIW7JqrH4/usFwxJuhGkYG8kJrbkesnbXuwpZaFFtKvWlIAXiY3bsyLAnV
qIrBpVOqkjcD7Nb6CiVB5myc02GaURNUdQyqxI2JsG/SdULluZ4XyZBTTLEn4d6CMA6BqcDdB1CA
hqBuAToGEDD9rpnaFdmkwL3y/jiVzktIWhHx5SEOLq0EplGMvsDb5atGemE9ny1kalzNJCHrduKN
1ai2rggCCuACBY9jr6+g7wa9g5wxnjgtwU+1sBC1GffWFNKxgjtiNjAhstROoDLEOgY4wkTBjAWe
KpZXVIsGtBqehmiZ520lTeXVcvAXIqHXiiaTPwSQehY0rGSqaTF0y+QE5/TgpvcjyfN7HKtQSzv0
KuZVcFMAhD44tQw3lsk0qIN+tIpT9xHuZLPFSkLiZ58ZzPeJ/lFT9gzjYS07A1YwakTk3hKBEqlC
OHnEjDiwrUJvsq56wCwcsJ7b1+n+jM62vG1nlNVTcAqgt4IV70afcSUYoAaBrCT6Lbu4WhFfRuIN
96NMPPygF3tO6f7VOHALp2RBNAa8QlsB0THj70uy5OCnxo+lsi0/G5oLjiQ8j7V9P9vRl9AdsnNZ
dzwh+VJBUXNg6PTTdB8hybgriBbeh3nKBWrW/NiyrI9uANARmjlViCCAYFWJblcLR3uG/MoKLAp1
gddEdzCsbEC2QHLIIYJuC5DiqsvS0fz2w2Ts8lArR89KycPk1jn4VQs3Cpj6zbKw1BHzqSAlMJK8
JUhbQ3YB9mqQrkMnHacSfpzbwjG9Tk9POMyCkzWP2HfbXG1CiRTaJOoNZ+f9QrDdvVgooFAcf+vH
qjxkKH92Qo+tbaZZAsiRYVXg5G2o3jHOTRMYF13QepdVWbQ27MpByl72JdhRBNSrggf+WVXWknmJ
yNJHIngIchLgaUw2HjP0MUXWDDClvsFSm9zzoBjVaumMV6nNDtMGlFfTWMv7vG1RsuRdhWMxa6rn
SmQBG2XEVusrdlFnk4OqWzkGRZkhnKiF0QTHZDOSZLIdCWVcVawNH1OCvke3iIZlmejpRvP1ip+V
uMO61noHKxD4S5XJDfkmakd6YUSaEebdBdgK8l1k7dGmVXqvrTO6RVyu3HyrDRU+z2EKOPhwzg+p
bdxUtVud0BORz0f98RAOQp5QmAUbrG4UzcMYnjBaNF7YSBhEiCbMhxj2Q4mfIgZ83pH6/GbNi31b
T73raypPzyHZytifeNpYhuc2bb6M837IeOXKanbAzDdRacXnyrLuyr4uN43G1wbZsBwBfWW3zoiC
RjRB06zNckq9DDgL3ieZe05vGVCOE4sQM57VTgLCqjvxUgShOERaW95loa58PZmDu6VlP4vNYmPx
NBk9VZlplSfSqXlW8+I2H/AxNxJqUV9hzhlwRAwjE66M404ITykj3MzRYG4gTU0YQ4i0LnocxVpy
5Sjr3cFq8SMHBCASRfkYT+FH7MzmmrGp2AEAbrZqwoetEyeFrHlOmKzC9LpzSXGC6FvdWI59Z2pu
dTAz2e37ScjHJKu/t6mOQFEvT5UYys956QvP1mvit5Mbm5icbV2CvVI8eQ+14I8mEmR5JO2OXgWS
3FNYFMK3WwMnh5XkJ4hJ2h1VdXKgIO73WcYbb+RhfZsUeXUnMkbxdpvrH7pDF7QsgsHXSkg1biLP
se0+ucVcvhrg5XfUjDyPvfHcCJJqZVlxfsGqhh8sFUsiCkgjahf2lqq+r+l9PSLQDZ9nLMg9RdPa
GMduPZVjcBNXKQJT+j0r5tLjqrOsh2Gqrj+S+FFCOuIt0wdz45okrhkEKnpllDAUnERzqLtRW9ey
bc+Fik5mTs5wpFUzU6LovQaY9mRPqr1nUl8dLUBPLP5i2WOU4s6kJ0TDqB7ZOLvhobGLZsenRCuV
JA727MlwToGsmJBq06FEFHjCmio4xCzmXMiy9uW8ZJ/taEi0s7MGj2m8VKX9nIQF2cvmeBh0WHSk
RBV39hBMm7i7KnhJtLiMozve4olxbmlUXXSH0sU2EcZLmiiCc/1BzAFq0XAod6XmlseGfeWRsKzp
uFSU5XEZ4t0ykGu3K8gS8WttSkEDheWhtvEcV0c0WsVj1wmxoX+kUEYifT5WepyXXtekI1K9guYx
wczZe6o0mG1l474vjVt+0UctPjvG4ox7BkZEfZjZ8j6CggOFNrf9G1Jb9WBNC6uvm8rnPFfybu4B
pVkoCCB/2Bc6PmpncpwfQanSUpki7R64A92Lqo24X6Lcfh2taPieTiF1aTJrXuUsnKcVIco3S5/X
uwXUw/cKiPYDEcfU5zWt6UC46FH456+53dcHdEHRdxAn35K8D9ZMvNGMQ3rzwzntTlo4Wg+dqQjO
Zutfzy3zCI/eE2C02gzCdVYKYzfLAWP4gqTr3MFPEJ6VKfspya4feDKyC2pmVqJBKZQ3tK7rkwtm
qk2nmpoNVSTJPlAOsv1OmQe7jW6muG92EvYW7xNHN6Lzxa+G1LxZmtr4TK1K8YqARxfd0n5nkQC1
k7Ab/LjGBMvN0pUHJCwvE80BzLvpt06xOZeZaT138MmPPH/IbpzuI7GHcD+F3BcSu8RBbFilVwsa
b9wW+0tFS8/HqvVq09DcMDHucQoNNEucSzjMfim1PTjVg7IGumGlHWwjoyUjeey9ApVL3uNHDGet
fSr68LHuyrVVRmcOPIoPQ2JSisHQZ6fBHu5D7HKj+jotDPG4hWSLtQn04HMJIms7Fe1d4Wg98r/l
vXTETZy1MJILo0VNIDRfcq8EWAOGsjb0DRpt7tiGvWkhooNc33INifcFrbVrmPTWsftw43CYrK2+
+Fq1LdjKeh/AELlQfYRIdkiHEBg6VnYmak+bjYOY9cLLxkW/JUk1gCupQcmx5+SlxOcKxN4lVWcp
3F1sDYkHRAU/iDl9mDZx1eSdFituPmiPVcZLWfTPyRXYtUnixaiEm623ui2amrU5jZtaU7OvcelA
WoB7EsLCIW2D73pSHWpALfuAWmItZnzQsHuC/TzqDm6rsPHydMgOXdqmJGwF7qGHrOIT7y7Y1xBs
LgsyjclAU5TZY4w1VRwY1gdrk2nRbkDHewpLEEKMsIGYaM2HHs1ypaOiV7DyNo0q4OstuBbrnjjP
2qZwmXInbLk+MC6eu/GdmWhyzoUwb9mQX4qubh6LRAVbozO4cM2oqO1Z7kC/TB5fxLmedbU3cEs+
VbznuHG6nNw+cEWYq6AkTXd967hXvO5TFhk6z7W7azD6lKQySbwAeQBAKWiSySdh4LljV3FNYZ3o
rCP1lwOGAozBqyYM8W6qyNw35kTczSLYRktkFyrCSlW5xYeorY53WcSePRXOSTdkcOs48ytZjfkO
MemBrg/eX3PDyQ8+56zmpt1B3IQUmCsbgaqJ0kRa6wW78EYJfUHioNU78i5wZhhus0Pjf6EpSK5l
Lcad23a+40bRJRNp9uaG59hhGoAbY3T4TbhbC7Ip8YK0xjpIIvCfbvDAUT/4s6xPaF53U1sRgGwE
OzfkI9GHEo6m2NQwAJReXFSdcNLRTuOqUu9KuqIbbez9qXH9kaA2Fm8Ohjad/SY1nzOCqFZdMqZ7
2m39UfQdzufuR74Aw5KOiwbpcesUK/lkJ76R2tEGY2XhhxGi89zNnopQYFnith/kwa4ZkFzJoGMI
ATZ/o9P0jMkM9sToZMA/0aXVs5H5QvTRdkl6wNGSF8/OvzdAWplYj2Gi4poctFjtFtzakKWvcat6
cYfxqtmlS2/vorwrd3PSBjtLuR37N4BQYy65dtpcmVEIhsW8T6b0CiWMO+aXydcpMu9a6eetldyF
CqvTiJZ3l7bdl6bSxdrMzbeav83L9BSmJ7vDyc1v++HbSMlKZ0KNvNv63k0wm+F95Y79JbVIPbfy
tzSpCOc0oC9kI82cAb9XYX0tu/xN2MbAt1AQG3l/IQTKYA6Swk2R3qzOY+/exI71Yk7ORxC68WaG
e+Vlyjp2zIPJfZvO4xxMaxe/2oqUV4CqCUiaoln2ZsWqFFUCuIsF4eGBmI6JPnWEutaYxAynAgKR
U0n0DBCWEA69VOWM6Lwh5LyHHUh5mx8jTQM8qbp7cEzoubvhRl+6V9vAl+DWIDqDAj25IwaKS0gI
boxFWMNUkZZxu1aDc8+n0/q8C3gvaJ/0URpuMmfZL5bapEwOd7bedbQRAHe2dSS5VET6LipLtJn2
DMpKs4YvrIibKw6txJfVGZjvRoA1XCwrE+2WY9O16epNMBTDOslbhhXPjpum3jC0451B+4odDxK4
vMr7A2Wt6whjjkYk/R47nljVBKkd9XxCyB4JLjVtQ71SidQFayGQIrJDF1qLhax2NjNIUW8SNTiw
9javxlsiaCn+OD2d+srDycd1gDjnwIg89Oxx+tGxOw7X4RhZk4gE2X4t13yKTeMc0bZZYXBGBzWM
YrXM9bzuIt3ZRNDs0E3FLkbwaX7AAnGbNRzFs7uLWqf6qIykWRn1XJx7Wj47IZLvXZl166TWEhhn
CPRRu9KcYLxOurqiHRe634t0oQWUFZ9DNFJiJLxXcSfFQReadcB7jCevFZ862gSmEuWyssmYWxUV
9r64BItR6rgrY7WYMJD0dpOYTL76uJtug0VzPXcEr06xkZ65vl8rUfOR33nvOL0/p0F3xsMjaHmE
w4ZQF96LiTRHwNtPdhWcx4xzu1SfiAq2KhEPOZX4ru7iBwZjtBy17KEBvXY0snk/5+G9UxYa0x2M
dV2DDiJ8xhn1Vcu71NczgkAapnNrgEfjSlZNsSHkbaR8s65+rdkr2xcrnqWPaeRxsqrWW1Bb1s78
kWEHUmTmEAtnaesoMgqcPaBsdZ2jVLXwjk1wvctNmU+nULd3rVYcajm+OzknwTKPw3YOp2FDqrO2
HqI+91K5FH5esCcYFL2MM/RXUxfFVhriro0ciPGG4ElP6MiMhO1d7cyQnBN2qfVS1LST+vn7UNPa
CCUT7DQf3+csOGLghdtKggiZDkHs9TXXImMKlm1ezghAHJNZIVMxvx/Cd1Kf/TGamIvI+tA0jLIS
pp+DhHsyBa297q9mnFwL78EScyo64hVH8Rs4wzvaztJr7Cz2hrD3c114M9hFjGToGpPunqygZ5oO
YLxBCK+mIs5X0gpZrFAJVwC1OYWWNNimc3HbDZgm7Ze5LL9DBmaLsVF8B1F+51pFvA4NO7tDJSyI
HM1qaBD0UhYj9OgBAxGY221ZweG2Wnzp1qxTQFBTRmRshqIhBaY79xlADj2tv01G9xw2rT8lxvuc
py1+eodaSBo0AWN7h3eOxh1trjWHNJmcWb6sh9m5BS/+hqDlA8g5f0dvP6QusKbBrnDXTEvl4f7r
VsLl3shYKoXvCq2wMDp/BgGFKkbtwQRM60VvHuCeQxXW6nBTXn24QJIfYQ4na7cwys08W2TQwAaj
g4kfZtJp+4LbuQYvi3JlZfVFjNpbiv5xFUwgeTOzeqYmg3sJ7BoUQ3JTl+KRyKI34uE+7WLyQt0F
cmzif9HnmNR22i1wAI0GS5L9lVSJceV0FRLjiKTxMb8liTbzphCEAQ3peB3rxb3gG2naGoFXpfkW
Q/kBAjkNUGuuMETiXC0InFuNkoxnnGU6YJZUcRFPtbW5iJAnHq1zKwKem1p8lUFpMx1XUMecqcch
D0fEKhPghgXNksgAsmZITniTspvKx6jq71LABu+uyYxtjtM1D7i/h5rY9TRKKRbZ7pglyrDTV4sD
pRBytIkTHWw54Xe4c2e3pn8rvtvJsBd1+g3LFceETvB9um/s/j10yPUzFvM5tg1CHs3odk6KVSMi
sokwzLQsuUWvJ5Lqx5o8Z6XdppjMd8ohJlErEhg9A2vYzqPZjzREyC4NKnA0pVortB1re0ofaEkA
pmC/kdUeOLv1HPXNkRLrg9p53MbaaZiGLWyDO2xAlymdYTIM4bU7HBwmLs5t9o2ozU+gxYdIDV96
GB16/R4b7gsy1zfYDtZz3jWlZ9uLfdA1zphSXqOsogQLGlPlaO7TbQpfjrhHaXqtXex0Z9lOnfWs
DPnRdfpzmrTRjvGRx7vlYHnmmC+/OdyfKtDyoZmlntHMbx3g01WeGF8oFPERTobyRA34lx5W6nVh
0ax59r3RMg+tVX1WHHloI9Lp4DC02qZogfeyJoiPEkLtLH0EtDRUxHNwy6vz5n7uBe337MkZzXun
El+UiUeTtLVyY2gdc4iKaw6uwK+R1tXnYBB8Dv2bU5bD2hmuI1YnKNd2FKS4QACBNGK2QMU4jF2J
hj7SPT9OmXuUpnsCCa2vY3shLAffrlH+T/LOY0luLMu2v9LW40YatBj0BMLh2j20mMBCMKC1xte/
BbKrimRZZ1kO3qCszTKZkSQ9Ag4HcO85Z++1I4tUdtbA3MDgb+dC/c1Yxmm2gybaNCjfVEPGiBGk
N1PfMXpRJVvqw/syUK95r16nJLyywZu8oRUxXI3Ltsi1S1cyrC8IM7BbsVJZZPTZjscu35psJcgo
b+FExOzBtFG6GXpcfjkeGGVEQt7HrUv4G+wblD2sLAyho9bAya6DssP+YN1GdCNoY4/lpRRrJp0M
Q/+S3u1/1Xf+Imb7d/N8SRoeoz+bCxdvH+WvY2Fe8GMsbPzBdUEuiEHABUg2SUGY9mMuzJ+sec44
u0zgakx//xHPg4nL0NCNonJH6WZCTv6Hmo0/klWMMqKh8oxdTWF/YS4MVvlXDSgDZuKp4CzLCnHc
qiz/ZuMyIgr7YJiRKss3tHVDtz/caO7sLJvISdxhi+vd7UUem3dggfajV7i5H/vGZZk3C8/ecbYP
jyHo8bx0fMXvvAHV0zO6rH0PZ9JNNuPzvGUy6HX7MdyClsAcxm61PT+2XmvnW5hZnrlZmiMQQgAS
HrASOX8UQaOBDUFnYZdsVOz8NGi3VWwPHBgatc3gmpI3bYLRDl81t3dueo7ipnfo2LuZH+10L/Jj
N7UhstwoowMeoD8Qgdfbj70dHcWzfJPtRN4Odd1G3ldH3Zf9ytVeDoKb8U0EF5v3ttlnnvwebwKv
3z4SNXIHPdRefwIFpXHBSq8cg40SezGGiNvhRT71Tm/fBE7rSReYjJr9uL95fLTs02H9n9lpjtmu
9V5VB9O63RybIy23fQo5xz7gErKfN/f3of0OJe0Ijs3Lb0Hg2eljXSWY7B0a6QfRp2vMxxGjp7Hs
/jHaFPQH+N6G/Rrb95wrO9l1bsfvTa7xYdlkMjg8CN+bF8VNb8lMtIsj+przbCVO/AD46BZWQOwn
yBh7QhSMgufITf2x+OKOkLvDOoCj4atsAFhhJQqP2k18DR0sZtveli7dwhgM6EDuyRdGNH275x8d
v5lxbZ6XTeaabnwMd1wHj5OHPd3VX7M94FGlYgvtMqJnIzBeayxHV2g2QuukN9W7OjJfsftv1UUi
beCbtqlvep+QGrf7YHfVpPYBogO5LdrudSro/QOsdGc+azYpy7fhpIHp9Veavk+F+FRQI4AKe4AS
BD/UOGHckL3mlaZi5qbRDvVNtLsW0e6lmXbRV8/GuLdx4yQbgBAHcQds5Ni8zK8j4yka/Qxt2WET
yqqCQAlZtFxp9GvRNY6t6A3D0wJKDjffTWILLs28p+oUHeWTctccR79/0I2r8G69l4voimYMZs5m
k8MX4j49R65wwQ3vJMJpHD3RaVLmTbaIsYFfTYevseXkVN24QY7Gjq0ZwRdS5Kl06phnSCel3fW6
Het2/8XQkh0aArSRsJT7/i2i03fsLvTfmpLYlT25DGW0VVzcEddklxyRbPRfwQ3f0n3HMG9fr8c9
x1874l3tCjwCyskGdRI9s4ms7hlDK0x4KKG/9Ff9RNHu0/sz0TY6gqfs043ABbYqW2nHfxAvwjUg
+S4dGpDcTgDXCnyi3Q22ProCtIRnrrpas+Mn6ZpSxL+4DJCDO/Ej2dgoAG1wPFsV8qCDdAxN1gdv
jLCMTbTpN9d5C7vVCdMDXGfODto7er9n5RI8CJvUXe9g3JPzU4TTU7Tbd46LzWvhVM8azw3DGZ4Z
AF7Dw/SpQy35Jrxjp2QTQHnZKpt62mp+ET7V7CLne2oyaTufio3qbGZvJUfY3W5xL3DaDu+CzTSG
0fch+UzP+h7Gov6G4sROvwXY+WhzOeZL9k7132zll2t4st7ImoCrk1zlW+UaW+g30eO9LPOuc6Qb
5SS/mMcKdndY2nCmP8SdtJzMi7c4hm8+BzYQliPDd7t6l6875dY3HOkcfSln8zo4zOnulP253qHU
2UA/F5EApzumiuqj2vCGmnNFkMM2dXkse29v0ZZ+jbUT7btoW173iac4Tx62KPs8u56G7tb7YNDo
hk77KR/5yhZd9bl4e1F4mNODp02w6bzeHTfRGy11m62cLTmTN3nZVnMWbzye5Y3knNkPP7aRq16W
PW8BM66T78ojTBDPvJQ7kb+C9N+u7MHBFYogj7+DFEi3s7O2H10OiH+ejpIDKKNEpmNbCjZ3Jz3p
L+lOJTvkC7IbX2ZfL4b//SjO3SNVHN0ZH2nrowGDH6WBzci+PdZH4O3IffF+2cNXIu9bF64kjU5I
Jxs0fD3/6bx8x5dHyx9Q2WksVd0e+B+tkdxFFiP5/bzpXV5DL9fPtI2QuXDlJi5P8aR+hJR4lbZR
vPCq+S+kKvEeoONhR0JU63NVuoYP4cx9U94eEjvZ3znbLwEshisf9IO5eYDVSS3poI7Q3oBp7BrW
TeMknVNGO1fmAm6/qd3aVfz1X/JzbwwCel5ZYzl8w6fiC++LtzR3WstvjxyU+czA4jweme3r4Fvs
6GTVrzPMzE9qb6NzyamP1Uvg3Vgu0yMowz4KjSHcqjD2WA8zDpn4FYU9rLmphK0ybAEsdSI5MHvd
Ev7/yA7/nawQxp+CAs7fuuhb808YAGl91d92jzJOfgTGIs4t+Gkif/Jj97h6+WViMESZYLnviRh/
VxVqyh+QokWRF2LqY4eI4PB/EACayMYS3y6CQ5NUSEZtf2X3KPONfjEQifiX6HsSGK4Tn8Gw/ldN
IaVgO81pY6F7roX7udXkVQAormFntNlcI+0ouFO17byWUGU/UTFBeILRrMWLrNComHovIgFib+qB
9bIkU/FUT1OGiqkjy2kD6h9pbQhS7F5Fzr2zKpHWyGzMm5+269cf3o3/KPr8WsZF1/73f/6GMhB5
Gxong7RV2A7KP+2BRXU2a8VsTLoti7KplAFtPQhMQiHDDoxQlte3JVKd7ShY6Y58StH585+vrJvs
ny0l3w/AFGVM6uzDma3/eh6ZosBrg+FNqZglxyYRU/zKMZvIru4SOwhW5V8bDsG+Sk1ha/RQ5aNQ
uMtA6+6KiiVpgfOx5khwlO0Fn3d9ka2phTdTW35lts1OIUNE9coWlk5UVAI6K4XQAlW3XpK+XdST
2kgJEzMjXTbad6nY91OdY+n687cqUe78/lbXqBL8OzQMVHn1yv3sOStQdw8GLHW7j9PqNkWVd24n
EUv+slRAI6Jymc6jacEaAWZjUqxWE0bnVA0UJ2NEBVNlzN4McHREOkPIBMG3asN58Gm9JjApSbji
/sUhi7/75ND0mmAlyBukWCLOkZvw52MeFXXIpI70gA5e2lmSpm/IFHFQ8wY9uhTDIUfZse+s6U6e
1AUEwCgy7uq09zkf8sugTEXmlnhUXGmKah8rSVadEdj1B+T04wOOG/MjBEXceeXS4LyZm7x+oLEL
gjixxj18+X6j6IV4NYmbSBiD+HyM9UbIOwAKVav4U5zW7+nUNScJFhBtMGX+KhVLuK2lnAFnzGg8
CCp0TsKaJ41+yQNqg0WlSdsDhgXjYs4FHM9+LO4MbbA+CY55aFJzeUSaVDBKLopHwchYfAhwA+cM
nDYOW8sL+nqmy1xkkO8Jz2vpH0/7fEn0czVjOi+Xorg0ck0+ZACjCkljcNSkhQmSld5C7m7PQReP
xOwYebUBJoKrQBFwHkZCsKsnDUjNwjezjWEeT4YhHPELdLuwXeLzlLSXIbMYIGqUQgQLWL34Qr8v
kvGhwLUFygNSq4CH76mZJd5IRCkUtJAHBvYTCYH5ZCanEAOEq9MEdgKLHTGm42q264bNtplWTyZ8
4M2gD921Nkh4AFC4h44kbZopL71/cX39/viRcCMYurKmg66OUP23ErzSw3gqNbwhsIuhlOgTFjKt
bPFEybS+qUtkcUsiM0txEs90vtLmNOvGUyfIQk5JNNCrnlCQovtQmSHpSsimxirj7bDe/bKBCXKm
0XD8F0f9W+NA5Kh1RVc1CZE3ovK1r/HzTQFyXTGMkoytvBJEN6nInrFwWfBQZ37EsODBIJDmmxQM
o48iTUHjM7eulcXBy58fyO8PlPU4sOOZhKxaq5/1t2fnpAhltBgMa+mE1vcWMCN4C3XsRv0sbWTc
rfdqJXX/6jP755/KYmEYKh0dVTJkeT07P1FFGF+FstAzTstnmSk//ur6WTWa8KNPFYUqEkPgyJhp
KR7StLRofSMKhD9L6PvLUDMt7SJLfan7tj0KlokBV5HMg15PYApyfCx/fobI8uBofl5fgOiwI7AM
HcWLRefotwdYM+IGioWGEtECHgdR68LBv0dzpSg2FtrAtyIKtaZGuFzFxNV3g34AWxvi+s/MiLA8
TDRCIb8h9cU1H2cNDBCCNPVGjn1ByyR3VIPmvVAE8FxlvB+GjuGYVjwpc81eUQJNHxdtcKfrMpvr
Ohd9JAAPjRCOEpvnYPZVLFNuEFbmXRNEFq6nULJbCYEKgkyjP5si/+OsoBeU8ILqW2GGf4mxi6Dm
9DrIvrCXegDZICtM/tTIumoSetymD8SA9GhMR4u4RK+xZcz7EqcFWKKk8Vp4J5s0TJvFIf6GnfxY
63ctY/utgP/JT9F/sRcnFQRNMiszM+MXLRo13FQZ33xJJP0Z+OaCkK9MCF6Z0/FYCIIqOIbe7ptR
bq6aVrc3nVAMn2qITYzHWXoWKwxEbqAOyz6Pehh1SSUboLcFWjZTDf1RkwkxSUa/kpXqGbZSSRJK
qJ21to+vAtbCfRgUgUeGgbIDFIrmp6RQmcpVPpzCOWtJ6gWirg9+rlghs+OB0l8XQwY18OMplitD
K7f4NtT3ttYlrwt12vBCH4LFTZSh3PRKFQMEYfDWkFEBylVokXeYs2fGaRy4RdFUb1JYggbFVmmK
S7LLw7g/z/Gou2YcTMekM3eQyrtNHmjPcP4UoLHRI5HBYM+Zt9jtgOwOQCMCyFVDPhbtORO08ogk
sPOB9FuUy0bmw8wxkZGQQ7VOlSrQ7gPgtEUrzVNnNg/wloNTi+T4Yg5r5mVaZCdjKJifSRUQXEO8
iq3wGrXxdDszrF375rQLq2GQ3ahmFEy8SsMlL/uEsxKbkATPYaqUN+NIByvTZyju7IUeGMZJj6sb
fVdiBzyIYbpTlMX0pRkVTGSm8z1zJcEJkdLddvOUHlDrYJ1N9KdCoOeuC+p4bfRqvg6WEO+FwkRr
lLOdzUoTEswwOlWPaNol8gW5PMMgiVhfs+AKww2axAWJAO3UvfIZjneZ1r0GVRbjgZ1kiC9ka2k4
Yfcsc8ZznZJQmiCQ20BXD9w8FMCz9Ax/hJnY5LKfyBmbFMTMSZHJ+6VGF5bjdHT0hLQgZH7fSgT9
DKNzI95MqUbi1CDdBwXTuzhc6lMvsjvdNHIp3HTcMDcj4R/vRRme8GRPSIib8oO9GCo38pW5gkzd
3CvYTm5VzB/OYjY9hDv5LqlCdU/eqFjbmZJL8AG4kJe4REbCsKhzARbN24wP4FwIkfom8dB/ElDD
bkuePQ9mtlSXqpXLZ7aqkD4xvh6h9IEQb9HFJb6eTNTniF4KDx17NG405IYhSiKJtlFqRaAyEdui
PUvibw2JwDlsp7w4xa1A+6ZUx10WyrLPNVa/CxN247qgfG5kVG0G5tossnRfwpJzMEJgeHEWL5dW
brSDoZHCYxrLkxLrXyV3/AZnj8/SaAGDlHNHArApZz04JgvlR5BJut9bhvo2xPq2tEjcEbGswtG2
UuPRsCLUHSS4QUMdlnh8BNRdKy6JB5mrqZlUb2IBb8CI2fBjZoSF7GCVkECtYdBYDIvfh/DOGlI8
PKvqEGMlM4o/tgLnKNJF7rx0BOtbD8UdYGoYiUgTYj9j78D+WsRyiOQUhTgD4kHqCNQ254lEr9A8
1FVZnIRYSysHvlKC1XbKPmO9Sp22WfInswhRyjS6+t4T5n0X9QIP/ln1glYw36xBHU+JXjdbbmga
GVZleaNh8ckMmiHASTJxPe8H0JY084w+cUJYoCJdiakJAI6tqhrW//IF1UqvuMRyNXuJ51jiMMwQ
uAPWe7+q6GzJzNm3uM/zS5ytDqVKkwLLGwJFnr14IvniIYYhtalgRHbuBBF9csgukT7Hfimly8BY
DYjt+pOSMdEhJik4/IP1NpiRI+/zehY1/E5Y7TG2zaN802AYKT97CxVjyRGfhzJQcprXCobwUBcX
QkpV9Ezca16Lo5yUcI0FOAHd7ldFP13HYiYhpSbA1k+mRULcXpnu0ojKLtF4+KLwzXNnnL7nr5Qy
D2JmiqCsSNQgtbCZVGUzDnG96vXZoxzKuM+4XrucsyumsT/GReyjhTSPrOPWIz88q2/FFC35ewDJ
R7mqei2jWWQzkrILlirMvU0gYtiXzKqnMZ53n0MlAhjIW+lMJAmEy/VQ8bOqOxqUIJXlUbqvxJzW
YpFJZyBrzVYi0QPWJS+zJBZjirfGdOeOpSpglTlKecEUuFzffTyNlpfDwLkFeI6cyySB4qFEvkP7
OpzZAinlMF07jbMldIY+3E5CTqtzKcmeYTupviX4AEC7TwhjcXpogbRJKChRiadj7LfB+o3EImu2
LSrDo6a1qAkAqb5UgcVxkK6N8kiEsWf1TVc7TWlWt3JlgVySsrCDSDAkXLBlpO76uOeNtMXCp9ES
HdS5MhGXI18TwMjHiYiB8d10zRoqoj4jTAPPxNhsm1bWGLJKOlA0ySLxoiiQt2eTiP/f0ATr0QpL
Tt2UJgtcMrn9VEvDepyXOaL1jhpBZ0cxaW9ZIIlPkjXA9y2laao2IPuHK6Pd4GsxheSkwnDeYNQw
iNC1uECjyTXlfE/odt04PSiIa2EtgocCH4exoY6ll+pdtrFiWKPtMK/Cg+JGbBb1LcM5tupId6NQ
oOWHoY+WfYr2obCM56iPmPC3w0IjdjKCe8b6zeSpifZRRp2EXZtqCh9HNm9JiEsvhpJUN3jG1NNi
icydsoLXdUqzhxMfe6NlrZUaSnO0cmG5MY3AeJfaGu+3Uo3ldvUyHKRuJvA6iLPP1mDXUcvA7kQr
OSozEDyt6vOtJBnFFwaN6ZQHnYhzP+pTkkNXpoDeNVK8Keqqf1k65P+dUkkRKYYSK0iQxkwc8hqb
2ALLBgIc0UAM+rnwDKgPTlEu2VbvomBmBVXigwzA0IFZLO2STLUKHppSw9kG3cd2QpeCrTitwv1W
mAhxQFkKwktC14tGV0oG6TZR0QU5LZX/toQzdVJT7myG+vMjptYn9ph3BkjHJgI2L9RVc2hnsKtZ
392qikEgNKhlmj/Ne1gqZO8YpYYJyggv1cRGCvy8cCOMM7t0aAP+vAg30ShaKDSpJQVdm71WwXq6
mp2cTgZ4F3ZDfwAriBEvX6YtXQTzVUGsfs07q3TEMVUuSWgWABBzyZO0OGa824SnNkuDsz717U0R
1cnDIChPVUk+kNKa5Vkp+jdhCMrHRquYJgpRhdEziWMckl28tYL2MSxr/QV7jwWnLWw+mxgP8rKY
LddBx9B30UdMl42p+rJQbRYzVlkzO1SgEWpIhlYmLUKm6j7mG5VPX/mMMeER0HRaEPZgG2i8/8Il
Uo4J0jZba80zxQsCqVElo7EzHwq2nfEsXkSsoHYxUbEpUvPe6t2t2TNRSqUncqKRt4gVGQf9XSok
91GE+ItYNzkSH75XYn9JIvF/0lhPZf6nEopz2XTRf5zePr59gm16+0VL8eO1P/rhsvKHqKxkLHCD
34GA9FJ+9MMJlKYLoMPoh3T2nW779364Kv+hANSzgKrL32P2aBH8DYkr/mHymwa9VyoeepJ/pR1O
ifVrnS2rsmXRw5HWvoCs4+v/rSsws6hG3ZSxZywHc0uwnHTEJPYtrs5ROD8nq089aRFXaOar1FbP
USTsdH3U3xZBmP0iaj61EIcq5QDrs8XMvdUp1hSK3FlraJlaL0ooyIyFJd8MpBuJjoqi1VdNNZ7J
sYbcNXbRl0a4qd009S6NGjvWKgCt7bnMvhRlsvMqY3OIeTvGM2WUlyXai+kOQ3V+l0bs75Boafbq
qRWw2lrUtLdl3XhRK7upiThXTy7h1LkW2m6WXtLIZlNYThE+k1Ocr0Z1FT8QK0prd8VDVjaPdb6c
ujQ9SWMU+stMAwJ7Hi1aJ4+Nmai3gqEl/TWAi6V+0aCsn4xwJiYg3eWgLPMu2PVN9tCFEANaFWFw
rH4oHScQY6QEGixMLm1Zf7Ms1r+8RW4ZNKsxEQVF3R9zo/yMYukTzekWpCeVtpg/GWQX5mYs3UMO
UDZsbkmWKtS7VTTL7k6wZwIZSF8en1gWnDlc7uu0+qZEwnAUsuI+LY2XJTf2Wj6FGyWRPwugTImk
RO40CzdFHBzKwhps8OAko1VZQmBMZp0xPsCLDYpk01dEElbfgobU3OqrFJsNTrn2G9pXdPxBtCbX
1CdQIbaU5dE93TcystDheUav4Xpqaleb5OLTyNFB6GNi3EZydh81txk+BtTHEPW7uJ5wYmIyp4K8
N2TlrWM7mqnJhlbFaCcNh5pL+LWsJEZhUy6Vra3pWkLcnNtG7i6Guqjw+0k9jvNBwuiE6gJDN8Co
PtxG9BWY16Qeli+DDBW0fpVBrFMsZpLPo5U+pKQSc8Y+CuGdQFuhQE4uYs7BKRu9zjFXtCLQrqjQ
iGhC6E3hYGIMF0yvQxgS8oY9ScbACxGj4y4gIDYvQSWVVf4eR8gXpKXdprgugtg8G/Ny6Vm3bUlG
Fl1rdHr6YDsmmHXIzXESgmKdJmeJ6GHSiHL5XhqAZNRuqOxmobYbcoYIjjwE+otsti8GmvzYJhmS
Xo4cNr0f4BInqCBp26eRchXPI/bZtj8A3/e5zN1GxD9B1uu9roJlctOsfk+Y2SBoX3Q31AT1BZk/
7etS9aiw7iSaKx0Wd7q5tpUSgFPJfAKCkF+18pJFwUuZtXaAGxaEXbI8obh3MeQgCc13UtLLhFkY
0VmLlps2U4mUNSUi/nDhkUztWD0OgyL2RKtBfJGX38jthWHA5+EZLQJ4xXpl6uKI3LmSRgpNHL+w
r+YhFRKczIfSOPCGmGRoqIQ6uQYYP810iOZqi8lxvCo4inygBPTN2aP5yiDdZQUkJ0tc4y62xaSL
AKGML3VRTpZchme2tG+IyoxzVGkWqo+zmVJL5aBNQWjjj8ABNiXWPhiOcSgrWzERCy/Jc+mWYknA
X8PEuSDs8ki5GlDNcoutpXMaKjv2viq0rv6jxiLeA6/fVI3m6xZNskLm8ylzyeSr6oOmrIJVmgyu
TPxG3Py+j6IrjhB1m6ISd+TpzWJ/4cV5hjx8EC+mgg5YEg5BNDodSnPL6m2tXLNZQtyLikCotTW9
0sjMqFQW1O6KCRigQoQty8iuE9xLCGbHJwaIxwQrD7ZvNHNYwvdTUD/DVfJFBM3Oksy3pEDysabk
4BUJumMhjA8EJfumPuHpyVrNyVJmHdmKuKK6EyxjeRVTqAyK8Trn+WESw/jc5EXiGVo+4rSdX6TY
cLUOx0AmDPTrpg8rFJm6oraBtm2qywmHWE6SDsiCptS2Ydde436MuZp50Ff9cC8iMh7rBY/La4gX
1Y6qWjsZOqlqwvMUGYoTTUTUYzLAX/5m1qaPT/N+kqja5umJPKPBE+vpZe6HE5l07oqNKuOwdkll
sU6hMfZn4lIw9pmdu8R49yYE225Xj7FHonnxUQ6SQG9ygI2F/yBewsgxLQJTiYzC+T2Qri19SYPS
HYK6kJkWyR9QuwDShY8jUVcnRUyn17hOkfCvbTcdH0o5BVd9uBc0+k39yhigjRfvAWSBMM7q7mqO
0Z2aR/pGjK2Q4UhY7CaL3lgGiAC7oeUVKkuhrtcXtaEWnt7pvQFPDvMXw5pWA8pLUVSDD5hA35iL
13XiYOHnMVxBjIkRqq6S0B7iUv8KK7w2GIvIEML0Gidcz1ZtoUxMBtUxgKNUMW6suMKOIYjRQ0iq
uV/r+scMxH1jabN6h9evvglVVtRemtkaEBIV7tKOeBolYIybdXHr9YUkgOGoNCheRuw165VmqVH1
KElqd0J93F81EcbPQtVzJlm8uZ2iRDiHZE3tgGqKN+FoRl+B3GXHTp+La50FRXSIhLD1LasznjF8
RRA2+0U9Si2wP/Tq0VPFpHRn1dVCiNuivFttEBwzlhG2FKngtPPE1apEttSMOL6Non/CCVu+NbWg
7mvFIjdH0vt9G02iN2lpemsOZeeGhdityvgs37Zykt0CPZAvRJbE+2ww3UQuZhR2pLFgCKooYanf
bSUq2y/LJFOLkFxyU8wgfdNVArpqudX2ap63ly5v5MOizG9YxbvP1Fp9WknOqKiHrs2Dgsfu1OwT
IBsYF5LxRiTznSZKHnz005qc3ZqqtKtnkmtwf9H51+S2OIkEnRyUtGk9/P9UF0tGpcxdzXO9abqr
RsT6SWz1iYT0bKMByTEnB6sSixPtp8yry+gCnaInT8/U1nRHnYmV1jS0VjHh7oGI40TsZc2Xlghi
aYLY/2xhFULeGLSOtcThXsCyY8ECsxq4Y8FU2gGTGzoQsf7cYZq+RGn91lnWsBZi4/uoyQKOFpnZ
DsTsgX2YMiZuRkzBrZ5Uy54hUH0b92zpujHVXtIas5rNUxHVYyyARInK+IBWWKc8PgdGegggYSuB
q7OGWe3bIE2i33f5ByAVXMA4FlP9YJD9jDMl2xXdQCx6Np0zTjEy99ckzw54hVmos3EnN2Ny6ftc
Q48UkjvEpMKptO8ntiOrSPQDGfhM14ignA1kihGCXfz/NBzTowlc0pi68sYoyx548sK8t73tGUwo
gyZ5JhQkG0vrZon60R+T7FOfJNmhGw5xJRgeaRP1WI0x/HQLMtYeQ5hC1AvcEetQhlKxqSu5vAhW
eSpzc2vq6kOdpj1BjFYNI3P00kG/saLDKHMTLoHAZI0uPD5T8ay2uONzq9rk5nSt684Rmc2XKfvQ
MXDrmBs5Fsj6bRlePmgCCJxSclR5XrtNMBiMTZUxhAmE+HYMWxCCejgRCSru8zh4XBbwQ0bVCbjv
9XxvTCg/B/BKN1PYQ4yXA19NRc/UokdFb+oj5kCGepGENbAv5meKimcW6UOiEx/Ud+QXmF81rtWL
IafoYsuWS5+/+8aoQmdizioRj63bTLPb6N1HWEvLvrfuiYk5lqOwAbYAOnFqx20HbEaJNY+Rlohw
2cpproDbbZ8mGFs4XonMamn3WNZVnkhJFClp8rK+BOa4JyhoBBoVxN+sUbXYAyUnYkBZXLpHKaqF
o2Ji99PixevHFSEcnrT2YW094IIYTiJE4Vld9liZGZvADaIPnN5ZmhA5Vrefa6oMowRcKln7TJpZ
H8VuloZvGc0baZym17SpY8aPy0HKBKJwc0IDGDR4KxrMa5qIFLV8IJJBK/YqlAxEBIMA6K/mJvYq
vbVjOrEsDHwLgenD1OjABgv93II4sVQmBIuJ2aXgMK0OE6EaP6Vxgqh4rpPqx5D3L7UW/u18FQZj
9f/dV0FTAL/hL72A9QU/OgGK9AeQO0lkBmlQbKNf+lsnQP2DHbcpI0qTNf6Eh9TfOwEGLzIUuvr6
/yTn/KMToBl/WIayxuxA3IYhbPwl3t46UP/HwJ3SXNQsSUZotzo8ZEn6beBuknFtLeR+uWok1Te6
wJ5ALzUD4Lu8pr2RJTfe/nRqrj++988atlXm8OtPBFeLpsrATbJykFcN00+ChEUxZpFYB/JAMqF4
YPihA7wo2t2f/xTj1w7H+sawZnKWFM6gJavqbx0Oq+iFmhRJHCJB3j9JrSrcabPQXEg7I+od9YV8
r3SjETq12JmMSPNOvcu6Ct/8ULeIcEssWLGf1+jxyOrWcVczzSlBOfRy+CF+Pzl6w4rlZtPUyU4b
0062cyrrHLd3Lp1ikLpsFOaG4B2mn2TPG+MQ3XMbY9iDXBdVDvUgkeUl4XJoaace+o6B7ATFrxJK
waod6j/FOM5jVx5L0txhBEpvSbQkbAgikKQM39PwMLbFeBc10VB7dRSLj50J5BX5LzIuHKhlaxEm
BIOIlVnLB5LZjfROyRLCIiWifRK7y0ULOeKsZLm/EGVmbBdVYvW0olTaN62Rqg6JMm3m5XBTFgc4
V0haTBWXnlSNzVmY4SaDNNVKTIshy6LzX1BsNCbHzRpBUqvXIo1RQ+T1WB7SZaLhk3QRZyoWkxjP
uRLHk/vnn/w/X9EII2SFOwO6pUKX69fraxDnUpFiQSHGrVS8PiA5XdfoSNQqM/dYjI1/caWpv2pW
vl9p3DsmPbv1clN/v4UiswxSI6XyZe5bgEtJSmJYkI4OAC1I8yXHT5ah/i6qcGsNHa2IkKlO5HdE
AkdOrxB6ALh1ClUXdkXyTN5i9K4soUFClN6P49ZQNOkrncmq3EDWzTaNYIKwECt8y0NrNutHRVOp
SNsWcs5EtHi4NgyIlAkymutBAl+phcJigXKtol2GyI5aywBTZivsinG5SKXw2A4AgXGRU0667AKa
fZqTf+xoxtwHtK7D+HUpSiyjf/5R/apN+nHmgIqSDsavuvj9Hv7pUWDNEoAAdIxuPg6LpxNb7zDA
/3+cnddu3EoWRb+IQBVZTK+dJVmybMvxhXBkTsXMr59FPakDunFnEu7gzphssljhnL3Xdg7wDF9M
kbcHDhzy8fo1XwVPJ/MPdHWBmYzutUch9Hh8SHq3NroYuQkDy/2VlwgQIpuehe2HGBaboUs+ZiGl
I6+LMUAqCyd3j7AWVYlffQktMJ1uauvPlZEEHRvViBeKxHkgQxPT9jcrmLGQ+HkpdoPH/wtBb3Fj
gJvnMyg4d9Sd0kY1bZqnYShh4XphMQfWJi9Kcnga7vshZ/vOYX7s/RQjAEi1jLKYs7VjgSstgF7j
QUnN+VZzRRLupojGvNokgcTGTDw8BT32pdQ+wipC8VrUTUf2OjqPBydU3rDqq6CjJoQy8n0ej2Kh
OzRsYybge84Nwdoy/R+/HlfiknWBIyA2FPaJXs0hIkcqTVwJUTbEbI3FN5qt9YOlmVCujwR5LGZe
hp9HipQyLR7mojZbnvOb4ZdyFxphk0GjVBC+E6XjTHRW6pbJ2m6QUS0Z32ijOr/4W89x/MC+miCI
1CpSeUNsfP4heIsoHYujw6r4Kp5/eyeIX7KpjMJoO9Hk3+KF/0qBaZk1aZGuwjFhsy79aHf996vz
q/oej4DbNiWqRHUi52yLMK1zt8We1U86W7e5WmS7bVU9WYHBkVXAtkk3Nr35demmHv51iNAgwntN
OEviNdiJ5yhj4wqkDLN8aob2e6ulVwfGTeAg7owiDd7RDAF9XRsRSiyzM7yPPa572gvCTB4sGCaw
G4I05xKd7KmTpsQaZ3QT8ntdWvFXIBTwjKoSfuaWUFdHbEw37phDfYON/OhZ6osrvQLENPiLEIp/
4JSPydTFB5kHSH6GLKzuwlDGkASTJEdmZpPFw0Q67xufRBCqBf6IKb/q5urGSD5biGCDLKrTxXOg
XDISj4dXG81h4OsIb2be+3/zzm3v1eDahzGBBkkd85Y89/L1bMm75J2ioDy+3shqQI2PSL6YOvjO
1R4mbKf2jXVvt2obTRnh9tdH0Nm3iqQVOwUtM5Mul3PqqphGMwSfWmbIe8b8AGdF7qcmgqCq0uHl
+qXk2Sq7XIuQGg8rCPLQ021jLrOmTNl+bDkNDe/GNrb2nUqmcpXC6vlKnhh+3diwUfUVQfVpjhyP
3k40RDRV+878d+NuzqZg7oYOHos9lmmy+s7erYNMXVfEuJl0Ke4y2rxPA5o3qsB9+q4KAc2USTr/
Gb0OjBJFgs+mjX9vboFOWJPkUKrjmsg1WA837mzZ3hzNn9wZPhvuzXVZ5F53K28mNcDIwYDIjtbH
GAfpvklL+cGTE1u9mCBEPBrphFG3HlgS1gPJNRRT6eH8mA0d49qr/NkhNCyQcKFsxGrrGv3eMzTC
yjsgx4TKgIowAxkxuYbeX7/1C6OJ1+uQfIK3ZTkxHY/fYKznxBqA/KQUZg6VG9dAiALxURh1+Z+n
flL6HB6OwgyEJNw/uRZUTou8pBC421TIXy1Fs0OiwvznhPz1yVNt+CNyZvLh8m7e9Y3p/bKjer6x
cbzwvS4nQgYRr4ut48lGZHbV2IeOExDoESrUjERSvnQQQPezmoEUo5ksxhsbrsWpfzo6+NEmO2Om
CZ/v9vgZQzSvUwM9EDGd9Dz2bZMLimtC0dQqvDj/XFg5+IcgyzqAWoDDffxS9RqitfJJpMhpCRHS
6dI2AgVrbYZsqgkxNDPsqlbsfk5mSq/ruhJoL2BVV7vrA+QkUJUFm2WDoy+7bdtxHOv1778Z2yU9
hGXGoYkgUsyHGWkwhKMEmhrJEDjkHqTwA0bMkJnoaaDFS3K3oA3EuSx3fiPqMPKdKwYL66M/mP2N
23MvTFHsx5ie+EMh4ZvLAH9ze6oKp1hXPRgCg4LwPYzgJWm+CoCABENMu5HRSAu8sKtNLwbjIeUl
NWsTPaZBn8lLzFU0GNDCpsjHE5n0JEORN0PgFWKRZImij4wBRpWuqE82wDOGtNB/jVG2LJAG9N0N
qGugM0jsaUYIv6H11PhI+D5boR4potFaenEE+dHrlCv03wfsHNFjDI17R0k2SZ8Cypwv9KLM3yr3
sn+42CKxqtm+wzUmizymQ5lb5o6uPE3qBiIYAZ+h7b2HxDh/Csx+/FtY3NijjciK5qxrtIyXPlmI
0yFhqsjHrIL5xor1s0rbAB+d239skjqiWgt899DQcEcgGtC/iCvD+ZMCHfwrEd/StxMRZAF37rKf
EaoriARNwdLmhlYbAzHJyRhtW4++Pc4cy9h3XlkhnmyG8Mbx4cJHuzgIAYYv9RzbOXnHNLp9q7Iq
8At6rB5L9HAb5MXA3aKmuAvpMP4fMxULK3ti+BostmKpc7wZVG3VJ0U85camD2z9CXUzrWYoYTtk
lNE9OBiOt+HkWjsOnc1vGxPCjkKOfWNVufSrF/sIemh+OBua45uwYVeZGBaNTZ7Q051lPt+RflXQ
zOt+jVMcfbz+oV+63LKo8sGzkFny5CF7aBj91PSCjR7I5kmkV26CQs6/87b4MA9OnN6aFq0La4+D
zxQ3Af/kL07mRVsb5DkZPGUQoUDjSXFw0xL+TI1MUc8ZpyFOTR2oOmTb/UGSvA4JQyj90tMPdlfe
GNCFnArBR+0lmLbJaifCGNToCEFyjtWLgeYvWYKWxa8yzRJszgbYwoM9L+q8WWm+dSsiAo7WYuqP
CEUj5wCaN4ZjafvxR3C7dBvNxC+MdZ17lNr9TOSc0fK5LmghpTNRAJFsXqRNPWlVZCN4i9BoPpe1
pzABtvkH+ObJc4MzQpAhkKDKa9Ghyz1Rs8EH4O1VtHchRv+xmSUz+gMEjKrOiH51mTUlW9g/9Kk7
mbBjHtoM1PEQJObiE5ozNDOC9QvXBb509m8eHerZ6FEU+PPs3/dDNPwglMpA0JYr8YMUGGCQsUlv
cFNH5fBL1AHW93HS3sdpKkZoC02CWaV1qu7j3MAzWwMJxdiakpm1Musm/kFGBG2IKanornSWEz+6
4+CxEiSpRdMTY9D7siG/CbWAAHMYjuYi/MyKjlrYRE9lhT3AAHTbOhTv6z7ACeN0VvbOK7VmDUHt
/S0O4uhPbQNLWjtIF574AAAy9AOI6ogshb+iH3PoHzjgDoiR7X+SmBH0DUrlzxgunM8VfY5nrbr6
E3KI4cvkW3RSVBsM4TqJUtb1hhaCB7WRIOXFlxZ+naQJmCnpce6uG1zF5ElRyaIaGZf6a4QlqkGC
Ix173SKTbdZWXHgvSeGMKQafynhUNo5PEObsrmBqlWJf5Ymf3jvOJMQhKfMEDowN5ktFhbxTEKXg
u6dLKTIchrD7+V+/X2kqx2WnsZyvMYUfTxdeTOFK+oW7ARUZbVkBndXUlROqEEXlyqchdf1651/v
YjnH+Mp5i5rfax7vmzkS7YzCHZGz8OaVs+YlBS+1NvIvjZT6v8+Ey+EKIx+Vd8R9J1NT3mepXcYp
U1OqvS+xl6VP3mDIdahxQVJ+uxWze/7TaBxQXcTvTaeADf3xo0RO0KGlpSOFatpZe7mGTBcC/swL
Ng3Xn+J5PeS1ScHe0KQh4fMfx9cy49BISzvxkYChMF2BErMfi9Ez7oYE5J0LHfPzrMIm3dNtGx7Y
vTYfhrSrwxuz8YUTDB53Hq6g/cHZ8mTFs0plzyohJsUzRxyajZYDlI4USiIy8VgQ6wfibsdPKBfp
OUb4G9c/K4vwGEirt6gQWo7FfRw/BuLDJI40HRCnnZkf/I5cga533U3VB8EOxcr0GBljeuPwc+lH
I8h0PBtclnd2+DF0M9jlmDGuRtMa9tHS7lu3iYWcbvZKwV5MO+Qg0NOVfhvfsMheWG8Z0/xUrs89
vK6Ob74fs3QkdmJw6yFG0t+xbrF7ybaDRp5gIOiqpvp+Y6i9CkxPjqn0nQRVA8Be5M2ejGu8t3mc
AuDeEEeWxjupZ/EzTLsGP4me9XTo/Wn0No6dhcXGH9GQ7mSE3/1DjzAQXacqhz/sSgCz488rf84c
r8jEcAReaE8sk3hhxKyD6TSHOSE77LHXIWqJZxfk9a+i6zkTYJCuHjOLpWoDRDr8BmuQksyA8jtc
lcPo6l3p18434SKjWpneyGo3EChhsR/xAQqxIx9X4VymX0u/hdXOLOhbqMrbhRNZKXgsU0JEI1x2
kPeO8qii+nHQQs21QKw0XZgxOw8JhmlDQi6acxSx25jSzu+imYIEeI85/BgKx6NFFsCyHfj5LT8I
WC2iL7P86WKNb3ZBDyJzPZvMxSvs9yxxY5imAXFwXlNuOpjeT7KxkXjNsEfLrR97AcREa06X2jV5
zti5KogvxZjUELbbgGZBFxk/WUZaMErRBHS4GfnjV3oi7JuWv3YMGhXkDZcDqDNtyeQfW9cYClAd
huGnOIFjuBmioPrnTTH8oqzJumkDiXb45LRxamzxhkz1moxHVa/yKO3Q+rZRBAqrymMwTs2gw3cV
JPoPOSJDUMBB1xwGCoLUJagLQjDXaZTt5x45qh9LbGiiHMXXgrYIBUo1gQgr2WLcBzXq65WFNxUk
NPIc+nK1VdVfx6wefjP9UFN106yBKx6NFWBoNi6conBgohe2Sr0yx1L9YerpllMlcvw9eRt59t4i
Z6Ta0id0wk3QVvwpSB20ekePZ5Z3Mkwawp+CMED7bJZwbLC9pPVWtJih+J3Ks9elGfOb7bDufwx5
lhdYQPEDkV/Yud/G2HCwDcWGz8IfBjwhltcMhJYo1Ife0nghnMEYf8WhDvDPGHL8LaLR/h36fE6r
Shn+P3ZotnvvYREt97HXuTEEdWHXAJilBrNWeuU/a55HXJuUGt7ZwMP7NX4vbWw0CM9sVcxq+k5C
5fhQMWzixwgyMzGksMS+tl6hfss5wPWf1AZTUeyMtPIQNeruYJLWAgrWQ+OwcQ0s7Vhk7Bnl7NTD
V7f1ZG2wXuOoxCIatuSMlCWKLEcaMETDYJFuEG1hb/y0KF64k6zcmHGUZWtpzKN1J0Wr4gedhI1J
IGcbRjeOWedzvgQ1Q8uB87uHav9kOiLzRWeZh8sv1gW1kLwPlm3nULMxtcSU3DVhGe3Tsrm15l6o
x5C2Z3Kk8ijaqVfeypuZNyQfavQm6lAZ2yg6cpELJK9X475sS7p3tqy3bu2MH0Tew/tUJaX46zPx
hf2FD2HHf61nss04KYS5rUhaA1/qpoiRjtiEyj2Gwcxc4kc/rl/pwiMWnK881lQOkHLJPT4+yLZN
6I7K2+AxW04ffVFvJXlQfwx7JoGnwvLYT6F9YzE//31sRYGJSDo80pXuye/DudgKMbF651k5H1gb
pj2gZ+szrZhP13/f+QrOlaj7cPD10GacduWm0cpE3VOcMmdRPqYooTYmIXiUJSx8ZjkPlM23031r
kuzGanrhN+InIYnaBr/kOq+l8zeDCMtjKBMteLLOgKuxxEc/R8r7MvM8b3wnF0pwWJgoffgmvblF
M3L8FsmxCEWnWtDwLaFp36spFpuuR6q3Rs9nbug2o3GKC9eZ4SrohsXbES062bkiscMCeF6up0ip
Bs9HoW8cOy48B0qbpu3RGrUEo/r43pDWMYPg0UPUR4qQn9rWVmFH2SufUMLrL/vSpSyT9G/kM+wU
TwdzlNht0s8q2BDxQPEnl4gzi9bst/z39taG9HySkAB6BP0PxcGDRvnx75osJ5snA4aiRTcr3Oee
WRySbMolp2hDjUAhjPKO/q2ENN6r6P0CynD/+3ekOPTQQeL9+2dbRFoBuRwrEWxEUuf/4NZEP8p2
zPXiZpEfrj/cCzMFnW3LdG2MSQznk9+rKeopJyVPOCqnutlFo19Pq4jZOdlJBREzNiPxxW6D+sY2
+MJ1KR4zOS1VPP5CHT/nCt1bPU6mt9F+wk7QATQFm1nUX5ocymEdDi2x3fH83494LDyCk+vS75bs
iI8vOzqB4dSBilklQe3u3YnRyuaK9GqMZe2N+uWFWYpfiDaKTSrZ66eEqEK4RlPxfWwTyuZbrxAe
ghJsZ9s+nLI/wOrVHZkdLjkMvjbi7fUXe+GrcXG8kUTPSWOpmxz/UjftI4miItqGAPTJQmu6O2r3
4tFAcnnjUhfeJYdzFjalFOeL0+Zr6nkpoiYkOHKeSvnOUpWxDTLCZLc5ZeJim4vUxRbcBP95YjD5
eYDRKdnSBngldL2Zi2ss5p5t0YSVjeX+c0VdfhWel9yBF7IP15/mMhyPj1DHlzp5mtYAcg1FL/1e
+A3mOssTyKc2iqobn8X56RBHCn5EnieFb/qex2+N4mRHWPyUbpMiKt6RPNq8L+hnvTOIp1q7KMd2
13+XPH93pnRQ7AnO4RxwTyUgHWcr0rLTbOv3NV7YMsl9kAe1ToA9urOqnoJYD59qP/LHnVd27Qfo
fdVXWmd6H9DWQfhuSIMIQCpFESqwpLBX+RCUm2rKkjtgCzRnr9/xa/379FV4rIic3W3UhvbJzAEB
I6t9UlK2E3kPjxE+ngLNaJh9jgZ4Ie9rSmz0X4Ouh5gpld9uB/aT/zo3R6tvLB4ZWBpZke5DM3K/
CUQWwJHLZKDiW5fuD51VtDQsYqw+9VgVfuSGnz0ns7QBP2d5/zmfPcUGJ1eEEJjKBq5pd+iqbiz9
5x8vFSGkm5JRB0jRXv7+m5Et3dzi1BPF22aMSXaV+fPopT8DUiVerj9NeWFgUxFgBcCjii71dCdF
+rybuwapOHgmBnKiGrlLrd57br3EeqJyPT/DhB8+dpyNnlSJrYBmIGaDPCJi0E2XxEpCE5HKBy59
muv3dj59UthEXcg8LdH7nUIB5wr+SRXHEU5vXezj2fseEVh2X+dU6EJ2ATvZBvMdsTDRjSH2qiI8
GWIkcC/iB5/NHurG48fvxf2UwFujYw1NL4f1KOQBO+Ncb9xGIcTHhjIBT0yltSNy2XRf7DAEiCu6
2idIoMHqq/2BekkwYThfIU1zv3nSivN93jmhv7/+mC6oNThJMW0sZUuBFMU8uVtXhmFXUtGAiZBs
FVnTwI/rMQN51ie+sa0CspxSJ8ofbCvpV7LoSElThU+2ByvX3+t3c2E8cTPUFFFY86/X8fZm5LLQ
e6knUVfxWvKdLoz+L8Se+ev1q1yYJl12nWgLl2OkBe7+6PuoOWqolqy9Lf7k9i8DuN2Zs2XgKeqw
QNQhZ/zrFzz/ThblGp4eKmjIb0BzHl8xnzB91Bovg+imMuS8XGUv9uzWj2ifgx20OfkcIQDa21MF
kpQ6mybP2oas1aSu/oTRWbxr5zjdx5IW1vV7O9uy4jCniInwkaalckzr+NbqpBN9rQm0UhC5YvoA
WYnRogDSsBWNVUtsmvXCa0sd56Utehs0e+6gUbl+F2cLCXeBCtj0BJsrnzPu8V1MYWvkOf72bYlB
BH0bbUuU0ghyWiPgjD+l9yHDcXv9otaF3w4EjyUMqQLl1FMFTmuGAw7dBBp/g7tm1Sg11zt2rxCT
wb6lFOEKJ7F2YRZYH800iP4iomx+8y1gfmoCsgQgFNb/pnHGtKktvGCr2FvCtBaQ2E+zFBXOpXp2
CHhrs+GfO6B+Z9rPtLcLk6D/MPRKf1gsHKjAk2mA55IjWl5DtPP2XoyhbJWNRCvaTlKKLRoY+Zz1
InPXsxjC+a5XiYtbGOsVSUIOMaUW9xk9s1/u7fvMDSznxi7mwjuC/ovuh69w2ZieviNl9HVlaU06
QVJtCmzt71vIkDvABQ+Z0UYEpYX+rYFxNiOwnaHmLC3+LZe15mRgNKM91WXVYO6LmkNJtRhEyuhi
77k+Fs5bKsu+yQSwAAqCLf7rWHkz9XSDA/JJzvw6z5KPHSvs2gDsuVeJVtvaK+pN4jewaCKNV8Du
8BRGo/xy/SYuPWG2wdT1+QKYBE9+LDIwq/Zcpbdaipg6TwwbvtLDepwaC8iOqg8ohfGfXb/q2UrJ
lydoy1ErYBGgb3D8iCVaIISZY7MledS6K+Zy3uTCiO8c0jS3Ec6EPUmQP3XRiPvrFz7/uYt2DGUG
HUhAm6cLJXpss+hIXdyi6va/m3SS1imsNFKG/SSfNwGGzTVgNkPdWKHP5n9+8DKgmJH5B4koxz9Y
zzDpbGDS2xxc7dPo+4DZrVTc9W0uH4Y86X5d/53na+xyQXYjPF6Hus+pSkIrI2jzGUdf7BN8tNEJ
W74gTwjORCzh/SMZFsZqonN3Dfiobsh4bKenehjpzMemFt2NF37uuFnux6HyBVEEjZFz8gBKfP/A
EwjaMKYJdsqGUHCrXiMx7sKNlRhJtopmDd0dzpEN/CuCbbm2ixxaRpnXpK7DKmkehIYSeQ/l2sJs
2rjNsIIFFQBz6B18b8ycstpD4KWTbRpz9HfO0AzdI+JO3g/sG38YqiFzM5CmsfWdTAsSTDHEbOpR
sCsmgFHN75puTr4bHSqM1RC7BPF6QdN8Ts1hwlitBDeVdbHzPuqy4IVhY30DR5ISnDbAhhRGOgLr
b+Ze0hWQ5F+NoajvmjIzm30V1tE3zBT20zzk07SRtK0O/iwWFHGNJpN0pwInql1n5fgn0NQGqTHk
2d6kJUEYRj3LEdJ+iu36Rfvw7gicg0daxENUwpGAUHrHXjncybgZ8zuL88HnYpCU/fH3zNYBswAq
oN5qFwBV37kHmrlEcgR2Pv2bfCgrW1XHSOSuD8Jl13m0K+WdO5wHmMCpCaLVOR70VUgTaYgrYuGN
qT+gTnLB3SXzAcbLbZLtshScXIzyHvV5DqE0wsTpDqsq4XiFZg7kWHjtt95QxffMK6Skp7Do4YzB
cH9xUA1o2I7x+J3tkWV+Khojm3bsjUjrsJuxR9OYkXhazr3+J802MDaeMObpoQvC9nNKIdW904v+
8D4zxGi+g+2aIxjXhJVi8HH7F1hQpcRkOjlqk8BYZ6Fs04JEeGFFa+jy1APHkcMpYYF6/Ow3zsBR
BGm996wrZO24yB2QjgFiHyLBhIUDp3Mx5vRdU3XrXuCtWoN5hrFhNBnCJzV0NgBNHen6wLHXfz8W
af0niwv41KnZpYIwPjFA2JmEC7XYDIlxbhUSQ9vvSMljJoDKgiv6Hf1NTN0cB5r63q3nHOtxRpFp
DdJvtNehnZc/UqMFW9G1TolFCOirs7YHxz34JUj3XYpp9D1zjh1uF6U3fHuUhGqt6bMOmwmEmrNx
SBezdkGXs7hh2nAnbNVDcYhzGMRr/DzyT+xGdf5Nhb1lb8ZWUBOmjCzunN7pEPSMNm5T5IgIYVKM
NX/YzlTmFuB0+Nhnrfd1aKlX8WfKWD0pxdtdKxQ4hAkqKB4fprCuJOqk1F2InX77HY296mndWPHf
xkxr79NI9Oa4jwjAdZDxDAHQjU4rbFO0v9jd5PDHVmgC4h+aQFSYqD7irX4CQi5bNzvoCEIB+UOg
O18Y7k36Xvft8CELXZltcWkjxGoTf6ZfOFZq1yTx0G/8JEri57Lqxo+jFcZq33YF+APHcEBGDBqW
JPvCZliLYAESmWyHMeZljor3OIMB7k3EPiZQAvH2roNqCthO8g8iUny6Unu/SmesdDLvyEqJlf5H
+zHxdrguYeqVmW3/JMrSHx/xfdLtDCJCY8PAnT82tRDfNKKOBq5iSGjkYPrxN9sAYQO4p2leUjni
I5Jpx001AW2nNRa3idTdLPzl4JpYQOYBOT+wv8M/ocuRjq4VcqwVELTYXylHYnVvwkxnH6zOgZNj
J733C+lqauHrGaZv2Mftl+tT0YX1d3GzLPFkS0NtyZJ4W5+was3qYDbdltrj8HHwg+huCoo/Hv66
D1QZbmmOLuxvliLf0i+k7cMCfHy50K6LKYusblsEGNJXdDw44I0oU6hQEDyOyKbeYe8EKoCC7f31
n3phi0Mdx0ch6S4lTmu5tze7yslsR8G4ybeA6yNKYNG8XjQCB+CDKJHa0fyWJcAFr1/0wvPl7Ex9
mltni2OeXNSuOZv09VhuDS9Hh1dWpBWjqNx5ajS/RPVg769f78KP5HrszbFYsMT4J++z69TYFeCU
t4AO5n3lWJyDnAmUbNK0d2R9O5T98lsynEubKijJFkIYunmogE76W4YUgE1bakhGC85zmxWRR8RG
EE5ojdMBFC1IW3lfhmAWV0jL2+yz50ZFfUAI5nxrUjXo/+Oxc3xYYh0Q4HLUP37XjcidYnJivXUN
P/pSQ7tcgU1EoxU381aX463P6MKKvlSYsITTyaSJdjKu06YvjMRV3dasyuRjXSOOQInjv0N+E994
w+eFXnp1S8udPgR7cazax78triJ3sLqEJLFKWAcUCtldxf92E7C331IUaLdZHRu7FjQyrYow21ig
hT8x/w1rjqmpBaHVmXa1Yw7WqgZLu3FIpNgJs7W9zfXBeOEgZy+6ZyRGpkuL5tVY8eaT6xxBRbRT
APQJG/+Caw60ZVZMIPvj2V0BUx2+g0oR24jI809oxtpD2gXtrQd2XlqwoQPyatBE0x47HQzB0tUh
srZHppSl6V61Tpi/5CEShW2G6LPZ1OlUf4pk0zmkBidS4NJO88+dNcuvIWvpYorOqyeCP+PfSRWL
+znBkobEP4M9VA5l/xWJdPBJBXK+MTtf+JoRsHM8QMhOWei0OgZmKS6cZiY5xB/dhw5pK3DmuH8Q
VVFtE8T89/Oc5jdKMcsZ82TDSPWYIxKHb5t+08m3Y4ToJb2WPpfrwTuF4q2/lFVo3SzEXdiYMgmb
nPyo/1kc+Y/HMRqKxGHeROdVdnBQk9ErvuvGDJ+8ZlAIbwHMHPK6andZpOpqt+za3wUyKP6PZ0yj
GE0Tk6ZHp+34Nvycc68NFHlLL2LaqwHasp4jvaFsmbwrmvmPZOm+cQA4XxU48dFwp95FSYWa3/E1
EWzANMy4Zlwk2V3WRdOvGGuyt+YIGG3BxVkPN77E5U88fqkcdjlnYxGmtii8k0kjIbu8y8XcQVWQ
Kt/02Wgu0qcM7CTPNHqW0O4XG6+JYK9sl3RasobkU00l+oeRdvLvjfs5f/n4MziIL5pRWrinMwO1
hRxqVz9svTCKMJAxR1hLCK4xeKi1GrgAcHYAjqVi8dL6cGoQ0X6/fhPnpnY8pmxGBPsBWm/+qcwF
epJuJsMetp20GrmtZiT/axPS5cPkO2SyzdrgRjxczRSkldYf6nma8lU5eeqDG9rmtDJbYptWQmv9
PXDGGiatrIh6GKlmfJ+MABe806f6LsV3Mhx6ncYpJ+DIvMXtOO9zMMnS8oPhtzQO8FIdDyiyUZI4
7Othi9UoRwEASDEH1Jaww4LDFE9yZI7VyV1KLXNbGrG0EDKizl/hlKICKuBnVG1c3gEUzO/jSFRs
4a3qcP15n8/DDjqIpTu5zCvqtL1RQU6Fyd+NW5vd+x6PL474okTnhoj2I96B8bkvOnGXI4bcmhC6
b3zoFy9PwRAWLFU9+Zqi8mYxonqWwJIKJ5AJfTuu+sQiqGxyOzdYWKKGB+2etjeK18weVoUabaJu
kzwwbmxDXxuxJ58i+1CagYL9AultJ1s04LB0oUxULyxDlfcIezyJ3sUS+Px7tKm4kEI6aM/4KxAK
gfYznmxz6Eu2Lrl/7xdtkR6cyLLgL5QDiRmpIiBjm8kZ4ko91SMBA5KzLijKwtfrkfareWcFiBPw
HUZWfaeM2PhZWAmF7kLU7ElB8+eIb4OScrccjORQ56mnVlkf8RbGDs3vpO3ogRSuzl6lMf5yiEh1
eDBntwl2BbFmLQSWMLnTWUHsCoMn8FdlCpbivm8dgILtWH0hIkp9DJ0oTT8PgUrvag4I9cqZ2Bh7
Zqaq/eT56p3bOwWkNwwoN1R059sztDc4lASHDwQUp1smgKfUtXrFh+5MMSnfHN6ysmGQm2Wxuz7I
X09MJ6+XvTDtk0Xww6qyLK9vhtngw0TvRTBsKXHXKloJyWF0U6Hi6lZBokx4u9Q88idphDXH8hCw
DnbHcXZ/y0bX4k7JtjW/isIQn6/f2YVFh5YiTi22jdSzT2vLSBW7umkIzerm2CDrJig22BTqX0Pf
fAUMM2+uX+7CPtWl1aYWvRuVbIArxw+irwPRtcVSeAotzMgr1F+EfhFRLjhmh33W7dxMlNZ90LZV
vvFZDvSmz8tM7sah6XMgmjYJ7nnfo4otBwdPejVbeMdS3fTPfQAEskf+rW7c9vlQcdkmslbSIKQI
r05qc65P0A1GzZTeQ0ATKWm7ftfpYXioGigJ//1iXIo5iYBu+qynHZWGpSWczBkskKzd+3QsCUkV
9L1Cem03LnU++7HEsQdepj9Kgc7Jrq7IApuiYzFvIZcOW9Oryp8GlemdImWwWrVuXh4Gdpk7lkxA
plXR3GptnO9lKd4joVqa8RySvOXvv/ku3MA3aZr789ZmY/0baYn7MvolvA4dVe7WQKTbowG3S/fG
qvP6cR99kNYiAjQl2jgs3Dgnji8cATbqgxoSBpi7qL3vQiGedDODrYbzLKpdpAl+2JsY0gZoeGyB
VkVfJC+2TDHtiGzw/tLzjZ6rlH3czibByGV9R55JnHRVj6tMx0236kmRQbceLJM4v7OleD2yP2jT
qa0AxeZ2sO5KhUzdCeDSK6P1vpV6CrsNQS412s9cjB/1GJNa4jldhW6He/vrUMsHNx30Xb+iXEk6
UUPQ5o1p4ey98Hh4MjTEcV+7/umARxAZKTOEv7fU4shUL/PqTreNJEpi6KS7agcj3Hm9cdOku4y4
0/eCPtu0IAoAabdPBsRU2AGnZQUh1ByiApKuqVlJsK6Qo0vV9XsZ4AdcYcGhNtwpz/h2fX46+9D5
3SjOEErSSLU5Uh8PizTEAx6l0Lc5xrHGefaIMzAhxsuj/HT9UmffHs0dJJmmYhRitjvzyaoQiVKh
ecRNke+mpBu+RJrGNEEy47CN9OAAOeQ0MPk4SYgyCvfXr/9KZzp51ChhIdXBPaJIc9pwiGPBQSqs
5BY6EQ5PDBollXI/q9+VgQSbPdLLLTaGF9iHLMYptlZDQdUU4kwSHZjgbSq4uRDjXR+EeNjENE/E
jGfE8ESjgi4M0019Mrh94mBArRGi4ibBLndlKTatKIno8crBrNawLav388jCh10VX1JCvxqWHOxY
hBg6b24M7ddm3unvVsg9xKKIJadleTFv5hx7kJXVBaBCfa8bqnthSPlntNxIP3VRSIdh1J3s1rWJ
JWPdk6RiPsKip07iC3estrqe3H3eaBUuni7SV9kSBmtdZFSTrr+gC9/gomQliJTziIeB+/g+4cYX
wWQtVfsmwpmP1X9egDSeNz5SEXWGfYiHLVrY1EF8Y10436/w2Ts2OBoekKsccbIdxbNVMD22JoiY
wiApe4q9z33fTv94NExHaUzhGco0NbypcZ+0nckKC0sUfifqZFzjuY1vfC3nVSPu6DUBAgkA0jlx
MjF4VlgmnmC0WnT1PpZFP93NTNHkxRSJf+CsVt6TLOpsdN4aH0sU7R/rRDg3podLYwcjPZ8Nx2bm
qFPNr5kFw0T6JhAFl0SYjdGXeBNcv83oCQOGqDb0tYPflQv3Y63sdD70hbbTQ9SiCl0J7H+E0gVR
+8y8BoPBqnFxr3GQ6+frQ+dsV2dxpAJsaQFW8NyzirrZObGXly5kfRiaTyW2mDWfrfzY1YRTZlmV
/frP1wNluKRMsztiY3fySeGE79BY4u70ahUUa2KUg4fEMP7H2XntuI1E6/qJCDCHW1GiutXBbbfz
DeE0zDnX0++veh/gWJQgwhuDwVwM7FIVK6zwh+ybE40YqzglVaWN03H5UICkpVAkP4YB/GG9Qysr
iaMZCXtOa+h3nYeUgVpkbbszFhgTabrQGUxDEbiwC8RGqebKbuR1QkKFWjJsRHvdoIehPMMmd83D
GFPQbSMcgdFhrFvtoUvjJDwYxVLeqS6caW0y61OaDGr8YAJh3diQVz40STNLIHvSpI5ylf66y5ps
qC03scxDPUCc7KHF/+jIoXOiC4Rb/DkBN7dxEi+fSKjxFBXomaDEdRnBC28yzCayDjNtrxO1vKHE
7KlVHlo7MbONxOnK/KhxWlIKUoIh1uYqWaXTrp8LBnMxlGi6SkFBMI+elqT4DUyk3oD0r4fD1Jaw
QzIz2FCoSK2W03MA4w5JEwWpZSAxifDjCbYIjivaFFqnGKzb1jZeX/JvIyJUB19Bxhso0J59QARP
uMpRaj/wftiP8OV7tAma6r2K1gtEdR29aHfYxJS+3VN/v4FyWJu2P60ZdBsBo58PO+pl6Mz4Ph2Q
y9SfiWSRrcYUcP6qDUDjdojTG79NNVRQrapxkjyg56edPJrDWBSEoSeJMpr6ggIIYnCj3Rkqre4q
uy/1NH7f8QdI40vDqv2lW6IPTWyUrzaoAXQ41Wz4PSF4OAVhFUk+aRl3P/pEHb4UMxLmO9UStkPE
bQ8o0CmdmvtYSkEWqQjBn6FvN39EkTv4hgyxE0wgT9RTl87DSS8bB9mKMYm/xwkwA9qn9bjs1K5y
at9bJor0ldISw7gdhjyuUosRmIgFO8NVuvFHBNi/lW30aNzLsIe/Ckj8H3bJEPqFIMD2k4qG/FJB
QfNjs6/+4LQDliXlNm92bbjMKWjVlIm3rRKae9BLygsWFll8CBcnfUR/PRI+Dn39vafyrQ9pZnoF
jXEj/UWSgHpGyUYLd7Nnt59CQtDqEDY66qSatWjDjgY3dbtpMLIn/AagfUACjmH05jrM3KQrwBh2
GPHhD9YpnXhG9ycV/qA3I5mCaSjtLqJU+djy/96HRYR0rKcjau3PZUkuESNcv5BmNQaSMEAWgrGq
xz925xIVIpjYfa3oyP7pxwqtQbJeF5RbH1Vf9aJd0DydluYBimWY70GwYOtlp1r8HzenVuLJbddI
rw+ztwA7Rz4eqx0T51WsdtFBSoEXfHEGVYvu0lJN70LdmRDC1MC27Qh5anClrSpF53AMBN5UVT1a
/yKblx0dWjyMLDXCESKlZ7hD6EWxPvMyG0BARpozEH8xYN95kYcNbKoPfXRvDPg3o7ml4OTmlSN2
MYjrLr+FGsJSn2C3m8j0J/nTAJYb8bBB/JeGofXbBTqS+9ArKLlBr5/33Ixj/EgVN/ueWhknVysm
e/GHLMYIRkc141e1oK0Af2F0HpvKS3+ycJCQLQURhI1H8Mp95fxvU0b2sehpnh9jYVISWSwbxTNF
VPsk8mAQdlWHHYeCUWq2jBsdA5O/b3Vt0HwhL0RpluhwfVtZ+KgYSq7GQQgEN6VVYI2P+ISGGzSZ
K5ciTRAEPGH9yPrAKpxwqUwLO++xW6Jnqh2UKAvf0V/FqdF2xv44pln6sdXsrY71ldWEPEzkRLgN
4ngdcCOfoVAoTuKgH6MS73Kh3SFyYzyTgnbPehhbW5/vAufHNYxwt+NaoPxoeqzJLo7RLGVkGli3
0ivtfg5i7r+R7tf4TydK6j24TRTfFUaJ7BemeNXXfgxhpKoaWgF+34Rh/tnpbDBVBZXi56yE43Zn
IbXQYIoFMXuvR51S+12vaZ+wo9R7v6N58SuhvVsFZT2DslhoeKKdk0AZxksCkdHdUmbGg4IHA46m
pVjeUYwy250X6kYZuIulPsZZPUpFhtzEixvyiAL0qiglQJ8dURThWAGjAjDDWVc12zfwyfk0KDq5
Qpz3wxc7W4AGVY3iKHsaFzXdCXXscX4C1q8jUhuZmBEtdf06WIsYjjNKRSKA8ash17HU2s+6clD0
m3OdKzldUgeUU2gk3R7hPfzC07R0uHdwCXtoM6AzuBHEdonoqV4+h1o0j3u1pJMlBfhEeqDOOi1H
Tqf3u/Uow+6ERcnVF5h6/FrUvHzKa08d7m7Hyvrl7iZ0hKDOFUgaSoB+fmidxpox+BxxqDBi3fKX
ckKG3LUVVL8tBBFyC4NgbMyVYIgxoOzEoOD2lIWTj4E0qpN2O6mCBUz6P2VpLJAc6wmpazKuok+W
VyM0nQfPbRcScLVK9vMi3J3XRoaP2E3pt7aJJ0dklcseaev/ZqUagtvzu2g7ISlKJ0c64sHfIkKX
l8hfMekgu6rp5BUBciIzkL7FRgxaxCPlnGTUsYpUUVwAqGDZ9X8qriUxcfpS/IKgFjl7s5uKl6RJ
kCVY6sq9q7Ff1XHddgXCR2OJocntX3vlY9hAQQCESFrDBTTGyroiwVWnDkAlaH7VwCZIAK//wFPl
yxibX5mk+nFjyMt7htASCTo0WyiEUwE6X6DKRVBlqLH0VW1KWDujCqu7OWvU6lCnHcXDNpYOsjq1
sOJg4iQPYlYpcOMo9R6rqG7Rm3aHUHn+EQRciRbi1NvhO7sZ7eMUzoRsHO8U5LKTu58S2AzF3p61
pqYIYwNrcAHNviSQWfonY/EEvdW5avcdEk3iw1DFRvIOG60FRqLpgGuPEyiBhTIPcBrCDJEmM/oT
DZH1xQJEmEAf9ubllOl5/UPQI0f4OerpGjpuT7NJHeNc27tpVD4nytz/LMQYsalhrSI0kmr9Rxiy
Jp7vLPEHO+cbBZ6WFd099TDnCwnINJ4soJio5oAJ+TZMI2V9B7u1J88Ef02IUJT/tXGs0tzikUSC
O1rKfddwvmndhligA3FUQLKKOMVBKh8qVC6BHPpEFuPXetbmaR8b2dDea609xFB3ckRnosbDe1Cg
4XPEpB5B8l7jLtxv7AA+8PkzCpcL8T/bQH+X3svq2Y4RqrfF6OaBaY/OceoNpE/6co8DF+0Mpy0e
eifuN47lGyzkfFB2HY0F0DW0vcgVz3ddWwj8y0YvlR6GcYy1mm6QZagmVkh2A4RynBusslDlusOD
ytDRbrGtTxXg2PKox/ZsoDvd6N/7HGeHx9Fo9eJ5lp8A6BahPlnZWFlPcEYzBKrVgngHO3A0TvWs
KKaAa3QkpFbDsnrnjVH/hCcCvkAYfRseWui2QnU3Upw/fZsrL4XX2r8Nu0CZ8vayXzl3DqELTzx8
Cmn/eb4CM4xPB3/uLLDmqjwtAsG3NKKkXaq2d6TSGG1kyvIcr1bceWPAw2WAPrEuNI5T3o5jLQW2
ijjW0DnSyu7Jy3NxvD2vdUbOhUu0Qs2cwahJrdWqLS2aRMnTEIzoKT2lTluhK9p275ZWXzZ27pWh
6FAbEjZCvwhS6fkSAnClXmjNedAB5TwiuQgWvrPdF4pCygb55I2bulo+joisKtGEoCm+igJDPMEd
bDuTADMvqwgU0vERd8kyvovAAXjP0zi7f0Ktwy/UGpbf88CDPQw9wHw3HWwSuxzlUz9VrQVnPGGn
d15tN/lzmLoi2qtWb7x4WT4QKw3A4/ZsnDY+9X2De3mraNE9Z9P6b9QxC9+52oBGEDWm4XNjmZIP
WwgaPgs9alyerK79tFSdYcMGozD7GHb2pjPG5da1OUdvjVognDQFz9e9wXAvjOueVVCVufTHyRu8
19BRlAcFczQCMXectljKb0WA8w8g8SOAgGkPAiBZg6AwStTUbprwplQyz9t1vaUfu7SzHopBUU+Q
qK27IsHsE92x4Y+pRMvit5hS+55RWnceHg47C+nPp7YUOs6Ko5QR94ocuLSmDuVO74xoI7S6fMy5
UREKAOQJhoIg/nyVuLcIpoDlSViYGqCtCmypA/9o9XrmtyhrHvPZbDdO+eWR8BCTkO4RmvxnDa4N
azcreGLaAMZGm+4QNbQ+lU4OTKymBnj7pMvQ8PyLQL2EngQ8zOUSX0sYmrAL0RXqqkCI2jt0MLO8
KsdvLLUO41J4zxWSej6kDfXb7XEv5kh3mJmh5GNppEBrCYjF5har0XAK2sX9RM0hpe1gZmawjEbz
4fZQFzudoegDW46NdjkX7+rUK+4MoWzWcAWPl+yPUXTmkQJT8RNAABUbJxIbKe1FKReoF8JzNMF0
1C08ArPzTWNyRbttV9VBj0boaxwWHa50GdTBumumY2FpUC/iGPPBngfkRE+0DFBXczduu2s/wyL+
xEMD8BkB9KrbU+RjjYhB3AawHJRfqTa6OLwr9mGxoIJRN5vMB7NKFQOuoYsPqgpEanHLeuN+v1x9
WpEEJOABXXKUNWRsoRulCksMAe6+y9PQemLP4rn3Wh5NKr8CK6uNR/liS7Odyd2l0gMvJJv7fPm1
Ef5MmCTI7+HddJfrFDuh1aTHIprFk+UVGKwMKF3TP8w3qgyXmxpxIzq9wH+IwYEkn488DobZirpH
DNYeMg0unT6cKovgloAoDTemeXE1MU2pFs/ZYcNR6j0fjDOrLDCNu8DtDOMHwAPtruvUCislfdp7
cDfvZ0jUG4NenSHoTrTwQN0Q+Z0P2o4GPXwMsgKXBGqv6vD2m9rT7/I66//1FmR+PE8ejRxKjoB3
z4cqM9QhI93DIFKN7d0wjD/Q5hu/mJ0T/WNvy6HZg8qPlLR2CObWGiqQU/KinnSCylhxTss09++h
yP+M09jtQe6ReNy+kC43KIAl+Qpy49JPs1cXEkxiBbZnT09HmfJfTpjFviNC1965Fs3pnT4XBsbQ
NLv3ymK5r7cHvzyPUH6hyKkEQVLYbhVvxWnn9aAQCVm13D3GHHuuJd17dLAqfYQ8+X8YjlOvQbqV
aLA1KoZ6BV5bWpEHohPmkyk63L0bGmtW5GTfJmQIDrend3kqqNrxGQHGvYWwq10jI7wxrm2m18G+
sQd7PqnlgFvmMGB722HOXM7GFr7q2qAkQhLdAkoBwtH5Vi0IP2agiLybw2IHS+m5R6RuZmy3qyjo
zCp/tOsx2pjp5VE0cCNCMsMB2g4Yd3UUa2fx3Nrs8IXN9OydUuPWHrKt9tJDd+MOvzY/5E1I9WwK
aKDszucXtY4+kS3nwTRr42OZkYWFeYHOaly4P9FUmoBUboorXyAGwPKBUSCbpQWMat8ayQU2COdo
YeWBHU3V+0jqaR9FQT8EaJR+j04gngpomdLKQHfsKclTTE8Lz/rpYnXkC3TMf9zeWpfHFlwbJRap
LAedQBpC/l2FAt4VlQOqoIFXqNVLuUBOHQwyAYDuSFbhEntwcGLde1Xr/vOnZuGRwNSgL7CxvdWm
jklR3AU7kECts+zz2FFHsfRquE8Sd8s16IJj5XiQeOBlkCFRQGZfnc/S6rHnI6108JpyvDvSIOeZ
LpJ4kSLed/loGe0urQY3mFIDvogVwnjKtPxzXqpbsJqLm4pfwh7wpIYKUL71O45YkFMX1uiAGwce
VOnzRxrvyfuli/CwKkxr4/G++LweZDbJUQQZQ5S4hoPkKV7GkWHPWMPNzQeAI4+VB95A6Zr6AdWC
8MWshvbn4OjK3e19dTlPkMYUUnTSMPq11uogs9h4JaVCDZqhsuj2k/+YyDy/c7LoR1bqW4DZa8Np
gCoIVFwKN+sGeIIKrF6ltRb0aM3tKljJRyw6aFBNlFbHoVZ+3Z7elR1FmsnagsenyWOvc6jEK9XF
VoQWqJRhXkxPGjVHdnKsYqJgzOpHnNU9m/Q4zYqvqVWqhKmJcxBmvny5/VPelG3Osh26HibIBmAl
MvVYX9RVwc+khSrg+hTq8i5K267bjTOvBM2PMYruKvCr/Ytap9pXaCNg5bzJiqc92VdvIttcugGe
TUv9SKOwJ2bODfFZd7gKDk1oaGKnNOpk+fjJNACyFxg5+Dg3du+XKPkWqESHmFCVEVyuf40oZDdH
kpxYZPKNtbgmmjF9bnWTFlQgzxfAVY7zCU/K6iUxHRlm5OkhQZYLp+55C7gi74O/lxTLEVjqRNr0
7oDPrCmJPViCAQcr4WeToeNA7dqntB6rDRjF+gWSo0jJOb4eaKmLDzejZGC2sSr8UtPFr9RJvpez
nT/3iac80RmijRu3W1pBFw/Q/w5KzwGaFBSytdb95JqQE0ZT+BHRfEPTcDRAi7rNfjYj/aPWIreW
15AjfbBryWvVe+5OeEv5jG1ve2yTsdm4KK4uAiEU8TdvMLJS51ezOduoV3mJCoKi5N513qxxWa8F
BIWLDEUxGscGeMvG5nqrKq4+MbVy5OCJWclo7VV4YxVhS0e2F76CveQuNArvqLSZ97E0q+h32gDm
SGvEELpRnY+wgEvK8E10n+tkmYgULc+A0prAC8EVm05Z3KG2CHgM//qvc4TZRpS78cZ7eSGEy5cD
1Aczgmua53rtIJZW3YwaPLDC1uydR9ugTR4h54fMmhJBP7FbB2ZG7qnIOMRT0JqZvcfZ1Tk4eqp8
BORJgNOnW+XHC6aC/FUS+gjSjyuIC/H8+2kK6nBlpEs0Yz991/NuxK9lGb3Pk6jcU5WEirpHsFWL
9rEyUFE0UYJRdkWtDvcz1VD6n6TrWDCpivpOQZHwc20nxgsVwmTcYW1ebhX41xGm/L0cbXI9kmgi
+NV3H+Hblv2YLSD9ku4FYfDkNOCksh9seyuYvShWvI0FVwuVAMlTePuif7X4ptwmassBjSRZ4nzm
5VfeKwqwrCgfh59NpJo7QFsp27tODovidIEY7Nq//Txcmy/ppgQwyZBjTamxo46Lq0eztzLE77iM
gbeEmvdR6ztz0+tNFiFWZ0oGWNS+5FMEXeB8L7SkzhChuTYNMdBf65bYV6gr3IFPwLgLNyP8FarM
uee06ccCSPAum+el2dVGOL2/Pe11QMDSS0k0yZQDgXcREIwe4pRV1Ai/oBPjt2kv9lFqlidV7RYE
MIWxkU28Mc/Wc9doX5BpQ5MAr3A+dwW9sZDxBBYaYXOvTyC+n61q7mi4wQ4ddm4XAj3MlY5YfyiH
1PYjwPU/Bgtu4c6U9oCHzEhbNElCZfk5pgrSKeUQo0bqGEI5ztw0mIy1ZvsdG2zzfZTPBfslqvt7
y+6taeNWvrZ8gAnZt1QyuZZX2Xy0dJ6FaBA1va7IaTxnyrsoKhQunE4yXUPz+fbnuvIKUJIGyQLB
kWBqHS6i6p9GaVUtvh02s6/lcXZQZgcjjaYpEDVXvg1Rmm7M8eJkUIAhMrVBFxCIIyt0/sUaEQEW
Q9EHa0HTfRhFAS3QzSLEZ/QtY9aL6cmhZFXYok1D6reKhptITCJUXIbSO+URa4/pmJTlApvNstFj
q+yDqLp+Y02vzo+8Sio1YqC+NjwJsY82jQzPNDrJzQ8gJPG+a1X0dKUk+u3PdxEvMT809SQEFRQ+
n/F8KduU7T8jpLV3Krv6mkI48e0EpNzWo311HJONIss8UurzfJwaAyDUdiF0FmEoTlRDKLx4LOw+
E0n40Qiz0kccpf5uj8X4LtYW4Gy4qPmlXSCbEvaO9YuI2AwyBFs2VuDiwGDFDlUKnDWlBF7pVRjT
6s2khzjaUD40vFfyv/kAGWeB/7l4xxFRpI16/JWPC7rYtbEMMmk0rplHIx5NdoKV6L6pHCcACgEQ
BJsePxLe1se9NjU27dv0OKLrWz1L0gXUAucER26g8ilAzi6Ka7+vuvxYL5qysZTXpkaqLiVB4LcD
vT//yJDJstyCWbEfaEy+xgXmdqVTNw+D425VfuU1dnZp89XQXmFOMABoCq+q6i4de9UUYAIRvVmS
/ZQ2BTLls/GTw2I8dvi0PCN4NSpBo1jpQc36fn/74MiDv/4BTJMrj+Yh6JrVxVD1auiEJcbottPM
T+CvlHdlWzR30sPzWSxzcppQgItpCM5FcHvoy8iNyVOB0WRFiuO01hMira16zYbJOqV9VR1sc0jH
I4wSvLMJusO7RiXtOlGUoLUbI//kHEOzmHBdBpNr/peJsgkcDZn+p0bk5qdmoTa76wQy/RHqjEie
QgrauLGvXKNnv3j1uaKiVKKWNH+P7Uz36tjLeA/7LYULa4LYQZT6dTSJym+v07VB6TRx0MgW2JTy
ePwVxNlOOqckwNV+9MLkv6VtkeTSMlR4im56B+5uCCIgDIfbg16maXwctiWNZS5ViDyr+wSJB6qC
SlHt40bz4m+Jh3YroUEUlkchNMiVYQrocl+3o3mfx132vRNWnxxgvs/zi2hD1LBc6Gqvt3/Wte3K
GhDekOZzMlcfoMpTEKcxMc04FU6Aqd98cEfkCPXM0N9nmKIDXW/MInDrfMuK99otBDyC8ACXP17r
1dWvpYlK7SSvcQwzevQNVQRnWH3rs0v9Gz/Y5sc/T1WaqPPRXURWLtAiDQZfeQwset9ljb7vXDNF
U7gKfaw51UMxx78r1Ui/ota45SNwZaL0MRD8oewgJUdW1x9yO0lqUYzdFxH+e5rZF/dDng17XVHM
Y6RtRu1X3lSb51vGCFCE+Od8f0+O2YRVGLGwk53pweBaZXyP9MqmjIr8Qqu7DukIIi7ZMwV2sBqo
RikmdCd6saEh8WViSe3jOITd49R2ExI2s3JslDrzw5g26m4qh/7JngdUAMqosHdUJuLdpOnp+9vf
+crxBg0hU0L+w55e5Szp4iGvN2jIHkIDeB70PvMVgBN3ZRt2H0DXGY9tWn26Pea1JScEgFQmmyu8
caslF1mul2pCajDhV5NHuf3kKHGz0Su/2EgAgnCjoMtIfZJBVqMkKTU5hWYLK10mPvhI3GDDCsLq
PKinAdzQxlt2bTxuBSnXj5kCha3zWTm13unq6Lh+hX+6LD16RxqU9pPqlo3fJNMmQlh+mrMNxQQl
f489BSgV5NH5gIKegaPPOgPqClwbJY+dXyA+5ujQ4f2a7GvEGt6BRsKm1BI1qst6hIJXDE9CR5o7
6aAPAwI5ppXeGgcFM1nfzrljAisZ4jKYPTdZdo2BBPVuqdUYNN+kjkd8TDtvp0ROvaV+cbETmQ65
CGIdcBQ0c12rN1DPL8u6cH3XUiCl6cBWkdGBingol1o/aohQBob1z6p3yEcZxB/UB2gAcV2t7huV
TteC7KXr84KjaNTMNr5jfWmIPfAwbz93i0fFq97yLr84A3JYZO8sggFA9utrp1hUhL8thjWl0did
mzqYT+A/H20pYl8bCMUOCn04gPGorl7SWiGTbpTCg6QMOBwBs+lDVVnF59tH+trmp8MiDZ2531jQ
87042ZWh5ssC+l53+g/ahG1aNeQVahCJet83yFPdHu8iSKZrJjn4bHx6SXQxz8dr42GEH1bAuioz
6n5D2VWPPZLF2q7Sq/bn7cGu7EwuEdbubXd6a6mNCY5OkmY8fhY4wifNWP4TxpTuzDob7r0yLx5z
Nu9GrHdlQaWCuSbV5ygwrqv/CxpmZBqW51fuCKVtbmzQiTOXM86aP8Wob+Lxr9wmvPOyL0vbQfI2
z1d0trJaVBRffYHGExDxosC5gky5GQpSnwzp+ihX4kPfUpifW6eBxCu8oz214x1qhVuKH1enT5Ql
fw639xqTgsRQWA16HEoQxXAsRiKrSRZYi9j5SmCdBLe/8EVgx3aSsZUL3UKH0Cm3219BroNpRy5i
rlKlDC39RNDrPGfeND6msHp/ClOod01nuPiMaIOxMfa13QUF0sQMVoYh66DS5JbpRwfiShpia2yh
m/zYJPDkyqLtXocinT5g/jubu9szfmuLrV4PbjyIBcRZoNrU1b3XUcnH1ywP/bKNrOUB1Zhs+AaQ
HmHsoVLmrvJhty7ICrhe/t7F1W/0p1Hrfymiwyi3MxVnhvYHifLoOtI6UZ9D90MY6lPrJ6QieLXE
tJ13Xh/1jY+NilfsWVtYeE04x/pPUajxx3TEioIyn41ItDnaSOKaCPccartCrRfBW698yJS5zSFo
RrFyH7VKazwgSzbelYlaTbu2K4pPdmih2r0YbphvNKgusxDZm5cNEiAZ+Lm+geX/2haLGiZdlc7o
SrWLjbwGgor/2WFVnBqQtftOF8V3dGhQ3Rq8+l4TabdLa296zRVaJLs8Wuotl48rx4JePoxqYgwE
SC6QN4OLAkg3634SlsMX0Uy2fBzT8SFFfFjKIEfRRqHlokRAqen/YYoJEeEen5+MpqybavJSIoa5
M/1B0FUFzq0dlwLg425Uekq+ad3AoiQSaSm2JTBfb2/VK5MmFSA6JWrGqXltbg6aQKGQ1+r+tEwO
5Ju+7HCtzVXvgJT08KygAVL8a+0QW0mmi9qb7BICWTifdYVvCu3d2vCrtBKPk9kUO3wrclidg7j/
19kBW6fuyyA4tV24GOixPpBx0HDM04l8Ry2XwBnSn6mbJgddS/9Vo4oLFYI8dx0enSaB6uqat5VJ
NRL+9QFxIsQwj/GxdvPq86JRfb49s8s3mnSKAPV/oao4C54v4jLqbVTVto7pjONlu7lKhp/DUNpO
QLsISs/t0S43KqOhg0IjjueCzvJqNGdJtKmIDcLHzH1wMwyHd/CUlmSXIct6FEnsdfs+U6Dxalld
/dTzSdl6tS5jLQkrR+qc7gt+nevExmtNZ4jMCfRt3aoPIhfGK7tm2Jjp5XkA8YwUHShg+BXWmzfa
X7fSZGE/WudQ9dK5Qj7KXkJjnxlQjEtqQJ+Ex617e2kv0B5y00jNA0M2DKGoyF/014hq2yBrlRSQ
e2rPrQJt1odDP3TuyUKh/QUcAQyq3M4KvynG5ktI2wEphDL8FuWN/nL7t1zbVBAGUVWhc0ZSt9q/
3dKPzTzBwertGCfFqojvkt5Wj9IrYWOdrwylofFEpm5DwCLcPJ/1vBiG4kAR8cNUy9+ZqftKihw+
dtH88facLlvb8BC40qm2oIdAp3R1yWLKhitS2pq+M7flBwpf9ceQAKjGYtCt251VVsl8lzVRN+/m
pHVwEu9we9zpwnUz2jdNZe8sGx6srzXQ5//9GEs3VIJDitI6Db7zZXB1Re3yEUh57lKb8Yd6CO8Q
hSgmJB30ar+xFDIrPw9L5CYjSwAOgYvPRT3CQqyk7wbDLzAQMRBoqLVB4MekifiDmy0mxIU0ar/N
uUcdHqWf6U/h0hQUJn/OV82pirY2v/zM61/E50dkD9w5FZzV/OXToxZtqmJ3F+cHlA2M3wOeGAFO
RsqvHp5yB8uhwMUBMEKCNUWpBovou42FuXK9garnxibvAXGwVkSMSyHFISN0gOpwPnTeou8XFBt+
z6SR96Ks02YXeUoSE3aM+TdapFtP4oWoEZeAjIRA0wHchO+92qQJ2ptK6BSqH5b5dFLNPn3IU7X9
ZOFFfKI6iQdWMVd+3AhCwFyJ9O+jqlZ3+ZyMx7Lt8lcQN9X3qVLzk1VZ6Z/bG+fK1Yt2PduUmgdp
4RpY6JpIlBZVpvp2jfmTgVI4KiGtHW8osF5iGqQuJ2gRcl3okVACzk/D4oZVs0Q4gtWNbqO1N4FY
aHs4FrtorhvYpOb8sSZz06UChPouFRDuEGmNNkLTK28A3SH4VlItVNZpz3/GZJuj4yStSjBWxB/1
LGm+mHqSfIa6bD/M4Eg3ToEMeFaHAOqF1Iji1eGZXb2uGvo2Xu1iGWKhMPCudJ3oMEx5cdK9qb7v
jRb8FE3H+9vf9OqWg1DG6QNDibaP/FV/vTsTs6kFGZNv8+L9kE2pUz3ly8fWTIq7OUnLHOJuGP5n
20v7tZAqVkDspekK+bn6bEazjYxipBa+yNz+/VRUGCPd/olX14XiG7UIWwIG5Lb86xdWgt4PT4fm
i7KN7/UOPU6jDuMTrDU0+uBcN+8dU7Qbm/3a12cH0osCvs1NuS5tZt4wZWWh+aNeRVjCNkvynoAH
r4+5sJPG18cRqZjbM712wIADSvaGTfLx1k77a6ZK56i12Syary6meMUn7jPel9O324NceXKJg///
IKs7JsP8oZ7pRPlLC6tpD8dMIMDnRWWBiGU//1+WEfQqPm30Pik+nn+8ULS8/CXOUijEGsWBTHCY
DhyCxTenhoZXF2/p48vfvz5GUorMsYiBCBDl/P9eRGFqSlknhMSJXtzXA4aIc9ZZwYCRzj3ORL+p
e9SnEvD13b8vLBQKGEVUOUAprAb2+lRkTod2AXBdSJmGaaEv2o7PcNq6jY1ydY4cBh4p6QS51uZM
gS0oNte/33nR3H7TCi2cHucUT2havaWBXBVqT0Fk4Cbl69oc/ashtHynOBRcGJxKcB+rPZRWST7F
LhmrjihVEC1IIrSqKF8aBFEOt1f1WuDGDAE+AC/hRVgr2tU0sir8lXRf2PY8P+BMO83vEFabIh9h
BBYZm3EwxaWatcrTmExm/1Dki6685D3SHru+1loncPp4+ByrXGobl9O1awLVXvqndLdJ3VfXRGhj
kxyh0unrEeyuWkvw8xBx94ir0G/YZ2Ijab52F0qmFaI8uPUiYH2+ufsBAIg1U8NClxraYWF8HrFf
uwuHPD+6U+PsQzPuN/b1tdSEIiHNDz4Ciaa3mmPpWIkxalxLpWiH8oubzfHJbL1mPuDtlNMQLqqG
zqVQht2QlIpxmrpsKndKDF5wR6ocV1t74spFSSYK2pGUnvR3TcYCBqBV7DzVj5W5Uo5qZGl9AM64
yb6SaYjqGMXkNvu+NsR0jKMEPhqhfcryjLn5NdUKfSQ5B6i8U2eMeECea9HWxr32G+WOlR4q8HDW
NNJeVwrS5U6ljtdo1GxCPchzdwluHw95qaxuO/52JEkRHcCc/Q25/9dtR79zGHFhx4GTtOJ+roT1
uRiG92raKMd/HYlLlR0g+/L4NK2fYc8L27aPahse/1Qck8hFkYNK+Y+0GcvX20Nd7nKGoj3FZ5Qj
rt/BuEwiozM62y8cFXHjRFEDNhNuCQoMgEXRpmC2lnljJa8OCk5PdvuAs61FDhphOnAWsYfjSeop
YNhU4qkBuIGH0PRjUpjzvdeo+sZNfnl/yLaHzlVAjQ18s/xVf32/HAsZQ28cTOkS6KC8v2ijzKp1
RHinODoVVna3l/ZKcA0vlBa8hOtpsrVzPiBKUtOQUeDx22URn+KipvsN9Cp/hf7bHYDyhk8a4nuH
tNWNp3B2lo9dtWw9lRfWHhLJR0Fc2ubIKuA60YkxfZyQi7OJrmrNydC9kipSUTqPiK9AtG52mt4b
p2hw5u99FevvciGVtqwQgs9OT+3mP7Wy3e9WmdY9OuFT8wUlAzQvY2teql03KvPvpnEbL/By0z0l
ptUaJ7geyqfbqykX6/z0MQ1KpiwnENaLfrQWL2ZvoIPlO1ozqUe70BIX4z69oigfY4oH5Hqeg4Er
LDtkg5FUfkWNwtyI4S9vGgoHNB8pbaCkjKbK+SdtdbtTQwPynp62MBqtNHnfIb+xsVMvbxqZGUMx
l1A2ChWrUQTekLUiXNNX50mrPjRjnSt7U7ou14KEeuPRuToaVTDSLhTZkLw4nxO2o0MW2Z7pG/VQ
G6fC1szySejIEvmO3SEZePtDXhuOIhTaAyiqShG48+GEOku2FeYeok/c77ablochjJOvlY5f9e2h
rnwtQBPSPhnmNPfoquTVY/cmPSccsug2/qUhq/e5jpKNOOHKtcIgrBy67SQvxupaAQrsgnFkEKHW
ioFDQpUFFPVimDZzK+z7AnGHDROPazfL2ZiroNDTgYO4Y+lgmgGZaVaxSkI7aA56uO8fqGxGr2LR
3BRbyGk+pnOsPozdPH25vbpXPuTZj1jtGytshTkunMgF3ciDI/HeUxK3710AHP++ReloQpQBkc+W
WWNDQPJ1BTVF14dIQudkZNFPimi4oJRZbBUHrgRhIHmoC8mQRyaIq9WtaRvWXl67vqaMuXGs49x4
Ma1O/A9n59UrJ5KG4V+ERA63QIeTndMNGq9tcs78+n3qXLlp1OhY2tWMZI2rq6jwhTdoJ0fJ69R3
YhWVV7NLl/FsNWPzJZxTZ8ERJhzvwLsG+U7TamuhqQ2zi5konaPVDsM9UG/oUbON09b8BRkz/48E
fhrcRFPHvcR4azDOClk4YFpqJKvBBlr4BRwHBsuQjmnC2v5E/NCcVXvud+isW0PhhccwJKY8Tqt1
1sM4TgYlsTxltiTFR2rAHt06asLZjwrV+XZ7u77WslYvCB+TJwQ5Dyis62XMS+odtsNBtUNVx7l0
HPvOq7u4j101y9SP8RLPVKFNLnUXhktxGhqNCkwBQDLrhui9E+nq6fZv2loBvBmJJiETQLsSd8tf
IcmCgmEYIcgLsUbvP+dhM3gVPXVY04ayM9TWXYiyFEvNltadNXvJRtI/ziiFenEyNj8Squz3FTJn
0c7tLrbHapEp/osuK3kkWNfV9gmsGYfJAoBMZBhYZuN4LP9Cehclok7SNLeRcvlHgl33zk2/ER0g
LQh6gURNlNZWj4peanNOMGB7Y6XbBUoOUX2MiC71I751S+jOs5kvB1Wuwk9dM2V4cI+dpez8iK1Q
izvDgUAHVVrwpC8/p2PbeRVoteMFttPZ9/MgKYvfWEB5XdBr0odIyvPYm0wrxHUZgErolrYS03of
leFZHpfl95xl5XcgsCxgbypYOeu9ZYUu5rla69lyixqrNSfVnVRHI+gVrcI51+7GLnn70TQIW4Uu
jjCtXHdJii5sVKUHz1U5M5ZNzohFRCYvv1rC3S9vPQM4jjASyA06nURVl4vWjtpUDkEX+XQKukcr
RhoGPcPsgDtcsbM5r59qhrK51OCyo6iyzgCUzkqrOWwi3xj6+pSaQlXZ1opTOmM0DGBjDwtzfbyh
5YqQm6Ip2O81Dkcis3IAxkpeFcBj74qs8yujMh7tPtkDPF0PJawxheEsGSOSCOL4/3WT1EtcZG0H
e0PS1IKyccrjT6XqWas65817g6EoCMCVF9nUGqzmTIONadlEj7QE3dJUfe8mC9YPra2Vx7fuDYYS
A7GG4DbWuPlg0Go0RPDONQMzOGYUPzx07OSDWiE6dnuo672B2NxrCgwdiZ6IdrmASQ/fMYlSyVPV
DLG7xDHmQywFM+gl6yWX9T+3h7u+JxlObAp6pTYkS/VyuJBC2wxQOiDFLwOkHBDxw24um39OZf4y
h22+02i+Eqgl45UxPCNOpbYPx2h1N8koH6NjBsRwSbnDXFo6aJYmSP/mD2khd6IrGUH+hb/WOL3b
dYb83UaMNXZzOVF/J1aZPDltY9RwoHDteaaZMaon9NCw7HGXssYX5/YCbcS4vMdkfCACRLty3RUI
iGB7WjGSNwWl+dHEaORjSuPYrXvMCvl5gx86Vnk2E+1eRTv5KYwRLr39G65fFUEaQIuIJ5P8eY1l
i2Zj1ClrIVI8mphWlgKzHtXqMWnykvpbpd5ZVZAcUOVO0CWCU3V7+I2GkQhJeEWFKTnJ0uoxtSKn
GAGgIuCf8k64DiQdL0Ey/5eqSdhBoN3aujlMy+/RrDQfIn2Jj9SSh1/4DTTg3rX+ZESKcyyzYQgO
iYPJ3u0fuLWJQftS++f6FtSKy038WgtMZIv7rXbsg54GKQmJEmFjFPUnhCZmX2nzZmdQ8ZdeRhh0
7RQUxPksHNh1rzCL2wYrcaSSSe+Mr0FVljyJzeCrldX5MyXJuz6OZy+RhmgHgr91xwr1CuRraZFd
ObXWcIJBimbIyCoK2gaJavlOHtj3mlHsVW02Vlb0xomN0d8Su+9yZaVIjYtZZ2XhOhMeWmO6ABWT
NN1TlCnw8clNffp/e235rUPHsISH0DIt/rnacRg5x/yfFytUrdn+Hldl59Mq7X25n+XkkKlZ+AdF
HSc4jjpqVVDEDceNpmJPzmljqfkdiI9x6KgUrCmoCwI30EYhns74JYaeYQ/g9tF57E+pMuxhrTau
fpAAKHLR4KEduH7QytZSgr7PQ9/JegvdB7WMPoShXM7ukk3Bvd4axk4usjU9ca9xsAVMdt3UGUpV
rsuG2792RgA5UlZ+y2WQwWhWdF9vn9HNoYTxCW+biLFWZ5RCch86wG88SSdzznQrPydtjFfHhGTo
PwxFA1JIYQmg8+pNC9qxQgBLC7xwShwUUnXUNfI8LCJXSsy993prXrSBsLVHCIlVFH/+V8AD073L
sY8NPF0Ph94vnFFuTogvY6OY23k37NzFW8PxeqK9RA9AZa9cDpdqNV9slAJPxevtKTLH1CszlMgJ
zbVwZx233mpMGvlW5PrAYtfvTqwiz9O3McGBPlTNQ2DE7Uc9TpOvWqUUf5YgrVu0e2r9OZZjSz6S
0STvJr0w8Cgbl+l/PWYHAfdhOCGrTiCDnYyppS89cvS/bn9xRUx7dRnTFkL4HiEu3gB9VWGDYjJH
KJKIo5NXiBtkNgRtKai6Q1Jb+geix15xwyWqXqpajmZ/RpvxIPVoGsdB2z8bMXqXYEqAikp9rY07
H23j/RYZv0jIwIYS8F9+tLBF+6yYDcLH0JJAGaXWI+wLx23kUTtQe9V9rZzwf66H1nCzFsrK7eXZ
uFig4iLHxjlnfdYkhDDOR0dPQBPiIdofm14awN3zNAbT9AxpZa9Ktjmc0OqAAQjjcJ3eNMZM0djh
0sTC+F41ssLDNJwwqc3GkzLJh9uT2yiTUYwTA2HlAQZ3/RDni6y2o4xFYtJ18bGheHeAcRHdORPm
BbWWVgU2CEb/aRmy6mtoOcVd1A7mXTMs1k5GsrELQXQiEExtHrjhFaq7VYceMWrJ0wZ1uReGuKjV
6u359oQ3dhO1Ba5rgmeO51qugPhHcsJAjfwef8dzukThOykZnXuS+srLwSseO46OO3foiMVK/1bT
BgJ4JDmJesQrRW9+tZkLTeptbQbyo1Wqcszx68ByWkFnrol036gN2bVRH9k5QRvXHhwymu2vIDmm
fXmCOmUS2j5kzLUSWAegqamPkZ51CMb9W+8amcjLAX9fkPc5LesKVcPV7XASI19ZmiX2AJ2YX/R6
nO4bXY4OqpNOj/oULy6SxVQjxhRSRRfGe9IPGzOm0GCSsdsElxRdL2cct06Njp8Z+vEyKqeuJKik
XpP97AnW9u55kVOubk9dCGyAnQFoIK+VrWMsoizgBBEyE1l5V9HE/tSYUncq4jQ7D3lbf8vSzhHv
aYF1ObTeO72p4KlkRvBfX0OUnjrILjtJz8YtApNGgCzET6KGd7kADQgLXUtAb0hO/EdrgbVoYWQf
zHxITqXTTjt35NZ6k+OQm1IJhpOyKv8stQ7+slLxbJkK+s4jtiTczyLoi+jL/sPcqLQC+aLcTGdo
NRil3BYl+Z7BylYme52cRydL7LuyMBT8Z7Ru2Rlw64GkHgO83aDBxt202k7WqGbxgriHv1Syeho6
zTpZEGv9wAhO+BK9AMWF+e4ojdsq+nyqcCV9aZtB8VvE2e4TDQXLIayCw+2rbGvRyWOgS9FMJQpd
PdsJDquznWqxX8olOpm59KHX4Yy3fRDufF4xv/UWR7eY+AzHGZDz4gj8FaZRyJQXy+ACoQz+YkZd
/rPDAdjVrLJ7dArFfG9Y8P8dS8p2Ch4bU6RdQtENghFffH2OA8nUgyAoQl8qEMabpoWAtI3h4WvD
P8SGQFxAx1DKEdzs1WqCd3L6rqpDvxyK5WTg3P5gRlCm0rbYkxPYeOmohmkcy9d+47phMAeo8udi
VnaoBE9aFGpPZblEpzdvD3S7hWgi5RcguasJwdaKstqYQ7+IhxCvqqZ36kMy4k3fxvJeY2LjvuFI
8vlZQRoT62BXGzrgQTFRC8Vy49HJB16zuZhiN66dofEDSe++357e1ojEC+DtOdXcPKvppcWUq4XG
FT/XZXCyO+Td7cVe3MjUwgcQS3uEk63xSPRQ2hAWNPgaX56BJpSXobaM0G/rGvFdyxg8DdFUL1oi
+3Pa2vE/fD6ROCCEABMLusXleAuiPkFb6qFvjoS4aUAJxpwxtMcKbI9OsHXK2ChCb8JCrnW9U4oa
g8NBFzZedbX4cVA2npXHxvuAl+ntoQib5NVwlzsLNvHlrKylg+1VaBmKxurihkEvneUQI4gIT5+3
F3qoLzGYsJcB5bEaqo5jxyoQd/XnsW5fNDU377G8HR+TRdrjs28sIK0IkzwWJgIP0+p9yGs7B9Yf
p74aVUgWpB1STHrdFLWbDsO0s4Tid68uY8H6EN65FDyu8J3a0NuLRTPOTw25/gKepn5ow13Jk60i
EkJl8A0hmBPfrPc7eKpe9OlTv4VceiKC/BQZgXweFxtnLAjtrtUoQqlz7qFeJ9U5aqy3uhoSLEM+
FBQ6cQCUtZlizTetnGRkWU2rwiLI/tUHcf4JIdDurpySYGfDbD3ztFQpFjMcKd8aez3R/8g0paZV
piD9gWZGUT9kYBPuezMY/Slw8qeOyuJZ6grr0Otx/QKMsfjYggF8DAtdj70yr7X/dGOM/3f7stv4
5lTzcH4Cq0FBb/0OKjTSGy0vE3+JBxlYpATFJUr36DQbzzz7idY6KH4kL9b9wmAmlOoxMeGTzzb8
PUnGL1MlNcFWd0nN0zRa5oPUj6iCx3Fl7kRZG4eIIhq3AgkSdeF1kAErZQakkWZ+ls3J78KSwsdw
rM372C52qmlb86RfD/CLcgJdm9XTofbWUPCxwYAUjXlPdpLeERXIB6r32mFEwf8RcebkRDign29/
x41HhJeY/o1CqUU0xS6vv76N5MpImCNN1PhPZxjtYZy1ASdio27PfT7ugdC2pkrtmdIOM4DQL/78
r8itixYT7hMg67SXhyNN58Ftk1h3oY1FxzSp7ffBsFSuqofl+3+YKoQ5hfgURNUack/KE6PSwyLr
CFW4iFmPn1t7/jHL03SyC8e6uz3c1u6heEALmgxbUBlWE51BHenJhETBYBTfpsYIPWVC4VaOOvXP
7aG2PqLw9CboELHOWla0KtAPLBY589WxMOG5Fcp/RZfl7waFzq1mZs4OUOz68FNho0gDuYuCPi/Z
5dTiZmnaIZUwQ4yX1MNrp3xuh2VP7vN6AS9HWcUbeN2lRZmhiNComfJ5KAoqbErRvZtGWgZvXUCu
GIB2vCx8KJLmywkpUjO3UbYI5GpkfUS69QcewObZATj/kBXDHmRY5IOXD6aACtCCIYcDp7wuIOqj
odSpHBa+LawzSlLV1k0hyj3L09KgPoO7sWuMZHDWhEEk71oaNzt32/WW4Sc4VAgAEYDtfH1s/zqG
VYAJkIw8kQ/Izm5RT9WrT8bU9vcBQgKnDJWcNys2YpojhDtE7wXGyfr5Hgo9CnDLLXyZvtohrWLl
tNiRQytK35Nj2No5DIarMg138B9i8n9NrtWrhipPXfgI4HR0nWlWPMH+a3oXkXtnh+y4dRhQXBBp
DaLbpFCXgwFD6+zQGVFI1GHf0g8qXIxY471QQDwB6z0jvKyAm0IbuZKaS9FWRD8IJbC4bnUqVObg
ZuZg0qheVD/RJuc4z2p2qNRuPtlRAMogUIPft4/J9d3NK0AfD+AE5cprFSgrjezSVnN/KAfH1UZy
qgIcyh3W9YkX6NN8x6affXnOh51S7NZ2FerYBFhkH+CHLhcZd/nFCirugi6152cjmf9khjrkgCPR
SMYUZTzcnqnIndarjRYD7SaiTVLj1YOcZMCkQ5nxZGv5NSqL3rtlMRaPU9RZHsrMldtHXbRDV91a
XoF9ebW/g0O9GrREIKXOurjwHZ2OUBsQTqHKgOhLbqQAOZT0lMZO/EWR+vDtVWAL3QIhPIwylSjK
Xq5vEVcd7SGUYqWqjzxNKtrnOcItqEOtys8Ko/RMM5l3EuaNUj+PMT13eiJsKaqil6NKhV2Zg4Nq
JiVaVJsKR8p0L85M7QdXRNgdwg5v9DsJKdHObaxgykGNDA2Q6EGor7aj+nZkFT8IUAQ4JOITug+X
P6ggCOwTGZ2/xWgUt06t5R6JffSz1C74c3uHbU7ewaccgTOqeFcocqMKW0PH8wTnVnP0qyRPKzdC
O6FyrbrhQTXi4bEco+UroHeiMDLH4f1shP2p1hPH2/kxG7eL6PDw8jn0IHAlvZx43kxQ3jQhbt1W
1gmyeuaFTvV1EL9kUoL4bGMzTeRt53cGSih+0IXt8e2/Adcjfsar/yoSd5e/gXssl4KUTDwkLJOf
6sgYn3R7dgzOmtX/7uJAfmcQIDaPkhlHXyqdO+FE9FpGO2/jxvNM+1d4brAg0CRWizEl0ozzepj6
i9JW9/2o2udUycf7ogQyJmmBdl92Q+YhB9F/nqAw71wD4i67vHuEFYBQiEZwj3bBavg51pW6GpC6
Wua89VTM+7xJkyJ36KXGv73m19fcK9+EvgiuTqjSiT//+6HM+mqK8ab1QPY5EHyV6stQpbOPvnp+
J+Gs8lWfTDl7+26j4IJMBvxo0mn+9XLYrmyUCWMFB0+TTj230H78VG+LJ3hdo48NKlfOYqofoV6c
59EuH5SpzXd+w9U3ZmFN0fTiRQOk8Sr89dfMpaxts07D5X5WYoBfaQxSFK2AMoNKNUiWq9iL8SEq
57jDJ7uZigMF0uzujavPb6CJTGOR9IBEc/WhRwnMgzqV6DcGRnifzl15svQ6OUSJZL0f+ww753nX
9vTqJX0dlK4pwghCgnCVlrRK24VDVSFyKJUVgihRfw4qvT+0c/5VCoPhdHuO1+RfMZ4Q4YFxCNJh
HVpD3B40NJhHlDdz50uZmdV940TtfbUss6+hFHXuHHO85yG33jV9ErzHsdQ4953TP5aTrP2ow242
dj7+1UMrCn5A32igi3hiDVpMxy5FibEZgZpK9rEoKxUP+KLz9CabXMNJRy+1ECxTBwxTby/H1dkW
IyMN8Vo3IYhe7XwDf06np3/vdZkTHuqmbnxY9Yk3W80eynBzkqKCKnxzxJiXhyynf6tjiDd4ltlI
z0gzym4ZJ8o5ieL2VCKed2jUunFlerE7sermyAwp8myi77U6jWMuheRUTNI2Bhh9zVQrTwVorp+z
CrG3VOzmPXaTyIgib6ftRONbCyy+LQgCuq28JJezDgqc64UcoDcsCFidyljT/hdSd02P7ehkO0/W
1fVJrsj7gLkXbB7Qg6sDjODCVLQT7AoA+vlpGSKQkjEOuB/HsR1PpZajazH3uFne3kSbwxIykOLQ
Q79S2kTrXXOaKR0g1+bLKdBG86wWE66ryRIfnFdDlTxudnbuxkdF8xGdYKACIKPWFyZwbPI7E33D
Nm0SfJGb3sf+XXNrCFs+sUrwS7PG8K5bkj0R2I1PCrUE0dtXERcY45eflP61MsAqQOy2kIu7WenS
F1sbs99Kpag7O3fjcqTMynMIo0W0cFZnJp1rrSMIHTwiM2RrBgIP7DCq9jHrNf2pKMPm89s/JZq6
1GMJOwXy9HJuqhoildPWAwaWkX4Ikzm7yzQHlQ25aA5xEyAmOMXFW4lfbNtXKAKVKS6I9ZXMdWwr
oPoHLymj6RigQHc/Vm34ABc82jkhW9+OVinMHeRnaa6sCisyy2kaAyekQSH1FCeN/GSPTe7Fdh98
v72Ur2t1ETeJacEuMymg0stcF4u71sCEwQoHT0qU/qWX0mTyR54Uw4Pu6kQumotxc5x1pTfdWnKC
7044pB8y3QlGF2OZ/lkZ6xSn6EBTZx/9zeydJqmS4RWjHFn3XdZaji9lgf7NWaz8CVmd8EeNNv/k
tR0NAHemOvtmpBdlUmJQThxMUN6p1W2mpC2a0oPDTdon+mOvde2pq6PwfYHrgsBt77XVr2zq6U4J
tWWxKcRJX8MfTWUOF60m4myAOthYeHRW9JtaVma4SRaM4f3Sjel3i5VczkOR5/n7pJ6z0aemid5m
bwXxO3sIcsc11ALBDyqj3fx1yqYJhQsDlWN36ZfhYzYo407QvHFyAXkIciXnl5t4tVK0STMzCqTJ
I4+CjY5ZXPir6Y26e4H82EduNCS5sZMnXFV+WCz2NaVzUjhCdvGb/oohFSzBmrFVcDWr5up96Dg/
O7VUd7b11iC4r1IoF9oClEAuB8nbJVa6ViViiLLejQrdhBtTpIfbh2fjSaEYCfgMqAGIozUKbKkq
O5Y7iVBUGZYzn3S405dO6AqE83nJS8dLI8fZeVI2LgeNvgpVOmGwSzZwObVEnzsnXwjD0qYp/gzz
Ei3HQLI02gCoxO3EfFszBOGG4g37hOB3VVyRh6XVkpCAv6rirAZYp1fvO8TpvjaIQkKXSZqj3YTm
+9vruvFqUuYFak7DFzHRNRQrgYI3lvA9vKmUu84LCzN+n8wIQw746aJ+lhnpo6yn8VPWjdLON91a
XiB2YAvZ4hTeVtsTKF2sFA6Xh2jWHfpmlsMTrYh2ESRBadx5VLb2KRtU8O+B11/xJwrZmQAURZNn
FYX5nW+uqq6cmHuFwK1JCbNYqCtgb+FtX+6ZxXHqxqBf7mFYN+OPXLUPw4S8ADIcKD7e/nhbYwlF
eIv2KyXHdRN94nWGGgDyuKf05BvRRLjTKnLzmKRN+w9nQQjP83AR61hrUY8CWUlAhxgUNArC4gHb
w5tpwN7PspLsnISNL0U2xqVNU1UAI1fHrh+XEYVSToImo03eVnoAVaupdvbDxoVMXQ8TD+h1AhMn
fsVfl6OmF52Wz3RmlTqiwTBWikVTz+hy1xiisr6fM9Pcif2vS2o46gHWJUJF3JAS9eoRoHJS8yTZ
A+prVSwdON3ybzhN+hMKT/MfPPfAPyhJW4GCcKZc9qHW5ye5llrVrdsSCao37x+R/ML/EDcrgeXl
EkR5CBKqIBdB7tB0k2m2aNn35WlEKWVn6htbFWgVLx85F/XqNVE5GSc1ocwxCJaJeTLazvzc14kG
ly3NdobauNIMSnQ6DUcOO2iIy1mZSTP2Ta8DNkJO5KwOCipCijE+S5Y6vRhLKp/tGk8D5He1d29e
TzrHQksE7z+h9HE5ctyxjoHGJA1jjp7DrNKIJ+KxQvk81+Yd/Y2tFSWhEWrzvBqoFl4O1ltxrPWz
NWIB2qaf0wRGtCxpxiMg2uTu9rw2joqQuyNqpSwDgmw1lF4bZiUPag+HUhqf51ZRj4bAdrZscV9r
xj3g2MZTyHiWaCShHgte83JqqaO2TqUYCOEW/XAMqZC50lB/NpVIO1uZM90V8q5Bljh6q+Cce41v
R7wEOXUNDTUlGXHTeOi92dDT3A3p3bWuPjvmc4jcR+WW2pB/zfhvTTes6vKTaqflnsHixiel2gak
g6MC7dISO/uvK6l3AgVyHescGmn+v0iX0g+z7MxPJobRe5H71hpT9KL3SM/zWonWbAw7DvWIxA7T
8btem4zDooXDU4Jntg8BiaQEVMnOzb61yH8PutpInZIoS2iSAVVmMXjpYs132RLCOo5SC6fxJH6Q
zOJXTvYrhOD+4QmjQUkflI4ymjVXuWwqG20kRkf3R/fLUamOcPAlLF2LvV7B1peEkwEmirRZMPou
v2SjhyG1JFZ3iob5rBQkXhkcEb9LTOV4+3C+0lvWO1cIbdFLBsF/FXHgB1Q03aT3njWY7WFpquRh
kdTkoVGi9Edpae3gOkldf6h71TOS/txXuVm7ud7EMAwy4ySid0LoxfyFS8KSkHT3xn9Rj97q7R+6
dYvAjxN8IMGzNFePnz0tqgnQGlm8uZB+WVM0qW6RyvWHtoKejSCJ8vH2gBsfAS4DVxYfgqVZxxGg
uosuTThOsMXwlLSz9imnpny0mnD5+g9DwTwSkCFaMmtzA22k3tcMco+sdSN90IoUfFI659xb9aDt
ZJIb7xuPC7h6VpEIaZ1z0y6o88IARFjbiFRLGo3AlnP+qS8SCaHMojpXoB3dZsJJ7/YsNwIzRiYs
E6o81C9XgZk6txS8jan3Ms2UzviUmp6jRcrOPrnGUQJWoKggYBiOYOOKq+uva7CuSDUWnQ0t5Wp+
bzbpO8uqx8Noh9JBD6Xgwzg4iTvJsJHCSkcF0iqcnRdvc+sIJyshvClKqJc/wZk1vWUheA1kTq0e
2rov2eS44Plm//aibg4lavzobECxXhtmtaFs1EZis0ud2T5jNJAi75kqR26VN4MGxMLSPofjI8S1
1wgXWw6zaKEp6DmVFRzigXpRF6khUpZd73Uk0MiOl3tEl2tW5+uoIJfRPRRWkKtds0SmnEeF1nsD
guvHJbfSA4qEy7ONUN0ZloQ1H6tSr4+pnWhYIpZZCVo2GB4DORuPmpqMp0EaEe2zwj46ZOAr/IKu
/57e7MZ7KCJz0XHiHxysyy9eN3aYhJnCqWrD4aWP54RnonTuYe0lH9FodHyTTuP59rffeA/p8pFR
EcFxntYoDh0lAyBObLOmn4Y7GCHN9zRZ5id5WZLT0Oep4apBHzwmDUR/KerVPcPvrVlzygSsXKPQ
uX6npqSjrhMR9WjSZJ+y1p4empAkL9SR56klfDgWVcp2sDJb14jYB0IjEqT0Wh4m7tRWLanPe4NR
2k8hXiZuH4577PatcwVmlHKRuEkoUF5+0ElXK0TFuaz0um4PSlUU/6vz9neQ1N1OJnmtsCXQVaQb
tDyEYssaN98H7Bloc71XtYHtojspvVRF9800u+JZlcKC3qWu+nIozcjAFoDq5bLFvr3WH4s0j77f
3lOb8xbYPVEpowGzCj3KYYyGVBXPgxF0R62TfiJIO3yiA1LuNCM2Ng9PkIFWB6VWwMGrIxNSfW7S
UsKYHi+TL23RS3eFmrS6GyML9xI3pfZeD7TuzdQBQmQQ7hQB8b9BHGc1wSVx+qFcakD01Od+KEFt
u5PRmS9TPu0y0remiN48SFIKzigJrGKWCMn/gHuYzKeX9WNVRdNn5EaoTKij2QsKquVbdYGb/Ni1
HaZYiCIe09iq78CFFydHL+fJtYsk0cET9kgaByZBWCiV0mE06ukftjywN4htAvNO6i5m89fDWWVK
U8Wjg2txRBU2c6LYz5IgeTSH5s3sJZGncF9Q5npt0q8eyEmay16qqx6n8u6cOfgndxMAnKiv4gfT
Kq2drbZxZYg8V0QFbOwrXa4mjqU8ZEhaJ6ya05r5QQk69dPto7MRoQJ3EALEAM2B1q3Sk3oecc7s
cX3uZHVGC3jMnccMSPv3aurs50RKmz+3B9w4qxDJqeBRLqBicYWzxatynEut81IE48663n1SJAkr
nLjd02jbnBplQkg3eDFTabncGnqUVXU9MlJgLASIUMy8OAxQFcrk6a5PimjnZdsqdYkIUcTCVA1w
frgccI70ULVq1pI2SwBASo6+Tghc3mv6gLNDA7zm0JT68iOLp+Qh7QPpWeIFPg9p3ctvL3MR/xOw
Cg4QKdnqs7b12Ax4PiJ6ODb1Sxbkml9jOx+5Zp9M/zIWuGnic/gSaPVfThtAu0ZayzpXeRjlHuoA
xn1boqjoalI6fbi9fbZuJ+oEFO4BroBF1y4Hm6QmkxY6WF6JXNP3OO3TbzXAlPclxKrOH81lLly1
VZydF2brMDoKAvGidABPcvVpdavlbzb0zsunAJ/ZLg2OUl/Kx9uT24iNhGkb8BemR4tg9X5rcW+Z
ccMoidONfjAmsgvnznCrOTeQslTSx6DL4sexxFU6MIa9Wsz28HQnyODpNa4zACmcpAABLu6CHO5y
MRkVzLRZO2hL190tVrfcd4bWnZzJkWjW6sHO+bn+tAAuOTUE6wDtrgRGmnGqk04HU5Aqy/J9GjL7
ECDjl/jl5FAezgNrlNyhtOSdK/D6RiLj4X/UhInMwNpebqnCNsuyiKLRw4SHMs2cy+9as3lpjEz+
dvv7XnPHSK7QlYdig0AkNfhV+DBL2aQlLTUSLG0b4zCiM/FOibFjdZGIS7/LjameAtWSfkxLUrzQ
y1TvnTiJHkQh/FulDNIj/Db7YyEHe/J7W4tP/wFdUlIyUSO7XASAJIWWWkFPuSSAidPKGDI1eEKX
WFW1EQaStuHGWNXvJL7XW47DTHlVwO24QdYGtR0O2JaOL5jnOGleu+VizwDIW7P9Du5QMT2EEJKT
NlTDj2hBRPOYaguuVbe/yvU7wW9ACooiGbflVZdsyYHXThZ4j6gc6lMrZ8NzHHbVF5Xu9SeaNW8W
2hCFTv47qHNg7yDKXy71YkWlaseUesec0hMGSKkfNVigAW8xd47UxtZmRoA8QH6x29YwnR4xZavJ
+LsznmOvjoYQUIttIqFU7JFXNodCwgx2PPkdVfrLWUlJV5i1TjlIdqLn0haOS7mjFA+m2u+6FW6O
xTUFKAiNYkKXy7HUwcrCoiK9plqiNA+TMVbOuUwxo5edYv7y5u0BfVYwPoFB07RdnYwocmJ5cBis
qrFICCL9OdGWIPaj0cp9ZR7TvWD/+q1B846SFoEmPp48Bpez4xWINcyKKW6C4niGgZj4SsVNcHta
GwdebHiw9USZDgiNy1H0JpWMbiKlmFELnvzItpLRraI6Pc+T5XyKzUY9JFVQ7vX8N2dnAmwgPiFu
vyr4h6o5Y3TNRRNI9ug5cRmfAHLIe1DLrT3CFUvZjksNzKP4HX8lBnIPVYbqMUUerQFJ2wLkzUct
8mLKb/7tpdwcSvxt6G6K+G81VFplQTLSmfK0SkbADvGs+3wY/qf3hb1TB92oEyIiR6eEpJuTRsB+
OSsJFQdRSOSysNvaa/S2/FUWi+1ntZ7elYtkPuqd/iEcRuVnEsfLV0yT9ohyWx+QIIUzgTYF9/Nq
tshlG52Dip4XwXDyQnNZjq09JDtruvEw0Oaji2ChiUZzanXEcUzLyybLgXHOEXqIwRjcDcacH7TS
7p+62mkx8+uoxSLnfao1Z8+AaOuTAh+lPwwOnRL3Kt7TqkaLjIGGTb/EyXGS0tqHvD94tTl1h7fv
HtCbAOdF7METdPlJ22iS7LwoMakuEsNra0SYBwM7wEmv30z3428n+qAXBEWc+2z16cKO9nMtg/xD
jr39KQ9t9dmJkvwuAh+2s1M3FpDdASFNx/UFKtHqesnnTi+kpaLXRhbi63lUH6TJQiRwbJ23v9/o
oJkE52iEcqettsooBwMiJlQU5YUXIFa7AeFtoVJrU3MLvSrFY+b2J9uofglKDpoiSKKBblyDGprc
yAZZvKtFguOZm2dLabzrpXFUDmU71f8zOz3uAJD3hQElL7He17mlQH1sA+tlSnEVOYRmofT/7fys
rUVXBDvOEZx1GhaXWymZjFAybW6HrJjqozSaaX3suxHDNi6N6rdpgCnxIAdG6pc2Gs0nuYtiUDtY
ZT9KCrwnV09wQXicjMiiTZjl8sdOm9JqJyjZONqigoJmPN0OopLV2ULUZjLkOKHABC7aNykVecjG
6wenTl/iGi9GHivlPMx1TykcGdTbi7S1Rqqq4+tEDVgDbXu5RqVlkJeblH+rKI5dmG7SQxwqP+Xe
VHZqvlsjaQL0AvIKcoGzOm2Jk4UommLuWqWYypclBVAAOJFnLNOe+uHGYy5SRpZVsGuBRlxOSiPm
ihBlIqSM6vmhwlaBYLaxAWHEWniq1Rl/7pp6+u2lFH/rZReWoiTVUAFmo0O2NgCwKK+20M9AnYRs
o1Gdsu+mURY72JaN7cIoloAHcj1C1bicGx5GSjLoYFsU/HT9fOnUh6hNtf+cJLGOUqdHRwSmTD92
QtUt5Vb/cHuSr3DA9SwVh/sFXIaoxq02TDw4egbtffC6AZvssxpAzQFnEwSzG7RKFHhBDUXmYPWV
pB+CqOwmF1OK9ncC9xZGbC//qIuoPpUYFR2HIIju/s/ZeS3JbSzd+okqAt7cAmg3jpqhG+kGQYoU
PFDwKDz9/4En4gS7p2M6uLfuNiVWo2zmypVrzQizfu5FkTm7pJitfm/OqSGCrEx7UKKZy3SXNb0j
9wpMjC4/u5zLO9cW9a40E7+58X1vc1ICiY3uvoEOgCqXoEOBJdjgEB/hdeZ/yeR08GNnK+VuSakv
fGpUFU5SStGYVEHK0rcLDzn91ypznjEPOMEfe35/yrcL4GzGtx2F+tmvTnxCqou3Y0H0VHdHcAhV
DvmXgtTlEzX95dT3vrF3B6+KRNbHn92qvCXTt63l25GphxHWgLRfqnhKF7+ykhckTJTvk6T7/d7q
ob2usXKhhxb9jYfkzRXx6+zALGEsOBOX57YCv5JIjw+h5sX9YVmM9jhRPwgHz1huxPvXhqJ3bVP5
8Ai+L5kgZLl572O+gOBF0YVxOdcHy8KjtOLs3XiQr60fvACKfGSCGyX0/MSOtWH3WTXRu+V1cUPf
1mB9qwo9/kqHZh/hp4kAYp4vT6NarRthx9WhwZc3vgu8hMs6umnPTa5ZMwu4OinCtIYVeDKfDt4y
Jw+LniWoV3Vl0C8yOby/aa/NL13wVPiAf/nui2uqED02KD184pwuumAoEf1ykZLfxWV3S3z52i41
4InSrInMDw3i5/NbmJ2d274acMfsywBEUUWLj1pmZdtltE6OcaPYd3U8sF2H0YjGL8trQJIsMvWA
UNOEtqtymO6tZWGV42HJScXvVs/91fFIDZlLOka4ks6/j9ArX+Y120zhi/llGFs/okWyOXVOAtuk
U7e8Qt6W6zmGprvpc9MACwHvYkIN0bTg4tWIvC0SGHtNYFuzTwUdTqE5uvaHKncqLzJ9d+Tp8UXy
odGsYf5LS8eV+c/TeQ7q3qy9wCtGD8eCmr5N/tD4SJO8/cepyfZj0ab/ZfxLYnwxOyShi46YBAUU
Xvydv3j5U5yRPpPhlq/v7+m36SZjwSIiU99couGwnq9EMmd1tUrKnbHQxCtnVr4W1mod3VHp34eu
ph1WrzrKX1wCL5bw1p+61o3en4Zs268g6MMUkCXyLlv6YkVXQo6weaiV8RqNhpd/U/WAtKT0tPLL
+598be/h3gJPeXMYQubq/ItRWSxpa+vAwEdz/MBTNIxBvE49njhxXkRDJm/xEd5EUXwdlxVtgyaw
K3jn+YhtUkjd7Vpuy74Rn/xi1Z/TNL4RRF0dZIPLqCITql1C+xi5rOvsyiEsMXH8bBfCeSyWyTi+
P3nX7kBsi///KBfbRdfhk2peM4QTCmxRmhl+mCK6GvV97uzeH+raOnFDgGBRt6RyeREjeGM1uRUF
6FB4nXoAj9SeG4LwV0kU1wRCceveeNWufRxIwKYMwR0IXeZ8nbDUXGohqTTrEkuxGFPqQzZ64I4d
mujvf9zbtjn2BMKHhHrQRUhsL76OXjbbXkxe0HRazHRnD735bADlOHsK3N1HMcshx0qtXTJ8ggeV
7YhnEjewu3r4jJOdcgPHavQyTGn/tE9cFjTL14YxpUFTSscMMq3U/8rTHg6UXRrFKZ9HYQUTYhM/
Zgtn4WBCVtK4sWRXJ5Cv2TjOtE5cInI9a+I0tjeEvrsayHdM7n4wC+3gU2W+MYHXdgdQLQiOhgIi
IMT5WrleLd3aJoKsl0Ltuqmyv4OLFeHs2CKaTeNWSnvt07amHgra3BykfOfjpdpqZnq8Mp4BplmL
kRDOrXIirPh/2YZoocCbQ5SO/uaLofSktMAaqey6ZZwhnDy3D7lSNMH0dXYjgb0STIElkDzS0Ayf
9LKAPtnCmSyVjuGI5fnPGJn5JpCWmkJHE+0dtMtqN0utiWZ7bJM/P20k6XDhTYokHLuLW7HrvSJr
ZA1IYFQycFp7OBYwJANXn4v9+6ftyuIBu0EQhBJODerSgMXVVWe2NaFFliX/TUNj7g05TlSh5vzG
SNvaXKQXdDBjKUPBC7XKS1RRFimt2BrPaVKLZpdXudxbtryl1n/te2zuDdBT3q83SQVXr09XNt8z
2OiKBmnbza/tYMwTyaUsv//55PFwUa6FcAYv6mKdlN9rtsiI1ZCdy3B2mPu7Ei/oJ1S39c/vD7X9
VW9mb+tM5A6hFeGyRXrBQtHJS/AU3c/wvDAa/2Cu07gvitnGNsbXQaTnPwYXN91gkEWiDyAIEqfz
k428brfKkUGhtMQPY+xriNLOxl7F9JhOcM5upGnXPpIEjcyFvb9lMefjGSn9LS7KTyH5b7ubrXF+
wSPcOrKd3Joeqq45ZWjj3kibrtyXm3Q2dwpv21aTPB91XazeBnnjUiES25e4XOx9NGcwfkbkDg7q
tHt/Ka9tUQom1J54ucEBL3ZNkWdJg+ZzHzbjWu8Kd9SOjZj/hcN9q45wZT7p1qbOirEQoN9ls/tW
XBh6V/S8cxCa01gaXwurRJW90TS6BFytE1iADob1z/tfeOXu3CRpt9YhRqfCdj6jXKZx221R3dKZ
S+Tlwg70pWwem8paN1V/M8gbO6VuU7U3srVr2QzhOvKvv4gkb6wGOrxq/G7E8NTphuZl5MQ8auOK
H0mhJ8fY0ccTKOv8YZiAoTErMUM316p9Pg5NZKzd8Nz7M5r0KD3/K5XW7RKRN7cER6/sNy4ofiTq
ANvjcjE70lzM0W5IluHAzDtht8YpMc04qP1BnZzE1g7vr8ZbahairCjGcfFyjrfO3/PlMDsvBXIG
F9AFWH3Yi4ZwqTCqzDuKaVxfdFX31n7M/eQOeLbRo1kUUx5aUnX/Td5EJPH+D7pyAPg9nHHkZbeA
Yfvz36qTepvhTKvxe9Jl7INS1jY1Lt0KoezeUoK+NtccbQrlm/cszIPzoUx43QAtOWgB+hXpYW1J
LQPlmgPkTrtKn3LfLG8R4K+dOt5SMg2YLvhrXE43rqcVTY847/b0WeM42O/MoliiRjbrS7/ZEY6m
bUTvz+nVQXlXt5oMT/llE6RXlS0KdZinFkmffy3jCach6bV3nqxSCKhJtrfFcksv6tpCboKEANMo
hrxh5npD2o7lYPfovlhxYM29FppAPgdjEH8s1c8e5pb3cU7Zuhku3z+xumVqt3pPt5JJSTRvs8dF
+T8sf05e3p/Ja1uGuBmVd14/EO/tz3/bnUa8lnOHmzrKA056tHtEFnGsfhVOj/vTQJLw/nDX5pAb
cmtUh6gJr+N8ODVgUJaScIRq6otQs+sG60Oziwyd/+9/GIpSzDYa+oaXenaV64yl0lMCdZ3tsaAR
uiM1/tGMjjz9DyNtHUPUmdggxrZbf59DL55cVVEFHMnSoE752d99gRGBj0rvx/eHugbTQLxxoIdD
+9/aVc/H8jO7z0uP40Z/S81tAjSYNYO/E52OG0kxj3s1eCJCyAxHI6PqD0nnWjeShWt7ZmvQQsCN
8jIMvvPfMHgdvRMGT7ru1UXYrjiXG9LtgoXKVNS2aFi//9HXNg12FRw6phdfsotrbdaK2NFqVjKN
aQG08sTfORi+BPrs/7E2DwdvY6dh3meCP11C5xk5h+4NBaT/1ax3gGI/pJe0LxLSx41JvBY1bFVR
/D83d8JLmingYjebJnGYg1R0mPl99Xc8d80DCEgFDJWt936BwAwxRXJjD11JTUheCXApAbGXLouy
zlKgAzwA3aRTpX+tm0xC7aA15v1F2xblIoRnlK3rh7wE+Y2LOHOYID05EtSGBgNxhAqQ/Z2ZtTxI
b1525tyjEuDYdEhVk0adYsxuBGVX98xGvft/w19KundyzpzK5yMrUzoUwhf7LwQdutC0+uz4/pde
PQ4OBRdCeMSrfon6/Hb8q1Hv9Dbh+GfV4kapyvU0qMVkhUlCPUBfFnFjaq8OyKcRVm/Gv5dZrMiz
ceWzsQ4XSQ5NTWmRlWp2mBLihaqlIf/9D7y6VbfRYBVut/bFE5/b7dahxXhNlZZPflrFBzVtTaC8
w0uxi3tLvOTrOLysutfceDB+ERku9xGRHLRN0HrIUNtC/za7zjAUleElAI3UWdRpbs1JR7luLb7A
f9CMEwmpi/aaIdK/5nxMHV7nstiVUxqjKoF/jxMOeav5tDtAiQziwu+bYFkWbQ761jXETlm99tXL
p7kLBM7U1o25u7YPHdDIjb2IzPdlO89c2t6KaQY/X2+snZGsC0qiwsIPxE9a7VYP+LWV+n20i5tS
Nble5wY3ZYcS195pVRFMeV69dlmV3SFymDBRrh5qos5v6DVc25NAAyhSkDHiCXXxBs5Q4frZB4kw
hnYNydCqo4ZsauiVqtn7vUz/en9PXrteWF6aZXjfeRAvtkWyVnmlBOVbONPi3kQ6UgssRymNJk81
ybBFHW+ORn1Mv+Sswb+Lsmh1ff83XLtI6bzbQGlY9DTfn2/NIktT4RQdHBy1mp9jY/A/J5iU7t4f
5S0rgTeJFG/j9NKjRSv8+TAGS5nHPWBq06RrcciwKv2RdDOi9YJjYAaYqH+qavyNkEouqyjTy/Sn
G3ttRtkId0rQw4SCyrws1aOozXiIkNWdVDALcx0Dr6vWf+Qohyr0zEq6Qd6LGLUxx2ajGkKv5FPW
GzoN5mVbl9HsDe0f03TYG1RTwUGAlZA13zb1byfcbWXRVVvD5DJWzofJizkbUiv2w6DdeHOvHEae
9q19jPItXVDbgv42Uru2+ORIEJeita0AnQv7SJgVB0YOUfr9Vbt2b234ChEauDSZ38XmQGSUiMYD
FfDjPK9DV0qaeldUU/7JckM8U2bN3SDJUWU9ufaSm6ehs8ZPjWc2T4NsHHazncxVkNkOKdTKo/Lo
AZV1Qa7JMXvo+m5+7hWTupcJVs43Yucr+dUWH8CA3kpxNDGcT9QKZVj1OXBwWVjZTgqljuXgfEOJ
2v+cx2mSca6rm+y+a6k7yglAfltZfyOFnA8r3dJps5QMvDNL60n0sx1RBEmroAE7oY0Y0Wg6/+ep
CL2ClvlJCT9wOq/ZcdaN/95fwCt7hezSAM8Bnds8nc9/C9z3YXVXvw2RjTC/Z+lk7PTWgwvbT6q4
9cJemW+6xyHz8aLT2HhJPPIESITuTbywcVs/eMVghlM/JXvSP3QwS6P6Bzfy8cYiX/lCBgUI52Ih
HLystWLPhPZLt1LgmtsyasbROFmjpoU+qtC7P57MzfUYfIBHHIR/ez1+P3jIvxm91/Vhb03VzpNU
VqdyMXaIp96CW65N5Xa8oSvDSXlDfF09b7GrkrLdZCAYARWmDHsamg6OhD4sMz+9d630Vo/0tanc
ppDUgVyadsfz71tnz0kMXMUQimz10MrzYW8NLvSArB9uRJtXhyLs4388C296RctZy+wpq/swrYz0
kPi1eRh8OUf1WN8i/V1LNqm60rtCqwxNCpcU9CzTGsgAwBB1xkkraCMOKRKlu8VQmM+UCE/aY4Mp
dCaXyPcpnGtz0d8Idn9pXl4EgCAgkPJ+qZnBIj2fW8uVmpxQaf2lx97uG5b1E6BF8nntpIswf+Fx
TcpClMnR6yf6HhdNShlUw1B6obO6yb2rLxQEQQCd01x3th91iIF9fn+HX4l/cBEnPP1V4rcvSdBT
2jbIhhhd6KG0TNEnXXfmaH7uO728i307uYHiX9kFdNBhRAKwTnBwSThtNAWPxQGLgrBT4sIdN3Rg
xsmDlKt26yXbJvhiAbaWOYRCtjZx3HzPF4Cob4rNBchBtkvs7EzljpHRWSZCYFNbH5caC/VAj2Ps
qE0lDjluxlXgCFvs/3iKaanbggU6IjDLuNgIEp9RN1vIs7RJYSeMLX2UGpna2f7Y3Td1m3x5f7yr
cwyFbmvP0ahdXFxaUiNtWFYydNMfHVhmxOwAH8PdBD7wx4EJGY5vcm+h6MD9cRE9N4vSjcExMR9K
Sv+IGQj+XHqq7at2uMV7fPtV21AMsgkQgt5cRJM9hu4YLztdOGr1srfpHA60KR73ZXyzT+ztmQCB
hyRCaZKXFPba+cZJfSq7SPh2oVbRsK9ZU3oiZi72ljTL0FBxfSPX+gWLnu9UJnBTGSV62ipB27f/
9sygzuo2lNH4NjB+M6wnz272k+gsO5g4Ix+UVK2GBgs9voG0B+u+KSwfbwHLS3ok6GdyCHNOyimI
3boqdihJmXd5FU8/cq8y9nGcDUXULYv+wNzhQigRbP4rQeEj3b2/865cvCCWPF6wran/k3Wff0jc
COVoBTNXWNb8E1i/OjXo4J3qin60wBXDsCsW4R9ajHhPvhdrX21pd7e4Kde2Cu1iv/qg2SqXneVp
0wx9VWaYYBhp9he7JHvKbbMM3FnecgC7EvqhQAHIB8WRPiDirfMv9rvUNMV2oWEAbj/Wywy8YA65
OMoyDbwy36eONT/YTt8gr+NP+4Etq9s3lZHeRg/8DDT5DPjnVBEv2yoshfPpOPC6mok14wfjjoel
TKdo7nqid9yBjoWV30L7r5wTAk242QCBFFIuFWMkydFS9nYX+p1HM5DbqIfYzPqn2S+KkY7wCeXh
9zfYW5wAHUfYlnTWclrexCuzq9VNvJmdtaWAK9BqKixnA8nzlkpYJoSNtdysRe5ktJ/eH3kLmy+O
6CZbg98JJZSN6n++zsCCi5wlQJxKl60G1uSP3npbn+HqMLRa8Q8ZBXox58O0Y1+s8eJz9VgtahOx
o5qT1yu1YcaECLoqlbETqB7uEgX8mmci/zRXmR5pfpE+D95UNvsuTtP9mpre6f0puHKseMOgDiOX
vi3DxXsqeiQsjawgoMkb4xNKXP3OTSDARHoM3he9P9i1Db3pPtEogg4TTogXEwFyDmLGYEIb6l2V
WlaYDp77YfALVOkEj7YNUnZj0Gsb+vdBLzJ6u23WytFSKvFj4VCfyNvIF8QLlhMbHyZKQDeiobfb
mSO7dUpClCJrvczrNW3O56SYfhkiqxO8sy5o407smq5Yg9Fd5h0ApnXAsfmWc/ebL6UeQSsOIBC4
KBH5xZfKzFUOtX/6YkTm9kfL6pKKNtvOy0M3XpU81uuS3DJ1ebOByEYJg0jd6JuEGXYBrcdrmpcq
oWt4pN+6Ohij2T/YXazf144e/7FW3DYY7TCb3gc47KUkveqLQRpNsymoif6+KA07mkThRn5bu5/e
36tvlpGh6JFH22dD0t/UeTKNliZiOQg485Q+Z5JCAZ2UEkjbXQN9pZlxXtCP6xt1q1P5V657di0x
NPcgKB7ZqY1O3fkx2TQmm0YAk6nO07+NRpP+JKBF5d9SkAWIwszNLNrMfmC7vX5BDinxg2SR/lOc
d7bayRJ/S4jhcffy/pS8Ob7b7+JFAGCE1sQCnP8u16v0RQzIXeHKY5jgqqu5d+cpi5KJcK3rpQ0K
ouOg8P6wb65PSnubRC1HCkY45amLYTcutL8Rz50qLr7WtZfq4IXEbTcuijco7jYOBpx0V1LNNy6J
toQUbcdmYJxFyw+llXpFoHtLZoapYQyfM0jZa7BUykeyra6jDq3a4/tfemXPbSVig74cLM/oNjz/
0gJVQtpX+AVrkm7U/m7Ye1ljBZXb+1Gbt8mu6xyQ1K66RT9/O8co+5K7AVVsYfhl1bhdIEtlLhhb
krvjox4L9bHNhltV8LcXFBEk4T7cG0KLNyHxmOaKDyeF7ymbhnk/WUes7b6t6zAd0wXU9/3pfLtf
4ZWxbaB7oYYNi/98OrH39EfTopaPsXqDjEg8jHeFMSTH3LTjl9iejbtO5PLG/f/2QmRUIJFfPn7s
2IsXtZIT6akN82vtC2OfNBX0k8rMwqxY5I2TcXUo7qaNz0QyfEmCXNu2MGYfio1VV/G3tFniH0te
6h8m4Zjf/4e53PohfuGQRE3ncyn0dGaqKWEKB6eEo1PLRI8qI0lSpNWBPU9z0qsRqw/ck28s49Wv
JBbdSiuI1F9W/Ga7UxIX7CH0eic7TAa8ceg/2mHNs1tudG8PIOkh1ECOP2REYv/zr8wWaQthAO/Q
9+8dpDUV2cHv1ulgmq33E3ZR4wVK2e6jVafOjSLx2zwLGiTda9tO1agIXBKmDHNe09jrofSshiED
aBzyS13YsxN1iVy/ZpYzV/tknbpPtlev//mjr4xQtO5k/2nTxvZDEAAB+t7EZ9+sdZwW8xJTYi2q
vsI8h57TUC9rz7yxsFcunU1whLbALd+As3U+24kO5xQG9xDaVtXdJ4Zo98rIbulDX7t0fh9l+xW/
5eHA+PkkEdYJ3WUsaObFntbrY4jjzSCHPULg08/3j8rbLv2NIw+X4Re6TI3n4rsaUEBBnxAstLYw
+wCor3WCuDTcp3rw1r8nLuE7YBsdYV1vNk+Go4aH0jezlyquqzs3Nemue/8nXZ0D9BAweCDL4Uo8
n4MGqYes2PgdTVH2XxzRlHeqcPW/W69yIw/D51vA97UzSzi0AVYwntAmOR/QHoeqG1bgsbgQ2XGm
0h3FUhW7TXjp9P63XR1qgx7hrXA9vSkPDe46Ox6ksZaGsf3q1uUJEsIQ5fps//H7TFWQHktaO7gg
CILOv8qpxJgPidcDV7mlG9lejhVpGo8D2tPWJiqL17HWZdqevoz88Mef+avFk6NJvga993zsdWu2
qFEBCSc0LR9HsKPnZHZpKaXHZv/+UCjwXjmaoFfEAsShpGuX8KbVY53RdtDrXZydunuxFB42xy0l
XAxjzOalSwWfmTipsR46fRw/rZg+gWV7nRgCK3WLbK/Ds/0oCkd8U2qJPzZdHDsBugWVHiktbueo
91rdD/DcVOqgdDuZoqx0M+0gR1v+aDvTkvuuG4d/HbipS9CtnZMG/ZT1z0qjcy3MHGn98Nql+KEP
S94csQyyyqDt5fIX7jNjE4CnbfF6bpb/Et7rX2qP6IlKgfRe596d+oNam/x1c8FtoCJbvUNLa1y8
ZJZJCNsZ2FdhEt+neeCiDvfY55MvjwCvk7NFnzA0cm3tfkxT55RPpeOKvXJiEnUCWAzAsAWL42gp
s8454N6JvoqJm+0+9VcvO8Z+7JPme7U7Rahf1mmoGtWXO6op9RqJRs+WPRIi5dGX5Qy4JoVnBlWl
2uS5m5LmFSpt8q3u6vEVx0672RlNJXv6QdHni6xptR8xrMVkkzbg6QmYSBeRiMdxCYVvLPp9nFfS
Crgk8n9re0jFo+em+gsUsxaPrsyNP+qd1P1oRIQJzcq0hKfea7Wbv0x4xeQ7b4LhF5R2rb7SMZBm
AbHxqPhX2vzLuqyTSXKEfquNMgmg2ZT2j/Uq8ABZ9ZrfNNp6vGyNWNlPv3YTHNbo609CaymW/oMc
6BVEIwyNrX2CtBaIo8iMJ4FFTHaHBlz9lLluzJemfnGX2KKy95XH9g95oazXZsrTbzMdsq9wEn08
yNH/16gK5OpQdZ1h7jLdpkJQLjk6c7GV2D5yJTnVghrXwkdLs9S8Sxq3RT4y0yH0JWmHEys0W1Ud
Bmli6lUn8depWnUb5gHyOVE367m1d8fGL+nhqWXxiGSBDgeimtK7VtfgsvEV+j4Z7NS6E9YC0A15
yCoC7JVTGXgTQi1He3I1EQ1jb+C+Cix0J4gCfiKihBmWTAGOmNDBn0/w6XO8cxLN/WbNfmvvnZhO
oaDEXMkLDB0B7ZdxqQt1yPxy8U61svU8Qs+ysQ9mHPOXCbGou9nKbIGYRN48e0bbfIjLXA5BqXX9
A7V082WeMw0V9rGa/3Ec6v2hMcMNPmDaVRZw9AbHvtO9ODahLZFtYiwP43+/9t6q4+Vj9xDbMo/P
LN0JynOaLna7G6wEfRxbJAIxSS0Zmn2puhYNlLGN/x0dVxVHq42Hf5vYqL+SWa4pLPjZUsGAIXGz
V4nS/0tzJ39Q2pJxCzlpOwXW4nb02LuJ5QZ12/kf+0SwUxvVFv02vcVxYRvSkQnx9jlOJJrXC+nA
3YKksHvAUph8sm6M+r8+p8ARKGcaVFjhSFsEYmz7k+uWph10BN31vgSZArpJy2o8zqUbRz60fWSG
Uy82TnATmmI7D9O/gMXmGMygdi8+3hteNHXVfEpsb/7cTaLRAmUV8d/Owi6Jaqxeu9OULOlPkm71
t221ThtNlTnzSCp7QfOfRdYi6fmiCktv9F8GZ5prWFtpkZxEus4LepkCkSOjlmSGpjdremTao7YG
8DEs7Ujs4XW7oSviNmgaWqXDWaHNvev0WuDVuWor9sKxTLyo15paC7o6zds9gtlj/pSmI2LwfTaq
KVJFXU3HLM6X+N6vm7m7yzQUAILUxTkxTIZlmk6NJ0r8o4YecE8tqFgchVpkG7ipJpZ/0ixZyk9k
t9YP3ZtTXEhk2jWPUBgMAPVibbr1uefnzDvPVGBjCNMv1YPemu5yGFask+6ZfBTsHQUNXYR+W+bD
B+UtZnYfr2KKdy0qcs0Px5yc6jVJy5rrUKlWJNDbHA8diINjd7773cmS3vue6GowsmCIp04h9Yl2
rvvVKGx0N4PZXkfxsbXs3P+pCBVl5BWq7sRBS+NFF4GtYiqgwaIbPb1YsPwLqYIa/pPSwkYrnOKA
xn6ffkM/WSuDwVy99YfQp6m1cT5xZHuME9tI3PvY87muQj3zB+3TsIz68gW2YoyumN7o8xOiitnw
oxiN1PgqrLwv7wUPihki1JjE/3UmVvDjXnobl+fQWZ3Kn+HRGvPjsqTKamk58qFdB32liyaPOsDH
5mfmr0ZdI5g+NONHpNCz5r5Y5taltuetGHx31ZC8Iulma5Lto43JUz630sL+L1mahwTc3sF7vbJ7
85NHFa0EjrfGic6Z2ZT5iyidvkh2jVGYOU9VO8SeRKvBSMVH5k0zI4hJRv/Bo4CZiGDtkb5ExWa1
EkuFpJZ2M30tTdqjdrlWe0qGC7A07HWVeHN8HJxiSJ+Gyp/kzypbNwnJ2WTrP1ntrOy9ztmAiaMh
josQjgZuk/+kcNInXTSZeHafUrLnJDJip3qajGUYjh0GfA21emuS916D/GwS+BUyPmbotLKhMmfQ
L+KGursqywtqOfso/OSpNWa0oTbl8GgBpvqPaem6SaCqsY9h/pgKHakAP1Pf+VT1GYsCS03MRREM
iz/Kw1L4+XIsqtEyjo1n99apaBabFnKt8fO9dCDKBVa5xbGNMMs6XKtx1BKcCPwk/eG565Q8SdiO
RrDaFfJ0STspK9DGETGpXqQUGA1TqQ/9Js0RrXFJTCpLs8E9ypglNhfI11b7cWlMK2xnhLBabE6H
zI8wHKwokBeZrtGHXWMAUmP9tD2Qa5xGmJNpSWDrY/kBPjgKzuuo51/SAR542EyDLQ4m3MYPfu0k
ZmA0wh+jaTKGr9qqD1NQ0jGImYeWzKfYMNCarjt3oXKVYU0TZYVjflDl0r9Szp/XcLSE3gWkQfFy
V0vfURH9LSNEj6w1sh06GCgeOe5Qwj+LDf59bS6T75WN7Eoo/Smpj8peywfMSKs8MhfZ3A9C19LH
mLYAtVunOP0wce8xcTBtP9sbyS4NVqNwPN4qqoDhULclhQmX/zas8pG4wM1dow6nFGQ1zDvU+kKZ
4FMR1Frfa//Ioq8oyg1+JwOiRK8N/NiV5h6vvck/eIhi2MHc19KL3KHhZu5ki0h1q489zgTaqIZP
shrm9pBl1Tp/J2o0rIA6X5n/TMWcQxnBS2E+xD1tYstTMqdmsV+TdV5FQKPB3L56dTlo7n7FX9tA
CC62u13bO3O5a/XEF9/1qdP+lh1d/gaq+K06aXM3e4EDLZtzleWZu9OwsheBorenovrjGcN93dv5
UYvtrL6bcHbzAh3RtPFZ12ZNI/S2lYwSLa7XnUMy192rYVEL6kGtMRDTumPFVs8HK8JJD4tdvfKB
aJ1qWYfA0acZJWXoxycMoNI18pva1ndT1hGSBWTSXfLEZawXT8bspMVzNtR6/UE1WH/ucrPpmnAQ
3vIRNb+4PELVc2klLFMZyjiT68HKANgefNbxYJWrzd6wCHh3KI0uxXPjKNPcpbL17vpcrD9dCeFx
abeQtC6z+qmwq+5riXdXH7itRojSLtQeoOzOlRN4ZgYtFZy7/M6pGb7bdGRogdGu0nmQ6yDHXaNV
zn+ONyZ0mjlzW92ZReP+N01Wn0YJl+dD06H8FiVOAZu7IratQt1uyixaWr/6OHNNvFh9O9D4CIjG
O11ldfyEoYHZBf1YoP6CQLCRRiieGC+LzPImIDJu/lorXrdTnxq8tLLO1/iOd7hD5jCtCWCHLtlE
yVzFj/DstF0efRzIHgu5CUt1nZiKgCu1bcJUtDXuGFnV/0O3WvHMXe6tlLrr6stSFGV24CSkH2Np
85eODq2a4QK3l8hsEqrbzXmGctiUYES4cwbF8D1yykdh6LMbUGCeMZop/A0q7wWZGJJtfti3dknD
9BJrz2mW2zlhlY6p3eD1zX2yTFr1FWSu/xbHbQPtcNJld8eZdA9ihHv0t5OWSUrVu8rzAHOR+Ms0
5VMbwLJb+8hPyk4LCPCyfwanHfai9WsZGBNE+E+r41XrQ29JkYUgwMNwVy6j/D6Z/soPppcQ+qsJ
THwcLG6BKm/8cd+63VTeOZm7noqO1XppYi990Cduxp3qjFW/42jG9Qmgo6kCq8V05GEe17Y/eBaF
hH3R1nhBCB/4h8BhmMzd4Pqyeu2Nuahf9Vlz6gCFtjr/MlfC8UOxNlYeFHndomFSm34Mx6kdviWi
hOBB0pNnVljN/8fReS3JqWth+ImoIodbaDpMzsE3lMfeJgkQUUJPf74+t3u77JlukNb64yqjTCfM
d2DXLgMukROuOW6NUPFNNeF2zDpZ2dMXiZt7nJZRXXy5nK0kc4hye/ebpfq2W6M+Y+OPH+Me9Q97
J81vSK5GXGKODp3WG0/ywe2CrTsVQ9W/R7jkQD9rPryeDKDlt7VGnkq9CbG3Csf4Y6zCZDuXy5z8
xMVi5lNQFpv/kkyNH+Tj7vp/CsvR4SFp+iC+cIxzpAY1k+pkWuHcBdEw3FUhQ1XKRREjcx2l/bJ1
7OpnYnEc76FS0zKfFQXpHDJRMfT3YjZre1a+bJz3zqxyemod5t07udX61HS6kcgGNuuGb1L/8c24
yZNvDap/6hhMvTt/9dd/FdrM6TAJrMKpHyPoYhga5iFbh4aSvCVA+XJf1WKKcocUReexcGOrJXgu
iP/atk7e4O3NcgHHqN1UNaK371eapS6qbuPiEFh+vJ222SsYxZZAnDqvV+W5Huz6ydo6pW/D3l3U
eY6d4liBxix3vWqCS4g5I8hK5Rr7tuPToZD8GsJHLr7TX+Bhw+ZS9p735pWjYLjwlvbKCMXep2Mb
GteWAdA2tRZARHJ6ic7I3dlzW/51lKgp3m2WioHK069VFWNDcw3PaCPtws1H15EvCEe9PuPOtG7H
aZyag4o8GhX8kX84JfRj+s/trIKprVhqH0G0qFdG28X/DrRuu4s7STKMinDybnB+NFGGvUR7T3pe
4+PkRnFxCkzninSaTLPkGy2MKt06HqYDJyiHG/Of/uP4Vd0fhnGz7DQu4/q/oZn2Ml/DUN/Uimw3
nQqn9MCNKXXVd2Iohin1V1pRWN3rgAtlaPrhaO+U0Z1Y8hYCKWPLVGpInZ5KIvp54uHBDWiJOFOs
AohmkwXPYYJJa7q2L4tb1zTB7d50kZ3a4NTOczPMozmCd7nBcYNl//R04u7Z2JDmebQBCcobt+kX
c0B8S1xJ4dbNf31BXn66jIPlnHitXee0MaN0Z+0TE3vxS7PXt82ur5U2cVP4qVhIUmYHtKo4i/mO
xvPoVdFp3T3slJw6DiYLEpWCY1ms1Zih53fMPZmb25L3yeCuH4vFnJgbfpycmRVfe4mcYsg26bUV
0BuLDu9oUgYEnNnAJjP/9JjWVhS9lk7RR2ldlV2VlsMKyBJX5YgLqe0LK3PJyH+sLVru0xbH4vTo
V3t0bm3RTAcgK+eJQ1x8hXtS+amr/f6nsvzuJl5dVLhWV9vtRSrmRDIcr2xG0xr/pcFK9Yuf9lo1
0TrJfGqAJ74JCvHeOt6+7STccRQ56TnBZ5/s9Zh6npruF5/L6Z9abP+d9GvEKkjxm4e13GLDRhIC
+4Ce7b+w/PhUim7arTLVuHZ9Z018WDS/D+oiBw/hVlG5zvPatLZ1riY62u4CmID1QPxzeNvjQ2kP
Q18n8oigzXuJO2tKEB67zZSGoVVMLH3//26NSqy/AHRSvprYkfNj5FN9mY+rX6rc9+dYHNbJmV8D
Don/zMakmhE01gUXT8zbuz0RgZ5LpO9JHnPdOJz+8XancSry5POenFqdCOt96Nv1x7iRGg6LqLzx
6PhKYJkUvnlcRjmLy4bvcUm5P72PzglMeYi7tSrO3u4Xz8YdNK8TPqvzrix7PAxbRdQS4aH4daq5
wlbgLbrU6WqW0eNrLfna1sJEj0iagQ15fBY3FSOalsOOvvKsNiJtUleil891b9vTwW+xrzCNrT2p
Du2w/95Q3MqsIe6xTetoqEEMu6V6IbW+aEnpYoA+E08MjtMGc/u8SLxuR4Da6W0KWgRmqBGXKcPR
BLdZV1P8l91GXyKL/TEFS5CnrnbBHpJFDOvPkrjjfBxm25O3fVBO1m9DqeC/ZKqXIptF5d8Vk5B/
YzDhNm925b+va1FfjFuUImdkCOo0UBVFtLDE9j+vBTfLq3UiGXsaZzVmTGQw8Snffru+TIOrzXHB
yrQdDCfFxWeYFjmGQ/8tKQZNaXdlzR+J1+sXHXL1iB2cKBvLyXkb9mrzbzotxbPeVWG/hAwF69Gy
1YiJEbPAdNotb34U2BNEytHaP1qG5TH3x6m/xBCAbqYNM+R9oDtzUgQDsicYR3S5WzXLp4v4eb6Q
2ioepJhRtEZlsGwnx5rFOdaDW990VxkJS07QDYBdYmB04o7ALF2o7u8Ojr6DNk+dm22LxzivCoXx
qgvNUhx2N9afMW2uIm3jyHuywrpiH9SxfT/SU7nk5Bzq38ymosnshdXtEDHji4zgI/0lkyJ4Iu2w
6U5lG/nvU+wD1m1h2BiKIfYEBHggXW/d6utX7Zogv3qqv6+MR5VJ0zc+JsLVPPd+xwpHtgWJvMYu
qi2dTTk+ORY2UGajaOVFkF10jJVfqIctHJMSGYVZctOs4fywxhYTUxmP7T1jzU6rcl2720FHoXLS
BNT8bShpO/tox7bjYzLCnl9tFrDvcmd1yaRHPfOD3Ov1zic2JuBtwG/ecORJ30tbyjT+iQGG7bTv
k3zAOxYaiAA6Nx69OuSBA2eWaeM212G6VONwKvt5zhnlCKF2vY5mXJdY79cFcVl/G5R1cZ65UV4H
07t3g3vtN3PjdUAi3CWFebaSysWTQ+dTqsEziSeyLenel6sV/AAOBvLCHh/cm3EIy7Myo00aAE0E
v9DJtz8FJxYANm63u90R9ZAycM0fwquFBX1jqftQDRavPq0dBBDvo+9lfhfX8yEuSrvBWtHxfvKq
kmMQWfwuAK86utvjMvJzhyTyx6anWPnRCQLwiT1ZxZjxBcR2CuLkW6lbxeZNTgGTxbjvqJ4Ly4OK
mS1VkHxPPGxWOlKWKagHLw+bFhgoMydZwJFHVwvjAxzGJWh2aYOhGrc5g09vr9zRlnNod0SreViZ
rb4LnZl7RzO3jQ8glHtztw0J6w9xxK68dE5ZeYegcffHojHdr2aM8MpsAT2rXkxX4gPZ5HxsJNjV
VtbKRZh73Xnd5xYwgX2ILlx+i60OghfheTOtg0uwOncxlbE3u/brLVfUyPBGFV7tg6X24V/RJqWT
wpcN1X0lbXW/zDMUyjwl65db1lEDAknkHj3xJkqnbh5vZQhce+i6Sj8MRbOtr9O21HEeEGrXp75X
SkgbumpuSt1W4j3ZE3e9fq0hYf5KDd9eNHbVZWMTtnKPeP+3UeuNJ5bun+THmwDjKF+yyw+lRPyJ
LZUfuu5KireTsNDFYR30OhxC7RXyPGIo17cibvvnnQd0v/GkLN5jivD8t37oojGrYJ/1dyib6Ya2
Y8QvxvY6K+smV4PPbVNC+SRn/sK8xK/CiSLI6cc6YiXnApjYOvez5Vn3Alm+ur9Cib/Dxgs1qREh
Y8kmZ9cc9t6e1EFtwbbnltV4v7x1ma3UsZJ+Tgu9jfVxVBBpB+N70weQTmKdl3affpweJuNBet30
N1zs5nERm4d1D5Wrmy3ujsWzdbSSWVQn4zMcPFatqKySy06+mPvWBjU8kuMRvHUg7CJKPjUEWnsG
UdbbXVyH86voIMx+Zn9dm0w6y8BBH3b7QbAF7Ox/LODpZnQY3LoJ79O53OgEv6uNDCSwI87Cy05w
t3ibq2qqU4aYsYLbMcCpMwtekrXV5tV8itEOmB22DypQfv+cqGX4R724T2UW4i5O0660pvMCRSjP
1JnyC3Hvz3w0lWOCM8qTaM8GSiTPu1X4wyEhA+vKHhXFLWxPwD5Q98k9yTpUznd10hCMkIzjP89n
4zh4/UwtbGjW0FxtKMMzThz9ODZi0pkkFrHgBpVUYoSwU6DfHKrroYwH93xVfWHflNFaP8G2kmoG
X178sdnYye3oIgtidwknk8WhMz3UdHlOaeXU5jfML+wgzaJBkZJSyqSCtJSZ9RpTeTuE2+CdZ9k2
n2GccHJ0jSn/zN1QdDk7N39YofElHBdznknlCnp+bLq4+GvCbvrPr0eGbdU6NXN6Hzz7ZEKOD2Nd
AK3P0rNyxkmrOo712C/Pwabk2WG+M6CPIhjSqmJjOoK9B/LE7xK5QF/d/uptiKZfRvbv8bRpZX0k
YtmddN/GxDmR7z3KS0t0/Jy2dqWfYliXJl9cM7RH9vRdEV9iWFlAkxab9jOHc9DMs7N/ebse4RGT
XrOcxgJLgKZ7XGcm0vbLWuno9zpWTpOZ/z8fPS4QcdBorKG/jXLaw4Ys78ueTOXAZMziT+8UREQP
1oC3s+rs8LTFc1Mf+Cub13K0Ruc16WkhSZU7i/mYTKM3kywU7SA8qweN0FLSFh6hy/wGmN/GHqFw
6Zo0GArZ30A/kZ1I0ZiejrGsffvQlkO53xeEcz4ab0eGw+Fk/+vnSNwJdN/rSdgN1XJtqMO84Ui5
QpHdKJCr8JpXCW6rTE7KbUgw84Cw5LrEd20QS+viSWdocvqCennP6lmuKfs+i7zXhe0BNk/Lm6SN
YZ5dVlNo6tjdhnzjEgBALi2AOdLnfk+e10L4xv0i86p3RzaV1ZVd2m9SfxPGMHPvaU+cLGstDcdr
59fnpC6bmZbR3uNzcK4PrJC6PIQlo9clQINbZ16kwMfmoSC+CByFPAKyxnqfBDY3HIjKqBKdtkOV
ULbGBYWIxDO89FaP9ScX4yofxraGj0RWUsUpi4n8Zn5u9pRFXYSpEzGSHfp9GF56Yunj20ZFbEHW
HFDzQCy3d8SF000H00equQuCUXZ5UhYxAEqgy9sksdr9zqIh8m6YlUG/u7hQeL6u8PLP5bgOZ64p
+31wO/u/wN1prqiu6lSQnKGjKlw4Lc+bVeiW8L4ukPlcevOx2Nq+/9a9YIjf2sB+mJeyQwqve/y2
vjs54KvWPk9pPFR8HSQDWRcCRGAWfBUIn3guv3pta184x2Ut4LIYb9ZbWGxVnWbHh7YzTsmfLmck
OBeNlNfKwt1fZGpIhZ5gOPftpYSMmjPRlSv/odig4T1DYOLeRU19ZGZWIRg+RXgpe5a6JHsbRBk0
WzteozzMy9ai7z+U+ILis6jwYVxqXQYfI/zkjTLLPmQDNH3JyLQqcdxlb1mpYJm4dl048r0DV/no
zW6CzFJXdcIWh2I5FPVMKhE28ma8sSCoX0fGJv+dbXCWT76nx+g/cPcKhUBUQ950AEL6IFTlgPEg
Q2TqLdXw067TLDHazi6ju2cXl6JrSJSbd6zxF8/RFJug4eSshjUv9n+hZfiDG0vQKyINwbzuzcZL
0f3YrEZjkhzruAoiztNud89CyPa1Kcf6V7nCIxPhMpRoFZxkM1g7++Y/OA0HgsHAxdUc5zqej7uR
i3sAK0ADwTy+0H4TmZD0z2RJbvt9ojUvohsEcVQXICfaBil/2BQYBUwciT8DvNmW6hoUKnc6ZzO3
e9t6+U4B/IbdxR0PAdJ3eWHXWOdclJgMDhQVhjeufxUebBVneYbyYueGCyoNUy6D3s4EdafT47AT
EwE2RgldOkiOtlGgOThv68B5HU9h/4SQZ/SfbZfv6VcojTDnlbM8Tmd7q8LXJpZulBNrA4WtCXGp
HuA9OOtglgHh3Nl3E7y+pK6lJTAXb2soemCWzlEgb8L7gDni6u+Wppw+QsWx/yn8WrCCXu987ndv
z9Zkmd8Q/BdtrhWhZwc+Zvk5qjVa7+vedpsLKAusf/f/X8XYsfD5gpl1nsvaQ2ygpWk+cRJWY9p2
GtNdIsuGZN66bjxc2EZetGbkucqs2zhzx4I4oJk8li8fKIMnC11Il2naQPqj0/lcVRH/8/eogkCB
qsf2Wzjo+q+9V02Zojexf4Y5CqvbYhopoYO8C5ejs0v5pqa9+y+WYjI5GU+NupNrtyaUnsUjaaJe
RXivWckPvnGcufzXWXNcZYSvEfCIm9F+YQdCe05ADrJMlEQBRG2MCKsJnIX7e+ZIp/y4kConH678
s6KKeltQ0St+gcYJD7E/AkNOvm+5hynpS/VLRvPwSpd9gj7JzKU4UmDtoiuo6vDQDUTWkycyjmQV
2c6EfsCMyUKznm+q+m4WkavTpiV56+CVM+D9CDR5ZxACICradfAPyS1hwESyj++UvE3ElEzx/tqF
0nFS7h4P5rolZvHOSI7EQ2SWkAZT4OHifpxmIP551FaUS5Iu1a91620/25ppte+h350x93tp6ty1
CvEYz72rQaoEt1gxk6X5HCorRA887Wq8abTFyDC1k38fFt665wRfLdXB6Caxc443aadVHFBRM0LX
5EMsJ3NYKtRtV3x2v+vj2QmP274R/1gPo9zz3mrCEJ5vFx/WhjIQiGDlM28V4r/noo4SDuxVhrcF
c8Jr4flovbwExeoGToPtpBhDdUySKXpkDBm+Iby86SGe2+a82K5W52HkryYdQ7QPjj9sJJqNUj5a
fRv9C41gSoBwjfsjPLz/ODH6fkMWINvHJYPAhrhwd8xGqaM4DSoEEJfCB2GySoKv/2u9yuxpgzoE
dlRJ3R6YMpG+zAYKRHYzsSHj2G82ubJkewV22cQQHjYrU4ruhhnUlqi+c1pwua8p2FmYRAVkTd4H
XYn4Czr/ZcR3FGSL8ua/xc4xdtvQBOAeCkc420FeN0lW2WZlsC7K+nGddTe91S1SvzuLer63q57U
pLG/m3MIqjx/s87OP1C1nfewiEJ3B1QzRZBbTK53ZoBHzRxlmbt61tpP0UMkQVqB76935EVNr1UQ
UDTGk8wRtC8Bxx99vfJhMCE9pugvdpFuau9+hd0atDfcZ8GPKtb6YSdK5y2Zx5BM8j1A6I5con0n
938rMt8GcUXJZMdPYPz+cl+FXDypnKokTNc13P6a2geSJ6unNGfhVu39bjc1Kim4fICNaUYOEY8i
vmFI96pD5cCAHPaw7N7URlv2kZCIyX5sqo2Th11y+tvvunnspsLikew57bOlEO3RWWhpgUAEif3c
e8L2yaii6JlEpWJ/GJRR059gMPpxdb0tPjHcF06+FMuWIF+0kl9GtgELIYUAoEqoipw/kYdMMG83
bzhd+zOwqnVexeinkqTKOIrUfNt4pV5gDwi9y7aw9h6lFay/uXbVTo+MN+jcXZzhs2xMi/5oToBU
+sTW5Y1s1xnGc+ySB0euoZ/tRQy1TD6YcM9lsvTv7N4dlLSuy0cOgZFQNuS9P3KPmm9vKwHjr+DY
p9+N1VtTDF6UlWBG/M6k+PAwtm18LOK2qvPI2OW7sKvBOYcLkiPUQ6IgQ0sOHKilnscXqI8kLRSt
wohIZw/waUbQyvgQV19ircWct3Ei3wqMMOEBxUDwhC4WIZfD7/fczdRPc1SUTZeu0+jP92tnld8A
rDTy2nU9kDKaSI7ZsGznG883es/0UJPxSHye/g9UDw/nTOSqyNYGgjsnKU2FxNSEyXTdRSL7pV3F
4CJX005FvLrVPZik9b5WrBXuzRY76oalzeVO41bZTq5vPPPcAn79buJdW5lcI7YK1swyPNbrFn0Y
cqWbB10bt2SDFf13sFvRmuuQj4QztjZsJfU82Hm0RwvATyWa9dysWG5RUnjlBSy66Y+9Eza3oYfo
GE5ccKWKfQflN0a4vy3tJ9apFKLk10lG974BZLZ4StUkD6YiHonJy3W/9tkT4QlJvzq7LAHXdX8a
n2JluVU+BwFPZowI65vwOGBRVXo9qnFRvdRTVJbZuK7Bny6MUBx19Pa9O13vvNattVmo5ELSfVRC
72w2RoweR6tbgu9oW8Sfuna2D0IywjALBz5e5jTLgGA1yZauQWT+bUhN1pMbjhZbW796dwLN4FeN
im88KmicCHXHlXaGlFtxNFKsLdF2M7XVvS/3DHFWyVjcS3G7FJHqs2l2m3dKopw9U8TJWCfTXSl/
+oC25w5tFNxJEYkPFDz+gBrB4YNy6zCAMmaPeKqDpaTntU7U781uOG0s5AB3hY3C8qh2FasUrLb8
LtrVRkBrBQ5pU57o9tRqYN4ZHomVkmWN1x+MtPvqEDIizVocQQeRPxA5M1+Ddc4ApDOnvDO7oIZN
+VzwWKMrry2AinnqYyQtftiThL167rlaHbs/j06gH0MojSZbEPtEKeEpuklJmpmma55ItKVlsEO6
0G7SJU9RW1gvyKUQZZTz0rxvGxxdn25srTdEJbQ9+ipVo3debObdilER4siS/omIa38/LFOUjPyF
JXI69A+DSQf0w0taTYU8Av5PEIbJXvnsElu5/UoIofrT+EX0H3qg6NabAoBkRzHXo9Opw+QQJ2u1
5KWnXfcU8Rm8RUnt+jkiuPWyEpezPNC+1f5Ro1XZD4gxgu1mHrRYHytHxs/wnUOfyW1ynxpFGtnN
Njjdrx69N5Ir36ZSrrPU+kCvYajSdvXqO0Qmy0g7fGd9wBBWSI7RqGeuDLkpXNWJ50Fa0Y8a6iX5
g9jQW44NgnMfPlM192jlAR/l6id/hy0GVvJQluUTxlIKQtx2IMlrW3zr3O5bY9Cv7qa/CUjp1adu
drruMKEu9O8gQ4qnNYb/P+qpl8DwXlnYRz03kPsWnjjKDbwaOIit9dVG/yqOLBbhcdorWx+vjSWY
Q4yMNxRrK8RiC+nW5zpGCvKyjav+Ludhe1zDuJTHtVhHCIJwGouspvVnyNvA90ECNsubiBJ0g9tS
If1L7TkZqAQQnD4fqvfb6Yfwd+65vRsb62CQtbX3Xrz340vQ1UqntmRYQLO/tU66tno9hCNLbkpD
Tu2k4QKjTSo4uoujLJwIJkYG4qGMr9WfiOLsI50qLhaIddlvy37jqCcXAmnYNHTl3xqPdMjQDTxz
y3Ph5b3qOQshYKWL7njkCiciXuyEcQfjj3Jj7EbFoCY/C/GuA/rE21pxa4zt+O4sLrAOiyrsorra
DFCRj0t3osZuaM8FddgvJcW87d3k12vPTN2oWzQu8mMnXP12F6XnAFjVHGv2iB0SSmpX2jn4noqd
nFabyL+PV2X3p8VZVX+WQ23vh35hEgZpAghOHdqSuLAxzp3HABk3NmOvRZg1OO0PS5GPr2hy1Jw7
NdoXVPgVJawoLavbQFhwQlVUNTwJsafvu54gtxwhWp/bdTgMrLux5EcRevr28S4eR7l1wyVxJawy
TwR8uOLbmJ9nWSLEnIQv7xPJbZGW1l6FKcLRqXiMN4dMkq7Y/eSpSijDyduV9oL7aGMXyqj4SAjT
E2XXM26EYjtUOmQbbREv3UE3D8OJDXZ9DlYffVrpY7smvCh2pwvH1rywqg3Df3EEsIXeflk4yE0S
91mAmqk4BjQeoTsR9uBcVtAJuiFiTpKNdrC3qRbt3yiCJ8spUOPljcZ5/bKA2T1OQxa+FBVmuR8H
pGa01MlmRqvlbOLdrStVHbvWsx0SF7lcc6uSAcT0uClumr6kOj5sZPxhUE4wkCdhBfrRaKT9Ct0A
+8SAMLdGngtkVqzw/1Vst4d9K7ogU8G+PRL4IHWOR72eMmPWHYJgW3px30MeybRO3GY4tIbO2NTw
uWve63bXB8hXtBiLFVqnjVNtO87U6VTHyvhXjYFWxYOvNwk6bcmqSEdbbZ9N0E/PapgW1kb6T+tM
Ir0PoCzxyKRB19Y689q1MxfF0wyY2+3FV8A/+eR50fLazUTM5D0fBIxhtCE0nkQ0yRsPpOQeJGsl
XdS/hi24XB2PkzJtc4wrGRHvv9ca9w3qxykrtW03h6ubH9qUU/MnwjTg5aFcVEuss9uwjq+aVp14
oIs2rf0B8WzicyggMhwLVuwNUdSIBmcldKZrXq2tjqbLWgT2Xe+uMdCag4txRvcIdhAMXnhrR/iv
8Dao5oVC9xmGLernW91uES81KNVPW9hDeASA5v8VLZdqBjixvC7MHUXqLUl9jSYK4rzWgdc+RoFc
X1Xv2fqz8arSvSzUUSY//Rbqi5i9yYKsLyr77w5TNj30E5lYB9TvvswWpxXLqXB1e3IR6zf/OfGo
wn+2tPWQIgwgKrVxZ4c68Xi0n6hKAKiTZg5ezeR13UfImjwBx9bT9VE310dG7h3QuzXFJ35Kbz/j
hFhvhNeV4Tn0hIvINjJd7oCI6RyDbifgnghovJQ4nDS/zwTbXgDafZVlz9lioaz/15e+/ZfQQcRH
xPaGjwX2JaD2/Zqh3AA1JadVAWtnK0k0CzStWJGR243/CXrmTLmM5KChYbfgb7JI7CTIJlFPOwii
vxcp7V/FNCXh/SQ2s34qLrovrhGTHPyQ3LoMNUcpIXW68AdnDDDthNu5ftjYWMu8cUaxZ/SBWzFf
S6vOvoQuQhFVteGhH0dwj36W9utUwXGe+GFQQrKwyE+BJHg+gOa6c+7S2dTkLALivxmnYvPPCov+
b9uj4Dg1c+Qth4Ee4Zeghm1rJsP+7wGbBAtUc7V/2DzW9AjX9DtnSWLMY4PMd7/h7R7lR60jRFyp
2obtFzDJuJx8CHLNguov1BNi7FnexVq6zcsig2BlKg3R1vsm6X4Xne/ceZMCIqLPDINaF5MTX5QK
NNnZbWe/RYIoTNYYsb4sUY/Rg7tT3fT+1q/pbnVIJGEMeVenxOdE9lbB2TOtS/hUhUIjZbfK+H72
hiW+PjALTI8dmqbNSm9Kqq+u2csmZYSk+Bn2xiFlqObbIBGqvK2RFE6XZYtGtOxzyEJQxD1zKJVa
E2Oy7HZ1sHwcKmm8OtPOxOIxW/BDuE8admk5bbWt33i5pu3cNEtjn0ouvjNMGUKqZVzce2JOnf1n
gz4ocj5khKI+odVondZV3iUtGScHJ2Ifumhchj6KH9puUz1oF7VY4xjze/EpJnx0KcIqThssnX8n
dRcfRbO5ztElKvWvwqh+D9SEGFuDAOVBc2V6+HhtSONI/f8obrYKrHlY/y12bN7bCSlr6kxr/eqT
eqUOtpinR2v39+HUhwL4r7dURy5vUILReYYX/bgu6AUOFNUPOmsdP+h/+mgewSCdsfgHyNJiLnHH
rT2OM46RrK15yJhw2vKrEjYkGjOrSrKuN+AtTQTunJUDgpUbtYMTrd0MSqudxoZmkODy7IVNJ84N
XJb3NFnKPGKy6L1ULeF+K9jRuZIpFufWnu1qSQ0Ga6Y1v8NHWYMmhg96w+SB0Y4DIR5d+wVhhBYH
h9s5ut/k1I+XnVZLrGUksjk5+5V+ZCZt2pScgY3HQGFEBPsl8RgNV+KtB/S3tn8IFiDjQ7uU21vc
MDLfOG3FouQpq7iV3JeEFYTrp5wLODkvRGhzZMVGgLbEnBTHwnLtTzUxoqVdM66vAYa8J1zw4Cf9
Vohva9mKNxsIGRxuX9ohG8ep/Au2xzbVLtaKiIyZ4I/tga4C3THJQ7mK/Wk0+8ZD32KOOcV2b4eH
lrvpGdglAN5ece6e4rgI3nev6a33pPEKxuEuij+HQZqvgbkRlYWpmbq2QBPYYfdELVubjbRwcrr5
QfCgCqKicD+yl6mwvisJgIAz4mcClKDE9AaUJLCP/hrb67sIuqi82GIpr99PV2EZqbTHAMtkByly
DXILx/9xdl49diNpmv4rg7kuYoNBFxzs7sXxJr1V5g0hKTPpGWTQ89fvc3pvplQFFaaBBgro7hJ1
aCK+eG2QPgJGRumhEnnyhj1GTOBwlYE/9LAs7Vgjquq2KoV3Q6dOin6UrMKnMq+sbzyaal4jkyuf
9YXTXWsnDj4HqpO/tBGM971TO96mW5QpPvqqy7zLCipHDWlci2cjqeo7oW1eqkf4dy9m5ekU2E1G
UtUHWchYeul9aBh/s8RmUMuFXBNKNiDImi2K5AeV5+coGJzpAemtc+oNcY3Ex6EsOFRVbTUH2QLE
M72q3t2BIqQoxkcUQ1CpWQgjbdwfnXAK9hmCswh2S8bujiwkDJ4ZjvSnNhXip9PG86mN7RxQs4A7
RyK4THe4fut75GqxBtYgW+beTdzmOdXSeunLwjjrnrnj1m6FFR3q1rKu0XhG3bOs8N1tSCodDmE7
A2Jb5ZA9MCU6DY8vHuQKb7c4q0YHyHJD3qCVBH0iLcCbxCEo+0DvnTSem707N8O0jbMeeaiqOy+7
C4nKSd8cHZrwFmBgGq6NYbjc1JO/D61Ly0Qv390lk4/QOqJl5m5nb59EQqaHFmODvpBd8qtL0wgM
tc66e+CxPDkgakxv83kZkjvAB5Ws0sUfP4n9Z3lKMKpP1oqwvrTfuakdaHC6Kl3WbRSwQ1cV7rB1
7aZusJ8ngKaDV3pBvS1mx92XHR3quySmXeNNkh2ZrJsuM3DOGdox8C2ggE0/KwzeKBw4Im7mUSf5
saj75pOlO35anM4atnaRQVXVTotPJqOx+ctiCj8jm5/Hsw449a7ddAySbW8vznaUtZdvmlJlarfY
eYqbYgKxL3LuK/0p7MCeN5cDNG9pY3S1I9s5YlJPX9GQqByTpYIrZACKmidrtqofeDagf+g5msgE
mPvawShi8HmmWutzETe2vQs6ag/3Y4tN+4W07rGDCgPDhrvXqc8Q77kMysWMPKh0Q1519KA/Y9Dz
iSN7laMvx68MPC4txIl4DJDkNrbkr2Imle7oK6g9lNdDGIOVCXxajKP9N4jF4t1hE7B5wThQI0LO
4p3XkIt7UQgET9AQyc2EKYeeiqJx9V55NeLbwV8cqG9Vu1c2k/mXrILZ3i0KfmHVkBHzs+V4nxwh
5/JPmXqoEuNhGH6wiNQTGnvG0B02Of09tdNA4XNh0VnhcZNmNS8YYjcF50KcPF4VQSy7YfCOTbYk
EyQtlQ2TVOofQYBd2oC3BuuMge8cxZ2iOM245iejABoyPbpeSMBFpaujg1LioaK7no+ymCYPnDLX
X0Mv1JvbY3kgFAlSV8YT331oueyMddvWam9mgaQ19qvpB7R21hwQz/k3WM/T+XbpkJ4cOMxDMBI/
v/S4KDvxge8McAyfQnwqBV4ShJB2UaynxJnsLQZWTJlB56uzDfpW7IolxGpI+AAaP9dW8rNe7OC1
N3V/A08LRF6panju+I5LvnK/PGOGQexW9bikstKBsxBznt6OLYk7u7mNXZaS2KC0TxB3nyyPHWdD
i5i5JSK8/qFS2/0irSc/LzN+AOgyV8PoYXr8ovDNeXI4l8KWKre1dmnQiYclH0AZpVMt5WboCQBH
rxgjvuEvyNkWycRyx1dtfqJ4pAigrWCiDrld+wcGADIUKm3hRrLaCh0imZHZJmkc6b2FHKP6TRZ7
lSQaKUzmg9MtcjiORV6dKk+kl16uKnAPcN+6XMekDpIcocXSfvOsWdpH5OTw7gQblIiXEMy1SEF4
8VdjUE1XnPLS8GRzRGqvByTI93pySzq/5jJlP1fMtlslSOdbZdkwXzvjBYKxszEMNmPruvwhVlDl
7+mCj2UPMM5rrnLbMg/EEbl67UZZeE4s6wK4RX5269G6+CkQkQj+9TQ4i0TF75wEwoXo06jwjwS2
VcW5LkCzH+y0sdJjtZh02UQo+hG4VpUNRITNJciyOr8z+ZjZK2Aa/V6GIbQTUWawiKNNT+G2i+0h
2eS4zW8wgWJX5FjpYtb2x+kKjyXce8DgIVe1LHskqX1APGWbl+60kfaUe2yaVJqu67YfrmTUph9S
da5+C5LJ/j7BC1XZRpRNVG3xHiU3Cnir2I96DlH1UYUQrjsW6lvEGI78yfdURucy0fKGdTJhcdbe
2F1pFgQMjQW/z74qgNacU+7HaXb04ARvx6QbvgeokT4EZ8mHjphFdzstWftNtWk8bBO3q8aHCsH3
JsF2i2u/oZuxUn0QnqjUjA9ClyOsZ2ySbSojHW8CFNXxzolcVR7BXKuGNu6Q1Ze/v5kYt8b8uQ9b
0d0WeZqdA96dGd6qAWuIBgow9j0gMFlRRV6sbRT1ePJIhH+xx4vwESV6+FwpfLwrfwya93hI3AsH
naXdSvu0461DWOR05Xp5/F1XUDKoJ8A+adaArtiwqUyPOvP5vtIMO+bKYl0zxyiLhm8e8+pdbBea
6cGV44dnm/FpyqjhYMjsnV2IRes9M2lbbhCPWQdRtfl3ZToO5LlTdSvYLEmIOtJlZ5NAYg+7yE0T
vaHiWXxD8aS/W17WnnkjGnbEJAseyjoV0VnSfHAm0WRyjrEijnuHchZLJAlB/QNxyPWywbiHIaUm
SiQ6c3pCchOUEP6rGeKhXRnp9w7nIO29QcqFycHmtWcLzIPyBRipHa5i5HnFzqeOdNgRj1B9Mbh7
Dk0FoRTsUpLYedwOyj0YTkDY6NpGYwmRUyzXWXZRq+k0s8srkueGcZeHnQODWxX6voSFBBqyM4Ws
f4q85brKGKGZZ3rfOVaNDDVTi8yj3ewBVGzHwJa7BOSaczEcBOK4qGzWOXZfuj3zbsblOUvrOI4M
KNuxg55aCfARFAWzTgiaGEbNaYuQJHPuhosgXEp2G6Kk2wA5VYQNDH1mdkv1LFyWk02GFJpxoDyt
pMdzRzD3wl5bEPmyIm7OvI9jWzxFbTWXp2Ku5ts2j/ob5mDISseVM7LJ1m2uInSjWKytqGUId6z+
VuL0l/iqvOHcVjpcXnD/LzeB6OqEo79EOc0wawDcFoWRnE/iYQrIQNpZ/kIiMHdFBaS7sAqdMsVu
v/e6shh3FlQjmy1CumxLjkF5SzMwHy1bn/vAWdmtDlFNoAn5W031zRRRcF5slvsVg2350jhZeT1Y
vqc3cRF1O05hCiMbIM+RQRcFU641Ufp0mamdxxjuc8DVPrR1EDTLR61dVBP14jWbLo2iG7JMuvgK
qNBLsrUpRcjPaoYXK4+9U43Jm7sKhbafitkdti0iwn6lgUsB5tNAlh9ypGHg3GcY3oaVlbqTfi1I
V/lZNg7qMauzJ4mnncz7cXC9aVVpRwc7RjqGn4wQgXxFLmEDXZbP6BIh6O14Ww6ROGvbv1iFMPpl
COotBxnCRfW4zidk53jgpAtK25EyuDL1NHub4ALDAMy4Ef45fOrLqkGJ1N1YM1qR2zoP/B91Vzto
9BkQzHZxp1C8ssPV6jRRw7dAnbP4rpJJG+xhk2+hh/Cy5eTn8DHVyhqHztrVDRPhphMNK3iFpnMt
8PbH6xD5IvZh9sb1lKrhBrw85MNqmOt2Jsenug4re3LOyKmoIAccaJAcppn5iPy+i59RjiYt4S8d
spNONwQLKdgtzP15b3DeYiBM7vpI1g/IiAb8sJwF1ZqsjvCnO/YqPwY6GT7KaU6uezX45PnUpXdr
OZ4nv+dEIKGOTlCqrGrYjX5zGdo5FCQ5xkMzzP5IYsB4cZHNsX/vC7oA2NStGiBU9m17X+a457lY
hW1M+VPablXauA/RxQrLxC3ccssZ1sWd3CLNwMGUaHGPuAJp3CBifXPxHR2nEqkH0EoJwlGaBHtT
E6ZNy9G7CtI9YxO+BsefH/2alNT3OcYBNgyhKu9m7SbVMYkSU32OFqj/CgsF5L6Gp24P6HODa/Ts
HcxYI/E2hMBqwEBRyJdfIh28h/1nsDGyJ/LHJ4vn1QS4R1bO7M1PYOHuvenN9COFBX2bLMuuXpyw
GY4D7b+YsTgGg9DUVckoEBRfdhzPnwIiJ1p1S98+5vytLtAIFPAmT7AociBLxbdWB5F0VhS1KL7P
jJ88wJvVZQhb2mkP5T7DEhwu8cc0adYjtARwxtaOaRBKUO52O+xD4hQvvp3qPQuHSU6sJ5e2OJTM
/lYiJmTrFM7yA2HRsGzoalbqlOfgkGvXNdO5KdnEtrnM44ZwKqmdR79oEnNSVdR/19AfGKJIVXm5
2FpT8hTS6YZlkaErSNmhdyYpwZ5Ny5GdyA3EFlskV0n5nlg1C28vMhMes3a075OZ+syDzccTr+I5
H26sPpz7dUj+AicNjy5NFAamH9Yc7vGPQgyM+DdtcogR/Ovq007IHFyVYe51W6eiuopU7xhzGL8k
AgOTfnzVofx6C2A1YAbShBBytwuScBMTmJKuszyb7jS9Aa9WOS/tU+fwmvCq8tkjDa3L/plTfNa/
Bj76dHywS/dskdXzCt5zMfA3ib6L4pxfA1faXxHP0VClQ3NZvQqrznukNo8ggjHNFrYGTviIInEf
qHWYCXUb2p3BBT4h+R0gD1LdXrmBo5Br2HF350SBb3Y2QRWv9FP637ndjndwo0Vwam8xr+6EySf/
gM42O9lREum103o2yBkIAcFQHZLf9UIjPSw4Z191HRYTZ+JBK/7Y2fdndW70PF7pOG7a05hGATSa
IitmDZKkwEeAH/DB8t+AE0HU6x1mAKxCAwVU6RofSI+VKxfLuGGMJb8jmSWf3DzEkbvJ2wSVbm9i
dADgqcytNQnKCAbIS7O3E6agPZKLxt9a+PmYDID6xAaXpSxXS+XiKHe0FPdNG2HHZp3UWwywibXu
e4QK67RdFomZSGXmMI4+i0xW6Dj7WXLA6gjeoYR2Ncxj/ZbMS6gPCPxcfyW6Jn5K/SF+HnDCQ2B6
YedRKlCZ7+BV3C+V5O1bWwgBRYSzJFhhJjJXcPNQA52ZCeKSzpSoPQbD5mfek1hNooeao1WfVpg/
Iuyi867Xw3i/uNxMmN+Yk14CcPnq+w7t4DjI7JhvuVIvkc+zOFFgLMeCFU4gkrSIoCtQKFneSeET
rk9pERBGUDHXt3vO79nj3LLQr2PUbB3J9oDK2wBT/7grKuJXViolEW7jJGH02Jcis29tXfpHdAF9
SuegjHckMufFYaZQNT0jv2Nra9G0ilM4gFmv4NA6nBohIYLIk/w9vKQxVzYpa/ZamUE/taMbPtnY
qd2d4eu52N+1te/rtIn3vKOX9b63DOt1X+c7+N0eHdEkg9fWLxEctpOFlGlw+TDDXrr7selRbhSp
LNV+0G3vb0bMpbsLcYvjBSPqBat0AUWxOop6N3WjerCMRv6RulVXbEJU+28zGV7BpkA1/IAmHd4p
wnuMKJ1uR7Pqa+mVRKMkqJknY3D3WHAmIXJTDFoMYilHtslDS4jRaCKc7SIrTBq7yVYdmWwfA7vr
86QXUgeQIsnmduRaN/aCk2JLjIYVc92iPcyYp6wzYK1D1zB+9BGRbu4dI6yq/aaoEqBTlo8xXOFj
+9dC3Kj0rswkEGgDT7WyYR2j8zj3ldj1hKyHl6Qcx/1sA1fdqKYzI8Q8OTqo57K2tlf4mAOxTqOw
v+fhDQW0RqV/hPQDf6uR9gSnwIkycbBDMYcM0FJWV87ULz6fnCffMXoFL+z1ub3t0X5y7k3t8Idt
LPuRmADOwa0eQTxKNL4GC+NH2LSLXJcEy/SnJYrteA+cHX7Wfl0nR9sRMUHowPHWenT6etk2dBFN
V8RPOOmG0YqJuNSDeV1M5CYrYymNldlKbKQsymN6z1FjDEfbLzu+obAop52jsRNs6hicf+t75HsQ
ukchLzqAyAoeyWzAhuHH6HB3CyAj8J43uUcbMLiGknGJYPMIVDz1KuaETPIYiQfT1E4U/QlXsY4g
XbzPmilzYaZ7EO8EwfDZUVjcCYWVRMVlcEek90lr+k7WSvTs+FaVHvCVyR/QRqRzMqiNZHH2Um5n
UDh77au21TBeHjbifMhJnktwzLChi4HuKW+4JFEjIWb0C1B+VyuCgKsvF6OXPgUeU9o6K9n/txR/
BZcovwTHJt9VyPGfJJL+mbGLp6QpcVw27hzY2Zto/HZCvlYTjRInS3nnhNRE7ifmYd5wEILygaBO
DWq5uKAKOcvCN6tAfX5AKNsSKlkGQIu0kVQosivpR7iOA8FDH21u9W1hICmOTCeFPHKumvIT8h36
SmNgOPJHvSJROHwVEQrYsyECl7JhO2exWJZzUPQVrpFyKdQNJtquugGK9t+CBnLuySIPRm1nEDwu
aCHwIuJiqTFJOUW27H28qqBmfRo3P0IEkKcSG9d8heBNLHtnxEG8H5Qxwy3ManTbaz//IaquTR+Q
g6Ng5B2cASvxHHOeaBxqTUQ/eMG7A/ifnfDOpdmmLWPGipwHqLF6SkRhTas765TISLzkM5Weh7yf
siehO8IOBq1HDAV5jGNIqbQ4c2OGu7DVOt2yB+nyR9Yy+GxbK12afe+l8zXKcgLIZ9v435IcoSGt
4z2fbWzaBDFsEE+31UVnCRalHgRBVRh/pZPtGnD/EfIFKuGhin1kGDgK8v4qD50p2AmrrPaL4CyE
W1c0hFPwNM62XQ/NmmS00N8OmTuo3UCgKsp9j/R+DBhZXx1HR5k3IkBryAqHvehQTWSxb8eWI84h
Ix5iO2dhp29Dr6u+eemSvyrCAzkN2dH8NC9Zpq/khLBuy2yj5DaWKJk38bTE0aZTM3rMhGgmvo0Y
1RYYsw1nxJEQpn9SEkFhSYl1QpDQcp6IEur3Ooxzd839ywdcvvHEy6pN9VBY2Wg9IzSmnjfMqG27
CujJjLbokBmesR5xXLLHsSoOnOZyc91aTXsnJqcetkM3Dil6hSzxtjYZmN9yNFrpLmjDrt9DsyQn
Euw4ek21RO8BXVKyES5WNmz7sKmvHEfXLokywVLs22iSfMUeel5OIFbZf+/CCR1W7ZEGiBk9VPsF
YWOy4mQhOVkudukQA5l3+nViT0L4YVtducIqVMGjgc5P+K3crCQAI+jrFeJWZ7pjKJT1mnRIIF2V
a+8kM6Tex8HoMT3WPAsAA0Sw9RWa0HHcLuiZrnM1xN7t2OVhfj1O6QQtnbfTHiFp+jFaViDo78p4
aLZc5BEcjdgn6VeXD7y1vK8qGZrpBhY4MLv2Utx5miw8gdAII3ZwSLYu3toEfxKJ1brixdJeDyay
+B3bfzAD+5Cgk2Eg9VOFb8ErL241i6oi1VWC5MAFXhIMTsb2bVuH8UhimR9425q0b5aEjtFrZ9eg
R2QXEdG3ONb4gW7D+8q1wYmtygwDsqP1fI0DLvlgCqnLiwG+24TjhBLwspZvOP9M8LPJFD9ok4H0
IuMAGxRGOBl0W2U+SS5Lf2RLBZUUMfTtA9CA5ArfGEUOGh1aT0tHV/SP6ag54XWJE93nja0/8OmQ
X9PgkZ+2ud1SB5uUC/CGrWzaGAJwz5BUB0nglmLRYCPC6PCSlI1WpyjW/ctSLcsjcRokMTCSf2Kb
0iw+QdjWxDG04cFp0XER27PMTyJvvIusYUYb6PN23bdOkh1Sy4/vODtBRfkdFvpT4bUcli75Y3pN
UBiBCq6xrWylusEOjnWXm4++GTFLSoPBnlDaBheTAoeYDwJfQv1SFyTR7i5dYd+9fOr6U8W3u8e3
HHXnqavyL7DFViAzowLNQ7DREUSKG+UrHPBNgemh+eX7jZm+B1U6zZZ4Oh2ujBOV+zALY2qjSiCR
05RlhQ39t0gQXA/PAvqZOr8htSwuboirYSnWQ04Ag+8A/m6agnPj5SQ7RCcloBi3Qi6B3goTElzr
VTjqVi7Bsig18bl3N5ov7d01YffRBDq6IgJIoG8eO5Qhbd3YlzR5jjcM+H6+bBeV2PeEQSOCMmFR
36OTgOxuecyHllAwqHwOiu8CJXy+QdBLujMZsmSwL1Ft51srd/wvHpax1xVB3MnRTScJblMTiLiO
vCL3zmx1fbwnmchN9vgpeQT8P4eDyqqCnclzgvYqQhx96XKaI17BtlKvCTOKOcSCLGu7qqxPT9Bn
cliqPpW7KesXffHVlPdoX0FluUflZ2VckEkv75avsiRw75ogF+PskkF0P0mzTz451Ew3KSLHe3fU
GACrwq5fcmU7zyx64U3al923EMdkv42tUGGWL118W6N8jRkkX7xlGcdVTCJCx1ltyag/Jwz7mKNv
QhuXCpftXMxdu8k5Z+BvVwr9f1f3ZDNHbuTdFgjuLZbQrP/JoRkesxhT+3uKWvN96J3gTdQDpRF2
RuwRJ+7Yeyxkj0RKU+fLNpX745mkLN9ZF6ATWrxBjpXRUetYjdsSAMxdZ9iYzQ68y3pconR5l8IY
s6G02nsDMOc1p6mIkxIRtOZuJtGAMAOiWyDBESbdujGQ+IohRjIqVXZ6YzUoM1dhF+txG1p+AYYG
K7RpTap6qHW4CISrcvx056y4o+c3Qu/MFkZmVeS2SOgiupfXXjBO2RWpnOK5G5gLrKGI6JQdJkBM
oWDcRi+orHUUOqF/o5bQJn+z9cSbj+PhHh1PkqxzhKl0kVbUzJOKFfUHuBEM/VVjqVdKVQN7YzED
7oA1SSXqi4HYEZqfpmRXseOhIECVt8YnZbIt7jAQTa8klO0B4b3ANUeuCD60uofDni6kRAXdi+mi
wGk0LtLu9gkCg0s2QFtw5kphg1etB0tIIkVXdieEUOMz5RNu9945M9GOCHUsuS/sib6lCCjSQSde
++VL7xOihbqZa98bv72E6Jb8jebGdB9xSpQOFN5o1ydmKX2VjZ1N1MY01p+zb4krCVADqA9Vfu3k
su53ag7RWOd8sM4VgOGSbTynDll1HXbsG3tGPLFdytQqd3XRq1fOBtS0CUPw4gqKib00nRfC/JrM
dMTGMAGOu1ItjN2Ro7S5sMxxuvFGvA0bN5MXwtfyoufZn4uvrmJK//Js5r0dmaR2fy4bom5WxP0R
lD808IkrN1u0v61okBxhG8BPVknqes9jUmuYByVB+bMmxUwOM1R/zP5STuQ05u24SbG9DityyRqP
bnrpf5ao/c5mbsXXRWIUr+yBMwGrDxDEqidn8OI+QrxPOOwcPtplPOR3o6X65Jy2tY+lDzs/n6PB
/tponWGQMnG3L2mAJVrUDQvOn9ay/EjBdYjB08be6djvXHAd5aIU7IhUvo4aEnVWNLq3xWEMPGAt
nGnCrKLO8h5TgoM/Op90ZMJcwvE2D00Urz2nZYWNUr7fnZcgWtgVxpu91ezU+obcXZh8i6QWkmQn
8eq3TvujI4scbY1kDN0rfxCfGZ1GxQ27rb7B1kSLdxsJu99aJhJIpgusivyAOAMEJa/7pMYueyII
BWaK8DzzXLtNR0r/nA0/yepq9GqgsPHTuFpEGwIooDTIPlN3XeEnTAestqTaNW72FfIJkgMshwz+
yR39q5EBGLdS0gc/S8JsB5KnSNFZFRwFgxV5TCwCVSHGEe+9wVkXQsCeloZxg6PXJPIVKT3+h98i
9m4zY6K1LCJ2D+2Y4BodOlYXNEnhK+ry5CBNSi6PKUdMyZlHNDcNdDbiEKLLO6Q7k6J31MgE3YXt
NHl1K8pa/tSoA+pjSHRkSVp5Kz6o97Cc9RxXDubRyu+yvUC3fuOqqez2oYyWYV0YWM7tTJ2O2KO/
m298NfUYWKbYnjZl7tXfizhO3yIkjc+uH05Evk2Gj+mDdkNR7kmB6tuVX4pYILvp+/uU0ojokJk8
T4+oHpipkdt1R+VqmzgphOSvU5WqV0W+PvPLMEwIYMqBvGl7Gb6npcO0vnQtOr7C5ciJNNJ7WpQb
gGgS0IUh0aNvBTamy5NbcHHv2QoLXMFW7haXdk+A7p4sAx/VRGl8lMVATpcxgKpn/eh1C4tiXeO5
g/dsh3bnD5X31se1j9FcLs6TvyAtpDYhFtsMxhrNBikbEhba5XTKN5R4JI9iudggTA6wX9Y4BYE2
wsaCaRVo2NyB8NtVXLK0bhIwsO1IUlPPagNnvx4C5N83KEI6ksugg8i4FtghZLrmWmGzFf2YF08x
mSMRgdcTNCQqynDYkryLAyHy8wliLlJzeWBDTuMNcIhbHBwHXd22loPzw4Ner67I82e4Lo11ibXq
NJHrmUsfBO+Z5XyzTew/RRxr1dYp7aVAp4THbeMECDo2SHeYULEx6quJupSXElHEj14bq4L/U+5z
2c4DURkYsEEm4tr+RgB98aAGMwPwI/W6DsmjIAWwotxvPjXCp0UnBIT/qlhWZ2RvOlEkKg41mDs5
2PRqBGp6Lod++tYsKN4tleXokNtlOJt0AmN2XJESiIvI+7lAjCfPE0UEmMMYry7ZAnit9nQymTt7
kLwbI7q6p7l2NPWFmhuEcAgPM0mNI6IqAsbxYfjIOa0dKiPCpTpKER/JoIvlu+e3YOYj3V83CQv4
T9eO5bzzMxKqry0sJmDFc6gyVlZi3sEBS0fduUWCB6HHxdFsF1pt+1WWzM68idFhHtlM+oJUUo18
urVc76EvvZ5NrGBfqjGS9qtUNlbOKOmbkz+kYbjJqiRgPiEmxtkGUze8L8HsvNjJXMlNCzUbrMXQ
KN7omG474nLTGfS4wlnjoD0qz7MnHAG+EkbdWzLi4b5iVJlPmJhltzMOmH7MaoDPHg6fUHA8vfoO
ASinU/jb5HkYA1aysI+dbAMdpADmI+CODaep/JtF6EezJrdyDnY0h+XfqqT1JxJorOn0R8OZhIMQ
LFNQeGwwQpPWMZiGJPM/miQcx6YqaKJRTimuDD0iPxw7yQCASwF3MkQYFMjnbpyfcYfzFC8aGjbC
Csb4ofZgdGh1yUD6aEgjH0Rwdkft0hMO+A403qu7xiRVfw2fLRnftYmjJ7ufxLKR6eIeMRylJXab
JqlWf4Sj48wVY90GgU12hlcICQ/nVc93f9g1YEUNNrhJgsj/gLDrnisnSy+zE1osgT359Y9lwdEo
BgcLsN/KiIlWoFi0kLgCg9Slv/sDB2UXiiAqttqXibMW7JsnkVPCc8gQMs//UAv1N3Vn8tKrxp8S
CNIqLtVK/60aq0XrmIu6uRRwSfe18BC67Kaxm5zD1MfF1YLO7n2O8vnYuV12/s//+F//93//nP4r
/tR3/7/O8j+qvrzTKZjX//nPv6mkki78N2O864rQ/qXrcGSaCVjluHZFxPwc+cE2JfofnPuiss47
tf399f6mJorrhS4SR/QmofqlDDDOZkN3ECcoS0K1ksn4ZfWdueGsMZ1+f6W/9EiyYKBBd4XD+cfj
zv75ro5ZEmsStuiaNVZ6Hpde7tlQx7Vr0RLhlc5344/EnVO3cW69/ufvL/6XzkOYOC5pBy4dsD4c
9Z8v3iRDnOPKp0miMtmxFikdlgR37Nq4wy/oDgmJPHnxP723/7oov1oI5HUy/OVZLnM9domHBm5p
+/pFOMRkV3Vj3RKOn/5P2xX5YaHnOsoh7Ycis18eI6zZ1NF2gN2srttdFYTVBuNqt5ki6pV+fyv/
8sYErg2uYnv80/N88UvblxvJoSYRn+jJwH80YVZcT07z5ZZDefM/vxDnSZdSehsmVfzSzlbYvofM
iewAUnPb1QQqcCtZXneQ4Xg1f3+tv3x2/BhX+aEX0rinMO7++f3Ab0v9Shm664DsUZKlZ7nKHQ1p
gWZ4RT3GsPn99f5SJHa5Xnh5XCwwEufcn6+X1V1M7BnXM2jz9yRAWlu3X8r731/lb34VDZ8yhKgQ
wBvuL4+qbOKFbV0xdNJLto50Fu6wj5KT2wmiUJzRf/z99f7m1ZBBgNM3lAGs0K+fuG3hii0FirxC
9DTSez6sbkNYkTuq5eX3l/qbn4bXUnq87wH30P3lgQ0XeKBMKZ9YqsJ/zuoe0iGo3a+OuMI96tXk
H9blv/lptKGj7AMi4AOTl//9v+0JFu0A7JRo6iyieQ9LrJnKEVSt2cb/qZnx7y5FVTWXC3w2mF8/
MBIPuouNgfgZUkEP1LvwBfRQCDjZ+vXv7+LfX4pc2st/Qt78P/8qGeFTwVF0+ZbdZmXJVBwj5ITG
ytx/WKD+7nmxZrAWIrxl9f/ledUSyeGU8FMMggb8uhyyx3jK9ok3kr+2NNnu3/hlMKeu73sht/KX
tZfmj7EYQl7Fimbk/TQ68calPGzftdnXv3ElGToEjygRsHX/+R5i+adJJ8Amnhuo+aWPo63RlNZn
U2z+nR/lYK4U3ELfc365VMxs79rpxCo1SlLzyA04ehEmDGIggn+oj/zrbk3nMyGfcGvIFWm3/fOv
QliO+iYiYJhknApp80iGzi5mMIeUpzj0azQG8V4nLZiQBZXyaQ4dDr3/xq1VQoWurZSjfm1u1xzg
KzOR+iAjq6ERCe85gKU5CDVm/7Ag/+vP+lO7eICbWVBp4QsYYGn/Mp6IuOw0pJizrpYq+WYZWJxV
N1F0VKM5uxVJkd+lxrhnCLL2ilY8ccuWu2yh29URTU7wOef18IlIu1Kc8RFpwfDnhyy1AXgtzDD/
sGH9ZUb95a/7y/OxLESrua/+H2fntSs3zrTrKxKgTOm0W51W8Dh7PCfC2N+Mcs66+v+hN7BhqYUW
1vjQBsymSBaLVW8wjgk9iyAP6cL6I0YI2F6cEG9Xj9nURigPIxvyeE1+ZaCPPpS+3BnopEB4GRi5
QcoR0AM6c5nzh03x7Fhpdv/sSlgAhYJ//dqoX9QoC69V5+/8iq3ARfBnvWwZuJxVOIZKZMYGMB94
fyhN+hGK4w3g/xuS4dXOUPJQ3c0XOQVOOKBg214dOsoucQeRzzz67V8WiM0LjZmc1i6qsiWSQo+/
7tZghnQYBe0BGUJf5TxumbSmVMOl9ZgH2rHQzPJFEXF9sYYxpR5vwkHbmZ+2NaZDyYCMRLeFvvY1
dmFck0VgxomcS4PSL84E4LH98iZI128T3l8AUnT7jHjg8B50UfvHZAy8heYE2z2qkfZBsQL3NAEE
rzwoNeq5omp+efxh5P2wWgV4xhqKKg5FP+6R5a7L5RoUqGqBkYNr6VRA8E16cKfHo2xsK+4ml6yW
W0pX1dXe9ueRNixKCMdmUlHZNdFMEZZ+gI4/nR+PtBFfieEat7vOZzfs1QZOB6MHe0cCSJuovs1h
7t9K2jxHiiqyF2Hnl77RQuQhXeUFM5H67ZGVrJqAh602UeLOjX2EDBoNoXV0lUL50NoqdAt1KosX
WNjpn4+nurG/LAyPTZ4L7C5t/ZwGLwktuGIsHaDwtQOlfKgp2FF+jdH8IC3YM+rdWEWb65ElxK/b
oq233Cv46qDvaVHbB73WPOGRjhxg2Tovte64O8so/6vVtmQoV9PJbXg+rw2dMe5p8AryuZFTQS8o
baIO1dIoRBccn7XTYKr6K2ZZyk6Y2DgNNkAmx7YA31iWJv/9t2w0zccKs1uE9yyBGRFyXJHnh6X9
8uaFozuBOrlOMUYgProcxVZQlodsSpI7++onsypjegcAkK9wLBMXLF5f6TvBaHPpXJtXJXe+JpzV
xCyj1YiB7BU1CNrqpCAx9orOiRV7EUTztz9X+ICsnu3YukEGvJxfy8MJWEGOfCFvCNBG5DkC4+5T
XQLxfPwpt+ZF0HJc3cQXVhireSWIahcAka0j9DMLuyG0iJUUs9oOAKL3eKitC1pufh4PlHRgfq6m
BXNftbuOaWH5JIJj6RS9BVRAFFekaFR0llMIUeng5gPvtGn4p64BwOPsUz/NnUZy/vjnbM3c5i6j
gU48tazVjdakeESJAdVM3HfFtYMPdR7d5ks3QJH9DyO5LupYYHy4KGQc+u1Q8HrDrpRfQLaoYy8A
WQzhIx3sK/54O99469gL+T7DY43er7O6J5qxBqbVAKkogfzeUGek04aXlVfTx3lCRlq5QVR0ro/n
txFHyULITLmNuTZ0Yzm/QKD6OCGjDao4DeDdAsXIQlv7PpnZtZxdf+fFuzlHWkjCJMVC3XK1cAVk
B0efUHHyo6L7ICIzPuLIM1/R10he4AxiQIFy4c4zUZ6DdTx1LEPCq7CUd+zVHGcE6cDYIeSegldF
+9hF2gyKVRh9f/wttybnCIcdyb60iXHLb4kamumPaHkc7clqvoyzqz/VBUDWGFfSr0PopC/doEz/
ezzo1lGgrIyqqMsjzrTk5H/foHUuKnNALQE6zOgVkzId7VSBH0Cf+PLmoah2UomhFihLP6vviMm2
ZJvROoACrHkhNcoXysrJOa38fucK3JgVVXKoTqrgpUhSs5xVB4UJYlaDWqyrqucETCWtkNRGAtv5
9/GkNjYHVD+2IgkTNRh1tWij6vtNUmrN0QBQ8q7GuHqE75nj0/l4nI3cTOZGug1dTmVKqwDqiCpP
YuRtQbrU7jVVHOVsZK16JDGn4Qk//b3Rg1YouQQxQhDJj8fDb5xzIVQbSAl9MpsK4fKDOnXeWYEw
OOeqNXwSvjp/BM+NbKnT5+dqypWdOuvGWRD4nVIXp7JlOOu4mXQ+lOOEjmKCjdUl0l3xb6NA7Ixo
7CNigkVlFg/NH2+eJJEaCRjDMFSV58NyksgfI9wPSvvYuwjUFShF/GHTlz6jCYmuCe/InTX99dVW
kYWrkP3pGBZnUKxCtpsOE13SBnG1Lkl+WGEmfsrA/kMV0DqhTtVotGvhGMJgmqF7gOMKPmfUHW3v
8cTvv7YlbJc8wiC3wl18dVygcSDhFFEeVW1F/4BxYvovjQhcUKEePCOXYInDBL/G3LmG7zeVxabi
tcINzMBCnuLfYo+NxnDkYKyEhyGuY2DzJg8zyuQJJss/bMJoZ5abw2mO7Cy5mstVuRwO2UIN5hLw
JqkD+BkEj3mrU/0F3SsQRTh0luLt85NfFK8viPAac1wO6NhSmbgYGtg/Cl3JmAP7ae5M+xZb/oCJ
ZtHuzHBjHTF1Y0zBPUKyuroejaqPMpyWoH+6WXONjBIFe+wdPMX3k2sYKv5tVhR959TIyLPcxFTy
iee8aXi28Z5azpKybEHziKOKrwe4pnrEaDAhzxFaWf7PDqvqf3Hb4CEAvWjn/NxHeTmyTT7AA9wG
eLUc2URdaKoriwsTDdMTnWdxqw1Hf0Hrp9hpFG7sHeq2mkEtjgIuQXA5lOLrcRmaJgiHEt3Gepzm
E/xqYM5z+anwcfN+fCA3Z8YKUk0CV2daq1slyUSozBGgE2jO+bkgbwTg7ytn5HPSnY+4tXwaZR3X
dmk2qWK1SWN9hN2RSQ2ZGf5fXyvByUR7B5Vv4yuNX/2CqJG0ShiVnVxOBpXlvuExzJCOS/LIF11t
1mSYcCfK6hbyB1UlBaeic0SlY+dI3C8crw6KxuxLQs3dGew1dEkgf7fHpomR1YEO4CFEU55R60R1
CHeYnc+pyZ2wnpaQTzL6TTo58eo41GqJUHJrtGCdLSkCqsSXKQvNE4XyHpI4RJqLWjbQBGw1u1ZV
hlxp5Lantg8MpD2G6lVFWO3L4+10v8Y2Gn46BTz6zdwgq+0E5jqAfCfX2FRz9CSzRvkcJO14QSvI
/ta2EDGv8WiglA2Cm2D4ePSNJXB5XZL18QfGxirMu8IeoeUCXVCa+a8ACWTaLRhNT5CZCIHnx4Pd
50lEIY3mLOfGMsgLlgcVv50SUUQcKlRA3VdMuRDaEfNw9TNsc6mkiVsRZAhKdm0bnywACG+vAgsO
EePzK2xE2VfnSbVqvL3yvDsWaFmcYbxrH9UqNTy0h5qdJOn+BDEUGRkUUi5vJrycaye5B4kF3kYf
cxjHVdheIrqcOzt6YxRSMN6VMjegFbFaPkyFoLMjPH7UHZi6Ew5AT2gK9qfH6yb/l+WxEbLoKGcD
s4X9spxLgXAtctIjGq1S02sKjf5ma/GfxjDPl/8wkk2KZ/Cgo062SmV7lMsgrgz9cQjsCX2a2EWr
xr8Jp+93RtrYi1TMeYRoKFXTT1+vT+hgTWNL/RiYuw38iM46m6M+vGo6VfpDZjTJ52yCsdeIvvrW
DPbbS8co0IEY0oEl2PQ3V+cekV6qOhkoKolXfKEJPp+KAW3KRB3N/7B+v6AK7q/VW7cB0YHpO9Hp
yEoEsfZSiYT+XNbF71E83OtHyM+23iqCGUn4ioqo9GpDOj5GVdoEz7IyZuMTmnflt1Kx9W+6ArL3
0LeO62VFXrz5usKXF+AaD0qNitl6MZHsGcc0MPvjCJLyGXOl0tMG19o5bFvHAJM7qn8SRUD7dnkM
hglzaNVEph2uIdqgs4FeqzHXR/z83l6aYiq8JwkftFOpAy6H0nS4ysCrATsJbEsEQq0n3PCsQ2Ag
yfL2IycrKBI6QN/bWh05vW4wBuqN/lj5zXSZXdSxQ9rD57QffzweaStY0X7jmpGgKlrSy0nZrZG5
c4rjRlWX3a2tG/uYO2D8H4+ytUpcqIYFqxZlTGsVrErDp+AXw7qsHKxDUOZHDrq2quvcFv3O5Xk3
FJMgq+YljNEXuJJVljSjtdTYHf6uqtWLCxYp07UaOmoM8I9Oj2d1d67kUHw5m9Ioma65urkUzLxh
FCF5lORZcAX4HCBD1Ibv8WVrvkOSR5LA1SSr7M3D2mS5WAzRNuCWWUdJGtjsgxI/TG4Asur2T6wT
tUuaJfo/yK46BUJQVrVzzu72CQ+G3wddbX4LOZwsCEeJZDZ1ks+pPU/R0F8fT21j8ejauUzOADOj
rrFHXe1ac4FQguygGTccjiYskrBzqytkBx4PdZfiyQmBlaQ/y2cEIbHc+D5oksgYE+nLmY44s6Hs
ahro74BXUC5lr9t/kYIln0bR7Jy4u0tuNfBq16DmApbeDOdj22rDmScg4kWRBT9Tm+PyCbH10EPI
C9o93sMvdJKznbO4sWttWXfjzNMyoRS9nDgae3NbuzidqCEeVIdIRdXSC8I0f/HRBYjhZVRogkzo
Wtz+wxenAY/sFB0zks3lwKRclYZJO7LfPvoDeuQ6f+q4EF3gvwivUsV8KWrXOeEjV+4UpLemTGec
aiDXH/Cv1ScfSsXVcr+QUwbDf0SDPhpekBNXlZ9znyvv+7CJFSq4Rf3z8ZQ3Tg2PKB7AfGzXAFS3
nLJdzGY1IYBz7NDAmE9xh6zXMW7zKN2JCVsDkXQapJsuGNJ1y437Qq+cGuq0TR1K2upMtf8chlBW
dhZxcyDKb7JxouLCuJpR1M7CTP1ElcLIOLgWmDDMTb/Xkd2IA4II/v9HWR3OMEGoHc0P9YgSSHsR
to+Ue+hKFSLx5poIeC+SdVoj8DLpy6zuC8SkqqwPdbA2dqF/D5VJ+6B3giYXMCLv8W7Y2IaCrBbr
elt2m9fwOdxyHDdPffWI7BuSewhXIg0+TLdYNOOtbkeQ/ahM7bx5NuIcCQt6NzI/AhuySiVUEQoF
py0Nnbms/knp5W9kEed3A5HhGfZ97lmzNJhzBcryj6e7tYi2LHFRTqDgv94qON4FbZawS7rMni4w
0nFjjCH46cjsvP12EqTtoN0ojdh3GFmXZk8dwO+Bp9QUl6LMxRmzyT3w+9aEqBaC3BMQF511wzAc
aqebaqzcUJKqzu4sqltbFeYVf2DjrfUsdqWshkg4p+BlvArS7ohlHDZf+rG28uxUhN10xvlrusBm
3KuBbs5KEDtUUnWLl+QyRtGpKYNJYVah0pW3IhyCKwLoCPmk1bxz9WwOxfVHTZGyIG2K5VBJBD4/
E6l+bPDEvEFbMG8l7ilPNtsk39l9W4eNlSIg6mRotLWWY+GaELetzRc0jPqfBILiNWrhySW443ot
ZhEYV8/F5fGOl/fI4qHFqvHU+VUup5ayBgiUwNuDfCTcT67sNGlVEntTNWQ5rHk8GBGgznfQHfcd
kV9DAv6xNGIKDNnlNC386/MhBCqYoJSMPB0VB6KZc45CC805CIXaeYxwlIeV1eOcUkYawgqjq+2s
7FaUYdq83IF30ZtZRdFEaFhEhRFgt9jR3yt4sagAMuzhQhVt+JkXrQVhCUX6vqmNvXz4fmxOPWEV
Dz+q+JSQlp+gVAJ77Ccfp64irrzONMcEdbyD7p5hJDVeZYbDqaWCd3q82Pc3IcNaGtvYlNir9fsW
hj7lrA6SG7bq5klMsf+aoHh3fTzK/ZGRAwDt5gHN/aCuJ5c484SH3Ahw1rduhhHgo4W+y3ksq29v
HkmYBAD5lCY/W6cQWKJTmxuFDifR0E9uMoeXwXGrizYP9s6k7s8m/XOJ0nVskBd3YLLAjiwlbyJw
+C6K6kZeIByuKuhQ5Y5/Bv2qHATq3zsB4f5w0m4Ge8Ezlzco3Y/lNukE7O3OAqwHYzO6mhW2tjUO
c9exhWrbRICG3/o9ZRWJVzzPQ1pM6++Z90nSYD2FLlY4d5B7x5rAUPDoeMkA0+xsxvszsBxMbqPf
OoNl54fDIOFCom7RoHYaxCGCzvDU2Rpw6YWoLwoD7y8MvXfKPFsj0ztjl9q41XKFLEcuVKu1Ajqe
xwAxpq9OJKCXluicokSKX+yIZmlVY3FsZXq/E/vuF9TmhoQzJQkkHHu5y36bMzzbIA8aPNWI8Dh3
gIC9jVoKYxxl5Y9JVs07G+j+KDIeTWeYKgxIuWU5XopcI0o/7oR1ju6+Ul0ecT8LDS8wu73Kwv1H
FSqhRdd0m4cwXIvlUIjGjDOSGINnlXWPmUDftF8iF5F2rWuTDnrwaP2F00r9HGC/vrOV7j8rY7OW
gJdNyihrFlU6aWinjgXqHWVcfvSN2L/O2LU+DYbeXEJV63ay4vvPKnNEur7kOw4wxdWzEIucUbEj
MXi1URGy3Xg8oJqBs6la//n4RP7qby7vZyHhq64u+2iywbX8rGlYw0V3g8nDKxY1xiEDPHSoTbxR
QfMZ3dceaaz3NoI6f4C5nRD3j+mEHKQiNKYEOOoehjSzdxql99eI0Am7KgmyvMDWQD80ojoVkDCf
21dxGUS1JzwaQz79+3ju8gJeTR2qliWzEx79d9EPTjg2W5rZA+r3UbDOQNV6IHyq6KJhNAr8zADN
ABnK8ZDmbI1DNiGP9/gnbCw0ZRY5OpU5NB/kpv/tvJquj05s4rCpLTV5ITFor2ptqU9g4o2dV+rm
UDTPYNkQ6cH1LodqYoPco9EGT5+VFvOzPNTMY9g0SDwLY+h2AsNGEkZlmMeVAdhNvu1WMwt7VkJF
mQTBo0HJj52uwY1GOufJgJV67FsNjroxRRcowc67Zq6D98Gs7VE6t1YYeizdIAeQNqSf9ZyRCtS1
YsRQSNNeJt3AGCbCCzvPZmQJsX9F0FJXvDSFy0/u0n1+vLqbw3OuCB4wquGVLoc308YPEwKHl2c5
vQzyUlp4PRxoJ7ZGZBFBv6fQ0qhoc/IKReyhqbeWnDcZSHiK87wEV2vQ2uA4urEevaDPyh8lFoWX
lKLIuYr1/xAhuXjYy9A+qYCseSuB1jmtPg8jaigJihlYJl+H0TbOKNpEiNvo7eXxp92aGigj2rR0
LTVSpuWnjXHBTEzB9qp6d/xsM4AHibF9jstoD7axFY1kIUQmSQC71ju57VScIiOAjYlR6sUtzB1U
lXA+w2ng8ZxkqF3FI+oR3NvQWiHRrlmtIp36Mii44YrKcJ5xQ7VOfoHaUNG186fWQuAaVS339HjQ
jQ/JxS1rLxJGof+CIvwWgZAzFUOQoJtnB+WAaxjmQF5pSFegukHjaycs/IK/redIQx1sERwRyS5Y
rtsEtjjL1QmPZgDGg4bAee7i8DfnqjjPVa/Np8GP2gKN5Wz6gQCDhZg8qqro+lZSdWagJjocWjVG
9TPBxuIdEOx2utAA1YLz0KEdP6Or8VenChxlUWhjjfCJsecPihYo/sGqg945Ic0+tk+xHhWvTDxI
UWHW30wLZa8Y5DukRy48Bn1VYsrDok6F1aG9h/jlJ7UYnoIBVUVMs8RTauKd8OZVhPHGGxNErEWF
RK7yb6uYdBzKEGqtV2f6/NNCje+pQIPgOyLfe0jmjQ0DSd6BFApwAHLIaihKSmml5J3p6V1efkAS
JntuVSu/0tEM/n48q40DIbtWlGFskpO7bLZrQpCpHUPR9R6fyakdT2vn8ClO6cZBrdRfdNyOdpL3
jVyP5JKmJl+Sfpm5Wjlj1mvhozzmZbmdf4hEREErJwmrB8DvbbsHKNya4+/DrQ5EnsqHNPV5b8bg
yr22ToCumjrjjnhwG66qnnYo1jNmqZ4ef9ytdUQJE1kA3pyUQ1c5ZoRCKqqCFHSHaVS/J5Ro/qzU
oPqSJtn8/vFQ8p5ZHXp6KrwQTDBUQHhWc2w0FE4C+nFeNc3qqYkq3Ls7419cdXDtGhX9WOD48m/V
0I14PPDGx2VgAU6TxdTg3SyPhQUjxOn9RvOSVqC5M+jKZyBS/8IW6d+NLSBKe9Lyne+6sX9cyj1U
d2myE+NWkx2cEoVkwZi9XztcFGiQvGYg/uJDo2PLlINFPj+e5cZKwgRXJTqE9iDF2OUsG9S/3G5G
p3RA9+i7prbNu8mM8eylebfzvtz6oJKnzWoSxCluLYdSUshfGaoOqIu2KiKgbT047QfR5oKeR6vr
R712nPdDCSHo7XOEuGgY6C2RSVnyq/8W4KKKgo9BEonRHirPJwy7pm9VqqDQnrpZvfP+2PqgbFYK
lzJbJhIsB6uF3iaRo2po+M3jV1rOTQOnzzHPthNNOzni1he15HUIHB9kyBpek+DXR5fD0jzh+nWD
8ZvWP3fuXAOyQTnkRGtLP0H573ZaIBupqQuuhyyDYjDjrlJDouocV7WJgYFVKv1tEmlwFT5i8sdq
CkCDtalufsx8w/6c9Vb3b95Qj3q8oltBgcqkBMvTgOSHLD8yFqDCGprKoPJco5Fuz5rbXcwitf5O
k1q9WfiLn0IAfl4zBc0eeWtr+hRoADVJpugdTMHQx24s7MFAEizM09MkjKBCzVKvPiUuiFmz8JNn
HAFsj4dqf4Lnnt4ez35ri/GwRV5BSgZxjS5nn9BhR25NNQBuGrnXI/9+iErXvCpob/yH8ADzV4Lk
yQzuUvNQS+JQIEjuZUOIYGPodJeMbsYtK/EzeTyrrc3MEGCbeLqTU64Ojh7gLZGJ2PAQSiw6KttJ
7cF7MH/kA/DjAzYuw3OPPfPeuPcxFzEFjg+FRTDIqM8sv2ZgFSWyYPVMWBr69x2syBM+nfjU8Lfj
3yUFG++tE3XQsEI/QiohSRGf5YDIiKNC2jezl2p6/GdV6Rjy+Yp2SFTsmzL8EQ+ILY87wffX1bG8
Rx1qinRupJwDlZHVkRl1Fc/npJ/Q+QzUwhv7UXseTMv/e4Ay/in1p/ClDRp0r6cyt68t7JbXBIfj
y9S76v8ef4D7/UsSSNZA/x5C210LtUfLFBkIhcIfkv+fVTjCP3Kwga9lXuXfHg91f1ZJAiVwiRuV
R9E6e9CNoDfiOp69Dk3t05jp7inEn/ZUZo31OXIiH2tfBDTSKFaeyxLr9sfDb+wtWfJTJQaSVGkN
MQ+gQdtUw9C9aOsoR5chQQ0vBsGQHI3R8i+umxY7nc77Y4RmMlc5qR1wQTK05e5yYtPuMSicPE1S
MPrUrk9Gp7gnzFjmH9gdVZdEFx8eT/M+HDMmpXmHS5ZEc105xpRMG7sKNcK6iaIvaaa/b3yn+Eg4
VK7aEKIsytvfc8iFd77v1k4iAgILBnHNE3Q12SDDpNMNExWrVRSO2lEPnpUUHH/SJsHOvX6Pq3cc
EhdQFFj7sJPWddWm7ep0sLCxMACAAp4dYnTkE4wDndov3jXZOBxSLGW9WB/Gm9CC6WNE2vUZUVW8
T9s0edUrEVwff/it/UWjkmI9uCsSgNWhxk0sxrKAUBLNEAsOISqTmFDkpNPwpaz8lrsWom6Px9xa
bJIo6jTQ4sBJr+picYFlVzwOM/XscnhxZ03/ijFrenMaI/tfjk/jM8gd4WmJOezEsM3ZchuB4uRl
THF7ubW1AvErv0IYmUp/+25stOJIP1b5huhV+1SHgb8TPLZ2F+GD42QBuaXTtRwvA487iAgnSlii
3XkcufJI+nCCGJ1i506QC7WKzoQpviYNdkLVupZbZHjuSjNMNHDH9gOtCZNlbIcvb146KjXyNUVF
ikx4dVwqFP4mp4kn5GOzsTpiTShuVY4ajmmV8VXVsJPxmqjFSBQyh7KzbzYCE5kaJF+yYx5Va7gv
hdyqb6hTeXMwl3hkVdXNKgf9XYcB2TOF8u4wamNxejzjjS1DOsG1LiFJ3HqrJbTo8FtRlEud1Ab7
VtPEUwML6LPaW1+cJNIvj4fbChL0sKk5SE0Diwt3uWUGao7l3MMjdCdVHEEHiBOVRvAKg2V/KI2u
+EtD2tmbMEU5jSoGiKe6Vm34pX7yOepKhOkx7A53ouSvssp6dxEmaIrQOcWCSR7p3x5AZHG0LJt2
8uxC6O8TV5lvou+qT2Db8h8Btm8ndUIvNRnq8M+Sp+LPGDsfFTFIszjjaxmdZrwBXloi0FVN4mFn
Y2yU+6mY0KyST1+Tkv8qikH5Lmdh9KM3WEWDWk45DKkXoZzzvVENRZyFghvqk436xc8hwzXySKNS
fUF3GYWBnfXb2i/UhFW6dTRggQotv1QWUxEOC4r+Vo8X5SEj6zx3qDc/y6Y6T8coN54m/NSuNk7I
iJm7+c8a6H9xMka09Suh5K/AX81LJMrsJakHXPa6RLF2dvVGVkMAJH1Ca1J2COS//7aeUV+JOJ/U
0Yv9YiwvxmxGz/pUZM/ckO5fyLajn1ug5M6nzJFJVdvJ//r4Q20cZkkP0FGwAedEMF7+AgsRPiwh
6RUHEaHjKcAU+wnPgv6LnTp0bPoWUe0TdnzO268AOFUMKYmJYFRWV0DcVnpPcx4zPsBVmIrWmEH/
E9aGAklaB+mAnbvI9NubJ0tTXDMhVAFTM9bvXcvXML6KBtXDTagu/wqUKbzGtDqri4MPQHQIojBT
n7RMb3dmK3fb6twyMMkGTwWYSeuDAcrQxPIopxxUJ2XlTTGeobhK4wt5wJLeKPbihIyG6/HY+zyE
6MmT56yudridOnzoBFn6wkbITvOHBPvArnx2++mHAdLoHKvdex2nz5vpo8pNw7f79Phb30+ZogTs
OW53sCUo3C03lmnE8xBSmfWAk+nfKA5ZUOUs5JiaHJ3ux2NtBB7QKyp5qwRb0MxdnfbQ5YGjzpyT
WR+a4jkjNuWekYbiu9nVTf2azdPkYDtYTybG7zAYj42PvjZWNFmxh4a4zwDAfIhfbC0SWqQulxMf
IgO1EpgWeK93EwCaSgsvM044Owf3PsAth5H//lvoaIcS4ohjdB6gNiegb+10z02JYQFWHc3fbtyb
58cfeWtAzir1InACNMBWe6qN7c4as6THYg4+pFNgBIRNKQwpjA0PPqCanZR46zuCiZfLSRkBgbrl
BDHQ1AAgNL1n9HXwWsxN/lm3xt2LXgaa5VGhQoEWhoEcE8nhL/24374jVZmODleHc5hZZ//GJUw6
F2eZ933mIiyEr/P0PIcdkvgi9j9UiWK8FmWQeW03OO8ff+D7fJxalAEEgxhBPrPmH6Af3ekzDBYP
NyVgpkkZK9/iTBdPgaaBTKA9jgFHrvv/kK8ne7WwjdSC0SnYIPlD/+iuPF8pyPwHett7YYSnxBEj
Dv9ZDE3ynKutXaE1hEjsLyfDP0PMio++WXZf26r7mYWt8bmJ5vSUlOGIpl8vXujZtB8ff5z7m1L+
PInhl9xOqN7L3VCEo4mTT9bTWu5KKszo+nxU7CK8TEppGBg3OwJuTD+gGhQb6icE1a2dlHBrP3JF
I0xKkOHxsvoFvpObfu3yCwYL49ND6GegZmNnj4q7dcwgWAK7h+wJmX0VPhIc7XodczdPUdT+S1Wo
CQaPeJ9OF3eeq3NPG3fnVtycGJUsyC/wI+676FFjouKf9x4+3MVPo8uKd447vb12T4ZOb5J7V2rz
rY8zXOq8KELiVZ626qlVfOFFWY8nV6G8HU9DFQGYOCUM5N14Ty/3is8t7jqhQK2id+JLMQyuZ4dq
ePIDt3zzxS4LFqyTLCEz6GpTdEDq0shwOw9cJ+KqXdee9FDHWTwM90okWxtDEHelpKFORWgVD8u2
rZ3SIv6anK4/Ijs1r62OK7muYogNhXCHGrRxf2sQjlGQgx5Lj2e1D+k25GWHC5DnQ+BBXTurL/VY
BR46zf7OzbIR+HSV9BfIA08H0rPleoFHMmLqW73XCgeRV392j0GuxGA5+uaqBy7pu2KOJ8rH/s6Z
/oUCX0V/nQY2FUVa2cx1tVVCHbgRXZnOM5Ww+ZInk4g8rDDFQYvAyV2r0tW+I+yM+bSKc9l0DAfK
m81Ehiq9zbGCYjN3eIRxv1yDEiKg9zjsbawCrUtOJVcUuJN1f6SYnLKhtzV4AA3ty1yl30tMeVDo
tnfi60YQWAy0Wu7G5109hIAbZ9r4o4eCB24hRms1O9W3+/cGj0PIhdzqQMNoEyzXusP7eugUdrE+
z+rF7fuaN6mmnGpTqQ+OmqvvlBq7nMdfcetyg8xoU6nnpQPdbbXDdMr0ndFgD9rFdlgcZ2XCfteY
8Ud3hlz/oZSZioaE2hpePJXRgMuKYX7IjbL8iJQQGtAEji4hyfGD55gH4YUTM357/Bu3PgxQdtkK
I6CYa/GbBBNA2yxRLYk1xf6cYoV6MqJOOQWJS70jHoWHhbV9eDzo1vaSsDyanBRV7jQw0bHH9VT4
veewma9xWPzV+xEFgjFodp4kW2ec2iYoGFnDpz6wXHc/bmY4LgrphRvk3+2i/zNBiPISlW3+orS9
f6PCAjuhMvd4Ahv9EtJVDiAAROk6suazls7gt5otL1SQ/I2XNXXxLppE4B6mYrIuUdGmx4ynGHQQ
rRyudQpeZ2hy0KZ0sfc4RRtBXD6K6JiAOZWgyOVnwE8yDfpUY5WzJr31cUNBIlS/taKenuyxai6P
11deP+vwhhAGRisypQODtBwOYySzj2ESeboW9h+x1YEy3GaldbKGCv9znEKj5wBBtnf4FRd/KE47
/If45VAFpb1M34bcZPkDdI4dnkZu6ylCe5dicvl1CoaSvtww7kx1ayujtMvtIe8S+DbLkZKsDOkd
MxKp6HhKM6yFFbsuzoklurcn6sAc6fiDXSMjXZcR4nyekgzPUi8S+hCdGsfC7o2SJFZZTXMF0tb+
g6YyVqHApPVvj1dUbpDVitIsRiRQCiBo91YoelAkWcDYXa7Y505ppdEXLr2vDn9bHc08bp9Gu9oz
0tnYSIBn6DoSLeSLfrWOoVWlnOoatmkQ2fk1UdXhEJsKb/rIV8aPozCG6tLrivFpAkuOiEFj7r1Q
NiIIaAxKsbbsiiGSvVxgG888Z1b8xmObJmd3Sj+JssdFeta7s1q65Q19+9BruK3fvrNAJ0iIKWEd
QZ5V6dmPRO0ObcoejiPnLyxgzUs66SVdorzbuYX1zUlCSeXOR7QXstFykrk6O/6sYm0zjML6UeMT
/ERrSL/Ufdrf5rYLvTCww6PQovxrh/Og7TkxYIlZNbEZShy/D2AI1cOtH0fDgwSSYmE25QLYUWw0
f1alEWJLlNt/DP4cGciZz/1fGczpge85D09dGlVHooTlHCgSYW4X29U1nKI9+4rNWULjlHU4GKNr
XKTjhDjHNkPr1ZZSfFbG4SlFAm2C06nXB5rbk4I95Di/Uv6sdh47GwEY9BBPHYIS0OH1RtYxEQxr
0bReiyPUdwLnp8ooggbwKfAAK9S/PD6uG2kVFSnJrZDh/k7fo6tiJyRxbD27KXk1wxLscP7L98RK
NoIfCSIvg1+GQrzklttGVI3f56HSemrV4WGRJ1mEWVvZTE+lg4nm4zltxQIgrfISQ06TNvFyMMxV
YyvtZ15yijl9qR2zzj/MrQ99uxsa45XWCZ5lPaUELCR5TZ+GBDu8xz9hg7AC8AHVAvqHaHhTZFz+
BgU1hb43NFiNmlWNyOYj04pCQ9n4L/acG8GxDoz6q24UZvYqwkmXztt9cKz0VvvZt5Z4KeJsT8tl
IzST1NKZIVMHa7gOUGHjpshzYRYM1HF4yWJcohmqPWdBPp2iutHDA9I1eyphG6NC4pUYIpe0itbQ
8kuEeuJi8ahUXl829jf4yZVxwN9s+qxFNaLG9C/c5yTsip+PV2BrWBNFXGhYtKvZ4stha6fuwY0i
Pd3Hjoq4Kmydl6Sgl3J0MRs5Id8MVoKbauf4bg6L9h6wY6p1XEnLYQ010kLbn7EFzy33m1XpIy8H
04+B5ddBeVbbvDvbYzDuDHvvIkGwIA5KwU/aj9z9y3HVXKsTR1dAxSecrVdDa7B+7w03/TFR0/4Y
u7WRHFK41dduMnP7oCVJlXr+EFc6SPMQP1cHHVpPQ1gbCURoAzUem7h/HeZCCf55vDQbweDXY1G2
oFmadSakWUk4lO6AqlSd6xj9mqkbTe9tAxWMDIvErt4LCFsDEsbp+EkEB4Wk5ccBR1ZS5EbGShUl
WHuy6PS5TsvoKWsRH9h5SGzsAA4XhQm5Bdjyqx3QjU7jhFz3nu/H1remtr8U5Zy9Ohj3emPVl+eo
CvYygI1LA005Mr1f1Wg2/HKCEz1DMykFjZtCwYElThuBbbeaBgcE4IZvlTvslaU3YixEYMjb8p0g
3/7LETEhNue2zWoKV+GQwF+I5/YaOiP91CRyESebNSV8FYE5ZE/DXJlKfMhrXf/7zTsJbjVq1LSc
ZU69+tYR3QA/q6vK0zIAvpOojYMSCOJYiGfc+fFYW98YARz60WiNkOKtNpGbUgHgOFdeGNf9x0BL
py+J2qO2QDPnks9luFO529hHUBexYkDjiDRgLfkqTGobIEF4EKZa9QFtPVw5RzUOR7Qk2/iPqvTJ
8FDy2yO/bGQEUh0Goh+JNKJfq9vTSLXY0htaVREYmFOIEIOnObyLH3/NjSOJjCPlanoJBtqhq/Ac
qW4k3KRsvDTpCojd5vQUNyI+hm5Svf1D0omiaUBOJcdcTWgupjbrja713NyqqkOQgKxKisD5yBf4
B06POMMwCE6P57exW1zcE6FJ0e9DYmw9v7joiwzWoGfYUf7aTzjKziZ2zNk06efB38WnbewWhDmk
QNX/u99X4zlJgoB+xXh214b/5moGUrcFLVCqxvSuitXkQ17oe7TcrUnSZ+ChJ/MJaubLINCleV2j
NN161WiK9sQVG89Xvrb7rEZD8LXNdIjHj7/rr/C5eF/SdoAGBgUY3hLNy9VEtcSK0n7qqRjoKXID
g0Bk4Tz8H3fn1Rs3sub9r3Iw95yXOQB79oLspGhJllqybghLtpljMRU//f5oz551twT1zrnbF4MB
RqNQzWKFJ/wDFfAi9ZNBq9JVI1TjQUucOTvTBuq5m0g23TYaVEJOs1FDA6GsytJfCgRa8pusYRuc
ebHQtHU0tmlxO7MpF60GI7yJRBl9i7u6w3YNTfbLYZjdx7xyiyKQwpicDQ3kPDoRO755lWwHrnFA
PUC+qTkv3/+t4Uf+NvVW0vKE4FBuU+6p1WS0qp/X5rxLreGVKXj4eFbfDgkrntrEIqoGIeRYiySe
wSGi2mqtmlS4w8UsRpH61kC+6lMoaOeNkhHrnPdAa06Fh2+OGzqaNFzIX7lG6J4dHeECRZ5Rysha
iRR5h3W0uMonIe/+xIZc/s7hulmUBqhLcIYv0gNHx7dwgRHoDXYviIqM0peIdweYO1dnqK+f9Jt5
szF4KHgnoAMXSq13LGyCRkbp9EiiA9EsjdsMLYnLtjVueiUO11XRcxl+/P7eGW+JNxczU1w1qNAe
LhndwRVdT5ZJVEMdE+45tuT1LOZxBkTPGv7sGSXqAx8P+s6ioU9GsEkEAMjuOJ1om1r1ZNRaq3ma
68dIQp2u6T7Qg23QCULQ/6LWSNQ/HvSd10iMQx+Y8gPF+eNQrsLFtxdJaq9E3CgPQwRobJeWCq4z
UX3S8PGdw4a2GKcN2QshHW3nw3kVep+rmK8bK2DBee2LLjYvG9zAR5+wI71V3SYCWqBHOvl5oyMq
bcWp8kmrLPcOw5bih94UaA+wTAtjBVVlNn1bFcO01RNdR9fLiJSdOSQdOhFhPJ33KawlX+9UUItO
2FWpryrI3gW8uvTZrjL55eO5fFt5psWh4mRF2k+WTP3o8PHM2CJiw4JsVUeJeglYXx99b7KKBdnb
pq0/Tm5vrcnt6ovealGmdKTVpr4yJU6HC4jhFLuPP9Hb8tLyiRYuOuUsctXjLroqzLilPlmtPJBm
45qXmolNYkSzskb4UKfFMc8kJaUAiuBjxp5/N0l4UGSMcKcL5lS1RdBijN76Kij00reRwK5YoKqp
bhKIAFmQiDS9KRs1T/zWsOUX6t0W/t5ow2frCkuRe6k7aE/lmYkXBSbI3Vkyj16CqL+lwbGBKf/6
8TO/XdEoZyBYDoEUTRSK0IcvQeYNxCdZ1ivod3YgKz3ftUUHwGEeT/W23h4TEIFo4JAL0bt/Qxpt
WpgZUVlXK91t+y/xYNrwqGwNGxyE9HyVbPDEbn13hdHXIklYIgQUUQ4fDss33NQBo670Lh3XXOxZ
YOZttnarDlLlUEK8aVwVjNlsrWcQG7tShmEQO1XyC4H1/w6c3cVPp/fXqpZtgrr60Zf/+an+Xn7u
2u/fu6uv9X8sv/qvH/3Pwy/5zb/+8upr9/Xgi3XZJZ287b+38u47ds3df7vLLz/5v/3mP77//Cv3
sv7+zz9eq77slr8WJVX5x1/fOvv2zz+Yjt+W0vL3//rm9deC37up8q/ltze/8P2r6P75h27+SY+O
0j8VN2B2FEH++Mf4ffmOxneQaOVYo7uzUJY51Mqq7eJ//mGZf7r85E9sApclyfIf/xDw9vmW6f2J
WxMyGdiIkUfzQ3/894PzOWSEqvfR1/8o++KmgiAvGHMp+vzPbQwme+lzAhFG7WFBvx5jtZAM1VqV
kAwrhhqiJOL1ardJtagM/TJSHMcvHNHmfp3Z3s3cxPbayDKDc7OHufm3MpGfH2W5xAAE05ZZOgiH
SxQVybER5PNBn7dyHeVOuO7b9k660Skdq8Od/nako8DOqRpdgg1CsHIqrHUbeUlA2J5+IsU6RZt+
b4LRx8XinF4eMe5xU1HH3Ucopabip9sN23kQYzDhZrry8Gpd4z3Rr6TZdH7qpYYf6ZO+8fpBPv+2
HP9667+/5fee9/fPcDSzs9mLlOqPyn6Ok08GIkGrsEyUu0nDIubjoQ5Ptl9TS2cNvUXQNAT7Rxe1
JYdiDGvWE4zb/lJrPWEE4KRtRE3YCAruPtN4KhU5jH9+jUkhdSkrkXihK364cCx00k0r5vFS3mLs
K43ChaUocSAqoVwrmar7YZzMp67Id7YOm4YqH5Kg5ELHMtkywoMq6xHsQ5erenS1vr+MYniyazGM
dripwIcbGIqXsJAthGVXqPfk6lkrW3d4hthe2DsrIvdYF6rdNit0RIlKZqB8n0U3Kzcl4Pf6E95a
GToeMq6GG4cMxAk+fl3vrYxFR5XKLMTEn+fc7ykOXKpqAIelBY6Z6dJvo3jYejnOt77BZXEizHF/
TsnRaYP9KdMFfYvj6zgcl7OJLCcKNEGFktzgCyR4PE6YJLmt3DKml9THdbgazFzJsUrQnUuHwu3g
d7VVU0GbQ9vxI6VCp7CeBFGBRkZ4qSkg1Vaj0zkNsOHS6HYDKPJy1bSdGQdUw6Z7Oo0aPijuUD0M
kzMVD3NiJnHgRX2RBCkACtenQDYMuzCsmx86bMjEB55Q3pQx5JyVpZUUkVdOAo1GGq5CUFhDjNsp
UPYr2mrUEldqn5TJTVs5qGTWjTvC5G8bLQ+UMpufSyD7+aZITd26QgAVwIDTRcrn1hrMl76w4noT
GuVM0pCFiY2Z9Diu1LBOaFPMivuqRWpZkjBrLa4NOP7eaQtJs3V6q/E7jfDb59+uR+067vq1ro9K
tpp6LXvq1Ma76Y0i7LBIMusHcjnVuRqHobq1ssYqtrLqK074fHYevA6Vk4CUXv/ktKL5wjRZEYpd
ev+N6rojN70ZJTisz2Ee+sKJrO+jGaP3MmpDiOpEnotX25TOY1L09hPFmEnzqzq1z2urm1+FnqKP
iwOm8WRl5XzdpmP0nShyvB0q2PP+3ITZc2a4lbtqy3l2fREBu+mySY+xVaitvQRjWvlDZcvPaVtC
Fa7nSv2MsVQUrcknh89uVrt3szMwUfmgy9GfUrczkVDI511tVXmJZG7R9/6oujNwDsT9XMqgTuOh
keNElc+kOK92OYXpds6U5EeXYjC/om+NylbYYHLHYk5G2qDlOHyyIqGfN2ky1n7BZXvHnenka5tc
wun9yvHMeT+h3jlsbWUy7fOYmrB5nriDHgp/LsYh3cJJTh/KsNWdwI3AqfplOmaDj6hh+yAwpzZ8
BzBPvVsUIK0zE/XfauMMwo59k6Zk5/dDSFnEHwpcQGLa6yLRr0dUqqiraCIKfbMlDly3RTPdRqpa
kgVy0zR+zWFmBBo0fVhnU5W/GnGWTGvgwqQ4bYxMju/JoXuux6RvNoqizEiQDo4ld1LMFlvFdFIK
MJ3TPWByL2TgIcllBFxsKIRhtpU5a0Id8RV3xQhDDmAR/lhnpekPczrmWNzpyjX2bqG10+MGudrW
jmw4x3Pd2qtSr3W0Tod+njYu9Tp71RghSwGUKxAO7kfHKy+s0bLSh6ohnPI7ZUDqpbTnxttKeMvy
KqQEpVzpLWD6x8k1wDuUdWM1G8xJp+l7KOJ0OovGmH98xxntPiDDmPIXBM5cM/DGHHkgsyz6vbDD
ePikd3oWf6JFbqGnwka5MCMZC0oiUa/e1qCgHy21C11/tmXVbkFBKoHasTrjAN2QEsfAqZQRmEuv
7a5ZAt6jWssaHzZ0+D3fKS1q9boWevPZNLVdEihOygq2wylfGU5sfi41PTZ9UCMGqmO1p14NulAi
GnYqfaEukdSFqsZT+p0d5ZZcD5rKCcKhWVnaowU998ZBXvwFzPo8PIVFTaKIcG8YNs+VbbdzF1Rj
j5DvVawPDUmzrrVWcREaYePsKjuxEbodhs4uK9wdG73WfPpajvmpyLAtsFaeKvIoJ3BKKNGfhUqh
ItAE3OM+761+IHOdHW7B0jJr34htzGf0PiuK7WjWLMJep5W/CtOod4MRl6z7BsGZeFek2lT7ueoO
XdDzx2AoOlP2KC11Dn1N4t4bKF1v2xsqyNG2CqesuDJFnek7ITtRfe4tSbpcpqW9z3p7uLeH0rtU
tDa+Qkt8hmmYaaHjz5YZXQCfxyUps2NErDBdnFTBvM5D/SAqI/xsxtNQ+VEzWKtx1uwerd+i/BrG
OYa9Y6P5EmXBOxHX4gFJaSqRnqTWO7rDPlRkz3aOwhUql+tWF916VKarPG6m6zTNv1ZmCMiiCaFn
lyMUU9G1iE6JHFxQ7A0bUx8dXwkjfRV3CqpViIHmwOWHQfWtXlMvkLVYN5mbrdW68ecx/RKldrQy
jZy0rY87a0c9K9korec9Zb2n+BD4blvayskuqa1Lyh/hVTJP4RoBiY01xBFFBdW+UFooIVM1DxsO
IBh3fRgFs5w/h9JZuaWzOKcmcoz9WrXXqVdkawOBi8ERW+k5SDqag8XacKPcN+OBAkGWxxuUXnah
0zw2c1xxFNWT+1UgArNxqrzYkYH1Z1kb5l+8SZ9wYjaHbdFxcE2T5W49FEUkmJVZrmtzei296jHL
QvLwKl5Lo+EK0OvsJ3ql3jjWlF6lU1n7iWOIi0zUhgokMnw2R1ODpwdwxO9dJ3zRvPGsNJRwl5X6
qzuCjA6UQntuslkJOplwm4s02/ZFq8Z+lY6qX4fVI+YW9mMo5vre4NQLiDHdWwXox7pA54O+bP8j
jWt7rXjxhRDN6+SE7Wpo8tuqtM48aiBbRU8fAdzdjKhxYizCLZ0tc5XlqI1GGUoqcyt7LwjVtkUn
vBzOwrilNGLF5yLR7vXcMIOy0urAgzW7GWnJ7FIztM5lRlOtTBojSBQgPD2xQcHlZKpPYWJ07Sps
I7nVSt24TqEhVD4SSumq1UeKju2g5/6QNc9m2cSfSxB3yYJkbaxVG6LutHai+ia3pb3pGlCWRLL3
Cz7/ekwsbhy9KT9h6HOOcdyuqPU6cEX1EsPlTb3wXG9nBfk0TZy5XTWfV5HzKTGxqvF6cRlDUQhC
x1MCq1yOFURFZAp2uLisAaL8IFJ0X5wZZ3hMdCg4YBwdgJuaL9LZxkgHjU0sJwDncxrg4W2WCr4a
1dj5bDj9Mkb53Je5Ga6R/Dyrk3n+bI3Gpz51vqs9v9OVUt9ZIg2GSv0x4kJHkNZ9qhW1C4bSBYWG
uWytFK+hm7Yrc3ZRLTDMT/EYDU+TJZQzc45vM7LezG9SzE10PVFWaq1UtzOGXr7WTuXKnvONIZx2
U5TOqndBezuiWff2ZPllPwckO7qfKN2aaBDkqjXqqyp3hzX85NvKbKNN7BTPkRjcz0apnWduPQaK
iuBKDMTVC92r0Mr9zqm/mt5AEqOIz8qQnnWeDEQUP+E4fC97VLCGpr2oIZOv6jj6WqTcb9QjNL9r
wusiV9Z2UjfrUjQxdWDSo5CopwfdIhpC8Gas3MBpNHUbU2jDVyR3V3VaqeSnphJ4QueHh8gMt1GK
lyhzn9hPlXTAD0n5g9pdsoqhWou+mIOkfakLw/KxHUeFx06Cqq5zNqd8Rqq+p4HZr2fF6y4NV3Le
yurKJCAefQ5718/naHxwpySx151U2m3ZGpCDVXscg7FqAPwXU6uULHevI0r1OjAjHbHjU2RF6JTH
Zixf9L6hXDt1kmOvCVMXpYY22VHjn28TO4w+y2QqH+PR1kPfsZKGWSsiJF90I3Yzfxh19bvTxdrs
p3YPto2GVdoEeWIrS6mz6Eqfq5SpLxGEWBGf2OWZFgvd9S3Fmvsnr3HmZKtiGuSdwWzurlPk1M2N
FprVTaa2dYhop2fsEFOPz3VuYDK9EKcKv2316UzNcm+nTJgPB+hrp6wcUWaOb3qx8RJpdp4HFtTT
ZJ2i0vyDacwdrohSpfIuvW+tdLXBb8PeHP0MuQkKpPT64w2gOefZ6ydT90UpreGsBnV7Laj1MI2K
Gt5T4x4WfR9Hv3NlgpuGoWjptdpJka1adGy+amOpcRFQi9JZ1JZIAqDTGeXJxErDdd3qDbh/TwUJ
DGSFyFfHeGj2QwRgxGrwanVP6vu5LnBODjyKOImvjk2OMmMZp4NPcst/D+bgaT6Mn/hHHWpUlXth
RjB9hVLTKKwatfExokrONGOoniPDkOvRCvV951mdvkl7RTyOngOOapIls+To8Nr90YP6HtRuZF8m
udGpMD2Hlv8dly0rnavLIbfri73tyGSfRAULVdNL515zJ64xEKNugqoG2GuoDWH7LGqRMleymBcA
a98ENQovN7FsPPw10QznbqCRzeBOlz87aePa/lBq9U7Tc4kbmG4230MK2c/FWA63YGLGZ9CnzVne
1xLzzapsjLWTe9Zj14ZEgXnZzNsMmYuOYHt2pqAeKZn5eurZXZDMvfYyxIn3aIYe51FuRSnnbqZE
KJTI1n4QeNIRyLMwByBG+XhnOk31LRuKgmMpQjY26KdGXvbIAamBObcD6UpvWs0an06z3CpwlL63
rjSf1SK07g27qIVfAe/DA3uw6tBH87mFrdorIwfXJPOarViO3+y+NPCTLhf6fGcP2p2ZO91tFFpF
ci4Y5C4fCQ58CkPKsDWtLuO6HO086GLRw6Aw3PklLKzqVioQY4LGivJ9WOnN65Cr86eMln617LLa
Yi1EzT0g147E146RZW86zwOMqYy5vop6MaeEMjYxSzfPkYGWpmU+22XoSp5bT14VgSsJN25YmHSo
LUG3J+6SH2UyGbe9ASDJNztHiBUhwvzkzlUjuGYc4FuiG2S5FXqdP0wi1OD8oND7Tel7YHMiapu7
IZ/IT+EVV7XvctJG6zwv1W9NSKc4QIl7dAKhR7a5HtFvw8ZX4kPrz/Mou2C2pLxMMOsZVzWGt1/y
wW01jKyUusJvJgxnf3AnkWHDq0yVX2S5u6i+SZIqK2xplcQjkr3or7kG1nY610U8ppETGHpu3RnF
nLq+QoT/kEs6v74m3J5MDadvzafRVoAUstWyWSu0zM4GCo/RRmJ0CGK7s7WzwpKRtsnitJs2M1CX
bpsNuievsP/sQCjaerpXKq9wfCc141uHsFXzFWtsq7VFy6ReNfgpZUDdizKiALFkRkqbzd9dQ/SA
iyvcfokfB+XOjdXJ9VWUQuhyh62TbRDnGh9spbWrYNG5Uwiwy+ZWmxG/9pNRZmK3qI0WWzUy8tu2
m7AkmCdarms81oaEhaVTQR4y/FZ9mKkc5yFXOOnasJkLb4qCsbbdxzCxqiGgw0F1I8pDwOFCC7Ov
HxfYjuRBKE4iXYAxrwMUmoIoNeDD4qRdmTaCYkW8ystJvZuRTjgrKAoVbJ1qXCtGLx2/MzwwqZ2r
pmJF/lxd15MSbTS8vO91kTVXIprjU3Yjbwq1fC6o2UiDUPVbOv6HnyvxLJFlGTQ03ZBfhiTtic8R
Nqj6KFkTj6k3H8/DO8OhHUFReJHEXzAGh8NlUdPa/WQnK88qspUeShQOKD7sYAL9QN/Y2H483DKr
B4VGoL4otFOBBNoEkuKo3WXqZaQDSktW6L+G4mtTIa65B15brU08yeWzMypa9rUZUJ+Zrc4+Ueh8
p6pKYYbomCqL6SC9dviwgH4qqoz0FyRnuO9yjfgS7+UtaIRTtJk38wruD2wzMpcIXSLke9TKGOw0
m/tlqKmV86YpjGxlpLhWaJ097rAnPwWneufRloeiW42iE8aJR+/RgQemWkt9X3dabnS65Rfse05i
Rfl7PB12Dui3BbkLnElfjJyOhjKM0WnjOGeoyLUDRyWoAco7BcasWf9GU/IqeW0rUf3oDjuQh53M
/3OtS3jNv+2cN63L+6pcVJZ/dUGXVufPn//VuVRgRP+5ANRB7wMtwfGZxferdcm3vD9xyls4xmgi
IMTGBvyrd6lo1p/LTy8E3cU6gKryv5qXytINBWUErxPNH5j30KCPupUfdi+Xbfw/2xwdVFqqlgZu
Ah0EPp9xtPqdLEmxfZysB+S5vEuzq8SZlxYKLEg7urPyadjpyH7fm4lBiafKvGpnlgTcsoVJ3qhD
u0IqHdZDDLJq/ds0vtNyO9yXfDJ7AXDRaIcqyfl6TPcuphrMGInfQ6jGZOUdoVZjN9oNuUy2Qcrz
lHXBm5lYxlv0lNgwHDzuMbh/MMdhltHwAFKuX+dI6iJvILQT3b2jbuavx6KTCAeawTCaP5rwOKwp
o1FLfqidLFuXQPEMCseusg1jb7xz+9kNYirvlwUquSuCqSFQmvYUq245Pg/eOo1xmO0LIheEFcvz
8HhNsCIToedWe8VS5E7ouvIkG5mTlrn9o2zVbg0wENEaJBFuWxNp7o9f7dtJAA6MbhuUBhrmbwnv
immJWau0aV923rgQ3gv8Kib3xlA77bqyHMjDVqpfGI2g8DeZTz295RMv4s3rhmEGcoRWOVrA+huW
QUnQP1OD7fZAucPAK3Sx6tq/SfrlbS+jsH8BqyxKI8cI+mlKKXjGU7dv4ASc6UlGYSHurW2bKvGJ
BzqKk5axUBLhpGcXg2ZfYA0HYMu5HkatMqXcS00sGMQuu6bTZ5Acu945gS0uSBVh65PXKU/22Nrb
vFS6XaKUyWMYhXoRJEZ+ylhmWc2HCw0aB5USB1kZcN/HqDNk3Jq06NtxbxvKcw/FYN2GkJ8n63bK
kV5M6r9nePVrElwPMXA0BuAgHwuQ43ZvDnady301pd26p4u6ipaycFwkzolVvGySg2ejAbtAj4Bi
uzQrj/UCKPtJYeXVsM/7gj5WYjqr2RsQTDWFfqLJfBiM8VQMRZZGGxlw4uIgdvhqacKkdRyO/b5X
ymIzUQs8D3u7DcLWsu4qaatrzWmpfSOJeOIUfu8hkfdVsctx6HIf4+pSaJC1mbXTvoCLtdO6nkxC
VPnGtGR8Yqg3Bz4PiSwENEUPtAdghMOHnKK4TLxZn/ahGV46InvSUMj0J4dGRiyMl4+PoDcLk8G4
Pxc0EVctk3o4mFPrTj4MYb/PphpIHBjthYLpiF0ti/pyTpTioi9PKla+MyrK0wuHjtN7ISoejtrO
cwZDNFb3c1aEL/hNvhpJm2yNRFd2Si+MlSMV48fHT/rmoCPAQEfHRqGPhyWaPhyTT0GK6DXqfogi
tDhHms0z63z3t0fRSUwg0hBRIJ1ydHuWw0ho3YXz3qYVs44t0fku8I3Nx6McccN+boQlKVA5VkHI
ELkcPkwoK2OorcHep7V7VWCgWePxqHaU3ZP+En0LzfjSOZbvpbs4309qtKbutKOi6S/SbM20//jj
vLM5lkiBLIl4jCxp2ba/wdsbI66VvCrsvQtbRyAaOyOCqM/lv/PUwNW4KmEpITN39NQyc8Z5IP/Z
xySbydmY+8ZFcuV+Hs01dZfU18+aV+AB0Tev9EPvxNnz3kP+PvjRTkF7bBH8F/a+9K7M/tJxrqP4
hKbc2yHIvzSuCQM5OS6voyEGoyxVxDG6R2NS820+t8WmyJwB8peV/e11yiJl4xNX0m7lvw5fmTIW
yJnS3ds3oz2uUXWefLup6hNz9lNS8fBuIOHSkN9gZRDBH3t9aE7aJhRYvL0LZCZDv6bqvkfI/IQB
1MSU5m2lixZI79ycj3lebFEcin+QbKqdH2lT6gRVY5pf1L4AIKKFQHVXlWKW3+B51IlfdhrswhBG
aISLc5Z029gC6wcIJMvHwDU6eWHWzXDT9ghuLhSrVSJbgMiIwVTqLkoa1oowuxCI0hB7P9wqAVj8
8c54e+jw/AhCQV2G0vaGhWFpWRPNpJ973Dhg7uBrELS1GE/cGG/CWNJazu4lbieRoQ5z+DJLSP3A
coW3lyFnZxaCMvIBmzv6uQ448CxuTNld9qM636S4TzdrTeTFCVsHmyEOXzS21gCeKQOhh0FB6PAj
AHxwxJQo0Z7GlAcQAZKbrmbZTqEwvc7i7G9nKT/dQ4ndUVJaxDeWz/PbkVOZc1NoEBL2ahtlmGqa
amAXWXbi9b2dWEQA+fM2+SUyOcealvqkhVNK4WwPKYjuUGTU1iaVDQ3gcbBuymjA9LEswzOjmXRf
RlF94kB4d/wlLXU57xbpgMOnbKVlAqkqsz3gneS67oYvCmp8FwlYJ98uFA/JBpo9vlEpT02sRSd2
7xHUe7lleHyc36kJMTr0jMPhp3x0lTi2030OgGRUlS3Xa3vhRGqzngxZ36fxovYsw/SyN4gb7GbO
d43UzBNr6+0msgFjwkilP6RTDjv6GDq1b6tWeAsoWMzbKelAmfTVKeznu6MAG16sKDmvjkmS4xx5
TeOwoqqmK9Yin6bzWk31E8zFd0fhvEXMD9Q+vKXDKc3HAsAO1L69vdS4xzGukeXB+OPjY+dnVfJw
Oy6xHHBwEN5LhHd0I/fh0IXgPdK9VDIX3nclrhSLboCI0Fnsk+JmjutRB6Nleo/V2MRXeeEVD3Yx
qq+qR3+uCsMJL+Dwh+NMww9H7ZXGn4Ab1b4yY4epZYq+RV52znwLHPw6TzLrWYQY24eD1tT+x0/z
zi7gYaCzLE+zpOuHc6ZPESQ3XML3BWJk2x4mGEBgii1CAYvZS90MlLB6KUr9th7kKUfUn6TcN1O5
CD4QOPLWjlO3CtGkBO3LdF/mrbVm7qivK7V21qpat8lqLd1KY3J2I9rymwZY2XU1hPJuCtVkE2Vh
/G/sBfiZiJLDQoWIdjQXNpUfbyzKdO/lqnMm1KTajDEdt49nfPkrb56Z2ODnOJTYjmLlwXNAkg1z
sp/x2qDlMcWbxIuKs6Qo5rO5sk4VaN+ZZGe5N6g2wVNmjx9tC3CKLcu1FXtvHL7UDjYmVaxbYEJt
eTZPhv2kdcPTYIoI248xPdN6VYU5PaBk1VbZidv0TVWGAjHcAQqL+KIa2HAfPX2cFE6eyrLbR3Sg
G0rTnTgnUUJhwhPxllUvHpm4cmNHZhH5ICX2Mc5iJxb9kUwgyR+fgrt8EY8jV2IrH656vHHHIjOc
bikZuDAZmu6R8DQ6G9WqX49q36DpEilbFGTLjbSy/KXrDXkfKvr30oPFIbs7mF3ezccL46fi428r
g7tgqa8ggrBwhIk3jMNPpVWjWxZo/jw53PaXUV+nT7YQHew5C0Ka3zpuARq7FVoJvE1aV5GbN092
I83O1wDixIBsjPy6KfvwOdY6VZBx5taV7cSGADoxCNMv7NxG4j8atPvCnGT3E7P+qQMeU/mE4OoT
6oz9ROtxLO8br9JUXzGs/AZ+q3ZLua1AfwSnV9pdtTH5htWgidVWUfMcJXn8ivqaeZ8XFRSJBnVf
urykadJX6zkFmWSFNGDxGngui1bbSxfiHIi5Kk580whjVCbsNP6qq928iG1m3kU12eVVW7XR61AY
JbeSpVcvxiyr+0qLjW+doyATm2aF/mIMbtIGuj2ZgMii5tbEcqP169KKAInVKsHszFq6TDojfgVb
WxR+ORKcGwvo0ofO3N6jkyonKrG1NwdWPMNJqOI6/QJoK/yVGvwtXtX/ny0MOqi/Lfc3LYwbKFN9
9DX/vYvx81f+6mLYf2KAgAywTbdqYeYunc6/uhiG9ifUdagP5G0kVipHxl9NDFNfWFv0uPDiJFgl
kvpXD8NQ/+S4o8jDrQKlmBLw32lhHN2SVO35dBQE6BMYhIrq0RFKnJ0TBZMyRSJzrqHfJbeDCJuN
O0SoopQJkus1sjV+U2bJldrb8eff5urm1xnwOzVIXwb47Wigl0fzRqUoZ1FKhux6dDSMME7LGMB+
wCdVHhSBp0zX6yajltPZAITcrysJwsjsRHJtFYoDxgqQ6Xp22Ry4ECvzxWTZ9b6Q9pcwqUVNocIY
7/UoHeatUqPMumlLZ11O9qnQ7/jE56PTUIdmxLxRbwPqfniqNQCvYbeBf7NtORU7ieSPvRFJDRIK
cQeHpgC04Y03KfCOKO5Qe4CTo2UXctLFKdunJTQ7mEZbp0S+lKnoqC+d0cPPomSeyBElmYLJssAo
IpWo2Tu7ym03qLEergBfR6j9alHijassVkF3fPwif9aGDz4BNi/0mgi4cSxCNvPo/mukFKjKGiPu
mFj1rL2hByliyj7DPVOL0xfaMtYGxcnUXYV4duKeICgh7hCq7tTtVBdJfF4BiJAbXcE8PsgVNc1p
JEXA681EJOJCV8exOZGqHd+XBES0yNiWGBmhukoN5XDeIAZktgYlNWgsdLL9eJjLCFqeN/mZkQ8A
3pvKS+NzNTQH5aYwpWeCYe2rKYIEUdnhXabno1h3MIagJmo5UD4lbZJuf2JyjxKA5WOy3BCvwgwK
ustx4cX1EjtRw7kP2EnZBEDP7T+rBDGbmpgmClS96aCRk9/ou3RW9Pi6nqc43U5RDWxKV+dmWqPK
rsFfLxu3Q/TQGPUTWafxZifj0GNTXoROvOiFHvsosMx12VZ6FXiVFbWf8sao2yCNuwUHLUd7Xlm1
rOD6eri7OLJAA9J2c3DnCrKcu7KvaVFGY+qez1XYvwj0izdgt7PxorHyl7RJlcq3p6y9q6yucQOq
mwN9Vtr+mAgrY6iuZetFJsjXtBg+tcD0aBNRNwsfKCqMDw5AVstX+wVeZfeFG51aR0s2ebD6wVKT
9cJaJ92kI7a8wN8qC86c66XsHUgmUVqnAXuFkmmhqgB/RvW/qDuzHceNtNs+EQ0yON+KmqWc57wh
cioyOM8R5NP/S92nAbv6/G303TmAUYZR5ZJSIhnfsPfaZYJZIm4LESnlZBs1C/MlDSb73IGdwm9W
IxKD+JaJv1uyUHj+9r6YkpFEhFrCYRFOO/JbS9eGg0IVPOdYcurCP1CJtQc1zDpbhwhbq89MlIgT
/VhW46koh0MlCaHeZAr62zwEtwTXEYhuTVod/KbQEXKpbZ913fNojupxtsNXWDr2oYilYg1QjlZ6
obb6m77r9DkcKuR1FZwiX1Q30sIGCq94qI5dUA5MBboM+3dgPtZT9c08pIpsv3gqksW7nrtOIvSc
52xDk3bRn6oyilu1mYk4qi1neGjgeG67Yv41sdZejU31rk2CwNYCv9ZJGV0fAxsF0Su6tFgLvytP
gOB4J4Zpbqt2AKbA5ZJ+5x1GwNXU8n65VP1g05uaTZ8hW/cKcGe/nVlqozUZx+Os9f0CGmKX0Izs
l0Y3D8B6H5DoW6uEK2Jf6Gy5cnQBWiiIqxyaXtvsGu0FHwZM0ihL7PQqLqW1Fl3svfMoPfZ25xCk
6oX7uTaTvVuJ6qhb9P1T4udYEgZo7hEqy6lcF4lwX1oPj1zuGw+EoYaAMofqUFhzsqMkZuYr/W7N
GnrE3KfUfVOLpzBu8xvRYEwEsYdzxEB13IFHN2R1nnFXv3bEGb93kwO8ojQzjD1mNizm0WW66x5D
Lx9/CNlrv8sBuZjuN4Hd5ztmHMUtZFO9aYO4fGjS4V2KUG/NsfqxtWj7Tdhqoq913iPGnk3vkmbe
ZZ9mR05VpDFruahK4+xXP/T+d4uM6TZ0Ru+l03HwQyhmNUTorqeVN6TGtZN5ctf0V9QdwinHgwfL
YU9aElgeszqZbo/cGfUsMjq+h82FU4a0n5ncOtMpzkIvkXdqGNQhWTrmbWzK650CL3M9AQNcMYDt
EEKHGOUmVR/sPvDWBENVOzF56bM9IzqvFvuUJbFCoaqcY5KnRkAETeHsximtDoAai/0yNxNPfSA5
T4yNv6Y86Ua+tKr7gMvefQplCy5Q5SzbQIrqwR1QjA6oI72VorJhnUTYwEdYYZsYU9bacsB3GZCP
8oL7XWD8uJhhBTNitMHCMOsIyZW6DcIREwH252DVjgXJxl7ujBl3Ul7121x7fndImazuxgzYLy7T
18Rw7YcAke/GmOb2kwdrvleOaN8BnBa37YTQPTDRiVlzBvLZk+R5l3hBcx6wj22GA17PvofaM4Bc
ay4i61aGyMWTKye1SruEZ7mnuWVD5BmHsh3z85y3y1WCFhhTrJlHIpVXhWtg8EudcF+5nnmyJ6Z/
EiLHDtD6Z2Mu45MluGJXSS/0UUmv205Ex0Vl6RTHIla3WBffhtGZttoMugOa7tSNkMABjBCWequX
XN6FE9SIUOU0dfhD73E2GAcxqWo9eyhou9IP98Dju0eNGhOgmp87e4qaW/5LPmdmle1ZnLjTqpoM
/4AHLHksGGV9TsiaX4cZjSb52ExySuiB1/NkLXsrH/hFpyAKunjuvq067yV61Kx6G/J52s8Gnhc+
pHkfwxnKV0MRo723q654yhd9ZxdZeaMNb/4Ml2SAwTF8lo77w0iReJDGNlImFWbxANkuvx5FNv3S
jAyofe2sPhtOEu5ilBD7Pli8vVhsvj47V4FaYx6qophz7qnsl+9OyvHVMYb6ngAcBWTRDo5kpOgo
XS4fguZz/CJ7lYC2skyjHOpDuPYrq9zoDH1w4sb95fRw5l1ipcnGYuiFuNyQNNOTVO2GPO/qWeSB
fZPTYdKZl/psk0W8t8w0PzKG/bCYKt7hgcyObt/oHaY5f+u5Rn7daXbvjerQR1dMceKqic+F6sRh
DrIZD+s03LZFn9/0A6+m+NPJZrLlKr9ASrpJzxuC2otd0uNzpgJTLzKvhuu8IwJ65xFS427joiea
c85lexPgN13JTtFAl26S/JgA3SdsZTz34WReez2NhPKGcGNQQ/HvcKuX4gegwnRVBlW1kaXX3Y7Z
VEYpjvWo97IMk978jLmzWrv1EK/qXnuvUFfCLfJ4JMd5i992jGNVR72Z2cYqJzebxmq6SzqRX+GB
S+8tJbpDRnxzDT6wQG6M0UYe8D6bzy2N2TmuDe+MD8GP0jjF88NLi12ByXnTudLfW7U2vjp/+pFh
LQ6xFMGRip+O35v4xY95opEFoDqIdzLDqEgf0LVNvcnx/m11F4jHRlvGglXI+TZ6OzwHaTli8h3G
6UaOYntxp2VGMz71ZWXt3Mn0HhuIadtBN+NhyWvx7ofltg9IGohSpGw/7kUO4M+iuo2dpNtRhOo3
PTbLNfaK8Vq6CTbsRPYHr8GBuGqbHC5F0eiTLZf5hplwu5+G9uKqtcSKJwCLWkwimOabl2kJwyPB
P7jfQb3V5yZ2zJHVIEaVQOYnWdB1LVwniINUdXQqe9qXejKYQxYgTMEs/TSeo/AvKeQXl2dLMDH0
CVodPKI58ODwEuyxU1pY2zJw6gfu7OK0tN0AR6jLkyigAl8h5ppXrbE4m7l2jefBnc1rWef+m7ZL
f4/DwZIbO2aJPMcaufuU0wi1WHkeyZfuntvEtF8NpXnK+3amfqCe+rdeteAU60vAg44e6iTibv4Q
k/NQBhJ3GIeQ9ofwgWlq9z5ORfIwse34pZY6/yHrIb2TMs63rAW8fdBjnlphM2Zy32BPi9Cr64Pn
QZWSTfrNLCw95LlLOG9sgsiTkEnrLs2vhst3Jhwy5nCOcFblspH7jIiKVZ5xi9iz2T7Usu7pLByq
C01K6y7TixVhkbJw2E4yuRMCAjg3Vi6/Gf+JkwAcSecOj+urMSUuHnsanM2g4vlZTY1xh301VWsD
Nzr2GyJ8XjGUujARy/xhYvr20tZydvlUgm8GumawRpnBE8DBsLHSlTnfkqDd02qXDdmIOFBvDJyf
eLWrFHE9N1axDkPu+u2oyZgup7y+J8nDtDAOz99j7VZypcu5E1t8WP6bSJT0V6aFEH9F+Rc8OTh1
oSbaYRYTNshL2sCuhm1olGx3sDdkwbMLLmNrFWPIiYlCmrtdsYICJ990paOg5IUhon8AHcmq0/ik
7ybZzLPNFQpjd98mICZWMcZmb48Na77l6siTM/DbRG2z1kN2pcx5crcCJ3QZJSKo92M/hE9WOpbf
wh6a/USz9ytpga5SW5TDlR6X5LZcrBwS6MiUlwBq3MC9GY4XipKHt2SsqqvUH+sqSq3wm6ysAImA
PVHyJH77xsmbnhvfMvemzMIkyrTEGTuaTjyvzX7g3MCH4+1ig60GfgEgp1lotQxJs9GJ8oH6Zs3J
U7+VbeJr9FRV/OR1QQ/wPliWJqpEQWLLtFjsHX3Da2ExhlPxPSg7eCpaKCladfzF48Vrx99ZGx8x
xxbxltAVcrKr/OQx1078AXUezcFsG+UOD6+uowIgxZNCGVjtkIb7b1Xe5X2kDXsYdlY4h91aUpZ3
kSlTn6w5HKq4mqkIvXcPAyvCM38w08ise+R+Y8q2djbcCgcc6Idgi86vvtcU29QkzLgxuhqpWa1V
izhh1UiRnhGwGddT7UJMvxzXRTQrqdQxj6vgyWpt7YJzQG93wqvTGBHBnGH2XtljeuZWroyjaRrj
sKM8GJddBp8ZBDMvM2Ig6bripNJlyKJWqSCNxi42n4M+x1aJlwhHXJEYXK+iAq1C7d66dQQjk2Qa
EimZl9vULfJkm6X/jId2yNaG5hvdBM3oqq3fkjnFqLhM0cDVA6NhhCP+ndNY8npWYIG8kJSmdVGY
0Baa3J1XLvbbK2PUwVvaaUOv4zGwN5VXeff1oo+Jl3q38DTFsRGZ8SFSC3rd4Cx8YFmR9SDyG89g
NaPS3YRX7QHjEEdD6bGMszpWic3FcxjUXltuaj13p3FM7A/Nw/u6LprpV8gs0uE2MmqwDc7AIy/t
nH6VlSU959gJ1exybxiHaE4X/GjE+s6k7WZMqrbamZoqMgAgGXhT3bL/m6XP70oV5HaXVQ9WBDKZ
mF3+jpRtsfv0U2z1K79tsBgvKd2PTPAr51nY7MIyw1hU4Dq1OWIz72PKFhukhQIwxREtwiHyiyEZ
bup4MZwNcpikXNkWjhB8hgIb7SKH8W0UuvAiI1flyZwTEDxDOimMcVz+YAQNOBHRZLbFRQrjGOBN
nXCmUxthPpvpEg6rdsCIe6kXcjeSUCD/Tgv8bzM0VCSMthk6ct25F8rtX2cfbSX92qSHRsCVJV+O
GZbEscZ9/TMrGAC8FRWZdmPdQSei4OdAz1e5t1hDNLi5dYXlO7uxCglilA2M/pvN578NaXlzhDdd
cooui1jn9zdnwsIZmpaqr0dM+5TERFGuOnMJAa2UbTmdVULyWuGQs7phQ+PWO78gNDoynJbe7D9P
8S4z2D/PiNhTXrCcF60bFiQiYP76OSWNEGk2XUjR84w7DRlIyU5qk3j2sF3y7O8ie3/ThTGBQ/4A
QtEjngMTy++6N6cKeyWlidZpdj4GQzfPg9cvUT144cd//sH+r69EDjnBckjzaUv/+oOVSW1kdTKX
zE3CNJJzaB7bMlURkS/O4R8v9V+tmR7rkn/+o03mf91E/QX29/8G3Q+F158+7n/bL93X5Ucl+Ub+
ZJK5/B//B+8X/uHjh0AVwv6bhe/ls//ndkmYfwgGxlz+CB+J63IYSf5ruxTwW9wKxC3xreFS4wv9
F97P/sO7LGQCzDHAnANUYf+FQQa53l+uedSxvIfLWNjjyjcd6/e8j6A26JB9U0RNnCztCZc6DMim
uaTQeYbhLbcTeQWUesxvkvLeWNwwOQEtyGuqx5QAdULXxjq3vsEFddZOGSBRD4M1WWHU1lZZbsJE
xmTQJFkar4sOcgPei94NP3AHSxYzRWK1N/5ip9Z5NvVi7Ies1AXFUAJq7DEv4tG4glvihMnKLou6
Prs5fQvMEd/ak0eVeMzi6kuAbKvE8BCMyj/l4GJu7VH2y0GOufPCetBo1pqsKsyriSpvaLtwpo/U
QS3NQmXV5ScQKmsEm2NXKj7Hft6R7MzSS5tPJuVrfN0G5tzs0jKsvM0MW0eAaYm5gZDHuQ5Va1q9
OWkZe1uB7Frvq4CLAeBFWMSbmfoeF+9oD/l60S1IlwxWCEQnq/LyKDACnJylpxJjS4Zy3ayrvlfJ
VUGDe1XamvldLoGvdG2vzmahakH5P6Xjih9Bvg/Dgh7Aw928mmWvrYhgMns7d5kXbEqGrM7WyXKZ
kl8cWKzD7eSC9AD0NxVXjqjVKwCuxuOp3vlyUySdtNiLG6zsE5zLP3Ie5uec7L4kDudy3cne4WUT
767QXX2mePA59AcvYTIureS7Kp0cqkls3Jc4AOd14fT9BzCwgnVDUkYXXcY5peh4meHR+C2IWheg
yFGUsaDKYQ1xyoy+tddYjYun1M4BEjRBcaVbY6BSt4R9tEDDfCYs4mFPYKhnOV98ETFIldKWVcng
lTP9xs9d8MbxrEg+sqzRPZmZzt6LvuOq8TMd45gvl4YfB2Tur4Qe2qRoTHS7Ep1RpDvXwMG4thfR
PwBySc1NF07Nzg0diKttflEDJFynV4uhJ6bKS2qSkhRmY7hyM/w425EdEfMkkSvJwjaZN0vbpAL+
ymC0UUXLuu/c0Wb8KMrhnm6SeRvxkPXLOLQLeAaZL08OxccUKWlJl6HJlFt4BLzqupbG5a3C+WVO
mU7dY9VK+R0I6Q5RbmfTi0olGSpDg1pk7D0fnzdTbLRobTsY+1kOLrm/wF++iXxInzpr8RFbx1rU
u1inY7bWam5+tX0C3qOMISZj3bJR60JauGsrN/M3GeU9rXzvFSYf71S8qWnKe7ToNV8AeSbWqRyy
HvYMde83AuCB8L80v6jRpO3dWVmePFEGON1lPhrvUgzFFO1DbL8Kbqj4wggypo1ptNlNwa7uokAr
3V9laiRMMkd+b0X3oFk7+5M6J0SkPsoiq++70R+HleP34pBXIeA/FznRi8HxPpz9dpz3oNEdAz9+
HF5RW1GFk9GeQQ7BtmNunBamUeSUnnkDtS8Ot7iKwKzBh2vGo2gdna98IBLfjTLUT213S3HAWRUm
t27TlujhLXOONyGG+PZzgYTeRb0rqveE98DIxhvt5UwHbcSRBlliRald5l9gdh29ZdQOQniUhv80
6Kn0I0GjMBJYVXflpp2s/MnyjDleD+VYvujQnlgeYtX/6qq5ug0UyQ+rwm2B26GhtdnZjSnbGYN+
jxePqb3nsGge/YEJFlCNwCy2RizSX8jB8fKTb1e/ekmC/IkWk80BbVB8rpJaB9vGtRbYGB5Dik0/
x2awHSB69Ku+t9npBZnim2KQHDzZwoCXncDL7reuNZXXlzs23KbuJPYXca3zD6H3bdv4DGRsWcR3
cWGUXeTYVXvbDm3y6omhprFzwjDZ86KTjmaa2fjQpzZIH5evbVgTizPLTSvsOl074Ck+SlPZftQp
nm3rlhvZiZqU2LKtr0hqiDwTQsLaTtr+jvI1S1ZTXHvAP1KX48jJTAcwQ1MYx8apG2zCVb98+XES
PNViHH6WMliuCl+wyOrDJH/vs8lhs1Z7dRzxgfPePWUsybork/yhh9k7rjvhNB2uKGvyGew28wPI
NDfbKUanxSoDA9KtgahkF6zBJOHehFVcbm28h4QMpSGxa2k8deBB6vg7mDIwcoW7EC3V2TxQI593
Ccmuot2SwQwdQy8UcIMKspSFS27eJ0sV6E1Q2l0VNZkzHqjmRb32xDzdQ4jTCq6L0zPw7VvroTDH
5MafOyh7c3kZz5YMjILIhOx14/QqNJngJIqD1VLLd5Ek6ih9BosshntLRxaCLWh4YG7uqAmAO3Gu
+q9tpe03yxsSO2Jp0s+QJYIuXAFQdF7GYrbuDbPSPBvgVYFZmBrUlFbF9LLJXLtdm6JOvG1qeEUb
qdBwZGSieP8wfeciaHVUNULKKL3bavY5aJaxdXp2YkVjM5135lsj5+1EHeKZkSRB0T8TISXuWKEH
xpaTy5QMIaT1xPFU50d3GgVnWzctG5lKG0R5l8fNqir70QRWCYdoWyfdnK5BIYz8QRH6r+hXxnLD
TNK4DkFPlayVAq6asm3UvCZjLvjFcok9V9rWwK3sZWTC7Br9+MXfERcbJELiLXFSeYsCQNoXx63g
/iLA4VjqPG2joEl9SHCBKx/CZUhjLvm+CzYOhUJ3cdn0pziePZi/fUhLmc4F99tomfnnAtfsutVC
AHPER0GX5vAtAmWqhjsLpNd8JON72hEtxAZ/JsGRNMkAEx3jZpHVqyATl9VCEuNAs2Mt1/i123Mx
AhtbxT4T2qjEr09BwS79xa0vSrUcOcIT7mhr2dm+WJi+DMYCDUPpy1pl7lNn4yxgN1a64ZUigCDM
GkdnrpZ9XTV+GXncNP2agsl99OSCJRhkVtxEOkvDW+YActr4zSidsxYsUDcujey4cTsjmFcKO94I
YGkSn6OhK4s6IgYXlyfJ+6BHqz3mLsAezvRiIOc+6I17KKJdvk4DED1QSmY5bi38wMFKtNN4B9uh
S46YDFgflSw1p3O3BJdbabaadcORkJ2t2WGUOcrJNaM66GaYqmyS7om+sO9JOMrflc9MaiXqPtu5
41hm26YMij6SDVap28J3c4oLE0ITC98gpZRVDBDcqzpgzb+1UUh4+O+mar6ZB8n16Kvann8h/FTV
D0lMyEaWUIqlXkltmf45YUOWPlMTZ8UOME2lzgLIXHh0FqOu7/uL62QrR1NZFMBB3G/TzLLiL0JJ
8nRb9oNjPlBP+OLs2jSZ96xMbRENFgvCmz+1PLf/bJL/LBP7q/6FNsJB+cL34tLmIGz9Xf8SZ8Lw
mqxL1iW/feV0OSCP2i+//vOr/DYs+MfL4Efz8RxDB+blflNLhF1T9dSD+bpBQ1pRWhT6wfIHHp1U
lag/C0s0Zw9STxbNNtWg2aFIin3ZPf73Xe7/2sL+BVf//xvKHgXTn76Tf2t2HxiY/vze7V7+l392
u5b3hxsAEwxRTcI1od39V7dr2X8glrxAHxjCYZu6iPH+1e16fwQI4vA48Qt6yT93u+4fiLHxOeMT
wd7JNfbfdLt4Cf86CaGPvSShgju8OF8I4Pudtr7wDiaP0J5obszyGftB8GkHHdVli/qSCyoxHBWB
SZgDEHxh1qwLyy7ryF0cG+KmrNRXD8URKU3Y1eSZcqzgp/DFNampJRZ76KFffVKlHPn+YlyD02Oz
bBYXaOfY9K3YBbZg9joj9wBWOEBIKe0EomN22UQKe+c0EPV2FeCbJ5J5LbxlDsGtW1W2MQ9Np4k/
RJOR2TZ1NrrpZnFQW07UTiRnVJecVun5XsZeo0aY3ZMgCZJLl6on0zDOb8akNwhxde3e2hN9iPbH
rmzeepUJb80h0ILzC5biaNdud8oTG2mnalX43uWBB7fNzSRjw7q4EGlznVQ8HdnWdFavQUfGvfWR
wQe6yuJBkbyip7Nv1fO8GqaR44bkWDT1sHaoBEBtG/6mmSnqTzZNTbjzx6kkB6Rxe7HRpIq8ZkmC
JNNlt5vsW46/ad0umX4Vi9Pe25XuoaQiq9PsHcT46uIjwtkDeuy1TFznzbcS99lPtHonMaq9iT05
0Qpqj8LO7ezU2DYIOqqo5RS1mxByGaonUWOtC0FBs/Zh3QZLdqiD5zDpT3WarWwDsmFlSTZMJjtR
gwnCa6lvO6c4xY2A35WQRe7snXJTtQR1OPKABEtuSFufpdjyjPoI0urOtM71RNRjsLwswGX3ol6G
6yXjQZnQfbqwRkXpUzeUnwgEnwKWxRGCrahhQAK6Fu3BeGW5w84rlxs9jmwsw2NqWM9F/5M16rZN
ngtP/jgtYLjEfJVjxV4NM+US3IzDgFqTXkbGB2syzEg5NjyO/hVDJVIKigk17zoHfhbeDE+hCrXD
ateWM9y7eqP8Y61z0thQ52tPbMsOwGgQp7shx0keoFYSMIUyvzwPZsAYwn9gc3XI4lCich3E48Uy
9eAVS/2Vmf3B1lyCAf62derjiQX+ZT3Gk19A/7c2kzL9BzKzmilq2LAsK4PpKeTiGaKD47Pdbcdf
Iu+uvCC7dYOgOVX/YHeqXj32cxBdwGBjPB7TZOqu/QlJcgIOfmrhYZ47IdeBM956PQxVe1kvrDVC
68Ocr2cnIIFxbTlNpMwXFNgbK55fSJXZlB3fKXZrEd/OqEQWGl87CCkhmTR5JSPosVyFJgt4s+bS
fvec6S5ehgfbZ7+YeREpR1wsDDRKvVbZdeG524Clo+knNz2rCB6Wa2j323xotzLwTkDOtppaAX3q
ibnEaqmMbZu5ZxQ2awwqUWFWe9fOx43De6Hv2NcDUGPjKS2+xBifbCL5kvlVeNmyCtsvn67DlCcZ
F1tu2SjUe2Y0X6lHqZSkqDsHYJmyn95SB2kSIxw/fVCh9djqqt4hAPo0jPCDq+40ET0r6nRaua0o
10Z+p9CCQfJsH/22mCKTfTyDezvyg+auJGYt9qoUkI2yV2716g3DeXLYeM5eGOU625ZDIw5sWMlc
XXYoXlhUTeS+8pN5ZrtKKe/GTERerH7ckUiDlTMKcSc7QH7CntuoTvJb6QQbWNpnXbb7yzUdFCre
xRhl1lyl5ZapSX7SxUiQOC+j2unNZzRB0TtdzZl3jbXthWHorgYSHfnC2PX5eHCX4KFc4H1SS4kQ
2vxyY0p5DItlWwPtrh2u5KkvrqGZfoaEEPQWcD7Gcq5c2W0BUZ6HfLhtfe+YT523XWLu4v6Vnv29
LfXer8rsoSLTHG3y2intu8aXN9Bt3UuQUx7smql41LV/TbfouEhQaJSipu0e/Gy6F4Y6OMGAs/fW
gLAeyeReXWrWNj9Ww8c0VYD7+7F7IEHpajJ+MYV+mu3uXqhjqBBndUwXGmqlEodJzIp32GmV24gN
lD4ly9m/QN0NnstWJm9Yop7h1J9hhe8dhxtToa1s0QHoVe0ZZ7dEMV5cF2JPv3lWaUBsaU04Qg9d
2EENufYzxlzZ4G9q38Q/OCuQkYQUs8PP2gYOaDPzqEHASvSTvR1F/KvX7iEL8r1UfnyqqrD7KF0v
X8Py3fsNM+GJGdBCckeUTxNDMUisaRsgWFzAaW7q3KNNVzudsagk42FA8eeiy+OcXYYbhl3nPv7q
CvOMtiYKqno7TOWGvN3IzYj5HYHBpILN7/jZSvdszt4tTcNK2MvWURq4YMHz+HMRh3CpbnzNbChZ
Lf2tWQrW/ieHvbxn92sLoUBYlwiIPcNJP+xlILjXYCNNd9zf5DFNRMHMEbjjB7aHM53Ep5M1vxCY
nsY5Z+zqLKjeHGS8cssKkKet7rZ+SSFfbcbEe1ROIV4Chf+XnAujKiKZNzeMrXj8gkx8Gjv3LVg6
JtHeV+sbTBqGz6Ubt6o36s98juXRRVpItA9jvwDd7Ez3UTBGJ5LilS5IrXtp3s5L4q3n5TYE5kj/
hwyKm6teG0xmGk4wLJB7GJE8BeUHkpwPAbx1ZfY3SyCuxKD3LQ9zy6L5HDyHgW5yTkKDwboK94lv
ImQMEQbL187w+ZLyc6Ja6w6iBBrOZ9Mc2DuDenGvSRfg8G9dpMTD1u1CkkWdywjd5e50QcDiPp7t
155Bzalb0Mso90r73S+XEy63FqIsWsEyW0burPb15VjN6WeCG6t7cTBc8WB6WrQ4JXXJ5nkO74b4
Nkj8F53lBxxY2zIGwqI/A0tihqj1qTWbTeaOkZGku9aWR7QWjxl+uJXQUwQuczs6tMhjCq97rtSm
y0xcg/ZXSdDHBIyj6/pr2Mkgnbl96uGQzzgOFtvd2uH4nYBqiVxXXuEOOBJ8cOvZKeLoSrIgma1H
12u5IWM1H+xLsBprknNio4r1OQ/ooZdub1RhCrf7hjXOmjnkbrQm85ZtdpTZ40pamyX7rsnS4dz2
1slFrJYhOx70R+l5xF5c3B4P5IptCVeM2vzdziDABNVbg3oUSv194LWRPb/bgyRKBYnaMt2RwbbJ
wLtW+ZsLfUAvYoVMgXUIlSDiCoZCkqhUM9h7rvU9esle8IDPJwvdBVUtOcqSTgz9TRQI2Lq9jaAH
uHxpbSz2Dpmhb0Ni6wYmpDbc4AF57+LUz15drTL5tjQvadbPSGVkeSMNJmJM0pXnkBLKjAFBXlEw
FqMPvlbl6AfR5AyCr8w7Bilyaafsk70U7SET5nqe+EHnE8yK1651H5Qw4xd4sQzSsz1VCUN5i3BA
pNyesUlhyyfx1+j087qspm2TfE/CWaPWQdII1ppW/3K4apswU96IXupNFcMr9jwuT7Aws7k80Reh
AU2cbdDdKcrwO5JhvPUkaTMWMLXwYymGW/uKdILnqf1BKUrUys1knspm2IRxtQ4L0LKZsy2az0Br
wuzO/vQBi3IOMef0LpcXBHsMLdVPDLk5L2/6Jj26Q33qiZJ+hZu+68FjFzPTXtb2yLZinvQCG4zz
UIQUW0Ny8IZ+ZxVq/GExzwNnYOENeb526aIRVrqrpE42dkKvkY+kkFfTRXxVvNqtRTlc3cpMrapW
DM8oTNsDCrAIQum64y1A7jYRCFpwZP3BfmCER+W0rvJ2r8giLLURpS3vr87cD1ICXCNcySyqNFkh
yv/uGdfOhvnoMtQPlwaJWpsOnNyQhIU/MHdkZEdwQf8pmehqgRlznNRdxSzeRgN0IWrPSXx0/B8n
mN/b7mjPlOe5uSqnUxakV7Pl7uU8uneVxqmznNip/JQ+FUxtrHWHOBZSWITPFpeB4CbnDoKvuycO
Erpku2nxQ1zqHYF+5yJbHVMCgtvsUWq+KLc8pPpTFXpfZPZVlnY7vwnR4ru7qfsBwr9xJeae+Ish
2M2ANSLBiJUVTpSNRURm2ynxi63H9DRL0a1N9+D8y/Ke9xquKJOj8n+4O5PmuK20S/+Vjl5/cGMe
Fr1JICcmZ1IUyQ2CkkgAF8PFdDH9+n5AyVWm7JbD0dERFV8tbJVMUclM4OIdznlO6jy4PGlAe9+Y
QRmZygilWV2I0lwzDA52ku+W4c3K6C/M+b7t3Ish0c99DstLZPl7xjaRGttrQ8hQlAIDhCW2RWpZ
UWdoN7ObvhhK2zRM1yOnNXJzFQ32DKLxJARolpZYu7OY+2HhPkf7+jzNQ3lIhHeYCLc+5m5CevKi
XQWeotxh0GiIx8K7hWMPPlwPSQKOPA3UgO4U7YtFIEPj+WA2mDTmZ4Zor+NY97bD4llE58JgPcOS
H/lJdYE/CVWSSkLDnXd84duSABBmCo6LAPawWMNOLuPkYa5gMmcEV6zJn424SAhuYHW6bZgZ74d0
FVNi89wINT6nPue5WbWHhfKwpEtO9Bf2hhwDVsGyz3QV2yZqHqu6N7nTS/qPuTWQ+xk0N2k2nBVI
RDZ0N+dmyz3YZ6RnOKo7QMsFsu4gBZ9F3GxdjRvYp18N7cmIlrItdphiGHEH8zcvR68t67g9Y9be
n/CuWGGBQuNVC/x2mxnaOTCXr00X71myOHz80z4YrXTr+ukcNU1yElZsb9hqMWpFqY3RspnONb/Z
em1R7Qfmnas7Q03WyVn0o62CKO/8C2W3n6t5PpQ5Fm6YOOB00oSnnBaaQfdSJsPea0xEWHgft6MY
wlmE1hgsFPfLEWfMcNtYwt2YZjRlazrOAU9DVEHZm/3zHu/dxiMuh2DbW7vS3WNW39QddgkCMFjB
bAKye2f1tmTH9fNTu8Wv+SbCzqhezFbMC+t+d3pIiSABzQ3A+ilrcDxsMhX3b7Fpx+YB2Rt6bggD
bbwDp+mjXINr67PCrHWXnFPYP6HCKYKzc8QNvskZ414pWdJPFWZf8h4gmI9wti3xZUU+PUr8xpgu
+tnlZtYsvTsDQ5+YYUnd+hjHxpQcEgfaw96VrgEwumnqqwFopxbJpTDOYxIyqDq4eTNoBkatbSdj
9q4JqKY1sIUiKYSdkvksDC9xjx385pYWwrLTfYw3hhWGJYwbiib64HkZaD3zYEkfRZnx/fwEAnju
1kF7/l9LKXXk/RokJNgNy7YyE/5Zvv8TpkLzg0r6j9Q7/13nmoys/9fvUpk/zzVfqv9x8dJmlfyg
41mldD8mm+ZvDnxuxGFMEC3XX+eX33U8hvkbIZ2Ozv+YSOPSZub4+2TT+g1AJLtACAUobfj3H3U8
CMwYRmIH/qH++f3F/Ri3/wp0+24T/Ld0zWNGCtrGASVkE8lrecFP5t5e4E1zRxpIz+N2qvD67IPV
Z+DgRI0k8Wh7M7W2iOuGKw33hdFkR1v09U438/tCmFtVjXfUZvT5U9qct9J5sEpWllY5q63md8U2
DRp2nwOYTxerz4ZMlSLqmkGSk0SUhqfFr4U5kkc1WCRbucjOJ9178yAgZENQHvyg+uyxvIuGyaey
VMbd4OoHDQHIpkHwsSGB4OA7HaWoOlbNMwEE48boXSYOdnxfDj+2Ff/oMv9/Eal9mPDvX+Ua89r9
rHf7D1SyUff/6iY4k+23l+qPN8D7H/h+A1jBbzAIfFDPSNmQpq2Rs99vAMv+DYYPEzgHkiaQgHUd
8OMGsNapv4WnBrcxN4+1ks5/CNnMAO7CyqJZVznwBR3rn4z2zT/dAcz2YcHz9zuIOB0UdR81jsOU
BX3HoRsG6WAcHLNU52KRpkDk0QbeoUfe0xN/pouj3eXpstM8TJvwgRFttHbPPMQbj51hPYwlTcOY
+dMNnu0nJTNmF9p4SQE8f9JKz7o3oRsw/FbTuK8tMe0wZC5sLg3GQbgCr+ERA+R3Src7s0aoINti
It6QvFG3bHdBbZXWmZflxJP4uYUDlsbBREfvQsm5ULqraKl8t8qQWfiEDbwW2KLlS+x3Nvex1dk4
QbDF+tom09M52c5TDBGFBxHmJ+5zslHYhHl2x7BAp86yRts7MQRzm1Ptpf52qWdBMSzA31joVbCT
tmUZsz9PnMsCVcXRlxXSjSwgU9TolwrJDKvbMJ2sTG0BTBiE69T9iAE46yD5IB9o2WlUanLt21hj
OdcyDPUl0R4zM/B+spOzcckMZntLWiBdiBovS44tY/d7q1OxPoY575ONsVikzYnN6bCBxVA+MTeb
vPOiqavLBgNQlCfdMlxNHdQiLG/jJ18vDXFhk5ylLouA8VIz9hMaDKcKnBfi31p+hmxqinsdV2F5
5i6awi+9SkJKgkm6NkY3j9a5rHfdNMRAbcvcF0HUmlP8yUB46BxrwTaVAD72VtpZALyB6CB9Qs+3
G9CtfU1cQmNDSRPjnZhYAXg2uYjow1u3mLbKB6664WmCuGjiL603tp8IuWNarXb40Vo9LAp3KV8W
NRgCEQNQLwasxWy9VgVdiJvWJSlrzARahGAwNcIRCxzld+YUfEdt+dpj8JyjCZOPE1YYrZ6m0cmS
LX7JTL9DQIfnGEV4/IDABzKKTWDbZh4CBzFIRm4kKWZpfsecxuk3jj8XNhF2KMRDMmyVDKmXfX62
WqqT706UkngjvCvHrosygmpuXXWJVy0bW3NWeiOy8ibS4A8f49G33xBm0fCZc+yfSIiTcmNJGQ8h
gptcgAO3mWRpNWsGfD3BAWYQiSyIxJbbcvHYrWSJzZs1T3Zwkes+k+xiKSrS4OhrduYi7HZTyIX2
xmkRUGRkln3xcQmKiA/c+5Z63doteZP+SCM+fyKwBfQ1erjVUaNEbkcxMuw4tBtZ5ud4knV5wZTZ
CvaOlFi+0GBU9GHYU5Dka7J5VTFMwO1grwqevtHJ9rLKpGcKz+LzgqFnx/zSL05sswJjhwnPFpE0
7WHBWT0PDHfJTsPq2bIT4g1hKb1bcI2YmKBjnTUcNiofHx2mpajz6z1NV/mgtQ4uaWJKudrwpZT3
eh9k8BB8+5IYlo4cVXfJdhkpEVYkMlenKUjTtgmpTpR3s9SkVYJPtuoHr026VxVUARMXtIqPWVvm
t75cWFy2k2UcqHI8YBpymJII45zuMb5m0ImNqjogfEiNyJiBJG5N5caMWNGUIV5Y4jVnxjLPzWnV
59Hgt2Xv+rsZ7uRGHzz7R5bEP3pM//esRg3dAFkc/PJpfP2iFZn2Nc1etK5TH57K//rT3x/NZC3g
6qAA5KG84i18DB7fH838F74WvBGrcKb/rOY/PJotikVA9b+v1n9/NFvUujTE/CcDxivn2T8iGFGD
ftCYaxSngJXgzvys1jDnWmAxFAfJDmUfu8EQVlrGft1c2ucgIZtvMhkwEc9UHnSZGWwSRbrl2UGY
pVmY9VEqc0HV42cv3tDKs1afIJHa0jlLluJRjN0z9IPush497eRU5b2L5zgkSrskzJOoICddl1dx
XYcL6s4Qxg303ZytacpwImUTaUQSFtgeIdyVFqvxvCA37sHJc/sR+hoT2AH10Covty9g1z6T64oE
ckEe3cV1TBwnZBPoaHeG80J2MLpWg1oizTpEXQ3ZjCZrd6PrxAVFi7yo4nQ+0PSjpcNEu5Flxauc
+eoDOYIjgp0qvktFy9Z7MJLkfKQvfU4oDUAaLCzLG48AcH1xN3M3s2gtSO2IKqugNslj+UoCpcQQ
aiUHqXkk/c1V9XUx43jXLm5yHzONfPB6A54Bh9jGJAP9TAsM48AExrpp5GxtydledkWRszs1iCk0
vBmjXaDzyzxOgLlxfYWuVwV3VBnolGPUyjjboLqhsUgux6TKEQ7aRFQ6zC4txLNfO0vDWSW4thAi
+xQAJlKcM/oFeSbJM9865L7vbbvi8O7R+19gA6svZs2trnNOzAPRS5yRRd7ruxTKxR4eYHVh9655
qIUuLl2/HT4j0apDqcXeLfy24GoGub+qWIdPsyyKM1oYFTKlx09YlsUVTPD8MpiIxcTfL8lsJoLQ
rY3B3ZR9HG96TEabUabphaoD2n0xYNpzNYJbzUBuJmddufqLsdX1ZtEA34oZLXYL524dk/mT9QmV
b7vtaLmwz1riS5K29QVYgRu/rLUNywEzzILMv/LamNmh6FlZ9nxclpnVUTx3rw5rpEsUjNU65B4P
70X8/4dj9K97ov/ARsZchUW/6Obrl+xDH/P+9d8PS/s32Nj08XhooO/SzHAqfT8sNcP/DW0ZuSU0
I3TtfNm/TkubpBsaGSR3HIooOG3+0++NjPebq9v6qltCHQD81f0njczaRn00oVGYWQzM9QBOpQdZ
7mMfMxL/nqRNVm2cYlXFIKcfl4OnVa4Vqrp090uSdzrDcopDRLVMvqLJHRYVJez82m2v4oIifCr5
HTNGpbS1Gal2WxAj63DRST07lHMbYy3XvbKOgpJd7u0f3uu/0ALyKFtP9n+PIxx37fkMz8ZItxrq
GJh8/CHqWYcXXwxvipnKcMNfyq3aBSNhixNKYQaIOKHTjUvM3dbQkMlzvy97wuTt1zgwi+QprmJl
7ek9WNNLf5nzz3igFyPqzIqkNKS/OQGclqVeFOMXFjMNwZOMq2fphk7tITgaCke5qAEWs72rtZi5
OlgNec3EwbD2E+SUYasm2+n2y7AG1k8LaT8M9hu9CCucr/hVCs1ztsItSa4uGbGGmVE315C7AhJs
TI14Mr0R7bChWp76zSJiZUfE+aHHcOemCpMyi9t97zvVGzrz1Oo3pOE1l7g6miffBGl26qcZPAh2
3Q5hOTsHtiUFSo0hJgtjo1S2qG3WeWYR1VLTTeJZ03PsG7a5Lapxvh11qOMba6rnJ82ETRRN3aDg
DjUJzDHhDIELD2kcYfjmIruHe1dvE/JEx30KyMZCENzyPhIPWKURfVozPfOnNdy69TSM92nAyv8G
SlCtdm3MCjfUU6nfirIxnAtoAuW8s3qaMfziwUpgg0f41OuGydZ06EjYTOeh/YbBMPbu0qpCO6U7
Tr0cfKXzfBbjNLJMzIpil/oz2+2aaIzlWllGk+/8BhstrRDPQLy1Bkex3RtstsahVxjkVzq/bjXW
rbc0Q0ZGeMZP0QuzfpKqSYNjPsbmzYhNV6IVSfuzes153NrDkE67OYASH+Lsn5rLPrVqwh3Hzp5Z
NAT4mqGV6YRuuu7asujlcuaZTbYatwv/UXVgHqNhWEdelqPSz2nlYYUp7BqRkBOPVXfUkg69/SCq
snkaYQm/EUWDv1dWdmJ8Q043XXs95udQDVKbeAZX9ovRwC08Yzw4xrsYA78f9sSszltqQdGgIDYZ
+euA2tJPBFKPX0wplLmRJmkQYVcwcogyJNR96MSxMq8WdhTuWTIZfDMbZf9soMuu1kBwQDLlGi3l
cl34A/nx4E0bDpDGHn1jVwXBdF0Rn2HQmo+DdlfYvW8ffc3gZusNH/E3TCa+qZqNAnl8O03XEwT4
2Savcr0V+x5rQ7oRYuBb1Ewbp+dJEqt5IERvYWIvqbNgZvQ4OMpvNsg+yoceUy1LJS0n65KIC4e5
/8OUkstpo1+kpcVRMdVPeOl786pgJhDvvl+ui9nEzqMimzWNSi3naPh+0bVjWgY7vx5ImTe7parO
aSnp9y2XAiIUnf9Ca0Jau51pDRf9kDiPZoud/Vjh6jIxdHlWWDuiu+E9gV6TpbP9pPVxfk7sQH/l
GiOrq0Kk9pdJG9kYVbH8JvJCPzDzFSeE9O126EznqDrJrVzVfRElvjkckrJ6QzSHQYTRbLJztTK/
9AoTnZadQzvYgblSED0oBFhp6s64rUSsf8ZXpjj6c3MrFjE/TbXvXSKpqT4FA3nFPA4S+TwWenAq
5iyzwlmrsCGqXJnsRmOU51IWD3pcB0eg1fICGdU8bsqkFtcWNms8HMK3DgnNgrcCo9JPxeTc+enU
GnxSWYYmVR/6/sY3R6WigO/gbtoEaQ/vT+etFCCFMwU0EG80QtAk6mIzW1heJNlqGGiaqKZ2vM1l
q6URPhTn2jVKeW74NZ+Bpal7NaGA69hgn83eBN2lXeNGmSg5UeK02e1cp/nEe+jPV0ulGhQjYKAR
hLMcLvpPudeLy9kkVlqM7WffkBKylBOzHoWaXmnHoZTx5ykXd2ppk2PfqPacn76IBl+ppykgVyQb
kEDm4KfCulByj4YLKS2WuS7yMlGdLTY3NO7KfmSj5LNhrZnXhViquXMFk45xu+Rpsa4x0zditcs7
TmzkUxjHkA6Lumv2Os4hfsMr06sxaIJ8y3a83TlJh3ypsN2lgcLjO2YomlKc45NJUpDDeEYwCqBe
WryMBVNAuvqLXFaKE/DzZ0X1iJxB85ovWabBY2JbOt81Y+MSJ500GqYhMyArYe57lvA2s3x8Ne7l
Qjl/1AG07DlJ1Hk55l5IxZ6cMVltDkXlLc/DDMotUaYqdw2rOqwmupBfeDQKADVND2NGiv4Ar6+N
1nxRlLEkxptnGeUL+79yBT4Oik9sM/X58E2Tk/3qpsNbrC/tBdaYJOqppj7NdhA/+XruPWv+NGaR
3dVf4A4ynRRzFoetHrPMS7zBiDKuC/6qPPBOQiBzPunF0NzaNj44Zss4VdpgrF9nlENvvuiaa074
FeXHvXfpWG7/1TB6706lA8as0UCZBLTBO1eVvdRRW5gF2eWmf1Obs/dS0oPdCM3N4DvFbPuzZPmc
G6Nz6n1yVKVfxxd+kS9fO30xPgNuyXdm1/U3jmcHYT33wQbEjYxKt04AnoFm5PzwApQ/pZku9wvQ
G3Ygub+WYzg0hkNuOU7wBBZxdUqyzk+3IjeqfIX++UifxDBfpDJ2n3J6vUtpLkOwSoZQF2m4Ltow
SFTx5vcjci4x1h1xPC7Pfo4DnzEvmfY8T2IMI2nGULlKy4FFbG/zMAYZtnIt3MrydmMmpmnH0yD/
DItjcHckpA8nG1GPF9V6UOy7voNi0kBXY7bdyF6/mTFqH3pcmK+lSOTZknK4bxzLmtywIHR82acs
CdJwwb+JzZtiDHvwxGfgfyKzG2WOXymYhQzkJMdcIhz/0Wx40bBM8Mqyv2dofGC5mxSRhsel21IE
kQNjc3Nh3K3qICIAWHtlPY4wdiQeHNZPMTNCcDQTzWgw9btxwrMepvWQBTzuas7udRaHFkeZJULt
LlDnNQ6mjC627RTrKtPVbkcvI39cAsNPtujnQIMAOimMZ5nZxrOyvHm6VsGswzqybZy/GaUQzwB9
0AGyDE26bZehVtculVJ2zogMoE8dz2Z/ljgqmPgkUAGeByLoHrPZrm94IvvDmZ2Nq8CcqkNsGPrw
5Jrbuv6m5t4p9rokrGQPPUfJnTdZPD4KgvAOAKjKZC+GXt/YaeDV4bDA9tuMowOrpbMwFUC7Eq5x
UzR2geAsGIZrB28SfKjUqPfKgmRe1irwtyYFXhex4dMP89p3cJhk7mmOaxxOGbLcgxUn4tZUE89V
u7adN4qjS/d9S9B0ZuOdGVY3wSB1F/aDAQ6FiUuSCDFMpZM4jbm0TiUjTHuvo77O0TJ0uX2S5cT1
r+n+kG8CVJFkplNnPHl1Evsbexmby5xnqBPiXbix4xRLpK50hkEWnEGEZoM19VHMYh7hvWaThO7n
Mzd7Qeu2pZ+hWCfVNn1pq6RH0rbwWF66Nr9oDeW+JoaH+E5L5zB2qLa2k3C1y7wo6+fASFjECzJj
+TQahT06sOuxhOk4CJgnc4UVoJP1bOI4y1wMjR1Op0NVSTVsxoEgchCq40oO1Zem2ZteYlobtTja
OR4Kv4kW5WjGGY1Pj/obAsFDMAiCOZKg8h/HEnNU5thzu8Gp7T80lp6iSOw4e0KAH/VRDKl1ZtbI
2olr9Lh9W7fiZaaWNB98zH3nQTXx/s8WUJbQU8I7d4e1v0t0ZX8CLiCf7KIe9jn4ymfyTCnmjUJO
38zeaG78RuYzP3Ea20eludaxMq1uPOpoyvMQE5v+HOP8RnL23gSkhTGZ8CHzB4QfPmSaYGmW3bCM
0j/0/ogD00bwqtGqxOMa5hC/Wc6YnfRMn4B9ev4R6mV/HnSVBI6kEWQflam1WJHCPgFjIVAdZEPE
tp9TYlUflDEr0DquWu4Y8nkdm+bSOhGNlX0zLehH4MKJzsSV4GPYLGwj1NfDwjFanGzSHhDvoYa4
o/x+3x3hUIfwdIBmR0OYSri+vPH5RWD6Emex1m5rz0uPKbg1By4DiewQ2LjpRrR/foLTsdVLPuSV
1pau3DYNl+aNnTnitbVL+00NDniDIGN6OaXBXTLHyXb1HEWmp7Glcd5Rcfo7NY7b9zV+R8mR4WY9
9iqpmFalS2pFVTYWzb5pZ+/JaKU1EDmozxtt7b+Q+7r8f+k389XAbBQsp+x3fu4R5x6snDyMNSDz
8O0MB1SJ1Rni4WnPwxLdCz2lD1WqD+N3CJ+rT9c6lcdeBO3nzPOST4Zmuif2VBwWZEUfFsTpVG/z
la01Ji6aFfhXNmN6MmS3WLhX4AO6KynQ1KwWdbRHabOf7EkdpxW8m87G8GkqDG/vJRTwjW7tZOkM
V11v4vElsSo4Xwrvm5wM+IUkpujcothoT/5KOuwHQGshE9VchNgd4V3KiZg3QInpmCTfXK0BzZka
1tbnUEUOuVIWgeC3VoSnK8Od44jACPuiT285JQsIkHh1xzoLOCJqrk6e9SvhcV0/o9IU7qMk6CRU
XSLY5hqUtrrlhyWNX9iIob0us6zagkYfLkaYkpiZgx2BdNqxda3iZAvNPAyxG4JgLu1tw4Ly1Re1
tc28rrlCqYkUEA83NEvxTrZMV8ilLbvuporjHBmgoZ21WpIUzAdRTmjKSz2kpInugM9oagRKwWLt
cMdTX8ddkYbIcsWZvjI5gfS9LElNZJEX9Id8dluMuqDNfMu3rzCSFQ9DmQ7ENvltxrOZB/3nUUwz
gWkrE9Qw2Ui2oMlHlN8Z1xLX5zFG120dpmoMvtikB9xWnd7z4VtIWGtQzP3JGItYg+3YwDFlzTi8
FSvc1DOoajgnA3S6bZ3lkF6Aonpo1JGe1tASHNcZrjtP4yZKGe9nG20R7TdgzViE9XcIa9lbn9t+
VXG1yqj2OQunL3FeAUwTVB3cvTMiuE2p0aBwGS/U5K1NjsY4ZerO9kvtSDHOSjbVHeTCdSJHnoi6
s62tCv9xp8DONrH5ZDeNcaqERFxYkeTjNKMAM6Zpz/qke3tzRdoaQkynNNaS40T/scnBw2ypUXi2
titP0V8RuQ2z+ZQdeIWk27OMT1PvsaXnXHDyrdvzmidWLp9rv4rxX0OjZxwV5NcJKMFnJ6ncgu68
k/es59Fiwg8r3om/IxqEbgfTFhJwWw0lap13TDBM9BFjy6DFV7MzoGRuh+CBzMB267v6uJ87lgC7
KRltl25FRwSIG/iWenDZGe/wYs9w2i/5SjRW73BjCeYYK1HeRiAo4NVoxX5YmchUnuCR/ZWUPA1N
ve1KEG48AJsvytDy69QBE9zGg6QFW0YU/u84ZhQS8RF02XiUNEk35TDsPK/wl8hL5uILALR6RkGR
B0cjLU+5hWfbYMh9MJCdHoEepgcPNf7jSLGuQpgY/itsnbkLMRP7TtR7qHHZamot3pSVRO0tg3ps
HISK7H66/npu83knV4S1S78l/AriQV4W1+WcHhU/7V5pihvdX1HY9ojc9YzIFwjZieeTx4eOQHte
Wqd5BGh+WQvCfiTzW8TbXvaYJZV+27YCU8iSo2skdekpyLv6oCXskQUUbxnjBBeMyuYDNXMwM8bQ
qLbpkyVGD7c8H9SSH2knKxYUsfsMCtpAq2ClF4JPqZeQTnBGxMO0geRbHZn1IPTvzPmoUlu77QRP
Imoeh1vBumX1rs4Y+iUsLbR218LNv4htICpQL7V0ay49YmiWJh52At8AfeY5KrvU28B4YnWlH8ZO
wo5WuSZPAWtdZnMg18nfQUENhN0op3HXmEX2YBaWorCKs6gPHHE2BWl7ka9IdxJjPy2wFcMK2ru3
Yt+druMO6squuioCuMTj1D30dpVmqE2JUepsRztrKr9/8t8h9I4Fb/ZaUEdMz4ShQUIfPKUXUU/G
l4roh1zGXWOWGMumLm1+RkZ9wECypWSYCtRtTKNUb7p7r8R5sLHAxCJaWCdBsZ3pzT61BgaXjZVQ
pQa91JHAEEHxaW5sBaotxbOTpIN90iqdL6Cxd69nXEP3PHHbYYeihlpKjjJx4PIljAcGmpESD0/b
1Ke+l3EaoTQWJCn7sHu2zmRMNSgABQscNh3HzGR7NF18pj7Dp7SEEvProflfTcwRDjgUlDrbCvcn
+RKO3XgkVfwVkt98Rjq57hzmhSzPcJaAp22pYslAv50vvVyrH3/9d/9p5YCekcWxS8Qkq/53aeMf
sxF8dwARIpcXX3ZIfgJL7ZPZENHC0DXKjEYdpFWoWy3O7RK9uqbvfv3X/3nl4QPB5BWQBMiDCyHZ
x21B6jmpNrmryUo3UsQ4LB4ZIAZZNn+NwW0P97VvGzonf8BHMJEQ8EUIYXc7sFVUdGOrmM9Q8zci
mp1syo9Aw+bihIgwNvdOapZaZOddM13LhTyulaBuaX+T/7fqQj8uPKg7EMCxVQoc/vVzIqqWAm2b
DdzDJqotd5+2KXNwrapMPQSTpLBe5IZRUCrl7HTSymcZkxTGuqrRpvEBRVpZ7pcWqlRkvG9ttAYw
yvXfvM9/8SJhLOoOVQ/XGK/z4/tsWRy2HjEXG7duxbCPLc2VJ3CPvC4e3Dd9OmavQd6zq0FczZv8
vkUKZEAjZzaJ6W5TkRADPHltCutjdpbgb26CdYv34W30ycgFD4DK0DBtF73Cx1fIYDutIcxnRAwV
wXD7/abrzE5Me+x2tXvJueF0OzdjXh95sp3dYzJ1S3EZQBaesIXPPSv0bsopH4qGEC1+bXGlxA36
7FOZNdaI82ZEtXLx6/fW+ggWcFDjEVNjOdxFpkPW3QoA/OM9BNNmKYIUE4ppF1y9Vj4X/nNBwsSw
1WZu7JeSjIkiGrXUzi8S4C0G8Y14CS6T2ZXpyfGsxDkURU1+NQ6/rNixAiMXb3Q6WFLonTg0xboN
YhIAVZ+EEPPBcWK33QTtGqyGSzi3dw1188TCm1aDWrrx95ovoRe03AJvdEziFhAls9asYWeCc8nX
XmqYPePN2KXufTARuLax+r6Wf3N3rCrTnz5WYB1kycOFAK5JBs3HN2dhMVF6LHXgV6dTeqllPq2N
6hHjY2mdJA4qeE/WRdf2NFRwhc35tARuArhHr/i1TdN2xfS/Q9RcsaJFbIAc7cAhmosTEj+0SSC8
HG3DZtfsoiZXrG78MuGPmhNeh2aDK4VYJb9Vwn+pSZRdjkxdxCMDfn2+//WV8PEw9UxEGUwjXRAT
QEo4ln66hNMReKidx4QQ+Bg5qaCTMAdXdyz1sj5zMTOHiS5dagnsattZCzA0/foF/JQSyivgTXYd
LkOQFY4LUOOndzudnLkSYGQX9CWSPEPDpojEs8nC5H2lw9vs2ceAiOXHTJM93Km0XU9WIzG/OqkD
kbeoncwmB0UnrcEsmFXuSmtUz5XgIUj3CaYLTjs+Fwf5+95ROcruhmYX3gByM1ScpRlrW8dmULn/
mx/u57eXDbuFjt4wwAZ4yA3Njz+cA9ZHj93+G51Jc8GkBV+sqQpePROC4IIuUsU4IT3rDIpj+lLr
CCojzwP3tNV9P7a2Y0C+9EbqLooRJqNofIS4MydC1NkpGc5doGZxclXFmaLHTiVCtjdwvHR9NC6y
CdszI2HG5j54GZzVFbFIzPKcblsGdXtrxzRD4a9/4p/iepH204vqHCueza/BGvx0shSaJEtRwuJG
ssvBwtaDHkJ26+wMVUIFlc1vhh3XmLwohgThv4PCRlCT09ZgMkyn7a9f0E/L/fUF+YTbGTgaPAN2
rbfe7V9fbjP2if/7fxr/RcR4RhExrwcpj3NEWrV2J0RQAVtQRtxEk+XOnwYodmxyydPItqMz+/F5
QMYBLl3Vd2ozsqgWG0AdwVsFwK3fCkRBl56VWzAU67x8azOHVaUDZu9CDVVT3OmjP9FfrQtODpr6
yaw7595RzOuJsNGZ3r3/Lt6GmmG9TjzISnHJhijRfFKqu1jjEpFw5xAqdrRvTidzGAU1iRrRXBod
8AfW2EkYL1aW7Us5dSsAuGJaV1CUp3zL0Z7DklOkJ1EJ1/emeN9AmqWNjgd2X3NAAEd6BGt/Gkkn
VjGgUzpa1pyxJHRXFI2MKq8M7GM1i3XVTj7L+VzUxqcumJkIO5LeByx1i2JqKIOLQsdGgYzMKIKt
1ZeUrw6iYbZlvLsaBBnFuun9g/1HOqG/VgB98Dv8XxWZ/4k6oTXO8Bc6oeGl+PLSfvujuNJc/8gP
y4OF58ewTXK6/2Vs+OH50X+znUBntqfz6PdBKv9LKeTrv6Fqo5SlnH7nGXGC/VAKeWiPkGeuWCKq
RMTG5j9RCn08CQlqxeuD1Ye6YxV/8go/3oYa0p8FKZCxnb1uvDK42hbQ/UDQN3IqA//cwCvo75h5
kRshM73oz7WhNLzPf3jDrv8M/vqpZPv+MqAQo/C0SVAgKezjy6hwfnMBY+meiQQjzWNCvX2UcFJY
UWVj/MyCiswKQTrZo2pcEypCGyBzEC7c+oOqm/gKOx6PozjBSRLaadKduaR+MZudmwGrpWdXyfXf
vOb1GfxveRKUNhOFl2EYPKmhVAXvoWx/OMGEWALou5LxInmCcHGreZ/FXn8pXb0+DYmJJ52J5W3X
90AJlHB5eGPjF41tnJIB5HCLx9PbeGnM+u5vXho6sj+9NF6bbuk4ynB1/VQ+KJ23ztCYfDqjUZ68
2Z2I807EdqL/3XX9ckMCKPN7auJoISj78H84O5MluXEsyn4RzQhOILc+DzFHaNzQQimJ8wiSIPH1
fajqRSqUprDuylqUZarS3TkAD+/de25mmJmWYqSq//s3+f1A+r9rRNPO5agApJzt9vf7WjC5XkT3
C+0XWQQMVXH9Y6GB9eB3lqagDjMSMgzhbCSwvReWydvz50WQ1C6cRQkHD9/Ix/o446QWS+5P4Boi
oZGp4+gYc/tQTOFM/BaSGOa7HSKFv//oN5vtr18d+PxaJMtrdOvbMh6YCq6UkOYuQgt3X1noFaAQ
OeFJhbkkIpxpwtmuQ73p9eg9aWQxm4XB2aMs4ujdxM71Df79MfUl+jkbyhE7ufO2JxCYED+Ag/jL
aS2UsDSCcoiiwmUXa6hfnR1uBFrFfe4QJWKCuXxt0e2426Dtktd3LsyftyTgVMPahaqF9yd485rT
e6xNXKhoH3YerVIGL92BcXh8Sw8/AY6JK/BLxpFum+i2vMuIJfkwkdL3gpvgUDLJQgE8Le2X3put
mznP/B3GcoJWzBC/syD9+dz+WhdFJCmAg8h7syySzuYnma3JiVrSEZYBhrFtF9DNIcrx1oFHfeeN
nvcM4T85vXON/nh3XfYDF5S6zeEVlvqbx7bpDDxXTimH0JBiCIpwIc6ZqRdDKKu1v2SVcj6JsTQ/
iyidT3MTplfmKdmhCNEZ/f27/FJY/vbs8A3WporrcJbmv+t3/dcSN+ZJbs9Lss78MyhfRTfDcFsa
lrWbARXWUw3LfLk4rND3ZiEN8xzh5Bk3jJNIF6PBbR4VAaHZlQRPMX0ScbJDc+4TLgmHGEF9M9JV
c+1F3JBbB+e6cap5ODLyo3rxZFnCe1pm8gr//qve8B95PXESsMfwdnIAQGH6ZlHKS5pYmSgIJfWH
4TSNejyJmiOApnWxm7rGPVBCLs2mdvJ/5mmyTqGYp/fW6N9Ps//7EhIKJX+tdsNfO+K/Li1LcpIF
zTwenKCdccgPHcllk52L22iQH+q10/73n/0fN5PNlRATB10tjJhwfTn/9YkuCL1WLNF4mL1Ff7E5
A4ANK70Xxy5rzG9UqNtWtfNNZ5r2JmKuf6E5g2zSGeQjxep3RULJR8R/MGsWJ//YNgS1MXO5pgKt
/BaMf3VCb7+Obvyq8bYZ6jcQR5b85++/402jb71y/A7CSKiqWEj+CGGFo+fBw4mnw6CwVO96zx72
QTMq0u+S7tqIyT/FEdPDzEraU2uSZaeqRj5r1T4uXt8eopTQVlL+giePbQ+khq9XKnt4HxeMUVtW
0Hf2g1+u0d9fIxqurHnr2hdwqH77GuEIsZah1yhT++yn66ADpI08QuQrl8c18u1EhyE6j/hNnyRG
Ds4GoCFgw+5U0gUZRJ7FugljQ2BGGAz3TkP3fQAnaG3m2CyfDKIp1BD1fI+K+INMrIJI7fjWcnNa
0ShVmJ1Z03Q3wzl6pwb68yFeXyMcuKts3eGG/P5IOQO5THktpkM82ssNiIFxP7lTc08lt5xj18vf
eYb//LxoNcizkUVuILw/zu2j6/p57M8Hztr1Z3ewvlN0ZDRrev3NTrLh/y3LZX3UKEZXTzz7AO57
781+heyqQigxQscloeEDSZTFD8vM8ur7JGeGuvPfWXDfdIB/fSAtCfr3ARoaItvfXFBaUXWY2Mly
aLGebBESMbvEafiss6Kzt8sk72j9ec/dCObe05KQgnGs4VtFjS0eRjkkL1CfyB4a5uCdfentQYFL
QSFH/+2XO4wX6/dbje4zslQWz4eodItjvETiYxKnwE7LYLybhzDaw4cSPwYYaRsXW887/YL/+vgQ
SyQmidDj3X+zeDVdBZlbNcvB2MX8wbZa8ZVBxNHyKsh2A2yM3WwN36FdtZc0t+Q7P1783pj9333h
aeAa0P2jXfHmQQjDocZpSaqWaqhZNggK/Jfea7tt2S2YJHKjXqKplg9DIs8Z6LFzb8vp3l18pGqI
ZVHFjC0D8SAvCQJj1vjh72viH1fH5wQpsODRKuSg+TaUOyjHTBMP5h4CSoFTj37zvkka2FpO133W
vvtPCPz1idGHe6hLZT///dP/rHd9DrGSOyNtmxzjt/VupqCXu4wVDzkwFuvJasbmg6axqO9yxVtF
ZAv8k20CTHHYK4ajOQ3bpj8JAaJ2M+dq+H8u/flCMuKMw07n8qvelG8JGeo2jBqPdUKDIZwGi3wk
uyFAj3HhF0msw2jV/ze0iLZF8qN5+N96/m969X/cBEhza6sUGgcPw/oM/Wt/JUcgJmRBeAeM5kD8
8mgSPwcfS8pSBfLoTbr6R9J5Rv2U8/cay2nfK2zWp/C3fcbnt9IbgCzvUbpGa1X7r28wpzpw0ilA
l0mCJdGkGBdy+sY6q8+LY3fY2ey8OuNHRMFe8EduUmtq9INL1I7a1SRDrw9vXDXvvLtr7+OP74Uh
KeJMtN4W/83tYOqOgMwZAXuSlgo0iOwtfwvnqSY8yp5Mug8xWxDdwIWpd3UTVC5peQrRG8a44EwU
5IRMZ3LC5RQxYYwOdbFwenCh0KI7Nan/nGU6RyySjSY+Ku1A8qoZBur3ru8fqwARD3ReOMlCYyEU
48317ZuqFC3a1ANsxjwmlxXbO1TQjpZDOqUMluM68QIiOhSJfnEUzrumqaW9RayB4mMhCmc4MrtW
9wJxOlmCNi7rnbssEPv+/kb++Shil4WXQYeVHiutpd8fBNkEwxofKw8WzZ9dUS7+eRjtT8zuo1sn
W8pT2Inlm982xwVwxOHvH/7HJk2BQ4FGAhAADc7W65f711Po9WkaF1kmDwCnrKeiTqaHII1sOIsc
HkAvde+Ev/0qn35/7NeWts3W4DtEIsk3jxcNBhWIFH1yKmsipi13PpaceXdW7tk3zCe9Zh97vj6x
p+K9TSJ7X8xFc3ZKFiJpDdVdY2SxwySjrm7lt8dqyTprX5d0Q6rEhJ9TCWFDL4r6igic7d+vlljP
c2++PVs90CnAKGz8bzfWFO+XZY8ZgfU84XduH0UvonZhRici+VjNnHlLsmSrbUwgxQ0hqvFWJMuw
I5me7FYSZlEsBUVSv1OzivVZ/v1ruWz5/GdN/KPrvN7lf93FnpZJ0xpgpvjFSsho7HvkXGGE/pAF
Xtx8mr3Ubs56YaK69YhSb/ZQRYObwbjyMvgABVctYgLNZMz722hxkvigK2vRkEQiZNBuTzbCTeug
13jnev7XF8d2yUIb0PYArfH7F+dJcOpgsmC9hTM5pB3mxHpfjEH0UMsg/lIPHZTUWJQ17UN3DMWe
sAP9dVQ1Glq2ahfjjDUhSc8UsK8NXj95GuMZUdlsrxW3EqO/ehEt+70v/ufqzW7lBKsBf6393g7W
dTtI5JDCHFDNefUmccXw6hdwOks3eawFUvUqCa2vXk+aUuKk6iVsyhzc9Fzf5QMv9jvX8T++zno0
xeOKDdPlUv5+HQd34tRBzX8IpF4OSeyCg3Pm7NIEvrqNVQC6TaXyEjY6ujTWMN+VwlS3/I+zdJbk
+s63+XPpZX7F24HogCvkv93Rl7JBd8UYnql9cyzJoSi2jEL1ExrieG1DOFc3KfoDIZgwM4J+/ABd
vtzB35yIlkMpBkvdPDAehmKtpvKdsv0/ViBOQCEjLbInIxahNyuQU9eJ7HF1Y3SckFw1tK83URBn
7YMFEZK4KDdL5SdrsYaj71jaPoQWVNyvyEkpgMqqsiBgAU8Rt7Tr6SXHftAGOzJK7IVEUJNWF+PU
Lol6slsJm36cNofSZJSZGaeW9y71f9x4BgtrNUlzhAXgzY8JW/DOOfjVAzxloIep03MMhdAx54kF
AdRX5hbPWnXWU/JicU0eUFkFJxfs3hG3rv/O+uj8x51nSRcUcT6zWiaFvz+HAXcvHTkZ4OFfKYJ2
Xd/VA3eDsAEbgMzgiv2wuAripuPtYzKG6Cgp+yGs5vqQdpON+0R3pHGyVnAySSKyA1O3t1Fp++XW
ZBVaDtRs1ov0p5VCnuZfO6cjyScfvqEnzr+UlQw+vvM0/7nmc4R1+DUCsQ+pnest+PfimheLVfRB
dABCJe5TUbi3Adlyh6gui9dJMnVPCqSVjp0hrIbR/yNL9DduRLszakmfBrtwNv8fX4kDFvQtpkHr
kPj3r5Q34+DAD4xhimJ56wPV3mQ8rxvaymbngKU4BmU5fo7Yle5YF+AGUcRtSCQL8LP1wb2xUZf/
/Tutd/b3LYg2XYgohtMNHbK3K9Ck3G62hcS5ufjBpwWwIagbv7mlpp/2qdVYHzwlq9PfP/Q/njda
vjxrzMXWKDn/zb0he4vIJjxqPDyJd6Tx6ZzQB8hjrir0Q2lVXRFMNMBw8vzaKjv4qd3ilcgyIEQB
CpRjEQ79rVVGIDIdt776jgruLOSdm8IIrDeYZdWxqSaxt3KrPJu6jV+ayclf2GhulGV6+c5VFL+a
Bv++jh63dX2RUXSEgAXfdt2LsicYLphsLGpQzICamgDYNkk8L3nkLPPOmlpiEgYmEnB8bGbfO3d0
ovNcDQqXxsKRc4VoQOsw6DfajzWZW8nOqUFu7jGM287dYruW3tgYs/uvs4BdNTGOOBoG32o75biz
AGcGL36RLp9jMl0YvdTFx2Ym8SAZ02nbYfmtd1YnhnY/RiXVe+52WPtiXhNiyKmPR2o3Tz8Uoyjo
P6eSYMQg9eavfh0CLjMwxehqFjGpI0olej81kyDIrQLVDo7aMjtPzFYEadTHBNkFXlmeY8/Wd0ih
rH67EGv0yKXDCJvnffGjR/iToyudMeOjhUim60SVE5+cSWlAIM6gFD/QGoszFULxSCOn/5k5jo42
Cz9uV+kFVDHjAR1uO1GS9NCo7s5LJ6BpZasad9vMFu6nUUcryln6nSCH3SJ6oHEX6wqttIMd6pHs
ZzO95bRkaQzOTWzDixsJdr/LCbUnZQsZdH9SfjedEbwN/cEN0S+YOJHe3ibZ5T5SMJAvomHGti9M
mQa7NAk7Ekm7yo6PGoWWOLqFKp+4eCyHfbFeqLhIIHj5cs29bAL5vUL+htj+76/YHw14HkiW8zXm
iREq2uQ3a03bBT1ye1/sK5GJS24XNSC9nvcFouSta4hoBd9VtgfBJn7xGrc4c34U53e+xXoI+u21
YElZm23r4Jtjs7duPP9ahG2vNyDUDeGqeTucSyA1lzr37X0ZZncJSVpnNwmeCQPL6KYm/bWae9S0
MiJ8O8fVkEB9pQ+UqR9//1pvT0/8bL4VNQ5KZmYT9pvTU9ux+ncmwTC1VPpHWcwknI2yf5jGpPzs
44g9/P3z/qhdWOE4qbHBkkoBtuRt6FZbTGkd9JPch9Ec3eQ6LkAkpeWXcJrgzfgd70bi1Xc45ZKz
MhVMERt3LMcsgVskKARyvylPzcdg6asnMKX5s1+1SmNmDW7tamSN6HCkkuKAddqzlbDfe5qAk/5x
JzlsBr8kRWwV7Jm/38nIm/0W/Va8x5Vjgn3jyT48d2UXlJjDhxHC0JKml5jgCHW0S9c8dzx/Camc
xsbZ4wt9Oyco/Y+FBsS+ExOH2i2ci+YL5HpN3CN5CkNaF7i4Mbq8JngO8+1Uk6Sw6cK+bnaZ3Q4f
+xrdeEy2+zGW2k8vnVJkKmZFk86PabXCkkmIRHpjWll/TgOjWfgG1dZHmndoiZLWxtKkdDKofUPE
bLmf4DyYcxKW9fAQEePXA90O/ct6vo52kJCEv6/7pJnOmHCrb22bZ+0hL53C7GNOEt9QE9XlaVY5
wTpB1FM4lnhm1CbIhPEuuSExF7lTv9yYgtYYjgPuF027/jsLRDm80ITpv6V9HXAnxyTlOJVWorrU
kBGQ7U6M9XakRvp3ZehC4Q/tDFFGPhn96tlL5Ry8Oc8rlrRA6OMYrAMmlC51cmY2h6YfYB2agHLI
BrUlX6kkCQUxLBTk2fhkUZVZqE+izcr6IsvIW27xRI1Y3rRpj9rW8a3jsLQvdmvWa+08xU1EQbQo
tyfpIS69f1iAwgffj9DVDeA9du5MEi3zxpzkIbtyT/TFumfPHWrrFMMCxAuX+4WPL7lU99qq1lxP
vyCGdoxseHwAwp0vYWZFDyqHY7BNRVMQ8FOYqGcZVualxpqKrR/M5gNKSNI4rWKabrFHDf02A3Ky
bXRQq1M5536+iRuJ3hx1eTDvFV5G58A/JZbRT2kMb8bcM+Wz7KvsjjpfppcZR+FRwpOsnzM8y9Xe
zITPvkBeG9WDlE09HTuPjWm/NKn1vcg5u54TrC/dfjHKC/ZEdHUfrISQ9kPU1TVJNJXTK8xMQ4mj
ZPLoksEf76/EVy7Nvlw80n08p0gRSDQqysApBpHuHkC5l2LrZgsMiZzu0g2S2MLeSbj4hI/a+Xis
OOgPm6wnaubY5rmebtCsw54EhTb2dPUIKD0gWQvzQ2Pa8qlmm512bp0tO7+aivoBm0jAzh+OVgkS
VIDW4mksdo4eZXJbex7409jM2RP+uQwP+xjG842jXNM+W6YNgAnzbuozKdSu2DhgL63jjIGE/KZw
lIzH5mKFJSwyJggH1ia/2m3n8mgcIG9H/JLTTtPQr34UBLdkG1vbqXep2ilgmMKf707RVK4GrQwI
KIjyDr4Gge2A3TF3FuNW05A19zx6eLMrRH7ETKVlf0isbpEHQGMIqRQAixOEr45FnVMLhzxS0YAV
qWBbYQHfpZnsb7iRijl7Mc5nXDiA2+Mwi57xggr5wIIyLaQuCHCLk1lHMZop6EupnZ7dK1RqlySj
BO8o2DdvWwEJdeMllLIH4fUxaVVgKnGCJJ72cPGqtiRAuhT+NvOW6JkQU09c6mrxnweV6e9+PzYs
bw0iwi30K1cdHF1W6anCTlQQEuy5akMMef/Fc9rS35I/RCjwpFpRA18FaIFZMwHPMtiRwCLs5OO4
1/i3PxYa85ZG1vbRK4Ba4sMnohkYBrKAKzFIlbcZKx36+wT8HCXzCApoixEZPJMrq/xb3Nh62Bu3
UR/JVMVbinhDAzoHZ2p2E7l74bEkMTLdizIZMKPxxAzb0YOn8ihTfugBsQsV4+yQRrrP5UxUS1SU
/+QitKr9EBFcgdSBnL5He2iHi8ZOgy7KM0IzbetVcJt6eYpDq0DF44wZ60Tjp1QrDNb7Yd/5QXnC
qSfJ9y5HXnU62TraJdNgg9gpw+HR7sbhg1E9fj81FUN+G3W5QmBLv8D5ELnK+8nV9etrxQHL2SuK
pI/WgrN2ixbN3Git1A/X7RXtZjOF5d6Vw2CfLcsQWWCytA+e0MJa8Q6DkHaO88yrf5ypiKd9Xs4J
YT8tbkFS12r3TFzXfLbyvBzPxdg1z4o+gAB2M1TL7UzuzMhDSZISjlKhp02C57YA7jNQpIW2AmTX
LewzPr00zKFTioOAHtIggdSFM0nxfuPvisLqCE8ZbKKGVuqhvfPqkAc4VYl3cXET1BeL6nTrRxVx
1UNt2uG4oITVGEts56VAnZw9xxZ0i/NY6qi/YK0yAyrZYqBiG8aXlnjqK+Pn5HEpeEf3S5CLhyKt
gs/TIJv5WNg2aXdLo+Zn6SosQarCL34Ps0ITbmOkk28K5bHEpp4JCM7rBmAyZUeU1A7XY0rtt8J1
tqazUWbkYogvJJ9Vmj06cz6l4xiD/ydm1b3yHCiEun45POlJxgbKodThBhVe2bPoz+S4iNltwYaI
YW4Os2ijHyl4XBLwnI4WpRParcILSPztNk8F/xYSUNrzPPnz1UyTHnfhunptepOwC0IZLMlPWkgh
xJae0XyLRnrfi0ZStyt0tySHHGwIaVX8LVywkwcJJOpzcemdusMlodPy49K6JdQF+t7LuQ9lSRaO
U+kKpwj+umwoqXXC0qv9cxwY1B/WGkIVQUEZNpLLelcgLoTXXrlERYOEG65QejmqTTmcjZ0pDUyI
HiDGFeyFYfQJ12q+aduQ2awpSZdqs3ChQTbTYL7ExcxGWDMJoSrIaHi5ygRPyI6GaRv4MIpeqjLV
9l3F2Cy9jskYfEO7FrWMvJ0h3QDDrcmd7xII0zWs7dd08HAX+6PLp3HKN0S3VbLdT1PUT1vgtQqE
k9Fq2LquKSEnzd3yRK6OGfalsebv4yztVynKx4S3he/VQRbYsrrQYBrdcjpC4C3Gjd3Y7mO8GMwQ
a5cbSR8TKHFr5Tb8biwn1q1TW/TLZYTTns+I7OpESHw1HWavAQSV4bHfVd1EEHq8hOFlkDATTnld
cm1sUSUfMrqvG/qbxXjSnkqTW/JAkRw4dLWqrWgbCN75gKrlTE9mPjdkVw9PZq7BRErTeT8kDhlx
oOaz7Edj9bLZ8r4HMf6LdHj0IgZR+6lQPKmUFFRHtUkph5WCaM1J3STgm7shurCvEp+OTLWqkeML
MZ1qTHXTgVUjUPu+nDCgyAjn/VYSIheeYr2EiN9H13vs8Ej1G76/dRp83Y3bjoUcu7PWK5eq9QBW
+vjxzrKOgbdhwLMYCIaDdRphgw6vND7t2yZQFhp1hpa4MkOjmoekCsb4iKQ9ZawpXCJ5lC8wirht
Bj2H+ic6ZKDRgACW2UADQqnUP8atF1R7i7FofuYHBvFTQz7gGQFabG47vej03gsnv0fWJyz7WCyO
+EnTydWXuS1tC5gVwRxT6VXOXg4zA8pKkbqOm3SQpxomXsU7mrmvBaeOcassNAQ7YKSmv9PWQmXZ
tF7SnfDmgVaPOyGbHS97Q8IdKIEqGcnKqkDOpEFavib4mz6UUViTVBiMgb3BBdY5DxFpxTH3JVHJ
JrBm+YUk6iR8aNs67w9YvViHQHuk0ynrCM/6bDMqS06+rtP7YQRDf2UFpw8DEnS+02EVFRdXey3q
NkaERBLNeNsPBZk4Pkx4M+qb3ONFvSGITlELt15WnrMKbs7eYdLwkHYdFUba9iGRQXPfMNcmn1rf
pBHc0WuXpTpHDo2+6dioEcSPowBeQ4dlTc1ct3rikUfRkiGJRXOFx41DWNZ5zYGUVxjYDgfN3eQv
gdx7siWlWsQcItiDSYNOtD3FdF/c8HVIV2hXvNgg1GJCbygaq/Yc14JwCWIogK3YduE/dW7nEK/r
IRjbc2CJyasFbERiZWcnBgPv7K7puYAE8SIGBUDhKjff7KzAVqGzNLmgN42G7dzmXEKrY8vW1RgO
kEPcCRS9W1sWOTtNuMerlVHvDEn3I/FWBgEMWe3eQYZyQROZ6ps7a06ls25DhFID2HQAxlX3Y+6p
385NtkLEfGiAHPS7eUogyDZZu7esOKnIisXstiGqHqxPKKW/8VSnvO1UxISUV/VgxkthVl2sX3n9
y/o26G1XYY/Z5jppPzKv7J4FT3S2gwmel9j/Zu2yNocz9PiEo9jGDrNckXQDnwTKnTsch2bOsv2Q
ogzUQiQ/ddFnxbUbu0IxbnTdy1BKUsNsr22zi5VHGk843iJySEMUIJgqJ2cH8q5GsTZY40Oi8ake
sJ7UryJXRXZsM8/Or6y9w6PmKBHsyR3wv3e1Flays41rP0eTV12zIalP9LnrLfWJaBhAkonwGpFG
dJfNVN6bquznQ9LkOnyJBrR+u9C0zCuUzVFhT0dfNT+DeVE1LEQBRTOzWuAZQNDNy5SM7XRmohTf
VG3QB9vcEb1H+q7rqIMQHefZPsnKcB/ko5yAIhmZH7KE52EXh3X6OhItSRid6PtoNzv8f9zC4UdX
MgTGE4eO9z0brezj6FUrGRjyxjN9u/Sp7xr7H56KooAS4hNPh8GnNWdK+SG9S9quhk3mT+V3JVJ1
8hZZuuBYLOoDSYrpsvOkVvNjTG1h7xynGRBJYyEnVVp0wjlieQCCV1DAyZsUt1l4I0kXqjakthCg
mEGBIZlAMhPZBo5OVnUKZeo9mP0I69mwkNWUM3z0dzNtuycPTdeMc5uIJSLkuxg+HInScfVAFVTc
1F5ojTepBG8TUcc5tziC5Uj1DNPmwdLO4ADGsuAVOJmjn6BF0zBwvUQtx4atRX5gylP3+wg1IsaM
xIqGvZvMnXvfFot/nPMRRIgNbDU78cZEX1x0oHsC54kJSChazDlyCoirjWNFpCSDPk0+pBhkNyvx
taXErOQlBdK5QFZtEm/bL8qO8d07orl4aZ9J4IYmYnlikHcKJfZV2sJ0gQjumrw71ZiGbLMMZdK2
yV2jD56K0qu9pParHmRobUcqnQvKI1uDRm2IXqPpkN1goySMT+hMLPsudMrgKVro8EM406hVWodV
35etGq6+DRnjaKo+ZiJlEvDgXir0NQaLBWS3GQU807pc277IKAOJ+WXScssfDAF4IeXs2Q+LECpb
Se8Z6Fi+dMW5XYqoxOYW2fTJoxrka5PF8WOPXy08EBXnn3st+2GXx/H0NTU0GA4dE/8FsAfI2vu0
AQr0EnWjFd25pQSXSq9a0mxHgM02GeovRJWwW1FkUTaAkJW7Oh0TDjZJOQ2bsZVx/RBaVMxnyP+x
c5aLR+qZtWCw3XRCpd1pNuuaaeFeqyk/ODCfw2LEj7whAdn+OHOWXfaDpvTZT6JtzaEFbac3qi3i
1zwPWQfnivMUMweU9zsrjHNwk2BWT8yeHcACBnwV9hXaZlfLz1z7nqssv6XgjmNygON82QJomPN7
Ma8Rv5Ux4p8KPhHqPZvgrEdA7FmKexg01ikvM/8ooZHlZzPr9ZCohvKSe3UhNoLBidr2RhCFoMnG
3c44/NgHywTpQJTytG7Jao+2GkhauhtBpJClLr3+kwnSbFmnjH6/mVXH2tD4BDsfR5S16aFHJMfe
5M/jcDeMGMC3CGtgfDiNlRFSOmlQS2EadmfZcxy+r0u7+Dg3Rf7qToVPjF2Xp0Rm5kE4bXEiB915
UpmTgB3T6WdmU6Bl3GDi4+GKv5i6TBgscOqeL5x0RiZ4QCH29dyQ4kenKr1kUTtZu2xMXXyDHcl8
G2jHabpiHfNbrDrxFYKSbG/squfgHndT6118No4vAxPTbIMV3PsW0fEjRySPwbF7Ll2Rg9NmyQJ7
gSM+uKyCBNCF9uR8hRzrmce2iJClS2y/zlbRkYdzJvP+yoNJfrCwgkl+cVVffRZLykSy5h31yPLM
jb+Nh2XUZ5E0zW2RWlX4sccrjdIjSPtLWRct+E1KWUDMk6IXGATJBF4QkSiowqnF+zKrpvwxyUDi
jfLC/CcH+6Y+tm1Bwps/L8xga5LWvk31bENc8EV4l0b8awm9gD9wBL3I98mStIhBMvrWIxJArz/S
Osr2TKhjqra51PatMHa47LgpFOKutNxH8CdSUB4n0Q/EcIAdEl3l9mnlVZI1SJL5Q9r60A9nOsYl
J0M9UvCakdQB6HnXvjIO/S6ZpmxoSxQPB1CJHVAofhH4p2YFksYd8rANo29FxGkmqx8obcw5LEfx
jeYgOpYyDvGg4UMGnGig1OVgOz6DxC4cjk0wNR+AKDhf8n4O0l2AoLHdzaOCGjbGFYnbiGGFodgi
dOKS2srLdm2gftLr1vIxcjMyiP1QW/2Ty+4U7Hv0ITU5ApLYLry3LqFfikH8xR4NMAJq3RAYoBVW
6a1ba1i3uuwTa2dlHHE23Gt99mM2MFANYYvAfDCUbzOn9We10NC4hEM3V5c27exbCMHZs4brRB0Q
LkSFu80K3DGWc+yh9QI4zUJKzMUnD/HGaac53hF6yTGSY036kLSSJMxWAXTc0MeQt8SlZd2F+XQA
qcy1a31Hnp7s72y5+GQqjsvEmQbi9PA6WqRBEYmo+2OTIhUvW9v6WgXElqO41MmRErEeaIm07S3i
1CUi58bLc0oGa/EPAP7IM1YljCxe/WHy1qYFWbR094x/7NBby3sYe9hwBtMskGPkvASfaGK2pFO6
8NIg1VRdd+IX5wTfIGFU+xij1XTpSsvHVh27trkMjhjJmSyLIDoTC57jag5tggTCTIXWTaamvjj4
WmsQf6xo5jqBof7htv5EqY1VtaOUqEbnaC0E4tCtiKrSuW+71D5TWMK6HYCk32vKJnHSlSNRsIuI
Ipw0ylB97RTSmTtCbHV5mf2m/ewVufyGHNhJt2k9pCQklp14id0+eZzAuOutTS4CZ4a+yJcrLs+h
PqrE9bd9z6a+6ewW9dbSNWsuaFWPyw3pmc0nYwfsTTpxc2en/CZkvBwYfiHLmlfsPBpnX4AQhp9k
Pa8a+ZgW1K7iRAg2T6hlX1AOf2uKKv1mN2PyNQa7uJxCS8eIcIIq+06Pbzx7ehTyANJg4dGMOkLK
0ygfn/ELweKg4guyrebO0PNNHShZjIPA4MaJrUgM8vuzkwv5qSts873I+qE/K9CiGrEHXvsD73Mb
HJOMFvlOTAOp2V1RaHltorX9SWdYp7cwFaeGdOE4DY/11Ns/6LJ68WfZ5U3wleHtEt9wfPSqTZSL
URyKGjTaU4soyeWkJ+fpR+BAP92RsRm5O0GwFzNvnkT3wXQUJdvCzWiEU80p75AHsrxVxcQAkPlw
8dpEKXojf0nrXTl78ggHngDn1Li9C5beF0cuBh/TiZgzvkMIEAVnG+FQyMmmgDnNzSnvUhloIowY
Sn+dZqwVD1iFgMpZcirklVpy3AXsOfseqpx16Gi0aeIDuzgOTn46Vd9bR/kpcX7EX30nGHtE4aPJ
St2Aap7sLXopDvZkdYGtow9QRLcpnavHuCYHkyEZgo9txBzkE3S3bLkhonyMTjO11o4tih1B02rz
vlU8sB9VLMZ2b+O3P0U5qJlLNg7M991sZXUmpTc6Ozz2dvlz9k1ebOGxkALm+3VgrnkWpanZ0iD3
YtRKvf4/lJ3ZctxIlm1/pa3fUQY4ZrPufgjExCDFSeIgvcAkisIMOEZ34Ot7IetaXzFYLXaWZZlJ
mRIRgcFx/Jy91z5mDdOyrUL3/pPtdD5vZ0sYv3gbs6GSxtiDeUOuaH5eIwOy6wWXX85DHMpjloFB
uao7cu8YotKxj/yyaMLIKQtDbNN6bu97UpzmTQWDj2yBVBLR3kBlCcl1igWg+FRDBtRwK1A8BjYR
vgbwvWlDVJjCFotc2t+ZVWufjAp+PWlvXm1sWLC7rQveyD7AU0B4aiKb9Ld5w/wb2CJP17PqllSw
5SRY/IEBXHODXGRwCUPrhuJynKQN+BZBd3YoyRe/wTfmkZuWeIIIsiHpxh3/ot/k2IZfArxMpKgt
2jkWVms8qZaFC7LXUqgtazTpM5xyFjWay4QqQEsr7hOyXCwADLF9YZQKSD/OUduLxt5OrrOh6vL9
NPeDOnCWeN3MsVUTSQ/51+MBC2jP2V4i+4t40iCOS2em09l7BUIXNWYj2l9n9rwtzUMjZ06EJn7b
MAget4vX0ZybLA3tsXMzElecrmrusDta1R6g2+R/15bXf2lZ+p4JPx6zHRbCVjAxGuxPqXDBupeB
Xh7ntA2sE4LgtGCmQMwLUljbNHa29NP+IhhlWm0HOGekD2ZL80KfgXMl02F9nCBkEzdI3Is6EEcT
HPqU0VwE4q8MDwNCZvZTTZZA0Ohj/dhXfvMS965ioMrU0odm6cdHhcC4i2p2eUQuBH4HylIFziUg
v4VRrEHDbAMOXFHI+eB8DjztIxheV2K06yfXe2Ur1Oo1ZKBx2XGUKjjhwEJDEjc5A7c1YImmdJ6g
hdHWmO8YKwVrX1RYN6Xklo+Qb7JQZl6KyoAuc/cJWBs4cqks4tZJ4Zv3aUmW3kbzR+6qyprKCPRf
kV6opkyvTB+w+pWbhd2rhiNGTvVUGuWJyq2kb4Eff1+wEo97QgWC/FhNNHBorTFH3aaLUvVN6psI
lRq+p3fw0bCSrV4yBGSIkHVXzA9pFNZzLH7lSWHzefwVbF92dpztocWgX7Cdajla2cg4nbxfGthR
Z8yxuQXkbAO2nAM6MVCtbfZUYAt27ag545V241OvpZns+tYzvxGQusa3z0pPH2nXVuHMW0kLtmVy
JOAooHYEH/FWCJEUJns2awx3TUxTqaepsh0mdzyZRjZhIGySn3BvNKNqC7gxnQ9rrxuQ7dRh9mn2
AkI31CJO47J4x6LpSDGZhvRB8sxSwCfJV8ss3Z3TN+SMVHHZP/xZiXIu3OZlg8uODw7/Ck2Kd6bi
KKu59CbGJaDTHcIEhcguUt8PmetM9kXZl0xRal/TOGV694GGxD8XZOIIXqWWrmMxHubXZ8dmSrUE
TtEAKHZFfzO6aNTiwbEEsODQJFOdN5ZGHs74Oz/0caDibed5s3eofGXbe9wNMBwyUXmAhGVtukjd
A3r77LLRyClI1iw7FNnZJS+65K5XlfqS+0It11aWkxlFvaoKiniJgllbUF8YaHhVQqFHj47sHTl1
+3SKg2AjmP4wYWFK4+66WFfyGpx5+gQSejVpt4Rja2NCHz63g3rIcGfbJNEMP230TBEd3foJFex4
y6Sjg2SUawIO0slFfNIPPukDaEsJBklNTjUXycvuKFGW9nuax16wNaGpKfK8RP590Yto5g3FtlE/
03XGGr5yHP0odZviZ7XUCNSt2TZvR4K7GYWjp5vu06SbloPloLtihY6bb64m5zrqG2V8Q7qCvNxM
UujvMMBVQ5e1NOhok0xm7aupbb/mHlCLjyT374RD62Unc0mshAjghWfPi0Ozl/a7j7+zNIY9a2yw
KfAjXQhO/84eSmur4On86MLi6+S12asTV/6+TpZPYPyYN1fOdKMyPvOfH4R3lpD1biRUDwqAA1sE
Ef7bxzilZyLoHeo9KhR5zcvMfAzTfDg40Fngibb9gXQHBoxB2EFDG2P70fUUSC1Uu5EQKbB0oSr7
A73cuRqXD8WjwTkSwMHIA1wfod/kcoOQ7Wji0t8bpUxOXQjslp1Cm1+kLIobxabzwkVy85ENYX3y
3ixpEBhwcSBPww4LofFMK+j5A4WTwzSrl3S1s66n8iyc7hoxPXoSDM+M0Ng9fzbaMju1zvTEjwE1
GtTLMfF8EwaqFd66hdnvlq6gVvrzpfpXnw6+B2stIDEu2NkNZKGGLhiDWntW2BsQrn2/yYqq/SRF
OU4fKOHf2Syp9hwPnRsmA+4MJB9vr0DKlDkll5ZF2xicH2PfOuTrlXO/GyYTzvlMrdZmjdhljpw/
1WueU1BKn/F0/P8S3v9Xq+P7r+3DLcLviWzS9OFUvP0kA6HfyjHJQ4ozNdwXbN1pN2VhGAXtkv/8
8yl+/1ogeZLpoolOE/fx+dJMc3JEXkHWsu1LNuY++tBNPRFdsGlctlg9497nkWTczUgx8MGx34kx
keiH6xlHGYl1nwjLN/d8r4OYsRP3/Jg5KyScCUAgpgouYF/2O+CYJL7++dsKcX6/Y6anpS3wXGF7
MM8fM8nGxQgyEe9w6KFdgUnspixKZrMb7IqanhDl6WJMPHNC/Ve0UMxrqznQwGKLz5bIvKgDomG3
aqmt8YdpFEUfwU6nQVlQCHC/MAQgwp0qcRuXJZu9zBm6/uQuUwtFYWkYrPz5C1nn5xCOqcVQgkAa
RN/cNGeC1qEgS9ZuUzbwaJ1/sN9ZagB/+KdZ/uvLNnHV1zZokVlW5P1uKp/4QrcI6WZ0q0OW16+7
Ge2JbnCbmJ/G0bC/aT/JP4BL/qsPuRYeGBb5P2LvtxeaV72uKubch7FpfGs/l9k4P5gEYZJaNmir
P+F+G4fvH5ya83KNU8MtKsgRBIUTYGx/e1T0S2bngPw5SJLHLuj8ENuLI+GeGi3eLUzMP9mAn4/d
zPRko+p1w6hAfB6ZRn/k9/vLnfz7OuutJDG4uWxMMQrgt3j7WRJDZI3J/OkQWyb6ugZ54CX4efHJ
BezsX0lPVNnlwp6vuOaJiK0DFrzcB26PTnJb+EwxNiG2eAIaMjOcrlC8MsRARNZZl5ME2BrNMO4R
1nU9y7hR9O41A5Zy2Xt20BOVLljONsStmelR9BLOX4aCY+MtPW1jqUXWfapQOfinwmGdO+UEHcdX
7kKDbdsr+jubxVEAEjI6c4I5gw0GmA3ommej2GNdob7vn11YMvPXZMnN/Kbpahq6up+XS0nwi3dp
O51jX4sBJRNBDaZ3lXCrlZEzphjyGvDgyDjGyXsgD5umoQorV92ibUt1RPsSa0SHE/bwwe1xvhR4
vG7XwF2y6PE9ueer7AyXkn6jNgHOM8QCMhDKbEPfE59ZYvogrewW81/UumYw4XxKbQNFYBmoKIyz
sbw0daAQ/bRmN31QCpwv/6zDwvbhMK0sCPTzZ/UJPk8T+loyHxayE7bDkEicqQVPa7JaVT/wo/Ei
PVsSoW9gRoEwwtaG+sM/e+81kA6r3huSA9I1v10VYFZzEzdt8auyDTnvbFwRaLly5GF3I8GQj+EY
ZMFppEGY3MwTjpRDMSau+S0JRvbb2kVtdEf/Lb0OK3R1UUKKsHNZIEqyvjZGXeovbZq15a6lTNY7
KfvO3LmERdlbV5mU+/0MDOlT3NBvx8ny1wlvoIBdL2acTNHI2c93vlYQkeNCGSLhr7mF9ThCqZ2P
fe+Uy4Nvof8mStexmetBNCFMuwjrA3HoZPKt89Hn0IqDV5DidFESy4dkl9CVo7Crh9nYAWqrvokq
sQ6m5cXeqbRmZLi4tGIy+QqMSzjtQZpQ+9v9DRruzmV+Tm11YCIGq7JP59FjHpWMZHraxhQ/9Ezt
Dx599zJy56p50bY51XtESB1BJqlsv4SdwJHStsb4SzaVv5FLqMoX3h10fCpg39UzYxrRRkOaWSQW
ZHlM3Hxtd0+ycJOLhO1TdeGM7nRvN9KjMInjJr6w/Vj/tFlZWeIbPPKRXYzjl8CuQ3WhmB6STx4m
/fP6ygo3LRLTNHJzRWRp46QBAOqgtH9ZpSDep8mG+bVGRvnZLovO/1kUAXp0I209gPcjCRo51m5C
QTZZb+UMIbhZrmYakkQO90p7Gz/AXLpDb1O2KLDice/4Vc18tdP0FRn+sItB+zMakQgyE3xaUZEw
OdtkXPEpXNPmZcoZx8AS5MnBY8O6RKY11l8DTR9441eToJ/lyfgbL8ilWcu21MgPjSYdFLav5R4T
nc/iEfcslmOxDKQ9WV124U/GEuwQ9gUYqRnXsZ6NuQyOJbijauumQf+q84m5Y2Ul7CNbcA7GBgUc
cweUa4O6bHkBpaQ+gN3aGOx/myN9Cb++TEeZELrkzu2JHruPIyvzU71p7DT7MeR1LvEaKyBwlpVV
VVR0VsP0Ylr8JWLN5jKkteugJSb8TWwZXya3IkP9Tl+H0MGtYau83xmVO8vI9vrqMwxc+rhWrbPL
YCoc/AOt574uObGVDDxMwopUE883BKoy5G1YVoMbeuQoYZLFuNWN331n9++Fa2dq5g6o+h9Osbhi
TxnFXsfHch5Jx9FlNDuV9BkQpxPMo8kKI1FXlE8qjUWyyzs7O3lWYRW7epjQ2xlV/SX08vmiRkfw
E1FJe+EVQcZYmHhrZy9tgCkXtc0VhGBSIrrEKBPIrcE+dolIy56DDZNC+yoTbshbeqpRAg9uL5Hq
YJCl+AaucJqIi3ykHTsSZzdIfW9apQ/UspLWFZpOo9vOg9/WVzQuAUb6i+/H90osaXiZTz0JZ0hb
uEmDbhFfgVbTUeszHIQbGmqc7hrdIqYyKzH1tqOM1Tuv0JrhFai6jpl3XNwaZZnOx1nT2kLJlosB
lRedDjw8GBVI/YsHzoa7ZCiNwoRVKFz1PH7s9Fe1zGa1A3tJ0guZgfUdsv322aFJ5m+axXXvs0l7
XWQHSXO5rPb5jUmJYG/9AvHIptWFIkaGmMtTEEzOtsYL8FyNzVJHM3GTy7aWeaIvpjwon+lpmTqi
++IkBMFVdUXIDKEXeBXJuJsFLQElBXAZq86+lgWOl2NYtdlXXIx4aOIwUaRolYt8THKEgVDbfM3K
xzSx5q4oubf58cGDykjcYCAU50+k7ODTQ+ety92C9Ge/AKlvd35VkLlLK9uMScDLM9LJA5HPd4NT
deEuLj3ntpYJI47aSZv7PvZcse3MetWHLIilo3WWMwDsDq2M/r1wXmRB3b6bqsWXF5YzLM/KSylD
yEEjcg+cl/dUoshHb4JmKd/SwseWKAYCEdNJMcBvZjknEYRhsZ9jWqGRpUN3Z/AvmsiXPorc1HTb
Fy91qZE0CR/2FtW8f6cKzfJTp0P8raqY1UcjjCKWH3DpN+jdXEwmc748LKC9yLh3OvGZug1GtTfR
ibgAFbYK2kMMS9Hids1Wp0wRaV8JQ2y06Rg10TymX14ya9KPuWZayjqudXpPTFTxs1MLYXJm06ZH
rwbByYJljEQz6thynyzmKlDmOzBBJwAMBsZKL+F1xHTtySpqbPoTgr5mx6jT25ozox7iDbR86mQq
pm0X1MjSWaaYNjtACQF8zKGz3La1meyNEOVStCxmlh3ngVJpg5LbMveGtCs2p0wBxKGc8PkpWwfe
PnWG1CM81SKTOe1F84rlrUcQU0rOc9qiiUBuU3oBmkR/h4fpNHcAGLBXjljDFpHptYfdtC8BQ1iT
lq+wVeTNmkjLybNj54vsA1sjuB4n61aLJfAeYo9bL8L8y0sNlhO9rXCKYcq7CDC2eR4n9yLHzYMF
fNKHjuqhZyHHq7Vm5eWckYHWpy+Jkbwtmftdhz0CoC2ndvxmz4URl5siMSZ/n7FK8HeUFQLBS4xy
1/kac6iphdnzNm2J4ZmI8sku08qxHiw1h9UFbXsMYLTrh5cCoVaN+aKNzbvAJKjKH0N4eIiRUkIC
eHfWGxKsnwY3I+Q0rVGz7S0/xe4xB5CwELgWq8UjrBielUlyX7AqvyD+zjNOou14B9Vj4kC/W2f7
OdPjo5+a8YtrLaE+xlzSXVpU8nvBRnHZt1nVvPpJgMqv48msIkkcj4FnoanIasFcXLM4FfTClMp8
E7UH7y6MGO6wRBPOTvDgqtWXPlsepsHWMqmjQUBQHg1sgdkTQ/S6FiW8ngd4vTGzW0O3/n4YG+/z
UOQVUbtOzjpWenbP3yfc8sFfZkXkUB4uV1NTAOiEBlRfkMXrECoJv/XQDXWCrLVxvSsZA5OMzADH
wz5eHEyTOgvw+gVaoH028iGHzSuHebnDzSehDvadQ8Zsph3Sd4tqZs7uhTmBJJAUf+ouaYPNnEnh
HHJd+B33eU9TfzF9xJ1DwH0QJvKzVeUiQY829g+TnMuFitF1okqsHSKA92kWJbNkHF7lgzZ2Dq2z
mjC1Vrd77hSeoMRmy0eqwTxdMc5pv0O4wnpgaXNybwyGyioKstm6XlDUsfQsltTburay9Koe6rHb
EOYZf3PJRX5tWU7czaRyt7ms50nc4oZjwIP7eSg8snXsWm9z2er8FGSwPrdFxWJ9BRhDypVxmssd
74PM2QllOfE1D/0SIJyb9C4cWLQ+GczgP2l7GoCg95nrfXaahHAjK4XmeQpqLtJ23UojI0mDqYps
E2XZXuSdSxSPuczbsDAddDh5EzwbiU5NFickEJsaMkxwTJMixQI8Z4tBuQENiHQF5L31xmdcE16n
MfuIrSWsJYi0KtrlpnA93ZClFo/Bjqp6WI4U6DFBoWkzYvyH/WBtc4G6YYdgkmDeSZcUiomJW+WZ
/GDkH+XUtBavLcOwt71whk8wpY3qRNRH9n0xR0EbeGyzl9jjWkfYa8bhqrHQyV62lV16NzCPvOlX
78bTtCvQ8U8Xdb44d0aeOe6Biqpn1UfhpsfNjPaj2lHahF+t1KmPOs3MYMNPcTA59VBvbrM+DRhB
TKI2d+SJ8qdzw8De5rj5kFxlThLm96WnyFL1WL2mCxWUSfrFx425+iGlneyyIjerm2xBT/KparVX
7rGHJOrZmhLJdryfg7RGBA37xy/TeDowxGuS+xI+Nv6AdrKtkaGP1897j3jaHImhLgNGs6m1Jl73
IfnBHpnUCiW/oW4BtHY0tsq8uUuGHh07yditimzF7IrYZ/qlT07qNHeoHzG7LynSAMrLrHo25yQL
P4rMeN9DotJHx2IFvmeHYDTedlDqJHORByTjAalacw0F4pvEwac2zIzNrcz0R3TetXH2e8cGdAhz
AkAiAcQOkFtnnfGQzXep5nk85HMxPfZEDkS8CfJ7lQ7jnmlFPEZhrZ4BzYyfqHc/Mo7/q8PTAIAu
RuuITuXZ1x0Djw4zWXcESCvkS2NjwLjoHad7UE7aP4ZWn/wqhwblVJP1V4Zt/Ppze+T8+OvEhv4I
am5OBP3ZtXvy2zyC9uncdbilDrRrmmCDhYsuDPXYBfKnYQfGo90tQTOtajxE9dSW7fbPH+C8LbF2
QZjPUOxYdKXJsXj7ASTVhAnlfYYXhpwczXVyMjJpPoV89avAG6evLu/i3Z8P+o6dsB6VVhC8MI9x
JWX+26MmePME0Xiw5o3ikYlNdpoUUSICrWq2NXNcDkkeBJe5BV2jRPd9D1ui+qD/8+7Ug8Fz/+IU
rHEiBEG9/QxBoHALc2UOKWVoQ2ojVLdLU42TiiAgtstlCzqqvk9bp/tZhYl5A1Nl6Pd/PhN/NY5/
v/8pqqCawC5gDuvRJDs7E4BZ6say0InPCuwxndOp+2F2Ui0/O7dV0z2qFeFHHd0Ud/XIDb8EhXi2
L4E1DZ+GvLfKT6WjhHFb1GHT/1KDLDEBZ56fXPJ2CW28pTxOmykcIMBMcikJTZe+Zu1OkSM5qcd6
a3TzuCtaVDGRMVilebnoAD2tbtNG7aVjevExB2ZVPWC/cJpndOKBuA7yEeOFm8ZjcqQFLAFfeOCp
jqU/KicqSCEc92MTOiUWchyHhJU5takwDLvNE3P32dqNo6h+Yh0lDlV1qAcjCTjsC913i90O1JTy
siA52f2gSf5uLklSCy79lecPG8f1/4qv+u2RM9HQzn6hcJaBdd5qhDH7uCHE0W1F9pijA7lySQs+
jcRFbRqK6xto8gQTynV0Ps5Z1JiyOf75LrDe3QbMwZi/BZAvCXukN3C2DgyLrBMDDt0+7AM4Twqn
mXEa6twyHoe5ggsQxBPOSGSUbZTY4VLvRp/C6LqjXcYjUsMKfdQkVHQXqNpm84B4x2o3zkTP4yfe
6v4xwDafHOeYftFO1Qbx08Q8IPbU2n2Woxt4lK5++2T0XUkUYo4AuASU2+6TylzioyOwFmzGVqyh
5aJGmwEnA8FLFc+UhuTU17syiyWywbGY/EvsGqo+0fxwnTtl51ruSwe67Odg8JL2gqqTJO+wa1KH
3DpbGZvByIOrAv6hs2WQ6j6JdulKdL6t7uiVj3H9VVo+8Rjz4IxsdAF4dPuGYDbcXljh2CET9kOZ
OQwukgtLDPntTJ3qn9j9MO8GPL3ku1nn3Xjjia6mgVi33b2TI9XHxWBN84UHCMh7HC24WYmR22in
kGd4DwkX6lFNjf29N9xRXvaa7suOVEonRQEr4nRfL0xXEEj3yHJT0SzLvkRdll2roVPsj/sl+OJM
zuxGhUyW+54Hi0x5ICLeNqc0SPdVbNBU891KZWznxhAPcY5NAS0DszDGhOF07U552GzBNNAwhw/Z
7bgKS7zFYzgX+94Nxu+yTMgCH0CunLSVoIkd07zfj5q034gijq+QjqmHgEnB60Qf4PSbMK4sY9eD
lc9uphzEzakxK25z0nK9KfIT2agXeKeI9zfcALCZoa0OazC4Rvl9lXThun21eoNjJV55QL4azLey
6E25yQy/f2ZHRh2M8gUhXF+IVN8kfdh699bYlCe0TBbC8cAj4ZfU5vGA5qmx9rFVJOmhNrTlXuIE
5EtnQOIyYlmr+BmrOwz0sAicDiQDNKqqs+JXJx3wQ5WzQi+moDae+lL7/Wk2OpRMhlerx6roR39D
I9gcP3iJnVdKAA4pe901/GYNT7HPpAQQz6WZZksCXQs4XqLD7m7pSHmhmlkuam60vznGXY9HmbBC
vbgeln/2vqIWHcdJcDy7MuzP8Itf4PggO0Vw8iN1O/Xjz2vSuxkuxwOVHYQERyBbgMH69v3oG6Es
gcTghvNdfDN+p2/SJNx3+CC/5hVkGaBWE9mS4dRswkw5FnnmQh8YtQdfhZd8L3yzZn/sOYxxfRCz
sKPzIKpjlcXbEKFcRDnUXBVyqq9SbNH4TTPn6c/f4Xzqvn4FvoEgRdHn1+bZqsr2LE7HAupeosG+
YDaw9j6+qK3nL7RcEwEQzaQLeDXiSjj8+dBn0XOMvQkIQVMPfo33Oiy2s2Fs04zIIsfY29cZjhvU
iwWA3F7VOMhi0x3D61pM2IlQG6N07b0EqYeh8uVZD607bsUABTyiZoTs1LPFxqhnj+LIHhNrA/it
5cUrPe41b6EvgdOTPUyEvSdM94E7omVOyOb+JDM/BJtD++mjiNZ39z4zAM4tohGWIMs+r1qMeoqT
upkk7uQ533q0e34lOTxXy8JoihDdyD8oU+11Gvd7nbSmv6wQe0RoFIyUzG/vxgTWIPihpD2o2aTp
HSfEzZB0DqUO5yUvAqdT2aVPN6I6iKTzxCanrrK3GIDscWcOWTGTHGviL4HOETLW8brqse5LZ0CA
kOEZYDuGD9lPbTxGC7PqR6Ma9UMi2iy5QElErz5r0qhkU2wSb+ZWbFmdfLgokHC8SDaHO7UOj1l9
+8e/bqS/FUV2I1/rz0P3+jp8+i7/40242H+9/W3/z9/D+t5+H76/+Q3zAOZHd+NrN9+/9mM5/Nd/
/FMqs/7J/+t//LfXv37Kl1m+/ue/vzRjPaw/Lcma+k1w2LqN+9+zxh6K7ntWv777G/+MGnPMf6zX
2uRSszsCQc7Co1774T//XYh/WGt9xFoEJdkB2fc/UWOu+Af/BX0NOm7+I+LR/4kac4ga41ZllVpL
bbIVwr8TNbaqGf7/feivYC42SmFIPCiLPo/32/uwShGLibFTTM9ESLZ27pwgpX+Uq/Ivj4I4iq8I
Wo7p0duj+JkMqkzS7yadmog7Qv2Go4Zq8sEa/3Z9XL/M+vSSHUkXBJJ9cPZlBpcke9tLJxbEZtxg
g2miuEqMI83F7ATZvH8wIENdNoWVfygPXDc2b08kB2QVQZXEMoKR7O1XrBAAlmbZTFuCqK3gB67K
gEBxulf0aPGLV8tuoFmoD8zXSs00OUweB6uzvtaiauMtQS349MAYlTpKDJ/BWNWZYAUZt5Jvsfnt
7rz954f6nYn//mqg52RvxkHYpr9b7QArTIyDTAKJU3u47/Ga01h3MGx9UFGse+23p8Rlv8nOhCvu
c5izy8EIMlDrir4FXTLQObeFdm/EULXqUwBeqwMwNkLofE5DUkK8v/slAxdVJAkv6z9oxdYl/7dt
0UjAm9XaebD1e8Pb0mbyL+2WpvufT+W7qx4wFiDcYW258CCHZ0dp7ZkhAV7vLRFiPXLUAPW7a8tH
bALPfz7S+pPenMz1ne9hUBGUZuKd4s6dQ1nxGrGI+LU03jgvxsc7IaIPtDYuy8JF+/vnI767TViq
uJfttZeCAvk83SMbRyw1Xo7AYnbowXprI8FrjA/2r+9ukr+Ogsicygb1yl/I89+uk8vMmmgMjmKb
Mr7P4bTsSz8zt7kmDE+Y7aMNheL2z9/so2Oe3ZjgEp3ZWTimCFpMohUcLqtoX2TleU9DQHpokPj+
6e8ekyWJ74pEE78vFdTb+xEbW8eOBiKBCIz4NOXLcGvZiz4VRkO2OAqKYlgZeyr+4CF8f99Ar/dA
SRK4B1HzfE1MamUQhoD9n5lCeT/h7/7OTMDbsPz642bCvPMBd/vdI8EKyP8sm+RKStVzVG8D5qgv
W9fdkskgb6xQtnJL8EfOcDfIjYs/n9UVzfz2waDXSruPA5EHhzbbPd+3QKui/9EWE0VnDAsIKWNe
n2RuDMtTPnRw5BK+JARl/Ln1QQwl3l0BJahExeiFR7KzW+u7LjWhjVj+iqk7AWELEmaL/mzsYfC2
fgQDVtLx0RLsB/0EogusjoTuXT2tpD+WNUolojq1fRxHgOGMutBzMKgesy6qQIbKm64nieSSqCCr
Pqklte2ngMiiFm5UGfWLfYH0JLR2Nsw53lto2cUxT0M9/HCyluzzOZhVc6Uar/WObPxC8KxebLxY
XaXMLTIA+dwwYHcvPFiPaAlc9qkbF2VcjRWbsIs1ltq1tvNE0Mdm6sLpkJUdkaJxxexnY5dyLD7l
ZgiGEqZcIg6J4ea3JAIghlp8EUy35LOk9h4XlXwGa2AY+3zJXbmntHeCK8dHpbgpu1UxYjGxvQnI
zraPhDn3j/BxyVUO0GODFfBrRucvrI6OdnZSJGgGozjuW06tVKJQhG8uvvMwmBrQvmxm+KSClhFU
GFyhYmcGAZO0hRLucdZVnRzCshDWBt4DPIxEMHq/XNjZHoVGJLhzCh/h6oLf7y6UaPUPBNqF3+LA
H0bJEH9qPXqjqvNhpJU6sD4rXhfWndPimqd1DCzzALIJQfXGwNie7IywGBTEhHARQOGnybhSqcaP
YhCJLb74DQwP9BcJ/D1eE8COm2HwsI9ZoNw2yAe84lZYfQ1XpEW4EGHZ4ddxxzRzO7LX17s1sOsp
z0k0hqxTuJd9z3UnTWUxZH8VY1/8QrxEgyckh+TEzG5qH4O4EybqlyELI814u7h2mdLNe1SCMSRl
XoCbEDM6CONBep872tN6EzObbS5Z1yk2KhnSgai7XlSR19Xu9w6vVRO1TM/pi0jQaM/tMDivMb54
8pFhMqyC+rLKIkGqEckLuW4fccQaX4RAWLK3beaREHxWNQGzDwttZpIzXUKcqvJ1CGL84s5HwOA1
wAw2dh/Hj6AEW8B/Hh5F2q0aA98Cl6PdZnFCpsHiqjTS0yDv6tFiAg7wjAxqBupooFB/jPbBh2D5
1JR1xw8pDHQmCdFGUC5QGf6wE7RG11nerNAu4c1+pIOChJp8xCKyWZbUV5FSsfUzNEY4ZQCWZs3t
BUwn4jjDi1uJxYzAsPEy6h0Uq0yju7kBJW1nYN9Quc7HLLVCZ9+DHZL7GX9iGLHZW8YbSWFFGywF
qrUzZ56bL5WB0O2el2Ce7RkNpmPE+629nuMQXx12xOrrCEzp2Zja/GaNSHcOY6ZRE7EBKzKCq0pF
WmxoiOBB2LZ54tE1vw4KcNOuk4b4XPfJEn4rBKyvPcmurpFGuBW78BuOuSq9tZGqgj6crHrh51Rm
0QPokrHbpphWnAp8g6m6JwtNTX9r+2PXX2IZHz9PduKmF2bTCUxG48CAg4CHgpfynqQckVwQmrdq
hGr6c1eSwVex78Tci9s2yfz+XvmNcNqImRumoWohcnLjwuftfuZFYekvRpvl9ZFnsy534NSc4BVj
eBbvmYcCViDsnSHwOBsaI7JSixHhovSn2wbR5hXNWqfca68eNKME4L4LYoNvWUBLPpotD2Oi6fbF
HTZxYhKsWBb3FNHmY7o4A+b8QKLg8vGkbk36qafAs8yvTWXpV28s5181VYB9cLs2vZE6yOQtbNr2
R27U8pvb2OpOFDLEN87w/8EcB/fR7Aa8Wj6ZcAxnWRcR9vvBfV6Gxk8ZNstzrxAkbme2iPlOIkTz
T8hH2wPClXba+iYF5KYzXcSbiZ3gjpwh4x5tWcprA0HstkaPt0QBxONpDzWn0VsosDAkJJNSTqEW
KC5lEMsrWiXdF79IWLEm2L2Ez+nF2TEVUR4aQ7d6VKZiWYUBRRrTAAug3waNC/rELafxVYVIMCMR
dsZj0hbiFoe2YW9wfpfJtu9sgbEzd+u9IIZzOKH+mo5BAm0GiGDD0x4PQXkEcBFjnR8H77sqAiwY
NEnHZ+Y5+AIrB3HFVuazvh4dudzRigfxPqZoRzaJ66UGZjtoCDsY6GhrLFg7TYR6uHmlhQtRBdxA
BvCpz8kUZLjVb0vXKVU0ATcwD6U52sl/U3cmu5EjaZd9lUbvWeBM2qJ7QfqoOTSEpNgQUkSIM2lm
NI5P38erGvgrs4BK/NWr3mQmcnLJ3WnD/e49FzN4FX/znEbp59k2cHEc4gkfl4/2J4YhjwOWmWG3
QcQH0ueEtG8dVzoEb+cIQ3aKrd4/tlPnGSjPQ/5gE56KUFzW4m0N+P13MUbjbs8ubCPzLVoR9K41
7qKcGPvDZm1K78xg1vg0AQm1k0z4ih08kohJZiutT41MiJ/S6oWzm4q5CPf16nU/jBtl4g6qeo15
xmcPebbXybeSFq7tbTePjoOdJwZ3Yldedoqw8/2GsENBUocmnadeF8if4aW74FCPlSWIHufRF9lF
be0yMHcw1MLO5xP19LQP8Gpnx6UB18Hmu96TlwyWo4oEYp6guStIekTQVxdb0HDoMhFMu4A0fp3E
dQeSrjIcmZNqc4Li4ASzbMHNzlkFTLEvHxaNLZMQTO98DDnJ54S0gs0wra5BALubFX80jHTeetvE
blLPvSvTzF+8l212aDAvhUNab8Pl82FBB2p2WO8xQy7MglYYjguuu1APyw8QTll+oGJcP+ZVtBU7
7i5yTONa9POxm+PBTqVkFghp1aXuAGkdp9ngGhpU40xdhYPXrnvtXNCwPkeez5JF8TFmcwY44WeU
LUzxDFNEd3UxoP0uhg7DLWbZdEDbkUCIGe4cBn+zzXmyTNSmY1z770084R6rAeQsyUAsftwP9DBS
BUBUhA1cjvShRLU7nJba6GecFpUNFa8ZsaogGCw7UW7Svptz1QH4kTWfam1M8QhcmvkY3Hd5mVDp
FTcSaNu9p9FoD0Ctp88K1y5HVrLlRDfCCiduaERAxVkZWuB5i01A427HiWOVrvO7ymNCfDIYygC9
kGXzmL5L51wCwuIMKWucSEXWLe9N4cNDL9oWduFM0O8xg/9nrnA8BOxAuAi+S4TgLYkXHwyR5Rbe
vZJASI/2HObhKfJwMu296pIdKp2hfJ1Bnnxod67iPb6kONr5Uxl9ZW0lw2TwsqJIJ5bprynoxBOV
ieLKniU+02WQ+juBsvq7cXNPsppg24dJ0DpHIwZQpr2IwHXlfRhKAiGr/j6rbmSPj0b5ufRF/9RB
zXgZtMQUNGkpT1Fv+KW1xJyU1kEMlTwC9VPtVl/Eu631cdQsddh96xYYI6nyiPdjw3HUK7gNCVhh
sbur3go3KhtGh5wKBR3Rd6tA8E/gjMQasBj2+/0lIyoZn2jOpgHyhp2Ggws9w9coUzxpjIZ2EQD3
MYEfFl27LRck4vCOdwupI8Dxx0gsSjaGRms6RVyFExy3RQY1yIbfHwcYy68Ye+IrcnAvPhG+9usj
XOnuNsC9+qY54VV7DzQXCfJBcKBzSxrXUm9T8zkCmP+arRkD9LZv2zs+TuUCiI1NkLqwKL+FZliB
kXWaxr+paZ8M/RhPrrt2L+xALXjW2WS/McQpk+TlOkLAXwj+qbjWFt+1Nb6LM0OLBvmY/LvYFK7t
XDXAMThiLz+nou3ufG+53Dn4YKcEh/OltYN0CgfgfAlGzopFzKpF68lZxiXoYhANEIFlaHkUHEeL
+2qRVyA8gAc253Rc8eZPwKHOQUXdWppxYP22sUJqvhJTXx3goGZPqz+yiYAUyOlI9l0FIHKUXw5/
m+E3kLtPzIjTlISFp+/nKuNKsESixYM1bDMQWSNw8bmgRKKefpKkGTcr3JfL4Gm6O4xdpuUSzu95
HsgtEZ0Kbpl7exAzh7l/wlNgsThDV+SewUBcJyqD/n0FOo+Go4WlCFdgVXzGopPLqYHjfd9N1IJc
s0S278Pqtf0RGGb8BGItjBNr6ccfRocBf5nPHsbNJWh3ft9n32O+CPXZd/v2VdiARBKTVQ43gDGI
bpAVkCJ1bMoXh2eHvETp+X3CVEMArcO06V/cDDbFdZKkaJKBF5ccwHz/qx2mrk9GR+dXpoixUAMZ
7U3a8cd87w0SkgOmDhZU6uUzKFCCERiEjmnzT5vTk8SBtQ4Eopam310645dkisqWhorFb7gGRUtr
p1tkAyyFJgGRf4iXy8w9iIojsKkpw4DneM+O37M6BxDI3zm4+O7OCSp532ek8hI9GcN4KAIWkbgc
Ba5hn9lsV2BzgYrOmJu/jRBjWyYk4/w+eaJ7xokNsI7Nq7sbMeirO3RB0MUcJjh8aOm2HKkgMFB7
wx0V60Y+ECUzUD0XdKFe/ShdrIn8ZgIgR9GaEf5exXw8Dca4fXZy6T/bow0lPjax91TUeR0nTjVx
h1Ixp0au54MIE+Ch5UeBLR9Xg2i2jxb+If//NmZNHwO+6kmZCWLUI8iYr3AJikduXmNxyBi8/VBB
Of2mXIMyLeyC7E260RaYxgGQDfqjH2TEcOuiZoZMFVJY2Wt/360eGQ81wbkiqTOCOs64tYKQAWre
Hi6/6W/SLxMpkqpojoRSeso5Ok61QI6hkzZcMOoLlb76XdJ9c8HbcAZOWsfd4A3nfh2m0cDhPnEZ
yt/Qd9y/jWPDaH2wIytt6eLgzYpD98N1Wutm0ot5n3K7BI2sWU/IuFTmURlmZaAG7AJcjOtU9q4O
goY3ciUqcwiNzD45H4z0d0T2ymXWCvk5qj4Hcm1rHoiE7F58F0V19GQFnfUyRo36yLJmY2uHEvRM
WQrXmSrr4S5YOgufmK0ztxUtNM3bFqiEdxQTyQVk6RrZYuVW8ssd/OKN2nUJU8ctEfTxhZhTXoMH
B2GF3/ZygQKxStJwM2duqZwvoZrV/B41x46jnE37XPNBtxSFBMGJpISvriZfMGO3TW6uL/zwXUFk
8JqpBM5Wd8W6d2JJ3YDG4vCz0tyV3uMc1rhVgYBPfrJ2gXqEQoUBtvE94tcqaCtO0hsMtl00+jQT
rSrnBErQWH/DS0MGnFvb2nNSZyHeW8QIZNJaU5AfR6Ix975lue/CGHdOXWlxemRhDnPmkSP6kkRE
uRnbtbfo9aCdZTdCx6TUCBA5IoIGpYipPSvjj45Bl7sbt3a1k4Vk2yvcGeoK6AKAjTk7duEksxdU
98sYB4pOKQfzlhIGNL1qW3GmSVOEO403edzBeJm+mwjsaOKbyfkYOaBaXIPWjfoPEh39FSVPDplb
UfZD4k5WjT3k4gaxyhUCKdZXI6/pfNL8G5cYS8x44m2Gu8QMGtKLdw50xM/QeVbxASGLl+mg+Ihr
PYjeOul+uUBaRcgXy59GXmFeZXzJVxVhcPKyjbcWxF9Hc50mCnTgSjjcljZdLOeZKAEOEQa5dGQR
yBeJkcVqpYNSM0WEpenF3s+pNd+Rz8t3OR8f6G5f0TQVDnxX9jb8GPkGJN8BlNfRnQrnfDFxsuB6
DlOMFPCsI/idR7i9YYjvlpQCi1bmxju3nZcXnuAtONB1K7/hdQ6qk+YOxdC+zain0oG051Rjjv5N
WtPDcTutK0uF2X76JgyuXCckQ6EoFnwLYN2+6srVP3MGzPRX+AWwV3uZg9/Ixw3nET8v9Q4pBqpc
NLvjrzlawBdxUlfvogud+9hISmWAmsUvbFt9lPg139PjNE39N4YcdnQba1++EKDPTDLYSjw0UVe/
IWxkIAEt/LL7QQ14tocLrTRR0WXjt5YYmJGnHG0lAYBxmg+4Xvzc8GrBWSqYY1JkXWITWqinw3Vg
5/Iwxbn/6VV29kSzlC7SNsKwcLvFUCYPWDPXH5G3wrFyMO6iNejJm0+1rpvyAV/XKHdgtQjceNEQ
uRQnKEKf4YUXZmZPdsFuy7qKARfP74O7uTwRI1yzrw7Q9sRc3eMYsWDhL1OyGnhb4AFM7YtVV/3L
qhjmJOVmlmfm7X4ByT7i2GACbqGnKSJ/xkMUBDj6lkrewDRlOffnSbAqTIwYEP4kGLEwUC5HIOTP
m9GHusS2XUiSDxbdSVz2S2gxIdJ54o/5NiXGyWjFazIXaBYPIdSQMuindJFh/Gq3Akcg6X729LHP
J164r1YO8QPegHWjzvhEkQr+bB0U+auwUHfg7vYu3UlFj+Y2AFX9xbBBO7uG1YByBi2xsHfUob6X
RHc5YQ4VmBxncegu692thk3fbNNb3HZhfiBY1HEAt9GekrzFUEXBbkfgJ8iUfCXR2YN5sZ2nqotN
tg/HYubDRL8iGTaoF1bM6c6dogCsKjdNzBIs0F9eM9SfLnlQDgJEoHMqv7n37H0gwG9UQuGwGzGd
EW+ay/E2UADaKYbC1LUnq4V2YvUBvcKGqSVBLtvPsnOABozc1fYWFRprTcfuann5m+d16kE0Fqg+
NIGM4osO10XhLNWDWCjaQ7fr3FPu1ZM4+M7U3ln12g7U7jgZRC4/i1+iagZMpAdPxSncM66ftmnc
+NCH2VDQYeFcoo3RuMbQ96LsprCp20mDHHv9VdXK/i1DZ1UYYd3iyxbYgA7kFqDDLnRxPPsMXfnQ
qsD6kZkAc+HGm9AfJNpfvo/mBnOq14vugZNf/HMWHq3eBXDfVzsEorWTk1O/lFNPGQjlPwyMhmVq
oxS0d/QyLbVi12d9WA6N59Q/mTajItEImVswIZtgu+nrOsAAHrjdj25dPc5Ipe2pz0n6+ICMItyX
sFKK/KGfArs5Qx2af3vBaH45im4g0I2FHmm+YCyTDNZMk0BfNM49xuKppmtgHoiAk1FedkoJmHMu
ssWtZp2wWBfH9RT5o2du8CsOrzZ0vzn1Oa6cPSzRhsVD+z8JWxM1UypDuLXCuHutbCKAu8xe4/sq
lMHjitTz00YLQ1DCKfhZDD1XJZiFZXzE/WzQOJxIfgFl60GjAuy7W9gwvCQYPPfEVLuRV1CLYmJ5
oyK4LCWnVIN2+1uIzWJ9Gq32xiKxnqVmhD6O19CpPvE10Ls+4FFB3iecaZKeWCSmP1HW2AIrj2V2
5Yg4pfQFEsTg4gboSsfEgU+9F0ZXFtzOX1WAm491lOEBqyZApH1LMts5ANcLurRDM1cceTOnvF4R
0FzKi6LyneQdXxaubMCe4GbxFANkM/fkldcfC/Z37noeCaiEoyhJTGT8QR0xjNoACu1VPxeEoX67
3UaHVCUHyoeVh1XLpraBHHx5gQqq2nIevYJKhCTzt4FY8lpMaB45XwtSzFk57SfmmWuyctOuzozZ
gvvZM9PAXdWjoTqfkRb3oY6RCDw0G3fP2UGSa3LZN/lRijlPAaeJ57lt8ywFinqpruHMGF7LUJfB
bhS0KpzNEAd3+OXtB+fy3eaIxYa7U0Y6aLINEWMGSm02MxuSwc28NIaZEYFc654MkFvsMZlkkOLr
lSe60b1LzoZ4M+MzbWXxkfJwD34sAXeWp47I7V6CkQUlRkCeYVbc6+qYVYgaN2CwUQuNy/Z4WyOM
Wju6bctt14ZT9w6rw7JSKWp6AjJum984j1j9nuMmp68Iq+ILfuLgEsYNssuNOoxK4j41JPNh24AV
z3i95n3cYj1KqTwhk7xmEgWExr22OLibQ2XBGEvI0xWJkYwQUwi66PKgwEWzcB+lXbeNTD1mNK+U
/0p8CQGP7mgob2EO2uvonEGA7M60u4W3Tl+6Lih+IHaJLVfKLVp38ppjxwxE7yaRTddjLcMRuJlr
3SOewGAtAQLmqba9rE8FttPf/qbbYVcyE7xElLhYH4ZiCOMUqpEmattXFWFurddnntvW2pPfZVMe
N1YFvG52dl82nn9n917/OTEN2NIF0YbmtArmdAKZrWbou3EUSp2mCqG/D0StiaQylDqITFora9ya
PQZNJvRRqKK+rOJV7wHb9ri62lxvT5yGl+jAPRkZZyKKYl1xDI6wYE+lXTzbKNrmZ2lzHCOpvhZ8
v9ssthB4eNX6vpdQH44c9lHpe2TP9prUFuNPciwxcAC36f1ErlzLDtAWeDCV9F/ZM4k6eFKx33Zl
aA8HxvlNdfL6Zrx3wmAc7xwHI/cjKU1IWj3rVpjkeTS94QlARt6Yg43cjZvYAQ5XQQTbNezS/qFk
6BDvt370Dhz3FycN7eZCWu4s84htqfwx9GWJLtug1yaATmdW85LT6kg31FNrhLjF87Lmt37uS3k5
zhbWAaRngQnc6ULqyFQHIRe8C3d3L9jGerdwhaNjqxKUQra8dyJxgB0tJ69o8ZWSj27frSga7F0/
uhZT9G0K37WcxobRQUlb1+T2CBOwm2H08srNu5gsG0rmgBgha7v6Emtfvy0lxjpQGM34UwSj1L+4
xeDGOhQ2QL73ntWqVclMrndTaW9Adu4bLMPD69bQXbYLm8WRqaBkar1CHOvHvSY0hCgSdQ01jQJL
QRItkhXCaxgnJhjo4+lLtdQ/cnDWKK8epTDZM7OIwnCnmvXH7EesHxaUlDxxofb5x7lgMJNw16S7
QIkMZHqDq+CUW3DEkJJFGe9tjXtpD0bCf+roWELy2qzxvIgIAAbNfs33rSDev8MQ1w/XMRN/by82
R5UpzTF0aa6l4+FdLmIe+0rZNbHsGK4+on0oi6teM4zcGQ5BBeItxI2dtviXDnUDeOQs50A8xBz2
WtKRA106SGPQUE7oMpPKUzfniPUhBFT87zKHtn7uw0LCXOZSzxulIldyfc9iAoeqImVuRzwbF50a
Ij8piQzJddpapDA9dKToZTQS0C+8kG0l6HprOzgwNYoUSSOcr+Z5pO9pamtxIOZD07nMfQMktQ65
NCymGC4eVtH3LkPCbTzzh46BMvzQS3NtgCjCG7dimU2gTfeXZRpKxBVvFzRfCA2GGw0YVTTzjmlB
IsGl/zJsU5QXzhl3QstbpxSckPRTOhiDM81zJtpbRo0IjB2kR5DQiI0oubYLEnlwzEpNIEp+2gLm
Ha6DTsfztRUAXExnYWjGhPZdiSuHKfftthogJFXU0OmugCSkIYw6caTEncy8r8bcZX2kkIV7ZIX+
Pmq3PGKBpBQNrbrfXiQ19dWpABVKrYGjhEZ15nu5nFXdhD/7qBc/HWVmKICYFuAkT5HVh7fcHQCW
GMwLihC7HRGCQuQHs14vjfyiYVsfa0KbLVxwZgDnCcEUgsjCUGBvqGW7R2IiyIeOAszJsdDrKGpH
tu++r1xfe1TybaD/yspL+xvRizo4Y9Y2/pHd3A4PpcY/sF+cGNXfjAGjXb8kjXDj5B5H+Q19yz56
jBSL+0WXvtgXfqTkm8um2D14llBWCv6fri2kC1RArwzVP4xh/y1z8m35U/f00Jg/OpH/7i7+2bNz
UR1g/vf/fxZm95+cVReL9P+1Pt99tFifX7rS/P71P67LLv/Vt390MvMf/sPJ7PwNM/LFwoYt+WIa
vsQc/+FktuK/cfpz8TiztoqQeAWG6a7Xpvhf/zO0/8acFQc01iyBQesSyRworucf+YJ/REw19kV4
iYoF/x0ns3tx0P2XQ5L4JVtGFMENhdJHYu/PgM6tzXr6wiHjHKqn9lYmd+np+tv17kvsTvNfWCOJ
NP7LixH3xMjMT85bwS/3RzvfRj/BBswd9dCNVkVnCseh+IAERVMojW8UUq91g6Bk5QM1vkRivzvg
UQ6xJf1zY2fRhSmex19Z3Ttfy9D1pFTD/Lw2NJMubVQ+YyKS+0sRhn7atm3B6aLkg23F4XW4uv5b
NytKDYRkThqgi2ZUXq44IBZT/gidCkDeLK3wFVhql+1iv+OU6S4LhgMFiAkVmD3Lgyxl+U8z0CVx
T+Ctr3a0JTTbVe5NJGcFtW5AXusqfnPH2OpwEbmT3uOQ2MgxZ634LfssZKCYB3nP1dPiZi1W2wG4
wE6MeDrErptqh4QI67eSJO8UzOWzFflT/OgKyJQJw/5lYVFtoygtp6Gtr9CKG964kVjw3LKBddSO
ipfMD8qBnZnmSiTClZcQS/te9FtzP281izMiYBQcupiCm82F8buT8cWT1sqVvDtjsSqdtxxiT9Oy
MRyJ1md7ipZZhDrMVzdVfzlbOYjHTbpkUwjCiCtjnQpA5L/MZl/OiDKkBklOUI8eCjxD5rxWNg4f
v4uoGy6ttXmi9Sa8d125lPul6+tbF+DAJU/KeQLfBJVhyEZ+xwQiKOWVFmyy6bptEFSZ8nw6pg3j
b41AsTwYNtsqDQaWWWbNrkt9tD13iakLeR+huo7PW4+gljKkod0VI4sYzpyr7E/YVuuR8gjumMHK
/SLtdBXN17rS8Xvh51TE4VWej/Y2rPmJCRzzd0czoqva3nybZslAC9BGSXFXpHG0uFb3c5bB/Ism
UfVGSsq+9TFDnVSQR9ejVVNXMiIT0e0g6FZICjukBqqR1nMthvaRjkU17uaVbievLdQ1AlQF6KuJ
3CfZEHfMlAuF2UAsv6SI8vp7z8D7QffAE7BPzMMpriYk9gEIM/Sgbco+grZcfvaKPYdSwmE7AoW0
s4RpacttcxEhknIVqYKmNYfLDEVHzFSq+hRWlvedZmARANvJYMpkARcfWUXhRGFMy3xWz9FHXgT4
bDwn67+VqKRHDTlTQa+IonuFerMmNvUQGKg4tDMP45if77u24bI5eln1EVuOOx71yFeTbzdqLRam
bj7MQUGYSTtld0v6SdAOs+KPSTZESbyaVJPeWku92oeOh/UzXIkLJrRRcvz8p5X8r+3++GNZW4l4
EM22wygM/uQ8bp3a2Mi7KGoa0IJ9CnV++g9e4eL3Jc8H4FxcnOT/5OEehlppdE+kY051W3SycTL9
v73Cn5ZbIcfZayWv0F4aEexTZIb/5BU4p0U8UtCU/+x2p/dr4KuClWuEVRb4J1Xpv3iFv2e6/muD
AikagIVgCELwEQsKNPU/vk05gy0SCcgKEBj85Rbcm/20DW38Wua+5VzbWsmO3ww/h1vHHfXal4JH
wvy3TpAHakffcxUe1DK2r4ty/CjFa7My8XcmikzV0mnnmKGvLTe2xR1p5zS1dP/iq/RHMzm/Ad8e
R5AFIO4AzT76E91CobWpUEWwjDbnxja/YlFfXc7VPRH5f/+B/9FF/o9XAuoVeLYPDYi/+ON7ZfmI
/jY9x4m7yucMOtX1FG1UNLXb7j95IU+EISqWxwf/xxfamg7QVQcP0B/DXYthG1DJ91LMb//+Zf71
nQOXCVqWYDyf/b88hDBXekiWcFBtDE4oWX3adPE7KAFSkvVfvNYf4w2X9y66hLmIGzgQATCs/vFX
KqPa+BT8eQkVTnBnDvTQwGDaEOCvi+jw73+vP/Gv//5i/FKkrZj08Oe/k4b/6dnHMYN1k/sBEyqm
xOF3sIvsDwJgmoo/oukR60Dc3niAZP7ihYX/x4DK3186viAPQt8lUBH8+ds4+1LnkiaWRLnB+Bw5
UxXSxCcaDPvxmN93s1gooF2b6Jd7KaSgZXx79Ii/Ey1fFNWYmtk5Q421vK96PCBAHjD4p0WPKYnB
ymi9ybltjhNDM+B3bIfwO0b5AkWOb0sAmOs545r9nm3DxViOsTcZ4pbbpxuorNzRODEyr2pHjMul
F850ReYSm0xFNOSmkgyL+/hyV1XhPH02cu6oQsnd+SWUlFyBCXTCfRMM8WMwtvPwmJsIb2uufBIj
uCRt7xqnp/1pqPt8aOgd3Wi+yGj0nQGuXNl4JP3EK0X5CJn8N/tDDt2RoQGIo0VIJsUrd9Ed03jn
aYb/616jA7rhFQMg9aS2WffnRQb6sEpr+AVS1jwEXdGfUT67UxsRUMdGC42hqNaChiw5ufo4gWC7
9fx5mNh/uVemRRT3dhJPveXvDCRqm1ILR35WF8xZso2bxBm5wsO4l5sadswvVXtLVGL6yOKxv2Z6
TdZVKfub8Ib4wdFUWvekh27IDzOjmzhKUbQ5UtblBXZ/74p+ag/TZOzxCTYRnqkKwcpNwCD3y+1g
Dfl8nYfDZCHjZ8OC4jmYGiSQWwA5pTc+WneQp+YnGAv4AYYyrumkElcV690JYnF2AMDkfeNQKJ5o
8FXe0cnxKbdFhNaMzb3ijvPdCp3sxtJCmbSFIXIjy7qbr/gw3QOM7WUHtXwCwpFTUWXrnGuzL6vu
eeap2VvIGQszG5aPm1Gg4OK8LaLgBkRTc9yQgb9Ld5to0xxBw070n/p8q0NdPHB4iFIFJyE+YABE
0zCYQW5HM217WprBGxh6MM8ufLH+cTSrTWQDb+J43fJW3osCtOacXVqwO/hc63PNd+fiKaoU6nzh
tDVnFYI8sXg2FA5f3DDbNTS18OLNm9dTMPR8lynY6ONDvl7KrzkdzofBwCG8whVUVMdATTOETpRh
2wXEnw/Vz8n2QqpDl4xa6TUQzfwU2nh8hx4V59pbMsSDbuvQCkXfhHjKQJKHNZHmG+N1tOZBOKZZ
TYW6+qE2U0mz88dBZLuJXf0IKeRSg1OZxqPIU0fWmRbRcNz1nC1fCZNfRE93mBkceOZABEw8FX5L
Vnr1MUmGtms+3MYvDr41gqVbZ/2w2CLk6OzLL9eZ/RMQLfdQEtI4VVqPH7Gy532Ql1SKLwCxiFP6
jdDkcdQ4J+UIIxywlvWCE8mlsmRuMVhV+Vj8ouEqfqT1s7QQrbrtVXs0sOG9wgVEoQTW5yCDNBDN
U3A1uHLDJ8aqe5iGzLyh9cQf66oc0GcL+QcrNOZhGit+Djo2YWNq1V6VoXasD5qCPGRpnNZ7TGjk
5jsg2Sip7pJb+5CegDnFzTBOx3prhht/W1/7ThYfrW67G4fUzU/G6AwzmKNg6eICrAict4U9HxfL
pSwZy0H5spY695J2sPQxgPyhdzaLeAll0G4h96h4V0tvFo94yHR4tOEvBNc2ExGXyh/85nvHg2aK
x0eb7SaguxuZ2crXS03VAmreKjXiJYMW+nWhy6lbfUnTfKdzdM66nbIbX5U7U0p/Z1MUhC+EJfqQ
VShgOPLc5Zmfu9v5RFA/7GqZ5DuOXZGOrc/Sgf0S0KSZACJdw0vv/FNhcRhLdFtNx04589HNZkcd
I4onf4Xk8yiNxwoB/U0zRSSUsO2jRpR+Mtk0PheoaAywRVe+bFkbvHTjEuzXqpNXQjpFjpqN2Kpi
s36PpRduN7hi7Vtr3ZbxWWniFGmJj+EBZkxxJH0SfeL7hiw8Cviah7DepLe3+yL2XhoMfGCPc3lN
E6OOTr0hGXdWmTPrfU1cCldZua1yfuLeV21XDdTN/oDf3/UfIuMP7ZvJ1KwOfumO5bfQhiNnt6N9
NXL/c3400Ny6XVwGyn+YOT/eKLT5b9y+sPI5anazE45F0J+Tm985fhc+dnJ0/XQL5eoS8MomvOCl
sdjs1LpAywg1n+sdE9gVsmmzLvEBEjiOnWVWIJVNDavqiMALC1JP+anHSpjfMphn0MoVXJ9X1+qf
Wjnhy+tmaLvXeYD6jOO7xyaSz67YLy65Oup+24bC8EgQo3BMzlh8zDS2EcxhorqwFWHdVfisISHa
8VajxW5kIyq0i8dJ8LScSEK74Ym9QZ8C5Jb2TiOoH0tQP69t7mIDqhAcZlgukzlhV29fcXFubxsL
QHTIQUgeBouGR2a/1XRWTejwlFzofgmMGOeY23p8IAAwRXRaF4xYfAI71GExrlGE0IT36Jut451d
5qMcePpyU2riA2tWPnnAZ7gSZB6F1xRPbJgLmYpyqjhGFAwTYqgWjiPM1uH3B0XAChYxkzoW24ad
rtkij9DQ5MAzFuFM+Nrps+7R7/1I7gld2U9tEVi0P9DjUWC+0SK6C3AxP1pcUrrDLDf/ZSuKR5Zp
p8KdNo3qpLJlrN7qOhfzXWs1FX6/Tt0paZEBLPPBRiJCsx+xrnKLOhAcRiAwHZ57LrwMU5hCxBRv
E8xMs7Varia7btJ+42iFMR5wurU0Dc8dHnwMbgPIfNxZpWyggpMW9BSxv08K3519O6Mk75ie2ic/
aMb6hjltFZzK2LPqnaMrBxVa5QKbDoLxilzjBAOYruyDW7xC9Pfn6vtsnJJtTNO+exc6W9Ve6wUL
bhoTMSRJhu0Rl6DN/wKodPC2CRsNIs5Nf5wAHNSstbqG6EYcIzjnDLa6q6GuQUur2TAbpugwf3QA
WJFIRQgiAAXeaddaXX6A4rVxgpLrczx0w/RkBwFVdCXIzZwECSiV/FKUeVJ2UNwV/lYfsxkCCmMK
lWYOJpmcp58R/GiDhQKUcsKW4u2bONAb1IEQ5BSws+EL4DjG6WlAQ8M3cBwaUhXstXVlLtP8dvo2
tbOq99nk1uKE19Zc6nPtd8CQsmYhGam536b1uh3kgovRgDxL0XCX9TCHYPLfZrSTAqBq6w7J0K/O
jWtw2dMr7k83NiFF91bQB4GLexTNZ8XmysEAFOqZwke6xft6Dq+XaQ4fqmxrHxaau2MCQ1OOYdzu
5M4dNlGxpYXRe5ZnNGx5ctvjR5g5TFj2u0UhcAzvXQzfFs/tsI9QQoCJ3okRHeKq34PKbhmqVUXs
HuIMLnSxFttyhqjVjgfsiEt35W9W9tm6+MWd1u2sd65R48YkQq7WU9QVcYTeBOaWuUmxfpgqq9df
btRl6tPRvUN6L2qtcWc3pW6fMNmyhBgl8UJh0+eshXi7IwLtAIIvpdi7Xr8yfJoYdSzu4D2Pa8s9
AY/begVxOztbTtm3CeUwVnzDjkFZdCFyUjW+Ul+djxc4RtVMlqo+rzUtjozTQOx6/r4TUKt366at
c03bON506qYrUWX3S2k3z3I4GI7yA8oQ8Rqs6Dj3PNPeb4FBn3ZqQfqXc+S27bwtz7hu1Fv0jZmo
onFxG7Dxq6rbc8sI7kZ75Q7lt+MXHdzNC49cfIxoQrwehHQPVjxYXw5JXr7ldr+eZ1tk8xWUK3WB
7v0f0s5rN25sbdM3NASYwynJSqpSKGX7hJAtmzmTi+Hq56F/zIxUJajQmIa33b3b7cVFrvCFN+AM
jxVyEf424dvgRDpXYHK1VMN9tLQDFTN3pUBlSWvktTLH04gHZ2KI5wrvGrIwB0hrOnaIJRtSSwN2
bpvFbDE9tJgL2Cs6AYXidXWpboJmDOZdPM9TSOsJn2dPaXN5kw9FDUYmQ/N2J5mDpeKEXofFwc7Q
cgWi01SvcUNbF7onDXm4PjhWHCDyDPsyUrVpx7EY7Uiqggz0syaDrgCm9ZvbICnwfc6hM6JTq16F
9ZJ3AZNjVFxz12YmrG0SdsOirIf3HJLq0XAPXQZiAWA8tNySrP5VW2ixImViAKpNHbDYDvBytU6D
8tBL8fAqi07QaS7GAVtTxGQ7js2wG63VMGdJfSipoFtXXVAl+WNX2JQmO76ntYK2kr4CTGxSj1hE
3I8i045YdrY/7VaRkXIecUMNI7nbCyPT38YccSEv1HO5uJ6HQcbKIu6aCJVGWTW5JvUYsGUvTXsJ
vyWsE3V5vEmtrti2umiGJTdJkV6sTcONK9H8Bt7U3yLoXLQ7qo7pL6ABMEVEsKAanWo9T+APQdpF
MyKcxOfgM5vFajMGcYKAcQJfH+8AQK5RnnmC+nzmglcH99hx/3Ru0KIsJZlN45sw4bkCWqs6aMkw
mLvEIY7vsBd+yB3gAhNCX2sQCmIdp6JbI5WX3VfKGK5kubYw18DMAuce2QbuHYU/E6prjxVyoWyu
wB69Goz3sWxa+blB/+lXMcvpLeg0aZWNZgskKy6DH2pTWRTolHpvY4NzEwGjyHzwxQvRJxrEi2NW
8d+szGi/qqMzbhw9mm5MPFB1PlRDmRgGEeRrM+5up1JXNwgWK+1TqRvTFT3t2J8VW0V7LzaQKsvw
OfPywfwNkUi6TqmrA8AK5eJISFr+6IWC/l3M5N18Bnjs6VoQ9hwTYQUXoDPINGkFAXszUB42xdge
0jjNDqxofPRKPcH3t6+Pmloqj4OePQQFYYJBdcNNtFh2WBuZ0vqjXM9/OWgQHnAGGM+BGQ07+uqo
ZKZzUby0TV9FG/40/SZFPR84SAMMiEwWM1nZSldDU5c7ZNOUAe5IOyiAQ8lFAnypfixAnm05VtSo
pLGl8a+1EldGBswabXU9qioCuxLmJ+fBM7rHzlolk3w1MdQod2orAaoAhlhcxWpl+yBLgDmL0EyP
UmyPP6QmzO/NWgk9A1XpfUaj5jA02KK6mmIpN6Vt5lsxael9E9DYl2sbjwLEU287fNO2ZuoAXLBJ
3t2WfC/3zc4cfvY9lBtgR625TUa+F7KBCJytAX2l1qqSYWFqXCiSO6AtTiZSF8ETxg/2ZgZY5ZsA
7uj5TcTftZrsIwQVtyFNgl0zghcDcq51fjGI9iqf9PHRoY1zjBSF7spgjOhNxHEO2iA3JGwOqcM/
4P1obuAZ4jc0miLHdQhY6hYrcCoW0Ay8Ouhb0y17ZVgrA9rTwMZK1P/5v0Xq51HWe3ojQ4wfJich
TUeeJMZbUxmP8Mwj0uS6OcCj6ny7omkI+zveGAPnmqFMlebScuA/ap08f86mRE03KefH5CpGFq61
anL8gRdhexbkqkOhOADCRNcYf/AjKFfc9MVPqAcASe3kPmgVTVxXc2/4S/D8hBCk9YAtRd4Ttlp9
+nu2neplaiRdrLFekcG2GSPbZ6wEAGVlLCvQBLjq4SmfS7fKbJo0/JbaIHHAaMsbWFEWXP2kk6dD
ga/LWxnr+NU01EX9BripsUZDowGS1WTITEyp7CDoV6NtHTVBCp1+gcTC1v4tArNfObp5pytJWHtt
RSYFCGIQh16wdSwJ4IZgT921hWH/MScqU1OuQp7p1Gh+dYpAfw3aabinCEYu6cCo3tvsLoVyZduj
dQ44Ek5Zr9KIg6kODhna1kPgzAnSrrG1cpQCz9uKbjR2SRmLYAUjHLCpbUW1AfNBsQ4GII/MsxfH
drOZMiAt9N+Jfll5sEbcUTwE0EWqZ+lAEy/JN7JSybu2pLWPRy+JWnuQsypeObn03k19AHSXfPwP
/gqSspKQ2PQKZYjWBsDL/dBgjACi3MYcbEBF4s3Sc0igVqn7dV/G2Jt0CkMPLY7LriSL5oiUvHI7
ojyyiL0j0Ovkgy/nULFhEXXBjQ4iDph/rauyJyPTZaD31z6WVf9m2Y0Ar69O9zqEj8OMdg+nLMDl
5srYRMeU5YcSbJd1XqMTj2+sxuhf57hAw0fu8pHTFgD5NTX5ifCwJGmCUhztEMyBEI8qsflMbgjU
yC5gb6aLAXCI2tw7phM2OGHHzn1RsTRcZZB7HwvLAtA/yEPKJykkFeLgX1lp8h0ak9RxlXYaeKrI
LsHRQ3KYlevCLgtn22Cw0cOfG4FUEnbW19Fgc/oSsunYvc9T8eTkSoS8E5iH2zFCLtRteo2DAxkS
uI64RAjrRtMyfGxEh1cCEJa0BmpgDL/UHh8V9G2tfqdGWevgcJV0b1DCTbSgRfomaToOOZA0lKsA
VxV5TfIwDZu4dm7ZlkcEBUwAWMDxDCQngp3T9Dr41TbO8AQkTnbw6Fa16yqFieuGYKUB94bNaxUL
3WvalgZ45uTBS0PKg7dPbw/QufhkzyZFWItOUdJqGEzRKA5Eou/MnOdfywPASL9JbMImTai4fMRR
MEC7RsFQ2mqIg10jiWi/U9D8U6r5MYjS2AB8bqu3kwHPfD3Ths9WoRVkD5DN+k0MPArEfzohR9AG
BJ62hMpHYZV0m6F9OvlhStAwYCtE4QxSD5qFH8IfewsrILL43PTjsw7Ir3YDG18qRSvQ5YDBpiBC
BUG73yz4O+HZAzryKz03+wWd3uPTk4WLu3kioY0BuTynP9nh1hI8jlnbdL4Vw7tY01wOJlCecnBt
h46FIjuE63aTFhDkMH9XNdfJw8nZYv8xjzeRgoq6GzbGWNNRmOLfCsVxgQ94Hh8SHYapD4d0srba
hAfbBnQKiguAmqGtETmZvhNm/aYqiznF77e2HyszlzFAY2UfeqvnOawqlNOdM6TAixsk8xBizyM4
13eoEKIgTc2+p/TPK3NJUuvhLY/aQYUQXddvgjLd/I66aZndCeLeHX5E6oj5myrB4alU9ajAyEbD
Ji2UR2mJdrehrint1ik1MO5dUazgmuW3kO/ah15JDermtaz8mWMNQ6xCGSXokfiEe2gpQe2XAR4e
sCEQgEMbkwo03jHEJvG1Lrpg3gAza45w7vvtAIyANKpx5tsukOM7wrrhptBa6IyWMqJHAwuR32WO
wXsx9ThlSImBxzy92hBuRJGghCCX+aDvNXiDfmS2wXOh2bKfByD4DoBlIBrCZ1Ln+x4MKo63LOJn
LJUJGcM5kggNlDB/BgCQTgiP91mEUaQ0sIBC6qduL4XJM2SpllyDaj6svSzAux47p7BDiQv1bhzL
sKyjA1SObwyWBiugPjUwRKl5ysC301njxvqj50lyl8H18wvOim4jTNsGvWpCNsvtNspRNpyrBwxM
sAXJFo+iQ2z0DoL/ZK7A8Htl9qOgbYcNYhsTmGd4mwmc+soWbtg52XYsUnAvGKBFuyJPEaJoULja
wGCtf+AbZlwHvVTtsG8fHmRNTrhdMyy9gj9OVUnHHKntdeK8xxY+SwYsIBqdVA5GAtDMMwtsO2nH
KPKfVhmc2hMjuGbcPYJE26co1LwkyA83KxwSSc1k/IpCesrOE1XBWxFlj/gUpXCwzAhzHkx4Kr5i
CXqkG3sSjSrZ59HUbdvStICo4Fy3nwoKIQc50J1wrTtT3VyhM9NVuz7BUATCdD7coHdY4NYKthfa
dpAK1W3UWQr3MgClcpVj0H2A80OBjy8O3ZdueprdygWYlKqgMeSDZ4kCHjLCv27EJJWzvWyqrUzP
8L5eLt2ws1l5poN/uGezu3/S6FMSry3UBoqoA8MobpSRALOY1cc2T4pbYRVEgil1R14V2dt6pDaa
boCIci8UEJQg9MbNlFwpirBecdvEunzI2+kWTnaP2sCo1YD2I+UKWYMh9vOhhN2f0o/4hXg65j5N
A5j7paroWbioe0Xxpqk0LtsmtsqVkIKBVh1Vm2M1iHkfObjaHAvac8zMRqfsTukM+4jAf1dcZckE
4SUvLOlpbiv5Vg7DuXblnLKRgSuQjGIJpk/urJoqgY5jjtd5NVsvmryUwkOpM9WVVmTmgbUUrImj
5LUzdX1xNXYKHsrEidQ0DaVqtvS6nuDSITKgZBp6AG3eWvNGzW2785MwTNTHmlAM6RpNURD7BJzG
eLgGeTSOQhTnZNOeMAOUOK7xsZeeF+0dhFm4UuGwZNMvPpxyjVhRkv5MmTZagLEqPdAUzWiuCABx
FO4s7WHobEQkQy1o/RRKOX6MSTMkS+9J7DrMFNLtHFZVswlbY35MYGdngOzH8ambtNhH9Uw7TJSr
j3TRk5842jRbyD15s7OgqabbqClAgI2GugIxSI0SEXpU0fWsTR4KZYIxPlTgfSHWDs4Dylt6d511
0pDd40NphR6snpncWADvXwNhgDiRwWKlkFiEmUw0Ypl/JUAv2Q7DHZjyGOoiWaA5WbuDW9SWvyqa
ONMT2uJKhH3a4qBoOjAWMYTTKemjkzE8CQGnyw/GuHhqh9EhRoYZtCgMaZLkIgfdlutZOFJ07IJF
MS2O0/aHFob5DiZ+tMWXTUNxJcnm57jVdNCOY/oQGRV1JfDUAWoEmgkkmTqHXLtJHWOSRzmmkg/d
ALr8JkXLSr6PMMcka2RtWXuDK3uX5xMuGwldZnLSiLePSJ7avwES7W6UdKgBc0GzP8Zwg5H5qrv8
Dk3H9kEj7dddE/pJfBV0ZnUMQ2XsD4OqFghPleEPk0CodcUYUGuEDaaR4LTTW53aFZZtYRsLL2y4
XDxYMt24l+Yw7j1FD8cW6k4f32lhps07aCV1+QKjbrjJoGyQjYdp9oIjGuZOstJ2j51hogVjWhpt
YPyHKPbHWPLNdRMhjC+pueto6Hy700wO4eV1CjGbQDg/UNDLjjy7pPi6rnT673Tqm70ojOZOQQF6
peo1oPx6iq5LA0awRsvdh2YtrkzKJjKfk86BueDiJ9iQcEcLd4LGAFQeRok13gM0p/NpyY16TIpe
fdflyon8KNYE1AAAnT9iYkBqnxO4CNRmOmvbsl92jYFxJz0366dS9fZes3WDsnoj1z56GEG6GVBW
yEkEY2jyeiIfRamKjRqbdcYmnPQn9CI5YUXPgWR1dR9te3JiupZ5q2zVXifJwl6xwzkGvZYV2kPz
X64sxe/mqrF9dM2yt7ZvmmtghdFdOWIy47Ks0K3AZlSUfiGBgsTcuqv6+1qt1bsW8to6zsV4s/iL
vypNpxzgPRuruuKPquneBzBtWiNfxTUtxEzFqQrprYlVosP5FoOMyYgmpMS+ovUzvlApKtZEzgj9
YDoDo1+LwmvLqKxnuV+UbBq1v6mG3tnGIPYnH/+XlnxFCSng0xjDlCug8f/OXgpWomqdu6TpqVRl
AQ8Umto6zBX5FoNx4JNorNl+znHy0ssE9zJLcwWe0R4hFUZq/herhowvMYBzvAptFQ/oIOM8xt4W
RTAvGpAeyoYgf0iUdvipFXFYYCowtET1odNodxGWF+0WHF9xhdyTuR0d4lwEwsaSFS1L+f0EvoF2
ZlInf2Q1mH+orUFnRKbT1mDGwjFSz3InX0d0AHkXel4FOPv1oG1R3dL+aGxDtOKRWvK1LkHxr5DS
7D4MbaoOAFmU+4EaJpEUVbfFYwGr20ii7enkcGG9MNbsp3wOSmNlit6qV20SA3ITOb5zOYyXYhfg
rBf5eW9V0pqIAg2YjB7htsjCOXvEOgztESkfDipxHbTblFNuXXKl7cH99comm/PizrAJcqZAweTa
KhQUtvi0AXHL8uHWAR6ixS11Tjv8KRYJAIk8c2lu0UXww1yE133cApTWJoxMn82SMAuBxRadiloy
xl2vzjpVZ5tCGlu8JomUZsW3OCZRB2gReI9o6eIeJVbmVG04L9K7YLTSGDnuDv26vqAtz6fYQwmf
n+i2h+0NkgNBQv0Q83H6n+FjJcXsq6FPbkLFpEgNUC8EUUKcjglXIZHCktSzL2ZeWO9JRM/+OEsw
26Yxan43AkUJxBk78dOAPIpuZR3ldxBendFP6W9lHoXvcoVPqVzcw/ymeTkV+R4HFuuGFMa87bux
OSrxBBNflQs6FgKWsxPAcw3sLhVoK1bozSxhIR6PrW6tItXItz2SQSYCDbJ8T+OMwm/Nn4Wgp6EH
u4nLRlx1ptnfDrUA34i+G2JvjbFIVKLAA5YmDswUQRi9L++0RFevx0KKtD3YunLcaWZMictu5PJO
6oqU5o5gq9Dpj8k16uY2bHSDvTEUG4zUsr0SRPNb0KTDQwM1ig48+pMHZCbndlVBJkXb0SLAWlcO
IE8MFzOxo3KtPptE3i/AzVF5CAyNtoOOoGxfBijMsu2C8m6sxnSlG6mwCdEm/WrA5dp5QXG2OcAp
heYc8Vm0daPn+Ck2nYQelNUndL3kLL1NIOoHa8IEBRmroWhNeqY2KlV0IaLpASRB1rwS9sCal3Ls
PZH3Tf+2smxLGxh5IrojlbcRxSWe8bU2w29WFrpjuY1e2vlqaeOiIm3auGgKYDj3HAMpyCW55P5A
8nbTzJ36ZClwsAIKWyveuPwDaB+URQE5fsSCF8ouzUaMCEhiZ4NyBD3TjGM5xzSU/lBLT9cpadcg
+yRhVd0RAKQU+g5JrOoHmAJ1Ap0prJ40iF3PuiZjPGip0TtSr06zbfSxglXbl3ZCtqhQmeKJx2g/
2e344sxpDKXIMTEC58R1AGJxGSJNYDf2ezjNarorhpIyEujEplgRwI+pZ1Slcj3BQgMuYA/Ta1fo
ya94LLS3Gh03lPfSwv4ZgWxC66qGoko3P7TfI9oXDkc8/RdKqINVexKYao4uBEF3bZTkt0mHRs0K
nSTKiI41VfMW5oRzpIQJDEQN7fhB5I1c3aQBqrNsQ5ReoP4PlbjNIQVfRYoYf8vcq38Qi4wQ/kpV
zp3SUZd1ntjjq1op+sNUSwpyrk0cB9slPLPoFlJawu4JkAKUxkJJDmDR0D8IcltB1U11uteGbHKf
jFEKT69d9MJ7DmpkcwTNZEgW6nJSh4LqQd6FDmoveh2mHmxqI13Nc0DtGwvT9lnrR/0XJFYxwdJG
ig07VlF2V2jhlOaO3vl47FKpLzf/C0Puoi8awREe44mLWqsu/tp9q8HxowJ9n/aFvVFQ+DxMYzi8
qUlXU4OV5R/fo0PP4cO4a1jgPhSTKEo+teErB0W0UT+hYdneT7GK66FKujtfUJ/+AmhLL1K2aYTa
hq3rJ4BuuUoCCV9buvEqvjXSfezA6ixv6OVW+gXJ8i+wrg6qKA4YewP9Q/sEeQ0+q8ranIruHJGx
ycFjWgbH//zOHEtGK9/SmI98SmkytEoa+5QhtOpYWY/FvKKI//0Q5yhoW15kusGXGbC+/lG4PoKF
YVoLqtU6TenBr5EYjdONDEwWRewL8GAbjPMnrL1py4sHHYLnlq1gov4ZA13UGL0EMXxq3FVR8qRs
EEOAt7fm+Du3r2LnIhx5+danA0JpcsCIgCI3FwLcRw5ECQO2AWeru22G1y3FQ1m5KppNDE06vg7D
laDda14AX5+v8gX2DIZNNVB3l0+x62pIU9MBG+eW4h6q8lYU3Rp7mO+/2T+4+OeZOTIVcJPPBQ+O
ntznmaF7UQIkIYau/MFrV+ZG+KMvuWg+uPGq9Agyfcej7ujVvvC61egNvuLx0l1KJR4alm6wsnyU
Fy4wBM53BI+lUAYA/W2Z+ulyrewMeXWTx1Kc27F/7uwLxgQaPMeTL8oAvFkVcyC4jqdfVMpCqtQ2
tJ16tcxb+MJXPdWjFuQi4/B/5w13zaND6oGP8f9n1mAtvdAPPGqpXnVhBymfiYeA3hewPZwe65+d
wD825cd1pgxVBrdaQStu2sU0JUKfjieCleZDu1Zugq2U700Xh2DvKXIf3i+99H+2GZ8Ww8nwy777
sIOFnIgSZUHCqMiF36YeEUordj9vSw9JSCqqaO3sgnW1/Q2UxUXG3b2Z3L+Dm3jJhc9/4nu4vAg8
oiDSaAoAdpOT/vOTtJTdrbFBA0vHgLxWZCSWXhK0PZsJy2kVQSWpQmVcvKntc0s9hZL0Lk6s6+83
x9kxAzkFJg93jGraCupbnx9CKXPYAA5iwZNm3JbR4nTQ3eNT13qDpNypNRrTXX7z/Zj/KBWfvwGD
2jKMRNmw2fgnG9LMcJltI4XeSuLcNPVLNRBEtvpwbKXyMBXqqh/MG/q4i1ZTAzxW7+5GW/NaLT0U
9bxtw/Aaaa77C0+1sErOn0ozuEN4GdBOPr+Kpl1U82F/ITL3q6z0vUzobiQ6hijltW32SKKiWln0
T46a3SLPR2tJ+6XqygXuy5cfBMckvC64llX75INYSH5hWQ7Uus5B6hqS7yBbNtShT4Fsm1K5AzT2
+/uZn0UByxr4MOTJlkCcF9xHwZANC9+gUIa2w0CPtm+GbRldOPLPTr2TwU6+PRJrAOMHBhOAqojz
6H9bZKHfz+jsXmEQdpZloDuiqXzMz58SHO2U9IVmuahyIVc3bSocO/HqvHCWnUUDFpxvC9o35zei
RubJDg4tqeukTgtI9uy7qZD/mrZBSS1vnxCwKZ+/n9PZi7N1eHcOpRTLAh8oL6f9h4NLNRrRGgku
30X5Q9P32JH89z+fyInlz2vjRDhZ/pUDtDQswaxNc/mro6QxD9aFKZy9L6bwcYhlih+mICWSAM/C
EDKQKlJRNxksz+r9DqDE95M5XwCOLhPYEj2ZuknI+XmkKtdqqTMs9J1jeaOQkISaeGbLXwhqzzcr
w2BhJquLPJFiLRP+MKGyC1XRzU7gWspzh94heJQCFA4MgP7Vqgzv+0md71OCdQWi2kKLgyF3MqlB
ElHn1CEla0Z19bhHuAi34DE/ps68EsV8Ybyzz2UxnqqzfxSZX0+PohgpsTxVVLy1kCMylZts7O4L
jCP1Itx/P7OzkbgN2UBMyuElOubJCYRMCXSDxEQUsLWO/M5yGwpUd2o0v/2oky+s9LMIhIhIRYyQ
IB5FB2ign7+a3IwNwnlLEaH3Wv1BMf4OcK0KmQ67tcrFayGG1ffzO1uOy4i6xRJx0I8wTs+jHo2v
NMR4HHUjHQk5ZAiMPwHinP95FFI4dCQ0zj34oCfzopQ7qShXAuQYb8bqh9EE1L0uxAtffCnGsPlW
qIqTC52cEjSLKxsqPomPdMB3zdWbKyt7mfrn76fyz1/502VMSqATIdKtxOzUNE4yU9Fpk431Arlc
KykHuP6dX1v1uMtGLUHwzfiLJhvazSH1XAxLt/ii0P+kQ7pCoGi8sDrP9p1NumrSj1hOXYL1k2Nr
aOvMGS3FcBNVHwDngGmxc1171HSR7WbUz9DP6YsL0Tv7i2V48gpgMC5UbtDprNOTV12DhhQawjqu
7/t737/299f83Xr5sV67693Odfnler1e83fuzt107m6zce83/PR//jKhn/xy790N/3rHr/f8Pn7v
avn3/OQtPzz+8pefPM/1vePR3/Jjv2Usf/mJ/3n8WH7L8luXf/Df98/H5/37vvIr/mm/58f7fvlP
eM79hd16vuI0XUZixbBQIrERYfm8W/We0jFtVRA+neOmzW9VntdBegjMx++X3PlX1nTNZO/APga2
fErYDiejnpsO1DCmL65Al72LjT020FiVeJXz9/vBvpoUm1SXTd3SGfdkUrmGZicm85abZtUdRPEd
/GpAxsNBqNL2+6HOl5Gmc6SqMhMziSCWeX+4o9JQS8QcFpabZ6mP0Hpb1z4FQtTt2lXR/QaB8P14
52edhksxpGbDpGfNxvk8HtLKWqUlERYAQm/2cpBnPhCF8mrEaerCsXp+kDOUgwAyusymQQj7eahF
41nHJwdaorDTnUKzwY3FlPvjZJb4JMmxiSHoJPbAcJ4tUDgXztt/r+7zDgXLt4QZHOpYGv5zdvvw
aoURFfKYIZGL94j783+yau0W0JQ7rXiUjVjDQ/Vz78+whl+grYIHWG2bYY8Xkftc+bL79932wrXl
T1fShV2znEmnj6aRaFPyWPaMunylD4+GZwvZZVvabq+19ClQBdAuxVjnQ2gGG2W5DSxVP9swo5jQ
5A56dD0F1h0StOD6guWgclaTQmji4xAna6lS7B4fEcHajZViWwpp8o2p7HcNAFuvnsC5aErxnmI6
5eHCdKv1cu19v5q/2KjLwUO2iiAT+fHJE+RZEES64AkQx0Z5WSiH0iyJ8qbXDJuv/z4WiC3En6jH
koqfpBMwMibaJqRGWYfMsHQlO9d5TrTV/n+Oc5JJ4GYFJ1xhHBAG/qBco76LSrLt1dmFYOGrFeIo
qqFhGsn1eWq5XQdZGvYKqJe6VI51Ff5OrEvr/IvTBmIz4Y5CCWVZ6p/X+RClYIozSgk4jFVuqwnP
UEesWo36wmZXlrf/eUfxYT6MdLISRiQE7KjkrfU6DMf4bmbhRX86SQcxjplQQ024f2vB+ZvSpaG/
OMIZ2uD+oxHA35xMEhOOqQPCyLGiPMbhLVALXd7W7d2gbmSADHp8KMWVPG4qOMHoaDYHgFW9s8Z3
dy7fvl+j/+rO56/h/z3LyWvAYztG9orXwLNM5Sbsbkr5Z4AmjGYcIHybxiYecfvYB4kAkLIy0/U0
XQiNvlhWRIamCqKX8qZ2GhEowtRKs+F1VI2s0F2ruK/Bq30/0S82vqnoXJhIv1GiOy2M9QDy0Z6g
XwbX8K9aGmu4En8gKa9qXHD+81CLgJzGMaOS++jq5zVch0OtV6mGz5nVvIh4OlatsQdb+xvzpEuH
9vl+IUNAaI5mD7eCddpXwqmortFQYhVr0qau7d8a/vV96fz4r1NiGBJiVabnoyj/wvsP18+EiH81
YeDsWp04ROhMQgFaxeW0ovZwoZr41S28ZPpLv4Ry2f+orHwYy9ERca5ERHGOcoJ9rOiw7kJVk4YX
ZI/rZL1oxjYrOpH2i651YwK4Yua2kuJ0mDw6HrgTSoP5nCGCYV0HTTX8Qd/OmQ/QvOAeWQAhcr/M
DZKdbqZ5uwa5kP2d8EMD6zHHxrMKKf1ObjLniiUzYhMnBvFYRQ2UwVEzC+q7VZFtdC0ZAQFGcfNk
mXP4iDZ/8oPGcbdLirH/E1iY18MPG5P/fNgvbY//Fwic7NduFsMAkdCG/4tHQ56ikZ+U8rCdkY9Y
taU8Pn7/5b84IOhyqwqBGXUqiy7Z59VcIrqc9nbhoBqPvYNWXVVpiqsmjiXogsDD2IOrekRk415P
8LWI4CaVxb6Emm/BelHU5Pj985yH9SYNR4QEcLCnamKcXKpOMydZvAivKoV+r+shLOUGPYJ2m8zR
qz0rF6Lf87OJeUPyoalF3saS/Dz7MK1MSe3RE6/NODgkrYVnaDdfWPJnm5i+zpKoLHbIFpHvyZzq
sSv6REMPj5TIV/qrGUVZy57+68o5GeXkWJqQyJpFwihigmu0GDygTTLRNbPkCwfgV/OhpKDTCjNI
GU4vcaxyOlzPOsDWcfsnt4FF9mC6MDG+EI+cnenM6OM4J3tBgwrX906Ly4oKd3BGc7cDbzz/hL95
IWw8WwbLSNSzcKfnAznOSX4X1rWqw5QBLi9hV4Q/AahYp7wwyFevzZHpaRpkeF/cg5o85sigwP+F
dmCH1QHh70Pf2c/f76Cv3howBIf7iRII7rufl7RVCSlSepF5aWIWj6Y8ZbsGhuYhUh3t2cjTl++H
Ow+0eHcOfW+uDaJhNMc+jxeJhSQY44WTIYggup2aeKX4YWago696CUqtdZ1hkxKsvx/3LJlchkVg
0NYQAuMiPsmTSwSsRI/5o8dqOMCV0NERxggIfeX2zu6uoux57HGqsi5GVGcnFI0e0CwO7hKIz8qn
CXrtIKQcawg5hVDSoRt11kGKxlcJC4ZVGiE/lPf2C/Ic8wsI6Mnvkkn38NS9DzXt56CEz5rdpDeS
Oc2blO7mIp0uXSiAna9mno83w8GOap58GgtlEioxSwMJ84THrnoZitfvX/1ZfOt8/vNProwiR9w6
jxTdLZVNKj1bKuSjY5ZvDNuvwksd4PNd83mwk+WlJ4UOH4rJ4KEmhxFEXSgWwPy/n9J5AZM5AdtQ
SH5QHNbNk+Wktp2QcX3XXapArm49G+lPTXuSihGzq0OqPtXDvhVrCFVqWlw4F5QvvheLmO9EWsTY
6skUC0uUOFd0hqsqP5QUO5uFhw4X+a9leBGC8PgwGsawcoanIG3XgXNta7ffT/8fpuJTmgDQh+42
zXYOXIsi5udNjLMZoDzBogZLtgLEnUJ8qeOrTqcYQT1Nuu2hxYuEbWx6iEF6Rbke1dXcI93hD/od
BqtttK2d+xlfmQU93iUbAaRnfBgA32JiK0upV2PlOti6NwUwj5MHfLwmpGMxWHKL9o0mhZ9K1131
M9f/tM2DY9/qziaZ5E0YetZgIX/20FtXRaE9fD/186LFydRPVnMcW8GMPyq4xDCFioX6Bcw/BOwi
HZiHT7riT8m9AUb7+3G/2ESf3vjJR0/GUZIyJO5BEa77wRsb3uMDlXUWW3gIcK/7frjz4/LTB9ZO
am+ILaR2GzJcCS+3A5AnZ1fpCJBbeKqC/OD0LsPZ/H7ML7buxylqJ3FPXHUC9pkwgKGaaMUjTUAc
HyMw9v0w6hLZnC9ei/QPdvFSM/28eLEeBpTbM840jx7cUBrjD0X2xzGulP5oWZKL4MWcwot5GZoU
wPda1d4VFZ6LYULAGVwJKmqlXQ/jpoXyhD/O6sIDLg/w3QMuB8CHlCfIqXvCA+ZFgIDv7KsEUnSh
5wzHngeF3f/JJgxDYINb4d0c/ywr8sncxevEL0bHm2JoHM6R0iA1u1sb/mRj3ait+fb9Y56nAstO
IBEk3dQsovCTQ0BYQp6mlvcYzqovWZ6DFVO0Q+JYFeBp4Pjo1j2+s1EUuk79goldP76D673wtr5c
NR+e4mQ/qug+WWnAU8hUovTgvW4Vd/GfujDZ8zCJyaKl7thkolT1TycrO3MFAdRAcvCIzF7U7DQ9
Q2wjx2Ia155Xq/wh88IdAMFO9WaMiAg4P4bmkGaP3z/Jv7P1bHV8eJKTCVOg1DQNZ1W3FTOEpG3f
QiROF6WPKwfVGjj6CvwoSb2V23tZXofzzTg96RKua8m2r1HZxoRT7a8aBARae5VjSpbAIxr1jhbC
KywYdyqrzffP/EXQt7y9pVVvUks/KxhApBgs1MMNOsCvgYpw3Q9Jw6On1TdjoXuBmL1O+A1lC6W7
sNv/N2lnths30kTpJyLAfbkla9UuS5Zl3xBuy+a+73z6+eh/0K5icYpwj9sNuGG0gpkZGZkZEeec
RfdgyabOURot5ycV6A09a4NRg+UN5q2mhu4eeYYPYNzxiosse8gfS7N18UwXqHyJJQBGPAxIGvo7
+E2OeqOvjGnN0uwskBMWzY2w5CnixuWoHFOYxuMntVm5NMuLp86f2ZsfA6C5TWPwCTtIkELUD2KS
P8Y3OTKbSfDcCOFWJjZ5kjMKD5K4l5UbL7hVLa4hb7H1ruRvhjnyH9+64R5YBhX5xxTZ77DYZpDs
wZlhPa842uJyG8QjKhfUyOflKR2NLsOY4qQuuA+9T7GmNMCZQ51f98ouktVdj/wu8HQUgaxvkfuj
RALBgSxyP1otIgJrNaxlzz/5oFncGH216Ck/aHaqj7tsyB1JpNXcuqt82YEFDlWR20p8AlpkG8Hf
n6f0Yk+JQOaDvsyZmyRyInSoGWMa3jcrFO7dNt7Wcb6Sr10aInYMcpvciVHemJ2nQhWRMDGIwL0m
hI4AnZQN9S4kOwPAbzCpwo7/19271ApBJ3KkJSiT2YBd4v8yYNotKShrhGllco7Tc7Og4pGGRBmS
b8fY6HbBmG7RUFoxs3QBn/p6/7UzGzDcP0PoJ9gJ4RVBP3OTWdKbUusbuUcoLNNe0DE4Aoe+Q+oa
+Ij/rHfSY6CqO62NVnJFy5N/8i3q+ZibyAL7prHIzZTs0PaQU4r6fUafI9h0pUO9LLmBq7dJVnba
9HNnp5BGIxmWCQ8SeZBzu+hh61Iw2Y3CG9gFHKv+trKVp+veNQuzeCq1MF+LKbOcWA+e8aVXjlVy
iLovSv+cZDd6cq/Kd122trYXNUnec6fjmm0aN1I8H8Jw7l7GZ2n84gruPhZvhPSphDCr3gvBToTA
7fpQF4IWfcKQDHNGGSYZxvO51GperfrASFVEH6DhOSTQVWSptfJoXQjmZ2ZmE1rCFzcYkxlYGp28
2/uQLKYgnz6hymjDSnB9UJcN0NNMnoxqNpPcsmXAYpxSUfYkJTshvC/BoXo/oRAk0wCFASejk6Uf
kopsQrdy47g+paDzzqc0DpNYqmPCroJCaWeJj9BW3LexubIL1sxMPnwScSBrJccVM8Zc+4QQZai/
j+6n6/O4uNH+nUbkH85NZOj2iU3PqkWjYIsd3BTCioW1QczCWZTVIs1kWGh8f6/0PC5772biCro+
kMmL5/sZEAgFNyo5pM9nXu4VtIiYIktSlQrQZSgTzXsUwKjU3Aq6uLKllm7J3AGoC0xJEoV2s/Np
86AU0qqQlYEUrh1+ab58SOtDgXLppOTmW4/iSFt+z53EiKnM7UWj2pv9i9VAOfphodKofGTGh6BA
0fxk1emmyrKNilia8d3USwec+cqdbimQn33wdOk7caWJbDKGY5tDJZKrRzkcyIBk9Q/FokjIX0TQ
xibBG5wS6a0/jAHc3OKj6Tfx2ndMqz1bJmIQ94bpdSxevOqQX5Nc2Ks0u+5R2PNNq9jA+CXeoT3j
A6v0LDtOO7RqrfDFR6rT0bvRd2A/kjnq4f+UjLUNsJRxoTPMEnl6GYh7/Z65k5kRWLTSqBUNrcev
Viwiw/cO/tg2is+6eSz6yjGMF0EV/t5dz9Zj5q6k2Hjfgs+0/YIUiKzXk1Jh0x4jgB10k7Y5DCrh
Wu/GFBMvJv/Ea2ch2ktkE5ZqjCbjNiWF1qVIOAbpVosipwHIJyqfTWMVG7Zw0rLkE16DaQa4MovU
atYrqd6zM7WutNFsjsHyCg7UCuZDbDymQ/lL1ZNPpS4cr0eEpSzqqWFzFqU9BFhjZnl6VL823VdJ
/vUb42m+ZuWxDtHoHEH63RZQjzbaymG4EPTO3Hw2077cIBXdYFqnvSNpv6LU5bTpSmSVl2f2z2aa
z6yuF607YCXkiG3h1AqGN7oMOG03ivm9BKftpzY5UgONyVR0xgiCjRQW4uElD+sNqP6sfpctMqWx
PY7vK7O//HGk/HkfUM6a59uqNM2TfGCnZ83nfriNlaMS71rY/XpYH4ePyr1NVAdY0nWzS+k3Zv6P
Wfk80EXjiFYiahI2wlwoCUHp7POmDLY1bC1ltTFBkmfu9zaksb+kskw1yJjEWm04QWLhE2QGsoHc
rxOShqzN22rt+6aFv9iCpqZzFQNWSFP3+edlVF4LX2BWdLXbTEzmUd0ibfGE9EMVfR3GFReR1uzN
HFHIvBgCJ6YjDPoDORzkRW1f2uU5XME3Qf65NV807R7iE79vSD3eQ8eFTsPPsN8E0rOerzZCTdN/
bfwzl9VHPUGpZloe7T1txmMZI3lKyGuCz7LgRM3boMokU16LgS9aibn/j1D/7+Qbs4AAWEHrJdod
yarW3KnuYjdHze/epfCV8HzKPyyfLrOVLMfFCoBboSCJBBlFdzodZyevlseDUgQQGSXFP4FF6tL8
KAKk+oqHMDwa8kqV+uIaNFnj1STSPkE/0O8pODnNOOkUOH4QYRPMEZk79xmuCZsC7L1KN6AyrtUN
po8/W07McWkEiGpK4D3M2ftQ1JGvkCrLJPMmIde+1ZRuZ4zozKyVpS4CqjlBL+msBjUwgf9m+wZs
r5t50CzZavs9yERoG42doGSv16PH5exhRYfVEsgFBue5hiiHdb8PfFI2lfSjztO9C1t9Lxiw6pZd
CsW1ub9ucGlYU/aEcj+9wJyS5+FgbNKhFZC+I0S/pjlc9IHhSPra5P3OS50vE9AYdcIfTNllZQ4h
ieW+TDIh9p3b98SObM+mqf/HF2frPK89yy7eExzxukHQN8jXKNg6H5BPN5wLXwRZ+n25AV6w399V
m9im8//6xP2emdmQzgzNPK9TZNQDA/SQYP/7jc2mZAXMVt8q/JfCIKd/E/65fX/f3Fvb+8edfeyn
ge+ffqj2HfXojbbNt9r2h/0EL7UNj4H9Zb99cQ7PHx+3a/Cay41yPi+TI5zsSxiFI5JTzItgUL4I
mjTYp1KOtowXfTK0TlrJml068mTOBIjHSUMNahb2e1LVUgelixM2/Q0UVzuxMG5MZGT6vt7R0rWy
7JduDLSQJnZK/JxtZATPR4cYSgr5uR+QBm1uqoJcbDR0t7ksPF1f9el0uFz0P8OaRYHYFYzaLBiW
b5KSdt+hxttGFf1oDTrqoBt1LZZs3dc2181eDA+igQkLSB6SUH6R5R89tVLMnuKGl42ODhRAi3R7
tey9ZIU+DhYMpgtyurOjUXZ9CxASNC1ddadNmhLcGf9Tb5GkggEllwqPyRw3XkRFLippF4GcbA4a
dyJC4eGvZ4sh8LqbovX0zDt3hmb0GiUuGcfotm8wg+8q4H9ibPy9z00NL5aMBh4Fs/n9UkXJtJCm
zrLQRAaYe2UjUg57vz6WyXFnDndmZHabpJdoGGKadmkuY84kDxJNOsDUjvObFtjY/eX35ct1k5dP
dcDbvzsACaOqdNGh3AZ5B7FdH9CMHjz7nbxTqaX1pfhDkrznPmphnhS/QPhIi0CxCdRoJbJehA4L
J6e7BC/RqDvP3ZAetzhuJxmJTmwLu+6MH1ZqaN8LpZEcCej6Ji7S4fP1MS+4PhsLchRwe4B85zXz
voNMONSzwClDhGd1DeU5uiyDrdexqa+bkqdL3tmSMj6uYVjjwQ9qd/qWk0jsh6YGPY4UOIO3Q5PJ
BoazTcc3N0axLHpr4h5qzbuWNig/nqbaSeBP6/d6Eu7ySDwKzUPp/jSMo9atvVwujs7pw0wVKU5E
3/jzbN+M5dBFhaoH1NvQPwD3FHKLstIK/kgYzZL7aMgC3YHLEErVQNCb+pBlsvZEk5ewFYOycQ9J
YHr+TcnJMNjc/ZQN9HfycwfXHuXPdshRGhF64dZEHlN1pAgiTQdtGfqUi6RQ3hsjgBUOzoKwWYmf
ly5NAJ1QFjSC0bjLrj2f8xJNt2hIyTIgKxsivYBy+KgfxdRpx50ho2dG+d6ilp+uGF7wK+yq9IeL
BrQhF6CYwk9dgeyWA9+7o0TaJqsEBDql7YpPXb51SWWxYvC9y5Sff/cynPiUXvWWlpQpb/yYxcp9
so7PlvlZRZoMnnqgFHWwLdwbxdu32Rul4d58KVGJbL/n+a06scpt++aRRvfrn7XgUNzL4UuZNhUQ
89msQ9BeaAH0qfB77yEDhsK9WokVCy8qBn5iYvqEk4E3fQGEp8JE/gNwMiKdSKa0N8N790//dQ0Q
tBCYNNBN+A/EuYgnzGKxNRZ9EWfYMkkEDtCWVo+1TNtftanWgMpLfkPKgsrT9OagDe58WJ6h6x58
/BxhXn6AbHvjRdoRSc+V6bu4FE4NuAQia3JPzuSL64zc9oJYhk4OfOsOQMW4yTs3d8SxFQ9S4Okr
J/OiPSB3nJqAHi8O/6gcW6nSIZ2z/PhGrr96gYyqFiWnlUfowvTRukNy43f/4AX8JYghlEYZknEN
xQMn1g+09/aeYL5e9++l4Uzgal5PvNyhOztfJeLg6HN1Dp04/CZpH22705WP3F+5AixboRkTrL8+
sbeeWwkCUfKbgD5iTzzW48eI83n9U9B+XB/M0pwRqgwYIXjjcqk5NxPGNZdb1wqckJs0hUAtQXBR
DQJEP8Nspay7kDgEJAjEgts6T/eLM5AidpEZQRQ6st+Jb6h2WVQG/VB67gcRisyBhBhazYIs/lOl
dDumUDR+jiHzv0tgUTWekK/JE2I3L+U9zA8ilI1i5ZLSK/vX0ffiHzRJaAckqiARHVrT+KqGmfT9
7+cL1BNVTaCV9D7PcjlFwznViW7gNOqwcWkCU63sYLnW5rqZpdU/NTN7oKcyJVuoQIKJbBAppYNX
iw7pckQw3v6DIRUorA5lDUwds1hgqQVqpyr3/SYxoNBJe1X9IplR8YmkjfJj1H0uBtctLngcNA/k
Uog/lGTmFz10naXBzIPYMfToKMBzqqK1Qq/n/rqZiys0rfH0xk+Rm+ER8c4dWyllV61rnw58tYRQ
GpUM6nc3g4UeswYCJS/qTdP8+i82IT6AiY7n6Pzcr10Kjp6BTRRzt0GL2x5z6bnMeDQmT+jKXbe2
cDBNjf9EVcqxE6rwfIRApTW65hB0VEz9VuSSmLTGRm9+BTX0T0a7u25tadnIrHA7n2r5VKzOrRWu
CW+lNjW7jOaNqIFNMrWtXK2EiAW/J4kukcGZipww+5xbaTQEMiwByQYx0/dTEiFMcrtDDANF0pXT
YmH68HeevWALibFzB6msUCGg9CFgmghNArEV7gki//RpVVOtFNNtB8ZxJT+yMLz/MSEBNQNp9vvC
enJvEVxTAGRjQr/aoUdedE4iChAkJge3S1ZyFmumZtcWcwS7V0QkfqPsLUf2AcZdeIbffXUlUi34
xdmQZvssEMVaU1LsQF678apqa9TBoRnVv48aPFKm+gq5Ct6HszglBmKpljAvM3PmppHKBxcBKiSI
V7xcxb9mrzTV4q2gwyxK4DBmZpS2zEKAXOhxhF86veSB//LX22iifjBJHID/pBZ77uC5m9NjlDWR
g5gbOzXZZYjxwdr79849UdFAIMkpSxfbbLeKWmX6gu6Rb4mzOwCfYOURHU4/YJ5AKmD4+8U527WT
L564daDC2m/p7FqltF7jEglKyhzjsCn1oVxpoFpYIEwRHhQGxRzO5i9os4D4gSmUSY/mYDwiiLcS
V9dMzEYzaH7r5S4myrwHzOFRJooGz/t03REW9ufZQGae5g9QG44WVsxOsEdij0oF45MirL2VFsIc
diauKthNQAfMbqtdaYhjCo8tqnjqy0QK0VruYZR9JKOje0Uw1/I4S+fuib15sWswUeLy3IwzMIeG
vSr9DCScZ9ieXHx1XVTrA2/vZ9HKvl20qkvclHWdh838zdnFnlZ5QRE7YxbfUBfK458yfJkwAieK
5DTmirmlByiXlz/2Jh868Xi5Sw1UELGHNrczINQnIAUJrIAm3JdOe0zIE2sIn4Xb606z0FswpTb/
2J25vyohIyX62EXreI98k1o8D8prp+5rRgu1QVYNNN+in1Md9bV0w6Inndie7QvdFRLkIbBNVQnP
0QEn9MLTEHv3ktbBQ56s4LGmscxi8dlYZztE7VEV9rNprPKdJyHBXKHzivTB9Sld3Icno5o862Ql
R5Rim3LynMFC31yrv3VVA7WvF8KhNG6u27osiHEpNWkSo5WX/AUdvefG4jr22kollVtrCF37DbKA
hfEjnXJ9gfsaHrLGVpFLRIlHEY8iOnvhd1fXndZ7b7OV+LPgSudAl1lgEE00JWK3oyReWsqndJTE
qXqi3fbaWEIehZJek40AaF2ZUwR5sG3TuI0dNmEHJX1griz2RX4USOHEJgEyGLoQunVmJ1aZmoUa
jwCDx0egct6ntIXbxY4erO34EDjB0Xu19uau7Tbdxt+6D9lxjWViHvbnHyDP1sYrBBlBt9hJUt+W
s3xC+q0s/zSlpx49NzG7K6FVmQh9CCq530k77cV/9X34jdWbYp/f0jpIy5lx43hfxffStjZrV5v5
9v2fcfhFaRyEZ3LOopGgAo+WF8bV8JdC1+U40Z/YVvpZy1e21Jql2UwqntD7VYGlRrxBO8rWLUcJ
ntuWOt3X6zO6bMmSuApMnEvizIdrX/PoUO85bHhdoale0khqvorloXXLlUHNo9E0fRQKaKBRAP2w
ic/dQ48QBVSSyT81+CuRri4az5blt+sDutiVczOzIBvA15/JJWaEg3uffRcqu/805XPvuo32ZPZ2
skbpPI9//zOoi1wUyalCMXk+rkzUUl2VQK5rxvdQ+dUPGQq2j5W+0pm2tFK0iNCMMjHTgDM+N9NU
TYeGEyvlCXeNdxTlh7i7lbPnRl+5IF4k/X8P6MTSzPvERMsav558Qsr3Y2ndhjWxTEF60pJzOLpb
Ku5ZsZetaNNX1UeuvV9fwsUJZYS0wnD/ph9mNtLSHMfamia0RJZCUDdesa1NR/N+Xbez6JAndmYH
lwlyVkHYiRk1b0PtFllTYa1x83f2Zx6wSOL/O5bZ/iJTM3YVWlaO+Kw/S0cfrbZn2C6ozx30l9rY
CJ9dzx6dYCNs1hCQS7HyxPQcpBX1eq74AdPYtyCqSrvokX5GoVOBxibYyQO9zIfrE7q4cBO5ObwG
Ot0LMxeFjESmd4EJTbIPVR0cXfrl86QF+n3dzuJWIEVEhpIWfsydO0gyBI2M+CVH63gow+958Cpw
pOaPmrS7bmhxQLz+FMYD5d084sdIp2Wo9bETYuGol79Mq/1hxQHag2ukd2uWZnuuRJBmcEssdfKz
Ze7U5As68Q4CbNvrI7og4v+9uU+GNDtBxSKmIOZKDKkw70fIeRT61ts0/JxX6qcyQodLzJ3ef5Xz
tzTwn8h4UhMbt535VaVENqB2OZLQNIrwqLb+8frHrU3C7E3QxFqhI0PEfbXYVNY2V+9Ff1Ou4Rqm
bX2xJadaJpoXpBnn/QceGpKy1GrcwvtvcfOrReIpPMJiCAiv+7g+oAss9O/ZPrE1W1Y/4RykPSVG
iCF9l/fpo9/uKsfcePWG69gGNVISMtk/a2wXSzcxyCco3E7CK6RKzjeIOoRSZ0bTBukfM+mxghTi
+sAWV+rEwGylIkXIh6jAQAGDaYhOZE13gbJDdP26ncUQfWJndmcw5KxFzA07WvAtSEZbk56l6J/r
NhajyYmNaawn7xcgAt4QTzYGKkRh9N7nnhNR6A4bYOorvS+L82aQnQUdB+XbHC7eeS1SkAO2Sh4v
mAKKLzq9uGJl0cNPrMwONh+qD9ooiPw+W1YPtzVU5dm2EZ/Q5FLXinmLx8yJsdkJJ3pxp0gNxgLx
3jW3RrUtu50lvdKMWZWHIvh6fbVWZnBOEY12K70o9PZwOXhHuanP977y6q2RhS+f21yL9Yloi4vr
bFRqPiio+0zndnJr7Np3cevZdBtnoT08pXb1pO31l2bzHX3llbNt0eP/GJ5nf2gtRGtqejZWgrkf
4XEp9PrerY3j9WlcjBAnZmZHKJLpcQ4DKC6CjlEA2kD+ct3ARYLnd+g7sTALfYWioMXcYGGUf6mN
aCMf21lvqvpJLr74MqeKdGNma6fb4l4+MToLfAjQw70cYVTLOc3SAo3jDLyED2wTXVHjowm0nY8O
IFKYkfWVjmFHaL5kYvraInpchJkdqt3n6xOx6LAnnzQLlUIjelqOmKPThp1tmC95vivjT6Wwv25m
aUEhkaV7Dx4FhXrdeRRL8jpB2gy+rFreBAP44nFNGGDxZXVi4mLraYFnZr7Bffkh2vY2KrDuLvg8
7ptd9NGmEIWtbIVVgzMn1TNP9MQUg+Fd8wupzJv2Fs67vrTHX6Ite7awuz6HS0t1OsCZyyKIjBpt
YDKH7Zde3PSoEhjvZOb+/6zMfNRFRM9TCkY1xD8Rl6GR2K77b/Ua2fhSIIFUA9U1xKAoyMwcQu+y
ivoVg0kKx+DBoam7MVzL9E8/ZH6XOjEyj1amnIvQTGMEECKCfC+gAq3w2QQuFt4iRwgr5lo2fuls
O7U48wkRhcUulrGoFzvVcxqZPS7bQ3rXfUTpGg/0yhwaM4cwraaVhw5jQvYaNZu+/ax8ve4MFwnN
KUwi0kXnIM0wxgVyASkZtRwaWBC1sno19KI6oOewM4rx3cqkyI46s9v3VTlsAhLlN6Yev6OPXiBi
v7WCH7Tx3GlJt1P6sV65QyxFUl2e9FSmcgA0EefxxJIb1RczUlBmi/QIXaWejq5K/B1lgtpYCdtL
03xqazbNpZch01thKy/QRTNkZyx/qN1fVo6niT41Mtt2XIk8c5gIDdMBoSNP2mRx+5AIsCUr8koc
WYrF1FFIdE2cAbRQns8d1z7Tr7yeo0/aaIhc+en3616zuDgnBqZAdnJlFUPTs4wEAx7dxJ2sOEoT
IKb+lqlbCcan68aWRjO1NU/KlGCm5z2SjakOYtCrsZP13/LuR9GtzNbS6p/+/NlgCr9RDc+Fm8gi
fesp1cY3Xut+jalpacpOrUx/fzJlKeRIbhJOowiPrYag81aVEHszeeG+XJ+vxfFoU8pgOo0pgp9b
irskM82Mk3hQQ6eokDZ0d7KxEjcWF+WPkd+3r9PhaG4rV4gSOy4QSNPY+4BTrg9jmvZ5aEfjCqoG
XNk05k16aSl2WR9yTCnFYazoZ6a16VP4X7bKiZU51JcGdSoGMuOQvV0i/erdNZrtC1aWad/Tzzi1
SkFQftES2jQa8WXAgl4h7aceyS0gzBz0+0jcmO4xL7+wQ6N6n3uB3bFfeWX+l4n89wPmDW+hIIQl
3YlTOtV3wPa6+ueseu/b43Uzy273x8wsYHtiIGU0iZI8AQFrcjbEL9ba1WVxE6FJA7qAhjB4PM5d
2x2UChI3EjSp/KaVL1pAKzj6vNtwLXe5dMpD6v2voXlMkLPBC33SYWQR5e6+6z4PwkFFFjg5qOnh
+sTJ0/Fy4eknxmahQc0sdKEKjNWNTVv7i2VDdhYCR7Kf7uwvX0bH3t5tt7p9UNbqPIu7+MTy7KHe
ZWEaDwaWwwnJnWROHqwc4/KaiVk0Cmn8tLweE8pjk2yqT4IjPAgOXb33xrbYFMfc2dr91nvpNuln
9c5D+/P67C6+pE+Wcu7+qVnq/ogCtGN+k168h+xN2uT0h738FL5VT9LzTbOBZ/pe3143u+JAc3xm
JvdqNWlJOXJC51a0L6I7s7mjZVGNvsX6SqfYkjHQ8gAnKVdMEJXzbTF6lho3UzDuo2wXyLLTGNqx
GctDJVlOQF9BXeYr1d7FsIbKIZhh5GRlIJvnNpXaRU875moK+MZV0KwFOKkEdi08usVRM1GY/8ld
GW6Kh0i+M6JN3e+vz/DiA//0CybPOzmCBBO57AC2LsB1D3K/Gb2N1u3y+N737kv8K/zk8uD9LzbJ
m00FsAlsNxu1Zvl1HQB0chKXNJNKpfkpyJ+E8tZHu9TVaXHIIrv01nx4+rHzCGGJBqcHgr3IKs0i
RGyaaZLqmLVSRfjIoxEieZorbqHgTo5pFaLzY4zxvjDy3jHCUOFBInc8Us1R5Mtqc982XbSys5fi
/VQMhOTfoO4/L4KgGZNFpQxlk1t+qpQvMT26gZutTPjSJeDUyBQ6T9ZYTmGpTlw/ceBRMf0b3Xzk
uhR2K/O7FKNOrcxWNR5GoxVEhsI7A/4WxTbclRi/No6Zr7qilIiphAUteu4SsobYAFjjrzUoLB2Q
dEvTnSJPG3OOP4lMMSvyMoTk0SvfQsN6KiXhQdH7W1Nv9pVcrwxr0QcAxRF1uL8CQThfnoK0a2qN
4JJ0MYPO770wf6F9seIDi6vzx8j8qtlTQlQ7C2oNE8Xikg4trrUr23opgCJwiaAmHT3M3uzuknmd
6wH4IhsZAGmzk1/CY3Db3+a79JbHTXBnbDuOinGrP/g32sq9abHcDSU3LeAK2xs6hPNJlEiUmEWF
b2S+g6YVB9RddF90L9Ex2oR7ehSuD3bRRf7s23miTosUVfLqICH949uZ96MRCpiFP9L8qVirNiy6
xx9T84SdpA5mFwSMrPfiTRCOd0HvQ0bYrXQmLDrIH6efn/BREoTa6DKiVkP8ROqfR46/65O2OBJg
3LA80Tov/sbFnMQhHW6C1kswUeU/FMSXItjbvK/XbSw1UMFAA4CW2rVMVJ1F+USPy1YsisTpnHFn
3amOd+P9LA/+F+85/4fEo/LJBNz9AaJoqtmnkNQd12QQFsZ59gnTRjkZZ6NXHm25YHTEanBVe3BF
8Yku/9DYqGkKGc71ES8lWCG/nRq1KXSQ7JntOxFaVKVVGbGa0EMtcHhpdy7NW41Bgw7gtsg2G/8g
xU9KWe9CqK6u21/Y9mfmZ6eL2MphpEclq6ruBEpTKMO0GysuHEV8FNfkDJbuK2fWZqdMVSVZhCZQ
4ijKp5p0w1jDiY+Eiv/WKBzsJOAgTP8PR9uZ0dnBow2AXGuZGfbzx9yjyXP1ebn0fDkzMfnUic94
ipklQsy4BOHZ1XaQNys+JNvivea+R8I2SOFP+lASYRf6Wz/44ocN2i5bsjq0tttacNvpP0Tv61C8
mq275mBzzDaPb3B+KDQByMTH5uR+ShAlRQCHidPkb0n0q2q/a+Ouy819Ur6q4wbn25hZv7nuVktV
96nDnUrIVFw35zqbSqBlsW8y6cON+FP9WoDmOUAa4kSvmtPcSsdi2yHmtjbWhcDOMx6CPMTBqe3O
s35+KNSpILN3+92wlb+731A2+GHZSbbzfqYP+i55tPDsY/i8dnxOCzy7nWIYSB2ENCT756enOKhu
IekVN8EeQrE3PbsP6931KV0cG0+bSckYGo25sg1aIEqvGNCnV7KyN/ofcrwbvMrp030f7q+bWriq
mRCp/2tqtmMKYPEm+A52jLSJhY3YHKx0P6yROy2cWWdWZpsm7wtEtSusmNG+lx8rc409b3FRToYx
DfNkV3ahlsl5gIFQdnTvc9Du/GAF6rV0c7EAqVAOmfp+wYWe2/D9UiiDNgYIGIhbhDltU9om0T+R
CwfYHSS/gATiQLZpBlgJ3Eux9Mzy7JwSlDiH/wLLfvHcUBZPaGX5h+QgkJUg35QU6dbSW4smdehv
4GsH/HjxBpOs0I2VlkIJWZq4es1omm/QZKiRoaCpGi15YeD9sBJKFlYR2Pofo/NxiiaEm5NGVTo+
ZfqTKP3S+x/X/X3hEDwzMbt+Iqo0Kmh7TV2Ijgito2HrR+/OBNS2smi/+yZnceLU0rxYV7U1oGsR
S0revWpNcRO6gx2CB6jygYlUNrXyq4zfdemF10Sh3yW9v5VM+m5MW4xC29T8Y9DquyEpN57+WXYR
vJd/BCgy0kQJBWj61APcCIU1zZGFgHD22fNLStD6klbx2WDTaSvfddKbRb9kuv0P64DKJj2FYAzo
KjzfTJ7qu3k1gCwY9FF9Cywr+YZ4Owg2RL99niEakb1O9TJjMnzr7x9Z0HGj7sblE60lgt+59S4u
krT2Ajq24pdMvE3jldFdOjI/3+BwwoRmXIiJJm0elG7Iz68o1FoFcoBitLPE9+tzuNBdiBmaXcmU
UKfD1vkwpoYPLdNA1MbBp7J2umgnKvve2+ieZ1fuozZuitY2rLvaKV41yLscR7a1fDeuhcal4eqI
tnPtQMXpolm69nMpHGSGW2Q/s0i/Q8FuPzTyWqf05bEILSC/ECpH9hoE+Plw6ziVirguSMINtvYq
7tuN+JbcuHfGvVY6tW3cJx/w0NzGN8ZKXPotv3a+l7FswMsCgBmluXmP9CiKjZCLBOBO10doS2h0
/IVYsX47ZHIbIctT08tfF2MLsYdSPWd9nPJmSaRS2UhBAPM2qalHereqwMlyq9I3SufK264qWzrk
9SZJbUGOvcyui8h/dY2meu3GjLVTxMg8yO4q2eLkGBfjodcbah/ymRf0mkWTxLoallTaVY/cTG40
29iKJccQTNMu5ORuKGOu6HHoHrhnrbUzXvAqTErWOu8foNmAOy5gEJIb02desvnDo/zN/Q4V3Z1A
jtpy1KO7yd5bUtSHrrNT+yZ5VB/8n3/feXJm//fhd3JbEKTeKsVJozCLf3n6LboTrftFS1auVou7
4s8o5+BpLcrbUGuxYlafoEKQSlSEpc/XQ8DSlgCXDRcS7D0at/DzLdFURljlSjuBgPInudHufUvZ
6y6SNElmm8jNXDd3eY+jl1lGb3RSKUQ9cP6oKxTBkyZqL+BPjlXKtux//w8WyDdzywIZyfX3fECJ
myHg609XAEPfWaq7Kcq/hBpPzgea+V8Ls6viUNBhkkdY6LPn1r0duxcxvLUiFIPWsNOXdw0sWRMP
J9muSWjxfCyN25Y6umq4+fgAHEAsDq6/TTtbMx1Y/6/P2++pn2/pE2PWnOiDm02ZTnCwstgk8n03
7JNia0ZbyTvo6K0gj1E9JsEmcw+mssbaeKFQ83tO/4x0DoYDaWnioBgvHqpnsbeFzwhgbbv9R3yv
be5r30Z5dv9FOtjeMQd2CpW6M9ipYzrdNqEzd+XqtbTxTqdinuhQQVkV07yLxV1JRdM6eP7u+nQv
BdBTE7ONkPuW60oT+q+JN01/lGl5RFMPESdrJ5hOlR2um1uoP02uxBk/kTbjurOjr4cUTE3pIkWR
bVfVT+L4LocHs3ocgODVP03lGKvfcqGjMwsqAPF7tUbUvbTxCdZcZuhw50Ew25ZuoXthozDexILp
ndJ+K69Ey0ULxtQADO8aSKSZBXHM80jWpxZZpbKl5F4M1BW3WMi/EbmYRYj7wGwq8/1YFoJYuBGA
GUCkrn6bDJ8k6yBE9169zfSNZ0VAdml04/dK+XApEJwYnu/NyGi9um0xDFjNEvaS8k9YP0jD5yq/
kf6+h/9skPOtGA6EonwaZO5lu2r4no/yjeCvqRqtjWi+xYo01ocJzOUriq2Pj3F6y0vE1f8R6wON
zivHztKGPp2/2W5raNurInEaE71Xxreqvgm7r9d32NJBCvU0xKwokNOEPovVea6VZVFPYsKuSstK
GfwMWlmwu2wctn7vQU+nV7Jz3ebSJE5pOgqsdL1fSDL3gq8E1tSIl0Qvde0kpiOInzPJHqybLnq9
bmthCmEyNaYEIS2GkjUbn9q0Uibo2KotEr+yqr/mNVpYsREMK9tsITRCc6FSYeRhh77jzJInujx8
TUJVgFCoNAQPXvYEmOlBkJApVx58UdmZGtfj6+O7mEsJumaqgBN/okw2cOYirUjnZiGY8DaIRy0c
AHbdedqdIr2V7acsWynBXIZjySJETcQrE8T2YuUmdqp2FKhgve/+2R1/Pv3YPrx4mzVc0QUrPSQY
9BqgCUHpnW6qedHZE3Kl8cckcN40G5Jo276Dltl2toeV4rZ18ejHENgsMsYQHhtczc9vKrIrx5ns
5YGzuYeN+v3+f792u/vdvY1ZfvNr+3//5Q97+2jzG6ro//t39nZrb1P77s7ZHJ6fD7+eD5vb57fn
t4+3w/V1vnzzwtFIlyzs3PwGkjhzr6SoNdXNGnhXncrZ7XaB8/vXYa2T7bI+NRki1Qfl0pSgmPsx
/XhJlAxM/uZ2s9ltdgx6a69EgKUVRg4bog04huEDn+cUS8VKSNkXAfTct7dvt5v7b7v9F3i3v2xX
lvgyezkN58TStIFO3jxi6kmu5WPp9v6eZYPU/D8sDCyN1PJAwNG4MXuKBJmVhVWAJs7t/Wbzfv9/
SPuy5cZxZdsvYgTn4RUkRcm2bMt2eXphVNkuzjPB6evvgvueLgniEaL61O5w946KcBJAIpHjWpsv
EkAd3K3gLfgGEjxxdLGQYzncQpShqOKsgpz9+/uvp6cnBNrkCYjlC6ncBf+N/wfR6CFzt4+/a/fx
9+NI2P9+zwT8wOxfh8sr/6Z6Pv8idB87SHJrqAmcbm2LWKMEsD80hV2X3d0O28ug3N3t1nUFy//+
ZZeEceHLaJXyZDRMmAftJ5uHADcTkrytJxB1hh0P8wN8SqCx4UVkKPWc0ylPXTT3DnIWHswCbsBm
x649MwRYHtbnsX/+y14eyeQcCzhhE+2aHjLBw0DwIwNOfUGesdrMTdyv4CW4v7m/ufEFh3hexeIW
yz0gtBnUWM4gGBawIpvNU/Dm3oqMyup9P95S/VRVrEhR6zZhy/P2IAeE9bwPoKk/RGpy7utyy+F0
0kzyVpG/Bb16m11AbkUSvst6Z4qIqA4ZMcS2wBU9XYqWVqWUzf+c1LVFXocN9b0NWANq/+PbVLpb
dgcET+/69T8Sy13/DH3lxaJALNOPjLxS9/W580c8B7Pbe50/eJ6FW0HwUjK6gh50BSR4AUG42/sg
miYm0kolbqcneJi+nfhL+8E9THYZj4uq/3O07Bn19t8/cHHY5WEvKp5RdlnZD/zEnxv8+/sy4Trh
j8eu8eX7ZLL7cuGr+KYUqQkbCqKTf+7wPx/Efm68f15v9hXsW/APXgT2R/QFGlNp/gtUGfxvALhV
WOLlVE+qCtyYegtUArYl8Ci+/8BEPpAXrP7WvWJm0jtsRE7NmU8DyFMDqVqA18FXA07CqVyt7WJt
sCF3oHNLqAm+ZYcSJzN8LReBo30XfU8WyQnjrHKfllIa2xoev4rcRSQioLNyB/KF/1rIhJ8R89x8
rJdg2cHNvfuwewh2vo/l//59+MS27Dawc9fPh+vtwTs8P18ftpT8jryRfIryI2exDvxjtilwCFA9
APLs6c4Y2ViUGEHKXLWUwxbZ9Kxq/EXRyg5cfCG1gsVaAGDUlrnAyK4ciQnkG5UBI4KNgD8SO5Sa
edHBEDCBIoeAgIh6wGx6NWYjvcrKVhHEBKvi0D+KzCgw9nS+jamlldUOCxgWBuldb5C2d3zVYUCg
/uVLdj5VBs5QqDYQo1HQQvmDU7VoTGQtZIKUFqhqJsbkJkQ/MVmim1DbxNJrFP7oys1UvqhWMJnu
rD7m6PA0A8F3nF017jt4LcwmR6YhvsNMQ2Kr4SZ3NlZxDwotvd6DWiksbywYTsVvygFDCzeOJKiR
M+PLXYOTjeA0q1uAIj+DccbVFQykj3ZEAAdPSgNw56Wc+UWEPmLVEGz/ijqfCOVehFCrqZGOENqj
gprWV+1UkDzeSMNWmt4u7/CqKGTg0GgDOOizul4XOpiAdHBzHKlC02lQq37eJp46eGEoeOiYzpxt
JXrvMA8Iu4keudNLameVpUctsMwm527pgZX7sojIfddFoKCFKFaRQax0KiKV9aFsGH1KPDfuPHmz
8juPXi/v2LkjwnQSuMb/I4Rz6OI2DhfgambosbPkjuih3PmSFtHXYnBy37RTfRtli/xYTnm6yet6
vOlrkD4C6V9KdlmeGKJAaPWSHH0Q5+g1sbrUiS5j1apnyW4b6+BA9Yzw2hoew/jgJLvG2aDr3TOt
fWK4rSL6ACbg/GSB4YBsLrwnPkOn9pm+WAU+ALUbt1fcQvI1fWeig6wDKG1CKslzWtcCA2zzoYta
O88bO77P44907jykWZ+NuYEKV3IQ97eLFRI1+WXP3ji+yPYmbzfdXzfGciK5HXfA1zFgwC1ztfA9
zx7mel/ovy+r2erFdP6sih36UXRbNfKi1EzEkrzL7YedXBX23bAEgyXqoly/NH8ksb8/kqQXlWzn
mBV2tXS+rei75MgbVcjIsWpIj9bDWXIn07SsHZiUHiwEtdvrwWijX7Rwrda3HIHZZi7YJY3kzHbl
lJlhsN2blnvUXXXn1jRv0G2G5qKsv4oU9/JhnQ8pcQrBWewGWJwplSCvdMjyGv7uiLZdfuW/ol21
Sx9q0gbZExTyl+FdFrx2dqANAI41m9E/mxU1tSZvw8oBDUd9SMafEaa6UxGFsEAGX1umaqYU4wAZ
TRYSuc+ISrfjImqfWXNtjlbyne050kK1N6bRbCClyLUnddR82nvyMGZE0QTmak0TQXyN+R/MB6Jv
mbu8Y5vprRNLsBf1ddRiavQumV9pQgk1rscw+A8HdCSMu8ZKbpjToEDYGI6+GR1SkBa0w6/LQlb3
7kgId4NDWEB4hRBi4dlTh31hbnIdrL7h7rKc85QC1Bzgi4ybipXm+cjH7stomTs84bVhkupjGlCf
MwrPUPy2UTHg85hrsqdUCBFKl7berN3F08+WCj5jdbl/vuI7z3mkKg3goROpxleUKQD+f07GlZY/
hpLgaq1JQUIW8QQr3yl8E7Dj4A03M8Ao98utnnmOfStNni1iglm7XHCvGSMs+jAxZnxqfM16iLux
QP8B5v0BDP3WSTkZU0G17jzFhnMDsyWYUhCtYCmcgszgSpEdJkWRpRQV3ibXiZZX9jZTmxENaXaO
PkiABrV+lNl0b9tL7cvpOFf7ybS6FvwGud18jRJypQBlrSIHEAtpTD07ytUvucuNlKBaP6l+ZZRy
gyLdXNW+bhd9fzMM2iQHeWFM8ExavdY9XSuFeEtrh2UbmP7BFBN2kudqyUtVkWiCFohGUb0y9AuF
TLpN6CwAgWDXlX9XMMEHHwcFLnj63LtS14rWSKgWu00b0U2dWr/zGn1ol6/ZqhCMgoKTHJLAr3iq
EyGQMyR0qyDoqbrrJIpJVMYCG7i6XwxVElVjsI7wGHbmANimZUF/W9KrQOGc3lulJeYEAoGpmQUX
aW05GPZGoR8kGahjcXsWou7QzDOsUzYXxEaLSi4Yn10VgIwdKnMY+Aaxyel+AVTRkPIcizHQ2KXS
Xdp//P2BIN2DNiFWADxjFXGidMKIboyRj9H6BFW8a7exqMj4/cDxqoUZNsAMYAyY4SacrqJq1aJp
0xRdPF0YKInvqIhoC09Ca53xHKWj10g3pS0D0PQ/qNuxYLa9R+Z0qKMBzXHoubSa8ucwWK4eqYJr
s6ZuxyI4+6N0uV3IMdYWqW9AwPW0yZdsYzMbgtd2ze1zdMTOGKIAWRivCaEeW3a6FGgZspQQveUf
E2Z5EQa0Q3rvTJEJorL8RgYd3GX9WF0eyHTQTYlWrLNR2gLlxz4cIHYewBipNJqXpdavvNKeS+nz
sqh1NcE7gQQ1GkfRk3t6WjKSxaXJMNkHtA6YaBWt7maMNSY7Vfuqmq1hHCT1yRq2l8Wy33qmnIzJ
AuVoWUf8fipVT6oZTgFWaLbxvYqej/KzmYIOww/6X8O5sLcK2DTo/gXEIUhoTkU1sQ7wBtauLTXO
7ZiorgKmll4IZLp2ZsdiOI8973QKuDNY8hkjbEQbJ7ewKgIixLuU5oLdE8niHnk9A0u4xPomh/LN
zq/LbJ/Xt7R8vXxGq4EwXiY0NYFtArNLnBjMN86dhtfYRTDyRcHC1siUWJgSpaZOiri9z8rcq0BG
3op4plctMNqYYd6RlUR74OmZVYBytdBki2exR3jXKe02jNL8v9ipIyHqqRDwj5XQDAgBI+vzGMpP
ViESsarmeKt09dvL5QGIpdlypkXCSzJL9KuJkl09zugodrb2+N60IkInpmJnl+pIGrcgDbPeeBth
FSka78gsUx8pVxKNP8Ec8xIOzq1ivAhUZPWgwP+GUwIeEzowTvcQzXBSkUgQWcX1YVwKV6mTH5Zd
PZcYHRnD3DNKxevLuiah9qo5s6dS3aN27VuYW7j8Let7/edTuAsYDumc5w2eHccY3UbC1bvtG58a
vZ9PAlErG40WOTaCjpcBkTKnnl2rLk0RQnOiyfbqLsA4bGxsTavwIvtdEo1siqRxx5pQux+WArwy
JuJlc/nRRK9TpKJOg5DJuTJF8DMrxgUjJ2i1QAuJBceBu/Vd3RqLOqLPC6wXAfJ+VPo0+gd7aQSP
3MrbijEFlEZhm9EUwIOU6FMrYfgV/VaZ8Vq2T+YIFumrUsd0b0daFdFzLcgXr+2jglwx5oqxsrOe
erugsrOEeOny5X5q3LicrlV/R1N/6Lu/7aBmmAHQDw2TlyDi5rvAZclsI5mNaXXUvp7gV5CJZtCR
AhCVmXVv6iIE8pWwDwIZAIkGjC/Qx53ewyWqpjCTYKrTUQ2oZJMeJY0R9+zyHVvTjSMxfJtm26m1
gU5DoHwhLEq7fQ2Qk1rdTOrmspw1r4RBY6EMx8D+wOp2up7GMWhff3OH1K3qOpGUA5SyVJtrYD8c
pKlLDnYyax/ouu03c4m5wjg1aUz02BRiLq49gyjLAt8FERQGCXiMFym21aJn0D1LelPbHTHQxbyE
zHcHws1GkmHQUE9xmp+X92BVXY/EMtN75EbHNC+mgUFOTZN0aCpcxNh8rmI7kJzlvrFSMpaV4Eqe
t8gzvT2SyfnVRjiFWldqaCNVv6ban4ZA1XeRc2M5O0u/c/oftNg0Bqa0090YCkLINXtwLJs7ciAu
KtY8Yr3J9J7I76Arz5eStPTKAAeT05FElGQVbTBnV5cubJLKhMBqlgjNX5rlRwEgBbVK3bF4V+Lt
5fNceZ8shGMmGhbB7wg+xNPzpGO/VFEFNeplIMV2294CPjlGLIeIjCLSxfWDRE7BBLQjTB3/QmXR
FA5SgrVpZi0jN56gAWScE78v9IJQJfzQo7T2M5DCX4EV9VEKFc0brd4EuF7u4BGPi93frx5NBphZ
QVEboTVnoJwRODBGqUOzGCa3AbbqNEi7jS0BCqtYgsvCziEIoMdH0viMXpVqUV8ngLhTyjuqYHas
aRtC+wOMlxtXujcWqVe26r6JN7Xiqa61M5OnGqi+mScVD7JF0vsJDBiKaJZ8xV3Cd7E6ONJngKvj
YnJJ6ySk1LALE+qiWVPf4WkQbPSaiVbR04FGX+DsolH7VM2cLMQUds+sVZYAZmsesrglszXu1HZp
kk0yOf3j5d1ek4jmWzQ12sBCwcToqcShQcXMLoHHsyRtegeKCuTJ5AWQNYDj8sKo7wTe19pbh2gE
rSvokTA1ndtEBB+GhE5mBOXgYA/pboHGxl+X17T6AB0L4ayvPi2dPMYQMkiOQ6Y6BWaN5OcGhpKB
IlYNU7Agk1KmzmGynIQsyafgA86QKpgKH50j2/Uj86/TPlPhz8OZZ0yczc+B/jBBe6GgWeJlUvdF
jEDi7bLMVe2EYYIG4pLqPHM0mEujLG2hOvnokLDobsZQNCWzpiuANkLQj9Zk0GBzRlAJlWxBYw0G
TLobOb+2pgdJDZzxcHkha6ZWxYSpgaYAMEnxzE52pbWNWTFjE5X34Ia4auLmcbYTP6L0No5a77K4
1X0DpCBYlTQN4Sp35eQ+GvvCgbXRaNNdd2bl3JiL/XxZyJrWQx3+FcLpQ50iRI8ZS4hhTJ6TNURK
gcWvCpyOVWdHBSUreh2gf1CEU7XL4cyWAMGB3uvFoR0VzGvVu2SMtxLo5JdM39LauR6NLwvYIZcX
+L+IRjAJrw+ZVx5B0ESLsBMmDgIPiluWvCmSSeJW3Qxx6E60CArjHQiwAbq0Bc/FmbrYCvBkGdCS
jUwHzNjpmru81+VBA81MEk+Hbvmoktd+GbZzZpB8qQXKcnYDmDAHt4xhwWCLOWuJogPoR6lSIwrp
KhJaoJPClr9WjvUq5VYt2NQVaUDiYMlLBCKYsuRspZwg+2xXwAOc7OLFrvthqyZ268dLnWG0c24F
j8+ZkuJhRzAHJnU8COhi47QnjobERs21ceV0wSvQZKWPSCEjU6/H/2FloC0BpDFQuPDscKIS8C46
MXiPXEUD5UZb+uUw7KbE2va0E2Sbz+43VgVXCs0GsIsYEeDuNx1Ha+g6iLLTfltYUxBbnUAr1jbu
W+kZwy9iDE4rwhiDd6aG2CXtc4UMUfdpxRL11MX6+ttbhsWYbH4L4Asor/GRYoMx3Lpux8ZdQJGg
y/R6yGXfGQA8LFuB3LeA52yulKzeKKH9eVk28/FO8lM2+uVh+xHQod3wrDbZONocLdVUuzLVbqXc
9pXqzZkeLPVZXUB1Y9BfCUOPviz0/CXHgpHQ0HU0H0Jf+LFJZQArZmwtKGSHM5hnFr/q851SDBsT
g9OjGe+cqCOFpHlFYQTAYv9rCEYmHx3taO5FKQI4xafWpaVlrzWa3Lj1aE4kn2bL1cbhNpra2NdT
qSCyRUXErmvqdCST72mm0oCbMChIcsSeQ613FJ5JmauikbI164JJFkQ0mHuFx8AZzsIacskK1cZN
EieQx+mjUYwtyEa3AKfY/IdjtOE1AI0EDwQe9dNtTFon1xdDa9xqVN0SbTE6sLqi0gR8RO9lMiCm
Kca6h+cskt1hiIL/o3huqfZUaFHUQHxHJ8sviiokejJuxlpvbuIEUD94Qe7gIs5gbYl+WUZ6E9rt
L8FHnPmEUCVACgDzCoOYCA04K4GJhcVyRqNxyzi9R1IeQzvttHHC5qcyq0DP0QKaZTc0dhBSjtb7
Zelrhw2XDWMMqBXDO+D0GLjJs906VuMC33w/dtMDSGQepEh+bRbn7bKoNfU9EvXtKRz5vvNc21mJ
l8TVe/A7VnNZ3KWsEma2gDu4LGrNtqPTicVi2Ff43Kdqpc69rSFiwYvlWL7W1G+jbnxcFnGOjYJj
A9y7gV5GtKme4aEVvZEsc6bWrmPvGt2Tm+tl/qTZNs81UnavcW9eA5Frrnfh9Ngon/C43CbfS/Wm
WLZWGQAYz1j8OgoATDNqu8sfd36qGGdEnAin28Z0KN8v0k1GpFdDUjOKO1VZCC0iNF9/pM7Df5Bj
oqkeQ5TwLvkGgckZtKFt0hqAIoxIOwTOE2CztCu9NP/aMcCKsCQYffQUoYp4eqKxVLfhmDD8BKSP
+uXB0l/n8G4qBJ7yueKAUPJ7KBkpFvjenBhnMvTRDoFK2Y+5iXoDcidhGIq419eOBzcB8wCIYzCd
zKlnRyUDhOt9jerslF87cintUdg3PXWMn6N5FOWtzy8eXmjUZOEgOIBw490QcGX2E1LkNerdIZw2
GhjUQteIJbCma3vnYFgXzShoe0Y4yB1R3WtZXnbgdbS2Rfip5q+XlY0Z4zNHAzgQWAuiGLjUp7/f
yuJhNgEx5RaGp6H0VBTIDF8rqkFSfafTr8vS1lfzRxr7+yNrpShhouUZpCWj4S9ydGPmInglZlvP
FvSv5wQf8VSEhm4p0+hHEEJK245uYiOYZVeaiiAB9yUF10otqsCuaIIKBEc8MwzEEZPcpxLtKU6d
YdIAuto1xFk20iJ7mS7Qg/P+P1wctDmwUEhBmwWfOgqnEbwKFG5vjq4/swLeqy250ZK66py+zKn5
NFTP6MXxsvCAUaaPWa6vQY4BdnNEvqJa7XkfPvcx6umSuzEO7ZD54I5zkBZY3N6PosTL8BqR3n4p
aXU9ZI0PfGs/H/fTNAssysqWIyC0MDPPOoNwAU/lq1Oqx2mFylQR2U+I2yJXpaCryrpc5Ewxq8Gp
kw4mGMwXsVz/GRpZVQNyC7hWbLAJlahB6qFAi4yiQvRhgIskazJLkNw/z8hiIgQ+OGjtdB19xfyV
VxzgISHB3Lrljfq+ENtL/I+31OtJ4mPOYNP6Kil9uv0B7B9y+PuhUkgH6gGgphBb4QdnRnVbig3U
NFu3m0nXkui2vGdDHZ7hR/vB1Z41TD8G8W3xtM2EJG5regXSMwc6DvvNcNlOzzWC2y9pFboe1X19
oxH7yt5l7kv1Wu2yjRD0lSkpd7Tge0A7Mu4DQjy+GXnS0O2X9Nhn6bFzl63jAlzeLXaLD3jobSoo
c64v7UgaZ/ri3IoW08HSGt+8iq4kEt8B2Dsh5t2bfl2KIqnzDJGNi3Ekjns3LEAxK8qAxc2HFlRu
BFRr6EcBcFJKQoEXcV5B4WSxl/nIqptKiqtKIWu8ov6v6ToL6GvzahIZCjLdidywNUt4sjROQxWd
AnqCLa1/pf7807oeyHBVIUInNYke+6D9cShEd/I8nDjdTi6mKTFkPioVZNqHYht7KLt7sxvfYOZa
A3GF1/tAxQreYl/elMHz5TdzfXt1mSXAEMugc/50e0fg23VzC9nKh/OZ/dyEe9XtCd0gO7BcVTvh
ca6YPJSS/8jjNNVIqJzV7Dj1PULuu9FFqRx73bhRsKDmdzd6vZvvbbcMLi905eU+kcupbD/OTiE1
kEvdemOn5NeDEcgAexap6/r6WIsbxiyR9eb0J8fUfKw4AyzcFRoAvoq95sWehCFbx2394Wey+xlf
0Ws0zF5e3jnOC7smjNXx/8vldAj8I1qqp2Prtq/ZT2QZ0OBw0/5qfcWd/DInPw4iyJcVbwuQnkDW
M2VHZ330p4pj9JpRqkxxRmm5AXjjdV82/uVFaatG9EgGpyzDYqtmmeC5mF3ddW46/07Zze7dw2vo
hZvJA0b7rbrbJz++TDK/jR4aqjdBfJ14+q3z9ENEWLTiFqBXBZ2LrLEaNS/OExsTI7FTVcVNqZ7q
+SEH+LRIe1aiDKT9GCI6MJvhhnEiFsPOAPsFiNBcn7ypJIoKBP5wH4ka1M7HgKEtDBIcOVukp9CU
fHp4UpUqVVbqrVvEwEJPtgtR3zDmfAC1VTWSzmtuZGJ5yz0VjUWsPh1wMRn3OIA6IPtUcqw3qM3M
cgsw9MHe1vcR3A7fvJOCRN5c1p7VzTySxP7+6OFI5CJRigmSGn/Q3cq1SekIbvuqCBMvIfK3AIHk
70BC8yEac5xXM/yI5Ry9deC13tl/DQLKTgvwp4gE0YcJaL3TlbQlqjTDDM2LpBuzBE/yFpgys6jf
7LsYz7ssyCjhNqPFGnVxbsMyu9C70DLx9H1M3uhaJAssPwLqtH0Tg4XM769icoua6zbcWztV4MKs
3S7EHRhUxpg/w3g6XaMzx4Bet6CRlk3vZ9Pe0h6zrWByuqwU64v8I0fjIjgAchQNnSBnvlILb9DQ
YUMkVwlgIx/GwPEXg8SSj1X6sUpS1wFivzeIQJ2/i0tnW40aIsslAI+BDzFomcRKVkFxzH33036I
EHTdJL7tzR/WBsQiP7WFaO8Y2nmStyiefiQbZxBsxKrqIuJAeRawE2fNVFmkF2o84wuKZTdOByts
iGn46LASPEwiOZwJn4vGnqsYcsIC+AK0Q6XN/EFT4AhXohmetSee5WX/Z0mcaUkyQ0ttsDqiyRe8
cUq4GQ0HbdGVqyrDc2t+5G2NLhOB87bqQB1L5W4NuB20ZWghdRkqr82Io37NCgETb4ayoqXvqthH
WaHvVddWd2rnX9bnlVcYMxEMHgONsBge4GKaFj5/mZaAxjCtFNxnPcC0//4A0biEeSJ0/yH5ZXLG
p0D5CXGThIAR9JGzSRbrLc0fExFw4to+IhPFxojwMMjA7jw1ALUaYcKNJh3mRImyqe8AsLwx9vJn
7w9+7cZ71fEub93aU3QikTs5S52p05WQ2Plon3fV+/Ee7W0Ue7htRcQIa+d0vDrOLRzUjNYVk5U0
Pcksd0Re7/JyVgzoyWo4B1AduqUvIkionZ3R5ehs80oRYudKDQ/Fs6ND4qx0UU8mKDHjzpUD8xB7
1E89KfdH73EOrM/L61k/HkyDgmiWFbH5Oc0FY41yC6A2RCY4FQkg5QQP0YSRa3O/vAmErXia8OrA
CANRMhjaOO2bErOpIyPvXHTB3Mn+ch1uHLduSfoT/EcBnIjL8lbV4Ugcp3qNVmujUQDFJh80r0sH
V7FF2r2Sez1ZEadxWaiXILAugIHbeONBD+KKpBuQSCgBOlgd0vvagYUkNalukt/G0+X1rYUjJ9I5
bZyisTGXEtKpi+EbP7v9NWxkN7y3Pfmx+myFfWIrYdeJPE4xpYnKU1NjQ0fnPsl9qSSqRlL06Zea
AIFgTRJmy7/7+tAExANQatMEay9XnTsX122PQjZSoJ9V4vUiasLvVkzOSUAzzB9JnE6qktoskgpJ
5j4FvuuVGRj+3f2dXJN6i3GSICdXKsEkUOhTUUF59aIfy+YUdGlbS+0dyMZYJ1GI44Z3WTD4v6lF
mu1lXVlT1GNRnKI2WaTmY4wOdv29vInv+q20lw6dQIjo1Dh97GkRJ22F9YBrmYwKKQoUGb2u90ZM
5lxez5pzh3PDiDla5hEu8h0xvdWriZIBoFl/XzbATYmQqwIznT/t2u1bvKlenb36FD/M1ymSBGDl
mQXGZS2HdfIB3GLjpuxaZ8QH2OFIova1qW5NiczVB8aAS5CVjB+6/rF0tyjiakZLOvWZ2qJNWD/V
P5vAXci2WCggntgm7NPdfDAD5doOpmtzJ38Wu4Gg9WkzgF843ChXLUk2VlC6cTDdOeQZPcD+5RNZ
s7ZHB8LzEDZFS+V5xrcsTk8G86BXgjn876zO2VXVgHuORj0wBPLtlFmbNEsit507IC0BFyZAc/dt
DB8mYnDy+jbx6Ha5lwPR3VlL/ILk9Y9g7qhLSTGsboLgBW2/OxmxruwuuK4Ns/FJTeLg8laye39p
odyxSnJVgpcP8noF/FGoXLQA5cGIeekIzoz9oguCeE4iW5o7moF+E9RHrqW4XXitJ8DSpgR1akPf
aPHH5YWtvlhHO8mXXNHqlaZDhZW9R1ddQ77wguDWLi6cXk8mlNgiOyFaIXNJjvITVSUpQ2RihTTd
luDG0lH32RSGq0ikLn5bInHstbi0oZwfD24TIOf0TFMo6WVvan9F/b1gD1cS2cfaaLGLeLQkY2oK
aiiQkd7ILv0Kn/Jr6R2E6bfafyiLnkji3sau1zq9V7B5PXWN6blQbvNBoIFrSbITGdwbCN6ZPvpn
xzbxLnbVq9IrArT09NCIbNdtWjJu1Rf94fImfmdzzg8Kk6qAbgPFGN8qajTA7DAtLM15NK+sa+0F
VIFuR+4H5GKA/bKp3RdYTjdHalfeApXl7T+km7DuPx/AneLYpBkA0XGKikLU5oZGfgyuplSwvatG
GSVAhieNHuPv3T/Sla6vLGlBLtCdQBKG0IU4IriN1ZASBhmpVCACs2T1qTrGzpTL1MZCzAB1MTf9
jGOi3Cb3kpf7eTDuIu/y0a17TUcCuZ2jqZ2GsQOBBhwMMo/k5U0l3eO8rbaj6IFlH3+mJkey+BvQ
IJXXhpBV+XLomz71we7kTkTf9ajYAzwW/Pb3ITBuHyK/R/Equ9FcDDxdXvHKIWK0BfPGqAOoGtqN
T3c4y9owb1SAE5koXhOUXb3BmDr3spAVV4I1g7NmdJaJ4JNlupUtferoKBE1LWAzgjZ7RUvuMhSk
pndCPLO1JaE5CgV5QLazSvHpkoCgYy4tSEJdM5eXR7Nvfsw4UkG2c01T0D3IGBwwSgBgG+4dHfu4
ARky0pBt5IWTl3cYWTZJJz+r/Wuf+/Z0U9aHxfl9eSeZTnA6cyyVf1SLJRvUjmooNFafdW68qC3A
nToRXsGKFLRK/dlBzieh/VBWVY4GxTFpQaGjXvWmjljM3F5ezIpaYDoCzUtow2E91NwWNmmopOUQ
YwuRydw0gzUAyMypSVlWd03r2A+gx2iekrwxBIJXHm40zsHJQ9cGg4blbl6POQhqS0XrJvIusn0K
Mne4t+m+ycD34WbZ4fI6V0KXE3HcM6RHWL6lQ1w745bLfibVftq0yC96CtT0srAV7Wc0Aug7g2ai
44hbW6Q7NS1Y+XJpdkORuXkuau9Z8SBPJHDLsfLcqON+wnJqhSggAerSB73YV93kXV7K2r4dL4W7
yPGINyFLIciUDx3AsMqo9pfmWqkK0uf/Ic19sipO52uznadKRvmVLlJzV8TZ5IO/Hfzgi3OQy14V
rG3liuGCsU5vxnGGF/TUSM0F1evZgLjBOZTFrk0+hQWCte1DZhkmUIfVRdftqYihyaZiVhcUsqv7
xCAjsAEzr5gfh1Lg8Kz5WawU8q8kbu+mMFYw3gNJcxAGxe9l01//WlCUsXzjQX+M7utAj5D1u6wd
a9bjWCi3g6Eagj49g1A73RYwT6BTHzydenP8EA+C8HDtUv2RhQTj6VbadEjLuIKsfnpMxitbVCdf
C/hh15mLA1oHGcPxpwKi0low0Ae7vtxVmGT2i/0Ick0C1KzSxMM/IoBxPAQwjaD4saaGx3LVU7lz
FE9ICENuErUYn3gBE68n5GdfF/LvU8kHZmOVO3Ux4qlEuBlkNZzwvLrSbBEs4JpCAACOtYejOfxs
Xjd0yqGLdKzFkn9X+XYsHpYqI0NLAOHSyb8ua9+qzh9L46ygGutKnyWQhqEO832mmXGdWbkEaiUj
XFzAuWj+BO2875XIcI2yq26sqZ93mBXqfFnKE3fKh24Xp4XpjW1v+31Wf17+xLVKKZrlMYmHSQ/A
j/AcpqAHLefCnKFUmQpojheK4JsCiTgFc9zYfGBGkjQDxQQ1Rr/kYd9rs07GBhkv+rbY93nc7iRF
v0LV6M6QQ692WoHvubqHxx/Iad/UVgCydPCB5n7apPdjEG1zRGh674Zb/bHYlVcATE4DTDRd3pm1
63wslwsrxthSmzBFTaDKXnp9X4iSOmuaePz7mfyjyKjSUz3TdZgLFbdKQ89gP3hWfJWm9+FAnEIw
VLd2vY6lsb8/klbWg5SqmBVym/l9blne/Nlwni/v2NqbfyyD03aT2svY1NgxKd+k2ZOG/E3mqfPD
ZSlrFSMMG5jgzINDzQCrT5cS1WMxFTmWsqjPY2SBX3LXKsC/REbRCMzuSkc7QSNKeqyt7Vgod1qd
ozV2aEALx+FHnj0ZOaLlvVl6grWtHRNMOwBFTXR5YWrvdG06elmSeVHgNnm4eIt31wWJ5eO0/Hof
+jZyfkBDfhCVLVelwtNFQQxjc2dDsolFh0K1saNjnflJgwpcNzwvpSmoqaxpPIac/xXD3WS7sEM5
a6AfcR8slYc7TYZlcRtrJrKcEV0TPMjrmnIkkNMUCRR5o/ytkHPvThmG2DAohmDiptBSb6xky821
+K7KK8DJDALPQ7SnnMKocahFmow9DeVDQt8yGrSTAGFpzXc73k9OWSTVqhY5g7KAh/NhsFUy22XQ
We1TGw8+OokEx7eWOwXj55/z4+43GgR6O8whT3v09Kt8YwFizAsfu83izjvUFwEcK7gPbJP4SBbw
HWxgAVAuZ6PAKIwZSRdCoplLX3M6/ipzXSBi7ZzQJs8m/BCmo0Xm9MZpSa73I3jeXb24H7Pb3HqS
ZZHFWjuoYxnsYhwZXw1OdjeAO961VHe6xrzvg+QmvrkbU7Ic6G64KjZ5ML0pn6HgyFYXZ6NvRMEM
I8CyucUNdh7ZWQH/w1i6TThkwPLvalKEoSDRcb5AmA4kb1gTJ2Cb+GxKpYXqMLG6rEnDTUXfGgNF
LznZlTS6UtNsd9lKntuRU2ncdmL4AOhTqH65QwPn40faXhljfFja0auq/0fale1IqivbL0ICM78a
EjIrax676gX1VICZ5+Hr76Kke4p0orT6nNbu3i2V1Iuww2E7HLEWo6oV+5fxRNZxl4g8m3sG0kU8
4zejl5nqfWlAN8JKd3HLbsdC2Bpzvtec2GfxF4mWpKYZ4xWzV3DIGZ/r5rMy/4ySyC2X+8Lp6jrF
4e4TWMwxK3PgtDb5aBIW0RqyQUclHK5JluFBGMf+XW6NhSOXeEltSf8ptWUiWIAia7ldoYmtSVEW
a2vJI+D3wxrpEJHB8yIA2pxG1ATCPxdZvK888moV4gSeEXvCNEbQe6i8MXmALi016rdI9Ka/6aAr
pCWsrZAGsA7l8wgkm7y2MsbRyztwqkP0KbFAECniHt4cwaU6G2qZy72G2wc0aUjbuF/msQJSrLgZ
1EzbmdwY6SC4Coqglp+vLGN1Usolumuc0lSeLDK8M31y8sE41LpNL6+689gF71xZtUznCqphUp6T
FoOohfYD2HvRfdL90qxGYNFGjvYUh4smTAvz4KswIQ936uzmQ+6QqHRz+EaVPreWk7X3swVyaoE7
ioaSiyqJGY1dUWMoKxW6cMQuaFp3NBkKd8jB+XZ5MDdyB4uVKONf+hWWv56OZpUVJbr8gaaz8W9a
4lGJhHfWGB7aLP4R5GBKRMr4k+kKTWzUZ1gyjVjjsipwMyN907B3Xf6gBe8s9nx/D/9Y30tmXg4d
ykHyEAXwOBNaWg+RJGOnFx6YnlJ7VzbDfzHiaONH0T1O8tA45jxKKsAnNeZ4S8lllL/LubnTismd
y9rFliLYETfOnhpUWr/BOLdKe6mw+hEPX1l1VPujDPLq+HrI3MJ8iQ2a2m8RxEwuj+lGKdEpJjfJ
WTW3JphNsGSUqzy+y1oMZAkGracEmtidqxU3obxP2K6padDeTNZeGa6i9tGMd7UBpvpS4HRbK3g1
BBq3j0nSpEZqis9p9PBjSJo/Bkn8chQJUy3RlHcl8IygPt9ACgPUAqeurUBXXI0LwDCzg5hZ/q5Y
8z8n55eB/Ybgwp4dqkYAoS0MLGtoox0bbP6zdK8kr4H88/Ikbu1SayjOSQ27tcxWwcKoG4VG2UMj
VV5pHnUpR4pWcIHYnqBvszgfbZsIrLpL9QUCkSOj00bCHUL758zDMnYWMqMgxUf2nDMIEnBW3EhY
dUmD8igWod82OJZqLpiirT13DcPZUsdpEVRzg8KH/GYEv63U/Gjy2yJtPUMeaYQKP4F3b24ca0Ru
tc2qlsusBWKXj6A53Nt/YZx6O5X0KpaceXK6Pvf+C+cgoJlEz/JXteypq7c4h7bdUgckh+01Qz2g
ZA67tL21ledWVAG5cd3DxK3AlnW32oDLNMxDXL9QzFwiTTnE8EbJqUrcaEuvD/Gq0+805bWwH6p6
L3evnUKFndPbY7z6Bm5th/mcjnYNgw2D2sHHqD1GkBhCq6SEHazcBUNNLe2uMd8vj7MQl1vwpWlG
5tAAt54Tmqagm3koaloRr6zQsox3pdIoKRhxFJwMLkNvrsmVxdxyyTMk6vIJyGW3S+X+ajZGvxfd
aDZDJnhBFo4DtBVY3MlfGma5kMIOddDgGWha6L+obffjsiEbdRmL/3yDkFP/Gey6BR97iwIT+y4o
ccR5s22/lq4z7baPc6d6s4nftLdW8bsVdWxtBoMVNJ/4qRJN6m1Aq2nrdDoqT+JnKVIh5CU7hr0v
JVMXRIOt84wBAUYC0jI81PJPdXqZMzmcgSiVzxPS5DY1Yy8oB5CuLFSoe6vYCYZ32T3Ptr1vRH53
Rb4nbaYciL3pt2RnFPdTMtMA7Sl51FIVtw1c9WXQfl3G3fRP1PKAUw+aqIjqp7PKanAF6SMaYQrp
uhkfkuAmDw+XITa98xuCr19YGCqKbunwqXIIpJulO6SVYLoEVvCvTWh3GaR0sUJHWVKdFG44HSMh
q+nmFIGhEp1fNgGpDOeGcqikMYRS0OiZRO/4u6/U1r428bAfzDe5rvqD8QDpIxwHo0KQ+dlcASto
LnjPNUSp4x7H9lR5LceI2mlPh7g7dMG7Onw01by/PGeb/r/CWwZ8tVlUkQJ+rH4ZUHv21Xn0ySDv
yoJQlBnchZXhy11F41RxL8OKzOTiNCi7R1VeYIktvUrBrz6FrC7eqLxC/VD6bDeQUnRf3HQdzSA4
zeC1DFSFp5Z2kZbZ7YyRjcnkETK+KHN5EyulD9mtW6a8xMq0H0N8hjmhMjdoURhuS28yss8WlIEK
QyS4srlaUDMlgw116SjmFqQ2xlPHdGup5Rj9lHSPYySiS9g8k/4H4owPpy9xIZ0jQKgdHfRbXF5Y
4lt43hFltJfpOotpKyB+X+p0M7NHE0cMI3DiYETkjGiZzPs8SnaXPWd7Gv9/2AyZ250INDNjeZnG
vt2jWNwa3lpFtClsXwJX9nC+khvtLE8t7DHB89UrKh2akCbpVRy0Dst3rbkjy/UXLYSXjRMCc8s/
D6QOBAUA7uV2F4BmfcYLkrbvQU1aj+jv26vVbWUKjuCiIV1+vooBVl8kFpMAmkPIVoKKbeibTS8w
bRNER/ZuyeCBiJQDUXPw9FvLvOWJtR9jVI2gXgrqqM7lEdx0+RUMF1gqYkwWMwADSTFoY/yqUSUQ
LlUXzAuCUQC26fYrMO7Mp9itWaDsa3mczemU3pboZJ/Cn00har8UAS3hdDVDRqjUuCMBKM7v2eCD
HYCaljPFgoc30RxxIUkvsQFAQgt3ShP5jzB7iuTJy6rm6fIcbcOAqAWycSj+5Zl+qrKIsmZGWFLU
mA7qhDz200hEou0iFC5Q5ElZh3j6AJVBq+8VO3qeqthnuS24Jm/uZKBo+H9juFDRxWYadhZ0llXc
++fI14J8p8f7FtfJKnRn0e1VZBUXICyQ9kFBC3BhcRsRtMf3lMWJYK2KbFo+YuVuSNZEtjFi6DJk
At2a2BGj8Zz9jFMLPANygmRKlUErVk3n7vmyb2yuXxSEg5YfrHdgOziFrivQTBs2OqYz/YjT8ajU
rtq6auTIeE28DLV59FlBcVZCPtPS8hJQitpdq+HkMO1xzPIYTXvhr75OD2oIJvky+GdhXwv3qxUu
F6KgGD72LEHLNoF3dGg8A6tlOA6CRObmHK5QuNikJvYAQXtYZ2lumz6WYDBTpsJpda+s7V0YeZcH
czNCreC4CDV3fWcrGYxKw12PRHBf+mrzoRmdwDVFOFyIUtKhtyoZZpGqpeNyaqxiJJ+Tp65gohPj
cmo5O9X8x6azwsAcVcRBbAHLjl7i4YAWXTVBH1wHTZuApskTCsBH+bnQ2v3lsdzoV1t7CHr7TxfB
KBmpMWcAjht05LLPJrBDzxpl2iKUVYnkZ+VT30/U7i13wGG17AOP9DHKTSJKevNx1Kr7KZNFLzuX
XQrcGKeflbem1oDKGIWS7KXtj7r10BYofEpfDeMjqQ3BTG8vT9QlgVcRVNgyF1hVZQIBd4ogVKcy
euWcvhhprDY0Vw5j/nNKY2r/O1k6xt0E6ypYXsFExys7jElACBiUF/67nJrRrmnfG/VvZQjSt9sZ
lhUOFwGkbmKsAfExmr8PZX7IYqeRwH+xz/qHSfEVchjLP3X3UqUPk5DJdztFhrsAClENJD2+HiNW
wV3rpKgdBjgX2qP1+jh3uzbSqVrclsWV3brMBCE9uP9AIHnZq5fIfb6a/oPLN6NAwrqCygqMnhVC
U5RQBKNowW7e279N4wttJ3S5pKkCCCuPXYjZ0NLcGzjJEuYkY+JMnWdMXhqK+GJElnHrwszzUk57
uI0umZi67nWuU//y4G1u+yvLuMWgG3HXyM0SioqbOsuduHg2sf1fBtlecd8zxO29ix6PNE2wA298
VJMODY6ZNVFpgwkzxsc2uZolQagTDR23B6eDnOUdAWQeBHhiS6+CIv9nQu4lmH5bxS02Qw1QlGHh
UFvVKc3rmzwo/M64iUEHe3n4RFsTN0fMiIZAUxEeNXO4VzIGYtLc2vUgCiss7e0y1mYoXkUQbnfX
rIq0xuJyarVPjRhyea9oooBkpNeFrtyJtBU3TVvBLZ+zihlG2ShMaQEXZn+r+FYD87Z1l+vuZaM2
nWGFwu3tjc2MtFSB0ifzQde7P0pHBKf1y4bg2fHUkFQGa3geAyJGs1qE04mk0lq6Tyvvsimb69Va
nmHQQYkicc6voY1NWpaFSNSPxY2koeQ0k1+N2ny8DLMdzFc4i72riWmjMukCFXFBHd7wlKWoOxZ7
qoLegnAnox2v2xsBjTpZ4OrbO9gKl/M/MklN083LJoKSqrqvroJZpbg8ukE+UvSg7yL7Z5NHv0uG
5sbKpDnURkxzigTfsTmdq8/g/FIN5lwd2uVEknZXpVYeGxR1ZeNIiTQLoBaLzravFRTnnBAuKgfc
vtBClP0B+y9KrnC5K71meEMFoSAqCsziWdCSJglyCNVgudVeGMUOsGxIJ2iCyLgZRJbLyML+vdzF
T51H00aDmQOctJp8rfmLSp2yyNxYdvX2pZZF2i2bu8sKjZsr6GskrTliruThg9QvRn8kNvSEIyc3
j3npTW0nWIMiQG7GkiaQtKJYzMsZhQg5SOGVmtC6uM3UnW7sVFE6aDN+fVvIy37qUQQKMAL6JTwp
0AmZhpm1z4IFLzDqjAq8QblPPsIoOZUf7HiwaZMWPS0y0rtKOt5WA7uT2+Z3rQ6zY2rzSxPMB8kK
kD+M7+JaiZy6TtmuSNXAyXvNpsOEjjtmB5LgMLHBfQGabvCdLoV7aAPlqazTQGrlzATjVariWb8J
fRlvenpalHvCZFTXJFdR3/pamTjl0jjMhsPY2qIk0AahNr5ikSD4UsmGzsGpj4dlZkvdMieTUzmm
STXH/IH/oVDMvNUb8Cy9y79aR36UrnO/fdGYkz5I15N/eda2doP1RyyOs47SoNAipYShqBQUSEKc
rtAcVDULItQWirFyP3KKEqCFT48quAaT5ysJ70Zpqd2GFTTQ/t2aNQ43pGgFZyUzsZCRxd2rQbGr
zAaNxKIk/HZ0MpcsPF5nQWN7ag74HQqUtcEcMBL2xkzRg43eZbzO7JTxQTb+CwEkRMKFyh+N8niN
4d+HwsGENrAGT0nRV4vWhqJDuwGKF6PnMboZ8r2NGmWpRaOqLlgpm2FjBcx5RxjbUlqgYMOZzMqX
xsEfRM1zm/vJCoE7jaRRpuMohaEcLRyBZ680Ajcx94UmcsHNTdKGeinq8iHeylM6mGg+G4sBrpFH
j3q1i1FwIeNUqu3iXrT1b3r7CoobtWAkvZznC1T1oCkDNRqZZiET7CEiFG7kshCdgPaSq5PiaxuF
ATGqPXNRx9pmTEdxMwipwMh0VgccDagVUxtMj6LgsSK+nqBkCS4Itbmz0x1LUlqpgp1/ozlvCc5o
xVr4ZNE8xC2uMu2TLDEB2eY0udEfp3vjubkl94Enu/IPKKHiUHcIP3Gouxw7thb1Cpc/2ZA6yZny
dUeaDxY6iFE4y+5JeOwUd2KCZ62v6z5/ZFuDcWm0ODeSHgdh7JW+TcOdGYJ2WwP/knGfXWV+ebRn
+ibT9KXyQjdpqRY4kuC6sbUe1l/Ah+S2VWNDg/vMo9ex44SGqe7ZqiFl+PPyuG4+HK6RuKCsZ3ZO
hhBIhB0Rkrupc1X5qOuoLFH3teFVGdR3RElfRTSd3CK0rD4kvYQRbmhxM+OY/yQzitZmPH5Eb+1L
8HhsVQqpavdnsAtFr9uqCJ1bnATSvXLPELFtGnnBs3HP3hrX3MU7vML5ISb0gbmWqzn1QX+sXOmj
BVmy3/wo4d2l0+xxbELbtcMOe/W99uQH6RiL7klboR3kF4tOECjYtTOZUGOaE5aBJNMcb4N4dCbh
trUVoNanLG7e6zxrU3nC5pEvelGoccv8QNiosHndW6Nw81ynegxVOaCAN0dGp7qZ3pTgPo/+qB1q
KVLJs5VdJb/Msj/Ynj7Ju8veLTJy2d9W5ycNr7ooXAS8UjwMErhfUD6Y5aJH1s3L9NpK/j7UQt4w
S+BPSD/Ultc01/PwakiGE6c/GvYiF3u9OlTz42XjtjbnNeri5SvjpHJEvXcG47RKukpm8zikn5KS
vjWT9OcykmgYuaBf96CHyy3YZ073uvIy9U9t8Pk/QfBXINalXW4uNLckmR0SEydQZ29Ohf22S+g+
D+3/uVzw16DZsiO9G5ZB0zwJ2QccNDrrUJO7Xof48x+mHAvFlQ2RPLtgBG0unoNQoVfkCLCh/qNG
CrtXHnTydnkIt6Pat2ncitYt1pRZiVmKBxST9hVSO9IPyxqOtU5+MeupseL9ZcTtKPWNyK3uyU7q
VAuAWFc3kDYraGbUojPOJgbYgiEcjEP2WfVV3liNMiwRhHTRbWEPSAXZWtH9vmzJ5tgpX7yeqGnT
+TO8jGqnISULSmW4E0g15ZsgnVwC2dLKuAuROP/f8LiRy0IIFrIB8T2pHmvtLki8ZLpm1nsWPIyG
iFFh0/lWxi0/XwUKU45ZIhsAm/oZhfGHOmlolAjqDzej0QqEC7VJ2A943gdIMEDDyzAdObaRa7Du
UNQicDvRZHHh1ghzRhIZUAXK722U5+za+dc0PqnkKLWC1/DNsftOA/CPiWbbTGUa4KBihq4+DVcg
dI6rQmDQ9oFzhcK5Q67hlo+SUTC73kR39X7e4739kN2UoG1gFG8o4Fp21UPuSDeZJ2cUQjo7UbP3
Bj/hScKDp8puO03S6gRLoP99p+LE+4r6xT8/nonuWG7l9o7umw76vt/AjOWoV7PutJ4m8KHNprVV
vkPmnAh54DFrQoxDN1EQwgyO/jgeG7/fs1/V7+hB3SXlDg/3Ijnf7ePoavw5j0pzMhlNBVxWUEui
yLUc2z35E/zpVIrXcNkjtPqFuo67EoXzkKcVvT9uLp4V/uLxqxUaaFqS2DHw9acbO8MROLge2A5z
L3sTtR67Y/BIboOZhr8uhyERLrexM6MpdSjxwO6BxsiPaDcQ32tEz9YClK8ryMo6M0E/wqjCurj+
xYKjnjoJ6+lcCe6mW7fhlfN8ndJWMERvApUtJPZ6mDlpZP5VcYdYeKFl9XOOZFxrZOSoReXBm8Ho
e+q+spkrVLCxg3xhAmpX/pECzU2TfQBZlcl6NpAjjRvv8oydnzWhoYs6A2SaQBaCGhMumBeQpkM7
ipRCNCbztNw35/cwuNUmv23CXVc/EPnZUj9tkerO2TbMwS5zvDKzqVvVytQgRf08+jVVH9wQ7mXL
zgZyQTAJqrfAzihDKvcUoQ6VUG2aKcWxJXdUZaf0L0zyNWnfJUiuxqKEwplTAk7TNcO2oAgJHQLu
jq/PAdEsMJQhd3Kt2AOE4TVQ1n0UUry7bNfWyK2BuKMfVlgeNqacOlqZP3Vz/qzmoiems01qsQWl
J2CzgL4PWAVPhy7WglS1epKCZ+WH1R1YdZ+LHnK3ZmcNwe1QutymqNwDRDy8IA9txqhi1nSnC9GD
fl+JshKbk7MyiHNyOwHFeBxgcqbkSql7RzJLOkDdbWT+5ckRAXFuPYIjqesTmMUCbO0vfXpTN49m
dLiMsjU/KEtE/wxkNpBo57aXkc0oYA4srNnUKmgvvZdltR9CUUfklqch3Y3oYBD85gNgEMn6rJkI
DVbCtKMcKB0NW4W9XDbmvE0Q3mZpIBdR8SfqEbnJkVtm5t2QwxU66aOrVB+nZCrFsjPpCR3G6Hpo
fqkDDg1T7dlgGQ6xpKwydFIhG/1mMESjKdog0OgOEVDO8dXSGAzdzlJ07bUazeN+pMnIaK0VkCEq
IGFnO0UMfd0ypg2bnWL+51qzr7H4/gBuWRh2lWYo40kdgyVu3nkQds17L9UNGmbyrisKNAAIrg5b
Lru2mRt+PRhYiA7o1LGhTR+3v5rYLwbVnVvB2eD8HY6zjVsbem5PsanAtkkfY5qjHKUcTNcw66uw
RSkUHmBcs/2lzok/DPmOkRitb//+uMJ9BLd0NDDbWsMywE2G0kniawO0pq2/s/67Mn5N0U07dg50
k5vu6rKXb8U7C/dBVTcRTyENeBpSLXWKEg29B06ksH1o2tQugmvCnlrLZcYv1ruX4RYzTtISX2Z+
w3FjXRWKZEga4MJofsunRdrOuCo7lEjoYGpQRITBmz4EAR7I0kMZ2uSfW+I2ZrbVlDiIdRAnq9yi
vEUKjk0igoJNs5ZSfXBYEv3sETWK5wJyucCpsqdlUfSVPyqha1U3ViO4O2xC2Rp62/GbKPx+XtZZ
ZNSsQiiQ0Skc7lXJzQpvCn7G6v3ludpyDRsPw7oOaqzlzHLqGvFkQbl9qnFygEyMjpT8Q5/cyQaU
9ZRrEAVfBlv8jHeMNdjyMatzlxInZRiZAAONZe73TIE+rqW1B9Khuv1/g+IOYEkyV1qmAEodbs3p
dyrdy/M/c//Az1HUhBPe0jcLRUDOnMbK5ILBIUp0ByZd4RiE0JJIFAWk/4U1KyTu2MXi0Z7tAkhh
26JYK6NKcNv375dBliE5m50VCLf/sKrXkBoFiK7FeGx7bKqYKrqvKM/ZVNFmvKtEnLBbK9eGzvZC
hahoOE+cDiA2G3TLTm3qjNGtVnilfIjTZ5SpXrZLhMJ53ZT1djdWQCnz3KZKKH3M6XwVK+QujUQC
Z1v7jIUVu9TLW8u5hQu1EQqMFGYNqZPhsADZOzrYJTWqlHbaJ7hTD5qaQLx81K/Crj8ERHHQ+0gv
27uxpPEJIKFHpQMITPglDa7TCSr0+ART+yTmrof6tX6AagiVzd99IHpV3whVYE1D1FUtAl1OvqOa
NGPRzMuNINN79GLhEcSynjVj3NtSccxCQ1TLshxCOC9dBlbDfobm/DMtaLBLjp2qYjZn2dgNhrVD
e+Dl8duIUhYBwY6+cAssfP6nXpk3TTrVao/dUvoow9tsGilLBUkSEQbnk1oay2ZWAWPGI05ufSSm
dK1Yo3fZkg3PP7GEC4LDojYJwlFsI0gFqajpqA6x+qS0ooKHyzgg4j4dsTnsITI9wxoZNEiFfBfF
h46VTqgIVvLXVs5PPnICoBDBH6gV4EIUQZlppda4Vs81hAloV0/guVqKE9xAGePIta0iKnZZV9m7
QJa1QzSMw4ENpn09WiW+DxpeiTtb1eDPUcQ8YHR/czmRY1pDkOreau0g2yU1k9NjPM6hSbMpCQY0
e2Hr3He5mspQJWiQuUuhyKpL8/gWgIzinYVNiMKIcvoYw9QMHpKOqO9aN5luEUkRJFhkM/StVDH+
BHEy35spyYgrWX3ul2WZo2oDUnQMr+N1F/h10Jr9tV0nYM5Rm0SJfCUMo7da74c3qa5U1YFwQfRe
TpYSUykMkM23WtLvg5Lk3sBqJiKe2won6BYHOyLu48iJc7vcXGLzyxQtdQJINba6X+PQimbcsbou
tV1mPV522a2FsUbjdrqQdfHECNDMaqDoAkaxUUQtpDQuw2x57BqGc6QmmeE0E2AU9Y+SgQfise9+
V4Vg29660lloikTtH06m9hm5Ux3oka1GBg781e9SdUnmq9pdEjFHLY8S883izq7uDePhsnFC2MX6
1TkLwh1hiltA6vTqn77XURf5mDYgC+x3ut5TGZQz0q6NHak7CIA3Zg8cSZAdBLPx4i7Lz1fAFii8
JFtrM6cz499a8TH3o6frD2H/0iXNlRFOOwvXgDDRUeV4Oyf6AzbQwxwVV5Nq+pe/ZWNfOvkUbgza
2gJTuYJP0QZQVKiF7kp66WpqG4IvKjkQ1PheBtw4PsFw7EuKAiYvSKac2o6e/zzWsgHZ2sJ4Aivv
zrJQ1alnwW0nFZ9h1+2bqXkqNevPZdyvKnouKK6BecJNPVOSATJdGXrD5kMAhW8ltDLTaSWtvZGN
fhxw8EnYkc2NWVwlkRQcZTONY6cvm+gzmFRZctrEUByzy/p7mUxszzILJZqalKRg1OqC9j1KoF/V
h9MAuWktqq4ikGVcTbKc3ssM23AeFoJryZYL42iNFjQVz6WozeI8iYVz00b9mEFprO+dwOpuZKvR
ERW0dyhNJLu6Tp6Rh7nXU3+uQBCnjN3n5XE9f0dBsQouy/KXdgs497gYYYaLap3dZY4xveil7EVK
9moPOe0hLWw3EQ0t2UklyKI2UJCJxvu4X9QM4qeWPGkduwmU59EsHUnVRatsibinE66gqBClsVhn
0IHlx8bKA1Wr5SpzwhxKX5XaEic25ztklGgAJedylimbfo09eHmb30GlP10emK1FDv4QbVFzVmRc
808dXYvMWVKhXI/zUfamqpFvN+aroYhIHzdCNEh/l1wYki+4IfD7zsBGQ6/g1tOAYjXi9TqeJSI/
60Q1lBsTveQZlzpAXIFBr8gh4Ukeou/WlDkVeR9x39Z+LCrZICKdr3r5Reu8oKNRtFerkabhiBeY
uzQ+ROFeVvHC/s8SeDjELDzm4DxWsOka3MlQTtksYWEhCadneBPed1PupKIa/Y2YgZlDcEXjo4VE
rrGcsleBWkptHGsj6DG63s3d8/Lr0afUuXKeJrqP6H4vOO+eT6YC+W8FWkjKcmXmO4G6qDfVscKO
FM7ItcfuqH8Q8jq2glez5bP5lbGG4YI+Do1q1RSAyUZwvWi3KOoQXA7Ot5XFENx2oHqHTkC+W0RP
J5Dc60Ao1G43yS+ov0ry1E/nXZAL1vmWMUsZNrp+0bin8m9IhjEHcAXEn8Rm7X2Ll83roUXp2eXV
fF4ziTC3jibcmLFQ0nujrSG5WtleX/W0mqSJqkp0OwefdRN7kwRpmxm3iFGUudsaTLxaYbvEpokg
z22ZRREo6pw3iLC4KMf9Dcnc5XCEltgZZGCX7dzywBUW33gbD6qpoWYpc9QZpGqK5RTjUY2PluiO
smmTDsEtvP3ZGuGzkUlkIKNt4NyRIVWjyAWqBL1uuk3bj1zyL5u0sUli6lZY3Coeew36oyawcGXF
mfyvrOBMjl63As2Xv2aktWMNVFJePz5fBt6wERcw2yJYBgQmcpszWTgxTa3InSH7DHOJEnQDmJB9
ZFemLZJg3MRCcgHuYdoKfnGRakCjL+vKHGzUS3+FT4gvl7oTNVAI/fdnVCi9LdQ8OHMQG6rIp1hl
O1UknCpgNb6h3MxgvWpG8JmI6D02Xp1Ogbg1V6pTbaQjgLrsmEQ3c+mP6h9i7UakRs2O9vkRLy0y
eS2Kg9XsOpFa27KuuDAJxSy84GHXQ3cmnyHKdTsNcRjNnUAfXAkC6G1sQAgPkdl8ypvSIeqfRBc4
68b6O8Hk9jUV0YxkGjBnLfVs5ilZsDfVK721BAtdZBwXVMoKhJDlWOPZXWUUZXgwagLByG9FD9xW
6yGI58XW++UFcX5Hxnx+D6jGJUCwl0+WRWBcbiLTdtU26Ir8mBsNl3xIh9aHf0fDsVRWobRi6SCE
P3XTaZT7GslzXPyLeKdC2DKpryXk9xIQqFfdQNF8LxjTrUW4RuQmT9e7OB9MGTVbYIprxp8SVPcG
y/DiKAOfqOh0solGcHHGIwsov3niD0g1sCipYV87Fu6Um1SHMng8FS4JX3NJdEk/mzvQ+kKsBlqJ
yyETh67T0QwGMvRdB0HjYnIkFFdHOY0MgvaxG4s94MZ2ee7ONvUFzcBWh3siMqb89hDF0MlKA6BJ
aA0GrdqgCY5AXxvZyeLmELhNIYi0tioYXiEMf/4d79ODN+//qr50Vb7Gzq+eJo5BZReD60WC8sKz
lQdkNO6AZADUrDi4kNORBIe/GVepKdEcfTvI0PbtbVO8Mgi9JmhGzpp9OYhaC0SQ3OSl2YCrKIF7
hNNHirdNGTQDjOapVyo/e0t37ECw9s4uP5yN3OiSDkJXObK1dBxvLeKppMBx9l9DJYfBbUPBHM4Z
GHwlGiEkB6FnQ9RMGt1KE9iy5Yu4XCFTg0QnvJGLI0SWm4jEwKnL51TNnLoU+OL2YH0DcGHDSNpp
ziChTOvxCRkJRXmIxt2/r6e1DYuDrC4yrT6pDB3VErWi0NO7gM6ayMcEw8RX8xcKQ1ZnGaYmMqgW
vsq2YB62h8m0TLKc8k2NOw2giQ8kFjacGEXv1By8un4kxuPlcTpvXlmcCsohyI6gf//sbDMYEXo4
elhhvBD/R+8mr+lhAImenxwgu7Sv9gK8s/2ew+OMqnK9k0kJvN5TnpQf/Q/iPCZO0Ljk/hoKLdem
K/umKwBdIgwf+9ZGch6ttXMSoawMIxkmbljpaPN2Z/sIBUCGLk/DvIsk8GCD8wS6tHIlWLabfgKi
JpTg6cgD8lTxSpgYiVnDYjO4qbI7odbH9oh+//vcagr7vmddhn9fmiDHoPa7yaLyfJP+MwHJ18x9
43BLqjLUED1UwClAFZMpezRDOIJ5EpjCcyTXoF9iEL+TFnJy1KJ/xA/zdb//3eDN7TM/ptTwMq98
ESmBnvd7nlrGJ3riwI7ncQCsTZzp8SH7lJ0YuvWxfBze3yY3O7zYbibq4D7XtVhQ8R/UNAiOGfwN
ppM7ScZbkkRniFFe6b+JP/nWTfXZus/3DMW1dxHWQujWFM1VR0MQH8+v9xw6tylXdoNKiABLYtJB
zLgrXlva1nQMdpJP3iLBEjjnbPtCg8YrUj2oW+ErjYosVop5OQKw6+qzeiUO0uFH46D442PxY7yq
KapnjolMRT67aeZSR2xCBBQJBf7qZrF5nIcRZo5JQQ3dLfHMwG5r1VGnQ6m7LABhLBV48RJN+Giz
EF5CG13BJspfg8FP0ncgY5co5KW6nbyDTFLl50f9MaXD9eRZnv0w7Eef7f65ogGjvAbmYiuq+9uq
lwGc2LdQaJqUZw3VikIN8a2AtobhoinmEu8EBDAyeTeH5f3o7+UR3DyrrhG4kCaZATSOUeVJkYms
KLkqPe2+pTS8bkLXoBZ9afa5/6Ae9HvRutiIQOjPX2iJ8FKDyhPONjKWEfRE0RxVNS8K3moqd9IO
o0hTdGNnBwo2g6VAwsCx//R0ojIQ5qT1jDin7XI8nkR1gkdrEWHfxjwhaQESaBlZSdSecAEbPJCm
CjoULDr7xTYf5EhQjaYtn3ni6MhA6riPfRE5ofCCO2X3SqU3UZFFznFEq3C4t+9UavnMDbyKtl58
THbtMXvQnHA3Oq0zv0LmVr+FqLOT0+y+uUOsOQY77fZ29nOnOBAaui+pYEs5G2nuE5cxWp0DIytu
JZTxRo4m/R9p37UbOc51+0QCFKh0S0mVy+XUDn0j2O6xcs56+rNo4P+miiUU0XOAmb4pwEskNzfJ
Hda6S4Z9AmIbkS7a1TQDAmuIBzdIJMAYwE0zem8Vux7y0Cnjg5w+Ek1wZbpyJ+zvI6dj/PC0oPjk
cghSLwdRNqANrNW+lfppaHdDuMoHNxR1Ol7ZPgfEzVVg+9gXQRk6ajHTwd9F5m+SgihLsCQq2728
2fzchUDtbqJKjttjKfRsUq3oMCDXeEG7tFceEk+7+w3WGZy6wbo9RLveybYhje/0h/TR3mYubgBr
6bnwREmzhcUzZWTAELUnYCP7ObjO7EPLcjmr8yF0FPW7jdyuF9UlLUzqBQDnyrI2VowpAoBunmZ/
FWbbEnWoorqFBRtB1g22x6Q6WG/npY0kPrQf9JahVMfUBw2oumn7wrFSZFTc2855YUedQ/EaZ8po
F5oyAmqc7wnIAptdbwmyQkujQTREQyBShaYhf2inRUiGrgWtsUK+SEmtfO83FWUp1USwt5aW/xyJ
OzFz1ZhRVQSkQkf+NkcWW0RJfV35h1aIcwjO2u0cPHtFSTBfK1OlUUNVD4riHiifJpVK8Jvzn9sL
dP2k4xA5kwvssQHZFRChPRm9SBAIBrtTvg8OFa5a5Eu3HFEJ9HXgmoPk7K+VZiTtCSC7HYjEwH5Q
Of/YzujIb1Hm6BNVMldy/5o4isiIVMPeUcuI4hI+eQie1j4hjQ7tLUTokl/E8OJaUG/wk0zjfBUw
mNYJTBHER2w3nPsHyYBs/WiETu9WdwE1qbUzT9kjyHadYRV/G25A0cZKk0N+9615A71DsRu17jL6
MQgbGa9fDD8D/vdjOGu16qzR28IMQdcVOzoYfl0y0dadD8QJP6GIsMrpWDmF6zs/7bQi3d0FV3Yx
F5wloyvLt1ofc5Fq/4DDLSh1WsWPBcQfbhvwdRaaGydnwHFSQJVuBtDkaTSjzV29Ur30uXCyx3aj
bOb1r94hq5RqHti77+y1ves2SM4I6GkWhwsiQfArg6IEF+vLpQepgF2YJWiUJcmNNSfG1dM6zY1g
sAseCNliVDnr4ILT0Bl4idJFmhoZcxc5eoualuco+3V7Mq+fXpjMcwD2AWcWXAeI50FfLXLarwZO
zqbpNtoHnrUNP+c7+aSvAycLPc/eKlsB8sJJcYF8tXeiSq16IDdg1KP9G/nu1vMJbfmobj5Kv6tD
E+FcF93gRRPKbZJe7fIwU4BaJqsmu2/L79vDujYL1B4hy4Jp/aHg51xdFA621tQBak1jtd3YPrS+
yNxs2wLls9UYisrHrt9CSAiwnAByxvBAqDe6XL80ncFi2iMgEmrO4KHGH71vrTt8zNRy28wDG9Uq
pi/JM0IGgfNHRpZHYKFsQJcuEB+Algb4b3SuQnvg8gOINUoJigYRt4/gbJi3I6fgfqDCIMH1yl0C
cSOtSJyCngJA+lN6MDHBkKql5T7aZs6r+qWuLJv6grvodTM+m92zwXE+LQFRjt4YwETx6rO8kx3y
3mE+/7FOIBalA80+RawYS9OJmyajM7Ox9XgKgt5Us/in40yvdEpiLw/d0b5HCaQcu0U7UF9UqLto
QTgmmXSzLOOk5BZQnnojluYQ/Z8HzY230I/ybA8nB7IjVFvH38GzeewhmEJNd/zqnK4VGNDCIcrK
9f79AG5hI9tAV7WJD8iotpI2M/pHDtZ3e3j7Y62mHRQ69+MePQkeKrfBILhPngnqCR15d9fOTuVT
1GUIvmhxD599ELfqeGyNsx1HCC5MntEUjlmvIlyVAxHNJ/s7/NZBOR5ylRZusVccsg0UQPyu8xMn
Gk8K2uebajWU953arMrh47ZbWjIrzcZDFCV4qMrmqxITiNOTkADKKjr7Icnl8WFImz0oWGpweTWR
o07Dp9ZM4z6Jxq/b2IsbF/SQ4KI0QW7IN7cMgQbmWgvTqcM3+WbuNaJeaXbi8xNJ8PpEvAENLCi/
vPRBQVwZaW7EKK/SO8+UcPcx231SRq+tOTk9KndMKJP8h0Gd+V1u18RaF4UlGPNBhn0fW1B6FFUi
X9cXss5i1nypoScIJY1cFMgf/DYJUdHvpNv5oO3BwuPYd7ZTetG2+ZK/VGoepo2O98/jLLjWXi/Y
JbJ6OZ2+bdRDpbaJA7nmTRFHB4OkgpcVm57LFbuE4Fas0dRpjP0mcWyjWxfaAEL0nKZm6t1epesd
dgnDRnp2u6n6pCaKjzmcEOdCltfMUaiWuKR/GuLUvY0lGhJnEVOJImiUxCWO2hLXKH5lBmKfInbr
hRPpckScs4ybgTSygRElL/aBPIwuyH+22nF4b/f+Kt31jxMVmcO177iE5NyhLyuRaTdYqyDeyAhF
1s1xGo6VgSZzw82Vta2tbs/kMiDiIuhlRWiSzzArnRGNetolzvw23KFO5ZDczzvNiV5vwyy8vTEw
MPuCmgL7C77j0jrKeEoGQoBjRoco2/njKQXBgqq8GsOmQ70PoURxtATHoCWK+ywaCxrF0Boja7gt
ctD5CG7DMgZ02OxyxLpkO4b4/FowwEXzP0PhjKWPzUQPGQqqwbz5CamcVbQrX/PSA6V3vZ+21VP8
SxooeRTd7kXj42ymJ/kkGTI2g42Ir7nG05Sq7X9xU2ej496BVR7N+qwDY0RFTM6SOJ1gSy86wjME
Zqhn7iMYyjKSJCBgGakvFU4v4i++ppxiXh7UtXhAmqwRnTOEzLfVOW8hsCI7wzp6TF19VTnzxnhZ
FY7t9EfjLVpBJ4iCUvHwa6LNRnTFvb7sXH4AZyOjHlmFAcUaZ3SPvmt/Rft6+09yMLbxHSgtXJBu
7kQyvov7+2zMnHEU4AcximxAoN+Kn2M71pEKG0AYGRaGY6IyDVVA0yNqDT/kPtkKtoRouJzR4Dk9
tkYFbOMYghA7cO1TvDLW0UP+qh8ROwHdDmr/vGj191UGWGmQDbBQkYqLCq9ZWiVDE1tspSM9eMgs
zans56EB0XNcHvrGdPJRfqjHz7l9Ka0YYt9/3RnB8KHLi+o4xMQgFXJpzIME7ppawcizWEnQxWhO
8ob0kv7HTsvkYFmF8uv2XC/5ABi2gdYIUJDL/MNijAaFNePAB4RUSdDPnJ/mYBLcw5Zc3DkIZ77A
BpM6AUiofUXmKi02Ke5EXf3cdC+3h7NkOedInNWOYzUFfTeBcn/EkwMdPSHoVFSUwWrt+20k0cRx
NorrkJHW6CF1WvsjCDZm8mSa3m2I6yJwZg0aokpoR0BVIa/dTYxAbyS27SuTRQg9w80O0j/6bnju
9qKn+9J+Z3F69B0ZSGzyWKpaVU00zNjv/gcUwhP0N0UlJB5ltLl/aNKqEnG6LU/g/wD5wlor7Ur0
rQFQLTTPgPbbaLSrDGJvgklkF2H+Fns2sJ8M6Nn5kIyRqkwVw9mBoem5iV31T205/RrRXZTxx269
uo24bIP/Doy7mZeFDhWOnNlgsjJyjxA3T5808h+OvfNhcZ5Cz9Hm2FVA0eq3LF73pSgzLJg2duye
TZuJiOYIbiDUdY3gHAvoEIuuV4sWx651yNmxZgeusrqPmxQl0AouPuZT3SIePr7UMgFrKg2kbTS9
yghW3V6ZRT8Egla0/yNWC8bqyzEFCLz7pACirRwiv3fyeJUHAx06haIZ5jbW0rUEVAb/w+KsADLO
kq7XmL+wHqhkPGTay22AhYQNvMMZAmcBuTXlpB6BwKhg411ZPxUBSFqhF7Du4kOmgBpgpwQrNJBS
BeIwoiDY4s3c1H9aoFEpc3Uz94fMUDofFiiFCqiCM7OffpFIqm1IB1kFAmF+ji7lsXpMTSM7GUGS
FA5occKjAvov9FUSiP/cnpJFl2KCWM4CSwYKldjv5zarBkMFckV8Uf8Uq14z7Fpb4JNFEGzzn0Fo
mQ2V3ZTgKhibd0mHIt48vsuFbMKLe+NsJNw5hsOlt6IZMNCjbPe6ORS42iq7eIwMt9HjnWWnISKP
wZ5UxSDYJde1dOzYOQPnjrahLpVJNTGNj6lN9ROSne8Qksk38l57yNzaUx/hPDeiF+zi5jxDZVNy
NrMD8ht6X7IhawXKklZ18lSEa9RMzJXgOr24Nf9F+gm2niFBmrK3ghpIYauDgw2qo+r/nyHyjsbU
CtOsCyCkBG+qcqWONSWZoCZfNAzOw9ijUhrgIEicXnkxLWA83d5NiwvCqhpxI4V75q+GeRyDzKaK
cRdOAyrraLx04/Qo+ffxuLmNtJDuVhkBBd7Z8GdI1nFDSVIlTjWjwJFpTdBz2Pf9d+qj3P9OAs1T
W3iDtjGz98k/lvq9IjKHhfQa0NkpxJhhQALGWV5OknCOigp9Lw/2iqyLR/AaJ5RsW+8wuaZOS3qA
Klrz9+IZ2Ge46qOGDColuHxzmxyVm3ks+WASwFH4UYfSyhh/h6V9GvVnLWkEjmvJo6AYzsI10tLI
FVFcUSC+Yc2ISUEyBXUf+yz+HDWL6oUT5vs+cZv2n9uLugiInChKc9B/o/MVIBL4RNUS4VEnsYr9
1Lw3CMBa411oDc7sB89zNrkBGFNvgy65Z1waLMhyEdNGIPvSiZhMuClXeoASVFCDC6LfT8J6oEUQ
lMwhFYM2LbQVXoLY1tjFWo1YW02aFZMfq0J53QSiLOji9R/NkWBVQlETqpu460o9qKzsnD0Go/Q4
1acZ/WBh3dyhHNHLWrIKq/AeXKiPEyjG7VSQjFjyLmhsQx0SCE7QRs4m4cxJGvacG5XN3h4gVJTG
Q1/8+Q9LhQ43DR34oLTiD+tEJdUoa7g+mP681rELSkleBYElsAh2IPPXf+sMhjuwZQ1Upia7h4HM
l3ZgcesyKNU8kdC9PRwRDreZlUJBr5mFZ4aPO2w0ZjTJPioFgnCGYECL++psQNzpDL1uoyuRE3IK
FWQQ9geqq0j61JJTZ7p5EW0aS0AxuWjuYFEw4DwMtAVze6ocOluuK7jHINlN85tsbJT6b7uJ4AlB
bqyhYpfRFfLnpaQhORRLiIHacQwpGS8HA4WwBXjJos9BuEPGSGak13KAZIZ1Lxvdg50/3rYBEQLn
GDQtzwpw0mHPgItHGU96KliKxTs3xAZB9omWVPgebi0SKOEEQ41d2VivcnFnd/tJfZK6X3H4gKbK
8CgdEQWfRW/oJds+Q+VfaiHu2qnO4jcDRE9866WtTVparrDrnZkuv1fPcTiHF9TyMCLrmThKZeTr
SJ0e+vG1nu17Y/7KZNWmZvJ5e8WWbPsckbeJPNGKpMBmSnTZMRiFQPeY/DUXIrPufxeNbwzN1EYN
ah/D6u01upgo2H3RsaCJarlFq8Ss88xjF2YzaKMJmBIvznScoHLy2Q6bUhaUdl43ZHDj4Y4GMimp
qQ4AAuerE0wfs48FO/rlI/j7wACFJnNdxU1OVOixsLuQbkIVArJBoAsg3O6y4yBuVHYcpr28a3Pz
rhc277Pl5gyQZbRYFTikP64oQHy9GEbbZxBmdVexsEA50yjsaBZrdBoqhMN2ppa7g/42Bm9qGQgu
wgtLiMJcwzJAUUAIavIvl9DoOyWLIPvlyMiFD8U6Jm+h/FsXdaEuWP0FDPuMM0tBhiMgiQmYtu02
fjueWoKepVx2b2+uhe18AcMdiW03V32Evj0nbeIjeJOoie68h9G0j3XhUxvhgdt4CycjCPnhByxw
+uBfDi9WJLmKGxz1sVG9ELXwwu479IO1NDzBpOhYfEJPdn0bc3GMZ5js97OplIg06FWrMpfl1vNT
nTxQqoHGO25Pt4EW1wzvBNxrDZTi8MwAZVNnQcSAoGe77qxw1c/ZrpoDQcWkCIYbjzbWgTnIgBnb
dQXBuWaVhpvbI2HLcLXJQJiHpw865nABvJyy1q9AWmYZcIeDDS50z64RtaIgBKOtKLm6OBowqOno
4WJ1jNyBAsZsbCkGNYaD2xkbDSzcqShesgyC3hHcX3CJ5HshmkzLzV63EHWCIESq/po0EEgGgpN/
yc4UCFmjoQkvDlTVX05aEIyqFHRS4pBYWfshMhsxSdA3Prl2b0MdfETgNBLp/SyNTEG3KOqBcPXD
W+ASNEZn8RyVqJMMWxCi2XVWuabdD6tImwXDW3J850icR5pn05iNBMMLbQLOZXLIe3sboK4OJ832
tvktDUpFwQ7kwJBXuXoI96nkp3aCIHA5gmVWjtd1bHhTbQvi50tWrhp4hzKWObziuAWrzM5Oiwgh
IDvJwXCxBiFlaO0Nk04iCdeluTtH4s59ULXN/jRiQLm0mkeUjZufve312tPteVs6fs9hOGNQJFUO
MFzA6PPJHOx1UZTObYjlkbD6M2wlKKlxDjzNUhMpUUS0svx7GhG8fTU7bxD1Cy0aAMrB/w+Fc3FR
omhVyKLEXXlfdNsp9MZRcCqoSyMBmRgiO+j5x+Jzk1WCoQ/KXzpGQuFx/pSH6HHaPUvomB03+qpG
Qay5Qz73BMLou2Al7R9kF/e119vTuTTQ84/gNlWUZXY3sI9op7tRf5FQUC2LVB5EGNyS1eNQ48QF
hkVWJHgblBGSbfT2OJZ8HxLyNpqANXBa8J3HY6omo2nhTIri+bPMwkOvgVtJi1cpKzSuLGqhMFOA
uXSXQG8bGjxZWf9VY4pe1PHQBhhX1JeuIt/FODaqrKAoG3eM0utUJMQE1s+mij8XzyG55epLNQ1K
GR6jysw7VMQ56pB99aXiZba16s1McAyLRsitHKnNWPMNzOpUlKgIJ+OHX0rNNu2bt6KX32U7KDw/
su8yXRbxOC2lrlhXKzHAioFIHd+AFvdhXJWQYXFQQrbSomirgJZH6XOvN9sNDhtEI2N3rkDd22ur
UCo9K/iQpeA+FSneXO9TyDjptqyjPxM3Kz5eOEA5vIxGBJnTzqY92Ubl79h6M8zVf7Hgf62Jczmg
+kvGtMR4Z1MZQXKGeKFuyb0LyoePsfDf5UI5omlZUHt1PThkaQhmmIV2baRSL49vUM2oUymxI2jY
47WmjQmdURIvkkRdilMCB3UzBsAQmeCcHRmrYjQKjC5TjaOcGM6UGi4IQNeVFO+z5L21sq0+Bp4e
TJtAF0liLm4bFj9E4BoqP3xdsQHujBpF1XgzFV9tkmGnRCs16HGT+MikWOAWFqf0DIw7azVdjvym
MRELU/3H0nhJ5mRrN6Cnkf7LYwZ/7n/D4iZVL6o2NmoMawqJg3vG3sxNXMfBVT4Wp7iV3TpsqTWL
OPmWkn8oOfkXl83A2YMmx09omwJuGJcbNa2dGBrmelWh7Sg9jtPkhIlyH/Q5dLjljd+1T1lpnMxo
gHhFm66rpKNKL6LpWVzif90FXwOaTH1aDx3bPkxiLVzZ6OMiro/s3fT5HzbqGRI3+sGs7UIJMXoy
/iZoXEs3KZJfKBLxgxwkCV+30RYPzzM0zgUXE8gzNTauSAPF4vTmIzytgNvx/w+Fcz7hkOiSnjJL
0mk0eESvKS7BApDF0+RsKOz3M7PRWr0LFebR56590+z2EHaG2/svfh16xIi8KPzIc5FKsmD+eB7h
tpIMf8wA6suqS0LVsSAyVUoiTpulmy9amfEK0tCgDarKy7GZKbTx7AQPvMDUwcNvbOI5Xf+XNfoX
Qr2E6Os6QusK/ErTB7vYDFHNH7748yyAWXRfZyPRLmEKrS2sdsJIyBRs66Y8Kv2jkluo8REJji2l
dFEti74sgoZIFJVxk0bstpG00MblM+jAqEZncKc0VNdeTPI2zqvOP+kDzSEq0XVeE65uT6cQnZvP
ENfyhtQYqIpAWkEejHAXWs5Q7tXaS7tPA19SU+jh9CpKBAfvNvriffVs6NwsN+ZQdTULCBRRjdel
MxvrIOrcIPsFkRoialBaCsdezDR3JkFCogwzPGmdcL7Te69Ezb/er+eoxvXtUZMeU9UdY0HtwaIh
sVpotiE0lffIkp0Osl0As/TDbV731EDCOrekdYch3p7NRecPDVHQnxAIw/C7r5/0bPJVhAb0EAyf
uA5LHVmneMjM5A13y+1ttKWBsW4eG7ofoF3hc65TERBdIlCtw1MEqmZJ+gfcyb2jBkZE0SD/6zba
Uj4HCV4Z5OQgVEIPI2cqQQF5M1kHHAofoQ6XlIe2gVaF3gbjto8nY90Z2lcbVQ0dra5wtdEKaOnP
T5lRilhcr+cZV2EDYqJMKhHZPm7DDkWtdagohP6nNXjqmG4NO3HDhkAt7z0YiXN75Neu+xKN26Bz
r/ZxXAOtnRW3UtEbbt5X418HMxmIDQpQBBsRFWYfcXYoqWEyBqaNprYxG75AITXeW2b/q4jbQhDs
WRgNjAWZeiYOhQQmN3c6kcIR12BoHUq/GxD3d5FnyIIZuz5hNVZGYbP0B3iN+DCj0o0DpLfZNjc+
U387p+4AH26i5zHZF8Xr+PLXC8TqfgiLkiCuyRN4y62MMFwAPZ5k8iRro1tP899XSWnnEHwdVqkO
aBQsAVGD8SR4rwxPygUHwfXCqCZuJagsIthiCANzFpC12ogLO/pmU3tHusohlXlMhRGKBR+M3DWb
KlY/BH5U7vrTxtBJsrQeaYDo0co/yv6hGN1hAt2Jgfoar5HARiUiKbt2VcBEcBv9Cho6u/kCCslS
w6jwgRlDSqN5iqA2VhjbYhAJn4lw2O9nu8hUuxjkq0iKTVAe6Z6mfAVFipq83rY3EQpzT2coZTzo
RmhhNHra09ACvZTyRGTUtjzfxrm2CDZr8LnoOmCKEJxFVFFYtHLLRpM+Df1DLp8qsr4NseBJLyC4
AznUy9m2GcRofgbmVqndoEBB0vcsyuNdX0yxP2WwL6EvDgW4fAFZ27S6NLHmjbF8CGr7UbY6QdZp
EQFtzwSRcta0y9m1psShH/lIqXW108avRPvrewRGgNwCxEsRpEDy5HLVu7CcmvEnfWb+arSV5hc0
8U95JOpfX7KucxzuDaSOOaqGBwSvjcwNUtAsmL+CFOlcIhjP0nwhecwY5hGnRJaaG0+L10hpILZc
2ye1+CcdVMEp8BM5vowS4nWOwCSjEgN3Pk8lZkBiWh57vObKA3qitr9VMNq4lef/btaTl1GZvhzV
nbbSPXSczvQ1Q7dDvwtcxAoooiGo0/7wvQCVItNa9IZZqKPEp2ERodSKgCmiCJeDr9EfmU85nmOd
XoJd/1kGZ29oZhRtLLQujrb9TYz4odUgPxw/yH2zQfb0GXpqrqzUjhFAC9moRI/fhb2I2B5IFXHU
QFCH3+51ByotU8XDyjfSvT93+zpS1lqlryZsy2kWlUYswYHDC7sSCQZYNDcFRZEmyWDCzupmLt8n
008sms2gB3aKNIWSQzwpBBruHQgdczCtB5SQ3qTzaA67oAp6z+7m1KKJMRU5bTsLZcNy3De/oACX
3utFT/6eCYwdwWBeQpkmwut8WnEqIJmhSQM65OfNRF7l+FCLiqIWHC6amJBphaoEPK7ObfEQAoL1
bOKU78cnJPOm5ID79G2Hu3T8XmBw23vSlSpoGmDY9dv8m2B1Ua2r/6NGv7v+IQ1qqkNr5Tbm8rA0
uF5QAqNfkFvpqmw7UiAw5ej1Ngi+I90j2sdtiOt3JBYHMlX/B8EdvKDyszIsOiTmfG+QNsl3A7bT
/G62PVWkSiwaDbdI9hSkIQFFDVqB4RyVzRD9Rpbv9nAW9sbFcLhFSrppaBQZGFU00SilxHyZrIza
yl4TeckFd38BxR1bilnVvsJUIYfiS5F2afNdjs4QrG8P6HrScBtnAoCKDeqyK9bIubSNRMZT2ImL
xh3Uh85cl6qoeGyBSQsPFzSjIvjENFj5amOjG4Mw08CiavXu5JFj6Kpbzc330yp1LXd2LBfsMw5l
ki2Fm6/dj51jeYL0/AJt2eVHcFeayCx1NEpgg03ruAMNnvJp7323OUbbYmsfLVr9Sf45qDQ5la5I
NvL6SL2E5jaaMlugVq0xft2YKCqGqTZsbq/jzxRenqmXENxG06ra6i0Fo4OyQQLD/P0bR+v7l74D
WdimocYD6Cx/Zw/FM5QNPxEICIijeL5gt19vj8uP4LagOQchq4fGawjUe/F9LK8UbZNlhwIiC7fH
u5B+u4TidmKQyjnUfwBl0vS9AgPGSMvP7Nehf5G+rQ15bBPPFOSiFleRQPwMHXFQQOMfK0k+5pM1
QUs4VHBh6UCREn7dHtWPpPTVKp5B8KsYRXIuzYAoUlc5VTTK1q0LyvbTc2zSL5mG38bzaw11Dqf2
snXlDuhHCGm3ij6Nu24fiyLi1z4IngECPIh/4t4BKezL21AyxGaplRriKcpOHXY5Aan7d6GLRL4W
ho3gKog28S+6BKD6domjp1k3RbIN442jYmV3Qb9B8Uw9g0dFNwLXtEPrCEm/8C6wQ4SQ6iKr7oYh
TZ+iWYt2aaZmxdqvFVwOq6ojnmr46ZMqWdVBjUcUkaqIa2wQmNCj380wND6Ni1hCeCOKJtVBpRuI
vmwprlHjp4KOoGkqzHCqSKJQPxvF5eJifCwuB20c1NPwXhBthoFf1xilhkpdbxpy3yFNI22HlgFW
7eSp6kDW+tQN67qvRF0E164e8LimQepVI3jec5szMwcoLpcBCOXRKL1qzSR4syatRLN0/fchC0Cx
kCDeRCYLxl2u52jHSpzHIdjVux58XkoOQcLSsGjdj39fuYZYEsJVLHSB+gqe7SAuNakAwxSK7aey
2ReWUT6ocWt9WqUWicQPfyRiuBUExTKekZhG6CD+2PHZA38EgeHQlBDGGpz82T4Vm9HVFbdLaUQb
yMgcGPllcoCYsqt7qQdH9JqvRSpgC8t48Q2c41OSrh3QI4q+1Pig6y+h+Z5Ao/m2HxJhcPtxSuSg
KyxgzPnJ7051uIqjp9sQ184UCe1/p1LjOqfrcW5A1woIMk8rRUk3U9i4fw+BwCnkOfE/IgvcqWsO
JIe2ACCk2FxFhnk/5IlgFAtJGtxnzjA4h923dZq3EjAqLw29+D77ZR3krRp4ys5eg46ihDShYHGW
Zu4cktvHTWSGaHQEZDrX1M4i2v++PW8Lj+DLQXEmFqDopZAYQn0wn8DDjcZPR38E2RTNVoPbuL1j
ncxd7siCEPQCFdklMGd3UmpG9hhCHM16SO97V8GF8V3fq/eRY21ND3IfK/tFeemPviN6RLIh8Tsb
eohoOwMhIqpFOVsx9L5FigLIRhFRkj/Hb4WZUH10jZnK4+ftCV44CAycq0yhkCWf+Jg+Y8pIu7oF
27xymnrWZhNAYsMZDdfy15NvrIVk50sbGlMLQgewXFl4kF065C4OC7ssUPGQ4+onj7ss/kAz6O1R
XV8WgHCGwez2zDnWWi3ZqgkMCcWi333zCtWQOBRtOOYXuIVCdAZxMNZigHwaN5IGinwq+nggDvhL
3pVPBjMLdYUCOtzrBZGQhWW6gOIGFA6qP9asIDrT9xIykln4ZNQoHgFvj7GvdaeaBbmehRnE1kL3
GOqcCAIN3HUr1XvbaHo888vyVGkDTUhMe5TdlqJ86yKQiXgrE2bQoJV5uVSBalRmnkC8mPglhWQs
tefoLjQHryHV422rWPBWyPX8D+on7HFmFX5JCnlumU6yUdGxyU9TV77fhlgwblgE6sTQzqrZV2/Y
CrLmjV8CYugDN/O1+0QLUMEp4vle8vXo2tHkH0UyHaO6nLUusqUhSCHEPA+rbn6M0r0UvwTqVieu
FcW4we1nvNDjuzK9r9Ln22P8Sb9xdg/2TqwVq2ti4f9LcKPVzST0SeaoD8NECzoerK2XrJM1iIwn
kO/aDxLesQPUQOkvaf33fUsgpCA/tK14w0M65xJdliSzjxIdSRq0S2UdtoSIa2RpEdHXjRS5jT6H
q1ZrvdMLHwV4uJ2WL3qxm9UH4VVx4c3IRmEgsI0eStbOdjkKEvWTkSkG3qb6PhlcdG6sejo+RMf5
oU1pJa0+VKHS2EIZNUBx0bHgtAjC3RzoXOpFC45dKO7Shna7t8ZrY5pGtGNLldFT76pr+67caHf+
pp5AiA1FZQcd+2hLWwllzxaOuYuPUS9nIJmzukwbfAwK4hSbxj2ojAM3oe19vMJzUn4zHyMnwAMp
cu7+CCyY/e0rCz6bCM5zd1YeKUkO7P4t+Z52rhJ4FSX33fuX9WdejxvovG6GA7oL4gcThflUEesD
LBrZ2SdwHr0Dt3NZs7UoPPtJewNHp6Md9TWMzhk96figPpSCZMpCWBfZbjz5kN4CsbrM79sOh/0Q
1KiOUNr1xKjkmyPiXqem8ZL7UQC2MDz2Smct7+guNK8i4UFS1HMN2YMh2cgZZIvmTaSKpGwWHDq6
m0GZyYqfERLgltFCVWdUWgrTU1CcDoopRMRV+ONNOEtB9QZLCIMyjAlIX1qp7+dhkxcmhKPvmnX4
SsBGfVA7Kj/dJ2+hB3ZQBCRExfJLd88LUO4mr0phllsZQAenWQcbBXofTr1p3stX86hu1JMOGlJo
kmZ7Bd5PcNNYiE3aOvPtCAugfgX3v8sRm/Y8ln5mQeXc9dfVMd5auwDdfp/qPa6FD/lL5Orb6D15
jZ7itYgFbuEyYEAOXEEpFLL/+O8SO6uUWgv9EHfD/OiHd1F1NO3vQd3c3v4LZmNAyBN9megAQ3KN
c4NWEuVtkid4OlcvCnkz0r+3fcQZNMSy0etwHXLIm66dEgKGqLKr6JC4an7SOsH9jK0CZ5d4H6Ac
HYEN5DR4FgE19Ykx9Oyxp6yV7Hmw1oX5SoytrD/6egqGrJrenrQl74EaLvgPVFahbZJvpo2yHvSm
/QQ53HY9eAGVPuzeRd8czYUvoKVdd4HFbQAJhclqWAML5YbZXXa0/oQrw+1W6ko9OSENj/KnLHpp
LljFBSZ3pVKKalIHBZhodH2W1+hNoaGLWmK45fCupTuUiglmdMFHXiByb1tJVkboVM65AyHz+Ut+
SQKnpdMWjKeu7flPipPuuq2Ik5MNgzOcC1Buew+NWiDRxoZpP83SnpTOYIDOMaP5JOrAWbqlnmPx
gZUi63WjHYGFZ1jjyRiYYzrkKd/H7r350DwF7u0ZXZxQVAzBSuFAUMNz6T4s0ufwahDfrrvJmXHc
xOS5GkXrdoXCsvKItIDLCXd8+KpLFFn25RmPFCR524Qqk1sqINkW1aKIQDjbqErFbv0RILoPGUrU
cWjQnhU5qiuTx0igrg1yfISCr4uKZWVAEd+YYJ5UGLuGCri/bkH8QQCGzCih4HEv56rtwCbcq+gr
GyvbzSvXsh+V1Hbkz79ceBQlMPkRMCGgQRQNypcwflGXeEeiALmpWppWIx2m1+CvnwUAAZEs4zyB
/5P5J7HUFKFem8iC5qH2oHW9q4MIXA0Efmhh4S9Q2NX17JE6pYPfxT5D0ZItWK7WStSdUDy7/vsZ
Q3uRriKngno+PlbdjwjKG/OIMoJUP7SjdjTNnqpZ9x9goDOKEwPlxmjg5LzNNEuqUes6FqbWKC40
ZgWC5USw7a9eElgYtFPjFIRms4IT93LK1KLKEdE3IJyjo6HAjrxintZDAGq/NH4cJegChqLI99Xx
y0FyPgDqB5U5tlBkySLiFLIXlR+B37pgRwV70IrUaz36f6Rd147kOrL8IgGSKIniq1yZ9na6+4UY
K++9vv4GB7s7VSyhhZm7ONiHXZzOIpVMJjMjIzbyMvEXz+I2qsZoYCANhTKfYCo9XyRdSmCUO3RU
bbtFUo2nyVj5QEftrMV+HPjWOOPlFJqwh4wXhS2gcFHdOreHiV4IdeSAsowcBJiZX1nHHEPKiVvS
lzR91aBQHr2xrbn8tVViIMoAcx0KnxeoaWRVY5w3KLaS5hhCg27qQCV61U7MKYeNCu9FrokFakh1
QVMHORI8is4XqBdpttQlTCEJPkCN5brPMG2l1L961j18ftjWTOlICDHPjVsDl9O5KaMo29Ec4C2m
hWGuVqv6Gzuau+uqrRWnC+d/iFTAGjM09zAsL1pf5/ZG3W41ruNANLrlg6fPsSnakVuFmLVvBaAT
slwUY8yLJx5j6QzvQQ8RFLDUS2kI5FVWPMRaZgA+UQZzUbx9vo/rFolYm7jd5V5eTRtMrtW2wG6Y
P7N52oH0zFnCpnUSG9JW4G3//9kT9+dJLG6nVmjLwV6Vx7/UqHPbYjpOHNFMqR8sjKJ8bm4l9P+e
yf7v8qQjPuOdWWcpNtQuxqBSnjXLDMrY/wcjeP0AsyuYXWXAY1HOzC7FGqZUP9TkoRtM3wLC7nMr
qx5/YkXauTDvmzQRWJ4p0gO14W99V9+Q5XsYNxtIiLVNQ7MVQRH3CzhQJF8ny5wkSzIjEg+P2cjc
ENjwaCv4rtwwqE4DZ4H/oGMuX/1GYswNV0RCqWpepH5R4y8cXdaCtw91/DWnG/Fi1RyFkxOQ5oOi
QVrTPEWA91bi1lyqI02vM/ID6jS+9bPCjMLfM1EgEEKIAUkAEhvsohTpwRLWq+2AjCNl7LuS2T4p
4o0X8Zo7ID3D4INQiQP54vlBwiHCXBskOF2UcQ5qX3j9OH+gp+EA4LhxT675A7I0itaSaPnLDa1Y
q/GGo4CtJHQPnKGTqftW39IVuCzfYs9OrUiXh2XEecFqLKjLjPyHspgWpFRIc1/qYG3WlIXu0V2p
dkCtZCjO0/YqqdArd4omAZCZjcOTlfv6OBw+P3Ur+TzwMQAj2RbmM4BCPd/mPqsWCDuDGkVj/J7E
1f1Uv3xuYfVDYgAIPBjijSXTsOihWbC5ERbiOoUmsZpryW4iWg1l4srkXyF+sKWkumYShTeheosy
H1zofFG8I4S3JoJwnOVvo/plSclDhX66izZL8PnqLmsc0meVDh6LZ5NHFpxHqfc8G3dW71uLG5qR
Y0GKriauEe3arXt07bQD1YSr2kLHCBxO5wvUlLChiwlkU9V0h9gihyXur3k27WeEMt70x9Ro/j5j
FkCq/5mU9nQorZkXIUw2DZRHDAvjcN877mUh94G6LOJ/iGd4X5pgGxGwKnmcZ5jnwQgxNO12Rbzr
qfpWqNWxrNCTpfpNN8eekm+JPax5jSGKcEJmDowY0qZG9TKZCUPKRdGAMxY1mPPiyijRZ7HNjVLc
aqqM8ybiJwxeUCboNEnNsoeHcrRuSAptIVyvNAyS9PtEHYXc1hxQ7cCgG+nJaqiDx8Bnfk9ySo8r
zNWrS2oISFxLHa3I75suDXj/1zT/4lD8MSPPlbX2HOq98E+1Cf2we1XQtKjLIJoXCERvRO+1zwZV
QHwvtNXJhWBMaCpaomcip5z44LTc/sHqkbpKN0XOzNLdP5z309gieUnIBhuALXwtqye3cfNY2hQT
M+W4y8ww0JfsfVrMtya/S6xo40Zc+3ZAQKAjgcQZRTKpdUHroeBhAp+BTGHqVKbxi3X5EZ3lLTru
tTsBmDSEakzsoQQjhbS4I0W5TFAhBK7xvayhS0PmLT6W1a9mgjUDLI8gf5HB+0mPgVBAj1CzoLMz
ZjqoxiFWaeigzNxCTl9gLuCMeOujxIMwIpQdz4OlXSrzMi6A81ldZ2vgtCJhdoNks5ow+zEyaxeB
/dt2LJA93xqdGT3qkd5f2X0TbdRpLteM59zvCV8TJRRbTmlMMppjhSzARSfDHy1n5qUXgkKj2Br4
EB/o/OEPQ6BcRkdavLNkQ2QYzZ4wVPp5e11YHxD+crJij6cqEGV/HVDOTYk1n7x3oPFRkcmAKW1u
nJb5rEQatZVCXHr+uRHJIQfTbGtNQOFyTE6135gyOOlfc5JBThZYJkRF1EsgdyedrtgeGnUKAZdJ
q8azsmGfUxAjKVtFkpWlAHqNGw0i4DjKchNmBkMHrzTUm4uWfgU2dEc54kdYhRtRccMOldpiRIHD
jASNAiufnahSglaZfG5qG+Fw1QxGu8RlgmtTJjhSGDo8LaiCMaMMNRfVLm2HWb8np/jfH2MNoCnQ
vaO4Ag1l+YUT1g3OcMYKN7YqJ7d9m7ppcmOXsWc3H1YVBTZ0CZYtDPllpiXafXjJoYiL0Q+ZEM+K
2ygBBxcwfVn2XDXNKyhng0QFRkUtQGEBUoQ83FI4WYkTYGIUencC0WfLPjKQMMl66CFABVYNBvIt
m8fdglxrNsfg89vssiYJR/xjSfYSHpdhO02w1NkvGHzHFeor3PSX6QP8wbzz6632wYW/oOOOGh1K
u3irovYq3Z5DnjTMFlV3Xtwvi5fWD/0WVdFKNxo28AyGPgCmIS/QPhSkNNWgtrihP6a7pHTq3RAE
YE/ahzvK3NZbfH8E11/i5t6WJPK6bdEFx5HACKb86WyrmbTYFkMs+wSkK09FwNwIiuMtCDxdxa09
9nOx3OUmDKbFaa/6jRrKShcUa/9jX/6gahJXxJhgv3f5Az1YAvsqRpRK9F8PiztGnuY+fe5DK3jb
c5vSN41FRzIysN9R6SQHEAwf6ZtSOt9Ao/d9wuI90Dv6/Et1s1X8WuPuEOrxiKV4WaLBJt0LlV72
kCsJBc3LF8pdNT7Uw34KwewWOqVyP/TgZ+2cwlKddKsZcnFG0c0+NS3ixsm9V3WT1sUEpnU6HSbN
HzXLn4bHpdt4dq00RM8NSRl7F+saLxYYqq5R0gmWt/xoQMkWlUTMOwZx4fT7z7/n7+T8LHs4X5rs
Q0nXQkNehUV1do0PMSWQ3M034eOwB4T5ZnI113SLBwi/vmiYjjhWG1fKij+drZhK/lQkGldjiFW5
0UG5Y0/ha3aoXxMPZJ3Pc+gvEPoDfqB+1m83g/1ldDq3LL1xtawbp06LQKGFGUwr/RIVVdApG+u7
iLnS9kqJRsPjEfLEWN6CKnvRt06rV48tmxywIryGWufkII9vUZb8/LOu0cqdeiwVWf+Jx05YV8qF
x6q74VpN9gzwsfjnzJx+dPS70ZuO+pUdMI88f254dVMFiAxdNlSP5bmhamzx5jSwqRw8bjrIfstX
vsWcs3oa0X5k+AdlJjns6hjcVgZho2bWsB9N9jNdtLtOmas9Sosbl+bqgv4Yk8/HAMEnIIVgLCI/
MQm1AHASbhFYXJaVhJecGJEOAYYkkAgRGDGUa254g3Wd0AGqHCRo9GOr+Uv1XVfePv9SG7tIJfeH
UCebNQ6bLNYLr8mSG3OYDSdlpeKXRB82QtvWPkoHIVd5MdEygUOSh4jf14PblxtJ45YJyecjlkQL
DWN8KoxUGQ7yYWjZbsTL9YOFGrjgM8FclYwkgJSeaYwm1mGyG0Vzl/qmNEAd4EwEBcGDGT9TBWhY
1SFAxJp3RuYllqN3G63Jy4qScJiTXyE+7snxZgWpZjriV0zNQSWOHk0OmNZo+jWa7vLedEbuWZHP
0Ez8B6c5sSvdwVGDOYeqhd05edItV0/3SxV7VrwRRVYPBMwwMSyHh4CMqmyXPjELDjuKgXKVgXVo
VrPneELr4N4GihwVJnRalJYco62GkXAT+UaE9is10RsAck6uDNYkQY1VhThaFM63RKn9NNuq6Ipt
ujCBRzsmc0UZSwZX1DEHIFXH8tLaPhpU8TK1c8eJfFglPYRbd/yqt6C78h9zQKacewvInOty1lMI
Q0QAWP2sJs0DbtpoHyGq7DRF40VlkBfjAQnj37vLqWEprlmx2s46hCih/Nl6NbEOaO8FFFSuQxht
eOZqeggYAsAIIC8GG4jkmlnfTn0Rw5bdogIykMWx+8UpzMybrcExq8kX/3vTktsUE3xwPm+xN2p2
6xt98hukPLHux67IRvwGhSb8uaHKeJVbheIlSwn1U7XSvFEJl1042fOxivXmLp+aXQf+162Kswje
Fw4GwSLQ9xEB5hah8iQ+aFGWA9WFH6JaCZ523tDvE/pd6YLUDADWLS2wZWGTmtSZtiLk2r1igN4E
qnBCLVWVTOszY/lo1diD+MPG0Af5wRQ/28Jdr8V6A+sDJB3cNxdEY4kyYZa2akSeYR57q9xH0DsZ
t+hpL9t4iLOoNSMIiRrEBaSLZlWs2QnSKH1AiJ2gxVRQJXfMrlJd3kN8ghMSJF3OIdM0fpuq8g1s
xQ+Y5GSYPiEvvDPIRjt7NTQCv6hCTAE/ismVEVDJ4mJqcsSONvc54Y8xXfYdRDuVEfgiHj8Yfe6b
U+6H2UbGsJqro04Buh34FezLnzbNx4EoGUxX94017eLGQLkidfLucdE6DElEP+0Uz0L2Moy9M1Tv
oFSO/LHRD62ZIlGDVgJ7/zzCiBMlOzq+CxBBkM1DKihFmJm2NYbREazjKTmmA2R/QbRkEofz6bYs
hoCnW/XyNf8+tSjlTRV4med5EdqZyVI7BOlaq2bvsQnpOaXciJ9rXn5qS0qaNKWDwMQIWymyaTbG
Dq1eqy06jrXL6NSIuA9PYkVjKlGrMRiZER+TBEQOkPBhR46H/OB//rXWXkOnpiQHKrOuj8oI2oNt
pwMr47MMwNgPnoYeKKOcGcy1QD79i0kgGVUAcgHNkF7UAMHF6SCkTlVew1LiNoC1zAzahBa75YKY
Nr9LlS3und/I5Qu/FJBDHQp74LqXVprx3gIcBPHJ2MVfDHd28Iy9Lm8AN3CvFH92+YFdT56BGYr8
pvIWhz+/gSzxMB3jZ/5W/zA20ta1nIaCekDAOUGVJrfllbwx50hDUEa9yAGK8DYON3O2VWdlAlag
EyCUZFBZWeQLgJwtQvKD8agF5TH0BwaqHD0wd2GQetXouFsDPmu+Kz4qELECZCYP+JQVagdl2yHB
sOhc3efzMOZeiqhpenFWgfkLHZfHtoUi5Ua6sbZY0WSCVUxKAeQtHZoqx12vgj4xn+9SEnRFhJx7
4xG/FmkAicE9CoYz8J1Krqt201jE5gh+t/6rstyG0UvMXiw7+PyArK5EYNUBWkYLSY6gC53mDNcp
DogdP/X98Jo0kWOPi/+5mdX8DDhvsPTZ8BC8ns53rGOch+o0IwllN2bkW+nVWAQzCJv7e9X0S80n
eChZ19rw/Lnh1fWd2JXidTRpfTRGi4ihqM+myYHUj2WubOzi2j10ujopUidhvIT5iF2MKCYmGkJ/
CqN7FgOHolcFOB2qHsS7RbHRZVy3i8YbID2YVZLDmzkWNWmF5tsSYzIwt68GCnX6RbnjGKkoNGgc
W78+38+1UCLoof9j0ZAeE7zL44EUoKgkZejaCTQxt7DTqynOqQnJVfDCM2orhAkbooZVj5PlR+F9
OH6pLLfAfFvRIqfdONBrVxNIMUHoIxRvLu4JblZmuwjxnnQofdt8H4sSCMjRI0OHxj/EkYz8Wh3n
w+ebuWFV3kwD93s6DLBqT3dLdZf093r02ij3rbFvarc2Nrxl7SycLFJuyDDC+lQhMDcmT2V2FRHD
6be44Nc88tSGdN7KqSmtUIcNI20dxXBMI3J0tP6b2Zs7f/mX+typOengzbmdzrUKczT6mhWAXE5+
0298pbWyPFqCYk4B9OvGBUcQScOubpFIuP2cZXGg6UP4DpFC63u8pCyAhEXxNJV2egvIf7O4cxMq
d3mhWmiHpOF4HdVZdtWZ9jhvXBArnxPXOUWHFM8sIGKktdsFi6sO72tUoQ48PLZ0cuxhi4547TRC
GROoTAhrocf1uwt2mh+CuqUkAwqF41ib12CqwqAnWCayacSjsmG7edBHDzncDVpD6D4n5fIPy4To
EdhXRfcS8zvnN0dDaVvlIPrEG+vJNu5Le6+NGyZWJmoBFTmxIYUcMgAZyVAzd7s4cdN08Y2udMZF
9Shv/C5WrvWOOtFgOcCPuilhbpoPjlpoTpoAh1eAFZzoTqd+UNQEPw8RK1nA2S+TzpNN05q3onAK
cBUjr2OPM3QMtzpcK1Edzg1YKHgcbdQLhKudfGRrwKS9puNVqTe/0uY5al4+X8Xa3wcEG/TZEKCi
phx5wJYAqAzF31+wT6ATw0yA/7mFVT8FLRswoPj54AKWUrIQ+lWdGeJxUVpXrNtPrW+XEJZ9NyJI
DZu7aUTJZQN3sVYfEFRw/7MpguHJtjWRaWkDK3AZPjHNmXemoznGewmShAU959f2mnnGRu137dAT
JFAAN4ED80IkMrMItOhL8VxTrjNrp+DRVmz1IVeuJVCt/LEhfPJ0WRpGGLtOLKuGGBtqRN6S3/D4
RaVOCkX3rRR09fSh/wH4A3DZ4JKRAlnCI6q1E54nvTt46guGpAYHbRDXdtB4hGyfUOtTrrog220R
VK3uppi8wZSjeCFKTgMS2xDQPrzTYu1oRMdq+rDjDR7W1dtDAD//a0NykrJIjb4I8TBSd9SJ96Gv
v2OYKBCcW9Zj6GkbFaL1JVkCqI/LAcjM84+X10YcRQuWZGu4Fb6P+c3cbZjAwD3+iPS+ha6NDY4I
yJFgzlWKl10yNXMaK5CHUuL6RcX99M1U0+HVsPNq31dc/8jagh14nCi3tEi6Y5JruZ8Axr3npRod
wqTp3o2Jq1/rpOR7VQuXIFHMENUHqyS7cgh5MAFWelStZTCchRbLezp3kOYKJxCSDJOhVpjFshsv
n5P+posz+EhrVW7c9vpNO1Plrqk5psNUe152NfiKv+qJlt1YeV898Kqdro0k7u4zpelRlYoqBiRD
zqYg7tvQC1X9m72kfeIXRst1R8c1+9z3cYxbYYhvTdqYrRebkEd0K7AnNk4RUWAKl3JuXzsrNXbY
uPERV0p40Mxa8yFxHS1O39vGPqqmskJrqm6uY0LEL+PJYQAQytPrviic2YgSr2DlGNSW2QTQAWD5
rg/rfo9WwXiweB6HrrpEBHzqi30crVZwVk8FiX1uZHPlGLlqXOuVyvfhyKbEqVq1BZcLNjEY84x4
ZrMo7xOIZZT90Gex21NzYEFiDfEuX5j1lncRMAeqqjwnuOI+Fm7zuxZwel/RItK7MRiHQCHY0dnw
SBYagz+rqfaFLDqe+uFkXYEeU/vaZ43+0yhj9X6kWeKXjRbjTcn1PPOUosy+5Kk11m4I+OCPgpvT
MQH07jXRhuFQFtriNuOc3+Bf728iG8wWXUbJDVdmDQ1YEh3sSU9u9NiEAHQJuVzMrfHyC6t162Es
QpY4rG9I5VSGnY0Bz8Mw2/VVpB9Kve0e0oTUAVDvrHMTQuYjGLPGDzpEqk+VBk0lWynD3YhJVUBp
YjO7t7Owvc14nVROyUSaw6bwKUzz4rEsFqv0kiqqDn1Z1++hYUVosmvN+NUYEqVxMm1ezKMeZd1b
klIlgIhVdeS9Sp6LviL8YIxpvO9TfXnQRlIEeTqbrsIV+mDSmh86rTXRujfQw/frvuaaYxVonkCO
GOpsu6xtp4esGmZQAmWMX48moIsWV6AuHleK5lBIBH4rANR5JtiXyKmjRnkKNbMtPGgnZ89lYkxP
ethpH6xiiRtmTO0wn5EUzwUZ6q8mCEU7Ry+szgY3VVR/AWsle+AsbC2nqAjZ9YqRX9kjNAaXfpiC
DOOLzzroERonVJry1zSMk68B8fCsW3HeupmNprKT6+VU+XnMoieS8uQ6j81odEK8X5/1WVeCkvck
ctRSzaARxafxlTTheOBZ3gCUP1rW1Vjp/DYkHQ5wqZoTTtFsHCAoOVyNY6q+g1xdc/S0NvDTTZvn
3jyU9DZvUPhyNHjZoeaxgtBhNaDbiqulORqNkt7PydKXDjOi+lBDujoozA51dXOJGlQpzelaQe71
AwD78aWirD/ktkCfczQL7gqUMYpwriOvasrma2iDkQTRsPeUJp+/0RzMpYtBFDwhC6DTW1oBnrbM
c3gVDzFed2y2wJ9iJPnThHAdqEmrY8JaM8ID+O/qAADM9MaoyuRR4XO0tyJi4jikFQ6SFXV+SIrp
KpuXISih5Pyes1ZxjDnq/XxO6X5U6TAJIYDBa5oZmHFF09s6oD3a0sZM7bvBqEc/TsCSWw6pOe4q
y2qYa+eGuTiYpWuZM5Zx3Xl61GYR6hYN4CtmRakO1U5SYAgEuHGMMNBUzAZmz3ZCUEot2klZEMJM
MM8trbFULlPb9FdkFdDomaCw+FqXjPszaap3avBuP0RZGsxG1r6TUOn2tUmp2yh95ze0qTwiNj0C
x/AXQ+vVX6MBcn9K0/IByBd6HXasvQL98XIAS0H40ucKEGmfp5SrqbcojAF+LxB+cnJgqi2fW9yk
OfOhyAj+TGcGRUGxRXG3dmObhKE2CzI95CFS+jPqCd6WKTJXwo+68rMedvbfQzEFwv+PCZGfn2R0
qjnXyTjBRG8/sQGMXo2nzhtdx61liP//xEaZNgPG05GZ2uWvOvXT8m6qHv/li/xZxkViave4jLCM
CqGiNr/Y5QcHC1KzVd5de66cbpf05WNNj0LLhJ2iP5rkJdmiLd3aKiklVGpcztzAVtW5X0eY4zRf
Nfv1873asiHlgUmqkyGrsIauPSb9l4Y9pfzhcxMb2/T7SXbyxRkvqKU1MKEbbxH0Xfrm7yE9SGQx
GIb6BhxY7inMEPKd1RwPg1w7xoArg0FW5VuPOHG85Fz21Ij0MQaSjVTtYMR6yL/Wt+HtsldcwSY0
Qi3Rrb6q+893bfXVeGpQ+jJpBsiqLlY1uiC2AzZ6fz9cAXp1T3YvzFOvtx45a8m6iaAIehJICIIN
7fxgqrai16xDHJtz4D3Ge1t56M2bEGz7lvv50lYYBAHAOHkXSNUKYmRTM6Z4F5gOIKxB89Yd7kAG
ZbvWLrm3POpGmTO+dUfLYbvqF2Y0XfZiaM5+RGHF//y3rKExzn6LtOwoVuaU2DxxB/K4xIEKOIhG
33X2RQVqEEtXKiedA2MIPre7digAUQZlI6iEUFGWzDZ9EZWaQAwq7a6ecidrmo1dXn2en1iQgnnY
V3rIBFyQ9fNHpf3IgHRjKncsgo5X/J1l2b3RbRGKr9ZXMEIP2T0gIkwMSpx7UZu0pNWS359WdyEa
ZqLwsLd7p3PDu/jb53u4aUw6k3VLMTSmwFhqo7YWH8wh6HH4bTOIo/2E6XrjR1L/2jAqnFMOBKcr
lM4lNOhR/IeItRvFDtk3P/Ijysqu8V31En/aFS8b5sQaLs3hsWFCjBJ9PmlDDbWuQ64IcMlDc028
7PANfJY3HWhwnNjV73nQHtCEsG/Du61u1ZoDAZf1P8vS7kKtIAq5cNEmC6pD9iu8Vr83r8mObmQE
K0ywOjRL/xiSdrRgaQxFYhgyTIc9la/BsgNhm4OJW8f6kd+Yj9E3PPduhdjzbfOypSKwWqUAgsdG
wRE6kSjBSC6LR50ORuLEvSkfuzv73oAExQ48mtwFD4SbfJT38xUe1czLv/zLtz2xLMVBk4HEOhKu
1L3ZpnOHtFjbWR6hTvndxqRq0Dix117F35IdSKi1w4b1VUc+sS6FoFghSoHEOXHr1xFvsv2dBuWR
19GrjsouDrbmUNauF6FEjwl8dHZRRTvfZQxNZVCxwEcu+W0cO6MVdNVubEHQuBFZ1zKaU0NS3Bvm
ZmaDAPgqzXPfvJHw0G+pfq4F71MT4iecZDRJDXeNRWhd6AFS17tQI/+Q0qDNjn4S5P1AcC4diRIS
R4YucIpsvBpnDCn5zNwoEVsrgeWkmSED5LU2b1VtQMtAWezr0c6OXZx6WgmmwkT3Pne1tW9/mlpI
n6TGMzQqIBjkzurOiPZhYzuG9bCku5JtWFq9EoClMTDPjicSQBfSp8lysCPlMMUfkjuq+bh/hmMH
hRCf/OCPny9rzdNObMmJra5VGEBNYGvQPNu4XYxgGP8ld8aoIdAyaC1iQP98Oc1k6ZnGAabrqhuT
lU6Xb6xh1Qv+GDClthm0HkrLjkRLZ3gBX5AVXZV8Z5GNZHZ1pwBhBtM2SPzwac6XQdW4qNtetAoo
KNUCBfJGyVZ3bm0lGJC0dYE5gEKGFGDKCppU4QjoSBRBpxRYImt2stLXEv/zr76GUbFODUnerEJY
x8jBzepGbVddoyCcHgsUJH3ate09bTB11gygbB0sDBuqWgvBBTPIrJi4vbEp4LJ2stCMw6sHCFQK
csTzjc06spSLjkcCTQNVxyBW9BiqVx0m7yZto0MhliUnIqempMuqqPQadzhMiaGdmDyM0RaUad0C
JCEFHzzI1MRiT8IqybKcJqLN0rW7qrwlw8ZhWvUQNKj/+/flhKYAH1gz4e/XxY+kT7ywQKWTUR8c
NxthaG1gDn0qpPVAiQCkIitcwhEB2Whgyh4sD4M7yEaVwAxzyNuPQbdQYK2po4exD4brawwl3c6o
2y9tj6r24CQkR9lSdeKR7XvttucMReuNvRCB4+JrnvxAyYm7oeyXXuxFr3yxrfsIvHyRH5Vu3R1r
ULdvASxXt/7EnBQA0C9AshOju5UC79FCSdaqZlcv9yGKu58fz7VQc7rz4pecOFHBElPJZiwswcQC
eemUW1XdiACrfgpeEdCdAleO6/ncxKgUJvqTwBMm+nWUaui5b4Kb1vfrjwnJVWerNNDAwH71mP5w
QVTR3xZB6FO/9qy7/qB4xa/4uX+yN3KC1aIDNCf+tzTpvhkWGimV+E6YYItvu3tdcdB4cX6o17qn
YFC4ctON77Uawf5YlMm64yJjJdCZQPzFKvTKnlsaFNlb1l4r+dZ02aUpAu4SoENAIQrGd5nUiy8D
L2ODIg3RhsLhqeopy3S04/J6UrofRbyV8q4kI8Ig6C91Q9DkyS+LmUZ0Cm0bl6vSYECpVb0RFN7M
ajy6zF5TM6R3OW5DqKMZ6VbBSoT+8xMO44JjFpgYAamQroZpSVulXxRMfwFg24zqXlFZQNXSBS4i
UHryssSjG1eNgw7MUIUbzd/LMwLrINMXv4CC10I68AXkpZecM0zAhd/GyHZ0dIU+P+iXRwQj/WLA
gECQDXoE0vqyIZxqMnCEWO4b0aHWria0HLbIIle/4akZ6dpjVq+oClpArvpa6X74Qr6hieTp1o0R
Asrx+ZIuY9f5kqQUZioiDeAU2BrooQHjdFzfMXsjeK0ADYQR8QyDGDIQB9KXaZslXpo2BM2OOQVp
1ldOGDLNpZ027zqWAoIONLGXlcDbT0k33YJeCcmMNprHNu8fhm6Zt36R2ELJUzGKBaJ7A+jzSzae
JRnRHwdozp3READ+A418zeH9cEVry+V6s6esugUB0g5EKTcRDR+iegPyuBYZ4K+/SZzw3zJGjsR8
hJBGIqhOf2WUgkvklqvKfc9G6HZMG8nBSskRXwDMdyDEAv4PR+T8/iBDm7WJibBQaRxjmTkAQGgV
+lFd1u9DbCUBxr7vunCht0CV3yS2QjEblm4c0N/fWdp1NC+ACwTZGKKDPArHTTuaBo62wlRZY4dE
JSeqG1q58awwvAC7tG8wTjKlRXTV1DUOWZykgGRpSHUPlCbN80RSFEs7hRpf7SEkHkCjEICBeFF6
VOu5iPx0wV9y2s5qn0sWa17FK9EvLaALGS5W/qJDAwhgiVJ7VjtD+VUXbb1jiaK/mpzX+6ybc8ht
Gct1FBv5q9JzHjkhOqv3fdhM1UY0uTx6IH3GowE7ASZr4BPOv4kaU3WYNVQNBn3xlJE70/TBly0S
tC0rUtbFWZGbVQYrMbmKkqcewzrpFt7zMi5iJbh2UIC1dbiY8PWTBKhq8pIvDDZq0EgtiWOD+aLX
nCja0nO+PDTnhqQcJWVFxzUKQ5MeOYbyPaxvGPEh4VdvFcsvk1U8BzCWgkEZELRC4ut8SQqG6BiG
tkHeOPpmcTfEXkefhvIWRyUtPZpvFCTFD5dPBp6pIBBRMYJgycNz6SRmV4YCDLp6+JDr9L4wv3dg
pEy1BrA2Ekzlj8/j/mpEELVHIVAPnhi5ap4MljH2FDxZ/ewz+4GEXtF/KehzNHzt2UOsewbumzb8
a58HkgqeApJTMEqrMpwTFGuzieFFkHNHQEJqYtg3vbMaY2M711eHaUDMBOroCsiz0knX9c1oYHUl
hwRc/q2dHcavFuaEk2tD3JYeh7x1qi3Q96XXYHlQhhVM++A9kwtcttFRbuU1SH+6l6V/mqpjmOCt
5aTKi9rstS2thZW6AIR9gPoR01MgH5SfBT2YZ3I9bECk2L0gd52Iq6Yej33oO9DkjWRuCKvWrb3F
jrKWap3alc4hNE4KZbSxTrvtdjGd9uOsbXjK5VHH0nQD+AaoLxAqj/803djpGTBZLqSKqvZQj/u5
hl6SBRTtsmHqMkSem9LPz3pahha1S5iyQ0y7h9behhCNmmfB50dua0VSSAmTuV6aCGa4ZjjVdD+l
bywHvdb8A3rMG0taiydQQMQcMkNAgR7i+ZLMPtLaYgQDE+gfKHtkCXOY+dDwpx6ymNaWKLO+5g+C
rx3kBARQbTmYaLUy1A0IDaEw4SwdpBCrJx30s4kPuvGWvzJ7pxg3ffh1Lt3c3pP0V1tBKrFywMFr
D1eq8aNRaievnrJlX1heXGyVHNe2/vT3Sf5q1S3kokMkHkDTJqozoM9BH0j7rYs3UpyVxhKYrzDb
jnIgxq4AWT/feNKAwT4ysRMNbiiQxmbzffYb5+Z06UNtzV6kESftCj8rEdmzj4qg+ulm9XeTHNPp
tbCBjppc1XqYQvdz91vNwk9/muTmvV4RcxKbUOdXAC9g833MCTaJR9hzkgcgCh7SfQnOhzD3Cn3D
+dfOGJRNkffZyLcxGn++L3WdRNweoNiyAPVeYtSfG+64xQKyFn5PjYg85SQPSduKFWB1wO2ivXed
Y3Y7mgckeh7Nfc7v9C3mr8u0B9/6ZE3/R9p17UiOK8svEiBvXmXKdFV73y/C9PS0vBdJSV9/Q3PP
2SmxhCJmD7CYlwU6ilQymUwTMVvdCVzTjEaUjIAzjdSzTVfXbgYNLXuiZ+ea9aLJC3Q+IB1Edo+z
KTJKMLkK3lbLwG6Y7tvpIcazRVd+5Ll/2UhW/AauSwzRz5UgzHdyn8kK0faX6IBK0kczat3CQpmu
uo0wT6J5aAu6jLbyvRZo3PdiqRrl0gA0TD9C0sJlIHlNYpRgQcCqf6AlkPX/IgBZQHLfLAW1bWlQ
QKqtFsg98Vl1LYsMY+WDLUA4dzOxNIVIPUAiVrhNfoU4GNvqoimcNoJIR139YjPVBJISsy4It6Ci
TPVcH+c9zB+TYc+QQis1r698IwqgwZykuhfTr678SsxjCNoyrfUZeLM1eWOjazrZ99GmDXNfIUHL
VG/ICaaJNogoMrBxxLfMEfiB1a05+bnc1sA/klJN8Pdb1JedNvKUdms1n0yyA0sU4oq2Zja/k/PZ
2ow40xylhM1nZfid9JpoG83p3Szey2PQJptaOzpKoFZ3PZLRkPtq1AfHeMuLeFuLrqA194sJoP9+
KJUnuwEZQ8hkGb/GwTaj8SACr5VnZJBVoXv0ULsheyPtsDWMu7Lw2SAal1txVoDHkDNEcTBwz0/L
oc9W64Y5NA2bu8F5UkHKqlZXQyy4AFf8/CkMz7ktTaHkdAlgyu4taZkf1buyEcmbrPmN0+wN5zfq
Ia87aiN7o9l7Ov4y6ZOqeaN11USflb1J5O1lN7X2mgA7BB6DIEWap/q5yI06UzwwBTTwpMVgQgzl
2WerCvLwatAnd3Beodag9ghxBEHcCo8nzrSN6T8kTFSwm/DeuJCg3lFBDgeyty/kRxFon5off1Ue
q91kD5Kc6Ct2q9f+2j6MAuyV7whoC8/R+f2k8lW+rO2bEIVFXATTzrb9ot/SIbi8rStfcRYmQQ8M
Rjgh+cMdz7qw6qFJMIFrNgmoXzemvIXclS2brpH48EVpJSg1rByBU0C+eG6q6BavZwUZDZrgOUYn
pmQ/kWOqCfLga3t3srDf5nTid6gcRbZeoBvfBuWabSGZNLid6AyIQLhozqqJUZbw3F7MENuHnua8
MlGX64qzhuQJyk1gNUUdne8zz0xpKrQM9gdixWNXEYzdpYeeQacMCtaRkEN/xV8v4Li7IZHwhJBk
2FyufmUNqkGq4uZSACoyG3spKv2K0Djzaw0CaqUSaKrpt+mPlCKj1O6GzDfU+4x8X7b1lWsamatZ
ThjuF4eaT31aRu40fY+eukN9RG/VBrMu2/Gq3WMYdO940nPi6bfREaqkN9JH61ZBvU2PPhwO5Cf/
Xmxy+VO4bYYMpFkSC01YVtfgsQEGAepC9erygs/PGkAw5oeEIKi+UIZd3r3GVKASNMw9hF3u6sRv
MOFSWA+WtL+Mc+5EgANd8LnoZYJ2igt/0imq5DoBjqJ8Z6irYyK0eVUxb0/RNG0xLzYEF5w2H6xl
qm6JyG0f3tWghg2BqN1+oHMJWuSP4BvekuDpp+NOb8nDz6ILEq/zMM1Q9xgXTY61m19Vj9FmCrQA
qb2tqMByfk6XP4kz5VxmlQKSJGx2GLTljjpXXf+O0T3h/O1KaeoUCZ3by88K3tMagglAmqBhgiRv
GCYbqw+ja0VL003ioDOtLtrqS4/N6CFW7BhKNE72dPmbr3BdLn8FZ1zyqESMzdy8zGvxaghizwn6
z1x27yBq6jZ+gmNzkHZ/r0ALWBD6zOP+eIzxycuwdVqtkJF9hiRYh0aOXL23rffB8JtWcIOsWvUJ
0ny6Tm6Qwkjltpzz3BmrfaeDqo+JYUqQ82JQk71S/V4XMXeuntcTRO4c2Xqoj4oGRLRLVSyYVAvl
iNuw/heVqHkT/6l68MQw+hCXIPYBkGyBQ98zlM6lNHKRC2jJd6g/yMnT4NwoqeBhu3pE/sDyhCag
+EkjEzSMnqb4ae644DIxnaB0AlnEcXh+MS8WyBfBlag1u6ICkqQHRn7NpjtlfBMcgPmYnfmgk9Vw
l78iSbVF5vblzqCuUgUFktn91GGgN3EN+kxTVxr3VBZY5crKTAVmD5KdWamYzzansRZRaJAjtk+P
lnKXG2/F30ccyB6eQHDOFQSnZspG5Kiy8q5X71r63FTeNN6qRODGV1KWSyTOZw6NrcgoEeIh+pb9
0L22dHOXvkQe20RH7cZtmKe78Y8rxDy33ZWWut/f8oeIJWyFKH9OlqIAiHsSmvV8YXy08V4bCIrA
iuJqxMWA9hUGz3M3e6m2+aGMvelq+B66jSqI7ldOwwKX8y8NQZLSosC1w7tcfkwbz7Y9HQ49HXd/
b6oLKM6x6BSloNrEPtv5dy+9meCf8qoaitrkWoGKfXodhSL9gxVftoDkjCiXdL20U6wO6SSmvE3y
tnWOpajWM/8V7gwuUDgDomPWTaONhTnK10h/YJ42dB6a+CFPdqEqyPKsrgg0uSr4S+ccKvcAlQnr
YswSo86DRAFFVS7pMBx91ESMvKsn/ARHX947GaOqlvXAiaZb1fDD+omKYpX5T/DbBoOf6V+xEoMP
2Mrejis1RLdoqFZuJX9rokzzOgAmnGwQZ0Dykvsumo3sgDVBuRst8mBzUx8nQ0TovQoBLcG5MoXG
Lr7JKosVg2HRs5f6quoHE/yQl0/N2vfGmMQ/AJx/j3tFHaaygO5ucS+jmK5mt1b+EIvoVNY+9ykM
Z1Zt2lDcVFhH3O2n8sVq3DQUnP81T3MKwVlUHHVRPGRYiV29SMm7Aw4zjPBnIGfNRQSoq19lJgsC
u+Ws2c6txs50pnQy6mtGctT72uuKRvBZRAjcYjIEK1U1V5UxuaohD1SLBiRWP8jJEub/fxL3tX2N
5JqDNgAJnIr6kzYOXiqiVV3FsEEQCR1FJP340mAUTmWTDSjBV8OtJPl2ddSK78vmuxK+QursD8Rs
3ifLyFuQyug1IOrxBlQNBGRD6OeqrxsJFCwNqB4cwYdZ88WQD1VBLeNAZ42/R9HdgDkGDVnHeNw0
Zuer4DLJR18yj/DPDUsFcKtGfQLHra9HY7HF5lSu3R6ZskusF0vzx3ZXizoq17/Vn3VxlyejdkOT
CUBk+DDTbZN8GCLaptW1oIgF0QB9rhRz7tJunMKRLSTktfqJ1c9JvNcjtOI9pqkg4hIA8Wxp4CAn
RdHA8cvjjhZPiFrz2qPoyzIFzLqrm/ZnRTyhZwT5rF5Bw5tnxq9SXrltm4CgTGACqx56VmoDMYIJ
T82dVLlW8zShs4lrrg4Widb2ZfISiiZqVz3OCQxnaUqfpkocAUaV7yXprZH8yyd17UEPDgl0CUC1
fh4N5pxmlZppGc6NAs2EiX8pPthp5muJulNidpDZzVCW6CVRy8YtnU4w3rFSEkGWAIp3yDPPTXAG
Z94p2IEsu5/gim6UQ7FFyteXoSvvGlttcMMAnWSDAHJlSmIJycWG8BSkSTtAqttynzw8lfuoc5VX
B6JY9TeyB9v4RrlXPjRP8lvJlb4ub/ea1UDEDWrVJtpO8YBbOsZeKxyof+CwDfZtleWuke6YhJ6v
/WWYtROAPow5fkBmFhTkS5i4h8pAZ+MEVMpWDX/R8Xa0RPnnlaIIdvIPCD/GBSoZ0hQWQAg69Csw
ZdvXIUjtrK1jeArqueVD6mw7EV/I2oE4ReVSP9GooWg7o3blIQEVYq2/Xt671U8EtcrfiuIO+meW
e9eqdKqnGgeiHySTeLqVdlttDFWwnlqZCTJ1IjuF4BTOf5OPiTV0TqLsjib1MxrPQZsg62ICE7z8
5ejqNkuhIVtLjQc6G3trMFX1a/B8Xkt9iNzeWPy1gCJ4nDE39N9F89kRFJC7zJ4X3VQQhQff0Dsh
m8v7uu5pTjC4L9cwGjb1BAzF3IPY3WWtgeaTu7y/m5Ai7kIf+j6yGlxGXbt0Zh1ltHmDxAYl8uXX
zHPJ1kgOUB2hVK4FDQ5dCHZ3KX9RS0Gou2o5c4UQGX5k+XkVArnQCHUcgpJZm/hTWgagDmpczCAj
TjQswf2zesRPwOYfcxJiTVWZh0NDcZvWd6A869lzJmI/XN07Z54CRT8jShfcSZCi2MqhGoIP1pTb
JpNcy/6BhzV68CA1HBuCBa2egT9o/FBOYzY9emCwoDHRH2P7fWrfIme6B13tQS5txAqYEgAhx2Xz
WCF4xPUzt2wa4FJC8YnLZysDUXC34zpIBmeHPUX3ueVHyYs2qjtJMq+6+qmN4gONO9/RIaaBqRtv
7HQ3BbNFbz3rabzTie7pys/LP0w7j2jnH4aXDJ4zaJPlefrbKAVJWCnP7yap8yUSZVexUckguHCS
9EUN5enddnJnn2iE7VJ9zPyW9Iy5tYohsaifQreZsvi1bGv5rgzVNPRl1hv5Luwygs4OKMxdlYMG
QstqNDXfUuP6i6Q0Yr4qFcMXCIv1X3GIDolOH6BrxBJT/bRoa+xLjLsexsgmgxdGaEQiTqs81b2c
vYddk+yjNu42TZF0xVEqiXOdybQSxJFrO4OWbAMtobqFGRwu8oqIrKN3F0VJa5SSrWROamA2zr6u
23avaRXo1cDO7Y6VTgUD8udXD9hbNcyLgHELH8XmbGWwYyudwKaOweinsJQwkCoaTDs/1EsEzkUy
kOSMaYHRO6lBgV85muQqFJU9z081MHRQCZho/J75mZeOoxgtyNuyFKtQjvLgE/pOrY2W7Uf2ctmE
V5KbMxK62TEqLGvo+V4iES21ojFEhZp4w8/er/3CtTZZ47rqI+ruXn0/eJ0gQ70yTLjE5MI7u1R7
akboKRg2+jeY/APIjm6rY37T7EEHszH2ok927raWgJyTzI2+NS0KQHkbPRTPyTHbD0HtyQ+XN3PF
6E/3km+rMeokNlkLGLqxNlAU6jYGlkPf/zcUzv7SMkYNqJl37+fkR/fhESk60ATuL6MItkxVl3YB
iqmwzxlQ0mO4rbz4tfNpgDKiIGe6EnAsPg2fNCWK3kfpLCCv3ysbuusPbQC/8Aau3vvLC1o9tn8M
/Xep4fQuVq0CrxsAmfJuCv2o3Yfq82WIlWgbbbNo/YR0C7weFrbcNFL1VO5nLQUlf6+lK/hevwLH
qfkQWhvb2WbqN1SaK0vwlD4PaWZUdLnCXyiWw3ftGjEJzXlG3gsd6qmYoU5CkCGC/Ud0bmfLWkbA
MxCarJDegmAy3y6g5CTvwPJdeJ1JoPLYuKH9WslvrBpcK1QCsMeDqFIi2w4yKtGUfQp2d+ULIsKG
VD0eoniG8t1OtR6mjl6hwSslkEmuN+UOWbHUqw9gq1XBCGbUbrlVHqPXy7gr27uA5U5CnvaKHteA
VbqriXqS9jVW13koGjT77Wm53UV+Bwo48xsb6Q/uXKNvlPZNrKNUQdtSBltFTK8RHrDvhEjdTtYJ
UsxmVg+fdqlj6ntgSGpAQ6YOsiHrrpg1tA95VqHs0KMh6LlN9OyuySXyWTvSJLjdV3ICeIbgl0JD
FW0yZw30SVFjKsRy8EC/Jy+Oi5431Y19eT9dVZsK1PZP3e7yR1i51heA3Ecwqnmo2ASg092jv8m1
zOAywNpXPl0R/+jXo96WEKx5qEdg+KACvVuIwfNUF7wi14xYw+TB3K2lgFOKcxFSQxuSKIhPQJkR
EJLdlCgpEtoKUigr+4UsCUJmBfED8q3ctV4WFIydGQM/gM38RELgOXiXN2wtRIFeJzpVNUxFYqZk
6etYDH5V2mIh6ui1aM8tA0pUdNBRt1U0AdbKx5lpuMBkoszTYnxGhsp6ndMQvhskrbT8aIfbvgpS
0eTr2glcwMybenJFUMaaIR0RC41baEnnrupVD9Yhvw3v0Pr4jaJelrjqBmV7vxG41t/XKXf4Ae1g
JzEVb9gGd/h1FPTCLMMKlUfjUb8CYXaQfur3n8YN2i6ol+3tWb17LFwv2aOLdpeCLse9/EFXTGbx
E7gjlhmQ8rXHeZPLd9O+TkUDXGu34wKAO2KpnFAjcQBg/NQStw/d/yfqT1RXjgPyaQoaSdeejQs8
7nPGSR7TNIaFxntyXYF82g+P01Yn7nRVusq9tB1fiZt6L9pT/355K1cj3NPPyR0OScq1XFex1PYt
3SOFafv0VXcxPKHMhuT1D9nm7x3kYrHzETqx3XikE82T2a8MpStLQTSUgkMosg/OpaRyavbFvKZS
zfYmTXdVLVjD+jH/cwjm+PpkDU0NFthpxBqaMto4GoqDw6vZu72oKWAVB10b4KFEcQ3v9yWOQZU6
pgVwCuV+AhV4ZP/otRsIQAt2bMXXQ8f0Dw5ngKaTdaOj4KUYSXcjve7Yq0RElrYSky0wOEvLzFDt
BgqMKXpIwwxEYEFppW7EoOp5rbb3SbmXnR/jv7guF7CcuZloKJUSe3YWukeMziON7NXVQRN9KtEW
8kYXV2PvECwP6j1GfdtGIG7P/MunVYTBmd1YTWGhQrgAfD0Pk72rGAi5hALDq6fHUdFHI+Ppfia8
Qmw1ifQOG9Y4EXbMd9CAMrptXnqW/DwinZy8tPljF4J/Rqkwc/gkiSKP1acWpq1NZNFmrhv+qVV1
TdHRCmZPmo1m3dNiUyrRZmi8sHBc2WFoXjzmohbj9QQD6Cwg5wvuVzwfloetN2KzHRMEVq0/+OG+
/pwKF/kFx8vd6Nbw6mv5YZBcEdHWWoQKcps/sNxHTSUtxS6gJd3cWnhXDpvIddvD4JG35rE5iJ6x
ax7lFI2L6iwzm8ZWmQcxil2tX6PCaHd+KxJAnX8zHyScoJhcbqt1ChtNJ0Ax2rey9vXp2qZgIe7g
J6FV8Xb5VKyGJKdoXEiiSM0wNSrQOjfaDj44PzwwJ94gBErdYov3j/oWIV8UPzxqV62Xpz5rPfQ0
Xv4Vq5f46a/gopJqIHUfxjCfCY3cbnY97TovfnSCX+q+24Ruu61BHH44DAK/uuYTcFoVHZRhc8M6
Z7VTrWSVLSMUzFu/bVukkT1LehCsbb5nzr/nHxDORtmk2BlISVHF2lDf2JEb5BR/FEcIhbh0y3ZE
FOGtRmCnq+LMlLSKo3YKANWtkm/C7fAU3Vdvw4Rqjyu7oiTm6h6ixALCPiTvwa63PPkM2V2nmeO9
pETwfOxRRhU9c9Yh/sn2WtyCKtamLBng0nRwk6MhdcgiTOoJrvEV171Ie3AmSLNMluwEaY8KI0Kl
faOIov8V74H0K2J//ItXLD+Onlu060G0irwKnHAmfQ/DgxRfx6ILYGWzFjDcOvpY65PWAYwWHcF4
QeOdEW4um/TqVp2shIusJhUCfxC4KUD9Mvmsk906erqMIFrE/AtOYkSpRee2Nu8V6i5Q1fmOKToR
agHt09rtYc4ULyjNg2LqrLCDunwmoXmkgAQwWCAgEwQ+JLfU3LK8QWoGeJgnQCd3XT0P5Dn8+wl5
5NlO0LngCnxJ0ACSYXAFTbedYz3KtDnMzQGRZgZtl/spiOFLW6TiN/s0zh0tYDmfl+RphNc3Fj1p
D114zI3rQXnX2g/t7yUZkTiwQIiig/4OTBTcqS06hvYv2Uq9BGJebkaam8KU3FyOBYnR+e8sFwS2
FQctUzO97Dl7l9GTpi9HE/oPZYfxput6eGTN6DFtL2NSEjM+TFB8OjdOkHnMWOAIwingi7FDXZjQ
zLDAWYjmQOU5ix+k7v1v7X8BwVdgDQI5nLACRG0QsAO+acT0u9G/DLLyfp1RHKj42SimnRFBhIrT
44kEJrJJcYtvu/aKb8etD50GGRvX+pCuzcfMr3aXUc+dxxKUM/sR4xKMDQBtLBaYaeczkSdfiWkA
gVYbmIRio0Wbu5Lm4b44acAN2ATlE+b7vGKTosXIOeb7znQrr9xp6LDd1t49cx2MADpHY395kee+
fvkLOCdc6JJZygl+gUXdWtobakA1tJHQl7+GAbvinGC0UUSEM1m6SRyvgjokwQLJs+EctAEMj09E
pC66Mvtsgy8QxD8GZGQxtstFMHKnOk2RF4hI3eIhe1GoGwWp4kF/0U2ukm3o564GqvxrGkSb4hGk
b5dXufK4WOJznqTJJ7VzUPvwyNW0Ufx8o78rNyMmMfJn+/rL2v74EgCeh2wLQL7ER+SpLVIbgOGH
ge4Y2cte6AFUOoFxTYaN8p26TLTGc7eMgofzu70UThM6BMtPmcqj1BoDLKb1pcf0rrmhj6nlm0ez
dqk7bZ0Pxcv8BrPFhrCguWKseLDOLWoGps7QBbiENqQR+lxhBCvKw9yFROpDLpMbNkndHiKfkuD8
ry30FI07/5llpBO0B2aOWfCA6/WPocyf1OjdntTd2H9f/pIrrhrt5zYIuVAww3QAv6vQ3gsbSCt7
DoTIB/nHMBLXrB8vg6x4NJCswtOA1ggMdXyOfFCGvoLsG+JSKCMbLoqD1j1CQFtglWsw6AzDnWqh
tHDG3GkkdpFaEsMTG4n+BAGLcAx7bbfAMoDEwdyLjhz10hASJ5EKNUOjy1Sib9t6cTDKFhv+5d1a
BUFDDS5OYKFndwmiW3lSM7B6eZJ9T7tNTnxDE0CsRAS/R7hA1gAerLMC7Rg7hdJQdJpZ4Sab3uKW
uWmyr1GmVTYgREJxoRAd39/6a1wUghsHVRITrhhL45YVT1LhxBHGBbTa7iZX1sPRK0I5vBs0C3Zu
xcikYTNr3bNsSnyHgfq6UWz0riD1BcYt7LzUeTqTkPFPpo7tGZP0lyLs8BpJZFrv0lrLJp9qCKjk
wuzjLWE5Bigpgqtj1zJyRLmxvWmUMSKH2kr0O3MycfNM47RR+zE+mGohf6hjZR+GxO72BAcxwaxb
gdhMn3QoVpuoTIC9MXLM70KuBugS2uMn9JGM+6oLi8dY6rLXOrPJQXeyYWMA4762I/NQl6Ua+8Xg
0Cs9N8032sTNVs1mScWBsH70lUgqb6rEpv4k510E7XOZ/pibtjFMFynVnpiwN2hOWcUdK9t+OoC1
lIV3jiRrt+ng2NRj6A3tXRDkVnvLiMeXmrTxxkoomr0rpVd9FMHMLTQ5wNgZ2pho8yMypsyd1Fi6
zdVSfsuaKbyv+i5B35hlNPuCSqlv1SNoGqhedh7S0XF5KOususJnhJ6m5mTjL7VRq8KdWFY8JaDs
QvoMM2GbsuuS765vcnUjWW2JJJBlEVB1NxF5U3XWv1dTBAIDGtvpJyZQtaCNiI554TLXjnrcIave
Q4ZTYIDzFcybH8BnMkcM+GMkenmqEsSqsdRgHEYtJk8HP6oq9dsplbcJpm9CWvxKJVGeYWVsE2lv
RAUgdkSz4NkMNi2aJo56+D3pEQmq8vhWedbkQpX16Sm6oYfEMx+Nmwyc5eSu+IwDG2GYGrmi7v81
t2hA/BbUi47jgG57uXIjjCy9LHDYtWxjgoqdQND2ssdamXHHQk8guCtLY+FQ2T0gnHBjEFe9Hr1P
5JFB4X/nlL523+yTY+s6e1GnkWhpnD+uy9yqwL2I8TlQmYHW3mWlIE4VIXCRXT8qRB9/e0qcry65
GdR7wd6thFIzzRFuRwsDhg7fLNPj/VGB8hexY6VKkNG1rPcS+git19jQjnUdNBxvwBQewQsVJgWh
cByC8LTP1OILxPop7DfpDnXCaCO4JNaWfnqdcqFBHkE+NtJxnTLyLCGkNWNBcX4lrMLK/9zX8w84
yWHYbZ9VajPMQ0/qS6aibxfsAcZYX5Xqv0BCN/c/V6q6RHKKEh4lRRtmN3xkhumnpPbbkqGJRdSk
K7q8uU2TK1LVTMLl3Y07pb3q8NT+e15h20Y3A+JRCy4F53q5mISOKoU3QzSaQfHYqDbF1nyMMRGj
h6JW+5VQdAHF7dtQyVBUlpD7Dutkx6J9maMtsfd7+TqO/z7qXUBxGzcoVkSzEIWKagj93kx8NIrn
1Qv03fxSEiksrl0GmCHCbAZIoEGdzIE1UUVJ52AL2ax1DuqTGDRLOzBmuFA4ZqnIKNYM/RSOM/RO
yfSxlAA3Fqj2U3+Uv0Pq0vxF4ErWlmWjgRX1JSReDJ63hzpGG7MabekkIIG1cx5/oYb8E1dOi1oT
1Pi28o4dnF39xhxf1Fu6ZvgI8pG2BbvveUOPSQZi5AawY4zMorfbRp+IMlXB5SUKUPh351hGspmM
uFFTiBjZ8Z2pP5ii4Y+1r3WyEj45Ukzt1EAfHA65Nswt07IWBULlegIvNcrKYfp4eUkiOO6MJSMY
LLsccJr2M7d+loiQ63Bw4/T1Ms5akgDjHv98Ib7umTaFrUi/Rz5+OE8yco3udETSDJfn0QpQ0KKu
fQNCuk8B7FyN4wMvG2EHwiB0R2F4ZOmuWriQNiQKuoFxgxaG5xgPRH1URqRxEz+uNv0o7mxYPQho
kDTmTAGUTLjz7cQYCIwqHXtalbVXT+CtJQR08nURKO0NRZFZcgS9gGuuEiImJpYoz8oR3DIRCTPN
YipiPaaTQNLujIyErp2U8r62mzfwl4pq6auIc28/SunQ9+BHyE3S612T4aqpxtxCP4AC9ruMJcqH
moVS7DV6E+bbYiCFoCqwEhdg/kQDzTQyu5g845JN+MRlZjLUBMvY2Ffk2gqb7WWbWTnlDgYtZ5Er
BM4WLzYgoeHa1gn6h+UsKwJjkmPfbDtMWSbWr8tIZ3toYy7jd/4Dulc6/lsaZ0WHUWEOKT0dFLzq
sFPIV6vfG8lP0xB4rrNjPiMh02rg/WvDQDiTJCnpLaUCjyi4OLxU7jG3ujORMQsFl8CZ6XM43IrS
ziHIiGJFmpVv8Oz6adeyxxQoAeTOuxHqV3UmahgUQc6f8ySOs0qGjNUESDwy3Db04/ihGyOPVl5m
/IypiC58fSdnwnBQDIP4hjtpY9TZuWpBaiONUC2hNzVG5mlyb2R/HWjNW2mokBxAqgclHy7QmkJE
WnIBoC5/NYprKd+0yC2AhqmBLsVlO1zdwhMo7hIo68GxBg1Qo3SUMxWiJyTI86tIxR5mR+Ove9i4
lXHGqEGcU3baeQvlZpPF4QEUZbvLKzrvWOAwOEMswK+W6GTevfGjNB9GxaviwbXHqz69aqdNxjwz
dPN6h3q4ZIyemTwz58Hs71CoQvf8k+DXzBu4uIW4X8PZaKqSqpJ1/JqWghj1oIOKChnJ3/Q0tXlw
wtZV5U3THWJoJIkUV8/7DWZw5CRtKHRgLMLkDEmCKmBkd6DsDW31PUMYoTbsRgInh61k2xGylRiz
9of2o3RyxKJhIfoU898/W7wNQl1MRqgoBXKfG6+FkSUSSHQJxlk11FkwnOOW5Fk2UaEotJ2EPi9a
hD90s33TZcHFeF5Ew+pBPIDMC64q0Hhwq68waWrmNlZP2SsDYz4UizD2BnmEqHkJHXVvVVZQDxlM
YwgiI3tjrAxCsz9CqEU0B77mOk5/CnfMjNDQhrzHRpQo40VxIDu/tPhabqJ/s+OnQNyO93YBokcG
oMaqvTx70eytKtduVz2ZyG1KeOrSzk3rOy3uBZ7kvL3t93bPVyfYl+QzziIHwnu0cbDdc05EqwPD
/NLk+0IJ0sEIsvQ2Hm8K0eTy+r7+wZzd28kNMOk4WQSaRl6TVFMTqMmo5b6ZFhBuy5PhnTo1e7h8
oNcubiz0P6sE6+8SkU4tyXUEkd44EOimNLi5resyeSyc0kNK17+Mdq5d8ntTMYAoyxA1hGr8Ei4H
g09FZBl/G1pt8eTJ8r2h525tPdnmJ6Ra82p0E/2tCm/JX09qL6H5qd9ukIzMHgHdN8OGqZuCEL8A
+1kiZKo8i9RnJLQJ2Cb4qBAkcBer1Q7S1KpAKqqXONy0UKCMrpFpdiHfjL42a/Im+q8OygkmZznW
NOWlUgHTzNACYW1yWfek8GinG8k4mM12CgNT8hPlh+CDzgeQd4mna+U+aEJtieQKcDEi4rXOvu1v
DBOO0OvZsSDoHO/9MN/geYJhjlAo4rJ6XvAWQ41KQ1GTLygqXTpmTqGXsJv2mbD0PmEMKkMvuSS6
e+Z77WydJ0jzLzk5mf1Ac3lgQKrAm1/Hsa9RMMlL5b+IbueQXZ01M5CY4razUugggQEZC5KQYrfS
NHLtCD6n1PWPTCGCkYa17UOOQzPRmoH+Et5Q7aYtFKgOlp6klt4AjTinj70C8i2hLtKoXNu/UyjO
PjVUYSIQPZdIaxStn2m94eZ2avq1aWwFJimC4vbQMsqY0gJQVXno1A/VuTPrG9Ic4/on6lra9CEr
L0q4U+lrlT0oAxr1Bb9gzaeerJVPrpQD2pEw/YUwofoqiivZPio6tELUuyIRVfPnbePN8hSKd99N
qHdOFFVeN1nfWfySQU+1Mqlfowhj1/GG6rlgcWuIfy4MiDIuD0I8JXVB5wvD0L9S6ZDVrhRWbjx4
s4RgLhryWfuWf9DgT5doodKMqVrj/rfK6iqpOqhChQg4f102mTUUsL7MwpCyDE1dbhel1JSyjoYw
ztLYOx15JnXsNzQMLsOsHrcTGC5q0uw4TxQdMIgiD32lbyAUGySDsWsLVdCqtvKVMH4PzlY0L0Lp
jc+9SUn+HxO0HNZBtEB3fCYXLUYSrLu0l2TfaIfYRaNoK4gn5tcIZ5AGKCwMpC+Bb/JaMmVNzLgo
IPBsVIn0oJHC8grUoQVGOBsZj6IjSYTuFQvpE56vZ2q0sCo0PIyL5sUkvpwcxwlsMh+2Ay32HCpH
osbg8xIkOCeQ50aLPwR5UPucTejE/zcVlcy2gaptYteuhiG6nFCXTJY3EqTioDXkqFOQqLqbGdJe
gw6iZUWB0SfbHoRWbcRukhJ92CZIlk3rSa4UyCXm29zJNqmT+XXpeJkqmkNZsQEIr+rgScebaWZ6
W/7kKUM+IZeUypMshMm529iBGQYNeY+0xmOhKLRbiXpQDVYwNm4icS3zoV1rI6GgznBWgbmaT4Z5
bpSjTOPemnYKCxjZSoZ3+UCtOFoErpaFMU7kChEDLFdoVLat55NeeWBk8JMIRT4rqKKb1j42eiJY
38rhhQFA7BJUIL+7b5ZY48DyZqixPFTloTCKeHWWk/gq+vvLa1r5agaG4VF1wNg2Zp7nNZ8YmkVL
Kcko1jT0W0NFri7eR+xJzfDC7HcWPP3/Bjf/nBO4Smkn2Zq3cIieK1DnKs5NSm/j8LmEQHzxbx5V
WB2G0ufSBpjKuGNU1E0ydLJZQSTJz223RSo7zRS/U18S2+2M/VRdV38tgoOja+Gz4QzgKIDHfbnE
SCXGEOes8mjr9xrSrfmvcnxi0MS7vJUr1rjA4dx7VDjMbBQ4JcOe2fhNSJpAHUaZvLwWdgHNls07
QNxTOihW0ASEyttyTWM0tK2eAAuU3IN+Jw2einSECqGanrqGs7EUv6o3LRq3Ug1qe78ur3TtbQzj
BLSJ+S+IXnJGWpjW/5F2Xb2R80DyFwlQDq8Kk8fjnF4E2+ulcs6//orG3bcajjDE7j3twwLuIdVs
NrurqyI9HYcfJ23Er7h8N7SV3G0KyxE1AFnadTJwzsXSxTI3yThq0PhDVuv4inpdOdNkPaQKb4Bm
8QPOVsWmNroy9loHE0IZHEqtWgmkXHVVeNTi5KULRg66e6mcNd9FFnst60ldmA120Sj7X1UAtl/R
TgJyQkVxVyjtg0DMlYWyb6O+1iYvs1p6ip9ZZ46FlVvNWFhYLXiA49IrIzA+FfdC+8snz2ZwyIsH
yfQq5bHgkY9eTkPQA/lnny3moISCLGejCctVGblChf5ZExw0PTpVev5UF8lq7O9HJVgLpHPj6GFU
AATmad5xN5+5O2JFH/O+wObH5a/Ev2vL3m0sJ41OXekk3Tab8Fp/qXkzTEu3CLiRLOBEVYCo2MRl
HIk4ZCqsBhKEOh6M+tbvV1HGScKW7pCZFZbZL478Nhc0WNFUZEgtcpXVJG1k7V2m6LfH68FgIRdD
2QgK75TEBeMXzKkJjREUbWD8cizzScjitV48j5bwUImZLeT6IdKAntYCDsEBxyhbzAHPpiT0DYx2
OShxnjR/D8m7Bvx0sngwSGhz1U5pQGUCLkZc0QiVTZR/NfaJgCEri8gV8j/MeBeNbMvVdgT27vpW
LnjHmRHmYGipnvqNAiPTcNugjpOAoRSzvAkvb+IthvH9UDCl3CioHfMTmFV0FtBhrTmLWYimSD8x
uYIqBgaUWVfPSkwixmjVOeisqskzJQGfvFGLUK7lSdEu7tss02XWY8kYgMhFmCr809R9l/2DQR60
hvOmWvI5EOng44OwkyLYz+9cs6Yc9iZSpTyFAFu8taSnIH81odCiNV8T0JeIGX/vD0jdAVPCFQ/I
IXO0xlJPSARFaweIWxs0oFAXIQcJbFNy8tfQGoDKZ6bYmgV6DrFWxtSU0DtgANoI8gs4Eu0pN3l9
jKWvZSh4QlkAUqInyCQPNajAioFouTM2VfIr80n+aRaS8NrLdfFQG7KveWOekH2vBckhmSbjoI8y
tOgkyQq2MeTLc9scQrW5BboaCpbhFJSdKyppx8k4FqIoGtkQuKejXmg3MbtfaMNQt6ORI6dK8JRZ
6fWtBjKiBDOhSg6Riert+tdeOjBAPQAKICNLRcP+3L+I3hZdUcNeAAbROAcy+G1AAqmLt2YYcF4z
i2tD2xdNe1TiL5obglrlrULXNpWV9DLIwejJRnGsSIE5y6m4iZM83GDxHMjD0jMaGvBo4aGDhzY+
+2ILEqUMUdQsMHKu+89mJo73BlGlhykcZMlRuqR563Ul3shqqv0utdb6sIag8+oOxIL2gJ7PFiBq
7RUPFjLa4A8x70FdrcVrIVf73tXLLgi8qtPjFy0QBjfVldqNhEr6TSYF9Q5JIhI3FV949xpUJw+8
HJJpoX50/tn8AjwqfQzwc5G/yepRthJX0+8K+U6WBzcYdrXqoSV53VUWPt+ZTXrEZq821ZiqTjXr
wqFU51Myuen4QeuqWpLYDeC7Ddr51y0udR/PTDKndhh7MhgqNVl5Ili51HU6rWkPVjI2hQSSuGJr
kSPqTE25yoq7wnq+/gOWlwwyM0mkMYNNM3DZgrMpAe20KB6L3K2bexNM0MrkoRedwRmuW1vKUbHc
/8yxCUaMkaHCl/BVIxGYRnmTWzdjt21LR8B0Wot5WV9/LsD8hyaP/muouCqgy171xz5z2eSiCXYG
guWSaRtBODZ8KSKHiCDKfQqUzaC9FoSHPl/ICs6WzMSfPkS+KtMdluW7oPsWpxuVp4i4cIWemWAu
6qLrkmkQsasBBJ9z4DNEaaVR9ex0k05uRb+sd/1DLgRVsF+BKgSE0Abo8Jh9FHrJ6idlKpzJ2o2g
6+9M26o+Q39tcL/ZkinUGSByo4JqFYir80NpVSlGcQiQsIPwnmeuNgGlEYPJLrWHiQepWbhDMfkD
IDbyKsm6qGmoDdh0QNRTOE2KLmZ2QG7qRdFXV26ub9/SSx9TJXixILYh7WEHP6VO1P0ukQpHbTXg
lzNDbSHtmKiB29dNPtljLULzfrDE7KALZtO7aYRxIbckQ8rBni+5J7R3KGO6DsFu9pd0BFry2RjB
d0oM+RDwu2KA3jcN5/qKF76iIRmSjjlvGmt+AsMstIqqaDbSFBdopNoJGJVF+QGNUyv+VHgMokuH
AQQZiohhBZToWRxpl2HKSAX1oWOC+TJ7LsbIFusdiPVSYVinebDFxXd9bUuPXkp5B1ZPiCQZKN2c
u6gpVFVRSjmuX/G3GK+R0tpSG9qY0e+GeBVbb3n+TJTnKOPRsi7u6h/DrA7IULSx2CgwrAqdU7Yg
OxDcyLrV/A856eyyX4X+zirX2rQJLadWbyvjNSRvU35Tc5l8FgpJ8z1gI8LQjGnX6vgpglA5Gpy3
lwAkSl1N/IiM2lGqjZweyOSCk58IwC47fjZwbpclV8ZLGfT7KCWjR8IEJUPxFaIqJf60aXmRdgoC
8KXkb5yPvXSFANdHaVwN5CAse4BsNHLq67DSoRvRrxL5w0/XJnXkahVBhjbqHN3giVhdLA1KPFTe
A+J2oFXFnNS5h2lh0ZqWAPIriEk/QXYZVBdy5GZK0XMy2MvIBEtAJQMGKqOUYrAdmUiTgsQsEZNQ
mNgpJjrlMSk9vw7e/a7/NVnyc5AqkDvPbiW15HzAi6OLBWJndQvMseDeZH0oaXKfgCid1s5Kureq
cRP1mPh8gbSJVwuvBm/Q4iLeU4NgqcVcL9pdF13XFmFXG+o4dyR9tMfgbpBHVwStD4946iLLOrNz
0W+t8kIsfB0LiyTFjYcX1ZocP3IEqD5aL6bAg6BenEXaLwLyGXI6oFFAS+DcW4wp6AOCSpFT6nt5
RGON8GYHL/1Ror4P0iDQF0CJmQamWTgfyiQ3ApBcOAUuFnsU+8iLG/CTAU/Gw24sLQZvRYApDDQK
L3mTQSMjAFAL7AYpbE27HY3V9RP98wg/K0Jhu2gHCq5n0r4uXexsMW0FHHflA5k1aJAWL3xtb6Ra
sxJGoNFE4ZTWqrbz5f4gCcLONKutIOdPZTkdC5kQgOXEVVcHt5kSq2tMmOxyudn4girbRFQ6zk+9
rC7Tn4rKDwiIcEixJ+c/ta86DDrGAWq8gr4qpHQjgk5p1EW36CzoLgBWH/mOOHyRSXMjiVCSYs5F
vvDlwbYDxhHcdOjLsGDRuvBRlhwpDETakc6wSXUP9sb19U+ybATD9uiFoBfNhjtwVZRpMRIEAgQh
vxbXOgZPVR50TbkI5WjkQ6mLJnUIOajUnO9mnahTJFs4lhiHXgk3n3jafqCU65pOWdvr8at6ue8c
85TtD/GpspPnB+Ex2BXvhjty1rsQdekvQZUSGRhQkSziqo3KTFJiLDgfYg/QV2OsJttohg0KCWA2
a93Rr+6lojJtreaF/MXNVikVDph+8NRm3B/VjFIJNdhWI1BQDo2Dfuw+CSZOsrJwjrHEP2ZoLJ6d
Mi2r0PRqYSbMMaqa6DdNEHLu5oX7A5B74CPgnxisYUtgJjRx4lTA99Sre9W/6bJXyEo0w71Zv6rq
pvU51fLLvA/+M7dHw/5sSc3YmP4YRrTc4+bVTQyQJUgkJJR6dqrwboGGp38SuJjEpY0ExwPAeRKc
FsD/c6txV1hlUSXoDGwwI27eiV7uyG9Afumu6qbbbh1//fr74zi3yKwTY/l5WhBck0UqnkYl36HO
eAqF17+3gqcB8jYRBx/vkfN1QXiE0g6ntLI9elUzbsuqdqUs5PjhUgyFg1BGWcDz8G5m/L2x+ngw
hxxf7RQchlW3rR1I3r/nB/ULTwVegYc+75nL5cwa4/Zo8fiAdcFas2pcYaOvw7W0r/bTDeC5g83L
E5d8A2gKyLXirkQfm9nDPjKD0pRKHDIMsCn1d8wzcDmmR8FPMwtMOcMwwGglprCAGlWybV5lB2QZ
VGhOl9z40O0m5wNUgtE/3DroygOfr4h4lrM8MHIkTWan14hR4qOk7RTZ6xOeXywkaUjqgegRQURA
s+Bz//O1SvaroQcUZRudzOOj/kveWjfTTgSJlgMYhQtaFUfgAWCWoq+KkIXwi/otQhdjFTwbua+0
iFkoNGbo2oI9zubmOJcUCPhsczPUcWahCpOpRlAVtJ14Aha8c5ER5o75KLd2vDaO+aF61jfl3tpO
nNAhL8XkuWHmtGmF0GdFivXJ6/cBhqdTdugRtVbKA6SvvosDZL1cAL+ajXyK7PJF2IFv30k+Rne0
tS238ML7Ocxx1AFKJKKOn9PUnrYxHmqn2wMu68kPtPq5Gjzoq27KQ3iKX5yYh9NZNK5KKJyJ8DI8
dc4/AtHN3IpzeFio71sMP4IjUOrv4sDN/O8KNR6etvKCRxuYBwCOBUUXcNswe590QLNYtIauQCPB
aAdb7u+a/DY0UZuIQrsUOBfigi9j7F+G3ACQz8Aq0vXPnEwYO62sRNr8zzowQZhfqC4hUMg8eO5C
lEPuiazt51mA+se5nUyRCj8I0WhtzErYTb3cgINR40kn/HSimNCNSVmdIqpweix2zjMKDKKn4Ed1
9Cfz3Tg0rmHXDnhtQnulu+AodqedLNnC0VwR3iTQUpg9s82c1zKqxhIjKzg2Tv07fa4Oya2yhwiz
CSe1UHZ1lNIunsSX61fw0sbOV8w4jBmXcJgEVut0P3TPOa++unAAKFsnWLYQ7MBFx3w4uTXA1xvg
76PbUYggx4ztyHyU6kMQezJZjzXn2rhsryBHmhtkbisMk4IisaAG9/q6OUgHYz/tLU/4rt0RYxu2
uOdJoCwuEReVgpoCuKhU5hZJel/rGxG+aeTDrrWGtQ+mAd36rRifeGeCNtxYg8qYU8Rd/G4oeqGP
jlbZBW6t77Kyj/EsRQpP0Yz9TcrnJV863FgW6vBgKqSjTeeHTm2VIIfACzCGKbFBbZWE21A8Nqhi
tJhafJJH25xuZTwIw4+kXXdIrniZ79Iq57+A+ZixNnRDmaGZLvuTsFOMVj6ppfZ1/QhcxkwZ6kUI
0OgUQxhPYQ5eKoCQaKjRkGvjB2Bt9GjXDPtGPQniTlW/r9uivnAeYM5tMcct7iMhT2l8HtsPQ11n
vh0NByk8WpF73RDv2zFJRqXEErwD3y6KRU/Av3XXbKGHal83Qy/P8/VQ/irUDDURUzZIo85dZLTE
EdqPNC7jFdkUpiMNsSuFpzLn8dUvLWhm6ec9PbtptGoKwyAFNCVRpg0aRCiyR97U6/d/vyALh1jG
lD/G79nJ1CSWyqgdffh8lZ4Mi3wOgC2KKL0AFsu5O5cyNOjIg+0O2HsdakDM5gEKlSYKgS05KvZt
S26nEaT4oEZB+WIVx81GVG4lA92TEipaw40sPeh6dSC1ZpfKZxXHnKUvPW7nv4fd4qb0MRjS4vdM
mv+Sd5KnVtJOK7JdFAe3dQoZUWl0DZQr0FVGqyr763OILAKod7ziZdr2Y+Jo38lj3DeANGQ1lKuk
7SBRQbEEWNxUwKP+7fqHXvAnEzc9ykBQLrXAB3LuuZNOqjEFg7STob3YaOsx+Zg6TpDm2WDCl+ZD
pdryg8Kpwsye/HU2EhdzOH9/Bs9Wwhx1UhaDKNVYiYpGVPMmhDdB4gaRd32/Fk76mRUmSgaFBXqP
FmvRR8AEDomyRf1RNh+vW1neMbzR0fvV0I9gjoQpTZEBN8SIsoSOGhiQMH8+WqvrRpaX8p8RFpIQ
gOMQdLH00wvHTD2lxiYanaHloNwurxW4MwrY0J+1FNChMA5WZoYfDQY2TKgVZKzNtlDKQwvBLPAs
ySDA8Ndyz+s6LG0f7QAAXIlKMXrN506dREYMMQowzJhm5MSjdRDTbG010tP1DaTfmon6IIdDvwYh
H4bYoagyLiNpLNAQQ953HCdjnfuf1y1c3pO0zIWMykLVhpJzni8k6OtWrhS8KwwzTME3DXKlOOhB
llNn7/0YtYiLJOXEv8sPdn43U7eZ3TDVFKStmuNuboibmjeR/2T5Th/d59lhkHmQ9ctCtAwN3B92
ZtA0ayr9MTNjluiraVziSwWhuc2DF2DLnCgF64QRuHKGcDR8iSR58C2e2MDlzkJ8BXah2idSWCkT
LSakO42lIj9uQrez3lTF89tdr763ovO3nxCGUGZHxc1AWGdvt9CXlLbOkaEW7eugv/nVlrTPlbyb
Ms5xvvTGM0PstVXn4EVNemQGUvVqAOw7DOvrK6FB59zdMYIHkhxaYKO4CXrqZt+qVrspbxodudSw
n5pbPVsLwUtFNmW/L+Q9qTkFxKUvNDfH+GFOsqit0FjHuMvojNBuHKu1H74LA5hJEs7dsWjLwjWo
WNDwAyr7fGndRKf0LBNXvvjcmNFG1aa7XKk8oWrtQhk4Gc9leJLRpgfiSgG5M/6lv2a2kZrQRCSn
92HfQ83YWPXmk1941z/WZXCnNtCqBwEVkAEsGVQedSbmEQA7afNvbbwvo0MwuhEv0C75HOVnolOT
P6iT85VIUplmikGtSHe6D9E8HqZlMRjh6sDL7if+MVvVimWRFSVAOgBA6cWT7H8R9aRE23SM7ZhX
a13yApzR/4wxwQi13aBtQfLsmBP44eOtZtxpEG01xG3Ne58vuYCBehEmKZH4ArFzvnGQU+kzLcDG
lRALTao1pNhsLeClRItWwOwMemdkkrirzq0EVa6hS5sUjiXcjRaoda17weCpgSx5GhKV/4wwu2aW
vYBICyMTDme+rcOvSdqJEo/HcPHjoKWPrBglY8CczteSFYAyxyHMmLG2T0VB2KCqANkMMrwbrX6U
iZ9yjtCiRYD8RIQ7gJrZXmygYXpb9HE3+ekvmkjUhlMKW6Ev3CZf//1pRWHvf00BfnK+ODA5N3WU
A0NUjhvwLJd9YVsakleOmUV/mJlhwpzua2Xb9jDjJ57evbXBfRE+X1/J4qahTwLsPxoJ0k9VfBbb
IFKoVmECEBpAn120arSdaPl2HoFH6u66pcXFIPiIlkhnqVX6/zNLgeoXvZJiMX0N5oxRcaIkfR3U
kXN/L7r3zAz9/5mZJO0xmUvNxG2K4rEzhN4o6XaTc7owS6GUct3933Loxs7shLoBMpsYdiotwMC3
+ZxN5F8+/8wEc1JRPCZQ84WJjtxr4Sm0TtPASeiWP/+fVTBxrVatttSoI4NbdRWQfRuvS8hfBSqE
cbmFA+qubEIy2zL2AQOtqL4uVRhrsyC2tR7MTeaEqfB3vTXdxki9blLdUm8jJ8q7TTxZ/7/9ZLMG
DK36HShrf8JrKz926tqveRV/jpdr8rlbAM0YxmYBG0lluUZwEhvLNnjocI6Ps1MUpZ73kijDiERc
q/E6c6XJO4NXulr0DQMFMhA6YASGBZ0o4hgE0gArffEFHcly9LrkLvGJY8S8fG6hi4BHzMwW4+qB
BNk1o4MtKMmt2l14k99gFHQ1bEC6q9ogNYtv243x+A8RCRM+4D6UcUGxV1SgGhB7MQqEV/FRKb0k
/TZ4EZz+7guXn5mgUWQWJSKSNIrpY116hmmXz0H6iC2nMx/MHth3lePfC5Uwuot/FsSEWD9oEikp
saACysAQVnzL9pBXOgrr0LXWyq/ru7fsHn+MMYHW6DB70qt4TVeCYithi1mXwUH+3WufufZ83dbP
0/zaPtIfM9vHuBlqrQ5gTBw3qSc64bPqEM+46XbVBpN4TwIkczqv2QlrZV3dh27BS814H5Jx0JqQ
TixzbG1QaRuACrrhRRv7taS8ycWxk//hxTH/kExYBvwvrogKa3KmfibGiIFWWV1BEnR7fV95HvMD
PJvtq6GQAoBC7GtDvMp/1DLXABJpijZD6+b6Jg9xhwYbXzQ4Dzi6gCvfkwV+TtIQaAXFJvsVFI+s
aGsNj5pPbba2YEWOhHZNWXEyEM43VJjYnPtTHZAYRlsgoFP5rih7J7XWcv3Wp7md9l/XN3fxKvhz
GlkoiDjFZSzS8JKBoXI0oOPQFPeJYHBWxdtKJsRAfkObuhRmxPxLi5yi2RkgTB6tTdA7o2XXvPcD
b1lMkCFJgdE6Bfb88Wg0N3n+KJcP13eO/uRr3sGElq5MihJ63Xii9A/D+KlwmReWyliz83WBCjZ9
okcdDJhD8zyNwr0ELbFCCu4IEF2jru3D7FQkxI1SnXfieKaZQFKZcilGIUzrav6spO0hwqirYYy7
RA13lSU6U5FBa0b3tEHk3A/L/o8sHyxXkA/6CQazw575bdoqDS6jCPx8ifglRsE6SCF0honitIqO
U65zakKLvoIEAkzNeDRDnOM8bCtTrA5JRE+cBgm+svcySbV7yDVf95fFq2hmhjnYamtWVjRiT5uw
W6Wm6VR9eOqg7pEq34HF07VcaICdV1yZVel4+YVqioqr/y4Edvie3unb8lhtCBhYtriBdqDSkN6i
La9jv/j9Zh1fZpl61SidGMCu1FAG/dix2nWTY2xusuX8BQxB/7KrfxrMzAteBRk1CJ3QYPbzZwF4
XvOlzjG4s8Ik7nVDS+ksrcirGB3BVLjMXO6aXmvtBPCVE4bidhCsPQ7/XVTpR0zz8lxlKVrObTHH
TxKyDCyZOAODHK8D4vb5XTttUNXxLMEmmEocapOzvCXvnJukP2l27NSUFGUSYnl18js190L7e2ig
5emDCpGnR7bkIfRxTQcdNRkdwnNTVds1AyY4ETjjleHbQfgumwd/zFey7JqEJ7C2AAZHN2BmjnHI
NDeUoq1hrkRGZKjbJABNgXlnAmU0WQcz94r0u9V19x/cZWaV9csgaYyCzpINQDQN6y7H6wCAFV3e
XLezFLzmq2MuViU3orhBHcvJ+/dYdMTgNh45ed7SRUfr87IJGnYZ2k/n3wtNopboJeJjbuY3XeHf
I1/gXDg8E8xdmuVCYeZNhfSg8A/o7HhlzXsoLm6UisYMaH2ho8MW3lBUKkPIBwO9p8W2FLzV4mBH
PM6SxYP7n5GLySQUwiAmNyD4GeP4PjWPIcggQhR8h88aMpahdGfGf83ujn4T5P2go0152MA2eP51
MkAqTL/G14nH98q6VXmjiItxb/b3mU8ziNnYCTRBDHV9Y1rhKYiBGCC54Pnjv9Q+wCkB4nAgPqDp
yAQhPehCSFpgLej8JjYxhNQO22ZXBrz+2bIz/GeI5R5qjSGRQSVC/Q1PiuLFAo9txIviyzv3xwgT
50D20RohXrpA4EPsNrHNiNKwhzyWoQVgJTwAJJNwAwBrLiTn0fGWzQ5wZGe80wLbv3OHr3wH4j9/
lW6zF7Iedtl6dOMtCPh3PATwYiyf2WaCaybUzWjSIdGRTtOQJHCCFMrh2hBiln2wizjZ9HgtXY95
C3cVaFSg1axR1nX0Ic5dPsm0CIoGBhDXiQeBJbW7A/awyl2BR+ew9PKknJTYXh0TWheQ33jMMj3V
LSABtdZTx3QtJNPKB7dKUk2bRv0GKOBGQwEtGimHFA/lsLROwKWANQZ3FSYP2eMwiX3WR8AMqS2m
kRVIN3pSH1t2G+cNZBblzBWDkjf2uxCKMZCG6QAgEDCN+FMEmyUCctZmoy+hOZb4GKK3ps9+BOPi
9Q+4ACQFdzSYK9CmRG8USfH5F+wmrdbTFp0qfVRv0w6wLFhr9iYUQHfCCFVaYRBuUZcy9hLyD0ee
oo9ITgDg0rvYDgnY+yLy90Vm/CRg61XIrQFqyvykgqp/DArW3WlfWvkQk9iNC4JdH8GiYTnXN2Ah
/pwZY4JqizawWOgwNpAB0CUqiSHrlWYLwfh53dLCjQRL6KTiZYN9Zs9KVqJYYdXI66qxg0R7gPQ/
CUPBlUZhW46htqoSS7Lrof4Gx9/jddtLq8SEqYL5MSCOcFjPv3IGLgRIjyMHwhHZZqQ9+BkKcC1v
PpdnholBupSNU25giUDrVnIK0XsC3iPOF/v5/mfPfUwBAfuPeQMkQaAKY/xj1Ixm1Ie+cYwHfZ17
0pdw8iHY7JCbADCq3oUQtxuuxa3Z2tNoq69kPe3ML/EreIbMlnt9Yy8l3X9+DJIxQ8PEFVihz3e2
CYGlnwJEAXGtrfK1v96mDvSFjJV0Uzp1BEFy1a0Pyre0JdD+WEdr/emvX83MT6BxZBYnhskfq1DL
GqeNdpbsyfrWrNbXl3lxgVITKARgpFwEWQlb28eksAQyY7rK4ldb/bbUDlrAD3r3+7qZizDLmGFe
W/FQFgHKpo2ToBDVfYr91gfBK1htR5EH6f1pjl94EaAgoBUzTBncUue7Fk/xMAU+bJEhWiftr0nV
94380RDN0dGflfTeQbUfhfH4m8oiGmN3tLTanSr1KETmSkhuB/IPUhB0n//8KCYaqXXq+ygc405R
DK+Na09IHWvcjqGr6K9TuTHFG6XlxAbqHhcbQem36cQwSFuYjRAra8wVucaoiSnexan+gKuUc8tc
5Cb0u85MMMtSkKgOY1k1qE+D9y4CLHAtxq5QkO0o7IKMl5VchCHGHHWz2YGoW6sRghrmMB5k9x2K
8EltT1xWh0Vvna2K8dZeL6Sh9bFxeixtSL3KI9EFHs0Bk1jRba+fjMUlWRog6HTCEyNP50siwAai
AAnHkMAgoZW6rTbeYHjXjVw+0LFx0JgDSxCg4XQQ/tyKnlVJM6RYESjQAgUahYmtqOBaAaED2J0j
B7wjMu/ZvOR+lJMIJQgFz2e25mdMg16aGj5WAVRBUyk3SV9xyopL0WtugrmWhBIEemWIZQmY3xSC
U4L0n+gQ6Xm6vn9LDjG3w3wkcIBhVwvYyQBnN+tTVnvTkNlB7jUCxx94ppiYD/1vKa5VmIJ+rxuY
dlHJDuhnquaQhF/XV7VAwgevmH0h6puz41RBdnBMxQbbB4o/u5Ft89hsVQ+46FOxB/2Qm9iYM/am
9c48BfdPkfNEXF7taCmCzH8DE0HSqu1bsaGe2WZemnn9lK/61rI1aS+Aq0L4dX3NS8dtbo45CGU3
hBCkhzmMND0K8uSYkRo6ZdHzQtWia1JibJrgg5iLMST15aQIbds4armalEOhHk3yMfG8ZXH3ZlaY
SGVZgOzIKPY5YbruzW4jCJod+vuhTr3CvCU8JdfLdzCNIzN7zHMpQ4nK8DusCiO55m+D2Omr4op3
CuT8bKS9BXGEZxDSbOSbctWs/CN5+IfPR7FklGcYVQzGYztFE4YA8uGOEHWg+QmdUHX0+m+LcXSR
MyOMS5JRD4SfTfXz0BXB5dPyyhaXE/3UBGVaVSEiAR4PJqBMMR63A55jgPBj1ug2I28VWRvDV6j+
qroTRrj04kiEdSw+/sP+zewy0cWXwWgW0BNfT8SVwPqlGciIeEj0iwcRszrmKwlVl3aTDysgaFPz
b3U8yMBg6apN0NKK68TLdQ4P5uJpm62L+WQAp5RWVlC/qHdW9BZ2R1K/aby7esEKRu1lEEuA8QEZ
M/PVOrEQp0aGlcIXnMhQVhATsGPz1Ekh5xa4xMGArHBuivlQJE7kHjqgoDaBpOmD1NkgRDsCI3UE
JVplp1vijHvrTbq97h4L4QSzrnR0ATPY1gXnXVELrUL6iI7CHU1oJuuVO6FnrQKc3hOv5U17LwTj
M3PMIhulT8CYCnOFfEjRe402Eo/Kf0E1E5PQsyUxvjjoRW+i0Yr7Rbvva4zxuml3bBMXrHuOH3pS
97tRV5W5F827qttr2W0dnmritghsAWd3l56U+C0mthY1EA1Dh+f3rVSLmjCBItYpXHKjnFp82fxD
de7DQ3doNsF9u0oF29/Eh+xGt3fBU/3XQGl41fwHMMck84Ui0TCZB42vlT+sIG4UWBATvCkCHnsi
d63M/VeVYpiEGkwpmBmLNqJmgw/pV7D6jg9f0Sp6ySU33JLb3s4OrR0+FusPHgJvIZM6WyxzN5pm
PhilhS/fYgJHdVUCoqTUC8m7Ej1fPzY8S8ytmBj52GQ61goQa+fvy2Q3JlDsffBD3sVBTwTzpJuv
SaegglnGhgqQokYVLFXyoVLfm5iTUF9WY+EhmBwFtwdouZC7M0up1UL2VTVpIAN50vyTVdtDsiqV
1ZTtx8HF4hQSOJOqcd6RP/NCzMJkyfoZX4YazMWcfUAwwJwMauNYjeJWiG/AkInROgJqUu69xMSg
cewQS9+kxZ50RyHYoyo7QtFQuem1V72/CyF4JkMkuSfr2HeBG/Wm2u7FfTyt+pxKLVaSYo/qNjL9
feuD98gcvK7WnCYTnHp4Bquw1zQfMgRLUh3KRSPq6vuxOhmNuAJJmYUHE5HtkBcBFzwHAq6g16Cq
3DrqeMz3VPQ8FyYNeQAiIKmc3DrGaOeLHlRH3OtOuhDbz0wxwRYQvalJZGoqPISQqQebcR/ZKFOa
BBManErvojEwIlE6U9yXrPoXmfo2SRUYSzrLHgAtwQiy3UivQn/I25uoaFbXF7dwM1ND/9ljAlsL
LeAQb1C8moRn0ShdRX4ktb6aWu+6Hd66mKgmmb5S1Dpdl+bbaZ2uTPkr19bKFKwLw9yaEw8Qu2AQ
UtkY0oGqJc4HW4UU5MD0oUDcYjjME0mxDaf3sTkKWXkKJe/vRUlQhED3GWxWmGMGadG5N6aZUU4W
sVpH1nx0m55Gf0JlYNVnHO9YuPfP7DCuWEhKoNai0UI1+DTEx0R6DDtOSF4IlGcmmKtWmRQrVErs
W+OrjqxAG1vlpGiLiwBnDAqMCFc6C1aRJ0UnWYDNUoP2pckmtyuC+yzi5AyL65hZof4xC/idZAp6
KMIKFXRUmtTO8811l+atg4n4kRBYEFaEhTL9LkpPGVHrQpn0/2WEhZeqWg6AqYHPMQAZ0Gjb3oRK
C49cmLNXLJbUTMvOUHOsRGxBpdvJLkZd3OvrWCouAx/+31dnoaNVFZeNBqFzZ8ymY6gftDF2eshq
N6PiFmF2SCERkQU9HuOi3UyGV0LCdYDGT9BlGHQQ137/0MS8PgH9RMzlefajmHObdVHWWAJ2N22f
zPyhHG8I2Sf1viNHKfa69u76JiwE2zNz9DvMfDLyxS4DCyV8MuzXXWjZQviSyGs/5tAP8L4nc4bb
zgKWxKJnOI5u26rcp9nj9ZXwLDDXRl4SyxxEWOjVVz9by4DTXTewVHg92yvmwtDDZMow0w4eCE18
NKMoAudMb9qtNd4OneBZsbkaQih71fcW4U3ecY0zwSMgEzhxex8HQnxM/coOcMjbUzrd1vpuiCyn
F/aZIHOWvOiMqHrh6kfP4aLrUFemTlQh6JwUEcvPvFCN7L50jAHyUx/6vdh8X9/iJW9UqIoM6syY
ymVpN8wBWhSDBXut1f1Oq/xxQC2sldC4B4D9uqmlsg0QCn9sMRvaN6aclnHYOdKhTt0KTNOH4sM4
+g9P8n31lXPqUJf4Ugo5mZljQrPpq0kEOsnO6b7Em/DZeIhvxu/Ssou9MTqK52rbZ+2OuJxF0jcE
G01mVtnprMKAQnOdwOr/kPZdO3LzTJRPJIDK0i0VOkxPjp4bwTO2lXPW0++hsftZzdE2Yf+AfTVA
l4osFosVzsHr1Bt/DcBzudYOUUYjWolgfgSbx09iWXKFJswJslDodIukZoCFafJgiSZiti65tU7K
ucuK9CRLuwRyctU+GJl2FY2xM4LI4/LaicRwjriXo0bN0Xvs5DpxrPGYILsmytpvMJKcWYXOnNrK
/c7WbM49EyLtUYzYNW/JU3ECi9xV+aY9JgaNBW54885bLx7nh9G3SIaUbVJbvITfTWq8d25LJS/e
DQ5AXKWf1ZXyNDTUvs9e/rf15Pwz/GbWxA0kq+rnaL0oaktr8nxZhlA9zkUPM6Cm0IkPEPxrtUMr
N1qqr+IjJmD6ESqVb8txuktdzJMrO0v03GZ2d+mscQ4Ft7YRTTVkoy5eg674VkMhnhoVLUPvG+Dm
dqLB/69tQWiv1jDXDWIpkwF3cJsZzHlsV53cOloV421/m2fHNPEy1VXy1o2Tx7m+LoJ93+/q2ZXq
myTdCZabdaScq8w+gKEqg1IL3M3cGVmmJbSzQmtBltzQFHyOeaUDJgLYr3QGS2lymCPDWwIvFyEr
ANlLIJo7OaUVWjEaBoCea1yFJmqSOfBZ9ul4iNNryb7NASpav5UYHDNfbJ0OSgziQk8lP2X5u4E3
ik7JlN7bTUrtkHhq58XjtVUH+wVdP2b1hCyJIr3lZePamDprq4F2zfuEvsquuw2XgmrVXlUiFCgP
g9b6DdIX7aldUhRq3q1F8qROc6bZl5V9sqBf+qDXx1IqvHo8FNIuSA4GWOW6/LBYO2PeNcNjOl0H
6q2OFuswAeBL8SOMr8IcA2KIKvLStZe7LLktFNdQMC/mVNV+Km6T/JDMPukQrxYvueWQYJ+Y6Dh9
Kat7tUNGoLjK5nu0Y5ly6lrN3qwfrc7PU5VWA4g5j0l4b5QnaXiOzFcbBf/llDZXJah06/Rglg95
uiva78H4hLpJYT+aw740qDmDHeq2wPkhAE014s9WA7HZ7bj4g6l4cUC1/I2030oT7YwTmAwkLzWu
I8vR5OcieZTK7+rcunYwUgQsnRFiuWbU1LQjiEPs+BMYcY4WfiPzDRg7pQq8tyikKEOyzy0f5ocB
4ueg3ueBv3S/utpJACkU3CKNNbTPYMAYm5FG9Wmo2YJc6YtX2JOTDn6oeS1pD1Jfn7pw3unKbaaO
lJQWaDPe0C3k57GX26K600Z1zWCM6Wif/o2MyOM85zq4JPSoZ804jnwwDw0AmMFrR7NTSztCyZ16
bT43HizskYRUSHX1NXJDolxHsydg7JEl5k9mnell3ygQn5wyFxBPAJkubhtCA/r6aJxCtzh+onD0
2nq1IND5PWDL+YQzydzBNMrZMBtcar/bgwJPOdZ0eQ1rmiN0dR5Mz7yuvPY076OD6VZuspMmStzQ
Fd0EG/7h7DM43xgNbdmFIz5DcXqnhOjANXZwxqNfvj0XFDeca55S+mb/uOwTv0ZB5wvPXXNDlVoz
MVEvm0I3yt8rxcMsBe1VkX7s+y8tM3fTkTQfa1NH/Sqn+Y3mqFeRn0LP2h12nRcAWLR3RCmljULW
uW7cDZdHQLrpLKxp/gLc5EPh1xptPOQf3e/d9U22051RYE0iLbmoOVObrGiZGZugg9F3wXSjSvvL
G7Z1i64sBQimWOlVDBbNlWWkDWQAnPmD6PuFFIcqaWk7fkfFybWz6XuHyW7AOQFA1WqcWR7pGA/3
aSp6YSqXjQdFu/NPse1MqWxWkkcweI82YtUHGrib3gTuR7qb3OUBtxpFmYW2vkUHZ/Q7Z3SPoF99
vLwmX74DWDUauuQxUwAqSTSjnn/HiL7ajCgBwqi58RWrxtjuSFvzWpkfLgv6sr8QBLR4tFYwbi7g
T54LsrMlqwwtHpF4w5SRAf4TCeRq/mUhX3eYk8KdSWVQl2xqIaWJqdVgjInWQEPZFfvgsTyoDqig
ShSv8r+1XU4qd0KLaszNsE5GRyrvu+Sp0v1Rdi5rxn7izAlwIrgDiYyl1JIeikkJIYcsrfNXRVKN
xJvKubw2+yT7JfXJJMhjblkHKJpAIAe2GvRtcFaaJmiTGZZsRDlwR9qSEuVlbK4U9e2ycl+fzL+1
+yOHe+gtmjLEIFBDiyfiOleefGMXHpVvku2EJ+uxeKiu9GsARAETiAoks7j1y7oChwy9lozngnBb
F5qLPdpxOjrZAafuALim14YOnrprD4mHKK0X7OPXdyBTdSWQ28g+rPu46SHQuO5OmM8vd7aj35vv
oz/toqN1I0xHfEkMcAI5x4oO+mI0IwisdX9yAX1AASbeIFLzC6cNRevJPv/Cev5Obq1cbF9k5TAT
SJtc+dbaDZ9lRluw0zrsfbbsjNsWgVHkdN9hTfNedG9tOhm8BUzWyoKAjHMys1yWhbLkIxqr0NI6
7EeWxdINkZKbxwJTRTJ4bMAozRcRjM4yKxvLimCr/9XviGN40qk+Vh/Bnek1SIfc5Heh343/ZDsq
TJWAkwlzN9xx7K0F84YW5KKw9Kndo7HeD9zsQ3laHN2pb/sPweFQtjZzJY/9fbWZuqRkXRSVo2Mq
6GTpOor+UyfetS5xR0J7vP4EK/u1/4AZ60oiO64riYA+yIxcgobWO0hha+Sp/cKXBpoACV+eaXsL
KOCddEh29f7X5Jjv1VE6JQIIVRa2fjFhAxMN4IzGSvM9gE1WtVapMmeUnTT5l9X/vLys20quBHAu
AJ1lYx528OXdZKDLu6S1BswkYj0UPdpT+8pGvwtK+U1Gk1lDChqjaxOK3GO0D8EiK6s6VYwAA0j1
7ViNh9RSqTw2j5YOQvtKikUPjK9hPtuT1edyDmRIAddPFHa7GQfjffy+0NLwo8dq/1DRdm995v4y
uslRPU6gtwNfwew+/nUHzPkn2Fzgpkra1GQ6VixfDjV5l/p7K3Zs67XIRHnwzc1nyKgsywF2be4+
SMAsESct/NeCWlcBKu1JiOOwfduB0BEQgeBC1S3OyKfCxPOUeeSlR8Msgvr+xtev1JzO3zoaPunH
btegR9JvBNHRpttayeXeawnAWtS4g1w7Vg5atZxQpXbCcvai6POyiW+v4h8NOT88JLO+dCEkWfZr
DLCf2Lv8+1u3DLpc0PLyG3aTj0vMtorCMQT+ixTquxZJD7BlTA9jsZOL7EZIb7KlzVoa5wZzo1qi
NoO02X7tQ7/sRD1PIgGcQRhmrE9AfkJMYD1q8o9ORGiwFTwi3wuCCjT0q6CPPfeqsjID+XpoRmcw
P1rdLbsdMPwwzWKHzuV92Yy/V5Is7qCWE8jjgQaNC1glg1NEETLOaXKdhz/CIPVDRUVzada5xWC/
jnGhOqToXsiAaQYdE/RB1gos/mvpB47DBlSMLeO2RhTLrewcgnNuKPA96S9QnYPdHE1FLS1PN2hS
QkKkI4KXwNYRY1SYBijlgYTNc6ZpMWhyorodnRBoSLN5qtQc0zVe2bqXF/qLHJ2Nif4ZXmQWtbon
u2Luy6kDPKe0GFhEXNBu1ame9tf825wc7iDPCdDBWjYJEs7tjQmohrrYqVXjSBb0EvU0MDM8u3gh
TNdNkGPiIYo2Vk5Y1C2Nkk1Qqm9b0AyryOQi4za9lAXqFUQrfsRZOu/KZkieSdPngqz+1pKCQsAC
WTaYTG2Tk95NaYz7VwIHw1I1NFma7k7v2trFKF/rLMvUC+R9OZTQFh2uv8cUVUCncIdy6YIh1FJo
W6Ntbehf7PbYB3s5vI470an88gQ4F8XTNy9lrumxhqFibUIDlKyjcFdGb3pnYFwleE375oBGr8+5
Ug4zEaHDfC3UQPh61pU7gktqL2HI8D702/wmu+18m8beXeFPHV1C5FqADdh+DNcN5qhE4eSXa4IT
zZ2SYjBqI2aIlfp8JyuOMtyjYq+kpxwodPLfXkmcLM58sqGWl6mFrHAaT0Vv0CZBtWZovSGJ7pLB
3lXKINjXLfVWFsTDxRStDlQ7AHoBwj25G+SShrp8K5UNcuEg/VtMkw66dPf3jgcnBPy1SDmDmpd7
glhJbVUjwzju8c/AcF3wLMepO4cfl+Vs6raSw925gM5th0SFHCsY3evCLYvQses7KUXv3j/sHEt/
IZpAeQ3MQ+e+1JT6tFd1TEmXVeaEaEMITVp3btfIe127skT8f5uaMTAKrCE8OI9QH+hVrv/G5exJ
GO/rxZAdqQbE+pyX842d23jVxcF1lY2itzmzQN69GmAawi0IoJgv8NRqDdrBeK4BL5nfwgVSOduT
evcP27aSwZRf3UtJWqgBGSFjSsyPbkivghjFHSt4BGrFAcyAVJVMwVW4tZ4mep6JjAknHXyl5yIH
ZMfxLmbw7vKTJDl2+M1cDu34lCOTK0Ro2rqi1sI4j1L2ShCZwH8DiCrGL4cfGlqDcpCGEPV7BjCx
YLyKdUEhf2vbwNkAlAIwe7DBtHP9qigeSMJESvLiT3J3XLrY70fjr0MlODCwDKCChCEZZDU4OQtY
4NqaIS8omKoz1EeMaQGZNprBQeQq4SfacgAHJVmunosI8LYWFSOuKKHZOA4Yqj3XMCEJhi4qnHWC
9nHJQpEufibmS28cQ/OhUGNkcJ8um+nWXW8xHnbMdAAciCd8AT1wmLQS1lSOlMceDNN9rngRmP2a
QhKkNL62c7F1/SOLb8yxpgh44ynWVUt/RHPhYKS8cNDJ+9yEsRcX5UHpppqSyr61SPhyWc+tGMNC
chPVGhkp/t9P+9VxBHLl0PYEF7+dgWA6eLARUgGhntpS6BSVAFJbJIw7G8sCasREhrBB/bRRzu0y
N0te69qb1L8eqPi9pn/04i7bZmnBpM6IEAb5Rcm+h7XgSmCfyrtKXAUWpn7AzgZCrnOLDEkXWpWN
32/t/FGOhg8ll9zLW7MtAk9YgBMRgGdwIirSqHYJpExnTN0M5RBSRYLwYINvHpaH58//FfH77+vd
r0hOshTBu3lbxk51mg7pbr6r3zTfeDTo9+oXetG90ms9ayeNVD1cVnDTbyFNCTA7y8Tji/cnQTdg
Jg3Xqkk6Ry/QN2Hj3be/LGTL+TOykP8nhAsTmiFTrYZhD6r2c20eclTAF8vBQXDy6Tb/vCxsc8tW
wribppyCudYLCFMmicoAxtJEQeTmmuGFjI5IHSxEPJMS0A1jU2kAKTaHskHrJIidMHuWk1Zg39ty
wHIMpwB0AX5v8rHFYWXQ9JaFrmeCF46Xgu3IleVWNFG9uUMYhcB0EnB2oNX5UUKPVpq1OtyfTRqv
QzNK7OrdT71KKSme1ODh77cIrg5tSmhlBYQSJ81eokgtTJh8Nb92QBaTRMhTWyv3RwC4B8/VmevF
yjMLAozxuwklavMYia4MkQzu5ESAlm2LBDJmw7eTe1W/QaB9eZ22LsC1Gty5qUhPAP0IEeNwihJH
aw9V72qt4O4TKcIdGL3AY7tXIaVRWx8tuP6MwbC8a7zLymxdPKsXJv9yNyX0KozMCSgYX7doZD+n
GIVIjc/C/nVZ0qZCf3CbTLasK4+a2P2M0BqSqgBE5HXg5MYuawUB39ck2vlTko+HajASzigp43aL
l3vdktCIjWsb4wiGlj4PcofxT3QDDDMAVw0X82EDLcrYz7Lkpqkn0ceIFped75XKGcnaQmPP9/4o
3dqP8/3gyjTVqGxSG6BOwX52Cy95tl4tgYluBk7rbeXO8qzprTInWOwJrW4jiDFjgExkNZJdZXSc
NI3Cee2WUUHzzT/g/p/lLLhTHuGN22uMoSGMr6fpo84wdedhoHAGr7j8eNmm/j96Wsh7KXgRwmmd
r3BTd+VcM5IB0KYFh2xWcx9AXW9mHh6SekKwlvW6k+rJY2nbR1LPlX/5AzY8NB5PeD3hjiZ4mHLy
ByuI1BLg5igFRDidn2NpwbocfdxpwzERObctdSGOISjoSJRiYPVcXaS5E9tIkD6wIulGkxEX6x1y
XrHTSYAZGMYfrJN0Ji0lc7a/rOnG8T0TzR3fTGu6FpA6lZPL10nlZfULmmYvi9g4LhABSgqVwbqB
Cexcu8KognhiqMtJfZ/0rqR5ie0Hw1Wn/u00no7BSeRLQWiFbKXFIxCx/mc9NrGMg7FX5mNUviTj
0z/oshLB4qH10ZeMMA1iiChiL+mvayA2SRMgdPa2qAOfLTwXb58pw63a0oz2lFbYmC5Fk+Zxrt6n
EHxGH5f1YYb8RQp4zRj/qqHL/Es6y6WhVdIFl15Ggc1gO8V31etPChW1IXwtO2BzgAqMjlCUEEHs
yx2pFIiwWRkx276ej+HDfBPv5k/pEB5ySOsFNYet+2ItjR/TM0u7IpGE7tPsFO2SU3WK/PjaOhEf
SHs7fdfsum+XF3IjEEb5AU1cBO9nQH5z6plp0USLCfVsNKQNAP3sRsEx2jqpfyR8gQtOldie5B4S
iHQ3TCerPeSBe1mJ7U36TwsAiZ6btyUt5hgMkDHfL+58k4GE+0fjzX7wGr1L/j+899ioswUGQiRO
QZd6Lg1YfsqwMDzYMCcTmAnszEEYngsirq2DtJLCZ/rNqldJNeIB0Wtv6EzPlasiee2W3eWl27ox
1lK4ldOCvJeiGLokNsVQAC2nqyzxpQTd5TfFcn9Z2JYpMGpsZLpBhqnzZ8nqwU2d1gDxjWaAakWD
AYCApYo8EyySgtXbEmXBnGVTxhy1oXIOr1LlBaBocENlugem6py896ZAm60NslCRhHfAGwW9kOdm
UE0jxggKYODF0Y9Gda3Cj1sQewrhFNkW8L5uJYc3hBCkncoILHknnj3ZDz1AXyKpdqcHXoZepUqE
tb25cn/U4ssCVRrnepNCLdKCf6YqnYlxswhOrEiIcr52dmdjuKNh99H4WI/7rH1IwsPfG9t62bgX
i1RmGDYBsp8j61Cg9GclcgxR0+GW+0Soh/40GDTIPLjjg/kEtGLUMLMpHN126a5mIsIL3zqhQLZF
+gq1bxue+nypdCsaciVAdimqVTxWJiB/lTsFmduktO+16MNSc8HKbQU+DIIATXcofAM68Fxih4fe
GLKUQo0epm6oqSI96FlI9VmisS5o0RIJ4yyhVoEnn8nsxVd4ZY+x7unYLok/y15v+pctgq3Ul4O0
0ouzCIa/b6WMlnKYbsiMjielpEHi5bnbBh3opO4kPDkvi9y085VIzg01YzoALA3vP5BdHNPCfutA
eK1qkQhsestIYCMoQrHJFeDdnW/ZsOApHkq4LCZMUCvpS40BKvC7mAc53geR4CG5vY7/CeOTkWWX
z6WpQFgVRvsxK0CQ2+/tLjjEWkElc/mpGJg1tiQiaq7Z9Lh/tORpwyOSjEbCaKNKHRPc9fMUopkx
xricqL72FbQKUd9qPX/3/a3i5T6A0x2YiqNSfY9kraEEUDVlOp/MavJyoroJiW4n6xsxAre0nhGy
7ZJWoZ0x3irVUzhpKKnGlPTDvzhOGa8StDgzlCBmcKsPK1QpUysTZ3Mywn2LSa487n7ViwiVePNU
os5g6QDFgTlxLgBAWVGnSripDfLUBo+detsUu+VHOL/+w/lgAbasoa4C/uBzdUa7HqR6gf9ME82Z
kf6wTdDFivDBN7VZBQOclDpr86jWIIUY6T2+xUmz5CGYUjfPymMni2KPrxhOzHpW8jiftpTLAleG
2w1JHIU25McSvZdTDlgMzUfV83qR56eAPJtt4xhZLUi2bB6SlXDOy6WTNGRpiHtPIdmVpT/mJHhM
o8U3sbJ/v3k2+peBMQAqelByn29emKd9oJaQVNannHVLn6K/x83FUqK0B0sEVoit2kzblb3HFcoe
5kRw+1mf/fwURiadwK0WaTc9DGZKqJI8AndE4La3rvW1VGZQK6l44M62GUEq2gjKDk3hoCS6vHYb
uwSFkCICSANBlZ07xzXaF7BJOGDapDynKh5fsRp+9JOOdqVOBB6/Yf+Y7tDQLYiThkiCs/9xNhYD
CK+s7vxDJqZrzOlBKmbX0luqJp+XNdu48s6EccZvTqGsRCOEYbC5nzD5ZNJxFNQnN1dvpRBn41m1
LKo8IDWzoMlrUZ6V7CFtMUkqAqvduOnOdOGu77GVSFvhnxMr0zP4eX3g4+9zu3Yby76eMR8YjoVn
CElVREvIGYexKPYwMlozCUVeAw0leXk7i4p6GzZ+pht3siyrD+WqgW4huMdzq6ZjJ+qLE+nBHaMe
DVtTFkKPZFKvQIgFSi8bimQCP7QR/Jxpwv6+Oq1RAZh1kxESLebO6E4YmJ4aQMWpiFi73Cl/XLbv
7XUz2fQhfLzCP/u6XM51u4Vzr+bSVdurGiDelyV8bdPHVJEs/yeCf/FlldQWkwQRuq/u0avsYTCd
FlfS8w25Hb+FJ5CFPKH/5rraBV6KGf6P/Fcq+oitS+zsIzinoQNHhvEuITMUUQbEIJ8m3bHALoZ5
P9AA97KD0qwhErvtqv6oznmPyB6kTi4hNat12qr3ef6tmk5DNNFwEjgRwUaanBNRpzhta5Z2NdiE
8byzJNHTfdt9/FGGfcHKMEsJPMqtzSTgpWGNdAq9MdnlKdr7MEQt78Zif9lyRKvHOY4YZcxpySFw
qV1QSS7LXTymTh+7oyrA+90+2n9U47zHWNh5kxNIaslu7pHVk2khi7KhG82uZybI+Y9aK9qujxFg
kBnd0a4RvzbFeydrdCDvReLOCh2m3eUVFBkF50swXQvaIA16qfJLH7wLU5WideNiJrkeMJ454fc7
O/ouzeOe5MVrhzHTy2pslWbWS8d373dGFQ0LM+4q1MAE6FvJvg2dTAWkSXRtFG6hAGBFJFSweHyc
ETfGlPcGHDEM3TrEHgG09b64ig/wH5qCsTbpCT6k6NzLyjJb4971KqJ2ooPICc3eX3PYiHwCBWKt
MXTjnBxUJCpM6dPEdOJlSZsK/ifpSy67kWOSA1IeeWZgkBhNSav2X87VSgLndUvT7HvC7rLGSqk5
fOqhH7YCLTbvy5UM3sdadZs0KmxDz74Z9uMS3qA1YcIsh6mig1wgbNMlKejHBQkFnnh8jVCWRrMG
3yzOsHKvyqjWWO7Unvr4tpIER3fzaK0kcS6J2EnfpxrzFu0D0V2deHYl8kjbBvBHG84jqaESl8sI
bUYJAdPgSQChKRRPrjpay06JgfscDHEq2i1f0vxbiWl/EQOA6As4BzWDKrurOmjZlj8M9RNkU5dN
fPPOWq0i56CWzF6CfGIaAmtqfLBlr5Xugh4H183bxENp738zEH4gUF+KQCsiKBQme5S0HUCejuFn
qEXOICpFCWyRz2oYY6MsPbA1HYLEkcT26y2e34b0qIvKaiJJ3BFTQV43mi2TNEpolL6KpQj8MtSY
PidRc8Wm91ORDwLRHHrn+JaZepm7OmDlAWK9SqAQCY2PTr9rRe3gm6drJYY/XUqctSHL1Czmd1DF
DePJCAR5xU3TXongDldnDXJvspfjaD1G3S9gRV82bZEK3NHRk9pQMczFUs0JJWnokn6nBr/+NyHc
+Zm12hoHtk7KYLgFZsa6eKeGb/+TEP52z5sm6ZAnwLsU91CieAtYR8xYhLYoWC/+Om8GNdFalsaS
zedIe4/DXTYJWh++DlCzp86fPbe4gwIIsTpLmSYmaBb2I6AOb9+Vu+TWugPLm5u8kkPrZh1lTG/P
YUeLmtZXkn95NTcP6+ob1PMwvbbQgWyxmA+M144+vMRD7TTlKY1PMug9L8vadK8rWewMrJ4EUqxE
qVlDVlh9D5TZXershSQqoO6I19m2W9e5rxv5t8tShcvMtnolFmxshYzrEWGnL59ksHvSxVeALZk7
yegah2VXnoKrxiteiH8ffrTHl8vyNyOOldac8+g62cgW9mYOx3etepbUZT80hp/JMgpMhkWLNI0F
C81+8ktQuBLJOZMyGoLRYkFOV9Ea8xx24A04IZJockt0SDinYoLZS56Yasp8sCY3H18lTXAli0Rw
LqVrFo3gzod92r45PRTZh3C04TfOxYXl4m/hWTWr0l6gRnJqnXInP8QUbXJ3CEKbxQ2v9V0hO9Wr
4gcPyavxCu43MAz1ju0+q7vczUVZAIHG/EVdF5Y09+HvzXvK+ju7fdBEoJrbIjAxwsqceDtw9tEB
T64m7ETMGN2Pkn0aPINW87LZbzuWPzI42+gNJZhkCzLibH6O847Gk+anwNirqvJboYn6UjZPGRpS
MK9s/sb8Oj/kdaODGVRF0GFijKk2Smr3/gBY17o6RsmBiGr42xkihmOJ9mwMffFjRrlRtPmUz8j0
PrQv6NCGicQnDPbpNL/TboSANJsneiWOuyqaAPOnswn1YvJNm49WfYhKYG4cLu/ZV0gHdiOtxHC3
ARCBC2ssoZW0t+5nj1zHR7V0s9fqvaEy4EqSY3qnO4F3WeymOa6kcveCDrohyyggtVNP6Gck02sk
oirbvHowNSijAGAbaOA/N4+xyRQjD1HUyDCeTPYAJm9BCqVMbhvuNHOiS/r6DzqtBHJev+kVKVUl
6JRZs3IyEBI7Qa+jGYfMg+CkbS7fShR3mherSpNpQT9gb6f3SxE5cWheZZNgznvTAldSuPOs4Oi2
YQ8pRraz1OMIWmdyo4sGYb4i9jELXInh/b0RlOlks+ZGcIRhYj0jDTWim7oCQtjLAEbw+ApjdWCZ
G9qHOXFU3bf/6S1tshlME/wKqAlxtqIlkTYarACGypQ6AWX/3RB5x017XMngVlNFq4KmowbB3uug
xMzzD7P73i2eHPyoNa8WQRJsbt5KHLeqrRR2pAmgkqa96fOnrDwZ9pUw8bb5hjENTHeaGkpuPJ2v
NQPDs2B7186TM9QfUSCwwU1LXwngVm3UIi2uTAhoul2aH3P1J6DNLp/brXsE6SEVQMW4HlGZP998
AB1IkRXC0apzCcC2qDvaOvpxlj4Bng3G6G5CoqU7BZS6+8uCt7YI3agWegSBsA2u3nPBylRMul1M
cBjGg2neowtxUq5SUQZlawWBkAjMDUNDcZnvlRmVTqrqSGXHS3GDmBxCfXGlQt1dVmbDEtDniOFs
FHKQ9uLLC61uKlJs6ZlDMP3ukCggNKtqUWzIDiIXt51J4e6Nwa6B629ACsDh7qoqR5dY5ptW/Ajg
K7S7iUxjY+3QDwJUL2T+QczNKxV1WaZZk5k5Zh8BBrf9VLvJMSQiKM1silGRaAdcFWPB4rKgIJ+U
QVRvZc6QVG/FgLEZubmzo3/I5iGdD+gV1N9l2Bxnb2Zs5LoWSZkTWIXuWTWA74kRvS1pmHix2p/y
oLpJE+O1RLMvHRbjOghzlZJuqekU1PYhbXX977NhbLgXsHfI5ABRirszc72S46WOckzeRnSMEpou
Nzq4idNjbj9dNtCN0wasBDQgwFcxqkNO+wKD6FGbJrmDCRkMUfRh4AQF7mh5TgPc1K0ElLjLEreO
BLpxNUbtiY4ffjxGDnKpUeU2d/phGihJjHbXVWUryClswZQYAEdiRw9IAtjYczdCljZoQAgHxaKd
Qo5D40X2NVjG8noXZi4SDruGgN+zoa32GVhepH2LmkPQ38VEoO9XPGkd05+rL+GWOE3COEymPnfS
F3DfLW7zUbvAFHR+9rsUGchDdNLvIs/y+r1xMwuse8szKGjfYj2cgO/iwaSHQQHuBrMk1tk/2uVC
i86QqYn3qhPoY0TZ8l/e302RFoNBI+i4RjnmfOGjCdCphZznzjT5dn8M9Ab/32ddcSrRWNdWgctA
k9V/spRzWVpsDImhQdYchE4e7cHBQ9vYIctNt7iqej8D4aiRvMsKfsX6xYaupXJXoxGESdlOGRCT
8jQbaDuZybUil+17EFjztdXF6q0cGPrPYJysyg+7vi1oZpDgEBJ5uB/nrEBRVpEBxCxN5GDLQwNS
h6ZF90WlgjLFySRb/oza0PDGOMQV1WHCaqKZolb7II3D56jQ5sytpQ5zIcGgC4pPWx4BFmPKAE8F
XCLf+q2DMRkvI5irlLC26X1VunH4Yi8CMczq+TvLwCsEwRiQIoDPdL519pjVgPeMc8cAtGczyb7V
Rt4cqILN2jQRAzMajOcApI18OBHqxtCODe7EcQZogpePkf5LGoDYCp4DJQl8O+4DL2jr7iGDCzSd
oUCmkoZpHokqlL/buXiVgSMG9F2bgbbwTSPLDDRCtQ9zR/UlzQkOMtBbNTp5n7Iboqm/vw899WjO
VMqoYtHkmBwSWnv5fqAAs72avWLX0957VE71Y+H8w1w3Zsf/+zi+3USVy1GSanzcose0Vh97+4CP
jLTdaF4Xg6Dfe2vz18I4HzGGcFgSWwkAiCgKHaUG9A7AfXnopTj7dvm4frlv0JeIIBw+kKD1zeaD
cbmsqjgPSxgAUV/Nub1vEbn8vQhFl9EGSQA7hETIuS2TaewnO50Rd1W94QCYBwzIoWj4emss7GyH
OGdX5Ytp5GyHjPsm8uQrxbNc8C0BTsWf/eIm8Ij767Jeom3iHN0cS2lZp8xgw4dOO1Qy2MUES7cF
anGmFXdPg5POqNoRMszHt9hbDoObvmMs6PYkO3fL/g78jmA+PsW+6oX+Ze2EC8rUX+XD9cVu2lqB
6P6X+bS8DbcfE5V3FtWPd/kODBR/Tb+HewOXIuaeMGgHx8pZvVKpGI/ucRln+q+puFP6q1gUXG3u
GNIGBMPHwDX6HRWtVOrtMonHBsEs0UH4MRKKbgmUa0XtxVuzdkAusgGzjRkRC3g450unZH2q9L8t
A7Rp86x9hMVn3mcnpYWLmrMfjWw6MlBw9TzdLxVYW9NYAFz2FXibreYqSOZ2L81IJzcqM85utDyA
VL4SWxp93casc50lYGvRtUfSWBklJL6a9Fj6ZibZQy73hifPQJa6bE1b16aqqVgS3GpAPuc2lwDG
OVVZIJ2oPzvZG9F4WC97Q9RJIRLDOYGgT+pRriAmBb5m4lbBdZ9gB0QgVdsbrKPTCcAlCOP467kf
szRu6zR3wtRM/KEqQfySnJJ5frL716jIrpsMNHYkfu0NyS+y5aArb5cXdGv8wlBXn8AlOWQ5icJc
wyeY4ON4siqaRDT7NXu1d6tI9HV0w0cGIX2wDwNoaQQ31FYUCxwVxsIMtBuM9p0b+BC2+aDpiCw7
7YdlvcDY6FQCxvdHLmpj3ki0IBb4I4lzgKoytnHFYtim0107fYuinv4f0q5kWVIcSH4RZqwCXQVJ
Lu/l29e+YPVqYRc7Ar5+nDKbqUwllljVHPrS1V2REqFQKMLDPR1UKOIUu7gT+zIQf99iJ3jygRMZ
ClAYWJPWpoRjXxtz/orKyMDydBi9ujP/oX2D0gpiHfD6pkUvDsQYm62qcuwgWrjp64DegDp5Kz6y
AA78LaSFIDQTfMuTMJgasc1KQXanQnO6OAzjW+f4EERyVChDgFvb9uw1SppFv5zFu/7X5nxET2Js
GAeFpVDY1NOIFamnIdSU33rjzgj8Svcmch9V7ohIpHxUupuBfa1QPWhGkWJPoVF6fQcW709Q8YBO
DpwBkCeWcg/Km7l6O+e3xU1ImWX+DIZHKF8pARP6M3jFJ+SW3CP1vZXeoIcRgFClOnTdphSfWbwp
kpVbdSlAzYKThELVDNS5UlimQ4E6Sobng6X+nJqPktjQMJ51pFanLhctYbbXxDikAckmKeLaNAij
msBSs8m8YmdukT74YFu87QEJ3Vn+h2Cab9/HjN4prNl2oFVhhfsZbUAm5TpsuNE26Z7fOZ4o2K79
GJFk9G/TNmCPpRcco83b9S+1dDVb8BqTmkCNXySJXdo0g2UKpG9488FzpvjBWaMBWrYBjjPNwAsV
L55z12xip+gwx527fLR2tlUd7ULbKVqzEhwXivYEt+9cWEENFdfwuRmRZkWYUdRWRMNpzCahqfc9
F8mhVqvcM+pWfew7vTvkY6sSd8wj/n59L5dfdbaNNWLoCE4meRkuWqVGmQyP1F0A+ng2fA3Es2of
c/6cGSupxtKuQhdenTlAQHIizwFqSdvZQdrjaSR8avzHc6Yqa9M5S7fAqQ1pS1OgqKtomo9N6E02
S/WdnuUsKXzw45C1qY8lJAhaE39WJN05aBzzKAmxorjGCxPmKgZy2c+PYpszqMP9KLa2jSTKRUX5
dnIP1o9xp+2vf8LZhPwYhlqsAypIUCyhynnuQ10SFKgR4ifUEw5Dpycs6ZIVN1n8cCc25ghyGqlz
ZcAlDhuBg+FIFbXCvd5EX3berBW9Liw5My0IHFJF12dWVDy3FKmKSfq45+4U2NtYC13dzr20mfzr
m3ZhBqcODDFweID8Zur1czM5yDMn0uHgKdU+7D/VYJuvhdUlRzw1IWVdVWmMKJLDRIWHlxLcTmQT
A/zRq5jfcVi9Rki+uKKT4qgUsYwqNRqnns31umvm9BgN1maMp6frG7e4qhMzUtrcVYAftxWO15RA
qcaz65px5Z00L1TZl6vzivPfJvv2acVXOsx6GOuTKWANlYY2+5hCm0X5K3LnqHxvnU1RqMz5qVb7
LFn7erMDyJZPT5XkIOgZ20rIcclkL01xR9r7YTqqyX38/PfbeWpGcpLcERVG4rDAIH0OG5NlhduY
nqLsJnOLrHklx1m6bkB+YMw8PxbIXaVjbPYD18Meo7M1dD1BM8X0z+QQPI0h+wcABshBIZCFjsEc
H+dfchIwaqslbabBkmrdOMk20x9J7V7fuvnHXnyhPyZ+32wnJiDdUFeimr+QeJ/ED73xtNrN10a3
F6PriRXpWOmxnhqdwEJatXD1DqKu/zCDDg0ZHfw3s3IRyl7nW2WlJXoLloZUw7i1QBGRYzRnrXu6
9OF/N09VFKNRM5XOER0QaBvgVdBHRwNhO4FCIcfrSC9DNpTblqdeIjbXP89iZnFqU4rkhKcaQdEY
ITacmMmhPFqD/uJGzX0xQl/rTtQuAP7XjS6c2vn+wAywoWpElUvuShsmNQYY8aLAiFg/8/nmP5MR
YJz6y1gjNPvd0ZMcEMbwpscVYoHQTPJxaC6EUCwL0DNxTbd/FibLoVSDQYa3+KbdG35+mFz+RDPI
ErPqge7ptuOQ3CQs2UAueO2dvVSEO/05ZH7hnZwHUgRgn1Kwdn4LTV2Xv4Sb9BjsmHKMboxD/Kw+
Xd/rVYPS0QgFKNOLBOuPCcN8EnO88LHd2TA1vAWQjSu3P1Yszm56ZcfJfF2cLHESeWD0KSxCIQpi
xix1h0PiP0yo9nNX36bedXtLT8KzLZWOTdQJgWl42APp/a1xO0FDnqWsYHzWtf5W3IXsndTeHT4x
BukbhNOVLGV1i6UzxKO6IE3x+wc0x0b34WPE/x4e3tHWCGz0zlnHlJVO54Jfg50NtSow8VOEJPlJ
YIVZx+0evCCdBXQgGDmI07Mx3fQ28VvrhwNmd2F9lCgZ0TDCe9RHwZ6l9JeRTMccVcyu2ZnDLbWf
W3VPnKew4xulziAv4+drs1eX533+qdRBLdhG8ivHTjWmYznl+KlZA/XqJy3/RPmiV/FKH35e94V5
p89cz8Hrn4BWAxpzYGiUizANhZ5ME5HM7YoCb4nJbFmaTWua3hdJ3GyFWnPzCDfnRfwCx1dJeAyk
Bqi9pkNTNK8D1aetwsnr3y/HRvNVnd9ic8Xj/CT1RhtAfgRNQzUKv+Wo6E76muTRRaaItcwMymhc
A7CjyZBg3ipGhrofWlPl52g8t5PrABaphSHj8ZtFVq6bpZ1D0R/lEgySQ59MCsYGL8d0sqCAHsX1
m6VBHTOq32i4RuV+kXSAjl+dW62AVMGUzCiYNoMypXYOaePMTxSPBw9p4wm6cgTXrEiR1bEGMxoy
3qJmvLPGXy19SLgX0mnltlwzI4VTp7T5qGlZ60KBpd2rTfxd6Xn1Dk7+nxoAMytfaM2a5HJ51joU
sbtFqvuLjBsav5DmkK31oi7PKT4Q8jWkAICq4FF87tiW3Tg0GhNIb4cRZJ9KEnrmGK952+JaTqzM
f35yEcUDxYhdlrYgkXO8vHO2+ixfoMxdGv/6Qb08RfN6kGIQuDakIKTssMjyGNwcsITSJMrMrgJN
6/wbtLVDeg+qwZUbb82a9ByZzC4CYTk8YqjbGyPoG1aV0CUte631AVMZGRHgYcopXavaLG/on2VK
xxeTprZBQyyzHp/LXGNxRxmf8G4w3Ov7eZEJ4wADnkVnLTL0mGQKadPuu5bHOFrcCRhpbbwhYzbq
yibFfQask5c71BXGGsHu0sYCOQEEnvk7KkrOX8VmmGo1nL8dIGUDdrTnUNuH+VdUjtBDslcWeZl7
/17lH3NS3gBdML1Xe5gD7c4mte5sjOgV6i4wHizxGsc+hOiR81/f2bUlSievL9G9yDLYDFvQWph7
DpnOAQzt4Ua1H521d9nluMTvJQLYB2StRhCRz4/gMIDN1rGKFpqNr5aK3uW2UfYpD1li3Go6bh0A
QhzPxnVzfZmXKDTJsHz2RRUQpYThPuC3av1f4nwrytdKaVwlm4CHw/kwlP3YgtSDlFuKBLGwum2f
Qzk5whAJpkiCMvFUbvgEuJDrP25e9HmWMnv3n02RokVbNSE4zeDdIA5mevDEyUcyrNi4yLnm9Wva
DEqzUHKU+yR1XZOgHmED5Jw1Gymmp5pI9KwnWbcZO36H5+daa++yVSQZlQJTn9uTOoSYlh7t4jUZ
xNaOOq/kgsVx4evAjfZouyXVZ4kOdWL9MtLpaGqvmYpxYbv3uDV6pjHd1gHfXt/wZTc82Q0pcKkk
7AYknK1rgJypUd71btf322z8DmE5xsUmLI92fui7/XW7ix8amE+ocgEDhbbVufdz8J9HCebkQdrF
d5bd7nQHBHa8XFveRVvw974D/oDoDpklS4pbmGHL0f7Eoe7r0Q36DKCmftOipm1BsABCsS9mVHi9
nT6OU7Rie+kmn6n5/te0FMNMATQ9nWNYR/pDXFV7w1q7DJZ38Y8JKYZwoaddmeLj0XYAy5GJEAIx
J1P7p5BxshQpZAjCVT0ZsZQKJRAv3aGH9iveAUJ7W+/4jjvug/7sMCoYnhe78elfXOXPIiVXKXkb
igxQZDdOMZxEk01Gmo0Y85WcdfFiPVmjdELtoOnsZr5YnXhvTb5TPFFcPektuN5rddelj/+/Vcnn
rqUGUMnY0kzzGnEk5JYMP66bWHFAuaCSJIGg5ZweK8XLYNyvJpGLfz+ek+hlApyBWHp+ho3GRLIK
qlE34/dt/VzR3fXfv3ghQ6AaoE3QztpyqkPyvrCzBjGiVdNbkRJmaMmzVb4Qs9zVJLvph+brusXZ
lS6unxOLkg9UOVErqsMiGdGkd0floVJ2VvEjaFecbfHgnhiSvr6gaphiqBA0s859BypRs8Mw6BpO
cHE1eO+DkBiN5gvkTiomJTGNCgFI4HrLs2EP4YWCReqHOlZuO6kr32spBwYAbIY9ofkFjvxzfzC7
IgiKHALnkbNrzHcHsibUb9cUBRa9AgSQSH2hAqTJNJMKqkmhQ7B1Icm8GorNSVbh7m5cLdyh3sSU
wv8Hp/hjUJ6FjtoCsFEBg1WxdfS7GmJHxU/VedHIyp24+L1ODEmv5lBxqnCo5pWBTYa03ggut/RL
11w6reB+fmtIyI6Oui/QB+hSon4i+V9ujyGEylukfJxFLsYfDsQdfDKyeBeznqV76yj8u+Tw+RB4
1O0+npubzsturG3lc4Ytd1F/XzkSl61oXNUnv8mU6r+lKuraIA0kee8/lE14MHbtTfGYvYPY7ma6
S97j/bR5TFVmPVQ3IXRJkZyvZIaX5cr5J8xjNhBJhAadrCOR1iUoOmjXuCPqggdjO3iRB8Gh3m03
GL15MJi+jVYQFJc1Wsmmfn5qxiwA94EDm1/h5IJV7119GB/Uj8r7hB6ON7oaq73oYN5g13fWisdd
TjdLxqX0SFAjoZT3WPBhxs0Um2B0063iCl88WFs8Y2+zO7CFre3z7F4X7neyz1JqFOJ5G5QpzKJP
6FUbi4ENO4VsR/P9tnox7x2meORoe6qnb6uVIPV73OeabSlKtWMl1NHAfmM2w5/Ym30/+F9PhHU+
8bSD+qDeU9fYmt7I0vfnzkeGvkaUu/gYOHUzKZ3qeVsLEuAngPxbg4u1m6eJDb7i/j563M8/yq19
MDarI/qL+26DzgktVAx5ydkwMBBjE/bYd5uBLw9wKeAtWP9h+CD78iEkeJOMgEYllZv7AVpcK2nk
Ur5gnFiXv3qTYTzRgfVAN5nZb3Q6/oMFE4QHBlpn1EDWcH6WSiWL4c4DZqSzxAXa2E1WOxpLW2gC
VAWAB+R5Lhi3NZ6JJFZhosH8v1ftEKTbL3jOzXf+VrKf4T58GVm079zszVnbwKUL9tS25DdmoxmT
FsA2TXtwp7gh9yKUDiDxeP3GWywRAIen4RIHo+mFBBHp6zqtIHrtGh2bvlPWzBLf30L0q6zHjFm1
CwVZt/hEgUSwcbsalZayo1PzkqNAFC3OyTDv8cis78NHekzAbwq6GEwJMsdNvxl4aOT3P1ZWvfRW
tDGKCOkbA6h5eT4kafskqISB7dXe7Iw56U9i3/bpS6q/JZYXpYfeXNnoxTvv1KSUcNqxISLMAzdu
HbP0sd9hIO8ebIw35T7dCYsRaDnfWSkuIBBCoyuZbDDdHb2id3N96QtObeFtjPEY1GjxXpUyj6Bu
8mio0FQfyGtRuDS/L80taorQYQOx/r2zlpkufGBUtud5coC+oIsm2dP10eFEq2oXKMF+O1AA3Mwg
6fEQgtrM9aUtBB0IsM3j4yi0WZYMlMriMu5NFdTqaLr7Tjl+A3vOSja1uJoTE9JH5HGPVBsEuaB0
q1hbTF4r7vtxe30dC2cfmiJzS20Wi8YE53loI1WXGHEJI5OBUmiYbjosB5pawed1O0ul11mNBzNS
eDNoKD2dGwq13GiUrq2hun0YkB6C77c3QYzGQgWULnsnO5bR83WbS9/IAWG8Cd5OG4AEaW2hkZRJ
2ne12zi5z4Nyn9n1ihss1bmwrD829PNlTVZEeJbCRloCZQMySKN2C16y1vDr1ptGFk5e1PpRuDJ+
vOQcs/Y8nBzYFXpxJVFextQBVsQY74LgZzw8F92v69u36Brg3YdECw4VwFHnS1OHYuRj39fgtnqp
KEYWDXCdJrhh367bWV7KHztSWI54jHZoCzvQm0iNO7O709bYHy+nTfCNHGAbURbHRA80w8/Xothx
NgTq7H158TglwTzoWrzVk9EBRm6GuzGcJsxrl/y20KJ9TY1PijFaj09h/nR9tb/x6VKiiJ8CYgMd
bRbc9NK2aiYU77V0qN0+G8KMNdRu3kQRhQ92NpTfR5MPOujSSjtn0KRLvb7hzl2URhj765S0chHQ
+A5/ebHlkCwAggZ5ye3gNMJmNSVhwWLwMYcU04GxUg7buGir2zIK21eLqKRmmSgxtKWGVvzAB9P6
ETopfW9HHX3OYbTfYorhHw/kH91jHKQaHLhmgz5ACqHVk/uim0tWQTk6TK/62IdSSfFLRAoeTY6j
q5sQOPoHjVd4OVdapx/0rnPWGNd+Q8yl/aOYDzYxjwEtOZCjn39KobTT6NRj7XKigCn8FVu8geyF
P9Fp1zgaM0Zw5iTxV2j9Uqv2GaRALNKTd1wYXm4BkQLUKa//S/WQmY3A8LGGblr/t8wS0FCf22k6
ysPzBJnkbhkAJGpl4RvrbXwjgE4piuEw2O/XXWnhej2zMh/g027r5PDOUmGFNqW4A2VLHbHIAd6V
qSSe9ipv0qcUSlGhDaQMhMQerptfPLeQUwF1BsBzF9kcBhGKUHVwbgEMuc004J8VfhuE4T9cg/jU
GBSbpdUxTnS+SmsIc1ImU+1GnX1fqr2HMesIYyirPB0LeRrFlBTqFiqgDHimnxuaKk30dj7HOzqS
De0ydKdGAioFgH6e6xBJ4xQWuqtnmmDEafhG73j4cn1PF2LurCY33yi4syBZc/4bqn5MoPM1xynk
S333qwa/gGlthjX+0DU70rVVFzwvDYCUXU3PfEqqW9UK3pLMOQgoYrvX17RQf8JicOc7kN6Z8+/z
NUXBUGbJ7KZ1gXKh8ZxABRsap72AstLoX7e1tK5TW9K6zCDCW3SELYUeaL21ovaohreZvcZytmgH
/SUk9CgXApR0vqakR4SfoKwCVT4d/G06UmdLabRflHQYvCEWf72+roVUBqJsaC4ijiJQyyQDfEjj
CXN0OOo55tAM8ZSLtULZwnE+MzEv+SSa9K1Z0ZEiroqqwIyp5lNt9Nq++YfQiGF5jD0ia8E4q7Rz
YexoxTgfZ7P+qnPuDsFzovy8vluXo7uIv6dGJDfIw8hqgG+t3cr+3XdRUzakH1zda9qrkW0tZwB2
wxXtXUe3AOhft75QSYZxvHlUMBfpmB4738gJVD8cGDik1KRhtrmDaCe4pu9SFEMjr+nXRNmWbgEN
eTXQcTMiRqa7yXvwdIz17PKl2AeJudWG4T9gKm6KsL81TQ6yEnNvGeLt+iqXPHLmaMIIJlB/CJfn
qyyDUElJg1UmA/h19OIOk7Z/H/nnQbP/MyElhlmf5AaZXcVS48dezZ+SaAa4rs14Ljk+vhYIx1C8
Mi1ZXRG1qxQaBhyxsKYeVLV8vZz2NB+96xtmL/kFXkDIBmb1PIxyn+9YZaMiq5tF7XaRVhUso/hg
rAZJjqfmaW35fWQR3+mr4Rlknv1dmWWpl+lVgP9IwY9ksRq3I7PVqNFZMrSVzdqhLjzVqpXRraME
hJGQbTsqKIBuskkvtzPtQckCVR1ug96eDiZAye/DpCeYHKdB9d4GNN84kQbKUIwlxLeiqadHaory
pUnodOiBdfP6tpwchrqJjVHUqcX/apRlAjpAYuQWC1Hc+G5AtbHfFHpR7BSuUS8couDBEXqFu1K3
hZ+ZA3et0uy3RjVQaGlhHgctlegB1M+xr2pVAJmoYJ8Wir63FQs095Ph89Ie/UmUFDA1Ot5TXZ0w
+KGYt1aF1xaLsq7INwZP1UdjIBwMnYNp7Mapmd7Gmmg5E3ZSPhgT+uMsG6I2YBCGzzaOFfUvQzZo
267K008ljDV37GICzJESAPh0/YsvvXmBp0JSgUCHUVX5AapTKOxkNh6Gqm3at3FQlXedqNs9RKDN
N0DbgoTVvBu8UhmcO1C4JpwNydivHKOluwoMi6jDILUAUZUUDEEgmKhcwa9oE5UVY++a4tlwNmOz
kg8u3fOndiT/xgYa45Cj+uLUIcR2/YKmoCHyKvHc987K1q6tSQoN0MPN+jZF/qLmMetAXhQB65xv
qmale7RoB5Jw0N0leAjKsbwLaWvoDdZktJFXcK+2jqXpMFvbXXeVpWh66inSN8rQUyuFhW+E/Ot2
SO2nlHfb6yaW7ol5ngYVJRBWg17qPPwIPOMaExVYIPw0d+pA+lZgzCUCgZSSFV8FxniCxNmXZK19
u+QW4CNBpQyuh9nF+c9P8gpKhdIb8xZy7VaP3UIJmY5yY5Lt0Jr7B7c4tSWVzPIuGXK7xzaWYD9n
kHzNfYWoL21W1U+Aqhv/crJOsnXJ48O8GpvMRvHMosEXweuXhYB+NXXmMFHYT9e/37Ir/nkaSC4/
gi2lAtHUnNpCUjJkNUk3pf4SRGubePnBMPA84y7Qwp37OVL+UscQ/oRmb+5qGcri4sUAeCW0nhTT
QJFwhWf0clFAeGBNOoqCqJDLzhEHeU/HzESC5IBK4Jeiefn00A1vf7t14BnRZgoMcM2aGCQ4d8HR
EqDAKKyZxGF4TIwvCMYdS+54FVmDji9knrN408xKMddULx6RlRmSnNswBeYfb+gOvYFK047iajRv
NMsdpg0BZUIiPhP7Bvfu368TRUG8HS3wf+HCOV8n7dB/Lnsk1SpuxMje2s4eE/YoBK1pNlyGKzxE
gMYA4t80cbYlF3GMOCvpCEOgNXfHpLsbQvPx+lqWTSBXAqkgnuQyB6heqHVkWpy71RjukcmgU9GX
36/bWPK+Wc8ENHSoTF+AnsOoix0zgLb5ZH05ILWwP+sKmh1ixcxlgqnOn0SF58HTwXt3/lnCLkkF
8K7YLfOmqOgxN20P2rcrH3/NihT7wEokDC2GFaANtlNc3yaW+SPn+cotv7hnmKrHvoG2BgxN54tp
YyuhRQ8zIfmI+deQBaxqvFUx3YXCOjbt/+xgIOfcTknawkoE7GS88ZRqOw3/GcVhilDNIymz6F2B
CevKzf4eB3RuV3JtvaLIZoPZrtluINbn8p7isnI2/YDusvGEVMr9ay+kKgIgwUjwLFIsnVo+BHE7
tClyZGq64YAKLtBHgfEWDCtP74VPd2ZIukEI5IE0Y4ShxsjyZzQJ9T2YBIubsS7/S+1obRD58r2j
ojkBzXqKihrGQKV1dQqUezUDQaIp0ze1QjEh7DoGJTqGfPRogFggMPV/2Es8hsH2ABCSc8Etmdqa
4sRJxwE7Jq7ogb6OPMpHFlR/3X/BPC0KvL/5X3FzSYuLe1FXjo3QAaaeg5PziBENjEAGnkl/7x2n
xA+SITqqZS9SrGgEi0Wsv/T00cg2cb2G+V26uc4YJqRLcggiAPByGAom7qXp5BrCb+wNGd2SHDQU
UMrIrRSvga5kN93ExopzLoQvCkJ6HAMLU36WXMbgtJh5QUFwQaE0pCnpRh/NjaYXK1nUQnJzakbW
NArMTsuUDGbCCFis4D9hVM+mWnitru2Kcs1LFq3NN+RMcwqOLylYxkM1KMKZsCh8L7UsblTzK45/
hn3jRRjNvO4pCzcmCuSow4OwCnPXvz/wSaKtKY0KLl4szYj5g5Ibt3b17bqFxW90YkEKIJU61mFO
YcFOepcDNjFp7ZOZZv51M4sLsSwMFBoUHmFKu9bGfMx7VSBwOOGjag/PRrzyrFt2dgw7geIew6NU
rvUXMf51Xlhw9iF4CmbW4uLFBsOAWTLnmaO03z/a5tH+qeJdyfN2e32BS4EYXUgUQOfcA6Xx87uN
m00VWOPI3cS5TwheRuJ73G0CdVqJhksR2ACf0LxMR8eYwrmd2sqFpscg/E0M+wj1Cm8oCAtGQOJo
tu3RK4vztTtmAfoHfBSmo9EXgkAMag7nNrNJcC7msiMmRd/NcNiTOO/+szPjpmytI+8a4k5m9EJq
+ykWg2BWGmn72hTqIcirvWXWhl+2FViCNOP1+q7Pls8bh+hSIbzMg1EgdJLrb3VpaSIe0QqrBbqE
jYvqbFj5Zf4zwEjKSF+6aMWPlz7z/NwGEgdPAnyF863AvLgVkzrkLthFWNB92TbKWhPmDVY+8+LC
TuxImZ9T2ZHiFArIUvrXdnjo+V61BjQ7dyU9aqVfin+4+wB6QDVpPj2oPJ+vK4bzKoGIkJo7CYpJ
YLIAVKyptZVlLUWbUzPz9p7EM7Ntk0ZzsH2EPgi7YC10Shz6ct0plo4IKgb4TLO/Ak9xbsSJmxzI
3Ji72nAXRMe8Nplj74DpafkmGv9l406MSR8qUuuiybMEUcdUWVXd6PG2ycqVbbskpgc3A9BWeJbN
LE6mXM8GdxrYcwzEtqpqmBUZTBDQI6Dyw8SQ7PUi8C1hAtCOComVpK4GYlWLH1PIfvVQ0ekrwSrr
l1WtSTsueSnSSYygA/+DiV3JaxDmA5FEeNDx1vZAyI8T/istm22hvfIJsyTHMveuf9slB0LZ0wSd
FFpNOPfn37a0lRb8jRm+bZUnu0rNTOBLouFYGBn5F1PYd2TvVEXnSYp6Jvwo4BSLK+rpSEdQIw7q
C7HF8/UVLSDJMVgIKxAWAdn45WwM6MFyANrxYuXW1k6j176Nj03/cwx+GELsnahFa7xTXfAAPmvx
sLH0uvQUXWW91a2Nby0lN6dHR1pz2oQN1BtwdEbQ4tmYnIXMXlTctvGr3v9LJP1zcGQMfw9wnchC
mAq1z9LZDeljrb9U5f767i7G6xMr0rVMqEiHxoIV6uxp+T6W99AE6cXK5b90DuYpkxkLp4K2VPJK
M0RfK87xCguN0KPdTxVFUVizG+g8K7GPHrDrjGuJ6NJRoCg/UECfUAaTj0KcFHpe24g8yOI3FPic
BDV6x368voG/Z1bkK/bUzJzZnYTsVquSTqEwo6Bb+dqlVg+gVRO3yaa37PHZhFBd4GMCnVsM8Icu
90qN9t8QqwRQHVoITTmnzxQXKYFWPDm60r4NnRbPXKOASUGQALAff4xARErrwv7Kx4k+9aTOSlQC
NOc5CRL6OBDMxvd50HxW+FtA+gf83EdWOcO2jYBv9EPF7FswPEFim0UtSKYea4FKl4dD2wxuklSF
4+qGmvoiGgy+EUDvNL7dZISJaTK8prbLhzKophwA/gxI5a5sbdcerNKvQDKXhy1UIBuz4BjyjrqS
gvhIVHe0brWJETLwH0pnxx+jmoKoJ7bBb8wgnY5X1WCCRYc3Vdi5ZlLq5JD2tuHpdqg+i6ofkmNn
juRBi3I6bKDLLNBhGfTsPtXjzgPvd0hYZEIvzMxADAolSjV4i0o62McoB1Eg8GSGfY+ecL2Pwtr2
h6RHdhA4Ie6CCuBIFatP7FeRVBA/7bo+22p1W/i56ZTcT2jbgOIrNsUNSIuHb4EaJZ0rBqXcRJZe
ZiuRdOkQnrqQdE3Uk5jqPsHxyEFV1QR3XfBko+jjpC/XfXWhOYd+GMjF6SwRAYYxyVCTqGakzQXG
cbjnxS6yN4nqj9WrAzXKMrkJ7L2h7K7bXDyFJyaljGbAkILNFVREanC0l3oFCGxUPobl9HndzuIe
gukDPHOgyMCZPz+GtKmmnmewgwbxTkBioaiS18QgT2UnVj7X8jb+sfX7z0+O/DByEWtzKXgiO835
UsfH1ozd0flmlptp2jTpY1KvSUksPDJmcB2YP0A1g0zCkSI1yEzDGuzhKNLRY1g9FOJYD9/D6NsI
5Irljziw8QvOOYP6IMYuWaF7cfrRZl/Xt/kykp//Cv18m6EW5QRthF/Rp5ggCJ7rMfW4OrjBPN31
HsVuvNaOvHQgWJwx5/MLH+V3ad3cgv5gHLXcTTHaX1aKb8bOXgRrZhaKr7CDTA1UVwSUSzJrUCB6
UmZTgZtQkGeT9o9xH9W7NqIHYsQFy/VUuJGBR14b1/u4qKqNA0zdimtd5hcaaP8wUgQYJTRcZBKr
CcjUMp4rsXHTHJHLRtsgdzqvHZWW0WlENdaK9L+PCvPKCTZXQ+aMH3D+TQMNtOVaCqN5BTDszzQa
mVHjSyqfSv6tH+8gMTlOa32bxc96YtQ8N6rmQRbWJhxpsKZdopGPNur8AnP31/114axicXMLApTG
0COTqx4qhEOCwmxQDwA1W57f1fQlR7aRYxIDcKxN3hzzYI0//DIWzTZnZA22FHev5LI54Bq0q+Gy
Tf6zblI3gaxAgHGwNczX4h6e2JEOYwDunRG9WMTW5lBkX22+0cRKejN/hvPs5nwpkm/UCe3AR4ml
tPXjpBZsGNcEPNY2S3IER29sK+JYRAqCddwU+zR2Hu3sxoEWBrvuDIvB62S/5v08idt56SRosWAx
3LlX7B9KQ9g07A08XQLtVmgBa1p9xeTS6nCiZsJ+ABnBRXVukhpVNwgHFWa9Nb0ovx/jOw4UubEm
977kCid2ZKUhETXGqEawE2n8hmh802Kke8pC7/oOrpmRPXvIerNTYaaD3DeFREiU116ZrwrNzZ4r
ux0ikQ0GepBMIX043zZRiTIGzpq7ZSwwBBSKwPT1totHYBpbIz9CKAU1M6dS7oAQ6zcGSGj+c0Te
3+gN6JyZqEH0+fcrB68ghuQNxGXcRee/qOxpSWMVnLwhwQRCnWeNG1Yi2HSl9vPvLZ2ufd6bEy+1
jdrEMwFrd4L+uQi0H41tenax8qxeOgunVqSDrfFmKscAX9IW77QtmVZAvK56BNohUieknh9o2//D
uhwUnFAJmZMnyWJYxmkZ6Shxx7ET+EmlWocCFJ7obWbWysdailrz/B3G8XGRItk938K2yVrA1mGq
6www/RQPMSfu9dUsXizohuEphXQa0/bScqIgTcD7gD5HNXQsnIeSdrq6a3vfaDcafdBJxNrur8E3
mMjVDFCVo9yFFFCyqShUHcsBxW1MCACQBbqQadznprkhvF35WpdFQphCmR4QOrTxAfc+30I7pVU9
xTpHRzFnk+JNfcg08lnrRy4OvH69vptLYfLUmlQltHPRTnkOaxHKxg7fGmqLukrDinhlBxemouah
ZvwDymugeOVRGmWqs4bP6xot1XOs1jdo7sUgc24bxU1szRPjO3T03LEajkFm+0EyrnjO0lrxA1BG
BiPm7D3nO5vnwKANEHmADlzjB/n3zom8HMTlKo1XvuHSGZ+5QzF4RecRC+vckgLUG6EK6L1pYvRg
KplEzQKh2RiWaUxQlZGxubfi/yHtvHbkRpZu/UQE6M0tWb6rjdpILd0QsvTe8+n/jwLOmSo2UcTM
Bga6GAGKymRmZJgVa3kdtDa0J0kHiRH/w09gmo5IiO70dHavfwLM+mYKp+gEaXlszW438TDXT5p5
VsJj1we2YZQrd3/p4NL+MU3agQTS8waQqXu9VMVB5vTm91Eiin1KIFOvJN82+o1X/ftJD7yoSF4y
nSnad7OvKRdZjiIH4wNyYxZ3xaCaJ2Q0AKj1ahhsFaog+7o2q1Wc7fQCzl9IhnGRmwB/ilTN7IXU
gpaFRgbV19S1FaVDIOGlsOw+/aYNj0HE1PGjru/Hot7dvqnTmflol2qajtg9xG+zMyWZRqN6sFg5
tfBdUOW7lOpI6q31KpccOAE7NQoA6goTUNfHRodKW9YgEHYM2bfLYZ9lT334SU+oqe19/SBWZ1ne
jYHqdMRS0leqObdXudAs5bNS1AZSNg1Wz91EFsoAKRM+azrsevWRAfLWahAfa0l8bbG5tzSnMf+Y
NBjohG0krVg5xQvbDGUA4Q+hhjld3+sNcFHNFroaSfpEPnXBT7X45Hu/VtY4BRKzT3lhQ5nDjQZD
czW9xEZlqZ9kubGTRnV68WeoRWcQCQd66t9qb/hKfdOWG+mYw8l5+ycs3NWrXzA7xJRxCFNNfkGW
xY7VE4BXD6ii3+l1v9GAvw1BuOKPFj8sXg9wDtOZH5FHRaxEzSipGaMj3qjvBa0r35vRc/GJQ1c/
+5RvPxWioCVQCeY8C64Gb+RZ8tToYORZq+yaWBVPIXPIa1KmC2deAqdMt4iRMZpZ8zPft1mfTQUG
LdT2wmju8mANnrRoAlcFNQ+qpB8YN1o9iQZjwGl0o3csZKq+oDJuf9KF101CBw3Bzul1/ZhvN0MB
U6BG5J4kB7nwbKE/l4HM7PuarsSSJSp9piEBuQJ9Ot+vLIyZaMUTBWFHtdfbZNZJyz558sqRWbRD
FIT0I7SHH0guzdhUK3wV3yUR7yTxp1gUh6rnIQu1NRXkpeiEpqDGhLSi4NTngassKLnqGxHX3nxw
GRbURlv0D1IcOUn2KGRvenPXaKekffP1FVTy0lW8tDyLwNpULgO/JL8Rh3ujuJfSoyxBYqw8GP6b
NB5uH5KlYhss4BNKiHExhpBmFz9UUSEcROY9c0s9q5n8PLSvVptvPS/b5SGzOUp3L0JVZwrmqZLW
iBmW1gq81oKXZCoX//0KFxlW0NRaU/TghakCfh40yPozZWeFJly84juH9a721JVrsbxiXkx9qrsz
kjA7rUI/KL7rseI+0l57xNOFQdr0Uh05ke6ddeZrh8g6ibniaO6vhPnulR1fuvqT1gtBCg83MJzr
B0Vxfcloa25LVp2Rfayro9lVoBkGgNkH09qaTAW6u1jZJCEluV2UrX3yj6PGdG9VePOB1JFCz8dH
SyuAFlLEMXThUaIRVYNAUYU/Pr5BFw7xcFTd+777Dw8MiFrUEv8iYOZYeyDBXuFPDwyiZ+E5qssE
qrM6v7cS62VsggcjdL+3kVWvgB6WXAbU/cx7MlNA1X52vCWlTONAhvtYLRRbRerD0AnKQP6IsNHf
/rALFWNEE2mtSmS79OGnQOLiLLu5WorGNMnSaj+tqtlDVb+pyZysujwa5Ro391LWSz5Bxx9TlFP/
dikuzDWx2zSRNSkGleVLr4IcgV85E6OtZBb7rnpqLZEZbnfn0Ya8vdCFPb2yPEtIhUxHpXVKZir3
qXNDp07Bc8AZD13I2l1dCIwwxeOlTnifDxgyYRjRpU7wD/WonFR6sbz8Z1/wNkpebqMEcZfc32Xm
86j7d2On7ytmbf/DYg0Z90ThkEs78xYpQ3yyn7LYUfgGhKwSKjuvnyu6zLftLHhCZjao+8sWCuxo
11yfnsakacydJMyVmlNptltctaMX0k+Iow9C0h9jt9/fNrmA1SElhSSCeeGJ2nKeEqq5YaSmgM0I
dljkWLWT5O3L+EDumZoHf9wkxhdNOKfWTg7fBIDMdQet8WMjrHzmxbWbtEJxyMCm5/iVRrF6aDz4
HSH5d7RXlVdDuzdLl1b8nRVru9vLXjy+/1jTZtj+th+KgEY7O53BgSh+obezgbjcztdc3pJDoHnE
/lKTmsiarj+pG8tD1zQjSb+ImoMQ0PhonlMpv/OV6Lm3yk+317UUslBPUWS02mEbp+lxba8SezEg
Fc8cCQ46T8rtvNpFjWir+T06tWG+dYNnN/0cmIEjBq+3jS88ale2p4t84Y2iFpHMkqY5gC4PlcDw
LPlruNXpBsySJPBkgKmofUCrMs+z2yrPfdM1MycWzK0JCkATB6LA4Hh7JQsoJwiipgqCAunHhFm5
XorWoKmo1jRzq9LK9oHnq/aoJt6nxPSsTav18d5vsvvQ0DEOiKYa1ND2vYHA0NPeBB6bY5utz29/
XDwflo4kf/Bx51c1zis1GQySpSyqGt0hCXIRU4kAy1tyTGxvlEp0BzAyzFfu5rTa2a4zOUSIBnYH
Atx5O0MPIr3JJLqDQHbk8qGDkkQedceoGHk1vycVJA1rH2DB6V+ZnJ3joEkZJ+oxaZj9psjfrFJ0
xD7ZqkL0RE3eziacGZFNb8eyuI8tpCFceaXusUD0wymY/pM0UlRqhNenIBkI0sKGy1TSxWhjye4i
Bte1X4j03KniJA3Ig6d+t5DZyrVyr0LCJUnpIUieSlM/RFptu/SqQz24c0197yPp3edr3c3lo6op
8B+Q4lEimT1ObdWE3mBx69LWJJo7NdF76NpAd9zKewvV/KgG71IFw6vevcoJ4jhhaZfi2tjL0sXk
Opp8NCo1aMhebxUXQAoiWpJOoDCxFKhSfwD8zSRAVa6kRsuWyDPhsCIt/xvaX3gZ6qVF3Ewlg1CV
D6bkH6o23uqxsfIwLr0QdKlBOkAwTWYy8wC9qAghqkU5YowyTvQQRL8C9KXUNeXHRY89gdVJv6DO
+FAWTgfm2eoQpayscF156wfo8GkiZNMtXb231hyML1IjSYfEN/JzZVTS2dRL6U5N4Q8pJMtbeUEW
1j3VL2VKbUTMxMzXH5JcrC1hvADYEgzvAfLZllDe14J4NOnPrnjZhSSESIeaE2B4pm/nXbxMyGVF
c5scL2u3wdnNfjXCH7neGuq7BkFuilrDiidbICWmfHdhclr+xelhMitDFAGT8A9vyi8URJ5/IA1M
bms3d/By2U8n/7fw1MBQvEZvs7CzV6ZnOzv4eQnJf5s7Yfq1EJ1YpnE5PHbKGpZjKeS4XOIUaV0s
0U1cMasa7AgwKwkFYEard4S+OjZZbiuCv7KlS4HbpbnZRekUP+iDjh2N6/exRNExf+mCZ1HYZG5m
Z9Zu5cz8Dc1mjxE1CgINfeqHIfBxvbwxTEIjVQjdqKyB+U3Kvi/3FSDCaotn0E9lLRfK1gPEvEOF
oPws5qX8JGgWpGw15Fq0o3MJRvBIKdGBof7m7dRxGD7JQyYajjIqSvyEky32eZeqxgEOuv57JDG2
4miDp2z90cPbe6YX3VWFVXcbmSFhFKb1NvO3vSaUp1jMhG0w3U4llVGeShpR+mXVYnWQqy4aoFqx
hGDT+mFqOFXvmg+aUISgUSUTuhBPFV8LWYrfNTFBOl2QzJHksRI90VEDyWX0NKvDY5N0CunQwBi+
xNQkv8FsHlrDVTQbYRXvu1QG+YZievmiFEqXb4am6LZNWIvfGInBpalioDNwBkmRvtP8Qj55Hfx1
dp13NfSzVaf5+yoB+wE21kMhVIrVSehZPFiFDHVfHTfyaFs57KawwKQFHlgc2lMX+VbjFF5o/sok
5PiGxrD+RF4uHRPFCvYUn4aNFTPjdwLEjj5xPbTsW8Ym2x5USSEsZ03jAEvVXQdYFQ6wS2Q9ug/c
BkHUskQ8JrHc+rsEBw1UuV5V/mwqKX3Jgmx0ba1A76s2BetPrLGpz0ZmeA+l1Iuh46ENwAiCOp7V
eiy2bRmFDKUTQ6adZe7b1JV7x8/rY1I34WnsuvRI1VQ+ijUtq6LPu8CWUz/JdmXFuRJKMLknTRuA
PaRaZm5loQ28TYky452Ste69KOdCeRhSyfA2kSwK91BCJNTOYad5l8sBdJML+FR1ymEsik1naFb2
Ke9D/04vB0V1inwsmAXriyKyjTarYF6LfG8H71D1IGij9KKWfTAyutGC/5WVTJaecq1N823TSY13
L9Slcu47udoqZFQ/oDYoEDrSQTvnnIdkJV9dfLumeQpAcvhwZT5XXpY1ZybJeYtFHfLrvV/cy93X
KHhQIjsND0r2pxw3g3LWzVWag4UAkRSZgiHDvSDK5+9U1taQUUSEPcyDnxk6fNC8X5GcMM2V72XM
DV27A3RwV0DPUiEOUatr8gkLjk/BAQEOhINgGi++dkSpII6JT2AM+kayZWevnZtO5S6KKB2mK25v
wadPpKFMpjKUiO7FzOlJQqxVUi1Qr2wAcT/kiQ4m8TC4r64SrHzUpWVRKRPpxyDThYu9XlY+dDjL
AiS8W6nURgs1O0li38TQehboXuM7ms3oSVFqj43erVF/LDySV+HH7PGKhVZWhImpoOiLg1loG4EN
rvuIWYWn2y/JwjoZiUU8BPoFHoN5cK/0g1WaA6iUsE23bqLlG1nIXoS+24YGpFSxsO37bCV2XciQ
r2xOq794mg0v1GHFxmbcdHCAKoTpL7dXtRAdQ2NCHE4yQEtpjnBzgUWp1QCcIddctJ1jG8o+2zW/
3bayuHf/WJknhCn4+3bsgCuNjcVTKnwOIuthQvUIRrwzPHXfesL+tsmFhdFeN0GgEZYq1ACut65W
hioYYRNjqjN0KrEhvHCPcSCt5HwL509BNQQyGPJ/sD1zM/QdzNzPCdKkeltqh9BXiaNejbW60FJu
CXKIZGniosbezHsMep8ruRcw3Mslei8AD1B5HxiqcmoGUHK70z1+BZxqA2Mbnerq9kDo8c1tmxZC
Mc+LzqknGXd+1VoH39P9revm3p0fdMJWUuOWCmWlR+4mqjua9bFuFrZctv6/H/zE814chFmantW5
pI8R6Djd/6LHT6b7R+6PQbUd4yc/edHb37cPwcLXuTI3qzCFdSCLwWTOd+/NHlKb7Vh+Rl/utpXF
W3qxqJmzDTQK28p0ukuDIloXUtuJfGXloC3V7jlnVFTkaUKCMYnrA221QaqJTZlDbkBR1R9hlEth
zfvmK6kt+d8YapXjTaJKK+H60j26NDs74FGVJnIZYrbRum2evCrDsI+bFSNLO8jwJ8qogHFQ15wZ
qWOlGlqRnLalnecp/iOC7Cvue83EzJVKWclb6WEiSRDQGlz/E0zHK+56Ya8mpBS9c+h/p0bd9Scq
C9Fo46qmBiDmz2klfPfcGGL6fCXlnq76LKO5MjM71U0Ql3ptYgZdjzx+zJji8oP70IKgcau0XxJ9
xZUuBBPYY0kM/8MqN3/hk4ImS6JRvKsHKOWy+jEcjW3dqye5djdGssaIu2gOoh4TDoAJhDA7DOGo
F3ojkY+6NKWkMd5qhc7EGPIiin+f/3vuU9BtF9Zm54JJtV6AwTB3SuFx7Cpbln9V0X2t7Xwa2ema
G1/6dMyzMdLPDTYY678+IWoUyKPfjVjTf6vG1jL2ffcnDl+tzt0Uza9eXUMiLW0mZDYgJVEIo9w3
N6j0tBc9WNiDabY2c3N7hN3SbqIQaSdjcBq9+XHbGy5dAhA6kGDROiXSn30+9DMyK5t4ZrIMzGmv
P3qetpfJ9uzbdpZWNgmUUG4jdPlAkWYOgxFw1xgHqLbteFe5pc2koV+S9vz7uWF6B//Us+dBEuz3
kjbGBJlG+Z6JUFIGbwMA4dw9DGttrYX+2l8SCiA407AYROTXJyQbJTGyBBGeyH31TIF2295Jd/ox
tdWDe26dBi0o8c44ys+3d/PjV5vMwnrELCt8bPOhl85zW4oEKvTQhfkFkruDlOn3pq+tOPoFANe1
nZnvkkiBizLGjp8Eb1Xxhjz0UUe3oJIHMNhwvQp7uW1eqgDBVW5jXgfMFsdvtxf78RZe/4jZg60a
iRR0IroXpOWPjetTf662YayeBd07WZq5hW5gk2H+ttm1PZ6eqItovo1k5OALzEZE8lWt2LlkbBP9
eNvK2uJm949pt9prLayUsWOyjP4NzlpFeR/c73F05/b/vtl9vZmzAytmelT4tFicUt367kb3ndT6
Iq5pn07/yvWbhxWCbI7mFCjMB8HS2BcB6sIZnSpnsd9r3qZr0Ax7v713f5+yW2Zmn2gY6SMkkxn1
fnw3Glv5AQMtYyqn+ot+rD/lzzo+7ffqpZ+88Aez08AZ2J6JU3LydRcnI/CMCjgBexgg8aHCf3gq
/xj6xpAf28w24k3fMih6uL3Wj/6THb2wOeVsFza9ulKMIccm1c0o/NNrjT2B58OH2l+rMH9M/wD4
TexjSJrA0/mh9uJTSC0rLr1m3pfpfePfl+pjnX9Wxk/tGlRr6aBc2potq5GFcWgybKloLvj6Nnc3
KnVsoVu5Zmtrmq7hxfYFkhpkOqVcRB5i1DwYYc9+Bbq8C9Pa1lPF0Rtze/uDrazsb6H7wiLJbFOU
3rSL+WPm/Tbat2AMbWsNPL10LojzoF9m7hIBmtlZBPskdoKhYcaIbDN+0LsTUtE2yq8QdN9e0ZJD
vDQ1+1a9GvdZo2OKCqubfReNo+b9/t9MzD5TmuVqAfETNMVSDyXAk5D/LJi+uW1k8cv8s2Xz8oZV
qVHiStOZCxqVofy0hC2TKCSgjfsoWa64knAunj2QBsCbJmr2eTyi17lZyjo0XGovfx7DEPSE3m/K
brgT49QeKuUL6cmKzcU1AqKYmsaIEM8DBAvqAa/sXCSjshKyPR4SJMv9Tay+/Ie9JKpjOAKqwg9s
nV4mlWhYGOhGpN0R5GwIqMISPCdf0xFbeifx5uRrkPsgfzB7J4NODatqZBOL9nuV34HispVs30cU
/DfQaEhryKnFe3Vhb9rgi+ub5KnXyT325PGQdbYib7z6qyHdp/lKsW1BtHBi82UOfsKiM2k2v8Fy
0OHZ2cLu3nqgeCh9iQ75Ibin1/QmOZVgo8345G7d31ZziH4Iu9sf8G9Dff6YXZqf3Wql8ivRmsxT
UH+gDgxBbfojvhP2waY6+Nm/PpeA4aWJJR7UFNMas88oJwLC3kFYOcgiQf7Y1fcuLQR5xdt/PP2T
LBKZPTG5PiEnZx9PjTR5GJkaLcJDr511763sN4L1+fbW/cVeXG+dgkK1CHCR2RyqfDNvNXTS2Cct
TG/DSbCDrcyf1V66Ux7kEwLSnp3tAWaITF/a/sk4Bhu1cu6CTbFSavp4UvkVoPsmeDfgnXkGx+xd
mEgN/3aM4O64oVuR5Ds/e8rLlZP60f9fG5pdic70fLgyWG6v/ERUL2k3xpqQ+d8f+2FLLxYzuwx6
K5q1ELEY8VN9Lhz9aO6Ufcu2Bk59aHbe3nfybbRPbWKETbjVjuLe3Kr3a/nVQmSpMDNIaWsiVZ5m
vq5PkDqMbieieuZ4n8uf+lZCT/RR34Mn+G1s0wNqX/fSaVhBFy9kW9dGZ1cx0Kw+kCej9U9IUTeG
PR7KM8DtY7UTvpUPw+H2+V36npdrnB1fyYxEX2gxFw5npIX09me2Rrazto/zKKjJZbmoRmx8zo/m
vWEnnwRbEm33/MU6BS/1vXT/6X9a1ByR2VtNVMuTQXk4htpREfdACW+b+PgUXX0mbZYUD0lmuG6M
CeNF+UL4uMnt4DXdGyvHYQHMcm1HuT6DvYgcSjNM3+cItlxC0tWRdvFOfeUubLPjsGsOb+Y2tb19
DBJtVe1a/hi3XNufZVee7rlqNR3Hbus6/ll9qHfh12RLdnXXP7eHmjtocBfFY3B8+NM/yY/yZtwG
P1wOarPybKzuxezdyMQ0VFxGO7mPzVbZ+OdwlwZ2urO20Tn8Ub3nn4V9+PDi3zOdtF/LvRaqPNc7
MfN8ljZoWjR9ieGkb929yVzt3bCVkL39fYY66idKL5/Mwxo0ftrfuS+EBWF6XeDuZobm+vvnQjGI
tWSWjhGAgayTu9LLVlTcl1zApYmZx0HBVOwntUMHDY1DnnuHgNtSNOnKiMbSE8XjhL6JyewEY+7X
KzGUuIYKhGg067TvkZ9QT0kMeBJ97bnranOXavKPf39HwUwa0BHooBbnBEPq4JooG035HrPIsfcw
Wvq+bcH3HH0IKxHRSKIVx7MUc1xYVGaYc7cAq9y0U3aUffayYtsXwTfQJ+dRb9fGoJcuJtWVSTXG
ZGJ2/jgx/BwF7pRQSJp+F3n1M6OGAXyb+mvfuc8NEoZMm7/d3tDFO3BpdHZU4H4uykQkTjS88QmC
uI2emD/NcHQs49tgGEB2gt1QcjWyQfikZ9UDTfm9aLyJsbux1PaUasYuj7zn2z9r4WQBwaZ7A4yX
rvg8/c00rzTHMED7WoBD6j5EeNrINzoJvbk24L8QKTN2DkUDJR+mLj/gGcuMGCzLiV390HVC9MVz
YUPjw86DYReQ2BtKJiHuMFAWGp9TbW2advGuXnz12XNdpFCAugkfQKrHnduUD30HqtQvVj704uFi
JbQ9FJLHeToC0yiiqj0uIem/6TUkWIPnALPSxaexP1SGsJKML3xAZOymPHVS4vgA+a/FchRDk1XF
yddaSXemVHxKxj9pC5+zZq48I4truzA2e7kL9GuNosWYW4EBSaNDVMEEQXf7rqqPEtQQtw/n4he7
MDdzeyUcclpZspWjC2FrC/REE50+EFYSgLVVzd7pBgUioXVxB31t2YLy3Q82gvhdCr+05p0h/Lq9
pkU3d7Gmac0XeXHLUIsVVGxhFss24eqmqH95fXqModT+3yzNHt1KSMtAnDJ+Pf2ToRsuyHZUvaZI
K962s/yVAO6gRsTs/5xbBrUb1Qgli8qCotrgiR5qOIf8KjrcNrP4muOr/5+Z2VcquG2akfMG5nUk
btwskA5DB+T0tpXls/CPldnnSQNVrMyGxehMnooGA3vvbXfM6z1axoX59bax5bMA2bnJ3Mg0ZHZ9
FrQ+HS1X4HyDzHSEhnwQynOlMGw/lVcClcV1wW0C0QgTvST116YKvZcUV2f3ZCYES/1ZKb4YvWCP
GUJmksMg1O2VLXklytJQFDI7CzBpvo0KVCqaj6tPS82OyocS1dUs/zS076W6gkJY2kQgagrDeZMc
zXwSIVUJ8ZEOpCLiSdqhLT3iaDkM9mmuPcXoH77eXtnSMWSygkGEiRaKacTrjWzTLFOT2qscpQy3
iew9DF6/u22C8Tf+kVnkCvSFLq9KTULX/qKjLpxEmJnJoEVR5ZgUt05aGPpfDcantlLdwXcVy1H0
mrpCt2W4KjsKgZL8rDNTd1rFzV5yrRdfgzwZH7yBXnGUCvXODAONQo4pnDulbB+aWupA0WgZ25Qr
UfGzN5PqPYp75rkrKX8HY2n6Ti/lAqCErP8hCoL2XCGn8lDGlgvzYsKYf+v1v4NGT5SH3lX9o2dM
cVo8ivofvWemd6PEvnzMx17Ydt4YH0fRN5JNbUWae6dGfnjWcvoJdtInmmhrbS0Pm6EfdGMjCmra
2ZGeWTLYXBnBB3dMVH8bSjnQn0o0KtKIzu+2sai3WzLJ9k/b9FZl+0YIpacVNpbiuN2YHgdJ6e9C
SUjOVZx0r2Y05p8roXhDEPwJU+2hz1LkYAZxHFu7NiyIDHxGgJD8lJUdAjLxt8aoTWeU8vi5oT96
8CpLgjpVRiI27ekYo24elPlW1aOudYZE1FHAjJWtHopMjcepvI2lSaAFUMKJkyRs07asjkLZFicN
xcUjY0lyS8+h92EMFpr6Z+Q2kndS4zF2+NW5CVhfD7JtoZYGkul+Lzt1lCWWrfTQfjpJXEbMxitD
Duo5CJ/lFOSXMlbta5KXYKYEy9r1rYtAdWHojQ0xhPith0YY3b04G/SNanl95UiQMu9gtQlzwNWt
99KMVW2+xHHfDMCTUvlL2tXJIVf7nFlbJI53nSQNv0TDQ+OulPJ8m6Bn+jZYfK6NlLp6Bo2Pik25
1PwvjKMV5kn1CuuVoDs5DHVTya6dFK5yP0KfbjGRjWc8MNBbn3s5N9JTRWdB3Qz8/21aiP40I2G6
mo3G3dDaWWoZo90EOcUdpcvaXZOm6ucg8SLXqeI0PQmJKB4KdmpXE2b/gnlaJVeKZCO1I8991VpF
2rS9WN83St3vfNzXqfLT4uAKtXVWOubgsepF4cYQa+9Qx134DIfseFQ6mrXwLwbSNnNr4Pr9iMBf
brVMkWoadB55bLRHsPOQR/VBL20mrZw/StB6oV21ATFFK8MYAwuSe1YEIX5hDL77DfdIsB2sMfo0
dFl9AN0p/fYFMPWojJrjXZSGLkKCmvKpqKC3CBKK37bCanda0UYiRGde+Q29F0gJjCT3vsphSAMr
D3Kze3LTNDmVboyynCnW8Se1q6wXRj+8p0RJh6/dUA3GTowUaz92spseRkOozr4UG7x6sGxtkzrS
PyHiCZK0M4VYOtdinD9rQp3eyYIe/sk0IiYYty16f6padVt0IBrL1iOz7V7qLo0npu76pI/GsNGS
JNxGjJINK4/1As0w2TACNIzNU2WEeffaGXeWkWhmleAQmlTcCMwR933iDAzZM7O25al704rfKlAW
28dlNnZ0+jF42SbN7jWx/3Hbay+g/a9/zCxAqUQxr7xoeohiz1a5hWmyCY1vfa9sxsb7kxU/C087
+y4xWF3bwSq512J+dbkbs0c3BgZvpv1UtWfOMUybTVOkm7SSnRIWAMGVDiqKaXrMADk9XGgovqxs
wPT0zV8tPgYlCmvC1MwxuwKDOrJh8Wrp5Y/Ih0G08ndKWn1r4i+ZCJ8E7E3bWs+8TZz704DMysu8
EAhA2jF1+ZFzQSxktnwVArI+NgrM18Ujc3M/uCqnNj2ltKlXVrr0Pl+amn7KxfucCc1o1E1ZwctU
bAJrK4bFlqImg6PO0H7Wg33vnxp5JQBeCOGY6JhSSrj44ECY5a8R8hguPTxiKh4/bew+w1tyGEfR
tC1mpfIyehaG77cXuhDGIVDC7CW65aSzczid7wnCGDeYDKrA6UDrebKPmMzRjdEq3t+2tRBYQQJg
UlCXCOUVc/otF3vapn6l5sDY4a3+CYeqbaxRVi2dj0sD0/5eGMANwn9nYqCpi8BBZiB5SDv3PQZD
TooUF5vb65mO2/w2QGgw8QX9bdTNPhc4fN5tbeRztS9l99kPv3j6Sllwccv+MaHPSmb+IAy50GGi
V/qN3qPyWK58lJVFzKPd1B3VTpex0JQ/zPbQGG//oTE9scFo1KAm34X2xfVnUUZBG6JIIqAO/MQ2
G175orIFSXpP5fzc+vWn0Qd8WHRrMIal+wQvKU1O5ibgqp99oEiJke4T5cppK8l2kx9isiVQE3w4
8ePXXlwpMiw+D7xTTGdM1TbQxdfrhJ9kEOBVxj19Sze1bMeP5RfpgfjpmP0qantYsbd02mH0Rp+N
UXBETGbbmjZFUynT0xhJr0UGcv6HYNwRF90+5EtWIMdlEsTCP5DoXy+q8cnyRGJOhnYfq9IZ3N4u
FEKIf4+6Y5bsws7s7mo5s6RBJLKaxLfFzDhUY3zOCFHjVFzp0i5dKgDLjM8Dk6aCN/tOvVB2Wuhz
LAg3zrE5nodozZMv3Spm1XinphyZLPJ618D+q4QKHAW0Rjy71VOkU/rARYaMfvvtD7QwSMMo8HS3
qD0bTFLMdo4co4Af0CIq2fbvZDvQUt7V+2KrOuNdvgsc/cXdGVvjjaY7U5h2eUpXKg+Li734AbP9
7KwyimNj+gFxZQf9KU1/R+OKr10qrl+sEv6P6x210NPqoxEjwgFi9mJ7n2zrH5Xj7uOdfsx+uq/V
U/el/Bau1EOXOs7YZTwfkjAKU/NiL6xxTZkKNLYY0f82HgxEZ775kuMdXwrRlg9J5KziTabDMX9X
Lk3OPqjijWMXuSwV7qqjdPCajf7UIriwlRzhq35Qn8OT/CA8iYe1tu1itD1JFFHQg+jEmnehoJgc
fKV2kSLY92f5jbpRuAn27gEwwV62QWkEL+W+u/t8+wQv3scLq9PfXzzbgxQ3hRUKfNr+KRI125VX
WJanA/hxQ/9Z1nSALwyMJnRHoYeB8oxKbHsX/oEAaGfBMv7r9koWn4DLDZy86YWlNNWrKFDZwKS0
o4f6PT0HWwE05U7bW6d6H325bW/55v2zsJmb8XwvaGtUkxwPhB5zLraKdFzcvd62ssCwMnmYf8zM
DiT5cW5ILWbqTfKg2aJTbN+h4RaP7ou4+w41yMqyFkbDrg3OPIqq90HLOD8Rw09QvMn9KDpyZzfv
1as3bpS15S3F+lQVyStUMGbAoq4/mqplUmgUHA9g+/V7tZe/gmG5Nx+1k7Z2PpZeU2Ro2c0pwCeJ
uTZVhXAmjChUOZTTnpWXdgO8sT6H7+bRf4Y3vbkzd/X3cG+tvBGLF/vS7uxcMpmqRB59UEf6GW39
z+km6FEytvtnQNmaIz+o30LBFveoL64EKYtnx5joQ1F2BOc+fwn1ICj8LNKJL0MRotI0okKt1cOw
EfxQOPpZx/JHiF/sXNES/CrEiC9jIVZvWQf7uZvAo5MpY3qfl7mYbW8fbJXdnvuFy982O9f1aJYp
rKD4hbR1ZIRSM6Hb3TaxeJSp8MK8SGY3wRivv3ghhoHSmQZxzahS+FNepOJrJ/uHKGmdPAVSkPzO
c/ETc4Ir1Yrlxf1/w3+F4i5cEcfdrIKBjXdDadcZ/i6V4v3K4haP8z+Ls2alcl+n5jdJvjjdKT+j
DEH5hWdSfDMZevx9Fu7H7/EfEcqVld7Dkj+/2FNLvt7Tesx8Kde1CglG8XOdywf4kvejAfDNUD07
KjzHLPSnKle/3l7vkru9tDtzFLFSAvcR2dJEeCriH4VwMvK32yYWd1SFeE2STAn+5ZlHT4uhNw2X
HU2AEVC/1B51QOTi+20ri2fjwsrs4DeBoEbZMH234JeZH5s1HPxi1DTRwJOcMDZKknL9hVK4McXA
I2pSHlkEMqi28SA+FRv9Z7Gzjs2hX2tHLa6IFJO4fho0+1s5uzjto54Shme8GK38WejOkbhyjxc/
vQ5PJPBRKCHmLdCSAQLU/lhQU8KJJ/SICv4faV/WGzcPLPuLBGijlldqmRnPjNfEjvMi2E6ifd/1
608pOPeLhuYdIjkPQQAbcIlks9lkd1c9DIssMGw+iglGBht3OjylXU7bOEbwhBATc+b2sRy9er5v
UoFD5kKgMgP3ErxcyKyBhYrVDd2Iw66ef9/FbwM0BCVj+y92vIFhLMxacvzd9QSvEyhKpzQP9rrx
LOeCqwd3u2xgmAmzMxlP8+t5Os/7vDql5gG8nGgFvb5d1o/9dE78QdGZu8doxwW0i4Cims6SnOTm
e2a6tnKwJk+ZBSbAPzBxbURXLUTRPxEwgOhk0Mc66pz+zeq9evCmG6ug2i67iV3LGxJqDe6aBhL4
Nv6W3eCuU73ZQUrRJIrRrLg34868kx5xnzuXvdOdO69zutd+f31SuUuH7qlVGgOMeRqzdLrcG5MG
YVIQTZzihYBmPj0kzY9UqgTpY25Qvso2/S8Su3wE6R0L5zCWD+3BlW8ZR1K9KPNLVBzSoqRyeeiS
h7yibSgqb+HHXRto5oDUGmU05R6DtD+glme/RE/KI+SiQlrsJwcpxVRyorN8LF3ZFNgR12Y3yMwZ
OSA3EXYFJBLSCDWFj3l30npIud7myWmqRS1WvCJmkHijxxe0nCCwZZWl5SRqx6bGOFvTbc8QkkeS
7Gbx5ntzV+2RbDxrFc3v1MfrJsTNh5ggP0KuB+WfoIG+tFmtLOqULLDZzh1e4Ptp8BQeXqOzvV/u
BVDc+fwDxRpRMlp2GCwYYfWt94xdfUve05/leb4Dvczs6z65T335e/gaUeF7wBpWfHI/G2jWiGaQ
nfXrKAdXoTbNd9nRvC32r18DpzwKDYdvsxs4xnKUAYLdze9J9W2q7O8HJz4PFNRwjxkNHfOUnfN3
UfXyGtZcGyIbWa2CkAUoTdFqe9dIx1S+b0YqGSgC8q6vI/f4W18y0X0KQS57/f3Gy+F+DDKyAMsY
2+jR1sFoCpKw6HAdhBuMbEAYV5oaTdfbCRyOBA4iZXpElvI6AG+61lIfRUXhDfrlGIuAZHIOIl5s
7gXZGpBYOEuYncvJdkKouRdmI8hC8Fz1Fo6xiLDT0J+3yq30IFbN9NDvm7NU+bmoJ5r7yLcFYsxA
baYkjFVM3ORrh6Sk9Z7QyZ2Oo0KbIyrqyPf+KO3BHPUwifa3aErXNd0Yxkrmhxd1QOs78oEagZIu
burZnn4Hqhj7QfezXXhYvMArRLcZETJjkrLVdFqfY3ZtUAlHN5n5Zc5Q9rDvE/+61fBsfzu7jFna
/UjGrgMQQU1iXYBCGDQWIl587lEAag40zK2VHZ9bv9u8t7o1hq0LL5RKVL8cw+yl0cHdTvvkKEeP
kg4aYFAUnBL1C1Smg0jw3Meb0O0XrK58s5RyMEbmuL5idvldNj+hgoCiigVJV2onMf37OUURD9zJ
mvix2BdTU07zxZoQGsbznSr9qHNfE6VNecu2hWAsU2raQZVWiLlUHooED2BG4HcgeLk+Eu5husVh
7BCsUnnVF8DpoL2RvfWS16heWP7SyBllx240O7l9Nw2CMJBzrsJMwJ8IEkGEEGw30jKNGe4qQFWa
mirK+9C30MUF5+bTFKBOvBfsAY4ru4BjXNlQxlmGgjFcTMPmvi4KV+8Sf0CHLC53ggnlnAIXUIwz
W3BbtEZjvWkNudd06U3YimRURKNhTKMZJFObO0AM+d2ivMzKk7U8Ff9wZcRADANaHch1owL4cj/V
I/ihyzUgmMYnFOGQ+FCIZNx4z2RbDLY3RJG6oOgqnMuzlbloj3btEPSetvLamSVVw9rr4sVd4mlf
x/ODwPD5C/Xf+NhO8FlVJ5uMwJb1bxAIGNObrNqX8TO4Utvoa0j2nfY01wfwyOrygyYigeZ4q4uR
MxaZapGu1xNmNw91J5J/NHYEtrWQBqX8XFaDd32wIjTWKO0sytL11tXb94r2Ux8SxyognZ4fUcZ5
HYp378KbJ0K3lYZRR5fxpd1oSaUOVoCRkRnhci2dZKR2xy68r5MIad7gtSxQZdopj8h23Vl6vMq8
Xv8Ejuu8+ALmJChz8OEqKUabQM3Ms6xRQYFbozimAmLN61Dcid0MltkkhiaD57jAYPuYHCHO4lc6
udHsgaZqBm6gH9fR+AND8QlOWPCiss9RcriALA9EwA6pD/rkLiWKFnfXIfgD+gPB+JYsHupAmgCh
oCJ0MmmVLnhvPaXDLkmfr0Px3jywTn+w1uFuTmxFjcAkoCD4mm+QOAvOit+erR/IxNyDwJPc6Pvs
QXSqqtxdvxZgGwYKKHR219vKlCpDDMzuS+8lLghy9yiAlUIaO0jzetoudycv9ysa3Ri3+MUJtnvU
7ltRkQqH3QCn3+ZDGAdQpzDLMcOHkLvMeU6PoHkBu63audYJnVPOvH9L3aqm0pfiq3aIBKE99/jd
gDP+QEatb9wQrPKc7ZvRkbVjFzi6Cv7ux8oQcbfxYsOLoTI2VU5Nao/lOud+5YLVYPetnZxhn7j2
o/LYedBEnXciMku+cVmg6lFR0A+WOuayhNmtR1XOcHwZBm3RY1QaayX0QsGSdwatMCVoxVON0DPi
0MkUlZZq6vbkA+10gnshd0ttvoRZ6ShSpnYZ1nsUGsfGs25DVFtHe3TjjpEgzuFb1QaLWdjYqtJK
mTFq/aY4nVvoC9wn993e+IKLVEoNqjmx3/+Q3IcEDbvXt7NomMwqy+pod0YEaMlE1QIUnCAr5zZN
T5PhZzTq9DoaP3TYjJRxHlVSxBapADdLL1NEaF8fGnOfByC20r/Yxj24NGhcC8bIjbws8B1CERbp
BpZsRVpUEF83AA36lM54rreM6gGUEkop0jdZP595Gln1qf5DWr9k4xsJqUE0pQMpROIpBm/FgEyt
KXADfBDQq4DEHGSObIgXW22XgnEflPMdQmGr8pPW8iNZpMb5GQbtLiCWhYou0jGfqLVL5IqGSIsQ
EqNgOzBqCDq+dGnhXreIzz7tEoWZMRSD63I6AUVOPlrFa3u3jj5I6s3QuUgSARjn2nSJtu6G7fpI
U5ObaYzqlaGls4nk9r1suvGA4uzWjUp4kso3u+c4rAQmKJpMJrhR+9+6sBhm1+/U5DhlPyc0bv/f
ppKJatB6Uip5DQxbRSvAtzE/5MvOCgqvMSF4bAj4HNa/dmnqF1P5m+JgO5VzE/fDunC55Um9B551
ufgBOafDoqL7xkaIurs+PE7t3CUiczZUFhTJ4gaLlx1Q2KjeoDeoOnVH2wPb+7n10dqhOY+z/zXb
Qd+BEmoKrGd1hddGzJwIxF6CqEoxYintvBA94t3fE+evI8SORrUJeKYM5hwYeomAHzNBo1n53EcH
0z529XOUedBHuj6Xn73+JdA61O3iTVJdIunXgtjKr6Mfi3xTTE42uj06k64jffa9l0jrxtggGcMI
TlaQXTly+QHiKcN0stqkZSnwify1Ad062h3wlMVeX+YE7ZyZgWaHBNXDuZXirBbEA3xH9QeB2cGz
HIGHxYD1LZCnnOOajpAYD0z9NJQSKBmI247m9+tz9/tB6rPF/cFkdjSqeSO7loEZF/UL2qZKmmdF
7cl2lu+hZ6ZrtNYlDS2I4BL4APtb7lhS3RzzPEPNdhFL2ruKBrKPfiqlU6Nb00kep+q73kXZ4yAl
+jmOUWVFLbB77/Ol7dykQnhT9531Kxvl4Lmf5fldVzXUatQTusBSTbIdPGFo6AcMw33YmYGfd0TD
u2Flp2dzCIezOc/hIZaN6TnpunMLvYu1kBXXntrW4g8IRIE4J7UJOpxa/Wck1wmKxdIc1EgS8RJt
epIrM9+lNXnSJsneQ96XeI0U35d2LOJe5u4BDcxqBjrbTHBLXFqmVKhm06sF6vGUV/RSzFIMgQOq
p6fJFDh/TtSDTbCBYo4do4F2iyTl8MyJejAkqO9Z+8p+lfTEASt+GlVU1r3McK6bD89DQ6sL+kOo
iwIdMmOxdT8mUqFjT8xTTps28+cidcayPzSk2EVhsp8hhtdCT/I6LG9eLQMpG9zUkMllu8AKFAOi
Bxh9T0GLzW6iWipB11vVvieBfZYVUS0672TdwjGuLIhMIslrm1UqP4wZZJWsrwmuRdfHxNv8WxDG
i5mNZS8l2NWdsPyJbEOcukP2UDcKzcqjGhgC78x5jAEZK44Ac+1WQQTGwMXZMiLHUaE5AcTVWfA2
WrRqbFcLaDp+6bH/WsTqUDe1Z4j2Ke/Xx8qdUIivr+hoxbCZQyiT9Cqxyg58UOoPCFw48fLS1QLP
xp3PDQazaHVOIGg1NVi0CHyzy24MVddMEEG8qv0Pvf3rMhpMJ+RF0QSHqkbcKi93uqWlZUhG7PRC
A4FdZHr6+0RKQTzEO4E2IBZTd5KOUN2R0hLhctk+RwXxi8b2/mVl/hsHywNoVItU9BLG0VaxF1kS
refOMYYf11H+P0Hyf6cOO5I5WMzGaHHqFKEnVWtzLc1X8VLtWy1TWzot5Vf0jtqDaJPxDG89wP/3
DGeHV8yRovYlQgX0OSETK9EALjEV1VqIUJgoDpovxVKuzfz17BHSO8HgR8HPf5lC0IjKaJfGHmFV
BNBhrafFDJA+eQqXnTx+XcguBXdTEO7y2Jfa9yb6Go+CWIu3q/Aw9x8qc6Lpklq2zQTUoH2L6+dY
SVx9OErDQUufUqghXR8kdyI3aMyhlpkxKu80oEnSa6x96KlNocxwHYNvixsQ5gybpzIJg7WJNake
gv5OtW8nuaR9eQP21zaERkLpoN07BTXCdWDeIbY9sdfBb8LWKrKzbOlwYptNsFumycnj6LYfodJm
zm9mm/t/DwfhXjDOotUJ3SsMnK11dhwn8IeD8tyljmokcLuJa1W4xQwiFkOemWzBGDPROm1RyxRg
9vAUGPeQ8nNH8m5lpUvMQ9QJErw8M0GQhZ43hALWJ+reoC8qM1B6JPHA4ByaDVT4iFekgkNr/WY2
Ut6iMLsaFA+kJC0OrdK+DVI805m7VL1PMgEML6TawjBnYz+CXk5fABMuxT7r9F07QO1Ps0AFptIe
tAbFdCcrolZZ0RQyp6WdBqE99iuq+mr30By9Ue0v1w1QNH+MAcamrbWqAoh+pQua7Rk9npb6OhX6
sVUer2Nxh4PsMdHR7AmBesZxFGaWd4M+oKAZlgBtw5tRJ69NLMr2c4eEYrPfR74OeQlmC3dlMis9
YAiubs5k2fd9pf8CRcsun/6eXhllkWgjhY3D54H44RKrSWK9LtIGRS/W/k5FEco43GpxRq9PHCfE
uEBhNm4x66ilJ2jszJp9tXS0EYVlHPMGAOoCoYNkggeHMe/ZmOM5DQBA0taFcildFN0v+y8LaIPk
QPqI2py2ViCoC+b4I9Dr/BaWArs3RBIvJ8+GyiYS/B0Yq0xETXJAJ0N/MEFKkBSn7lSRRJBD5hjG
BR57poRIFoBhpMEjoK/hobst91l+WCC8c325OMkMWMVmYEzcWUSGkbURgJT6UOkHAsIYY5eCBMh+
NkdfRVVPlu6nZEeWnna9hUugSHiSs9W2X2AyQSkuRmSsVHzBPJ+zeaaqtU+LvWCY6x9hfO8FCPMu
l4c9bkfr+qXS7AVg/NChBhVP7am1c8RvidfDm0TK+FTiyiPYEryrNcChDQUWdRXFJ8yeSBdzmUe1
bxwNQSMB041k+Vn8UuhPLeqZAvMA0QuKfqnrY+ZulA0qY7JSlUFb1hzQ9tH7SugWqoPLoS/Xu7Ck
FVh5hFXt/IX8M0zGZsdAK3JpwTCb9lxbd9BIrifBBYY7leB8UFBsiX7ST2Las25ClK8aYa5y3N1O
djS5cj2Dql3RkF61C+gxo4eI2pGaUKIvBh30UhPEXbxxgnYATNUENZkIhy59QW50s5SOS4MmyRnB
sgq++tuofLu+euvqsAa7BWFsRsqghLIMM+Rc0H00pd8ydSeD1dN0RhFhA6dIEhwKm/EwhtLJdgPa
H4zHmLzQcKbqISYvUfU0dTsbYjhj5WXpOcreQey89PsxcxaNxrGrmq/Xh8zzedvvYOyni8G6gEJh
+LwcagbacwF9Y8TWNLH/nn8QIybgkEAPNgQb2OeDFGmjVaUZI9YIquD8WZWcSqRmy6l7vkRhQqLI
rqJMz4CSkNxVWnea3y35ZpCPUb0LyHEwcz9QT3F6Vkyo0L6S9FewvIMA5/qsrrP2yZA2Y2Wsda5k
eex6Bc4n9swZywl53ZpAH9FEnhjvlt2/7A40pBog3QItC9ufaKDbLJNM4C2LXblZS5DfMdU30hHR
LVnjxRroaiFrV8vaGMacXVlSR2kFYWuHoLYW9L8uociYOSk6pVOKJA+6+kdwZ/cJzX5BQdqPT8nL
T9Bn3Km3savscJi9oJTmJO8r9/qccz3Enw9ji8/wllr30IxGtGA9pUFEteWQaoI7C89BqCvjHxrU
1tsYs66LNs5ZVkCdKG+eaxk+Itl38w1ZPEUVlVnw5nkLxfiieEZty6JhOF3rychbpKooLShCYFxQ
XoM3LV2AUOYzbZWapqJsEvfk2A6C8S4JaL5ifQBEjAay5hjp3pi/RfI+QZe0dBO0J2US5Ht4VqCC
WAJduiu17yemk6bI50RZrUD3ZXB8xydbBMEhaYfYrarhRg6aVLQSMlYAGkXcHBJYAWrbb1q/3dm2
237Eu5fZ7VFqlLuBE1BkInOTtvvSkwTnMc9lb+EZy5DKnGTzOsS4gh4f/DQiY1O/iZd/wUGsvzYZ
omWSrYq2jFFO2hjDnKe7GDyEybtR3hH16e+37Xqj+H8oq5VuHlRkVRohLguUBC2MhrSHYLDTigqG
lfWCwjpkDVQYKNFCjxF4rS9RRjXroUOPd3rbym8leddME7WeA7DsL1Qj5TG173Pg65ZvZ54t2mk8
eMiM4Z0ZlfRIuLBlatlshJFSzlBrmO5afXQn88GMXsj0oRZfJMimLG5r3FjYFNqdWgpCUs42X5+P
UMtPkNBSWO6T1sT9U7F19MfLEvqEazdsIZx1fRF5GFCPB7GKirsulIAvp7dPh7abbZS2gJsShBwz
8SHTJbidcc5UsNTiqR6hA7IPNuOuUORmpA14phwSWXSJvWXRaWP9AjVji+6t2BIc4ZxddgHHuC4j
AlFovNZLS2Pig/33rKFfuBkQ05Npf332fh9NjHWCKw7BpQHmdQNPH5fTF1n60AQ2qoPGm5JG/ugE
qGSE5jAq2G7KHap7F1p675ZbU/I4OCiwcxIauh+5m540R6bmayMYPG+uNx/EnqWSnenjspYrLT2Y
iH/OZuTCZUdNRocQJA7zP1yIf5PlESgp6ugEZLbnEJJSNwvgKWtvnOTkuotRf7Tfor2d0tcxp6VJ
wf8mmHeOV7iAZXyP2gx4nmwB+wxOMZmGNe130PWiwUG/j0/L3vaHY0YnkPbY3/FEn9M3+wCmFBSl
aTT02/fbcnE7f3YC7/qH8aJYfBgkHVDuCItnMx5hF6PTNcCHBV8lvzqFbvfR19Ryg1PoKQ0ESWaK
GOQgavvhbeMtrHpph0GYScoCEQsnbCEwoIH09uX6wDhSUigL2AyMWWhNHslQm0CYPgZX2+tefFve
Jt/ar7ETPBG8AdPwSf9WIZxEOYJ7E3kp/fV//ARm0fMqJWEWokpudlrag39KOUGP9Ot9fv54rc5k
N76AOpm+Sa5FiTsfRQ0lvGqliylgogdbhfKwvU6ytD9Pd/kvyyn3xNhbh49v5U5OaFBQ6bv+ZD3Z
O/Nhpj+uD5938byAX/3e5rydGtQR6TGGT+7uLAdqIe+KO9GShg8figMxbU9zmokKEq2cmmGsuwlB
NPyH04j1cHYKutt8WYtmA6+tfKLGeB3PUMzrIjEKnl8pvEHqEPoLFho4vseRN4kSAdwzWEP/P7iB
ZPxjXxAgPVcZ5oh5XzpcrrWOprJO4ZQdvd5p2qG076yWhj2qhIrbxbqtRPdf3oGCAlAd4yerpDFz
RkqTupR6D/yRHK3EDZNDYYd4D36+vsAiGGYPj+hhUNu1CDSQ4MLq8qQqxofURI9KFwhibZVzHVI1
tKcb6GFdNVOYIUXolFDIakv2XYDu7WgXPFhedpi+WF+UnbYfoJ8knYtfT+QHog4fR4nfujOdnPZF
tKv4HnPzKcywm6Q1x1DC7KYzti0omVpcTRM/B3UFACcQ6tNhJ/sLBOquzzfvjrPGPAoKyaDXiMcL
ZkPNihwpOsrh7W52FnPaSartdA2WdsoXGqGlEA+sb12neWorEm7nOWw8jeuwK9zEP6UyMqnR6nrG
tlLDcyD/HILH64Nbv50NTAx0iynIV3PaQOWZ2GO4HpBqNM8TDavSDP1JCbPEaXP0c11H45iTbZmI
7/BwuyqNMzMJwfioQC8mKkfbbOVFf6oby4lJRi1IDFWiV/g1qGLGdoHGOMImUBojjNfaqyJ0CvTD
Qy4lMCEp9JhCYzttz7omMBU+Ih5eTBmTKrNqC6jZ0Yu0hcMz48xrG9wT9ZcEbZJ9rj2N/a8sCJ0h
FSXVeMkGG3EEYkskW1HvxRy5iZ4MnUFQHKKA2IHcquh9UVUItzeePB7UzAN1sKNLSJq/kR7Ekumh
1gTxLWdd1a0VMaF0EtbtXE+wIshjHYrG8CHy7M0WiDNinc7R63Ur4u4JmCyqPVFxj5LPy/3Ymko4
9uBpx1ESozSxPU1yJrgZ8+ZUhRKIaaOC4/fL+CVGmJQzaEerzinLmcZQw14CjdqN5aVBeRxAcB+A
BlfS473Z6HRpe8iAZnhE1hxwU4qcMM/hrzzMyGeufAjs+qpDHmpD34B1AZpm1YReETs45nO2m4Jp
r2SqXxSZb45PqxBCLoOCpp8PharQ2qpoQyDwoFlOJJWHvh9xOn9PircUyUrSV06RZuc5tsDh0GVI
nJuC8JvrOU0k9pCjAS2/zr6jpLqKFjsZX67U38zxpNhU7V4ra9dH96SiU3E0ZJHmN6+CTt1iMrve
CEgjyy0wwzalMaoOCk1ywtHLNcmXy7vJPisZZO96VCf6/T88C1+AM6YZZYE6JTPA+1H62rVo2rG+
tErnJVlOp6CGBtX79b3Ajfa2w2W3XmGRdurW4VaotcQbX1S8pniQNnTXCCEMULtas5ehfqDpeHbp
aCbvYgne8CdUm037p+BrePet7desDnITeyIvloXyhK8xk9a1p9PvimHiqpO3BCk0QtDL/U2Wclqk
L3X2U7KeBPichCRa/OGKcFBDLpp90SIp2tMjtcf8q18aRLl69IzXF1U9EIM2pm+nqDUU5eZ5V+kt
JnPd0GNFqSZ9gO/NnqLBt+KbWTKorfnDVNEyFHgmjvO7cPYMWgSWGSm0cahpZvmtaKvqYHeqiEmE
488vQJhzWo9HKSzXsknoZhzCEOTE5KExYgeZJL/T/6F4DWhI+9ngl1q3D2M0SWfm04JT045lz1QX
x4pflDj+Aikdf04QICjV4bqdrN//KTL4g8iKuSJsU5KhXys2Uc9bqdk+aEMnzf7hhR8DQ9WQjjgE
pOqMN5DQkoY2ShTzSriS0Upavsvy2/WRcIzvAoLZ/hDIqUZ1rT2Vk2KPh1FqTP5adlCE7gQRHlX6
dh2Paxm2unIGQloPW+xyrTQIpZUpeOEdqaCDpPltcNfE0BF1IGbiXofincEg4vyDxZj6UNhz047A
MpdSvp+76mzHxkO/2LtqQHW0pkpPqh63VMGLMp3abL4P8N7j1QSaD1me3HVWnn8VfBPHwV18E7Mz
bOhFDnaMbwry5Fkr2++5XN1mWfoRjM85EoBpELijFOxImtBFL3DZDz/QtCryOZyQAAJvMsr7ydoZ
zQoOVKGGMnEQy6/q42P91neunb7kQrZ3TnsqNME3OMz9D+8YdSC340opLGVO6MX7wO2RzKY6Jbs3
6Ty77d3i5W74JJ1E/am8TbrFZi58gz0kM8R5gK2mO5JBHEm1D7n2L1O5tTImXihL0ifWWnHfFreD
TW6UVkdq59n8eyI9eAEbvc0gFdZNUFtd7pylLUqk/ICD9mVL3kG36VCihU1YUMqLCC6AmG2jk2GK
tR4mOlgfctTvjLnD63Jgfg2jYq9lr6CQ3isQHwQliZu3L6063PfEfqlgrEqR3iazDCWVXOBxuX5q
M3pm35SohZjkCB8lE6qaJ1BNxq21y02UKqPpZxLRM/JsZzvZzKJKktRLjYrJ7mekETp3gpIsSpOu
OwPeJoRsLfryEOFCAI1x76M8FWDCQuVkXTmRWfkBmooJ6thSRXAD4E/eHyDGyZeJEQwzFGectPih
k+XejB96yyeF288fWjAKlko0LOY4bsaojVG1iw2haXgEoLLd7iSluYUw7PX5W//Qp1P4z/yxp3CZ
Q9CZ5KhGjuLXFgmITHbzLnc68lJHrmmlx2ncXUfkvVIiykCICJJJFYRszJKlAYpAf/dRLPm0n+qJ
KqgMKeIKdGnlbapNjmSAeZL86PtfpPipohMZly8qF7Zr9LngY3g2uv0WZlUXotZpkePobsekoA1K
Mdyx1iJXjyORZCdvSbdQzJJWpMysRAdUOoaHbFBoGPeHZMmdZVKd61MsGBXbHDz31aRO6EZwiCKd
yxrJE03dG+bDdRRubLAZ0e83+M1FA1aTQecJMIGU7fpYf5FKFM+TzpNCjWadCrUVFAWOxm4CH908
JJ4JYqJW12k8iuQYeLsTXl2F4BbUzT9RY1ny2Es1gRm34ehkZUONznRam5zG7j1WpqcRrLQCz7Oa
KbtzQJKxqqPgUVJjs80jAr4msuBNtVn7ajd9TNsyyQBa1G6tQcExDBXBZuXc5TUcKzLYX1AaAXZl
xoZiOWqlvkRBQrRkYKXPOhCtzNLJiuOfaYRnBDOqXEjDFZ5coC+jNsfm1/U1/2xZGvYuHtZsVFqj
Omn9/WbJyxm6hFmHD1DqIaSQTSu9YB7fA6kVsS99XtEVCfUQKC9VVsWWSyR9qkF+oteNY+vBS5EN
g2PXYJzqNDDikZTqMjjQGgJBvesD/Lyql7CMQ0jKqgw0BbB1Y0K3zotNV0+h4FsENBz861hrEHBp
QZdYzGoWTdOSRMJkQgKZZgUWtNpfR+Av13+TyDqCqqmkNgGOE1u3RtTRcTw2opTPZ792MQrWC1i9
jM78DjMWFr/iRqJxBFoYObzr6kHATvz5rAISmlpREodMiMq+ZJXqnGa9jtGkU0HNfvIGvCzJ9vOi
IckYp/d5g5RtWwsOfhHqOv6NyctGHBFw2cMikpsRx2NlnGq01M4KhMZyqoFlpPv7fqTLgTK2L0dg
Qs4GQKKqy62gA49Y4CmFX5GJ5HSlSJuAu4KbeWVsPu6bATdowGVkplpwMIYHvCXjNvl43Rq5OFAG
MsEvbaD/hBnWOJeFMs+oojbs8hgF4P8A25+EJzOjqAUnIHcbb6CYIeVGag/Q0YWfQj+j9WZM+zid
HH0qnMYQvTfysaCSvfZuQM+M2ca9ao1VXmADEA1dBHP5ZkbZTa2qkJbEhm50USELpysP5oFQ938B
2boRYkp9McjwG6oiH+RKvwEvwrEN5UPRf+ui+g5Pc1SJYKY5qlb67HB9Fbk+BWV5ChorFbwWMauI
FEMZZDVWMZMqN6k1KBK/ByQQ+GGurWxQmAUsc7XsuwQo8ipA3w8H1AL6fVrSjIjIK7inKqqdIO1o
orbqE9WO1aLqPsyBJXWein6/FHnzJHNVCNkisWDhFQfxjP4P9Mo2urDQtIRrC5aTMRu1N+o8G1Hv
jyJ/fzJGVHRpiWtIneCxkuu//uCwEf4cSWOQS2iWKFPbybTvbeGNRU8Ha5cEg0OaD7xueNdNZF2c
TwfbBpJ5sZgstSCSBsgMC2ZHLs7rIXfa+nuiFFQWCT+K0Jg3isWqVi10TCQeRVWwmkuPhn2O9KcI
pLq6oIZKNJnMA8JoFIZeyMAyhtpbJHcufFzsdfkZqjg1lI5TIUmwCHENIjbHD3proX6CQM5R5sTv
yOAmduiNi+KG2Nlo9/maxdOd0Vc/ri8hNzbZLCET6ClgTBysErBhk0HjPHMjnQgCaIW7cAglkZPS
V25GZjJVpKEVM0YjSAzGwOG5qb917VELXUXdg9C6Kfa57i+I24PkwZIh1ic7Ezma/UGrnAbv4dcH
zHVrm49h5rlBjnqYMwx4MB5zvFhUKfjiRck47qxuQJhZzbQxIWONEafpjdZMUC0RNaty/aapogIG
BQsoc2QQTCxV1g1rpwmmUBl+tHqAqzOFyI9g9bjztQFaP2Rrl7oWVEkNoLHqaIk6wlB7VkQsV59B
wJyCHC9EflB1ggbtS5AGFINQS1wdiT6iXzDelT06Im1FsPafl+UShvEgkhmHWqph7S1VHbzCkgNv
jjtR4/fnpblEYcxdQlkv9GQwGGtR0d753GQxrYP3kXy/bsl8HLC/rFVgkLlkcKwJPZuZgdhHR7+j
Yun7xjbRPDZ2O6jXDoKp++yeVm4b3AVhbKtGPbNCqpUuSLyh8qeHGUTzk4biMtONwFtOEg93D+xa
geFxF2uDyCxWHmlGGmYyzjNjuTXbhnZ2KHjZ4Jrdb51Y43crHGPbgzmVZjNjUJKWvRfFqL+k6M7b
Baktksv5HDuinkvHI9jKMwPFWCaYypCPmpRZR11+Wt5A6mzotFu9VWn9qoaCeeMVb8loDcMLCV4r
DMhmXW6mvgVZp5UbCBtnR/nmy09gcXsonepoIHFBa3f8Fjr9uyKSm/qtLHIZDWCMG1xmwRRczazZ
IOjWpF+sm+y03Lfecjf4D4qT4Wc9LXY9fgzxV5t+IR5YTl/w2OlZLrinvG6fPCuOQWXXdspT6Xbe
+KL9uL5h1PULrn0hu2PKsumhqYcvvIt20ZfqxfQix3JtD19wBMu129HlxqLqY0Fvop1GByLYRZ9P
wsspWm1+40wXuW77fsIHxMpN07woxhclOej5/azhpBAYNyfcvQRjjohYVsNSWgCmZq6inzUC7YGY
ypY/NH5QPTWBt1QCl8Q1840JMBtqHgcwj8YwPZINVMNTGahKDMSGQ7AXKpvz5lIzFBkUBxAsRi/G
5VyGshWAE87ElirpBLKmyQ7oPNTQ/RjcHuxsL9eNh3MbQ7XXBo8x7wIkblViAq9Iv3Y6ajtu8+o7
bn+OXZ4l1GFOvtXjVdC9Dsvzu3gLXAv5kNICq9LlKKdqkqI0g0Akoj+wPkqxDRY8T4lsmlZ7Vf4q
JODj+UTI4Gnry+NaY7x+0MZE7bhd0rkGYAeO6+a7WT5PgWAf8oqH5Q0G+1xVE3XtlpdwcjXN01Is
bt+/DWn8Xcf7fzMr90qlHyuSubI17mqwEKfLiymLeqB5xUsXX8EYUJLFET4DIx3HyqnIex0UD/lU
+gqUmmL1eRnD/6HuS7rrxpGs/0qd3DObA0iAfTp7weFNeponyxseWZbBmSAJjr/+u3Rnpp9o1uPn
XHWfqlq4ZCsIIBAIBOLei6vMUVGibQX6kbFPfx3++MH+zKGSQoNEdY5ZsFrbL4XAG/bzqB3N+Iau
SbksedHphM8CX5G3oqQ1hqqi2lmJyuHUM5qvRr1Bsp3UO9r+k+BzanEW6QrTiGk9wmIyPMTlFnQF
vMgchQpPto815X6oAkL165VWMIP8cN555bCvkJCMk9WePhbEdshazrU2kbMAxzIQg9QCBup8hKAn
qR2la506j46tUfiGETzlaNYYc/PufBhYCnanA5uFAaUOhGDURhgAjsTs7wnIdyiePkT4Hsf76Ner
MtM8okZCNRut6PPUcpRlXKcqXJNn3zrZohjj4Fku0x7Pj2o51vwwM3MSvQxajU47QI4x2oKGSyKJ
r+rlSmVkKVE+Hc3sIASVO1drA2bU+i7vpkPJ2OQCbXPW7vx4/k1I+TGgmXsYZTCJasNSFQoXPbq+
GT1bI3gGtkbnjuZmusKb7hh6kOFyVmxP4Wqe3JDv4FKNagCAzsIZ62utGAkH309qdu9ZQvqtlYzA
RQjKGnRFB+2dIkj9PLak9NoK5F7EFJ1fxdmaOttSFgBML3glNCgIgan74xFipFaDXtCJs7glXhg/
TDIJuCVAzJlGK08F33f0T6M+sTU7roLebKOkxqjBMupF3QibMDbGj2ViuZX9khmDh2FeSDPZlrr1
MhHeoGXVbfvuqLbfFJZt4P77VH2ztdA1NHsLRtRtHAV3ZRVfyLpwU1vfn1+qtfmZRWMF9MYJS/DN
ivre5/uu2gjlokARV127C6xZmm0wtBsZcZjBEpT63IL6uXgo1E+8DP1CJCu57WJoPFmJ2S7jKGCR
RmDV0SAtq3ulAWh8cHMLEG4zcpUGbYZP5+dxMcM9dbTZdkP2otDRwnYz6TY29+DHBghJiS03qLy2
ubUH1JfWmJaXk5eTcc5CMZq0okZSzKkhbmkDbzIv0vo5HcGqrnHQUUqw7aNkeDsw9BkckmGzMujF
oKlNIndIzlRzTnpYGgO0kCV4I03tiAPP7awGrbe7Mb7CNhfVZ8Zrp+3vtN61uofOPljqMwUU4fxX
6Mue9eMrZlNPEjQfdDq+gl5fWy+DG24rL97XTgXYtyuRvTmdp+4L9w1iIc43PBeqm8RTNoCDe+PL
+W9ZPBtPJmS2IFo5thUiTu32ipU4evcZRYzImXokG7WE0i5oS5pV5o7FuyTYQf5ehlmQg/atHdYa
rFYedfJNGDrvn+2ryAm+hrhG5hj1dJ1EJzR3+Qa+ua7vvOYIs9AX6VlSpCG+IKkco4QjhF6xirMz
piz05wD79zjnmukFCuBxasKKuq0zv9np28ix9l8qL/tiOsbXAY2K4jlQAKeFBtah9SUAYt2LcQf8
Y7Qp9gBqeABer7gfzrOVz5qddk0tDdZOnyWahNZOGJIEDJkR4MRJqLkFr/pHpWXanRZ2eefSLpSH
uonC2omzqHknWoz2lCQY7C8qseOLttZAmiwzJh2e22S4HftAvhRtUh61tgaWoKVmfQcxlWYzhDHa
mMCmbXuFjeutjHoFvGJC2A2+ogy4n7G0PPDYlLuMtsZFQUuUZktFu+2h73uPEkSEii2lZAeee/ac
1V1wSCo+cKfogsbDvkLZ2+jGq5za6TZWentb53Xhl4oCwQHW5McM8DwPFebKG7JKPqbF0B0Cyw7d
Xi8LlNFtll+Cq9y+LkhFX6Fvxy6zZhSNU1Omg/63aKm1CUySH4ywTzZmQFUvJ9R2eoigo85bGy+R
TJqbAv6dAVkADglZjLkHps7wQYlby0nDjN3ItB0ooA5VUzvWOGo7KZiZQ6VnsN5UTCBIgngO4BBt
wO3S2UIFjzrYrnYgwgn2ppJSQGHiUh4a266eGJiiHkC7UN6wvg+va5UnBwb81r5UqeanXat+i0q9
vUUJR31pJbpT2zzEbwxYBUGigZZACw6a3Fd4kTrwhKi30DzkhocnKvbYqq28DMvBEl5ZQj8B1LvK
Bnx4TeByNFWgQzMT6L3jaUVAtTNolqOH0s43qGcREE8GAVhd9SBpegdvQvrgsFjX7oa+5rck0ENU
KEUaXNW2pd/gtg7BCatk2Wda8aB2QKwq0DFEK4U5SUntnUpycqOCPPMQAiVzaVsSUC6hstivrGD4
ZtUWcYsxzuX2fJT8XvY7t5GnjX5ysScjyoXJxHKvX0Z3SAg/x95Ncgi8t9yJtvp1sY+85+6C7ocN
9HrXioPfr/TnrM9yniysC7udwiXbfmlQWduF6NVyx9vc0V9Gn/nxLQS86ZFeB1fg9wRZw0rEWMxO
bM0iFuhygSud2R9SbGvCgYbUZUEcOZSXFhmZHzTdaxazt6RqjjTHopnFsD8/8YuFI9RuQHdIbA2R
bJYYRaVBM9EDRZJq9SYw6sQtmP2ahODUqYwWx4OlIPNUUJtV0zJyFA3VpKLIV6oN04H80wKcfMXs
wKayKpg6ATTxMHUFFbMtUfZjti3jzjs/3sXM4MTQ7DhuwVeg4IUN7cBlg5ov2EwcEQdHU1Vemog5
7bjmW4tpoKmaYP4HdJfhfeKjZysplA6+i19IqJHh2BmYV9F7DbFZctxvvLa/jNcok5dGiY5AkJFO
CSjuyR9tEjnoTYo+YVRUvuQUh735bIG+kzXP5lo7zfL4UI6zAA8HjGV+G+chVWVdYUYt9YH3rtFf
mOklTh2PoWONkk1UesBF+eeXcSm7AHcI8JjgqNfM+YsFgBdctBKwJER+B237F6GMfIE7+j8wA9lp
jYDSB93ds33JmyEr2wDZdDHuoIQGzqJLXX47b2O65cxd3zyxMbsF4QIMLlkdNjgV5UarZLsvE75G
M7K0wU6tzLZ5MAwAAmiw0nbgFEE3c9dCB0L3qp6v3LSWHcJAZQbv5nj/m5MvRFYuYkWBKbOr/LFD
ro0zhJWjW9bF3iylBcLuzAkr5hFhrG23JccALv+73AUetL63fZ+cI7gic9U20YlvoxsiqvxIhXIa
X9PAXYrX2NF/D3EWrkbNTpoS3fFgOz1is3nGkHwyVeMxVtLPWoBNnhJHyLVnuuWZBcgHr2b69IA2
y6nNBFcGYU2KPdUOIORE27b2hugQFXetsXdKzaGAmJ93z6UJRQeGbagqDiZIesxCSTNAJAWXCdc2
7iBDXYE/zloDyy/aQNca0EvoJ8ZL+0cbfVaOdiEwrtTiF6W+1VuxE+L9/EAWTzpA8f+2MttosWSQ
f+tgJSpS9LGEOMaSuzLowdLFXA2AMTD9VSDL77yuMh/sKlf+wdlz+gHTNJz4ZiA0SysyZBkyGT5Z
UNTux+hNMcROBeFPJdduwYtb/mS8Myc1M63t2knfKQ+3sn2K+mcZPbVrYKaF/hlUL8FDCUoMYLSA
k5+NKgszrWiQu4xNAhEp9jXTIaoAyUKj5seWvLUlGLsgQ+M0RnQgeuawLImcvKw7SA2GAEP2XwXT
IEMUOUSu5RVLF7GTj5vLWOTUkhEPMOUdyCqjixGAc5A+mZASUGOvyldC37IfgzSbgnIc2i0zP9Zt
WQd8moqcDY7INa8C1p7k+UrFeDH6WD/MzBy5J1pnsknTJ26fpbhuIBIwkA1LGahWd/E4Ia7983tn
bWAzzx2kFpRhC4tqNrqSAcTI0HlcyH4NJ7tmaOazPLQE0eppBuljYl71vEN6tkbRtzh/6LCcevrR
AGzNPJZQMBRpNZLNAL0vdfLcxVd8iL06eB2jLQ4op8ZV7PwELu5F0B5CFNIyUHSeJWSpaBormLAw
kblhJdt29ZbYl0Ojbc7bWZy/SWsELDETZeVsoRIkfhA2mTA3aJ0eyT5E4a9REv+8lcX08sTKbJUy
hps7MEOAu5nimNdDuuFSeaGSjQDYN7cFj9cQoEsoH4jO/zjXZyZ7aSedVYDInylvsnFKegzxgsaC
0lU0vDkZwPTfQ7dMjX09/MwB5zKLNcnNpTU8/YTZSdgbIZToQ3wCLTNPDc1NQu4G0t9Uze356V1Y
RIBOfmB6ZnfhQATQO4F6m0tZSV2u4CZYRV3vhK25kt8unYnYBBbeQSiQcJjhj8E70zologYQS5m0
LiP+1U6bg642WzVM/Dj5Rs0YiHXboXqzL9R2f36cU5yaZb7A/Kk6UMsQCkOfxEfjTIsNoythXKCp
NIrNu6QdV8jIFqfyxMSsDqrHfawWIxCMjZVsIEGyU9PUK8I1Zc+lzOzDUGYhxcixSumElIzToxE+
dii49tZtrXtJecAh56bqJwVKNefnb8EhYRT8YrjiWfCYWVDJSzuz6xq5LurLrpUFmzxutrTQQX8f
/vr9/IOpmUs2pgVJPwJTIbP8HiDdeOjAkGlf25TenB/VwpENU9MjoYXHOX1ekEjS3gZHJKYSMHP0
J0JfM4dOK0DLFWq6bO0NankOf1ibxZUKRRcCKW+cBdqlxXA1ivd2GDnJGnXPQsj8MKqZr6PMqdJ0
wKgGnm37sAPK6put1oc+fG6VtU7StUHNvL4Ii1JPJ/U2QAmi1L5M6BcZdNf1mtsvHKQfBjXzej1H
IVaPwD3QDpHtlTxIQJwpbyVFE5/eXTVDF7kcWjkXqRWTtZVbNP794Rwti5N848fo0aJBSNUyGDch
OwsQSN+/KfXeziKnqO9T8Y3Hm/OO+f3u+FO8+mFxHixRomyzvOlw63slvnXQfcJ88074wya/K/GS
hAi9VS/MldRhqWPyA/PCLN3jHeDtTExmnwo/DT1lF/jksnsi79k23w2pOzRu9S2GLPrKTlwMnggt
CC+4SP/EZAw1p6gIAhhm+qWtQWWw9AZarQ1vCh0/zeqJlVloUXQZGdpELBFXW7O+NvngZlBhGGtP
rTzBC58PqAPaDqKo3T6cX9LFjXJie3b85XgCiYQC21ySiyGFEbU8QmF4W0Vr3ReLAeDE1GwVodmq
xoLDVK50WwWizPoQO2UGRlBrKpOZj+dHtrZ2089P7pq9CEST5jCn2S9Cuy3AAwWasvM21mZv+vmJ
DTMFKwtYiDB7VYR4dpvJHacHJIHnzSwOBXhLNNGBMBncYx/N4C1NhixBV8SQX6SKV4m3kKw0aiyf
3wxdjMBzAoE1J84uZSsypiMVMeWzxpoDmu4qrxtfRqW+hLqqj7rwp1x7SPLi/vzgFk+7E8OzUB3V
OX7ndNpFYNCxSxQaEUhk4HQgHraANI4tc+X2uOiIJxZncTMzWTRYbDpfVbyD9zrdxOylD9pbrZzI
mNWVqZ38+qft/cPcnJ8mzNUwbKcDNpbQAGn4aztA6ej8JK7ZmCdCVZXaeHasXYJVQzqLF81BXSMS
WfT2k4HM4tSQSpM0NYw0jYBavGq6gc78kWrIGYq1E3ypjwPSQpNeKR5AwSY/279lXWqDPmDaynhX
jNuouImDF4goEP4wgc+D4Vk39018I8J9vcaquHwrODE+29hdJ4scbSSYz9RPzAuiX3Lr2YRWcO+k
YDbDszPeEtqV02bxPLeBsUetXUc6NBvxWApaFxGM5kr23IeQD4kjr9N1X5jEqWvLETRG/WGtHWx5
sCd2Z4Pt65D11pQsjeDQHSLggC2Oh9vB74sniDyiUviUh2B1ZE9mssZ7smp8FtuaOjUoRLenkmAL
EsnLIr+i5tsQx15EDw3dloHHUetdI81Y9OWTMc+ijsJH9Ie0MKvogMew27KxHDPA6wN9Or8zF2P3
iaFZsFFNoBRlCEMhDfcDbkBMyTeTSuh5Myvj+R7eT06iWJox8EaTmanPvuz659AYHQWtEVrTuOdt
ra3Z95+fGAsTAoLFEsZi/Zsm/N5wA74PwKtYTsro3UZtNj2anLBHVgwvjxJKNHhYQcvLnFW6yDKO
1i5kvLLqwAMRgIGAQ6pD2bKJAqAqdno64P+v9gRlEIKJVkZ6n0JhKrWfBuNdZM1+5YumwPpTcAd8
+K8vmsVEUUGPbKhQEmnFLSSVu/a6TSGoFR7MQUBIfavUoN2Wvs135w0vqSjYE275L8OzxK1OBTFz
hqkYy5eKG1tp6cA4WNfWgP6EjPpC4Y4W38psOLSsByWeujfDbG+o90YaHmwzeCitLx17yWvdVRsd
bhIeWgqmtk5HsbzQ3uu08jkHIKnQVKetwYg1yWB3Jb07P5LF0/hkILO0ULfsxBxMDCRtb1q55/Fb
Cb5Wonq8X3vqXw6wP+ZsFmCrQLR2MF2YSv1C6vd10G9VcavJa4I7hUJBxvVwfmzLm/+HwcmfTzYK
r9TUIh28QwD+iU2/q1WAqPreP2/m32zIH3bmQTSHBF3bTvsiu2bUL9n3bn6uul21TxI3axqvHZ1O
W+WQmrzso/ubwIWiyRGVXQilzxv6hQ26bF1FAiyiYx1E2wAkCPB4XF+a+EuCWkwfu21+7DOvaloH
vIArA/95gmEfj0Z4N0OzJfrhP06wYrVGDdZHJOAltODRPTZsEvWCRLoXlMzLzMGlxU0FKEOKZpb6
Dmh4Lw2vVcDFz3/Iz0788Ttmx4kOHc0mLPEdoRzFBhWBDgK/oeqRvLoOihivPTpd6zRdHLuJt3EK
bjAkDbMI0I16whPTQDpmX6Vkx8uHpFiJMtNn/7S8QPwyk+CGrbLZ9LZjDXK8wUJtyBJgjuJb1Sz8
hhFwJIS6ZwfHGsIxK0F+aVgANxnU0MFOAtznbEnBOKN2BMPqhyuryp1s2PD+/fxy/ZwuI2ye2Jjt
y96yOYQpCC5UwBcqcJtVIty1UcxmLhrKFL3vGEUWAsl+GQ1XZfrp/CCmj5wvzukgZj7XoDJgKwpM
0PxaoY2TBr7Fj7L+5cLnx7maJTAd1kObtpnbl5dG/7WAYkh2y4yVOvzyioB+A1UWaG/OX6Sywer4
kGJFGr1zJN8kcmXJl2frbwN0Yks+CcUBuo4GNYEBMdxX1cS2GAb3ehuseO/PRwxmC9AKYDzw0oWO
h49mOI2gYDDNVtByo3DAdoLAO4rA/GrFTf7MTQVPxETIhzGIQ4gJpkmwcovQF6cS0A7QgzEwqcwp
4cfY0tkwculWm+IKOpB7/tnkTm1CQsdPn0w3d62ri/GrcY8m1U8gynFitzr2a9qwC+9VmAmbMHQb
TOfDXNXHKI0RXLQRGNpB4XLoveiz9QLBuF3gZEdATnPfflhtY1we+g+bs2yMKS0J0cOKhs3oaLUP
+q8T+n0c02x1K6nEWhzg94fGsRI7y360Y+/8rl4MHCfTNg3xxE+zyO4UwmDCYleKuecMHGv1ypvQ
4l6wGXYunmJR8Jlt6ZZFo2rFsJF9pwt7xfVyUkGtf11VzEQzi0YnQibUUOf3BBUdufDySQentdIt
G5P2Pg1YCOZ91uhf+iQs1jo+ls5hlGqhC6Bq+J85mz3c6BMDyFX06qRo4m6+cUt14gJeT/FESvrn
82u15G4gTUFbEIAeQDjP5hEvA2VnNIgppIecOrNw68lX4snigCbSDR3wQRzEMxN0VGMjs3ACa3rv
5ZY/gMOngmqP8Ubk/fnRfF/2+YGCTj8UHkAoCNnhWRFJrUWcprWEd+/tnfykXxoQx3X6T91V4kJi
VH9j+24zXlnOY35pXQ83w/UL+CR39g5d5g7UIfzz37M0u6efM9vMZTeqYyjwOdMi9kGBktbTeQsL
PdcmXnx/jHi2n6MiM/RAwoSxMa+CSyhS3UiP7uhVdmheFK89iEs0029bjDI75r4MVvKrpY14an/m
rlKvS7zhwD6BZHeagkDyKigUr8BF6/xIlwxphgVnxbaA1t3MjfKYdGpB4Kk6D9H4uweYrUaDUkb2
5+0sRi90WQKVQVFHnrfd9mgMGOqRooocfmYtJNWC1Bms2/NGlvYEHsv/NjJzDCukSiknIwRBJboZ
u/u0fcJNxGmAdDhvaskHT03NHKTggZaOBKZYcLQglpk32crKTDM/33SnFmYuAI0MSygtLHTkUxbt
+ugauaImHmtrR+JPRbcS+pcyegRkioiCNAvikh+PF9nXVRGbNm7bxUNuQCdeR+NI+DUUb4R+jvIV
d1icvhNr88FB5rFDTQjv88OuTL8oYqWSvzh5DDkjo3gcofNHi8RIeMdbhHsTfWD8aKhXiUC9xX6h
5FM8uGX3dt4dFt37JLWafn5yOIPtb8jYlFrFLfFLFL4RMiGmsnabXDMz7eYTMxXN7KwTMJOae2JD
f9FAprh2z1pam9PDebaLxtLgCs+g5JV3z604qPbj+blaCjmnv3/maWOiiazV8fu1eifab50ROfaw
bbO1p4+laKDj+g9bEARHc9nHyRo0LYacF3xA7T2tCx1T37XqnnU1LkQr4XppXU5NzdxZCfOUBCXW
RRgob46JZ4TPJYu88xO3ZmX6+cnqK60leSxhBVLu6GB1oWZgKWuJ0rIRiHpbk0Y9mp8+GhkbHcgm
exqK/hUtZOCwciVaUc+PZNEF0DD2l5HZDRXkcNTgIYyAxMsZjcizwOiYJJoTNg//wBKFHtREUmb9
RMOiC1S7Yw2ZJiXSIcF13O8C1Qdk6byZhVdSXOlwrzNwv7OAX545W58MkR7hvcJtKUHvH32KCeiJ
jbFCJ2/tjKgyDRlENQO+seo1uZGlDXtqe+Z9bJAGEIh4Bdbz0W3M6ma0tZVb+FI8heQweH0JCst0
nm3ycAxz+MvUo8MRckBv6pGa617cgHFLKUy6l1WQeDqrnnPSNSsPpUs+idsiHAaEowR3k48+2VI9
oGOE04LGyBx4AagjOwZMrlyQl7wSjETA1uugz/ipXbtJFTAh9kiprcDXIX/FW9BZcVfY5ea8tyyO
54eheet1ORRdKKbc3VBrrXO0KpD3eSY6FUWODDvivLVl3zwxN0vfUaIvhqxAJmFFvZNEqpPG6o71
OORTWjpxlLsSHKC0v27EuJYnLaUVExoExHMaSoV0tnRGDsxHHzGUPVCHJfadEOHGaMpjmOge0b5K
6MOfH+1S1D+96M0MUrvp0Ss/RX1gbBxVhsDpmVG+00v9Bk3hfVh+Om9wgTtkuiswkE3iOfpnyvU4
Rf9h3UHaChHok4Kdngy5Z/WQoreCbZohXQNRrqNDtglqXugJAY63Wet3XFxjCqkGtL4D3I4Hl49b
JA20sSQ1iipx0hwCM9pnFnPiqtk0gL32KXfa4QaMEp4Wfj0//CVfPjU8C+V4jC9R4oHhnudOE+1y
SInJfiVdXNqZFE6kAUkH5Xhz+oiTk08VdpVYFlIGhW7HAPLAW2Z9Mce1lZx8Y55yo6tgwiIyYv0E
z0qajpAGktOuxm9AweJC3tCNknTXavW+TeQuMod7S7xAPw1kZTko9rWDnocrdOaLY7Vx+qLFE8yN
84InwOK6go5ZCOTK1EVLaVxwJ6t8sXYGL+1MgDH+sjOve/a5WjN02MBj8vjOiGK/1MTnMVC9FsyG
ovw6RGvtekuHCMMmmJieEI7s6ecnq0jGDKoaPeQigwhEyjgcs10Fqmo8iAQ3hlFc9l0bunqhBODN
1tdIpJfiArq4ofyJdyE0VM/iwgAcb1wN0MM0zC9xd9Nm72Pn9vWm71YC0NK8MgM045SidRXqCB9H
CTELhSc6ru4Wexb1Po5f6ugtES+N+ramS7vwvAcoKwH40kSb7kQn+tFWDJ7oAWEOM4qSctNuBrxp
dRstvNaApdA2DCR3Qn/W166miyXcU7uzjKNPEkNR2xohj2y+9u6tsqurDft8pzwx4Aprv3paiTKL
q2dCaHQSVMN/ZuHNGlO8xkyShSyF8p15JKpjaK9q/Bj2/2D7sRNLs3gGCqaCRZMl5HmOrTtCfe0S
lwQrCdVCFxOW7sTOzE14Tw3QcMNODrKpO20Hri4HvA63EhV5r7wpA9d8OB+plwLLicXvR8jJ9gu6
+M85jCZdYUjSFc9Fojp2dnfezneC+XkYRZUQ4GOT6WD2nuUbY02LlhQ9ildby9V22sOmcInhsGvt
M78f3Xhb3kBVtXPW+GSWjqJTu/rH3SDTQIEaYgevrL/wdt/yS26vZG4L7DFYtpOxzXZcq6ZGkSiw
0W5S3dGfShAx9Hu2r73gvnjQOi93DVeF9jZ/Td0LNM27/+Rae/oFs72XxlQxlBSzO+r6TTKqGyjK
uxYaOkZ2A0Dh/vti/sdb/5/8vbj5n2Wr//u/8Oe3QgxVxNFy9PGP/30t3vN/3aSvb+/1f03/8O+/
OPt72/fi6jX7+S99+Df45X8a917l64c/+LmM5HDbvFfD3XsNDfjvvx+fOf3N/98f/uv9+295GMT7
H7+9FU0up9/GoyL/7c8f7b/+8Zs+iZ7+x+nv//OH0wD++O3pVUZvr/m/cP8cfvpn76+1/OM3Tf+d
AEqIU2yKwHgwwXbr3v/6Cdpk4fm439LvsOC8QCvXH78R7fepFwHgM/Ce4o6oI7jUSPb++pGKchXe
4DToGONHf33dh0X6sWj/QknxpohyWeMXT4+WP7YgHl4n0nZqMgN612iIolMsONnrUig673pDc2zw
sgOFFZHbQL4G6PoCnWuN1nho6/X3AIDH9u56k4k7O7rWDe4HeL03p+pfJjYGlHEVu3RY9ZCXT4Z4
MofHsHtUx6uwvGlk6cVbu8xxem+twB3YrVW8MXrF+yMN7kzt/tf98KHI8N+zLngZvVVFXXyT87/1
v9EHp5Tr3/sgGhrle/7Oq+KDB07/6H88UFd/x5V8Qp9boMJGWR2H4p8eyH4H+cOUwCLjYXjrxU/+
ckHjd0TlSZ4EaRiE0Kd98MMF8S496fdMfTOQJrF/xQXx9+c+CNnxqScdgPypjj1vb1ZMRTcbI02g
adGqk/hWpU4PfhLcm2HYAx/bS9F/JogJut+0A8RfedymFhSvU8l3YJYHVFKArMdvM6Grfs6ZdZww
XaMfRwNEzcd0UB+IjnqiA9Js+jUxWGdDiy+z06OpS2DVUzPLPOB9Shf8lNU7JVBdA32KTTfZIE2P
0aAqIfYdpkBAc3TogeEnhkjqEGQQhtfi4THtTdUJonIMwA1XjuGWNYRtCrS/jBCzEMZjBuGO0kFH
cG+66jjGsQNW8s+DZlqXxOAMQPqa1o8GKe3IJZgBxaUBCdDFJgoF0LcM4glo4UHpU9FMIRzBFXUX
G4pxWxiEvFtlWiiuRipQPpZKhEpLWIDYaWQRe5E9OpEd25AF0CegNxZejvfhDHwmAJ4iaIGFSRWi
uUoHqbMtLYtwZ1Rp1js2NPXUHRl0/pCOBj9EagOChDpNaeLSxMiuEmsEEXSI6X5R0Nn9XNeGLp2h
GYoLOvYt4NtNUfSoGcSi9AUExrROF6ipxwNSe6FmFk77DnqZKhOl6RSkbB9LxcJpGXIg5RxuBj11
7KCOudNQhkEIMiTfksYkl73ZJ9e8JcYXM2+MZptlzERjbNHYllc0mV1dAiOGS1eE+jGWt9F2dqal
kEG0+9uCtKzx87HP9jpuaKHTdqEFtSulqm/yot+UdmND7p2HyZFBk/4Z1x37ydKlavpNoBoHChwy
2KEjW8FYUgkun8y072iipE9w8DREfm0Fvc+UpE19JchRfq8DU9ierJKquoLkFQpvshovdDGy3rOj
om08Audje7Dnak+Znmpwf1PjYMXqQI7MzbKMfXBNgaYLFfdX1Qqa2FPqTnskYOJ5jSAtDDm+HsQM
m7TkeHFNWiItdzDBfeWIwVZiJxS0elHVEaQao2z6S54odQihL6ManaRI5F3CZXDZQa4UNmyCUk/O
wqzDLStK91lupSCmBZ0q0D3NOILmlzXJDQTyqAD7V5/XDnyoINBDCGnsSB1SSW4HbvLKCZUaFkwF
ocTJcDZesVyhsa+VBD2TMei9fYHbXOWVvRq9h/oYFvtRFe2lrdT8YCIC7aiuoLcK3eV55hXJUGWH
ghhiXxdQyNiAoCHOXTvnBm7ZahubztgYl0PQofnTLvtb2rHadGw8IcExI5KhhSWs1dssgrTeXhhK
f8yMGHIRgFiAwlIvUdZ8kBmolADXpaBB+/Wz6d8ePB/ypSmTupfV+7u8fBX/J44o5O7//oi6f6++
RK8fjyf8gz+PJ+N3nEw69h5Q1DhvpiaIv48nyJ9MOon4GWpVyNP/Op2s39GtiZsz+Adw0TMmkP5f
p5P+O2B2EE2BPBm4jad86xcSJA0dT/PjCUttTLxMuFMSIIRnt5QoqiObchwAVhW3B8iJKn6bFuZB
obx4NQqtedarDo/UsRWCdqz/DClFxQ1Bf37N6iA4Rl1EvgSlGF07jtg+DYfwOYzHcWM2IznKOI5A
5IOT+ZMWF/UWPHN5eIHrYH5j6zI9dkUdfes42O6UNDL39iiVKzNIqjts//JKi+MOhdquuYE2hbzs
oR70VI8Kx6UpjP3ObExP76niJ2AT9StbVx5jWRJPSJXvpTZkwumiCq8Oal/eMnMg96QS49ZQkvhL
MXEK0zDq9oYx5uC2BCi1G7rxopeWuetlqB/HUBv9oh6zjWkhWBZ1d4lWlxuuaz5urXepFkS4e2j3
CJoM/LSW4QyybzANRvBqMyCE1ULz+6BBY3OENspxekjqMnw7jwC5bVyR0kOV0RLy33ITazgCDSs8
6EZ6bfFHaNDdKWZa7UJudjcNjuJNZnfcBslf1z3nVTsc85xxfH0j36HrRrZRmmY7bcRzdYo8Ab0g
3fBFi0P1njRZuVcG8gAirO4lCWzDzThRtp3GvS40rmL0HG5Hrcpvg6zQL8eCiccuVwefWo21o4XS
PvAIr6uVJXjj6GraHdDJawGPUjdP0ugRWbow7aFhVQLs3YRvTZn5WpwVToYUH4+MmeEqzIidnMrg
rQnbcJuVhrw1DGE7ecqVrQia1hOCXJtKQDy9kDcgiP2ktErnhKXhdoOOrKIn+zyDxBnInzszbK7K
pn/iAiF76FWXJ80XakR3ZmJEPsoyl2qgiwMbYhUd3yNK7SQu/h9117Ykqa4df8UfYE5wk4BHA3Wv
vl+mu18UPd0zIIQEEkiAvt7Zx45w2A+O8KPfdpy9z0wVJbTWysyVuRuIv8xuvWjY1QW4K/vR/G5j
KGgb24idku7FxXlryqmx7TXQE9R3s8buZzlF8GaOFR3qTOQnOC7YV5t14hK1+XJhOZ5O2cA9ZqJS
w7xNJvsQu4J108FRliPETH/H8FMsbeEX5NA36ynDtAyArmqmZNrpdQgOhi51PmPrLW4ZOw+23a3K
iRtTLLbiRY64NQRg510Cz6gmyL/gyYB4IQ3zxnJqs7x2UWTvtyUtU9ocaK6wZJJtBx5uQUm23lUd
3C8iE+zCFON668tkxj6D8im6uWE96pjrc+yKP8ZEp2BFCkTWzZcICzPlmmzI/52z9aZ167gzpNk7
JNTv3ALP0diK2qNdqcekdbslFZcEriln12tYGwThnhiEGs6JSk58TJLbaRhvJ5enDyvaqVJk+msK
zEvmluEOhOKDikNeIbIViZVOgluLUr/LsuBzHY24TpR3jybsLATsSVhn6VDF6cphUU7RKWd0ywHB
IU0XL4L59HNKL6bN04PYwgwhKEElZoagzxnfaOza97iX4cH10fJqkXq3t4O2TzYmNzP0kVXXBrUa
1TmbENCrkr/wWz2ZtOU3tFnTV6GQiTT2dzM2Met8411pcixHJMvypTbGy0aHySuBXVVtTc4vhQ72
CcdS3JwGb4XmIfyVhcfacvvMvKlhPTQc1CaPWYS3qc4Hnl3hcjS+phsqfjeYr77tHogi9p5PadkW
6U2QRCe0/a9DBp8k3nQ4k/P4xFr+rbbsM7P6lrh+vM04/CVoD/ZODuzY9rw7kxGpH42l5gTDQfeq
AylvwOQEJeRCcLH0OtuztRdfiSvMlTdQQC1r7/+abhC1SvplN/x4bwmeTQcLFiIppxAblEDNWTVG
aXCex6jfT926ll3b433S41KloGIPZsvDsoXf635tsXuVFqytN4iUDnLblkr4hu5Cmfz2Swot2cJi
LIOo9dCkcX7Z0MBdChe0jxsonw8+pETUWTtHt45Kc4eNijNMMR9YrEe16/uC75vU3/Riq35MZJNS
RbT9poGgx8gV3RsYsO02M5P5UwhJ/qz42c7CFw+R69Dd5cv6Gzm3+ef2435nCLvgi/is7kHwNro5
5ShFO6dJdDLwN3qSGf+e5wi5u4NO6mCO1Oswe/c4xrJ/nTYJpxvqT60JRdk0sXoIBviHVltXxNDT
e/oWrMQhlUDufsa/LVMvTKYDbHF9kFS4Bm6dFl9LG0J2yhF0roMMeSJtD3kazGLjzxHGyQDVgnh6
5XmLfUQwjG1Y8qRJ9qvoM17GSutH5SkNEBreB/lh2oL0lAdr8J64UV3Rfoi8FqPKntMwyEnJ1Wjf
MxAvR8xG6n7+SbMsCjFc4wGauwlrZA3oOxmrH7s8c026nwxruKLFL6NCkXI8xjXApXW/LYJP8pIp
xOZEQo+voHjIcxoN81iJsfWYGHpFIaEcWPCpLbePsGqA43qSq0coFSbY9HRIMVoUhd2bnSDtaVjJ
ogQkbYhLa4BbJmIIMn/jEEd0RrzMeCDMCyRmRK+D5jhiVg6XYlyTM/dm/cTzaFGAqR7+bH4cSr21
UL7iP9rqnk/JS7atjSu7JsYN6Roso0QmuRfqMERFDm5EucfYEiwNIYoIHp68bljx1IGCn7rwVhv2
GIgMlXhglf2ZUWzRv9CtZwgZXigSzUEKTNuhJ995ruogzA5z6mrB/e8w3juWibptedqVomDbHUdm
6TUXgMNdt5zSyH3mLlhlKXFRVDEPxt8/7eIlwSR4D1v8GeCBZxDftVhvYHb4hBUlsh4bO/4c3xui
7aHI8I4u8L+A9Zg7BL4hL2lklxptRHITwmX5IcSO4P7HAhSMoN8hr2h6cF1EX7Axjd6tgYPXU4dd
lF3epcV926jpkxtLKm5RZlgf6531AtNP1+WnltABRxDdXzOPZj8XC/1Ds+n31mf+BVmsCx6ONIcx
tOk32Ui7Q+81oYIaWVmDJg0s6oUMvn8iQmR7zrSB+yQ9LIPHplQb/c668BWjvq0RSK1uh8Jgq6fT
uNUHtr73jB/DTR9ivJckUNcmHw4QTOCWLBBZ7WOEX3L8xqZUmPkvKELqj+s2dCkeBLmPRyzvML4k
SFTtmm89ic8syM1dLKNdN67kmiRCPZIRolAQUe09JNbxuzbOXVTghpeG9sndgoXoI+1Be090japx
WdMDRujuy6mC7dwE+MCLJHlZmn5AK6B0/jeRPXRfMdH0EI9oZ4ehqUkqqzbqS0Hd3dacoRIfaiUP
ZMkwsKb0KBnluy5o+/tmMO3ZD7E5rtOcY7+ra+7C3Fm5416OO3gyBXXUMLuDty85qZg/WL9lv0jS
FreL14B7YBfcltxFw0uWU4RFDHKygO3brRhxjfMk2KUQvncIdiCARIPuY9nEMYFpTBaxJwBMPIdO
rmxWirdi9vpgu9x1JWQC7NSB5fyLhRKo22R7yXgynyF4Si792OhSG74dBZajTsaM9uRtFkMpFsnK
oRGGh3A8FD1sWyiIGamnvMw95zubmX6rMBtBXNYTdsWiK/YxoQBvil3MGSLJ0nWedqlH5mOZYVkT
b2mK7aUm3pqp/Oc558M2fhj4hGNnfD40XA1v4JdTnI+NL7LGwW/qMJxhEZ8r5GngKUd1PCl2kXjR
QOwLk4aYPNpkZ4ALLLt4WQoJr7EigB1ksHlgHBm877BAB9kBgr+O46TnpeyndQTY5e2vxWhV6Tzh
skqp2UiZcRs+K1ClMf4i7kAHdX0S1f0SMjy4MH+N5knsWhj27NiYZM8bbcIf1KkRjyuk74cgZ9m+
UX6owy3VGmriIMEvL2Ns3OYJtnk4jGcmQAvP/fKjfUk6eYf7v9l3DRq5aTbhzveS37FAc2DdxHzG
3YoXOkDS3984mPynGLAeMzd02a+DfnaA75pyKQwCYRQajRT+32XcRXEVM53cBu2R+I1eJUFNSoSR
t6mx5typsX+OMQbgYsJQhwKSVjLBB1j6Jv3A07En3Qpat0A+q2EKlv04ZuTKJvs+JiGp+3wORFVY
To7w2PEnxMHgylMhVXeb5fFxbaElScamqGbToVVJAneOUJzPMJP1hz6QYZ2bIbgsQd5UwUL93k55
eGGofDvJTHJSXauPHUmDXdtpBR+KzMq3aRvJqRtzBHzlU4EKEm31mMntiP8JBTU0GFoO0yKiX3T5
kTtiYH0MdfFb4vyW8QZc0i1bOc+y2QWz7isKTAzDl8ZY1K4hrp453e7avEmqdliCkooguDhaj9OT
b5PHBW7u+dSR3UyjewwMH7b4TtbmFHfTwdmlOHHJ0eNGcFYJl8cBE1/pEgRmFG2SYR8g5SecD1HN
8zK/4YO+M6cIPDaGX8GCFDahu/mTivTP0rUXpzitfA8NlvT7Astrq8bCU8fgKj9l7d+E4I2AGQit
UhtjYEBm+S7r4MGQj9l1TS3E5bAJENi4A43KbnwrXCUWK29NkircQH1+9NuasxpzMbnJZtxVGyM1
KLzwZYw5Ri4MFSXU+aoO14yhO0QcnlJj+bMdPvkuuaZWHbiKFLxf+yoxYr8io+rJeJg9BAzuFzoi
7461+RsuQnFcuPhQoaLItiNdm1Ydj4LXUG1+N8YDOeCnH2oWT+Q4M/G8OEyIuNo42osCDiQCA30J
f1n1CGujYC0jzxYB1WzWH5oi7CAQCR0898KB1RGjHbJ2NPJSivWJd/5ry5sZqaJz2pawWqs7N7J7
nQG8hXf+a8JVMZQZQQ4eQhvs785FIVJQZoLMA53sknHdN0CTSxevwW2WueIxLkAZVIblNxqDUW7n
Gy5kf0eA2lwSzeleb5buKVKnCDF5uWQaLlcJpqMERtdsy/qyIGgw9Xxb6OKrszlF86NcKftptwbx
JUEmQS2oLuot1y+WBE/wI0XgoiYaJWh6n2e6HDFU4rwS/By6KPpSO+qOOm1yfEMUpKW5ZdC8nR3Z
/F209h8+DV2VJS47zg4DKIYX6Pkk6AvNb+PANKcV83I24s+Ic5hpokMvo82MFcCVeNfB+4zTqB7J
hoYH2e5oQPC3uyn65FghxsUaf3RE5zvkYFWdT+D/5JCCUABX2uHXS9ARAwPOnZx3yGIQ5dD7h8iq
J8izTnrEIQvIVtRJh5wHnUbjPmrSK+ptyQL2JOLfQby4A/y9tv20Gv57bYASAeY69y77yCZ3mdGu
6yjqD4tBMR5E9IRaMd3Z3o5nmQ2AKVSMGWtJL4zF/pQxCO4oayqSsr0z871WxW4D/CoXZPvAWR6s
yoKIFeQAVWOj1KkF3ldppGcforAnD4am/NAztu2LZdxq+Dr/Wgpi7yahQrAt+VuR4lZRQ3cQzEJR
INiNQD9+HBkAbaw4xmUip5dFdvvEdNdBGvjoYv09HAgmVXyvw7Zyf1aTfksiZR7klD3PP1kRpB/Q
xy7FfFBp7m574AVI/wqONtXTCSO6EWU2bDVLEQ7Tpw3dDx2dSyjGtp2V8UNheIa7NIh+Y3z7DQOb
n1QbGZ/GPpnKePKwPGSsbADBpGijd1KMeJ+aFpIBF64l14T8uHTAtxPluXRNeIoo/mFoQ36JZXMn
xqhMip/AEZhL7ATnTd2lNLwZe8nA2nYvK0tuw6mBuNNYpKRoQDzIZsZIT7e19k62XzwUiJY3cAX5
bBJeVKJVT2O8fs4J1SWYM1MKBZu4pvECtlXg6GBEeeJmNidNV6gZFCuAUASPMUVSii4wblLktwxJ
c2ygJT2E8LyrOzgNmW3VRzoMMN0g4XuEwnOXyvwGOQb4RFvdzZGuRCgui1K/rIm6Y0BDvqfE8GuU
Sxwbu1two9zGDJvgP+dEHZMVp7yVrDhsc/6AxiPcUVtsuPptJaMMjIsuzuuW4BoZMGBiXRhcE7N/
WzRlf/Kt/YJlGy2d2MCRNbAzxBXlyyHMtzutkyPU+phOm4IftIW7dVvMj8Qh4dHDOwFX9vwoZ1Bn
vH9L4k6ffCwlKAfweya6hsH4gNj5g0kC+jeH0V/K2UGM/t0saCe4w4DhZZpUHoAFmE9uDgFN32YS
Nx8F/ByrzLMqifvr6NqvDEWxtAmeW4aW7C2SePBuairaI30ucohRWbtLPE/7dOxNaQSx1bwmwAw4
EgXXvm4ypZ5TIdsDMp8viFfLUThgvOK35BPBamfJ5mvEPjKHc5Ws/E8vB0R8/ZzA1AGsnMddZEb0
6ISo+UIszWqTJ+LiW/qwOvxcBXzr2dSidZLywGbvd22GQLJZdCASvdrFbM+pfOa0OEUClN/QY+6D
Nyy4zXXeMNPHxZa80Db5i9WA6NpuUVrqliT7oKXmau0QXPPpI9TuLUjnumi6pCZGf2dauf04QRBp
MQvuYt/Jul3Goi3TRf1GnYXDDIFpf5KYo1Dr++rBh7bzqmqj/5g03kV0vQUIXWai/7LT+hZ3hJYz
tv1LirzqY2ea7oYvrb9GOibPHstDtwGChpxIfwW2+xxilxwLd2Olt0c9Nl9ikH636XC9Ltu01rZb
+z3wb7QtU1lk7hrx8LJYFJMVZsObMBqr3vRWSnrTIrq+aIXH0xtRppfY72NCw3cOriFfY5CRI5uO
ySaRivUH6UETzr9e76H22C2ROcTi7+ZfLaJ0hrjmqI1e9KqWifizEbXPxx4N5Ky6e+qnvrawhivp
LB0grPbX1PXBqQmox3m8ZrjNn0OEbpYKaqLv1sa0lioJz1ls/APgzKTuoKaC65/pAeEH6ox2lF0X
vFk8UE9Zx27ngC4HF2t+02egMMdpfVkYOnTSXtqmwd1vg6DOV7CFoAze4lQeYcc97QYftJdUdP0N
Hv+6Dyw5Mpvigw6tejbFiptqpPbNBm+kcPt4W3emz5AvnUj34+T6Y+gdmadUAkxb8vjcRP4k8CYe
0JJ80YDvmGguoYnhRea+FRtuEQPC9hiPvgvwMPGgIbTrw0swNIe+aPDEPBa14hEAB90FfSzKLhrq
NGz9mXqSQ6raJ3ufhQdsLEeXdiV2N0Rj+mtDo1TqfHE4geBTp3Yy5YC91JuGDflxZdO4xzjVo9Ee
p4fYdcGJgzHQZdoroLd0RunO0z8TgUUl0JUIDp3YR2j22Ziu7wIvOwaQrsIC49aQI+U4hEM59wfL
xSnq+G5GxSUNBtjsfUSgKMrRPrPUnpul3W48mKL96CLoJkQ586wKNyAqgMVj9L847/beIkdzK7on
YzsPq/dGfiCX7tKxANjX8mhnouuELajKZnpR6Jo4PExLYzRiAJA3cl4daAuVG8D9PPta+5RWFK3E
Fk4IYMw0uRiKSgUQzFzSTe2axSIYYQCAoDO8CIVOLxrAbIKqx7HnHSIJMERlVCCaDVEIxaA+3pBz
5DJ4xwH+G29Wb8xFhM4DN1lwqTigcyWyR24AkP4dRoUceKZx8Ubo/HawJpnuZhdSGIIGQbmlKJMQ
yzTHLZ9NjWbtObNBcpwDqY9BEHGInSP0PWmULzXcZxH9ZobiZtIOEYG2K/BeK9LiZu1YX+moy16y
FXV6QfhVhYVJdXLgzyXMlmjb1jKz6oZFAy4m1KBmF+o5P3QbRudIiw1WQlFx3wF7/x2EekB3l09B
FQ7QWmV6Acbvh/AzHew1kLRmueKnYsIiWUzmuHYFrnm3artHCmh3imHmVbEVf8UWuacZdfkPflyN
xaYccQJZ7qAZF134K+in8BumiWQsGevbP4NuOaZJIGI5vPoqjwf5RaY0vLZ9Fn4a7umBqnl5G7J1
fRXAnrEOmgz7WYz9uaUA9zWvCOBQnrzHaRrdABIiB6wZqCeLi/COFfxF+pldV1GohxbTzW8XTkg5
KDAn1KSAF+1mk/Z17gasq4vOISxNS3HTzwitjtZJV11E+M222PHNZr44LwG8m4FOTehq+7lOJhbf
qBVZFNKrz0ab+xQhojXyxKAvIjo4tVOX3eJA2H1UgE/ADxYOT2j7xovlkrzHWIRxaOmb5XUtuu5s
ZRoBZ2Lp3QZRSwMscgnPBdJYL0RE/mnt0I/QHomMrVTzhlIbN3dZj364Hxp6mPs8RzKyyX8t6Wq+
HZlsLVk+7AdGt91iQr93vkvLKLEoi4uvJcQrj6nIh1Mcj9Obisl2LUg4XAbu2beJAZ0AA1JNRIEj
mhSnWqrvBbFMVYqFuXr008scRCGuG9jUfSOODooNHrEDoFLE1a2v3SSCz2ydGSYjOh9jGdqHqUmb
OvcrODnF+8Mquq6iU2EuE5tWlDA0FwJJdnh59AapllyrCcYkA3o8HbN7ztxyDOMovUSNzaptJQod
QtZ/jXgAZ69AvQJimNcqc8MMflKIR4MJf/evKV5kI3Ogt75zWSldoS7MTwS4pm92SdPkdR80La6Y
1Nz/3+UY/++EFj+ejv+L0OLTfvN/+Tfz+T/lFj//t/+QWxDyD2zIQfMH7WgC747/klsk6T+weYXd
boKwJKwI/fyb/9RbJPE/IvjqwN4eXpoZYnsggvhPvUVE/4GKA30hwDqsoWAf/P8gt6D/tKj874LU
HDpAivAFbEjmEEz9d0FqswEdBLUZlL2OwPuyppF/eFosea1MRs4riXiNzsOHqHywecI7M2+v3m8y
OqF46qIKqez/GhltTwjwBNUcp3N3tIhFPMStn6BYDVuGevhjDsuLRh/HtOmqqds0ACm0d99ENfqE
+/ZF+ZxUJg/VJYIKMKyQ/W1+8U5nYLp58M3yNHzMkFCyXwg8yvCg35OFoRZLLHEVuV36Y6tVMp1A
zzafa9wjRLVBkGfLs/4xjzbY4bFZiJNoEKKLn+SKzw3ctsDGEdKlx5j8bWYFNKE3SNPBrJHeE4b6
kQDxqUaWLA/YgezaSlg4BlUJG9xhSp1F8F7RpocNJhwI2VtnsdTR7GV3GrXEbYVXOUvOQvTQWYLJ
754g844dsqvXbayRHy+QoihWfhiSKb7pAuQ6g/TKyFs4Z3x9iYk16gTfoR5o9TT9QcBif0jbPlQ1
GiuMfSA7+pcV2sOp3iKgbE+yAy+4HJVC1f0SehAZoBUnbC9fMVRvhavZwiTVhzz3KXt2Pkcfgzjn
UUftLoUhncbeN+6JOMJEAJ3ghHmaSMui4E8EmY29BxBDJIaIHEumxU5xcDwmqBFClI/hzQqjXoFc
et/x5pYHth+wNhRnwbAkdRNTK0SKDSKFJdgO1BNab2cNr8G9AJCIVWi/lyXY8IFxgm76jkzmtGgo
DCtHuiG/5n5CF5hR59guiFb6i8FaPygnmmtXa78CUV8W5ABaS3yEMi+KS2Ycma9jP6c+L1fzU37g
BSTDvVttw3Hk4x9rXMx4N3Pap+4R3ZLD0QIOnL4TcA474hnCowZrXPELJTl/BoQz3FJw9nYftrN4
yOiau8eoCxQ5LWw00ysAXfrKfNF9t6FK0js9uPFj3YTiB58BvVMr75tKr0WBNadBkvsc8ViismMg
sW6Notu+TEsmsHhvc9CsS6aWL2qIQDkIA77VQ5/lX5OGZhOYVTy3FxhSYGMqGg1Bzg0JpuLcL8K/
zdjyvtHAzJqLj5exh2Qc6bZltmIfemdU4OFAr5rlLm8jtx7dOG6lh3FDsU+yzTzAeDN+IWSLgxoy
2+1dWYe/G11MO1STsGLvFlnsiMjn6Bzl0J5C3wmdBiMuedZ8AwWIrNjipWt9DHwSnM7JIFQ1rJdg
bLBB0yx63fkGjjGfYGYNQtMTDzfSNtua8dx2Qk/HSfIWQ0ufYDhVYO/u8oiFul59IPyzascW/eaG
swiTRB2ld5iXAbiHW5J9gwgBZh8gTLWp48WMzxYE2nwac059Zaxst7rVGZfAeajb8ygOEDIsix/i
2wyIOUDmVfs5CpkeB9gT3EFI7dK9VIF4ZzbptgkcOUicaolg54cMhmW6NCNWW8su4+kfT8fkHshN
DMfOJUEEbaO7v1mOpNr90gP8K+cCTTSwBYBHwGV7Ppy3NUL71YSG1uuUySO6g3Got6FRr3mwxW8e
tlyyxBrJ8AsGUeR9jeyM9SBD0UBHalt0ORLwEjgq2U80JKBYiC8H4Fe7ZKVJWymeiv2mUwuxRDKy
2jeNvvOWFr8CXKzQpBV4h/btnMrTkI2QLOQ6whwkHdNQayxFgSG+0x7+TGvqlNxrkL8IdOXqZ3me
BeD3QSAPdccGPZyVSdRbqgn9FfWkGZH+Pg1NdoLUc5gQg8pTLFACm8/VXDoFa6nhkNiFMVpzKKDY
fnam9T/9VeggEV62CNZJcD7yIHeCMHT0Og60G8DtIWwukiUy35cPqUG38VgnlGNPG8NO7mrZIZwt
JpAVbwEb77MlTkTqAEYgHBEd7qLxjGHRNC4+pbcgXXoVrWWoQKA8axNDGQRn46ANSoGHne94YrtM
1muWTkA30waSEp0QbcQJoKLuqhhlMroC4F+hh+c2wp+7axsXLsN+S+EwhWvItnVMZAYD/V40cj3k
ae8lTL+NZZmrMZav1u5smyXLRZIWRDNaeUFXcQ8ogEELMaaF1LsOGN8XyD4I083SrPqadviBA6Wi
D+zHbeJpg3RmqkluASoDTFNPXBfZUNHWhnO5wF6TViHyLsxDlw+NvbIkzRYgo4XfjmSdpr89UdMz
EpLndTdjgaXBBxzln1ZC57FnEcVmIehQRAMPyRp/jFAx+OdgWaSCX6f0BFnPI8hmOaUsu4shfRsv
UM0YUXVryHK8Jm0BkIMz2eInAHhAq5/Nt/mgJ3x4jEdIU6X1JJFD/QbJ1Ri05Waon+8gRAP9bGUT
9tBLyWXaZxEoQijxtPJgeztczwkShukpAdUnr21omxP4U7NcF2khJI9i/Jn+EKLTTm87qtf43odK
JtBrmVbs9aoofejWBujKj4b9A0K4bAQ84scC5E7eTbcLXG+P+bLldzO+UfEKIH7Iccmkjtz2PXPp
ucfiJcxbjQiALGIZPFR3s4hAt+VLSO5ClQldeTvLuex+Voa+pojBMSGXdnnvddAYmL6uDcRSwfZE
Rsb2WZviGjUbb8HdpHEn56iMYht/RNy0488llA4fQ2b5Wx8hMa4alUCOwdatnp5k0Gj+UIxAkaMt
jMlr0K0ZlqYDB/DvjJukSHe9pj+bzE1UmL/pgC/1OuQSdMDQSdfWUz5rwuDIBlT+AqAnDQ/duPR+
nyPqDMAiw2a9hEYdu+1r1etUJ+cmDbuvsXd03GHO9R5idARt3Tu5ts2HnX3/0VE4bGLwoPig0GP+
/Ka9IuNuQAvMT1viJvLcqICA5ZOEzHKPXpHZUq52BXrWRuxqC0b9YwRLn+gZIlaYRns9FBAXFYWO
P1Tc2uleAnG7h4Yp++j6NNS7dRJxcrAzx1FRUTyaHVnS0ZVLImeBx+YXSPiTSHL3YbsQysRFTz3Z
b3lhkapsgj6pnICDVbmEzZbDpCHp3xjOdniDHEFDDknBfHua8xHkeU5HlAbqQUZCaepmfMVEBxZW
5RjtHOYrEgEdgvh1jz6svYnWJf6l+rW7i6NAPudDvm0VgbIIHKtekq2aKDT7B2iHzUM4oD+GfSv8
RGjuQHnrPk0QbyIK8yssZoScp62Fb/C2EEiQe2hgxJ2Axk7cISkFwkwrVHH0fAum81b0XSXjdeX7
tQ/hSzCF+ScbISyqAnBZH4jFgSJH4tDQp8BNUtQhy1IIIcVm92hv+790HhvAgz8BUR389P4OIVlf
RusQ78nCrD32MXbXgAYv2z7ZJhxRqPRAN+MrnJoYexqO8fCBGW/vTBBN3z/C57CMQm7j6qeXrAIf
hASnPklhUwfOB87oCKgaYTIC48IapvsF+I5iAUFHA+V/CDnPQPvA9DgFKJ6uIXhil7TfUkhN9gSm
nSB60hawPOJGpwLgfULfBgivL8PsQAI1LMTuqIDW2FWLCNdPoNtbWiYZcBnw5akHJzj1VKLPZia7
5v/O3ZlsR240Z/RV/AL4D6bEsPECVaiZxeJMcYPDJrsxzzOe3hct2SKLbdItr+xztJDUTSaGRGZk
xPfdMPLgQgKhgUClrgRYKZHKc+GrNU9E7fZzmsb5KiK1LpxGo5mjQ3djvhct0oceJWbY3QZTb7ab
qQnGk9G1LDw0q4o2kF5aJn9A93kXW8TwLZYjO9+mnWDpq4HHlis7V0yyc6Jv8x36biV1+8IMEJEN
LOx/OijwPvzar8gJ9J1dESG+EAa0RJYrmePo2ekwr9j1S8SniwEhJtL3Sfg3UeZlyyQJEidIDQr4
HZHrSQubfDOxsX/l2j93A3AF+PVn4J9CxyRyV+/Pp2yW5RSHLJRIT2gJL6X6yqvH+sebU/vpz/Pu
W1/mmWH/p+MAK5xiYx6fSQTGmbucRmgcTkhqLcQwFfXSLOsUMaMR2gd16HPJsaW8BYc9DTwFYis+
a6U0tIkeAYZ+C+MqKBafX9HH+4bFx4HcEoYxm09nE99bo2gkQWDQ5zTNiCJYMThUZ97oX/3+KKB7
cMoC55s72b4fJVaCvDOR8iwwLE5bjivouXUv+wJh997/PT9codP4mu6OUDMM4KLvRxGDxWEusjJy
BbN+gq9WRSKeleNdBLYoX//uPZmmzoj4G2fA+ezlffvkaBfvkcbvM8Iim49mhCLqyoDkvyLozFbd
t5kTE7SMruqmYQlFo1Z5Nk5XyKSakfkuPHSl0SqXBFGjN86aAA3xb6w1obf9/NbmX3k2pCkbmoxt
Bz0zp9D3t4ZF1GaDo8RpGVn9g4ZP2knQqmYvB61xK099+sKiT+sAiXn6xXycQQ7vhp7XWlqm0+UO
NjDT5f3Qsa5QA1OmdBHrNrtmzCHjxyB6HjDpAlavBtz8sKwrBMdfvM8Ps4eHjE2JfjKKkDlsnY2c
G1Bm6JFAXiFOelbqQcBWU+u0DR2qg+rT549YOXfHmmTGAVXyPnV8Tur5J6EWYZGGc6077DS2ncYe
2BiiZBzvRJcSZjG+eeWJQNzTFNXL1qIyvSMFv/Dx8wv5ML24DpZd3Oi2iq3qp03qzQIw1nKkapJI
EUhZc0ySTRwhlIpYaiFTMdbQRBhfzulfvGW6LyOeVealUJzP6dDT0im2MAWJRoh72FSKT2dwdIPp
kmZg4ORt35qiwIkr209/CybGKgGoDdm1sOfviQ/3bC1Somo+EwcpbSVMby8LvIkcCq36h49dK/9i
Op89XQ0EAMJh2YD8DQaYGuL76TzWRouBB0ElCpB8T0lyroJZxh8JAk5K62QKvxjwbD2fB2TzYqkl
Acwdng9Y2BEWrpaift6Y5Ecj0S2Tr9fzD7eFrw/SlDmnh8HefVhprTAJChs7URMjt63sSFlOOo6c
Rd6r0caQh682zrMJQ96aAefhmKwIcs8XWyOFxdZ5BZIwX1OfEg6sDwOLHxkUsWx98kJBhxzyi6jk
bEVgUE23OHHAvNOJTc5XhFqYFc7Zwic52796pGQWdt6+JqoxfPHSfjEQMjrM+PzDnvKT5vDmGwzG
UCnUKvJhBKK7SRL6/CVJQylaxdDx+ef+i6FAT5Cf1xjQ1m28l293rV7uRznkEIBOsoiWP28qITxd
2vPtfT7UGRiNr5vdyrYIK+YeuvOq/n6sBO1OVOPtg4rJHSlFlFkkQPumu4hKMUU7bzL9Ky2vveOU
ctRyFDGB27OGFMRXp+NwuijQ1fXu55f18QlQlDQAHyhwqKiYnH3/WdNZRVSHpIwRULuejKYrtdrI
ted/+/2hNGYOR2SChA8PO5ySYMgCnCsKHniz7e+AnN4hbrn7/WEIXtm7FMgNINXfP+cojPQiC0ih
NwpO6UxJElePLN2xmyr5Bw8P3rig4SAzlUn0figk29SWY6TEfZ2Oi4Cy5ZEWIcMinP/t87v6+Mnr
tI3RbBZqzMPMpvdDkWBJ4kpV0D41XrQh+8z3jfJg2qYxawz1Dv8Ct0P38vmoZycR5izhP5sD2Awm
iHm+M3VZLHmRRlGUFc7OFzJnzSOG2/bSrhvmaRD0DxM2kC0GEurBVpl+ESn/YnaazM+Z2wE2kVj5
/V1zWO6tUtLm/b8r1JMpJ+pTnsyxQWqkXNDnd/txNG4VQr0iQwRh3LNAL03pvm6bpYQtYbyTUolE
uNHc/Q/Wgo8DUfoziax0Kol4vs9ephKh5usCVLHxNPz8Eiik/aMvwUAsbfwMxy3YeWdPrynyITRE
S93DmLplyDu6LwfEKngix/vffXQGcTnGceYK93U+UXq03L6mFDy6OoId0d+lcrj7J982EwG8EPEo
WyAB2vv5kAhBBFxSN7X0IN+Tb31NkZZj0GteP7+fD4GDAS7oJzjT4JzGOez9QCKQQmShpDsiyCcb
XfTd8uu7+cUg5ty6kUaGtCz4MEiDhSDMI8tzEi3LbnQR1D/4ovTVb98KfAGWdpsmQRw7z05MaZ+X
VIYGD16G5l+xv6Ceb9qvzrQfpzSs9LnNDhEQC8V5OyLi2zDUkdY4ag61cqlzb9261SPCZzuuieA/
v6lfDgd81+aUblO0n//8TYzgjZhxzJFUqZr3gGn6YdqWI6mKxDC/6hr2q6FAChFJcpimfcXZnNPK
aVQoDUjIjGNvWGKHy/dyzMEdj6FlOp/f14cpQfqBpjhQ5zGOfTxrxmlkjyS9Z9MFMEGJ858rB0y+
3xyFqHEmenJOZz4I/WxKSFNcdTrDOOE83WoyrstitH77wTEKD21uecZ2zJ71/h21RdRJRhUj8ebQ
3m9wgyodp/TUvCaW1Msv0h0fgnBGQ9TBIkTAT+h49sUOrVZbhl/i+Arj8B6AJloGWSuvUYRRf48M
/wtk4Yc3xXjQ/NCXsFMQ152NhwPEKimx2zTgJaUsGWq3HLDob377TTEOZCpmg6x9iJk8jjZ5VOae
EySSN+7ldOA4aHlDiez9d0eCr0rmi/iMvJE4B3WOzVQVetjzRaVlG1NcU9G7RtYsgv98oJ/dBt4k
NbR5SsyRmU2GivXifF5gF+4zKeDbTea1u7Pj4SLEJ/EtRZ1wKGqNHip9X+SXxdycBt2xluAdGiP0
Hlj/LQdbUWTMdgwZD6cmS3uaDbQH9A41uewmDV3FHNsjoj7xJHJDw8kTJPXRxNJ0H9gjuQMSn+Od
oTd5sS+9lkKUiQcKubSph1eUuMk4Nr7g8I8RDbt3XFNp2FC/fCi9XovQjAv/j1o0Q7BS51PW3dBX
3pGcek1zF4yU3ULIGW6LqbD8Y92kHob9VtZOpa9iIKsROBzsQcFKZOm+R/fNXMMsy4uxv0/dYKQO
a3mP0bwyhs3kj7l1xFmiPEWmRLhjmS1Jn89fx8d5bJF24EhO7o6N9fy7qROrHqLWtJ3WJ4ZFMpdR
ePpyHn/8Oi2ssDN6zyDRi5vn/Vrg8Thk6FJ4sq2cdJKWDN4xs1tiyF7yjspYTF8k7c5vi8ZGHLQQ
WdGNj7PAeeYsB1ZDikhIyEji+sdgp/o6yTr/CzzqL0ZhISW/SoaMbPl5AhuEaDgJ5B9ONWiE4iFh
1iSk9ObzV3S+A3EvYIBsco8sBKTkzpZrLwnVFpeBR+2+zfdRXfhYOROPE0BqfHnQ+MUtcULjAyX0
JxA+DxfiqEBJmbeS00IXcfKUbcGncPnnIvAXy/Kv3P8ZOfPsP//9fwMwfMeRWv/fIW0qgtzXm7c/
szzfsTa3dfL93/If/3bx/I7Q+dfP/SlulPR/wX7iBE2wMPME2Rv+EybFH1kYYefDEtEDIC+Z0f6S
NwqUj+SqrZnpPTcAecPb5I/m5Ksw2XiZzzQ2+B194/tTI+uILMukyi1MZHMrJXmeYm+Csyrvc5Xc
heSkGCM2jfc8VMVsQZQtp8lDcWX6EMsHO3Dzoviq97GY992/d5efg/Mp0gkdpSa38lN6+WZwWZXs
VO1xfvt+FZGBq5Qamg09O4q68LZ1CbIWFYfR7FK0IldSq8cwDEJlndCedVdj7wlwv8e088Z1BT/R
iJN90/M/CT0euxH0UBAEpbzn6UKAIW9PbZPehKGSDi8I6fJh6dFByklr2XP9SjQPlayGqBEQEmwI
99XXUOn6gfql1gWrsEOZrkuhmrtWMhZ4MKvx4HmBfZWOafjUTJxyHF8ClgGNqB/uydCtDCkRz9Ks
qXAiGAjAcoAHBLOPAJmVauY/xkYRF5bo/9E3+/8T7EZ0qhPif/Zd7uGodu/Yo//1Q38B3pR/ERBy
nLeAupvgQpn1fwLeIJOSNCWJoSmkbmCskdv5T8Kb9i9ygRo748wlnU/q/6U4ho7L92hotjYny3QF
jfBvSI45Q5ztIiSNyKcyS0n2kX4nkfT+q0wiL0onI87w05bVtYiKaSe1tb8tqwisCqJhRI7LIAO0
QtiBWFOtk3tTFK9+njx1o7ZT2+Y5kpGqCPKyoEiLBvdnp6H5hCuJxUzDE4dFkvIcSXa1fvbDoV+N
JkYgZRxxPuEuk8r+0o+aaaVl3n0/K7AMOXOyOr2SFC3cBNYoIS5SF2SZkTj7yqXaDqdUHsNF182o
DEm5sKpQvan6XW4pOwwJ/q6SgrshbL6r8DdRutFtJVNHhAsYbpZeW5uOoSA94zjfOkbgfVPsfoN1
45jB8hjM+JFUw07vUh/JVEk9jc7nSoFPn6j04KEpoBpdXKuymq6zKGmXZjskm35KjlNdqltPQiJs
5gcAUHsCK/0iZHFrAcxliMdQRYL+HO08X5VxdBlJI/oLrA8uxN5TCrR6p9NvvK3GDccksdYVLVvb
Uepacb02KQHhvq7RFfpY4FXjviG4nSp7UWk18CuAlBEVMrhcGvrv4VgWtD/S82vZHt2yLTYhOs9q
qrbhMCyyQttasn/oZM21wvbQF3jpSrA8KWm9NGKdi4pblBr8zdK8s2tUZRSk7keTeFORqDQiol+D
a7lTB3UlUB5umknNLkZdT9wIbALoS1xmGhfTYwSsMIeY07oYG3MZZ4G6DcrCWkY1ZW76yKboCrNU
TPT4nrQF7NFlVmutI/TKjUD5mamZLsY2AfMQb6XW38Au2pSCtsCJtQrjaJ0Bbl36eowSMa73Renv
e0TiCyniGCZVaeDwNh7RAZoLOjk0jtSViwr3iFqb30MLLYpeeO6EMNsB1QSJLTTXXtS+dLpyiOyY
PvA1crhYNVE9xGu9xPSNWGotq9QeUI5uohKZsqyNz4k8PkHhW2OWr1djmx0gZ9xLdXxKjfayVIxl
XHe3YJwcj56ukFARwjVgoJrGrSNlHRYRenNgMstet76VSboerJh1PVNxPykZwK8+DNH35LvelDee
0lwPnbqVNeOg5cMWilXvdCMli5hTBboBLVoxf+69zDwCPoVG1hootdDdx31+kMLSd7Oq3MSDViw8
OXPHCflsqGYInlp7mTYYaSM1dfEH3CBlW/lF7pqj99BjG+dRNN+QFTvFFLzoqnQ/onDfab6+HDv9
ZTLN56pu9r6KT1cGsyoN4ladzTAIOG5E5W0HUzloeHo0LNTxWG7Un56ZcQb3hevIUC6rrFib8XBl
S5ARrNE+kNq9C8royi9VN8y1m1L1rwq8N2HGbOEgqs6mHNvIbtUImLcX09MhGdeGPCEfT+wHLceS
BcpQr73nabbyTFp5VQF5KLzmoimKzRSxNSPtwbQlb5SIxouZjd+yyF/NJtlG1qua+Hgr6/ymV6Qd
RgGZoyCGoaqim4SVsUjMTCZBVniT9BUNglMdyHfVbem4nq6K4V6T/T36QtSUnKUElgjwW+ot/0Ht
vjXdcdYLT+ofTFFvkcTqMTX11I3KUjgKC04pSTvFQC2PNv6yjJRsa1RiZeTtbYnXCe/8ZadgLa2G
eh3nWMYbuUmXniLTSctG9DwVwZ0l9UsjDBdlbOPi0JaWml90KIyWVhdu0n0fL23j3s7uAuuOyH5a
jNjZCgVtttRrV13YsPhPHdhE/ACDeh9X1bqxPWSJ40s+VotG9/FujKW+Cms72tQ4wFwF1fcc64kh
PMoR9ghPz9qFFhp7zTAvUoDGObiWBZou0gm4voib7oSZnUzBx4YFlq8E2BcgkAZ1c61tqS78EZri
GqXuIlNhWWrGSdXbh3b2k3ka9lDPr2x6wLCspfoxGLVoUUzda51rxVrzU83R8uiqHbqndHal9bU9
vz/rruozpJkwnkYPu6gh0ucesJGjp9VVXsqrdEKTrQqWXHPsHvqW/6p1n5N5loe4I+1vvcgQTsIS
6+XsxFIwODzrB2M2xnVDcF/r2TfDNw52Vr6Munry0+SR5XxbefI26RDgonXCTNvey1W74TgnL7y2
2po5jR86bGUADdVVUmD0ZO/AcG5Adii1jpLLOOyMMvwmGehyjaBTnMnsQQ82F6NqvSQdpu6uBxRp
V9p9ZqTmErdK43pRcTn0OjsTBAjFt3/0FMpWo5q2rPJKC1Ul9N0IV8chL/2noZcfrSjZTXq6rhD5
OWxu0Ops82Uaun3eFpehJoNUzqQCJy0II5uVwTH97CFTonJl+OEp1Mb7VJa+dzS8d+y+2eqjct2M
BmoRw9x4tnmFu+JCh+mZJuVzPrGpTuBvLLASJKPAQ4Ima+phD30Pz05sbvIeljLbee2mA4g403CD
FqB2T22YuFd9NSP1xOu8Y+GqDnFcbOjBQgt5DxVjUbTXZo/U1JLkic+dJYO26Yu8Hb6jNb6hfpYv
GmmmeBRHtg5KzMVPEo3sVrgB06aGjqLmK/SiV0kFVayvrXJF59kTpqVdWlhXYR4Lpm5LP4EOtOKk
YwMNe/9bPVgJziTpUtPjl1q1dnAOfWfMpuiCiCZmsUGGSi7hoddFtGimGmRUP7p5UIUYCPJrNDCP
ilYifLHpstRlEM7tuHDhj7ukTvHLE3Y17YFmbHdJXv+QbG2TTyVaIPiUaT64UmXtOysgEVGkfFu9
vNZxFy01X6EdjtoqF2Hxh4FdtZ2CRYh9dYy7bSNoBtrY66Dpy6XdTINjKhPLQ73q03GVzJ5X6A9b
4WvxQomnp9Cwvo1KSkMYv7WcVsiXo0nnA/gOucd7MpSIX50D2OwjXkn8XKP/3GvjsA8i9gjV7q41
6EdOE6VrrbBU5n3NdM60A2xZfaFLhebYLV5cTDrdOvvpz03FM3TeZNmE/UWSTfQrNETnxFo995Km
u20H2qKcojthpduxzF7KzlAWlR1eQAlXFkpKtbBqwo2hZTQDagJ9GYn4VgrlgwqCZ81C1rooyUHM
DFiG/Ry1CDZ/MuJwFFaVjjnNSrDiNkI/lCkWgJFEnx4pu7GrvEXg+Q/97EOexlJba7M3ucTfDtJJ
9leBSFgX/dmjHQD4IJPJfVsLGtAdM1N9VgpYOhV7waoemyPr3L7TugMr+ciSGF6YVvZs4gpFuEx/
HxDfElRZ4q0mWrYyJESpaaRVGocZzuEBLmENMRjVopsI665Rx2ujDf/op/FCTUMaBUTPZms2TmU2
XI2IO1cN4OKIpkYCa4dgn8uCUMADrIZmHnS5b34vtNZwWRdhmMTjZc+Oi9d6A/wFCpFHY+Suv6Qt
LuT5Urtqhtm3n8nHvpopp1qzt4bGdGEe3KT9AGCm2acqYvUc0h5+ntfC1JW9OfQ3pEnvat1yK8n6
gS3EXiBWn5m8K6iQq8AoYMuKNMe/rPFpSaYLogOBsJXjQsgQ3XU5PMxazll0xv6PEcFEq5tky+3+
QLbYc1hMK6cpqH4a48yi8677ESF02YJesKvoOR7ag6Jg3aGjZL/EsnU0yLvglIQEqgX1tEr9bBPL
JAnisr1i9sG09dTXpszvECBuoxG4U6q5RafR3wczPTkRD9tyeZvBsXfjUdvX6vgomXBMJA1KXTWM
t6pXHWC23QLwu7Ti6brO2j1zOOW19reKpf60fX+rAWw0MmglXxp2WpRsRtHv9UDb+uRcnK7BFSmZ
wh3xdIIebU9dArsREs53oA4XaUYwPBUJPJjIvvQR9cNL6ODL5GT2Z2jACA+DTgdiSTYBBXbsbYRk
n9TC3ja1/8PTgnYtTM1N2FUiSckcr4YFXqb9A2qHaJ3ASGil2BWVvZX0zDrImObW6PrbXRwYR6hW
icvTw3wJAjKOLuh8sCHsAm0VzF56Vh2UBFs5ISeC5KgjpyHPIBF7dr4EYuZH9oiLwnYztg3ROMvq
bgwamcbiUKc1ED4Tunev1AHDomwtQ/u5w7zl1klDgGsjJMZDW7RSCle6llYhMCjCFCi1IkxI7ttM
1bqBjqPJ8Qp/K2bIfnyskwJ2nSxOgQ5tYawjV0YiuJDj+kFrUuCnIdLDbB96luZ6uWa6hRE/awVf
ow5FfGH2/mqo7J6fqggDO+FgyapWkWQUQMXAQZRVcuqmsF6EgQfGv8cpUgXRNwW/7l5vxS4VyBy6
kiVx0KS1nvsVjf1gWmGH9V3Tl49akJ6CQDw3otKw9kYQR3QwXFW+wj0ABYIRe3JrZomqwDqCECHe
avgl+FgqqXRlK39UwQlw8CN9DOYFnqOwM6Ln8cnogIGn4R2f6wtNeS4DQGmoDVOVqLx6tRFnYg0I
bozsZdSSB0Or0lWl4RMhtuYEC0ByRKHtNlKSruJ4Up4CJc+gkRaBS90Bh2MhaWBfiuRAifVZCQpi
OIWfSkNDJu8S3DQTqiB6Bk20hrWWpNzkpTFKHCBsMFuRskj1cFkYh9GSHqMAPhWxQgIiNFMARIfZ
7YRjk2MINI/KhCloYtjxF3XYvVq5O43RwgNC5mlbT29ORYe+CfAQLiB9E3TxtaFd2llULkryN45q
glIYMTMX4w6c7w7pHhUoS8AgBVdVB8belgGBK2r1mPkYrMkQsCi24A0MSQ3Z0fWrRn4c+tLbqoW+
wiWFUVrbGhkmSd0qH4YOSrpXTvelSa8hDTYbq7fXj0fSgdXKMzU4o2KBs2ZtZ+l2yPurLPagnzTh
ccrzfVjLF+R+LxpCsMDI7kAw3qaFuMFieq/0yqYOgsYRSg1ZRgcVOd6SRkBabtcnE4QNkYlKFKT2
iZuof3g5xqa2nioOu+1jFB3TuryrUkFLiaCON6oxvlaTvgOAqq90IjAPbzo7eOrERYvWWgTKwpsM
dSEKjEgVFDZZy3bAlQFX0jHD8fmOHSwYuwZvguS9aOpDz4LYTeVV2I3BuvOTxz2W5ou8SC+6DuzE
gDlG7rzLoOqSrbC8XcY4VTpqC2EE32uT0qBsLQwZ1GXBaVoW5cGky7xuAjUxwscpBSF8EsUzWfMF
jvBsaUrdqimISeQI8hwSBAc4xDZtjnXVmo7w8mvMfwB/QrriiCG4wcRKLbFvm2UjRtxpXUesb8rH
0dRv89i6wyyeOSl/AXtcpWxi7L9569IA7VVM9Ig0s+lYgZeZ1LZft1WxQQZ7LMBFKl63Mar6Ngzy
apWNzyISz2Zpmtt4+BElwzYik5Bm8mVZtNNRTKYD9ulV4YoecHY51Gwfs3LKN20Tv+Yed4HvtzuO
tD1xSOUvVCPoMU4IUuthpLrJ3OGqsD1lZcaw58eAbB01U4lqz6KnqrNWyPNpQ8a1YxB17CxUf1RB
7/PICHR0KnRrFdTrRScsaSdqM9objUb/AoU0QK/G8VL3pGlRt+LPEtdv1YP+f+aWZ0X1f4+ycL5X
afv6/K5pCD/wV53H0P9FQw7qONpf2WFyun/mlCX+iPIKdlvy1rN6c1bA/I2xAF0ho2CSkRXRQO3v
pDKEC7wTOuoP5N4yonv1d5LKc+L6ba0FFIZJmRUFrYWLB2UMA70t9JRtyvY2NNVqUGJ27XhdkDPD
V7zQswDW33IQ16ppLKHMHX0r3qRds+aiMFWTrgzgEZjxOqfIWI73YFMXClF2NtiLILbnU9jGq62l
RUqEQBxB7qvePNmQLAm2N1bgP4AfvGvbbOWV4GGCaKNUMk016FmQr4ZiWjbYkiVPwqXacLYJHny9
Xg5GtZzy0gnYjyFZ8VVo62jQDhiKNXtD8wWq73PkESKuECmoAjWLbqm2PXocWxA7rnuAwbHd7A3s
hzHBPBa9lt+j9NXyzST4qzr61hn1vlyOuODswZ5JZ9BDdsC96CJKoLkrRny7xklHldthq/t8pPfl
3o8jndXqCoCiAU1oq5WtniT1j075Qpajf7wVi9Y24OtQNeHwOHdUlLM1Wo16GqL6F6HM+dq6meJV
rHgL+kvF8q2v5gsO8g6Mh2PBUTEnhoC+FkWXDX2yqyYlaoydKgl2tSSWRveA0GcpK/cDEydAGIMQ
FYFRT6yTEwRwsi9nihAkO1qHUpOQRpkFNcLPwU475u44x4lR7bS67xKhOYANNkTFjpZBCSXEpavN
5w9Y+fiEeQAKopf5O8baMj+gtwVJxTC9ou+qVUV4CzVkPbxEvgx26qHNu02s0G88dXRz4B49J+Oh
JBDaPC7v8+v45Xt4cxnzt/zmMlIcTsbo8x4imi8gAnJGkuYKpBKEb1/MqfeVpnlOvb/jM71CXujg
WfyBZUEj36dANxWR08lf3dFPb8qbUu9f4xi43CD9YB86k2DZAWXlJubJ1uptUIBo5sCXAPyiXeNa
Ch4qaDMKdA59V8nt9SQd87xz6+lBpfscHBYnK2SI8a7nffO6r2xqZyXwD5d2ZuHUaxKQddQChTNn
iinFEI5DZOydjIS8X5frzuAo3/nX/+Ql//1EzhZkW6JbX9HxkksjWQpwcrkK9qeg3Qum9s+H+vW0
/nuosyUqAz5MIyCGGofMqef2OekXprCvRjhbmoKWnhnwxatVPz5V5m3dfrE0/fqLwBaE1xYzkjj7
MA1Zw/pgssi2ymUzvrQms8Onj5r38vmT+uXngKV3ZkeRPTh364Qmbra0ZpxyrtN364Ik8HTz+RhI
Dj/sxXx0qIiRlStorZSz77sWPqqMlBmXVjErHODLkZ2OXlwYO5ZNLIMo9EBdTgAdeqik+1pQUZy7
XJja/eDT4aEwf6givKSCSo/TgvyhNNx1DeVgY+6epYT8VSukUQvhLEmDQzrcRTGdE5NsFSjxIguC
S/B6y7SN3aQQa5nCcdOv5JakuT0dG/NFLl8lnZ83i51UyDslOHakS608IAtFi5jE6SdX0l5r/Q5/
N8XLRoCg1WMgQ/a2y7h+8jogG1xJAjUYZit/8shRRizhxdaj0BnIJtScZllxvJKUndZFG1z2m6Zf
F4VMB6/kqGbf5V2o5N/Cyvwh9O7eENMNYsrrhm4c6rEPh6s2MX9EFMYCqV90CnTXSL4JOh4cdPSG
B4eraz/l1VKnr07Y2pQPZBf6+dLoT1VCjqd/gkKLaFFbi16sczKd1BIXsX8ExeIyRU4kSY5xrR7i
8rUlhJg25lVTvswAVPbG+Rb6TMD84EgtXdPJIzNe/Omp1R+q2GZzehZheqI9j2OQeOJYtoypqEwQ
hvM+cpGru+NgrPo6uoALtG8Hdd0Hd31ZUoHOd4a9VlPK0m1Jb87oIoKDi8TzME8XKXwtw3Q1yNHa
1INrXs/SYs8E++CAdVj6uTiMgfpqAYTQLe+mH/xkEcomxSIlPmiqepFzFHEkvz9qXX9TlIh9aQ9E
xxCaiZKYI/VXL4uSzg0cQFHR7VPSYbqEBNLYyDR56uftAbf+XD2a6dnY+pzWq5aDTPq0+SalUE4x
1+kkQMvXgb8U0pG0yhAVfGtsyTX83g1tZVs2+tb098BdHWEGtJonbRwRnMkAG4+ZTxzaXMwt5uaI
gKJVJLUblEiLKgY6zrkqLTQ3zdNl09m3aXdZi35JHGKP9bIm7Gvab2pAgQB4o3rMwQrJpzmzMpXS
gmPxNdnqlabpy4GOX5LWPUa+zu6Hfm7gK+Mklrdgqv1spdIvxmtt1mP1wg4gaCUU1fPkWJn6M9CB
p1CfLukwdsyn/rrurUNKKCvrL6QrdqagSwRBaNO+tDoFsIw8k5QsPfOOFkFkmGlpmX9rxu+9jlgJ
QYA+RJvKzAiExoVU1TcqQOJAnhaJXS2DUzvj9qNXBXkqlmloyoobcvlmg8HIXyMO5zkUa8UgkrbD
4yDReDXGADxC2QBYrYC6AA9cJPGmUkntljm9AIuLwc+eCn5bq9InJr/MVYkroOoVQZBoLnPYlHnb
00Emd4yZASXRACq6TwRnhxIcrpQyIcUqLp68sTiRJXYDg/5m/bisqHrStuvCsm56tFKeLOASmQBA
PYzmqksDMWcOJuGKGX5yRRZj2/d0TBs1uHODG1bZKoEaKWTvXtOrjREZ9OyCAg0uOwtcVFmuXg4H
ezQvEVkTotH5pEhpPzsxLdN6a5vISejONeUGwJ1pMd8hCK4box7WUGtI3bpRdgO9P+blFD0dzrIT
PRm2QZY+WZV0BbF+N9TeQR2VReT360E6IBenQyyqrukJVyN4Wd0RLNfNWLmd6Bd8Y5h3KFaE+ASL
lZ7SBMhLVlWtbzSvhZxPXnLqVgjUaCdDnT63XUs+EWgucStwVkBfIKGiSaONLwGe6g+aVbr07V57
sbnHGvdgs0BJcXNI1R/yQL1PPgV2ux87csqQz0f/IEL/ylS7o1Y+Qea+rtph23UXhVUvtdF2pRiH
v5qtKqpftBjN1AK0dUxBh8GjgaJadF+R5IyUAPhtd6mY6cUUx5tWqLDKQleVkm1Y31R+94VaXpkj
y3cRIYdak39wdFqKTE3zfZBL55U6CIHjrQSEr4isjBGyGMAzzi16JqrJDBSjD0y0HMCMSDSuo4+S
q1vBHgb/xUCsVFndSQru49784tI+bM9nV3a2PZuxlSUEZNXKSK2lVnmXsjeCYqRrbH2f8C4R3qya
Jll+HhZ8CD3ORj2LxAFoNdVY04NJAk1g6/dNG61pwut8Pgr0y188diR0LMwqBoIZqfn2bBGYtYL/
LObmzMKZ20UKiWi7bU6tXLm5ZC7zwaYvMvUiAoAoqN1RxY85UfYorUefV5FQQqHu0aGTMNu9SoMw
dPI/z+hBD5CGeaW3+h0KLQ6NFLHEuNT4raX8ChGAr8bY9kikrpvwtlHQS9lQ+2qaA8B83mgcCTur
X3jVQsC/kvPYVfRHdECaTnTi125bkCK1UKoFYl0bI71KmpNuQlzSvoexf6K172n+5gyluxd++ojM
Zykm/5T8B3tnshw5kmXZX2npPUIwD4vemMFG0jg7SecGQjrdMasqAMX49XXgFZkZ4V0VWbHuXoaQ
HrRBofr0vXvP7SKabfWFNJV9BEA3861dGI33nbLfmJxuA9rl6VLDP5yI114eO8Mk1aY/Eg/4jMPn
lVDvBxIKz6YNAN+2UXFGGxUUPybmuX0fxikhkprIvY5BTs5B4hQ80Jmz/etvzvo339yv9n+2wKSd
zWpdljckx+wzWOLGfm3jhEt4PfAZL8/9ue8k7MrHJPr213/+/+ofIYb+z2aUD2gGb9Wf103XhIwN
Xf66lIcu7/fqlN0AJr7WpDL8/Et/q7/4/6LefHVI/vfdx131vx7fq+H9U7Z/7ECu/+j3DmQY/Mbz
bANQ8HyMlyhU/9mBjMzf6Dpyr6GtQeWKn/WfHUgLpTlycji7Pj9Bas6y+wdI1/nJ2AXHgN3LtbEZ
/R1V66/7m+eunU9zJfOSAoOS9s8LyBYin7188PYDUWbYIpxN4/c7U5fnOrfPfso6KkV5DPIw3eWB
3W1UScuwbJ+EbF5K0cD+BHB694fP8L9o3rHr/bIfrr5eFPsoVxgYMvL95eYauAvJG4vv7Ysheeph
AD2WkyHfbbB6R+2VHOUmIRq7PlLACLsWizUC19C6bkm4uNMIbrd+HpIXoV3go6QiGdD1hevNXyUS
xSvfJ0ktFgSR3qZhkFDtdV53sqAHxiK3xBfLq/K3BLnDQwcsifiSTFr3XpuSHBJZ5ZWSdUbhm46n
3LMnH6EXpSMoehlDHgk+WpLsYy6CkErFPPgwAdqq3fU5kPJtnprOS5YbBEt5Xjm/CrwoM60NUlcy
JmQOu0Vt3BftrO9rq/Y+VS4IYo4WakNmTU1i7oFwuRQs5CRoWnBditIA2NXRqcA0bhPeBzmbXh5E
x2KyJr1pSFNnWDcVzddWBsv1ZFtMZgLbfcs1pjxkPACyyJ5hZLEtZy96UWNKIQ1x8ZyQ7oqQVIxv
NrnJbK6dA62rRv2BAof5d6g+DVExz/ccxDmMtVyvivkC4JFmFKuV7XD7w9YDLc5EmyrK0jwjKjqI
UZ9FGfnx4oc/TEbrdDCJV9/oLnLiYVnoHQM6REhkBmF9sSqjuBGqJrGiKj6ln02MXVufc9+M5ICK
BhUuElyjMr+kfeYncQB5/V1OnQkTkS7aUYtJvZqzfp3KBuWTK4xjRVIOmgau6Lqj85wU9tfa1U4a
Y1vDOOoZN/ie2mEz4C5glB96h9JAa4eg8EtptTedqc1LS3kd6zZy30B/vpXZ+JNim1Os67S7AruX
pZsB7RgkfhvMfZAfQO+dg7ET3LkF+VPauMx+f5N2wFUZNTGJQk/Y8aEE5RH/nzFvaqOa75PG9C+l
MAKChvLuaQlqCPua1ro3jzWxT4zyNAsoDF+WBWtbxrR3M6n5CQxNurfBqhy1oxNGxSJEhYB0SNLw
hdSettrJiCb0PIrQ4nHA9ImM1tui/6PHEupqVzvih48yDl2qPdByM4zvjEbNzdT1760omKz1+nW0
0XhJh8CmNT9NWEN/zbBgIwsDEnPWv/kT94CEdx0Ly/lofBIq3cynrrQjYx90CFwa4vTob4bGEX34
fEImhY44U91eRF0bj0lwZLJ2j5SU30fR+VQ20ffOYrGHEtktpeqd8jTSe2U1G7zZ6JgtaPa7NpAL
9UFPd7g2AhiqZmUQVogf+DiWaf4mI9N8bV3iUlJ7HG20J0ocSh/ZnlvZ99IsQbdxzyJN2qLenswR
gOZU76vaf6ZGrigtJufDNtnwN4PVOa/tPHgsoKTFVDaH3IgbUUR0K2efWYxt3RH1ydNUGi5rdUYy
5K2hDkzGY+3Ao7Uab9i2/jxsl9AghKQNsx0xAjhUVI+ORtjRQ4DccYMG1Nq1MwKb3EDDOSMnJR3A
kgA0Sn+9eokueibL3bo24DqyAXHLITu9Cp3YqZrkCRorM4AF33V6Y6KI2rszfFHDyRkJ9HPwQKEo
Ytoxib6bvKw5R03TvcypkzxOZAy7dzIaNIoCF4WXkX+ULnOo0ZzLczSO0x25PP6j5D0VsUOCwV2Z
Z34Rp9ZsgdhDEgxWN3nSQ7Ac3VUwF7a6i0s3KM+hCbsO0FBK+UtruZ4n42EcoJ7DsV1z9CwXv+pM
XtFWzCI6EIIw3eIBsq7lhOJz21TMvPgxUKtx6lBb+zS+ELgkZyj2091cFD6U41YO371+fcKmTr3n
AgTtNppE8qOPQlXeJSnygraeFE+wr/xHtPyddV0FGrLiX59u9q9t2fXMRTdAxYZphTPulzMXmKJp
wujx9r1BPToZyYtXjc+LHH1EjI1zGqzlyVpmni/xzeFrh5gpO1QFxlOZ+6vMTW8SWfQAJrE3RDKK
Xa+uN6YOn5yK7Jil6xEzSnLUIUmsX9Nfv3zr167v+vIxz0GQwIdq+r8if5CI4J9MXF5+P+O4aLIz
UR2XdJTv4YRwr1LJkx/Ju6rpEDHaCNUr0z2tIejORMatXx7SIamPjET/jZ/811r45+uCAYEj2ia1
OPrlquYazGQQY3r7ADnqFpzTc5UhZtYect0U+aujf78t//+a+GlW3//P//4me8Ht9uF7mss/eynN
dTge8QX895Xx47tI/1gS00z4/d/8Z2EcRL+R/+dh6gEJCELhX26vIPyNFjx9A75KIh5++sD+MZi3
fsN3SRuecSjEIGstpn8vix3rN4zKfMXMSnkE1lSKv1MXr76xPzRCDCJI0AaAKlxX2R+mfOQ9uDVx
8snBsqfXASh2PKS6Oeg2sQ5lmpFt6c71zvNzQUAZXVhlMr2RwtRb0PyIxSK33zJvr64rwyGQYS6a
2KApitFevOWwgzeDay7nJlT1e5smwykHGr5fSVW7yXSDTRt2/pEkUKwXKFhYvZ2LCq30vvgy/9ZU
QbsnRV3dVGU/0C6L9HsejfPFIfSHMJUk36umtJtNwCj+Yx61ee4F2h23NMyzAGUORn6wt6NtR2fl
D+4ubOhs8E1z6mEFYJgAK0HEvmdaZNaH/n1Uut1mCqT/3OCg3tYE32BMAMk9j+Tkin7Mdglg2a2K
gDv6sPRPORU9dZN6MUiRfJSwoDcZppPnPJqQseXZ/D1won4ftQF0MmrLrTDpJGNbgB5bIr+JJGhW
v1I/DNP66T9SBDpFvBy/D6yNDIaV5LULZ5PoAc+SKISL/Cmt4BsHCcadrUUM8NZu04cKGswuc8Rl
XPqIN9FYNEhT0jYMG4sVOu30s9KqfoOxHzyEMEoPvhyXi2fPAxn07XQt8m7cl4E09mjsV/ZwfhS+
/RpOZbaz4Bmv9taOVqaJmp+TGmK6C0Z+8ZWN8K8M9v20hAdrnJ7w42DWnQmrlGShR257AXYJ5KBF
sgeBm3I0na7R+IYHJ5go81LzacEz7o9FciLmpAVm7TnUFAy5UzDVm2ZAsSXCKT1S3N/XPv6vOh9J
u9OivPdbDElG1wneYhW9dQ4hh1L1CIcnBTtgke4R0rF6HtD3Pw5DDcsIU9FVU3IHpYmEFMBCEL+F
BzPGxZS3z33f9YdgwUbABlsfsQZXLz/3hb+1i/7PlEv/df9h/UPfpJpbQkg0Fvnf//BqDP/Tf+yE
zvV8339ft7Sur/Q/9of1N/+nP/zdav5vNsi/dqjTys2H/M+SJTay3xsGXvAb/tIIc6wFP5TTjPLh
H5KlCDUTTWioMOB+V83SPxsGBj9CyLTizUzwguy2/9oa6X79xmRzhdjSbbBx0f4t0ZLtOOvw/V9d
4tWSDt+EaQwmWLoWdvDL9TxEjGGPToCRgLj5dAfbXNbMg2y2l4tIc3t8MkANEv5XjYaDIlkyBWml
5c4f3qzdjzRVSfCmLV0QnB0Zht46vs8Fq/LdlPRNhcWOpqQ0xIOmSs73pqLrkCH9X2Up0zJNXDCW
WVi3DXHWxElP5CFsEPWiaIT24oZqWztBNj4JS3mXsYC2f0yG1pPObii9ZXK3i6au3ekBN9wzpOim
PLmNRJPrkkb7Y6yVfitSrOD7UGNZymeKBzECNSSO7GYynemJNA74uZkMdnkhb7HAd7sSID6/mj/7
pE5+M0bbi7uhlXGQzh9mHjpXy2ScU2wH2DuJqyWEhcR1URKCkSvBjNNyD0uBfNIK1VVZeh32kFLv
LR/L/TxEVx7RfrdOuQ7hCFvYgke87+Ylx++umjifmaAMlR5ulhKVPxoiP5ZBdp/UlJRh0d5Q90J6
z+b2sR+Uv2LuwxO4M3trzZ7eY7r4Lmpriq0muE0JTT01A6KxUP6wcPA4XrlsPZkae+Lev1T90B9G
MPl7MiHkvVXZHwSfkbQXVS7SRtV8UXXe7kq7JkfYLD+MNHwTk8RTZptyNRp+A+Bo3JpOT+wmKUkb
t12muFzD7hGID49l1L/OPAQPSvFW29DoN5VIky+lPZe0LIromCtA/UYHNFO3tKUtfGLNJgzGfnrK
rSkzP8elKZ9t8p65scMq9x8belwnn0Bt59wNg3Y+k6EKAxakZCjHyeON9k1Bizjaq9zT+oDk3LxW
9oKpIqpS6tusD4NHY9KgEDn6jKEqYgvLkjXGzmCFc38Jyan274JZRwimw84SXvhDmame5+s06DuU
YZmbGmNK3rs2rfzctZ4SsbsEQ3Mg28MhxChd+ofUVHK+CqVptXFqtNbjqDz7PVhQxxt6mcCvZs09
Hqrofhi79pjbXkDUI/NE3Ax0sfxc+68sWzTTBtYiuDjeuNEmHoGMxFA6FoX64aSOJpeG7t0W3Jl/
HkU63/RpGXQkaRJ3bHTPXZ7MqwywTLblIGwShcf8xpqcuzSQNKh8pwZUaAxkF9Q+XqAyIfeGsIhe
DVc1+0V4ti1QDMGha4xpOXYzXmuiR4yrEQfBMaTJtnET4hRcw1iTS2lsZXnSdNcdbuT2yKilMONO
TEmL9qaco48oa5Jj5Q0K52eWaHTgaZocewJcsAR0X7JWem/GiAgiJP9BYpsi837uVXbnSn8+BGQk
7iJyEvcyFObebVryRCKmoWFChrddc8VGUfa6KBo/iRbNyRo9I27JjWEY2Sarvre8J5B8OXduHZIl
kOIXDm870oiu2kSJk0pbHlgP005otiMaPbd9lfVsXElNfNQodXgJl7F4T9PVZzSx7NN54cNwUrQP
RO3E45IJcE1udQjLMTx0nUXnqGyD/Cpsh/BgyjY8hMR3ngDFmtuClCgk+yq6LpcovCFjwIllVJhH
082LqzEbjSvIaO6X3KMi7VCicwuE2jkvxanL0BOgvsaPt/7JUs/NozuvPvvo56uKntOWHWszDlFO
VoFq+LtMXl9/foOyU+ZRTnQoQ3v9P5DV+r0lmuro1dl7KY38CrekcV6DiE4kUE9P+B74tWJMbrV2
iKxZcxSQm+UnMWi971yf99eMIzIAGR28ngSxQEVrNjSRzsSM2bdNMDDprlg9ufJgvk7+1zCZi/ef
f19GfvZCkmF1KDt+wyRK5+bnZyhTOT2ZU61PYetm0yWtvOwFy0H6mXZeeBFO5nxOhTbvuyoo3ruA
sNuuXbAx9Q6WBJEsH1M91ARvpj3ejWFm65s6/2tpGdMJk270FHTT8Nji5HzOFbeBqoywmluYTpoK
Gw+ey5J2Tzj+yEcjvZRdGFxF1oKGvRWRCl8cwGtGcFIJyTKMplQDYI5HfZHVcHYmn4CubUn1jW3W
tTG2rM7KXp+BDREHqwLm/AZSy6cu95zzFMzTQY/+bSLNR92UD7MvjpNAMChDYny88WBX3UkE/Z72
7bF3nA8yy7HDIqyIw7QTZzNYnY8qxJgG9C0KrbswXV6GnGuCUzYU9URx7yHpdofF0EbsDiiZOHPm
fU5+9yZKu5L5uafw8oSYU6h2sYtiik1z2l51mLlX9Iu7gwkQY+sPhN74ggo+SL0UoTBLvBv92trO
nUbLb9nbqafhipPjGS5Nzucvn0o7eevb5JvHxYXAKOPRasfmhrMk2vbjLI6WRf+vIEBvNwdsxXgy
GeYvYXUE9O5/maQ3xWuU3yvGJ7ULKJqvyK8wDp3MMhz91nTwu4ymfzOzcbvhj8ns8CAGRxPGXj1X
I0dWjrVMJ/2V0U6HLqE5PfqkZs5WSUiQEVwUFoM4HLHMdcxHrmZQ4xjB9I5YZrrleMkTQTiYMTKn
Hpvu3OjipdGgHXx72vjkzRx06Cybxiq/5S7ugMCnV1lJu/2hCT5AAtWZcdThbG5zjL6VNR+XHhtS
7wU1Hilsy9yGt8yDw33qSuzCg40YxK+uU9RjhL7UU4w3OtyJKmMbJFvlPJiYU822P/G8FgeUjv6u
t9RJ45bpGjLvdDqL92ImGGe9NtyPjKsP6TiQe5Y06K483TxYHfJuJ8BeJMIqfJRtYB9SMTvHsk5W
p0+VTwxeuxxHoRUsMfk74oiZNLpPUudENRgWMRdW+1RW7jiy+DJ8OV1d3UaVVe/Zq4kgsmbDhDlA
iCJ9TrQULZfwU8hEg9RdNyw2DHfMoz/b+hxEyWc+hPNNYlvjxRSkAkmA//QvVX2fk4hLii78OYtD
epfULXm7VMg6TtzeObToCQDIDdkNTIdmDxdvdQKVbsvWJmXc+83yJiJhHILeQ0fltd12QQeChqP2
zzjmEd9MjXGV14A2yJ6y8OoXwXFkv/qceqlYkoVxW8h2YJmm5TVhRTSaM0H6pO/OeJgnEEYqg7QU
L7getxkjwjm29czlPWPORs6QZjCU5sY4wQ/JouscuDWzjaCnVpTqInM0dAUJjXtJ2B3pfGb7KMa8
hEdAxeiTj7hVZTC/DbZB1E2FPGubcud+4HaA28Uj+lhMY/a98KS3GwWihoYMZX+TMazc9cSXIc2H
LGVSqcfJMs53arSje5LE1xJ62gN1Mm5GOSbf+B+Xd9jVq91KlWWJ6eXLMHGZxiuGdsQoTssYnZ1x
dnGlzfN3Rj3+Jw1m82D4wZbo8zLOS8c95gV0ES9JEPcA9+VA9ANy5mSiqY85k8Ii+UGPId/5VRDg
OCpfiazsLlaby3uXgCC8rJIeBUo8lZkTaW5l9kRgXRkTPJeffOnNW0dTgOoZR24BGmoXBuIHJ/rD
YqO8ZUzFjmaGN0PUP8ANzbDqYAvlWLb7Y9tymiRRVt+7c5hvqGrY1ZopeKki/VRQ2p9TjyigqP9G
K4PayzOcWDAN4xJtcZil9kLDNkrxMg528cG1Por7FDdxtXD6LbXkft/ctjxjmxKFEXqsnpNWoUGj
1Oi2aejbG78kpcdMzGU3aJAQQtjX3EVA6kyAOyazyp5NAEg53eCKuDIyU7nzp5pS2d5GVN+bPpPj
fhLso0w8iDszhNrnpv0Os4D3B5PoXa8rgiL+PCuEmUYmMay5ubqfRDBuSTFrrgg/E3xNdhK3VTSc
ySFYkDDOj7NAhOg2jYnKIqD3041I6ogrE57/ju/7SyFcGxF3Sb697j1EcL6xZ5K5OlWrkocekoER
UFOGabh+qd+dlQmbM4W+S+VInFvZfB87g0K3aetNC2JlA/lLPNpZ0N8PhoCxaec+4WAGIiVCoAoW
W588d40iHJoCCzUn1dIGPmJzKvPWPURB1pKfFn0behthqd+LrevyPXWtnZwGjrpj5dBpl87JMcLm
nLijyQgt92+HsrnAk2VcktXp2YrAmlRSRCtJGQFYGvl7ZZATX+EJPIx8jBuObUfs6F+mp9TDgEk9
WeDBX8yHJHOMl1HDmBmS6X4W/TuRbdUXgdXa1a566AyneEpd26bb1TpfuVd1+yk0Pxsz8s+RM7IX
Bs2tORm3iylhoIjDGFJpidRY4Q2FOJV+PZ8s6QATibIPolqvwQuHL0TheXQTG75Ha4SAmEfn0ke6
3yadtdVeOsde1UFZstGiedq2iWuslHs9EhP5AGtH7xsDp+ecrBGGdgniKlr0sayWZOeKNLoakpTy
zHgLRNZfgmiYYqc2hu9JEaK0BPAWh3Ue7V1j9I7sX2iMSoWg0HPFTZWb44F5f3KBG8MRloRkbuJa
jh0S6klCZMc0x/RuDBwRL3Pn3eYyY8bmS4kdmIDxCyPAjPGj412AzNfka/f6pmBzZk7lTBtyf5ub
3J6hc6gJYBYTaQet8PIp3Gihz5UN99NcGQxAuYdSrDBtcrXHxbvpP1xiuSjf7DmuLH+G3lJngqGN
/siIm+csxCY10/Q8+LnXX0se7LFU1ldvWdNIQigHuQftxQyQLtL6eJ3HNUW1mAglY89+Ya7bHnC7
Bk9VF5j36aBdSEprOM80GhTm0bId0jm9ymntDc2C9E77zl7QgwsZrh1DV3mxGkJi1XUznEYC4LGM
NyPbhp/DFaElfMe7y2EbyBt3WcfevTN6j0Bjvra+u2wmv8wways3uhNCLKiA7e5DQuXZiiLkQ68t
krw9k0oEp1hDfeaTKj+m1dHThnkl/CIBl7Qqz2GM3MOZHR67EEoRYXMFcD/pzA+Moa0dd+HySGcX
vlRawN8IHE14Xhqchsxi8NiO5ZOMavngIO4CMsU+e2mcajnWlW4xNHnlTZ+EwycmafbxurGPQVml
jzUmkk21hGI3Sdd41Q7EVxn19DHhIt3WRtl8NRtXnbGvE8GGjX7aWw2bi6Y1/NxlxX1mygus2Js0
M98qT3VfQtpZ29IOqr0aqV1FlDSHZfK+5E3l7Uqwba+NXTXXZapCxHFj/tKooLruC4oAy1reW3tQ
OxAJM/ZVb7l2PeTyEYawdETqm4wYeS23n45OOWmqCTy0WcgjFxVpd3SFle48w603Kkm/MVvuUM4n
H0ND97Vq60vL9atbOnnbBpO4D/zZ/5H4NOydNO2vNRXfvdEm+YHuN3oVEm/UmxBedc1Hl8cB4QKH
YLajmLljdx9QjN/1XLaOoUzMK0XTYcsgqCKxtOn92PB5WNbPCBA0XFiLF7QI9B5uZMVm5jM9zpqZ
GXfRFA9j1k3Hgejnw0g3b0vezojxOjC2UdsYr5FK3O0aiBPLJqkfl7GaQJalig+G0bKiHNp3ih4j
uSQQRkpsVCxCZwLlVDbDKismclo6RbbrddLclHj5byZQ6FsK2joWk3Df5MyL6oYUO5o2G/9oq6Zm
6A9gQGSW8cXXXE+ydtJxb+OUFGuXwEx7c28UnLZzaZ6ixtRHXld2iiaaSfQaqouLbOOQujr/US15
9S4CRXZ3qatjIOvuMDT1/LVTbD4mQC0cvyJ1v/k2wkoll/A99NBHFkoQkefp8OiDKtnPtG1ecVLM
uwLtzmp70NZn1JviWYeqw/2ID+LBUiEO5qUwv4lIJztvCKFF6cD93tNOgtZGKDCk+2nTzwV6yZ4O
jZ2wKCO8h8+0oJIPJj3yJim03goNUi9Vutmmoxi/5RjlYI6VN2OaN7igOwobL5rk2zxN7sMqbdig
dJ++hrnSbCEg1YZ8ya6UYWKu4+CGdjfOPshxA5lIl7AJy0ZtR3g5T6aYjbOcLKz9K2jGVRxCMuPW
jJdJmFBeJFPesgzzK1X0+YdTwhRej53U3wx2XdzpdkGuNDgFotcuDyke2uDGgdA2X41LlKtD5hNy
mNf+zoAhF7sqAB1jZTmHTmENV70RNei6MfPwHDTRrZgK0OhMsy6WIkydmHFFWrYBPa0d8ekPWTi8
1FZqxsnM+d/Sc3tyUz+5ivzeiKvZsPc2StSzxJi17R0cuI2B6KVH77Wxzfyua9Lhzq6D6SwTxKV+
iRURDAN7Y7lcIitKDwP9xmtMuQlYVE7UUczRnT3VFg1OP1zBfOoC+CU5s7fWN1lp4ZfwmumWxwMa
1Jzqz4hCSMn0AwT4h+GZjy7N1Wtycl+0lTzmzkI9NJgkKXjTFAcskxBTCUgdRl5O9ObjbyXTlXfr
gGOkuVih5nVtqiA7Nsvgiz8SeLQaoGBipXvL0sRzucikLJ6GnTPbsUchuzEUUV1ZZdvgfIq9KNL5
4DUMG0cFWApo5XmQqX6ENsOy6crLkKU22x0Jq0PBOC+zbPvcOLDcKz0/Ix98lU3UbEmw3BHTuZfc
RkFHmMPFsuggJggBeMBR21tGclEa+M9Ck/sqAKFznKyKQFV7pFxzwjROI/Kg7EIXJ5Ia9HGeuhme
+QyFJSrPsgVQxzWpQDs0uR9DUBQMtjj5894mEgg/TYPeyB2cHKeKkx4UaIbvvqnaR7/sjN1Soqkb
HS5SywxFwYF5eCRPHtu/Bn5FKJS9426FsTroy8soInqvta5GcpkFt8iieO1NLCpB5pp3RYGwK8c/
hUxt6Rmx9m106we0eCPSM+u8smKrw4hlIN/aNFpb28ZzKuyGSXaP5EXvzDEw4s7pLmTFIl1cES99
36anqPPlRdBL2gftyD3K4ZLdSj77EDNH64PbQ8XDO2M5PE1ifogEpXI+lJh824SqryGbeb1Z2bhm
dg2S0G3uTeekt4m/C4S6GQt5smXxorr0QjbmpxoKI4asO+zMOYBMl3b35mwiaguww6QEqx4X1Kux
mYZUf174AUmq5bYiXmnxIEQ3mSeOdpgRj5uGW5WsdXtt7+VE/3fp651BcN/9oBwWwFjTknZMgCPm
vC0Wo9lWxgA+JXJkCBQzvM14uLeurfLdUJQ11LrgWusO06p8JX7K28xVwDW4CSFE5S9dkcsd1wc8
uoyH9lB9u71XAusCmGLGDCcubiGfJg9ma9DSkxVwIUVUthunZWKAC2/cNQxid0s95bsiVHu/AhfU
oEjD6zrZG3KhnafA6L72EW06m/RRAEOYj5GaXiWy7LfFHBJCCwDsyg3HLx2DY5pb8GBrZb4WIYya
3ikBWvTRk2Rkvmu0M11gr5BOzF30EDnKOSuvfwh8xXRkqoabis64QxfAUIzHyb71xIzZfHhDsvvo
JbREClkc2On7uNQ2Uj+qk1M/4QynfCwOefRtIYmP/p2g6WtGT9SRL2k+oWdDC5g6MnvMe/E5M8+5
Ka0AhakZiItrWJ9BEtBoUrGZk6XVaoXWZxHH0emzsxNOB07Mij2NJRFY+XiY12tAhJmxctXnoOtT
Jm0QQ4kby9J8WBKm40VaF9dQRkFRWkhkI/Huhxn9rZp7j5UPjLYStzuVDoydOeH4MEQIGrQoztyS
0hUlog62YX2rLPWUlvn7kOfWOVUGKJERvFMdVUySKFivUnScB4dS7dr0y5bYv3A8dkjXdrO/RLcz
8DunHqrH0rSnkzSIBfcype6x+EC8E8T3pRmqRy7v7X262PNBCICKE8fI9ZiOcZ49saWPJ6RWCgx/
P2MKZLAz+DJ9U5Oy4l4KlrjZFVvqrpMeUUoCfS3izhsODlSaaly+1r113aVAz5yJTPapPyPouAXz
WGxyLyn3VlV8naV7z+d9wgS388S6PHE7OnNj7ui6Hroyf8QSFU8Fo7+mFwC0M35p6OurtumgUXbq
gUnbg4OJvLezk/LCuLbReXDW7Kwa+OLSKH3lJhoZB2a2yHo2Uh51NZ3KEgXo0vSfZTWVcWJYH11t
njyehoGlcRh7cFRmeDLs8NHynWo7uDXurPTsOeUugNC2ADe8mwqkLszX+k1EhzJG03NGxBZxn2z8
56wVr16hKX+F+tpMxp0HHty1uke3QVfRLdZpZBKZcVvcMedFvbsUN1kyYUvXMUdUjOrvC9mhOReX
aC9858axVLcDkmyfcFyCykjkUaLhwYyUu7u8RiOez8y6bEhsxM9/LK4TnGH9lefBwOamdfLqrZUF
CZ03iQ+l2O+BJasec0s1T1/rzBx305JcbK4t3mCCOWwS9gaeo4q0q42SEMIYIOzDJjinYRZdNZ2V
c8NzRPBCQ8zbcC1EHJvo8ZYElqsGecfG56q5W5VGe1oN6tVF8n03BW5xNoo8v0TGougkBMgna79F
mOEf6LPgiOsMf6/tauDJDXr1DE9u/HAbCvZuou/CIhfVO5FV3Napq92EPV85MO/MrlW7iVLOUOUn
1kF3SyZoxkDG7OMpWtKB+ouZbm2iyExoPWWDG+wcvhnEQUi3I4fTm9LETawYv/fO6+kkE74R50Pw
mIdmeRyCadhh2v/mliWdB4ZU9Czw4eQnvkFExULSVO9F3IyyZdPwvLM91g9W7Q+MNIx91s/PBPie
m6BE1m6ad36/lDs7UNW2ThqEfP3dONhfGIWWG4ApdKh8t4gbK21PYmnnGHzPtzZtLC7mZn8YCl8+
9XIIzqFbPGiC5cMkcvZ94yRbZ7JmhPPLPRBFtavbQZ7bYYn9aoZDKayvwwrNGBtVbD2a851rlvce
32gQlAj98/9g7sx2JNex9fwqhq8tQxI18cI3MSrHysya60aoXVVb8zxQ0tP7U+32ORnKOBGoNgwY
3WigOxubQYpcXFzrH2wS19A9ovtYbADY7kQk222eBelu9ILHNA9f3IKiRYsqBDBo4PfW7A9RhoBD
GBzK3v7Wesa3fhizbUNPcT8sqlJN0n0Ky/6H1LtdHYBkHR17P1hhzD4WT1GvqkOJvyc+jvoPJ41z
X3O8Re+C/pybRi6pg7kfvBnl3iy7azo0wXvl3JRu8lUraUakmUmq2D02CNQerag2Dkhvv3iBwZPb
fukct3kXjnjgNsHo3DelhUZsR3l7yLmVCZ/i1ivcRZytBBY1R7fdEFuH2ahLX+J0QS0up5ge8Ah1
HTBoTeh9MmTSgthP7Yeoi+/aou33bhH6RjC+Syy2ob5cNAEPjCZJ4QsDLFqY8UMqGipAdHCx43un
dDcGza0jb+lOBaKlcQrzoSz3kUWikHomGk3lFN9kHkVrfFHcncazYBNkw72dWe+HeXD2o62eawFi
BKmYT2BhIaWGUNXssIxu4sH8LlAit8v8oQuLHD5dkT3oIXLTs5DZ1oBTRUaOxngJerygisvDDiak
Sqh7ik+DqMYsfyrDyhC/ZrMK6l1Q073fOHAxhhuBn3p6N46zAxgZWUnxQE/WQN7RHtLmpvU0w7gH
eRdpFaWKmk5UE2pacrBxhm921NGb70kVZdTpO8Q2Ikp143NLKanaxBQj1ZE/Khtpw1CW+8xzpuiJ
+z1osKQvp7/ndPSaRayvol6fuwhg5zk6ygiwYd6CNB6tknKbh3Wpo+LZaIvAdEdC6Exu9LWuVCge
O9tyK2SHJotsmn2fxvcjbND+BblO+OxaaNYIaIJRKm7RcFvAfLS7Kd7bEvxdJepBP2J+3NBrxpc+
1e5Caq/ToxoRktwFQUlJC9+JttslSAIYyE4iXhaj3dKp0UKoS836rZyMeVHXGy2j25P3OB6iCmHI
PlboJW0MzZt2ykjiYWPknnwCTYFcn2v8Ndb2k9fYxQbRVmebOUV87NJWvXjCWtgbVe23QRAkbKc+
/JYnqnrSUg09u6ZAkX1rohWJSXFheDcAPV7mwbU/5GH6JWzcg4N6QR4huWPmCFmHqXjyVP4TWuNO
A4GTI8LaWM80zsvbEOA9YoYjzpKfrLj3vL+HpjGX8QfE7xZfo6pzCDDRQQuDH5HVG8c8Q64uaY7V
QA7cZPcQsgxIKeAf86SMaYVEM02YmKqjax5oXmQ37cAfC3wAbowcz4GmXsQ93W78VM+2XzVjeRd0
Jo830t47uJSorsnRvMsx3d65yyIVNnrgqdMcG02UN+0op6MS1V+F5j1Gpsx5I9W3qiLH43U0EuDm
euRYAqjUQuKoY6I/qEecENW5xsegRTcTjojzkIH23VG9nIAyAF7Uhsb6PI0Q9zU1f64W+TWSjl03
Nkf07APfrepkG3YSvfzZTj4XlfxpTl5y05f9Y+k2SFsN6kM0xuPdQOXrua69bG8rILBJrH8rugIN
3qjllhEa9ehmrsJDwgOtwLs3Kb+7Hg9aOc9o79EnH6P2JuiicV+AXeNRVdOIqKdbmnbCdyWXoJzM
am8ZakKaM3PIEtwvfZTwUi7a8Tk0AmeD4DXeoaZELwMxAXjlrnxAuvwF9c7qgytRQU762XkG0yd9
VYfujuZK/SNQGdpTsQz3srZHejMtKoM4xt41TctbIqFTGzXQYQSzR95Y4BrU1MUNp526q+fdxYBp
ftY0Dijuz3tRKDW/88wJpa5U2tBmNBO5sPQr/uk5KgtcbejVvE+TYVzYRN6eNuz7eczzB7n4E7Sy
Jht0+07u7DwZP5WWQH2jASN1S8O7n0BasPYbyqITSgmenL8DDzP/yiTE6+dO8jg0qeobhyIzRtAC
U5m0h06P9Fs7yau/5kFSD9wMTPTeyvK53GqZ9TmN4c/Qnas+gmyz7wA99ltN0ODs5+Z2XkIWGOcA
ZWuvghk1F/cZcMFtDaCZbha0ELUkN0arzWgyjsmnBCsXME+RujXbYLwlgJFYe0GWbpuKfbAvgkah
hNkbZF1toSpkUkyd0ye6fvR+8ugr2u3Q29D9x6C4byTEIatWt2NYWi+a7bS3Xp+buzHSnCeZj9OB
ngQ6oVNUvERV8QNgMaoTBejaNM+05zLNn3Gbqm6aRrPe0xY5Ujr+ZTeJt9Oa5N4ZbELhbFnPVW/0
KOgaAWICTphgbDNFMwq/TvhNZOVHOo/9bopnyFC6dpMEPJHNOH4ZUxp51kRtinvY92qh/SpqMAbI
W27bqTwmZlFux3pWN0SIA3xvchIOyT7XUNVlk6fWzrADg5vZSR9CV38PHY4CaGYc6Xyh1W6pu8rq
zBtTaC3WBtLcDjGiDl7K2ivVxk+uDm9qlgX9yC5yUZnDvMcGIPDRrDr3MUQsHVmbpu22ZYJ2HK5J
3Y0RpdOmjczm45ykn/D+4/Lu6588gLoXIHigHEr1PiLszuCuxvEXcj8fKBDFh55+C536lzDXI7jm
MAyrXn0gBUUKWidOYKkHHLuvPs8yl5Rn0bENWp1PY3T0xJVTLK8L1SgdKM40yi65D23bRsZBuR9F
6lgPmbIztO5kfByliVuG+DlJ9MCXUj5jU9/ykpk6eO+U+xx8bXfvRnVhHUxD+6vXPWdPnQgpoDHW
H3FNtTh17LDAAKeiGg9omoAd2ia24wvQAWrRDOm2xpwa6I5231K7Vg99aqTHLGmnfdaH1h3NyPZR
jLW1GfTiJ3juYFf1cXpXN8BWoeuFv5woBilU71U3Hqjo308mJ03W79VQAmejaeHn9YBvn7sz5BD5
uQDQIbrZIBkvMGwXOq4vPZRdAPRAMxxsVGg0AA2/pfV+K3vD72nJmROaCQjCbocGRAT2Gu9l2D26
eYW0BbjXOS2HA34uAGytxk53meX2+3CW1X2SNBrwHTQ4bJBKu6aoF5keZewwiYEnil2I3zZW5fcU
3pgvwK9YInFvoDKH0DLlfFZp8TUF1ouaYD8mL1qrfdK6dKK/JQHVQ+DadNhocNXbT8jDpHcZyj50
J8pNjPfKHT4exQEwqE+rboT4SEqOPhktkVQfAD94X7MI+U9r1H4IY0ImuzcX+wV4dc1wr1SiHbTB
nkt4ZTwPsbL9tRSfb9Ts/jKSzvK2hgPVLSVV2Chjxn2FxXoIir7gBfL/Cv/+bvjVdH3zC2+zqv1v
B6oy3zuoOb8R7/+BgP8H8/4f//X/D0D8Imr4X3OFMPbOfr0mCy3/93/B4R0Hz7X/VOj8FxLe0KEP
wU+GJI/K2D9EoH9xhDQDAD1agZiZohbmoI6HmAZN9i76X/+dCP4/oRaBkTeAyRIKdPEnLCF+1WsY
PFhsaqse5WaLo2CKtWIYOCiBtvc43xmR3VJ98UonewaVnAUfzQKuz8coTMpr9LsV9l7nuoI96MBw
w/xTOstSvSYoxSMiGkGYebfu5l24efl8//j++ZrR/KnWivNmjBUJSmJPA4ky9W7TzZdvH8LNfbC5
4vu40s14O8SKrTdBwUeXjCHa/fOXhw9Pye5p3n7VN9emYiwahq+4Cm/mspJW4TWVTcgRe7d3qDXu
PkQ7JkP78AqpcyWc82Y+9kpKMTAjQ09KPksaYMdQHt18cSKJlmR545rodYt8Jz1fuu8NJOT1fCBl
tiHswyQG+yqs2zTHQbTqd68O0tM/83ytg3rlS9prGcXp/yzzfHj3Tm6Pj+Cc/i+HWJh0rxhzuEbb
Q5Ax83zzLdp+6DaP5uba8p7qQYD3dzEkNBd7VWnACFzIgq/HgG9KFivd7li6lkI9KYh2TiwQq6D0
fkV8Ytnbr/bL76EcCpfIXKPK61rLT3k1nUoLTNBBdXfUULj+ENoepC6EwIDzprcKpNsGRJL+zxUA
MSn8VZ75SqtAApDHEDouxTbZok04WTGCU57ac8oDw6dwCApVh7ZhQ61ZKrbFLfdwfLy8K8R6PZcB
sRpfDocFCfON+zcwHrMxMQeqc4g1ZmM5IHgaZwtewN31FU4maVoHRzwS5D7qavfOthHkbg1Fj0WG
NS/gTn1HFbBBVszAwREkvLfL4nikJhuP804bA+5zlJo2rZ3LBzeg49vncemHTeUdq5GrNW4H9wZQ
QX6ngUiihYT6g+iR2rPNll6pq6N9nwpQM26eYQ+R/5luLyHbgkNFTro4+iFNv7BZX3/nssMrLaeH
c8BTQT/ILANKWarhcHmll435ejdBwXAMjERtSK7wpcQ6zGlUZlJ9rg+Tk8O8tIPh0GhoTF4e5c3n
lAbk0MWO3LKAgOmrU84zitf5lFuHrpPNp8ortFueuOp9D0/W/+OhQLPDIOJW5pr97U396niYaZC7
ETXiwxS6BfQjLf045V2/92arf/nzoRbtGxsZHMhu9upUwKLwysU3iXJjiD1Lg66ANRfRITIjeSV8
v/lMmERyfxsU/hFaxvb4dDPwkpqrAETVQSLosJ+9SmGQoEVXjvk6tOA+LHXB2WMrkJ54q9AStH3c
dkqimhgY5t9FZWAj1GQWQJOALsl+hsrwXraDvCZitmyy15sQlSCBpoBt47yiW0KsZqebkV531hAc
w5B3LgC3rPmCaKBKD4Uex587222+xuRa0BmMFpjQ5c+4Dm5EN1IxywG0LkxkzFYHLc/NqBqsNvON
FJ7Gdg5Lw/bHtgRYSpFHf0GlJTT+cKUtQuly5MgAJQJK1mrGXj4C2i00B7gO7mNE3fBL5YDII8WH
iefNJTSFsrtyNNabyLIRUnbR6TYILIt+0ekmsvMArwrbK/28QMMm0u3yAVh9fEXmYH3Wf48iyWKF
iRM4kzwdxXCwcucAln7dtfmdkfPYcrCgOVCpu6a8fWZCi3AVCbaJ+Dikz9OhwsE2phHSCO4LwCSV
i6eJOyMocnl/nJmQCdWVUMwz2kXU6nSUpARLDSGp8lVhoh4q2zmLD6G0IpygauLQuz8djjvd5toz
BPJSjrdM+lUA6wG9janZIQOjA1wsbRHdeRgsbmGzZ4+Xh3q7fii2oyfMPuRWd9dRBbpGV2LFM/l6
EDSPdgCujLL8eCWVPjcKntSohcH8RWXBPJ2QhiBC6Obt5BvU4Q+dihtfq4u//ngqQEIWWYVFE8FZ
a7C34C1yqSXKr0pj3ieqpKicxFH/9+Vh3sQKVksnD5JLesLbbrUXSm+kIGJkytfYk+/cvkb0k1bC
QzV5mGZM4/Tj8nir9JhdAPOFr4M6mwt92lsfJjtDgnsqR98prPDZSTttbwiwIEme17ta4vbYVR1S
rEng3HQCSczLw7/d+q6LwCSUpoXojc/k6adLiZduZA6gE2wUcoMqRqxMQWDY0CUfPl4e68w2cdny
HDFCoq7/lr9+te9J0/OsGAzlh9AnUB/NqPfJUMfB8fI45+YkyEEg+OjsfrHajrR9RYIbxOSjEFp8
Z0Xd1vcKatPHksHKm8ujGcuOOLnb2I6IfqD5wq2KoM5qx7SAKWNXZJo/hEp4B0gstfeka2H5CTS8
9jjPRd5+TXLpfVCB570UTSm8fU1HP8RWM5PJlei8UschpXRsExafuQjjYBP/28zg1TKHo5NYidJ1
P2QdBuq44yCPtBDBFJtzZDW7upvsdh+bJL3g+MjlDsi/DXBkExPSLGX6DggNdK0R/a85wVAaQNkn
I4ynJxN2X7K7vH5vDgA/F0sFXh0Gt/Sb5RsdN+lzMeOh7BruzyLQdDB8Jh6tdCXsO2WGCe09r33o
XeXuTQQur0TjdUq0LJeLChI7hq/nrB92btdXtpXXkz8tJESzkNbWUANiaXnefAkGK74HGB1f2TRv
tiiDUrkRhrT1RXpmtWfmfsZ3tdAmP46T4VuKB2W/xQ8ZL4zBKNr5Sm55djRDAnhjksg2Ln9/tSMq
lY7N4NiTXwwxRreJ26Io2NaAGSNTv7L9zi0nqjWETiSQuBFWM+PYB4r2zuRnnQbthycXYXrCBw4z
OAXk3hz3o+uG1pUz/zu1OT2FrCi3A/c30hWGWOV4kSGiGWYsFMUSbmg9R1l/NDsRPME6UdYWhpGf
TRSSKzf9rIeqemeNzj4ssMQUUQNgfxziBzyXtYyeUdiZVxKzN7cK35s00PNQrqFwtl4VLXa1TGFi
5S+sji0aadMHSvD4kGndwi/Qs2svl3OfQVIUpGyMKhV1i9NPHrjQwnSV676dORm9okLCZ2jLj5WF
eUXfCOuI2Jd2xY3h7KAEQoqboHbJN04H1TMxaHZkzj6KeqAiCsAWoJXM+r0ZN9FLJHSaPwmcDPfK
xz+zvyleCEQ8yfEXMdHTcccaDCQ4Jt2PlYT1lgKJQdw8GLyfDh/38+V4dWaSKEWQ6DiWJF8Uqwtb
GyW9PtedkDTQNXZRh4C2HaOjSOux2PM7eoBHffunidxyj5ExmmSMeKXIJYq+OsLOIMpMLNqjOnXR
xXIUvttWV4l7zZHlzSX9eyCi8bKQHlfo6UBeFAlBcxXmS0JTmgdV6mej/i8t3/+y3HRuFDrVkkmZ
XJnrErIO32ikD2NgRI8q3s4OFO4QhruoyF3+Wusq73IbQvqjnIbmyCJos4pHhZNJDeVGw68bXQdT
20x9vaugzs1bES7Lh8BJ/qHFI9xDCIFmx6ZqTHzHtahxISSrTHc3egWJxY+92G6u/Lxz60CG7rqE
ZgpizhI3Xn1W0CxFFeeVgfKkV0n4FeiuHBwrgq9/eR3OHZHXA60+K29VSEGCgWxoK/iMF7WmbyqU
ql+MpgZmdnm0N899QhxwF9q6Hs82ylun06rrDvhiStcWEXEXxg1cQyehz9uOYw5pqnXfxY3Z7GQu
RHxl6DPpBGyCxaNFkGTK9T0wBSoFjE0smHJZfLC9udO3oFPGF+4FIPZZJ/X7UAtAXkikxDCSRYP1
8uTPfFOed8zdMfhPc/1Qcc2yr6XTQhHPk6zcFHrbKhhgLYoZfzwQO5v3J29xzODWdeICvDPKyB2C
AZA7d1lWgaOfuvzPry5eKGRI3K1oOr0R+Ba9wvwGsD1QD4faPTphcjeoOP9BIIpSwLKB9eXyxM5s
ViAv4Og4GRYNtFW+YqY4YUAGx0Gc3jnOEW4LOQQxJ56AwZX3z5mLWXJLEuqWnJkK5ulOJTPykNQx
LMrQXfctT8PiSchAG3ayzlFFakAB9Vdyv3U/aAlJktKviUYgelhIFZ+OaZcNCg4G5qW5OdfuAUUL
DFajOk+fGiOq72ZVVC9hHfZ/Wx3MBBB9sfFMW9kpd5eX2XDObFVe05QbyRMMVnoVHMGE2znQZscf
ul4ivzySjRzg0dXPGkhElD51/NWOHhK/oPh72TTox5j2jy4UUj+YaecknKBisPdoXaefEsQJSyxW
I95Y0LTRm+uyJvKgTIjuEzLfDX4ecWDGu3CwEtjkxRy8L0EXfTa0GOn6aGzrL2JOGwGw0xjf5Y6r
UMlpBRyPgcKWc4S5F1QHLUsEch+mBnokSuvOwwmswZRADpMLZtbLjZ9NM3R/k4DW5X1k2mBLMowv
P9XQpjU2cOeimpW15YvdAzLeJOj64/HTApndl2Zn/Rikp0Ai6QF6d3VhsCRq0uSXXkK8QnNvTJtd
ag+adxg5GWqrDZjebPNUBO/oDw3lS4JeMyrQAm7yRqMGZx9EAgYTx/EcHcG89sxgPxfW+A0nc617
l8R98zAowOsbeD7Nt2RxtAKhYGjfW5RVvBvEAhYDFWlPnzB06T9UXQFvW4BS/yDiRPs1ge77EfHo
a45oVc/PDpRpk4+ZVEDhA1NOuyDlZUcaPtriGQ5xE+6GyQyem3gReeYudF6CygaeaiB09SMqutHF
dDqoHjs9wHeXOQ0fy763g3dOH3J72E6i1/sMvbLHHqgI8DzqWeO2EUpr9srGM0VBPMdLvfWyj6Oy
jXQf1Kr/aenDFMIlCqHioOqC/6yND8wPLzRwfBN1VRR3Ud7pxdadxzpCZyOlJeJYvQmutucHHdoc
jdxDXPAqfdZnzFBBqdQgOJ0BSeitlwkdzF+eIGLcmboyEZMYYGuGeWT6gCRL/Tiasgww0M3xTA9r
paebEdjvjxLemdykhqFczK2aIb/1tCr7Pub9+IMUckYFMYXlUhgmShC2WTfi0ACX+Sv09PIvS3S5
cSibPgOBFOhasS8Xl2Mt1B2w7G3WPFekEWQRvc7PYJ+Fe0/vFGBgTSjYbjrCMzsYoLm1x+nS/Pt/
oG+BinBSC67PdvlHT1Q/N+EUg0W/HAHO3NOLYB8ixLxEwaAuf3+VfiSikrUWYEljKQFLpdGzOt2n
4xh9acJRIVpro68EQhM+dYDA17Wn/7nwg+q/Y1FvA6y4bq/kQgsKpVem3xEmHxs6Frs8y6IrYW4J
p6uXIa/eZX48D2njrCY5Tn0nSpGbvtlqA2A/8gNufk/vcxTcuUEz6FCZ+1fkTm359+X1PXe7cD3T
F0PxYrlFT9fX6stwSRVMH05fjQJrbE/HVujzi1157nFE1unyeG+nurjmgJPzltemub5ZAkhuoNCV
7c8BJmXAUDUQWLJWFQpC6Qx1QGvteTxEM/rkf7yVXIsaCla1lDXe9nNpOhlwDsfkpppCbOLLzhV/
hTF+WCAplVcjPeoW/b7HY1Mhyx7Ja2/PM2U4Cre06pZHC2+z9cMFhCS6Nk6S3zgx4k5o/iBDsC1i
dOag5pJn7zuedHAdtLgVPn2ASjsMSFuAnEZN/6OlQ1a8siRv0xhaedS0QAuQArMNTr9+qiGlPWbI
R9RNSx8aMXl5N7WGfTs0sff98pd/u9MYi7MsabO5kqfO6VgVjMeiRM7kpvBEj+psnO49w+wfIkvJ
g+3hCnV5vLc7jTcLkAGWnMq15YrT8QY4GF6M8oHvxQmy/XboAU+e8weRTMYRJqGxmXQU3S8PemZB
lwIhlAHmCBxjNajA5wpolZA+kTt75CJHZB1C3T7sdf3K/N6GJtd1CRjsCUd/2zhBGddxO+gQPoLD
5kGz+vS2A2J/uDyhM1/NpTkjTcq1dLLX+ZcRzDwWqh5Qjg4aEAqx9r6N1LCPlY6Pz4y/4uXxfrs5
n8ZCMnn6afQGOSpU408/W4J8nhp5tVEbNrEoEfDfsi31DFHfjaoWz2VdwNxRcBZy6IdQFY4wJKJ3
rWrcp1izUNH0kMYLN0nQaB+CyW1DuMQizx4S0ypAoyJY1h/byu6eE70bgke3mKyvXTDJj3NIKnRl
+c7sB4AAvPZo3WGGve5mx5NJaml3gT/q5oh8jBHU0R5fbQSaptCGOnh59c4Ot0AcsKpBN3/9EtJa
T1Z4DQd+VffeBFGzyLU9VePmA2DzUvvjZyRwnKUhaZiGucTV009VI4GluRA+/C6H1pyHg/O1d/CW
uTynM/ucUfC6AWpEX2bdk5ENI2TZFPilowGd11KR9B/10TG8KwO9TTWYjmfSXeWeWALi6XRS1xpq
x6oCf3ZjdNlIl02yP5huTdvjH9kEjtrD94juY+Cw14oC577cUg7g+cq21xc85us8J6NerA2tGfi6
hsEYGVFnfkkTUXw0NQDCHy4v6bnBKA3yyOMNC2BsVfwIWy9UckRVW2s6bTPUiUzgvNY6rgoyvnIC
zgQQNj71XYAVZBlvYDcjAr4WenV+iJEZOhZdBx3eVIeumf6CjHrNOOJM1KdZAe6TShoN33U7GUXP
bpS5ofm0xqN3pl43O2dG8K9NM2js1aDdNBAqr+yc5eOsYhaDcmrtpZyjr6+2boi6kbtbQ1sld3R0
PfQIXdjaaG28HFoEEB1EhiVaiYX6rpmBdzTbdrL+uLTtUmgB/cesqS2ty4hpMTq5jUiHT+EyN3x0
4QCGDaGNfiiaQ5O+m2UYtmi6onB8eTudO6FYSVj/VJPAzpzuXY5iNPRtjkh7PTt3OeoE25Dn7JX5
nRvF42zS/yJdpWR6OkqrVbPdeCVfNp0id6Pow6Ehh269e2WgczvW+52g0fqmQbGajjNIK7WDiOm4
VJOQ6K+2yFL8xEYmhLuZXwPfnjuMHAtcHsBtgnlaDYfxaZJVwpMgYlrkodEDpf3Uoa6VDP/G4aCH
vvRegaWxVVYB27NpcJt9hjJw2gEP672kf9aj3ALJmEPpwf0LH2FUMKT88yBAPEV3ndzXBYOxGngu
2frdzBx7xIl9yrLwiI3Z+YjAJ/UQpDX2l3fkmTVlLblvXXoE5pu81s4oqi+PST/DIGJjBhCgpgh/
n3Zqr3mwn9mWNFkIozoIe4qcq8BNK78QSP9Jv0rs+DEzi+i2d4bk+OcTIgWjMAd0kb2/2vwh0ABV
ksn7IYIDd16bdHuY3OEvGdrF7vJQi0D+OppxN0gIBYQ0bOVWMzKzqjFUluCOJls0U6mvHNAahsPS
6A7cT3wc0K3BeDULe1B6qIVjJiS9z42YwyPi2N6V+ueZa1nyViSgLaf/DQw3o7CRNzjO+8grpzQK
vbI6lgjhoiKANm6shRneuw4ZHxdafWUtzu0jFFM5lMt5edMqjoGPuX3O2PRaIKspZwQO5RUWqFxH
G8fhSkJ1djjeqIQdAvibx3gs4BYWwiZb1CQulc4ovB1bQj2paoKjffk7nwlz0vbI6vlPi4Oy/JhX
lRW4WVKhryBJd4BSG+OImowwxSYAfAExTpdXxjtTVCYzpTMISNnkX+tc2NEGBTmpkz5ubh1ma52J
WgK6Gxaql4HeaAenDMLkjjJ/mx7zsB1gshcirqmHIjx45UD9fmyv7mx+CrUIjHV4KK6fvomyWivx
LAhYiULKD+uVvkaaOy+jd03ZUG6NsgTVnmDWkGjEADC9G6CD/kJUrv+CIHSJbgH+3uHGG9GJ5F7A
0++od717O1FWVziLo1i4//MvtmQXv0vzS2fy9IsVQRyO+hwFPkTo5hfidPFXPU3Lr+DlsmlXJAMa
VpdHfHv2eIrRKScrljxp16HA5ZzbEfxxQAGzqo8WnOqvASqs+g50RdbtW4Rn0x2gHOv93CIqdmXL
vI2tni5okXF16Ms7d3Vt9HabyjlIPfIq0cjtGKIffEhHAH5X7qfzA1mAHYHZEGxWA0Ugf/su9Fy/
DkMP7dKsuOmxsrsynbfHm+lwSwBYo9jCnjv9fm0WNuihtYySRtnBmAdrlzdgtcEljle299kJ8QSC
/AQcEeDj6VDRVPYROGXXzwJANJiO535lDv328vY4OyHSCAqHVHXIyk5HAWSrz+3kuH7kNmjES6Pe
NoOOiLXW/HmWxNrxlKYYia3KGwCsKUI7xsKEUj+hYotNwbSv0PXbzlNp/Duz8kDCcJtz/a03fZGT
YENudf05Gj8bgIUAYqsWun6lrlxtb0PwgrBydcgswD+oCJ6uX2yDMpyd0QXYVXbYQhXeQc+xGh1l
YcJ1EvYfBxDmxOMIAKwATrauraCoaxagizy/QHzittTRLa2zud0Xoh3gcqprIf/M/NjtgkPlmfx7
zYMo0iIicUDikbaX/tTT6n7m3YaPRZAP9g8dgz7zykvszI6EAwF4E8DewlJaHbFQdU3aa5XnR1o/
beJSIanD2u8mRPmuxMZzQ/HhSA5INY03cC63KzvwY8Lz52L2biMbo0ZaQLjjWsVwZagzp5mqIQd5
SYGWFPB0n6SyFk7HpeOLgSpt1+AOPiJVc2Xfn/tar0b5fX+/SggElN6qm1rP52gAvkQanJ7fNHyY
cLjwx9xx/o3dyKanIu4S2kl6TmelSN8murl8q3JGjqQo5fPk4IAWjmVxsKxE//Mai0d5BX6HZGNQ
TloFRc0bXGp8pee7iDDv3RZZFgdAHl2u8RqbZPkip9kFRWC4r0sbnSqwXA3V20lLQlCwlo0OpRov
C1w82ZFpPiNhp4TuV5h/4GvgGKgFNObPy4H5TA7P+MATqIIArqPfcrq2XTmnkXBYW+Um8Mtj9PV/
oUzXY0UTey6CUabTlk9TnTYKj1HTrUmARPs+d8z2tqJERrdZRUl+ZR+fSSeIBSA84bmAqVrnXEUz
JT1mxy51J3tC18cpjYekCdzvfV+3akvbGRc6Twz930aN9duV0c+dIrpcEF0oscEkXO23fIFG15KE
12m0RR8NUWpoxNrN5aU/FxbYXALcGNRI/gGnKx+FrjXGGm0HN62nxwbF2X0yTN7OG6sfl0c6k1Av
5Gxuqt+MJd4Lp0N1HKmZAo/nA3kY3qkCsAbySYjhb8cic75aRZsgA4Ba642u89iWhqLb22nXmkhn
1hWKpOctPT0eFG+yNCQ1IdhM0i9khAh1WmEKPRV/DM13mCyXCd0qCbpwHdkbjFZM1RhI7hdJHPyu
joDCxvEvu5KlLau2OroLMB2KBV2Gpdx0uqro1i+4CuyTIBmUwS5DZ75Gzr/BBS0LnPgWGcX6QRgd
3jSXv+eZ+Gvyumd28Djfdj6mhs57UWbszyw17jtWG/+aKHywsKHG1NdzruSIZ/fPgjcE2seq0nc+
nalbmuSIqUGVxBLD19QLqgenjTx6JPQOIhWMe1zvrR10V3ls0yQ/KKO7tnnOTZr2AfsHeQDLXJdP
Rqub5zami9WjnPEVRcRWHh03TzCHKYQl9vwPiNxdXugzR5QUXLLKHkf+DSqNsocSueSi8zq33zYz
omiilNUhaaby3xiKsSjdLGGYLPl0iYWNnl9vR9xxABk+4iVg/WoJzvYmyu2wvrJzz4RXsKr/Odhy
UF9d4LquxsKeeMU4faRbW40s/Gs/Y3A0Ah9D8gmx3CfAHp67KUEIj/7lVT0XBnhuLI19fJf0dTQy
F3kvOWke5qGqfIytVN3DFDCvpMznvh1vqCXQmEtRZvn76zmm5BNVPxFeJ7vZWwLPFjx6rH1UY935
5xOiUkoLGaDoW9aMFYXzrGdkXUGf4IuButjOK0T5b4wCBHN5XS+N3DeggC6BY4cImR9leXSc07zc
zXFdXdmHZyg3eFvSFiQt1hfQ/WojUsAeq9nJHb+sswqundG+TEKTiB9b1PSsFFW6YIqOFeI9uxb9
7Q3K2igIS0XT0lrUlTSFMZVbN495gqRvMCf2lS97Lu5SJ6Tvy8sL7ZHVLwyGJVWMoL3KBBtdtK0Q
fd/t9SLS96Nhe1eW/Wzwez3c6rDApcxjrHscv0Jb73vQWeInR3XID33ZKGebN1bqIyJYfoAogD8C
4Bm8gGUwY2h0eZud29GwiwhmS5OYrOh0R5eWic6HMzi+ppLui4yMeAt+K3yX2kV0ZRecO6IeSSlt
qoXtsY5GfPnIKTz8u5SuiS2okhkZXzCPlyd0LqRT6Mdkmk8Jd2/1IYFRq9gjzPhRNLmosXrmTgDW
osxRFk81dlJXFvDMxoH4DvgXDgUV+DUWF9Jb1VUycEjr5/4uQPF538y59sgKjNvRtnFQADd1ZSnP
fDVa34LUmpIONbJVC9VMZRB6GoOKLgs2aVGZO6U02zd7O74Coj6znnAQAM4svRMO73qnRjOa53XE
V8OkZ+sYuOQM6N8fUc9Ot5D4ut3l73d2aq/GW/7+KsRiwjAnQ5K4Pv4o8baJTfPRLVv8oMc6uXJn
nB2KboagdsRarvd+NbpZD97W8fMKfasQyOs7VWvqY+kEVyZ1bhG57Bd2LihxsvPTSUkh2hpgV3ij
cFDdBLGq903rdXczkmbbBPj1leRqObWrLFIAX4F1ifzDQic9HW+Ic03MogtvROO62U0XDAUuT4ZR
bpEyVt88Z5TZftGPwMcyEeZdlw7JzeXveOa0U9oAnUFvioR2XZ1DyVHn/vXCm75qjb1d8fjjDqqv
nPYzSQehCzYyAiELFmS1W2wzi7O6FiFJRlfdoxMyPPxvzs6rR25jTcO/iABzuGVHjkajHG8I27JJ
FnMOv/48pb2ZYXObGOH4eBerhapZ8QtvsN3Fees0to1HEebER2aoQyW186KP979wLShE74MuHj1a
rO5h3sO9fjnLHfl8rkxFHMROiYPCNIO7phuECelj345AjNHgpT44VWSTqMW0cfhgZQOdzkHJq/Ko
h715aSZMfs5S7wGfQVc4WPcqrpseLbdqpMO8RCo7o1nvUQi2Js6CU8Pcyf+u+9k9KHKjwunyGlHG
xfRHV5xz2Mfx+yxZugdPBazkpq16cubcPd2ft61jxyNAp0kCu266iaFThphCT8pVzdXx6PWLfglz
9OHSchp3NuHWOQC+I5UYiKJucwwOnZoXC8p2fZx6lxrEx3IA6Zx1P+3Q0H+6g6H9mBQ8PPwkNt3H
VCMD2uHPbn0uKmS6zOdo9qw7XQYedA0ys3Hgagi0e24TYj0Y/dOiL7lzy2w8RSZVY4qPssmNzMzL
/ShSEanmnACs8aoep8AEFcAD1koN7oU54Eh/sL1uPCVAzcXOOdy44Kj3kEBR3aBbs75wdAQADWNo
latB/bp/mw8uxtEod5Pzl/zZx9aM+3rnZdqYWDSZJWCJvj6CHqtaxxQneuWJVLmCkf6S1V3xRc3y
L3nnDjsruDWvzCYBIFgipADknz9/khyrVzS9xOM4axA2V5WcbAYu50M9OgOK/kALMLhyynwvJ9/6
QtiMpAEsJ52H1bMxq1rXY2JC8znrYveYVkqh4jKhCcN3pmbZCYE3rgSwgqyewbPBtbCaT6dXMp4S
2s3NVOnRxesc6KjuPLjdtUSIukTZy7X/jR18vQolauedLbQ5PBVtVebFUBJXuxeZ55jjiiYloZby
RcO6GpsHp0X0vSXMmB57mLzlFX/REvfzZRyUr/evpY27QirgUL2n584ZWn0+MkelNjciDkQ+OMMv
+BRd/FCy/4bjoo8QHyrXEcjKOtLovgf5X/ma11Z/UNiXcH+YXbZKo259iAHCYXlfAWfCxDJ6k7m9
8N2shyrkRPnOAdrghLumS0NYUhzY2et0tsQhNl0UR7k2tY0XslchkXpGvgSZ2mE2TBTqywoCYq+0
aCPEtpq337w8EtNB1SMMXeohb8QFtzOcJSaMJN6MGIY/TT39nZ2tuXUQWBmuNh7c2ywF07JK9ZBg
B0099hYifGn0UxmGxjyEKYL4O9nZ1mXGJqT1zGXKYqyOXZ6GaGilABTjwiYxsurS8k03XowgMqro
r4TzM5/vb76NaIkXEbC4Tu5JTWh1xRDjoHeA1EdgztjstpVTnpcR14D7o+jyl6/iQgIVbOM9AF+y
DP7yJkvdJZlK1yJiabo4/1VHqYb+v6XhFtfo6NL7iaFH3sOM4vd0wUpkUYKyHy3YLYC3RIClUYZD
smnGGKY0RjO+QbK+f4rHxO4OnTFU1gEbc2eGyGH384MunKr5mJCt2/8qRGH4uufVRFQDBWJPp2WD
3gDDk0MDSpdu8M3xHU1tSgG4JoHiZYYXaPaC448ioS6oIs9e9LYXmElhyYaiyqFfWmY4t8xWPxuG
kj1VXgr17f5sb60ptSLOssnjB9jj5WTj99Sqo2EngeaEVZDUdoVpF3C++6NsHA3iGvDJYNbpZa3z
3brW3aGx3STIHUs8qITD79NuqfAZxCrj/lCbHwS8gX9sLoz1c7TkokmahSnWowjBdoAXBw364c60
bby28u/mmEOXIUJc7dFMrVOVqmUSdD24bsVp8EAfG8AEZQVfrDL17m2kxdXlT76NSURHi3x3nQtm
y2AUdccB1CMtyn1vNvEDKtGz35nDjVcO8o3kFqA6AaVB/vmzWCIc3ba0o0wEKRZG5pFvpEiZOLqB
oHRahHg2hW5SPVH1H76guiJeD4gm3+EDLTj1yE6tL5qoXqrJTNFrMeeGtMzTzQPy7dVT0ajhtei6
+Hp/XjfuUj4VrSFIIhRH1q86mg9RRSU1DjAnF+cFWPDVXCrjmMzx/E2dxJ5wwsZ41DORHAZkQGN3
fcOB6nIgIeApnqdtdcpiYeEIkhQXlJumq1oXf/AyoSsMndcFX3rb1nMMrFZpXUQ40WJMuuDzeZ65
ys/QR/fIKRsnnaF4AU0ABmjXrZ4lrm4xxnUaBa2deADlbP1NrVZagOtfE9xftc2hKNeyVSUQZR2E
oKaqYXNPdjiMsE0X0WZvcE9xH5S8H3coNxvHHc1NaoJSd5Cm7OrlW0otH4c+jYMFDeDiDfaVBo5I
JITGsaoXGMZzLATuTznWNt/uf+UGCo8uG7gymrLEfDebU7PSGvNxLcIBCa2nCyASiJyT65W/2rjT
36QTgee5X+rQONI0nxECBvtmnx07iXGqFz1+DIpRmd+GVnKw6753Hnub/8MJSwK8gVTLjL/e/8lb
CwPEXoPgRfWBCuDL6yOFmwSqZZD+FRZ+8RD3MMfAE5zMZ09acKtGTYEDnSzZwr9lDykmcAiaup6E
MetPSVObBMLleBr0CH+aOo5PY95OJ4y2kmPdxOqh7pI9ceSN6xL1E7rmhH68COvrqm3dEfPzRvZd
q+G/spyGBzQyzGOImOlhNpPxo2vl2FfXw87e2HjryPaoT4AZJeVbt5WXGDOhZKLhmw5hd0UaxH7v
TOOe6sgWUoKIBRdGE7nzW8rUNFe9Makw9gi30wKSvWKG+Ex0fXzWc6P5AQxGfOuw6P5mdQP/D6aI
C3LNuCzLs7LEqX1xusWLd6LRjUuUoh0UdA09HeZfpkrPHqlMy9qYzj1Y2aZJ3yZOtPxne9GCJNKM
q9McVt/v7+qNVQaGxkSzwug53+AFRydC+oVe19jQd/Hs/7ArfBc39ts6sr81mvFXWQBXuT/mxr0j
iacO7zCY4Jtstx0hBTTpBAAZg8UfbZjPB9VFSBCnLcq0S/VLTW1z567bOL0cXRILDq6k5K3m1Tby
uCP0hWzhiR9UmrpDi/AUgjpLc7z/dfJvWgX6hIISzE1zm1bBKoiyG8tGKNqksZ2YQ3JQOh3ZpdYW
FV6GNafNL+3OGo5lrNV/R83Shgcvb5TXw+GIw5ldlpT22fqyKhtMQpOagoJWKXruO6lqP7UOfieH
we7q8vWBMM1nMhvGhOu1DoStdgLSalIswRACezCrjL42ViwOiTHUf/Jhz4aSl8ez8zEkyhBN+RBe
k1YUl7pXfhiVGM+zhgHK/XXcOokUdCDLIX4Ex3H1OuZoQ+gi7OHM5JMSVHqsPi4NlwPOPt3BnVrz
cn+8rR0KmZK7yJMw13W4VhkGxbSsDq+GivOHj8Cz2p/0tsv/NbRF30Nobp1BciMp80KP+6Z3lhRq
rbadDdfDtlpsRqYkF08eWJH0qM9zRYFF6BruJaBv91rSWx9KGA44mUtetiNfLqFnTPYYo1pyXVyB
qSYT8lSUuXowMBs6vX5OqeDRVnYAed1gspQpsWc3hvdUlxg49vRZD60ZqVetd/cqwFtfBT6YCgm4
UNBKq2OPTZxaAVB3rmk5Zu9zVcPUr5qdw7BgULtzgW5dMQROtAVlu/Um0h4dr0gXlcZgZfbO+xrF
hKAPTfUD0HxEA7RubN+SZrV4jLXjj5HWzF5+vfVqgKW0pPCxDOJWsRB+6coy5haJYRyGaqDXeL+c
F8om/6pZFP6HH/DQHqMxM74RLWR7eL6tqfZ+61ZQ2OcXrDcQPTzaDp5zdfI5f9fl9nSu3BZXADDk
316/gSg/AuOB4wgCV/6UZ9cNZu4xnrORey37ITw3wliO9ZCkD2qr/wFGGy4l9XsGYk3XV7ahz+RW
CkO1nrs8VraBUgwgt0NciwkDyGZvw25sIiZPgmnAgd02RyJLFH2yuO5Von9bsF/W8qUGxdhQiSqj
H7OV8no1BZpKJBHlw6y3yb/3J3cj0AOUwJPMLSuZT6sjg6V7sxglwCG9wna9afFaGtDPP90fZWO3
0CukTwnCArrTut2GGXOX6TFw7X5ynfNYY+DqFvp0EQ2mpfeH+h2art5+wna0waAPbEhPxLnbl1aP
xx1mwNhYW/iiG4Xf0dv4G9Gw0fumVVmIF0TfZ82/kdJZj8tkJk9aFRrV18VEjOdkDpUzPo3oFU3n
savn7KsyDk4TpN3saAg6lVH+Ntfi/FNZ0XfxIQQtT/bQ9thNjU26PA6Vpn6iAdw1JwXp8P6yzOH8
yxMVOhtJ2OrGWR9n7FDBhOI+NncxJrQZFgKy7Kwh5QTFOH6Yx9BvvMz7rjnjPH1AmA8nV0zVTe1a
JG32SVtaPCtaSOPDUW+98r/W7DNAzlVbdQeRFzoad3bS/aWUtR6iktazldy6jT/aqTtPfmWnZhFk
3VDjx+qYVQLmz8MtQ+1FBwBJpU2GDXOFT65bueaT8GaRfkMjz1B39sbGGw+3j2SbU8AGXB/vGXNb
0cszR1VLOeB7VQWKIRDCKqwlGPTCfn2gxHgS6ISo0a1KSEIIGloj9FQLD9cPJf4eD10F8GpQvZ2z
tbXruQOhUKG6jLqB/PNnF1c3oPCC0mwUxJaZlmecH6PooKWR2571RBR7CMSNcIKXT9o3QNui2bo+
yjVgB3Jn5doDDDrzPEafrXlqfYF881GYJs6XhjnuHLfNb+RvlWKyYJvWJ7u2GxxhVNj3xTC2AYsX
PqGhZb+D6Nyd7p/srcsS/jkCuWhC0ahbPXitM5nz2Db0JQCsDHSE9IiihdUkNqo90tLQyLAkPySZ
aj5At0KMDbdNo77e/xVbHwzuSLZcoRzfvPtQ03OIElQL8biNvoCWLQ7m0rhfc0Vvd3bq70d0fZWx
S6mdg5gFm7z64jxpHKNDXfvaEAjOn3qvKH/SD3Uqv8oSMz5n2TLO514Pi+zNkig4CnY00LD5TO3v
KXr8T3lWeV1gZJZSHBFNs+neWiCaoCAppviQRLa0Np0srIyVuG++1FmRuoex7VTUx7pUyQ8FvZG/
wG6Ir4Sq2GBDxtYe8DnKcBpG4ORNE4X4iL96hqXYvCetKoBlrvfxRE1O0WxdQfUm/4LXu3epZhsJ
ZnUydtZy4/GTGhyMg9Q2T7A8US8OqNA9BBs4MWmXoW6fc/eWVbKzjFuVJErNtBppzHAbrFOzsqpM
r8lNljExp8e6NJDFsKSWt6cxxaIwzb8ruPinyU6/j0OcIFik/Xt/TjcuWX4CVSRAuxtqMVpPIbPw
FI4pagBXxUyz0S+TajkBFNLOWlpEO6CBjWPCtUeBn8felOjrl1PbLnY6Zi3KIynwdpzlh+xgekpy
6RXe3vvftrmKxMBce7/rZKtTUi+TIazeUK4Whj9X1L3m6+g11g7QcWsUEmsJ6JKqquuiUFLUuMSM
oXJtI3PGpkW6v3dgeO9/y+ZekSA5hFQpqd/khKWrJO40U8BXQ8wePSix12IyzHeDTeXb8qblP3rW
qu2bg2c/Grm1xEcQYPaH+z9j4ylBUAVTbv6RNYzVUzJ5Y467UEJZP53i6wzLFKPORpwITVF+9qb+
QttwT+5va1CJVQJ+ALYcNsbLLVPTmcrNaKTLHUdor6tK+GBobfE2Q8UT84Si/qj3dbdTYdh4VFCN
YYNyEUhTj9UV0LR1Yk8TwiZRnFRfNcRJT1FXA1JcjOQ4KU3+ZoKofognXk6t+BMGhsSbYIpFgnNb
tVHRqJLabJxLmpxvi64qjppX/Ru6VBol6fbVR4W6BuAOcOgw8W7aX0LrtErHl/gaL47+2THmWNJd
552zf5OZShYEUCxTAp35Rx6lZ9fqrNdd3dHVuGKP7H5ohqZ613t6e+yz3nmqc8OBhFcBSgS/9OpE
g6EhlUgtR8rJxPQvh8YuLRT4OfTXaYh71V/suP7ZhsuCrW9hhXsU+dvTKqXDSb5pSdGupS3xcrho
ds0Fki1uMANxNKIEpZKhxCmW6N2Aj7l91CoKoYelqDAdrkk8dD/Tx4KY2rKE2MGzbEw7CbJHz5LT
I4V6Xv4YITpbjUQx8O0F0rIpwP38FDEb30Tdu99dte7Nc9QazkhTySKZuH9nbAxPRVk+MIRHvKar
a7hfYmMY6fBfCVuMQ9lRWPK7xW79Ik2Gx7YA1VllmfOg9/m3148M0VlmlrzlN80KD8ckiizNyAMQ
NmiUVNkbtTBxhDfzYrxoS+S+aZq6PwKtDoP7Q/92S3kRoqH3BLaRgJsWEeHKagegUIYHiGeNV7E4
w0PadGZ6nItQP+pDvFwmfMEfK9EbP7y5H+gaJe1ZqEbo13a7yB5m46OGF//Th8We6s/NbSqFqHjw
+RfIIduQEcGzQ1gaEKNjoQ/XflTsr26BBFZRLc4FDsLyufFi40uPRfWX+9NxE2ZQfLMoZsA4J/Hh
QX45aK1QyAWN319H0SOXrISeCGZ1Fp8nsxiNU4OwbrHzYt68y7LeZyJwRsdG8vnXux49d11E1XD1
CvJeS0/mk0oZ/HT/wzZHATuEGAaPxQ1UrHU6LSndlrNFRv634cXFU6cv0c5jtDUKORqvEHgB2SNZ
TZ+ZuUWTULRoRte6tMNUYsnj7XUKtkahYe+ooGSRj1jD3tq5wvcSEeRrUZXKoSqEfZjdxtm5Dm4R
SSwMsBwpGUF3j7L1y4+paioVNloDV3N03Euvl1FzLEJbe58ZDv+rI0bqDBRArKclKcv3+HyW7pGY
1IAZnHXmeLy/gjdbE/YGOBJUzAlo6CjI6+v5eXDg8DtavUhxglT3jYKqCwLkahn7tlfqCo3vaf51
f8ybmZZjUl7DOQ6a502TravKeGgBgF0VwtP3vdm1T3kVjjt7c/PLIMvChOFd50F6+WVYUFoWeqsL
IQyyvaWJfaPok/oj7Vv9oiWxt0flv7np6Ydz1OirEaQRNa1OeTShwc2qz9clM8XJA8726BSN+DQZ
ceVPWuRcdK2sr1GXRK/tIMqR6SXwH94YaskvP9VOaAaBAlGvilJXZzM3kg/mTC/B9pRuzwtT/l0v
bnY5Fu8ZqydBsevk0DXganaVslyBNpunJvTmx66x409jY+LHfn+j3AYSDIbqHTwjgl8iGLnGz3bn
RIcQ2TmsccZMqb8Zox6/IR51k3M+NoPnDyYaZH7XWt0/Y+SZT+7gTe+EoCK4E0Pc7ljZoJVdU9C3
Gi2bl7/DjbpqwPZkueq1XryHrNGdQYKhFX3/e7eGkWRDT9f5N8yVl8MMeVdawmHLssFC4Uc1yhcH
T4umvdx7b6DV65Bqeq7UmbFctVwx34hmqE95mr0adUVz69nn/MadPls9/EWJD8W8XCEbt35cDMuH
yhT/hPoyHNGfn3au1punXQ6Hf5bk/EhWqfzoZ8M1C1KPMTIRV/SwllOJYUqQmOZ0GcVS+4XUABpz
isJ/sGTPBl3NZFHMmrWYw3J1rUm7oDyUP0T1qO/sv9tDp1Eg4dzJgjCbcHW1pFjrmPbCOcDjen4f
63N96hyBKzNUh52hbrcGATsSHVAxkZG5EUNXFBF3rTkY10JJ46MZg+Ax+3aP+nb7QXIUeaSpOMMx
Xt1YsmIJ5hCtfpyq64M+Z+NhNKbqU9JTfb+/QrfvAIAVNgYMAqCjN6msMPUsTBPVuM5Qp30XV+fT
vLTuqcvz5DiCxv12f7zbbSgtMAm8JWcCRpP+chsS/2A60sf4lHjZcMFMrP5ZlgLt3qiKkpPIsOH2
gbKqO4WYrRmVfQIUAVk96ksvhy2hCDvoRJhXgJzxEaTecMg0muWlYqg7e35rRqnFSDgF0woE6+VQ
BZlcrWJTdq2ztA7irk+/RLW9PC64l/zrzZRsd+5FeYhevjlgzQiaeA14eW7kli3Ec5Mqhv05Yon2
F9rwTv0A2RtCglHlJYrIeBRYl6zJ8eaj0h8Upl7+c39VN6ZX9nOJkggniHRXL1Goj21WJQUCXCFu
ur3nYPyYhtrJdcWrddLoiXA62LREh7eN3XmO6VJF0OKRKI0vkOLs48LcnO5/0MYiQo3hUABQpZa+
xo1CAbXygWuUaKV2aM1ZSGlUVn+EOFpd8NXA0fT+gKuLhU4sDxvaJcSYIH8ogLzcNQ4ogIIOUxZQ
WXEfrRC56s6M9/K7jVGgQPOygCABYLzO9rOmx8K0zTL4OmnxhAVlc1xKd4/kuTrj8lt0rPMo4+jw
PG+ac45Zp2kF9DMwtaL3sz7VToha/O0M2lL55oz2jB+BhNiZwdUx+D0qgBiSOmrI9HFXEW3fdRos
iyYLRispPuNL0z4MIaat6A6L0vPLtJY04j4BNY7kjvE+demn/clvgBXN3pQchjX0UjHMeeJRzQLU
m92PlkHAhcuV49dRKA52sjRvFcWrfXsW+ffMbKov9zfR1sQDz6OdRzJNvin//NkbX2W0foeyKQPa
zChczqPxI3Ts2ic+6w66ohdvIYdx6716VANKPfIB9OlR4Vlt3WVsptab6zJYIJt9iDpVv9T21H5t
1cl9K6r03wQMxvf7Y25sZPYXHXuHJtdt9UYri6xbmqEIvLI23tWlUvuxombX+6NsbCngBzzAOrUa
EPerOg1KTQDkaqUIUN51f7q1EOlprMe0uhLZoHaV61FR4moUCdtPSw95k6oNm+TD/V8h5+/Z/S43
Njg2SvtE+rSx1q2tsXO9XrOyMijCsP0emsM/czFbvpL0+uf7I23N6m/QIREiF/n6lYy1asGtMC+D
Ogy7s5dF1nkxpvRyf5TN7+GO+/1UUFqWs/5sl8ZtEjdmsxRBK0g9aUE2fmmEDpmK8kq40++pw9mD
kgJEH+mG/XKo1rJKUeCCFjjOpH8djQxGaK9wdt8iBiwjYL0c7CASsaiOFCKt/PVHg9IMlQzwuQ7l
+tWdhE4MSNqkq4KlT5Vj2w9zgCdjfxpLMz+i303EM3XGTqyzsYqAkBxDpYoudfxX8zuKMsLLayiD
MVKNsxH2pe9N454d48YqwoqhByL7+ODnVp9mIMxPrh8WQaxlpp8mVXWpDB0VOkUZTvc3zLoqJJeR
sSiImCTVcjlfLmOaUbtXFU57W8fNdDGasG59jHDy99mIBd25Anj+GNnNMB8H9HDSRx3GnnJqZqce
cen1ij2xwK0pRpsH03jocfqNvOOUx1G/aDMfP0zFP7U+dpDh8Qvdydk2h+H9BGFF4e1G17Sf2rQm
3imDtG6bD9GYOgEGtMrx/vSuKjO/Z5e/HkSi7IPckO3rJNObyauLwBq81PALipn20ch7oZ27KB4f
zDlGaVoMiriUOhKQO6u78ZGeSTpAPRwKEhv25eJ6+LtFSrs0Aa0P47NileOD5vX6zlRu7SH0lwnI
pfgEZdLVMHQaRvKSvAkixVS/eEoTvqsa1bkojdYeqtSkqIlz3mEYlu6MeaN30NOp/mwpebqTQm4c
HHq0EKbpWWqkI6s7KZn6Ru/iqAlAgRRPg20V3ygT1agoRsPOTbs1tWBOyFZBEvCP/CnPblpRJcuk
CbsOenpap6GAPMceemULVoKVCMalDhSkEyK/1U0A3TlUyJTTQHUK1FszdhpfM3oDZ5TnUz1Tim/f
R3o4vtJX+PfIRDoSmwAJ+AYsnxWEQqKGGEi9MvpodPC+oaf2O0Tqm1nk+wAP8YBQjCWuXC1Y6DVd
4WqpgEPm9H4B7dEv5nrvrN9uUDkM3QLYrwYJ6nqD5lmUEKGGSRANNWd8ziEh+FaTe9XTkOZj+EWP
u0V9GEe9Nc6DOiSA2XOrUE61iWer6yPIIfTg/tWwlmv5PcOyLSoJuSQo69gurIpWd+JWBEU1GxPv
lkr4OJtRTm90YsOd1Dycg6opF8ePXeH9YxD9hj78MFW8CeNENrK6NPXVBj9Of7KN9oc2Q046YyYX
f26bKi0QREqTPabKzSFjMlGBAIMOYZQQY7VmZj8UMT5OaYAKzPRG2EUSTGWGO2WWezvP7eZQBBeg
qZEQubm/FI8mce4taQAbKb0ubaz7U5k612TJvtxfja2RpBU9yS9A1Ru+bZSXQNiiTnDQctvvjKYL
snAyEFbIlNP9odamXr8XHroraZwsRHFrvrw6BhSLIwzE0oBYU/9VmvTJoK4Z3hcFRteM5XGW/6xZ
g59CqKl4sGHdur4W9eoPSG5Ndqib3jTobadK/9aqButDl3WWcnKyxCkPk+4Wf6thaGr+0E7G19LF
i9XXsxy06RgZ897XbE7c78o86KLbu1+vQfLTcBeBM2JQBoZY+LXa1IeBxspOxLd1WZDCI9YN4Zuz
vApVcLiMC3DLIjATDICXfk4egW69suf3e3V4ssG5SY8ySkYvVwdAbudljiMCW3juUcTIHpXJbB/v
b4Ktb+Hk8zYDdLl1L8C7dqGY3yeBlc/WEbs54wzv8JV2LPJbuMHBfkiwq2TtvPyWBL5KXOJlGYyp
Hr2fXFS5LbvPX3+JMwpxJIByUPrrJvOs2GNh9BGjqHNzgoeUntGJN3aijI2NRh+ECpgUbSdiXV07
jeKVVP9S7oKinp2TE6UtyouT6xa+XWHec76/QDeRG1Mn2SSS2EoMtX7f0zxGgrFbRAA8ZL72g1tA
Islg5XnYBH+btBhRcFUYf6mZ2Mus5A57kZTKoUm8rd/X3o1aWhs7tiyoiKD0GuPYGFGtwHzSFuM6
4V/7Voun8WsB1O0/1IudX7Vq/br/6VvjS8lmi8Qchvf6BNihlRZF46XBUOTlfCbqcxvYw1nvBraX
phHmgXXzoQV+15+4sTA7MBY3LXcCLLme61lAfBbQAoKCt6FzhkSogftKGsTqkF+MqeUiNoFufew0
UXyKU5HoD7XZ7pWYN7aZQamW9INIkl222mYIoo+o31rYko6WMR9Ct6gtP6H6DfYWGsPrHziSSC4a
WVIib1/Hd4bTOrFVFEFZj6ruazhjf6zdOvo1GbO9F9JtzOiLwfSXt0FqhrVlNSEZe5/mbxRXREd0
+lW/FV8UoX4vQ6vcOUSrUq+8f5AHoNWCEi5X6voQ9Uk31l5lpoGFYvTgp5kYP7cFasM4UCeqK5WU
8unt/d275jD/HpTmviUb/RQH1kjXskXOc8DpPsjdevmAznuE9Ng0X9G6w0TaLsbzgG3ycRK2hq1m
ORxEVDcn4sfm73Yu9ugvW5POwwguHRc1IFGrOhe7J5la3SWwsAQfrA79w+S51WMfxeIYkjcBF09x
Ob4/CRvPi7woCasp2aJyu3rE0HFKC1sp0wBP9OVDVwIAq1XF/fv+KFvLSycGCqEUSLHX0TsSPTiq
dwQyS+wq5wJn6jOKBPWnBvTBxxSb9J1Hc+tsckY4lpwXjvrqObM7wvPWU5hLg3rzsEzlyYp6LGrs
fE+cf3so4nLqoDw66yaFOtkTxhl5GtiNbvlWPf1dmdpymD1rz2Blc6mgvQASpMN6cwWINlGUDNB+
EPeieFQdZXwIqa3tlFs3njOpKEoULVllN8LKntq0vTOSaGFqvwzvirCNJn/ykqU+JajyN7gwR4Z+
9MKpdh6KuIz/u79V1tpe8lSi28FNgCASsdU6a1jM1nHahVA+LVzEHEGOq9dIQWsgUJYmHb8bWuJk
34q6xNbZpag++okyoz7vd55TfpkTYZtHUYmmPSyWMItTgZOmffYqT9vzHdtYEH6pBzmAN+CW/wTO
uDDihrPTtmQ1aZbkbyhu7BydrUHYx7SF6WUyzGorD6FJ9Rd0dZDQvr+Q2KS+tczVTj1k44DK3JJN
DH6dWunqMUNBqBikLGhgjY3zUQvn5F1rTclfc+VmX2pi9T27gK0BpVYS9YLfHcvVe+aAaFTifIgC
pSzrY5egpdlN0fzWVZYfBs3v0/1d9Tu0XAUJROr0RkG6ygx/VXmqQuw6xnKIgy6vyw+GvcSmD5Uv
to70vItP2hgO5Vs3VG24gnQ8r2O/DJT3zXF+sOdFt85Gn7riWMiW219C5EYOLkDE89Hu8sHw1TmN
wkMnisk89JOugSXWjDg62V5ipFS1XYM6DBwfxS9yoSmHsolSBHSlBM85U/Py7DlCaR7q0DU6v5ky
YRxz4TR0rUevdM6NNpXJ6+9ICuIEFLx/5JfrGSn1wnShsaIhM5vzaXQxUIJsYxzDrp13htpabLqq
xOIca1mgehlPZPzRSHkVfsDkzUFY6MXnriuzn3AX1UOSKvqf7C5qmQiBoBnFw77aziG8CjOPMHUd
td45RqXxFGkm+SZObA/LouxJH26dURqe1Pq5vKQr1cvvW/JU7QHv4CGrqu0xMazoWGHOs3Mzb7w0
4KSRopId6tvutIoOeVR7tnLV9E6F2lVrb9q8aT8iCJJ+un9ctj7o+VByQZ/VLCGIoc7sIqPUYld3
MJU0vzglYlR/MApMA4oCQCYQUXo5im0vUzxIxkyUNY2fUhe/0MXb8wDdeNBoGgI6RPpNMplXF2iW
xFOGj0MUhI6BIUiqKSfo4MkZWq3+kNtNfIncTD1GGXfe/e/b2vbeb1SeCWcDbdCX39ernQ7viBPW
T3NyaDnyl3LINN9L+dxxyK3D/fE2IkhKl5hFSi0RgunVrveA4JKHOkiWmbPywWw195xS/jvPEQ5z
aKhkEGfnPUDg5qDS7IGuEP9jXaPqaLZmwnLjYNT08JSOy3Dom9gKkKRxjkNpdVePmupO1LpxFJB3
wgwTPTg4qp7cv8/2p9PadagoLXo3bqE9Vandkew6/Vdl8Izz/UndHAoeFehcnnmO+MuhMGy0Bzfj
/S2SxD33dpj5uZJHT249/PqDkcjxgJDzAFtrQpMovNzKKxTZXKuu+4OWYKBAg63Mf+TYYu5hj9fA
VRlnQfAhwOPs8Qbf6AdMUVx1aRwHbdf3j6arpGcHu3vDd93I/tSOqPmdrHxZ8oMZtuZPszTqx3rJ
87327P/zQ2Tzi8NCa3G1baOqduoyQ4080WrjGGt1esH4qz+PeoWV6eAp5ID1wFRopXtANYtbKeyb
0/3J3zir8nbgjYI9RxKmv1xmWD3FaE3osbdpj5SacH7lht4i6ZRaFFZs5w82sEHTj8ouQH4qey+H
y8rR1MNSWsnL+t6xnPoEemIX/92Bj94Tpty4zdlN9LmoIlOwXjc1pnLB5aWslGuSj+MBZl7zMKeq
Gtyfwa2DIsGLUp0VXPD6EZzz2u6tDPLvVCXtcLTAa13nFFqXP3SJ8eP+YJvLRR6E/o4UO1u3u+JR
tctSh3EYQ9+yDkVXsnKhRhdElNpxXMgLdlZsa0QoCAhuUegyb4y0KtOZeFvgsMNEQCffNfMeGIOI
wqdMsefuaGW5o+5c6FsLR2GEFr4Ehd5AUOtKIVHL+igQieAY5qYHScDeG2XrBicsI66g8nBbxw7h
FtHaIxRvCqUHiGFjHnxpIKydUZnv3nR0IfAdN2Lrcn8NNzaMbDWjrwnjD7LTKir0RopLcaGyLS2h
PcRxmZxSY3T8ENjAzuKtfXzkZWdL4IJsRcFqtuXqPnswUP1eZk8MSTDEUa5e9Dzs6mNeZOFy6Ee9
Ub6Go1XbZyPX8+Ra2JZSH8KiBRmjLyHQGFWo7ifVjemjRqlRXtM+H75keSvss7BCS90JHLZm5vmv
Xd2IjTKLrGtztEUAjhzNeUC8bux0H0vNV3rb/9/EgBfTUWvHrWmd+GWtoH9Hj5r6zzJ8VqelPJQF
rWNDaet3ZV+Zx7br+p2Vlyu7SsYkSYoIEmw12f4q+UN6uanLhpjBKTzxoRu12bcVLT70OGkfXDtT
jmhgmD9YHvU49F7+4f7G2zjKoHKkMAO1RvkMvtwMQxnb3SiiOLD1wiiOUZPROHWtLtcv0YQxhz+r
Tr+XA22EoaQHgKAIdMlK1nl8jiAZQEzcFDxFT978j7LzWG4badfwFaEKOWwBkFQOtiXL2qBsy0Lq
Rga6G1d/Hv6rM7JrXLPxYjxlkGD3F9/grP18DJRq090SDoeIEauDBSBQweo/Um/+9xNTnFElsXNh
SP7h6+pyaFoXDOalNRThfR/ZAwu/ysncZor+8sP+6c1CukHz8AzGYy3yzzcbmRCsnjzvQpriXNKP
nnOSYeuewoHJZWmP+19uyp/eKlwKuiLgB5BSPjywWWXjgRBsLqtyK7+quR0AXI3NYQocE13V85r0
KSEzOdK9W/IvD//fv/7hHONWSqFNzwfY9eOoKlidgq32yJtdq2aFOGr5Yy7gcVRXHqIn06Fs+o19
51ZWubfQ8rIFqWw3nby4u7eqWT2VkwUsti3dubuHcjoF2VA6xVXkrUv7WBT18phM8XSLJi9+qMMQ
D/txioO++8uN+EOigW4KjYkIiY3ix8Opp2r0kSKtLseh0feYjDplumJBdfz3i/enxyTsTOhPWBj9
NmWC9tSiQCiqy26zzE28IqrU+dHfRED/ED2RjkUygyOIlvLHejKcg30NVSgvhwDWS+7BQEEX2xpA
yPmMhV///Tu5fziCMRpcAHxYnoKg+pDGNkyehva8LCm8OS6PxTzoLQWh5X6upa/WLKyGrkw5pot7
Mq4ZmhR9zgSG9ayNeJVu0OxHvkctctOY9c1D823PfO1O4iLqI/4BLS0U6NckLuZTv5f6UUHNUPe+
XZXq8xKGZZv5HX4e2ToWpXWFou1IxtpWce2Xa/cIs2kf//JD/uEVw+RDRAfoHUOWj+cFIRS5Rqsn
qZY7uWfFuKmTV/rVcLk2/PmXMugjVfscwfBIBfwD4wc+6sfH7aJbNtz9eMX15sQZOlfCyVZpTzLt
AlGuWeUu8nXBPHG4saGO26ehtBqVhmXEgAlc6Ryn1jY5K/N5D11GtcthzP/9HPzplcCIA9dPTY8Q
xoco29mO3PUG3r5rYn5/e1iPljZzGgjxH7Uu//c6II0C+4RHBuL7w6MWv68qHF3EJUKpzhExtOVn
IYsuW929e//v3wr1aLge5+0q+6F/BvTyvN0ekIC5tJc+PprWC/MFnZMsbLsv//6kP10j8hMAOcaz
SOp+GJaool3bfZbikmnMq5B1fEhQn0xtRFMe/URtGVYuba6coflLK/GHoPQ/95+zgywguI/FSLEE
pS0D3mbfL8PBMya6NYC//vv+9qwKw1QGoS9UQz5ECTH7opunmeOBXdvF3lrDodL4fVmr8zdl93N1
+CEr8SjmkWQmIEofS7p6sQvp2A1fKC6rq0qqLptCOrJ6NQ4JyKoyMdj907//fH84/gkICE4IcITf
8c7FcjZA2aDO1GaaAUPNxXXjYNjWR/VfQCR/OChnniEGStQYv+vsLLWbTETj9lJpa9svExe53quK
YDpko6dhd+xNr/XdBtQ0/FyWsVv8LRz9oco5b2MIyiSY32EPi5mkXfY2BB7br38WFjN7vKSr5osT
CjGmcxTKL4h1MalF+q8JP1lmgGgzUfGG6Rr49b274OF92lBkuAbjhbHsoMrST0UBvfbw77/LHw4D
TQ+LSTIizOCPQ6U68re1admmDZRkJ+nqMO3tdr/oA2/PhKS+L2q9/YXs/cefCJAm3STzJbYM/4wa
8dAru4i29nKNhPfNSXrxZPpO0Zf71amZl/ZG8n5Jb3Zw+e9f90/DJCoMbjHpmI7546OZHpkOM8j2
0o1MhY23hIqdwlTZm0wgxT7mZBohEBTphy7bttbxsLmLPSja22h9+vcP86c7AQXgDB2nOGRR+c/X
sHQevXMUCNQnwzFO6e/dl7r0x7N1i73ov/zSf4hjsGQgyTCLPZc/50/z/1pcumxZ9QMJCOhfBM1h
RogRfbn8v38n6l2mEWf62m86RCX1CoPDlacIJ3oEROullW26Q0le/MsX+tM1oxhloA0N+zwS/ecX
wn2wHa0lhMEWFO1pljKqM09X0VfdqspjX7B2T//1y8HCBUcEnopijsrmn09EFBjSftLIS1cg3p7G
Pu6GSC8OS5D2O1bw//60PwwlqITZfjJYDglnH4kpnc8Y0CqII/EWoyq+9g1a0p0M2mdMxelkfDnH
Y7ZAEBwek15VZVoUCfBxMwWWOYUkYsN8uNyKQ6fCpjqEo6+6w9i5S5FiQzH6//kHQbEYaaZz1QG5
7WN3587omnTIfF5CJ58OdaKDq6AdsEWO3fZ+SZb9L88LeN3/TGSwhNlOgtGBOvSbmQd4uoG5S99c
FkgHZ5QdU9bE2Dp03hZd/OW3OOffj8+i+mBAyjAKmseH/IxyGH5pziIuCSpmzqt1Q5A9PMtSp6hI
2F962vZvhZjH/rRHU71mBrqGTuGoNiVc6XFo03GRVXgNKl1fCV0mb4CYphUhWG3DYyiVKnOorqHK
t0aRjf/y+d3fPz8Lkf/pawITZZn6z6Mb7WjgRiMAqjpypoeCcdsPVVDXQfV09zCbisD/ReOYwIKS
CRGojfzms2xbaW7CTqCRXMGnqf9S9Px+g5Gp4XwDjGHw9ptWOe9zxWnunKqdfvji1FaYeipJDpvc
nKdh1V///SX84XHnyT0Blxrrd8352rKVElstYM7Rj1Solt+tzQ6gKQkZ6vh78zfWzO/JlatLVQwg
IP4DVqbxCfFWG4D9qZf6k6rAZGvbNpD3/RhrULNeIHfe/KX++T3Og2lGkB1bIgpWdur//KVhA/Rw
2Nrtcmjt8bDHszjrTEd/SaRcsfOR+XAlWJnS1FLlwJ/7uPkKZV3YWyuSy7mcvOoYwmIp7zoTBYfE
MVaVSoW5eaYqHX1zFtXPhyrQc5Qjm7CZVMbW9oYJS+eeaWnhy6KD8n4oRCXvgnHGS21y5DbewCpZ
5kx12vSsmaeqBNLjlvOpMAViZ2O56O1hVp0I03rHZzzTbSFwH15tOaF4HyXfJ1tYL/4YyAdJli0Z
47nFS1yW1Z6GgrIqB3Zove8om5m827f+zpHl8t0YLeRNsmv9M3C2rYEaEWxd5rXwOjK+SiVSFPfQ
DAQwNj+fr3CVasaiwXFcgspkexKZ9gGlMvHF7mT7EjVu/+LovZlOlSvm5ypmrn1w6n3fUzEphRvQ
WrTtLyRiqv5yZTZkpXEiKpUOAZ6un1XRLRiIwI1s/ZNSIauTxFrN8L2sPWaExozBJ8vu4x+1Ssbg
UFOHq5OLM1uLjEK7TDetxar0RkKXKvM10KK9XqVl7GtA4573YxNJbaWIK6n9JxGtRW1rFC5wdWfv
iqxOjLiVbmiR8aZpQOapK8bPMrCKcoMtohP7bddj0l1Y7qi828br2c1iBaxtl9AcWZ2YLvHUBpj6
5sbVGmbgsDpNvesFb2wWuvCaBt6cWrOPc7aevXIuNBOn7ULEm3irCnd9YWFMpSKBMzytNhLcF1rw
P6SgLFWXN4txdYrCYoRxEJj7AS+8So0ZAKLyPe4Gz8/gOzZ7unZSvPamVJC7ZalYWoxx/AlhY0eA
CJPV1zEohhGK2SS+LSi6isyNZ2pyQ7JLwLgB3DtgPiLHFDSPs6dyF0B1xNQlYK5gzL8VJfJrmeMA
9gCOX5oyB6eWiJxxr34uTOXcUcYs3wARLd2hGuZ2OmyiVFM64XW3piFy/yKLE6R+synY53fueJBv
wCsezZx0dVqbJbyxujUGahexeJS90zoZnUibNcUQrtmWVPWjNU/I/gboKa8pNP/1um1i0WO22U/P
5diK6ybwupPVyeGH8UKZnNzWOEM+45shsgQR4sd66cMmtTp30xnHv22wSUTRJZ32IPrlbF7xsuOU
d9U3utYHWDV4g3W28ES+2OSZm2ocXcgl7eBfVcyr+9Qe1Hy91iiTpW1UFo/ObtcvCSlUIKtel5/7
tmi+2MG4v1ZWM+9ZUFeOyRq3KH/ihFRZae1uos5aWJZlamFDZvKijbr4YnAW/ey5o/eQDMJb07ov
22fd7sFTUvqryvbRhHerBFmaV3Wsfva+Zdx03Xrml1Mc9xUMrtWD+j8PDQLekaztvOo3s6ZJv28W
/31NDk28TgVOE31zj0Br6fDN6mhs8nXugzH3zFybn9D2uMpzUgdV3rP/ExfWMvo3kpXZ/V5USS5h
qKNkgumkSYEd+nu2bNB/857lnkwl2n2ZFLP6ZHnhNOdmUe69X3qCP4JuyuWwxzLTuwqqTCZr91K3
k3jHNteDNtwNDr+uKaOFU9h1D6PB1T4LTL1+rUoxl9moS7mn+J9wQbZJLyhDB934ow0wvUoLgpnM
Zxxqi+NSheFzaDfqfQ5j8ex1a6sPS7gtQZbMYfUQoC9XnsCTQwQy3biWeSWmYAWixSAwp+BPHKqc
sphTVVruyZ9bWR69niVSupXzdKtb126JdFI9Fa7L8KvzqZvTPmq8n7Vdl9XBTAhGHdvWxIx22L58
8/auqfKYURl2rYjAPc1WVayZrMPgK/O9aTk0Vjn1KbzM/d1iz3umsel4T3fHMl8x3u6mLCkteTH5
NNWZGlsHsQl0Wds85MwkqWMN3QMct+YFgAUYsG1eNp0mib28lmUxYp7U9fZ3/CKWrwKsBRIGs9u+
isCE46FE1i9ME7Wg+xjVPCtr6vrMsYBtFqRNUQ/vqgZClE9B2MjDtukoysbYFvcudIBHB1aCzhZd
VQuma5X3DJObGaRdr/HwVCx2uIBI27rv+xlgwnV0rOmwlx3WiW6E06DvyMXOcXpbpiyOKv08wNKh
NMWyNsDtqcOiukVbEz0UXAycdJ9chDMZ2qLxG3b7Hh1iS0VgcCIL+AI4VURUfX8wl71dBMVp7ocz
4y/ya16Kq5n4Z0HbulaGCqQjD42y3GfGA/2I2KsCoLf2vfc2yyS5hX0E3TAycFzSUfZrh7elMI+e
3oaboK3mKPXLCXATKbK9N+5knvy+3Z96MXJWEQoL3+OCOu7Q75TTxI7WvdJNi+armMp4PPoa27o0
GdbFAKtEDjS1GumLG2/c/Mu6XKvvZU9YwB2xqtrMNNv4NPte1R6bDZLLxpi/v0KKZx9Z//jzpR5m
5zvmgw32GAP/worae02YX+3y0E2Reh+23UNSG2IP02Q5EwbtuU9uITkUZW5WE50ct5vHzCuCsMvQ
/Fx+BV0hgnQf7Ko6NmaJJLesTN4hcU9YyBJNrHTvyZaZBAZYYeZaYwXKDlq+r3W47dQWVc8suhe+
SR1gBUvmlFMpUkd1yX1VVoim2CbQmRGYW6W+NzYvm1irX/3gqi0vIhkbptpW+Fh6ds/9Dyy/Y+Mk
AgoMVE0BKJFY25HfOfXXbr7fY3edM0PJ/KmwoMMdZ2L/5RrqIsm1LCiOBzKRy6zQrDFw6hrlW6h6
ZN0wLKavrt+7OyCcsv0ymT0Rh64HAJviJhXfD+gNbHmkC85k7y56vmhhq/3yOqt7aK0OQ51A+lJl
ZRwPbaaaZNO5ac9Riy2GedRlX4cXjdvUt0hVISs5Y9cHniOYtocWBwlzMj0k/yNRwn6IcYTXFAWO
OfSrHJI7WvjmEXsLet/JHyOZd4EB6masM1yCfGOIyHsphoNdI0yZDqVN2sGxrYoQxBF2fWNZ5dCn
y9SLIVOQLciPmx64okT7X92+NA/IpdH9O36FZyyuJLt7sS+dfkuctTzNYRck3JdFf+lD019Xxlu+
2LYkDSK5z/6hG+exSHuXCJvhJyFVKn2b5G+1LTIpcQTuIJxU+E3EDTfM3ifvqmhkvPANGH2mxURQ
zhyhBvzzrGrr09Ltw1t6uVqnEQK2Q+433mof9rZ33UxXI3Fx8nQQ5IB0gBEJ1BlcrkgS3wMCwpkj
KqqiTS1lio7jV1k3M6IUMh3GeeMv6y257wV7O/JMhKtwoRKlTtvCzpD9maDwanAN+DW4wVrDzKeI
BU4pMSoVs8tZKczavuF/qwukkivns5RD+WQFa/ISzTZJvhTE9LXB5umkqqqYjhMumUgTha4zMaEe
rB4XGx1aHPjOYoUSdv3LltjbwOSuXS/wfa26C6Fr74ucVuHRfzi1lw6TC6YxWSenO9qj5QPoDsBo
5Gw1ED+0VVfc+/HZUrny2RSDRQqQuqTDEph1GrdSx4pVzYIGmYUMtIZetqZo4bY/Vrfbp4vOr6xP
UtqIFM0A1Z+cM0AkCyYE1NImBD6ego5wLzppafZ3KMBiPabV+jmph9HO2iXeXmfbKW8qvGRM1k6e
GC/ok50mg1JBJrFodlrKQ+nfTX7RsRuMK+dKGctRJwnsbk5FrNYvyKQEfGo7EBh9mdB+bYemuVJh
odqsixArzZZx0F9HQHtLWjlzqDAC9rTOqnXalhQZmGLAcVy11cFZKcSzpKOzyTmqTpexSpp+Vq2/
oVaU1FGTkmUs+9axAIJc0xxEInWRTaOV2lz5aazrfk6R/nF/QjsPKEGSDrHqaBzkQTUdh8zHqEWl
CH6MDyWQxj5FeaD44a3O8rwPctK5pvjoeE/nTmCSWk75ZtqFwXms2yktWFqCvhnH+vPc7Mk9hAXy
/x6aSR1nyiQ/bcak/LmMXvGdtacjsyAe7S0LC3/gscgI3/Xskd4mP6DCruzwk0QwcEo7a2rvysFm
AWu6QH/HUAhl+MSBB535/TCr3FB5/fADZ/p6Vhizjop65MXanfUd1T7ZwiFd43OQlmZJW6qX71Js
fD13NhvTZXgAdwX7GHV0LVH/pEXT72IQ1cxCQHBEfTlMLd3ENqq0qXyCcKEDPrBSDqItgh5DzoyY
Cm+5BdEQ+FnbDeIn5lHTT79MyBrCR+AtHat5r/OlsfwXf6U3y3wdqRcaWgIZAQucZEx4vmlL6deZ
ceqtyinzhvP7kUiKLLswr4EOxyHFvofeMnB37xWiKJWPVW+LztsgERP8pa1/qYtavQWrBMrRSFqn
FHCKdU/FHtC+rqMoTtsoHZWu66L5mUUw1geM5mfIC4wbFrKiNt9kjQhdukSTbWUk+OaqwAyFaDO1
5oelyvq6d/XcPHYOUKDekuFzBVG8PQ7KJJAR+iHxrhFAr4c8nmV5iotpaXPqzgEAi2O24SQ35BlS
PRmvpM4u+g7YibvSOUvf5VpLLTK7CM8DY1mSxnFmmX5hmhu3qTJ7TQ/I7E8czkn7dbd8vaQh0KA2
J0YXd3r06vcwXPwmD2ZLfNpcu+7y86G+7vFSoXAfQ3vM4BW4WDo0EYO2eQE9p6geP8cmXKdsVkrb
GZAQi/RntetbW+xw0hJr74OUJldfdE0yOiml1fRUxibWWdSgQJFa02R9FySNH4UO+9fWK/ckVSJZ
if1BH9ARh1Rdjq+dmPA3WEnWiGH+akQU1Njq6Ck6kvfN58bu6+/AZMZH9Jfk6xTuTnTSmzMuWYIY
fJnOoRnIGLJb+6zaZUT4l8CBU0mHQ3PcVv73dZ2WO6/muWmNI8ibHlop6Lp3VaAj0HikGnJ1kNmj
Vg+Cv/skaiuxTqF0zLdCyuRTsS1NkhcWwCtuwjiRmX0G+On/KEJpBazhcmuKvcossXrAweI9cHOl
uvqppfY9JTJOXtUe+sTxpGsC4h0y9ekwFMkvNH/GNqUYnKZDMhW+OKKLEDeZF1cEVFMo+ZWq0blR
6KevqT8EDm7skTPPx94e4++6aMyrr9zlKnDOGnVYt5o3wjVnJV4CHpjItSNKghgsU4cRwNtigvh+
jfZxzxCPrX9QHyV+amKru4KUsURMKVYQB8wDxuKyGnbmSPNo7+rUJKphZG83ZI9wn6KEhtaTp4bO
XF9MeIxZkOIDyzlUs5hvwa0Yk9VLXPckppERVGeV/PrNuE4ind1OkM48o+Jra1D201pN6z2Ub4qh
3ZfVDUUz7ZqpRNmBkpg3DKk3l4FdvVsedSFIP5FWA/r7Bxm45aONb8hF57r9J7XPs4WZBbYzaeHE
us9VUUVDuseb6hCIiOM6qyrD7VihVDAu21xziP1K/Ng3J3m1rWVq8N1LHBay456s6RYbt0yHmCF5
tq6D98Wzt/61WRKNyekUK8XweR7sS/rGVVGxqqnOcLeznaxisFymQYzsaukP9BvhNlZ3tpWI8Sw1
XllHiIlsO+BBBp+aKnS6XLgrWroeAy6T+k6I4EkT6f4tFBs2feUW7eT6JJ6f20YXn5T2iiJnyeD+
mvk2d23iwieMHBE/6nrRfEbZnNnIbvRaAMmSadvQlKVzwVA79aek/L4g51hmsh8HMkxZxeNhoGv/
5XoqrnJkxHvSyrJ5exoMHrTQHmDxXeFJcurIgGY+OmeG3dWyj9u9JRpZgQdckochnFYCtGXvDDai
yVtyi2lrd9iD3uIwsPF2Ulvu7lW/9qHPBy7CF7RcYLPFYpOPlu9Ut9iD6JCJnu6/Rmad/cwOa/1F
NW7J+ypNeGVNvRVdAT+OHRZLa6kRuS2j8Aofc/0+oM2G7QP4uffBN4xlSt9GzloCR6FeWcT6NgRq
nVKztO4NlZlZT/JM9UuTmhlPprtB30+Usa9dEq7o1LCMf0qwi6toyOemRw9yjV/xrRNfNrwVSBUa
mVRwkDG9WLv320OS9E1Fp927zsGXuwyhVEX2ZxaC1nTZLfTWaVK44Z0ICu8KoeHETeOtXF91Gcgf
VHDuuycNu4AKH2HM6QYPIZ+hiNqKim13plPR1fY1HNJhAlhd9DqPVTl8r73VxKzQknJGxCEJ58Oy
l9PzxqzNpXgv2+FALcBoMVr3GsFoWY3vwh7tmR1QIX9uU0n4FMxs41zFvcXN27V8mFunegehQ4/t
juv2ZXdmfW/8Sn3jfHifQkzoflRMOdtUz6BDkcYsxleJXsRtWfale9rbrfxuqBjjbGoMe8AkohlL
99btv5Zq677trWO/bJ0zfJ7QCnqx5DyFJwV+8B6+fvS9rstiQBbRtE0+MoHr8t1y9AlcGqhCikz3
1w4K/NuMiNGL6LTUGVJHNK5Uqu6bNMz5c5SkQs7cyiVZY69FOM922i+hXyCf17oFoBKf/G+nCdLM
SWqkSKYssLXWp2RiwkLZ0i/PLK7dxyZK+s9rUPXXzlhH7cUibbvKW7RB/EyRTHS6VJ6NC4qLT2Jq
lF9+KazRlOzh3OarSiqLsKmV7R36fgp+dVZkGKey8nnZ6xXFzUrUg89ou7WHAzsfdTWESkegHqLl
2SndaiSolV506pCQjlPOJZBnvh1SA2a1bwhEhLe66As2r4OzvQMlJKrYpsI/kuVSbx15X+dtH8f8
ixkiTb+w0OVceoNWQWp69ojpkLQ6Tik9ttcR1kCXQnuJmcU11LKpYCvQpeNQ+xibLESYVALArlmZ
rBwsr3TFr5kBA/NsxwaMOc1ed/TBFjqZv2C6nptqgo4LTYTQOFqClngfUFVJAwaFJu+ZnpZASYR4
WNsRy+pKybAn5/ZJkpXNOF0pF3k3PmKzNbnEwPxWjDIJM8ya7OdCT+H7zPric1du1BhLy/lcQfpO
zAmD3ic8zVaCX5/ovroLYuWprqP6aVu9zXvCyMX/NAIlG7pjPLD0/srOev61jq5FjJ/jFWfU00yu
C074AQy3rZus9DOjnG6cGjzHBQJ8mzyYrS9eV2LHJZWhlsdmAEORiXDp3/y6aNBNL0Q8od8aMnrG
6i6hde639WmcVcWUlZhdnbZoWW+TZYELjgv89l6N6tyx0SA+BqYdHkztRB1KB5OnKP4beasGx31o
N23XhxGCVp3G/WzeGxl6130VmS/B4LRfJac0QOl4VA9Ge9P3vhnD545FOxO0OqTd7LxmfRLArfub
CN+ciY5IKNrK0aV43qTTMBLatoBegkBaj3cD09XJuRB97G0tQ5jABB6jfdv0iw2aKXJlyLBgmssD
W4EuosppDJW7DTC4PVSTU9BzOV59NeD/x3/usFFLrVg7dj4RX58aq/UeYianlBtAcX4pRIC+ru1s
vUx8Fift0PA37IVmB3oi3fpbtHg+6xVaZC8DcdBcLcy0hryah/MckChzh7Cs6GFhuWo8NAUfh62G
Dq+gRnT+0a4gCL0JB7Zy6rP8XlCdKzYqmYSCEkUuOnqCAzC0BQ23IqyLu0D7ts42I5PPnRr1eOEi
1WtOm0Tl9TxcsIcLV9HEHQJX6u0gvK782lngZBlfTIx0sFGswsxG9rXJK1Pty7Udlk1x0N4eJXnX
hfGS1vMQqbwHihFTlizdJxgbpmExb0ag2JHiRbTJpD4ziOjnrEmEHb9VtgjYCsbVZF/Nq7MHaUT2
rLJ58CjPlrgQLZeJMv3EYggzhHmlcRjDYZT5KOVomJ9C3Th4TmfTANaljRpXYgB4HLGL1c4Dbjgb
0E1y3FfXFDHD/y44qzoOviftAyYv+nmL1iXJlRctMJhDVlkpTjxqv+fnG91sCdm45csWD9ckbfmy
Tcq7SBox/mzJYNXFBjK3PcbKyOYYjmNyL7dZtjmXhRFC40ZjRZsRtsmhd2CLpvUaUCDWDNiH4zk9
OpelqvvotqFR+FkIH/O6cfO+9Utl+rwRTtelGnWWPksEXBVU53bnPeh8KpuUcdgSnpxocJcHE9Tr
/sLQQ8+3OyPw8OBTxlRpIVT5CxZfaU4Oqzt5LbE8oiVYq0g+92iQukdnRAojZyjoj5dAi5vyuEVT
1d/5Zih0Wqo96i4V4/SJTtTHKZx7QRHMNLo2V9LzZ+eFsEVHkwywEOq0VtMapqImB99pW9TBg5Ug
fOKlVmL0coA8Kr5QVRXhpcsYv7wPx43Gro0D4+bS7ve3vmYU+H09kzdPCwdt4crbLO6q2nYOHiGv
OdQlfL9sW7BMJ+p20jmOcbnSm3J+WKU6ChG3Gunghf+zL/wr1KjC5To5F91P+IbE+mcjrHXmBhN8
0pb2kfc117O+Q3t1JbT1djOh1Ss87zbSOqyv6HZlm0GPaBikK1WhHFqQ8cOffRgMyYlRviwzEc/s
R6qgTLYDu4nkuTKJBRZw3N2fnvFn/UkU4bweetW2CVvVbplvlb+hW1Al/mifROW6zi0Cs5Zzspqa
pZ6Fm0p/JM6N79qzJhtf6ALZhoVd6FHsjnobyoY5SFsYrSheEud94x/fbhjBje3RY4i5PKEz1om0
xXpZ31RBs3nZADmB4hYFHi/jS4/bC/I8642Di+L0RiKJVcamqXMerGKMvayKh8R68CnYBsQZ9nW7
SwoVs5LkvqtHp18ndctsOvJfHARAosOsZ5/NSm9cddWYWC23nHlnyegqB3Q5Fy5A7vew4tNtmwP7
p8Nee8rjmlH8paeEGC4Z46ImAN6epLHAP5iJUySHiylYhioPwlrNJ3cFPpTCVDHuF8E4aE5lq2yG
OTaj82w0ve5uu2gm9gv61jlXUwcgXaNVI1OB8rNIAUbY17azNQyZam8ymTv4yUIrhCDqVcKg7W0f
DDtlsOjzcqBRLbxjORYo/5XEh+2mS0bODSvtXecLpU7/uTmTJchNNTI4etWrlfdYSLd8zLVokgMY
gFBnRb9sr267b36WQITeUw7YEl6UImqW49zuIV1Dgj/9we22bskmH6/afMaR0BwKFOXcvFr80Xxt
Y+naLCf9NfwSzIMTXSXsUmkK0THMPKvjg+N0tzxNoy5gtGBL3WcbpFKdzXg573kttg2z28Usy/8R
dmY9jipZF/1DjQQEEPBqwHY656GyMvMF1QjBFMwE/PpvuZ8+ta661VK/XNW9Lhsiztln7X3M5Zrj
vSVm91SZ4qJx+WsFO/6ZwhpW/RCtrf/Cv5wLUfOXex+ndXSSfZoj4iyY4/+mcxofCD3Kt/PAy/4e
KPLBD2wSD+07uzD2euyilUrCX6kvmdBZlHVFkDfdpcwn7sGqsPYggfjYmXZPUnRbjGzaiws7i7xX
j3YW2q6cCLQ7IE5WLW1CNu/verP75sCixTBjnNAy6dXRnGVHe7G97huDh5EfZimb/Bbhgqn/qKYJ
TZl5VpDWpgA8hDMbGV3ntbO8I7sX+XE3GemiOCOCPunY9QPX7YeTeWhnad374BThDfJB0B2szlbO
rY/W8Y3bKFuSCV2B8x0N6dXlW0CJ8yqPhUgS0DCuN0ES/ug2HYKc02TFcZJ50BxKRfN46XafCGCW
ADovCLF0FO4W4W0ZAwtLJL9E+VV4jt4Tve4qi5tg70Y242lPJWULrvPZNQ2FrmAaVR6kqNv6PGg1
2o9RhWXy2CxNaN/bxNtxYC8oBIwwGYtQ5OAEEH5KtmpJSiXDrjoNTYuJbB5GnDxFWaPpOoC+1oPI
oM2f/WsAx/dqKoqC2e/CcDbtyow21wO09l+7QNlLMi/kCf8upyzsmQ1wbNaU48g1aLE2z3lv03Od
vAGF8mF3nVIlFpyrSCd/jaZzm3vjfIzAAYvXeTAD1QMmuPZoLILDu3rZ9Hll+fJbQ/z07cBG6yFx
1bQzRATrSETh+O2dFKXubrjUGsBCo1BE1DQyFxyUWFhWL1TzgbyVBbHqw6xgC4w//yVPBtzHq+yl
v+3ygQymBefH765zxseVWdcHVnbzb5nERvefpk0cUYYtl61CqAFvYR6FG5vaPNknbldaGdFBVMCG
zGNmXMAE4ti2JAW+EVUDoS5ZPfinnEezX1rOwDW1VhUCfXDiEXvfMaVZedvcF3ALre24qVC7/+h6
rcsTBtOqiQfG1jJxWxksx95jKo+LzFhzrw9yLyu2fdv2snT3OSniC+nEKDJ3IK5qOQal7r94Uqno
yApUCImR3ZKWQZJnxoGYs319dHf8+PWyD99pHprlcfCj4g4T8ZCfimFbxFGjCSMKLBVj2jHanRaq
phVZ0rlVxaLxdQqBeYIBDXDsbU8efExozcFYYr1XjOijk1o5S2JnZEIY+41xN3ZpDTRvszWq+dhW
fXeaYKvyWLCXqrhzmZE1STZjED6H5GEB3W5ttSVsVp67WLubsydT7us5ZqTABc2trgRjbG+24s2X
+b1huxC56e0aIuRFVfEwQWwCDhWzz19MOXsaKGcSpy1qh8+yHfKHBZMy6Iviczvk/zbHnbbpvSj6
4GHjc7dxlIUzzXau9PfV1O4PMg+qF8+vu688cxpAi2X39qcraBPeO2JBYwVVGsmsQePuYrQovR9W
AmO/ROXK6jjUrDSsbfjC026s9o+jeKOPtcmm9si+Q98/8RZOYeoWcqmPJEQAQ01627qTawWVOQWQ
A2M8qlz6R4w/Y/a2zDTFyeB514ugnezv/Muc4W6iMHV+sFs28k9aW46b6GLdi2MXBmN03EqWlrzM
2aK+eaXHO6v0kH1WYTSiVBhPfDHWgdcqiQd7nTaEwdTkq/815FhFDj2NHDNhihPedU6k9xFtrYiz
Yuj/rqz3bRLFDOgB5a8Cnwkm+UQEwADEEPpLeWSKbniF3CKzD7bQCq5Iz3ZLKGAeoIA3dvut0Cb6
Vm5B9xc62Kvvvc1WQMoNDgd30XUTS12gpfm26vCu9Xyy18nvdXEG0WKHoVlQqN9meR1OUFHPz8Ha
bz8dmJuGUMmQ3jS0dP+bQVyp7lh+yEWfBcHo3YptGsePFS5SHjP2b3mnoeBguWyt7tUJYx5LiPtR
LLAx7tpgNc1oYEqkI3MzKzm9EsHLs2lZQffV4Fn7uUJYP1sRic1xmxMmw6vI1uhzaYgFSAK5dus3
kbcLHJWY1XYuNmvRJ2vpzctiViY/iPqEv0xM4qPEDTdmRLlVT8hyhWInQNfRxgJtrNt4Blia14Q/
aj9hJUIV01gWyQ+lry2ODW3fH72EhiHUJhk6DzmP3q+qNUN+EK7ZXdTKxfQ3wH18CRQQ3WFkFUhz
FMXkFElgJu+TPgI0ALFsa95nPa3c3PPCZcTCWabXBzwgmhzkzh2LdEZsLe8rXar3Yq3qKul15Nhp
JedBf8g+awN+NMG0RLANdzrbzuStJAg19s8pWwF0gO79HXRqXX6Ok7WTmtCreTpDBLEaQfo+W9PD
la07iXQr/9GWxbD+rtk37B1mwRguXu0Rp3DdWoWG5BoCdSy8kgzZiGw9UvhE172vLonWx2Ed2JTL
YVSJlP+vmY/QqrXcxw7P89g304rvVO0fTlFm7YkkXzLOwPO8Kc14UJF3Ieq/lXVuy/s+yHKYhHxy
8tQUE1q5HVnBZbPmDlGokH3NrGa4VqaEX/oxK98AQ3IM5oiouZ1BHjFoaW/amtUvydKGuUlg3IoC
nKRDrlq6fGJLbheiAjpaWu9b29Ax8XV92lbIAt25wy7GBJ8xb2KWgnEQTKUN7MDRzELPnF852eda
DmfFEP3HPipkMolGvFC/5RUVhir6t2VR0XJjCuP8CcYiyNIBnfu53EdgIu7IAgdFJ4PrGLKZU+zX
AdYRU3gJc0P/rQebCVKsC9kfMgdhcK5hOU974DblKcoaW144N5cqocwWLndD19P5+rsNK0TfXhxz
ysXw5PPD/7X5vnrq2kmqUw2QXP8YBxLxD9QazJ4PSrbuGfk/v+CAt+YbzKNRdeVd9i4OGkMf7yI1
9i86QDU/uG2ImDeWoWNuOTfLNfajLkzDq0fsMDE5cM4+Aa3NiYaowNWXV0V9gVCuDPClP2JAlyhq
R57wtrp3AEkb3kDUjBRjfnZph224LyZ+/uMezPYrQ7LlJQpF9DVAWqDnkwikbXRom4cHINH+q4bI
qg4TA8wiYeDjiGMVGYYYqO015JdB8J57NbzI1bPXhO04Buvm3HbhYQKQWwGUx9VNUdcrhnuOcuHE
0eLVbcXukgFbnDPlDOzRrz5kK7R1pwQVQBL1jHtjz66IpXML19qfYTNQ2KY+i4JkrW3/vob1Kl42
zScu2VfdjHMMfaLu68k47aPY14Fh3rgV0UlYSl0T80fnxcZvSQifpVzz3Ec6xyRsd9Mfo6dyvTVo
vfqRWmS7ZheEGYVwa2v7xIiVOsQLpt59QoHSE/uRA+ibfgzL73pcK+8gMtcf3nZ0XuqoKkcDzigh
rO9O31vL3VY7TOF2TCT+AzJXvRzZGuB73yxd7yIB3zJIxIES4bU7WfFoACcVyUhFqw7VWk4WX1MX
PZU0ZsjUDEDtM+By9CmgvMvjNHs8N1FUG5BFIbZf8xJt3IFVz4g5h5jhocqm/K/VDdHykguLmRwG
o0Y8eUW4QYsiCq1Pu5iXL8DZagBdhdA79MseNCdvAnpK8ymyRtKbt3GMtZHL0z6zoZoKNtOfExVQ
js9EW58sKKZKrH0X91IkmmV9C/F7TL8CxF+QcW+dMMHovTOvOwtC7KcJYQg0wp09rz+rdeGCyiHf
nl25eR56hx99b53a/tFHg3wXEPnztb/rP5u8LqNXNyuBxN29KaO71e7y+sns4qpMhSrsTy54LSyv
gBmOO5eh7vOuUJDuhqHvozunk8wRvGmpXn38pMGDNc1ueaL0ydzUrRiYsJEoWiz0LCsb6GiDXJm7
0kd3Stc5WH5FXLVLPBZdx1E9artl4WtPi585zojGT87bYwl72BwC1c1gFi0d8NOGUKQTMr3a7ECl
0bCjtdvr5QD+OpCCyeo5NHpzTS2g4VqoWrqd/cbDFILoTd6eTbEcNo3kpd1ZxDnfOxFVc79qqosg
7GKbA/dau+IPTPTGjBsBH1bykvEKRvGm0Crjqm9CTf3S9W1M3DGfMIw6e/i7m1K4xZWDnrd0iFzf
jR3k709VrfV6wOsp3HSWhfTux0HzO3ojIc335FeASneR241vNVrsftzYRXJ9GiPENxwYZR3vwdjW
Rw8kZQO5vLY1JHbAPnFfcwkugf/hdAhKMSWu05wqa+yG23Wp1JszdM0YL2O5WclsoHGZvArYZA+d
+nFn04Z1ZKl5I9K2y/Pusjp9Wdx6YbdQqYoFFpOvhvqzVev20BKOQJRXX2tSVE2pS7rNsR2puaPt
gu+jrD9wNsszyaDzSy8KMCHTd92P1Zf1X2aO4RtbaJC+ZzcDs2fR6b1r+9VjjcP5aW31NKSGiQQk
57y5LzWFMLNtxtov3sIlxOySqCNqo3WY4qx2wZzteVyOazuK6A450pHJHBbjF29Dz1VK688I3FnZ
3qCpQj+bcFkwRWwD2NuW++Hf3ERunpZqrEwMADd256joxd/GAmNNgxp4gg6S3XpE5PZlFzB3rszP
GdT/uxm5I66z62A8entf2Y/OxjkfM65whxuh5mw/VaDpn9BQmB3crQnfHDYcD48dMN6EVCWdFX0l
zPTjHG4c0mO4EFe3mND/UaiqlCckDqZiOh/VRcgtwrxAUn195lKfQExlbqfsDxyaFHYVSG7Ea3m7
dzuTiJKsyOLSOJHzrKdRn7NWAy65fcZfalNrRiGjbe8SyoZTVgx6/Fway7WPsig532nYOWT5kHRH
laqD/ofDhfLNFME4xAUxOCK1/UKE50ZR4Ke4nryOKqf1yYDKci3xt3QQZGWwNr9MHc7ft83q54sl
7fWmmvLFe+kcv9u8Q9bM7u9cSqZoXusi+a9khn0uu4va15PRbB13jq8EnLxs8eB2fXTcZ5/2C6XW
FM3RsYyjMCys81NhWe1v8j1ohzfbHr60qkt9BMyCTi6XBSFfs+vdp0pv7e8sShuLN1w36zf6FBx0
JtyiZNu5PWEkhI2XZuA23ijYf7LYcDWJpWeOM9ZhA2PZIgR2bugwH0oIy29ECDBc8/qi/yUh06ZD
WEXdrRSandlhNqPljHulblE+eIrItzVjHBau/8Wa8PJ9U6GSh5HxSHEYNqAOnNZqXw5eXSioq+uo
8C5k04xJnWykupSTAxeOxRpwYxWWi4AybmR9TeRmvHl7kzOlgIr4JWe8zTdyWXdc0/YeDEfpgoXH
mW1EfxIUa9l1ih+peGFskfZWQQ1GXr3+pXgdi8vUYlJDSnTdOrFWwTE7W9pDreIvVN41DQMMuP0e
kgR+EFy+dWkL0noMrTHtotw8kJO0Bj93vklSVagb7dtOeg2eqHJ2l2OholmkwSq26lxL4/V8Xz4n
Rb3XE/6epTAqobkhrf5gKCd5HGwmH0jynf4iaQuLFz+FUAmT0Cte1NnRT7uDszrAidfqYbfHuk+t
IITkoi7xPL5cr+WEbvslm48D1pjxHFpI7AxudxjZYXJ45kZI1zFhf4iO4Gs2gF5FEY5NL2dpWEp+
twvIUkwPFT3cvZTTmCeymHJ5F4jN+SkMScXMUZfVO6Erme00qmjtflSjHN1YLRDxlysb1iUswUAC
QeELlySwcjxdFBhheB6dtSzv997Rv2iRtxdOtUqd8M2oe2sM5u60mlz5tyDh0RthVOpXO80bkWYw
zR4QcDuw7Eu3qqCtJ7D70MiFCxqGqlX0JkCmMdYCzEcMa3M0Jk2zeCQfjeV9vRJc0GB3/s4K7WXy
nrBROeqYuVN5R+jyPqUjBW/1MNJnHNtZkLIVWf3AmcnCw7+s7PHKC5jh8hF5mXrw6DdomfNq+pMH
tvzoBCarhzBaB33eB3t6lrUR1aeNDrF/2/Nlbc7htOUTzyiekaSV/RJRKFRyvClzyQ3DEeh8Mw4Z
t3Ht1Zx1lPwcvtyDMymi9E4j2bNO652sdfasBGdC+4J8rf5qa7F+dUB7dHczs0NAwbn5YTUtdSKb
AHt2eesxUKlf1BVFVGmKlD2q1wFXKBQ4EjXt3YCu0Ca9DZSLk11UXlo50vLR7Hf5szUFozpnwRdE
DdNXe2JaPKVpLRX04ELomjgHFrzIqZx391PO8FOJA4Zdn+xAZj+DlY86zNlMvhHTt0c8IoBVswGC
uWbfQO5MTbtNNz7K97EKNtPDN/AsNdjf2uF7US6WewZaJG9wEP5qTj3SZ8+h0IQ/cAyLZ2AK9ydn
+xJcyakqP6I19sWrU9hzB8nPTT09F9Wqmd/AlGZp2Zht5RLyVXV23Nyl2g42Wkyg9lYnFuL4h+4L
bz6JjYaLCVaum/vCZWUKTr5Mz0924XdjsvTbclctVQtdCgpJAyWY+91js9A2EKzaGfU3omOPpDep
2ZwtB3X7gMDqnN2uDmyoLoOXB4vGWCbE/7S3ftn23iMbJorhGFhXMWZcIvXEB2q/oIr5fg47UzGq
ts0pEBbYq9y9isww8pj3ZQLqJcAeD8yqt/FSSh01aWTDo1W46yDviSYPT5xx9nK2CnBVUIho5HRE
K38DR9+oov3eze/zYW6nhzXa9xnXo9xhFWzMDwwuJhwu44yx/tQMWSZf+FAt8i1GnSxeM1t8yzRj
3LhzFE2vLIooA71rOYyjAkBws2dM5guwwF3mWr48tlgcbquKh/5Z2uQknenWwfHptEDmgt6xso+6
MjNyaKvXvz7YwX5D8zWYk8VQV1yA4yk3g7YSR8D2mgepVNX9rJ0VFhUi/g2vFKwXz6muXyhBo18A
jhUuYZnPfYyBy6VvJQ60eAv6Iv8BVSS3Y0dwp08/wSY+/FmedI998+/mk1w8wXuH5P7LXbthPUDP
lvcoRYO6sNehWWLTVONf4xaI3EhCUP49EYE8QH3Lr60o3/ej7c/dftG8ynlSe0o9qbwp8WNIXuV3
bucW8h8OIL8vYKPDCxi5EslcYT4FjWRom2Tb1N82tSizGB0v/N4TMVWdcApSz8xNVXY3cnCq4uK4
SrNLkxIDOw4DJrIyWXSuDnnGlDseam/svq+64i1z3ZIIS8LRWHrgt/Y0pYjdYf0Ilku2fmA2vCib
2+WPLIrT3LpLbVJmAF6WNuWKwt1ZIvzGFnUNf9Jva3bPSwZQcW3pXu3cc+ZzvYdULpkMOSICH1tS
gLU3TEZn5OqPRKeDu9lITAYSMYDD11nl/VoF+4cafOi4EU0+ihuRMXOLKpvOxi2X7anhv8O3gi9B
8QJ39CPo0K2KbWABPxXs2VjTRuACTFvHs2xOWNS9wzzAVcVB7nrVCfimCo+uChvvZCxGpSRwtcPJ
DhUwbT9uQp29IFPecVGFuNJifvk4TWumIdqqoHvcm0G1z7y/OrjJHGs1N9gmEI1rb34sJL7ZWHfF
Ah7Kl0hFTliVa3fOfE8ekAkvUTe0D/mGff0m2sgYAXapdjoJtYWwLln5d8fXOtww3KSJQpiKlP3U
WH7YHQhUqzyetnKvk2YqfJ0MDFF/jg2D+1SOlh7iXqIkUWLt+fOIC8D86CfBmgtFxValGShIcOoW
hl3nbhkklSPLEP4KrkgcHZJtTIkduGV7WmZvWZ8mR1cBVr56e5crqf38J4ImxJ4ghttQm9w+2ROU
62Hec6YTBDxwsLc57kTUqJ6bp6kAXw6mChw+aFYy9kCiq4GTbSv4HRUyH+LcNYWKw2HrnbQhwPrG
RByfMWwloaY+1fLA/WWG8du45HvAmIpdSpqiycOQlc/bt7HKwuecCY9D6QDAn9jexAZvBwwJulkX
mJxbwprxcNT+uB78TPY/mIQwtI/aSNDJegVgIV+OQrmgLqzOoONOlbpC7gg2wewphmBYiFPCcnJ5
dAZGADcb4AzSVQtsSglW2SOSIDBd0stVWXFZjdxtGTmP3o3ZwcfPvmnC30wesF4hCpV5KkxvRLrr
ZvvGW8w0EevldgidTTsn0ZI8S3zC4r310Ib6TkfrNl3y3l/eecGv+/iWOU+bSOvfYhLbX+BchV+s
tzYIsJDiOZjhO7k0QtxOXdmo1I70xLwbC110ssy4D7HJs2xPByHoonjcnzRE1F9G6FEC8Xd1HqFP
Dx/7tuwlHy6gFl5pNzCSLHn/yIyqpzw0EC43VO5rSF0+DOFBZzunnogIdIgx2rQ6ZWWHD+1ybXgS
UxACf6Co3b4vkT+9it4ZP00jt3NNKJG69KjVt5JctKtldcVqU7M2BWpXkvaPspWVdz3E24dbDGFL
aamdDuiag5tHXvYmJcEqQ9dkuYo8h6sVVskmCoxA0UrORhGCOpw6sD4CHKw+hEcI8/aJtWD9J+G2
xYvaKuvTmVvGO43kNrkjCasWKXLl4sdg7uGdLA22EfbreGBPNiv8RCXBI5rMXc/XGSiTPRB71HV4
uvvRM91Pm2XHazobj9gB4hNwiMtQ58HJsK0jQhcEMHqZtiCiwePuOdAsRe8j5J3CJZPNAaFCmf/m
wy6XJ7QE8yabvf8eeBVLpoSjix8Tp55Ja1Ton70F33UAKc7NiQx6+wePBDmhtCk2fZFczSNxEt41
H2/3PbaGDFWVjtE8jk9sdRlAqMXu/Ar6vaUbYRrXJlqSnZ3ku+xeFVk/Iu27OX9SBEb95jKXQWLN
9ebSTjsCjrat658t8zoDcN5L+pp99WDqRMVga1g08NAuKOb3DocqJGxY+Wfp0pzFBZQ9EpJL4vIh
GEijiF2nYK7hmTwikUIRXjQxpplPVa6XjGt+DT7Yu77iZhGN/5jLnF7IKSPxsWTSZfqvpXkuVZ3X
twHYyt9ALupjtDre5YZ3699C6T4n5Ns1MiYIqXiXWpfLuVc77gyZy+hsRcJdH3CDsdVricwMPekq
sV3CAMaU4nFBE9EVG0sP1WSCz201UAJmjqbsVDGVvnWw6Kljx64Um9JovIrH2B+9027t293cT+t8
42K4i5KgomnFX7hG8pZZ6djwEvZ8CmvWyNG4MsuKSSgJEonvTGX30OYZgRY8vfa3itOiPQFosdnJ
EtU2vlTBXD5V47b/cvA23BgHD+V1TM76+WnRfc6O+M3fsSKFyNZRFkRu7HVUATdt0Hs2IIpFwpyn
iio/+SQxMJP3PZ0nxqO+PKHLF86XGc36pr3FGo9YGIP7fcqb4RQQAPGpZjoLRNaueQHfbNfD6vPF
8RiQSxBzY5KtsWbB/qLr2d8OCAkbrO5gkbqWOwEsy2xttDx0+1t+zlEqU9c2DPhL1TgehcvS/57c
kCZhgiyYDtMaGI9uZ8+em7kR1lFgF/hl17UIbrzVFX/mvfMbpJXAfsr2qgGw1+H8cV0YPUKHDR2l
gtdG/mUHq2SxOxkhjy1JVR62/pxH6xqB8thHAPvp1i3+fsRl3oLIYqM5+ESP/lhxzqOih/74Iwqa
wrqZ0dtee4wJ5QEvtHqYwIdLhkKd9+SgjfPAbYLhgLtpld1jPFQYPKshehydujYnDJls33WvIxpY
mv7VciaUKrt1oyL1p7rnTbKGaX6M1tzk6bbW7BAbiXzXZ04qiq+ocdjky5NZszPIhFXNoyUJEVEt
FEmRMy7jUJpCcepcz4fk+bdY1Fwtocgc3FjxhrH71tdm4eFrwJmooQpGM4S3zDCBDkOsn9VQRI8l
Nx2xMNwpXwG+ruGiiix3U8tIpAi0iVWkknARleC5lS9utjuw7qIrGvZUDPJpKnoO/HGm3rOaHlss
WTgdRzkBiRFjgqjORbJXWYfg5nbyaDOoAnZqC+HHM8MYBEnb1i/Ua9R0q7YdPG4jJ9Zp98X2WDsc
p4dlY662+qW6VtMDAvS+BCUimVZFrAwA8GHJ2KJ0Kzq7Hq8+FKrKn7Q3UhIF4ruPfM9cK75vsyoM
I/327BHE9T3T/UjqQiEA8HfFYXIkrmsaLjbNzEu+ygr/vd8pYCGcVMtBl3Do9ygQaGK5Hr33LKyy
pynfs3ub0U126+lglzFhG9aaRtHqNId9c4INescjOM1MdvOXtYPdp1XM2fsGNbrfXKO4/jINUWwy
a2EiDuG0L8SB9wUymZNFzR250Jy/wluKnwQZFfJEmhxbEret3gI6IfIQbizZ9Y9Z0TtI8gE9WOoP
zP74GYoWA5MfZOIsLeh5jPg4z5Jw6AeGEjp0Eq9tAF3ZMuifmZMxu4CTKbPE22UIxQbizNKNqp7b
F8wO89NWzsuzaPTIiQ3JPoLhF+b74F1bFYwjy4UQBgCysGrkestxl9mvPI04KIJNtAvsmu87aZ6h
m+AABWQ70KNeE/ftab3NQgM06Vs+MZlM85o4CHPHzg8Vu5X+9Izcr/AaFuMDKv7yOTsh6Dcty/BS
TB2sPjE4t3oKlJ9mGzM5AptyjGiZyNXvvJ8dk8CKk/lyDctwDzsMSHb0kWAmkgJE9N3P3OKdjHb9
WhnFi6O8djpvgbZt5jKFd4szJ3cPJQ8Nmf+UPmXqV4I4iU3Z0UlHpbhjTDu1rOFG935s5xo6B+Xa
f5uicBkP3SwGXgRAoAxlIefy9Kgkx4c9U310yEmp8uPRaa/27ZwSJ7Vyp/wIxrLfjz2Tl/mJj2pe
Bu4pEvmtPkJMDXwxpTs+A8BKrrGAr8tn5Nl4+/hO1hPjoLoOu19jtMjh4ORByK1Rz1g2oDqASLxh
sqZDft2KEJcia9RpsE3H2GAe2NmBMCTGB3eP1Bvaf+A/8CDWhIW6wZylTu9zvTENYJaez2DW6Jd+
n6d2tRIFwx9d+pTcYwILSrmTgYeRkXR/vlvMVihJaLBkOsgyGZZ1Ko8jWbYFvVaxPLjuYl/TA8Li
ft+FFb7mmbe9NdeXEaWipOHtdBS82SAh5Br4XXWbD2EtiNaJxo+FKag5NZjrHxruBvaoteyDzZlD
aW6Jef2ayIT+Q1SCd+dZjUemkQyzMM496OkLFjab6OZOmxtiifzLMLBr8YCjBUxip8jieaXl978c
tNHvDqgmFRQQEtomfKV8DdxadOkyLAERN9zN8Yi76IYEiqU/8c+K6jCuhnlB7QadnQgsRc0x9Obt
q5YrIve+FFGeuDTDzRf6bJji7b2qO2KghKbTs8QZtHC+LGJBUrLC3qdEkX70g3GaW+O+d4rr/UAs
NEaJehVvRLDZr2Z0618Wz8nn2Bh9X3j5dvWLZJygfra1v3Do21drsoNyFpFe96doLLbYMZAJzGHj
/rqNeNK329pr6ierKis/3gGEy4MvYQ8+iMTIsbmxgBhbGrnMSPg7TSP3DNPnZDLd+mLKcp9eNPM7
DFPRML03yJNAoiTQf4BcrOEJnkz0YEEtJyXbIKV/6Ht60PNqa2v8YlJut7G7qr67Q+LQF02ptZ8G
OBk3LezcwssA00U6T2OKZ0oS98vJMwrRdocjAd6eoOF2u+wncnRY+XDoGTRpFGbRlad9jzasZG1N
Hd0FdsQzV7QeFTMHoDk2dHOcAnp0useo9aoHXDRDebd2tQ8bZDdQWFUuWrDh0stTH1m5o5pcroPR
nvjFZ+LP8Kz7jgrbG7CZQMSAWtkPorfy8qmb/aE8sgPDbdPBjVbwzNDtH9jc3PcHR9l8ahw2rntx
QzhwcO2wPtVOUxcXtFJNCcdeIoj5dtzsjynsrN805i3f7qrl8xY0HhDmVg7BgbzIWb32+T4eRW62
Oa1dQ/O/u8sICisyfQSzK58cIo7IiNK62x9U3wv2zeKxYfMbHG7ePPwLRjCwJjWtN0G4FBdyOTt5
v7gqiw673IyT/MvNxOCBxzY3e7awIstp2q4la8dr63QlDtgcwdFtzb9qh1LQZbedu2FrZVrP3Fjb
zA+HY6Ja/0es5z8kiAYUOORqEutKu3L95/8vE5dp6MbMp5tvSIq2WW+oBaAIJK9Ly/m/UqH/KS5R
sv8sDMig5H//kSBaXmNCsfLMNzP5CElG2lGqAjd82EiFiRGL5JeV7bQWEXUgQ25gNE1hjgOwFP8j
dvOfEiKlYGc8EyLJPqb/yAK1eKRRzuz5ZpT7dJwJwiQfWy2n/562+Q/hl4EkFS50xXWdg/iPHEor
R9Hd6Ehu5mx45QfMv4uCtpE/YN0gJdBP9TVO7P/+H3X+8Vsm+d6BbGZr0H8uM2nxPq4Z+uPNuizO
E1xDePJcx4o9ZjNHqi4iiwBu0mYM9qRbq/7/SDuzHTmVaNt+ERIEEMBr9lS53LvcvKCyvU3f93z9
GfhK91aSKJHPfdqWtlSRQDQr1pprzB2ups6+6PMtN961qQWv6//+kBlG+mpqgVmqrErykrs0BbuH
7sq2tfCRPtFuw5t19XOi38AJaia636Bd5SATy6haV1JKPuu2br6V8OI2YNWro1iGxdvSdZRui8/Z
IVhptVrnBostK4kqw7zkfWUe73+/1UnzapQFEltvfIksa2jdgm5oF2sK/2hTKPoKgit7iCqUlcR8
3cZ6WPlUeP2ouJdqqoWh8OLRcI53yDkarWsBQjxSwm/etnHvQW2j3+/+8628RcShyGwk+iUw9Qvy
eQtlCYFI1Lo41AkaZxtpn9BOUkf/13EEs0HVsb3RYNAuN5sgYztH1cLsi2r9bT4JtKPT4G/MiVug
LqMQRuqGRXPkDWoWSiMKcZOZ58FZPNl5Kb54zqAMD1MYCZeUoCc2PNnn73/NnMWISjWwEFAtyPHL
uS7wOLEAEdUuIUL7HJhcM5QoiY9DJn1YyjPkP5Y52DdPiA3i7V+HjsXYFm4JjgQ2jtGqNX/b1yua
AgwdYeHkNp0iNTdG+QtzyVAcLsBFJnK3sxAiulVLPHahQCBLrima+dC29CmcYtUpuVd5NBNTrgfY
YibWmO5pjvDMS0YfLXqCFAAoRVfb8R9Sy6QgX6D33iX04qdHfKCQzKbATpAOJpPx2aomvdjYPm+n
J3hrDgYDCY2Bac3CdlBzkjwMQzG6gR3LzxCikDRMgfrh/uS8XW/zKPN8YYfGFWmx3qpYiQ3KGyNV
K/gCgdI3e6ULhNsXU32+P9TqAznSsR0DdiI8putvptKjOtm+xVAYZR9jgyTtrCXcWNVrD4S7BdZx
ujQkOffrUSBHOVXlGLgLoi7aj7UJ82DiUkcTw5bN4MoCIMmpkmbl1mNRoLseCrFzRgOjPbg+F6R8
l6Q9YKi2n1lGkAtF8Aa+avDSOy06XJEoY7Cxscx/f7EIbIbXDIteVUoEiw2MxGqUtkY5uKRLFLKJ
KaXbvEe3R8bhsSzV6CD1fMt9fOX92iQDTSzK2GawbL5+6MIrwshqqtGNlBAvD9knR6tq+6MO7+bf
PyVDzQYJBtYdOEheD+XLCHp8zNyMjOGbIYaWPi/KvlI30o2RVt/kq5EWk6YpFdgxbTq6DUHoR2Rc
8m3m5CO9MqJzS/AmlGdtebq/HlYHdSgs6jjoqEQc149HZxwXaJsOjxodx09WjP8rLbi82BktvKnW
ipeRIuzP+4OufT6DM8/gpRq2ugSF08DmU9+Je9en6eWhTOm2UgxaIMhWVxsvdW0oWwoDcZ6jCVCE
188HdJoral8Mbm9AA++Nkm6ksPuvHXpn4yRaeZPoKFSTCghnAeZT1yOVo5FnnSZ7N6q75j34UP00
4hryhSpv+cb2fPSMofrr/otcHROPILrPOAORal6PGY5kFLW5UtqhE04pANfJYwJb/hAOEJOAA6hw
f0bk5cbl/sC3B72uaZwHGNGqcnb2uB4YWVwWA0QqOfTMgD5q6u4J5he/87TN/9Ohk/gb3/F232ZA
QzU5Z3H4kEu3rIqF1weiLoHYKzV3RiByaRzWG99wfRRCWoJnwd69mC1anYF1HJrSTfMBJYmDjv+D
E0mx8TC3k5KHwYTW5mgVt59NI3VqdF5TuVUPyAwhTz2dJfnE/hCALf5z/1OtDCbn0xs7Lli+pr34
VBS6RqsMg8aFtKM8NvgOnoLBS9+OarHltDRP8euzQJcCL1+m4uymsLTkcnrTpKDg1W5R1GXzG1Az
tyjRjslbyITIqDvqkN0DXT/ee6yLEm66Gkf9/cdd+YTQj1h+nO24wC2vJaAfJy8mpeqaXtC+UZsW
5QsNSM/3R1l7qUQrDrc5jIPM5alnh1OOr1TeukEqgpM3pS/08KZHy0B+fH+klZU2r21cvi0ur2L5
PBQX+kAbrMqV0aSe28H2I3LYUKApP3ftGdZq8+9e09wJcfBVuQJx9C3PhCLHRUGHUeCqlTK85zQA
JyQn51HQonu6/3R/A8jFlOEA59xhSc9S1nmHexVD0/oXIImBhmTQDJo+zE51FcVz+nV2tFkYD7VZ
5f/RJNu/4EIgjuyD6mcB33tjP1v5nkwYIfAe0YnblicSIudBlGKWMCDv/Qy0loqlHdbKZUzR299/
5pUv6uiQhtnOsEPiGLx+ZMtKE9mGYeuGCL0elb4wv3hlm9IBWJMogv+IOczhX4c0UJSzdRpoVXAQ
WuwBiHayLAmj2sVbAqSDKY+UYeuDCu98n/X0rt8f7nYNMhzui7iqqJQRrUUkM/Wku4LGrtxAC1oX
8gVtnzzrxii334xRCHtnpzKVXN3iPSZIjA2v9yo3bJzpLZwd+5z4DjrrmfFy/4GWQ/GlVEuSq+Pk
kdhlLc4FpTRA9rcKtfSqKx/qXK8RrVr5yTfDfw1Y/g7FYtdtYIPOjVcjBRgEZVWiuliIZBeClm90
EvZzm5a/8f6WX2k50jxPXy09DZRDHDc5zhRB0Z/61pMHQ4Hjcf/VLc+EeRR6alSu6Rq3ruX9pItG
jZOi1VyNaATUqimfdd2xXGJ269g1WnQEB+k8YZZSHwfghhuLbeUhsejSWdsacQpXseuHjPFIxrQI
VqRAf/GQKXZ7Cee+g/sPuVzSPCThEN4kWN+Q31QXUxGKlzRCdhY3i02a1VMaU0P4nRjIhAi88YH5
R0ufebz/E6MI5iR9OddP1U4K0ZCnqC6FQbXbp1McfasqCxDd/edamfe8OeIgG8GMenMSdAh/RiWT
gnYWzFtpo44m4EoNiVyabiAdbAy38rEQofICSYc59IctDgMzL5GQ04rAtdmkK6mMojd8XMu9/1D6
/HZenzm8PTZ6rh1CtXDAW24copERl1kEeaz42nkO8ywgwWHk9eeyUJCD2di6heRU/OCUGfWI7UUp
BMftBB4TKWsn9oofaqBP7NYKT76jVhfmtlbvK9tB7FxOwYj9AdsqferU8z7kVdYoB8g68v2EbIfU
TaLoxkn2ceh8h8g81j+CQnRIsWktEBTFcDh5GDw1bvegZLJgjz2Piowc8ee4cf6ufWAbizZNpeZh
kbC4nkiDLwDQgCt1A9WO3IkGxF2kJDnJBLrP7r/2lTVC2pTXjof7SiopikBaAJKfXHUIuq8W1jUu
/Wn9oTXa4r9h7DZsluczZvGRdUoHOgtlzo8sLwx21bfZpDIc/nwAhiY//YPDpP3Fx6JiD/VWvIPy
geVzilHJ/Qf9G/zdDG1yVeHGQhp0edqmiR/VZYnyityubz4WmRF+Qw/hfOwU25xNVm1gdkHrv5ta
pfwm0rY8IfGXn0svF1/7pkvfdaQMj/d/1cqX/pv/RazOS7lJ16eDpvlhbOB/GtTmxa+a+gECSP4F
MV208QLWh6K0RfVVznm960nlGBNsA0XypRsVWGReodYxw+wpVxCY/C+eas7SC5JA7O+LgzntRImh
OqclSBPamKBjN4dECYKPtKA37++PtTKB9fn+JElxGzhMLx6rHAlBotqeXPQBU/zsE9t9GRATPLUJ
eKBfQozKxuG1OiKtjXPmSec/ixEDJQ19Lc4mV+sLi6Z7WJII4LB4aX3ysIm/ZUm9TCewMXJO6iZV
AqK2m/tb3SmFVcbN6MaBLw6DoA2yK1BSIc9IEY36v1RHl/8Yef8dkznJRkzEQ/lxMVkCJJ2pb7IB
Z1b+EXEIDZ6ogc95n4T/n0PNx8+rgKfJqV/7nT26k7Cj8JjhOvAhjdEG7ZREFePG1Fx9mSaespbU
MTNcxgQwgqUdIANxnbrXHnvI/ufWSJI/s47+4k9F8QwQt9iYo2tLT9DQZVDDpqy0PNpmUV7Rt2Qr
TfqP3g6QBc9NUYWAkWjqvr8c1jZY0vY2gxm2tJarPKorGr8zZ6BvX1Ck8PPyQseiRudkDAOsJ/rB
Dwt7UrS4G1marZHnZfP6O0I9jZQx4yFRJu7L1EL95IzQRIfMuRiD1v7ughpNQSXzbGNobW3suYbL
YsPT1l4eK6VZdBTgY75qV1U5J3njdSgax7A7wAeO7D0eI8FwyLgW9XuJ2tgdaXGNYO97zgNELVvb
qfQCBHs7M3zY1rRLA4YcB8/eVWZZ41I0iZ5G6R4Q0PH+B1ubG2SBCH6oSxg3kXgapJ42Aj5zy8RO
Tr2jWAdYAgnRo2pvzP21jYuAQhXEcexby/uS2sF2NvppcruqHE9+HtQXfHLyg+qP0xt4IeP5/qOt
rTWYgZQBCfJNUr3XMwJlsO77UF/dzvEccTJavX1C2+L57zs9F7abejNmQovr5uP9gf/Wi5ZnPYoR
OhE46omUFyNLn3NOhXjh5sogCmATofFSOdi/uI1V2tXZQAdhn7DoisNjX8UBuIOSThh0loP5rYej
kL2jASUWMOVDOpu83OjtQ4FVG8aW8AbiU00buHrJyy76ksJEm+E5XtHSyxFU/gNy/OlLBHkUjdJo
SiSkqNeMH41PZ/ae9qTm19RMEwAJG4nQgUaa8vPYRxZUZrscEOi3sO8ewejoGAbdfzErM4BsLbQw
h9OEKHuxrQ9RBvVv3h1YLzPQrNAS5TGKg/4HctsoOdVtG5anfx9Ts0iRkecn5b+MuwrMJIKuUcjA
5yocmbLIRqYdO8MRwaun0bfakfT434xJBdowHZ2U7iIAqXyyw0PFmKNheXwEDUFzw95wMpVh+NSp
zsaEm8+oxXxDcMFRqeqk36lrXM90UIV650Gfd/0U04ad1+Bfszchdm8JZ1aWlEFu2uSKJCVxweID
OqBh6UFLB9cA/xCAnFA1BU18ik0pkNYYvn8wTW+ieoxe7r/RlW3KMGArEz/zH4rC10849VEtVZPa
noAvji+EDEfniFeP3h07YYqN8uXaPGWOaqahwb8hH3c9mpEOxVjSU+WWzdQCO2ogghqhIoaD1UwA
TCTk8o19eOUIoYRhMkW5vJLkWUwZOw/8Rg/KCUUSfM2nJp47hWUQSySP6QuszCcrs/Rhn9mNt3Fm
z7NjOXsol87hv2ZiBrwYGjxaptZcT132lPLC5p8c0waBXmUbkYuVrHGR+FUdsipSpl3RldXG2177
ttLhco1DgU7ubjF7SQGnBOcau0KTfbDxEHJxOvg5Yb9yvj+JtLWRLODhc+7HIf6a//+rGCEGvNFn
fsl3JUwS74LIJKlK44GSHcD2UBHZOVNaPOlWS5swZi/Zj7IuswsiLftZTTMdFSJNjj9ZBaV8CNGt
NC5MZfJI93/nynLmuMIuxBBEUaTHrn8mGpXGctJhco2ANk7RNiDAaxqSN0aZF+viu9M6Q6M9eUWy
3MuoRREa1oEAIl2NUz85e13aFo/Irv2HFmMgepa7vtJpsdGiRwsHTvBPfjZ9J4+bY0s6xLS2IKDP
zqoVIvq36C3+Xasou0EqCx13k0lYzR7EmJKdAfjQYsIVE48vLx1p94gcJ7J+SqWGbgsLWhWP3A+T
8WLXJW7L0rDiHqRpaoELLpqRjxTGBeT9hs36TTeO0c/BCIoPRuj7f0Qh0+bg9ZpPI6+H89oel1Ic
akDkVw86mDr/kCpyzLDG6cWDrtZp9v3+m9RWPpgke6/NN0FqkctLYAI6Fm6Cb7oSKoD3FaFqRUdF
3I1sG4ZT9P+1kIC+0nYd1O9Vozb0pzINnOFCAwDM2HYAJprxpYI9mbXxj4VqPN04kVZ+ISl+1hYJ
O6LUZXnB1kBgJqVmuHqODH7nm9oXXF+HeH//TaxsnFwQKX7hnK7zHuZd7tUCU50q6/PCxGFTYaMB
9NaUgHYiC6dhv6Gf9CM1h+DfbzfkVEhIoqlhyOXO6U+hCDEA0KFEpFJeiCGc8NQLnGi+jYZmbZXe
5sW3WDU2EiETvN587V/GE0E9UmmcNN1NdXq7dVoYzpXECAD+evoVLXd/StXiw/3XunI4MLnIJEuD
woa2VA5xj7S6JgsMStwWYlQwSLPBuJ3276vSIZQuO3JW/hQ/0hrtb6mfV6YOtvQoH9HxsD87i2/a
pxO9+LguIlGF203fE3At6Or/vudxqiMTpGxKV8lSNteHOKjEYybduDV7HCotzLYDbcv1fuUAsGd5
0KzfpJ6/TJFHjel4BtGZOwDBPziQvjBca5SjnlNGvP/NboqY5DC4EJqArBxH4+3N7/XVWkCUT0cv
Rs1u1Vl0ncvUfGPYTXgMFXO6WKM1kjZOm29G2+mHQLGjw4T7ycZbXVmPs/yEL0cWl1+y+A2ShgSI
U5HlmvQgfU0iswF1rnmn3O7Nr7iF+1tV4rWnRmFszEk+gVLWnn/Rq6e260QWdP7IOfTNsLU36Z2Z
Mlo3HbM4UFjCvW/EJCfuBxitfthj0ThZh/uvfvWpbUJ+4kV+zHK5xKM6DkGiWoA7HeMU0627xzMH
jhX6gkOuW9HW/X9liTgqGWzBATCLuReCSBriExl5reXSABXZgEOcGI6tkR0aG4MTqzBm82s7/IgK
AqCUrdaY25P8H82o2nXkfw9Q6e1zCJvm+f6bWPthJEEN3KQE9Bh1EUloOWD6XlVM1q5tfLSId3dm
2/kbz7+yJfKm/98oix3CBJyEJXooXTUGBOsE7Q/c6cXXoTdeOvDAD3Xf6Bsx69+qz2Ib5qChfE2Z
l64aZzGzAdYTv9scuUWVtsqusJS2OuXZUGCKgi/wrsHMhaadBJjAuwzOBY1LBeChJxG1mf4mVpvu
OyjX8YLXjdd9DxPFwAVCZIB5RggqwEOQbQFgpHfX31d9H3/0ZI+nUSw6CbnYnLvolWR4pqCj4IPo
+7WJR59ZW4cQ+co5iBvYbDoGwLQfAvfHOKaKNO+AP4npfbS9AZFSrs9JRh9dvn+oe5gPIHhNY6ue
u7ogdfJ+NKfS7aAa4npBWkCzoEzXkrxYPjqnKCKSO1elpQYXLcb5dVdXhqPstDG0LppsR8AMAiks
3VmBJ8/3p+PK9jvXeZiN9JOgzF6sEydstdn7RboTZYdjJH1M0iKBxZeTqht7wMqRyVCkyWfd+Vw+
vH7s2IzpObIFp5YfBr9jGp6gGhe4FPrV+EQX3HBp4RM8UN83t+Jq/vJyZs4SB3JpbApUYhcjp4BB
o3GSbj0BhctM0e2NIdwqnK29SgqiXBmJsjD/Wsx/4IxjHNqW6fbTgGWir6XsbJH+FYztl3//aOxs
9DfYaKeIHq+fBw8NnGL0lJPZwfU5jsP8Bf2t/hQ2aCvuD7W2kZA4xlZ6DlSpCl4PpWSQB4uC+ZEO
lv7gm0r5WaapeBNyA38jBmDslqw2Yqu1F+lw1SJZw+JgC7we04+AsUV4krqW7rfWUSEIS/eh2RVH
uCvRxk1hfTAuCUizCVrFYjEalVOmmPiYboinOTtDPtPNtegC+snYWAC3Q3GHVQkY6c4jPNYX03AM
QxMzZjZlRyTTY1mNwKw9c/pUTMFWYnd+Rdczfr4u63hVkN0l1FgMBQciZlMVpmvSdE+rNId8Cgzx
dH9yyNslrc3bGILdWYV2k8lzusALRBvpbu+bpXMeKGGID2ab98Ej9s/YAGHO1T7O8+p3hnsFbGOO
VSBidfwZI0P1s2MgMtxXaVSCs9IiQQ0djJsFFBZHNSwY6karDpHX2M+DJWlE1wKR/ZlodPjUFYj1
T14uDdKVg+f9kgmNjTvFDPwvtI3l6RsbSpq9i1oSkTs6LhRtb3ee/JW0samfQ+CBvywT8AIMbcX8
D79e/VeFfd873FXtnw3s3XzPfRaHlbgTBfaHpVWfA6dorc80npHviqep7D7WQxJljzHGDR+mzOzj
k9cV0298FKv04uWg/Q9jjz4IzGYpPve0yiNIKpH87pF5ZdqJBB1+MEaS9frOhxnwK4m9oDvmY9RA
ECFgfooLRWKll5aN+oAbI6xATU3VXWvNsPVE6q3cOMZXTieq8Bzh1nxhJN2xWBBho6p4KsS6SxSM
TyP4K8f/qZYBpyFpt9CmjTaOcLQMpJOASSfHCQ8dciSYBbtwqo1waeUiz6Kc75AaM1mzlnfJrul6
EJIqJYo0+GRjyAz7I4JShpfwUD3Zo9UcsXgGghFRxMoVwzkERhDBIdJ1qk0KRCHyy5/vz3ttfgeL
5TUL2ejR4iJBKXaxAU9pDmsyyYVrJGMbAxCxlexNmEHmYKo5/ldrQs1yGbIQTEsNEz3ap446KQ90
6TTJQ1qkQ3QywhSbyo0fNm/Hyx9GeZkoH7k3ScvFD6MQhuJ0zGFYBXnegSrziuiYjH3pPI2O2r5M
ihOPu66O7XwP41HFKoCSFv4rBlZizyJtBvWiAIDSDzpmuQWAiKZ5oVA/vitCrft9/9eubFIChY89
66sJPZZXIRN/T1xRK52yeap+ijEtHfajDt1x4604ty+FVDwaY0TAjCYXZ1jX0pJlB6ruqn3mfE86
H28H5JzvdOJUgDdY2KTQn3uoREOdQEIqcVnQNiQCt+coRwv6fzAkJBJRDfIbX13CFLrAYQeVbMj8
4xOf1AYhmwrAI8DkfXi3o3NJEEhu3APWXjGnAPUdZPIaSujrYcMCtFPdTKbrTJ3AhTeNHrg1iI1F
unKwCUNHGIDnlk5Fe/GCvYSefrpTDJd6AH4h8FOcX61T+B8MtNLR6Z9nDbcM4khS03ShLfcnQvpu
yOBlu3mRmu6IV8iHqYn8jQz4yovj5miR7aUKi+xh8Uhlb2cRWF3dJab0HzwV2A1tXeXb+88y/5XF
ckXDgW5POCR9uQ5cf55saixP78vezULPc/44vZDxgQ4DAyRmzQJ8yqheb4y5MhMNuhpoOSYyuK2M
Z5McbCunEUwr9fpHr846FcAjOwvgzqEAKPhmzDHzu/+g+vwkiyfFw8Ak80EnCtm6eY2+mv+1jnN1
OOid28W4nTylokQ1B7WfKgrCpuo9rwd3K9xGm5kq61PtBgNmHn2zDoqZH0+XTl8EmIqEaRppBx/M
ov9uoM/4Sx9OVLxmycaTlZQZlgZxUGifyaXW3Pu5DmC7HLPhvuj4rsTfC65WL0oTaPklZsOokXSJ
0Dr1SQw9NiW09j8mdpfKXZBvt2muvXvmFApNcj8qX/76LViBo1tG2TRuFOnjJw+vFzxEoA0ibGnE
aSCTjWuKVvYf77/9lWk2F+nQ7VOpowN3Xr+vXn6QlVDdDJTsGu1U7xMfMDqEIGtP86v9gc2q2dhw
511l+bFJUFKV5HY7t4tej0f+qyV6RlIeDoH5oc+0+hc0r2APPwEaadVMv5DclHs4UNnGPFtZtlws
2YNM7g286cU0MwtRF15FNbQ1athokMfOpm8O5/vvU1t5oYzAKpp3B+hhi/C6nOyoLwtJt1rYAi9p
TE+tLzLShCuLXvpM2DyedvgYKcohAUg0PZo1c+JTiw9pvMNU2Wt+Vz7eASc2ug7imagECqBc6b8I
HKmNjd+7Mu3YLamwzV1Mt61FOI9gX1xFlPMAP1AolsX7MUng8neNHre7sPISNx+axDncf09r47JF
oyxA/CzEUl5SRDoIGfj/rpJbxSVpm/CDUeXYAnex9o5jsobSWoXP9wdd+TZ/E+Ok/eZGyWWlv+sG
MOtzJ6FuTwXYRBXjJ7uzj0ObP3vYT7n3h1uZcXj/UablfFWpTy+WdJXFqtHhZunWdQsExOocHBqM
ItkSatwAMlAmU42do03aDRw2iutFNZklhUF8LV0TVfR06H09fMlIL82832zEGTmoDFcD6tsh2ojD
TyoQdnHujNLE+1wY48v95175thYhjc5nInhDhnj9cwYvU4DMqrUb4rqJo3cSWh8K5vG5aUX+GAMc
E0ctCfJ/z7LMkSLLQp+/7U2xZ4pjNaQeQW9hBx3c83BUTGK/vnSEBcf7j7gSN8JjJvnBxZYsy/Lq
MTojF9WwqN18CrS96UttV1aqs1ejsDkNeuGdNU9tTiFr6RRgsPf5/vBrNzEmFaUk9lISFEtpRzSh
cg9F0bhANCbvIKwWOFGGd8H7EII1gKeuNIENWZwaRz1MDFKskeZ/VQNwwBs7+kqEZxFDEsHSOYgu
YbGvDlyx4T/SwzPgQn2QqHXkzlCGtjrUXV5tVdtXljA7OL0MrCtEactjkssuIq6mpsurz9HuNUF7
4ZrV7hzsdQ5w87ONO+/a01lskGQy+NpEytdzOcC0rdCdqHGhN9O+XVY6NkNDNvrfMeqoxbv733Xl
dKQiy/WMg4qptRyN0n4BT7Fq6Ctrm32raJD6TS1320hTTtYANnjQLPNDCRdqYz82BQ9yfTCTa5nD
Zh5zLtAuPiNCl8jLE1qJ6PWLWaodofpBM9t02pHDUKl/0UTydkrs/pMTBXgs5oY9foUIrvQH1Hwe
KXbb9uTRnybbBg9dqLhJ2V4PSq9vapwfpnIIdyPGCtoBLlRRHes+AWNX+8hmznacDzNafQIT6uue
9id1sKWB7uiP1s7yCuuTVtRKspugmr31Ws38E1uaEpzMgZKBq5Mw+Zz7HnjgrspaJB91+8npQVGc
HFo2AAI2pqLz8UZ8Kzurdzr4fzJG1otP2cGkPxHOTuD1f/IA1J1L+15j7bGEMbNDBXXS22vYCA/B
zkwhMe/9MpDmxjS7/fAsZVSd5Mo07mRLrYuMRlr+gLK5ALUL49OMZHD+4LzVBmeg6ehKgrSi6yRi
v/V2hGxiSwS3/gOIi0hbqNqN2K/0A9zeLIXzWBpN9HGqUdmALq7LJ59o7kzBKHqLzKN+N9Jb+u3+
rL9d08RLc72D+INN7e9m9yoGDWsKbVOsT4CYORNUC+Koisfcrgenchp7wqL7492uaQIOgkBeNdcd
uDPXazqJraDECIiOA6POjiFY86NZqf81XdtvKCxuT8LrkeZF9+rJBiGyECsL1W3wQj82g9PizdRB
xudMPIkAXyBzGMvz/ce7DTsYlFVsa8TzpKIWEWgTjXSmBzye8Mig9qFuP3RDXG0EN9SHb3cMoui/
CWuKtzcbf5aOfUP+ZC6ZR1n/rHeAb384ZR7rL4VFe8WjagSiP9N3hr96E1ZAxz3g17DjE2iLR6MW
TukSqsSkpJCxRbtCjs10wKBXYAOcp5O507WmKHcJnmEzSq8oosfISciI+zIuWkg8qGwPbDRt6daF
kXTviS0mgSmA3f0uDI8e2SAsG4DUgTcpeAJoOGeW8WB1hzKo2Vu1WmvAgScevsM+Rncd/TSj3r5X
AosoFHl3MHxGEKR8kWEEJdNP/NZ/NDsbvzl85/0/nrRi62AUcGsPZRtSdjRkUO+mHgbhfsIQOzqT
9C/eUs4Ok+OcXZoAuITynUGhJABA0mS/coLEk2F62gcbGfz7ih//KHoHU1M/8FWMLPEPqw/TRCoC
SHcUlW9obTbJOgOCf9YazY73AfZkA4/XiLd9o03Rt3rCuW5HWrwhze5hqMrxmFbFDztq7epnk+Qk
RYF/OcGjCUNwfDupSvTcjGPgHcqy7vMT8FPn3IlMb37hlBN+AiGaxmcpQUZfbDy98vdqzpL5lZET
qHhepfBxbJQ1mq5mEp8A/EP1qvs2So7FULT5+6ikSW2vDqYdvoia9OhDbVccLQovRt9raSXgG5pZ
51xwA/BCl8ULR2TCg4N+8qKBSB9X2viAe6xt77OAZrx3SdPJHoV0hrOEjRGI910WkXxoGoHFF5lx
cvs66d5vilnVHflwLR4+J1MhnINNH4z+zgsjozjS/5DGewuSs/3c+0gJ30wlesJnCZg7f/HjWNF2
wqqai15BYiPXr1rDzojghb5RGs/vd8PQEl1N1KuNx2oKjejip3nFfapGU74DD6xouGOPMsSHeyrr
E+hETr3ErigAqJGpF1+7OrT6r7Wp1GKXlEK8+KUe1I95mGEI4tcBaKOB/Ve9jBiJDliMzOGc0+j5
O9OUbJO0YVrqCZ8KFbSjBNU7pMh9D3yIrDo05OJDULRSM6JjU+Gdji5vSh7UHFvk/VSY4geuex58
Xbz1EMAlzfgBby1s92wfpyoHgLPOP+XwlKfxWALZzIJ2H6Ou+Ol5lSQ3FKdR8ZjZzvDbqa2QM6ov
+OwkqgZs0gPLVFyroWlhl2DfGmJASoxzTDCLkDtuEDj1cTSLZF93dqNhsm3rPysTEcSRsg/lfaxF
oS+lQVOnB19UanjIBiVML1raailaNQ+Gf1g40XOOr/GjxOqNirjtJR9Us5Hm0Y5QrT/Q4dOND4Wj
hfXJmizPZQ+O+3fcJMInDEjU/Jz0sqn2WHmzsKxgpLI4BGPqv1G1ptcvSaL2nxIYTL9og8dw10hA
ke4nU7bBoe87H0edQongP8qqjfdeDS70jAnB9DRWdvnIW+OlU76mjlVSf0p3o61m2nGKHPwfUaLI
9nlQm8r6TeNHiztt3eIBxrng4WNdCc7e0cxmPz30IDR0cWT9zrD80H4NQu2eh7DJ3muJ0L6YNMz4
5zBIQrcf6lQ7jDl+Z49lW1bVmT+hu53NzWuXVyb1GpBBW8HrSj2GXOVcvpzv185N+tWOCzOMktB2
vSb0S6K5wD4ZqTBeDFByn2Jj1H8Uppk8VYVePYWhb59qX8h+Z1Vm8MPvssE7YhYKuB7vAW3jTroS
YwAPAjVA+7+4rfMrMhT20Co0rXteuWfaF6fBcYbHTK3GR7XLzH8/+UEBsvDIfqOWFvPveXXyNz4u
d03Bu4i4F36oMNcYdpxiycVjLge7LJTO5zH32ud/PvsRjmpcSE1yiTc1eYyHgOXGo+U64CkOXFK7
Nx5Fu9P9UW5vv7xCknco4MlzacvSQYtMuXE8zXKVRHeSHZdCD6fpqNffZnjPP1dlkD0aZtG9wWiw
/zhVU/nr/g9YieBAXUkSHoIuEX2ZgofmF4mm4u3iKNMcah0RYuHTrDFgmXW5P9TaxNERIBIaz/fb
peJApTlVHVrBs5Ic23l4eXMl41AAOO+81WiG2rqI3UZVcwJekjwERXATvYmorvEy0C1XE8GL4cvy
YUoc+THxJnXjyVbiRIelSh0XaQrZqflK8GqKUh8XMdsJwjs/4HKU9Npbs+vHj/ff320IDDiC+gU2
njRYwYi5HsUbpSg7bbBds1bUxyjyFSxIA4uX2BQXKgL5vhfMnvuD3s4PGsdntfzcIjE3aVwPKic8
0eOOhJ7ASgk0I/YOFJBN5OmddvzfDEXNlhlCDW+5FnDyKD21r0hzjRjZQ4XUd4Fhjuc08oKNZXf7
wUg5oVOiJsravlHd4vQVBgR2tlsGSO1nJfoTUW+5kYO4nfCMQikAUA1KPbIs1+9uSlDWRL1huezk
nnpEseknO903LTyiFLzYwVrC7f73l+igxSdbSjaaU+R6TDWqWQ34uoE2FXNMxSrQ9hzEyl42Zb9x
1/6bylikOv4KUzipmCEUuq5HS3FxBahlS7cvbV/Z46xkvqVCahp7qgLO5zYU0R/a8kzMEhFsF7u5
caLa11WfSdw2UAjuSORbxQkOq5Kfpdf12qEr/Cg+dXaL0QIuy5V98B1ZVO/7tBEtofzoZ598hTaK
p3GaQKTQ4zd7YZHLxHEAMk2/Rxhgu91UjRRfolj/hYakFRv75u0MIsMA8YrF7tBFslS7lXk3jbCo
LLcps+gSYK75OKlZe7j/NVeOB8CAc2sUsFp4lov36zhhVzgKW1gOg/ljO1bxd1wy82Kni0bTcbe0
gocsxZdgJ6oyP2PbVn7911+ALF0Ck4UFBSN0WXWu6zpocE8y3Xb2p9jB/vGDS18mEdLmHrn6YRh0
G3d5gne8lVF5HijqDtXGe/gL9rqeaDr6lDk3P+fCbyQXah1GlQffz9V7KxMHdCcy+9THRdU+2hkp
0j26aifdJ1yRPnd4nNZ4Sak4R9PDHzbfA+iy/aFR8Km60NqGiZgKybV8LKPe0o+j0uNcpGEyudUg
fTtJmBkUnslDznXg5ctLJkspmLoGSQttOoaRlmIvhpXG/U+0skXPawr8E3kvlv38K16dPj02oE71
P5ydV4+jWNrHPxESOdyC7bLdFbqqc9+gjoRDzvDp3x998WoMqFDtjLQr7ez0MSc+4R8ix7hksxlz
I2gSuEXEOZvKRN1TMJp33GIhNNT6uDUpG8+cgtvBYpxYmkCGFSGRE3utM4xfu6m3YmxXwvG9TpBa
em1oyfeR1uwKXGzMp8YX0piRqZYwpbeDa3IXaMIEZF9alO2C0RReMxp7j8MGjRlgJ+JpMGeRfgDa
fjsM6ii1VZWtfUG3tnmAmcfnjXipP9eqhDodeckoUViTG7UkS+doQn0RZAUik7Qeyr8cKPjem9MP
6Fyg2qi8BpzVPFZyF6mFJsVRZ8owEqGmnxxtEVfXogHX7eGkGj2U9NJBIYu2+mZ2RBwYToV22x0s
Xn/5CC3P+WUrDbpbGOZqj05Klk/6p0q5h5IPJt3alKF5i32E8+YbbxbFnwuaoM8piS3uorRLff7H
2L7YbZ0ccbTWzhownLe/X8hA0gPh1qF6qi6CnNyRfTMYyC4iGPre0FgCz4EMh6Vy3Hu9tnYTdCbk
xeR/Sh+L4mWnJryiWF0SH9bygRq4cQgJ1neqe1un87+jLD6Igl5c6rpg2tRoArVTpKdg8LuPMdZC
O0NtBIhEoQhszBhsIo/FCvl9lBQiCO1LKys9fswjrpO8IFhfUhu6d0qa9ZDmrZ0IcSPKgb7EcZzx
7ba6ZDD5U4MnmULxUg+xozGSqT/JPQaSNBSGY4Wn0vvXr7utZaOtY2Eoxv5awQJTuRo6ve+ti2Au
Hycstz3AZ/ZOaLM1l3MLjpuV0I19fHsHOAmIoahDmo0KpPMtx/XbwceTusowqdei7qULVlLdnsL4
xmaBX6fPPDuC0tWDYVPiSyrimUsyYPoRFVJwwfkNAzkntHei7Y1l4/amEUeSC/dsmU1wu4PTy2QH
3akwI+cUhvpL0qThkS5P8gCXMt0B5210WgHJIQYMaJ+Xg6bv7ZQO2DwEmBP6F6q/wQNKW9ZvgJLa
F+pTzscB/OMhEw0X4iScg1BT87mMc3/YifzXERXgH8S50fwwAU0s3y8inRxtuDy45ialdYzg4/7d
FI8DiiWoFXwOCesc3KtCEXqOmgUE6UpWRDuX3Mbczzo4OEoRQ6J7uZgJK0whVYPAvjSKPI2uI0vp
CApUGv9mk8+VGpphvnN7b7zblGxUFMAAFCAAttjPuoGUaDg4Em46U3QZwG+8z3HN87porM5RWA5u
5oST25FR3L35vMJwn1GZcF+01bL3QWoUzkTx0rAa631v4qjmZE6yc17/XW6LwATJNqSTyFbnKHHx
aMewSIPJKSW8DwZZwX4dbapOwQLUFT0YAxcst/xHlizxPoYhjb2VM0ZPMg6kP1RlMqaPaShi3zUJ
DkOyJmMaHvMozVMXfDkis4VSmornSF2DR0sgRcqpaRTLx7kplnESagOHQieO89Oxg8l6X0OsRLmk
TZQedlOCU1hojjYO62PUi/suoc/gdoDWjXMRBMpHaAxOf1ZAV9PbCDrtpe5r/wuKPdFLU2WJehD4
dddHWilhczdCgn2eUMICI97PtuANuTsw9bHU8aIVs+1wF+nDB1PA5PcEYnwDXuqt8oT3hIlxmZEm
L10WpuYBK9XsY0e0hu2jXRBpNL6Ed5URASv1qiGtgGOWjVUf0s4pUq/BkM50m0DBd86gP/TCM9MB
7Ud8pXXDdijp5eRD9mzkId5NuDLgKG5nyaC+z2LEh4CMa7ioxsIerxnJ6N/UaNS/bQDAuxiZ42Mf
tOl35CmF4w6Us2tPpnH9E6Kx9rFKo/QnLU3/W1sF1S87wYXhGrfx9AliFfZ4Np9aIcLR2vfwaGFx
xZaUnDAOI/P0qQ/hlYm8VAKvLbb1T6lkmeHO27txc8/RNwAsGs8zB/z2chtbu9aUtpUgmkdfxkE1
6Q5Uin3U9SzaeQC3hkJRGrkM4nCipEVEUeJ6zM8gUJGzbHhGiCV/n+G3dY0wfd15JDbe2hnSqFL8
gRywemtp8MU+dnL2paFjchbYfT6OMdZZr98QG9ehPVMhjBnlRz69mDsTiync7C37gneJ9JUFLN+F
kSNH0FQ0m5Qpt/Pu8PqQWx8GDgXkD6gqmeBlsVxxHcQ0+CgTjAhwSFbXPSQqxNXXR9laKWI/5o3y
4FzVuh3FDnuljMCLX/pamQ6iS4eD3va/gJOJne23+T3csBDWZ0KuNj97/8kBdVNKTDPkeyw8qs84
UWJ1Wvh7/fDt7/n/UfTF90iwQLMkA4hGsTPxBDoYdzSOIq+BAHt+feq2Poj3irL/LHuDxsHtB2F6
bwts/ahjKVjX15S7fteSFf988yi8v7Mx3sxMW1VxMEW2E6kKnUtQd+lRa/PxpOR59vZTBIFQ5lEC
U0dIuZi2GO2HFLs7B3+AyFbI0HrfOWM13Tc7k7axPmRMlLpm8dJZi+J20hp58tO0ruhZFG37UfQx
QAFVQ0eNLnoZ7AQxW4Pp7DTwVWC6VnwE1e8ovzQkNpAx/AMUe1C4dTe4+IvtucNtBC8OUGCc0mhR
WGS6t98VmBmRi0ovJqH8IXk4fdIf94Uda+6YS0UDIKCzf2YhvngKeffz65tk43pCK5mlI8UhdFre
FaGGllU6UXfH0Tp1pVHCG7QPCx2KbTF+RNUk2FnGrc8FjQgHl5YQfy/2/pRQiIsBZ1xQgxC/wP1i
fdvV/nSg3Zc8SgkYTBgZ8mPdVSjlvf6xW6sKTYIGKZJTVPyXY6NTFrVzdgW8d7o2ZmcQ6hiV9QD8
Q1d37seNQw69S8P1hIwAda3FYDUXiD9ZuQUqLzCPleakj3aqJjujrD8JSQq6JjQw5krtcjo7rcVm
sa79iwPc4QyyoXbbOsyfBmvXCWSDswaCGCUyA5aOQ9V08UUATBW61KF/yUoKPQey9DE8zGWjiDKG
Zn8ipah6DwtZsz/UTVoPXp5ihe7qhZ5hkKvrxIdHa6jNPZjtek/NP4xSNVwMOGtLBRAZrSGzzqI5
PpmC4ETdU/xEalQ/4UWsFAju1Y3uqWNQRW6SY5B6fH1bbQ4/A6noTHDZLs/QYOdYb8iKf4na1kg9
rLPHDqEj0J+uFNT5u66XtS/gIpPo2PRonL05wtBlwjwKI6h3c10tLpC8wh4T1w0fiXBYP7rkOIdM
Lrpj5jvaSxqIvVbdRq7Lg0JebSMdQ767TLeqqizprOb+RdYwVe/0BjopUgfm3djietoqjXw0lBg/
kMLu3+NkjNGk3hcvr0/61sYn4QJBQsHUWvWf8Fzo6tqppEs49Jo3OgPM2aTJjmpmGTtnbH2S5weU
kil3xsxjX0ywJWozyPtcuqgDZhV6TD5tqan2P+wietQopvHwzKLlt++ANTVtkWX2PKvxeJKVBEPH
JouPg0BDqsVE5ZCIXjtEFnKOr0/l/CffZpe83/hFzLKaIKaWRa6whZjnT7p/QQHY9EpT0x+Ctsw8
W5ayJ4kOxN7ruqGbrUP7ns8qY667vXjA6Vh+Nc5lAh4y522pUL+jFRaUL0Y3mekpS9vsi9U02qe6
y/TEs/C2t7zMt6Mcp+q8+ttB3XvW8prqzuuTsXXLgYcEVD2LWoDknk/7f6JNQ9hTIlcFkIzEEOmp
64X4IJuximwrOn1f+lFWihPc8ey7LDmB7iKSnz1rkaVWh7614skrpUIRO1twXdkBgko4wqkz5jrT
4kfVYpZCqSzrEkfyy9im9zmC5HeRUxvXMVCSI+HBb9y2p0OQlMnX12dkXS1kHviLHAa1iJUzoJmp
oWamVAsDxXxoM3EQYeUBREoekzwE9obu5vn1ETfONuggHHB5Nm26IdrtEgRBJyStLJ2L44cAwB25
O4aJIv8ulPHt6AYquwSVPGfoG/OC3A7VFiN8L/q3l8hKVU+TqvYA5avZWb7ND4JpMvc7Ed1aBh4i
0ghSKcFcgOlha0riR4YB1fDD1GskG2+fPQOaO38MnULC8ttPQoBK1f2BFDowARWCPc0O6OEYOD77
ezngvO0WNwdgbC4s3j0amMu2iZzDWrel1rmkhtFG56aDQub6AyYZLvZTQ+7JZgQSXe3s4IOM+ePe
Yd24uRifMIucgP9aAnyofdiEWNwjsi1NBxtiwHHSmvKQW13iQVrbU/reeAkAgvPBFg1b6CyLOxr+
qaqMczLf1kb/QDKko68f7fU8t76KYgskLQJyHrjFezN2En0AEpNLMDpmdDUCJf+QRhrXsFxYfntE
aejtWHduYZtmLpIEG8iKHnPJWg3I4qxe+6PKdXVfpJP/QCUu2aN2bp0FlGaRg6HwgrXJYg5HKW2d
nj16GQq5R+gV5eOKmqQnI3O8U53dGIruIPrdgAxmhdDFUPIEAkYbTe0SWqDoj1NP54OSmSH9LcJa
pMfXz93Wy0FpFprVfHEhrbEYTpTK1E/IFl1AdpZ/+1RDCQzcsSzcOCFHvhunPB9etKqf0N0PKtRh
Ogf29EEItaIKW8NmPQ5yISc77/vGrrUBxlCCYi9RrVnccaiflCINoPAnulR9meTgy2Bk0svrX78x
iDOndaRvKFOtOmVy6GsKzs3mRSnUwFOoFF6kEXT/66Osj8Zc0AKqAY6d93kZetZ+qbT6DFxs7bx4
lszWGXHvikwgOFP8IxoDfecyXd9wDDirqVJIMdC+WJxFgcylVSuI7cHj858bU09PQ+QUH3JwI+40
ht1XuEaZ58RGvVP03/zU+cGnhgc0e3mN14rfaLHcWYDch/EO1FhBM0kzPRXCLZ1I7e2qCOi4GzQ5
eTdohK9uHeGYdPhLYLl+N9zlg6+cq6633vy0o/UzF6NUpImJARd7sVVR2aRGZF0gL8PzkrXgPqum
n47a5W+fPyRLKRTNu56O++IZ1K22E2oPIhP9bPVRbR1g0U2NAm0lKadJjoydKuU6TKLTCJEG0Tw6
xmjv3j67ldXFoQnzCggBMuixGVXHAaUJr5P84SrF+uih2vNW/3Id3NDMyjZ5jXiGlx0/gBmOOtUF
PdXKMQ9RjlEIG6o4zlrwn14/eusDDmoR+MLcYXPIUxZVWMA+LeMP/nkwo/C5q/vqYhdKv2ewtb6z
52F4YpFbYxKXrOBRaxC4hNt3zm1dKjxJUfIDlETceGVV7LUANgej7gWEdj7hS7VkxJJ1rsbUP4+y
mdzVbYEzk1n651Ap95De//qeN7ESmpW09YlJKJYbK/qagu2ZnZpVeJVGG1xmiDyHdZRbgRBSNerN
rzEt+uGQo8FuunKVoEXUGk32I5ucODsGlpGh5T8M5ZfMyNM/fUbR6dRO7ZhTaUjynyHjwhUr+9L3
dKO1Ei+eSvDOg2ZL1pMWsGaqGwQ417rJFOsWQkdRm3h5liOvm6pIox2mVgT+gcd0/KKVfvmnH0UM
qhFgV4t8FIAObvYRUeOZ0eppqHHxD6esz45ZazWdV/R++WRIEyWudApCXCsnLf3C/wGFrKnKur9T
HFRncEWGcggzR8GzvW8TCB/yJF6GyYYG88YNO0/4bKdDZ5ZK4zJngoGYZj5eSFd/qIMDrZ7skqkA
HF4fZbWFANlyAjmDZFwgCRfXjBxKSBQ0g3SpwYR90uVCOyST0j6GPm/660OtTuC/of6pRTDSCq5s
h8hAGAboDKuqo6PWVeq7KUv3QASbo/AOUE+aywLLmH5K2tZE34NiWp84d0hISscM/trOt6xeN+Ra
kC+ZRT4hWqyq3sXkVHFnG/6F5qJ69K0m8RRJjb76Thtf9WqI9lwONtaJKjeiuTPwjQd98fDQCqvN
CbfiKxbf6NXWsnXng8Vzw7Dby4pWQ1ELpNc3i1SSUq7KzI3eKsJu4uRqpIaMtTYn2/URh9UxdqvU
n69vilWAMg9GBQwu9lanwqzwqZJTBuPHcGdoeEjeQW/xJyiByICMtQgfh1LuD71V1jtP3moRcavl
GYfMw2YEI70AmYUUbJSk7ZKrKRT9pVSk32JInL+5U4etyz/YMxVYbc3FeMsnNvTnYkObXJtE6RLU
uZsR6pm652q2OQw5LYyHrY6MIWtpGoWagP2WSw9SKaIrif2319dtXUWdP4a6PZuRu3kFaGM15dDQ
s+Ta4frenfUwMILDKMXmwYygIcJNJHd2jaw1VTesgEq4KMXQ+kxhmqg7V+XGjp3FhP45NVDkWeZk
cKmrsW9bcS3z9LsGsf882i2hJqW2t16X81fztGMkxbW5qjXKvl5pcYOEXdum+ecmtxsXqRvHAOJh
Tv/DWCziDHSci/PLZAEJJlVrqYdd7cJEI9MSBu4QhX+whm4vrF1rq/BdaLhTHp6J+as60pTrmWTW
KWe+xuXwqI5q+zcVRf6zksvifkAn+IQPL5oQgR5FsCWM7qJqWavAEdi1JdxaTR68ma5DhZwywm0k
OtZULyXFEFfVDIMvbTUiPdLn1TVJgvH4+i5+fSj62bdD5WUrusnRxTUcaZXnbVseYM2nj5KW7lWp
V/H1PMMUDshk4Z2ssuv5eZVqw2EooeSeaYXaeQjj6OIMjbgjMzLOY/hmDTeA0uRf5Cqzi9YKLD2o
NAaRDkuv+KiP97hMGR8TPF+dneO3vkcZhs0IEQJRj1UUr9EyMwjz0muHZ90xCiLtARBmdvBxZL2P
6lr6H8ab7aGperJpYU/drpoqylyblCm9klQqLvVP/0HtQ/Goap3pDiqMg9d3yfpCpXkCMY6mEeXP
1dubmYPT1PgZXGu/sz6gVyIeG1kpd0ZZ70ULlhGFTy7oOQlbvA6Rnpq1aXO19MVU/yrT0j+BEhse
kPzd0URcv7mMBDuUXjJFeV7T2/mjfVE4Y1ikV0r1xa/JGVPbsxrZuEME3IIFIcTFMMbhc2TLSM6+
fS4Zc+75IowFivx27HqMRs3XovSaG/SW62FQ7qMBc7zXR9nakf8ZRV18ISbYYYooFDvSaOT3gTqK
UxGO48lU2m/SpO1hb7aG08mLTHOG4K84hnFbxxM+J8kVHlWDpSBgGFeRoB1FZlvf1fw7O7CHrRXU
ITVS6gCJvKpWmeDZfNrEybVSQIealAm/2iibnjUO+gcJGzs3r7v4GxrBzt49tjYs4lKZmw3sH7br
CneGdqLRYimTXvt4hE5eUKhIQOLmpeJ1Q5h9LEqhcIvKzlnS/PYq4CPflyg7eI1ShF+I58wfmpog
qGADygSzofjdzv5eVzLnn0jZZM6gSKGWtQwbwHSPekhyLTLDeAlELk591fkfac1192MUTOeyiBp3
SLIcJytbdlMW1Qu62sYEFurr65vx356+SZ35OSD0+EVAcriNFyfbkOOgi5ouu/Z9jH9da6Z+5UF+
0699ihkCJBIjiw5OkKTjCWpvkR/sQXJSN1JQCvBylAtT10aGAM/GbqbiBkoTRu/xKa4tr+niCSho
OmUYEoU2zgBDU2Ej/PonzKdy+QVEeTMmGu0d/vP21CIkE4K1NdOroyJ+pCPid2r7MfQslDYeVD8p
7pwEg4IRK6szIO49P9SN8wUunaROB6W+zkhmtugYo3x9tbtKeqLm3JwUA/mBCvcAD1Urf+dzN4Jb
DrMGVITEhB7e8obkcElZEKjptYwd+TKWFe6dhvZFH5y89Ay4jYVrFflYeVqRd49laaSfU8CKOz9j
Net0SzllsNTIl9fvag7koh7HmVKVGF/x7khRfhlNWPWGgXFUlT5pkM6/2vKEZUNSvLkgSEeMYipk
X2oP83V9u+Z8mGlXyYBYu5SHx7wO7KcmAItJC344pWpheMUU+DvPw7/0/GangSecgfA8UEjbwvC6
HXUAAm/HMhxZlNFL5x7KWV16dS90Add+cD5LcWxfNbL8yDXRnXjftQXyMWnaxiFuw3qA3gV9/7Pv
jBJWGyD7PoBWDB9lc4ivk15P74ge8Eh//Xis9ic/mmoD7pHAWGaHndsfHYS8Y0kugVgtwy+xBrZT
twIcMYHMeU2tlztR68ZwxMUm7Sdz1jRd9oWiQK39UO6dizllw4tvAcdOS0139TGQftpl9fH1r1tF
rvDwZ6QbtD6cnVd5CKozcqejC3fJNaRycFvw23utU79iXaO/R1aqOiuI17y198WglIVtIjxAaCsa
xpAWZUdu5FziIBkvtl7anj6K8dj39pu7ogw1W3/MTN6ZdbO43LD9HAK/HthyJlyigw28Lzjro+z/
fn0e18sG1s1A/BfKORO6rOh3BqfJVyfrUvaJfYj1hEpYCw/cR8//1BTlHmd/fX0AK4NENPe1KAUs
K2GN2qO1pNaAQNugenZE3pxLQ87OgVHkV2VA0Fmy8vzRHiCLjloq7dxe620Drotkh7bMTJtathNL
PUHxHSIGpmSy/1T5VfINAlLLqEZmfM8RxDv1jlXumcuswmjgwjO8lseCAGkVrLdVkwUCoCFNU2m6
E9DLvU6JnZOMKOqbjz1d5zkIo3hk0X5ebJwgDewh1DqJYy9/8o1WhZAmWyeYMBlM+SH5/Ob9QwNP
p21PY4iTvwgjcvxU8rmzeInNCgt5GdzpN6rT0eOAaNH7ph/7nThqY8My3EwtgFFMX3RxrY11nPdU
ApyL3Wf2B6mELxuLXPlqKa1JcFL9ff37NjYMCC51Tv251tg3t7dom4QSuariXPw5o+sTNXwcBdwY
TcIEs6LifpkQQTu9PugqkgbwSORO7ZErdc1pbUnUEZOtnEuT6k5wFxiEaK6ThhYCZ0pkiUteD9J3
I8mUH4iLoaP2+vCr1HIenpY2LTd5voYWaxrmCTJcJlc5UpLKacQ34+zzkTuVpK1R+NNnS01w+yuU
LVhsDdtD27mUVal/KW2UCfIoeHPdEUEkyrggvPAznRWSbtcvDeohgIUVXq0oC441Ql/HtoCr9/qM
bZzvm1EWM2ZXOnaCZhleFTzbjqVTGIfc12SXqsPes74xbXRe2JO8CazO8sIGNJnZeiAFVxx2y4OC
D9VFa23/8PoHbY7C0iAcQ195RXcZQiSNJSL6q4VU3EUZRA9kZtrj8WxNG2BXHH5IQNDzn3/Ff2CB
SqAoaYl7yVWLs89T4yd3aaVEXgnYeWeBKP7yZ93GcMTp0GShh9AaIYS8HUtNy17FXSrGZM22nqy8
DL52mmQ+KZOMwTwi0WF2iLAGwUM+T5P4gNiLmnzOOqN9L/wOQ5d8DEMIRxjBnhHdbTDnoCj5FEpJ
/FeogV24HOkh8yp7yMRDZKp5cAjjVv4lz8qmbo1JzovVWEPiIQsdIUMVd/pDCGhtdFOd+rMrCGk7
F5qcfLSacIo8p4lwh0jg7qsfCcoBBBsBVllH2HbYhJpJijNjXjpJgN5hlGbuaOXme8whM3kWRbOS
o9Tjmeg6rWL/1m0hF4dkDHhvRDXo7+2xJTeqYUBObtiX0/hIkGsgiF6h0NoNtvwjH5z4bwiZ4Rkr
aZqYvRQ7CCd2SvFHr5LsJUmccrrLuP2f9ApT7UNvWn3hyq0kNK/LnfJLLGX597prU8frDSO1D0lX
+D0IDyv8KGx/mg6NbmAf5dt9e/bbwXwwaX12z2gIaR8Kw5nJE7WvfY0b1NOo12vG+yQLhXTs2xm4
ZcaTJJ2EEpX36dDXkdcLSXyP/DaLzpkJhMwFZVI5p6aa8PqxHalEizCCuu1m+lDJXqsa5VMG3LI8
+EOjFp6epCXWoXWQ/p7COv6CQatVnlC9DPgh0dSWrlE3tumaIuwknHZtC0xCzl+uLRnFE3pkGNuU
fuF0B5PYTWaloFm5TcMr/DhWhYFmnTVq76zUGqoHSU1HFCICTf6T5SA4PLBOiul2JZJJ71VfiDtI
kIj3IWYjSy64q+pXwWJ3Xo8wYOyVdTayB+0hf54sFCdcI3bK6iypavkXHeAkvFQMyXqoqSGgaNqx
8x69B1V+6jqT+gzZSX3PhdsEZ4xeisFF3ND6IQ1TKBC47NL4BeGWKN+xuVifQi6tWUBpxjShBzK/
7v858b5tN1S2J6SOoVh96wK/+czT8mayHipkeDkA1SR+NqwlgoOWrmSmdi2uWa2Lxxhbl+9WZDg7
Gc/qW+ZRQOsTztHnUZeRVgqg1rckU1w77t9jpFftFXxVcn77TUx9AbV2mtS0PhfxjhmVijyqVnTF
A6N/p2i1fzTMbE9SdusmhjVHvgF2HKr7IsxB6bccwJKGV7g80UHpk+kIJCpGTLrvdoKbraEox1Ov
wWuV1Vl8UJhMUTNFSXCVJtAOLQnbcWgicUfyWO8oCGwMRWQKhpYC10Z7Q1brvDfimeIdNxh0l1V6
KkozuNcaNJHeHnfrsClnu3TkAkgPb3d2Y5i5apdBcKXj0R7NURZHIzeSH1IaJPe9ovfVzoCr7UfI
RMmatWJEGlOLJUsyAqu8y6CoWPVwSOusPJRcTDvh9r94YvFuktUTcYIJNtjri+VqQkDpJjq2l5IA
9JCUreOhclN5do/wrdmr+i+jq8TZHFPtkMLpeNeV408OZ3IIJjM794Xaek2VdzvHYiMup3iN6QIp
B0oBy0SOxlKihVNgX2qz6NBIc8JviYreTWPZ+Xd9NI07wtj87VuXQTGzhhkGlmNJWvG5wieE04Eq
U2o++JFSnropABvQStbORTlfhLfTTiV77oZQS9+QTRonu8rRQVAvShCg1hUiARN9rkDCnPssrKMf
ee8Xbz4tbCfIkjQM6LlS4LvdwQGckHqoOwV/mB4Z+Qqwna/WxjHOyr0LGkbz8vsYhIyKv+ePtJbV
8KItytEuaSzFeodRQhkN5kmVA9/0kIUKE3ccCuuvyBrE94FL4xUs66lln7Qc6zQP3Tfrk0pPD0PY
wI78w4BoROvC4xp4Z3Mrd4Wm1uUhbC0hPNwK1Cfc3tDRCgnGsoOa9Lo4SXVvvHcqBwHqJBub70lp
1n+UWKSfDWcM1DuHEj0geFQFxT1Ug0n3UjrSPKjOoP42m8qoT5g491+tXBnGc2GgAXX0KQd+y3Q7
iO40O6mnU6PhQjGB6KMlWOUGhNS2T4qTgvGpfTA7aJXvpLYmVAmsvtIPhp5EOFlI/WxBUDeyfwxx
gBlchRDxe+qoQ35UwxQVPEB+mnGIbAl5iUp3qg913XU9oYYNpmHoY0vxUDilwjCCXbY8sPtViOJz
k/suhvMjxMEkEMq3Ic3N3CvKGkR6ILT4pxFVke8RBYhf4AU1/ZRFjvNVKuwqeHSCLHlXK45f3VVE
OrmX6GYdnlqAdj9FqvjJqTWG5gXdhBaX9zzKkQjRBuwfc63V7vsJIPc7rXDC4MERkt15Pjyhr0Yf
oc9MsyjBXMoR07tQHvvkYGdz06oDsi+5euvnvxtfsPBFrsfpQYl8AXdY1op720lE52XygD1dPATa
nylJ0YRoGu0dflV5f1STYKhdy4qD8hyLWj5nNAAbt3VSgCB9Jv1WzShybaUyvo+9g2QBKk8/26ou
v1ZZ3QBl6l665pC3fqSfE19zPoxCG+NjHeRtdJxvw941zTTO3HCKuz8sevkQwx9V3svJZKIorHZt
ggklrZZTB5CwggkjjR+7aGgNvD+77k6Kx0g76n7aGNRnIufJrkapPMCFiGikmFNzxJ03Di8Z9kS5
R8hTfE8SwbB6VBnNqXYmWZwt09f/5EPhlAdSR3SOu5DIB5OjKX0OBmH4p1IOisxTG71Fx7luA7aA
LA0VAiDKUL/4Qsbxe9JyrbyXA7IHt8lqwzr0so97ThRHVewOk9SczS6ZnDP9CUdchtZKn0r8bDgN
Jlqzue881KiLfRhDGpwIlTRJ5KadmXyiEZcguiTrQXUsG9sO7moLl7OAZmzuFmiEdj8CdULKMXXQ
9vE6MRrlXRg5+cc0qiugjk2Zh3BA7QLDi6JLz0OkFNWBS1h9aZTQmB4daai/Vbnp/LSyMJfeDVMn
N+/CMCDHkIIof9cjkWMfgybuwfwMWqK4orWbp0poyXBXF70p3Y2S3s0Ks77zyYyNof9g1QFTiRE2
mwsCbis9YTCZNh+QVI1QVFGzOvDahAT3yqqoH/1mar74IU2POz2bio9FXpV7ErWrZ4+Yc4YU0a8D
g7OKBiE723qE1Pe1LiNv8IfkqALePyaYRSFUX5vHLrd3Hr3NIblNIGCY1PWXaH0rp0EIkAHJ77Tv
Tw0KpMeirsIDRYrqgqZ3dEAtfNzJ11fBzfydSADNgPYNbl5W5AbmOjRLxVD7n1tV6M8kd+Hh9dh6
FR/+G2U2fAGvQY1v8eJ1ihZNlQjSazKUKQZCgeKZpVS+tHre3b0+1Bwm3bzn/4aiygo7ZwaYL8JD
0h2K4ZZPNz4QXeT2bVF5SSXALwaS5LuNFXJXjXlyElq0Z/KxuYL/+lY0xymBLMbOI2p5dQuOqhKz
+m/RWBTZ9eGYWKiUuRCfJI+HQP7++hdvTC4ARtqU9EwouiwZMrgsDEreo3cvocV9n0ht45aWFH9H
xX6vqr81FI0SFnA2fiWKuY1cQslusmGe3GnSBZpJor5TQFcfMBiQ3lq1pBasEBDTcppD4mUDUrP9
Wh8SHxxYpjwhlSfeVaU67QTdq+CP4AhMz3zoYFiR/N1+jxlZWZs1GjQ11RK8zHLcHW2DhkxUglh3
SOV3con1BFJlRolyZmwS4y/XCjPkyQibTFwDdG7cRpK1dyLVJy8Acb0zgRvfNufKTB6hLdyHxWa0
Ol/KtUoW1zQo03MpMnGskqa5K3O58AJd7DZvtdXJ49u4uMigSTZhwN5OJhALw2xQSbjqTZSMeMzi
KoJcnJY8p1I8VX9URRAbhZra05sVaJJmwxA8d+GoKO44xlMOXnSwzi1OFNPO1Tp/6+2lwBWOyAtn
E8X6FR3J18O0g7wqrlJi10iJKf5zjf/vy+sHcXsUmwuISaeJsZgAR6soh6B9cq1bFYFbPJQeiVj2
bIPXW4iDMYO3wNtp9J8W62o0hU0DHdSiUoc+KmJ+gC1KEH5s2qHakcneGgpiKhcpdX0ZCMjtivqC
p0Ekg7j6jRo/jENiPPvp1KPyL4Y+2jka69njsZ2ZLLSZQaEuK1YormpO0OPQiwms7KFTGZ00pWqO
r6/Rxifx/sBgmf204VYsTjzCtFNOKT++5on0XdRZehgk6Jx5G+65jq5HwqJghkXSg4UStBTW6NrS
QBMhjKhV5dO9X46/E2vMDlmk7Ul4rEdix82eajR5wD0tr0odPZi6w87nqiV+43YZFdopLSVXxbBl
J1xYdZXnzc3HUIwDlrwCezYAu2S9DHhdc7k9B21lfXOMUDklkmp/yaHjfOKTO7QY0A53JbBoO9n6
Wnxh/gGgFukx0NVGgep2S3adZeR5wQs0NlY53KWzyYSrlbJTHC0YnL6r0ayznivfKf7Yzaxl0Di0
HLws861PaSLsxC3wi7GQnZOMemcLby0EDRZAO1wAyCEvzsvg1I5WY7p21YNYuRa4oN9RlZfgI5KK
vr6Pt0INyiMqndmZvLNc8zJtR8I6FsLEgf5kp0ryaGamcPseHIgb+rQC8MnYw2VsLf//cXYeO3Ib
7Rq+IgLMYUt2mO4ZjbItaUNIskyymHO4+v8pncXRsIkmxjtBMlxdxQpfeAOoUeAnsml6o6bQCdsq
acpmV1NRrGMzh9zkY22fDfLxc0dr7rNGnyNIx/isxcuX+1O+fdAI6TCooEQG1vjmEneg9MR1RZxT
K1b5GdUHxY8EAo5hbqSpX2qxulOn2VpjIM2wIsGgUP+Tq/FHDV0dYzVUOkgOk2WFfw0xOvq1zRZL
uzF/01dikXWPaueEbe2h/x+UgO7loGUXcUWKhBCrKcuz1TfZI6Lu+qGqHW0nVN64ccE9gJGUFy92
NquzBBAYKW3U3LBO0ymGUNt9q4bp3iMi/y8v314+G4xL7lzXwDxTftY/VtGI+yy0QyZEl0z/UAlq
w+1gIbWjDKbml1Nun0U8flG0dq9vsLFbceUAbMMrCU72JqHC5b6sUem91sjj/YjQN1wYr9Fo7uuA
dv0ZMHz9vioc56cxY5LzmE2D2EMHbywyyqyg6cCqS6jIavraYNTpmBfRNUvtGfBmHJ1MBavx+2dj
YxT4KBJdJIWXb+LKbiknIl1q/UIM3aOH5r4VOKJCD+0/jEMZUWWxpMzzassAy5g6W82ja7sk2tW1
s+ht5uE+d3+UjS0D6hG6KTV+W/ZkXm4Z/N5sfcwVNIt66Ok0aj0/H7WFmlGtP7uV0IN4UEF2Ax97
fcRDdohEBuhH8BjrR1u3YnWAEUl7JgozFFmV8KiRUR76aIl3bpeNT0ZJlrMhtbIlW/jlJCO8BHUu
7/gau5ryrhkd7TtafmJnlI07jCoGP5GhaAauY9IlqZNe6UNUlV07Ho5aHem/rNT2Wj+fssY9wVqp
pksZkevs5FYbF9n/UbLoc4GTWgPQsmJoSlcHqtGNVMu8OG0OyYwl9VQor5Z4lQZJKKexLfFqugm1
Rq1NMsBs8RVafnnFGmApACpGyUkJC/0/TIsHQTbVwH7d1NPTIcW/LXSiq1Xhx+fzJtkP8xAJ2spJ
gazC/ZOwtYg0XUinACIj5CU30R+X59hYqIQlbXJNax53p3bp/tehhVqMstfo2dqPMikFsIdG5Y08
DFKznYsrBblwEUZvKC/OZyQV/r0/n1tsNZ8KNDMRi9TrunnES6+xRpuo7Up2VOH1mjbvxyrNg6IZ
jeMkkL+h14s4lFDsY5iMlvQhfjUaht+A3IE0rreBqqwbenHi9EINicxHNa8vmVFrZ2NUtUMdtfPO
btlaVE63Cm9Q4wFY3yejglquKHK+HwafD+4k5vOUusmOsMjmqlroN9A0k/ot67ICBUU6oNAIrmql
6Ye41J1TuWA96RSlCHq1zw5jVkKYF0sEX7/P39chjov3P+3WVqWxDe+UR4gcYfXQJfM8ZJFaJfBp
y/KUUAABdVmOPsiXbGdVt4Yij+fuRD7yVoI2VmD8920TXUGvNt/bfnb8Zpqab3O7i3DYHAqFBXBz
5FY30UvtGLFpNQNDJao46jXNX2NKIEMnxquxq0g4gLTkcEgQ6024UhSxjdMclo+m1zf4i6oOnokl
VpyeHdsf7n8s+TFWQZmEUzAcPXT43qsXVuF0O2Yx5hREuuGkYsroL5KHjZaPclaLyv1xf7yNZWQ8
hiNxo7m9riSouLpGutrl175acIUFJN09GaRj78BshTu749aSCCgCIR/FKEg3sCdWkyu1mWdHRVF/
icP6M9poRneQVKonrZN0GeT5huGQZH0G+tpa6FO0sd1dC6uOPghdTB/0YlI/TpbRxX6YTUrv09cU
7hHpieIH4unNq0NE+XtlQVAqhiAosAr5tcUWRFUGgPC8EO/Vpk++YQ+s7qTOxs03YBiGAFwAhgGo
+yrg0KJUofXqYQ3qKgky8nE0eqjKGLQk5wa3V8KryV38NkzgEc1ROCgPEbLz3YN8Gb7niWfE740i
UoZDrgzWFwtR3warHHLeB4qLdLjMfuyc46gi//E4pPmUBlZsNfF7LaQzFqD2YAu/K/XOOisJdNgA
37z0ezGZwxyQEeC4M3dZgUZHmrbG0XL6uj7FhgXgjcAXtwCu8uVfkowa99Yw1PeCzpurmuUhr6Vk
ykG/pXEoltCsqJ6BeQgzvmi0za9wObBEfuVJkMMgUEFOAGPwRgdjaPXRougcXmpTKX72lhG/qbRs
Mn07GexXu5YwGDg70maLfhKh0cvwQRvCQkFgNrxkYkgxzl1039Kz/AkvmOF4f143MbscCjNHkklU
L29isCV0+tAI0dedk8kMRrssjzmh0nFWl+GpBQdxVooU5Mxk27/uj3yT5jEydoGAaDnDFJ9X+3qI
8ylXXFDUwIHTyK/m1HpIcoTtqLbXgeIS9up2hkFMbi0Ak8vycn/8rY2D3j/ScxIKd6OFQGJC6bSH
IUPgFF/pf1IASZEBvT/K1vqiy0EqjY8QlZ/VJdFayTJYoeJdTKdxIp+qz3DOrDj7Kt1oHxRl/E4K
0QZEx6/WvGN90UyWgiqg1oh8X24ipcR+RLi4w9ApNM5VY6jnCZ8O/LGqYqcisXFFESzJk8F7C15F
LvUf4W5rDupYyP0auk36VOhq8VjUvXNqqmFPG23jq7FVeW1NRO1uhSZnKTJpSHScO9btX7UB9HR2
8z1U18ZXowQhlbWId+k/rNbOhugyT9DBrsbgpv9G+jCegSjEybFqRu/bouUG95pVxGfkFsKdHbM1
Q1hU0E/Zk1Lr+OViOmA/aNdR/qjK3jrDKzDGg2riGXq4vzPlHF7EEhTIIGxQeeDyZYeszp/XgYRG
+Da6LvjTHnFKe1jy4egl3fSgRxBT74+2saKS8ywFTjjvN/fMbMyJqcdRco2Nqj5mmeOdqn62jzkm
a5+NWq8vups3XzosEHc2500qLW0WcXrk+HHNEaK9XE9Yz54bq01yzWxcaiZtoOQJQuQTns/GY7Y0
/+LwHu5E9r9v6NXiUgOhQSn1OW6zsjm3McoBs0OdF9uII+qoiusXbhmBtRndfjp2bZkL0AKiNB7C
SWuHa44nC8Yr1Cv/zmohJn8udPcnXvS65Q9mUlRHcs3lQ6Z7Pcolbdl2vkEXbvJbU4nOmjLZBoSb
xnK5xiz1LSQnCr7NYHfVtY0bOgyl07l6kKi5/o+bz7jhKV5yISJvdL8qveQZd6joi72E45cwUsd/
k0ilThxBxMQ/qfP0nzgGZF+LHFTZ0W57NX5Gb6D91sHb+oDE+PIMubbHbn5R7TnQs6X+dH8HbX5H
zj01F6imNExefsfaKzSwYTqFiVig3JwvWqf5ue6Nlt/mUWWfxzlxAX0AYzV2juTGUyUhJRBxEPAH
IbA6kktLPijmPL4Kp8+6czakEU48bWRaH8q0bd6w4ccfCgT2twg79fpTDWWw2TlAt/x49vHvPSUV
pbic5An745KVvPJ+NBKAziLt0veZxbONIw+a81ghci35/eQsS6CEWvQDj/Xp3WRNg3rApbqNA612
ho/LYIg9aMFtDsvPoqFDNYxmOyaPq7WxpzGM2o6rsizaVlaqnLYKhrrCm3FCRluDl6Ul1lnTBgBr
7VxbGSwB2yx8NzO1nd751neCk0UqS0pNVLi6ts0eyX8E7aKrjpvtQQp1H0U1h89ZhktImNuW7ykF
NBaSzkOK7PnP+ztUTnV96LHcQblaMykdrBOYcB7KsfGoshZmU8N5mK2nkKD60/1RNh5bIBwSG058
KHH8L/fB7KJhhlUoo0RopWHcQV2cUU6QVPauzu2hpPw3TWtQxKvgBaZQ64ReyhOR6t6RTrX53hDa
eEjNcI8evT0UcrFMCxfpddmRohxRjAAeLvKxgzuimoe8WBa/H/o9XfPNLYsgm0tTCvHRm+PcUPwr
yqFTLlmR2o9Z1BdHJTSsT4ZStM9TUnaXRC2yQHUW9dRNGh0HI9zjhW4eZxJrMgnaKxRgVse5Dgf0
vjQCmV6bna8IdSfEwHVTvW1VVBlO6Pb2OUUnM8aVLOV6ezNrY7kcysgYv5ampni+bhfGHh1w65Jl
Bxt0palH3RgsqWm+ONwi0ZW3bfgRV8OEGRv1oc9O2LWPWY/q56iPo+3v7OmNcU18E7lAaH/yZBov
N7UWagNoIiUBslDX+aF2ve5HibMaLKtZ/Vroff1hmB1YVboYSuGHtdrDHpxtMT8vWUNS6nWd82Gy
XPF5mcs683NnUb47BldQUCy99glg7Rz7SVFDclKNUTEDhUPWHyivz1QVlKo5DaWp41ru8bDWY9Xi
J9sL56NInMy6GrTcWkxqGuEGMeSnbwjwgvbNbSP7x7Wdgcw/c6qjWeK16E/WUvdB5sUxf54z8UHM
df2PIpJypLtrlFi8RSGdHi2PhXFMizJsuRnn8nvraqXmJ95cO74jjPwdqaFSfmldC4Bm6LXGx2iZ
0mOOJEL7WLeT+FnHmfUrieLxn50PcnuVvfgeq1u9imYXIC+7c7TS7/qQOMe5ceqggJv08OqRsI0H
k0bjHaWt9R3TzyROI3HQdTaBVllDND4U4+AAuJisd/eH2rifEQsggiCPRyFjnaYULSTaUoFOCfuu
fOyWcArssikP90fZuMkQmSMXciVVCNfRl1vZwcbJng2UKxB17f82Q7jehRcmp2Ic95SpbxXgqAMS
ZMI6ASDFn1YXNPqiblxbkbiOild/b0d1+TbjjfuX2kb6x77qxrdjU+XftXpIqodEjSHZDKOBVtxo
uuEOnnHjCPPusrKSbMPPWc07tvDIGmriE9xbmme3W2xfTxP3JMnaUH2E/sWzMnvnk24kMQAadCA7
vIZcHqsFaLxMKWowBNc6Kopj38EHBDXWPwNx6QLALdHn+x93c5JSSpoyJd2d9RZSS6tfImZ5FUlC
jQlrdvEx0gqHP2ZJ+BX9+mnxTapQxs4NubV30dUg8EOq6Vbrj7vQg2XA6saku4lvFO4C3yJ2P9yf
3y1Qhx1FvkLiApzLuxGKmoWndY4+x9cmDiPDx+Jm+KSaWfmQdqGZ+E4VZe8UOqM/6yKcLu1QZXBe
IcUWR2SR6qDrVKGd6mWodz701qmSOh+wftjst21XHbO/po+J/sEjPiPWNZ7H0PWe0iXdU4PeWGow
ZtwTnB5AM+uNnMWDXZQVHVCddvU3p9GNU7fg43t/pTd2EqKUfEqUcyTYYbVzhZrUHiqGoBx0HpzJ
WA5JHwazClQ8TDEN7Z1dtMHGGgKX5Zml5EeJfX3VjhOdAwxwiBytLDuYdqSebY3ep63n8c6tvnEu
PXDAsrzwW4ZvFaTqjSoUNRuTazW3yuMg3P55oTk4BxlRf3cqlFLvd06IDJhW0TdJIbq+kham3zTT
YBNggqVxQlQja97URN4fW8edH+Hxqtc4iftHy25dBY1qofTH+x9za2X5kKiWyaOjrj/moC+2k6s2
ZcTKyNERSr4OtVK+0+v61/2BtvYmsmay0yQBwuu9Oae62g7yeJa2Lt4id/pdbYZX+7hzkRL005VH
E5Qq4mprhqU7GguFCKCqoniEYNDGx9gwmz0j460jwGMgpW6Aq9JCeflSKpZWJHHHZPpu+FhThj6j
vu6cTHgxDVa84J2TBnfwnX2y9a3IVVHHctAQuYHg2UXsjba1cJMoZviuqcY8cLVJnCCT72kH3wpj
sZLgGyjlAX3kYl0F+YgSGW1kV9kVG+opPAFfqsXbJp/6fxvTSj5mGCCOvjN1kUl7El0cnx5G966K
8vajai/xV2BBoek7SVh9BzVs/FSjqP9YIK4w+HlhVbU/epWzF4zf7jHgazxuIJPQ8rqRN+EIme2c
zwjxGaCuoXZpx9oNXw1J4pzIvpkqK2S3fRvX6wl2HYmEHNHRQ4pROc51Wr36YLKNEZWknIrf7g3A
qkKLM+465HjVxc4AJqvZuWm06pI2+AW+9mjSrAH1JGXMadrcJHSNK/QWLtDVUXCDq7K2OkJRrXeQ
TrdnBvdPCWRBxJFi+7obmM9dn8PSEle1i/XR17t66YLQjpy3YYe2uK9Xk9YcB0wTdlVvZA728oKl
I0VYIPtECAes1cxtkqnYieBW4XAB9wIzAd0NBr1vpkM1wXjyhbaYEO8QkinbM/VY2/YVdVK/V5ne
fy6ypRoOo+gxBeY1tWk2DW2OZGqnmb4CMbyGY5AM0ZNXJjH2TRid/aIMOb21VEXYAbZ+5lvTi5MP
tWZ3uV/rXoPAYpkb0wHBqiw/lJA77aMT9QamaHGkz2e+VzEHSbZM+TsrHNwsaKbWbIIGWZUucBtw
MhRScxMR4Uo1/4Leh+H34FlcOaKcSQBNoFaPbmHx1/f3yu0dxFJKtji1M3AD6/4Cxm44Ahk6z2PR
iXNmLqg3l1UKDzX1dmpiWxuGShh1IgmDANDy8pKtwjkeFbAP16mmJY7nkv3DTBucqqC8fmxqBEDd
CX78/fndPv/Mj7QODxSGBpT3ctCh7zTwk4TJeB9oD+2MZaNaehpwD105YEhU74x3W/hDNIOETtLd
ceVaF2ibFgGxwkK8RnNB1BySNDZ/isYOYaiUCijjjBfo5MxeMR7RTXR+6lGNjMv9Od/GH9Tfgezx
+kNauYmuaoHyClrDEswjijAYwjn6RC0aSvA85k92p9YXU2969QDedq8rtrWfSDdpc7DsYFZX70yD
lcisj4xdoDoTCHVwfC8cTR86/l7Bd+t1cCX7nTyESvx6qVOlJsXJ2U+huuA24xbVQ+nle3yPjQ1E
pCoh3BhwSxHDlxsomw0kMBYg+bqSByWc5XNI/d1X62kOgF3sxOK38rjkO7CMZOWL+qO+huVHIksB
p+MCEem9DuVwjuwHgdjlJzcuEBSRt8F0QF0I52x3oJrjN3WqPA05vhhNkiBZpPR1+WCPymgHINS8
R6FG+Q4k9LcxzOr+pbIsO1iwYHg4V2uCTleTKxNOBPAHFve8AH8BCUNHQDtE3egmT0g+ROqx7qv+
bRROZhcgszuUqOxU2Sc169N/PWxclkdbTcoLKC1481bWmN9cLxHO0cYkVhyA0bpY6GZqVV4y6l/K
1cPWbghct42rIHSXdDrmoY10DJqeQ7tzhDb2FlYZDnwYmXrCSXn51W0qGcnc8xm0wss+mYi7+YYw
q70n9EZbQWa38pxKhh2eP6uFXIyk4h0HaOS5zTRfkzKD6w7R3+l8N0XO7pG2bAV1Oakt7T26i6YS
GCntC7+1pBmrjrFM7lfKPIaBcNTiYxgt5ui3rUbaNvVqR0kXQf7D6A7Qt3WgUvnJ67HXCQQKAU0Q
TbP7hnwEE57ZrtQFpF+a/Ew7E/X+ZrF/5P1ifLDKeTR8DZOXxFfbOBHHVJ9c+xD18F8ObYYp6VHr
a1s/oJ3galRZnOmvsjFyMxjGOXooIQh3wN009RuyyeGvvArtZw0VEsJJRPU+JWNm/MAE3rUvXeFV
3mNYLDgEVRQ+w9OcLsNXVKFyxecSL4dDFiliPOY91hJPTkR10If1rDQHDy3fz0RYSnpaTC2+zGmm
/uOGhTP6itl0P/J6mDm/uA9Fxykf0JwG8Z9ob4RZT39pzdx6JxcLd4u4YDb2wPUb1TGyGL40s6DI
fvPKzjDaF5QZ0OlrJ90vqZUi4NlEQaTm01tZJ3z2UEukY9YVb3Kl6w8dPZTAcXp9LwqVG3d9dEE7
yYQKHNdNzkE1zsjTcXYveZIb5tGLhrg61KKtm+fFm2pOlh4n0WPqeaM45x3RAZplSpo8tGJqLGQr
vNE7A9MK55NhjOJLmzs1WOmoKyzfojTvPtE2mftfqtYkXaDnNmXvnO3yWe2tNnvArgX6dBs1OFRO
yqCWH6reHapT2aXjjzxzMuE75OXlG9ddvDf2MtvmoYnt5p2wFPHFrRSL4C4z05z/bGr55V0+z4HS
OqPwFd1ovyYlKgun3FE7DM/mhMRkic18/ACIngMzh3NTXIe5L6/IkPV5wIlTp0Pmzdpb1Vha13c8
9tnOZbIR+JBcSGgPx5zAQD4xf/RLB6xhxDIhUaKrtXeuEbjz/I4c6zBq7AEllfonRLo7o25tOoZF
BAcNHBpM6/ZcWErLqQZZ4VjRZ1/YoDfGNC8PSdXTzeqB87p5G6IwTDiq0q18dLSxORvtvGcStRGP
8DyTjvBbNnwknHhGdmPp+SGYowI/T5dnBRrIkV6U9dz16EHHCK2d4EjtFII3ghHIflAbkSClTb2+
xVEexgS8kptd9YpT2AoVaSnPPKlDZJzvx1wb5UoeKnqGVEL41Deliqmg1WpmI+DIdOrem9QTikC4
uIj5rbHQA7bzdHkvksHMQOGrdDITY+qTT/2oLN8MvamM2ocVYMwoUYZq8WqEGaQeohhJYpaq2PK5
+2MHzlM00hCOkWJVmuyYJvlyNaYx3xlla5/Lzhn3GzaHNzgv/iFHxtzFplkIheYWwNlPc+o18vXo
vevUp47rCytO9iLBW4l8WYmi0uZAaIQ/uq5uWK07Ol0dKxdIN+10NJqoJbrNPQvsCv9kglnvKguw
7jD/mKxk+sVd1H1g39BcLdJZA/4dG513tLXQqh+INlP9EDrV8PcM0IxmniOUkzs19O8FOemHna2z
kTMQXJLNEm5LiaXV16GcPGp6hMM60ObxAzhSetqWyFpAAsgJPc1GZLzFvjg6VUg4Pk5hpDc+ebGF
rI9iPo/Cy4JWGZS3njEpp8Xt1Y/R3I4PYFGUL4bZTuc4U9Kdb70RFkv2OH1jJBYoaqwil95Dy8yL
gRxzj2QXASb7PFZm/ktMU/opyRVtZ5E2jrIk7JJcUT25LTfGaY3KUcd4GIBmPzM8EuugHPrmXcSj
/2rSDNuJpBiPGBIpCI6r6K8LY/L42FYu84SyHiWoGJFRXTws1mKd7n/8jUATQipXIxuYQsY63i/T
0SuVinnRSJ4CDV7hoZwt43B/lK2vJTHOkpaGsMI6VWKGhFNxQY6QAT2p6iU7mpSIzhGBkGR77GHs
tr6WJFdLXihtopt6KmaKTSWAYULO7A8WkdVRGfTKj9ry9UVUbna4RRK4gOziGoxkhiFKrZGcWjJ3
T3grqx/H1E0vXjYkO3t+c1YAdSnfkW0CH3x5i2rdSJu1T5WLWQ3Jm17xpgtVy/ZbrsWOf/+D7Q21
uhImMCjxBDn50utFdEIyg9IabtifI6Tsjq8fimcB4o/EsoJteDkrBwzgCFEmvAgTTpPfz0YTpLkY
HyaHS+T+WBsvBGURiEwyoaZ/Jm/CP94hpUEGAkyJd8nTHo1ncxHPCGuIAwZQ3+o+/mW22rjzMG+s
5J9DuquzPBaLlQKD8C6anWBwWtj69LEcyCUJTts9CMHW/CxZdUHehrhjHXLVEmKjzmV4qVy7eFbc
MHtM69Z8LOxWnKwxGnkEF2enrrY1Q8lflFUX6mprihh/uXRtH7oXpUSsxY57aq/lop8QI3+1dCbv
FFRMfGhobt1KM889olJtR0hZDkp3WCozOoxGFwa4ryYBqbq9szc37i3iYKiLYNg8XINWexN/67Af
MPK4pP0gTkk3Lv+MrfXV7Dr9mtiDt5OPb6wk2RmVHtqghKtrpnmiJYWSNRJrEsfZE49DGeRJV5x7
UvKdk7A5FN/q9/vJg7ballOZ4LwL2+DK5Ts+GYU1P1P1sd/1Llyj+4duA+BlIZyFcpYnyWHcky9P
nQXJ2ljskDcGzOBpmvFqqKbCPEzgMs6K5swkIgvW0G5cPTdG1f2VjykKdFqlPEYRFe/7P2dr5pIi
DW6BvXTTiTJqxi89HXKV47bHGQvXB2I6BcU3zdgBP28cR1TR2Tny2eP5WwUpA4pCozPgTttl5fxU
tSUKyominpolyo5Na72blFLs5BwbDzqoAN4h2vXUT52VjL2KCyIk2Fm5iBYZe28u0vf0IpqdEtzm
Iv4xympmlYoc5OD2eEfYIiEf12lUoCqd+HUyAF66/8W2Mknw+dDp+VqS4bvaQH2YLWa3UGKE5uF8
XwzMgkbNMA8oRLkuoahnvKtRFnjsQix2tDo1nSBZDKBkdfhqn3ayCwgXsltBmnGTSxsNybswCM2q
WcUJ1XakTpvX7xyZzeXF1YXwD3zrjfOhogonEnmFSoFhTVekIg3fRXbr2fPy/9CsY02lXhFSxLfa
OyOIQlHXgGgxAwGCqXvFQzbkH+9/wc2DAEuT9ZKc5fUT0RnCa1zJOQ8bI0J+fm6Qpk7NgyL6Ohiy
pA36NP5+f8ytNfx9cQPf4XlaQ6ABJ2mTY8GxRU+mpTaoIyC5sJppiO31fxiKkhZiNhy7G+FDjIWs
TERsCuwLYB7O0MGzVs0voRK1O/G63Oqr+pmEBrsw1SiB3wC76aA1pVqTq3Xakp373lUvztjjRdNq
4pD3o/hKAmZ97tAy3bk3ty4Wm/edthBJ0E2gO+JtRe2NiyWMK+9cmnl6cJJ+3mlAbI5CPfp3OE1j
XL7If0RoaRRro+Vy1AEe2xetUdRLquvpzly0rQ1J4ojdDKRLyfp7OYzTa7RbPTO8KI0FpbzQ4xoU
bTfMmm/X2dg8hM5i/KJBRiO1WbSpOjTtPDTnPFssWbeahgoOcNt5B3w+gdPKvYFrYbbk/6jF0rRH
ypv6Xitoa0dTRpNlHiophLAvf7SuLwglWrxcxaDO1wV7s59eoRtH25m0/3BgHaD7UngDlNS6cqXN
ajOqFRZPUYkbg4RR+Ymt9ueqK4ZTms6Fn5flnuDG1kf57byiyQDIcVfXPMhGL8awN74qaMkHJcwN
34yL4ZhaynvbRXosgZL1H46utHO3SU8p0q0rU54Oj0YX2NQ7WmR+TDH/C0yjaH7OzvL1/iWxcXIR
YKfozShkpeudnYtFq1oBzE0p9CiinWA2jyh4as8ognhIzVpR/tHuzGo5Ay3dS3w2jhW5KRc8lUgq
PetyiYMuxZiiqntFrRacm9aoYDZFPqs7y7k5DjUwKmESZ7KuXJhlaMd1a+Hz3qTV6A/W6JzGOQt/
vH4t6f3xCNP8c24C5Tiv9HkxETVIMqu+0mzuj3RFE59+b4ipqOgCKZ4KRb7aS/e3JkhpkXgWbR9Z
D1qdQZpddhtSZm36fPhAQ6uGbtLsPcpbEQ/5sCbBCghScsu8HCYsRO3MNZTVOBY2tJakbt0DZAVp
dFIh+e6jTlw5x1x4eehDTUHSEBLUSLNkMXonMJrCqHaC2a2ZSyItGAbQmjfF7BKpCkuUsO9ztBee
W6oPMAKmveh8c+YkeCQLEgzK/F/O3MrGWa0gq1xgR2gPE5Xpq1tM5SGyoXgYyPSBB82jZ9A36ErE
/XBRO9R5eszidqotm7+Eowq6GREG3tzVLxktBL44tO4lU+aUxzUGwgAv3ErqQ4HPgf3QRFX/TVXU
evZDnUTlWGmF1Zywd4TimCr2KHZ+0s0FCav4N3ua/rwuQWkv12YwqxFHS2mIjX+COFig6A6D1nF7
uKRz/IWZirPaLc7Oa3BzdTHub1giNFxszdcYBNUqjarKEK5bSOyPjV4lCN+o2VtjaFW/0CDpDHWv
vi2yfHxtRkysCOkY9TFiU4CYq3Mw5bkCLtMCNtiNEncQx4d2oHo45XG3s79/p7wvQivGwnGXLjh3
5G3VtbXnGieIuLwi/W/WYA3t6Vjp2nQShW1H9Gv1+tTTGweJgSPPAexObz/WntH//crL7XdaLl94
brdbxiw9xiTKdCW9emHfvInpzwWIsmICkIa/Uj1pPwGvnQ/UuV/tE/J7YIJlxO4oe6zfwjJdjLmy
kdOLIZO+AbNtvukqkRzvT+8mipGjgEVE4VpqCrlyk/8R4cHVqxEvolKkp1P7SVP78aRHc/iEIUKx
E+bdXFmroVYBhaVUgzOhS3/tpso+eETMKHGALb8/oY3TQXYvE30yQlv7Dan5Y0L4n8VVK1UW03HM
v2PqHn3W7cY9A/ZbLqYoEkRDNKtA0N/ui8/3x5b7f71n/xx7dT50g6BURfPwSku6OBqF5wR2jaou
twf0KdZ2532/vRRZUmlrgmrnbxrwasCSVj049jK9YgsWxb6uR3RfutT9G1XTFG2vfqET3uIFc1Dn
MGLmXmY8WVG5vIHon+8x97f2EvsQqBnYYhmMv9xLwlzYaIonrmhC8dQ7yO2/ge/YVL5pjP2n1681
CCzoRchX3HZYeXomHuAlvc5a9a0gdDvFIqSn7TbJIdOmV1vIsNJUOal4ggRBemi1eb3YqbEtm5FJ
TrzqGptmC8bGVA5xZFs7SdfWDiacITWneyo5aC+XkeQnHGNjQH+X8puHj1gYvx+VcnlQ4x4vlNGJ
0LZuEjucDljQpK/fw79rAgiZExvf6rYZxjxZVZJe1WSx8XCpf6lzHR0tverfC0dkO1t4Y884aKfR
HdLQiWPkl5PVRsOdM3zpCFGH7p1n9ea/dTTWX6tB6fdu1M2xiBK5UFFXoXb9cizXQia8l6j3zrGm
pyK0rQvlA+vSW5hv39+dW0MRckP+2kwvilCl76ZxrcbdED8vyric7CgfPgml3iNDb1yriD1xc0vR
DEorq8AoLUZbLUMEvLPJEpDrkW/BCeQ/fCfJLCP4ogK/8Z3Q4bBrV5Vi5HX8dW47OFU4ubwZ+nYP
PKFvHABqKjy3FPrBSK2r4UpS5yJcuEdGF/g9rnaV0xzLkavkNOG9khBQ56IPcCLGgEcvHPtHCKE/
80VjqN+6pR9TupjljJGXpaWfWsoDSRB3o50dUZpqPZ+aPn/uLNr5Ugg0vzp57orj3Ltze5z0WQyB
F3tKcjDmmA1P0m38quNmFCfVCtveTwBCla/fMBQ/gPuCpPytx/5yb2Lz05NOgBROzaE+4vc7H71i
cd/G7fju/tbcWl2q/vS0AUDLws7LkRQ3Ddum9uBDtnoSUCRUz+5kp+cut8rAoQ8RGH00Ae4zw+P9
keX5Wj2PyOPwUcE90fZbn/Xe6Zow10txNQeRHwXr4ddpOp5FFwEJLNRhZ6YbJ0Mm+IBceJEAb65m
ignCHCsl5ni9bUbHsgyXL1gueh/vz2rjqJMAUeUHryEjxFUOmutxvGBuBfB4GajzDzqgjbHpz4Za
7UX+W0NhigfRAlItCfdqQgoCslYUqShNNnZ5qJOoOeEgmvnpOEQ732ojuQEnRp6F0LB8zOXa/hFG
KXNP5qeHqNOYQhnPdmfUX3Ql0rLAKyEN55PI32NCDhz19aspTSakRhTB/zrhrEfNWSLhMm6MYxQt
o+lrHk7PfejUH/7DSLw6+NUQQdwITCLYj1OaZSXwYiJxFHpkBnWomsGslXtB9tbGl1sQkWPawDeP
XDf+1sWeJTcF2KmNk/r3LMzUwPKi+cmpUda8PzXd2DhpsIEJjAyy9puXroDkDKTXS6/OGFtfUKPW
/66xVHuvYnf2t1Xl8acpq1PhJ04TD36kh/q/JajEj+AxCzVQewdGJPFOVh2coS4uk4fJgQ/UOruO
UZd3JwQIhu8DQKvqQL4/YYI7WcgjNHppPZpLAcT7/oQkEmB9c1DoplQmYaq0e17uRt6KAWI43PUC
fCgOCEr+T0Xe+6N0RDME5mK6CIM2OpQbpMM/G6PbLuf7v2DrLqF47KBHSvdCX5+H1nInp6kdgVWN
Vf5t2FgOlWk07TTvt04dLC1Aa3w5xK9W88Q9thssafmhNBR1dZG05ynJP3tgcR9wkWsCz0v0/3F2
HruRI9kafiIC9GZLplNKKm+6a0OUmab3Qfv09wutKpmECF1MLwaoQkWSjDhxzG8urz/ZVlABMQO2
3UY38q6HtlB5dqGJK8fgKL+YGmrPdZbGFz0X/Y6S5tYxoIMmgVtSlXSd2DID6hh9k6koi6r8cBVT
+2l0ORp74EGrp7ErnZ1Hk/FwvW08kFQvTlSSOX27bWJvKLkC8QBxYgRMOBJz4CVAFWrFNX1AUOKb
0Skzql/s3ddf6v2HNJgwy84kZDgqlNXKnYGDaVURqUFI58dSo/taGe50dJuwDSYGRUFTWPHO7rl/
XBaljmdQw4j77iZaGjKYNEV1QSLHL7pi/hoZ6wX5EumBgiDH+y6srIPuDdVOX+ge7gpgGmkJ1Bql
mcfdbeGCUWuTEYKECVvsH5T4c8tHegudnNg2kiOYwegcpW2WnITwFKh4YOC+hV1XvWvKedT9jhRW
R7UzR8ru9Q9xD3eQPw0ZTl4MIMi7NkrUWLpOUUg9Y6XON6eZStQ8uhzzSUsbyv9pcOotbCeV9H03
i/JXAWdCPZtCN/7NcBNbfNrCRb4TzuTXv92X/CamvIxBqSrvZPy0aqqUvCeZVoteXIwhNU92i2Lg
649+f7BpK0hkv0vE5HivCgOnTGmZMheic1VY10HJ3Dio80T2bE2YUTurbW0+SjjgADQjGA6tVuu1
IgGBQIjOQPQ+Frml+p6aT0eKSfVcqMZ86qPKfDTduNr5xJvPSTEFuxVJG8rm21OOHylU+h4PnhG4
3wWd+PDQNlxjilbuIZ62HpI+IIUx7XAoQasKsjG6tBgKmetFcfEQ4wyaBGXoKebBRfADePEcut+a
sKsf08Xw9qjJ9/ET5UfSFQhh9Ebv8ueIoTasozy5NsbcBXOeZB+dCImPpYKdYepZvHPnOVtRDBCj
RG/zXmFN3r5ZvHDmpKkg3HcotD0nuhgrHOLhhuLAiSrgQXA5MYVVsdwMlsrFtTwHVvATsmjnHiWU
sHrAu3NuP6kRNphPi+Fiqx6PyfhuMBbhfh+SURFHemZp8bw4ekVU7LFfOVDfWcqltbMpPIM0SUDN
h7PmHWIQgelpalAcOhYD5mdXwwzLDmz50hv+IobmebSHVPjtEtqtz60XPhbZgAdl5S72d2wK3MhH
xbWUPqqV+RzCw1YDDNOYH0eJqD7lTpLah3FSjOroVU2RMG7GOBN6SUvPLOJeHPzJzKVUo2ksOtaY
6Czz0EmFGyvuios/gJicAmu2h18WdmzQoKzJQfoeiguHPHFnJyi7RakC3RItBsidUo6HRe1ALScT
Cj0SFTHoh7wLbfek90hx+Tn4nonzG5s17DZI+qdeLC3A9LowvhZlrfbPBT6g0F/Q1fvAqNhJ/D60
hxgCMsCcT69HlY1NKJVUbVAHtAJo9N3uiamOAE3W3KlZDXGlQIQ7mJvRfJfyu//A9x6+vL7exh5E
ChD4NVGFQbshU8O/CpFCqxahNOgw5VWvK4HpPRW2g9FwqEbGn6FUu0/F4NY7N+lWSJFiNi8YHIRC
Vhu/F67H9czse04j40DvKjoq5MDnZhR7eLzNpeAWIvaLweR9bQBhp0nsHLMJbylORGmIeBi/PnaV
uvMmN74cLFyKEHAv8mZY5STWwhS9SCQR2Kstw+9bGwUwN7HPYnLFL6tR94gYW9ccvXhkJoCQ3I9w
hLMMOObAtp4LB0KYEkZNfgwV4sXO3bP1ZLB6aIRLd+87EKFq9zazEjO5LmraBiNmBAcgJcKn7ThQ
wczTzv299c2AscPTpMktJb5v9+QUIhkLiy25Aratz+PUNocqG7pPPcr+x9e3/+ZSJmhXT7LyaQ3d
LhVxmw5qGaPapfbDY9RSRGq1AVJScuH+H0vBcJU8S2oPS/6Uv05aOeOxlacwqBfYS0ely0y/ieL2
GJt4Wb59KdnpAqoPo5Ypze1SwrYnI64zuTMm2w2UcUovja6HIUVmsSdRtRFB4E8DiKYHJIXqV18r
MbU5RwSHiGW4WWAsntv7+Nn1firc+izmPn9HH2PPFeS+ZJX8KnydISFRta7jVp2jsRGq5EPFZCa/
GEs1x8zUGtdvLXjqR6YXIfMYGw9e/M89+2uk9N5u8ivf4yrRBKwPOgAKiwzYsk/w1yd11JZ7h/vz
iuKyQ0uqbJR3ijdGpV/HTf7kiMUtPkUAWFt/HqD1BJpS1F8LVS3IL5AFLHe++8ZBRYOUCgXQFE34
9bRx0gp9sJMqAd5Y2Q90Pxa/TSGBWHGbHW0R7hl1bgzIJMhGoiRs5tVo9N6+AI+bCbQUKROwIt0X
szddml4CNurYOWRWk11sp6pPZrREx2xZUprNfQiYa0l3bpSNWIjQBc1PKQnHf6sfog2WmhQu12aa
5/3FCa3ko1eYexrdm89LG5nhEWNz2Herg9Uy7uwsvNWvqSuNONzCO5lNbAa1u1iP3eCWDw5yeIGg
DgpaC83JqMPhxaTBfn7zCUdmkLYaExB+yvp589CsKme00usE3fAAtYpgYmVLYOvJXrdr86ElgBwc
JJ5Ud9Gk6JIwKfBfviL/asA0rBCmRK1fb/+QI9bvsdZOv1ZJb12seH4aQ32g1Cv1hy7uujdDQqQW
M75YaDgR3Ox1cqTbJCdLzVNbnXIhBcuHR6Zb/Qe7T/ozxXj7ja7DtBe5NyIcrF6AXlxHYNvX7bFI
CDp0dFQftHKyQ79a3Bh/glgvTy24JijXnVOqfle73R4MdWNlVA4ZQsveGP/WqvaqnahDvTzDRsAS
zkmvy/LBG53prJh4t6ddaJxqfKN3rt+Ns4TCsA5LTlqG3nUDkeDAdrtk0URDXxiMTH60B3ocb97B
UokXUqP1QtTXb0MHzoUuc8IK/qrmYL/bpNGhNY1TN6rh22ODR6uWfgBeHqC/VxdUtCwg10oCYg3q
wp+MVv8gonSPd72BqAHvyNNIlyoWWlfoXZpbMGUi+6GZxTQGo2iUT6nmdmRMY5Qo/tLXtvmMSkwr
rXLrpvadGJLEU0NjJ317WiM5UY7G6IROyN2Ib7ZDJ1TBuYcUi6cK/sLXMXMsP3aWcafruPHc0o4e
5B4XgEwEZFH/1yVI1ptjhoT9n106yxOap8vMPadpvzq9WJog1bxGHOt6CT8n0WRkQZl2w3tPtMaf
1zfU9g8hW+RCguV5N9d0myEeeiI0InlVeKjcKglaoIEJ2vRLiLV1p51QM0GkPtHnA44juq+H5p69
yX1Cydtwwa3JKQtTK3m4/n4bTWXV9VDDJVTrBdmOuPYnwkrQWFaxc4I2H5iNJnVQ2dh3SLW6Ksx4
iCzlIQMCQESKmtTwk8oIBz8HPXGJLaGLcxWjpOWjT2vFp8KK2mvTursc1I1LAoEaycUhPjP7f/nz
v56b5bxMWGBhx7aL0aioavtzGiv5OzT6h9+pYiQXRk/mpzlvZ2jMTrEc0U0y4QgucbSnyXSfHN7+
mFVsqTWV4nnBS0Mv1fJTbDkWVrvobT81aT0G+ay5R3vGW9hzow91V847AWfzw9ANRbMHtD3d0VU2
0nS10Q8zqqUpJdqB/mEmXizzfk0Ad7sgz2rvHarx4SnCoOOTIxQPWC8GQztR4D6QSw9CsiGoyGj6
rZME1FYqK7L76JpZjrgUlj0rwQL/ZE8G8z7t5N+mjJe4RUYr629fCceLlRFYeWdOuPw6KbhMZJVO
iwVNIKJf+fH1k751xjAQ4kZG+4FbedWziA25kzz0/sOiVg7dVE/ndhl6H+lq763UL5oG4OTpxYDI
5KitMo7SHaLSHYkpqYUiT8RQ7xC5S/WjK8GX72TvW48FvRqFaimFTpZ5Gzqc1CpRF4elKNK4Q6MJ
UKTVIZiiztbeuG1zKekb6dK4ZoiyilLo3zvaJDn3Q67GH2NUYL4W9ji8q4rC++f1j7W1CbkWGZTK
9Jx2/O1TdaHSLKWdInhrDuPRrEPl5GT5rt/S1jLSNhUcOWNteiK3yxhFZFXhiB+Yl/RTcnISUxXP
czxr0Qdhaf33pM0wlUIenunzUDfiZxIxGDgPUVhmQYwwuBVwQcwJGD4v/VLMExziaKBX7DdiVv9M
LVenX4dT1aHW1yZZYDsiN88tmcVyGJaZziXCXNF/iZm2sGWaIQQUYyRTGlQtmnsH0SmYXy+OlcQB
Ur3ufyV8SUoDy5o+QGOeQp8OUT69b8KK7ay6UymC0dNLasa0dZxL5KoNGk9xbKN0guLXqTepgCGW
9XZ7GMQ0eUdqfkSR3Qks0bOqL+7XVMum4gm1JfHA4F80x9lMreLQZZp5yR0M3vzGqWOUFjLb+GGj
BBT6YdlH4TGbhmI5O/modEdNVH39voYf4z6R7s+XKJrKDJ0ngFeGUoGJnkel/9a6uQTwG237h/LW
i4+KWmfPegMVw8eAG785fLJFfxSYCzrHMEx61NSKqKn8DtXyzxRMRQnaL0Fto8PcJfHLUptrYDIt
fbNEMauf9P6TdOcK3TgHoIHk0FRFMgrRoNtdEyaMg/UYgllqjvkj97q1+HkE5GOh27znJXc/3aAW
Bi6D6jPHgGRxtVjbVkZU4kjk2VFyZJ4wQXVIlkOxqOJog2gvizw5aA7WD68fwfsqAuQMHQjZS4MF
tg4svV71Ruu48dVUs+xbOrTK91EbsTSgyBKoRmTcxaKO9gRlN25hXQPjKFmCkoizOvmuEYc99FS6
vNgOvnd5KZfSEO/RoF8eU8/8zVhTObfTQCO+6pudwL0xM6WdB8UTx1hgBfo67iDnqZmF6NHatOLS
83H+qM8zpvC9j0rlculac6iuRhfqHaKiS/EDnFH/oTc8ikl70DIco1rjjFzbHjlpY8tJSU5aNC73
1x2AGjpHsSStCmqqsuMjVyf1Y9pPh4mh2M7u3vruBheytDthoLbecMlSmfqStvEV6Xgbr/FFulMU
/1ONqPLT3vOOzIz3JvNbj0cIRh0BGAK9x9WFGeOXlI8uDtahV+snAoj2AA1WeUoVrT+9vq23lkI5
gCKS6pwJ7CoNyJCQBlTD+MxE19W3mP0chlYbTlNWzufXl9rIcKiHmSSzHnX4+k2Go+cCToFR1qRz
aEB99KKnscdMhrF7Ks4JnsF75LKNJRlHynmkSr+JhvFttIiqxCt7242ucVbHx5SR/xfmT9HJg5lD
a21Sdg7MxmaRQ16GF0hr3be2qtQY6WAosMyQCzg5/fS5bPPqB7hsO1gIk741znA/X3+vm4uavFnp
oiuF1G8fMgcO7tgTkox2gnVKO+j2e2UuKZ6nLsfUFCGWqa735Lk3UgXKFHrV0C8NGjqrRW1cC1zM
OyO6SFXq+hEtSScIORB7ujJbn1BmI+So1KTA4G6fTkOAxxb2ojwY3YJosc3Vb6SVe1Cmdj5XSa4c
X3+bmw/mQemRSGL6wKv1wiwsUgfpyIcWQaAfjlv2gQuddGejbBw70nw670zT6Iqtj52SDCisZS42
Sl2p477Wl0G1lG6AG5n19mMHE+pFKMcilLirEz5Ps9fnHkuZKHY9Y3biBIXh/ZOmjXusPKDGr7+/
re/113JrHnAKhtlmPkztHnvYAMWWdp6NUhzw7dSPoNP22vVbbxIwmqTi0vx31igmYcTd7KDi8DCb
KILoGkKJcYQda4/ey4fXH21rKUDJUmoFHAfV8e1WnGtoHFpreg8dXgI8S1VfzHriLfb4re4stbEW
R1kC0Jjv3vdhupazlTmx88D+KC84xXU9oIJ0fHAZ3j9PakheN2atlx1zz0r/tGbfjv5I6xmgUj9z
Ik1jdpeLKA1sXXKKZ/uzmniL+OJ0qNsezTQC24muY9gcCgQorQ8x3hBnt8ys76kpMFuywOY8xnlp
f3aqxfouUpfc3baX3HhHU84JT1zz1Z86N4ohQB9cPIfUQtEvl8Rz9uF91BCUJ4BlwaRrcXJwwLCr
/qjgO+LXJhB53wNX4f7qlkGoR+zNox8JvjOzn1ujaj64bamOQZiowz+Zno79GQk96xv9OC4pKpQc
YmeMLKepYPHsD043gz2YnfS/gtY5k6PXP8ZGzkkbgv/J+pWLRH6rv9oyi22nKDE1ykOsS8+zMQsP
szapRzkgovigaFYAifwvx/t95+xu7AKarjCHMB3BTmUdJjqNBEpFjPOhDa3qNPI3Dnnc0e+ZrenT
6w+51W/Bs0wO2ZAPYT15zfz1lKJWBDgzdN2UBabqTG0LRUzJZvJrdqCSz4rP5TViom2jJl8aP3st
b97clLA1iU9nPIGUAMye299QGAk6uSWQxELUXoBWPSJirbN8MUS27ETg+zgPalymBgxDKHXXr7Yo
zNKJbEbVI4OhC9mtcsmzpv/v9be6tQpiKbgqysn4XZfFWsDw1CXp+1S72hO6xOaDqWQIi7y+jHYf
deFY4yUJ+ASbAYD3ty9OTE2FPpkTg9Zz+48aEJef2TAtdmCVExLUQKxpocMaF++pZsXXPI6W85xA
i00Wzf4JeTX5nY6tB1hZjb8g2K1eRrbz151fufE2mHRCziVFos29Tsdo1+S6W47xFevc7lrRq5l9
tY+L/wbFjS6UFaWJK0PmPs1lNFD3FsuXYsnGY50qzsEaHPU0OL39fsBv+uH1n3Z/0OS0BqEwxjXM
OKzVJRn3SzK5qREhgt9hMm0W7cUKhRWUtpYf3r4UrAEgv0ivwnBZZU6u4jIGy4X0UEHQXmqLn9Oy
CY+5kSU728LceOHA0WFicI2A5VwP+DHBBYstyEeRthE/B1qohV/RZszOodGPP20Uguqgp3iN/MYK
+/fAX4bBB+0jftq0NcSTiNT5PJkdXtRlR7fnMC2e/qsG4oVfqwtZxjfTeUEON1IFrT2lajK/GYzu
S5QXyXe3LcbYNxjzXmZ9SpGQjkJNtl6q6YdnAcY9qFbff6glFvtg2EtN/0dBZyUoiinDeDWyagvy
lGr8FMxgaP/mlYULG3fIf9NY4a0rGjuyGUjMaRPow+SGdKOr5HMTL94efmdjh0hIJRU23WhGQvLP
/wqPChOvrIur+Fq4CUp801IedWDbHyej2oPuyM12i4iQAzC61uQZUmFztRl7T/rTepR/S5n+0Hoj
Pi+KhelGgTuH7nbqBw82xKGA2YdfiJh39ud9OQEfkIYD4z68yBhg3j6oBuLA7XMaw62RqYei9cQB
GnITRJ4XPuvwQoA1NulONN56ZIMMX/pcq0T/1aGIRqfIFBMdu0lN3WPL/OVB2J3E0vVj+KkMwxlQ
SliE5xhFWbZY3wIRfuO5RD/PYioOsQGmIqip2+dmwEqDzcrCh2xO8lOLocmTkU7aSfos7QgH3B1L
uZQ0oYHhCSBsjfYpliocaM8hCUK4PVqiSY/K1Ox5td7dCawCb5W54gtwb32ZTnMZGl1D2mJnmM3E
TR1dBlXLcEsBfVwv6e+3vz9Mgnh1OsLGd2bGHrqDVV45yEnbpN9qa4tLXQ6prw9ZvjMuvdui8sno
h8tvRcKyFllEyrGh/xKRqsxJeIbIkCq+abf109AtoAbrJdYMP7Pi5dvrj7i5rhSQgcgq85TVFqni
IhRZTW0DGtk5t73SXl1njh7D1NXIQg3jOnXGnoaTIe/um3DA0+K9SblIWECZbrVqzCgUAW+k1sJa
AfSW1JVrBkns9ZjruiXKdXhe99feZTDsp0bc/u5b1/vtOg1+QmCiQzSR1AwaOH6dznwRY1tnfo9h
fBU0LSz4oxvn48d58RTkMtoMUy2N7n/q916d/gSzNWFCUADKPInK6v4Jawy8aTLY7b+qwKTzQ+cN
w4Oo8Iu5pHXrOsGA2sse4+4uA+cVvFAKkXtkQLHmDztKXCdNXaPOq8TVRGHhZE/NXHsnGkp67Rdg
AB5iL/N+geRPzq9/9K3DyvyfnEpitO5gALmV017UGoYiup4c+8YQ5wIwz07U3TqsHhFQzgDlUnLr
/XW9VAVWBOqIShAgjvxiqa2KpVfbnsPa6v24QpHi9ae6T/flK/1rwdWuaus4p2xVw4fOAdXRJh2c
2mqJ3kcTXkr8P883ZyU+AEvgCg61Cuk2RKVf/xGbDw1XmyjFAO2OFQG+rW5mLHwJGXXzflK89pS8
EIEaw0JToNoTlb+7w+ETv+RcvGOVacXqYlWaLh1iwwof1HJoAo6VOJA4FUc7zPf04u5Dxc1S+mqU
VqV4sXgpcnG165S/lmIZAw/qU4DMufGuQ9Kfd1w0O1v17haVfGlgJOAmGFLcGZA2iJEhBM83nVKd
9xl6WEeByz+6SZgDZ7C76mMWIZTqKV11KHJ72fmeW++X6E/rmtSFalUepb82cQYDcZn0Pr4aRhG/
j8mRnty+qZeHFB+wPUTS5mJIzdE9g/F4dwl0QzfqCsCtaxZF+Tsj7MQDbYnpQ16JdOe+3loKXD/t
OtleJf7fPtdkRgz9WhCak+3BJk2hlKKhpB+BH+/RrraWAvBiWShAkIusAfDQVGo1EpiIJzMUpVlT
8j+dMYiDA2Xjy1tPHwkesoy0BGkes2NunyrvC2Xm2gF3ikyf0nFbWMYYnbIQbQKgscvx9eVeqrvb
e4z1mMwzL8cm444a1HbpnEQjiHR62e6XoS1Df1pCjNuUQjsOPexdtbOZyabRfIiUJHuq6572Ebic
t4qXcExohPITqJdlQ+f2we18jIcajO81HEX6gam1Fxg2Mn4GZWZgTrPlJ42CTV45WDv9jXum32rp
1QlRyiynXzRn12ZR1Q5Tk64W1lG1sux5ccew8et2SZg/Gw6414LpGboALtSRPg/VU8fFLHh7jbEX
ODZuA8gytA9A8RBC7kRCpx697wEpQ8A+c3woyw7GhbIkp3SYUMYr8voR5a70IIbB5aO18Tmtxr1J
29bW5y5A7oFOyb2QZ2dqJPzskSsYKGYJZav+q/W9CJjqGjvf4f7ieTH1w3KOKxDo++ryYwTUoLZp
Ezvq5btXRDDxXPqGB6VDD6FEdHEngGy+XxIYCe5iv9F2ut1yRmwODYljfGVEkp/0WAPekMzQCHot
tA+gzcyj1RK3Kpql7yHbdKAUdkvYracmk3EIYOSv9BVvf0SHmUnZRRgLa03q/lBbQStlzsqTACH7
aJLB1Tsl1eaCvF9wdVipUMreLuhoaRrmHnFTQ/HoahVq/mmmdfDojEr8kVaQvXP/bV26tG8Y1TI2
JYKuIloV95lRu1Afix7QrTOOUzCUE/Vi2aczKoADrMvUfDPbjDNN7vKCwH1RRL59SpB3jpEOUXJt
vWH6d6pj4ZdKnL4brRBd+yjZE/TduuWllofsDeiMjlYxRG9aGG0lSASnsUFajLk4a8XwL3BV6wEa
7eJjApoFM8KCfpnPf3aiuPxmqyhOZ0KTOCTZIFhfUNYAR5zOv6xGVJrxcaQV00nTRpc7hDndqRi0
/qq3ugPyJxuf5cTyUzksTDJe/yHyKe9+hxxoIU3KtbK+vezGmuJ8ApeXI/3v564df65HRd1JkzdX
ocqEHrYlMeLyht3cZcwJydT4g5LF16aczO+vP8qG1TG9aCCOBCOZYKz3rYFEZNOXiUJeqiyWz6AX
xdUECPkzANgacBAdgqvqxs4/nNw8wyZsQjK9hIjX+XmPPZqvxOECP8ZjM/paWfdRsNhTVR6yuLHE
oS8HfDKmKsv2pqX3CBH6zRKlQBCF+3jnB5iTZ3tJwYRCsc3GgyUVL0/pFHfuOemBj11ScpyK1FMX
/0SFOlgHx53URy3M6p+R6MMnu8pdRDnKcLeLthF8NDTKAeahF3Gv+DrCUM5LC0g1kjAjszNhnGJs
B//oeaV+nMpljy+2tVXIXNBehXJ6L+TAVnGUIeFg6M0yXC1g0aXfYzf+4fXN8pKdrDc+dyStAMae
3CarZNRVKMsQDI2uRZ7mrj/qRvwzDm3za7fodF+VIgSjh4tr9FPvGeI8K7NRXMweqFywYBTevTPm
KnOOeiFrEpywp39jx2Z0Wru64l4cK3dhJSvD/A+GiM6vFqqyetbgbkQH202bwg+XovhcueGcAEob
ZldcxiIpPaagVYcrJtplrr+o+KCfxsm02sssXChUM1ybR4yQvMgfQQZ9Ludat5/VOO1rFGv7qD3r
ej3+cPhHsv9ErBKvO0yxnGNXkyId9V5vos87b3IjgpD/6iYZKV24dSRz9CWrllk24tXZuKqNZ78b
u668vL7Kxp3EFJeACUqJ5tg6Tg1eUsHCgaZbp5X62NZj82iXSXfNl6x4h1HzV7SKtH9eX3Mjk6Is
IpRgoQGl7m4mPtTQBiq2/pxC8J8Ks3hokMs/YLa5R9/bOmWS4OJiO0Cneh26uPTTvFnwV5mb6nft
uQPfNJs/J+bivQ8j0DfB64+2sR4oJXoG8gLEH2CVuYFfjPDfKHBTCI0Zr2nprnBqckQdmD4YLYwx
xVDTr29fFP1mmTJRcN7JqGsouKNbMoQPIlG04zLqv5x46Xx7ruNzUS9v1rFjKCTlumj3AZq+9+Rx
kg4vV5CgfVuN5NuRjN78bcsMqsTYo7lsxC2UDencck++5Ia36QvMyjpSG2mVUUFHnlTYRNgrGTsX
6cZ3MyVDHtMIT/rerVJBw8SvvrZRom9V9KZPjU534rM9ejFucV67VMe6rSL78Pp32zgHDO2ZfzFN
AY+1FnNDJA+Km44mPRTL5uAOi3LK6hQldYrd45uXgjGKtCFwM3isa9hL3s1pbIApvnrNUJ0cytfn
oTbiImjy3cD1gixfXQEyzaV4eWF/rfvfuGXbir4Y+dUpALgdh1DDudoGxSFnd0Nr+wll5O+2d5If
SVH0hW9qw5ThaJub/8uytHkm4kKsMVpM3o91howSmyx2T+bsat/UnsQ6iEEeenjU9tipKqPofmmD
rv4x3MjOMHhPx8+uky6788r7iMyJRmLTBmULB2K1Scypp0MwAdmvE6892JyvQ+iCsnn9U21seO+l
t0LXA03htXybyU1kTRE1uGUu+aVGwDHwjHmvF7a1CpR48MIkqKQf8l74qxc2R1qUuMaQXzFNEk9w
P0fAXWLa2XZ7q6zCYd+wzKh3+TWxcF0wJjs+6Xaj7qyycY6IDeT78HFIcdb3CU6GgEPx4bzWBUDy
0aBfhFR5dTLVRezECfmDb7c2tgoECWCiNKfuLGAx2Ji6bknRsA2jpA2oJtpjaBfupwGNo+hgjJZz
KnX1YjhZvFOk3z8lWT5t05fOpXV3hD3yQludkP5CHK68WhFoVMMc5mus9PNO8bL1lJBgGWBJ5gig
g9vNETdNUVJ151cjxg/4HHcp8K4WMeIoyOG/9791Z9BM3yyMECXqGa/y14/A5vpM1eE1kUneQfbh
cYww4XjLorZK1PDG6B39UxVlAyu+FPGUvsPxVz1hvtvtrLz5kqFBS2gbGNn1UFLojkiw1GPlRdWW
oEbP/5cF6CdCCafe27f3p4MKmePHLF0yr9f7thzrvO/yntNBIe3jAB0/gX7qz6+/zPsMTyLRqURR
3EMKeR21UgN1W9NCzRuA3VwGYzzBD1GBVlZAFRpiaxOL8Nmm8bI3NNpoqbI0tn1QaGjb8UFv91Er
NYs6IyuulVnOX8OqnZ7zPLXVYxFp5e9YWMNHgWTdYcqs/hEBsSgLMkAUOXIO49sFMxhdSVk3pvey
u7TW8oown0uTOMzpbdZfmrhwHmIr1g8YtMdf3v7GoYpLQy2ZB659FjBk00Vvx8UVE7/8Yag99eOs
TL3v5XX3pfX68uRgGLUzdN7o4TlUWxTpDALACq2v+G5o6N3CPLiW6EudZjtSDpUG82ik03zoHf3P
3PTeOWsFDAFgvUd6Hnuz4K0NLWWNJM4V0av1KDhRxjDJFye7tjTIz33jGkGKBdpOuN98UlAJCFJI
WY67ibNiupGmhlZ2nbw2/2jg4OP5qj55qZ9rdSwN+cb5qRJRfASPXVR+Wdvj10UPka17/UPfZ40k
bQCzeOOg2u6iRaiPwuy1LL+2XZJBHTOc8Ved4ZDtN+MUoVmY/X8OM9MzgjJCfHKMtTpRQNC0nrzg
itu6WR9dLtfHsWPoH2RjaDd+nyVDFrT60Fo7z7r1bf9eWf75XwkD7W+tsSDAX91KWd6ZY2NfJ7dq
dzrfm6tQ7UqlUiiea+uBiQZpBOqXT9t5Vok2mYPES5hEvXf4f3w6CaVDYxL0vrXK5WIVuofjccUh
RNScLOOPaSW/9N7Tg9Lr9lTnNkIw0UCydEgfCQn67bvrhTpFTmYgnzPqevqFOUn2XU8GW38PSTM8
gz2vHlS1ny5vfkZUcxhpERcgvq07scKcTabUyPPmaPsR7ZFlNCBB0AJLAIs96mU/7HR/7nu/DnLj
dH2J+qT/a+QQlIWhTlp6zXY50l33x2bUmydXEZAMC7caPi2qPhinpkzy+D8E0HNxKpDDNb+8/cHJ
zSBIyPHJ3ccdukLPWBqNHLzjnnH/rg61LqXiQrQYYqe3dqr+jbkZzw2CUaNJCpRxXfEMBERGI+iC
uUZf+nmMktyQzOZT6y7i3Dp2c2hiVMnaWcf6xFDaoC+zxwwt6H9J64adz7612+S9C7pKgrfWt26C
/o5p0ti5VnBFrUPem0pxsjpv/oYqQHIYerN78Got6ncixEbWBuyJxp+N/JXU9brd5dE4jWFWMLWK
ohDd6aXMD6170oqjZSfD0yC8D0bqlDvX3kbAIElF0Fv2Bu4H0gCFQDAMHqMyNXSOdi2cd95S7dnm
bqSFrALgG1Fheh7rmiz29MKjUEpeKOIBPpbtadFmcPaFuye1tbUUZGC5i6SN21oluQTQUjkgK68e
xiNoSgho734mvDD3i8Hc41Rv3GDEBQfiJg1+YGPyz/+K6o2CIXsHxe5aqFMfYAGiBwIAwcVbkl8L
uKq3R13qM9pjgJG4t9c5SpRCV0xadEb1rmgeGHO7h3I0ugdKxOyYhla3k/tuvUxKdtmOpmK/Q8SV
hXBRPGS9YeziazyGy1FopXeoYM/sZCWbS0lkJhN7+ixrBRr8UmYlmTSUgwuSEiR7dCjWnfZdGHBY
Xg9v93seNSgMb9gdxDcE4G4/WteBdU1r5KZDLyO/pPI86gLn6NdX2UizWMaEeckNstEzwq3QZuPr
LNN6eaC3aXaW5cyx9iL3HOeG+6HxhubsLPgBKRqKTLbZ7pmA3F8o8jeAuUVvBBDIOpZNqZh6dSaj
tKyeDUMUv0xQaZ5Svncw1t4k9W76yk+UKDpOc7pH77uPaawPsNpgOE4dum6PI69ji1h3yUf0rkVm
zm4fM+R+jmgiT0EP8scf6mX+KBx0mV9//ZsfmYNJC03KD69BPULr+jZ1C94+zmDHJU2qc1eaxpt3
7UtjXOK5+dR30s4wQsqkyTqeL1bCoOJvBWOrOYeoa5U3Xw9yKYh+tDpBNqx3LdtYUzxRs1Qoqsvo
OOIkrAmFJHXxsJid1BMoyvFkic7ak3HeGAOyNnW2TlWGXMu6IusaU2gKbYxrM5TOx6ky09/FYIH+
lZOI4UxrMrHOeawkz0zeaoTihZMcuQj6gz11yZduicGaoBbw5pYOP4uxC4AjUus7nAfqFEOpGCi8
ZZHdzCC30vDTsihTd1DaFtDw23cU+ibAxxESxYt5FTamqM4xMCAYglYH2jHCvf3SuKLbU+bZOjPM
gKVpgvSjXQ+uEofB+5Igml3B+htOKXrmX91BXwY0gdzpsRIFtT0+7nkE888IdyoIXSP63bboeKkc
VZIQti9Ditvo6JhDXgsPmUAkoZrsk16ISTCsQ57woOltr34vphqdJGz+kvH/ODuPJauRrl1fkSLk
zVTSNrWLgqIxDT1RAP0hl/I+r/5/xBkcSltRCppBDyCic0vKXLnMa3gL2YRSlAGSzYCduVBDpq5Z
J4FiZ0hfKynIwBAlOre7Cim7L/2s17hXDvV47VCqts81MiLpVVVHI/LlYiZHGpj31wpDayC3mM2s
e3fbI7KcNCqqMscQTNWLW5HPc9i7lrj2EtXk1/fHbsAHO84xgRtOC2yTwOmRpzXdOGa3BDDVu2o0
DeEbaSVOS63KU9qk85MLQxyb1bT4n9snIPK09ojnsBf3kPyBlIapHnOm9d9/y0iyPh1iy5oAFKDJ
93aWoxLgLeQcxL29VchRcS1ZoQ13zZJMJEnZu8AWirwZHyynRSsbT6KjBsHe12MNlFP5eCZV7cuH
kaM7Vpq9MF1tNTtM1NQOuh5za0/EzgFF5T6TowEBMs5ElhithG14JWhPeHhCXktk3T9pva49CJOW
5TxqY4hs+BL+h90CVpKp2SoieJfLDfksO9RvqC6loX43FXMZT71Tjuaj0JxSC1ua4Y0PtbuFTFvm
lfOcDqX7Ts1RTD3YuXuvGV7h2uYkIbqrPOjZxoq7eOgo4KeKFlcb3ZLMc85ZASP19cfeXYoanhkv
5+QOUGKCIsE3G1hvBVZwDDWhdtrTVC9uEGkjc9/XV9v7qNSVqy4zAW3HFjgh0VFySqreKtFJUItH
xCgW30sj8wcgzCN4724IAB+yaimufdJtp0Kvq5XIyZu0o0kXfh0v4tHoTbO+Lh2AhABam3wTOXX8
cUFRGZetqI2v+VwbR/2ZnfcMgGxt/jMfNcm/Xp6cjrcyGRn+Hvkk56DQZO75wK2y61hOf0zrXX1i
CK7UB4xiaRO/XEsXA586jmCntqV+tb2sPXnOpAe5Bgnl9Q+6E3cY9dJvYpXV8WpzB8dTayY4rrN9
YLVfiqKrz5EaHfFR9u7A1QMNHW/cHEisNk+E/yD0VggUNzvuBhPRNDH/0LJY+wdgk/vWwNUh8WFz
6OUjAieI5/gGE+9vtuTUnERi1J96b1GHk9ko1bVqYVmGU51NuYaVxyLck2ZOI+aNVN6tn6duvgJ4
XOdk4pl3pNewtw8g1NDJoaOMEMzmhZlViRJnxcxVsdGVhPuHmH8R59fcFtbB0d45bKBtCJ1cO2BQ
t7VGMabGqE+puFXFQgRVkLAPWuhIX1NMOc7YJCzawfHefTgP7fvVERvM97pbfrvrkl7qErFAtKUt
dXkaOtO9NErcPzDS8w7KiZ2kDD45oFPyXyAH24erl0oiRsi8V3Xj9FkpvexBtjmKAKuywBOUOefG
XLM515hRH3FT9zY9RQx5DCgjcv/1xf/2mHOcAd0oWDuVk3JaAGOeeivtD55w72ViH2dypRMuOc8v
V6mMUYv6dZrmNUVj+8CarJs+KdlPW5rZQV9hb6uAIwXbTs10T7rSlCzL9K4Xt6yws1OqJ/XjrMR/
1fpYhaXjHplG7y0Hg2RN3SEFwMJ6+WhT2k8YZdN7L5EDDTtum8/xgD0sAm35pTCsowHW3qukZUwO
hgYMg/VN2mKludOaZoE9dtFrqKpOUciWLMPSwGvkzwMifHYuN3L1ewwM9cqiki+Q7kVj9KjVODdm
cXE0UN59ICzHGJoAkrrzGQdePQymS5urX2InwMxyeVvVnulLxWw/vf5A991XZHmg4iA/tNptbPMw
rFJAR9XIh7ttL88KcZEZWOK+AzpbXLquyx8EovZ/3AVlURRxyZeJk3cI3RIEX9PEOYGkIVW2Ym3k
Lqv/ff3J9nYhpBT6kmRajL3WJ//9GBf10upQZm8GKN6prFu/8prlHC9jE2IUdPAej1bb7EGzKTuu
Bfywxiq13tSi+JbhdPncc/SCGoWbg324t0MAs5Gr0+bBFHmznKcv8CrKGC/kEZ7BAOQAvy/Yp3HF
CfgP7xFQMlA9nSO9rcM9F3BeNrMZTUXxzqmhi6vexX2QZql6apN5PL++3l74Zd9ra+DYod0ZuvSc
0qXx4uWaOJPK17dIydPr66vsvUByp9We8dc1s7moa7OrCm/AR9t2R+9kQcM9LXQqr/Ggt//hWzFh
oEJl3EKSuPlWSHQYYrIJhyh8p2e8NBMDvS05nxCqGouDxfb2Ieo2vDxaCQT8zXNVsXTa2CAWKokK
SVFLpgDLx/KmSuZ1TtUdIVD24geom1XiBk2du8sS1MkqQsI1tnhF+akt+s6Ppyo9p3WnflJLKU96
qhzBVncWJUnkhqES5uttsyz2YdHma5+cF4DyiUhWVabe7oPF7uPAVgp7CYa2+/L6ltldlRiJFRJd
wbuWuYJdVdE4+ER05eiEKRX0RTAiOguEWB+dQSvPUlban+9TwD1QJYFUr736zfesR0+O6LOz6NLl
bwekqVFwT/Ow0GfzACy2cySo++lGwS+ittjmPbqTmN6IZ/xtdhLNPUe2aN7F6LDaD5VNaXNQWuxs
VOLJiv2AFcllsEkSZh1rIOQ4qcdz4fzTYIF+GYemuyBkonQ+s9YjVfi9z8cQghJt5WrfwY55ibIc
R+xZoMWh35p66I6YSXzFNWE8l8DjA1Mdjjoq69nedPfWcmAd6/5KiDafT0f8Y7RRv701OEI+O9r8
ljLWPqeO0wRO0qSXJS7nyxx1/yEnWtekPEDE6L4vpZXtkAM8oRGnxF0W9JqJ31gxrYIvth39h2+5
gtZp+xO379pTi07KUAmEpgy7Snp8ZKEZBLVRJzTDKihVz27JRX9wL+3cE1yA3OtouoFW2GZ9Ud8U
a8YLHW6dtdheKZ7c+BBht7eKTeAmoK6w022oyewGWlRPzxv3zjrMl7XdWI9Hsug70DPOGyM/ZzX6
W8coL5MV9OOm2nJWIJ9GEhGM1H1fvKZWnluOYRbkqFaUflc2Ze1rMIHCODYt3N5SgCYIvvcHTen9
n7OCU1fSNK3pzeFkMFIVIBhJLwywHvFYFUFZjsUbDd3sv2utqr+UWo+dEuZBV8HcLRzypn+K5yo+
CH/7v4TOqkrZAs/yrub0ZsHJ1SioRW61wYK10hsrU5Bd7m3h3boo7t+2yAiel8pa3k11oj4lWGa5
viX7P+e5AtJAYBK6HlrJd7RTD6VrWeK8eGvz5IdAc4aqLev8svEQncyUxn/9vtnbemRdRH7C/j1O
OBYdEBQLF6tRy+RfltPk7xKgCgdndyfqr0Z7CDGh4nCP6kR8w17iBa0uwGfTqTPcH0uX9GdS5SOL
vZ1YCOOfIMExWinj6/P+lpCrKE3NuNJAxm+r+puZVNn8ULideIvUuFejVV6UYF4ahAgH7OmVy+tv
c291Gr8W1rwOoWo78I6lW3eCdsVNoffKABi4TdZ01Vlr5+SaN6a9Cqcj50MgO/iOe2+YNiQzfQIx
d+vmbA9xrC34kdHqVvPllDmKGyZOlF/oVB0Zo+7MnwEPAI+Aik9I3F6qKLkQhbsJewXZ9TdV7dtr
5xYogHXx/NFxtBLRaXO5OMlkSJ8h65HW1s6lblAhMKSAlkJauLnuoi6bZhwaIXiO+QmGijzLXsKz
6bs05MsevNidG52Iyc+EekCbd4sGcVDOjxOtjR7KzEONSbHGN66TLEGrtkuIk2h/SiY1/vj6Ptph
DK4MSLweQA9QVm6blR2ZdxULbgS1ktl8krHDVNiWdlGcZFM1pT+CFptu+MpUGrzhyf4rs/oECr5l
R2MwO7X2t6bF6OS77vRTnRLRhHouOrhWTaG8yesoFvCs9Sb1W3T/nMso5/h9qs29ecr1vn6Mqlyq
PrIccXbu2676YraVtlyopXLhM4TvvzEuapIzw67284x1kslHd+ckXISXutcSz400LLS4ei6hBw7h
0PWe+EF7nOIOLQd5kv1gxlc0EGPtb13vl48FQ+4jpMTOcUT+DWoK411e5nbqmlfYfHZzmtwsETWX
Yo7i8zjkYyiUOvtfVjOQWaIygYyTqtfXP+DOroGOQAMH0QIyz+3YMIm0pi0nhlx6nVS3Vqthb87J
8J6uB/oYY9wGosuPsPM7B5P8HR49DoGgnbe5dSNUQw4e7MhiiOuTJ4Ua5mlf/t3ohkClR9SXOS7H
oHPAn41zNXx9/Zl3rhK6BasDOzCmFTzxMvRWzpjl0EJJ0GRtPnSpk55VIdsDJZC9Vei0AOIjj7Hv
hr91MS+ut+DxKGjexr7jLmNYiXI+8B7fX4ZxxNqOgHG6CTJZJ7keEtCL1iTLwi+WuPhWJlV+EF12
Yhl6kgRsAtqvDPPlO4tXnRp2Pmr9iWc91W7jXdLOWJ3LPSusJnk0z959LJJZ9GMg7bBJXq5nTFMf
eataa9kr9ermJz4gNno0a9lfBbNAHH3B2m7bzijvWkPMVU+/T7PTMF5UC/dZkf6xlxr/c256gN+g
9KCzbj6Sk0FjB4mEeNFk9rE/ahX1VuV00JYnBZD7n+9vVoIKCa1KBZzy8t0llaZnRQNmTpSF4rc1
iOykPRQa3ItZsGxgAZOWgUrZrGL3w1A3IJBuZmwobzlOTpgh7vZGunnnd87shESUMtC0eQhff76d
FIK5NRcdqC4Us7cphFQ8uGI5sFFNMsBcKlUEmVSG97AGv/yXlVZUMJwMRpmbXTglrjG3RZHeYrse
v1ZW2fBkafdxBih98NH2DhisS/rA5CqrxfrLj5Z5o+GmveSh3Io5ROvdel2IwC7l5z7p/379uXYX
45vRD163/TZXgHDvKsbq/DENcf+EXGriF4PqnutVfHzmXRzMynbO2fpYeJDSwqfJvdkrqTR1MRkI
nCKAv5xJJJYHCZf0z/cFq5DPkrtBt9vui7QX07xgm3QbMNl8N3eWEdpMA98M3XSE4tzZ/Li6MXEG
IMK53r5AW016FG+Y0TJo8cxbpubIhttyaK+Vq3iWX9HivLRs0s9eI+2DkL+z/0m10KZkVrGSJjdb
pTQqLXE0LLPnSbR5GE2F9iHKpqwO1URfzq9vlb2ac7WMW98n/oF3tABF4MBkN3Z5E2gYnrTFwKpP
nYWPk4GCZrIeXVPN+0ihaPqKVXqQkrUkdIf84CjubFmIm/yKtcHBqHD999/qpVGkTdRmY3ETehU/
lCjhBDNY9bNVeCRpY3aUo+x84ZVEuAa4FWO0Pfq6WikoVzvlbTJmtUVaJE2+qLOid6GjRQuZS2q/
63CnDhcIif++/s53jgsgP6AjYFUYr22vi8aduMwjs7h1BRA/PnBkPceq0x9pKO0kf4DTyPsA/mM8
sOWwY//YWwoszZuYxtjPphFqLPfxqewA+TVJqwZd2xXX//BwdBxXLXFgndvCN85q9NBarcStVu0e
C7MtHtopaw7at3uPRk0CC5Y2HHif9fP+tl3AoZp1jlXJjcmQ9aMbpX6NNCf/6tWVAZsmRsopHKb8
CLO+9+XWkTKNEXS470hlwFSAL0ZJSVc8H05566SIburTAVxsJwAw6YFmwEQICYdtfyyi8Q31SFQ3
1agr1QfGY3xts64aAzRi6Gy+/sF2TgINaU4evWkNf9ZN8G56MrRRiTgJke0NV9eZuiemLeOXztOS
MnQMoJPBkCmDBv5ymasjk5E9ADA/ACIUo0sKhm2NYkZazq5xmeLIGXKKHMxc9cGJtd+6xMtEUDZW
La8jYSPxnTwu/jXaqvgsk27+3vS6m9Fb7mPNV+BaRwfvZudLcGNzhDRAXjuQqw54OQKk/LQYLVU1
dpezYwjzSuWjXl7/DDsBkBSECfivqHRHCFOA8Nv0wAS5XFOHlqzGN/3gDThYy/pEKngUhHZfO5GW
IAT0Y2UtvjxCiiVi2MUgPwYv6t92mY2RhweI5ywcsbjndFYVGXTKjJJ3h+SzfTOE3X5AbTXrA2dQ
MvVB4kp9BYOPnOXr72LvtVPtrO1AaGnGFmeq1MlUaTM7Ap3/4oeSLnDbFSQ+osky/xzmzRtfLwCw
SmQWm8tW0V0xk2+gT2CkP63I9N647TCeDZoPn/78oZhtQUOhBUlE3txwM4yhKNUtccuXvAoXNU2p
rhCYK/TFOWhz/ipxN5MYJuUr2JQi/D6FzpTRWpK0KW69iLJ/prKV7/tJyAjfFy9/0CbPvNh0YGwk
+Au0d9zKOk097Zs/Pj6465DGoMjAVXeHVcm0UvGyyihujaFN2ACkOBaEYN1WUNuit0cyoffbBnl9
lQxiLfdWst/LHY2NxeiqCehyZw2bVb6Iz4ttf0Po1fjjS46VmFCSj0KEvWuOj9zqZbSA/NZjeouW
GsmHphJH+Jv7S45V0GFC1XI1q9sGRtrkkzG6KYMJ9Hc/sU/UK0lc/sMAb+f4amIPp1FFY/7gq91H
IuBgFr0bpAH4s102587OmmxGlFDa4gNKwDqM5qp7ay9mE19GI9X08+tH4/5aZUWKWXry8ALu4MpO
1VKgWSaGKmmMtf3UF6FSO9pBhN17newKWBYrDuIu7TIqgl3HuP7WNSK+tlWlnZZicN+mg2ucKQX6
D6uc558fRcb2COX+Kvz4zyZTSVIKFU1SzaZZqft5xNGT3pDgX+osH1qUbX9OTEsftKEV2PWpsV/D
GT+yIdp7wUQ5gEjrNIek8OXJqF1z4p0wzKGTXlyixIseSV6O2iD3fT+GhvAi6VTZIJS3YRt8x6J5
CbCgWlGWAZMY07sqXN4fYx0tv7Pej6oK/z0RfwHATYeASWr7/Oc7CYQhnVadnUTcefmgyPbFfaEn
cAeiMX4wDEULJ8RyD3p/eyeEowlmk/4VfgKbS2PgJQ+90OmqurEMlmIenvNWRw89jr9nArDL6w+1
F9cI5pgfAhcmwG1u6hIVF1wDoQ+oGsFNaQ1cxq3ExeZCO/IM3TsjeCjhV47wCeXYZqOMhY4NIeZh
tzwRdTh4FhBztEhhmDh2sqos9/FVlsvw+fUn3CFp0xWBvLtylLn2tzXvsCj1pGKGdoutZo4CF6BN
MM+R+iYG8vrTKrq2D+DMaxcrzhfPp1Y0o1MjpfuuQayO8U4Zuz9e/017Z2b9uCsDl6x4W5EWKCC6
7YK9ZTelxvc8dstnPHedg2C78225pul3AbEEQr2tBRVXganRMhpwrT66ORMyLJ4+Lk82FqXh6w/0
ayD2MivgwyKBRwBkXMUs6eXhoBZGcsojsGd5KtqAVLp50xRTgU+X0XRgNPLYioPYQdbrnHGFflSL
qoi/t3G1GqXq3d+jXQ/v1L4v2rC3m9G4uA5bnhZdL21fJpgT+Ug4GsxgZlCxZ7f3rFOZNXV3UQa1
PtWdawraCU36pTe8aQmMbmQOoM0S9JanpZUTYBiWGP6sKVgpvf70O59zleyiX4oS1b1QKqLT5HoK
CIq58j5qg7CfBMLsB2Xp3tdkJolwBZ1tBsybkxobAg+q3khvkIvwLTR0ZgK6bB6tcVLPrz/PTgyC
ewEmZP2U91WTji3p0qyYF3NSNTTl5fRu6vXkyZFS/1aq83iwUXfXW2ed7NMdIa/RKZHMd7ijFYFI
YpraX9DhFNeR7uU7FHzdg3tz73Ohy0FdSC11z5JQam9EHSNBp65VB+Zz2oxbruwPVtn7XjwPWsR0
2u6b3E0sta6CeXmb8QV81Aa7DitF1wKoYfVBUb9Gzs3hWyXDSQBW6XBuqJeHr0KPERcSAA5Jay0/
crQmA9TyjOs8iCGoFTd74xhR8txn7XRw7nceEtVE6ql1Kk87f5MWa73GcNFAnMyjDWSd0fXM36ZF
1n4VmdL/88e7EpASfQQYX7zSrcqQ3RoL0sornUBd0jM2DlUfDCYz4zLvlNZvS1M/KOB2NorOPcxr
pWPCEGbzdLlhyHJO6+ImE6UK7LE0LqvnzOn159p7h9AJaE+snec7hyJbwcQa4mxxazuTDnecpLcU
PY0AUNqRVMfeUuRQwLjJL+iVbzYKuleDp6hZcUOHS34b1SWOAgZy9pcUjt6/rz/WznWPIAygG2y7
4C9s06WR4IwlvUqhrU/iSZunpQ2iotM/pJGelv6saxVqqZU4iMX7y9JE00g0mPGs3/S37t2wspPr
BRxt684lhuCEldofE2GdktlUrKBFtey2qJP3x+bfsIeYwoD6BEdOlrp5twun5P/RiKZ5sMM00+KP
pWHEfjGr+l+vv9q9z7g2Xemrr2zEbSal5JY+54XDVdCXFoozCMz7Tm2KUzEZwB1eX2wvuHDfgMIF
e3OvOjH1Gl6tNn4c6mTZf3di1tC3NTrnwRat9ZDJ2rhqsIeesjIzj0jBew9Kixl6Fi/VdLYe0ibI
2cXsySosF9pL1ZjypDZpc05TNz446zt3EJDk/7/UZt+IYRJxPWtMjd0iO5eZ250nbo+f0kjxHGqS
6M9HrSCgDQBUa/NvJVe83KiG0jV1WuJCMGjTz9QcozeiS4/AWtwz93fDetGxXWgN0YvbxDCEUFLG
DICmojqxzI8F5Y2sfNjyCrzcQVfPQqad40eRjpMhYjrWECQo+FMuQyzBeqUsi8DRBmW52I1r1zh3
W+p7XG6Mv52uiB0fZk3W4idQzFaomqKznxeZtz9zKEqZ77qt9zHOrbK8ejZyExfDbbT41CVl1fkK
At03oWlKH3pFHqlBUs7TT1st8UucK1f9otmlp4cxKMn344jfXj7asjtNhV7Woa3PCLh7WTy+UWav
68+Nlxlf3FKZx9DEc7TBldGQRSgY03hhZzXj4Fdqoyg3JZLy7awbtf1QTwNY90kBch940Fx/WB2F
5V8RnTZiRmTn2kWv2w764yLp045IzgVLWuUi6CPFmf3F6hnJS2CLs02pVnZvIRwJLFqEK2qyi2r+
XiA4iMI1vSWQKWU8f57jOf9ElHLku85zmEv5YP2F9S9ikzNSEJ2WfO2yJp0eitr0LsUIZ+RB0acu
PpHNa1mA+6ErTpEqcvukFrGJi4QZ6wZxLTWUoDKy9K0ELyBCvJ66/xE9ZvtRF3Oqn2JFacFFTVk5
fsoWipxQumZRPsuq6T7UWWM/Ia8XF760p7l9Xuw6qX3R2vKLa+Xej8mWy9mb8V73hxShn6ui2a1z
KdWmQOFwGse3Q17q+dPUTePkwz+N3ZC6ciK9L6w8DmUxwh3NvcmUVxVvvNiPVW69EzL9jgi1ZTDb
oJ5snA1relPdNVdHrfBjUTdm2PZe+lguUzf4sEG9L2iQTW7Qz6X1qfGsrvQdwDruk65M082qtUmg
LAznN1C5aObrmFRLg+yDW5gp9iZdofk9SrwNRJ966kMBPqp50PLExnuLy6Lx3THu/21MZP78SCh2
g10dE+ega5ZCfax7aX0elCgBAGZlZSCGElFFO2dG7S+g3OLnkWKy8wvXbpTP5dzqdhBDr74pdSc/
4BGfO8+lWgvpk7NlI5vSW8aHOW3aT+PSWb1v1r3xd93oUjsjtGpXPwdl1ItAx0zjqIG0c1dSF9L/
Y5JH3rGtjOt8xsy7hYhhDYXxDBA3+ug1nvujoDb/0HTav+1cLwfXyV1IXwkYSEBxQZLs3Cmld7k7
OQ0MAux0ljToVqxdnSrZaVGs769fXHctIzr8qDVTkqKNyVqbC3mmra9aOHje7E4XX93ZK97HRm+D
OfKy/kuNPudlyLuKk7fMn8HrZvXp9R9w96iMnKijaD+SrjJK3ET4OZs7KaYG3ejGq97Pybzg0BhN
lG1tfv4vS6GdAbSbK2WLksjGsow9FSJgNMHXLMpYQk+orbOuREc2Veuv3hQbSI3SCCfp3+EopIkE
7Igj+01rpubf1a3rhzYwKfvzB1q1cbkhV82gbVcxTtF2A8xP9WSMHNtWzpkXuG5mfVvlY+XBpty7
JCl4MT4FcreCi1/exWZfG4tXUkDlMPXfeKkxXUYGxPPFNmbS1sZL5wdzLLVTpWrz0Snc2yYmTVzm
bEyD7jp+ZQP4jhYRp7DDOrLozVb1ddZ9KJW+P7ID2V0MXAC6vEDX7uA0pZ2qfSLpo+oanP9cJ0S5
/XzpMCM5eKe/kKcvNsoKXeSq5I3iW3tX1+i2YldIsjLQzkQ2hWvD9HFpve67NEv3f3Zicl/hC57r
ftG25VNut4n7tJi1oYR9orjiHM0i/apGJYbC9JiXgx7c3Tdffx52azARmI3e7TAsOxcTu9LilkRt
GZS6wT3SyckIRe19G2PHOLnuLIIoKo8IVHepJitTKYAuXyGkyHS+3G2VliZT3AwFZUg0nxSjLE6i
rseLlTvyjZ5ay1F/5e6jrwtS8a30XaqGbSREeriJmoQFSwV9+WpRZ45V/ReUFHHQpPoVaLYffXWu
X1muzAe3RTquNwsIXYdJpC6j0denGMT2rE9WHJpG33IvRo1b+WQsK6uyKRskbZes/UfPs+q9ionT
R91KzSWUC4z46zgglu2XqdUlV8NrnE9F19kTRhB1/g9wAfFV6BHYpWXm8U6jXmnyNDWG/FHOCmKf
9RgBbkBwVRNY57Wt/pk9P/Q+wNd5fN8mdOpOTgeplCkbDHuftMemqQZK72sTx9bsUw44aYDDaOb5
XIVj78cV7i9vCVv5hxYZqMjXFnf6+/XQdxdg+VrwBulZo4AHP1J/uT3KMrHnpETWPuVZT7aM+k9W
quR/iqtbV6ELxjgTBs5dIFCdDPcrVRQ3VfQ6cS5VntqiOVK1vIeAsQzzKeIXRcj9dCjNMmELMKU3
6UTpRYhoOpHvqOGcZgPfX4uCROjmuyTtU1zmLPlP0jrGu4m5dfj6W73LddYfwhiQzA8SISyol2/V
niKVThZz/zQ3lxNmRAR7pWM2rRpzmLsKe5LgeHAc9mIMy3EUTPxH76h1nDRPrsATeiBx+b/YKsaH
TIldx6e+dM6RWZn/wA/LniJEuY8IxXuHHj2fFdkN/oAM+OUDs7VqDlld3uxhmR5bVYzgzSKs0Ubv
SP53dylEjmmpstqduk2m1JR7K3QJMWqXBqcSw1RBLGDOpXuQ6Ox8RldlwIoqK025O2QJVURsLOj1
3JbOqy6Lmde3Onfsk8aoIaibpHpUnag8WHTn+Wgo0d8BN8kEaZuMtEZjk5nL4obUdv+PgSPlJW2H
fvBTXTpHyDpt53qgX4ZUEO3wHdNLGmdUECObpqVs9NvR0h7sti38qhOIE6aL6gPXz05tPrg/J0aF
YZ2CuctttbtmkGguSimtB7pg/apWKf2oUY/UjHYya8a9dIMQalLBGm4usFU5SJtn7pPUcoBPIfBY
ECwRqTtj7VB9xAyo+yLBD5/nHI0o1DbEcn39NO++o3VMypFdJ06bGNm4wF1aSu2b1HP7UR2sZwwq
UOacCphSOJwc5DJ7yzHXoRnM2PJe2rC2m1IycSputaspn9yqQ3jAKlAerUdxks7SzwcL3qNsaENC
b8FsEozS/dCyG+vSE0UPZjWy67fgiOJT0dcJuktWnn3Fm2g6i6avncAoveVj1GfjA1yn6iBH2tv4
tNyh6FNF3fuD6rMi2sIEZFPYXfpYwH5Ct3ds/F4p0oP4vPuKcc6iTiMXAzz2MlwVQpWNm0/FzRV2
f3Li1LuglyKuXh07j71sna+v76C9R6O3bwKMA5HCM75cT0/meprsAT5snHT/sJIlA5SXzU/WOLbm
wefcezi2D4eOiRN6q5sDM2A2HWNhld86ibt2ruXyojV6c6kQJgkGZ07+w8NRZeOISUuTXbs+/G9N
cKGVuRNJnBJqTspFRuVfozfPpxRL1M9//hp/X2l98t9WAlWixZJ06NYzZA6BheX0vei74R971DDd
+2LUE1gjrYRIa3vm9Q4XGE+jJFy6uvIrcHxPoutxlYL99uk/PNWKGaUbCr9tmyws8F4x4wUdlall
f0sdDntYucS3CRs25aDUXXfaJmVeIdsGU4NfemebV5jTKlPpEmW3IYmHYHKN5TGpXXmQiuy9vVVY
k9Tc2in8ps5OzR44LDrV0viUySQ/zb0lz7Xsjlo8ew9EgUO5QWW1zgZf7olRePSTGgZ1XSxQJaKd
fAO8c4Rg28mt2Agkr1wDTLu3QxAMuO1sbnAbg7CJLqraJb7pLt2DNdrJKXFpz6bN2F1ICI9C1d6r
JEOHwgEO8J5PXtgCVAGXGrJcWQpfQ12udKHyQMx5dX59I+6+Sm44UCIMbO+oC509YzKV2OJGeg3b
eenR1BydI3Dj7m1DNgXji5qY+eDmOkVfO5k7Zy05Im84ZV0maZSqyYfFkNmZ5FJkPvpI/cnIJZ26
aegwLHaqA27KPWqYO29lpUBf4OK7y1ijAT1Pih+Bl3ivx6dMj+yZXnpmnscMKQJAJW4BK1iBaO9X
pdcOl6oqUDTOcxxbqbaLwgdKMDyQcx81vfY2GzGHX0bP5B6s3Y5xVkY6Q4ASuPTjZDcMMWxHeS7S
6vsUzeo3D7G2f0ZGDgc3x94GIDRQPFCn3dN79ci1FcOrxW1WR/vJ6af0b6RKjqSp9rJqbnnAO/DV
MPLYfH/MKPQyr4vi5qRO/KMY5viLp/SLr82Q3IEQzb4354fu7mtgexH4UPoFArqOiBkwMp96GSfa
tp8WLwLbVg59bvk6Cc+DgRyc93MZvUr7gRlBOvjjogFHoyZIr8qYLIovcU9UTuu4/3nKM/ezLkvr
pzlVUxHODoffR22wvbx+Du8yXn4qwkwAxrEThTu4+aleY7IFHBjyBc7LzAncKTJDFyofBrVrA9jv
01R3AsuTc3ut7ThRP2lpZx7loXe7Yf0ZJNxgLVc5ka17X5mquaWA73hoDW8JJt0Wz2bZ1weqcnvf
ZdWCBdJBrx6o0cvv0ue506U2vs9LnapTaCle8tccc1kG1VK1+jnus/rj6+93Z0kuDPq9bD7yI2d9
/7+lETF9gSXv+ujByG23DVulti9dMS7eyRGp9wF6o/OnVzy3OnBA2Ckr8Y/B78sVOy0a4qqLo4d2
GJ4bo0DE2LByfxaomr7+bL805Db7fEVRcVNwYVC7Gi+XsnKMjdKlVx4m1DiezMQTDhQ4xAeCtJ7n
72w4qfmdnuk6w5+yWB5ylKm+T42TlaGC3t43g4kkSbfReP+LIEBWvqnY2pOVT9YzEIN58jsMuLVA
airVllIoanduR6W0botexwx7O4AY/9M6PFQDPYbo6KtRHXvX2prbv4YJR2xfp4VWX/pcr+k1dbFN
A1rHJTRrFgMjz7EZqe+Iz99thnvGibrA/DhqUqExX3vls5IpxoOHGaP07V4xvb8gQKqPJVevFpqj
aVdPOjJt/XtAguCU0eXBYARzUEX4o9nI9zS8GyVwSw+t37Yolfaa5mVd8jcNfEBFb02V5kycXzxG
ieI9ulYGncWKmWzYulhBBKpRO+joMc0eAhqGw7tG7SmYy8px3jSJUD8Nna1+gGdkt1iSK+NTKpqa
wS1zLjuQM/gCNOzcD4aR2GjTR6Pz1sjq5LMLgMv1Kzk7UQiAsDHPCRCFnvI7m2WIJNvc0Loe1Tn0
8gq5g573MvoyXlqMwMoocUOubpd4hPf1EBr9mCESocyqYBgpYXrmdDBj1I3/j7Pz6I0bWdfwLyLA
HLZkB1HZctamINtjxmIsxl9/H/purFZDDR8McDYzR9Ws+IU3JJoO+aipvmMXnBbwJqb8y/tb8M39
TsBM9WkDG2xJ7CkoZuyU41fc/rG+pMleaWb2rYRietDlKPgZznxYMqvcvT/o26hiG3VTBoTGiPCx
e7LvU6UVi+N0brygZeOFnd3axq6168UJk3aky+FSTP2v7Cx4SCGG6yyJieZQeePnedFfmII3QdvJ
j9mu1r9uGMJ8FkfzHDq9GHZWQvn72m2hLOu+uPDhZ2Z7430iKQ1VC4LFdtn9NZTnSg7WZNoxxhdp
lFERvx6cOpVhXqzBYeWg3ClrusR1O/OBFhBABFxAAG5vzutRS0X4NMjRikeuzaNw9Xa3FmkdjVPy
7f2FPTMSIQJQ1w1bTHS9BUt/fV9GDzXL8tGIgVmUuxZRryelp/pNOzjphaG2H/3q6vT+CPBsvQTe
Pd6H10OVk5Y1o5kEcWNqTyvTem1M/aegzwLcGKzk0qNwbjggMmwGtizMrZNHwajszQolD+I8ES5O
icqmJqAZUZALK7LleslA7M1M8nk4XP9JoGlEBSfP3tR2qSPwQYkN4cnPYlQCXxStNr411Ypb2PvL
9iaG2Qajp+rSD0fk9/RZtwcQmhhv+LFTZJm4qkxhO/i6mnLfmm4/ROvSzghMyKBNuCXT8qEf1upf
UVb8BuK9jfdOMR583uv1XM3cTmiqeLHfG8tdstheeRx7w2z3sNcqwBXmfCGyMM7N8Z/0mjoPu9Y6
mWOb21sWqP7GaeG7/VVr9CUe01Yv5t0K5WTcySz18WzMHDOEFFlZAJ5H8auvJjNWeAw5N6lfJJ8b
mnZ96DQ9EhXFVKp/ptEwM3/yc7BuuDlYJ8dX81eeH60L4tZLq09mPZf/eQCO9u/vgXOTQY6Hbhjs
zE0R+fX8B2Zr4QlYBHFHufQZExM39MSi0dia0kukxO1GPT27dAHppkPU2/TvXo9VA8MXK7IVsRrT
eU9MPNxkTWZeuGzPfREIXdplXLZU6U+Wl+hOSoxt2NUI1UfFgNqyrNcmFEE9/Q8HCLO/jeDwRxL2
5D1zJwRzSqT+4t5Amiv0nNH61vBufxgGKb6WXpOmkfCSjtBVzFYWunntX6qtnLuhAOvQxEINgy7h
yaQa5WSXKl/8eMHmJongzrZeiL8snkalU2l6jMTBpe8+s5Do5nFqNzgtV/HJmEtZGYTmphuT0mDc
Vsn2ChOfNH5/a/5pSJ3sFzIs4hQuJ2qXb8CeneHD/E38OFnypOl39dpP3Z74Iv8oVdCqfY4alb8z
+rZXO79y02a/gvXqHikoLCJeM6duox5AivPcpb39OIgCSg1dnSSJkNdVy32AiFh6L7y0/qZqR2k3
ACFUES2Bl/waET7fCtvVekjWNOgj3UnMow3Oz4hAtgFmrHrDKsEM1uKLqrz8F0IVxUfIEJYPvs9Z
/CvTHkoHH612fNa9pdfD2Z6mn5Oy60tVgTObfiNRAt0isgLBdbrpp9H3iqkOYs/vuiOovf5QjZZ2
qFVxqff1JpiBL7dpg1IqR1EVKtHrU1yVS9q5mhnEC7F21HGqw95O8x09n/XomJKUSV/EhWvqLXZk
G5XiIcYu8F2p3bwetW4oRziG4tJWk3YgL69IByBefqyhzqJ7CFsUyu+43s1j6zysfSHvNFloD8ot
8tgdg2UNFdW05wAx9vRCPnfmOFBBpSlDo2KTsD+5Bni4nDVvqAWYAFx+Cs1ZPyzJ3B7ePw5n5510
wgSiSUJ8GjxvCGuVtX4Qa7B84hxsbx2JMrW7W0+01kAfua9/tnlhXOobbwt6cgwJRbYHgoRgqwa9
nvrOLLsGtRQRj+lYhGOggt06BwJJ6LzaT3mtX6u5DPbKSOanskovuYidG54iB8ElGxx84Ml+W/tk
QbJBCwgunSFGEiOLtLxEHbUbmmvA5+VtF8hh3w+TeWhKx7xApTk3PIU+ZLg3ijtE7Ndfv1BULiGR
EQGCXf6Ch7D14Fi1ztR7RpgZfbVrjbIPSSAnJAj1SyKib5u/bHxwEmhO/nF9OA14+d7FF1UpYoQq
tmBw7qvH3C9zY6eG1XycV1OryBC79r98nVI2XuF9b53UvslzNRlHzVqt+QqBofRZCJsgpbKz5HGe
W3RB39+f564g4CObwfBmqu6crNPSFR6qaoSuVda1z7OZezL084U8fLKSSzSjM0eOVjhoQ7CcWw57
cuS8ZJ61LiENMKcmiRxPOb/dWb8k7nfmbSV/gsdkQRXnrds++a+8pkpxddK0mgeoWN2rYJbGZyru
6qALW9MjhWvY+1N47qssIhYI6kBS3kT/BXioZurSIJ6KShx7o8/yvSeHTh7fH+ctAxY+Jp0zwFcb
09//Yxv014et5uJYAkf2GLFheAylsbg+NYjBetZ8pdUfA7GMP3rTloiguI56McvM1qjH2q3ce1WG
iJ7XZP8MSjv5USc15wzVN3OuWz8uh245rGg0fTCzMtm3KB5cCNzeViK2sWiv8ZIBjiW4eL2yrVUB
xm90P55tMRynNNNDYPxj6NVBcyW5baLC7C1IEHYWqXSmSDVUZbF7fxnOnJitiIzq11YV4WF7/SNA
2K8FIHAifJ7bOxve127qaoHIY3kJJXNuKMDPlBptxCrfhPnVsHaLI9lZNZqBv3s1DnvRz+qL59af
3v+oM3uYjYtXK3j67cY+uQYMh0oaaqfExE5v76VI6idIx96F1tCZk8kYpOT0Ns6Uh1ffqRanI+pd
U0TtUFDLr6YgmR4zpjqBVDC4P97/rDPPANkE1xptPmAYf7Rr/zoxKpfKS2CixHU/Au7wpjZ7BoSR
z99SQwZeaNdB+rJ25fA0lwNP1BiU1CTf/w3ndi2IKnjicB1NkEAnt56R917fVpMXT6k1PSdOI45d
1zg9BAWrykNBCpCGXWBVKw2JrruxK2u9XnwNOZT3f8lW0DkJCTZ2KURPlF/A0J38kGUVgNvhrMRB
SvkzQdMiNJwJ52YjXXayKdWHZVi1yOlFfeE5fosfJMfZcNm0iYgDqQC9PjTAi0oPsKwb+15D39Oe
e/vQ4ufuh+ZoWuNtLWwMaSytza7qwBKfUuWJT3gArvfYPIhLR/hMUAZ8gx7FdomAVTnZ7YIUKwXD
6MSmBMqaCtYnnFSe7twMEQqj6Zq9L7v15f3pP3PGAAt7tH9BPZBfnkRkXOizlaKoE8vBfW7Xtrrx
ivKfPWm3ifaMDc4FYoS49vVEk1aWuuz5NAW0bbMFb/UQMYblxwqUo92//0Vn7qcAlyn8zoG4ksie
3MciT9ayyhfq0WgExVXQW9cNOPhd0E/2v0frVKDp2qKnsfV7Tr6r06UrSnd2Yqo4buTIRh2Qai0u
nJCz+5SgVSdjYRrxiXw9fbMurUksuROv9twWe1+vgMQtssyfRGugatWuRn474I5bRIDm03tsvAoX
LYMJoc5Kl1N+4fI4N8MbUmYrFUDTOF3OYHOoKZeCnWrW6c1IYakOp3RMip0++vYlWdVzOxREBECM
jZD6prRIrdKeV793Y7xdbIhZoolGyIAXUqKz37ShP7EbIg45PX32bPgjxEE3RoahCgvLmaLCxonK
SLx/JkpzGhDh4z2D9w1w+GQ5BwIep6kYyrfoyJTBNMdBPgc7kXTGhZU6N3dsTW5Q4J6bh9LrnZNm
nbY2kE1iHD/l9ch4+66dmwtzd+YxATC/AZroD2yUqJNzEFAq8QPwZrGeyeCXmhdbRGJVaoLvt8Bx
QVe4/0WM5O4DOO5l6KLAW+wse6Ko9f7hf/uYb2Z2mNgDuuNRP61B9gkdcz8znNhDGv1uLIqx4RJ1
kzFsKk/emosyL+UP54akqITVEXkVMfDJx7v94mUJIWIMzCG5wiYh7yL6nvMhqWcJF2K4VM19u1Up
DyD8wKKikUsa/3pRKaKPElFeL9aMYdzlsksO1JNQLOn+3Zl2k7KjIEFdHTELMGuvh0JiFFeswnFj
qIryUEu9vAHrzivZ5/qFhGWbptdxwDbUJkrEE0ht/OTaJgKj0QwgNbaazttDXhkPixpfjGxGUj/3
KImmvoik3SIvueTmJQDguT0MRAhIHhgcuvencYieW1o6W7UXz07QgYFIuo/6mBk3OGL0ACqN6bii
3zighFWZWWhV6XS/VtUlrMK5teWuoxoGZOVtmggWqckdO/FiLIDlwWzzJbKtpbxCOrvavX9UztTB
NgAdq8vbwob609z4Kw5d68n3spnSa9pDhI962v8/yzxdSFp87VMJguEINjFA7Gt243muMiMcgC/d
oosP5t+32uOQjfmTh2vz7/d/Guz7t7thI3BynLYOFnnz641n5/hoox5lxaJIgvGF8KuxP0xOaWiR
pVlee7BXF0VRT9CZvV3JRJB8X7RlCUUzpMYBq4AO8HzltHr/lBWzn7sfmkar+ubWKWyneCTi77N9
K/nz4djNdRaOXtH+NurZr/9bKhzKDq0hrexW6VVu3rYB3d1PTkZGEA7OPPnXZj0mwIUW/CW+p2XQ
V5Hb21mB1nCw5HsqYEn+AuinnXajtQzWUfMsaVwp31BWFKCnYkdpNw3it1emrgRxMGfziLeVl+R3
/Th1yN6K0Zl3EMUdniO7Hl5KN82Lg5rcQO1SafdGlKDusUSVP0i1I76lJwHOLl0e0twcKdxrQV+G
PZp418OSTSLM1soHuOiKqg/d2TIf/aymg9L1LSzdolgMiMBW1hN7Nq3mgzSaxx+dU49uhLjRkO70
Fjpy2GWoveCy1g7XRQbH5iqBBGDuJwOsJ6BM6NVfisGSprvzKI57L+vUGcmhsntP7Btr1Jb97COM
mYfA3dfyK/AMv7md88yobqbcWepDh96j+WOq0baI+tl2x6iaTbveZxVmWWHdZVP3QS8brYzKdV2e
u9ap7J0oRPlRIeyj/TAsWd8ndWHpu6H2KmeKe8jtjQoHN9Htu3JpBz1qbWu+HTuD56EdlfPDG0xH
PBpuT7VbVk371XHbsdiZtQN4zFApKCzZaKYORF6Y885sKn08zoUwv9SNm/5nWENAxGXO861szWA6
IjdqyCenFvKFFofXQjKcijQc9dT4tghT6x+gKM8wMIxKWfiJVNY92NJ1iiyMZX8Njps0X9KkLJcj
9ebpVvlNLR9XnoR0j9SgmYf5WEAEV447X0upjeIwobz6xeO1D6DiaNOTIRznRtcL7Uuw8E9kr8vC
G5x5MhqWVHyvSeucUO8Efh5oaK5ajpRV5QUbAz9do2Ao6xdJLzeJcOq2HjuKHOONK3VECfSFbwwt
OVjQYqx2TcKU++WzN1XqRfX+YKK5kNO50MHrDDeF6KR1LLTMGq4ySHf/oZLeTLtKVcUP3B2LNiwC
p7PChnQUJxo3e8mQPniWnqE5oauXfsFGn4LPWZ9CWXGpSiMuOw7zB63RiAXzvMn6EFTwKsOhdTOY
7WmdBgeNfswu0EjDd7MQ9FjT0TPI8TJZxSqnEnxVWLIR/Eg7uwMCKn6pyTfanWE08+chWfDLQmPD
f3SFhuXRzu1my/swG0LakZWJwTnQXUfEorOR/CY7Gwz9q9W3GU9l6Sb1TRdMmtCizlXesrNGdwP2
pQ5Iq6rZ8Iid7ZFfTwgFi10y4Pi23a2W9gSxSno31NvUZ6no8734+GwDkO0Hkd4ZXW64X+Z8Ka4I
ViWopDrtVQaMdZ7UzVwklnjwzCzr7nKn8eooyVRwQ6dc5egzBMtdE+jzjzFfqYFB2c/HKDda+0OT
Fkp/XL2gCbgKk3XlJi3tnwYtkCISQxvM15bf2+ORRmR/O1MIcMNSrwDU1HDDijAbPV09ZvkMklKM
bbsLVtNIQ2EZI8izLq++IveR1YfJHlaozwm1uccBm6d7DZdNcTWKphj3AxWlhE0nF7R07Kx+aurK
+JSUCzMG0aj92LdFPX0x0kGUe6wzzYd1ULm3k7WmP7vIDD1YWq7s0Op73YjbqYZANVCWWkKn8Fcv
9JXyHj18yTBWARgw3BrNmiYfnGlR39YOkY7ISvzursM6uEX+qc4Ai3aFH+nu3Obod4ztErkWLmq7
yuEgfbXQyMCmFqkJ96ZejWzaTcmc1V9TrVfG0Tby7mM6LJV3YG394J7HfhkiN3XHB2SJkjkCEzhN
d83iAUXrTempnZV1axEmHA4/LLOll6Hd6mm5efON7aEsTDc5NBXhNE/cRi61ID5+ICAx6oMjzS6P
smQE/TUWpvNzsGdlhNVgosoMPsoIKeSxeZHaIYxayvoJ4anxB27k2X+e16HOIMGjh85U5b+yvpt+
6bDe8l0zJoi3TEu2YtU+LPZHKuU5yFRj1YdQY/995UHu5Q6H1uV7YLTi4+jO/U09V8vv2Xdnusbl
Mnweybu5J5DWU2GGAdvXCawziieltnaHUmLy61l9870RRvaRWjJOE1lRNvt2UoDrrWz0n9FxwB+J
v4ulJlza+rfr0xe4Fno61giQYjy/m8ZUf8DjoGhjtDyQKRn8yY2K1k1EqMbATSPfC9LPJRVFj6SE
XR3luiebWAH/zHf0vd3lVtWu8zUFEiRCWQ2IkaRdM/+efDo2bmEPyDtiLnDXoQZuh07n6EdZuk5y
a5dVU4SWAhD11VpUtxNjz322Ma4pBSsFB0IAD/wg6bfQ5VTJvEZalWc/10as9p6kIksOtrL75zGp
jebrPPvyC73FSQu1rJ5NwpiUmxYCkebFw9KksZ8gGcS9YQXP07g0P21nsO09V5HUvy/j3DoH0Qmj
OxDM6fZetU11j0xP991aN58xczLV3aB15jfqCWqNHKsf5tAayV/wyuPvHZt6ydxd28/AXkJVro1/
jYnJYEV82QhNrCsRgVZOUNqh7tbVhwkGkkPpWyIJJ3pdxISS3jeXZA/igjeJT36V08zzl7bvHgkh
Td6XMmu6XRHkAZrSKGH+rLxRx6BicIZk1wFRIHf03MW6njep9J3np4uxhzI260dzdHBMM5Tn7LQ6
H9Pb0vTWp25EwukICYY9Duxp/tKV4CmjQZkeqkN+gBYIYFkS7qIDmgsUCa7bkXihuZ/bYV2uHOXx
/BaJWD+rJOUrA3C1T7LOJiOyYfjm4bxYUkujbhSr+6tSfdt9fT/sfVsKBWuy1cfQT4ChcGqGPY6c
BjstjFh60o4LLR+mHf6OnR5aaDZ7iNqI5Ka3+vw2R+TzkjXBmdQD4ykPDhnFcEyQT/JYByhhyYtm
xEEZbEFakj06dS7Dxs3lhYLBmaEAL1LrhXRAN+w01+NClqWmuItFTySAaJGIPCH6q0U1l0w731ZA
SKMQSEekatPCP81ga0tHBXRqnRjzWGcvDNLYZJLJh/dX7kwNgNo1dD8LfiFKeyfJa62wqRnqyYnB
EG+qrs7QfJm5kz5aYuoOrtCTn+8PeG4GAbaSvqHkDbvmJDEfsZOTUxkAyCSu3BujMm+nylsisyys
6P2hzuzKAEFteAmbb9MbuMQ8Tstiwjfg6qmNdr+6mb8XDcJGVwhV9Ud3VGhGSTVVvI2Ngf/J+8O/
ndqtPbHtSCoDG1PldSYoiz6rEjSv40El9sHTM4HkFNhabJD1nWt7l9i/pL9nck+kfZAkN7am02l9
ThLmryPCujHurdpLM7tChDpyagkGgp1VRl03QMhS+BSPEQwqfQ2Lvu9vW2Hp4LKqaZL7JbFVHc9B
kBb87tx/MXvRdyEOvFYe2omOu32n86byVCDvHcpWD14Wq1szpLba2tkh7ZkkBImm+monozZ/narW
LJCQqpxvo17YXFRaVgBsXhv3pq9RHQt1acOnsjWJNP/aKaSm2lGIzQcGCSTEWAJkevkrYr1p7O2m
J7I3ul3a0JkpQr+f/AcB7mR56ls8ZfbaKBv/OLdl+tg1+mI/d4Y1WyF3qqNdEVAaSdRQ8OvSMOWB
SzZdE02GOprr4ugm3URyJIz+KQj6uuiipLKN8j6XBvbmQC3MKpKIZ9FmwUzRjXRdiWGHxBj6s36u
a8aRMvJc7KD6O7gwB7NR4VA3VsOXfHTb+qrF+lodEtPMm/vRNTL3GjZDm3/2HFL80HfaIrsxg6Vt
9l5jN1mUaqC19sTUhfvZJoV/QO+HJzh3lYWC6ZCva5Sg/EVS3INvoOaz6I+z9EeEJQvpfISBmtdR
Gqhi3Y9pgvefESR1s5vdMQdUTnPAvmrGen2Z59X4gutRx1Msmya51QwP3Rf6W7w9NpLEfdhmMuuO
4PjaxyHYoFvZCjuAOMmct/9wtrq96WnLGHkUu9NwEdrq0wVMGm2vxi7DwMIeJ2oVg5P3UdUE/QfN
8iUvA++YOmiqZQ6iol6sT1Xjlhhly8CdVKiKoWzvpUCo5He+dtVXV88Qp8sce/FvMsNPbl3ppmLL
pYohArkjrtuuaBBQqzQ05nu9rPtbOZm9c7VoLomLrRnyC2bOrQuNw3Q4B4AAvo5I3l03zWwGx34x
8puSi3bBysHpanS4HDEeJ5kbKxrMfvltyOapDtd1tNMQcqP1cXCa4DtpTv5xDlrzJqERqUVD6sjy
tvFByYZdjS3D1UYARQJ5GQhKi9XLr8o16EXUFzQKDqrMCRzQcXDqneFUQxNyVPUpVK3p3xdpzsEp
0UDBCK5NqiZyR1m/2Paq8f9py+Cnnch04tzgv7gn2NLpRyYJ9BRlpcaKSlqbO7uCys/ToFd2cauX
+AihBbiIr7ZEuzUCqJd9I0b0MEiD8/0JJbng97i2+rpvk3L+VKxzMxw1Y9bVXmjW9jfzOSsORTe6
T8mqNsaG7ikKQZVT3cP/b2san471ixRg1e6WKRg+TtWwEdcqtFb3pZ+1BTSexfOOAjFGyj1SDv2h
Bqvxn1a6zQLDBaAgInPSkqFXOsuTu2htFaXUGM3QytZBxkFToTnRyyCIlIECV6QvQaJHhPCyukHc
z7GjKdAzFmtQWIziAoAcXapZYp9hhBqEOjJ2xYGMziK7g9rJomrOwZo25dDSEPPNYI7YZdN4mGVo
qoaWtler6dOYdT4tzsDsP+Vd7Zk7YAWuGxkO2Redp3II17lsv0Fhts2j0ybzTuRjY4ctXZw0Ukmv
x0VnzeMeiSdtiIoFdFOMZb2XhcYo8kdybvdZmkPa/XPbD6sAjM6oVAPl4pV4/SSVxqTrSHhZ8bqV
UGgF9ztzTIJL9dntz7yuiDMMgC0ePWrvdKZeD2N4FUlJm9sxyNghDyen7x+CKq86zvNU/UdXvXpY
+so5FqlmGGHg5g2E9UqZ11pv5d/ff4bfRgGAZ43NjGsrTiPn//rH+Gshc48aSBzQJrsNBPmpZprD
NXU/7wMlvjxay2AIEX0sju+PfC4AADL3B3FypjOnyrY3vb634r4z/Q/zMBvkGIs82AjF3U+GuGTx
efZLN+EuYFoIQp+GVnbqT83UtFa8hXphHah657dWdihF/SwC6X4jRZLUKrvxn6NipNMI6Dag+aau
cBKAa/kIKRG5I8RvcWeQuTPsZrPwqWrpl9zz3oY4DEX5Ct18eBuWvf37v0r/lDaKPHcSKwbusO5K
nKfvEHtxHxJUQA+FRctzdD33QiT3NhQH0Le5M+CWsPFfton/a9DRXfp6WPFfUnbbxsEgfjqLnuz/
ebdAQ2H6UAjYHIROJrFBkDNDJ1WPZwOp/8hHteUH3Gd1p8QatPvez5wLjNa3oTjAL6gAdG1YNPcU
05q5Q+8E2OnES8ENqjtIbM9OlR0GzZcXECvbjz+5EZBYA6kREAdT7D1ZNuxaTdTlByPWghp3wc41
fwCPEkc4bfY14tOUJj2j25fWQJbf29qFG+nMSURI0MVtavNEQvn39QJmaYHFFu2aeFOF3ncjEN7C
zVH5JvKMhsn+Hw4EuJQtDGdIerrbzP+1YWRBJ0wqfY1HE8+/Zi3qI83dMXacsbwAAnurDwB4gM25
QW+YYK7112N1jjtVzuDqsRQ1J1vXvP6lH2GJhsaUdj8DxOGpzuVW1YR5Hmh5RMo3K5iinXE/qLaA
6ujpY42UW1B9+OctzSzQFSREpcV+Og12q3p3IPaKMZt0nnBRWX4Y45wXu8lv7J+NQeHkwkk9cz1w
04OLQq9h01c/mfi2hOXnegWkDNAW8aj3825ZrYXYuhmu7dX20ZW5RGx8e4yobG4ksi3P2/wlXy9A
HVSz4SCuEDuiVkhuVfSUJtoMQU0l/v0JPTMUI4EsptqCLevpDQ+O0s1EyYtiVI6guzYN5bFoB3fZ
FwNCARcm8+21x5W36Tps9x4GAycfluTMca75Jtay4OmpHbp3q7KdC1fD2yXbtNFAV232QTpgttfT
l9u605ZtosepqWd3nUOMm5nSvXUW6MT4FyGubZXGy/sTee7TIPyBIbRtLoXTghVSXcKzM12P0baS
N73dFnEdDJesZs59GqdzU5r7f2DX60/zodGY9uoZMSQi/8EE5kCTTfWPRZHYn9o20EW4IN4TXMDO
nBuWSw6ADjvE80/ZUIqrJ1uzQY8Nq9E/aFmuH8bSyQ4jTTA7MgroCUQHOYpV70/qGSQCpBQmlMOA
sjqb5uR7gYHZIzymmPK1t1FgOjqzZeevXxE7BVPTTp0jdj0h6KHJ5vVKGUrKXVH1XrZ//6e8PSj8
Esg59Ofx2n0TJmgK/okhWyJQdNcPgoJ2bOroGhptfwlDdGYovByo0m2RwdunrfKUytDQtmO7be5F
5qv7wlA6asPaJZPGt5v2z5PigsBCo5Wn5fX0QjfDFA4pvtikL9DuNOHQD3NqaVw4kefGAecFjYfP
4rI5Cd/NOS0zufpr7Mx5fQvWv9oto6nv3l+iM9EqwQBESEhtIFhPv4ZaZqU5ja3HqJvDN0UiJB8P
85Ln5sHP22aMHDXkPxYqaLSScX+9dDj/wClPYpIASs+fiJUH6jQmgZxhD4m7GER1lCHDvhrgCM5F
Rc5P57FsyGiXCZFdeF5PCFjQJocnav/UnCT4FriN9VMv5umbkCQSYUev9X5oKdlHc6rbCTmPazwX
1mSOL6YxUE/qaN+H+gCMNrYQOHiwSIheitR3vjdmlra7MnG1PvJ6b3junHy9sbAM1lDxguOxaxYq
NhcO65mQCNDu9mChwkRIdpIWOTl6fQVgv9hKQEgsAAB2upbQ9yXVjuCZDVfvL/fpMYES5m8NAiRc
Qd+D3n69eXtpmZXvQs4bxrSjcUan3tbKJtJk2sQXhjod6w+/FmgwAEJQ6lw6r8fKVtqCFCVn7qGc
jl9PQe++xJrAvF8LgPRR0M3qBsWFZIy0JEu/8+SidOqMgf1AtOLfziuYlxAu2ayjfzK6ZpRP2Al9
y22xePctkOCoA5v8gsBukP3qnDK41SfV63Pot6nrUjianHYn0agsdghZOOlDn85YcE5dM9QRzkdS
j5LSFQl0c0//vi4Bbl5NnZXqMJe6ryKzabt5p/Vu2Ufaxr4K07WEYq2vXZtcDbM+f3U0DKkiT7p8
oJK+n+zSfGqqx2ma+oMzq3G5t4WkkNEvvDFX9oR+92NrJjnPazIWaJ4QpDYxJb4sOdbUR9wrcDoL
hgo+Zd/P76/I6YvEgvAuoK3NxQVY/jRGRWKl1DgXQ5z5jY8AhD6kR0uIobwZ6b6PV1QdzW9Bnc7J
JWbwmzeJoTdk+qYkR8QEWOz1XnAFD7SmuWNs+V1SRH7aZGuISl7yjPKgN0ZpZi7atasMW8aG0owv
nNZuCWW5gpb/51kgcOOo6fSqgLZuR/KvrMAbclDxVN/jvhcoKiOpEOZG7v4MbBANbiObyPb65MJl
/ucD/77mmADaOyDlNgse/Y1YBG4rFP6aeogncHIjKbobPBiSutxOR4YfNRt7phqcLqLW7+ScQKRo
k1a5Oy1vejA7RpJfQiy+PZ7wN3hf6G+Bdud/X89DWmV5NhViie2qDh4SnI1jX0difG37S1bbp0+Z
B6sJvSY2ABmB+QbfW8IiJfmdVlpAQ35lK4ntMPC74/sLe24UIMrA3NHrQt/vpD4gi2AVmjniz1wO
cpfi9HI0uvIS3+TMVraoYyEuizgnhYJT0L6D6NPkF1zZGdLylFkG/RpeW7/32sHYmYVMP2ELENZZ
exNorXtvVNV04RJ/e475BdTQqB6il0HH9/XK1bjSwiFf9BhfIHEF4i67aiHkHjJPeHFhdUtUu8l6
IVB4k+Fui7h5qZJhQAh8A422xj6tS5xW4k08Iw1N4dVphKVNmx6GatbjsSlam54F5V7DXPoO/SS9
vQFvl6oQuGp2nXqJ5oGTRDflwm97Q8//89tQWoDkwFvz5lkrkwDtjlStcWmU5k2dT+7WTPLbH94a
rAugllHOx7ShcYPdDk0LMEHBWsX62NlpBOQa+1tQoUhELc1U4U+NfZB51SmijUjDXHAOXUS/ushS
5CmRSCf3q2X1CAB2yFgbu8Fs+0eXJHuOdEAc3zMIOE00N+1IA4XK/svE6X+YZYoZkdjCmbBTLWqB
eqJPv0eRZdRClYdco6NoF4QlOPtHWybyuz6o/6PuvJrrtrIs/Fe6/A4PwkGamu4HpBuYqUTpBUVR
FDIOcvr180F2T4u0x5x+HFd1ddkSiXsRDvbZe61vNXn410/J64JvP1X4BiDIcJnQ775aiYXVxJk7
9NupM7X4WjVr+7LKkyVH4Fe432pUed/bMR67iHRi6/1fH/tPVkHa0PRk9jw58G2vq00cZXrP87Od
EO9mMrRX3fxO+OZkeILMsGUXW8U3bT7mpd+zONbBXkR8KoelwtQvBrrlf/2B9r3zy1XZ0CFW0Kvd
CyL2ai+fJNNMINa1g3piwZ4VhiwrqTdtbZUhwWI20p+0YDakofiqglUYGRWlqhhv7IL/ZCGGn0gB
zuJFn/61yWIRSp3EazefGtnlSBrUNVSVIn5HIdi8sUT+ycoBVJh6jOY+xfJrm6fo45hif1tOGzOa
m3YoGDVXbePPSaOea1b+oCry8reT/B9Py38mz/L2t/PZ/+O/+Pcn2axdxpP26l//cTM9d8PYPf/t
6rHp/8aC8O1xyGT9X/sv+Z8fevkr/nGVPSGlkd+H13/rxQ9xpN8/SfA4PL74l7AesmG9G5+79f65
H8vhxwH4zPvf/L/+4d+ef/yW92vz/PdfnuRYD/tvS/jwv/z+R6dvf/9F40z/x8+//vc/u36s+DHv
Me0esz/8wPNjP/z9F1P9FTHArheAQwPicm8UzM+//wkiF7xLJncHNoqdO13Lbkj//otu/cruHlnK
3u3HBrrrUuh+//gj89cfSCEavYDa4bRrv/zzg724Vv+6dn+rx+pWMtnp+SIv704biQ0lo7FzJWkM
gcrhM/xcLpmKaeQ2u6bASp0xyvPqu6zy7DGnW3XJ9D3zyry0D8Y0bVHtxtU3kYI5L/JF7HHb2xeg
adhLVuI2DGMWb2wxftDK/vX8/vbhfrim2UHiiBWvXvnYoGZFWTJ24c02jj65De4Z9uqwhKUcJw9J
ZfyoiHZKvX6YKn9rSmQNTdZga4tzVK5j+sUkHPHWaZuvVuaipxCz8W43rzIPbGbxUatWld2JUD4b
XdaDFGTVtP2uECUEFbexP+qJGJHNT8oBvECm+muGnc3LLYtX3ZDEbpBRS7xbN1OGfZyjsLcKtIgd
T6nwmlxemcqQCr+z7ekZyNwgPJpz5K7p1rx+1ww7Mb26qFBOIOO2vqzd4HogFHP1jXVQf/lW+O1E
7msyagMOAGz35VV2ho1Q1BRFXWuPoVbpISI/f13cEvdTDXkmvpqqb1qjHaZyCo3+S105Bzu9R+Pu
gRuKpP0u5o1hR1mzEny3nFqmr+Noeg3/mQLFBzKJ8JOiVjhHIZU3Rij7Pfj6NuBxIEhbsKsFhv/y
029tMUi2VHz6YsqCZOj3/lpWv7F4/tk5wtnDQJX9046GfXkUzd6ytOrKLrDXWoSKySWt47uxuizt
6stmz5tXolN+o/v7g3/w4rtxK5AQB4B0t4qSlPPyqInR9TnFchcYNcSDRlTqJXESA16ATF0ekfIb
zzzC+a6+T+TdnsqGOjxX0ycU/9Wlma3ysuSNfDsKtVK9Kk2VSzXX8095qxUgJEojaLu5OCzWaupB
7iRv4eX1l+9Ybi2+AGsb4BBKVmaer74Ay8pmggJBK1ROS9AZ8+CbxZT62zY0np5bODbox/jbFNsR
2+gyylaDZ04lP0BqznIiX2f2TSUtw8WSUJD0pj9uhlIEFdLow1p2Z9Pq76oS2UPVyjyoUGxdaVIh
F5pQEJwU6v2wrfVNkSd1AAXwrdSql+9Uvh81p8bKTaMD8u0fxq7mpBh87LkN8kl0R73rTm3mTH6i
i+9sigOHYOo3ntaXTaPfjkg/m6bZDlliHvryligLlO9TxRGbrnvPhL/yVogzQaGACu2NN+rFVzXb
b0djeMbkz9ndXj9sYD/tl2VRqF0vujaAO+aXgzlEjZohWxGZgnnQcCKiB0He36pHyylEkL1p5vrD
c4eelWWJb6tyG+mv16YxVjoSGJM2SCw3OZSyEmc2ePGptDdsoj297HQF0jfWnc2sG2W2NFpWGtNu
/H7sJr9YJvxwk+sSnzRErjG83zC/hCJPXV/BuxDoqagDi4Y8npSq82onnfltloHlu+1pEanm+2q5
Ew61IRwbwNo1ppOUUXw4T25y3zOdeT+lY30o8SKEdg7edXNZQ80lXStvGBwJcLlEEcPakc44gzsl
xxE3lPIjPcfxTIjo5GU2l45QmuU3quG/VX39r5XUi+rrpnmu3w3d8/NAkfb/oebaUeD/e9F1fmwe
X5Zc+9//reYCyv8rolSe3X/WWgxtf4XphGIGIy6kcf7g91JLUE/tyWSsYbQVQNlTn/2z1FJ/hXsA
kGePvaeFQXH0b5Ra4LN4cH9a6/n9PM881HRL6MxYe1H5c61Vr/00rlNR3yIa0i/IfYrBssbCIxhv
ieSC3steeB2Pw/zBcedrdozxeug+43cJSky22SwvR/XRoshR7fG5WcbZc1NEXda5qLIo2krCZY36
y+75ibM7V4+P82rPga6SGrstShU0fbUEiWrGfomLy6OrTn6pmT+K3FI8G6ZyOCfc3aRTaB5IdtMn
RDLzHWSpPml0SVY+bGsKfjjXvyXrylbZ6SzPSW76ZLjIcvk0bJ0aVStw5Y3aJkyad7rKIzamYvIH
aCGBO+ufHLk+Cb0SRxdU1LVSsvL3ciqZXtXVldFr4zHvhkNxuyu03OPgJpdbdZmILqArA1//YiqS
e6XcKFDmFg9np5UBMwIl3JLkoQW25w0N2tHqiU6nZ89nozzY+mkVru8aOB5aBGqes4onwHpNVJFL
7Kn9vISLsdY+YcGAeMIkOc21ogSKnZvejLJtwSsm4UTjgCUKcu8jaqpRoz9DrpuRvOC1vdSOtYay
wrMH43ujdN1NgskkQMYnHsi+fawMTO+VXYhQYEHyq2TLD65RfctpU3qwwPVw6PYYV7ElB11FxCTi
qfPrqVGieJNP07g4wZZIN2yzvD/3K/TbxWpbSk1zDhoH9LxaM9mt5n4OZ8mC52qdvhsy2vdD2eU3
o9Pbh20RBI6Bsr/Mpg6c4VA8JO3cB7ZSfp1ouHvsDmUEgjT1dYjRETF65QM9Ko3dllZdMxfTL8am
/YIAIIbQUbNrb4f10pgXG/6O/Ip+AmLhan+uy6TnNDroE1tXD9FFLL49jGmkl+Y7Ll7m132SnAcx
5T6Jz8sRgf7dSpyuXzZlHAJqVv0Jt+c7hooJRkr3AykFRSSqARJdrmuAYHB1OnThz9ucxbdIhJ2o
J1XxohZz8hnCsR0O9bYEba1pg9/RDgrUasweMXna4TrtNzl20QubZoCnlqWDY1vNQ3x98pz3tX3q
4WZzDnoaRC3Imb6tEiQsq7iM88rx4qVbPCbpjZc1I5dvLhpPKuhplcSewixva4q0rp2+x242XVWW
gSh32Gw9JKRMhlqP5JQMNryIEfr8ySOTJw50JoI3ChcS2WSXBo6iJF6ROalfbFQ9Og7jqFdsnldN
9F5pWxjD4iqNhJyMYxlvZBKLtfC0rmgfylRrqRc31x/VoT/odtldaP3ShVbumOQRrlgw2YbOvpSk
wXIewK1YW4l8eRn83Cw5elaOSAV0UJQKCQzLGIPuJoAQzTqBlcrUaOgFKsB8iSG8AqFzYCfTh3pp
Gj+bjI8oSXFJI/isVOORFysbq8X6VAy6dlgkGyyiDb/bIumDAU2wP5t8I2Vcb+quUZhXJQiLiX66
Tm0eZlFDdEuSuQRj4uYhknxYeJlFZSgVJ5g62V4RJWmcOjdfA3PEVZZpSxXqU6yFVBsjpBxyzmuJ
Uqez58oD5bbRFJkLagkeYV71k7cmK+L9KnucsWcT6WHLc8I39goqk8gh8e2ox+UEAmf7TKu9ppnv
JrBMNgDxS1dwUbskIEpLhl3T28dJL62ozdFn//R6+33r/vNW/VWd9OPtgeDQ0qHkwHd4rYCBxl+0
s9HVt5S9FzhjA5OHQW0cXKzwm61koJ6O39iBv+oO8KGJybCZUSNwoP5zX72xRp2m3Gb14+20cjCF
YO1rqcZy15HZ/9bchskRIQzwFey9cbVvUV9Vvatiu1x/GytxkX9p6zUatumcZODvJzdYBuON3d4f
3sWvDrdva34qe7VtTFKmYsYtyo0Hka8PShoHZrEAA3pLTfknh3Jo05Bah21rz7l5eSgcHEVRLq3L
SbzujaucqHZxJ5U38NZ/uFRAKX4+yqtLFWt1LFubo+Tjp6U+x/Wdmr6hgtt/xYv6hd3x7rbh/xDD
ASd7+UWkFGMap8K5XTrHX8VZkNWziDtVfF+Gz399s//Jt0HMA3FtzyO1oA2/PBT9FZxZmebeUnbr
0s80Bj5vEEVedRW44WiF2HuZCJZml7C8PIQetx35l61yq+CF3QIKgb/+Cn/y+5nA08VDLbhDm1/d
YTl3OjfZlN91WX5HefGptvv7vz7EH88Sc71/HeL1WTKXMVMGa8zvtFz7NMKOd7P18/YmUeb1dWcF
gLzMWMHWd8rSXjz//KzgGwcGQjjCbdpcleXNNEb08ldMFW81el5/Hw7EWkMjklYVItK9oP/5QKup
9ITa4iy0SxSq5aOSvSveaiq+GvBBpWI6Dolov7GQxP1Bvcgunr6dI5Jbwi7Riowefp7cvcvKS6AN
5wo7qGPmfh5//Otr9fp2ADa27y9YdrifGbG9Ookp4SBLYYn8tvXH+LlW3no9aPvJ+fnp5ABITbil
6ejSUHZePTK5gexWM7rylnlvtLgbgIgkcrW73M2D0Sm9UT/NVM/ubdoZgYp+4a+/349O1evjs62x
Obl7o/vH5/tpRc0gsK5bmue36AvwxEyTvOqMAobFwk5dV+MxrGisef0k1XBu3MGfSO/+oo8CaYUi
H3SG056cTOmDtTHvqprA2lW1nhmWZ7eQSCrfdgf7UKM7xtCIjwli9xr0Kfk1OS/GhNQwStrN6gqv
KRwj7F0zvnEmbWBQ2W+RVcXmkZTf+Y3X1h9vWepf7iOEqQLljf2q/cWAXXGa1s5upXp027Mrr7Xi
9q/P7J/cORyC5WKfCevu65FeKV26albCfujObSg5gn/31/OyZkhGc3UP71Bf3Zh9lS+pO7fj7Yzh
zHlvy7ccE3/8/C8P8GqhZdSt4InhAIvqIfpohje+AGveH+991m/oWvwDKRI7zMuFI7cM6O1Ka9/Y
hT7uHi7N3zU3xwED1VEuEN2xhBUPet7jDOJtcJj7HKSBDl+D22omFFlLiis2qMnUTuECgtrbJjdD
QJk+mb1h3bqE053TMo/jyJr1z6qaZz5WE4f2aoYqsZNTfGmz62OTPuvXKrgLmlPEAncOfbwEudNF
0uL8omneSx2lajmHNSflesIb/D51s+awzhj5/NRIvi/tUh22usnns200adiZE5vl3FkikEC0mWaj
CBKl+4CYb5984M4gmY6S2PKR/c/nYoN+Z/RVQxGcDoHlAE9YXPMwNXrlN4ybyERf3Gsy9lCFJl3m
ywVJkqey+KJ1HuJPBkZ9vKhre6D5m171ZUuLguThG2dR2nu7UGmM173zxSrGfvXtJk4vLWdrP4h2
aa9SUVlnG49nOIIzQHY60/GlA/c1Y804A1MdA4KcioNZOva3Ph4QA/a2GiTNrIYLzQd/dbQkZG6m
nhyHul5JjDnqnPWpyuDg9/X0GYS+CEQxDqGLJ8UHEt8eumzELpqk96rePCQp/lWjX6wob+rcn518
ucAlpgQD8wwz0PGERbItOVMAPK/UXqnDwZpaHG1Tj29MkqgGv/ZKlmK7brOpjgazzb2x6viY3doe
26RpYFvZAzs9AT8u6cajnIo01Bpj9tN6SEavVSTNmUG1r1pRlMxLdHbkTuncoRPkADm6yONWDx8R
sXZ+q0Bu6o2s9XRFbQkocoaTRvD7hVaO4lLrZvWys2ZCmzANnjMESAczTrPImlD2bYvqsMvFchAp
feOI53w0r9ikrUQ/IX0q1ULeoxcQ3DKjeLbZ+gkSKrvxua+2h9qB9r043XyGrAG5K+4zv5zc7R7U
fnsxVvX8HeLq16nSOqQPnRX1LuuwkTZLxIkGeQ8Y6K6YQVo6iZUeNWK0Qkcuxg14D41rSpw6jQrr
lNP8jFJp9WSPkfBiJa0BKIUfc6vko7sksNx6QE5yWNIIFWX13XUM3WvMOfer0Z7DNF6si4XH7bQh
+TkXKjO1pFqbE2wPLnC+6Z6FZj7qczGdam7fe3xgFdZe0Rt3GFEwEY/O5mvwynyLlD+f7XwTlhvN
bmIdFA/Vn42Ezxx9LdEfO6HVYW0M8JgFw4hR3RGFiQK2SMlJ+JjrhHiUEvKrNFLPdKp9SUtsD8wl
RHJTvZPWVgemTIYToaryetfQnAqRTqGTrOaxQLoHgcZYL7tNY6PYQDHTrDrhL1tqoMlhC3Du4BSn
6Y8ZfFvLoDagMvESmi/c1u68VRtzwJNwH2THAE82dAGYBuFYrjS6LGt2bnthBWO8nmOFZt1jZX2g
73ANUiHx8XzLS4si67IwGho+qMOihKsHQL338/q9M5vgmawQyci+RZ6zcDKKb5RM7waDgDVWS4Lj
9WRhTNZPH2aLRLi6jrUTVKUySnsnv2GMhmqp6kZP69f+DOdECa05T08d3c9jJQl7Y94MYmRtNr+c
DRnMJXnr+AUT2gBDOd0h4HxaK/AuM1FZt/RRaPWITgSNMdhB1lvG1Upc2ckYJMJhA8nZCMwsnEHS
kS5nw3KpuymAveKmHtw0uLizTQ5HN7BwIT5UHxXL7C82Z+nDhlX10KVDi8U7tn2AKDyWk5ueyOeq
wrKsmkivEhmptKY8pynkrYYhNaxILDvWVm1dTRM5tmnbfiOWwb10c0U5Gxmh52rmQksBbHkeZfww
mu6XtVQ/zzX2WStrHE8DkRKZk5bAYa2fULWRgYSLwZ8Hh7WxKIuv4Hj641JX8k5r5+l5U9Mi9Y1R
6L5qjdP7qWnzC1bBFhKRICcoGa2LkeAPP5HsZAinzA6rm91ro92EgIwXn0LlnTlr07EGuxYBUsFF
q+Dj7ffG55jm7iHdxiVUaok3zVjz663LFG9WOJ9jq7ifs7XuQpkn1QleWHMU1pJ81pbBDi1ZzJjT
x/x2thQnzJq49Y0dXraZyXi9zgzml4bseK/VU8VPYJF7tdLY72eyKv1SwvXo9f3VF7PG+Sbpln6p
VMODBkFW9zKQ0izxvBO8dVieDIvTVqqddUTkXbxzJfkEnlmuiOO0WD1v7aJeD+WtpIuT0wu156e+
slWM1bRLIN2JAy3Te0Lpt8jQ1ynSUrF5Wjo/19KYvbmu3XMHFdhf2DpeiXEaWcMYODkWElZQy88N
YVzHjBhOD2OQelTSWg8qpZqw9SnZ7WIbXyUJht/0aVYCA6TDjWPn8mvebybaYgtdHHbr5trODZ0l
2ywPFaq705rqmq9oc36xOCqnbqR2GGX+NC5Me8OuR70RkIFe3KUOfl+vnvPkUExrpnu8vdGXDmN2
qPQ8uV3dSUxExahbJKkrrjGqpTD0QVL0A07q1u3sQ9nLnOi99Ik22OrBC9bPuSI+AYPXrqRMvqp8
iQCPOL3glV5wDWewq0bPhUfrDbEh3wlBc7gFu+4vdUPojRlbw11tj9DAUc9da9lAhp6apCFwEoR4
hI7jABdjo3l2NYizgkow6Bfia2WMiI8bv78DY955YAKb677mXY6Zvw9SgeygH9XeN4yYJAA5ZQ8z
Ff+p2huhskv51ab+RV2H5ALGkOO3NOzDLJZapLEP8aYpnYN2Grtw6vPvSMq7x9TUnuf9f+DUAm6c
4QwdzR2Z1jnulZnMj7nFQEVLcbeWjl4el64tnxkNadQSDk+soT4xU3yUs6E8TuyYo1E4Y6gUqv5+
tWI8b4Di+dF8Ha6bQmFKEk9zAIMlOU6iypkLOLOfuakK/bXp92g+xe9bHd2IOpWB00FVH/tpvcWc
+ogdI5+9NOm+asb2LAhXOkGQ6wbACsvqq1jYL5ayzkLQkMBkremrUdp8Z3VmBRlShb3zMPKaVKb5
GrMw8bZd3Yc1+6UcJY10Du5k3czJem0whRlAQHXiY5c8OImLEtmZPIX10psnsdyINbWCeGy+k7jz
3CnKQGMUOpKqMdHXGSZdTGR9RlAkHHbSlu6tch6DvlAnv7FsYPEW81kSlTHWlnNzcJqYmGT6zcHc
2dVR4je5kiw/yBTx2S17i1GYpRp1bSN9xr3j3pVXKalMrTuMXQIezgVZwkYgCao8XqORgKWTgeUU
yYH6pdaK8rjmY+GPmdWejcIAptBU7hmhtcpbM+HUITQCa7A6UbmY20Fs8R67mk5RVlpPRj6MvqEi
EHVyVlMZz+ZBM9v0g+LWAIINCvcCVAZUgYy+OKMkgC+ue5kq9nXnlpsvCc77CJNOhCODkI+ZBk6M
abPtgjAUtJ5zKFfnkZQvGv6rxUdblnNSaa3ftsK5Xx264CS8L7RYlsSHWfpUT318OY+bIDRUPFoa
ZVdWafgfKig7XtYl8pg5uxLHnmWwNaIhqMUmW70ezWNSWcPXdanj60V32ssU5auvV412D0Em9zTW
f1646Slf5B13nQjUHvNc7kzFbdlTv1qL/LCkCDINbPUeaLHuhLHuU+MMIozTagm7uP62UiSFlptx
q7osQrsLqPO6Ph0DhvjrDfgPpjsCyih4nCmkr5/vLBuSl/14qdvIJio19ZiQdHSSZHyR6gVSXM2A
UFEYUwe0rYtvrXKarwB2JFcsdOtxakvlGJt5FyH7Khl3MK/Smmzk/i3hXhR5PFz1c1vu4iuqrrXF
Iqp2Fam3qZn093ACzCfm+3lYNQJDDt6E9yJvjJtEttNBNEn5oWjwyeltJ/abscHX0nGZ2AzhYmGb
dB6Izzn0kAP9FsXqWVOdb7WeWGFbMy6ViZ4e+jYFhpovSbToM9jlxVS8GB69L0QGfHPTjzHpDX6W
SeBug2yueM7LgBDYkmFZm0VLu34t6KRgJG7WYyKTZ2Yb81Wfx/P7ahOKl2Zmer0u5s5WrMF2QCUM
DDEpUVrVNGQLPfER0egBQ6EU2Fmub++WLGtv4nhiLgRhpgbn0btHZrkAiw1jaA4t4RY+IQ/gUlZt
+pqR5nBlqTIJ9UIdj21Zr7fQyNePeZ3p53ab1kAoG5qkZG2v4Fiap24V7UVDdvZDacHaURRtyljy
ljlIFaU46GywDgyp7TBzjXuwtDJhfLkAcYvN4t7QmmNHGd7QLUKijoypU+WBei09ozeqPuZqSynX
1/HDxNQoYr2sD6bRAwntycY0SInx9VlBmbaNCIgwWSBh2d6x5YK5ShiJN8h0zZiFuulxjZnrbZk2
P9Z9bYUj+a83Ww1jydDW/JRp7IlVLXlKWvcds1DFg7XXe/Fc4NsxcvNqstv83uLeOVlxmxxEz/uK
gjS/xrG5XLebKSLNWD5XOtN1QCZplI76enAtwhm2jT3/pIE0r2bmomye0Y6YpXUGBt4HGWjEUF1t
46obtO+gOqrTzCN7sCD8BHMG7LljeQzYkN9hFplPqZMizSzn7sJSlyKaeg2NAGzCS+Qpg89uN72W
tdXd1XppnPEomOFqjbWvkzEalH1ZH7uG69fmC5LElDAzBoDj5m00ssBDSfdzk2bPilR7TzameawU
BwO74n4ZKp6DUhOfwMSUx3atNU8FjXQBGDhlg+l+ZEvFNHyicpqG1A31fhJcllaDZFVLf4sNEeob
1bklJvOU6wpuHH3s/dIxePIzzgu6Iw0hjyCrOdHUIE1x7sjtvZLp1GEmr4Sk2+ar3J1oAAJWOAPq
27FNEKXgVZiHDLqoDyNrPsajBf216N3D4gLEjTeFjcComB+WodKDOiPBcJ61bwzoAWe5rkAmX35d
Y7M7oR6aAO3Gy80AVeagFvPzaI/u9dooqMCw4LEeyuWUVLUBApKFPVXy+kIatnuEtDmHyUqJBPad
F16cs29iYnKeRls8zCsE9p2Y81l3RwcgRFzdc+LAxG5L8dQuyn5bVF/EZCysTyB/09W6lKVOWLIC
EkgfTNMrDQNqEWjVoJPsQVMwW/5IkCow436IwFpmoVB4BRkE28NcyaBr2X3rTQMQvWQaSwatoBb1
mS3zMiiMW+2t98nXnjxIbc/ADWgKNaMV9Cp3BgRzPUgLtvbxPCZHAMBDgJszPxP0WEROBhmzrT1C
Y/uT2tb6kUfEz5ABM1s3b4yiqN6TLWr5zdB8LNwuDsWOhYVqaaFbyfKo1cEljFpJG96Uc2grUOSa
XHsQaWIEcxXPYWsTZbhBgI3WOl7D0VXHhwKcT0h4R89o1pgPtPj1iOYxDXVb6suBnpdLRk4NynFj
W3ya1WLwIWXVB0MrJsQ1SC0mneVOK/fSNBWFl0OiCux44xacVfM66wdWbKlz5Kmm1Cck+2TL8bvR
Y9tau7EIutLuwx7QqVc4lRUUkyju5Q8IfdvXh3Re25Myr/2hl3N9rEaZHK12cqJJuF0Inn+44ivU
YbuIkkj2Wbtc4mV4zHPtM4P1wXcWiLymqNcA+64aYaClREhtcchbnIp5DJuYVhXb9Cxl2r0l1aXb
p817JLLyBljGd3IKE09rQXVZE/KgYUb+gfutPvI5Xb8qdKoS+qThhN3yWm8YFyFO7W+zri8uZjF+
tfmH9Y02SalnxQ0bF7yqk5Nc7zZvqh9ur1NbFDKq4S4fi6aXF8lA233Go824ndNd9gSW2XBrHyBF
6Y8DcIiQ1yjEpn7FftMa9rHJeTLztIF9PditchknoKSbxaR1xsrsiWb64Gi57tdtPgU9Xp1jAtXn
ZHOWbpgU8CA4eXdQkbneNYODsGTrVYrJODvMZJ+GCoFuURKPbgR/sPcYmvBtWtEccoTkRysppwgZ
5+dW6MOBfCdMm2u2hG7WGry1uWUXxCo3uZlNBxkv2iHR9ncVm7nIzjotRHrgsr21BJJg62HqOnnU
kat4FZsVv6rX9C4RmjwZyDmuEKT0QWzM7Wlbdr1oNpWRMyyofFIkAnGTFae4xCma504R9DmgN8yw
X5e0qHxYyNYxEUxTZDU2QC9oLNRDpUUNMZBR7TTdtzlu03eK3SFw5I71GALzSs32ljEbxdlXOiPa
Ujoc8yFVmoDXWub3PS+SsTLAS4/iKI1SvyxAifm1rbH9b5KYGi6p64uKoO8oGbWHIm1pK+Sx49G2
Gb0MlLgnCyX20nSkY627tWchkrjUVX0526lRHeDSdSGI6eZSdwbo26WoDxJEs0fQgLzaAwKCwbYK
v7UK7TZFJnScE97wm1I/b0lRnVhyx0jWtOe2alzPuSjo4A4xFUUyENo8OHChk32XaPZu0Gym8mCU
kxNUNqS21IB5jjBInrNe0d+3Kav0piSIh5xUjeaq/0qrXKUBsynglLGer1UDopx4aDNy6Ib5o1Jo
h1EUMFxmWGGEUja0gbuPKrFBwbq2RrgueewpTOJOCbiY+3ntvF4Do7YqzewV1FKeJprVrxx39dlA
DnT12Lhj+XY+VZu+XDaG8t6yaQgCvQdck8wqbwo0OQnIYSqOnr7U1j6Jkq7BpPR2OKut5tX51t3u
HX3f7R1e2Lq9Ps/9xARt0keYeGCEs5GEkaIaCUYXrfIpZptwqXc0IyEmUzuwq/eMhXiOjubcfV7c
qvVFkQvlq1MtJBOI3g27rODUao11TecypYHFtRWGsl6lWlFEyuTkhx6Cx2mp7PE9eA8UfZk6QoFT
xaE3kiGisEeR27UdX3yXxOrDijswawIsY60/9TY3hzVmF7O0lYCcEoIMhNU9ZAXSra7UundjWzuQ
2ntn8ZuyGK+kqSvYLsGWEo+of2TmsmtpqQi9WrYJs4TapD9aZWFcodohaagYyvJ2UfpPHQkMwTBv
rY9pb+ICz+SXunRMamfuvhWNO93EWt7eEFI0X9iVPh+cLfsI/ny4QADXebKsrYb1jKBAj62LHdh0
bcNap+YBaSA/CFHr30W8O8kHEuG8JYYyR2ZGEw6mVK/rBWantlmHNp81OlIl9SFK68BcgCpilt0C
nYXvgFZ/imZ29D59VtXrlbWI2NmJc+Wwn1ukm1D5msB11imt0JZtZYJd0U2am26sk89jIZXr0aTe
GpbN8NW4g/oJtuaWOIklKpNKf2fG2ugifqJTRvsgCaAXS98Ri3kxZNZ8jdaojzBqgQ/h1r0Z1IYo
RgVbHbK+5lM71WibtK55LxjdCe2/STuz3biVLIt+EQHOwyuTOWtKTbb1QtiSxXkegsGv78Vb3Sgr
ZShx0f1wUVW4LWYyg8ET5+y99vAKXhzwD/bFK8NK8p8QOXUi5GNxa1N6+QZ5AbswnpXA6hLtxfUK
9Z3D4Q8rC8UN0zb1xZvm9BlbwKD4I92yb2PuRvuGBtxWEeqjqWHCA6fmsH24G410rhsW3bPRVa4I
NDEUj+pQ174Z1/mWjPi5oEAldjtv8CMGlcxrdz3XmFSUgXVSpBU97NaxbjlavrEXDrehkWgERvT3
DAvjXc7bgLYupQN0a5PPQ0/MNnrDl1ZKOkDfKiynrGWrNdPTkFi/VJHkR7XkYJE24XjbqjAVtaam
u9fRNkQbE/p1I36hqbLXoCnj7QDmvvZrgkmuJAOGwEWcGnQskLtU0DIYO2vk3Mx5XzMTKql0gdeo
klybRcWRmRHRE+CBJc2zcbpNSENe10asH7AO0czIFYSkCo3qjkZouyoY7G806anvM7gMkKR6fq8T
D/CQNHHzBLq3vzYykpMpKkairL3+R8+cXOe4m78AnZx3IPLHfaw2YBnENIEwSMOYl1My/Oq1HN4M
hvI7yAkL6UkYOLE6jqwZkSLfPEiPBwP+41Hwelw16VwFaewq15Vk6ttp/U63ZxxCzLTWHMbQH0gF
S4tVlXiZ8dge67HutjUon1UNOp/6P3O2RQm1foh0OQVeLuTToLmpznCMhmzrgLNAaI3W14Wnj/fN
BQ1u9MFcte5vAKn9xq5AT84WZy59+UeZVMoWTyrf12A2RnT6S2j02hKc86bEiXZyFJV29BC7QF/7
SFFRZcZ6++gO3kNVAeQE2p/kW0VBuyumvsMK3Knmc6No5huIU5kEfaS7V8R+G1QM9KeqBJS022fR
VZdXxknmc8HcqnEOru1LMVwnrl5v1RpsJ59j9pspRaisF022UhwXbkOGoLibQ8E5iDWCxiGNjN6f
s0lue36WLVyL8UecGukVJNvmJusYv5QaKseksPPAYPZ3U2nRXK8ze4zKNQbtBpx6VTCL85RvFf61
FU1lc2XRpFrpUYWPi9HwZtTwPsWxOgdm2MdrV4njY4gy76CiJtnFIV2SYXAbTjFOtqpwS4DCzxab
vKKczDked3UjObyAebznEIYstAH7Nnm22FkahbMZ6t46BSi0KfoQX1kxzozceeQHKPIBiCxmbrKa
d8VohMh7dQr9yMxXcEOhcGSG4Q9ZaAejMObNROrEynkLi1Oq/BibWvLOjumtGU3KEdtr3xPFm6Gx
ReCMfSBbzOKXEs0oo9zn1/hpNq36RiNb7fl7sn0Y29JdDwPhC1kFIoTUC8FhAU/VpMYteMCc4ZLE
hqO4otw4nWMdncmZVqbd65R8dMKnLnnjfK0HYk4RhS7lWOcVbZBEtCsM5jArtWa8pPbyp6vFHK2L
eaK+YC9PXB9bf7miwfVLaDohOq0KqnOMHnjFmc/hIrWnx5p9465rr15T0EZrG5QImZEcQ0GuH8NP
BQBu95qDhLozGCetiykn4cDT8ns5eNb3rC+mZ6Wz+iYYpzyndZPrQTd2tV/UI3aanjYxSLfvVlcZ
vlNyYvbsKA4aqovjXCqgWhOodqjDGDRyBiK/tocnhHcNU6TK0OanIitQAWkFmTiASl8GUza9iJCH
2p/Tqt97HThditLM8CfqjZvBwD6fUSPUukaHULPbje6KfqeQDMcHGMZdEYnogPjcXNmlo3+XOXgA
P40BAleeI26HprYCw5bx0Y4M9UXJTWojixzQjVVO+oo1ZwTEGA17hyPLo8OJaRVHhXuUA2h/39Wq
bx6AWQ70UgbSJuGqDdUw4NzQ+UMsUnIoaxhz5DfSKBvEqocgsOlNQ1srxIdgTNOmrVQGF1NbqH5r
y4YWOGnNh1Sa9UPuauYjtGAK/HToGXgzf0xE/yucOjqKdllgP1Vrmn7DeIzrrtykQLrQnyfxQZlN
fo8UzjNGRGuoqOpaqw+cWuaPisxJ/4EG+CsOzZS3/TS+1zXhKRzZxbaYtOwhlaG309Qm+TUBQKP3
yRGGJpvg3Fj06xkH06NTyOGeaSLj0lFBag9DT9NhNY7q7aDToRfqApE25kSeePsxhlW7gVRiQAac
3QUHgLHFHjI4BQWhdLeWVTcboL/q2qXfgb1UMeSRdiBcudhhMDeYcmMZ+Y2RluPtpNQWVhDjrXBK
laKQ/rQwyv5ozEW6n+neMmqqFlGNYr2qQ0E7s3ZUWoHWL5lBNHZiMbdYU9TfMRU+4SNKtDL0ytk4
eNRmtfTjUazGxLL9sdBjDqiwwFGX0fCpojB9iFk491ku0je6ccOwseo5uWNwiJCdx2WL9HH2OdrB
K2eJxytQkNKvjDaGa6RPtNlnlfge2uBalXs77nZ3KptRJ3x80O8S1WAIWdu3IwXOyeKI1qCsycct
GTnhZtYRgFDvqmu83s2+yvJ2rWEnVKxjlODCyYTkQYkLkMy2oXbrOe8LGqKO1mDsYCZxlQAxwgAZ
FwdjCKs306FVPknFONqVbv+IAT4ixicdvs6XOo3CZEOjn6EcUcJrhsDeodd6Mxik+xNEwUQFNUgi
h1q2k5p89iaN4lWJLjGBmED3xNBvmT3oPwoOWFbQztTp3UTPhDkGsgAwd2a7sl0hn+u673aYCukz
AA0Pt0Vs0JZvNeUmg43HISVu10rfWUypcKJUlcW9CElB2Vptn7+Pmhl+Dzt9PqVpYj97pHRRAxGc
Rlg1k4XcuRdGanYEq7Bdfq16+4sMFJ08iBeeWIAV2rlwr4EfpvZW1NyRBX7tMPkdpmRtDcXRauSt
aZRP2LuhFyGyqMf119f+LIhbRMdLmAf2fZCwZ4q70YP4nbC53eGSbbfeJX7M5z8PzRA3p4G2lUmc
eYYAoZphXm+N4S0YF1SX0v6XwunFBkvwHtxDT0fraZ0p9fOpJJsg18NbdcqvM28MeuUS2vXTV4Aq
qi5RI+Q9wlNyzy7RUqY2QyXmO9pZPUiuUlz4+c9914sge4EvLDmZ/IMF8FExmA1SWpHdNje6Fmn0
qhRyYWrkaMe87bG+2EWH8cac11FHR3wolfE6VNUsqEuO3kra5b+H0Z05/o6xehijwVrTZS73eS91
nxTA4a5C5/JCxcFowSHN9FJy6yIe/1Ns+8/HX1hbLCAIzc6Z2j/XVbKHnKK5YQ4J7f22E9vEqSiH
n1V2gkrneY274N8t2+WaLnR/LOZggrByfbxlYa6iF5BNcwMfmn35wSwv+Pz/c9c/fq1FnE3TxNah
aBnWsi7+0BCDRIksutL9TWR3LR4mhy5vplERIgSZxS+WDGkABM6tyhTFiJ7Gy0+ALM6nbKJXOHPu
mGtveqRLZu0SBgpLBSCeQ/wqK4IlsCLqS887L3gX0OzZNGFW7sDkceIx3bzaI3+wNlqiz1fEWi1w
RCpQJrhDMBcaUzGv2+cc6YNSV7wV8/FnWi9lgNOzxqBF9mSfts6uUiSt1oKWDQEV3qFsy6eQP0uV
qWp+FcWkFJsa6ihKWbZw/H9be3D7tTum+i4f4v7oJH0F7KnIbnoe8Qc5DO2NI3jOnEY+VigqbxJN
7Y6lgRQMzlsd5hsibB1MiXqzrWtQhpOoX6mHCOsDXfQMkQlVXDT1QYvAJEjVzN3rbnugzOfkESeV
OChm/puHwT3Fo4vKwB7na8ctmr2jeeJ7whSFxjnI742UWs1y5wwrTU4cPoGk2Qbv0LvMLUINbFUJ
hG7km66k69VYXfdQJXhbp35Mb3L0KCdyLzJrMxUZPOyWk3GJd2ttTHZx8DwZ1b7RaskjJkhrbQ7K
hKXaftXtxt7Pix5L4tY9FIT09P5EaCLjJMgZGf/OdZxL3hCcwyhjksni3ub5XlFket9V9RAIRwNr
UdVoKMkZ/+3aebwW7a3WmGsXOpMRxUeZ6IyLkgJbpSqqO7LZtN+6XdJEnxgI1n5m07kOZ6SwXQdd
EkGRvCJjhOi1Mi/9WvHoeCmeuaLkoF/kcsw4evbwltASPnlEOu87Z+ZwoinpjTZX+X4G1xEUvVds
aTNQT8msw2YYqspK6F1+SrsKTFDXMLR3G4mCZ7RCc0OCQU16gVUMR8J15kDrQ7x7jT3ZyPtdyfDD
nl9Hhf+tZP1lEPgypjiOXpubYa6o6eHyQdwkrvM7inLe/86cbftMVker7F+6wUueomqkKZUhxcIN
Et0AT5qCNG2Ta7JDGFkooxrMojcOIgZ351upofpurlanWvkhu2+Ehuj6vEXoitOvjeMn16jvlLa6
SjjAjUVYXCfzgHAxzgN0htUzWRvGS5tG2UPUdM12ptu1r7VCHAZtiG88UbtXVD90IkGD8fNY8SIh
rxz7mMi+XptM7b9VKCafSoMKbu52rSZaZpZpqZGDKVk/oTOdVIchZFSGP1o5vYadUf9SWrKCUzL+
0qWt6t4oSF8QuFoGs8pICxom3CuMBvmevrY4qE4sGbcNNCvAl85bJPTutoWipfl6F6T6Gt+/nY76
N3dE9ar2LvJpsl6YSrdewkTeA5MLMSA0Nsyi9Ot4lNEhspW32tOZ6XTl7wgZVNDlyG/4COE7cp96
MymgwoTSDitd4sGWTvMOHtZb27FDMz5a1LK56uzyuvaC0dLFQecVxk+d2Ej4NP3R1WklCHv6aVN/
vmltpB+izEmwBZfmtRJ77VGxZbmeDbO5CisxrutOeFdVl9Oe8OArwDHIfJJCMyYWODYLs6a33c/p
JXLimasRKb9um/BPwD9YBiapM3PA3IqwjQBD3ulx7ExrFGDzrRqWyUNk1s6v3rW7p5Z0Ngb5jDYv
FAEfvRu8+Xnvw10iZ5cK1fv0ElWVkPDHCS18gyJCrFX20exCqbd8/P++0JZLACrUF9MRdEw4iGf2
EMhMoUZOtXeD63x6a+cg7NbDpWrp0kXO3ppzkVdmaHARghTzJmCAbiQrK73w+r90lbOqlW5OnmaF
8MgKXM3iJtRXOhLE4YKNcfmsH26Y58J6MrljEIsNXT0rMlIDxbM5xgkvjmTYRJNoblI5RtuvS5nz
7+K5mo610DAxTVJqnJdPXaZ1tao28x1T3igYZpltM3QxGxWBwkEhJe3CSvt4PYdqE5+ezSa1/BPK
z1m5lvVzrElZ6gx+4zX6K6gk6pK9pay+/l4f797n65zVzQJLJQfzSr8259G9TWZXrpUqC1++vsql
b3PmbMRMVqEc5tvU8BJi2lyvCvLt4RJV9uwynI4cWIYgVS1y86B26B+LQcwhoRETOvjAUJieJm09
6dD8vPCEnpkbFy4fMW64DW0UnNyfs2WtN/i6GPI09yGvysSogzA+tNMu5T8J6xIO++z3WS5mQgHB
DIxlbIkD/PiVjGbITRc88b3+wnS2ffr6d/nLX2c142ukLFMd89wopgijh5GqFveFuqduVXf/9s9j
m1ShqmDBwMLoLpf/ozi3rMkEBmAp96Pw/OSE7P/CU7Lc6v8++8tx3NF5RmwTr5KNju7sKWkSkY9m
qFn3G5k9q7GBdqO8YGH+dAleN8uW7PEoLtC7M5Mk6S88nFPfnpyRxN5xPWKHojb8+kadL1zIixyQ
OcNwNjZ43M+ewonc+ETVRX1SLbHuyZEfyYI1ngsEz19fSFvWy4c7tqSSYAkkDQB/oOWd/SRlXeok
m2XGCYa1Qe2lHVoLl5nVIw6shuJ20XzR3z12HWareeItJJ6xovy7hgCjWxABJFfwDl8Y8wtB58+F
kdWmVXTNNN5Hu1DZlsq/XXfLn3d1nME0BQiSOHuHakoTo2GxxnuCF39atfUdiMvX9/HTgwPy3wb2
r2u0G7iVZ6siHVRkz4jh7iVxxVSY0eb/9/fPbhDxZkREgRu4bzj2MAdCvfv1BZYV9WEd/PNI8pqh
bwKG2l3WyR+P5iQmxKnsLA95DSyxz46MTQIcIyugJPsuqwj4Zsjy9TXPb5pJo3AJ+nEtlG08Vsuj
9sc1tY6ooTLNKP1R/DlrKur/399fnrI//r6p11XHYLE65fnJY7h6CZZ6fs+WypPmD7wJtgKqjbMf
JSGkLExpot1Zc3js42hrmcMhH51FIFMSZRmi4J8u3LOPbRtXw7cG1RMC1D9XpXfz8TtpIrJc9AbF
qYq/4fuaxXevYyJ4p3ffw6TEeHHRFb4s3f+ujE9XPF/aiHjTWOhlAQ6qxbFvplctGQuNjN8y0aEB
rBkmISE7KFV3LOrh9PVveEaX+7/LYwt32QrB7J8tEmkkPZrEiCFd0x54y34fQG8aCF7GJEmCcQxt
Ggt4yGRtHwAZPCrMfS58hL/dc16HlPq8uTzc2h/veZK1htYzYzrpinEzKf31mINiR+X17lbzd+ql
le3FpHO219VkBRa0BnDQDrqU9Cex3Ls2XXSj2moqXMDX7RGN7oXXxV8/IAB1XhvUveo5FmwYI+ya
CPlPecFGPk8IIDzP702kTSU+IruSQWv3r6mTXai1z3rg//l1mJ8tKXa6RnPv7Nfp6k7LzDQvThkO
qk7SuC85ptAHL6wn9lljfHG7K2W68Lo4e2t9vuzZky0ZvRCdzqIIzYmGya5B7yZeZHSyYoCq0/eQ
NO28u0Uzg/0zvrCteB+f+89XP6sy1CqpcJkVxUnJGHXiSj3mTmMxe8HMZBe/RhuvbB+VHIFjrAvI
BV6Zvf7OR/vByp0VxcWmmZ2rGh8V76I9tPrEn7Qay0LzKuJ2ySRV7yxaTxui59e14BrtXICgpcdI
q24LTW3F1uRu5DjA2sWrZJXRahF3C/qMWok7R7HXaYnxGxXdTTxBDJvn73hOjqScYv4QNXZKSM5V
vJGExhgGCyZiqxf6tBvCmjaokT8R1f1ol+pdmNUrDOKTPyIs7CwZaHV5cBttbcrmQdjexqsQekyl
O/uisLM1AXkgnBidmbh3V6FV0JnS0qCp9C1xcr/HxvyJ3QrXqejXbWGsWnpHCUpRtCjooKPosUm6
YZV2+jeti46O+ztjBk8n8tk26SFqw7itZx53gRRyFQkN5dN4JSvzcVLEVZk260rSHh2xVtdddH9h
I/hYlv3vD8+4hUMFBT/v+o8bAfsAjTdaZSfVdu+Y8MLk8qYaVZFymCJ9G8tmbRXYi+x5a5ANQ7jZ
U5yIlYZqgFnYz3JQTphMLu2Qy6v54waN+JRh0D9VL/CMs+3JqJgXJ2ZVn7LmzeJNwO9kIi9RtKcm
3XioHRT5sx8fDUJGZLu9cEs+PwsokZh9ERFBJg7/6eMtAbGTjrbMqFTxcR1nVFkbQ9HbddKbM4rR
SX1vUSf9mr0eP4bT1rd9Pv9C+xAfZgIP10pu2IdBeP1t20h8Y0nUHwjINDeqyIa3rz+r8flNxmc1
OXbAheFwA/f6Qz3gYpFAKmlVp9bbJ+NbUn0jdfTa81LkAHcmQpJ0uI7UF0SkftXcGI76qwXfZ83l
VTvdhgBC8L8EhvuzzNDale8TQ9BcaXl2cTDnjP4gOkTG1aQmdHyzOy/9V6CQZfUxN9N0EjL4rekG
ne21SRrVDKRkfZrN/hjK7C5LmgR4gJJd2OD+sqtTLROSxTWZb3Ki+nijABZqrY5471TmyKaZRMRv
CGvyXa84b1M5FbeJZ07XMDPkEZE4ev9kMi8UvH9ZV0DPFx4VEZtLXf3xI9hOUohw6OpT0jxLYd2X
BYmliJMQfnv5q6nmF17yn1+hfGXen3RyLKZG7tlDpKhRpVoZNzcqPfvVFHOOJAaiXeT08c6qJv2p
yNoS9auG9aBHefD12vzr1zU4/TCuZNB0DkgiaQchX1PWJ5Q3mKmZDPpRVd4nfYHfkSAPc0ETe/aF
p/djAf7PinJ1Up6oYXkiyMb6eJM7NQ4ZAiw3OYbO2eXwKqd/XyFwY/97jX8eyj+KcCJHamUe+/pE
xrKH0qGX5qq2nhEU42mbgtFbl1qyl0N5YQEtT8PZrkjblDRb6Ni0zs7rxtrQMD6HLndU8x5HV0MM
Nj7NSOS+/uG0z9fhzAQ3iTMM8OpPLeAmQeesl0576jTrtgvLJ6UaUS3nuyhmdoVECt7RI5gL4sva
DQNpKugWVigmWa+o70WmXVhJy4b78Xt//DzLSvvjfuOSLeTsui0V2a3VsTuxchA++0rXbkT2+PW3
//xCXC5GMgFNSYrjcyTVBAxoTjoLl1iS7ImPWouhJ7S62CF8v3Dw+culNLg6tD6XRijRhR+/VyLZ
/yRCM1S06YNtVd4p02pvE6X6O+EYzoW7+Jdflas5Hv9nGAut9uPVgN4OWjr2y9UotupuozrlmsiX
r2/f56eehgTNSfBuKkKITzoLD+deH0/dqbbadVcMPx08/Jbhsgtk67TvrjCNXHgsPj/yyyUJ2Foe
eprXZ4+8IlsnnzQumc1C32MVVI5qo4hvX3+xv14FxB+HJnXph5y9qgwPVjCO3e5k1OWpHM0Hw4gv
3Lu/HAxBfpu6gY4EbBbOvY8/ERJvE2PW3J3c4r2F8NcIibb3bXI5AtYM8afALE8zJq7Uiy+sjr99
vT8vffaMGXhmItddfreu3jVajxhwxM/z9T38yxJc+mG8/SDnQDY/W4JljbMJwbl154xjA/fIINYV
eM5xTqA0f32pz88WlRtYOc1hLdqffi6CwTF/2GlyGixnZuGhtI4NYEWSGW1QN9l8YdM826MQqBEx
4xJpYxMz9HnbyCKa9kM1ytOoAUNVyqLezoMK3DaX9dpD/MKhojMuJKx9uijiX+ZonkWij87aP1v5
Ya7nmI8G5+SG3bAJNY8DTyyz42gJZzNxfw+ZULJLq3T5q39sx4BIyYNY5jY2VB4mzedPQkPrJJ9U
5aQjxd6rrZZtCOpU9kOl4S7vIu1WcRLxjQMluCJK5YMbdRi32jHLvs9Ohj9Sjwm/9kjyOiVQgo5F
3ul3c5RQqUxVfKiYk3+9GM4WN2HBhD6plMkw0OE6nafET2nitZFV8Peh+9jxdtQfvr7A2Wo7uwBV
/scH18QP7I42tU5kk+9QoBYkFCM0WwBZlwiaZ8/Qfy6FOIvWL/1NfoOPl+JVixyl0apTNeMpeCW5
qJgudU7/+nX+e43zhM6xyyCkIAY+4Z4xzW+QEBCFhIZxYTuAXHrh25zXqI5KBkdYGNVJ1YoKObTn
3uRpMQRTwzilw92zFyy3mwyv+jEd0YSCl8Kn4SBnsZo2DWpYV3Sl+P8AW+fu20ZDAlx0i2I3V/Jk
Zxp9hG8SQAAGUsJRZVS674lW2rtKOD9idr0gqeffmaI4pxTtW5Ci5bKCIXaYDSSG1YP80L1dWeSg
AElxpGdchJvKKCafPWQRzcear02a40eW6P0Wpxbmv6cciYIEpxdggq23CIlf3b6NsXJq1Spqkhdk
J28C7f86nZoeclIHfqozMXHNwv6NwIvvqWfQAJhxbIsMoBwxKTr0nDQ+zZMktarYia5XyZSE+IxF
AD+/3enuqopLSlGhuw8Cod2ARW++ihoHatxG6i1FqqMY13ADEqBSLYoYfCSwEhKzJ/gaf7Se2YSH
a00ZOBboBHZxD04L+JhMn8KdbaX1nV7lr0YRmWt0+84PB+Po1gABtS2beLjFIoJ8V0eFxMQKK5va
i6BzSYXoEvYiNcvAliR2ulbs3rrvjLE7qjX+SlzZ3RUIm3qfwXb39aQxd5oWVj+cPuq2lhiataNj
avQqtO5ubDiHEvdWMOe5sm4xjAYOYsAgbMeXzozsFZn02jvAbrmKB/Z5qQoT4pqt41qW0wDjCsCT
NFteqPOiBm/rEMuLa2TrZBwSoiAjDYCvFI2P2MraRuSrvHpe2T9VvW0GWVGG4O1AaF3lItav9Kh4
bzQ1QhpeuftxIM4enbS9aWe4HkOJ8xzXiQ7ikY1BJO70ArkZsA+u5bXqhvZalomxq00Me0jG2+sk
c91DIdp+Z3mSOTKjXn5kW4Nl1fxixTibXJfGj2i2MbHo8IfGIXL2DWJRP+plvk5b+aaLowDUPZby
sXFCGE8x/bQ6jsebMKzDrZWGKfEFs7WbBvmG+FvB5eryo7glgVdQFXJSa2Cf1cj4tsRjpWu3K/t9
ZyMuEjUC2uRqzA5J40M8x/4xFI6PY1XfIoAmVbYT5i6sBmhbICjQxucGbilhZisjG95bobw00uI0
2DrhNnRa/aYzCxqCXR2zZUrnO5QXaftdXuDdTRikZ1M7b7u8dRB8d/COoWcFYxIrd6Wo3CPTkH7T
W+nklzrOg2FIpqMAPbOxa7B1fdxE151j/lY88nGRE1orrcFNNeY4pc3MeZm0lPY1ZfCqRLe9yZVQ
9cNem/ZaUky8SQ1C4bN43JPiG96H0Zzsu7oCaj811a0nsbuSp5hrWAtBJJaQ0hUdL7xpwkfJ8BSu
izzR8MAa7k3Sx1Dx8cNs3dh6tWFZYqZD/JU17i9ohgDvsP+s3EzHfVKEHD2quj3iDed9qEbXAiDF
vgxdWrHYNemOxHeuSqxQXLnlc1TYjm/wXzeGOVjBBEpuM6azg82rmulcQkYFkoIDShFEn1cSu0pd
1kEzqDDvPWzTib74CieMPUW+0OUKelaoS6Mrm/+6SoiF9OOhSgChtfVrpGCXBcsF8NB0FPoWQyNX
veX8jm279KNuAeu7bkwyQpSvjN7Ft51mE8J9G/Cj65IFMEZVEPek6liYoI92SDAY2reRNL5meIjo
nW36xR471HN1iF2U4COZ8Su7mhss8jNN/6wJff6N8E6bYeyocf0jHRJjlckI3EOXmHxkYrQVA9QV
ZIkexBuK7zgG+pJ6xFjAxvfWFXFLwQz/a1MoxNrQkzZ/FeGkrghYRq3XOC8tRs2VmWRvoux+11hz
GDukb6OlfDNqQte0yXgtQ94EsFJwYjFf9vl9Xi2Ldo6jh/VKGwYgqkaaBvPATKfo6/iBA2fmhw4M
mLJXHtts4mM2do7mLkZeV6gzMk3AWlFf8NwULYZLtzS2NqQHn7RchItRHAJgiqfrcpSov2AOdE/8
izyJeTJhwE1ajgzsGE+J0+H6sZr82SmKJxuV4rdhUIqjwGx3kHMVHSPUAA3WVaBPw6LvdBYoAoYy
5dWMXI8IeQyHGAMRPHoRukZPwYhEJyDQYs8+lJHz23TRbc04ba86x4MLJjrFpz5WaY93Ez5wTn9R
OzJ+t+t0qwvTXI9pAdOC52QD1sC+TwdNbBEjddegyaCD1WZ6aAv23qXWvaKIzoJsigX+U+udTagO
RuS8bHcktox23/jI1NJNTUTcFhDLtImZIbG0xUBfCY8Xli/Ml6YhV7yF54M+DiKYu05/qNPYHpHo
DgOMa2CS2wRBsi9UL302yVXqfb2yytcqncaFbVDiAVdFdEqnhZGrj9jsPEZfXuX+9NKy9wFVgujw
ZvMGK1wGe4gMCl/HAAmn08yugN9/dzrrhzUMz9IC39IaeXIPbDLDgEBlaI1gBm1bej4wnPaYD0p0
ZyUgATxMuKu+MzioTxmGFRFOuV9CgsU/lGimsQvzlPsvI6s9lLXJRIYYK1xbUXSr84MxgfDijZOV
RLhQ+G76HL9QuWB2ypznntNX6OfMmlaOMwAoicvcz0kGOUyOOW301kj3HYa6mzEzGUBGJnjY0Pxd
NMzAOpyEB7Xv+7XQcvd7qI1kUCRFtcstZiRo742NCxAhYMKsf++gnGHURnKGUWa2Hmfp4k0ezBTT
S6SN9wUgIZa7Wl5rJmYAoeTv9czeSJw4QAzVboGfKsntXKEyLqwx2zEvmW8JlOYB6Qzyqk1bIIDF
t3mUSzMVIT5Z5FKGD12fm9vI6sxtr8LlyjGQYyEa6ueyoY01FI2LbcjQNgp6uG1fYntcVUrfQkoe
vVus4ixh2Xivbot9wG0V4m4T27sDauuuTVWgEZ56HtSc4gmCMonATv2sl0r/08YyiKEqIwLLCufC
wic5s8/r2QBhwBTqSWua8DEcIpggQzNts1ILg8gr5dqOGLV55cyGHLpklFhKMWznXkaPKryRezPm
7Ye8F46AO41BHY3hmvNl/WgulkrQ3u6awMKavThnTDgZ6QbxrbtNXDUN0mbEn+vR8E4H98EuyenV
Q2rKWLiiIuGo+W3g+oGMmQs0BTjic83+rZrMxJqSEreDk8c+y9oipTerfkFMtTaMtlQfrai5SdKZ
DCU5t7dqP6K2TT2+K1rmqjimidY/Np78aXdqR+EzvMkJZpmcjPZ6bHU1yFTtbSIoL4gnGm52rWN3
Ey6pLcAnQG3IeDdNjH6YUOEbIKGMg3us3cRMaHylZB91+2Te1K3FyABf68aU2vQQTrJeKTEPY5zn
TwLFN/mu7burp+S3McY9gIy9HQpiq9G3FpvXWo0fVcS14Ic5uOPEkFvREHEjwEX46iSGLRrkZDel
MmO+Y2ubpo2mtWnMOfL4MF87JuvU7iIAMi418FFaGmeKNO8PSZI391ZTpLtmso0V4ChB9GXX/+TG
y60+ZljRBHj4der8c4RuOm7BlB8JB0pxKGfhI1ZwnOnYC7cl51sYhy7AWKoPDS193B71VBu+9ZUL
exVNSODVpXuNijvaWDNVk1Hb/R1EKw4IKij4ly7lMLLJWilONYyJljp1bH4Qg3M1TdYL2qwaj6kb
l1ijrKZPjCCsGf8sJRygY9yxy3rMRgACnUGGTWmN68buR99SR6/wkz7UtLXOUyp54iEXXduCt/Jo
m45f4MPfW8Q8r3SYIwCmmCAns42nuDTttefW1S6bE9u3NOVH3vVY6dqm2ru13XzLGo2jjVvEYItb
c2ZYgUS14JhDcR3mwO0J5zOyPV0EuR6LNL7TanJ3IBu1zkOceNB2W/NhFNg3opiZGFu9e2cn+E5C
B4Bn0zY4mkB5O/0PlJZoNZmCuIeawm9vjEqyaYA/7NOcgbxCRR3kXJ3kFfEGMMRaybhDxt5l0LdM
yKC0u4DTFJQ8qp15WFP/h6PzWI4V2aLoFxGBywSmuPIqeTchdGXw3vP1vaqnL/rqSVWQeczeazfG
IWusN0IUeV3sLgZx1mGM5URzqyT6KKKh8szc1CG56pmfz7ezECOo28gsoWuyhUurl1zafuUHQ8+q
nkswUpnvQIejqLcVflOtoIQBKsKRKbL1AqWFKCMtE9vF1pr7vC0+Rhi++1lionRHA3ukUjgdsAMA
OdaiEs0HNCBAn1mGRNhwPYDBxcnIo4n/NXmlCmCkBDX0Rybx8m2p0XS/ssXf8wMWgDZDcgc0EdFg
vAkNGrM1RZwMWv0+lFhM9co2Dla2WHt9SwxXiUBzUXFMBz0drWsedbzt1Y2EOJFPAH2rLf2uX2Hk
2JFzZaIF6Ez0H7Fl/SoFo0idBuS4kEH25ui2sutWpf5y1ggiA/stH2FW4yUDmAqlTAa8i5HCQtTA
8cnJ4AmlVfYYz5iKsQZ0VejwfhvF3VnOOAJUotqJP+OaMleF6mA2BJ1Usyo7c55JnJLw1+7VfrFd
sDp6oEWgf0RMzkuZgyYkQ4wBmGFtHsMe4kRV49eJYX00NSxvrYpNtzLN2E9NAaMkiTSKK6KRegeX
lrqaMARVYwlL+oqmG0OlbU/KVi5Pg86Io02Had8JtiumaOJz1wtM86WwgfWl4zUvxUhcmj5+AjC3
T3LJlDtcSbBUZ9GHJfj994Sj5gReIPezJQfkylOl31PaQsyoE1h1Tj0+QWf7nWYo/ckwOS4rs+2s
J09kkhJklxH7i1m10XPtgxJ24oyh/GkUMXjz2LNEHhorSFCm+3qsC1cbGho/jK65nyZJzt9nO+9m
LbGWC9gI/7bI+sJTNL/EelUfBqEA6VfLtU4P7DwgColWgyJvJ4P8S3KxHPJu4RhasiIoVFbQTRMh
qNBwqJKa0dd3/aD/SMMgApS6xS22SUemhp+N1yuFNTDx+m8EK8CHkJ+VtIa9UdQMUCxTowDsMIjX
BivIKmNkgrP41VHXNwsrDiXWCqCvbyj0lELZWSMpdQQSg7irqFkRagEvyuva60gQCCX+btfqhh7E
wfbAFGNCZ4iWhF20vBoTfrPUYhOYtbD801JN9qkZxXu7rbrHRLetJ/4ow5UWT2dqIyvq508oYrjV
TGzWKrWUy5AXuMcwjcGcl+bbmDZpsA6F8Tkkun7nZLmeui0hVH/bUBAexlF6mkxEOcXQQ/lRozes
U8gnEoUcOR1gzGCCSauKTt/3zhT72GX/bV0+BUBqcGPbBscnitgwc6wIP1jzbwHl9cLoCfIMkWAA
SolqTk2+4nVdzcfKSl62bCZBUVHBKRl2jascxShDSV4nOf7OJK15jZY3+2TsTM4fvj01IXelXkX/
KKZKOXWitk6wjpM7yyy2sMztPNggFDPQbfgztFvfr3w4tVFfc2uhYB2qjqGfyfAijng7xTeXyy/R
JnCqUEl45orpfVAW7FazcHx50xLFKfmtanwjvkt7vKY4EM9WxY1Xwf/g95MJuRYkqsaq88VmuQ2V
seK1VET/tU2MJxEVU2b1c6ibdXlHcTgRKAXjyuiixKVtrOEPim4XlWN+w4vQG2yNzD82TORhVU2U
G6soAxoawgTUFUt6MxTZfqiBoceW/geqA/lds21e0wrYc6b91zRqCxu5yI8cueKCuKjyzWFGMRXH
RvfYluNCB18M+NfIO3QNrCihjeuWRLKoDxs8fa6Rlf9Q9ia8tt1PskCIAVGgGUdZ8fSPm/Z9s+W7
idowpgP2TFVNLsNvHpE3U/dCu5JU1wZgrpnJmZPhj8MNAJrZZ2sD2msgpT06NocCc62RdKLchi8B
mIL1OMnnSqK8FrDXHyZDSx663qguTm5b75gEmU/RlxLqLRoCIQEVgHwRe9PqVx/HqBEMhPgFpoTB
qOrZ4CvxqIOwqvvyYxhkdAIg2O0T4vz2kdYn92AVe78i2G+38LV4YzbrJ2Piq4llrLtAsURQzzCw
yijbdnXm6CcdfEHQLRrOSgNMu+No9e7/jI8u7sOt2r6UZLQYyDaLPAyzmYSIU+FEUbWFWg9hoW+U
ec+aDgSWnfB1FDOJIqkpD/Ni7u0mfW4xCyOi68egMAf6MjXJDuzN2zsHZPlRZ3R72oCVcrN0mvk3
FVbzIe3hPWqK5KQB7trlPRSjJc1+4n6Z+fUZCJvbLZovGkacomkfwYCRi89WlEFVS1tgWrl6BQ7P
+y2gFayxowZlbQx7Xk4jJISE9O5Kb45Kt1RPepRZ78tm/6PB5XlROW/wUA5hbYFuWpTKPpiirTlL
2uq5V+zeJ7kJHElFPpGWK+nHpFvDmchN4LypMgXJuLSespEsmTUFbrxSaV62dCAOgbkEgHc5RNET
X4ZG81c0DjGX0BUsrQGYLNEGar0UH6TFT0fBgQFmcNHhNXfq/MJVZ96Gu/oBNYZ6TRpGE7oVTft1
sm7kxRwgTImlMzMhuJQNfYBgFv+DVSlxwJO15XcSQ0+pxqL8Y+6KYMzuOJDXcZEXm/Cjx4T8mQe1
NAEcmmjpMygkvqh6Msdt7PtY4eA2mDzY125RCj+2lprhxdB5drQulKTDJC6jZBS36bAHSQJ9xxSK
amBpf3Eaznvid4CkLDMx3YuK4jpkbwG9Z26q0NCM5KJ39Qxf09pQbEFD77DdvMnVfGe5plKuNZ8i
T3qIAi3dPwia4WC2CEEVkln1KBp/jJL8c0a5K21INjTD0XZgSVV4SfBSDd27XuqAbbqy9yeMyHr1
fmPvzf2TXpvcDEMl/mzO/LNVzh8oOpsjETtu1ecuA0DlIy0RJS8xqTsMDwZv6SYaSxJcAjDGHL9U
vx+ZBdxKL7H2joOVPU1a3bEkgDMNetEKo6xK9nOj6ZTraEXITSmPvWQByxsnEsSRo6xdXR+dU+No
zYfYmi4Cjt7r4WqmL6OT0KEY80fS3CDdJp+fxwVgPtnMC8Aej0XqY9rYpl1ZluYQGqURuWoWPTbJ
PF8SwjmzgGF027+kKK3HMBu64cXQzdFT+9QBiNQTUNAmhnqEOmofFpitb1Gn9j5vLRtK2UeHeGVi
rDvJa8Qu26vsmJwSouB2EXb5Pe1NdMBJovkii4kmrgnt2UbyJpW4L3bZODO+c6b6RqoVfms3/0q1
+pfXpeYBDcWNLizGa6eJXrILimi8L2ywkaMNppp4lYyeKdGDFmoTs93836hxKk5NWdxiiFmnqKMV
vbXqWlNKL067J4EicLJPhmd1dK6q0TIuYKdvIarTkKa7jhXx3Ya1FUGUme6Q3JFfDDWHoM8Okkqp
QeiXivzZcri9FYYprO/1d1TEt5Hka/dWZifZhtrT7Q9AEe3XdSjlyYR4Bp4fSJa5lIeNS8TNNvHU
tgAi6oiEFs1otZ3UgNgOrJMgSDkztW8TcShySqzNOBwtpO5bPCnumuUvuDjY1eH7DrPCFo+kSf1b
de205vnzxvu+UxE7kkbCQL6A/k742cWcV43EIEreXk1/YStj7LFO1nRfYlYUkCiZdOqlpHAvi+h9
oxi76CVLHs9aleSvMefxOZN2/6nBkPOdFbIA1mdt43q3MzPIymF6sFRjO9p6+mkb/WvcqGDcC3gL
gzYxB7MUAO1L3fEFV6nnmA0nTA16wTVBzF3HRp1PZg1ojbnw7NapQpimwjS6SplOjFUdM/odOvKX
aU0hKbEjMYBuGhO4eogIs1tUxPwUGmN9JkYF6w0O4ZVPyzNnEFFTo08kF4xpCF8LDXNfkpuyEuhe
GgxsCAfhUjOt8blfWKa0aWKdiGH44DjXdxb7Ds8gHuAqSjvzI8QzXoVGWfLi44x2VeQZ6AKZAbmm
wfuswPtkDsTd4xbl1P+WFr2Skdt1UPfUasAHyIia49/FWpKApKytClhyvLccQB7rFYhU0fKFmyhz
DSZFrGJUShJgzqGumHSGabOoP5rS96dmAAeRkY7jxsxy3G4i2JZB1Exd2tQPxloPj1maIAefYLw8
WnpZURpvTeut1fxpcE75BZRwD7bRF0ni7GN12a6Ma0cTWHZmfumxrV3Y2tQXwVnCLyL+1XTEpyyW
K0xYAd1ZMM1g2JZgdNHY2JZRToNefKhx3O6xQzlHBs//hmSc+bEZ08Gsam+2+T5a/WKYhqfWUZnY
RnkHpwzuZFoQkiysOCGcJh6vVdl9lfamB2broE3MuKqp4wo3hz87gdq1upUVzPhmltih4GaWF2Xs
yuZU6nl5UdkjWUjPhwUy75SF+cQXpODVD6pYLe+MpdCvDZN8YHwVtaI6Di8zjiTfyJQFxnxzS3nQ
X2ugHpjYcbePQmTHzXLyo1Rv5XbHd8FOlRZaj9uwjfPE75xhCLvJ6vasa0i5aqskpOaAI1E7Okdf
pboOw3U/ysS7VhWvhObZvNV9EmxppO9J3xJ7Z9Gp36JhsUMWlevjZCABG6zZOICPWIK578tzvXSA
Ont7w2qGPxdCO5+JETuEmEkeRVMuF2Vz7JMV8y+IAf6se1iJS66xDVB1UtX7jggXssk9+l4OTYZM
D4nWJZ2vRrKD9Knm8aUDi85mxtJd1uxTWPTRPaeJSXpVpB2lVuT7aTDT/Y3WS3NDhqKWOTQIpIUE
+QJ0GrF8480rgyxgUOg8BQIEpPwd20eSOwDpKaw7EPIvDHPDIWY0rmIW+9QphdhqxLm3aG1/WjC9
nFSR6l852VQuYHUGMh0cMqip9d42p+JBoyLbxdn4kBOVustkSx6FWWiXIbvpuE1j8hNZbCcU1eZR
StEcTAXzQ21HRIt1afeZpGkTxITpeCa1J+Hupc6NwtFPOEVOZI06PRkTixgAKv2JLIIO1O7QB6La
OD4SDaW3JghkYyDYuc5KrJOTb9vecWIZTJOZ7OZiZrW8vW3t1O1JDqkDazLHR87nlTUR1tEMT+/e
0KL03OhdcwKQAgHSmNoHRoo226x1pKzb2MK2cXbtu/nJpNTcK4vBNGxQTIL+bltpU/0STtdfVhO3
RWUN8tCv+vrUTCNjJmoKz6KOqeCYYSMsr10i7UBx5p8UUMd7PFfEv683nIPMOQmaOf4pp1WGuZ1G
9MtzzjJb5R9MN3xhNZsPtBDx1yCMakfUHFlIN8SSGbeZl2fWdIecGAS/2qpcYVGLrCt2jqRNOUdu
Yf0Q51mDuqKES9PkRBZwE299vu4YqnY+VX1LgHMzXyqtzPeWbY+3ylDxyO+hOB6Vda8pTYWeQVIR
rzXY65kpqszES9GMzo79TndsZH/LeGtV+t0JX4YcoHtGDgSVOvKUdF7umiWuoXPf8OCGUxMg5PwR
Mfnd0YWwl/4WyC0O0laKt9kw84dpXWdP7eIxwARoXol9NYN8YqWri7g6Zk4ujiDi0l1W5i+ZaRW0
npp66oW+8AEMsFeqHIgK6xp2Tcjc5IzKjtXVetBFFL/l8fpTDe0HLpvE07j0vbLu05DVqRpaKuWT
qRCjcgsWQONiqdc4QsXsWHkf1mLTXQJqdD/l7LlURZ+4+bqyGJfLy1QX/U5xkgIIM4uAWUYlpGxN
eYWZe0CcebfWWhqyC7gj59IOt0l8TvqQ+GLlcrU1HnEgdcnZ4Vvd0Zlpdw7swQfkrLlnLszjLAc2
ejQW9g81mgaJ1KpZFuUggxS7O6w9dBljFZ8d9dweySkyEieCAD0uhlvRDYcJOaW8CsannbHdQwHb
Apy9dWOt+r6Zc3p2qmg80sZgcmAJnnLRKjOiNOYBKTJ8TzMrHpcmMx4Ib8svWgP6c0vwDG1J0gbA
U0hvrDvtqt8WBk5FP2gimHOFJPMQl3j5IGNpw2uY32ZmpCEPWeIz6QJepPViv0UOa3epmH8Rxunb
i8C/p8vwIicDB24pP0KqFiTM5sNZQLok8zhecg7rfabw58QGM5+mN18RECQ3n9K238iz9eRWPtjz
NrxJfjWfeRTfuKpHJ4U8Rj8fkg/0O5CaTfGsT6nla3EyP9u1ZfFXwBgWOeMk6EvDoRmsLexh9djD
9FpHbBKzmdQmrRtTd0J46bPtiDy7m8rASbThoI/FcD+q0bDr87R6Bjpm+ITe6J4WCwIQIf1VXtTO
8lPoar+f7NV4j8GOvCiNHUPnrEk3ZFliYxErmOIhD/J62qnAThgPri1VEGRhwPGNHB86o9oep2nC
c8T4iXiE0U2QPV4M2fZfhJZVZyZRJrt9K3oGksS7286QLuOKUWwKEYeskoGGs1O/896my8FN9W8b
ova90OxtvySZFRqJwUCRvWOtmF6N31qHv0KN/jvU81uixM8kgxGlcRPmLAUTQGA9NrI0Ob/aMf8P
MBXroO1ZH9ISjf4NWHYV2dz9U4d2etVUup2MDhdy9zoGNCc5s1ou1t5W1DsaxBiY/2h5Yz7Ds4Vn
4jvWqAWxg+pgiaoYQpfUn7XR+FWFkyH5J3N40Y3M07Q2enBwQrm9qLWHjHrMHSSrC9IeyNrRKXTQ
o0JhZlGx14yGLb4yZVcjmiePcEAoGWWXje4Ej/0d/ZMeppP1YvdSfzTMRt/TbSHLkXnLCd9wtdgi
OkdZu4XrXGZEu0RPKaDRE9vC8mUQ6Cmq1S7Omjwih+oAqSrZG+EdltfUFkmjNR2PaSMlYzWhPhr5
J+pZJjgP0XClAvA63laVeXMKjihn5T+/ZmWooSNihXhpq+9Jy+6ibYVffE8sNrQEVT8xmSGemVIl
/gEVz13JtLeAPXfb6NuXcX1B3BgK2e1N+UzyrpI+Zx27PfHUaCchGEBe4+RoL1dS7Xi/rm0aYav9
bU2kAS3l3Zm4i4jcEaesaHxMYoreTVKaDIUPeb8Ve1n+ONYDDZebqvQM/ZkJpLbRBKmngZlnNQZp
x90C2ojv7KuyHmr1xaCbqq5JuustxnrisNZk+RS/5bwvmD71iqf3LKjq88o4KT1oy/1t6TyyXiym
wctQfOXccN3wBzuLUuG3V3zY3t14XsqfEXekHt1t8bdWdmRWkX7j5PdV0oVx/Ryb70p71prsINhY
S/PBap2Qy+9cRzdxTR00fP6gnX2SQk/qGC79z8rkQuToG+mo1Pl1ZSTVx8E8ITGgJTKouxhpF/Ne
y47merITFq1mQWb9Xi0equa54gXqaLEv9sCEH7LnNBR+Y5Bobnv2YPv19HP77mTyR3tJJCie5420
jEDY17p7Uzk24yY/5vpu1k5E+BzKAsYp7TPnw6h+ZwlBkMhTNYDLK+C7+SmKMTWNkH2XH84ht4Sg
ODKEM5tjN3P9gMjP4Q2o1WstD5IZBNmWbhrNbmscE4RGPDdcJz6/dZ6ErXavEHBrfsT1faEdhuTn
xoDHduTNgg/wouikQF2c8rb9+mC6MlsPDgidXpDV/m1qz+vyijnKZb/Rm5fI3jWssRC+K2hxhl2G
fKYUwaD9FOxRSy5XqOTpphA7dqmju9Qk8AqpVn6xuc4lgVNmr7ZhTaMLIh/pV1krHXvbyXxJJlEd
GOt+6bme3wHHDKyNtiq/zAQ42yTnUYMN3YISyry3heKVBnHKBZm6HD2gz+U50ttTAj1SK/aFVbkz
iWng2EhbIHoH7hCqXbZKZe5by8UgG8rk4HNeppbz12GvVjBBjVxzegEx7rMZ9lqKwizfpWyTZ/xm
KFn3a5xicHxaWLSVF0kMzkJrL/r3DOA3UBv2u7ZxyYEpOTkos+EqlhfVeWyjXYb+cmv+GEzulO5V
3R515yXudlvxN5MSweaqbrWbIX2vThlitN0tfkQXIObXj7R9SYlgnNR9FC8HOateDh+qrfHSOsD0
mdZTM7A6OKwob0zUbw7xAl311GuvvUGVqewpcQ+1fsu8IN8j/TUJKyjYqtT8TkwY3Gaq3FL+WyRf
X3be+LbG9NDEDHPWyBNVwSRJuUdY5MN5XAT8DueHFD0u4XtL/qD982LUsTeTtsakfdN3I5CsjEN3
ZRN/uIkgTdLqkouzahQmHIs8A3RLvlJUQdorrxPqM/i7rh095OKeWJZ9bnzqyN3XCn4wsoa4+ayn
GHnWM0TB24W43Hp/0/ALBSVA4zqExmQFhWmpoVF5Jj1WpUUkaaJaLyahjwamiSV6Ew6yjCQ6RlCR
rcgd0h9LIfPECJTs1JL1ZQvMd9O9Bphv6tiEsymicuX0b31y208dsVcrmYWJ8GPjtapJKOcTWeh7
EATUEmxSyLaTL+xZxj3zjjvowiam3tj+HPSbCnW5y9fBL5XoXz81PkNlUqUucj0o5ds4fwt1v5Y7
jdoph2jpfNXiHouwlwIDzg2wo/LY0SBWYlcR5jQTrZVr+IIfuF1TAIPCK2bFW6zvjTN3br+7/NkS
Z7oMVzQf8fiBnCwQqAZQMKC4vNsyxO37WbnYyx7P+WDzPtyPBGmV70r9wbzKb0yaW+tL6Z/iW4pa
GpblTs9e++nbqprdisIWsQHyNhClNEDICytlPEL95siG7FF+mfG91QMRrQ8sZvD5P/XN22qfSnIY
/vcxk8RDF8gPRsQ4/WvE/S3e0FH2Qj4Wyx9bj7r/QV67BzZO41y6qv5TrmQ5Oru1PWctVyin+ADL
2kKlaGS7rXwebWSx21WKe263kLLag3oQ/bXMSv4gEZMK/DvAzolfs+lBXd9LtCHacFIotWLLGcjf
MnPkGSknkgShnKFgCkinGo4FKUs7vv0BqGhNMLshk1NrFPczvim++CSkivHk/DDNCAdHpoPlneYw
e8xwqb2mM2md4ttafntkJxlAcLHAcN4I5OAr4WHw1uxXYeFgE8I0IK2eE9NHQLoKZcdYkSiRN2Rl
gYy2O+KBdtsirxGx2Sy0Ay3HvY7cqZDjx6oZYR8fSvudTQEddRGW4i2JfuXdANhFLff9l31oh6ts
+B9OtMzuVO4GVnHbFB/m5CDJP2ggMSfb+SbmmdYXg1M1LzkzbgeE+VNyTxERDrrr3ipxjZENVz/a
ZGw0OV/yB4eYQzwgXLwqL3xJwDJni63hy9k+YvHUj+fM+SUfoZiO8XImZ9CVw+X2prGK5iU6ONTd
+l3aPEY6m3hhBaSk8dN+6yJYqfUYksz9P4dRGOsTrp7O624I6/Qryy8NogOACJsMRvtNEXe6fl21
Q9fT0ap7c7HCiWvDsI+awiaiD83sTrIdmbcHtKnI0u/W7nGdvyyNJ+ajSD+VhBR4Gz09oT6Nchlb
n7V/AEDTU6eP2Tpt9T1gyZqNYJOc55RUzC+GPkq17EGOlu2zaqC8/FKtkzQfo/mFlKE6Pmwi7JJT
CTZs2+Fi98zyzmEkW8/XIrs3Edqmw2eRDjwEJ2G/TGK3cIulMRaWF6E/x9n9OJ3VmAh5ZFLDeyaP
wCLGzaZeCVKsqzyh0FMfHZ0kUlhBoZwE7+P7pl2dMaCf88XwzX3EkhtsoeSW+11kHhrV2Sa+WBQk
JKhF0MFJpd03h4ckh+2pg/3NTFdTQ9linkEXFXE5q7fwsEtJXlZcH0brMVPn86R/xmO0K3SHITUJ
Y90dfY0nrY7up3IndheLusNuSKxiE1CsUzYztaYPUKRKUDLNSXJHEIlrcQHb1SNeaASoL+Rjc9pl
xwXKfdF/p4imywoCe3Uotd9kstxWf8s4AHQ1wxmaeUyjS8r4hTViPP+Oa+Ir6Yq5d71mfQkfhPGt
xjXHn6/1ryDu+mY+jM49fgpKgjjcyFRbqTgWK7AAwDbySZdFmM794xhD+99MTpnY76KPRaDZn1+i
5lJEwlNagrqYWG3ib+pLf0uwynxFCewSZJ0Z50HN7LJT/FS99o6435z8PDRxOJvcWHHpRgo6aT70
mZRgR0egKDnxRv2lLXia6wIQffxtGuyqst92qthCoNhHR8ONSDj8eJywu7HT5syF0c+kueJHVoha
IgJ6LWZIWfc0Te9EssnhCtEe1QUndhR21Y/BZh10KrvOv9oO5GjutCgCopzRj7cHAprDSftp286N
HAIEbwSfsewODbNPFW+Oi7Syd5R3JVsOdTUe0JjcJvzxXxeRLb3XULcpduquCxdZ8rzqYHTrLmD+
dx4wJu+sTaCm/2tscje710Ear3refm2qdAvSqE3jpy3/EmGdBBEXMVCOsnifu5Q+Hb0b+z+WzNtE
3N99o3DxJq+p85LoWjB26Hq3fwuCkOi5Wv+clqQwzDbaxwghduQ3TvbmdrjFbK/0ioX8jElg7fxs
U/eTNZ1H+Ty3oUypVQDTZIqrsQum41G7H7Inx/ZLGA9tffOMsaU5tXVYaNfRggd8EJZGJoWPCSNA
NuEN1IiySncjAZozqj5dfRi602ieOvbhMvkpDeEtzI4H5aCzI22Y52bai2VdJkXbofp0VXop2BOw
kvnmMasgCfDSW0fG/GZ8XQzSLkbiVIuHxf4hFuzfRjCGWZoQZO9q4xnFqpvWC+OfX854M7rrlJNm
HcpsN+YEfPK7sS8X26Mj/kbSmBn/F11YJm+zFQEd5TTChXRUeIpYFZBXcmbzbIjfKm6QiT6zJ0nR
uaEvA+GSFX/qclHbZ4FQtTprGQ8nDsJYvZMNeq99d0s9sU9NT+8jzlP5Z0jpx6STdIyt0mc5smci
GKJp7yP5ks/Cm9a7oY3Y81OWvWlIvlaIIRYTdpo+HoA+uljAlevqqZxelfbJ7h7ndTd1D2RIegyB
GZ4fRcF/0Nx3/YdOB2M6pz5VDzUzjXylAsKBWBavpOlel/SuUU54BclPfyysUynfM7Du2zp4liSr
lbStBC4xkXebxkYeX57BjLVEPJlQ16nZ34T4tBn3cXPJCLlMa9pcbu+q+nHIxyDdfJdqOyIQDZ0s
d4DU8eq3GUGMcbMf09epJj9L7Vhbf6fzlzPwFyI3UIz3Sv/XdtMuMVbfUA9EPSDm4jne7PFhVIgJ
Btgqa5Qa0LWHrgoSdAUbGUCyxX5hkm6Vz/9MFH2rmsNeGs+Yuo4MHSIXj98rWSHexkmNqDo/Rg4j
fsW+w0nobXl1LuqVTTn2R6Y+pLika6BP/bEH6sXnYXU0PfktLau7N8DAjJryF5ltUEZ4/lvTy2P1
z+7QIulLABr7w4nxDjGSrch+n8pqh6LiaA3rfiBYRr0JmggCQx8/AGbPdRWF9PatRfq1g3IEDpwW
zNkZ/UBS+i0CZPLbyty3Ky+7tc4Hu47fx6V+N01l72xTYEv1XNdEpTabx1DMlWtxz1gzMKblyKj/
Q1AgSmc6zkb2QMihP89rmDYki+tWDfJJQtVTD4OtnMs8PiWGElbs/V2WGr+dIsOxXB7jVWWFz6Zq
1r1N9IeetyZ1bC5x4wPJC7UEETXcxp2b5ooHx+cpMQxf69RLZbSfS27LQK9hCTiFc9S4cBF7e+po
uK1iBBtEcw8ONO6+v7V8GPonaU6UyIiTdefWzRXv7IXu5zQPtQW7gLUety3eI4O7LxwWRIazqzqN
FSWZN1p/qUr2ehXr+bHbL1F0r6cTNBZYbOPW341beSJlwc9Z50UqIUrMmMk4Ptkc0G68RfdICS8L
iJ8qFm96M7gTl+aQ6xj9EOTo8Ql3EvEm2YsGMGvRt5d+6wOH/0ZFFjmusecsGcm4pdsSubitG8oc
AnZiB2XFtlOEdu7rcm/0vKdoKedEep1tBewsP1rF3uf1fOm0xavF/NITYcc6k7zl9QbTVLW97JZH
hpJv8zQezTzyCUIjAZJUX8gptD23vnauqe16pvPk+dhrjYTXvKrjzxgJqCrKPuU+SVQRCHbNhNYx
K1JD5OwPiuAKlry9w7qdkoLqPccCN0jt3lCnQP4fwATMz+x9ZGVeknT7th8InBp2o7oQOITQltUe
ebQHS699ifvPyG/vD787FzN65l+HxLpZs469tvkwnO5kTcU26fPTxBBpsJowVpjJqUx+FrH4BbN4
RlO/6uo8prCMPDGRdU4N99vVfN82YiLBFYW2ttVRmxmUkMQuE8BtEt4LPhZZDaqPecgO+Vz4Tlcc
VLXC3Jnt2qX6YJ1cEFqexPw1Sth1bGRuYkO9grRP2I5vzQuMwChkX2wGI378JIsh3dfEnUXcBpK+
VJfpKbdnkoTiXTQtxJQ7CnKiNiiW5lTHnOX29mIieZ0GCuIWaj+hdGzBplskscM0UFW7E8qiQ74C
0MXJFzkJDQlZ9PV2QDM00taRmSuNJ2LvkE8tVzKeCjfDg1B28VvLw0tEAkyc8aEyLAB+ZtmEipY9
GcNrPtHl9ZjlNYkxkI+TI6NtnsSQf2SrRARIpLyo9ksZExVBZTU2lHX4QVE+VqjNSn9htxRpxblj
KdYMHMlUPzweGfdHOzbXFblkn/BSaJVno39AuYqbGwn4xin/H0lnsiSpsQXRL8IMCAhgm2SSY81j
9warrq5mHgMI4OvfQW8jk8lk6lIlGdzw6348zmgp45vQdgwYXHDcPr3U8bDL43ZfNyy1iTdQKYcX
Emp9w4sI6Bl+ayT69pD2/slGYAXkeMin+VAM3s4uxJGGiL3t1veMmRdCvty0GIoHI0wgavk2ofZe
khciaOmRgcxq9DCHIlDWBLgM8iZ0S0JZQ3cJ8mnXbHe2lNriylInh6m3H6t/1EdQLyfWT0uzdZuW
u4mb4Yos23rYnX34vViM/QF+d82JKckP1WOBsmcT8oMmf2cHPgbbDnWluSouhKopQ8vQESfDWeCn
W1S/tzHlBbp8b8f8Ms65GWKUfVjTmDI2p3puXPyJ2Ce4GZJey536U5FI477GukVghs0t866bkMx9
flA6WfhXBra0jGRbD3Z6JJp10DkL4JVPEWGUjNI+jucQKFkkYm83Sh8bASWKpSRGRj+vxhPuIcwX
rUAzIY7K57lgbsp0rndYvPhwtt71NT60gLvKVVehNFx0jbzaU/9xbHuT1y7podTf49UKk3m7r3eh
qOub6RMytjhZGlVjU7Lp4JZ/BdGScCmcMHXY/Js+lmlepSaVfqUkxa/UT8Mg3vLzGqvmA22vs+wP
8WoeBPJea4k7iwVAR2Zjl0zwRJPevtbO+ipyccLWfaRz5QXS5xPL4buWX840y+NoHOagQRPN9Sml
SzoZ5JHE1J4s2YH93JM5MKqyjvRJB4LnePIq41erMYf6LAAtc+XCQQxDpiyQgz1tuaHDDJeOxnMg
uL7p+jwwsVNeSXGkO4N0pW5e9SSdbe8YzH+2aM3U8r9G+kFhzqXpe6r2gyTswD+14C5kA6Owk6yY
3p3vBXwXTvsvnj0OWKLDDrbjwRs+SzyOoswfNALdMKfshmtCXsk167sjWX4WPUMo5+LBcZqzNRKJ
a6ajLfNnot/ooSxp2d+fTWmfLSf418mMbt6C8E1avzRQR7dNuzADNBm+FHMwnEe25lXsPDbWsCc9
z0+pKtpF8RkKDiTX+1wMhPhBeffMHr80JsIwNrqncpxnlkP8B2ub9VLwUbTxbR2JqOkBP2WavAb1
fDeUI+lBXP9uC/p2XLb00dQckZhZa2REBemYzXJWDLwcHMKJOK63hYoBRoCU46wbKl+XX3ZOjbU/
4eaBvcC0bRJSyMqREXowLzR9sAqIW2gMLkbunj3rIR1mysCwrMVcUu1gPW2mzcVTd3RKH8EaXb1x
GU8s2v76s4jcLL/NqIwkTw5tIj/MZIrGuHfutW6QD33oFk3Ancbfe6yWY0nlzwQr0+v8fbJdHauF
uzy5VJPrhOzVfVfG3MCtm2izf43wfwJ/vethf7bU2TmOYi6sL7ovDlSCQgRLL25SnjYbDDPvfvGx
om0iEJqSRIix7B7NZF53wk1oGEWAbwze2D5CLgJlsr0MDdsmF4/LrF9wHdGK3RUpoxx9erkEoVF1
yQFvQzTbVHS3NEayvY+mkvWrIktez31zdlIntIEpdLPL0O0gr0BLWAWa+DAdvbLGXTniNc9rpzqM
sGGejYVofk6U7r5pJZxRYM1ck8yngC9oW1Y9hbX+tiaa7CfLb1o/oqR0OFZZSqSTWt7vXPl/zN4M
7k23YwdhASd7XwVrLNu9KZV7/VuD/eMDik551ES39tod8URLbEIC3ukp9qih2XVNQbe9KB8aif8L
AxEc2mOcJvXNGYEEEmEwuO24n+PkdFdKY77XQo1H8oUZefFa0pHUF5QSpvED8Gsynsma8kyL1MaJ
h5BnA6ow/fe27e1Pa0n8R9tZqiIc594+OmjaoeFTl2rVKA7FFOeXyXYvbQAMw+nJUq+2tv6rtjwR
cKnuOlggR7WyorTJX57Yxw6HrvCwLincerMkVjyQh8RDVBODdwt1V9k/0Pjx1+bUwwjfs7/oC8Wu
NWGGT9qBXV+exBeVcamvinEmjxrYrJ4IUj9jSUvPNP5iW7LjrEON7fLXpkKmk2TC030WIB3TXQDW
xSai85QD4PChlyT6UbeZ9y0rF0jJMqJ4+lTMFhNFx5brxJQQKQMDtl5e2P1HSUJPprd4wB0ULUUD
JSUIUpOuvn1rXSPY5NXeLAF3kEj6GmdDJ7ijFLrOBGaA+OQ+L11M70xTipNzSZ+8dWj+FevA9TZr
ai6gji0D3NceiBHiwvbyWuCWOOjRfKlm/bc1+/xSu9Zd5Zbx0fEnduQwRz5A3PCqHXwyxi5slccg
a72jaw1BtPba+mT/HLxiS57fIb+AtKfGgu/DMl171U9RQqfR1Qzk+DYomy1wUK1nrpBkeTBmPfGY
OI81/IFDY9rdXxOT5LFb5+lUszWFlSgzviZ5zGanTwTTuRbGX0/W5dkqCOKOGVcKogT/PfE1JApO
tCLvyCx3Jn9eq78LEwpKMIMuFot4yfzOProaCwljS1sYF+wqJrq0Qqt2k4rzyUIPRgos38nObobP
tXajIKuyG8YYe09zz3hpCaMyitXDfJ7sCt+HHMe3aZ5IYwQ+8p8ZNG+0ETKZTgbHc0GcxdyVudMf
nZzMO+5F5eAJcYdjs214Wh14f4KsLw9b6AsKwNQRRiwAokrFRFa27oyGkTBMZ6kfWpSlotVy8tSg
rF74IziZbJbfjVmN9/ZoJpyd87aGlgnJOjSFo5qyH4jUGZ5mjSJUFwEBhY7VV9pV/N3aUgBZNvw0
llA+UFjaTstq4W2rYDwsKU5bHyU0z8flwaDeLEM7v4yZfsgsyuWcDAh37jFUeEF7apviW8Tra1XM
ZFfupkw++ilkONKYgDiCecHrh7fmlPQNp7jdvuSMUJQVpZyitKjrBzd266diFj7vIioTuIw68Zmq
040mYblvxjwiaFJAGrkxv+kiDsiDKLk8Dl5Fb1cz+Rh1URf2s03TcMDtdWT0/SwWqyFjaU9n/QY8
IJ0ifvT+nKm145uP9MowODb7ivIvamXL5K8Ikt+MJuudNdfNZ4km5CxvSdmidce7FJxGDM6AdHkS
kjblbKvi+F9vduWzOfrxz7BIK2EfHmdnL/YfYl5/L1o7/dUxMBZWBh1iUN8CjpLtvChX6zC7Waji
4yKYZh2f8GnZq+nsOhZL/YRq8T0DT+6GZqoDCwjzKMeD6kswBuRc25MgRBQCyEVdXZKF5UjemT3h
W1TWfLZxO6JZ0biXpBEfa3I2KBmnKop3ssgtHsDVsNyrhuaA74lLwq3sP6v+MyI0stdxTdbXwT9s
M5qtfsxudoLGbEjavYrBYF6W3fpprGy6HW0Ingn39zLztAx2dpggKOGG5b4CwRkPSWrgZO9Rt1qh
fusNSFLJRoVd78RHZfQOuk/eReOiwIZ0fsy0oa2KqRvj1ZBZRFaqkqmO4ATzOZk+kOMmHKs0lsRw
sfzwzTeLCF8s36GxIkHEmnvX2xnvIRpxcUNT+Ax5HoPmxlpKDO9rJe6wL82RDvCCGg4GuACBKiYH
Mg5lHbbZAp1oMwbGAXgV3HZdqNI+wbcgnxLiIkmYttglxn6Id+haeUMxVRz3+2lt71o9/Jjweqdn
yUCGAyHOH3styrPqHXZEJJQcRHSa0zI1g5E3gvgtMWz9r+JVDgZM2H9oM/yLjBUcWl1xvWLaL8Ig
ZvMXJNNl8v7g4sVfUHV2C/PANjDZAijmjV591J1rP5FuGD+BAJG83Szz2rd/D0OTi0NWaovBb4BG
lkA6O7M0GM7+iuPGAd362G3+x9xGpPK42xy8oaiiMuEtTCqLkLKjgseutPEyKutaFrN6ICPQ4rLM
OkQbaZCwactPfy2/E8Nvv7i5jriTkqLl+89kMvWUyIYsB8jw+3la3AEq6NnKtj5ZelU8tKv8F4/Z
Ntu68zc237/tgg1q7ryHQBrzXZzGpHnpI+1Cz+ym4QDlzklgM0jFA0LGCpkKYX+e5bYxDwzzJJrc
+ornmDZEmYCVXoLqkQCle6tG4A07HeiUHSjB5vcKO+yBvD/aAQ3Gxp2dYoH0NbXZg+uxIiYrEeYm
vIJbI2UePGVJwL7aofxwSSQiv8GeRMJlSebgVzfg3ARUISPXzR4SlO1utMLE/owHrhIILXGTsh6g
ivSHUszn3tXPnTMiELbTo9DGre6L7j2O3RzbQ4coME7iVWC+Zguipr+VrUz2xs6bHiiurr3qne6B
9M5Jk/HN5Q7CPX5GrBUE1CmZflra5plg1Wvpk55yCEzyHuc43a1d9zHks7yvcqY/RxqQjDKgOoXT
6F+dwKD6TRjndSUfWD2YbfneJVtIbPFYadXasKgSYTDaKElV2I0rywGfV4aPOrGrpuFfWVc/ppPX
CFJYhKTLGrqDQcUXJk/GKWyFAYfB5DGNj1ZG/S0lsA5ufjqednogOz0xk4ZdZ9RHmY2/7amCbK4K
/24Zkq1oIcDA4OSA2/oU8XDhhhQC6oKapoR9GkWDdz+bgsbaz3klLPasjgVQP1f/qAevDmXBdFOu
eK/L1fvOUOOiusl+tW1NnGTh8tOWxrrLYbSE4+J1CAgr+w4f5MWhXtLqu63M6gtE2ubnLlAmD07P
1sxLPDz40mk5uO2FDaQYvfbZsnOLm72Zdit8tfwVSYNbJ68xLAmKNtusSafuZOjAXaKxLxyaP/3Z
OlOOqPn2xxZ+w36JAeokeMXfuX/Ic9+2wCUGC/eg1IUfuRDGESdME8IjZbiPVqLH75KvdnEwfOND
L/JPVbDthRtXR7C2oUV5k/sziXJswtrWD3pS0zv/FQzQUuGRytKNJAB/lSuiemWF+2oSkNyXseER
R7KHqCtZ5TN2pyQczHeRUlRywjzi0P3p/0w+bwkuO95hqrg9Rx08prNwV+K/pb9UD2pBf+u8QPEv
udyeBLtxyl3yu7RQT2tPuI9hzmYyKzrnqYIfyMp1MdmVMjztinok/U8agxUUnwktjdU+U4OHhtK9
LVL7TwblJNGUTtU1lqN9YLLp0DoBy/suCP2d56QBhbJB/1NsXDasJ0yMk2c8jiCl/sLGmm+D40xX
Yav+nMx+vEf6QaYMBu8kndXZG5U5cBcxxxtfsSYsHZ41sFj6JDEm3U2B7M6Zn/nnsqd01Xdyoqt6
aJDNLIdFx1w/9JqjpZoQ2JAqxSYaEzjqQZIg5xnYPLeDI56S6ROijQwLb3Tvm9rufhWmUpeuD4on
NefxnS2m/MP06K61tTGGusiWaFoK9k4grS4e+wymw9FJyZ/0y8VxzW/KmjHuCH9nNrDVqzwwzhNh
85OT2OPBRR0Lc0+0JyQSDAu2yXHu86PFqbAvus7k12h2Vri4md7bgA72ppG/Ff+3dmERJMRAdI8+
jPEwZwYaW2DFkTVZP+s4fMqFyL2Zm8tvH+nmKmay22zimwv8++JlNfHUmeU83zB0yyEkmcLeWVWv
q5sBgJFolI6BjcyQ+Z/W6RmTmLx2Khicf97g8p1klg5pNF+eiXDZ4cyiakfOzNqxzEdjrS5ZsGwM
IaMN5yLbHOtTyeG/6vSg8P/D+mE+G2KSQypprcifA/pBTVaro1pa6AhoWC6+lsodDnz7oX3ErXft
Pcv+p23izWoeuRwNmbFGGUP43wIg0+MSmDjW0o47AOye2zhbjxQz/wArU7s+HdhQMegGTA6FBLU2
1XE0e4nDGqIzXlqvcPeFnEnLxKKmjgw7w2sR9PGnHNv0nYkj+FSNsyLbTivfOTLNkbtYXsovZvLe
+8rJjw0BG4J/JIsRhrrmI+0GxeauKEIFujQaJ0v+k+aji81xJVv63JUAJKMqYVvYBgnMTWhUl6ZF
yjW8XpPBZAKHsFZ+OroDG9GQpUBvXLIPCn0WLiVkI2l7HumoX5F1XFCuV2nUiCspdidmcO7eCCiX
2qh/Adwr9tTnvpbK+LAC6lfwWE834FX9G5Zodc9mWpBGTJCyrCK+BoT7yBB2yTdaDhX1JpEVv417
elza5K6qTP+1KxU2t1Kjtay9e+NJa+FbiJ+y613CBGN1Sitnta+unTTD39kzZHZocl/dRi+xUNzt
7Npj4rqABNHHapIaX1MO3mYgUuqVNNT2+YLmZC72xPBLoikOA+7c4lRD2SXtXRU4OlBapjLqK87b
g+vM/n2ico04bYlr5xCAXKp4Oa14418ctqZY8FUZMZNS6UIA4WYVK4vNXDZ7OzAs2hAC6Kdllh7K
tTX2q+dpD43JxP7eL63Yeb4E01SYLpbbxf8YMtT4whZJsa/F+i5WwRIJiJRAMo0TvJ8LlqQ2bovT
YFlfRcqLamkXtg+qW1aWn3nbf65FNmKstxvsA9WcUhzajjCcPEs8+lY/Ibzbzn1KlfBTbAJjmids
MvPIPg6613qoUtUfc51sf0Lw5g3l8Me20NyUIiBg4zvbszSowmF0gkO1FuVfqnb7W9HmMRy5uNQy
VIJdYO9J62F1Wp9od+9G7ZD7h5J73KVq04HtH0spJWsmhdRy7+nTCZ460x2Z7QeY+Aaancawt2Rw
UOe1XN9A8jantdHWoyUMGQZ+PjyS1K6j1l5hGCmLCklupWErnfhPOTF9oFUyO6zCPJKExcChOO2z
PAO/VeOZi4EZHku/sSCho66TIMezRdUelT4uA5zSXzpX7UNeV+43FAEgbi5yfgXnceVHZtu3zp1x
TBXfVcn4sCfFP+3lbFV3a7tgXhAFjxNIQ5qsJ/gyBVD7qF6sjCh7Eu8HTyZvImcjx/vDEO9mb1TE
2AfjRlsrYz5viSOyXXOclVlF2Vxbj3wLtg0UymaVoopCQaOtYKoC6EHj77GL/Z1BCO2IpFseLDNL
P2ZvMS+VOfav1cgTguuiwmIpadg2DPakpWMaODjTFgYqLGQfxgmgWZZiRd3/ttKs+6sXYEHo8SPN
7lTcdUnV3tfT/G1KmdwzVVQ8V7iag56Kei3X+hTIVj+ubS2v5IIB57GG3MvBhTMjkpogIVm5yeeE
b3t2Hs3UUf+csJ8LMsSvbKAIumwUOZ0OEDC2vlXjSQakDKSYIuSanA9chyhRfNksZPttp86IWSTb
A8wZtiyIGgNxm/WzSEbnTaUMbjololFPgwT46AdR6TrVyUTB2uXZ8gHTDU2cGzJgDmkiYNCgsvcc
u32b54KXFGMLCyEwMMTp56MDPPFfipVsVzY6PpkVMVK3woc3AflgEcD9xsqA6juy0AjgQRaxHRPH
kbNtYyM1D9u5tfOIX+5q3ryHmjIFUsgNuKqx/72YuHMzN76PJaH2eKnzfQ9sCvdK+i9jdN1Ja/5c
JgzGfR+LU6rLN6amIfRN46UUDHC7SjvdxyhLbD+Wtm5j0f849HBATCBsf+fZpGX9xajubUEedKBX
9MGDY//ZtSVKtSMwyrUW6640+6lWnyUxRXLvLZnIvU1JxhmclHFOYkcRW07ZBJkOFD3Pqy7A+zCS
pGtib6843lXu7Jt/uMoiKwkDt8o8CPtg8HyEqWSA6xxLHv2GC7EW1vSe5HV876uxvzVZPR24IOHs
01X2wnKDHHmPQziDW5zuVvJRu7XP/gRV1lynpi+vWDP40eEoabA1WKWbcbBuZdGit/gDGCmRwDJk
OnDKFyhk4jSutfXENgiPt6pxpE2EFXDtbJ9DYuUMIuvgKnTXTvx2tVnf88wBXkjTH0gamNcy0Tx4
scAekTWU2WXZIPZKoKGifEDbGyrelq1h73ynZlKHKR37lTjMpLGPU0fDVNL17Fq9BoHdrruQT5cy
sVEJ+Iy2fV1NXDYixX+MhxM72NAQu8CitJshaR3tdXgu0VSQSKqXeXQeyzFpD2aT6COwT/PL20zl
zRYx5NvDCOm4PSZd17yTk/HHKnUfZcqZu93ktP0hz63pEhSehpOff5G2jkPevbh5bZ9Ab9KZURB0
yzVdHWSGCXARvLkp6kbb5PYFHdcb0y8QN1WUYLEAeFbMt6ZuuGgMAaYmg6vAPnVa5noTN0Ug7eqY
rco7JEvZDxHWNBbUazCHQhpcIm08XH4/s86ch2tAWHa5+UsN1St2gnQ7+ovHFN3/T+KubyhXBMGU
tuW1bRqbGr1ygHHOChWDP5s3dbKHof+x1JA+ZdL3H+MUN3FP3dIDnWkbnyruOSfLIkcuz5emwbqO
b5cEEsmadDOXD/g9/rI5du/jek4fLJ9sYI2wDNIEHpfdlj9mypYVFZtwH7tt1uQJectqdd47qt9O
KfySIxlZIv4yMaGPUHerW5CoMtnmO4b0o2GTCFIWGi7+Wbl3RPKlubOfnKnVTymspH3ek40wxi4L
NadyWMyBvE41nVHeXH8kFM9GSUDit1gaTVoo9Q+DtYjXvqHyfNDMVZYxlJG96M2OycdaOc2vPPEx
BvsGz/PEV0pY6i+3Wxarq02uJl9JmsIrebGnIeC7bW7BBLz4fD+AFmk1keNg7HEdVOQyBnpaDWIA
7OGq4OwiruMcrTzATgkLkldBQH46qDVbPsl2qDBQJJ6zOph2sdzA5dbCdab38VWIliFHlwVj46Dz
SyDmJXTq8aXuEKDG0jR2njbYBgONOtne5N+0Qy5g5zQd+7iuUTw0eWLPLLl7Uy7XKrNBx05z/hq3
1V8OYIDmtdxWQ03+PC7x/OJWY8OplBPk9D1c4jK1PxfoazdnXgpmfPw+AYP7hF6evdVdDqx/xc8R
e3MapSaqviNjE5/HKpojfgSGfD/4Sbzqa+C2yS/Fyo4r9QnXdu6oNNQec17bLzwfIPB49WUYBBAe
zbcEKgX2NWy+Juxs0jZrshczS6hdzrJhn3RrhrhsiAFVtaus0BT8yobVs1+IeFrPosoxfwj+O3n2
G+0g4FZdTftSx0wEMwkglKL4tBIrwPeLi25uUfCMmMVHPrHWNWMO7DIzTtXYp79LQ7I+QC072cbc
X4LSa/Z4LvBS14AdL2VlDbxWjWHmo2GkpbKguFHqiUtlUm7ELymNFjf4oQ4XM3iXBNdS9Ny5+c4A
EW9XruCZgZIblFQE9DF48CQmsoqkPS3XcupA6mdNcrS4g0XLMiFfzskGBIE3wUo578BzJ+rgCNUc
cz93X7SQ5cuSJZAVvDbfgBVi5yoil4lm5TMyoXi2p6K0t39N9OY9LLBlIWlbZI9jh/eWcCLtnGP7
B1LotDenUYLek4n1ksyperf8AlcmoR5EdDUgISn+r5SBDcIcxv7SO0b+6vjMyPYgJIrJOB76GotZ
k5XDrxms5HMzJOA7eX9/+RnR1WLilggwHCCpxiFQOMqGrbuAt/ax+tWTFEeWAgzGPSRJED8zS8B8
foIebV0M6Q5fcee6G19s7h8nCzCI4RcqtMr2LyqD+JlGi+OcNdxB2jnXZx+Gw2oUWDjID5CGceQu
7rgnW2NafcmyEIdRz8NnPXKpgEbCjK39b0vwxhjTWESMELhcfLdHq1fz+JR2XnZtRlRTC7vaLKYt
1iJ0yqljFb98lvrc3fErDEtnPHapXz2UvuyebAQtFFUUYWE5pHzkihNzXiQG+SKjhAF4PlEQ7dWR
L7IJhN0w0mqhvX1q2ut94DJKkBhE72Gvgq3pMAOdOXR5m+1HiibKfP7BYV6ffGPwImLFyxEKYX+a
OuoETBxaX6Wt9Yr52lGnhhNj76yK89SZi9tCOhk7rEUxbw6aPu7o4CpLtEyBw+POXhjHM00KBz4V
p19j/TD6MKS55fYa7vuLMhgoVqrmDjAjadNUlDU+xz7+Wzhr6aNF4BwsP8y28yhy/zh6uiLILrtj
3K0DJA5v+eophoiIy3NeAAXk+CfOyrZgeKdUApCWU0m2AVu+hPHgZLFvep0H7OOmNte7uRsoC6Ud
9Qj4FSawyetXW7Zxb/vOFHH1sk+6H9I/dWsZZxHnRbg285/JpYRvaKrsXw10D8/jrCIr122kKaON
XMQuaFaJiKwVwy6bYu6MdAFEDp0cOFPxpaWNpZxjuSA35pl9nCFz7xZBTntKXLY/eTwcVqE8PKaU
ZjTDJD/7ViPVbYftQq7vPAkjJoqMBr7L5v53YTj+b2fpWSk2sm3OAID7vbRdPg8gAknyqxpxH+Kc
qw+sIeKTl5O7ielOOdS0KwOK8IxTkSb5IUtGg8M1qQ9iwZrc2f6/AeEkLDYQGEIP7J60AGhiAdMZ
1g7NEPAGf4u0wMpTGc+J2TjXrQv4eYZeBXIBKAnhE7wKo2ud44JFnpa2/ySGib4dX/5isrBvVAEY
VwlXkCEFwlQoICvvCQv/sKbbLFTS88LM9CAvqYbijqIYAUAWQX4uXRzcJQQ1GUBiRgEAtV5+erUB
h7GJW6q/SN+kwWpdjaJtP9wR5owkdHYYeZweBCPQJYcGEPYSV0qZ58mdx1rqpnn0eUkNGu8DiYC6
WPfV1MANTN0/7IfEI/Hzbwx/SHOUHR8nLYd9lwh5DLj+XSigsK6+vaiI9297LFcOv7yvAzKflQYW
5WRRVqjgFyu5ecc90tx1FdbfQNJZUS+5CrMeyYQHMIRdhl5S4adsQYfsWMHkfxBfASIRBLhjROR5
FCbJM7qvw7lp8F0aE8K+XzvbJOe9ggggHQE0CPAc+EOCLekWTF/SYyo1zY553YS5NL55yWcOcDEO
Jp2vTpTHXnLD6YoXcEUmNWiT3fdW40S2WX2gdSWHDk0xXCbbYOA0sisiXnpYDI+BqWrNf2savPXE
Xt5kafCVims3ePLG2bwjX9xHQZkxUxF3I1Av6OgFXAzRAk8fVWT+vl8x1qTV7J4SG3tJAlKhB/Lh
sYi9Zwvpf1gJ7GhuJdPVNnk61mZt92m+wvRKSQzWZvIMkuS00qFHaqtjX0djKDPYUiJ+kWG0jbo8
FhXpakYDNDxlmAdVQgROPVOHjVmbZ7Re8BRl1l5Nj3MoDLa+HaEX78EwcQUNKEJgwAjxFI13rNp2
fVCrjJ+tUpk32NtrmFnIA4HMmlPAJuOE1RbCgcU4E1U2sIA5q99Vzb6cAzc9CxiKHib/haG5hWq5
m/3B22vaaQ6i7rIPp17oAEEnxLOJlH/xDVd8YHFyI7VNFdM0tcfBRn9GCXOuK1HyUw6MK6pmfLRZ
NgHe0JiHwRY070Xm1c+GS+aWK/OCZwv9uyjb12CZ7YhTAhAcC5jTUJjeU5kaTYSdw3vH1AnRo/RZ
SOFQYOPZWERX2dPM5QhZvhnHyCxAeuxm1qV7f1sOyTUQKyDXAvtybXVYPVSA7OwPvBswk26lhqbx
5hQV1Ioy7d+MagaPxarwHlY0v+KhrZ7AuEPncEBIqrVV+9jVLSxwEwW+6MtbXLbra8MAdqOU+lFD
rdjn9fjDocIVOUhG5kHw8DGdJpBFmHJd7D47yaBIVwZCMwA2NAk6M4ZyOrdgAm9xhWrTd2iS/DIx
Hc/Cwkk8mEfo2p+pz2thV48psGM8YHE5tebec4t/QD8bHlcQBQRFOxxKGHjhc1hPc6K/CJb8VnAu
znpNl/cBuXzPWnaKlgR6XVYPARNBKu9YrDVHFU9cTUhKA1WgKSeh/+g/UxYJaaBsAZpFCF0m2BUF
u8WqlU0olOzgDPMK6ul2/6Zbu7p1fsYKcWKeNc01veNO13E7wff23PpFdfSnwNnHC/LQ5skh7DtR
s1VW5QN2Px1qzjYmZqw/U+PP8DnRMlWdYQlvYu822y2B2eK2dk/KBH4Cyt/85baj+yezN5CWRzZI
Ql8Jc5ind1asvVCOxRLVaywj3wz6j1wr9ASP6zGVzSbqTDrfcJxb35wAhE7z0qN+pqCGg7vBHQhH
XqZ2oojqsIou66C64R+tmKwapo+uNb77zTncdGB0akx+R9q7vSvLvuJgz0J9x+mY/jUaWJR5EWeR
1WUTBY0b8rKYcERjfgNrLZCzpnZ8z/B4fZgMbfhwCZt6E4rVLojpIsrbMX1jLxwzlpfFs6ZZ5CkA
SY/TfhlAV2kqxtyOlYGD9Ya/5O/aE87JxSFx7kb0yrBArMEJX5bYYTN4+beuqDskk646c1qtb7Zo
jYvNCv9YdiNHDMOKNTI5YY7hdph75O5i8wtgzYcyk6cRlDtIf/SlMnhr9VvjoetZiDgP3ez51wS/
OT4NDHUsYFMel6b5zq25PBRJ0dCZ7G0BchoAn4O1Mc92NdKjgFZ7FHaRvdpbIsz0rPSGXlb8VIJ9
tImR7N5s8Jr21jgfgmEur9w1msd1rpzIoAUtgtJCN4Es3jNDdE2oTnlDrQu8uACZ1kddpxhl7yYQ
lE+VfxD4HZ1zWt0RX4VLMsYsRNrBJuKRo0P4YH82Qsrwnk0bZcOHcdrrCncJVk+2ANj5ZpGtoe31
zYHTJDsMNEXwR1B0obm37hfqN3keRI/VvonX77gpHZ6AzdtRZ90lUUmO09WA0G7yzyAkO0/uugr2
s3OzD5whOPqCj0v2AAnMGMAXsJ935GXzi04j9yTz5tnsVBch9/7fQ0dWm97xnTUHVBwV8y9f++0d
Maf0m7fbfIcrBOPO/0g7j93IlS1dv8pFjy8BkhF0g56kUaZsKqWymhBl6b3n0/fHOvc2JIpIovY+
wB7pFCPDr1jrN6iCQh41YFQ1GAUg9NQkj+SEh89txnlAITY7drH1sSj6clNafKTV3B9i1PQCvxue
d+hOgyOQw+eBZ/hGJGNwQLPPnsTb4NAJfarx1CwZNttt2DAWaMPjvAIZpeFRIlE0nKxWSEXltx6Y
+k1gEmc5tb9vkCdO4c92+uQOU6P46zh+t62txzbyi4+ZRJhncjPybp0+kjeg+vKdOQxUQFUx3Bdh
YnOB1/aDlpIrw9wvPniNw6ppLQdoEHV4yoIYbwxOeVeQeX6kqBEgDpt+B9vj7RGO9h5Nv9COfYuU
XEghEXyRntzYngcHN9GzQysQmnOb0jv1hfkDefr0RstaCL6is1HZd8fNwNPtAYcpzmcw5ZwZvNi1
PnOfTBOspGflZFZSlB0jKprkQkqqR7x7HnsLjkGgkX8QHXJEdZjbD2VbcY86corT4H6EvRqROWTq
BhUSUxRhp8CKV/b4RwbHwAZixfNNn/Se02PDnkTslgOrqx0cTAPYKOhnVE/GYGM+xa15r3jYLwFq
VKDjIJnJwzXgSrXz794UQadF0f6y9bb5kZiNdxXj+IXOHIosvuK2BxKY6bPaDh7WMLKmwIXybBgC
1bGEOpCyRoXQBWxyW1vwrrEXxVtCR2BADnRSL+vbyoIvYDhy+FRZhU6C0ZU3wHLgh5vaVxtNiTAk
5YT2YW2g5IbrOJKazsEAOvGAmFcAMQtMB/Z23Q4frwYURk46LQZPrMCo1lxIZnacY66Quj0KUCj5
1E6s4pmoyZscVP6VKVrnukjG/KBogGmaUSmP7D6i6opkex1awc7TE/s2Bhm7I7zjSKqbLznwwmMF
gOapsMeKtYWRIkoK4RX56O4awU/2rFURtw+q/dHV1CcrNrpdmA3ybrSML3prICcfc73WKUUKkJf2
UwOp7i6qufSymvVRGCC0Y6Xxj1RXQoQbcMsYHMyyywI4FsVVNglZU4IvRSBgS93p/g+4uYsEDBwE
t3nbwMquhmrg0K+yW82BLSAaOKPs0IYKdZoeUddSQX83IWVRo/hG4Eq4AyoVTZgobjgHpVpfo7bF
wkUjSAG6xBs2+S5lqaIc6BdHI1SCe9aVuMajbURMarQgE/oV9nxZ+pNYCJasVedfMUWCPdwqjbXR
eKECXdShm5RAQcjr8Uq3hMaBCeSoj0o4SRHkGQUM+pNgc3EOanJnjjBXWllCtQrc6nNZltVZrfB2
9Ao7OnhDj5W5L40dSN1vgAAoCyK6eZdx+ezN2kN1PafgLGFpb8H3WMc4RExANA4n/qC/NL1V3FVU
8SEaUQKqNCDMMdDuTYtz0a7Tum99G6kHGPf2lZ3I5heuReaN5oRUjxz1B3J9yVWJ7uqT0znffMsG
3FaSQaCA9hOgr7anesNDNYgxzFZQe7PzDliIbLDSak1yf2p2MCShmgYXHLEaw72yBliBEgevnfQU
uPMOrlxZr2fs+Fwkx0YR3qNu1MmT5N0IerzuSdyTor5hUf0oauoUeZLxgLB9biO3VfedrgItrTR1
Y1lKuush8uJUkiJVSBy37UeImSADs33jcf3VLhUnDPp8KHJBf+gVX4cIREKGbM5QY5mFHqJjWPVN
iOfFjqngKe6rw96O0986Doo7dJ7i7/VAotuwGuVbgdEXyQZRw0KUTwUR5gMFNnSoVLd/Iez7CtrM
JOkKLQYb1H5XNiSOuhaYQhhmP+kcWzrroXpMhiNZSDXKzv3qpo+l3FRlUZ59jp2jn6OXCe6PCgV1
VT2Fxg4aB2cVChk6lLjICB8MbKJ3WgKJVga8oKzeaaDqu4N7reNuQpBlDcCLudjUEfmZBtsPQFMg
myqrHG8cp0Xt2Lejz7VL5trWKTpUEVeDoXaMIZmwbZ0pCrm3skQpv6yA6HRfsZsktRzFFgIjKjr+
MEn6PjtSplG2UQQFstXEsAdTza2pQqZQOzyHxhT2pIPl065ua3HQowqGejngjkCt8Rb+ySmMIvsj
iKBwW6SFdQDmgrwTyh5b0v0+/IGG+x/APaQZFeCxpVR3Rm0WFB3A2lAmkDw0miH39nZr/facpvWo
kPb99NxXkLKCMQWLxthl3SBJ/rpAltHEbamnmkNzYwJY94gCQy8Cwl9EJT6zOGIQ1tWV9hnk0efi
DufIhqI/Rj4V4uDAFhyjpdRqoMaoTBm/wKmir10DRks3FdTOkTIEu+YZN1XukVEBsPHT7Prmt2ei
XygR+lXi/JdNYvYADAdj7MEepl+X/K60RO5aQTHf19ndCEWgKThJmKocwNvARsI78dH9UT8UaGhu
spIKpR3LbleYanQogeVeSyIrDBIJ3TYV1y28Nys6ltg9oW6KyFlgw1tpHB114Mgs7yhijZ9MjBGe
+f/iXFD7yj5pAmUvG3+AygcWCUSi+lNpQGKSkCt+RqYIeClEOm/UgqERk/6BbGHym8Lmnk+FcWuZ
QPgqOCzXvEpbeAZhdQ2GAx0riCs3OiU7NEOEhUBIaNzoWhTgCNpfiQIqck51FMH6tlX0T5SwoUZK
naSkaZk30iWi5IaA16QJb58nQ3mPfLixL8ekQCACfwCrDKC1ccwlvUAZyOAjbkkgmWeT/gcJahBo
QbCVZYN0jWkA5fQM5WBrbXAAPUMRAao7xR7Rfq2kbD7oyHShrUpm6VwI8GX4HBvbMXeRXBYsvzJA
ywWXyU82hfAryz05EBoI6yZLEnUE5VooIGgM3p93JAdRIIYdBvBzqpSmjXzxCA++FCkFsbGN1bvO
T41HPyEZq4C7f1LzHJJa7zgw7EG1gocsyccb1HSpe0O9AvhtGZp2a3YwJlEp/zo2E2JSR5VWDWCT
835s9nUdfJXchJu4JVFBWl0eWO8k42QnEaIBrhagA35Azw6AhIok26TOqiiEHaHqUGrVoB0Rvjn3
BhYkwGH68hMvYO3QQg2HDG277k2haWyVsCUQ1sL+qHNnAYZV+geLzLZ67AtgyDiNRVZ+znpYvC4I
Ko4g8mO6XtobO47Zb7nNtCUY9wSOgQK+kSafgZR/smqTU6ZNcDQOMBI2HfABSPYCduLRW6Ela0a7
MRlQFMOGeOMUEGMHnwNc6ZEpq/mh27BQjKcRTBSQvKD8jDWMfrDzuHuOfMPkImHZVTo1VIpnI2Vk
lGTsQJe3ug6gnetaA6giGqqpZLGktArU3tLsMNbCxhKzxmDTpjTguYClLvunLxq0C9uW8E2lxf/+
6//kP749BUS2//1f2v8F6YZpcoBqMeJoyBSan//284bQhaMbgsKPoava28830pM8tIfsDAv6gzfm
20wbXi438c4ynZ+u2o6Utk7qGNjU2yZyNdYpDWUKQlvfomGHtTfVoGi4/Xet6G9bkYUxRhPF6tw5
9jM7Jns2ffKtQNqUO6JqcXW5uaVpYUKQE9ZtR0gp3jYXqby9RWAVZ+4AbtPBXTGAX/v+9PdX0w6R
P9EK1SnOxQtFE4x2/t3Pn8znX30+J3UITZqfL4e9FR8yd3f5+9rU/wztyyy9/vnf/2XrqsF0vxqf
aVG8agCyrwULzC2QwH20Pzna2WsRGAPOB6N0i8YYqhUVaNrPo/J0ueW1gZvtlxrAIye8LM6KgUTr
Lm9Werb2ffttx/I86XxTNZgYYI/wvv1/OfHO2+8PaI0o6sjMpCPU7CeSHv9qfAz17fcth9gkq/m+
R+FXk1BpD5cbmJbO+5m3MM9C10Ij0/i2gYoqcN6YcMlt+7kAAYgaV/XjchPTHF5oQpv1gew3xlCZ
h1aS7PfAITZNQ3Rjf1bAHqY8Ji63ttIhbXZ+2aCEgMazFeGtAFLvqutSriyqtSb0t2OWidgRw7Tb
wTaksLbBv40rTSyv2/+dlj8b9tWGRM/K08DsFWcAjFm7oVBweZTWvj/9/dX3XaTFU1BGxbkjxoRQ
/nz582sjNP391ec1hddLNDLl6A0FDQVCEGv/sgezIwsLwdgMYrs4l0R7nE4rEzD983eL1paG5RB4
2YacfT7nEqbyWJXnPkGpnyA5DLctzwh3OF8eqsWZeNXQ7AS0KyUBTleWZ4cKGt7zSCxdbmBxLmxc
w0HPS+L+2d2XWNRNtSpE5nuSHyaWN4tTYt3/u0Zm6wnryN408fU+mwFquaMBy9iiLpfeXG5m8Shx
pG2DHteFacw2d5OMLZ6IgtPqAHoQ8PejGFC4fLzcyuLcOzYtaEh0qNpsSoy2UmyMhbhuEddzbwWG
lDvzy+U2lqZd6LqwpMPj13BmbWBoVteuaMuzgviefZXDQvx3DcxuPpPyZzmaNOBU26Z4CYpypYGl
UZKqJlVd6BpdmPcATV9GcMzPybcKa7/+QNI2z+4u92Jp8UrNNmxdg/liz4fJjWsXmdg6P5vNnRJ/
6cuHWlsJRaeBmO90qRsSarSwNVPMzirbiW2vTSIAET3ODk5xp6j2g4HWdOR5NzApRkyw+nRl8Jam
/3Wjs+OFJHFbkFPLSU392OjO98ujtjg1r7o0m5qBOleXtHF+Jr9tetduQKJsVzenf9CKJGygmEPV
zpodLKlnh0SmXnEmcRScbP+HjL6M+spNsjhQJjUaB2NwYdqzHa+rJLpzsOJnM7qBS2+uTP7i+nr1
ef3tRTXaVTvARWTyKYqH+pnLCg2ly+O0uMBM05xWMW92OQuxxiTPQl32+dmj3NePeBRpCCFONeSI
nNrREP9oyP63vXnMCArUjIeI9mLCkmR8HoA/XO7Rn5Dt3Z5xmHXLlNMZOdszVp2gSd242bm0QHwc
fJC59hUCa1SR4Vkm35Exutzi4jy9anC2XwI/S8ykpEH0KvHd8NVtkh0vN7G4aRxqlY7B/SLmD1/D
KDHOTmkCy0qtR6W1+FkY1sa6vtzM4mp41cxsxbHtjdFKaAadBPzZDijxIzAyiHDXUrTyaPhye9Ne
n0+VoWqqNAzmydJnq69ALwGypZ+fq/Qxcn8m7j6y7goE7NuV8Vvaqa8aErMwnwoa9BibhuzfQXYn
5MPlfiytAEMlLaEZJEJVZxrXVyGlCtRLwwqQzwuM24AT4zPydz3gJtMcmFG6I01VJQcyOzZNs25C
Ay78SRmuVPk42CuhnjYboj8N2CoISNMgOWSK2Ympco7Vul85uOdtS40KIbmpa6THIvmMpUDxVc2u
4OjBF8OIaqxXjuu1xqe/vxpAG4X3Mhe1cwqzsfjuFMD2i9DW/255v+vi7GRIJGJFIVB9ShTwLUYq
bc0j2l9p/KCFJB79lbNufhL9pz2SYpaq2ZoEMPG2Vx1xSVGUnX0yceDYjtA4NiaxMEbbVr1DsQVY
VVxVt6lDgRTAgH2NAEj54fLSnG2xd79hdjjFgVmBLGrsk4E/rh5CyCwkRio+okuRfo6NYne5vdlW
+H/tmQgraoYh2A9v+9xmwD2VPLZPsqj2KSyYwHVJiA8rJ8fy2FoW4Z1DNPzuRKx5UugtEoKn3ksf
wFzhS1tmt9RZ400r/Mcms75lWf9SI0YuoV1f7uS0HF+dW//p5KvGZ+ekWhN3ok5on8Ro32M2dO2E
ycprQpu+MW/DIfa2DWGpErGttwMZFVJBrAJ7e0N9dNJsN7o3XX/Wx1M0le8SoBCw43Rn0vQ81DgU
X+7h7ML500OIujrRsyQWnF84jl1XlLppPWnLKzEmvy2nvBoNd5fExcqLZnEqX7c1G83IhFieITJw
KscKNU1DPdSe/KCn44e6xpvX67PrPG/g/CCXX4tqZSUtzaVjq7wW/vR1nrb2fdet9VAxT35/W30U
9cojYe3zs86pblzi487nJZBXbFvWnlLv95uuTseLY5J5N+U8gMP9NOzcvrNOWY4Z4CQqdDSUX5cX
w/s+0AYAA0s3VKx4xezuKQejHiyrNU9QAYxrXa5cbe/X2tvPz25Pc9AzL3L4vPCVr6leP3hFdqfo
1W1h5is3wGJPbAoUKgU+Q8pZxB6KUdcLbzBPk5taCEwt+nl5qN4ft/TFUal/EH7q2rzGomB5aaSy
MU9mcvB8DtvxpefabPNbdAl3l9ta7MyrtmbjVmRjEPL+NE966l2hzr8znP3lFqYvvD2D3vZmFp9B
f0df1KQ3IUavuHfVNfZ9OK5xjzUAnlZaW+qPhoA/W9EkF6TPJmeMLZx3+9A8taF2h5zJYew+XO6P
pk6B3rxH0rDZMoYFNWR+PXnKYPcoIIBdgxRhYc8o0mOik9qvua0nqenGuIbSCPcf5seHDp/fXdgX
3nVeCQR8HG987JXCuEYbLXlMUQa58uxIfg6DsH9GP2I4cIJ1n/GFMp4AlWF1q7nxEStwuDIUXLcF
DsAUeCM/hwIIzSNSNVxOkYB/riCeXAEYkge39927oi7aQ2YRB8eTLoxt1sFJVNCj0soKr0QL933E
ARkIOObigDSa6Ab/1K9laf62aP220mL1sTZRa8HT2NlrsfN1LNT6UILq2fnoQt0pjRyvejeStw0s
QiqoRUt0hwD/Ke5ND8vqCo6CgxAm+ptQ5fzwOyqM0cbKfGSfcsqXsnCVBwdL6LvIwYWhxFDyVsuj
/MpBn2s3Bh0VRjlmzyJE6KdATnsCHrgbPYA07bihuBpgYj+58LG2fhtZuA+YGWJbdXL0miK6Koqq
u82L0NyGY69fF5b8AhoV+Lm0JcDB0TtbqktR1sN/SKuQzYUPmNwqhfrd6yZf6Up59ttm/IXswOU1
tLTDpUNiTOimbnHsvr2XqR4HUqKr+AjsG0ZEdGuYeFPp8qM9VIdUa1fuj6Xz3SQ1SlwoKHnOw4Da
qjQDoRJso3z07pQUfKh3C956pVeLzfCE0UxN47/5fe/Vqumro+k9yh6j+iz175j8U9eYV5dHb2mP
SyAExMMSWt28O6EbetVgsP+sjY+klwUQ83IDS5eJ5GinlGpaXIezuwryhauivOaBV0UzQB1RFUFm
ARJOZBwut/SnWvPuLAHF5Vi6bTvmPHJwMrcfejRSH5HDgi8CDMzHJtPOASObiKep0Ne6c2nKb2AW
791YXXkzLU2ZfNX8LLJoPHBkCNxwlA3219HQPxk+zLp27Y2+NGO2g9o1N6aqUXF4u97b0E8E9sfu
KbOzHxJE3abW3JVgd6kNh/XAy5lnw7tCX1nrqHM4lXLSB7irAnBTvJJLWwgydfVVE3/+/uqFqTWJ
JI5plFNr5iZ8KljYGaI7Xu181IvmbJbWDmmka3RLkFI0VlpfWpRgTKZ4AJXjd2WOCPd4AzSde4Jr
gSXft7yO9vHwLRxXxnGxHThOpHDAh1rz2w28k2hUSAenApGQqPqIrcGmsZ5Qj7+89BfnyzKndxcg
Y02fLb18iPMK6JZ7cuO9iO6jfPfX3+fqljzuOJBs1ZyW/qvJYl8HLU8i99QkT9CWkqfLn1/auXzf
snC1cFRTznMdyFo5duoGyonDXGdFtGKbAhi9GcvUu28QrNmpQJcnDfzq2NsYHqZdj3+TEME/6ahu
C96xjCX5yrcd7caxalI9YlWit3Jv9CuvOH0hgCO7phNVabqjavP6WibLTvRCuKeh9vO9HoDsywxQ
/pjQA0KPtfjL0KFchwqHfTBN8J54zYSHPFChzhON/KwJMq76CO0yqwJxCnIyPoh8BHbu2btIgylt
gK3H9l7x9tio/wZpdRugw9dEjbwfK72BMIFzoGUM3co5v3D6/ckbkmNQIfXasyUoCy0NQtV2T4oV
b1yYu15sndV0LfG6sNJpxnY4AS2y1vPnFVGqPlrooJ1gMG7wNt4Wx8trUV+ISF+3MM+Idx7AsVjx
lZPrdrgEFpte6sRKwnpMRgMLXTy2UEstdTT+R+2ABtxja9i3Q+ccPTO9Ng1EjHzS9n0Hur3aR0lw
1JJgZR0tDrZJWAD2ChlWexbzaEZRYAdgs0zzexNPX9CpxbAS6CzEVWD+LNUBCMVrXJ1NaFwa3ZCr
GrqvzZOrfkxjrDTAGI6ojSTDygGwtC00VTgEVtw2VArebjszkh2coth7DIDBZ8UPxTZ3fnTAanNQ
sOir//7VSVSlQj8CzgP0bpbKCZu0qAzkeU798BDin/zzHywhHucsT7I1tjYPREjwZRXOOcqp6w0Y
066pbn1DVNswD7F2HZEORJBGP49ZGd652LIe5GjFO692v/CK9XZjI1z8rkX8bLqx+6OP8S/IE0Q+
OkupAdC21q0sC+/58q9eWlOabU5RheA1No+jC2JLvcOs6VTbHz2QJAKxi9JV9pdbWbgRtVetWLPE
vzEoUYQ2uXJSNRbWNnxputswXMlgLTbimJYwnCl/Pp/f2oZG2Kcph0RlODuemLh6BJ27wxsIZkNR
eivhxNJW4WHOoU7OZwra3y7fMQZabiO4ByYD5jEp3c75HUd4xE16FCtbZbktMpCCuhPxy2yrCAFs
vsromzI91BDT0xL8UkaTuwBVmlbdXJ6vpZ2pk2T6/81Nf39188cyQ54rpmsjlBpPOziQCi3nU031
E/0ZdDL/QXOAuA3NIihH1O5tc6KDoVLlU+CJFZPPCbqJnM1BQvxXs5WrfmEgyaZaOpgNIoZ370aj
af2y0IjNGr87Kl7w0rri0CnBvqywO4/HleN04eJ63dx84ZddkCDj03Pzj6h5PTTJl8sjt/b92cjF
VpVYg8n3J4d6hDLClYWgTXfK7HWl6zrFNB1crG2p0/nxaiVYtSoquIl0oJI/dWuHUPh4MFqCkz3H
NIoZQcfV15l7NXHQSCteVJBcaH8SbFif+q67A7h9RNVxZa8vLFB+lmXonLMUdqxpXF79LBO+vQqF
gH5jCoH3XlzcKC0C2z4upV6ytUtzZSAW182rBmfjgCBBGwlbxYNEae+NyQQ7pd+IuUAM3Y3Kavl8
uozejTtJf6qMgBrevcV0NXXRzegY99ZAKTRt7gUeTGr1gtxQtkH2eegOAmp/PkpcCpl3LzdXDu3F
MRY8lUwVUMK7JCqWhj48lukZE2A8jwNQf2jzK8xaHedznK7cQ4vrDJg9dSkLFbN5iFzmILLhEbAv
1RRCmbG3NUzffmYS7gHnwESTNVeeaXJxTjm5eevyrn4H4tJaWx2arHRPvvmUwarKEcxFRA82oQYZ
8Gz1X+zhoAAI5t/ukYyCZZeiOIKpgpZtlbTaRpCTMrg0WDpEFr7tHg5ZIHBD2zxk/bEu0V3G07My
9E3vIsStw9q7tYrbAM5sRxVSqU9ZDBEeW1rjIeTN7XUPQfDNcI9GdG3q3xTn82Bcjzje9t3KMagt
Te6EcjemegsDMFvPld/x2GgD9+T1L+ipJcMpRf/FAsqkjT9MfDUaDcJT+4hlddqFmwwrhirBdtMB
wdWpWDKHm9qyj5dPM31pRqafBKzOJFCbZzkQI8fkItGck+nd93q965vPEFE2kVai2A7HfFRQ2AI8
eJvlLzBt0ajAj7P4Cr56axiIpYffvaqAMpejhnpuYSqiEbat8A6tf7vhnZMh3lCsZWb+oL/mW1UA
/zRYtZLXySwshxBmNWFoOKeIX4PN0N5nyRTe77QbdzqyWd2nFBpPZnyu8/sssfaoXrXkb3T/INQr
FJVJX4pNlbwYQDtd91aDZRaXD6P1IW8PrTxV2blyPnXyOPYvbR1fm+lPOLakdu1j7q+EyAvlTn1K
Pjo2aU7d1o1ZX2x7TLEecSV1ajyP/Aelukmi26E8Gyz5MP9UF78kMjveVVSs5T4XrjLJka6b0uZu
AM319kivyqErW8+WlOkfG5wuzpfX1rSgZ7MkdUFobto88oGKvf28rFBYafLCOIWmvHd6/2CY5OnG
v8QcU7HlrBRTB6aEpJjnfqwKcFeOvvDJ1kPkHe9qrVi5iRbH6VULs6uv95qxrarGOKny7BnVJhSf
L4/UUgM2MtpT8cwAhjIbqUqaKELUhnHCG2GzsfCN+QffhwDFRPAmeJceE6mKmxXZ6RNO1vUx+fHv
vj4bHujWjoARYZzy4kOqI+W6VpNfODnJbJNwI58zTfdseJwGCqGHJOQpb+W97JtT2Nsfwz7/EOru
brC8Y2+gRn25U0uLl9SHYZOJB4Q6vx2tTu9wyGHxtmHFpVhZ5XOGbuY+baVYmZ13TbHxMTqZ0lXc
/OSa3+4T5Kx8rHya+KyKmzL9ZGLh3PwdElyqsyb0t03oZqYgulTEZz8dWnyYBHWrxkdPQEcN4PLA
vbtQaIr05ZRfgKtGTfhtU5M0XuhhNnVW8aEuuvqgItOAtBQKinUofjZeerjc4LtH6NSgQ8BEimbK
NsxWh9YVhnCdPDpHwWcf6j3KtGygYC1ftdQvQerEEVw5UBCmv7+Kf70ErYemwbAB1EZ5VfsQOO3q
Fr7+D55tR6O2fl/u1tKqAGEL8pHg7D2GqhhFBxXSxCBiQHNB9aMPlSdPuS7/tprC8IlJhZE1boEd
mq2+WE94bY9jdI5xGCgrAk5UAj5f7su7DTxrY7b8Qi/wZejiQc4L8aeU3udRmDcgH6it1z+Q8X8A
AG6srMPlNqVDsoD0GnWqt/M1UvcYsl5G3KPQd/1nEy2uWrxQCMEQxK7WqqOL0yX+tzlnlm9RsMlD
Xk9E5671wPdmG7UtUHL5B4sCbgIBO2cTUzZbhK2CJlITl/E51nEC662zMTjnEfeRy/O1tKWA1OBc
yHWEtcBs7Dp7cDUR5vk5Qtz+CV9W43NY+Ie2+YBAyBrPcbExSyMhRkTnOPP7ezBSLyY9kJ2Hstyh
3nP0suDaQexvQMr07/tlOYwdjAIe1/PyRyxzETRJlZ8bNP7q7hP6z/jb/+CpcLmdpbUHMgnTD850
513uKDEytBiEkp2L2NOuFDxqt8poXNmh9hOV1mei1ju1lmtw7HdRBLsMfjD3pDAdaDizg9BXwkq1
Qlqt9TtNuXNWEgBrn5/m8dUBmOMogRyVl58ReAp3ADkvj9nSBnr962dLG5WqStGxQj/bLxkaiLhe
b82Vo26tB9O0vepBaJRxg9BFfh4DxMyuxL8coPmuwRkyQaWP1aUelQdNP1weoOmfvwmnmV70esFA
61ICU54NkAq6owX5n59rZcQS5qbvrvLkC+JeqL8ZGEINaw0ubEwuPF4n4K+J3p1pOF8NV1P2Im0m
tYZULQDr1p5yZ0WIlDmZruy8IdRXVsBie2D8DS4jSuLzU6cvUT8rmp720OV6pvz5C+GTy2P4580x
G0TuOmITE5gEBYnZIOKsE5hK66dnmAtQj+0+VLYdewpDvq1t5Y8lih1h1m0VpOrqRNkjGXiKowEn
QUBAXYGyDlXDPNDCDcd08yEbx/4W+zlc9fTWy5+ZQg15LzsW17TTb8wcxZa8TdS7XBjBDkFbFcOr
AFNP/sm1m8oOc9AmuPV89IL6soseqwIfsdrDqvy6cTGFSkuUY5Nsa3pyF5MwNccRj6Q+ajeoFse8
vz3n6KOciEW9p1wDuXN3zE948uIk1a5EJ0hcgz3ZUIdAKwr65EtnN9pJLbQXO3O/5oGC7GuY1IAP
gwgxIMXSPaAjVYsmsYVbFyLGvzXRup+EouJf3numtufF/8HMq+gpziXe4ahuoWRpYgSIeFt5HWoC
wWDN025MTXW/OZGuQ0DxQtTVokDHdCQ1bpLY6nZmpZUbbGWSh6QfBAJjUfdQJonFuHTlytpa2PoT
LYbzkQcv1bb51rfaPhY8rLgwm7tfCaqOlxfWwtqVlNXIbPHeZXHNoiijtlN8g2Ry9mSGOvyLFt0H
3U3LAF5uZ+GUJEPJ5qdqTgQwfwqF3diUbh2kZ4yMNk50l2PC3VQrZZaFweLyn3hd03iB43+78X1N
ICuC/ySGbdfuszWsZQHfH2TSYBamsh1v0nnVKBsM1LgLJT5b3scOWXuBO+XlUVrqgMFjQAeOvpDY
cPIcVX0/Tc8BBonNJ3OtjLry/XnpOkeQOHFR1zrjf+TsyT3+q58/J9R6DnYHKsZ6Z+sW1Hcd7i5/
fjrjZmegtE0BpG6Ci707A6sh9hDezuPzaDbbCmU8IU7E5hx11yoemJcbWxqq143NNp7dxUYS4QR2
HpCY5jjRny9/f2njTXA68gOwwm0x+z56vL1pAyU4194+wyaoQegbFcLs6nIzC/sOZRdYQgTf6sTb
frslWr8WlH0StsRk1KClJ1kaR7fXX/5JM4BzNJ0eQYB42wwBIgo7MkjOvmjOFBk2HYLuOW6Sl5tZ
CCVIp0wvdBbBe2ylB+8mEapXngfE53QHx84u3Evt3h9PZlhv3LZDL3glBbGwEKYpIsYnX6thT/62
a6FMWXNahiLbo5Kk+xIrucudWmqA/Do4MyZJ1Y3ZSkissLRxSizOIidRh3bqykpb2DaGIG1PCDZt
GjFbAkHmiCiqddjB+i55euo/lf0uXNktC6sZIh2VUhUaEbi9WR8KiaB1GLv52YmH5zbfD0EIFhWD
uTH6J6NF4ReZGdbzu6eQlWqyCBFIRkoh32KasT3//WzAnsExEOcocGuz0RoqpghJWZaYH28R7xvW
hmppug2H6xwUBTI58+lWFU54cNHlmUIQVtn89/cd4D6f9FfIPgAhe7teYy1z8G4oGSALF9ravxLa
9eUWlib7dQuzaxYBGZRUvZbniIcjrKXjUuDtlfY7guWXG1oaKsfQHdToAS2+wx4jxjWUAy5UZ+9b
4R+dfOU0Wfz8xM2lokcpQ50dWpbSeupgmsW5yj4NxVa31qg+aw3MdkXYRShaCxqQyUFTD+4KiXXh
89RbyRNB8bGohIi3My2bIpFmoUDGDcrfoiKq19ckMhaaIPJXSabwkOL8mC0mdGZHYEpdfhYNmGyQ
biszvLCU3nx/tpQQ72z8GqeSc+dX16h3fyR5c2W6wZH03t/P9pumZqMl+orkkE9TA3bf3Ub7eHmt
Lly0bz4/jeSrR2fWjHpWKmwKqzxy7rmUpbq/P/rIGEuhWlzk76kwSjDZ6nnIwUkzo8wOpEdxhvzv
T3LyquBPoS7bvDtm112CuGlmujCj8eTbj1X1Ukl51dTJHmeqv79ZSfxMtNOJgf0ONaAhCw2a187P
IVL3xyZaedoszsirz892n6kWvt6YJp+vomsL5Vht35XRylm4uEFeNTIbLs1M2p4kOJIPyZUdX3XH
y6tq5fP2LDs7eWwVcWghWJFucYrDpOTy95f2H7kSAf3NInMxz8vqbp1HfsaSKtI2eOgr/ZcSuMFj
HXkqEqLduHK5TkM+i+CJP1TwYroO7G5+YmUVNpCCl+a5i1PtfsSTY6tH7WQC1lhbjctq50aB/RKL
AMO+v+oponS8Bw3oCg40oGnBvd2fuH1Qei/a7KyNd4P9KaqRZG4xRvBWRnQWbf1pR7J7SD8hxcOD
9207gV+OxpA46TkPTxgnyNzbIf+ybYKvRb4mmjP95lfD+a6t2Qove1cE+Oum56H/mnq/ifNQv0QN
Gu+fOMH09hZ72r8fRcDvvFAdzgiK5G97Jxt0dAs8Xc/4iNcYAmQPSHOPa4XF2TKZ+iUB+xPCqA64
uznnqNFymB+BwjNV3BhoCwf76svgcCcci+7n5Q79qYfOxvBNW7MeebURo65AW1lX7OOkQGbgLCW1
cuvXWKAWq2B5g9FS99NxnnvYef1a3XG2xf/TWZv3DKVACsXqtEVfXRyemyUOBsaIfN5wSHXpygky
2+HvPj9bj47Iq1IMUXZW87ugwNbhoHg3ubmSQp6dte9ama1E4PhkTDpaKZIbz9+N8rqR3y7P1EJH
KPKx+KYUD6jd2QaOeyw+CqNLz9/j7KX1EPF3kGzeXW5kjmqZOmIAZ0CBaFI4e0cfCBEmkJVgS0Xf
rM0vBNUD69GObxBTaZQb2Tzg8+g7ny43unBkvG5znpXBW1IkbWqTNvGaPT7aUe7sPXwm4uzZdVZS
ZAsT9aatWUAXuo4+Cp/jycadpYssFNOLrTZ8+Qc9ItUH7dKRjjp/46SjhUWLwabSnU9VssM2RWmd
bWNgXjl+v9zUn8zhbAPzRJhymKwNh7P97f7BIt3q1Joeobtt3cbn6Epcmb+Nehf/D2lftiSnrkT7
RUQwD69QQ8/ubrrawwtxvG0zDwIBgq+/Sz73bFMqLrrVPuGXEx2brJRSqVQOawVvxHxDjR0NeafE
umUYscL0HYLYfVp88upHQA6nEVgQPhUTOjNuSXrY/mkXJ9vhjdEwI8RTFv93/stYQaiiJJ7+Cgy4
L61+Mir7199JEJwX/VeCUaP48PyXXxdWFhQvnppk+P2tBnbSfKcAhXr799tYgbO9E1aI/33h+9rI
BtENGopfHbAV1T74aAvrPped6VUpaEZAOQTuFfjj51IGjQBxvSuMV/AygCfVqm70aNhjhuym6sd/
FB3Mw3H3orPimwaqMWaRELwsz3FWHG0XIQmqICBWw5TVtu6X1oHxHBgI79QB/qM495pjGBXZlCYJ
e++zbZ+y65LV+PD55wWlzTmn+QgeqbC193Z56CXh1MqvR1MT1tPgfU0XQ6YkTxtQg1pgfkHkzo4Z
k1jG+veBmoSBYPTjiHiAaQWyiUjRoldw8FQA4fnAz+cRKC4UpPQvhtEwPqc1jto5r2332N7XicTL
rv16EwPTtgsD54iM5xaXmwamryYWvfbx3XRo2fV7C/At+DwkJXn1RrgKtaa2mkwp4tA2al/Hwbn6
4APLAM8/VByN3y2Q5z/fSEyQ2CqO8poq4HSp34hy3cuPG+dSgCk8a1hva1PVumCxBDdFfKxqSZjK
1/fcr/BuAjSb4B2LES7xWQMeXkB+0joOvR5gaP6EngzrAwaKFwwSMHjR8Kfy+Ro1apPNGQZRXrv4
h/eoUxlW86XTAi4ZUqrIC2MUFE+z8+9bCqXKBK6tEB5o4k20vjHfePr1hnomRT+XoilTS1tMyYZp
tacTeDeuP2dn3xeuQICGF5h0w/dpe0vTW2Ttr3aiZ98XdgG/HKFtaqbh9O4kB5dIfPTKJuC64LOk
ACZA+ktwoqnlRhTshJijwMit7Rf3eGEpsqali/APJorcJp6laAdGi4RwmjvSFqAJhBC1RwkD3ErV
A0haWyDfykZ0Vo4FToSJkwGAM/C3C26pTPvGASNtF5buE96J4E80PUmrysWTFG2nSxF8RRc3OqmT
DDcx6cIc7NcHVoElzI0n8ggyCqBi5X3YdVb6ZptDDo6aEmQ32/awJh7vAw7ng8YsVwwGQR4HrJRK
b8HSFTtBO7doQFBi66nRHfopa6z+qAKDB9gPqnXbIeqWpJxW/D64Dv6IF7SvgMihmorWhgfCvuSK
JKrm1iZ4NXwdky+YRkN/i9gFZhFmTTo12pBp7+0cEhpMgP7ohlvP7fdKfLu9lGvGgswVhz9Aku5i
zMZN2pjqg9uGfYEmERC4Eeun0cgA1leMHwjMFu54HgbZovEXtKpdt7baMGofoiHdsfLnOBIfpT3w
1WwrtLY5lgV4NkyLIAskNsKiB4wQd2RtOCbNa2vHd6NlSO61tTUDphd44MB/wEsW59bfVimb3axF
y7UXD6+Rl+jPuUYVUPAoquSKWzMGZNGgjsobRcU6VQxeJTUzahqCoboGM90XJQKFto2xIwoWY0wE
f2JRtd9eQRFykt/bGFWw0Sf9X4couCojrnqwVENoiUE/vxntA29cLn7NOnCVIH/oh89j1j+P8yEd
gGLUpDelZx4IdV63f8naQi9+iAgOQsnYJqDQoSFNe98eXibA2tfk87aQNWeyFCJcwaRHq1CTtTTs
Keb2MLNzZzmg1DP8SA2zBIzqkvO9ZqB4NOO8Aa3IRrfXufWkeW7lzQSlVOCctfQliyJJcl8mQfBP
ThUNmllWNMRgawyCHSvn42bbq/Z77UU3BevnIwFIa+GyOVcDTXnqaFpTF3bKMzgya7B7ptqzR75q
gO4yo5subXwNXObbYlc3ayGVn5fFxRNhvLWqprkLCwbm8+G2Mt+j8U6db/MRnF09EK1AF7ktUkQl
+e9x4GiP8JIokYkP/Agc6F6XJjSsim6narfl+DWJnpvoSOI9WpCGFJy2yk8wqUt0Xd3GhVz+94Wu
cTpNWhOnkJuYn0Ck9jmqZKnl1QMG8AMUmlBjB3ztuYikpt2oNFEXGni/2I9lcqT6QbJ83BteGApf
PAwLoydcTPNGLtjjU3iUkJYDsMa8IPNe7O5Z7x/Q2Rlo3a/a+a7Fn5ThlDRP5dU0OPBl6IdBrxi6
t1EoF05bXCreTAychYnt1D6gVw5f/TaO5feFs+Zm05jGJr4PCmhwWpq95BG4dgEsvy8cM7BPAktO
y+CdJmSuowz8nMSMiU8cjQYlJ1VOiikJlRmYHNsbt2Z+S8nCUTOTkYCiHJqhixROZACazO22BL42
omVgY/DuQVbcxSjJufVpk4vjXDawDPvGs9/dDiHOS6r92JZyqQfGfPCCc0wL0bcj5oXAXQbmlczs
QrS6G8Ou0GWjs5eHiAsAxAQGs/klLZjY7MQmaOQHCGDgVzzqausj7t1WYlUGT2qBaxfhmin4AnMs
WK4ncReOAEQASJV+HGUT5pe7ATXwSEHQiXc7ppXOd8OLWTSYCkTUIACgOxUAJMo+zyWx0+puLKQI
56XUmdH2ptKGpfklMz555X57oS4vCGiBfjuEmr9XStCiZwbC58bCBUG+oEqH6OUI9lGfFQ9ldzOR
J1eThUtrW8MjMwdEEPA1og9FOQTA9hhUCyeM8CjGAW05iNYlV7pEiDi/ow28sQHgDmHSfJqtozfs
Ou11e+UuPQ2eizyfiJQWWpbEXFyUZQQMiDjvKfL4dG+1wQAivWw3Jru0kXi1dXX+yBJ8i8rcpGjb
EhEKPaKzaDYPmbvbVufyyXGujuBcskxls00K3J4TDTIKdmAHhSRM3uvU89tW9iRdiRLO5Nlisisd
9HjWsXxJ/BrBW6bKndrEfqftqHvjwBKV4p6wO6ZJDtTasV1sm4gQmUWE4X8IJw3tYcg/6fHO9I5U
xokmk6KfO4fB6lvQP0MKoj2WfY2zh6R9xV20vWcSs7CFhxWA7tPeiyElUcBZuzNc4GxJHOma/1ku
F//7IqhiNrFcMsEsXPOgj34nmxKRfZ+ruPh+2zM6Rx2BCuwziwJVlZRgV7/PGw90UGhc4qvXtVmr
xYiTM5I5SOqnufuxvQerAnQTuDu8zROzCOcKKFliqCMxkD3KPieHrHn/wOcB5gBwBCD9XjR2tkzN
+mHUutBkvoFuPIkTW/31i8/zvy+W30TZ050ZPq/qyh6ZyF7WX7Z6EADiiEo3bsuLBzkGDI0J6MFt
6GT1XTW/t8g9Iduw71tZbL7qwHgCHW9xPrIsWFLvqkRpZ9zHGrqfVTs+aHYNKC6dAemzB3N9Md9s
b83Kk44nDH8DMHJYQvEmy2mGdLdttuFQWLeTOQbZNOxi72g4d7nzOGLeKB0ALqVI5K4uKcobyL3y
p4g4NOKA7DnuI2TzxrwFUpDrm8NTVX51LUm4ueZdeGkQSVigul2U4uIxSye7KpG0zPHSN6N9muu3
OTMlYtZMEKgVvI8SjQUXNTPFBZpp5Rg0tJ3ZC6x5PBbpLIPTXTOOpRDBHzemMlClMGlIkBTs9cNk
535HvtbDoWklocdl7wzyyEtZglduHRL1beZAVvWcRG8jxtet9DCpla+ooeo8IP1D8f8L1R/maJde
2T+IFxYX76HRimf0LmqE+oDa6oDadGiBnxi4nI9mNHzdtvy1LeMw+py0DyMnYgRvdLWWG13Zh0jr
+c8cXmj7+2sWvvw+//vCKyVjGpmdie87RhIU9uwr5Mnp95Vx3JazZuHoRcMjAQHwJWZSQRwXhPF1
H4KB62bO4t9oQ0U/HrbFrKpj4RHCi54YlhAyZurUuVamVFDH1v3YPnhToOt+hxzdtpyViBR+CHUZ
DGNhUFlMvAwjugjjRAWEu9kENh33s3Y7klsnfdLbHZHFpCtGAIJAvA+RqObA0ULAqGRszJoSmO92
/IMGbfWfbWVWFg1AtJyzAxcH0kjiKQL//GABRx+OezeMh7m8pfMR7nRbyu+02/mbGjVPPOAA14kW
qgu4TuA1O4UyzFgzpfWNGJ3WbFdZr0r+YjpPenywasyKWqnfZE5QT/WuatXABCl392SbOwMc3du/
Z1VrQIojW46IBbMp55Zfm2ptE5pOYV8e63kPfHywiGfftoWs7txCiGiPuTloo5pNcFClf6rnDzy+
MTzwRwn9XIkU2Lu5FVdTCGb7EajlpW8UkpMrWyfBOqYGHYqDUUKF7B8vC9wHxQrSQVZtli0U//vC
D2VMmWZiYzcS4CcjX9u9bG+ETAshZDEp02IKIrkw6+/AZB4Nj7P34Dn7v5PCf8VCC3vKDSdL8ylM
rXs7UQILqESld2fKai/rq4XTipABUF7irVCDx2hSkxokEO5OcwL9+sYxHFVQnvzv+4Ie6GnQUneE
WWlgfDBuskLyVFi5Dc6+z2OIxTqBhAkI8Vo7hfG8j7QDGXxMXWxvxaoIDMQDQRclI8BxnIsw3Lgs
kj5ioT35RrMH/Tfmr7dFrO7CQoSwSsRowaZbxlNYtk/2GMzk9e++L6xS0hq5lYCqB00kgTPscO62
v7+2ROhjNUB5idkmgNicL5HKUCscqD6Hlv2aqf9MzeBnmaS/g39DdPoW9/u4tSxUJYU1miaLVSxt
1BBNrb6ihzFoAgFo7Dh36cAkW762HxwsGS1bvFwspvO1rknKeqQqniX3naoE3XAthxiP+DhcL9qe
UIQEBLtwE7fqzOoYZBUhZgiOE055lWuqb1EjyJz0k5PNR7AQfe9T627OZA11azEH9MIIAYAnAfMg
WDRQzmhM0N0Qeh3v0nazOx2MrubBi/Z6JLkc15YS3JGIDMGzyOcVzk2jTMdpRsZVD3tT3fXoVWxl
s9R840XDWEoQDKOb6RA1DiSM4y5+yg7sF7BQr7dv1PQx5QHLg50LN9c4VeVs16YWquXOiYIqv8li
yQNxbZ3AsIi8NCYtVphDo8hks5XMIZA9/DJH7duRKLEqAbaMthzA210QXiqZ0iRzWc8hdVM/oZn/
4/pFQvXJQuIAYRC0ON/pSSsMaqqILS2a7TWwjmQKRik/sExLIVzJhb9PI56lps0UzpEfGb5+JQ/U
72O5/L5grrSY5ox4UMIAs50KTqbd9iKtGevy+4KxFpMeWVmF+8rD80hrwHWrv1Cr3DeGxF2u7TZK
BMjV41HBaa3OF8rQo4iM+TCFIADZZ3qHk329KkjO/Z5nRVnrIpOCGIs5ozGOSEPlB61WHw06+gWz
9mhNkeR/157nmNABcivmaND1IqZPyjIxCssgY8iirtqpHtP8uh5N36xcdV/pIB0wBr0LHKWlB2I2
3kvfMfKm25UCZGT06k+DygaJZ1vZyrPfJGzlZIFQS6H4TaRKA1r+GJRXAuhFVfKmWstYnckRLteU
KSVRtXYMjbLyWf6iZqcYQC+seSbuy6DsR3oybVkz0+X0iIPZSYziomMKReWLmrIFTL+5zeMhzA3T
dzyUFFtgee8csm/Y0cG09Aw0GbV6M+fn1pAhua3c9QBfgBvhs/H4EYIrUbxi9BTX6UPN+0+m5T66
7oBDVNX3kSUp0qxuIiY7UJpFXIHw4vyYdCyPMO1QDeGs/yoAxMh7YprJ8bPm6n46oLuaIHzhlUfw
PQr3fVZ0c29p/RCO7UEp/WTebzsW7piEWxANtrieQGmAdKqoiGMQxa0ZG8O+7QOEzMcZ8MGtIStn
r4kBeDSeChbSLxehg2pMZU1MwsK03IHuozNfNRlNt0yEcK5acNRheggimOenaqBod44sgyATIRwp
I9Onjs0QYSiHKb3HIJwmM+EV/4s0CLwiT/he4vclwB+cPEgJzSPYuFzl+st8+fnfTmNxDya6UzWq
gc+P7675RPPrn1VnnxduD9OmJYvgQ3GX7zPlvnKCapTc5Gsnb7FAvx3QQgO1jgcMfGIP4veW+kBr
7IEjLRuYkeyCeCrmmVZel7Qs7J3dmGVwWj+3j51MAP/7QotUS7rB4efBZN+U70X16wOf503zSNmh
v0f8/QltTLercaqBw1j0GOWMPpAuQRn8jwRBAd0ksdpVkAD4cP0WoLQfUYC/M/DE4UnH8/UpJ92s
5qQbw2YmgQo6Jlmtau2qQCfs/wQ4gl8lbjG4ZoTb0XWeiiJg6H6J53IH4LfalTSE/15t0cfagJLE
mBAg+y9wWmuWzd5Mpz4s2lCz9vFwa2QnrzkO+gN1jD3Vj3FKMCO9HzF8mznv20u58mrjARCcL8Bp
0KQnaNrERlW3ekpCvQAA4AAIyKIPuJsEBUYTI2sg27uVpUVGEx7MRd8PYOkFL2lPGcUfvCbUSmB0
Rjdm8qi0zG9B9ZKDd3JbO/7rhbU9E8a1Xxwk4hpRXBpuEwKkCByQd0N/ULqXuPiRJycnN3ybGRIX
uraeS/WE9SwQ4vRJGjVhVBVfOgoHlOgH2k13AB/2iTL5+jyG20queAsO54pufuDG4SEpuNW084jH
VK0JK92fftSSr6941LOvC2fNGBS96h18fQCP6vvk3Gr50atO2yqs9YCcSTHON6obvcpsDUiZppsx
Bwhj+rmL013v/WrRQ+15vsKOUXfXgXl1W7Js8QRPZbXMLW0GwQ1m2ZHq+8CVeqYYDxoWFqh0HSln
DNOFaDoAU0Esq/Tw/160cMCQGGgCROQEjM3z70dJOVBU1evQcr+m5EF379r8+/VLhClARM7ArgJH
vFCJKOjgpEZSNGHxoMw7KaXf2g4sPy+YL5BtMaQ0lU0IKo9h+DL0siLEqgDAoiEeB2EmYMrOl6gf
ge2oKEYdTuaT1z1H7ZWENvx5z9lZOV05kiAXnEvV1BmDhadMmNb1PUuzA806sLM2fty5e70ZJY/w
tRPJew3AiWmiYUP0oMhNg7Y6wZzG4L4qdRSUdbHr1dCRvC1WLMtCKyDgTtHbgAkXwbKKVGnipqtI
mP4CmED3D0a7tu1qxVVi6hsXAVDXNR2Xwfm+IMM2K3QuSFhkORDKFfOuHvN91veH0dN2bUMxgHU1
mAQoMpcyheOeA5/Wi9yShKT8GSnKLok/kJo8kyAsW6k5UQUaOBI2U+S7JQi5ZTODKzfomQTBnsvR
rYHUAh3ytvOT9NAPvtoeMTDg2J+3d2jNBJBd5RNBuK4BxH++Q52rOGyMYhJaLHTpI4n8Xso5zL2H
4MAAPPOvDBHcgSkDGTMTF2bb3dIOdNjKqQC2rmc/m9GncnjOyLOly27pFZdgIfMDNihIRvJHUEyt
BzufHR1xgbuL3KMhw7yWfF9sOk2pDofW4vuF+2gau4793N6YFRew/P0iKm0ypK0G4OAmTCgvUOmg
Ls0fsFh/J0W4+uNkqMc4NSClDLrk1tR3Ef3/4I5aM4A/eyGWRXJdIUXvQpdhoF+IUT9ETXazrYhs
O4RTj+ot+e9yNcm+Q3mYBtvfl22HcOZTxe7M2sBCzR3qRnuF3MWKP8tOo0wL4dxHUURVokKKEx/L
ItCb3bYWsu8LkXlf96BKi3kohKcnJgzj/oHhJnvflrLqvRbbLYTkbdfM9lBCi5wEg/qgY4hePYDA
MpO19PyGxb/wLAtJwiGv0U9iGCUOoYfqUBpnoCgqgAyu0Z1upOY+d6NmP+f6EfwVt67SAy+1+1yk
6g1R6geQPejBkDhft5XfNhR0iZ471KzWgJNRYYnrcp9UAe0e8q8Yf9wWspZlXXgHTczSz6RM1SLH
iYp6MD0j+AGfcBP3u7xLRz8BM6OPeOw1x2bv02RufTd1md97FvFjzCIft3/NulWh7GlywHmUiM5V
1hLbIyPBey9qD3l9UGT91WvvZ2j7R4BgUMCE1mbE8E2YGe2rA9yy1FSOLmAxCADtTD27UUzvMDDr
boSWeuIdkMM8tkR92dZzfWv//AzB2mY1n1FNxj1W9w/OAJq9xvDR0YwHtCPZ3/UT9K8ksV++SozR
tlpIms33Obmv1ecquanje+mE1ur1/2dlxYel50Rt3w9Y2UHfAV+hS30ciu1VW6tDLHfPFu6YPMpH
0DPihU7qCS0QJ7t+IuVTqj6azUOrHsf4+5RM+22hMr24yS7eZLHu0gYJHtz+3oPRPZUuHucfujr/
7JFwIziU2HrLRSiGttfa/sWy49up7g7t6By2tfl/HPc/srhlLtSZ4wmtEsTCNZ08Uf1HaZ4c532M
gOJJgXfX/DPoJ2/6VlhHQMlITFFi9LZwuJ0uHorBgIV02rGjB9U7VdE+7yUaru6XhX5JAMAhKyc2
aSgFCNorOmO/nC5IX/BCCCRXHz+cF1fFQoKghxtZegYeqCa02luvvzHrwGrecuVAkn2s3U+dpPK4
6hMX4gSXZQyt19vOiDvQ9qfGR9Zt2yRk3xd8UVOA3z61sWAkP36mMo8uWSwxH4Dmi1ydNCxWou2Q
1Gqf0/hnlPpO/RAHH+n0QH/Ev3svgnMXTjqA0ACqWHqCWbTYTyR+W2JcIicCKTSzs/sJJ7U49DFa
pT+x4favtkPsYciLgSVZjwWrQbLyOmRMst3rKpjIIAI6BIyTwkO6AWctmzzc90Z7Ew3g5HCP8Szr
LVq3qT9C+N8XXsZigEkvKI9x25spex6tj8TogBT/nxKCxxy0suurGt+frAMIC8oPDGnCkP58X/CS
HaYNcUdjkbTuJVfunOSrHh+dcv7LvRA8ieOhVuDmfJnifWYdKxsxlUTE6v0PnjpwPqI1zhKvzAh1
NECAIGXvsr0y/sqro5VxdG7QK8ksa9W/L0QJljWgMpuOFhIAcXYzmZ/p8KXnzFqOpF6+bsB/NBJs
q3KAO+2UiGi6+IsNPmD7Ps8ld4hs0QTz0vsqyysbYehIH4i7R2u/byZ3UecGtvchj/JHG8HSJlIB
cut31sQDmTbKNiD1lpjA6r7Y4GIEgSVQ5sRRs3JsFIbnDRw8yXex8eBWjzV5tHsJhsramcfAA0Dy
0WEA8gUhNcucsm568HGGVrIHiJ0q2/fV6G8pQD93Ko43e0UW4SLs24e8/N7Xx8Lp/XR4pc6L1f3j
DMWuHiRKra3dUqZg08Q0dJa6QxPa1qECTXB+0J192X7e9vlr9raUIpg0qjxJrvXQTFc+k+mYlejp
PqTabpahRMjUEQy7pHYGWswOr3YvCks63hHSHgotMf28miRRLY9LxDBpqZRg2Y7TW2VNoZRV+0ke
RPndzPY6243qs6ufthdQphdf4MV9o7EYzRQD9NL03ZSigRmkzY85+0CSe6mREIlVvdoZUwELx2iW
0+xAcOXYkifOuiIAaeZD24BxEoIxjajMy13cCMBaf7Ca5lVzx2OKyBLYUh/oHrNMDP78X1li3rHu
o5hpPFpqb+MbFR3NmT9Jqg/rPuGPCMEnKMCQAV8qUhguOBvok2t+IA5YqiC4hD5Oi3nKeIoEID8q
+U/XyliHZRoIDmBmlPVZAglOaICj/eu23cq+Lhz8Hl1S6HxAPFnWR7vbVx+5kpfrI5z3vozz2I65
OYGMEBRY+XPbfE8TSVcC/8rlSf+zy8JJtxK7z3RbbcK4fi7zdzV9VYb93y2UcMDTyXHQsoqjx6ZD
bASyqvhq+m+5UMLRttQoH7wI29zn+Y5k6S7O3xO0OFbNvVI+m6w8oO3Yd53vJrsb9MfE+2kYh9KS
PZFl9iAc/7oD/IUT40j26Kig8UFtw+113PYvaAo7d5Rx0/RGzB8wuvbCzJu0PLDkk5a9b0vZVgP9
6udSIoRnc11CioGXnnFjXMkdx2uoC8+FSYzz72t2OhZtgzeSTjAYcVvIOiVXDdpAZzH6GB3XFnNZ
mCSyQdbS4plXDmh2NcAQ2X6PGl0SmK0u00KMoEadavpkG7i1uva5TT9HQOf/wD4sBAjOK510EPZi
pcKxwV1Ff9r1l78TIPiv2aUjHRg0KNkOlJe9rCFi1VwBfaZ64CzCfLLgvwYtQzMUAF/Q/xNkrV/Y
R03ZF6MkBpdJ4X9fRA+64iLX3fGLEGMJDMQm1tcaIX/hyCqJMkGCF/OGKh2SCMsVx8zv4jezehuA
2jmN7x/YFoQPJmg68E+csZ1GmjtzBrc/K+gjBlW9i/apbRGrR+RfEWiWOF+zOleLNJrh81UPqR1/
jj63smT96vFYiBC8SOkMEZAXccqtf2aAMfzcVkD2deHwRY7iMjbhiU/jV7TK5RJHK/u8cPRapTWJ
XmELFOdYGcBIl6z/qiktFkc4eRE19DZ1YLOVfXQP9dcXQ1YZku2wcPZiENYSm5elLVC3ZU+o5tay
22h9kQDmhZYYdPeJyUF1omghsqAEKtP5GOTSgsGqDjgAoOBGWzp8+bmVEgSgZZET5InKzAfVim+P
96n9NCbaQUs930iHnVa/OvT7bN3l0UODub7Me0Dvo2S3ZL9DuNeNkZKiGxr8juh5ogcbDCwyg1hb
SxdAohwBH7xW4p1bZRGtrGEs0eij3XhFtTO7n9snZk2JpQThxNTRXDKvH8pwNn7F9ZNJbg2AU1wp
w0XSDageoPLjWF9idtIqIn0cpq4+5Y2S3iR1bN8j2+PcNpPtBduiNL75Z2Hrb1mWh7wYuncvWiFZ
Doizop7rU9mBaTzDUA8LgFuy68ubvnvoC8OvlTzoQApWU7AcT5/SornR0urBzBs/cvSgS3N0p8u4
lS6SAfhZNqIOdBcZHGBC9BxFP09KM5BT3Dm+YdO9kr3VaOzVsp/UlbxoL7yIIEvwIsXQusQpGTm5
7ufEy/3CqIMk08FdnH5gY5daceNa3LGTaueEoLZ7suNoPyWZD1Pdj9KhodXFA2cqKj+Y27nAOoRL
L62+JuSUmT+UhgSl9imNY3+alV1Vy/htLo4cVg/j2DBTkBhzkOxznYgTZSlwipoT4LnfLZreD3ki
MVKZCOHMAbLYNhUUf04Rrb/ninvTR5EkT7MiAqAvnHDUMjAj+/tptNgZcxqIBS7W5kRzNWg+u1Un
0WHFyM4E8L8vBKDgoGtKVjcnPYv8fLyD1ziw0dtbsjv3srgJsJSlKkJ8FaPogMmdHBsyf7K0BMin
1AfeiF+03W6ub0Ejccgo3RlFcuy9zM/ba0t1ADVxwVFjAdcE/8QJK2LVzlAnY30y5uo2gbK9Kkl+
r9g3b3gHZzZy+R6wsc/X0ikbzZrapDkxFh2HTGd+NM7+AGYcv+ysyK+7XCJxxTz4sLtmIk+ETg8R
6NtVXE5LD4mVouOG/s5k0feaABA/GECt5cPH4ii4M6AQk1lWferptykh+8GTIVKtGKAHyCtO2YuU
2gXVOM0HWmO4uT5ZeO6qL/5OS9+37xJ+fwtXCSR4wJIA0dolXFlhAYKf1Wp9SsFOZ5LRt9N/Kqu7
pwULtNEONHfPZLRQ61r9kSm4hpxRo8DgF65KhuFP85Wqb6lWBRY7buu2KocjT8DiwEnt8r8vjm85
ND2QFXoYNVqfRja3+zhDa9zYOENQAszy+osCZJmYUDDQR2xizuVcXNL1RQHkwPw0jwTllmI/oiOJ
qFcDFAI0DDEnziqwOFUUQs/FKH1eKV7kZZzLatrVsiHFNaNefl7YHD1O5h4g/dmpKdrqU2uZzZ1j
S9N7FxEZ8OrRdA1qGd7Mf4EQ1U6lrqDbPznRMTmA6n4PBpR9q8lQUS8DJYyL2pjDBYczaGDEE9oa
rAb5D6MnzH/tMuNmyr85yZ1l3aveoSq+b5vb5crBGVhotuXQF4ClEHx4Z5f9bMeIAKcpDnr0XF/N
EAKCUbAJqMiLuOgmF1vVB6fu+3FWGvS5mAdrfK+Lh8wE1tD8zRmvTe8KooSjw8a0oW3jNKfS9r3S
J7J5jpW10tCXCGo99FwDuku4DWKjAJ4aumFPWRmNvqvYhd+11dXXN6wGkCpwzS4CBBEeDGaVTVSl
/QncOSr4hFvMsweuDP5uRRWMKfCoF5O9iGqEF1KH1kItHefkFEWj/tSyqtxbbtpIMtWXUhykktDM
jWAHgAFiN5yFR9jcRiR6i1tq7cCp0Hbm7lr7PRchOBZXTZRRA1jPm5W8lizsbv7u84JjiZR8IhQ4
jm/Nb6st8qtnnPB+xLiIxyu4vGIs+F+zskDCS4n7Fg1kPz3Fnbm/WoMzAcKhsA0gk7Zx677NLszV
BYXgtTVbQQPBg7TguzTx2nDfWN3t0K3j/+OViJPmq2F0Eevp/K0BBhnNxkj6+RWS5qM6VY1bnqrp
fqqS3Dcm5Lv16232XIxgUBMb6wl4R+VJP5KE7UxVBghyeSjQJYexHc58joNuCl7EmHR1bkcvP2H4
13dvBvB5b+/45TXFBfBMJE44Aj1xx60oyo1eyU9W8QlDW5n2Le3DbRH8E+cBGO4LQGoDuZIPaYjX
edVpdZm7Q469oBh/DWozoMm+8XKJM1xZqzM5wvHLtKiYwEaTnyLL85v/pJkMcVQmQNgMN3e6BsTO
+alheCczM9DSa2uygJI0kfPgzFUGwmFhN/KYGJM22OMbkMTwVN65swxL7GK/IcECvb1m8Avjgoao
dL2aucXI3sx+R+Nd7OzHVhKUXizTuQjx7OGllVV2BhEaCnOfPBn4wIU5CZ8XzlxGIyd2R3w+0u76
X1GGSYDmrr56hoJLgYdFJAqM4wtivcLKSxvEFuwtvVNUEMhiuv7KUwEB/BmKyiY81cVUHlNBOZ8a
8/A2vQz27RCdoulzL6NnvBzHxU0BF4W5Uj7yeTEfVUF8ZLujDgAC3BijdV8OJABl7fPcgxcc+MaK
Eh3MyfxVY1RLVWQX7mXt9rd8C/ky4I5wXKlzP1yROc5cUupA6yj8xtJ2hnFTTFOAEl4wmndN8jhM
DymNwcx7jIDJydIbm772Mj99aTN8GbDa1m9mBPHhUpAED8Bs0EOnjgMKSOcuKXYO5u0qdm0MwBXW
8OAEUy+WW2wRJZhJUBMy6aH1WR1uVOvaLIbweX72Fg++edTAg9Hg88bI9mirT6iMCXDdZGAvQIdS
ke4VW9IsonSuSyxoMOKBN9Z+jTHuKN2bHmYT9mgVbuxDNTp+I52HuPRNWLuFZP7WWSgXzWNuFLOp
h516186PY3zvpi/bp+7SN0EE3slQTwcKjqgchi1JXye6HqadPzhBPu+2v79iaLqKI43bDqVvvGPP
VQBoSRQ3CNlR1NhTclPcdwTMB5KLbmWdgNOM3CZU4KB5wqEyI8VIUqMyQ6Udb1NleEgN9kjIfNjW
5SJxwhH2MWft4m0BbiQx7M/bRKWa2ppoEvvam7eW8YtiHCbyPnX6oSBoSFJlg8Qru4OeJw1zyjim
mDISFCN0riqvMqywTpOg1V8YkeRTV7YHuSwdrgDvTFQwBAubW6dlJErssEtexmH2628tWjob6217
5Vb0gL/lSMcmUBQ1U9DDMmbHqQvFCgfvoCuBIdFC9nlBi1z3CJK2+HynvljIvuSzpPSwJgAU4yhQ
A00E6KzCFdsSL23VKLJCu639H04u631YMWCe8VPBmM6LKeI+5140tFVf2GHOTm0aAa9B23nO1bEU
iAM0mDB4jzHRL5IHeOWMOlXN7FBFJ71XB0X84+pddhAdwKBUcB+j6+X8rE96lWpsJE5oaoc+2Zky
QOSVXUAOBKuvepwaQOSGqnR1NBKk8sISszgoK+6z/bUKAOkbs0JwIhCC3ThXwO49UjAggIZGtOuq
gBRXX1Zn378IBCNcVAXSCaGq3dOfRS3xT5eHGZxZaD7h5xh8soaw/pU3dg61tSgcy9Qn3vzkse7J
Gb45MmKbS3M9F8T/vriXzNZNBqCzR2EW7+s7he1ldLVrmnBwdx1gr8Yl4irTnWSISYGmE68KtOyr
bZ7iwdc6VXJxXFoUUlGQgScGwC0uIHsohqe1zGzit9kMqug+McOrDQrfR8VNNzC9gqjvfKGKhumk
62n8hsRg/n9Iu7LlOJVl+0VEMA+vQE+SLFl027L9QtiWDRTFUMzw9XeVTtyzm4Joovd50UuHKqkp
K4eVK7sj2SIFW/t+WFUI4iAOgostHFi7xyIVWhJdpD4PjGZ4SEEsuWGXb8gQD20OjpyoRkO7y4h6
2l7eO9bWuV1KADId/rxtGbjVMIvnq+RkxJFyR7HPjQ/sdbN1Wrn2n7nbiBJcD88P29Vp1dQkjxEU
sc9juuvVwdMy2dPa50azvFBTvOh+dw/yYI2ghzrs3QX5ZhMlJevUxAHlsr03G2e/oceXt28+vjAf
05lonZch5jOhXY4ftp/k+9+7uQjxvR5ppikpRKjmXmrcUj3dvhf8/8Ut4bTUnIhMMxfvaTgNdTRZ
qXRWpwEtB2B3Fkc7OvbhsxNGd1u4iBNdyRKiIEOS0moYIcuuA0SFnXwLLbByfIFgUZHGh/OItKNg
HIRWZzmlZIRn+ysBPb8c382NCJvzw1sDlHOF3lOOdPQ7sZrwXD8UurObtH53eztWbshMAJ/h1Q2p
AKqoq7AOzwpJD1FrPaBnjJH5leqbanMMNXt/W97KCZ7JEy68KQ2UmikmRA35PU7bYxJnx5HSP7fF
rG2MDsyBwhtzg39OuCjtwPIqyTAtQl/BvmFuhG5Xh0cfEvg1OMkLgmiS6QmwAmWIzgnfcxTf53en
/bDvABeBeQnNSmFVCQerT5SamXYenqsOQKk9U++2atFRHI02kccA7c4i9JXo7diatWOctcrvFI9S
//b6r20zPCUecAbX/SLO2RXAHUSlqZ9plD+nOn1StfYQMefepD93ya7EiBc8roq+hXsInh1f/i1v
FSXyUyLoqtnwQpDTAMk4GA4d/ZyDkpElqTdZxIsMPFRbBIKr6wVWAmgrGwlSMdnXgC2KFIQYqEmc
fsmp86lGYVBDyOH2tqydW+T64HTDkwUqQ1DuXdm0FriuzbPSNV5d7Htq/ZuNdxDh4okZDqSa6xPw
ViQl6JVwsKYJTXkYuER345YSWZ3GlRBhGrqcUb3vIAR8zEjNvGbJvfk3fq6uBAheZUlyO40iCGjH
DNUUxP0XhsJMgGC9yXWB4g2+TGAS851PlnO/P8P5x8BLzbPTiNoKelYuKNHj0NLOWjGd+kTaTeWG
571yZGcShJ1W9a4NeQOlcyi9jfWuosf7jxKUqwYtBZo+BTAi4SgVtFTlJjHPUTicJDQTKAbmqt3+
7iuBbgs6iiiAYwSPmnCW1DrhnN6heS7jJ/0FvebuHx4RULR0ACMXsg1C8i0z63Do1Nw89+Sr/SJp
b/9ieEAIEcfh4GHxnYgLpcj7FucI4WLtRzL+uj38igK0FEA7HQ4XchYYz0hzMjqVknQ2f5hG5ynU
9Epj9ApnK62+LJoFSExV8FxzCn7gt4R1KhSLTpPRSmc5mXZyv8vzR5k9J8MhUVLP0nwZAXG72Hg+
Vo7wB2s6gtQOGohYgtBJrWSJpZNz7qM3Zho7vSyPNLrbEQRgDLbb/wsRnvJIk9F6jQvJjZdiT++G
xoIrGAsHRCTnZF+c31GTpXgC2+7ZStELr60+pbG8q7vsEwhdN1xmfhWE5xDYB0B5ALGxUKYtXJW0
r9IpaUPnPKFe3nJ+mWYQ0pP2lShbgPiVjeHHGcxKioHsnJgqkc2kqfC4wHDvxkMFP0qpUMZWq4fb
x3v5joCd2OQkoGC4RMWaoCRBCh5Xejg2l9is3aCXt3p2ro2vK+ieDeQLkIli1GqQDGMquqy55Np7
djDK3/d/Pu89CvWONt1gvZ4ryBZdcYYht+uLM3y2Y08p/sfxBQUcllOhVTXGj2zP+nJ361fHRKMY
vu74fvhOwvvRO9MwDaETfRnlU2Xs67ufcHDuY+nh/nMgqrj2ThYC0WQl1aU7Wma2c6otwqXl5n6Y
57DSdQVRVTGVL6ljiHB3xi5A2DvxTg7vjhjOxxds20aOzFA3KANlT/opc5OcbQhYXjKsPAgVEK5D
dFsV03N2qkSTnTflpXDKn007ek7HawX0H7dP6fINgULnCgo5XqRQRChwjCoCOe9ofan776mueSMw
wCEAAxnbSjgtd+Tj6TAtsMM5QIDx3698Waeq4t4oG1zn7sAcl20xIm6NL6iLpO6kRGswvhb5g+Um
77cXamt44UIMho1mjX3dXCTkgI0f6OLl3i0AgEUd3p6BUP2iV5fZ1yULbbm5ZCAOr04KOtPfLwCP
Nwp7Pm6EmCsp8k5PprGmF5J9a3b53X1ZYYHgtiEVixoG3rZ3vr+TaY9mVpbk0tp+jW4LG6/Byn2Y
DS+sfxJJkF9geJ8aP9gpb7/fvTqz8YXnk2a1Fko9xldBBPOztOP97fHXvt9wYGiYvCkWgs/z5RlH
RZ0mKSUXGu/08aCEu0HdiD8uo0XArCnAPnJ0LfxI4UVoncyOJpkQQNYudlJ4TRV7DQHPsW0BBJS7
/VZh7cqdAG4UMGtoKXSEEf1ivStoNdkxuci97ObxqeoutxdtKcAB2Qwyx3BVkJwUUaN9HaI6VTJQ
4Jq+hq7e3O0kzYfn4q9U0pikBIEeDD+RYW8Mo1soDVq1mBtbvzUL4WbgxtcFAgv5hbkF8dF86PYi
8ZM/N/zmsxBuxgQ+QzgyGJ7qo2voX6Xd2H4D1vdu9YEoKjLs8JVgjSMXOl8sYP9AYZHQ4VIVpWvR
xK02nqKVZeI5PpRwIiK4xBkVFF0GW3VoL6ant69UvdvS5x1skAJFZ1t4FKLPXUvoNt9lcn9Rkqci
c7w4yu/fZ+5MALEh84aIol2MbEY1jrUzXpLkITrEzt1RQe5M/DO8YFDGZIjiqMPwqvnWZhdzd/sY
LRUU7DAQbKBGA031YBHP97cqRyYZZiFfQF4vPRSykrkIddlAITXVJs+nuNdI4qLnMTxK04AyBIZi
Lkyn8Lsypk0Xppw+U+V4eyrijfgYHeYdGoQjagfrZj66qYz9REo2XexstF9AXF8GikTrg8lkNHGm
aci82wKX08FUbPCs8Pw6YDvC2rW2NaFOI+mD+Fth7yK24Qkv5zMfXng7YiDnCakwvDailVTzTdVR
cLyPt5I/W7MQli2V40qJDIjpdK+03cnZOGFb4/Pfr9QtHI7IqROMnztIg4+PNd3wKsQjDMsS0F3c
PaCQUT0nZl2VEN51N/RdoLCL4vi2jEv+evdOX4sQIyGRFktphfBmoKhuxbx4w8pZWSLeNQLlNg6/
hmItBnG0lqVa1gWtfLDzJ2cr5bo2PnAMSFpwoABQnfMtaKVKKZok7gJEOMEUR9z7lwcIjY8aPw23
QRHutQoqJVtDk4CAFxUmqAXOft9ef26GXT922GKkdeCs4+HXAcASzmiTdHViAD4RGOVJClEF6ob2
CW9dKl1uC1pZKVQRch46WLO8X9F8pQAMprjRYRMkphtGvrJhemwNz3+/ugupZaOrWonhe/om9T/0
e0kRPtbp6vP5Vbkef0y6vO8xvix/V6qABLdXZ0UjAd6AmCwi4Lx6WbCWJdOo7THN2wDELT9YWe+t
XnKl1tqjB8GG3bFyqWeihGcv0zINyYSsDRK2V7p3SndFG23I2JqOcGwLoytMc8B0lNgPiS/RncNc
Kdm43KJ9/rEn/yyaqDvQpSOpUCjfBkPVu0khuWDtcSej9kjyV2GnJtma1tplgaHHNwpVDYvKvtEs
0awxqkhQRlb4Q7EHNISMy1Q/xTQcHwfCxgeq9HSLfmGBpcZEOV0GQHn/YYUTllMqCfAXpUWCqkr1
F3Q1N0O8JrkF4owefV0s52/fxO0+pCZ7KrH0sZtLzVi7g232e6lq0UcvJFOORiZ1tq8MK9p4J5bb
jTML8LPFSx5RssJ/v74cnZYkDcO6OOxYD7um+2QaxK+KrS49yw2HHER9UbLCtYjovlTNZBtpTUhg
Nk9kiE+5VPo9qDMT8DBkAbC/G8f4A44oaEfY4TKC9DB1gdUX7BCHsoySOEsD1pTsYKEGFk3eG8V8
KPNe240quGcbWwdZIxvaI7NRZkwVJdqjgcx3YETlPx2d0GpLKqVPOUIRLqFOCvRpxv7c1h4rV3r2
mep8/RWUO4UMpTZBPcbPrZ7/kdDoQ+2s020xKzoWvaPwGoF7C33fbEEMIc3gjCq0n/pqKbu7+2zh
lFvoU8NLfwHKcUSDeUoawxwqtQqavRRenDK4/+uRDQZGCvUQy6RzrCoZ02tWBbTzDOobvXf/+MgE
w1KCMQB/TlDhWd9ZMuvSOtCTR3Jss3+x+NfDC2o7JLVRaDWGH42Lkb2xjVjHyt5yFhme7wAAY1Hp
OWaJ1CSSXAeV5ttkF1kb4deN8cXkE6ulPIlDjN+nvh66/YadtHIDrj/fEi5q3iRl0YOiJtDr+kRb
9GB0Gm+crOPtPV4qOgVWsGzBn0as3fzI610pOsKqsSlkowpy4zglhjtVQWJUnkN+3ZbzEb0SFA+K
MEwdJCYmKiPFPG2uhSaLlCYP8DWaZze25im5mXpOQdV9LCWOV4JmakehuR5jJ698kw4ddBO4eN+B
3q/OVjx818Ix+zuNCXlBD43+UrA4OShdZL8wYg37muCllKMhU92h0qytR2tlR5Cl4ZX83H9HZnyu
k3op0+XIzmnQtf1JR3/zI6PJ5Feh9u32Wq0JQq0nMs4ADmmLR0HPisxykpoGdZl3n1FHID9aYLd/
nZRyqy5iZfux68Bv6kC6LgklNHugSVZKeZAOxzY9ReVTl7yO5YZ3unJVOJgEYUBe5IG2ovOVQ5YC
XTszKw/K5Emx9+lWsfLagl2PL2gShnaQpl1gfMJeVecTI892unEdt6YgGCwaawdU3UKErBzGF7Py
b2/50g5DFQzcIVBEwBQzRNiNk7Vq3JjaECS6q+rfkTGV1V0U/5reb8tZToNX28i8Ra2m8ajpfCea
KcksA1Q1QUGOyS6tNrTJyvDAivGe2QCHIjklbEStssSu9XoKhvZvfKzurVJArw1usuAhBfYbZ0k4
R0NndKkcOV1Qo+eC9pbfjQf9jwDwEwHairjTwh7oQJNoGrQP+vpdtd7p3Q8qkP2ILsLxha2EUN18
9atxQr5RGhEEikIvPYBHf0PA8iJAADflAURDrkITTmlvpREgrWwIjNRwoyqw5XOY3Vs6jEXSQZcH
dBKg63hXBdQFRV0YsVhiBA36ekL/NRtR3qVOQlM/kNwg7Ad6FiS65qs0tTRGvVFmBsZTLX+1S7pL
nWJnKG+3r8ICssLnAccUtwFLxi0cQU6oh03MEiuo4kD5DeZoSd9Xf7vxHexDx6jY8ChWrgakcWoj
RAqWWII+jxGcHSGtjcGRGhT5v9gWTAb5eCQI8ciKgZUpcuxCHvImoIrpfnLYvZzBWC6Mj2wO91Q4
mGi+XB16nVRx3DQBsNSeukMjpo3Dy5XD3ELgyUEcKltFZT1QuXMB4DWyEpRDN4EZ90BrvjTJS108
2l+kr2U67W5v/spuzGQJZyzPpNhpQ8iSCgTpEk9i92JP+XKB1wKwDoe7uiJpmz5IujnWUxMY8nNb
a0c77dzBUkCcstWJaG0uCMqDmQfIbF5GKaxbRTO4MBUidj8b8xBZh/uXCu4RFJeD2i0kAObDR3DE
pYikPPLhttbOrO+20wFGuhpf2IpCiYEbC0kb5NOjRDxqbSD41o4VzFtUCsETWAZMy1JDu6su7QKi
/ynG73X8Xla/qPwjG/4aylaTowXZI992IPqBR4JBAvYfrqGv7Gmjk/oJfItt4AyOm+s7mRzr1xH8
lY38ZlLPoaecPpS/GPPK0etDn2RnlAfDf0OV6O19WxQ/i58inIuicJxWlbQ2GK0SXb6fO+nHmPwg
0nNKeY8Jowmm+EVNLrfFrjxBuMBgxwByFWalSIUKEnitytIYauhb/QMoC2AhbgtY20/QICJvg0PD
E2nzFR5KWZN00OsFltXsWHKsnOrUTZWn6sfMSfaF/f22vNUJGRwKD64JXvYylyfbLKG14tRBaBgv
lRT6Qzl+6e5m/OC7BfcC0QgwNXAtOBfTDyRnagn3C+QFUnmQtgDF/P9F7YrSUVhmsDAR7BBMA30C
I4IUhVUgV091bPr9+Lm1n8zypWHN/v4VA/jPMXmOkKMa51PJSz1sI1WFYx8zbTfpherGY8/Q19La
Ilflmy3MCkSIvA4aoRYYnIIoIzQKMxn6NujBUfUtT4d6p8RvRdhrvsqiLRrylTXkYDcVCTzgGWA0
zCdmAvxhZSAOCyQGmGYCHvIHWz3GE0jq7vaYsHY4Dh/FKXgOBUM6JlasdxMPBEc72jReZxvu7U1a
eTXsjzQ60qvwPEQaiVoJkywerSYIixAPkx9XW8VV/ESJewNcHc4BDvSyA7lDKBkKKe+DJsr2YNpz
LTI8yx05dqPzklrFJ1NjzJUjeeP4rc0MuEQEVT84EsWZUZTeRJ1qt0FqDcfvkrlFi7GiEOAqgw8P
Tg4Q+rJwU1U5GtGuY+qCIdRcq/2GdsReNCr37w/3cRCaBPac1ynNz1o1NGGnlYgdJl+VX9PPezcf
EWeU50JNo/ZtATvn1Zx2iRxr0HXpI4yuRwTKNp7d5SrNRQhmQ1vUdlhDIYMvsvemwj6ib/cntFba
gDyoXP3OTxnkwBvBrYQ/u4BxtmzQR43WSUDDukA/sKEDSXyoe9bUPltOcdKVbxGr/VqNdnZlRk8s
TMefUULyXzY6L+yd1OzdAVQkh8rUI07r0rlFket+m9vR3qH6Fspr+XyBZxTbyZHYyI2JBkKk0l4f
pygJEpIdIr3ybOWQT+Ops4eTCbMa6Mrbe72Sa4FEaGHOSMcDfcJJajtGHZB4kiClsuLpSuoW6pPr
N6XjE7nsdxaNeleVHM0ntgmEU6T9rpg+wEZIu13fJO3GA75imOCDOHmWBSAgyquFp2iqGXKqKMUK
CPkyUiSc5B1LH4vwwe4/xY3mUkXeNdUvx9xKFC71NyqUoYw+2CXNRc11PKn9xKw0DQxQ2E7l8AZy
zsaNe7ty00Z7zbXa31j7ld1GaA3BNfQrWzEHVbUsM/RWJgHa77lj/TiVqRc7xy42fH14a+29Ln1C
TylfUx8oSKpz5ZvjgI7U8JGCS0ZPzb7d/qClbuRofLQ9hv+GCi8xCptmoLKYwi5FT+J9HR2jLSd0
5dbPxhfeLQYOR0dO2zRo2Gta527dMjfd5G7dmoVwgMrUcFIUtqdBlBi7kv1UNsnRN+ahC0bfkI1m
ZIx1Goy2VxWnQT1YW6C81UmATY6blDAqxNKfSIM3mFVjGnTvxN47yoZbtTqDq+EF/VvDmHUoWIgC
+JwdkJ2gkduiuFnwYIOrkyeOkSXFkYJWE/ahN0wamZKeBsn40Dul2xj7rHvCX0s/5lnqp7lnta/6
9G0ItwjyVq4yCEV4tSWUPvxHQanlhjoYlV2mgeo8Gek+mTLPgikmv6AiYcOeWBXFn2DubiBWLojS
1Q7JBp1ho0o/Cv02dcPwmIZu2d2dUdLAnfaPIG7sXvmOrWqwXC8hSFde7fJTfbr/7pt42BH8RfDO
EhNWQ191TG3ox91v032/ceBWl8nUsB0ox4GDwX+/+vqqb1BTalRpIGke+jpLz9pPdHrLtzrXrZ1r
+JYIoioIoSJePhdjJjorqY7HYxx8y0FO2EXF++2FWp3JPyIWObFCydTONEkQ5TvsdqG+2onXhTu6
aSLzHRWMF/CE/3cyHy/l1ZqRcAx79KIHzEBxG7Kn3X5EU8t7O2bya3otRVAFVVkzO+9sEjSJ2/du
sZUYW50F3DA4LACmOZawJals95JsxmkQTp6GCNfg5tnJKILbu7K68YASIYwDaDHKIOYbD27iAvlL
A7uCXsVm9NUaTqAMuy1jTSeD74yTggMiAVFzGbCNWm00yjxASyYl2Xdb+Ma1lboeX5hDXqGQbVLq
PJicLwYYRBMEBSOgylNnq6vOh5MtHC2QMSIQhbgXgCzicpVZFiaWHRUBoXHtWr3+ncY2+m+onlwC
Z94WRxP4olSLD3nZuA3T3Voju9q6twwKhw/lc+gKDJWDmI0YrkmontomQeJMDXeVtbfJhjW5ciwc
WDQwaGDZwi0TljRNh5YxI8sClZbPZRj+Tp3mlA3JhjuzcjJ41Y0FT5lnZEXXX81qYF9JDTHx75/G
VnZ8a3T++5UeSKaqQi1dlQWx+jm1gi3g9tbwwrHWBkAhKoTlAmd6c3Ym/XL71qxtwTVYSvj6Hv2h
orGpSWC0MDUuknG5t9aQH6JrCcIEJhTbqDXjEvRdpu/6t9sTWLHSkQgyQNECSBrqDYWnq+7Amz9o
CQlYFrtgEH2w0jd1+CyZu7A8qf2WR7a2HbgR6D6EThGI9glhJDKmmTFMMcBvZB+6SPTens3adiD7
xzvFIOG+UJSRInfZ0FG8kFnp5/Zjnb9O6vm2jBVFhgwjsmYgIcEjLMLI6rrUqxgcBUFpNV6Jbqhh
dwHk00tTyb8taTkbTq6HDB2vMuVIqvnV6PTKgbkPta+m1UHNv7SqArL+v7eFLHdkLkQ4AKNZNWiP
ihcfGE+Pahe92ArnbE1DcIzCIZRqfYAE2vVoxPfiOJ5ZlHfrwvk0hIfYrOvczCPYRlp1jMvTVDzK
W1zCq/NAahxl1x+EikLSVBmjCdwX2A5L2k+T4vao63fUu71UzONKiGCwDJFTItoLIT15S+L3KtwI
Gq1PAv4Dv4Lagj1nIrrB5AHrJKmpV2UMzARIAzZbdtFKoIPP479yRDgv7PkWnOcw75pvpHX11M/Z
YWj29r63vPoNbV/VLTzvSlJ7LlLYH0PtpgRV1SRI8tolYwwI/6nLniTieMgMFsqeggU3be5WB3Op
woZpQz81/QCpHSc188vxaFFXvz/RCYAMyhbBNIeubYsWQWPVWFFTSFjOHmz+4bMS/75fDaBFoAMn
jAMHxcSFpFdFGycShQsTu0r4OYw3lNmankE4F48M8rTAQwm7M4U9Wi4RlgVS+RA6km/n7eH2FLim
mpt9OnQkTBUFvB/QzoKEwRrVCY2SadA2PtWpZ5OnsnmYSOI5yf2T4bFjm4cWYWiKOJAsAy7cLPso
iJRip8WP1mRuTGZluWYShMk40TTSRoKE4rnSdqW1v71WK8Mji8Mbm+h4YRYpEIkwMpadHAd5fSq8
Mr3bmUASAiSYKKbBmQIuZ/5y5fqUKHJMy4D1Pym4+H7d/voVJTYbXngY0ZmzjOsSw6eJF+J6E7P3
zXt7qgG/ABJPUCnB6eIEecLDiAB2F9p1V5xl3S/y0kf/Cd8gx0a927yeyxGeR31Iy0xqIceqzn2J
B/L99mIttxqBIqQHHSQLgCkSs6uOmVFA7NLk3Pw2zUegMm4Pz9d6fusQ9eS4G1wGzoUhHNSWWL3c
oeoIsDr7uymPe/JZiqsDElzfbwtabjoEwS8FKylOLFqhz89UxFJ7TLI2DGrpc97uo2lvbjlUK0uF
Hk/wqQB/g74V56IWmjOUgHyco2FX/iq2KhW3hheeCj3XWaE6GF5ib/avstmAWS31H5JXAFghx80b
/IiQ+7yqc7VSa3pGyy1NO8fZN4eezcQP71ce4ISBx8nhjrgbujAPA+h1qzea7FxKmWuYkmtZu9t7
vbJSYJxCDQoeDORLDOGCd7qWmK1u5+cX8G+7A9pU/W/jC3e7dDpdomWYn/Vpp/fHvN/Yiq3vF+40
0P09UiP4fnU4psPe3lielasAJAOeHQ3F2uiuKhi7TGEyXtKCnon9k0mVaxCAyZOtrg8rk7iWIgZN
63zIq0wp6Vly3OK3+Xb3FsxGF/RGqtd2kZk5PYMRYxp2tX73EwRaMVA9cS4/BMdE4HXHeuyvk9Az
+qwy4o9bjC2re3A1vrDFmhI2KTVierbQD66DQ+BlW4H+LRHCNg+ThBQksARnVd87sZ/YB2WrU9uK
9r5eJRHhQzo6FBZAp+fUtrr3EY3MA52hsYdRl+EOJtZ0vL3rfFWE1wL0mSBwQb0demuIZuYAwgpp
QuHU2RgG9IYmfjQcCuNPbaRurn2rpntJaAH5QRMC4AMhDGaz+GikapgRdIOn50r6mdT9NkvG8pLM
BfDfr8JXbRtTTS0Zjln1arIT6/e3F2xrfH5GrsY3jCEqxgFXPZyO6Hi6CXFcnrH59wuatogIm1oH
CxRlfqn5nfNM720yjz2ADuc2gqHBNlcFZZuHRq+NqC4JECAH+K7I7lbmGB/xd6AKUDoCe3O+RFYc
FVmURWagVs/l0dyqm18+q7PhRVt/KstKz1PJCIqqfLZ16Y9jkQdQUvkIaRzsjvi3N3x5I+GDgecD
LPLw86Hf57OhjLaD0oZjQP34Vxnvu9wbnQ0ZK4cKlUi8ngc5WLh7wgOegVzaqY1ODtLy8zDstC1o
2tb4gqnGqsRSqYTxYy0om8+qtrHjfA3mWsSBI8zpK1D7BzuNy7++FIS7ZNTsgrx41eSoOg1J9QxK
4D+oFvzLhuqh1Zv4wYnPd24NqpLAJQkMHI4aWF6ErYmVThqnWG0DuSFuobtGFbuy9TXq3v+FHOAg
EZ3h/RrF6VVaO0i2jILrBIXWdednzC/10n29LWVx8zEL0ECr3NgF2aroo4VDa7GMFMCK5Qekd2PL
18p7lRdE8Pp3zk7EYS/CG4kqzTZWwNIdoK325CWtP8bOuHEWFmeNy0CaBfw1aIiAOPb8LJDOpuiM
pQN0Gx6y5vj19iKtjI7qUvQx5WCxJVu2XYOzSxqzMUAxeLeP2O5/Gl4TPl7quq6mE4bv7Sfl0JJ7
zVBU4V59vVjmQfJQM6sOwzfSPtoZ+v3bi+GRXgWTOK99Er6e0hJ1BKY6Bt2TUhy76HR7cVYO6Gx4
wUKkqhl2oYXh0QHBtj/p5FNyL0cXUOpw7UEbBKgmasLEThemlKCgsmBykNShmz2MzhYSfWUOEAAM
Gm4zLoKY72iKQS37MZZRYxq6kaS5Q8a8rt+KVawcU7TJxGMBaKbOKVXnl8BwEEDAfZaDzPTLwbe3
CmDWpnE9Ppd/pXCHTnbKeMD4tfySJZ/zYj8lG5bhB7vKTKljL5Cr5/uANOOiDhAU4jaKirUpSKN2
OklyWe7VWqV+WHdRDF1bv8a1fdDt9hvelv6dqROBMdHLLHXTVFWCREpyT9dTRd+BXTRGlb+duk5d
kxOJI+oBT5o/x3WcvMNrdQY31eVe2qvg8vRbqzcf7Mnq9l2s5gfE9tBuYyzoDxSw05ck78sBKO6p
ebYGp3YVyYq81O6NINXUunnIjNJ3LOY32sgMz5R7O/OtfKz3YS2POzJG0it8ZW3fUiU+oAk79Uu5
j2NXA0xoj97L0S91iPvXcDB+SHU3uAZAiS6Ru3balbUFgLUaebIy0OPkVBNxNZUoT6gpldymmprS
qyTdeouLmO70OIkfq5Q0XhXT+rUsxuk90rXusYhRp51mU+vZiRJ7tlTL+wocox7wqeyc2STyKlrU
rp0p3R4NAmq3QVnNb7m3QFlSmHowaOXUu6A/Cr1xLMwXNPNQfqe2PRCvpCN7he6XI0BSjM5wpTB0
PvdkIHtmRb8aPbS3wNXLw4hHHzcXUTkceDgT88NYTVRvyi7RA00HNwb6Hia70Px9W/csL9Rchnjg
+5ZVFQA3gZL4znPM7tacGJ4HmRDkAH2sWE9ta6VWFIOlBeYgPdReAQzov/h+4NN4wTl6sYmKTdKL
Km8ibF0Ew8FWg5ZszMDEIs9vK2ZwJYD/fqUROhR5Rcpg6MFk/AGrkVuRyGUpan22QkGrghC7RKk2
3MUF2q3TgWmnIdOD1D73w0EL0bX8m61u9W5aO1ToMAx4DVejC5CD2VG17+H/ojqxduPqgQCMS6ov
t3dl4UpwmhnebwWFkDC7ROQeS9E1pKoGLZgGzZ+szC2GZ6aflPYLSf/cFrV2gAGvBPAWWFdk3IW3
uS7kvpHbXgk0dhmkz93h9vAfyRRx/9ElCJYd4vtwWASnjqpDoihhpwQtHVxn/Juy/oAckhenD479
rtYPhD31cuRJtbUry8eh+YIyFZeZ1W7KAyV/7pvnnP3WJjRc3jB61nbyny8Df/38ZE51a2uRg5kn
5DOb3BHoyG7DdF5bXF7MigJdPLdgwpqLoOZAMtJXKirij/L4OH2+vbgfPp64uDAXcMFMEzWhIihD
lltZxZOGM6/JnlXYbq5SbwBtGzlSWnvqSH0mfbJssNxFftfvaWnvleRPCCaJqPhR5Ee1Okpb5thy
0qh9Bls3OFp5b3cxlGKZk23WcMZeZVJ5brrZnn550efjCyq3VLqE1ATjj+xvr1k7XW12Iz3ZTXe3
xzAXJO4eCzW97CFIw9ME3ug0mdzbG7g6FawToHqAbyxANTHP70eolXzV9eIziKTOTVmeetb8qIYt
3MOaKF5qCO0IMqUF8WgL5ytM2sIEE1H/bDbRoa6QwK0d6qlq9OX2tJY3S+UUyf+VJYQNijA1LEIh
K26+abjN6OxabvnYa6cMEVtAGtEbh7NUzq9W6vS9Hiah8costHtsGnerMdzaJEDljSw6LhAyb4L1
kMcEfSHw3rzG+uDK0PJl2O9weW4v1eo0gArlPZBg1IrQPEkaxikFe+6rA5ph2ZXQ7OW2gNVp8GcE
HYrQm0OMSplEr0OjmTCNlqJnguynpL600rBxV5Y4DnTcQfzrv3IEJ8xSOxvQTdl4TezQyzjUPFN2
Gju3qD6lu65rvVEu3Dr7ptlfb89wZQl57TKOG2IHqAQTNspRSIyKJFN+ZRE8J9dR9rfHX1nB2fiC
vomjZjDZgPGl1tMcX0+95O22hJW7OZPAv+DKRrKS1EmiBhL6aq/Y3xMAXn+TrWKHtWXSwIiJ1wJd
XhFkmQvpQrDS2m0vv1rWC41ftioK11ZJAzUBEq6oa4a1Oh9eikwWt1onvzoa+kh1OxLaLtnKZy2y
AggKXwsRAmthX0qNHGIOyZTDgfhFx8KzzM8K25PkWLONbVlO6YP9jdfzQ+hCO6MwKWJyGk7AhO+S
/hRpLss2yhlWRSDRgScAnMq2mHOPjTzWFTZNgCId4L516TFpNxTA8nAhpYHKP96hBzFJ0ZaMQIpQ
aqkxARdqekq1T6VnQ33Nh3vbufEQybUc/h1Xh7jC+ZrS1JwCBbxU71O9MY3l8eXNvDQw3oGEDvhw
4fgmBQHdoFSBFYR5E/VRCHb7Dm6Nr84/nw12g9BFbQVptjMMsGNRfUtFruwE7DTkqzkfKocGzkUM
TazGqUnCYFCm6GedhuFrZls/KQgI3rIOvUFTrVBBfAIUp5u10rTn5c2uQ9THMM5PnSp7HZP+VAb6
So725fb0lwdxdrPEZ6KqrE6RiwEqKGEvVm7+tHv2YFfx7rYYblPPDda5GGEXxwo42X7EBZ66Ry08
JHUgJ59UJwa6cCvUtSoKSDgUogOBBT70+WpPqqREWpPKr2b6d8zeJjXz+6E7JFGQl3QjJrXcWUzL
BFby/0j70h63cazrXyRA+/JV8lpVKcudPV+ESrpbonaJWkj9+vewZt4nNi2YcKYH6WkggK5JXl7e
9Rz0+2KOW37FMapIAcJY62dgMmxq/S0RLji8K+Pt/vaty4FnjZ4KTGgGkpH1KqCE6e6gn8t0b3gk
avJtZn+08r/vi1lVBuHA/1eMZGa5zc3RHKh+HtMsqjRCw9rRwtlIFctZkyNa8VwB+40OMHEnL0wG
XqncTTtinD3/kJqbdgmDP1DrSwniF1xKwJSzgVyecR489ODWB5qg8VKxCvErZZ2+lCEZPlDYL3W1
QEZhhx7fVCrwl9VdgnUV7feCJU6K0FOOjKqRlMZ5sd/AMgmPPZgU+ru6BIBYCtOKPJNcf6nSuQmm
rDbObTmF08FHZu++RqkESBpl1nrhVAM1zrPzddwNVAGHdTvhLiZnfi/g/e8vztku3b4zxw7nTOvn
DvXjYcRzannzN6+bDq6PeeGl3ids+FqN3ibXQJRre1sdgDKtW2wLG1NfRQ02g5xtMpAOD5RsyqJV
tFSvbgLSAQIoBXss158Bp096pw2M85Rt/XSDOYo/2OTf35dteAoGT54UrnEmxj4nx05lUVd/P3pk
MP6B1PsNIyyqEmU6JSZ+v/vZHz59vv/r12yb7eN9xD9wuOTX0V2Ckvd1agoH8riwIOLufpyz7TxP
m/uS1rxIjJu/IzVhvl6+UOZIHSulOqw1z49eUG2N2jly249mQxtDzjAs7asg41dXdyFTeo2cyqeE
F5CJAlmoBcelfjatLvT6f+6vbdVYXMiR3Jg8cStedot+5vUX4FU4zo80/YOsBYDBfu+fFHBNBh2g
aJCB7NOHceYfRgNFsRY1l0TVP/1ekLoxrheyhE5eXOyqGL2ET1w/64xsBLtg8eJ1W+KCl4C32wUk
KimAJuv+W8O+tDpigI/393Pt3MBoCf8BaRhkL6UXd9DrxQJCD/bTgU92AhY/GHgnFS3TmkaCEAbO
Cor4+D9Jit1QB1UprHLOPhT5qR8+aNMnmn0COMxWp4qw5hbfGsbyUppkjPPOShibIQ0Tnk8OCCoI
wGaY3UXwYbaG3h47Zzo0pN34fR/p/vKDsXIzdOlBt4zNWC3f096Phq5TmMfbuYzr3yUbcd6mQ2aJ
s/aKJgyCf6zkWHjI8o2hXh6yIgh1I98mqpns1RP+vfeyn5j5JiFJh5tp2nzTZvYXd9Y2LaHbNFeR
S6pESZdzQEOsWxa4OAPf1XPczpumO1iqsdbVx/DifGUA07nmSweWHv2cgFUvN9guccuwrZoXo09C
nmL6OMUUGuF/OXW5G8o6psx94h3QLvJql6f9occoRJ4VGystwzxnfdRV6eH+vVrLF4GzHFEv0LkB
kCCjuc6kDWgeCJUvn5oG/IXazrCPY//Ce0zEV8lL1sH3rLuQoQR6X/baO3YpWkQOFzbFL0biQv31
c0+3xVOube9/fvUyA6jsPSuPrhnJ1Luo12oIB2Cyyn8DOOlVNYYkR0V/+GGxtyxT9YasyBN0UoCs
RVCA3gShdRfLKYopoFqQIymSbItmp//bsj23do7xKVU1GQrLIFljBFMCr9ECqBywy65FZWWhB25W
Yedc/m/vL2EO/JnaJ3/5iY5JranaoFVzxzS+u7+lK68a5GJ5sBCo48o8lJigyfqkyvTzlO7dfONk
kaViJ19RiisR0t1E4nRyRhtL0+Y6Mrqv6Kx7XO2uJEjPJtGn3isqnJMHBCEgwABDafofRUivZVlr
82xyiEiKj5Q+kYe7ZMFvKXiBoNW4QJ7cJ2SmaVpWeYmYOjc307JFT8zm8ZMGqhsaQMUg+U09epic
bCwCaznXnf2jmMsNugP/qZUdemsK5RsI11GlAP2NnDPO+ywfqsJbzlrwFLj7TiPhgqG/+2tZMfdA
Yv4tRDoNrYYVRlF0OfteG2oN6DjAYG28FERhcFSLEX9/YQDKeq7zoLCxGHub0SioMMOoELGSTBEU
KKh5o0Na1L2vRTAUYJrBDpZzahw5e4LLNX2ZnYeToUCuRrsm6hSiYeMmGdoPbuZN+nLmxr7v9329
R2vP/SNZ8ycBjY2Zbw+tjECElfYq1y2K54jzc26ah0RPQ1KMpxHdOlPubacG/eaGua/o+O9g0Wcv
t6Opr6LBUh3ZirXBz0CfAvJSQKKWW1P0YNJ8u7P42Y3ysojspYnuL3RF964ESLqXGfaElmOPn230
IJfb1v5JSz2s+kcxGKHe6B3EaAkGNtF6IW1nQtN2QiUOuPvAXwyDQmEN1rwEIHUj5gREB9B15elg
FJIHAABqHK7MBNjb/NBZVdR4z4Wl7TDqGnLj1U3KsHdi3fv1+A5ixhVdMWjAwLsqqfyYmAWSFrp1
pu5u8H95bYb0/85SlPBXLhaqZqgvAiQAJVMZEWhC5+LSFYZ1zsuXaug3PScAh/m3boIIVdM/WJGA
NAM3mossj+T3m8BAtvho2Wd/Pi3JmzueSgPdYbmqRWZN99Dlib4fdJWs5Al6087KkkFOTre280Sb
0BpDDHModHztEl3IkZtiKTdLb8IA1Xn2Xz3ShePDhAbQ7ksBkieHYhP6oywI0IsnTNiWqhb+W3Aw
IQAAEaJr2EYvkeSJkjkD2F6j2+fGLPU9dcY+bI2RhKh4Vy9WijxRstBu37nNm0lnI0To2EYUvQRh
kE2qQpG4q5Jzh2ts4BoLLjKkZK9tfOUkVpNps3NuhpcOxB31izEoQrx1EXhzRdEeo92SVRqHIUXX
QeucXdq+lXb64gcNwImd7X1FX1UM9NL+fzGSVZqLNFsGHWKIDaxbf96wP8hnYq9+SxBX4OLJrYg/
ENdtnHMJnuAtMz/eX8CKSw84RIHbhsL2bXBEjCUjdWvYZ3fYOMmzTeCk7PLiGVyMynaa1TO5kCXp
IKcMTwUeqXM9mmFpRn6LPldVymj1RC6ESLo1jj3P6buQIfpHf7w7G9cIkx4OkOfgnMqOg5ujuD2R
DAYHZ2012ovp8eP9E1m1aRcipAV4s6nXWkdwU7PGf8ZsLY1cDTDUFGxkYWvXbPe4PA8pfxctznj9
dOn1Qb8WdUe9hrzB3oDALbTsMQJV4IY+3vuPDTPA4SYK9yCtkIycx1umBW1rn7Xu0OaHw/11rB08
nja8BIh9gA4uXcXCcsuqMlKY0DLU3ioVfMia8l5+XrqHdTO6nIhjmeytU4Cr+8W3FW2CKzEvnMXf
K5Duh59WCcjbsIK03qNfvqlRITjU2haD2U3IVGR3qgVJegZOjyoFVhB6zlofGfDX2TDQ2Le/fyji
I7KlB/eM5YlypUB0urZegAizh9rK7TMpPk4a6EUxGpw6P03rS+vHBczAfXFrdwele3TMIoIXBB/X
4jDv3wcAVLPReWKiBf+LO2kbMucgKtzeFyQ+dLuu34KkzUuA7V52JgRxzOI90ZydxgyocUVWfqmQ
zdj4naXydVb1GxAAQBE1xP+ke9oEdG4LVthnxmI/25JR4bOtf99GjIrkB4a8pNvZFEyAWC322cn2
bRkGs2LL1vQNsISwAKbQcfl+onje+WXbmmdr3o31DiWJolSEdWvHfylCuqNlNs8lRoDMcwYKh2XD
zKcmw1yEQsnWNgqIDwYwDUDIiyLbtZKNSwroatM0z8XQ9SExrCUKhk7VFCitRSQkxCCkaMnG9QEr
4rUUQPcCN30I7JODRDUmOTrr1bQJ3+t+Vr9kgNlTkVFKy/qPQNTH0Z8v8HDkRMUSEG3pgKtxwoAL
yCrRfaZKV65JsF1RX4YYoBBKG1eguRIlos4+tZl1NjgYL7Q6un8v5TDufRVAZ8Dsl0CNvJkjnRZ3
SLrBsU7w/Zaw1G32q6lqZz/n9RgZ0+A8O8VMDsiNmt8LuwB+SgLej9R3VBTj77nvCxOBXwJfRvCc
YNYQnZ1yDTYBNohVBj2NCTjMG7MOXVaHXYI+Cva1T54X9FUk3yb3R9LmgN0/zMBiNPKP/vR5GQB3
5IHqk3rRbP/LSnasZrjr3Qd7eiwmFLuFiRXROS2MCjrqrpUsK2yvbFPHOPGmjyC2D8ZNk24peg91
xfVfOXwxHIOsDv4tBF+Lor1t0QXgESfLPZbu2ZgVt/K9cnW938i1YOQMSVvYfrSoXwvIq6HJ2ro3
Tr1eVE86MIJ3zjhN5wSEqtvJLS0ejrQigKYAt9GBThiwyrlv7GiTmqGtcecFBaph1+eG9QrE6X7b
OFn6KXU9smu7gav8VPFzrn/ulXrIJXRATUyDOw40bum21TaNdxhUiWaVCMmiAwagal020XgsvzYk
tkAfTvXP9y+cSoZ5vese7+2st7AMpz6bzY/KGgA6ubsvQ3Ii/nuTgAALlxsdTzKPncZ5Po1dTmO9
yuZXXunaKR+JFY7BXEb50mDufdI+86pUEejdLk7UYZG6E5itKM1K1yOhnFoglLROtrNb2ie+7DhR
rG3lWggaMgwSIeOJTInksQCUKrBL6lqnfNo3GaaRVddCHMC1njnwh5FGx40AmrVshrpy5j3w+6ZT
liR011tJ99kqhwwPfAO8bqvIzE9L6/7iPGl2QKo09lk7Da+5W1WwWkEyHe+f5ZqBDpDXhRkA9gXe
ArHnF/GsPnjaTDttPuV2AWy6US+3tT8B879vmH/suc43JjrUNz4owT5iVBbdYAMFfV7iKREBV473
6qdI7oJTpJWJtlt2WvqjFuxS68VS+Ykrxwvb6lvvGW08B5IG5ZyCa6eHCF6/Wki4adPP+/u54iZc
CpARcYolTw0dTDsn52OQhIN98OCNzIf7QhSrkAM30xm1mQHb9wTYnbwPcxV0/dpBXOySJxkRl+OI
zaJmJx9EYCR2gYKswqsWGy1dA4wtYQgL1VLcBLmskCXDEhizPpz6ks92CICzakabhV7/3blB+sul
IHPv22CJmNeYSwhP60HMUVgxtF4DfhKvVICudTkUshZM2JLBGk9sNscoSFMQrXuvyZKoikG3u3kl
SG464suyOEVijifN2BgAiSt3TAX7LoU/72t57+yA147JIdlqOXbF7NkvhtPMw6mI6iqa291gn0dV
q/eKuYCvKXpI/itJCrRaQFk2i0WGU2B+MZatkz1T9tmsdwhS/IJuOndPhicE/gqzeavx12Kle6tx
d6zQKTOccoRExypznSdejaPCGK5IQQyB2hCGhxETyTUN3ciIPRndeErsJlzyr1W6uX9xb60DksoX
AiQLV6U9W/qSjideaF1UtChtkKmuPmtVMe+KxFJh9d/eMrj3yMcbuGgYNZDR6nxfM4qiGLCgz8ln
o4p8vkfJqY6set/PimBvZfNAVQgORJQZAJcg+3uE9QhYvMI8IYmcd/tMhUizsnfoxAKvAYIJPKFy
PNTORdV4dmueZvqS57vAiwy64wrzvXJX31Gb8fYD6BTLuX4NtcZIlxrv5Inrhy5/rsyNlyt8fIUI
+YWgqY6eLzcxTkWJOCMiZmioWg5VIiRHk9NqqIMKIiz2XPyY8mOvKs+tSEA6R4zHiRk5tMBf75OP
foPG6urlVOgUfe9lcQSwYBm6jmoeelUQpuAdF9jyIiy6FlQAyCHIC76c/B6Qzab5PKUVAXSvq8on
rphQ+539AyShOm6NtKLRoWmd9BQrImzrL5+pnkQmqT/YWRsyFdPBrQeNoAuUMAD9cODQyo5slmR0
BpJkE7sowaXWv05yZsM3dzySJok8Jdvq7SZeiZNrqdNIlqbqIG5cfrjlUXSfGExhoVUyJJ1beM1K
x9SauNY+lPXBnj9m1tf71vPWwlwvQ3JLGHOyOsuSJtac4+xzVEsVt18lQNKB3DW6wTSyNubo86TD
LtFrxQtza8RgwUTyQUxuo5NaUucFzCk5GOxJ7LFZD7mTHdLUmsMU6L2JXT7+al5Lkx5re0gYnUDg
G6Prbev5+WvmBCpM7RVVRupNYIUhIkNtWbKY0zgRkhIvi3m1afx4omcnj0Y97EDs+uB0MdwcoJ7B
awfIAxB5bkrmY03p2GUeQclfR0X0qW/T0FOZthUlwCyEgHbVfWBfyRip9pSN1O4nEg/W8aOTHO7r
8Mo1ufq6pMO6QQuaY449Bjnomfv81Wi010RPVFS7a8eCYTkM/gmEOOT1r+1mTTht2GyQGIgyLH9O
y2Ne52GhPfd803uK4q5KmHT3s26yRo/qiBTs77Nz0hctNEsSFake2c4/CX0QMuk/enCxOGkT2yaY
G83F4orJ3SQJsHCQniOpYlXrigBfVwB4A/xJuqsV9fIUADMkxohJ8bnNu/7J00bj832FWJNiAZ9M
ALkZCEuFwlzE36Qdzcx2EhI77OPIosD79r99X3I5FysZqpoA6KIy0ehcfR9K88t9CWsqfbkCaZ/0
xmKo+WMFaXUEoXOr70mj8C3FJ66jRVSR0IoP8+LB1sjuhjeRjlUTDrwfPg31c1KgcmWboYs2R5s+
WOF/165LYeLELk7EdzRE8ATarAMznDcoxv26v2Fr1+VSgHTk6ID0wIpqkjjRPjJnIxibgqDGHEW+
QQQSEu2xStL7gjBA5mBQHuBfCBCvF2Qm3KgRf2Zx8sS/lypLs6bAl1+XFMzUhwZgkVMWg3g6fG07
lTO7dvaX35fUawD23WwE+PVkhK80bpHVLPS3KT09nvVAgedim8SxXZz7YteV3wpBp1n75e+08u3+
sas2Snopc632SG7j+zXGyadIRWO0dg2RwgOUMWiqbh1Yr6kdbvllFi8UOI0Z39TUCxdLNbCydhyi
MwrzWgK1US4azTxNfbQnZXHu74PgydCB2TrvNQB4MtUw6so9EX028JFx40E7Jm1Yk7MZaG88jevW
CbNk3vHBfNIZ/Wy09QFV7mNVYGLg/iGt7KItWtwFYJGoWEl3xUhqveuCII21dKP99OneUc0/rKgB
EMuxoHewfezktZoVlT9ooLQqY8NJP1fW0dAXRYS5IgEYeQEeLoFVBRS0awmWpc0asZs0TshT+hQw
hTG+3SL4RQ5I5oWu3cJmA9bJ11xbG+NWDLSlrIt8f/qUmpXCbImfeW30IQdkIwIRCwADckRmV5U7
m14/xU3hW68Vq6cN8thdmACPet+bk2ocSJ5Cgp0UAkWnPkYq0O8uuRXOok96z9IpBjVciJa4MDO2
/vCLeC9De+oB+K8NSzSoQEZuTwsBILqXgJtkouInTziUIx5Q25mnuPaWQ9/UpyyrtveVeiVrJ2Sg
bQ2RB/pZTekm+Sb3AGPJprisgTCihYQ2kdEeGhD7lPUQjXUTktQPGfFCu1L1aL1nH+WDRLCLyryg
zr4BIML499ABeXCI/cH9wEi2KXp/Y7j1jkz5k5uNGPnqm7CzrC2vdRamPdKWbqVt7QL9kG37Twvc
esPVN12ngtFdU2UHoNPotkKpErH49U3RKK+axemGONUtLaqc3HnOMt8PadKrAI/XtFmUnpEhQ9x/
w02R+6DhRoMMjXNr02RFOC670thM/GF3Dw0XmNEELhgq7jfzMpk/lkTLTRpXLjs2pfGXoZUKv3ht
00CSJMrpggdDziagUb8Hn2U1IAzfGl4eTrQIy0ahsmu34lKIZCX9zAPjVFAOcVC+TJg1je7fCKHw
skqKeYYA8Ma48DcHrw8GitPmGCeOH47ZP6zMwoW8Nba37/SzUca9rwqUV1d0IVJyL6rFC3irG2Ns
tcZXxAKfKutBCqh3A3a5KumaD0WVNKTEqvTlg+E81b1i1xRLkIGU22S0E8z/jHFa/1NZv1pzd/9U
Vr+PrCtuow5PRu7mHHBJqa0XUzz5s5iO2NTTn6gVzhvpXfjDAOe7vvBlqTudy70xzvtzECWNomPw
1mP5z+wSsNnxxoPH/vrzBu09GzPDI/J65FDZOgBYR0Tg00tVJp8zK39Dv//m/p6tvlpwVQCIBsMO
XFxpSSS13YxWAWQW+4B9K7NXzBqHRWqHM0m3ZPhedP3B7vf3xa4dFdCu4WwK5kHkYq5XOrteZui5
PsZOecreGD//b58X4i988Yw7Rj4GC+5nucmHt4IqGJXWbBh8IyAzIiYSTBPX3x/Q7+tbCy6j2X8h
Yx2ODgtbrhiRWT2aSymSQ4Em9dHgBjYp8Xn5Vmq2fayS1PnUdb322ixGHYFRMQnJkn0nAc1OGNKo
FL9h7ZyAqo4KKwJnwd52vVAbHGTLsLhjXNhTWO4cTdXns76T/ydA7pvxJ6/x0tIe48bdYDTQBBbA
n+jaxRoC6bAApkx0xnCrANaxNSlmtP95XNsuBUjnhGQfyYoOaxi8n87PxPqTz6MBEa8l8jsInK7P
ADPVg7Y4DGbzYJh4+X1VnnfNtxDeC2BQQHkAVohrAZ5TEEMLOC5j9j3l6bbyi71rHq1eAbayqkwW
zGbwju4pu5HuDIbpboT11JNX8qS3f2A9/d+fl6d6LHP5r/XU/eppnMs9NYOTW5hbveWvqWOeslHl
la2vCO1poEqC9yXj0wdljQ61GsYzOBC02qOXVBFP3obLyItjKAAjeeCavUnv6UuT9KUbtCAu1qN5
Ouf9cey6oz4m4VL/SQ8bqB9RKkO8hOVIekABwa1NCe3ioAENcDvtdZO91K0qI7Nm15CF/90AJhkV
sw00xx0Ijb0qjzr7YLevQT1ss9IMczv2hh1IQ5bscc8WrI1wb/x39jU5i5WVXV8bDoTaNRojn432
7/tGYOUSAQTJQ2sQRlHBmStU5eLJmSc8OQC/auMc+Lmk+0EtN2TabiL/oxxhUC/kDCnGklLDamPb
3uluWLkvJABrkyJ4XjHLGDEV8/q+CNXlB661nKTqQHAV92M0tMdy2SYPog8IbxMZBrSCCH4xX5cp
YjS0p/c0gWqXmGp3jL/85lRMG9Z/yZojUfUcrlzUK2GSv5HkeqkvPoTZPGyNqDCj+6e/dk8vFyOd
vs1JkRKwHMVGew6q77w7pPRvamYoYCjCpzU9Q/cCRvXEcA/cxOvzD3r0MCSBTmMre/MIjWrUy3Jn
Y/W/7q9obcfw5gsePnR33+iz2TLmz4zSOBm0EBOSDxLkieNHYQQKpiNfhlhQ2rGi0jG7HOQ8nr6Z
xjNpjg//fGTh0LAtYgHXlpMxBRRvrt2Gx+VL5v7w7K9/8Pn3lDjarG/xl8kAv7bNAxan5GtH8pAv
fyIAzyToD9EncUMrxpCJ8Y0FPOkTeGY1bcuo0gwLMysFsZbgtEJZBH44MBOuNck3gDJeURcJshHQ
t8TuP3YJ/QrQolc2eZEHMFkKVJWEayEKjs967f/NkdjyGSKDZjnkRRCZpftEqv7v1nbjJp8ed+Iv
f58t1SCzVDe0Cbg+sY1cGsg6QlVL0IqKI28GikNUn0VxSHIM7cFzGWv5FHuaJ+DGw6FQnOKKWRCD
JcK9RVvTTTol75pqHnttil3QeUfc6T76Y3XouiH0sgK9fJRt7uvlinWAQIx/YlYbzc6yD0RNsy6D
icxx0o/uho7Lz9nvvIj0xZHR+d/7wtb27z236mGgFWV1SYFSswXbgItMrhf2/CVoFJZu5Q3COvBh
FDcFjrZkIazEaYFB7Y/x0m7rfAdwJSXp9dp2YXzJRXIRrZw3iDuW1Q6gJCmnmHPj5GXVeczniC3l
X6xRJVFXRSE7jNZwgNThul3ftpxqPnWXaopzO//WLWQz5OUnn/mHYbQOf3AueLfRg+ahdi+b1hRp
yYTryxSDljDctvjX/e+vOXAgrEIbOgoRiH7lNEhgwwAk4zzHRWMbIUggPjC9+2BY6aHLzOWIiYzd
ZBSvTm7teVn9gVmwMG6K5xYdI3g7rjeyaMoZ1d6RxbZ5dp2/VAy9a1qHOgAqefCAMTsnrvSFfwWo
CL2vgDQbU8w2Ntmbbp+SXFECWbs4mHzAjC6sOF5YyfBM4NHliOGnGNjdm58a0tn3D2hN1y6/LwWk
7YLcVaDj+2afH5ehiuuheJuL6VOAWvF9UatLAb4LGGAwk4C+3uvtatqxTJcln2NHewMItZnt739/
9TiQiBYVIwxuyI8USQym+zTADR1fzP7ZIqeR/oFCiVz3f0XI7wy4pPuAFxBRB3loZ1X4IHrbu6uD
rlOQyImuZ+iUtEdcMzQ2uDx2kp1fvXLzdR4PuuLSr20UoCBQI0E3iIUusWshaeGOjA0jj0fzbHZn
Sva9qvlo7axh5Q0MuIjb/24WLq6G0fOuIQ7lsUY+a9HIPt4/6rUyE8In2OP/jNrJ6U9mUX1ayk6P
F/AGfpvRgropbS/dp6SzQKSw1FvkvfnTsBTuZp5AmF7VfXfuWWAo7s/KQgEbI+ZBgWWMFi7JBtSt
xR2gXSyxwZFjCwbA32zvr3XF97qSIBkxNtLZdxkkdP2O9lGqfUyA7wQXZwyrArQ2igWtTNOh0/Zi
RZIKZhr64ZLcWeIppdHAv+qgC/OcV79IQifbJVkWNfyvFOiCY51GnbUlgINK3STUnX06sX1dxo2u
6jhYsVKIYuA/A+pKjExJu+z5dWMTvcWLaDYvldccBvdbl9Toyyy/3N/ttfOEly6ga4BnD6qH67sB
vdKdyk6QoOsxSVxtbSVW/srtw1KAICGQHmDZpdc9CywMXnrwVVLNjzrzQ6m96r0K4mxlGSBURUyD
RnlQZsgdZbNF4SxR1DdY/laGzfTt4V26+rykkzmrvdwryYS+ojSi+6ZUPa1rvx/OFmBJhMt90/vR
s4k5pAmGmPIo3xkP8nQKMwvWm9+fF/p2YZ68nFuka/H5NOOhfpoc5/G37kqApEZl6xKvLZMhJosf
8u8LWIrun8CKFqHQHaBrFEDGgASQBOg2UlQzqPowMhUxsGDUzwNTJPRXRQi4VJBq4j2VG1Q4s5qZ
Fwj6+pbsgTMH9Lpt8wcZawFWDYtjWwLbXorcOCEecUjKYtAVgkBPNRW+pkeXn5fcp3SwS74E2hwb
6aapoz+5Zqgdg7JWNHFgIOVaj8rJG/XZLOBgDu3GwB+Fv7F2BEi0A/kOdBBoqhN/f6mnWbOgUcxh
cT1FQwpmm2h5fPhfRJyINkwL7Vw3k0hTxpLCmxekJxwj3AJT/PGb4CJwBj2CMEVoe7lewuSn9ji5
A4tNFo1amGcKLRWmRkpNYOgN9SYf8R+G/IQGXGwRQkI3Z+DgjJP0w2INYWv1kUU++M1zjqGqginK
eSsv0ZU46UTQpbAwmiQzLnb0U3+jU9iq4FlWdBYjaDpobnDs6H2TdLac+kl3FogYyt1S7bPP9y3H
ij+Bz+O2YVgrQFwk6ewwASef1R0OnBnaMxKH3qHIfPqPubR2BPAGLQtBMpw+p0vjbpeiyx6OaJBm
QzwD6RZiQjlWLwIN0NAiVzOTf3QjZM7jbaLXAqQjqsZhcBLNRDLozM3njB3v79/t8eDzPgotyN7j
cZJrhLVhwPssEMZ4Myor9lfTUWi0+H3XGn0tQIqTxqlyZhCVzrHd79i07fMTM/d/sgYXHrroD7xh
HZpJ1vlD709x0b2m2snZ3P/82gqQpkecBPhl9NVJRl2znWGupmaKK5u8sAmj7XDXwX7gs4fzPsgp
CFUGJxiQNuXouO/RoAoy3jGu9GbrVWSv4w/jqoTMypELtBecOEBMBEbwtY0JOCW1nRlDPJxcTGiZ
+uPtNO9wMv8nQHrNhxzIX3ZpQcDsbWY/CTNLoVTvQZ2kVfATkOCGXwKqVNlhmIB73o8BRORNtuXO
uXU+lfRfZ/5W8YNuj2E6dCEfiqilZTjyfsOTfls+3nYDjwXdKgaytaIbQnoMkICqNe63/knr5tAX
jBmOorK7onqIaB10N77bN9lpMb2RsnEcvJPZWkCE7Ld1Y/7llLVCw1c0QvCwo2EUcQkGhaSF6PMY
2G3ZeafKcSIDNNrlo1xX8FERmyPVjsoaGgeRM71WOnAV0ywJcv9UuW3YVFZU6orK3doikJgTCIZo
TtEdSYJFglnXDBKIWW4xFjI9bunhuv/+vmTIPK1JnGDKg5PNo6HcqDgGVD9fOgOie9PMB3x+biNW
1REBVvh9O7YqAUyW6G9G3yas/fURdOkwtyWwYU59VQFiHf17qllQlQTprep73swgDw9OWX1eviDM
vr+AW+cIb2wgBuYE+RHCBGkBZktrP8nw+T7/wG3AsHUkmEJXc38RfwQqpnY07D9Z06VQadfQY4y5
474A3UOXR6WmR7VqMmDtkl9KkHZtKMyeBw4kLOUuzSNCj+RxtxU1GDFmCFps9NHKd4NleUEpSvgn
bumhA1bJ4OFEA84FxhgEVIYDh0J+U6wG3tGYeKc5atinIf14/+Rv/dTrz0svSuvMi2NO+HwN7JGc
HTIHWEbHRxHRhJHC5B9G/gW6Btj/pCtOUlCvznaVnPQGM8yvTv12fxkr9+Pq+5ICN0uNPlZk906L
FQXdzno8PkREgw5jpHqQ2LnpzrPrBS/R0icnj/2Vh1V+vv/zVxT16vPS9uQpshj1hM8DoWUcQ3/Z
WI97o1cSpA0qJ6e0lxESMBsxbsvHRwawP3AbkGuAsmJe7NqATMiU5bU3JHjn9PBoF49j3QUop8JL
FCN3gCqSniCfaHpSs16D/avB8pA6m6oBVwiYcFEdUjiLK1cCkyTA/cdrilqkHKwbLimBRDbD3Q1+
0vG7Y32czO+aqh1mTWMvpMgJDTPXvJlWkLL41cadQCjT/sGR4z3CpYNtRyQi2VeGuQlijXNyAkHl
GPnDEN1X2vUV/P6+ZF1BBefomT8lQEDJwvTZAg3q4wIwbIMYCk3EUC8pAsU4kQY+EdM/1dqbn72p
+JzWLt3F530p+rAp2IjnAqbbYM+l8zMF6Kim8KbXtkjAV6MTEpDx6L24vha0HFpqTW0CkttmZyz6
h7QxPt3fJGGgJX8dlUtgNqCDHFvlSqcM2HGgjGZBcOoKTAUtXhpVrrF1mmDvmekO6IKV4tjXrgee
IeQUEfPjj3QqzBmddDKwJkOzIzoXoW8VgG+Ju0zhdq6u7LcguTa0VKwcJwZBGvnLnM9ZQzfWAPKK
OThpicrAr68K+MYC0cMAneX1SZmu1nDbgDJbw9bdTodyeebe3/ePak0b4EOjwAyGXXjtksJ1SToC
MA5O3FLmyNiELRAe70tY2TIM1sMdEWnS23GFMbFyXQPZ+cnyP+fdoQNCW5Z9y8Eo4qhwe1cWA1Hg
IhaQdKDNFBt6kU9rxsJP+3pyT+MH3/zojN/vr2TlPFA9xVahLc0FGJZ8czpfS/M+9wBuamxI9auq
myd/joNJRSPzrkbSBQKwtXgcDfSPQuL1QkxvsEq/nd0Tmxoe1kv+XGT10+i6m6xgP9k860fs62fT
mTezW28fXyaGOpHD88FPcDOIltYlN8mQeaeJ1U+Zfcheg2aXVsHjdghkbkg/C/frNj+MHmm7HxuI
GY19uh1Hhdqt7uHl9yVlcGaGDEuC0+rNeluwvUOPsx7r/KnpQIpXteE0HhIVcsmK/b5alLgMFxq4
ULfJkx6L0k5u8AVtZPOX+4ezcpuuBEhODfJhTJssCGAjj/QCbatITmUtCdHeiP/+dF/ayoVyAa2L
uiVsq3Pb2OX2SWa4uFAaObnajw4kEvcFrC0H2BE2CgVA28Y83vV+1TXzG8xTagBK+3+kfVlz4ziT
7S9iBMCdryQlr1UuynaVyy+MWrmTILiB/PVz4G9mWoJ4xaueiO56cQRT2BKJzJPn2D6LX61k8i1L
7GlZ74ui3V+2trY6x9aULVFAcx36p672lOgUghsJ2suT4gH0sRvTtmYHESEgpS683llqr6rTmJSx
pT0xvtwNrHvM0GhelFvV9bXJA7oU7Xm4Y9Gjo/puz5gWSA1qT3pW+jH6Rp+QBpl6X6q1Xp64lX0A
tDdSXAgY8B5X/ZFmT0XZmRroa8wW2bag8DZc68qMgRENlDVoyAZW+oyd2iudrDEr7ykpQ8vz63lH
55vrx3BsQll8p251K2M1MjpRaoNZeWNvrUwR6HBkBz7qROc8KGRpNXNoXPcJzH93vGG7qko38oPy
vlduBZTrUOhCaAWwuroKC0JPMaZ40HimFnjmK7Ojxt4bHtq/3uPuc7fZlrE2pmOD8u9H3ixrIDNr
GjDYv3VJGeAO2NhXK8vuodUHBGmSAfmsTJvgoc9IX4MmARQl2i3UQzXj+eplB/Ieb32U16BTpAZR
45RP9WQYaPO/XxzgPm4vf37lDIIBD3EuIg6gbFVEBF591ZL0NPkieG0EQ+/6bSpu2fhbM5hsmFte
LttbWxKZxZfNRejCV6sGLRWdAGQo/TK5DyLI9bt/8XmQIchOH3hKlTMVReFMmANPvzjOH9Hn1+qN
y5yL/O7/fl8/3VFzDPmGMWbpl4KNc2DPLMzicUd6c0uLeW1nHRtSIqimBn9EW2EgKAz2ZVCVQTdu
PDpUdaL/DAZZNmgTgW3nrBqpL7abOR1IPhqR7DuHPVZFezsII6xc/bGsndJHOSxEK1Lr1yhepNRD
JnZGE//lNfvIhKp+ASne//kd6qMkT5LBWMY4+WI6WvfUGYXV7JihR54Xg6u4tIodig7swRQIwt3e
eisTu39YwF7rMz7rv0m7xR+85qiOf5CSGWmLZCmcBhODy2tP2tTvyxdwJyfJF12SXQHqPy0bD7MP
FPbZJEgUNeTiQBqndnU1iCZrx8bB8LDyYL94B7zId2j7LNDs75ts7G6cqWEBBB2SPSQUma83mRMs
wzD6La9ESDrWhlkyZCEetGaY51n5gMIS33vmVpPW+YqBwRksfeBQkegUwKlOjwGPvcTQ+Bw/xT3j
wEVQGsWp88dstPqmm7m3z3jJ/ZgmTUgc/nfU6u9oWEtuF2eGxLORitfLW0jxYigCyTyiJAwF1BjQ
beW0kIwZhugyPUIv0y5b7Duv9EJj1iDtl/K94WzJDChe7D/28Iyy0PAn+1aU8U9xotkgEdUjqwrS
b+MWOZ28yo/2wn9/HpAW+RKUkIfT6dWBdF1mWuiRMyfxV6cSxo43HIyYFuoIgWdN1sYtsDoemXpA
lCx7LKQ3OroopwWUqMjP6dFiPjoMiPCNI654s/8MCBEyNAIAHMV1c/p9TjxW9xXRo5JWYQuKqvQP
zbewG6uzhjgfPQIE6A21RZ47g67Vk41ZA5EQWezQiMneLJ6M7rpk5sdoZO0bVLvAZ5/1RHWj7c1u
htUfRloGhVW86pPe+TqNXd8o6FZOcG1zH5tTFqdHf1NeDdKc9T11X8tqH5f7enw1vLfLp2htlWT/
i5R6lOpkituj0G4rDE+j0Ti8OdN7vOx5tlEUW1ujYxPK/dnqAinzESYcfpd5O7bcmd0dzW4uD0Tx
3/+9QP8MRHEHtO7cvILARJR5wSL2yQPYXSfnJot9428ch//CGDY1Ikm8Xs9YuRnT9N7QcFgr6FXc
Ebu0nnMCci60ZtI7S3iQuEaLph1CjjYnfhwLZ+MHrM4pSJrQSIenzVlap3UBD07dSo9oMnxqefET
ICnIakNs1R/jrc24ukeOjMkfc+QpkhZN1rNWwvPxHf9d57fNlRnq/ywe6ll4tkO7F8+pUwuVVaLh
UPrW0Tpk2Wd7q+VwfQT/fF8ZQVnoVVORXI+gRup3+m9e387ey+U9sWVDceDVnC9ohoCNLl5EIKzl
G3a+7mfN+O3/ZkhJp4xDMuTUxnkCacAN1HXxChnDTNvYYSamXL2PZInxf5ZEue7wIsgFM2EF/j3z
eecg8eT+G6eKhydS+/jnDBZVjbPBRiT0sLHC5BMq1/yTGDbGsbosRzaU2XJizjQNJZAIAkCp2Pf0
dhj//osFAcrG1VHn0s+QI6VXJwXIXmmkl/d1/B3QeZ8Aq/Z/M6J4UdbrJe2NGOMADSuHOoQAVn5L
bWB10Y9GojjRfGizCv3lGIn2xYHI8BZh2Pn3QSdqwmVCfgjYVE9ZjBiwNFD/WUbUNRD4/TGRraBj
zQBqm1DfheIzUCTy70euaiF6Z5caNSLxAK0Vv+6vBMrDU8HlgugDEALEaXgZnhqI6YzqaWFBuy0n
O1cUQbpsZEzOXbuBnAyiWkAFkblSy2mtgJBAL4gZGWxOHpOJvqIPJt1NZXPweHZ7eVedxxkgxQep
P4gXEE8jP3M6nASFO7sYKjNq+3ApvvMFjiQgybuxRWa0tjAyNQ/kNqK1M2R1x+fUy3hvRvEnYd9v
5rDXPy87AwnIks4k1USvd6OVQ1KPFA9jBRa858vztPr9j7Z4JC7hEpULCgUapEYz24zQH1GON71+
HXBBbivwRaJJzMTjAvlXJQxLnVK4uZdaETqC8/I2A83T9XcsTEjoJjCo8jWo7Fyr6T3Wglg6otAe
emEAo71rAqWSyxOlPhM/RiILtTgh+BdY99Md5dXURYl8ppEmPL8fuA/c6g8hHMQlX1vLRJN6dcOz
+w5CPUvmL+x3OWwcoJW1okDC4qWGVwcEuJVfQEcNQmumRiIQr5ObJtsC864c0OPvqyx5S7MkA9FT
kHzTeZ903U6AtkTn2i6ONxIEayMBhx2Q/MA9AxmlnE6LLVwD+SuNzG7efR5asbu8WCvf1ylmyQRj
qey0Vu4UQNHyJkPpPtLc72M0tNcfGnRVAs2CKi36nVVSocEhFZWUrJGbBmz6al4fcaEJ/Z/vq3Vg
pHeRPeGuEU3p37l5zAVQY2LjWbE2RbhQQIaGVzI6tpUl4FadpeCrMKICZzJ778ytF+x5fAKFeHRu
IpkBv4Ljf3peSC+MvmdgaNDKfVX4DViit7RpzscAE+B2AoeThdS4mlpI0rgcmZlOELZ+jdM86PqN
AOj8RMAAZghd2ai4nZHjOYOVmsLRxsgoG0AlsqBtwk7bl+7GediyI/9+dLszq+ppgVpilCCM51po
GGwfW7eVJoLLB2N1UVwEEcAcI7OkphV6qlelaPQxMo065D35NQ6Ob9jpr/+bGblwR+NBI1MxW9AM
iOre3BsggihZ8xN0oj8um1mbNvCGAuFjQQ3rLP9Oa7z9FzYMUZ5HjpH5TVP5uTWHHR/Dy5Zk/Hb6
aMBTEMGR7DlHrkTtG7X6pbd7x+gjy76prS+jd2snve8WL1PyY87fLhtbWyQp8YVLHwAHZAJPZ6+z
+gLJQa2P2uU2daKyuDW6jatk1QQoC2T6gsDpK6cfGXS9HNpiiNLc9Bk5lFTzXbb7F+OQqWcHGVaA
ThQv3A1ZU4D8rQc5aWAKMCH71hbrwNo4JIskQm+86c6wRiQFW4tmYj+X7KVHI3NNnswtzfG1XfbR
1Qb+MFR61Gs35wMtkeKe4I2Le4eZQGAAAzvykFnu3eUZO49aEUGioAjtaeQLznKlWeEwpGZKEbnL
4DvV3ZTtLE8Pjekl5+7V765TW3LLH51R0AX3EzhxRWROr677lTcJMN0vl8ezPnUfNDRyl6mpWJ4W
uohbTF0i3mm2F/k9WwL3SuwnIjM5kn+sKN7ToklN8x5WTE3c0GSE5nkbOvpnEFZdHs7afYPaJQoF
aAuRHU+nUzYlgwel0k5EEGv2F+Slyq26+Np+PragLIolmFfkHhcRN36J5j7O71prSyxiJZI1MVvo
RsC5kVgwZb7qGB1bJcSPQGPwLZ2/Vvo92A12plf6c5L7Q/XWV28Jmlw1/Z7rj3xoN0IPlXThY8HQ
r4fHEtERt6s64W7ipvnoALLX2extdIz7vKbPBWsBdTV2xmIHc2s8WDLDaFOxX2z+/fI6/j9+AMDa
4MeQLdxKbMIs4o0gap8ilx9q/S8dx5BX+1YDyeE3N98N7Lanj6ZxdVYI8279Y1Xxh/XcQ+bMhtXZ
Yn6LwKgN5wyw0g0nsnbojs0ovr3Ny8GC2tgUte6bXX9nzZ4V95OzvzyHa2fh2Ir8+5H70GdoGxNp
xQOftsQ8pe+XDaz5QlDLS7FLdBWdpaJ5tTRJPk/YJDxnATQUwmQpbzTP3WUk+Q6G1W+X7a1d8SCw
+rhHUHFXfRVUbZ05jZcpitvC19s7WjX+IO7oBIbYwruaLvw/hwCdDtQGhwNKL8pu8CoDBOtJIiL2
lsevpr0RgsnHoBqxoB37fz+v7IIyi3V3bPB5wr7UQxo6SZg6uo+Skt9zv/LGkGgbbVrnGw+oJLxM
ASGR+F/11WXwNEP6Nmkis3n1Jihi5zv0dQQs+3p5pc63nkyHWBIJh1AWENPTracNYz2MJq2jxrfn
JPDw/2UD51sPH0ctDAS4iCzOQJdLqtcihzxclO49urP/ejPqYbtyww2e+3ppBakdpLnwnxpXaEaZ
LtkIKwVPfd9AZb7cWJCViTq2oD7om2IsLVdaoO6+hOSUtTFPq983AYMCbAjxt7oQaWd0AwRvMU/5
oQqMJPoXy4B7FmgeKQmq5o6WyoLgrTHh887sV+jMKsbvmhZSL2zwRrpsa20xPoiAwKQKfLd6+sVU
on0vLepIm54dvCbqnetsBFznDgYNI6g7UJCRoLymZg34aDlFOk5NRLIipMN9t7xZDsMjYtiBe1Qj
zYaHXtvFR/bULEJuD4KJsmuiVod4Yun5jZU9A9ZH0UlS3SZ1tRVYrM2h7EJDpz+8wJnCZm/nnlWb
pI5ykn3TRY4wKQ/m0tsY19qukxkwtK4Aqgauj9Pjb+a1Ww2Zg+OPhpK7Od3KJ64OA+8JROGohJ4h
ibRxrlz03dQRGmd8b3L+0DqvfRGjufXynlsJxJBNBH4dwG7cPGcwGUPocAFp3uCKK31Q3mrtXb2A
R8YWO0O7te27rnpZBoof0fi6eCq3wOVrO+TYvhptgpNoAJ69ieyC/eAmfaziHIhVw9kDuQ/S4i2U
+drMorIMnhNU5SUz8unK6Xmcu92cdFFaBrXDEWTNkKz9F9vj2Igc9FFgsgzF0GUCRmoSapDeOVxe
tJXdhz1BgZGGQjFuB/n3o893szGgEF3xyPKhumpu+aHVz+PjukxqoSFSTuHR51Ov5EtczywicNjd
+K3ZCH1Xvy8VH1BKkHTYyuHhWpyLnOP7Mfta3ZD89fLsrKww0qK4/gEglY0Zys+PY+okQ5WDkHhI
9zbhu8J+Grcc29oYcCHINkJ5SatMMOXEuhbJMhblyQ+JuO+35KK2DMi/Hy0CGTtrRPTEIt3+1pp/
Pfp8eZbkPj+NzWRV6p8BKLOUd2M6gdmCRSDN9EfrRsShZz0Q9nbZzMrxRqcSUEpAKSP/qib7Gkmd
0S9WE1WEZ77ggIujEyxCefFbPLpvWtJvnI3V1Qf3hISUwqWpNxy40Jqyd2kTWbJTxhMo9bSJ86B5
fEv4bm2FUHFF4gqgfoAMFc81N6zNawHOwWwI55d6SyFi7fPoutEJmlWRcFGrYl5clJULQGyUMMru
wQMiDs2QFrvL67NlRXGHdTqPoGfBNmuIdl9M5ic2bOFDVkyA5xqlECkSBjSh4gxNiHanY6L3EXkX
3b2or06IoHZw9HllGZYWDibN8HkQ/0LFj9xcPUHg6ZP9nUDCnRe9bdNAWqfF55N3c/hugFDo8vdX
9qtsfgWKD/0uqEQpzjBnrtamczlEBLyrBDX7sgmdLfzW2hLo2EYSiAZQlapA5GQgRW2naogqiwXF
LgZ/+uVRrHgTNJ4gl4/MgsxNK4vQNFmVDlbcR7P9INh9Jh7mIujN8LKVtbkC7gbZXAoyzjNCUa8H
5DXXMFczGhMhptTpf3TQQFw2sjZXR0Zc49TxjgC0NPaIueqstxYabxuX38oY0LqEN7Fk2cSKS/NH
fh08dKCuIbSLtPgm1wO+bDxYtr4v/370fcqgAtJY+D7r7zXvZTKChW242BWfjkc9yIOAkIOCtcrr
qqeI34Vb9FGHFeZ0Dk39rasPoj4kw7erFwMM4h/KEmhPPst2ko7TQdSMR2/Ui8or5ZKwiwA2AO8N
sDLABZyl4IbOs3o9I2YESHN3G/fXNTTKzyM8wxUkRbcl3kRZikW3WFoLAx488Tk0N7eYRM+3qmRS
/mA8liRBagVlIJojUGsCwCT5cz+mv6+dezSVSKY+0PdCuFSlGCjHtqc0H61o/lR2n2O2EYCs/HiJ
UwLYHU9dvKGUjWoapTO1gBhHHpiZjHr5ii6wjQrTuVcCOwJeu2jQxTjOShl5bXWZWVOgBrmfWgH3
wpjfWsNGhuP8xOH9hwQyavCwcUZPOmdpT6phopHbJ7vS3uUO2df2lWTKcjNhoV0Iu6Kd7LwhrjVb
4cZaqwPEMvmNc6fNOzZHxNzIeK5NGagr4MShg4PIVvF+TWI7s5csetTQ+hbMfbO/JOVn5FiJX7nZ
7uodhnQEshGIc2S3lHJruG6SllrcaZHj1/xbGn+9/PmVhUHTEppI8aoFi8VHBv7IFWZT6ra0ZW6U
jf3rAMrfmhu+R7XXy2ZWNvKJGeUGz0rLnCundaNKb3y6+KPYWJMVA1KbCDlAlCrOmyMGu/eykuIg
mvyX/qIXG79fzvLpSwAnBKA+qKjq2GZqoIl2fN0GsZgVVeWvpN+zN9I8Cn1Pln0m/l49VVhvoJBB
24Zypnrmqdt1WdEaQGLtSHKfT7fXf14qGgCa+JGxV/pfF8tIl5FodlRDUQn1k61s6dpCHH9fKdm4
GclnQjMnos88BqdEMmzEHiunD2ENklfAkAEVY8gdfbRjR6/zaqdJaFQXDdRGer9Ic79lVaCV108V
wFuIaQl4TCVD56mlvNCqbmYtibr7HMzH80aZaWWmTj6vzNSot3mmFR2JCt+J/U3C4K3PK0eOGRkn
lcDnMyvMU3BmbWBhVjwHqC8AGgBLN8A3apG1zdGnmSf5ElXDYbC/mMW7yK93Tri6kVVG5C+T/MpS
zxobW63hgBznEM5FQ5Uz35tXUkrKS0NyuaOOAO+H1ZYFmqP9lEIVdLHLnEa9nviFiERn+M74cvnU
rU4WCCtx/wEsctayzwx30HIek4hVT4v1Jx7rwNqCHa7bAMOr5BGUkL3TgQx5hxShBVigrd8nRe9b
y9Ok99efPpmnkOIUeHUT1TuJqo3zuMhJROq/jf4Yp3exBsTV6+XpWtm7J1akDzhaEzI7Jm/alESG
9achX4p4f/n7K+4cKuZgDwYfrdT3UW7wtMwBDi9rAhD1wcy/at2dV90Z8+L3su10q/9obTSSVA5Q
Rzwrz8roU1J4TjGUJIpHa+dM3rd52NrEK5VySOHIXiD0OaNSrhap4hHlXbTukkgn808+6buhsqA7
HLPbEkXs1GpvIc60s8Hwq6M7jeM229gYK7sPTQzA9wE2jnhSxQq00wzGGtNbIq69WvMnI70rx7vL
q7Y2j6gmIN2PRjG5dqe7os9iptWJvkR27jwaY/859saNt9TK5QLAAzJWsl5xDrOmMbUTXkoT7U+9
Mnzm1f40WyiRXh92YyAoJiI5gshb9To9VsFi7QTnT5rFZ7Vj+mQWoZ0ZWcCYuN6RAv6KCraUIkdy
QLlq3KzGK6O1cZM1WWCNSKBkzzHU0i+vz/mbFxCAIyvKjeM2mWZxsMFGlWZ9qprB7+sB1n5oWX9j
kw0Xcb7fPkJvoD7RCYw0rdwsRy6i5zzhmUiXKB8YKuU0oGa107W3y0NataIDUCqDfXAxKZdDnNoo
YpXOHFEIH/heunxZIB3na02yEQyozDu4hjCefyyd1YBJNjN068ES1f2qeo6db17118peOoiHkgH9
fOn/R5rifL+jzQOCMHAZ+PesrWAoNGKWkz5HE0iAi107+KCTWLbqz2uzKHsXpKvFG0N95Me6LdD7
JnCqMg4s1oyH/hcv/3V5qc69A4ZyZETxDtbQdoxX8xJpA7lf+PRoGd3GBl8dh7xckdABbELdDdmU
D4vdWXPkeDfV8qTNT8N4c/UoUAsg6L6BDhP6KuWCHW3rpUCXVZd3zeHJ5aaPh8iGm16ZJQcPC2Sl
gPeGI1Vmyes04I29tDlYUFNxaeFf35+EojIo/pDoRP7RUdsvdG7lIM7N6sNQhnO93yKzX/v9R59X
s7RF3MKbOvh8qr8my95OX66ffwvNzYDkyFtARcNngmc0d2l1WPrJ11HTbTbC5rUBAKD80b/1oZF2
usB6UpV8TqrqUPhd/NY0V7+DAfAwca9IHiVEG4rDWkjNHFeQ9qDXZoD+cFJv9TOex06wIMkikTLC
W1u9hWtT0J42tD1YQ5ASv/EecuqT6rHOAYPduCXPJwu2pEIiSjuSnE65twyoFbKG9By450c2P7QL
v/o4oGsAmnuohYFb4owdSE8B9UsXqz2kcxFWduWnWwju80tRWgDeCsR0RCa/Ttd76LV6IdXSHsLO
++x54TAEtk+vlFrD7QErko4CDARIHahEHhWB3GsyeexgViSMFy/ApXHtwTi1ILfFkWMSLrhUcwEL
5VAHU0bCaQtuen4XwYJUGgeKEDGkLjfDkQWvgth44xF2aIv7qgEk7bYb7vtpd/U4UFZAihD5ZqTU
iOJgkxlY1gXH/ND1bE9dv4bw2vUW0BUEHwtoChZecbFOmqfCS9z2YGSvdfOluzoKdnXwwOKpii5W
SQJ4Ok1a3Cy0zLLqMMcQewrq6x0Uvo8aJNQo0SsJI6ffZ+gGcrwyLg992oaxZfi9dnt5glYWGrQ7
yKsAUidXQnl9QWl7sefeLg+DuWfaJ5vfe0VYbtGlrFiR2BUL507ixDxlHLFNy9KFFNxB8wv+50/h
/dpyHqsWoBOB9AQoA+ANT2fKHljTEiawEsY9c3+k2Qt6/NFyuDFdKw5X5j8kQhBcXMhynpopkIUW
Vo8rT7OKx3yyQm0yw7b39oKgCdtvu7fLy7PidE/sKRNXpm088hz2xnTe2WYPZb0NXyK/cJpNhZQf
Djoya8hCouv0dEQjyRdRCKc+xO0ebPW+CQIw8+b6UchGXLAbgesPm+DUBvh5wTAd0+YwzGA1+rNs
NXqvjQHIHA/uCkpE5+TSpeMMpavXB+cZIkQef8jK6PIIVi3AFSLTiZAGTEOnIyhziDR1ZotQB70/
bpYFntX4S75Vy13bxdLj/rcZQ5moVsphcwtmIGtr1l+0/BkNQDS4PJa1PYXaParrqOMj8awYAdk4
c6u+qA+t96d6HrY6sVY/j/IY3mg487gHT6eKg4INGAeCDeUhIpnKXZlfK2wrr1iECWhDgASbhGsq
x4LoLVR6c1ofXALV6+HWcuMwYX/yPN9V2uynqP5MjPhMsI25W9sHskcWPmCNJ8kt05p3i1Ud2PLH
8F5p+1Wf/15enpUgBf4ewRxgA0A5WopHNtNsSKoJUa9deQFtjHcnKW4Wq/7ttrrvgbvysrm1Eclz
SYjk80KgfbpcZo8HTtfF1WFEN6vBGl9r6c7w/o0VyZSLRA5SyGrw2OTpWM4trLTjo+vcjCLUt/qj
186Og2gbqg7QPkIK+XQgIim13GlxxwzVA5Adu6yt/G763E1b4JSVBUKeCG90CDjh0ld1aCfdrIF2
nNNDX4m3saYhQkGfJJpv9+NOTM63ywu0Zg6tR7I5QL7aVXI8r+2NuSvq8uBVEcF+y1+Zbvgz/ifx
y2VTK0cXGGQLmVE8G6VzOJ3CQlQIkCFqcBicb7Y/6tdfZmgVAQcYeogQBaibIJ6XmPdYlkP5kg3B
kGzcZCt5V2QKsbmA2wPN2zkZZ7NgZTjC4tz+mThBJfIbt6+CYtz35Cbx9nGX75r6c6xvRfwrW+/E
sPz7UbTMbadbHCNmB6FNn3p7Ch1hPDZVfAeKlo2DpHI2StcHWw5I55DgRWiruAfSpCUomBCZG+AZ
S/LPrv7JHD/l7Hs1eDvb/WF7L0bGwtjug2HriK1EP0jFEuwN+HXI2ClHDB2dCeW2yw7M/N3zB894
RBvGzplv4vYWVKhbQ13ZjogXpMdAacBCXUiZ1tYTLBETOyTNl1l0AXMFErMsSIoqKK0/dnJrtrsO
fQ466L1Y+8Uzds0Wr+9HP7wSHyGPCocvk+nGeZ6JtU5h6hM/WKS/4+3Q+ahQhXGa7fXEeDEqfT90
xhtKY+g/rfzKILtR6/YJHgTV3FdIu9YhzcDcx43mx+XTeuYY8ESWHc9yNdCVrMp3JJU7pktM2udJ
PAEZ4890z/nOTG9IcnWmCgZwJ3mSpkeiqBTHYAg2DZwP7NmAFtMNS4qNpV4bCt44soyFvO4ZZ4A9
a7Oeuj2+T/1Gn0NR87D71bU/0ubn5Uk721Nyqgjea1D/AQexSjldFnlviNrkz3awiF2V7i9//uyE
4LlmIl8lQWAoZarFLKvWZ7pwe3y2jL9F/ZyJG8JvJu0QW+AfMjduhpWxgCAS3MAIhFDOVFXl9EGb
uGE3/Lnmtxq5p18uj2Xt83g4g0Qf2R6AGJXT3lVFPJplyp+58TfZGfXf6z+P0hEwVahTQfdCcZoy
d+8Wts6f0az9q98KONZ+/PHX5Y47cslsqOzByQz+3FY/AtvYyOydBU3IJxx/XYlxzbxPRtPFb3/P
54P2Pg1fr58b5I/gcEwwvpxVdrVuKkcUqtrnsv7e110wUPPqjSrbmPEKQGIVSWLVtzagk4H6HBY3
9T4JgbDZfpzM34bzMC+3Wnf1u+aDRF6K9OKViTSJcmlpJi5Gt8n585Qi4Vb1QVXvLec13uqmPF91
jArQOQAhJMW0GjsD6+I1YzLwZ5rtmmw3XZsvlsM4+rw0f7SpBCFlV5f4/ABGfPZaXk3AJb8PSWPJ
vgkaYDWdy0wvT5MY3ye9G4omeWrbKqC0CohbBxDVebm8y853MUA7iCCQnoZRZE1Oh1N6Xe8ki5ie
gWv06fQncb7a0wbf58qKSFJMhP7QVQUbnnIOwe9fIKzMxfPkTKHV8FC/2gmiRIxgHFMmyZPV/okk
7srUzoYJG9nv0k+pdv33URYG86F8toAsQxkApq6dXVJYz/2+A+cyBcnE5VWQfu4kwIDQPe5wedpt
yE2qHSdLVUCuxEmtZ694t/LnrNobZL/V07Cy1Dh7OOh4k6NDSo3cAHWfEd9k5nN3AFFy2HfVLr2a
LxADObah5BXG3umx22Ajy/Qwm762xlbe+/x2hQUAClGVkzld9YlnNsOAllZYYGlYGZ9xsezL+g+Z
7zRzV5AtiMPKnOG1hY4pdJZJnjr596PTToaxASzF0J/dhdwWJARDmdZviQudrz4AuECjoIAjoaWq
Z0xSVtV64ZJnSv8IvQgmEQdizJDGGDZirBVLuFLk20G+jc7AxVMG0AlyKfNzP+ue5rcTHx/02NHf
iynzQoRf8dXxA3rlgA1B7I4XH3rOT+fPXeIZF1xvPqfdrht3YGu/fHA+smGnJwfoLV1HbIvyoDw7
pwa44cSiaWrjmXq9tUs0CzT5WeniVcC7TwtkDQSK9wyE027KklATdLozJ9Px+4W2Dwt1iztWV9mB
8rb3k4lnN3ifOp9jUE48GtVMtJvZtocnSvrisyHeQSoGXK59W1Cr35ckmXY1RyIwI8yp/djKuycC
obCdsIj2sysLeshze4uAbGUNPxjX0SWIMhbYVE5H7IFtgdgLN55d8C145cus675YbuZ+w2ufvzJl
8QqmALNAPIt9c2pIFEi3DplpPI9W5hvTlwGIC9P9OXeQYRWJn4hH6B3p1Z3dhhUgLJcXFg+YlWtD
4jFli5HU4FVTBS0foMEe28Yz0CBfdeaxT3VCyluRmXkChKZ+iJu+fRpsvQqwh40brs/gCZ7Q4Oh7
0DirAk+QWQ9yz25vhFWVj23f/+xc5ycpgO9kVun1O1olzo+FptnrYjdoZnJSlIMD04hjbBPjl22i
9QsYO+OuLWon8z1P5GHONbabhlq78bgtDqkYxEGbPfuHiaRK6w+lo+17yig6o5K/rE33g5ODxC3D
HLWtVuDrlAdj4iB57Al6l8X5z1wr0j3rbe57ZlHuDZq2fwpBh0cBmswHyEAgIc/17D2t0Yjjp/Os
w3f3iBHKxNwvHA3/QZta77zqLZRMnewN29mGDknSPFOoN5VT14SLsxTfKs9pwiGj4x7DN/ZwPCIY
abzcZiWkJd2BFjsWawj/+uIVhDrJYzdrZGcM2s9lNl3uj/2ip76TuNVfbRapP9jwU2bB7M9spq/x
RIpXDjLsW8q4HrjW4EBwpVxsGqZodDN2g5/T9ttQ9N7bhOput3OrnNxQNvwo2vEb9Wrh0waa8a6H
SfdrjyQB75n4nrPGweI01oLG5Kp6nVmDPICuefHdbBhdUOm5+cXJJrPxXV5XZVjXhhuZgz6hWpZW
QdxWQOwUlCdfHKOZf2Vk/MN40u1b1r3XC3LEEPzWEuqbJEWFrRzdrxAe/io695u+LJBPRysjiXqn
YD6QqaB71+YkJEvtMr8aE/Ba2p5oeDBoWv3bdoFPK5M4CcYurg8Z8pW3psdf0HPxblERJXWe6uHU
iV3WkT89naCR0NjiyeugZhF27mA1nzqtGW4mXv+FtqsT79HUAqqLbrRe7GxshyBmYEQIaW+AVDgZ
3c4NXDFnz8ANvdV2XyPG0myB9OB0KHj2TlsnmnMIJvpaXr9NlP0SaQvnX6RmUBdgoJkgWBXEZub4
GUvdfcdsfudpgw0VBWgN7UqWp1VI0HP50C8p1LOY0YJ3JTGYT6TwiW3n2U2TQ7hntHoWUjTF/2WF
YHdFUb2WM1wFaQoTOuDJt6HTjK92rTd389z9bu2+gxYyS+p7Vs4ahGes9yExFifUHKNzb6tsob/h
fGK/4VwEiPD6nQ5+ax7BHYNTsAVxWTUNE0hDiwaxfpaFUAUBzKW3v1YUDSG34AVOUlAdFIP5FBOg
a5aOL35r9U0oYqgritGzQ6fM/tp5W4dOl8NC41olGL3autwDVbNgK1m6r0/kMZ8NUvsm1KPau26u
TB80hzSw86kN6qQFe17ZQDiBgnaOoHkqQHq1D8lcRHoKR92b4ieolNsbu6ySYIpNK/D01tD3U4qa
b9DN7m9j0brqcSr4pwI6D5/qqc51bA3+qlfV45xrUek0TLtZRtxYQWeSEQyq2Ussyu/UzeF4pswy
l9DKpjcGhrLpnrtZ/miNHG5tqIuR+hoFT3v1X6R9WXOcPvDtJ6IKxP4KzOJ1Jp6xHedF5TgOiFWA
kIBPfw+5y9/DTJma301VnlJBo6271X3O6TRNaJC5cf3ATR1Uu8zP1HOpF7G6EbYWb5XN48MA6RAN
PLmO4w1il0GmxeYG3jy+qUVRshWarHZ0g6O6yxp9IyhjQUeyn64OsQfEh03k4BeEaCdThUmmofNu
HBP2QLw+2Tc9zSIlpaxXg63ulF7j9pWM6zwq+977IIgg1z2aj33QZt3la3TvzVY6VbgAkCfY9alF
KABrTgwxZ917bBgpWJRVdvPqNeZwRJX8N+TQ9btCyH2ZYzc0w9J/ArHnqcBgbRL6mVvHAbdAgk+S
tgxGlfdhDlDcfWx7+Tq39f69Ew3dmNIrnnWtfx7L9A2sMn7jkdq+J7lj3nt1la9xnbVQ2pIG8KEi
SDWdRSgbUCgclMMa7WOGey2jWnlnOlL2QV6MvyGhlWobE9Ud8qduXQ+KksIiUaZ6FXWw9kGeWE6E
CroVdU5dA5sn7FEPc6fyA6UsPzC9/EPWpkJjbwnjWoL6dNPzxCgeskls5r4rgFMbAN5ooybXrAra
/Hbir6oCeh+C6HBExFEIYnuoJDKOVgTt1uyGt2rIPbSzhSoAJ2NxF4/NfasSEQiZA51q5L99BFDQ
q0p2wh1J1MrGXNk2OlHoCpbVVtIKWotrb3AcfweLMT0UVdVFHhkarLDE6ycoO51zTJ0yY+PC/2XR
mOd9thmGssA5TeIqsEZhJqHo0AouKX0Qc+3qWR9qzgPXQ5YZXbz6CGCqbepq4ZiD/G2UJeRR8RN1
s8CpypW5qTSTrFhCvJB1Xvpg9lkR5F2+4TZFMxrsi5D4YXDV3QEIfX1PmrgMwVrHJbVkDWGZFILl
QZ2L8gVKu/maDzpZ2SyjOLS0PTh9DwVQyusfCpiQLdrYpPcAD8ebvB+TwBPq74ClDOFxeeihOrx3
oHyxmVLqUYFedyvTUrLDJlD1VufQ9tONdA/0Fl2VWireYAfVW54NQwQTXd1WXtI+ebyoYBxcqw6p
q7JHkg/jT5bklfmgdYb6BbVuEoxNY4aAFeO+CYO+NU3xYbSOvXZgFAI9YySUPaEh17rsxmmxHL7b
/bFM8aQrA8GVVQMOpXkHj6fm2usSpwlZDwiIiXodkpYO3Rpm00ZoelWF0FploUV9cj8kThrETtne
wAyXQZl61SpjjXuEL6sflZl1t3YGsZmM4HZ0pHLTsEAqYqMyq9tQkqk7dHeKAy/pPYLHmxiD0ivr
B5DvrTdTpq+CeMmLEmkV2L1X3+WwIQFJU1AVWwRO3K1xc3pEc3tvrH2+0mRvBnFqln9aobsRfisc
etvmRTBQ/U+co94dSa4fLYH+Y1vNkZnYSctIPlqCUEaazW3jkx/CKtg95FF9FPhrf8w2BpqVoL9R
1dzrzH3K0EYQR9nIA8du3mJP7HlaV1vNL1hIsmSDeM2ze2jE9msY2k3TdvImczQrMrTeuYF8oAgB
zK+DRpdErlkF5b7GGCesHly2ORRtSEpoJ3R28RiPZryiVtKses2Q+B9t5MfvTesWYVdrzQpHBBJI
jhkxztOg971xA3f71xyM34qrNSRFSvAoUATL/I2VelFN7T+xWerBmFHQUUBmDdyGge2UFshVsyTw
U4VJOFyEyHeMD1yyA1fJJ2jA+brnWYtyYPtqZjULc+K8jYPNbjNh75RJoJPm8b9oHe49prHe/QFP
S79nHu2Oo0fpBp0wIW6hqfS5jEW1Kqg+bGPuKH81WLmePqCBRR1ohR/f6Vhy6ASDku+h0xXepE1n
i8CsNIReGWgwK18NwF97cGd22VUI3jQ0+mnhK3/yAb4u0GszOVhQUR5CjdXme6fc5o1k7S/IEb+r
2KFhMSYtwrYUfXTUkQ5V/1Q3AlFfAvNyr7dC8ijPnFwP0xTtV0MPDulP743eBors8h0hQxMhlWkH
hcVQRUxFU6+SWKtXNs2HlZ+R9A7iDs2OFErft8Jh69rhNjbBybIwjVv0H+RsoM+Z4ICzUtLmaC/d
uRUJYkuOYxS7GllrRP9LEyF3OSmfG8cpVjC7eDDorN4apUOhA1QBLCe1In5nbSkQoTZOg9Vp/WRT
wRyFysjdX5bWVHd4NEDAbtSSXt2XVlGTY86dstxCypbxtYPIFgr2NF1neZ1FGUuOqDb/qTLEeJWd
hqbdDbB3HV4T/vjX96WACbdha1z8+gzbvyoyL3sFGtG7HzlJV30KEsCA23wQzoj4varFL0Zsgc+K
fW7UaIzpuwIPoKELy7YurFWVF9BaLBPjCMCGJzbGkLIUQV8pY+0u8yEmncNza6RDaIpSmujqGgHj
WK5jpYMb1mnOm8QGvdHct+MHW6DO4gJ9udVZX1k3XBqPKONLiHJKswoLq9O3eWqb3SrxGiQ94wHV
Q7AXrMfaYR6oefkHSW0Es9CdfDR8phAMquRWxkCXBQaysy9aV8U3zKSxijiBYItWOhAJAxOmuvXr
AuaG51ny2juxF2hujnUAKg06crwCBccwq5VP9HfHHjMdZAwEwFbv7bloedA2SQ2M8MjCLE6PujGw
MG3KQ6GL5wolrVvL54jv4lHAv3ttSJOi2FV6UYY9khavpVPuR54gENM7N3Q6Hfc5qZIbA/5iwwzu
baBnQnCZTS8CMr+8hZan3jyB2EUCz6J1+RCrpC4eIdjyJBz9F5pntd09jYXl/aC6DqWtUUcTOlrn
H4XdHXUzfyZ1Y+O8WvI10W3+7OWtgTbiZBhfudX1j7Ju7r0idiI4ygyn3vd+STa+IodQJiV8INf0
bezY2q+0TPUAiSRwHZhbk2TNXFU8UUgivToxfr1VVe5vOXZIPFgmmsyl9moY+EuVdiwsU9yLwms/
W+mhRXtWvVqqL0NjxFsw6esqcGvN3tROXoboGG+vut7Xj4h7nxPPYq+Q7XffIWCX3I62UcOBtmh4
mPe0eqQV6buwyvGCzcFCWuUAr9x3EB7T0W8+pk+VV/plhM4cJd+OVvfUlk6m7lk2SbLmDh51iQ/+
YqfopyGHz0x0d7JOoYLuFO+DOx4qpC0yPJi4LB66xPswaWkFRQ0s8apOOrgjpRsddBo94Ms8tH1F
aAHZM2AXRIUNR8sBcuOLygVzzKpv7Er/rff2b8vv0rAqYSDtQv9NWhByCUxRMDIsBkqvBUAQfYI1
q6l4GYHPCgfPoLhBufxbW6MW5Dba3A+NO+IF1CTxvShld8tNrTODTPF7OsYaiKs2IFYpkbYRZbHz
2nNwSAw27PvccSM87fHUUyyFYfGPjU5fNc60wLVzazOynIfDaObbUXnJGk2mO/w0Vv9wVCnxhucT
04amzS8oMIiIjYiw8T6FwU6G6rH3TMxBgXiajblEJ8Yxf0cDxPIniK+l3EKArdmlgNoHBK5Hhsq1
DiNk055rNInbusjspSFJ9Oweunr2M89ihhvuNAJwTXTrChAvmm8cWM+bkfSqi2ilufW6rApnI7t6
bfNSf8WDWEUFAICPElKxq7aoWtBOTOM9r0Q3bGUMtj7eToC3xrAU8IJ+4Au9DlvPHze8935i6WmA
eATcIQ+B6jDqxyq31DZjeP27couX4Npnwr/VG1eh6wdl3aMQWWPd+1U3rjqbkVvWek0InEUTWUq8
oGRgbh2NvPlJ3Qd95T8nEhND88zASex7muoHRQUC8Cz+cFv+hpDMXY2J6d+oxtpxHzCV3s3UgceJ
EKum0fOw0VWTh5qul1FtUhY1Ht4zYqC/Xei3hbaWQ7DSyrdFTrakdraVNhRNiBC5DlxnXNUIrHwn
35rNT8/cCqcNjMH+JH3crNuaG3dmkgCSi1LEp43Mx3viCry/Sz3uIiefdJTzcoen5gtp42yVSVkg
4mzTtfLdNoA8XX6P3O2BDbX+NmiM3xWF6xaRovzd0Ea1gV1l2yYZnUdqWeqHamKKJyUklnQ3PRZi
/Ejjyt5IaLYPQWsm6X0KNcPndOyq97y1+6OX+8+lpucJ4IQOMm45k1GGaxFmwvBv6lwrohQKXRUa
c1bWB4UTeQYMSRrbMU0/OCKEu7g39QcWIyPaq14GOmzM3ehxshNGYSFXU2h6IC0KfWZP++kTtbfG
0dg0paVWVSrYvSIQkqagIAasK/96ifbZ2JUV+F56cDMI23FEyhEo/b8pLSGtS4GhoyNzb2K7cJzb
HsJ1L9aIfFeLZM5Nh1dXEFfWc981ThZJdNn2Qjs2xM5q0hEaGTZHPOBrCdKnhRt0huQQzE/5Mytj
jJm4r9InMpK5ZzwpZfJP1tVopUNhQSEYMY4/OdzCRph42q57PAV/NA7B+9FxOP9A/1Zo5rb1U2MI
AiVqqFaHIk2UCA1SHsvM6W/hbVHVdmqI+CKDudbxF+mmGjkZ/ruPMxgnR6ruR9eS+icklEYIfjbF
Km40/7Fwu3idjuVn1uC5mIJp6wYNLXrkDf1fSAqkYSyK9nUE1HHn9CSOQ8+jI6aI8OXWITXT0U2H
umtFBxXqXYpeC8R7GdqGffpIge6hL/aK5LuzHclghkgJjzAoyWCtRuq8Gsjh5SMMrYPWBtCYTLKP
riEiHPy0zZFWkCmLFNeGp8xss093AuIwqmAU0S71l8Dj804bvfoP7aZjoFt7/O426huUHMIaGbOI
+J1cASdXH6mPh60h/SciExpKq3IDYla4nGWhgtxiVtjDCK2FVcXvKUBAT1D0EE9G245rMooH6Shz
D2hn2gWKsOmxoWUWjpfZ9zC7eBXXsjE2JRuRAwGMHbAbjgzV7WiiZGHpxbAHf9R7sBQ6yQ2FXW4m
4/EkGuWPUaqXXpD7mgyQesZtik3oZBsASTlhbZjZ+vtawKUiHCR3jKncB4rTHP3IuWUg1hrMgytf
R3clzW2lrq/wQs4HWB0Iu4BJZc3qlpnrIdooMhMl6shIt/ESTf9SLQPIqal6bODPnMRhI4dlItdk
Hgpt1dqhsaS8fOH7E6YCqCYQXNBedQaTKzKd+lnrewdh/4ZZxUG8egu+fn+OEHZaVyHxhu/nXCJn
tLXKmxgZuO8HWZiEOavlITs/eEj7eEBu3MO1aJvrPw+IkQ/AHICTqCqd1rMIsj3oreO4wNPffsZL
LSjOfzz0H0FvAPIL7Xohlnb6dW/wTc1knXkAKFK78Yrt9z/+QtXv5POztcGTziJtgs/r/N53b+R4
o4aNmy2BdJZmMbsHyFCi7qEJ81COH2N/ZL+/n8XS52flYMJbHgM9YR642CLDbS7s8MVFQr0ejGBg
Axx7tgdQwCsdxm38en3tZcHAA+uzWhLjvTQHMCbQmsnHs9GdQwIoN5KMpwCDFD285FAF6O16/SpN
Ei6THizA/3POMUtblKShCX2wkJNk1qqorqVxgr35dYA5niWtxpS3GKAzZaC8iOpLjIJLiwRqCXqx
mCCxY6zT26DV0kTmiViHF+TRAoculYcvfR9CN1NPt4n8MUeBKN/LmMk756DgDxHFu0pb2IRpDWbA
ggmwhJ8P8PF5R98us1BHtYR7kOpxjCPokahN8+SX19+Ik2FmKEKtSLMYzd7dA0fpIIrz6wEfBIBd
G6wusEjO+vzUFVIgSVK5CJrth6yP7GJjoWTcIDHz/Zk999HAsAA7AsIAaOxg5pxuuHAMUxbcx3vD
Gtn9YJcH1CjsHe+ktTDSuTIDAGuArzi4hGBf4CCfDmVOD+/S0+nB2LWuDWneGNCLD249+6wKNR4a
HVINC3IQ5+cNIBbAEMBewcBkritIO6fy3J7TQxLHG6pp6x/fL9+F74NTDeLC1I8L2nIzrIU76Cp3
KGfHulKPpVHcmsaC4t/SCJPt/IJkqgrht9B2ZMcOJSWx0pyrcZGQhgKwbAKYQZfSm+1KZqMnUmdm
7JimsIjhIr/v4u+H2LsDDwuw3Jyx5ne803MI4h0MAiRAsYG67X/Ygi8DzE5wS3uLDzUG4Pq6Pepk
4die/34EZ8BnA2wL/vmZSKEuBTUrZAcOoPVlHKrCV9t0fB87AL3cKUyeMwEyI9ZEpah2KNy70tgo
b8Eenl9woFH/XbtJCBaiNafnh2gCDSAMOzt6403pH1NnXQ631+7A6RAzW1j2ta0DA5AdbS0CtalY
0nS5sAX/+KfguMF/n12yGKrFmV2i+Zyl3xS3VXz1DfANBzhRgFzBoDqDokmV5KoYtfRYfiRAN8vr
DxA45kA9wkDA9rmz1cnqghT14GdHE8lBElSv1y/+18/PXhBENo5wJT5flHde99C4Cz9/Oh+n/nSi
yP+/nz/vYmyhipJJC983upC7KMmSAOlJVAtD5i0JBV44q3glAvwN8NikgTW7yn3qOEnuF+XRdZ6r
TgY92pstMZPOY81JYvZ/xpgO2xd7WhctRFWAnzpqK65YIFfGlLpZXb0pJ4PM3ILnlCD+UwxSmWic
lt6N5dV+DbOABhWIuuDLAYQ6m0Vt075Ny/IIg74areGW5t3mP8zhyxCzzVAtdUpK8/L40g4PfXq1
W/MnlD/wn4YN5zM3S1kumz5GgetQZL9FFZpkAQV5wWaAfgZsto+FAn99ts15BfxDX1Hn0OsRuwES
4OrFOfn8bIMzDUxWwP2dg2T9GiJgVTYs3LuLE4BUKmRIELcA+Xu6wzlhzihHhQVqgO9y0cxGLYww
/cbZzQZaAn4NXaWQOpnH4iltDSSfPPegmjVAPU62pnL9/TJduGxo6oH3BFIc/2716SQqgBhIhQLP
AaK2oZU+Vtodj5swv7p/AeQgkZ1BF0+oNk7MytNxOKDDDNKQ3iFO+R29LRajpAtW8GSAmRFPSJI0
A4qVh+wvUFSCrW0Wujm4oguXbh4kg2+BYjh0q/AWnmDRc3a8NCza8t7VjsJFPEZQYyW3WvfigrrQ
dTejP0TAtiAZm2y/36l/LIIvp2EikgBdDtgwtLCAZ59nukrBTCOmvXkcepTWQcvMrCBG/ffZHwdz
w9BgGqna6oUJW33SgnSfqnL8u5Ir+rfwneK2pPoLR0OMdUGoH2jmSFDNkkDfmBqQhKJuoU8x5In3
lIgaPcw6kuyg0KvQ4h1S+2FxK80QLBNVxyjD9s+aV6I8y9sVes37GxSB+cboTADiALq6aVGrR2uP
rAc8t/Cz/B7wuuRJ+fYRtE49+n5hpp39ui5TL2TADYHXRofSCVl9erTypKvQciRNfvjOb9/epuxY
sFur8YPabwPlLvXImF1KSN1gOBAlprQpxNHm+99WAFDGqk7QfPXGaNAG9aU3r4t3/vcQk+vAnntg
Ds0uS2aoGiGbF/8ATs8zDmV6HXdg+r4Ls4XlQkff6VaerlhpJOPgo9S6r4H3Nqwj6a6z7f8GQDw+
tdJE2hRZwdMB8rLsNNJa/r5QK33tyuts+7/PI6BFh1WohEMwa3bXDY+7gxHb/j6Xj/fS/g8/HgRT
pByh1U/OlAJ73SwNvXL9Pbp7VParKhaeQzOTO/16SDkiZQ2zDqWs+YM+dbTUHBIV/2jtgKYfphMS
P2ji60L+s1Fm7jX2e1aqWMY/8rzcAOXz7jbZdRHC/xkCvEMEzUgWzftFSp3KAmr38Q9nGDYoZt41
wOp+f7cvr9X/DDG720UM7aqxxxAxuTW1yLPDpNyIpRzEhSs9yXAhMQj5BBCxZylg35S8lmAC7/PG
DgYTYj039eH7icyChWmt8EaFBC/I7rgR8w63hkfF2IBtvBcitJotSmTff//CQqFtBdLjCHrwipkn
yQudedkgdNy46lPXFDAJt1ySUF0paIR54OxCFsYAaxkL5c2uXp97dgxcp78fP0S2y186efXtwwBo
QGmAnIs9mYueAyhcNnbsefsyvmc3tXP1mZ0c95QBRsUSbnR2oAytRaYmJ94eVJLhwU4XJMvOThIo
uEhCQJ/Hgrc+qxb1tubRnNVk31V31idRd4Z3re3DCGBigjAOpa+JwXNqWhutp402tNaeN0lktQAO
jNflO0ycI2wxOJOQL0VNZ970AehNL2lSw9oXeSCLm8JbOKr/PnDisLHDuGYmyjrIykH74HQKtoxl
W1I+7pO8i4CaD9JkI3rA4NhtWQ8AIz6y4aD0t9heNXRL64UjMFcymSYIsz7JyxgQAiJzZpsE16UB
FHXcG/aT1ZAooTbkCu5GQIEQyeyaJvL/jvHCyTgzADh3eNTi0YwQ2ESa53TSytAQG0McZe+UACTf
ZWLBwMwNwL/o0ESJDEoPkLSb71pMfBhjV5pHZt/93FTlffbzewszn8C/ASzIrWMaF5IwedsKX9c7
86jLOALFqpEk+v8bYfZkbgthECvBFNBaS9vQ/zABAhV/FGjgdKdOM6c7kJQonFStgc9b2oalyXYh
ajMvbAGUCyBPYUEuQj9TvzAVQ+XEq80jOplC/pxm2WPsGvzZEFW8122IPWr2iOZ9FU0jCvHE0M64
/QBYEoAMUrnt2jU7+5aTzHkq2kpsQKkkfx2lHuiQF1udKA8QDi2N6lTjN/7YGpvU1sAIczskxYwW
SGqv5WspAK2VIJwBXp304cAgDhAC8tUGPOv0PzV6MQQdhfkbBwSuwKcuKbRfsIE43yiNwLxeqPh3
eapZRceHvQ4ll+7Bam+15NoAFpcJ4RmyRBB0RoJlZkFoqXyTWnq/z8kfw2RAgH9+fxTnFM3JRmAE
G6/7yQch83t6WEgMIE1cqx5mtgmYUOC+hqMIlNhp4x70xTc7dVZ2DwB8G2+/H/vi+k0CRGjW4ICH
OnNRSNFXesV4vzc7/wW9kn9mg3Mwm6Vn0/w+TzMkCP+hboumHwhKTmdYDKi2Qop22Le1LrFRrLnJ
s3wJYTJ9ZWbrTRhZVBb+yejOX0vML7RWptqw/wcyFPCK+if6poS2XgAK//T9yl2c0pfBpgv6JXPo
xAD9lTyGY2kBuCoigDeWfNdU6D6bDyoBUxCEvM98PkaD7o++ZuNw+wcvB+DTyTdd/cYNFTQkCYsh
Dop2rS+1ILm4jAiDIe+IQ3nGzZdgHWSQ9xn2Sdeic5h0jj3KWZlThdTuNm2uL/jIuSnzER3hmWKD
OI/y3FlNRaSpP4CgkOwrT/2wc/WUj2wX21nk+3whUXp+3E+Hmjb1y6YZMnYyDQi2fe2aoRO/J+Ya
pjO89mTAMwJTgJ4hkBe051GlC0RorNqR7tqShHYO6pa/UMU5P3unI8zOnkZ7m3IbI8huL4dV6r38
/81gdl1FkwE/7+D7+meRRrZcMDpLP38W1w+6U4gSjX53JT2KOLT4wnP00oH6ugEz5+u0qa4XgETv
lHPXAnguLBpm6Y/cyheO0/lNwT4groSAJaJkpE5Pj1NJU14QMGN2Nn3QgMY10gi+EJzcHbWWRB8u
joUThWcQno7IRJyOxcxeL2VjaZhU8uAnMmj5Dy7QZ7YyVsT9D1dy0vi1p6wBJHJnK8jrXPd5bmu7
Ku1XPC1W3KKvSaX9UfGV+tRwflhDvI6Qc4b21VkGZGJCl8zS6a5oWWjG96QdViS+RwZ34dJcPBVf
BppdGmUzBlYyBiL5LSNlkIubyhZh7y6EZpdsjA+TDVVRIFPPBDK5JUDwlIruwNW54QVoUYO9Rd/v
hS268LKAWtiXcWYHQnVIlFC/ozu3949Jxt6hC4KUKPFXZjE+aOAKVgjzqtYEXWAC+BYLMfqlA4nl
hHYF5CwhJz97ZMQAkZfIWNOdn8kAmd9A41mgtOdcbvNy4cHxr6546gox2S+DzSYLZr2AmpxDd3Hp
dOvcsuKI5+4fnnrdrUkl29TQXQDPEYxVzTTANC2bGBj2ZjJfOFEBkQJtzSAIBY1DUv1hgEVrRnHn
UWet12N7T0HkAAwsJ/e2IXIwpcx0LXINsbIOnl6Fd1Coxc7U/Un4UWFboLHxMn4CGYze8Lbx74qh
dEIUK2WAV64PRn5Lt+BNdHjVWvQxKVM/pIPh3/lx8Q5afXM3dkJEoxjTjeotL8z6TN3UpVWh46Fs
V7QUUF4oHPrQZPnfvmPrDt3qkUNXwOnrqSMfNXCNwiYb3KAlPg2GshU3BGQF3U7W1gC9lPwuHX0Z
Jj7AzxVN7HXspPGqsuJim0n2c9AE6H4Avge+M/52tbYJCjZoO1oyfT2O4ChLUIc31gjdldDs1V+b
eSq60s9AEQSKTwh7UfaDNOQM6cdJYsd+UWTIrQam/aO0rg3d8f1/euioKCI5PK9iFNWYlCOY8Xtr
U3e7MVtIH51ZlOnzU2UG5SzgieaNS3ibQNcyJvm+sd+tKlRrn6ydJSXX83s+jQK+OQJBD9CMeRk8
zxQl9YBRIFkQNAdIlzgpSLQReKSaZuCVMAZQXRDmlVU0PC4xLpCLGNMHgG5eEERVAjgR8HP2A67H
UTXX5ijweaTtgf1CSHZe2kAp2YE2pMr3aQzBfZAGfl99tmAdoUOJjcdvnZ+tIbbF6JmM7Wn3ZL3V
9bWJK+B0vn5+Zv2ybChV6uPz4NOnFougH7NwOc78yOkIc/sKgpgwVI7nrEOt27bRD71C+spuqoVw
9eI4yFHgGY3O1tiT08CCmDlvQShle72FVKf3KSQU8RY2e2mMWUBZpNItx7xie+QLAkuWAQC+UPNd
8LxnceW0YujhgIkgn6h7MyfBG4cp9A1m+7oe4YmOerUQuJ5deJxVuCFk7ZFeh0DdbBp1p5dpiqzr
ToLvOf5Yh5JcJ0c5XTp9AtsC14Tq4llmzaRwI52AGfa0vZK/OP8sugVfemGVToaY/v3LG0jzMtK0
xqjt8jycmqRlC4u09P3pLHz5vjU4RcfAJ9lph/6uut6iI8xGnhj2EKmEuckVqaUNpk+1nc4S0A5z
90HzmoUFMs62edqECZ0ILVN3aq98OoORtiQXHHbJ6kHRqd2kXMPN0Fuvs9L1CH7tO1xhDpUIwcOq
SId1qZNmk+kpsmwGZx86F0ZkssJfgR6cgVlc+0sJlbPga/YTZ08oU5YE8vV5vJd+/VGnrUCTMTTQ
0owH5JtBgO0WXjoXN/XLksweBI7e09HIGISXWLKyPDQ+VR/f2+uLMwK4GT0l/nU8NE8XnfBUc3ii
aTvHeR18CI9A+92Io5E/+f1C5HpxMqhKIxJDTRTjnQ4VK4sVo6fiPU2H57ywDrWm1t/P5oLBmzC0
/3eIOdMmhUyu3TlGvLeTe7980ZwwZ/9lwb4MMfNAjNZNqiodRwAkiaL90yVd5Mp9zn4yKOP9h+lM
PICJlQHlydnmgN8JnptoY2icpKFR3qJVgqB/vx/j4gH4MsbMLvGalrZZdTF8hBYVg4SO6e+qAZ9e
3vXmkgz2xf2Bp0DiHPnzs+CGQC0KMQOuuDaA+05+Kah/1zr9D8sGAA0Ez0EwAfBp5pDMgXmFl+HN
7hnaJu5v7GyDcsrm+3W7NJWvg8z2ZoxZgtYPGKSBJBVqkb8hsPQOgvj1LhxX5X/mMtsejcmR6zVS
Atx7HrJ9NT4W/yFKmG7jBM9H5x/kA07vpUR2jkxop53kMg0HrdsaPeT2uL20+5cMAIgUaOkGJDoE
4ecuyox7UMAa2JpNb7+UxoITv+Q/gCFGMzd4qnNECleaIxhU5HZy8B9RGNzGzLxlQxLpaolGcXHz
gUeHR0d5Fq+E0yWDMXV6SR34Q+PNSf5Qd5v0C4mGi0Og+R0eaig3nwGEEq0aRIIyPHpRb8Akt8gq
5qv/cIQn3gFoOpCenWva1rVh9UljarsWInU3Q9z0G0f2dANhkaXk7OQYTxIJiNqBP4S/RpBFAMM4
XbDc6xUR1WDsjG44ZH5hB5AB+TmW7ACL/dmMSKz1aFS4YAgujuoCY4XSB5Dl83xaiQT/aIN/DiZN
sor1TQqJRLt+SemqHu/GZIn/d8GUQjcbYpvI4QFBNu+Vhh46sSbR9G1Hq7/QFgsaKBYoyOxBFLzu
l4zcdCvPVnRChUMdbbpSs1sLEaDB6aCXsctKRe8g+cdQB5T5ujHqNLC0dDWUrr2yCoeh368bR1cf
HcjSTgnRf4j9ee2sh6q9gs6KsZNooqGTn03zRJMlFtkZDnNKtCHNhZAQNQrrjJYBHGnis9Ywdh75
kYwEgiC3pNKh2rhO3SimKwTRfvb7+5mdYTAxKCBnSF0gBp0YCTMrJSiSanle2zsLMj6r3q3QIdfU
ErTDEfq20Fsz6grjORuLRkIBamw3UgiIioyi/fQab+p6XBmPPodyiM/dLsh0R2xIkzRv0mwFOg1A
Q9Gsh+xB1QIt2i2NPJEacjxGjMhaHwoc1LpnP5rBeeuHutj2bk9CFOXlGumwInQh1JRHVc6qldPo
yVobs37V1oPJQCmXcdjDlOzoqDmHroFiWA0p1eP3C3TBzJ6sz/TvXx4asTD1pLWgXJUaZtQaa4ia
OQXCk6UGBBcMIB6TaBM05ZLOC8B5Z/lV3xjezva2lXFX4TWw1GziwlROhpiF8xwhcZFDCmqHhI4p
Q+gqJMON9ufq9fpfpH1Xc9s81+0vwgwLWHDLIslykx077YaTZhJgAUkAbL/+LObMfI/NaKxJ3pvc
JBEIYKPtvQqog6gg/K6WY/jfjpeAviYEoofwPixBnj6ILpaQHm6LC3vdmf3gTTPr4ftqWnRXLOB4
oZnKqxNkS233VwGBku6+bWdo43wJL/Fg/6yfMwACX3Vss1AqhxAJDEN4D+koFM7DOBA2dLyAzGZQ
+aivnXnnIkft2N+nOjX+1fvDei48bFyMgQ7FfR8R8ra/UxfkrUOq8L4DGmbq/OuMq6cx5Bc2unN7
EEzEgPMCSwJH5FZIGYhzWgakDe/LTkIUOc06SMEWOEcIBIaKb055bCjkzP5hg33T7OYOW5eL6Mux
D+8D+TT0ewHlzeLvbxhvmtgEJl844QZOc/d1Ln+4c/l9mHg6Qczk/Yk6t8heD+AmMA1wLoGdYwDd
6ZOsDt2aLIeKoZu+38y5eICWNR6WLp4XoJu+jYeAr/x4+ADcww4yap3HgT9VIf2HvoCji00D+a4/
k8IWtvGgmIrgng5u2swsBsI+butvil/ozW/zls3xjqMHyV7AyVYO9Sa8Peka6Hrlwf0IzNRuEmEQ
t8syPLs1K9IZ1uOfA8rJLrMtMFInPu68LMsPounYflZ1kUfoQLED2dY9jrzprpq8bWPjBiJtvaI8
ir5qjj4HHG4k1IkXx52/eL6ETnAH2z+usXWYSfk70YWeQDVmBE8Ygnb9ox4W/5eoZHc9eRWkZl2v
hLAcRYYiEF6iTBbeFJyAIBHyfidkMN1Bn5FfQd8FZ5My/A7i+TkyN7aMWuWTW9Gb8MKSPRNw2JVg
xIdJQl5yC8PLg4LmVebyk+dBEDB7KXW3o+S6R+Hm/ZA71xAS9R5g0YD7/gFyFJ7upIEB7KnO7wv3
hZgXPYFhA9nZ/62dzTHl9ACNNQs65Nrfm+oo+Y9+SAIQNt5vZl2Im5D7fZsELNTBlXJ7R7dMn9d0
sfkJUthJxoCMr+W/9AScBGT3VvL5tpoOr9/e8su5OEEaO4eAT3sIRfPsBuRA2uVCW2cu/29W0GbU
6NKThRCs1W58pv2eqpvedyOjju3yMNa798fuTCiAbQEJnBVJ5v/BGJLlNPq43vn3Ayg6vD7U8hvi
PBrtx/fbOTNH0IJc3XOBPvwzgQKP5l4IRf37xYNYrf0VZbwLw3auBYrfXtluEJ/YThHUCYWYTR7e
F3FvVhXES6+kcxs1uNA+BMWAooS4wtuNus5AH8pkgYO7imiZCCh+X4Ifn5uN102sf//qLuSysoV4
M5pQ9kMJuwMrzsRN/vnvp4Ku8hDgkTh/ZjO8Ssx0ERZUBL1Hkp3EpRPgz9UI3Qkk3FciGJ4+mwMA
olM46QaF8IV0nw+YKZSi3u/AmecqSOfwhwCvHoCzbVll6MFuA7wmuw/DIW6H4Sd20ysJgwq3wGui
b/WFNXKpvc2C1ENtGUWB0CCVuXN7um9yc8gdVOIzdpRaXyhLnYuzALc2nJ24EiCi3waBsARk6SYN
lBC7H8mvAX4Qwz/coF43sa6lV3FWAPcYQGA0u9fs1rUfKw1hywugqnPLcUV6rElzbJjbSaKCQ3mr
49k9n7qvgqAUGQb88H4gnKu8QBVytYAJ1rHa1jyhSaEWyLCiwBYuUH2GC4Z9QJ3QLyKIix4gg3tU
FUKDi31ml3EL0XSf6NQE2acKypTvf8zZDqMg8Tt5u9pdvx3TsXEtKM1WQEQUdgFV7OqTUs2Fk+5c
aITA4sMYDjsQzru3bRDddzltHESiB31/2Xa7zlDoupFLZqNnGwKgExlcIHXwkH3bUKGnNuTFhAAJ
oFRquzu7rO785dI7FpQ1/NDm7AZX7r+GNlUJ2GTY/x/8yAaXX3ctFCackFf7asw+Ibm77CzASQTp
3dvJJR1w4W52pc3QQpTPgxhFofo09DqVLPYAE5a2xHuYej9cIGagit3lx2YJTKIzoHUI9A5TOMfR
tOC1ncwZG5DM6wnaan32xRtlcKoaVieFkoDb4Da9rwKLp+1s+qjXVZ90Dldx1dmwU6gA4WnYMFxX
fOLQZIURSNSHAFwEcPVIAOkEzB3iO7umlc1R5y7bUb7Mu6mbqsg1sFYgU2XDVsz39yXENKFfrqBc
XIggQjl5eQ7nANfWYSz3U89BG7XtLPYtYHdGaJw/0gDp7gV1RB92fUFrzXdWljtXrrc81/hXd2pg
TQrjl2Wvavol8KvvS0mDnTOB2AzV/BvI/O0rvHBT4cn8DqLt7XEcpyp2u7GJJvhDwCcpR1Uf7hOw
BKjmuAohDRmafH60Oty82wos7L4VWeIHC/4COe20KVBOAi1XPntwq0mMLa0E8jnVvjeSxkS6UxxY
VN8R7vp7CpuR1IRWfvAmOSW89+ClMrRPrAxHO4ImL5jLU1+DIqaNH6NyBfiUapHeh37rLexYeNLx
aYkmqARFlbv86qCti0PfttJROt09c6AN1ZR4PACIae6GRlopnWZYhLhFlTo1Ha7hDW3HMIoc8JHZ
VyhlOs+ZGOwj64ORxXMJ1XDd5LaXNMStEq/Knhl05KOV97SrmXmpIX8Zwbu5fskN+ebAtOV2qfB4
0azhj2YmIlJmHGNgPQO8f9sgtb2WPYZsV9jHMfswNSE7FQQ6s4unM3zrHFy3jWeSPO9g78AA9kog
/urdlA2vb+vCWuLBtDB6Va1OnKZunwsn6E5LWCEYEUrN1YRVA6HcyUICg+OJYgu4J5AevuFQ4bR3
Fre8xOrLL7TSLwF8Au5CY9wYFQnnhXZ5uKM1JI48h443TEAq2vS03U1UQhRdN7CnoIG6rzotsIry
dtd0ajjypoKUB8BwTQrJaJIEOImvlTf6R1TL0NEJBh2VVf0aISO+h0wKfyACrlmNUvkzzChsDeH5
AYXbPB+sqwASCPu67bvIze3iaAvCDo6lvThYiuKqzuxwD3rMlEh7HNKu7SkAuuCXLQ2IztxV7X5Y
XgbjxAXiVqG+lri0vaSGeGaDD6F4gHMGlTnk5Td7YrAEWe8sSpx6SIJG0PZ8//w4s+W++fnNTmgZ
MhRW1gu8YrIdg9yBCK0rEJ4unMtnNtw3zWyOkKwYlB5zLU4K2qrZ15bvinaXZRfumJda2dxh+IzZ
YlknTgs5ei1c+p6kSn3r74/DN33ZXGPAIQpaCFyJE3w6YAMNlAG9UezC7e9cuhCtrKiw3yZ61mbe
pQKYFKRTcZpbG9KspAl/Qli1PFbeMt8aifwrFkyZ71hN61iY2kroxERS5+Ul6NX5CPzvSzYhwnoJ
b68CXxJAGGFOySUGyaXf38QGjHGAVgoscXLm1E/mPnk/ws/co+ECBBQOKHpr+nozXeNYEkeMmK5J
PdTlrWMes/Lk8iudX7q+nO3Iq5bWtfbqfkubxcaxNogTJb+ADFiab+/35NLvr+H/6vd7SIQseY9F
xPoGRl6UlnGJDfP9Rs4kxjFcqFVBtjTAo3Mz2/NATKYGzHZd4fia4gJ2bCZLV8aAyofI1D8hkv1+
k2dmaIU/egG2SPBQt4J31jgEoy9ldi/91TSqhcmPaood/vGLzPSN3w8/329wHajt9W9lQkBT06Uo
NKwf9Gogp9y4fd6r7L6b4KrTQYZfTuogYcM09c6lJM6ZWcPtHO7NgJ+vQ7rZlOTshtJhAIUXUHa0
4vYSW+js76N8CkoeDNP/IHGaXjiN4OCRwG0idXr7QcHj6MLb98wpAV7c+ixctZsg+PJ2wIKmDHum
uH9fVnuL7xuRkvHvCxRvmtgE99AZCBTNaMLIXdg4kQNxe2jtvz/xZ8YKkoErmXtVEcEL4G0/KtyT
bbfgWEFR6x97ceENffbnkanDMxroI4Ty25+H4svM5tLD2gljP4FRx99/PaAxYKI4gPL/IaBFLHtp
a/g8nXi9yrigYjo//UMLkCKiMIhd+7AZn9omhV/MyGkqmKkUcWgurPRzA4SH3f/9/iaOJrvVChsP
PwWfIIQ+kQsxdGYjATgYOWwEKvQ3tilZyDTh1ccB4G09duTsYzl9F8sUQ2suCvSPfxiqV21thgr3
ea8B45ifpt1MP1jW4/s/f7YrqJzg8Efq7w/wzxQSaIjPUpyGKngA/wN/Ui53yG4lzaUt/1Jbm7Dl
jeu3I55oJ7eui3jKxedlsIDW034Fm6nGi1pBP73fvTMbCgTEVxDNmk/4AxFErDl39SzEqWj43spu
Zi6PPPvyfiPnom3N11nQJVrVGzZXKPi0ztaAS9GJsjsPKoCXOFTruGyOEbBewQzB0QU49DYP5DDu
CuShxAk2vtGEN6S2ftjZmGbs76Fabxra3JDCgYdh1WLhu/bPMPzcEBpl/ZMnL8Bnz8TBm2Y2J1Xd
9HbDG1zE+PJVgsHTqiCq5yLyIMzjXLjLnAmAN21tlg8J26IsbUecTHtys/3Qnvi4f3/6zzYBGOhv
KuLKdHu7G9OigPBWi+kv+WdNU4HbpXUhjM9GACBa0JcAT+QPFp031z70AFusUpiqw9WrFsVT4Yri
sVPcSjq3vcRCPtMnFJ3+qwhtpsiZOw5nClSEqgESSazLYbM3kyxxvGxJ3x++cy8QOCKHcLrHPQkc
8vVbXt2SSCVy7RVDccINJmG4kHG5/AoVOTqNTGBj9OIoK4XIPR7/AUuHzPpV0uzvU8ZvvmGzNTUa
Rak5RH8He/DjvglTxZsHJAv+4Zn9pqF1bbzq7KIWEWbSKk4Nh+OyWr5B04xcGNEz+9EqOovzCcDq
1W36bRsN3AH1oilsSU2sYiBA3p+wSz+/WVKBP0855B1RLQwTG4f393/4edyZUANBxAdbYA4QwjxT
eY+pIAxqSh6/sSdA399v5MyCgrjmf41s+mCavrPH0RQnqzu57rfCd/cOPLdt58P77ZxdR3hvrNWo
NX22aUcWcBlRazvwN5j1Hkkc5IUuQTnWH9mcDzi6AbexAftDsnnTSMBD1uiuBJ/IfQFCILcuMPvO
dQKpGIYmcDeHYsXbeBoNa1UlQkx4A83FhMm0urQJnO3CqyY2IVs09VLpCk2wLs0hcpP8/TQAfhL8
pu4BerBZdcj5OW0+4z7ewtyz9uxo1nAguJAVOvOiZa8b2ZwDElLeYvRx10ACwFMnix8JuSHtoay+
me47fA//tz6tn/NqJ9Flp3KRozlpPWWwyAvsvedeSKedn5b/G7ftzaaRE4Q8UNo+Vf5VGezJhWm5
MGJbSEhN4DYuB0zLBN+1mUyHmU+HzjJpWJlbRevHfqQ7JOYvbGDrRPyxXv6Lhm2dqe0AqVZTiWbJ
19yFf3t2Ys5JNON+Ul0EoPD/NFHOJrZh7ml8C2Jbp3wmcPKFoy5tYfcsqLnwLDy/Tv+brXU2X0XE
aLIJxyca8uXPrHjwQ+Tep8P7nTm3cb4K8i1ZIMgdu+/tAmniHE7qh669Zav12+79Vs7GHeD6a5Ud
YnRbHLPIOfeDCa8SUnPIUYlE/wN1jsGb4P9a2Bz4NnFRZwCW6wT/8Wj8ArZI9L91YbPl+HNfhiFB
kEGsr4GR3j8cLICY+ygMr4AqbzPXfQDTWehZAhVEKay5H7r5U5P9/T0dY/RfG2u8vYqnvKprPYUZ
P9lMxs3wa/GelNlZC/jWL+8P1joYf6zIVy1tZsNdrU1RrcOLYEyh1hi10Bpw7CEWKAipYvmn6Pqv
X5upYUL7bq4wdiQ4+HY08Qv7y/q17/VmcxAAROzBjy/Ek92+Edn3UHyUJXxtyx/vD9rZZqDvhOyp
C8Stv9lXOmPCLlgm5LNrdhoLeS25E3VkiUVJL7yizja1CvaB5Q6s7VZSPe/yzoOQPj8ttQ9Qyuzo
G0hwmz01zXgK65FcGMGz639V+oUYAh4EW05iKTUVFmr0p7CA9Fc9Q1aTNpee1WcbwYMdcETQl8Mt
hmOqwLhHFo2faPddZLD6Hi7cZM/ux68a2MQBiM3SF73DTzwPDjIEVpn5HyCNnr4fB+f7sdIjkOjA
C3ETB7yqegiqYKcR485CFbW5+t9+f7vVcNjOzhmOlfJjh5LlJSWas58PyWX/t7YhkuVvdxkFv0ze
qxoFqPIT1XvczP7u86GeiEQyMG0YHoY2NrtYKQCvKfyJPrnOC/uWux/f//ntJOPnoWpoAQQEwf4/
9cFanYWsDjP3CdZKEYUj6zQd5/Lh/Ubs7ZXldyvoAJDUQAT9kRivlwAynSynT8EcgGayz9Rnth+C
SNOv8CkHWgb5uvIXKsOBD7boT99+8IOvKxWWDBcOhT8UOH5/CnYBiHiCPIHwfjtfDlNZNc9y1a6W
t31XpSNemnaLGn7uXVvFcudmMIHmJnZXLSYpk/eHYrsVbZvfPEZgumyM4Gh+UPCXL6OpOZH2OqeX
cKp/9BOFG0woCAaAPIGLt0U8LcowL4Ok5R0Pp3tC/chvASId23LnVp1IR1HedyH/PJHUVuXJgurF
+x39fbl+c4xAHNDFAQyaIQhP9h+b4OjCvqey8nvHwPlSGmbHDrGAnZbtU91Z1S0QqfKqwG6fkMl2
rhA7Gib2kKUsYezlWQcTVnmcD5BU1QCBixpMRaYmBobSMB6cyr90r/6dWNh+MUW+eA2OlRm22Yms
fignn7vFvdLES/lkd4+8n+ZkEAw2Cr5v7lBkbhLVg4UnCh8mbe64AyUrtdrhJ2j65YUh3MYKhPSw
VNaxg0aCDZzk21B1hVX1VV3xhzF3misI+enbwOZeXJksh12of8lG72x7qJygRbBDgaZ+2x6zlKn7
XIqHokhaO+r9B7dMRvdv9+O1V69a2awAgerPIg1ase2fDMcj8y+cvtst7fewvWpgM439UE2q4Wig
zzLYazzbw2N/SUj+z+WFXqxaR+ASruSQbdYPCIqiZ82UP/Bxvi65vKPE3QPTQ6LWmPvJdXa2lyUZ
z05QIkWdNnx+f3md6+T6uIC4CFt3sk0ntQ45LJihbw4XgwSU5D0wve38+f1GzgXE60bWs+/VDToQ
pHTt2s4fnLmJFBdRMcP9kDyQ4en9hs72BjVfBukarLztXcZ4I6uWhhUPfRd8L7j86fslSIfDhXNo
ewytkbHi3GG6bEEFdrvA7WYaJco4xQOwTnVkiuGgDOzFuf2hrUZ48bkvnX1pH4SmDEbpzbYCAXco
Yto2lAmwE1qbqRpaOBZ75bKcyAJ3EZWV88tMa2AIK2b3MNEu+zgLoTnKp+puATAuIaICGdNjOi5h
jRstQMLFU6umSPtIX7cDm6MQJtJATphm9YiuiwiyP91hAD0ekLvGfEDlHo7IpuoPHJqGKUCc9I7O
o/3gTsZNNAh9t3IKoe1m5x/dVo2faupOP3GLgX8HCUbg8IZePPpFWadq6iikKICWtb0RGqVh8701
NqRUXAtl1sRIKP5F5VRnh4W19Y7kWl4BAOgfcgoqKyCCS6L9sb5mfJ7TzvLkc6BKHtNO0NQUoO0X
M0jGwA5CZUW2cC8v2vbWLJLtF5xtO1WZ4JgN8DC3ZdMmcMikMWXCiuzaGtOgC+HHOWji7JwMONui
9MPHsK/Nw2j1/J7RuY4gL/ciQwvoT6+v7qsJMoESu3ecWYRHgAEBzkh7eVu7JU3bumQJ2Edj0sHq
PDW9/iZcT8TUAyi1D2c7gbawjGRRZzdB7lt3tdNYjwBy3uTYJ1sYws/NdKQMYFbOSj8qoFx35ed6
PrgwUcBxbUO4LcAeIcKfnlcvCRc9Ul8hmNSV4FYqLNAszShIyowqPzd5NSe5Kat48hoLyxxmOBH1
p8C+0Zw/QhTBjSt/yh6guvrdleV4mEvILWD8FYPVOVbUgVDQLVCf+MLmHprD09h+thco3sQa4nEm
Bm/4y9wLT8WNHdb3JCRjAlym892ZFkWTEViKrzzMrS+O1gpohp6ImMxB8OzMTvM9C2r7iYVK3lg1
QrFz2K/eavSnxUWWCOPzAdExp1mtf9VkIh8WCRVzBAl/DmtJwytNjZN4+dL7CYUgHahboyMP2Llf
CvDBHkcFb3KeszGpwzk/NA3ebgMMuA9CV/YDCnBhi9KOMB8ZUeo7b/kQW6TATtU747dMsfoB2tgk
yWC5ksORvCDxMEFjCEDaD3h0OAcpiU3vW2ryPW8JhNcmxSMooedXU133d7xFNczWkBwu1kiZvUDC
Qn4+tVQOGGf+o3Rn8bXJQwOa1gKRQgzGs8BlzL/KZFXvYM/uf5gzjH3kO0X+EISmuCN2kz9VXfvV
Cdr6k2qdL2UGS/h5nFu4iS+wNx+J2pWYpYVM3g6TNN1jbNknd4aGIIzy7IRTqRO3nuUO/nNhIkvr
CwSaPC+ZtYIHHTdtrDzQ8lQPB5680uwjtWH4apu6SazcVWkwWeprjuXZxiyo81vaaYOOhlWkQ3B7
5++B+D5AkjjHo3Jwf+WA0kUe6MaJPdYGkwzspvZMFfkqEHu7FioORzYki5+h3qUZtBZnWsUNc4YY
7hL2zh16gH0lo8DhFcGzwtv4OPAsj6t8zgE5dWmM0hmLxiWDWXs+WfHSIZFZ86A/9gaPc1H5osQ2
qOAry0e+p6XbfVIDJd997QNABjpDUgPhGju8Itd+gRLpUoV1XPcNhX7rYMXcE3XsKAMXzI5T9SGo
XBU7GQ/3AItLoJOD6WWAUvZ1j3TedyN5deVCzzBiWoLp45Q1vORhhX3A7mPF0kOVorIG+6NwGyXj
WWp1AxnI8rtHUBGKOFwuYlf0y571/nB0ReftISMSpGNlD58cU0J1fQpbOyHDoPf5PIYHp9E0rqbC
+YSXRxiJsi+fnFrzfc/xOBr8obgeQA97mDLTYg9Hqhm+k2EsbGPdmVJ4u4oQ9Vj7/vwgKgWstw51
lDeLn5iwlChFaf9I7JAdtCELJD/88jNSVvVBzLMNAiUg77qygmvAC+TRVxlKlaUG8L2ww+pa15Te
yLkSCbH0g2dPTSwy9pATG/VUoX7CDI9HfGxURKvqE25FdSRzAs3KzNcJBDP5ziLQDCCsWe7KUfOI
hNKOyq7D6aAWfqu6UMXQQwGnu5pghqZLK+pp1qSqkq2MCuWJY985+CZ81M0gtNlxXZrbxVFsb8mw
T12YF6ZdpWewJIlMCm+mhzy37F3W5AylVwbF8Nw2X3H0VulcCJ4uEywqwL+m8cQhatGWiOlBUv+q
px608n0KuypSlVEx2ey2G0wV+33DIDLdZJGri/7Uh3n/2EIxeK8A0IgD03u7MLOaiOXl9LHRVZB0
q5gjRBmtu6zQDMQCYV2VLNP7lqg2LQIzHZlGwrCqB3/XK9HuFLb/q760ppj0pX9F4YL1wdRmjImy
ffDN8g44bgSPKgMnDYrBT5Yaav1khrFDPLYQ+J9clSe5nlhUZpreVHNIDk6JP7wsaOIZkK4dk6qO
6hG7xkzK/uizyU5F15SPSrB876qufexl1V7V/WKeu35yE3sO6UOvbHx001fpQAb9rTQAPEzhjHqD
DVUfkFbHfWOcvE8ERityWN6kXqUaKKuy5qpyMjcJXNB72wYUBXdm/NAjirGmuf5AJ8p/CMiOJEMf
DAeHo26aOaSOxGJ+Ss9VEShlAglVxNlUQrQBazaLg9l2dm1QFvugL7B563A5wJMAqywL80Q02o2n
GtKB7lLRK92Q4Q64Op8e8Wyax6gQmdi5yv9Qirw9ToPpUqktBC1oNEmVSZnC29Y/trk77LraC6Jw
cOrbxfXz2FdtkBDp1XBIw92qCJAvcKcWgup586VsrAWQ04VeAZ6Q7TrYie/GkEKDw6pC5LZ8cFQ8
00YzoFdpOwH71nT+j3AZfvTBFHwZhsyGMDvHnmcca98PUuAZBtjMzNvsoPuWXou5yG8VKfjeLY38
WC4kix3P6H1ZNW5cKwYqTM5FYsHUY+dZst83cIG4wbUAMTgPMppMYe16ObAUuZAHkxfMiwAM4iDP
9N6eZxLGbtKnXTKvp43QA+Z0nnCJmEr6CNZBA34lsfrYZguJ6cCruHOGMcl8SIZkSvFDowpzWkSV
HaQy6q5ekNwhvfbvsJDmdBJ5fi9Vad31jSwS+L+RnbDJuJcjntozLCqApqkskTiO3e5EqTOdGBOY
D2C+/qrAT61c777DLTO1TTF+8kM+zJA+JP1XN5jVyQZA8idtdfmZLX6eeoItyWgVP0ob7KOMjFVc
Zosbg9HuxmrAhRaVaVwFvIHtdJ9ZKXLIRdSBIZl4Szil2vApzuq+TwfQ0XeQtdPR0o30wGyj04rY
CDoYGET2IL/MktnYMVh9H4LCmbhNAb87uoA/5LdhNFmOm+ZUkrSwZ576Xl5Y8Wi3jrenzbwMu34M
28cGSkkRLfJP+UKLKNe6/4J7RLFK7kC0qaBiuPFgxFEdBRMQRgaLnOyRFzCJoL179IA+vWN58HOE
ykPUSgQ9zdpiN5kJV9MxDw8ZG3Hu1DgHeSX9dBaDvkLS0cC0HcT+IJfNF9epghtYzOmnQJPqqJRc
Tj7JuQ+az6LkdZ8vnoUXbdbFQqkFl27kk+7VhA2hcAAjNKDI4UxBjqmaS42Ku1eeFAjvj7iayWjJ
2mpXwOjqppmG8NnYVdbGYmzNcZqQBI50Zo1d1NgZ/1UNjQFGPKg/VHlQXoNFviRUAkkW6cJv4w63
u30mNdmxfsbO4HE/7hZgcBbHHg/QEigOko0qgdDGV40wuM3aVt+KMas/QthD3AyFhNltvVr4zAN/
LoQBBcz1ZWIgNQsxnc56Qtmdn4Cw5THy7AXeQ53Z18OMKazr7mmoOthRLHUTsxZX9IaZAOkqQCoL
vQBpkLefoMOs0kb49U0jTHsN3099W7hDfmg9t7v3qn76EPhdfoUaNaJEueVV54kX/C+RFCMqu5Ca
4rFXzMOewWD9Cu+t7tS1HW71ULBBMg+017Qoc+gEzpJEZIQOg+voKqop3hiQaxif3cyDjHHvWfcM
a/pJW75MiyKrk0aMRcKtegCmuxuurRJiQRCrnh85rfUjLReOnZPaUTMatevLLA5FeNWo6WOZUZIY
gWxe7oxlLKCSfedMeCwhE57FFm3UznEqurMZCEKussZ94Q12kunmV1b2BvvE0B1lz+076YQirqB8
PIEXF/XLOCDvGuob1y70twowoMjinXsrAV0DKLGxk3LsfBzTU3ksLFnGuS7apFysfWGTCBiSNiKL
sxxH6oepzkR3JMzkO9fL+ihfcv0ItzZYOICbnky6r6/dMGO7CsqgcbiM4Y3dijJpBWPI9HGc6L1U
T9RufgoOLRrLxQ7nsxZXlrEjSIG4FZTNePgNQPIa6Z/MJI7u9b1fN/Tabpg+Bsb65QcSe7Pp7aOY
3ClSk6ARUtLVbvFgx1rA/C4G8oVGkAEG6M4YHmdF6Kdkmux9Dt/tiFeheKEOqFOjm5P7zi/FkUtT
78p8tGJYNBapGsUSYfcmqepxJnBPNfvR0riAMtiLhizsIfPoLQcy0zAqyjZMLF6SuGRFdTV4q8hN
CNHjbIRykMfz9ovuAAC0xiy7WpyhjherWo7MmctvSI37u7C3p5ulH19mUVbP1CUYS6/8ODJFdtJk
P4xS9YfeFe1JVxmcRifHOUkHuGJcRfN0cPxmj0t4HoNy4CRIjIyJKKQb2ZifK8MJnD/9jhxNzoc2
QsrEugNCLIuNHnUCMt1dYY/2VQYBgDRnkNWlGlkJX1B5DVMweTtQMT7UnEzPnrY/LLqGzWpr1exD
xui9O1jkmTBuQyMX2sVRJ1hxog7Ud/rcqq6lixqxoNkLa0pzDRLBdHSGrrmiOK5icG1xYyDlYmLL
WZqPWV49tsUcHEsh6qhrRBtDZz0E/7PP44x77bXb2dZ+aKww7tpw2NUFfEk61/uIfHl4WHjVvJTD
7EXLrNcnFniPpZcPeHr13b2v7TLSDls8UIjt5RGi/N6VbyDViRuutQ+C+qWvSnYYnK5Mphxs6okr
97pzlmBXE/umaMc6DvPWOnXusA5bMF9pRljC3fIb5Nk52KWgOkKqxSCJ4JZxZSPb1DQEN2y8uLwj
sn7Ts5z8aZctFl6Qk6g/l4T0n7KJ+0cf62HPXQYpmLYiJ4LrUwSCV56EHSSMyqG2D7C8X+4GEkxR
IT35CCgmTfBSza6BKHDSup3Igeqg6qL/R9p77UaOLV23T0SA3twyrUxJyapSuRuiy9F7z6f/B7Vx
TmUyiSSkD7uBjYbQjFwuVqyIGXN2cgWYJDL8veiVGbd+XNtBDtNuivKP7TXFHzOgySXmWB8F8ga7
uhQs2+hLYTfmee4QH4+2QM7eLkR2kWdpnS2XvfTBbPr40U/K4MvtNOWU77zK5FkmgAV4euj9mWXy
Sug4tNEyx1Mj3eny45jt3/59QH1Qw1MMJT05ZRLP8q1p5VU6SeXxVDdPfXjnr8H5ln7/2ffVGdK7
Q7zLlGjOPVnPsbvp36g6TRqa/004dZqF6Uqfw9R6w+Reg1v41GU0Uov3irgf6HR9+xydG5lVpSst
oYu1xUjkbyLBDv+Pn58tgUVZpYLeYTwZ5Bkzp/C+v+PnT+pmVOwnhswpE362xINRDDo8IuMpqX6c
KuW/N3/dhDwNID+NVFBJzRL2btnVQtnq4onm4h8y6SAyXitwsIU99FrzgD0KSU+sXA4Aye8ughNL
O7li8kyzFaJSg/L39jCuywETRyOtKXTy8vSY1y7BdVsK9TQN5M6zVJ3KlMzE59smrksbEyMjUDDo
UKg7mNPfz9ahUTOVynqmnRruxUo2PmnIVsRW/MNI5TXQ9HXZAVugQDCoA9qat7YNJBaLkQ5yLsX+
GCXt/eg2DnDYz3Ll/RKHhvTjmpTe4ipROqTFCpswXV4OT8yF3gzVQjuBSrLje9/7fXv6FmoaALOp
fKHmStv1nL8uliNimNQ1TnL6e6wPiI3Y5E7tnoMvSmR91ngIrwnzAL+iA0BRErMTVvhyQDToW3Hq
i/oppWN+V8iuRjWkvNdc/dBl/i4KWlK06Wd4KHZdmrub28Ndms7Jr5ms48TlP/39bLeQxa0FnfN8
Qil3M3T3oS7v/m8WZn6h5U73u1DWTx7i0Qlb0vh828DShod3dCpF6XSszbtHMwJkk+QROwKJSQor
8KaTnJmu2Tejn0wY9+nDVymOAk6aa1AMErF+ZzTKqSJl5sOYT9729liuK/WTiUkYAs4vg67Q2W4I
R7kU66KUTyP1MY9HWXpCfsQ28vsR2hUtqb4KdfJNdNVDZaUHn/yd2v+5/RuutsSkgghWAK5I2VJg
HLjcEpFYaLxareFkkBCN/ORxVKqVro5FEyhTmCgG0jk1V1vPeX+ROlCGU1flf8XSvTcS83B7FFe7
YhrFmYkZlhDB59CLS3k4RfV/UirZSfrcp7GNwNBtO2tDmd3avDlMM3Oxk8JrbuUBsfZbL25GQviM
s6NTAdqp2Uh86r1h7wdYmDJ/HnRDPVnZFSPXbghcAbIGE+0z6KGr3hRxKNSiSOTuVFaGl9qDAoCo
6EuTV75VVTZEK8UxDrP4Yejl4CXTA3OvdOnP25M5DeUiDJ1+hE7DEUl+SALnLSaJ4KWh0cTofJL3
MGgJMGUCXzW0FanatNEalGjRHFZoclK065AlrEhlNrrSnbRU3inZt76p7JicfdV8VbMVxP7VvTIN
Dd1IU6ND9fpgG6UCZDjru1Pfi19kzduXul7aGoUpwowBxZwu3QZ6/Esa19qCFi0DV4K3jOgVIe7L
89ypSl66ktSdGlBZXWPYMvVkPb1zlUepdaou3bhCseL0rwIDRgvMaNJ1RkDpCnDjt5pOGcnseIhm
4zYdkic9yTd+Vmwzs9btAWe2S2R5TX1wySyU+HT2c1SmbXQ5VLWCEcYqrf6kcQdAc+PDKRgK8qbh
6uZfszUJx4XDj6g5gt0ADQl/5rFWDP8SOWyF/epReiAJuCZtPq3N/ECAg6G4NqnMU0a/HJASZ1ra
tBlnn0e1CcdkWpMnrt8cBbBcaDRPfVAiwPJ5WMoRAFshV/1pVI1tP2rPUvRmIa1XE/gvDfo8KNPm
XmwQKGmUbX+K8qxxBpPEMe+RNfT90gYACk0tU1Y1hGBmVhLLLTWYhvsTW5KS51Erp/rZfd40m0Y7
9u332/5q4ZKBEvCfuZnzr5uhHeCJ6k+SD26j/2PKnwdL34/hr9t2lo6wIRPc0HuHt5rH2Y2YW76n
pf2JdNZHRFVxwsP3MFe/GJVky9AbWa3xlHjwmd+2u3grcJ5eBZ/A/8wPVBa3ceyb4XAKMt+WXIFM
ULHTtIrs3O/CeqFHyPaUn+oakm5p2xtAmihR8Iy5ItgTBEurq0BCGX58kXi1aOXffI1nfCnUgiKA
j4OfZ8vPYZy6GFCu7Mb+5InPGh5YBq0jxM+NC/eXUdnS6OjpURE/+PJfyC7ejhac2H1o2oNTj8cy
lFeXR1vtsjJWAlE+FTBdQbxgo5ByvL18C+7pwsTM85t1MeWqR5lOgMruk4MgO7cNLFygFwam83H2
eihVJW40nzFIIZUiZe83d10OJCX83sgrocHiWID7cntOeHRp5trFUZWVkELgydB/6e5/a6LcK5+f
N9SB4R7NIY35PGTYIZJda+mXhS1tIOaBW8L/EePPAvugValaBRIZqrJ0j8XQSC8FqKD7qJO0lVBD
mr41uzUMdOWI4WXAtWhVXy4LLFgwEWXieKopz0vBd1V5HAUYt7Ivqv/bHKcSWXE0QbOpKymUBfd7
YVi+NBxq0aRZ04ynMvQ+Cbqx85WvbneqZZgSg2MTrzwjltwT9pC5Y2NAkzHHquZCqhCnVuMpl72f
eiT+zOV8R/WKcgOseEGYQlZj/Brd4lFpwbfc3vwLW8agugdK1uKRZM7fnTTfambSIEAua7YLVeDK
3bLyeWuW0mzTCC0emc+TNbCzYlebf9/x+wn5eW+CG+WxeblYXhVUodk1A3TcwpemF4m4PXNNw2jh
5gLC+/8bmbPX1a2IyFhXDCffxUAmZh/TSHsha/+79ylxiOJ3wRpDOzX7w+3RLZ03OqLI4+msEeC0
y9GVJcUDyQ3Hk1R904mx6wMF1NsmFm5/+Ob/mZhW8Mz7qZWOqlGVjKfA2Kr/ldIuKY+VtrLHF7eB
TruDOlHoE2VeGqmkRFaqESPKuNWGTbo2T8uD+Pf92ZF1B0HMNS8ntZ3vW+vgSfuuPsprWbvl1fhn
ZbYaVW0OTdpiRSl2omIH35S1cSxaeA1gecYi8jPbzZk+1BECUNN7X2y3dKz/iOXqSSq13e1FX7Gj
zY6l6SPmMhbDcNJ4x/Vy/eRRu7Y1vzq9x87ENa3CxsYevlx3F1GpQG0M7GQfUlDS1Qk8ym0Ti1vL
/GdiFr1aXmnA+4kJD2BTBaumFq4cwsXNRdg4iRFZQPpnm1cA55BVoc6iED6mnQxER9+68L7K5TvG
giMmlSprInml6ZecncWIroFhEFSKJ6RPgdqtfH5p1c8/P1uNmEerlQBjPfmNsZX/tABw1Xd4E+Jd
nNWk9kgR4nIEQyUoUN9m4skvtsjOencgTvS1d/nSkk+lAbKMaLMg+nZpxGiFMcwq6mTmCCRJrFEF
NrWX29tqadHJvKHrTjqWdMNsrszYdcG8e+LJNLqdFZbH0IXj35J25hpv4NJouPmJ4slbWVdsZaBl
SUAIAyWt0mwPUiwnW49840pj3ZIVaK/hpJ34CemvuJwz0RA0+rmJprpqL+zAG719uiadHE2cZKxJ
LF9+Xk8ARLijNsKyA1DUKzaxYeya7KjXK2Hh9KF5VPjaDIkCEJfW3EPKVaqpfuf2MNyIND3/l4Lq
SZOVJ8eKkbl7BG9cKU0+Gcm8TV58bVWSImvpikUjPJs0tPgWtIyI1dOWUKVnRcpNIvzFll3Un26v
y+KyE+CReCX1ekXbKJOvCy2T3I4JKPi+GnP54HrN39tGprNwtSZnRqYfcea23MJwYYHmoZtEpB6L
78jO2LnynZWxsveYon4KtR+td1cPkE5tE2s0gPmH/ZDZslg+WILktNn4AfbzlxLM8+2hLc4f/Drk
rcA4o19xObQ8LtUyKtThJGq5bUo8DJUVp7zkaOAN/f8szLXTI7KAFdQ7Axw+h1DYjvGHCQe4FoBJ
i7uN3B5a3QQwRPqXA3HbNM9rlYlLaeghsvjQ6VBTx9VXr4zrB7cplM1IwYTMcWJ+g2J8oDlAVuyk
781Dg5xh5rfb0Eialbt16a2lUbQDjyACDJoHuG0WS5HQUBbIk/JnIgUfNFQb6XGqg01NOcy2ErE9
FGny9ne4cW52tmMHL+9A2fjDqdS6DVDEXTF8vL1xXmmR5odCmxhA2DeU9F5ffWeHwrCCxvLpq2Fk
bkfGE3BaOpjJnmBbfxAHqXoQ2sB6AulOa0UAPqZPhWQXJlFxV1hFfvDkrNgIqGB/v/3DljaCJk2u
gCgDpdzZxaaNyLCkKjMedg/+t6bYiv7uHRbgJqWNz6D3ct77GPj0rwX0XZ4kMKdQroLrfcmqNTTL
0rnRISch70XnHrSulxu6MAGOtxY+Ou6lbTrW9yR7q5r+ijX+qzVDs73imWlatyGG3AHghphtwUY9
90lPy6Wlfr09dUvHgV5wQmUyHoDnZnF5F3gj/pqSYioIH+Ru2GWWcIAx0ykk6kZxF34VxeDHbZtL
45vWCf5HGhGu0uZe0fquWdL/GENdrDpmLNod/SCrWdjpDTY/EGd25peqaA2hXA5EbVGfbjMajyoQ
aVYv2GL0xYgflIwMy8Rrf9/G4l1eyyuefGlqz83PAqBkKFwXEN14AqlaDZty/JpV94gUJLItGsfb
U7p0a3AfMpnc7deKcUHUF4HeyDwUS/gNc7W2eTmu8cAsDohKnKQrAH3AK10eADMMjMzyWDfeXu1B
EYTxUZmYFF2lJn0UxcYuVLvoE7pww3umksCFUG/iU58H+UpMV52K1AZV1mMJK0BJ3WCUPweSCtv1
STJWQteF8IJInwSMSTlselZcDrScWqkbF8yXJjg87pNhn5cPzKsu2reXbcE1EhhDpA27IVfy/CpW
a72nxzYUTzQ5bMbyN10Ptf/lto2FrQFjKNsCfR8wA68SgGfXQiVKA4IVjYio92d33Gvd3Tu+Dx/g
FOrzkpxzW+WZl0htX0inytr0A9xZK3O0+PvPvj95k7PfL5ajlzZKLJ1kK9xEUm+jL/KOEaBNhRuE
84QbamaB/EcCDal4ElEhk7cjWNa3G4BBARIJmTvwyuHlZtUliWJIJ/PDECq2QKPTbQPTyZt5Orbq
9GnuftCW0z47myNSN3Hlqq18UuPI2DZWcueGGt25zYPSa8dSq6NN2VkjvY/Rt9uWF3w5vOagyqYK
27U+dJNGYipM8MiR9oNuo38RoDRNP77HCLiyifv4mu5QiVwpNHpfPMVigwDxMNw1ruhufGt80ZXk
8A5jMolDKmkLJPdqZ8FKArLs1FT6R7hZPk2dg7aQhM8Qqq4MbMGjUgT/Z2v6+9m6CRWdrHIf8eZv
f8TxD6l09GALTqSxviRWtbJJlpwNpVBghxND1BWvkmKkplEaIE1bmvoJ1SDb4UHr+yvPi6XzSmkO
NCuUCgrUHpdjkukHMVx4YU+pUm8si0byt6d2SSpMPO4TfTDV6ksDpQeDuJjr5I/pD9Aewr5Zmajl
EfwzMPM4ij4CK6iV8aQWe727r//c3mBL68DDDk/DFBnynP6hLzujHlxKWuH3Qbw3lZP7ZolNk5MI
b4bEHgZkOk9+W0bnj6FFPclMfueprcVrDu36goQnXmEfkWHn/+c+X5LdOPTL0HjWAloFvHvP+hbQ
uq34/Rb+ttvTdb0a2NJgHZnEKClrz7xzltIaKQWD/pxJ98FDsMaUvPb52REMOig1xpTPp48mystr
MdNCuRyMFF5/AlpSbJv/fCsfdLq80TGnpccvIY0YnxvPs5viTtLuclnc6vVvaeqVFh4k+kil/vPt
6bvebZf2Z+OzoLaiW67TngXrpaCXuQzuEZZfOTGLRoD0THU98EtzoEVrdWkxRgxSCj4WDd2YiR0Z
zu2BvGI4Ly+5CVVJPxZ4LCKNOcYzG8HghYTAz+Tmi33ZJnoHrk/RPvlNEH5llul2zZKP1lDVX5pc
VghE88C3hRg5tjHOabxHfeihl43yCWAt1cfRDYOvjdCYh1rtmwc18L1TnTbJ3Rh6yUHzyuiQK0Dc
xAHEAY3hcn0kFKlQHU6H/r4ndjx6JBrsCjzE3dDW8X9tEXgOlaeeWr4pfY3GXvjqDZq4NwY/P7U+
pDJNOca2q8c0K3hjhPIgUodGAgtaFzVSeuDiaWlpG/OnMAtboMyq8tKH1qc6q/8GnSAjCi7GdMmN
QT3uyYP5d+UweN+zwRwfysFs7ky9CMA6tYX+twdL9ieWhzWa26XVnm5iXtzkEq8yokZKh5WYaKx2
8RzTJErv9hqd0tKpPDMxf7oplVumfo4Ja99EtEvtb++lJf9FPsKEiRUK5Sv+5CxjJvvG059FsdsH
wnEs/uRJbavuvUfn4W1by0P5Z2t2APuiVlHgw9bQmgdP/APa4c03LpB+uoPwkly7tEFfXohS5qVK
wc3/LLX7fKd5x9sDuA7xJibAKXnzSv0kypefN7ycdKEnmc9S/wnmX7vQJpTPUV3L4ixMFDKqU9YT
xbaJ+enSThUGXiFIrfkciD/ah9T89vZhMA6ajYmUwVjO7hFYpoTc9yz9WYKi3umRIP0SaoXweYyV
7klr6fm7be+VdvnSX6nwppHr5qjQJzB/LrtN47VjXKagpIrC6fLhTjJpiN6VQTRCWWSKUDWl300x
j3bdGFVPRg1xUpimvu3WpUhbJumCyqysTxkuytyZelzsh1JF13BEpl3J5eg/pKFkZ2I62GRC1rz5
5pg8OpK9QB2mKsvsue/FUt0KyZg8wxEgakjBVIpdvrm4ourkhgH3TgRcV+Van1hbpYkzfDbEYjMC
lKv0HvKI7e2luN5ZkxVyMcRDC+FKWvqZHDZG+Cy0D5Llb7rx7S4RC0SMFO5oQbjq6PE9b+hVMY2e
lUS0NYM+f7Gxu/7v28cBJycPIYmHNu/JyxPSZ4NG8S6Ln4dgkznDKjMZ//lsw3JA/n1+msaz10go
1Z0PbXH87Grfx2An1I9wZzhFfQjrg1S82S1ODKlEdHgtElfzQj3VFGMQe3aXnMYfDBq6s26F5v96
1TURRCuvOCDAVCBnbhEddSM066x6zuVtBVN5tuIXJ390OV18nyeIBRRRpwl0dj4CVfQDSwmrZ0mu
wg+taPqfRVQh7yNNLx9Vt+3uFEFE4Mbv1vrHFkc2yVnpSLRP6paXC+XDt17FdVE917/b2A5f3rrL
pnH9+/rMD4tDBBlHWFbPRRhs9PqufUc+hFIIfSaED5bKGKYA42yjWVEMZQUu77mHo2CwEQN68+aa
DABtI1tPfDKPR1ElVVNJZemH8klwH8V12ZPpFTtbfLTQNHJ36JaxjWdDkBDPjTzTk5+RQ6T7PO20
jVvCvrQR48Swjt7YBJ9552Ub+nfVTS7wythYdVvw6nYHeK27XhP+y1yr3NTIiG442S/sGMmOW68V
aRvRm71AHdWJWtnc+ojM7wsrRtlNRhiXigO0vIr8yetq7cl0NeEY+inIPdgMx5fe0gfdljLZO1b0
heTQxxnVXszC8aGTi+4lqbnDOz3ogJZUgiFsqlIctmmZG29+p09OV59kcHj8gKm8XGWZs6CniS8/
+zKSPrArvnmRL78/i0uCMu+qSp+WYPiUqF9V7b/b5+A6SLz8/szb1og5pokqSM9dHIinrqyrDxKI
CRgWxVahWd2Xg6dUEos3uy02lMbBINUtwT47mzax8OVmqIfi1Ix3RvjZLFau3Gvncfn92bQVZtm4
ecP3W9p1JdxHv+IXF+ClWOBYE8NM2aZ5dqDyvb7r27wA3vwxBp2BbPS2h7oB9t5Y+FD48bYrviO2
uL29XrNniSqSbJJI4ZIR4n2Ia7ncb1USpWHSF6kDmSbNHscyPnp+shJrLxnhvYCUj0KtEeaQSyNx
YsVlE2SpE5V/kvyH2z25+dfb45jdK6/jODcxGwckSzH2MZEH/+kIrsbWAWaSDUTHieztG7gL32EP
RL3Cy5304Dy+95MR3UgBeahWgMhvpM0dQjAhabdl+5z7v4Tw7ra92QZ8HR/IY9JfMK7qujgb3wAn
mwKBXe7QmwNNKfrr2e4dFtAOfdWSBLQxO0KCa3a64heZo7l7T/jTGW87Qv8bwdn3Z0eIDpKoTvss
c4jG4DT5E40rW3lpigi+aSDWJm1Sa3a7NHUoZ40ohI6hbEpmKVpxnUu7eGpb0ll0UvfzulMQiZKQ
It3lRNbGbe8EYVcoK15gzcRsDUrIIkULrhCn6wpUcDtHaornoDAOt5d6yQw3PbWnxVddkOuBaGRN
5NTezooB4R4SdeV8rJmYHXm/seTe8rvIidsxP5hZVR0iOXR3UaWIK+u+Zmp2NArSqlpfQLfPup3I
4j7p/d3Yfrw9ZbP3/OvuJXCZukGmtZ8XBIvWtMYSoUoHLfhQOY66DXmb+/O2kaUdfG5kFqLmPZ37
niVHzqBbv0ehGmxXWhMqXLJBU4jJ04vMB7IIl74YRlop1aQwdsjlmd4mad++t7hRFJrk6VMEWTPf
wpDTW5Yb5I5QfRP6emtkH2uI1t88URdG5MtB9CV9Yp4U5o5V7woAZm9svp9W++L7s0nyBdiZTI1B
6Eq41dqPUamvjGBh09JyxgRN4crUqHs5giBJ2iTxzMxJYF38nkP6s7KXlg2AIEO9d8rYzYZgKHk8
JO2YOU2rP2pDfs+r7rFw00+3V2Lh3mUc/8xM2+3sVQItrCJHUZ85hPt22x5GEnU9xaXBe1Kl74H/
/ba5hd1LAw7PN3IGoG/mGjSIx+oZysSZ0wX1BpIGGuneM6AzC7N5czNNLKpKzBwpNY/WaG0k/bny
8k1v0OcZ2kHy7faIFtdJmegwKNVQsZlV/ipPCz1RzzNnlMOjIY9/h654zeqsBBDThjp7e/1vS5/Z
mZ3LoC+yXCuazDHkDEih3Oo7qRoKmjwaxW4hKfyYjBCMv2dwQL81OE6AZc52udZGRevp7I4OFuXi
0JAqblbCiuX5+2didtEERSblQo0JKxBs/d77HObvOqtTX/T0br0WItN6vVUgzcqcUINa8o9VwGq9
uz1Ri6tzZmK6fs6OUU7GUGhywrssG6FJdIJatHX9tx/9lsLt203BwfLKe0A2af7QSF3Ap1C/pk7j
Wxs5iz+4SbalHQhM8Kh+lRJtjVNiaYWIm8jrkmcnVTbbeUoqiLE6GKkjowUT+MEupEGjitaoB9bM
zO8EXLYEeWLqCPLvMINZv/ilyT/eMXdnQ5k5h2TMhqJUTWwAqankfKvFTtAWaDF7O338eNvYQshB
Fu7fvM1cq+CNSebFDMhibdTyiza021bOdvS03Da05FR5M0+cZnAQXeXkRDnReJt6mSOn2oOgeI+K
76+YWFqcCQJHYoPkEpiey/0Ni/2Anh97ILIyCHSfR7oArf3bh3FuYzZfpdQJrtJqqZP02xy2yrX8
2NoYpr+fnVFt0NUUghQWPwBUOlaw7rZ2pa746aVVh7Prlc1Ck68Asy1qKQW9fokj9fJBUJ/LOoen
/hcCC++YLW1qBsEvi7DxXY6mcoMARpIocVzhY6DduWt8J4vjAFpJz/ZEYGTOXL+SdJUVVHriiOOh
jnMyWZldxofft0exFH5MNQRNpjIJFG1mRfV7rzdyHpWoiG78/NiMP5TivgUFbyjeVq3WAs/XDPv8
GmUbk6cB5ySBdryctkwx4rLU48zpQ218oF0HpT2hVLZiLwmH0CzUo962L65YwH0ta8POU/Rw13YN
bOxZ1thSAWR/UJQSJgUh2wSyld27qAZvb0/L0lad2mxfW4mg9Ji5XKPVu26oLVxu+iWScxjCv8lv
FBp9DSjObcz8rd7koiCJQuqIsiMUz6WW2UK+cqQXl/dsHLPZHq0h9RILz1RZ+b0hdx8NZXyByva+
IEWLSFphq2G0gmNdm7uZG0kkuY07eL6c8ltiPJXJti3eY4EcJW+kiXhr7gzpKB0NqbAI+TI49ds7
v/2ZDq39ji1wZmQ2jD4xR2MY3MyhpWSjIr1RaKVdhZ/fYYXojlr6VNSZN94YlJ51mPdZoOzB70bU
ZoyNxJPmtpWl6Ijgi9buKcVH9evy0IV5oTTdYBDjtRnN/Z/d7JBYpT0Un/34921T07TMz/e5qcmt
nTn5EOZBSW+I9fr+S9c+KSufX9pcuHZk5URyeJTsLz9vpFpsRK6SkXmJHz0TfavOuxN8823wr9ez
id4N3VCaSZ/qvNBiuAU5nnbkbKqQ02UiFLPmmkT70qJM9efpAcu7Ze56c3g5JWGMMgfvldR7C/5Z
/6DksLHvbi/JwpyRc2PdQZWTeZkzTJQgNVxBMSInqn/F4a6Q9pGxsixTimi26pTuCIB0inj8M7tG
rCwUQAUIkaPnfzskAnRrY9Fa0aV3Qe5v4c8shhUfsHA9XlicPVuiiMdgxCZgn/V2pHwoPAgLRx2W
gjUozdL0TZRjoJwRMbzyNn7Qoh8TWST7EIPow30ZoApjrsR3i8OB9cuaYnzxCkutJIk/oiBBVsn7
piX5IdKPYVVvpax7x2bg7QJ2GoiIQefG5QFqyiJts4bNoApfDX20JfNbXaxE+YszZtDpRhKIZpv5
He/Jeu6NPmuTIhsmbJEyFLs/t/f00nxND37doJmOXPXsYtOzIjDNUo1Jm2gbM6ptUeq3YkSYNPxc
sbTg0ajlkmICpEDHxJwOWUB7YiybMnYsNahOhd78KBI3zTaaEiah7SbCCQrS5yAO9oITeupeiLV9
RgAEr0kuHOtRSr5B4hftrHqsaCMIdd6nY/otoSJ77EY5+htTNdhbo2x9iHTkE9rWGw4mUhI7Ldco
VAggACnd9Y5bAastu64/RIIabtlIrVPGYfeh7YRgW4qd/DuLa6SHcklA4qBSrF9i3qj9Rk7NZqs0
yFyNqEb8RRa4BMkzdH/KUQxevEQLf3lZZh0zN5DutSwRtmYTtweo4l7CNoWbH2L0YyDoI0I3vrqn
lFtvWsEfef2C0pFcNTrGUZD+aZQUAIceFmhN6NEetVrhsLIYC36GtjESchDJmPp82atQjeLArzmL
xUEU7CfaqvI1HoTF9UYRhxwWbfE0kl+ekGyMDXhqsJHk1e5JTMuVE3i9dWnzYezwuEwwkXkvqA63
fKpWnEB3yFADl+ATj792vvSYwB1ze7quhwIIBaZaymxcmNDeXA5Fy/o2aNHMctyD21BwWXlqSdNt
e+n2+f6kZYh4L2iE+XJkmTQWsUQdJKE6aVc+ymUF4hcbdF32Y1ffe1n/0Jfij8E1H+NoPMjwNoph
tPIzliaU+xOx0Ilw+gqiK0ZpKSYGWX/wu04fhEcQqJWtZdXR1N5IWkhgMI34n61Z/EFR2VU0+Oqd
Ziz3mVRv9fEuGmtatRD8M9H1WNksiytI5mcimlBJOc02Y9eUhspDgRlu3X3uSY+trK+cqUUTZEkm
mgnqGvO6JeyBVm2SaXQmySfUbQAwb96xDWk0470H7PUKKtr6QhrUnRI6I41z9+Xw5rsTukKZKjyl
3VeGuMtd7sEyjnIORb/Eb57j2NpJYTRJroafS9NYCQyX9hoV64nFgqZHjvClrU6Urcgq3NAJx7BD
nUrt96VR9dsW/t2tT0Ozc3vqpu/NT9jUjz/x5PDgmT910GdwLQuVZEeVD5G5E1rSZPvbJpbWH3j7
lCrhAWIosy2mN8jQZEaGid4z9p4BK1cju91KJnv6yuVApvAJaA4dvzjXOaEFdB9pZUVTaW74HLab
2rNTdHZuj+TaBhuBOFMjESxNiMjLxaHJXo0CmsOceMLPJ1+04qc57iVqTx6CSe+wZUCNSb0R76fN
bFV1qdda7UfktJP2s05ec6Px2qaWprjuge5K4+fo+tqKq1vcDmdWZ+7HIvCQ3ITtUPv9cYogNrrS
SBtAm9nK+BYtoZI+9fVJvIRmGx3JzyiqQi9ytOx72ld22H2U9RWs1oINtjQkoyrrRTA3C+K63lSG
0rcCJ+AdN7ZbK5W36lplYGF7XxiZ/n72IPUmVAbCpIGT/KeaxTYk8XF7JyyOYiKbmEhswWXOZkoc
MjHOmyJ08q7Y1rX4NR/iD7LXrDx4lsYBfak09SNr8GxOT7CzcSDs21RBLDOOL3L1IgSfbo9i8fMw
EE5wYlKkc4iRKbc1QTWfd4VooyPXZ61sqKVgYSI0IV+qGpRI5nFPPyTVKIt94Ci6OTwisf7JkrRk
XxJ/boqC8N3os58lEqIf9LZrd2lWp/dmFuuPeUu7ysqvWRwu0hFg8ulZI0a6nM1UGAqzQ/HP6WVh
2/btB8h2Xm7P6HXuDe/AAwheI5Um0vkJGrpSKgaBjRcrX3QdPT9RPfjVI5I/WwlwYq6srODSPuQB
DhYNhQLq4rMh+bmOVJmRcDW55cdEK5+sIjjWnfft9rAWbsCJxIVYikrHQjXK7YemzpUAXfPyCGz0
h5+5d9bYO0Gjfr9tanFEQBJRECaAvQLUmlWQallgBo6B5KQIEuKpe2PT4hTPkRH7Z2LaJ2enCkY1
pRBzFgkYbLadMGJIOUFVcnsgi7vtzMrMRZQ96k5eYeDooqOsPGnd8f/2/WnNzkaR1C06YSbfH41k
q4hQamfeSuCzNARWHXwYqJSJXe3SRKUprcu7F/eTQp24DVfinIWrG+QpSRZaloBRzmHtnlLhX1WT
PBuEhvqDbH6ygq9i/2Aob492cHLkJhSihOuEK0nSsO7ryHfaUdi3lrVTlDdq07zuqYlHj0CEJpar
XI5WRDVg88B3/M+ZZQc/377W51+frXVsDYHuBXwdYfYsfazWsoWv6cDLSA2+i7OfP4sHy7waYq2a
fr4EA3xibaJK2gjosWVx/6z7CPImTf+HzsMPntq/5PlaXnTpogD6BO0ZMEH42udQTXw+IrpN4Tle
JD9r7Smvf6ZC80WOOyTJIFYMFe2Q1tJOkcK97kmfIukd5/X8F8xJjXpI3go15RdUunoSM/cFCqO3
R3JA4agvsUcsGhpny+ghbdp1pew5ovXYCx+S0hmslTO14D4xManUkOvDXc98GyJ+BQrTuucE2r5K
7kflXnB3tzfj8lrRfUvQQFcN1DqXbkEPtKihidpzhMRKv8tGW6AfJ7VHwayFRyiAvIOqkSPKDFfY
dBZpKb9QEU8bPOEuUtAzvf1zFkeMR6f6O70A5mW7Ls/kUuw136mlU5x804o/3po0xBxnPp1uGT84
aYzxVroCnmUwdREZp4GDv/1N0fKX76mbqP5TF81e0pOHJi1flEhubL9239h88D/bU8wCz4HMtTg7
mrXph5ESmb5jtrQGfx2DNRqFxQk8MzBLGAnlMKqDa/hOPj5K0WOQU5Z8W6fB/8Zg8hAEMUEf7Dxc
blB1lMQqJ9Aci11XI/ZSfL69CxauKhqUJi4yDGBpFgiZUZPWFaxjjofM6iZSetHO4mQNlbNmZXa6
6lBV0rzDStjKtgqGpaHN5vZAFiJIBgJZFclISubz96yVm5lllElAkruoejsYiPrDsS0fxtGPjkMu
Dc+W6MlbBdHmFdOT+5ldAlzy+uvTj7zAvDhVIB1sdSrBulA093pf38fm+Fnu2hdvUFc2xOKeOzM1
23NuD94VSVdCMKN27bbx8yd0SLqNKYZr23txzajnTSIQUBHOne6oZYoQwgrnGM0h/RTVK2HY0qTR
g0KHnEEIcyWk4gaRl0OAETiDcoiz/slEtCVuNkWl729vjDVD8qXXVSDYLzMTQ2X84jbqg1B9pDWA
no01uMbShEFkTc8c/LO8O2fu3e3DOkwzwXfc+FDKx2ElKbT4eZInxEg0tJEIuBzH4MVRMuZ8vrKe
uhe3eMcFSHEVjihS31QMZjuLslEuhUPuO40meVtj9PKX3tO6R72k3+T2iixehBOdlkJ6GIjWPJeR
D3kV5r3sO3AD1xs3BRvYR1H5ZLh1n/8/0r6rOXJcafYXMYLevJJsp5ahNFb7whgLetCA9td/CZ1z
d7rRuGRozkbsvCiC1XCFQlVWpm9k0OROk8MEph2kqIbQyiC9UOeq/csYe28jVcBjcfHwWoAk8aIl
ElRiT/uU2PXYsxIIxQLQRJQ5WJAYS73X3MoNHQeCuhW4pP2+8j6B4njacB2y8wyrCGnwsuItEteL
in6owdJilzzbk3vWClAnDXGYFIf1CZceASjhQaWJ54/EIDEp6ypZhip5Vin74Wb0MC/er7xBwY11
G9MpHRBnbQAxE9S2ROECCvIAa3Sz5FnLvWE3NnP91FtNdTc24xYJkMzj8zw2r3EB+yX2J89KPzRo
1ETsbffTU1cApGM1kdXZc0gmTX9oSWOGRtvMG1oQ0u0LcQSdh4rojtX5dF+8ID0ltRsVymWAZVVR
nXhhgQ4gVsz+XNchQxmycIYicDoPrTs6C0dUP+LZeD9Q2AVZJ++ZR0/7rSQUVJjdeqmLEg9+aDQY
kJ5/bbZe/LKNc2FD7EKq49aJdRc2pv5AR/QJ2jVEvU4GyCDXd6jMuQGggrZ5JLTAZyC8mHW0H2k5
ZDyf1fwIGVcIyK9/XzoQMGkD7oT7GXqr10uGFPPcznZWPhfJcOiaryiL+hr7DJb7dTuy7c/J1hzU
oODhLMGLEj1X5iGey2cjWfwYpV+AtyHcteE1ZKPBIwUeVMPD/IbLwDJIRTwINz+3837Rg9Q9MYB2
y//RCl+zi22eTbSFCslYPo8ttN6tNiymb1mCnuQtwSLpcJArASjYxsyJb68BCvTQGFSL58wIHbRb
e35Mv83sb3wtMib8HYkM2U3aJAYCorWbrnjutb73vbZ8pAb7p7fyjRKbbA/AhoMLBe3/N/ieLJ0M
D0KGQHQsHV5zBml8SJUflrL7tL7ZpI7o0pKw2wCXGFpPm4pnDXRL1ZT7merejxDczgvrlKZ2aBN1
vyzuh8W2/LpIP5lU2zhYsoPL05s4WiiJ3vB+kg5ag0qxFM+Oy/4BPXdEky2o9Vt+WbyiUfAAdyIg
WcDlCZekVltTNadV+ew11kezWcJ8SdGgjOHlNMBlA2C82fnOON0bgAHlk3dX0uw0dVt0sdKFxdsC
ZV+0KNzmWqBhWnppWz5TvWEgrGjCpXeTsAPYeH1hpYYQirwB9zgH7/XJyyH5noLXECdvyrOPlZWS
PdpBQdkV9268YUu6gEC9AiXIQwPxFs2XljCbYXK17uA9si2Ona3PC1u0jJ3YgrR7+Txotj8S1++/
rM8Vf8bfbA5wEvEOQMANxMpBm/X2UOmkfIbUy0+oyXp2oJTVnbFYu7Fju3Vj0oWBygBiZOBEbtAT
mkfYpIGkH7v9CY0tvto9Fc6WspDIy/726seDH47d4Yr1YvWKedSBN+yq587US9+jy5MVuwc3zfYm
GfZmmu9qf/b7OjT1UF+UB5poT2DwPnpZMmzcy7LZRRkN6h3ILqJrjE/IxR1QxvFIKg0d+y7a9b1Z
e20oxEtnPBZ2U+P87pNC+Ysp5lzkb2hSAIqMa4uZOg55jGLG86zcc1CRl3419W/ryyi7cKAhrgH2
aAOXIDoUMFMSNkyI+Q33oOc7Ldnr3sEY/iJryTOy4JBE9hxXwfVIHOIpSdGY5TMKiIeGlYdR1R6X
YosTSBYGQ0GJa5XzgNTRr82kUEDN8Ywvn0vt1bOTICa/1G7wE+drb5d+r81/4TAu7QkLZBpDluiu
C4dRBIX1W9e37mmZy+AFAdCsuSiuijuADjh/jZXze/qUkrMVrS++9PPAiDgIn13IggqhZlm6A54T
bo64GepZSuvXzbJxajZMiClx5NoXUM8A4VslrDzNU1M86gnZYruXZlcRLXFJYchn3hA09SObW7UF
TMRKS+d1jqf0qKRKGVjmMB6nPM4PUHXXTg0rYsB8UnNf9XOxhVeSuUSkzVG6RSoZvop7kAsPQYam
L5g9INpRlgDAnq+gVDxWxfQXU4qICqSPQJmjICXsOmdJIDFY8g64OA5m5APGrayEbNEuLfC/Xwxk
Jl2VoLm/eEb86YJm45162m9enevsYJ0AkAVX6vX3rbhzE4cqxfPiPhRhP228PGR5DBS0eZ8yavQg
V7r+fGHQIetqRLeDee9mzLcdKxiAdMHdkCj3XqYHlrZfP0kyN3ppUnBwBKF2Sj2AfRlCE5dOQdme
dFTxjOG4bkgaAV5aEjbZYjLA+UqG52HqHKs2P1amvevLbN+n1t0IJha/cMidCw4DT2FfqsoOK1f5
2MfZxtNfukcQgiKQxZWIu/l6kh3iDISOCO3NqfvkFeMdkOgbY5WZQCsFykMI/Dit7rUJ8B3atC4B
E0XrV/LRjcv47DrD9Hl9RmWXBpgAeNiEnv0bztuBAjMDQtL8ebKnMCGfzAzZ1wdq3TNOI6i8rFuT
RREImJAN4kq/N+SzRF1IN5VAzRmgm/LrwTtC4eSU5NC1yY2zVwxbD2RZXRbphD8WhcPmKR3q5xnQ
bXPWPQx1mQSV2t7Nw4KuhLI/Tw3ZKwPkutuB+K5jNr7DxnB90NKFvPgJwoHUy3lZ0qUEiUfrT0aY
lBvPTPn3EYlC/gCVNZFs1xoMcA5pDe4x8qIXPxZli3Rf5tnRp/KvASGwACU9U7IWq5aWcwyIcHXq
1eKHYW6xOggDgcDZW3MSJxvESAD3vt7xk7M4sFRnEUg3yfCcvZueWvi+cKL0qattN2myyB1Dr9xt
tYILXvC/P/+tzgio5g0kdLEGsNtUaRZ5y080YQYTOEJb+0u1qLv1DSWsx38MebwYCP5VUPkL7tbr
DFJjJrMIwTpEmKhf51pgjVv7VjYecDjjqoWaGsJJIT6q+2mM83JMow6MF0z9Uer2brHCvtuq2Inv
nLcBQVMB2hfcowKwfb3wRlZD3Xby0qhFUi6Jq49KB6XqQcnw0NWmxacN5CTQXVslh7FYIJoA7YrS
ecjj6UAb8+AkX9cnWLYRwemGVw6afXRk8K5/D4ECFKncIYvm8fjK3ok7ehvt5deFbW5UTTsMKBJF
7Ksxh4bir/942e64/Lywy0HZVbckn7PISPZVF87Vk8Fe103IdgZ420CqABwYhBCF9YKOdDmOTZxG
Xm769Ufn3JfBhNzguhXhavrPPEH2EP0eyLLcBJQ5VSfGHJynmOR+bz0y54gC7khfas+DfPVWllO6
6Bfm+M+5CPtau53mPEuySEs/4WmrsZf14fBJuchP/Gc4NpDWgH0AOifGZV6C7p4UFZ5oUY0n3lka
JvE8+50x3tXMDL2+jkjcv/YI2dcNC5fufwx7nEgZhxi1ab5hLgY2KmAn87QsieAe9+U4hQbV9+BW
P+o6+9CO3oZ32jIneCekxia3rmAu0Ylfj9M+t5UQr+/AKucnN03C9dHJ9qIFx4G2JvCjoYB2Pbp8
qNN4AKYjGvXstTHy+2nI9w1OldVXG6ZkJwuxEl6daDmEpxK2faq0o8WGLolyOxyaw5Id+neTE2MN
LkyID0aAKk2boaUxqqtXjX7uyI/J+7k+YXxCxH2IBLvmociIdJnobFlulRaa29Nobs559zXxPq9/
XzZLCPDQaAwmUZRAhBB9ShMwTFlpHlWN5evmdDa1l9qtgnUrslF4vGsW7Js8ky84Ueyy2s7cPI+s
+HtFvk7z4X/7vuBFq1pBi8Jc5pHZ7rvFz9sNFL9s217+fj6+i0NZIIMZGxa+D9LwLIbO3m9V/WFv
sQpszZJw9D06uYQlVR6N4Ne9t9jGIGQe+nIQwlEnfZ6VaMLFIBiqDWhjy34VoHki/TmrPtXKFq5i
a86EnaXM9eDoDOamPgCqkcYv1nxo3P36ym9ZEe4B1DZmLWZ8Z6GWkHWvCWQjFnpw8s/rdrbWRvAm
ttMnbQom1Mitf7dL5Y/e67qBW5VJOJOL5RGdSaU2dWvSIo9y0Byz4Zx7ZyU+KfEnmv7M0LYG8SfW
/jC8U6/tDU25G7YO0cZUvj3OLja55qQLKzL8gLgO5ikkCciW9xo5rY9TOpG8OwoUnLytWSiSJIWj
K6NO8wgIV/Op3KLGkd1n0Eb99/NCMFh2Xtvo6PSKSvots/b5rzbfxdrhvSRzuKYBEn9TzbGQ1kK5
8NojJLNXgDlPw+uHQt7C9yAusj5Pt6sBJAaXHNQtAEw8UcwI/mZyEpcVUQpuljH9iqJIq95NxVaT
1+0FAOwT4BgwBGn3m+iQztmizM5SRHX9OswvaM7WtxRrZSZ49x3ginD+jnjpm07NRrUd0giCZj6t
a5++L7/zthiXBgTHOZpzZdAKBii0RuwCerNb7CK3uxZNSWBURykT2xY1t+vlzjR3YEtSltF5rj+1
48f1tZZMkI6SBjLbKOZBZ07YtGC9Gr1GUbDWReczpfKHrvC9aovd/vYCwIbi7PBAVCCDJNYMbdLY
S24lRYRG2DLelRAjLdAdhEC97O5M9r6EPV+UK2uCZ1YqG+ADF9byo/UIuaD1KZMsCIgRcPCAnsez
WhVul0n3wEhN0jpSMtefXlw2/o8GhJ9Ph9EZbQYDKFR3bTj1u/UBSM731QAEB1Ipk6MuNb5f1V8n
ZEPLgE13mfXh/VbQk4yyCSrFqJsJJyPNJgYSoayJELfUx8E4teSY18d1I7K1wLMbEmL4BwGesBY1
tLo1L3XqyPrReJ9N/dP65yWnAz//z+eFlejHVKWTZtdRXQwB7YKyD914q/YjNQJZA47Y1pDsF64l
B/J9aW1mdeT0d+jX9Huw6qdbhC5SIw4IVgCn4115fE9c3LDUSVMFiik0cqCee8zTYng106z/ZI6N
F65PmmxNkAWE5gga89wbgEdZN5aVpXkd0fwc6coGqFU2kMuvCwMp7aWwrRxfZ9ZdmwL7qdZg7djI
lMpOCNKY6AVFtvu2jQls7QktaywJJZNf26d5jmj60i8b0EfJTHG+JhTugbDkbX/Xi2IpaAZwyo5G
pvpcV1H+/oW4+rzg2xVcvEpX4PMxzkcdbbkpyUpACwm5RUCAgTwQ0wV2i5pEM0FxGYpCD2VDkFrU
2jb0Fo1tBG5SSyB5RLUaJAS36DU1K9FYttAIe87PU8PX0KAxot1lfeNyv3f94NW4T//XDF+uizMS
IwodYgNm8vpz004QovN83XqK1bOiRAZwx+P8Y92idGDAo6IXAAGdburXFpsOquBkMbH0E8oMRjjT
J2ULyCjdZBc2hPiBDfBhJbeRtj+JsYTM/bU+CMlh4dkw1JPRTcHJnK8H4Sp2lRfjQiK9vl+WF6Xq
D2lPj+q4JXYqG8mlIeHoo/nWVdAsRSIzSMFJVE1bga9kOcA3AAQNKFcA2TKEAzM4RY1u41l5cvVX
1dkz42Rutd9JJgu95CilImUM9yIyXMz2MOFpOihPuvfBzGZft78zp/GXdzKb8BDoyo4wV0WjeWXf
wY5pj+jPeW22Gv9vXzswAKlWxIx4j6Bn6nrVK5LO3QjVy8jTG5wUN6iJDtVEDXRIoFBtt0AD0nm7
MCfELJSZcV7VsfKU519a68GLd11yqMwNjykCJP4zbSZqShz3y7ltr0cFZSlTbYC8iBh64scWfGfl
XjN7hPWfJuerU5Awrz7G9TsBLP81i2ASlw6CcbFfPs9IhvRuTaLeDsrXaYu5Q3Jw8Pr583n+9wvH
tuh96TVeThB9dyD1TIDs3PDQfLUF13llQfABnaUCUdS2JOp2dhHa9KCgvzgB4mwXB+veRnpGLcDc
OBmNg/+vx4IoJs+K1FSeilJ90RQvObnT2J20aq42xiSdtQtLgnM2AL2YihaW3HZv5EFRb0Qy0u/D
0YAEC4IgNzhKY3K13hozErU/1OmQvpM4421P4cnIRReR877pZgRBAtjE8iyNJjK8MkZ3ueGdsfPf
H8PgSv5jRvADrBxNtgww0yj665CaH+b+b04HQPgqbkkEr+hsvF7y2LG6Fk2HaUToeW6P02F9R8k8
mQ6tN0BaAfPHXF1/vuuNjFLDSqLKySDZq4ctOCQyekeT9KS9k0biP6vyx5jYH2GqtPYq6iSRuuS7
hFhfCtP0h9H8tT4m2d5CSl3nzHrAa4jemYydRgsHZgZ29ytT/+JkgJAMDzt0kYBdTzjtLqmNTpvM
JJrtsBselD5c//WyM375feHy0idW4d2lJpHJXtCieUhdO0indCPc27IivB0rYoEPWcUoLPpxryRf
bGfDgGxjgXISoETUndByI2ysVE2HoaM4GiB9Ogxtebbi8oWp0ynzlF2iZFtJFtmigykHdLeQUkfl
SViWsfJqAw1xaYRwzX8Ef/5fjAfa4PgyoGmcC+X6oKgliPLTpoNHYXf28OBqoWH6sRemP9+//HCK
PBDnl4oIELT6pTB7vYEdFxSQdp8cdaV+cK184yqRzhdXqkROiqPZ+d8vrkXFSIwWUr5pVN/ng+un
/VbDldwAB2WBkBDSlMIOo95Qoo14SiOrTaD1uhuyLQiiLCxCggLNsBwTc9MXuaRu5szuBN/VKiH6
sf3efO7HJFzQdbO+KHJLiPWgU8bJ7IR7l3Sa27lsRrynBQbEUAc/z2p/sjfWZMuMfr0mi1kABwsC
g4iMqDuoHnihNZ/LM7lbgDa+W8WQBbhK1GgBhb5F4dQaMDPTwngA6zPjaI17U7svssju8eKH8OPG
bS8CzN48/6U94RajMZ1Z0cDejEC5AlDFaPf2U1756R7Nol2YAg1L/yLDgFLHn0GKR9ZukixxOhIZ
RVAX4XsRX/8dFIgBQRkK4SnxJoC2iWmARReT6D2kAyQnm3PibsnKyhw1mJ7+NSJcB4OKPrwCVEvR
0nwc0O4FRiToy23sb9lZRRoRSFhgHNFXKMwUpLKnMQcrf0TtVza8zOZx/fxIB+GhSYFjOkBxKWzs
HpLlFFDTJOqN9Kmf5lNfjdFQ17/WzYgdXm8rgpowcqGAj4ByUpgsZdYbl9UABvS10vmEQdOmifeG
kkeLNQXzzKt5ZkCH3re0OujjMbTBWr3+I2RzefkbBL9n66mVUatJIsXbu+p5BmRy3YDsZr00IJyl
xLRSrzUwyGE8Z/RVMau9s9ghJG59U92wJR0MWg05CBvMJ6Lj66faqcfYQZjOjkt+ck7rQ5HtC1cz
dVzcnBBXvFT5besit0WiSuPdW/aDoo/PXdFvVOClo8BLAHSD4MUBg9m1X20WhOUaQIcRm+Zun2eK
81tvrXTrpSlzqiAOxtsMqY3bfDyIACa0qCGWbk2EbFQ7VPXJK9BpbCd+Yo2hRT/01lacJbszLo0K
u0Fhesl0piWR6/QhqxLA/16bJA4SdWsvyBYLmS4+QLiJm4bQDgSRhCYA9owufUgUlMw8mgap1/9Y
3xSy1bqwIzYfQ2Ng6Q1wdeAWNHlrepjUG8826XUESjANiXp0Jt7guS1NmWK9W5JoUu0z2sI/xKX7
VPWKrw4kGp32Y9yBc3O0ozzvQyVrNlyEdCaR+UbwgkMF0N71flRdUK+qeczXLHlE7TEaYnKA1Mg7
Iclv7hD6K+CTVS0UWER3CBrzCRjYMYnAyI0y1++J/XIgZ7e+XJLBcAJoQGz5Eb5p86QZGUy9LdJI
05Wn0VJOSzcelHzacBWSfc77O9HxjHAP7AWCWyVu35eGjjlLQUhD6ylIcciI8kz6n38xHtAwcQUZ
sEmKCIOhTsaUsjKN9DY7kcE4MM0K9M7eqLJIdjmCbmAAQGcBcSdR3LfUzJp1RpJC/QGqvoet0rx0
Vf583haqK3oCehV9xvMLSt3gxGKA7f8Y9HfKLvENdjkIEVRfAd9KUnTfRp3VITLxfAUJsLnaioFk
mUkbzhuNOlBKwGtFiL+VdujrCVnXKOu/eEqxb4Y4KMw6hM6PP6AnTcs/aDoEZ9Ln9b0guWqv7Apx
C6HeaIGJF2+YrvEhWh729qeYnqpl8adk6/qQ7Qh0hGHHcUb1mxfmPEyL0oBv/wnlnn+Ksgq6dPz0
/vFwNjUuCoLHuUjy1TN7RH/nojxp7Gvbtzs05M7ed+DKQ6XYaLCSnFdIpGPFkIWx8WAWzmvjgEVo
yBoSZQRRvnsGb8sOGvLHZvmLEjJ3oiCyhvgTZ4C99qYmMZGLp0hllHO3yxft2ANMg9733frciV1V
fLNf2RFu2spmfU2JAdTprDzECphl23I/qd0hbV6WujwY6PA04z4YkmWPstOxc6FMSbfaACRBxtWv
EO4OlkEntO/xKwgzfJPRoMxRMZ/O+fLFi0c/VzXon72sD52PTHgtXtoUsWPgLCgBuUJg49gdMgWP
xM2CqWcPfasfLDpGNvuwblByFECzB9Z9gLDggkUfPFZZw6raTXCnGGEOSe1u6wG8YUEcEjiVDQhH
eghm0geAmH2b/VofgnTOAGsATM1Fq47Y+zbnRj0iy0MirXoqmnBOdkQLvfxjMx7GvwB6oRjwxxYf
7EUupx49NcsMlUQxFzU7O8UHc9oImSSeECaQTrUhjnRbGwKVcZInnoVn6HgGN2aRP6j10XxytopQ
0nW5sGNcD0XpNWLGvMxpeM9LHdTl9/Vl2RqHMFVFalDIuOP7bbpz9GNrB10VQDd0S79Caoc7DA4t
Q1FLuLEapVV6Skq8bGyHHN05/gwF6U/pYDJ/nJl5yhSy9YiXmcQTx8TbA20gN8WhUa3c2pkQwHpW
RR7d2SNhAp91LqAvG2TD4u29Mae/1+dTEmdAscJFMz2qB6BwEdxRC86FrknwgvOUp7Zuv6O0+D0m
G3eJ1AhIDpDKR8x+Q1rRaR1KoBPyYmr3nXmKn00gW/uL6xfyxShAoicYL1JRcMSqJmZ3M543cdb5
k1X7W+8n6frgQQvIIThRboKYynXAHNkVSUR9Zzqn3tkEZTz98v64ElkWgA0hYQewiPi2cCjaMmhW
4W2hvmbtXdK8v+GIs8r8a0AURYazMcdFLZF+sH+mzo6UgZGDXt/Xi2CywvXdJfMGqH3xFj4Y1B3h
tPZ50Xk9I3hRK3fKznU33hSyfQXaafh31L9ui1+MlmhFbFzlqbGNAnRk6IdJnPq+H+OttilZNHRh
Sax80SUxGKGo4POWvaV7HkoG4T9oPb+TruEtSLE5IxgE7ADXEM8jm9XYHmZcBS6huU+U2T0nUJXf
iItll9uFFfH2BLGAh3ZynHrHLV51Y3ikvXWEyMwHkrtHxJ6Bl/9c3wmypYKwFdKTaHrFk0m4Fxqd
Ne1sm7DIDmXCfKIHhrmBnJUtErrokDmE4AvI1fhvuLhG7YXmAHoB/6D3EC9TH0sN8ZTT+e4WD7bM
EO/cBY0h+kZvSFsGpRhBFwZDsVXfxZTEfmIqh4mpIYFE1Mb7XHKGcG3zVAc2hQE+wetREc8eSAEi
pohqekAwIC1YX5otA3y0F9PmoX3BGlQ3jUZLDcgU0uEv3ACGAA0MCOOAz1N0OUtNYoUSE52vWeUr
auVvbC7JegAmADSfhY6vW4ZCYi2MuQPHsSczqCxwRCm0Mh0y/Gq7b+uTJXvKAlTJX0bYzrc8hOWS
5X1so44YD/G929JfVtMHiWXu0Ox4JGSJhja782pzx+iw9VyXvB0ubYteyC6m1CQUtheUW4zpvgTO
b1TPTBl3lfXatGlgjBueQrY5cOehOIJWN56Bvd4cBdIHHimQem1S4tP5MKlbXIgSzwB6EOwNoBcx
p2Kg3VWjN3lxi049UHgg6PHN0QoLb6teKjWDZg0gVrjcpZhDRk1wSlUwqUWgZLzTIIzjuvExMbf4
VWXzheoFMu4gXALaU5gvADRsqthaGhnOsSMhZInX95/Ec+OuAwb6LfF08ywpm6HusCtREMnBfNMc
4uGol8Fguz6ltV9azoZzkAQ9oDcF+Sf8HDKEIr7bKJtO7Sojx3OVBnOWo6JNg0o/Ogk5ts5ufXDS
w4VeEd6RjooZSPCudxtlcQsNlCYHsT6B4nEdJNDbSAYNbmmEqjP1vf6Jeb9Ka+t59NbsLjyROW6S
JzvAHoV/ri0jKekknY4eQmDNnDNAT4WftK15ZgU0RJHuKUPbqF2UoygNYuQXD9D1yf3BGuc71y7d
ULOr+zhts9ZniZO91LMODfPe9nYNdX8lzlzf9eDM3tWIXzcCRtnG5lBvzu8FLytGDBXIRC23q3Pc
evlHas7AMpm4JugWkEmWP0GD2L+GxKAB7IP1zHIsTmN7E4Rv01PXpPcOXpL0qauHIzKi9+1YhRO1
Q43QvWIVp04n+/U9IjtgQFEhKY4s8q2Qlw3phaFWrBKsBewwJsox+YsCIDhQ/ljQr7eCM9X90juw
UEC3UD335mF9BLIF4xzIoG7Hf3gVXX8fFL1GgeNWRn253LXFRxd0EET/sW5EOk14PoCTE8TEti74
oVrT8xKMKWVkgYK+UcJiC+cic0RQA/jXgBA1pI1pJHUOA0Ch7Pui343zOAY4Lb9Rt7kbIbvoz6WS
hOvDklWIkV1AEyRyhWDoM4W8+AQMcuNmXhHFLQ2MzAuIbfpp/stKK585d1m884Yn2y72TvMzBdRn
3bxs6S6tC1kBKJ9WlhU7aDir7+PW25UG2bvdFtiCeznRF0GbwEa/P0rhN3cucI+uVmSkRA4FPLd9
dXRIfYqTBjwhhX4akRfIeeXbdO8WffhSzfrZnbIH2pNf66OVhVWgRscjhDeGwjVeb1RmKElf5hU2
aoMmYdNrQe5LWL1L0dXrJ8SgG0dbMrseZ8VFKIdC701YrVSlwTqPVijzVgGwe0HqvGjDx3cPihc9
oJIBkDwct3C6PbUqp3nCBdplABwBp+czW9tZPSJTW3l/3frKlnCdLflkgVLSzSOt3EPaJNeD9bFI
ziCGAZYNnmO1b2EfPRrtrAmtgpnxkmrWLq7vWfG7KR768h/H2QrUNEn4eWlOjAXivgVIOoY5V3/W
lHPbnDTm4op+sNTez6eHdN575rfa7f15/sDIyzxNYaV9n8ZvQ/y7sveK93t9/BInd/WDhA1q9MYy
oNW3iCZoyj5rW4yWG9P75osuHkamsbhFq+QFKEWUwFuemfuiNs8DfSHx50L9Z30sEnogRIx/FlOE
0TuV1g22l8Jaij7y5WtLzvX8j6r8qt1zFzNfic8F7fyY6QHNngp2QnnGr8yNeF92Bi9/BZ/yizE3
GsIXXO1FpHQf+toviL9sUWdI3AoGylNCNi85O3zaL0zMjl0vS4dVy61+Z0Fqy1KLY+7pT0DvHdcn
VT6aP6aEqK73cuT3S5hSi3OZdcGcntgWTZAkQkayATBJ1K9QcBY7iAAhq6FFB29duyUStv94oxtC
wzDoyOv6YGS7HXE4Pmii4Q649et5yycHF5qLq6/I9jXE2Xfrn5cty+XnBceYmIy1uoFxNNkxLULV
fehMgA7eH/xA0grvPE7ojvymEPxgU3jMYHoOIYFQLU5je2z6jftTtuiXJoT9VXjdUlMKEzQ1w4I8
UB7Ll1sZQelqoHMACHJ0REHn9Xo11MaezVFz8GCAnPA9Kf7i6uCYKty8eAwh9XP9ecXNerShzgi2
696fHkFn468vt3SW8GYA9hGvyJsGSLPvMqtRRzwbSBnmRA2K4d60N7yJLFxDjIi2RDy7UQkUU3Kq
pg9zRTBLde3e91p6oiqw19YS1K2Dyn8R6I1yMDui+VlTfWjtKtC9eIPlQLaxQQ8A4kfQ4Ns4P9dT
2ZgjrcexLKKk6tX92MYWWJaN8gje8fnAQKf9YX1mpfYQdQOICToNUHVc2xtMrzJbKFVEKWZ0Rmbm
MCRfUahat6LJbicADf41w3/GhRvlbRog3ge1QjY692Np+y4pH4s82VWmc05A56ImeVghPZQ4y51R
66eh8naDOXyzWPbK9OKxh1hDbdgPduN+3Pht3BUJESw6d9CtjUY0CNOK2V6eItPVOS4iZH1/2A1j
iFzR+Qol+PSO5OD8GHIz9xt1Tg+Vlt3bXXOoyTxs7D7pQlz8CuEu09R40esMv6KYie98XlTqL4CV
duanvxoutjdvhMWqC4c1wfVcG41VRMacPShKdVAL7WAkuLSzqj4UY/JoT+ZL68xPeVl9suetQEU+
0H/ti4i7IpnB3UJg35s+GNMLMXy1DfS/yKDxwhpuOYefJdF1p7RsGmbmFUbZBAZ7rNDPrKb79bmU
uaVLI4Lz7kyoD6lFWkWD9b1iR2X4segbrlV2YYNyAZxBeHvf1lmbbvYcQuwy0lFuV5t7CPEGqj0d
leKuabfkuGRQRUBJ/1gT7gkwqU1mA+3dyEn+QWkH7VJJgCS5PxjoNoeKGWlByV3emeYDmms3fITM
RVzaFjxf3Zi1WuqwnfWWX5ofBi8Jciv1bRy+LvuE2tzGpSJL4F2NVjhyDnIAatK6ZRRr+X6CHkit
ftCmatf3zy5vEW92mrn4Y5/8xbYBSTHEWx1gJdHdde0MoXFLnGJhyNmgqcM17ubim9ZvQXVlGwcY
Z+wZZG44Y8e1kbF2unom8LjN0n5YLO9cVtodU6EfTybnlMZbWArp3rk0KNwkXaEpdDT4A7zdp40P
wtjFCDv3kOYgQ/UH/bmwj2wLD8pHIfpuflXzcif64cUCtGEv/QgeAYCtlSA/UH23fsClnwfWgF9P
oPIVEeleYZJOt9FWRMEGVtYPTXdcNyDzIBzU+JaaQrJfWKXCZh5bUmAaB+tloCfo372XF5sXaTn/
PPR7wAaEBAn3xxdXL6NsylwjB8S0OpfDFyfdiGBl5xaBCr9L0Pxqi23CYLbXaTJgCBXIxKhrhXWv
PCNBg26HJTLaYVcu5cv6rL21cIjLfmlT8FNZAda5JgVstiJsX1R5ABaeA6EqmHDzXQ4KXoIsd18W
ITqc9rRJ9jHXq0PNARL3QedWUVMskGZy9i6j9yVLoGaRnSqrDjGaIGHJz8zMd6nenxlo0pSyCd2e
nWjnnY3YOTXgN1fLJVwfk3QncG54Gy9r9MUIywSU9gK+Xd5SOJx6unPoofyLNmtQ3ONS5DUyOAbh
5kcEm1luWqO7tw+R4VHsjdMidQEXBsTSqY7OKzIAohvZlutbxgm6Xr7Fir2tPBfOruuemfKjBbmZ
6m7NnnQT/hmamP0z9LlBEwEQyL2yY0vjt85HMkV1F8WUBcUW66jMLVyOU9h+ZTzaOtGBQodg+QeW
zCGUdLeePNIUy6UR4T60JwATvRLFzNgGp35n+wOU7HK79dPUPNng1Guq5SvgD59MvdlnpftcWOg0
sowgmcAdONqf1/fn1pgFTzXkqBe5vLbqpGCthDJkumzcx9ITcLGG/O8XjopO8YBuDBxqrRv9OT4u
7MXYAndv7RPhlNlMSXXIfwHbTYcgNj/OIKojxWnOh31Of2jeRkyzNWnCTd/lzKqdGAdC6c9GSfBu
3EjEyUqBONNvOotoaULV+3rSSAZa38XDshDIEQ3t1zj7iGSCGj9O2nM1PLrWi7J0fpN/GuovZdH4
Bd2ZXRyYBoOc5YEWXzX6nU37qtmAcGp8Jm9c9MUPE5xNOjslaWb8sNx+HGgWuoDMkzZS55PezWFt
ANROo17/vtQ/1erb0OyT+HfWnarhdX3f/n/O0f+bIRA6Xs8QOv8rLS3g9YpFC6Dg8DgB3uenWrW3
EJcsTPU7cPUQsw2ViR0W1gUmfi54p49arN6B1+nn+g+SToxrQB0QxRkUpYQ9MczdktUzGom7ufcN
dkKrwXFU4rCzNlIJ0vN0YUjYGsv/kXZlzW3zyPYXsYo7iFcukizb8hbbSV5YyZeE+04ABH79PczM
nZFolljJVB7y4Cq2sDUa3afPEcxWxoSGHNuUxxp16aHub5nc0t1aO1LASqKDHCRk4EBYHNsp1+I0
LXH/S8cJ0Fk3uCJoncR38xyUlsm+3FQPX91b5yYXp1jJNOlVD29fDjzI2I56XyfkoUf6VGR6MOno
0yjScBo+T9kO3UKBqU2RK05Dg3CbWhtua/UZQQAIAbUycFYfUBQG1ayynXuSavUu2/1Ec78SB9Y+
ODzzefvNHj9PxQZ6bM2xnNtczIBrpqXBZ8fi0OzQ+qlKD9d36eqqng1qsUvrZogNVWBQjmgjtHsF
dQsFK81XUPEz7BeW7K/bm7+3dBcIIe1ZSxDdKMvYZBxYPhGJXdS32Z53UyhiBwUace/ObSOFuTG8
9fn7j7llpGKZPGe2iR0ErrEW2HK+MZy1s0dm0XHoKKMJeVm4qwsw/hMdTscEvtfhewddwFm9uz5n
6+fgzMoiRMBethkDruGx5ah+yGfbva2rYg8Gmql/qfmznT/E5l1uGT5pP7XgsI2H52ncVdXN9R+y
ulnOfsc822c3N7gwTC0e8Tu4uqveaB7wwdetqPfuXLI15q2ZXbibgemmyHPYStNvEGzizg/4zyz7
XMjWp/lb5zyOcu/mX71uz0nrz4239hYz4mqgC60rrDCS3QDdLyZejbXSGpAjPVr1kz6+6nII8vGQ
544PiayAxpkPpRDfdZ/yrXO5BmzBo35udAKgxPogc+SpVmUgskMDUim6aLQN73nk8mvutBWkTM2f
rtuVkZ4a8c5xxxxA6fxXJs3+hWX1d5EPW0mU1aXHLkdVAa26wDpcLj0RE2gV56a13u6jLtEf08wL
NbzCsr7YlX0RMr71+lsh0Yb64pnNRfgNL9zTlqBBD/DNE4BOES/MqKz7yNPlTht5aFf5w1AN36Y8
PuhNFsJVhu2Y3XFrS3Z0a/iLjeB63KzF/BKwJfFBrh1k7k1Bet/Nykh4B719v37SVnf/2dAXJ83Q
eK1xE25SH+D30V8O9ZxfkpTfrpvZGtbikHk8FXrO5ri1P9QWRLTZWzvCg8VdkOgotGGvXTc4R4Mf
3P/ZuBb3mVN3I5j94Y+zpH6Ju/pHNU03adz4tQTpr93aAat5hMLJ4S/sIgmuW+j2Rfiy2L6eZokS
gibIH6Xs3iiHu1pvv0DgIKrK4lbX6pusUCEUwzd6TObhfBiu55oWckuQAVmiqhoC3KVRo7/YpMUh
U81NB8zeCKxM62wplq7umDNT81Kf+WbojzaxneKwWKWMuKE9G4qFPN9SvFofEZ3pFtHp+aGOVE1j
Znc6zBT16A/ZrQkoRRX1Wyif1XsbTTP/b2axT2rJzFajMGPG47dCs3/lDdmATa1uxTMTc6RyPmFW
ElcCkoZgc/PuUyu9M1tW+pqE+Nqgo0Gw7N9VIaNGpls0WWuDm4VrKbS2TAxxceoSsHtyMUAmyOmL
AKIdftxthCVrFih06UHCBszSB9CSaFlucBuAX1LfjKc2/x8/v/BOtNdyJCfwea36KrNv8RaoZ/Xn
z2SbwGHgsbEsjo5Cw89XgJSjEfyUJf0TjtDuukNYOy6o9f/HxGII6GsrLWYA4G17YeYEFQ/SrVla
22DnJj4sczNmzGGI2sb4loLVi7Tcj1FvqyQLDLv4iWv0QUv6jVzE2gmFLP1chAXVIij+Fvs6UUlf
pwr5pAxZOTVGlsXe7DI5Ady8MYkfTSFXDkwcuicAKcO/S1M1tDpAHF3lj9iCwD1mXztEIkNMnprG
c8PrC7YSi82JeYTZlgUeWXNZtdeyStF81lIC33agoDOt276Sua81+0G860aLY4Rcj5tFufbnVF2w
jZ4xF4EgndV7LgdK2KhMO24hrOQK9I8CxxzoorX2iNB6w3fBZ7Nl8eP+hEUU6ykS7cBcLmtHkwBe
ujXxqO+E9gpSaB+ZaiR6NlIHqws4c6TPVQNgzBdhTSxU3EEyAmRnkjYBc/qoNOxjyeidKbeI1T4e
B4zozNbixLmupqjT4y4sSA5ufO22qMyQS7pr+zjMqirSx+6pr/gfX8Ewi7t33jHQLFpuG1W4rQum
BzRIMjvs6wn9qonwaTYeiw76fdc36dqqQS/NdQADRvZ9mfNR8dRCoxG8OWb7g0qgOHHSibYRy3z0
jqBMQvrhNwmi/qE3xexjo0sHJJYcqSYktToU3rotPqg1IxDMnukoQaCLMsJix5tMCntEwNR4L+i0
8J1qi3Ngba7OLSwCFiGcIiYzV4kCLU7doHqP6C+LrejPlwQSZQDvuuAf/iDBlpgx2iEYKocqPnba
Te3606YI9Hz8L8M8XORnNuZjdhZKgJwr0fsRUa1scn+ikJh4q3oZuvk+ZsIX5lM8nuQ0+Ib96frg
5jm6ZnixSqB1NEpl4VmSW33UVraf6l9SNJy2qkAZk4OAYGtfrK/af6dzsWraaCQ9d2CxzZxPrOr3
HS/DHBRpGydpJedxOaeLaywlA3DeEoaqat8ln/S8DmhzMMxfafq9L4uwK2+F/YYORd+2jhUouW3G
A4vdkPTl+hyv+cizxV3iWBpIwkEGDeUKoveprwvn2azZsejLHevMm+u2NtaTLu6ZrEs8ito6svz0
ZMg7pPepXvgxcp6u+kK22l9Xr9TzoS0e2NnAE7tx8PxT9KHIfupmj4YibNj2HwYFsbgGB0g9Y/v/
MbY6+DZNL26eDPImpinmWe1CvXkHVjprfwr6yD3c6PEXS91DecN3Rfm/uYMlXMJAq1CRahgyHaOK
P7XGzcSeri/ifOiuHMplt12X/f+hRFT0VtjmTdKnhzw1/IlBc5xoGydl3VP/50TShfNRdLJi28NM
cuMXeLt9yT9fH8/axX2+SxZOxks1J6c9PKhmuX6qgRlpBFEtz0bQUKS3g+admD0+CvYXOM3ZBVBA
GoA4hdzNYo9MfZNrVYnoxPLSfWGkvjKq/cB5IOomUO2uMI9lkoVjtcutW09sVLZWlxEMASYYKJDt
XyKblWEMzlTBAVH9NMWhGxdBI19c7ZMEMPT6DK+bmst7ztxDuYTq1Unect7ipSBAHGcGYxM2yT51
Q2erhrHqX8Bg+W9DS19mk0yf8hkZEIPQxXhrG+7PAMQquTPtX6R5vj6slYoJFvDM3MKddU6VF049
613Sl7IGrq1qfBtYw/aoWz8Gcl/lB9FtPOtX3fWZzYVPSxr0+zfImoGEluw7787sHH8Y7x26EVeu
HrszO4vNKa1UT6EnjCq2gwzgWzf9uD55W0s12z+LKewcb+POxDj6qY9Ya/pWRyLCaShBK9ObTZj2
qGlft7l6uZ+Naf77mc1EUq+uCbApjntIxQ4YmsoKr5vY3BMLd1V3NtOzCvPmKPVQe1mY1M7TYGVH
kAiGFd6Sra7vUQI/GJPcsL3qyECdBJLGGXizfFPVaJPVwb0IR1YPAanvEuCCIBSTvsQ533nx9+bP
JaKw/1G+AxcySsBonLucT+CfzRTopQy8Gcauqeg3UeUh8nQ/r8/pvBU+XDioFcxtsFBYWhahQMpn
c6+GpyrzNhD0W0s2oF9bBhbjaI2GKzfBpTlq1fskoHzuJt+vj2F1u5+NYf4JZ1vP03IxVDVMOI70
rezZU94+4Z3fjE9G/mZPW/Hlqps4s7fY6nlBVDI0mLPORHbpUyo0X9DdtsD66tQhFQcqZxe1oGXm
II35mLUTWCByFkBeKfb21+dt9ciefX/h7jR9zCX0KgGI8oJEPEOVaiviXxsBsi5zgDHzISxxf0MK
hkwqCUaQuVGDAos+hH8+hnMLizEwqbG0kB5uJbBWUAzEtto9yprXraxdsmhb1dEb46HbZ4mPVKwl
+VhruGTB9WH2LJLii5YMvrKtoBg2Avn1SfuvsfnHnG3nBq/23BxgDG34uz570LwtycFVC0gDoBUX
mZsPxFxj19K+9FyEfTn1KwaUX+9fn7AtC4tlabNyrLrJyR4/UfWak7frX187gMAAgNwVxXMKkoPL
GYoJOFETYGIfB7/RDlIEKKhOWz0Ia14FNJEmMjKov3zIgyubu5CWB29VVv1sKzjHLAtAt+gXOPF1
4lv5BlxjdY95KDEh04B2suVpp10iMiJgT2Jjxd3X1rCD3PvcGPZeul+uT+Dq8iA9PssczmWSRXDV
ABDtTDXSQJ3xeQTe58f1z6+uD9qskX6HhguEIy7Xp4strSwLfN4VTqSNU6hsAnLzLOjEhqW1RQJr
AmJ8c6bhXYb5HarWJtMREZjcCQaRB7l2Xze3bS/mIuQpTYu/2NjQbkI7t25Dp2JJq8GkxzsQXiK3
VYfcL/Xg+syZqwNCeu63sMMss3M5dbQp47hq8uIxl0xHe0GJqnWikCe2HNQ2J6HCNgPTHEqv7wZA
7V95DV6C1Im7qFQQ164SrgLI3Rt7MeQi0kC+5qMPtwX3iBQPmdsKXyXogY2p8cNuZINGubYNQY6M
LiKNTigVW3pYasz7wttYbezwxX1jIwWPLDj+QwqeAMA8b5szx9YJa4y1iokT67Kg1k+9/dVW3cYM
LgK130aQq0X2e9YghT7RpREPIAdW5o085b3W4maDYLbs9b4E2sIUx3RstPfCtpNny626WxuULFuB
8NrZQvXXnZUsZpj2Ijpo85E5LkiIH7UUUik69NdwCrbKgIupBGAfhNBnRhZT2Uyl1qkS2wT+ryty
30PCWFh/cRGdG1lcRJL0GfgwYETza283bXXOrk4U3pMABOJN+aEwYtUUbP5pX4A2xB2OegeGQxAO
5xvx55ovsj1Qac3yZATZ6Mv9YMveTgCfRN+pnh/1UvMrXkdolPJVa2/4htVFAWEXmrBQmwWP1KUp
4g2JcFInf9TtVh4mt2zAxBsTXydtdrjuJ+h8gS7jdsAb58oShRdaulirJG5RajZ6QEe0ITkK57ya
iPXg2DU0JVJPeL5n1RNQhjGLBhUjgTwN3mdM9RddjnWgc7sJB7Av3RCN29g7XPm601rIAtP+hDu3
Dy1dA+XP2IvPZQbx2Kzv5RG93L2foHr8Tyx1HoPaqrcfunL8onOZ3tKJVyESO3bklRn6NW3m3Xso
RAUq9chjhagmcGXzGXwZ03Ov12rvWOwzElDfpC6LZyNBr2cOMNWt9NwiGtF+BPonPO5k8V2XXbIf
VT6T8gDHVkuFBJ85vfC0z6FmzMy7iTixP+qZ40Ov6AQacPcgGuL4o2hw9ssq80deftGp/JqC6CUA
hkTt0uKtmj556qkBRhJsK3tQrsld0TNIv9TKT+NchAIYLcicDhy0TTJoEieIG2iEEcPbt7Sqwm5A
r6fVWOjMtpH0bKyyCQZz9I4ewG5BhzrcLm+b7m8cADAAgA6i9/wj5w5rSsUKjievAs+H2VeBst8b
vuGw10KScyPzZXXmsBtWmkOZpDmA43oAreQ3s6SRqiAsI5IdVnzj/KzAsGfNNyjYmkB5optqYa8c
MdaxHPPH3By5X2exeKSp1tw0Lo1vG2zqwEjlFBHNpLcG09OXoUMtLWj1SdyjH9fdWV1eHiekCPZj
Ulob2aG1441StYuXGDJ7H463a6H3RtIuf5yoCkq9CTMdDUXF68bJXjnYFHlDNKtBVvED+0JZx21u
93jQZLZbzg1l4hNCw39KTzV+P9ruQ1Ixvjdww9y5bu1s3J6LMc63J/S1EX0C7gQ6mSXEFodv8GKR
jCfm1gdG5EtPSSBAu7Sx1Gu+H/C8eZxI0eIReLmz2tIr7HF0y0dDvqMrL96YxLUo6uzzS+huaaDs
olJ8XmbHbjoCJkycHW8jK/unzv5iW3gA6Ttov8WqLR8jw9TooFFCN37pxo8JSe5dUGuzcgujtXaP
oQIONBiAzzj1i8uY5U1iMDqiJXvGzdfoJbbDtHF2Gtu4Wn6XZ5dXy7mlxSl0oe+MuieDJTd5yJnQ
faaZNzH0Vx2ZBUBEh8VQ+nQQB4uoSNDxlJrWu5tOgSXbw1hWoSbMUIitm3yxN3/HPGBdmFsIEUEi
Br/cM6mpD7GIRfnYk39s+ytlP50tvaY1h3duYhFW1ZYhuzaXJZj7v43DS0IfzHYXF88JWPuuH/Ot
wSwmuQR5aGp2GIxjS59WN+M0dy9vnOb1PYMJmyMfCujk5YwNKgN7az2ALQZp83jiAUGGJyM3qEtu
WFpE3f9em/9aWkTdmqv3WdzAEhpK9ACEJX2QZ8o6mnGe7WIL91PWQOk2aXE76hLV1uuzubJugDoj
HgaPDBKmy4GCk6oFFXg1v5oA8XYq707F+U1cO4cud99rW4uu21thjgKxF7LBIKkCLwU85eXMxhZI
ZilPJiDMIB9XTLdu+q4RY5cPJ4BhtLiKhvRzR3ufdL+ELYJMP7b9P571gheDj2lEu3P2YHhblIYf
/R4iQQjS4Ck8v4aXdSdiES1NklieauOdF23kdp9lZgE49lMN9rGlz9en4eO0Y7rn9xzBjThzPF/O
wtS5habZujy12bOovnfVlxK825VRhLrx7bqpjxvswpSzeBeDMLtvXKnkqahiIHB2NI8KIIw98sqS
x06G4Oy7bvDjDYW7Hv3iyDCB8wPl1suxGaVmplCYUKfK2uU8TDdujdXPI9AFQyzqdh+yS20pLSmd
Up36pAwb45cVv1z//StVcgzAm3mcUIJEumKxOCUk35CT1eSJTQ/2CM0d80aT7713KsbdYD9W9s9S
PEln3HBsqwP7r9nfNZyzmLFVQAW0Ra5OwLm59Dn9CzwdCLEByQJCEWC+D0rKPHPKtM2B3i/GPrC7
2yybWxX3Wv+2MYG/b+7Li/DS0sJHu65kaVbkaJCp0aRsof6/c4T+3Up677WCAij4Cxr3c++R/KYq
W/umsN02ZCAZ/FrHqv9OSIcmYwc/T5/IsBvR7Ia+E0vuKn14w0vROQGrBQaErHAjwNrJaxInPwpG
HBZkyon/UVSXIGKehp1XduyzlZFPOWvMoB3cep84Nv9UGVM+RUlOs4e+Mc1fmUj4cHDxHLhF80n3
qvG+C1rmQvdPxN5dVrXTc1dVPbJB2viUetpbSgr6BC2NKqJlo+9LOSE5lNRFehKJ2+9R8XUKH5oK
VkQqMB4FPPP4DR8KkFG7qYYnJgN6sTSTxOeA4u4tXqC3gWmQk0hsa9cOMbut0qm9yQ0H78aOq6Pt
iuTGbnAP5GpM9xo2DEjn0S4/gAJhx8vODJPRjB8NRPUoq6APybQlot5xGALTyhLqM0f3Pou60h7S
vJed7wiHfxeeKI+62nk9+xXT/psN5LXItIPKrZCA6eU5zd3+dtD5U6qN9r6eOnaTu80UpQ2gT2hO
0fGS62TAW3sMCCiVHmLe9ieGYuAXx8y0Hw3aWHbZlPMXm2raraKdCqQ1kq+dO5dnsrF6cHrZ7wtX
5lhhQ8nAkE76tWeG99TgfgTlVfZDgW1zNyjkDUHem+2qthsik6ZkpzKnCSiJxRFVHyjzWVV8EClt
8YiFpgHgLsAdNuYUGEaR36Bhx8VXBA/6yfzOGq8G6YBUoXK8NERgNgZaDbRI8KpnRlBoU/Gsj6R6
VU3vPRdmk9+n4LDyG1ScbmuSGA88LsHBEfcVcCAQYWqNpH3vKsb20itJUIKHfk/K2Lk3rATdK2iD
ABk9cgvSHKBZCelsdM+T0TeckhxLp7a+6dLSfhkj4iiagwTBRZPrTV8VLOKNXu8zpmOyRQXZDE/k
EVJ0UFKQzbgjmsFD0xnYjRs3xlGzWL8nCUhrsxivcU0aXdANMQ/MPDf3rt0hqKg8Z8Pvf4yZLg/9
wm3asdaSvi/yB7R17Uz6ucv2FBzyMf3nunshKzcakvxg20BXqD1TvV9eMEiuJVNRT9nDZKXut84h
eQXZJGc4xpbLcAaQpmJ27EVEH9UBF4nrK2HSsHW7/kiMgvpTVWgQ/P6KHGPgQIXkfurzKjDZl9bW
IWlLxohlaMAXalSPaaWL796AHWO62W4YhRlAKMUMOl3YDzVeSnuoCU9RLtCYm7NqCLu+bO7HeLSe
USfq9pqp4h2PIRAymUo8ZkzTwnYo3yUd+kPmIDOi2TkJOePgcQVN9D6vWvadjWW9q1z6j6yh8pd0
yLUSldGgobF1LzskpXrq7UyHDc+6VCLyqNcBy1m4/KWzivJg4aUa9cX4qxosqJP0IC6wpM723K16
RAFanwZViQ0xgfYFOAcdL5HY4j4ZsvHXmBm2r+dc7OMBykBpAV3Vrhyyh8pgbVAPafckarmVv1/s
nn+9n6HKjSgU9y5wApeLqmH8hEo2njqatj5rmlvEgrvahOiJ3pMN3qfFDvptbBZvQbZxJkReRr00
L2ilUME/kcoJJ0e7B1n1I/QpqyD2vAKtZuYOEjw/zEbbCLdX7nicWR0Zc7QKoOiyjI2yptQcbqQP
8HINaNnQUVeDkWzjgGCqlrcvmm/hG0zIEX4oIplxAqy8VOmDKUKLg1szUnmIAn/OwuuGVkdzZmj+
+1nEEme5puA9YYg/xHbm19VG7LoWiiFHB3gFyjpo6l8yatapIaFTqqUPnaVOqUxfSyY4eL7FL5WJ
pzh1kLE179HScTek4mfbTa8bI5yj48VcIsmCmbRnl4OK5uUQIcKU26BfjE9ENTLzU7ei+wHkA6+O
WVl+B+WP0B2H8sBzR4YDI91dX5VDJFoBKdCpy7+gfd+4hyp0HJUQcQyU2yavjUGqkHLsgB5Cs7s4
1umhjz21wwXxC90z3X1Hy+EmGZO2B1LHKHeF0/HnulTuU4q+lsAYSnknUjSemmi8C92MTCFS2kjV
KlpMXyRW5SmWnDyBiDT5Ffde8ynREUldn5wlquhfxwjvFxvqF3g6LnNRhRE7ozTpcLLpi64dELH5
WV+HsVZAOTJMtfdeJHA5G7nVxVPtX1ZtMGEC5oM+3Q+FxKIrSeLpA0Rd2hBBB8fjGDQEtYb0TunQ
fUOqdD/FW4jklSebO6dWgZ6fOaWWbTdD5Q0cCKrsobTIfROnkC+JzTdJuiOty32Sxk8bszu/hBdb
zwX92yxhg4YU5Bcvt14xdVVd6wS+oiXNnZuN012HDFckHGZGqnbyI2ZB5/CVJn2wRpfeMpVqR5SV
4y1BrXmXX/sp5uKnMHQ0GdxNH2YiiKYajtRqn5U1/XHFCZKZBGUgQDgIXnZL78icnPDCSR+IYQS4
qfzBfe0kCq9i4/m95rjODS3eJ13RaRKyrekDo+85CI1KQE2vr96aBWeWLYfMHnSIlsUz2dHWbTyG
VIUx+ZqjQxZow8svjgESRxSNUTh4Npii4ZwWk0UVbYZcx35UGiJIT4HVr/Z7TfNR+wpBex+YW8oY
axbBoQmoLDpt0M+78IWVRFY6G1osT+mRWzz8yZ1ydBUZdUdPaevi5tTLIX1Ro7klG7R2EYClUUeq
BGxuc6bqcgeWkhe6FyvrZBqd3OfCMl8r8H09E1NVN7QDwstFvQUCWW67S3JcqWmX0Z2pjOTXHy8s
Sq5AEiGh/Js18vKHGJ60RMKkdWrL8phVzXEri7yyc2Zxp7kRDcTISNdeGjC7uigSmZBTfWc4D/VW
c/TW55eLKLQpGywQ9Yz8WJYH1Dyvz8+Kq7j4+XOcdxYTNNwuDaD8yAn535r/ANH7sKW5ba5cysAn
YNfjgMHjLbH+gN7Zhqwy99SSsohBB6ARsDBlEIADQ4AgXUSgSPA05x/lvssA7EY9tj1qMZCNQ588
Q8rTR7OjtSs4aZ5yzdAjjkLYt6Kr5ZcuQ2DlI+xEwt5wtgCQi9n/192F00MBsNfRJ7qY/YLmSmgd
7i4uez8t3BdAMb5fX4CFidkvXEzOYgFALJqXBRrwToQ8Fzd9/2cIbIwAuvfYm0DxQKoJIITL9fVq
gAJimxknVkAfLB/u8IB/vz6CxRaaTTjonwZYCLk36wM0SVqNIamsyMlLTebTUUvf9DQWeIBxtmFq
MVmzKcA4EUjMqmqzLPXlaMAfoAmEVRwphoRWfpna7HumIbHyxyOC90JbsgO6ezxYF76amyh4423I
gd8B0qjJAsbfU+PPn1C/nxRzTDRTqi83V9Yh6eDUUpziyYpKUNexNHL1u5FtNVzOW+gsHPg9a6jY
2XiAz83BS1Cn0Y+x0NUoTobB6psWIspR2oNHb/DSLwaOXvjns3dubjF7XUPQCOzCXNflPjIC4aSS
yHZ+XLfy8U2IOcPjDIlRVCQ/9F6arCbM1D1x4mKWH3f3njzZtvDz/NsApCe1e+Djit11oytbHaEd
XqCzIjqEEBaBCAGnylT3E4xOvT+Zj27f+Zm1ETCvbXICzCrow1CAR236cpPjmI3WAADbyc6Ir97i
4Q+bSn/vh3MDi1Pkyo7Z2OPipL9BrN63d7axJX04r/Fyy52bmMd4dq1AaEeWpYKJ5KCDAUz7EagY
ibgN37m2sQFNBHkwqkkQHluksGp99OKGwYrivkb3EwRhdu5fzdacuwKCGCBSa7HmCSFsEGnBT+lA
d6hl+BJvCdv9eX1nrTzOgAeB7pw3pxnATLs4Ne7o9V1hoLO7HnAwdxlaDDkSoykgPbeFAyK1N7lF
M7a20c5NLkaWaUD7WknDT/LeaiJRH64Paevzi9UReIh3poeJG5KnUT1ALP3Pvw+M+sx4DB8NtMDl
Hmu9xjTQ/spOrTf66VyQ2CJUXjvus1CWDdQtVmZZiO/BaJQA281Oaf5qJm5Y8q9V+fkvRjGX32YA
Ivbx4jCqgkjbcQp2GnyE6YHdbuWwVgfhokCGChyKZMtrZhTxACZxnZ8qEyn3m4Luxnr/F2M4M7GI
YVjvEiNnBj+Nw5HLw/hnMSr81VzVQ8YC/2bM+GKKWq4XXt677ETH5tiOw707PANT96djMCCjDVEZ
BPOohC7v/AlND0Y9TtOpHY8o5SO7c/37Hz0ivv+bfRwRsA3CgMvdaghZMAbM4skG/xZ3fzHUSFJ1
jG0elXa5UXRdNUZwPVK0VCEdMf/9zP16ELXN9KSaTtSobyp5T9GlJvXM10fH14e/mLlZLQP3IQJl
tCRfGmsBbqVw9fKUfGutg+dtTNyKZwS2GCDnWagHx8RbfN9UVl0WvTadUA97tEwGSiWvDUAL8ozO
bNDI9vTVLooXjSfH0RKv15ft4+lBQtaYtWlRAEN9fOHEJt4nNrMYOzHDfCtb/RMaZH5aQ7wxyI++
8sLMEsdlu71Cf49gJ1GRX7oEqxIyRddHMh/CyysZJiB3hHw2usaRkLtcpsLo+AjhGHZK1NfR8nbI
eYBZZAhBohL+hSWkOxCrI6fyQW49GbxBM7yWnQpL3pKOJwF3uiDtEQqW07DRgbxEcc3eYcYquqjx
6xR3wbyCZ3s9pnHbWWQaTm0jmh0siUCvuv5JGAm5pcKcIubqgV08AAOc+71XJ8fcdVpUW/viRUKI
N0rNjPpt66qoYa7tx5yPN9dnZOU8XvzGeW3OfqOtGqOsOR9OfalHRQq+31LURwWuHNuo32XVRtft
ra01OumQ4AEP0EwhemkP6T+Po0g7nJLObHwz0Q5mxyM0Jd6P5Sbn0Oy5lhsL7EbIt8+yuSB+vTTW
M6fWu6YdTob5U4mfmfaZWK9cPhog2K2RTz7qhXbj9Miedz8ma+N9uzaz58bng3U2s72paTRl3XAa
6gFFM1N864h4nQqdBqp2Dxbf6iNdCiP93m8EYofI9SKzBLngS4tTMWvLWcNwKvV6mMuPxqGzMggf
m8gRVBPLb9vSyh+YCXaIrHeSgPaATjm9wQLcPc7GSq/5J6RWEGvr9pxaXJzqsSurkqdqPPUCnRFD
qz0UvPw5pVu4t7UddW5nEStCgRmpLx2Fx7q7N1geaqUW5GUajPUf8sn/a34RzyNUmYtIyxqSl5St
F8c9kLmplnwHWczgF0We/rh+QlbnDZUBYCxdPPWXADKXD2pypTGeRto9yloeSDtF2ZBucEctkd6/
R+OhGjBf+sDQLbt0hn600tK0UHNRXEVU1CqKDWCR4lGz/BpRf5gADBEkVlt+4nVZRdImKgSexUAv
Qev4nWmAuahGUFIx/Q9hk/OPA3ERABjICUCWbnklADw8jTIrhlMNGhHUSHwrOWrmkTvv1yd75XYD
kgkvG5BCWzryUJdHZnBQAs847HD9fap+Gn29cbetxQgXFhYxgkRjdC7KCqDEadei94tAvptnFcC7
L72BPhHxhre775oquD6yFfdzYXfh+6oKFfrKhd2hfevsJPAGcGAchuI5j9/+3BJoL2aSW8R1H116
XNd0mB2dU3yDtkc6nXj9c8AbXj1fN7S2WGeGlo15zIxtsGMy3FUmdLHvtmSitj6/2AtUH9LcjjGO
CTAQm3JgIbbyXau74XwIi92AokdVWdp8KbQnibudNDF6BYtdNb4psw6xU4LCyHeSbEzdilNBQwGO
E4Xn+sj7aTqxBkXvdAAPbyUj1thjNLNT3CUWlFOur9KaKZC9ODMkAkJDy/Im2uVL2hjITFNa3JHU
PqTxXe9sXK5bRhbzWFfChGi3GE7xqKAi8z6Qbxnaoq6PZO0InY9kcYRcMqA130NslHo3yYyycA+2
+epYn2wa/m+W5q15Fit0YC0d2xLDUWmYkQAv7cEJkuE+Hze8/toePx/SPK9nhrilgKnVFUresbzV
E+eZFNb362NZuY9Bn/ff9Z//fmZiKqFPbGmYNRdvoaT+nllGYAKUt8XOsToUQpD/QIofBhfxhTl2
JO1KHKUil84xcR09nDTVRNdHs7YHkL5D4yKQyHM56HI0VYHGGzeb49Wyos+8RzWnL/QGaCzLC8es
7o4jV/37daNrU3hudLG7U5GnU1zjCBnlHRAqqQXQxZ1Wv163sjI09BkRZKmBSYGs5CIU79PCS6Dv
yE6ZbNSTqbrpoJeNd+OBLyrknhyfcsq2upvWglSCuAYICLScYk4Xh4rrOEny/0i7st24dWz7RQI0
UtSrpJrsKiu2E8fJC5GTQQM1UQNF6evvknHvbVsllJDTjW7gNA5Q2xxEbu69BgPbY9IeSfujccl9
kw47uEAFYJwdBJGhk1xYkl0YU2Ezbbx3Vg4OyLGj3QA1aVxWy11T9R6AwVnXPLRW6Q+xDZu1F3OL
tbsyswiC/+JWtEGvWowRngy6KETRPCSGd5fGgMjVzblXMOjL72q5mWLMe3DxzIGQwBvIHDwA9Bs/
7lE7HbqCx1nz0BTZo5Mz3TezBgah/IfTztB2zlM/lvaXQjZ+Q5JAFSLb395LKx/jXIMABwG9L/uK
mCfzhDVj4Qk0s7PvnviWDv0W3XLO469G+Z8QS/oBHigQh2pd8cCNI+qql2wkMOp5NqfMr0n3ZNv/
YqfAMWNeQmjzwNT246xaORilsW2Lh7Ssf5BefZF9+6wppG+3p27lY8e3h99HGj4DMRar1yvHbKaO
iAcjs/FKuxT95757JOm322HWVgjVFaS5QD2gYrw4lqUHdpAbN+KBPXbOhW55C6+NAm+8Of0DhORq
y49lP2AlBGZL2w3iXsofrQtY+MZpvPL1AsgA8BxelWBILisq4KvX+ghY3EORO3et1gZTDy8grjbC
rGy1WdNkhmgBEAOX4Y9LDyg1L0Ue62imqd91Yn9jnfer6+m5KDTmj6jr+Ab+VXB7ha6jzm1qNI0A
hHOvYVqp23mjqkf9wYEucjj1Ew2FqfkktuEPweNgZKBCG+NW9e16Y8xhUYBHTcYACnrGSLy7r3M1
DUIrc/2hNkL7izQOt0f1Nlkfv9uPv7+4QfGwxP1d4/chB5r7kBGGEz1sbMNe5Q/wAtzxwj70Q/fT
TKtXvGh+NM20rzUUaYypDLS8ZeFkOHs10oep13wvMSE3Zn/KmHXMqHqspYdvxWwv+SRkqFv9Fyg7
f1ZxHJhxfaio3BmmeOZlDeCUBC0uVjuGOlwHHL/Vk5cGuvR4a6fopXcvZUOOfHAColmB0Rn3XMoD
bs6NCvgSdIK3LUgls7Y3SoM4KZd9Fa8kNCN8wITXCY8mTvu7oWrNS6kMeYwT03iC7WcqfRALqsiz
9Z+a1jXPY8w94pP+wMhl+j4kfZ2HWkr5xWOkDElNfzZ1g5pp148bX8P1Bnn7M2elexedmmVZSbP7
ygUklFxGCqbNaxze3iDQbL862QlaQIAmoiYLLr07X6fvdqAr+JiMVetcSkqKQKR052Tja9tPgWUM
O1i4pL4h4lAw9FBLaw+W4Z3TWFCOFOUJOpY/QHXwW9UBmtywR82lJ2Vnx7JsTvi5sILZiM6rAHII
SN3GDvqM0EMqKe/DUeEB3tA40ruO34FOCF+Y3P5tjvQ+rkx0uM3mU1/H5yL3HkXVxPeqai59UqFq
nIodqcAbydJDZo39n9gSQLSzrA0bGFL7tQuh4pINB1XTr2XWZYATqYdElYPPjXanGfm9OScfqSUs
f0hgndt7U3sSKbzGisE2fUnzYadgKR6mnIemq/2hdRYo0HNoWoK2U8H+UhO+KyE9AyWj1Odj2u0Z
6sXCZ0n+TVFylmX3NXW8cCjpya5F5Bjtxcmy0LKSp65LTorpJ7vz7hkE9NOsvYNC8ldwrE+JTY7g
D0Gitw+ndgr5kO8NYl4K1R6zSnx2WXOanPg8Jfm+Qm1q6r5VlREOrbOTrnaBswzO5cHbOUMN48/x
WI3uZ4OwpzyR6Bt7jR7yiZzjRkcVUgw/7FL/WllDiHrpAynMnRg8EFzyh5IPyanQJJDnVO3MBDuB
mrskdf6B5dWdHnd9UHpZHJSTF/tqzJN9ZcQpKAnpw2RlqDgO2VOq2tDq7H+00nH3NryHQmD1IdMy
lN+t2G3uRJodSA9TN9SzSA32jzWGvM/tgxMXJ9stQO6AwGYAmhbAyJT9yNKkucsbzwhdoQNB4g4h
Bd7bB+0sCfq4/q46CIYR5mzgWVc+QcieAagM9TMU65ZEwqKsjKHl0rnYmvfdqKqvidz4yN/aRR+P
afI+xFvl4t1HiJdM3rWqdy661+oPzDZjSB4O5tdRq8oxAEcNZ5NjhYa+Zyhgj2EkG/Okp5m+a4o/
lk4PJdRxNagdq99ChB021aXqW3RFLUEeCr0Bf4eEpTXKHTy/pxBK8dMLz4z2zOEos3HnXCcjKGw6
AKhYOGvx2FiUhFOW6IBGGOpCSB206qGFu1RTP9M42Zi165PrY6DFEwp4acftrAlJ23SstN/ojCV/
X+l4HwIwqY+HY+8MUsMTWl1S2CZkn2uxF91fF1M+hljc0HUJzmE9TxcvdhPcJrXv+lZ6SBdIS1x6
2F4omet4sM+klcVMga5SM0CCnQtp3BI46ak5mLR/LoHpNBIr8EBJsryeh5M+DXvPSM29WU9d2Oja
T7Mdd7XVh4wnxS6G6/gkJfRkPDJfjiep8SeNlK+9akKQ1IbTpPIcJ2ycnLMO7taj6sSubsFu5JP4
ouB9fSJaFjRM+6aL+nHQdJDAh6dish61sYTym31Oh4FflCkL+LGNT8Qrd7K3DyYugL62XxnPv3tF
8jWPC8cHx8oIjKZB0uCpH2UmvztGdzb1+jLaRpjK+uLm9SkepoAnnuVTaNuMXfodzRukMo5zTtHc
249xXIHBaZ47qEzz1v6sjw7uMhHY0gr0ptnbiUShC9ixRBr3+DSPaTY9G7nl+EPmnVGYfb59JV+/
X7FYAALAMQ0o0Kvqe5JT0JhSSS5OJ2NcZqL263586s30qdI1nxGy8Qa6Tn1n6Dl6dA7adCDNLwoe
fORVIflkXLyphOJKklB2N5aqex64Bz9S8IvxZSVjdynbsdrfHiyZf/zjyYczmoBFjwLPCqaSmmhf
uD0bLgmk2s7CasQXt+iKU98JK5CoLh3AqUu+oKepzXYe5J8cwKs7AHwgPRrr1h1MD5rZgJS+gL/r
nJu04zCsrnPbd9wEJB8l0toHIy99Hstc7Xjs/FM1Zvzcj1XNA7Nu408q0+UTXvjOzsljiDSgBaO/
mLWl/2wZdA9t2eEaxncAteIJiEyo/n1jutPtvcr1vlBm4gAatRJlNjGc3allZ7ut5b2gSXrRtFSE
KDF3x9GABLHsWQdNAiO971sFtS+Tu59aycbPjJHhiyxrnNjIg38bZgu+NHZmkIIvy3yREK2AhD+J
g4zJBkqiyjpAHXqr5jqfA4vFwAGBuhDObgj8LLuGPLMHvJKpvFht99qYyU44MqDCCkucEoUj9tPA
ntJNXeOVDQiJ1/nhqkPW5OphSVtXo6mZDpcKIJ4+/VOlX5LulCdoI4IEUTk/Nvbc9SjxRMZ+Q0UR
D9plJxHvFSppP464N3Z9H8niBAl0e+tcv84a0AqeGTAguOLkXYLEhCtFHdNyvGTicSyjv4cfAvLi
wKTKhhE6vp5F4WKAhXgndFwbhTcU8C62Nd/o4686gd3N308XrijQGNDUBrx6cUFBi7VwVWypi6Ge
qbnHplPu/bAFR1vJGgCn+0+UxSGEXWHUw/wtuVbqwxvxkFvfurns73y5PZyVrOFDoMXEaQJyuZWO
QHr1Bw8IiGXq+tf/LsS8Nd5lc8qkyuEmQnAviNWltQNt2KC+Xl8SWP75CTuD3q8ZqB23mdEV83S1
ON7gIJn8EF3QAmmQ/n06B3KSgzgoVZtX8k61ofqpqwx54Y4rf6WFPh04jKKiNLPMHWRYgLe/PXsr
O2FmQ6EDjbcTbsJ56O9mL6+qxu5rIi/Q6QS9mx9tDKsEcoGpLevxlVkEeAy4bRMlaceg85/yLpTu
TPZY4Ka7yJaYp6lPp0NZ1+JXkXjq2er0LHDVAL7o7QGunAzgjszVOkCUcMguBmgxxXuh5fLi2I3Y
NaOu76U7ahvrtrLPHWAv4X86UzqvNI4dq+mh0FnLizE04yehRo56Tmzsxt7agma84YYW9wY6jrN9
OAp2QJMt8kuuGzFIOlxekklmD7KwK9+ANE7UE9F+SurJ+snHbrq4rhM/NNOk/cgSnsJQmAyAmxXl
t26i6R3Drb2rWTIFZQcMmpb32ZMnPTzHK4OhkAQzF6ucJp8UjtkHcVfkuxz+F77KE2hkqA4K5KIS
eyVzGg7NFJ9x4fdB7XW6j4tzOCaq/dnVtgTaUcM301diN6rqoHSF16asIXBslRB9xD3tj0TtmgRa
fwPlKbIQFfvA+wV15sR7WznoXeSud0qtDifvlJihKTTn1JewuCGZnX8Fp/i3oTrnt6cmErR11+06
2+jvTGNguzTpxCErBY/0soeuXI9eyW+g4LVLTjsz9y0jg84IadrhscvYUG7UOde2BbYEBJ0JMKBX
9aS6iM1JB7vkYnc6uwxV1X7nkHc5G101btTaVrIJlNVRYgNw3UUdd7HPp4bVViL5cGm1vtxPxKER
Z5JFQoM1JJSarB3rqvzsmjn7jWdo8i9GOkvQQnEX2Ah0mz5+3LzlGpC3zXChxviz6cHzJhm8peJ8
C3C+cop8ePAuxtkbeWJBa0hdEuaDs0vjkMrHMYvklpf1yslIADo3MKceOlzL9AxqLcLTcktehukR
bTsIdt6X9ldD+3X7fFpLx5AcQWCcQnoA5emPEzdmWk6Vy+SFVG7AYrvwi7F4dRX/qUO0cNakeZmg
zLFxKq4NjqKFRQl8GABJXcxikg9gcWVyunQJUBlxNDnfY4MHU7GlYH0VCKBdPHJcbAz0F/DA+jg8
gMU9IgaRRbZ3hqEK615LQEDcb7cncS0KAccccEv43+Bw/BjFYGC+ceKkkZRwth+gfmHAwMAFcCvd
2OerkWy8EzEagJGXy5Xx2kaXhKVR5lh32IsHW1Z+n1d3OaHH24O6urkwddRBg2SmDYL3sFijXjrT
QKD3E43Fvbuvp42k5upsws970AxBqglyxVWhbTRrkxXAbUaNVu6Fyz+PqEiSdtqAYbw19T5cV3Mc
+L6j5eeaQKgv1kZ5OkoSCs4CnlWEVr23S5SQn1N+Yf0TGGNZ91xD3QdtGT9TTxAd2tjpV+fFW3hg
/mcg9DUwlnYVLzq9SyMxuHPt+rlW2vcezhAZq+8mENVuL9rqrOLV9n/hFtkoBFLqPHEg/MJNB0JF
PDCc1+SvaRKLMS2mVLfVUDijTKNyaH3XuvPaje9pZRTYdZYLaXgYqWPlPn5PcQLcgj1gFGD2Bl5h
BIX9UlSn21O1sr8RBNLFAD+616hZjbsJ5Mso6P75N0ZetrACKwsPXJaNLg5IY0CkLz4f7DtdIG3J
olpHMUBDL/K+jG35AyIDJMxyF/kOdMrC22NanTiYA+hgfMyE3MXKDAWNp8HA8QC+dWBSEYzeKUny
vz+EXB1w0Rloj4tpiTsjjtBqFU9Yfyvxe/uxVC9ZO2vGbazQ1d2Eyw9RZmAq/gcZ2I/bwC4SGMk7
Lo+6N6QeVfq+q2EPDBmnL7CNFv4ABmVgZ7VzuD2NS+kCoFMRGWxvaqJSP/8JHyNrQgDTCVJ2ZIlk
Z2j2AT3sPfwFviuzPcmq/t04zoWTKbRFeTb7P7fDX68iSgkw+gCIELp/QPZ9jA5BsZzC+6mK9MdW
BXnnx38NIgEs512EZSe6NPXCrgkioKnrPHVClD8UN+XWRlkdyFvBD0c8SsSLgTRZzKzEiKtIqX35
S/W/CX28PVXXHzHIWvPthCcdXBCWkA7Ze7mYmrKO7Mxrg2ywm1Cvhy0qxcp+QJjZ/RcSlibqIsuy
iDIz3hhNHel5/sB0E8Jgya7yXqzsS5nZZzoZYWIQKOigB9gVGx/11RgBIwGaBP/B424F8DEQOonM
mKK2ld6pzbR2j852+7cJ/CLK/Fe8ex5rs+RyQWerMXZIR+AfIEBVjHQnilOVH+yp83F53l68q2QG
IVFlAo4FFWnQ1BbbQ8BYCm65pR65UrFziQdfVCiWhSbwmaFnNdnGZlmNZ6K0hXwGSgjLMprnle2U
NWyKVFOkwVA7O7cszl6d/eyhKXZ7bFdbfx7bu1iL6fSq0rKYl8C3vJ4iarUH2agnMhm7fxMGVyQM
MkAVX9brtDpGex4HUZTDHcafmi7IFS190QwbicXK3EFsAcJrEFIBXmfJlYCvGOTP2KhFlnme6q+8
ebC6H22WbEzbNWgRHFsd9woE4VEVApD64za0RMcFMCpapFfmk2spf+KgTEz3pQNHxAJCy9Iow6ZR
zjnRWHuUaJ3vqITV5u15vbp65j8DNw/AtTCavFKO0tRYAYgB1c2pN3w93sXVTqYM8lHPJZdwkd7f
DreyWxAOqYIxXzpgYXwcNXeIBg0AjDrN7zIKIekv/ZZU7UaIJbvQE6nm2KzXkI88aPzVJId2C8c3
7+kPqfbbpP3/KKzFKZmDh40q16BFeb4fyj3nG3nH1hDMj7NE0wrfbINZkrzygZiFzkjum8PL7bVY
W3okNQBXop6BStNiFLZeFVqhURZ11s+E5oHhfRq6k6Hde+OE9/6W1P3apKFuN3uHe5CdWj6Fyywx
rdgzWTRM31LoZYtmSy986RANFgTM6N6FmEf87mgfNVn3ZoYQNcqiZ1JYLxzMwwGCz5GW18WxHZXn
865qGt+xpk+mF3NY8I4/LOWEEAgNGLOeqpTAAY729cYHv7amqMVS06Sujhxv8b03VlbbMWMsyqf7
CuJUCq1gb6toM//IcmPivJ/vGOAyryzUYEFtj+2o02hEqeH0md1bWxI76GHejuEt0AMyqVK7BToj
MhU1ojFHCbaU0DSuB4BmWopiX6Hqn3XmentJreG1IqLatcpyTxLYCcjG0m/gz0MNOYt/tUgLQ6OF
2owOJG7gCC8LZeHIuwoh7ky0wo9CN/tTXEoNFUuJWmRnuvKg6W11MAp84TG0t3qf6j3xbYhsnSDM
nIVouKb+OGOTOTEMmBfUIjDtVPeZk353JTF2qpclqqIOCVugbnJ4XEMgkWqhndpgkAbCAENMfxrQ
laajrIK4UQks1L2g0HNI/max5o9x5fpdAyMoqJGaD1ZqE5+bRuvXhlXDfk815yEzirM5uMNRB6Xw
kHmkOqedVwSAjGsXrUxfRekC01pRVby2UqGmq9K8ClHQHsH7HhvtIKa620krc3YdT+pPWWxYR/Av
3a9FnFgHtL2tcOzT7m5oWHpXViQHX1Hr7jS4Z/p6kY73rau3UZK4gBTIGoBPyNgdIEn1kqRwUmGD
y3aj6ZZ39tRmR+45zaEv9HrnJSBBJKjuhPBhJUDttHkEbhELUubkAbJozGdBurDUcBEzLq1dQ6xy
P4Acu+9cDdZwFArBSsXDueoS+y61gJqJe4MflcnqHVoFaEwkcOCB/o8HmW1lwsTWToKxVipUINn6
iXLHcz02PRaoH86M8sJX9kAO+qT3n6k2F7szl0WNm7H9gLpU1Lpu6jvpkPo5uh1QyQFawtY1urcd
9mCxLt+1jAOtDpweDGd0/cvt0/TqGQyowdz5QBMEyGvkDx/Pnpx4ok1pQyBD6AQJoyFn40Fz2Vky
tDJzvkklWjlQEBDfOLRicZEuMZ+G0cWqmzoSZTBlyrXps63pF+U5f26PazXMXMBChRadl+WLQK/H
DO8SRiLTFpqvGeZrb1rdoTKd+ng70urhhbzAgkjUjPle3Ec5xL1lxwiNYJwauAngyYNRhEBFv2S9
+fV2rLW7D0LYePOiYnbN9EmpUyPTi1nkqZL6OErv7ZxfNFMB/EcrMIt4aOTeBnt/9eREexu1RgDz
r1LLOk9h7pR3LDK/U7hd7W4PaevXF0lDY3lTpVX4dVKB9wJQptNvVDJXtjjmC+KKIGRgBMstDixh
7k2OYpFR5HexlRxykYWl53yC1m3laynZ2BBrI8JbFOUXdDpA7FkUJ6g7ZJNEOynypuI3JOl3TZb+
iyGhCwwy/9wYAEX441c7olzVS2tgEWypgs7Wz24FTwXjl3C6XaJtOYSvfEvwoYE+K1AheAsue6Qg
YLGsqAwPKuSgPYPHzp1sn09b6OqtMIs0KMsGCU3KyYsmN0pN4WvDCUnTxsNhbTO8H8sik+8KawDc
BEGMIqqGU1H7ljrXwNy2G0DVtU/1XaA3GOC7pK7us0lJikBWfxjcx6F6IgXUtRILXn9/WmejjL4x
d8vjbiKd1qTtiGjS+2Jp2aEj4z3DZXb7Y10NA7tRqBR5QO0syzngUCGPyZUXjVNQZZ8APtK00+0Q
a8fprEwHBUFI0l71RKGvUtt0muV3YxZInfnAYdEqC0AGuB1oXull0okuDRQ4AOyDTc081ncLxCD/
XNYuXJU0wA2HPynyLJi3N2znpcgFwcYA4O+/izgP/V1Ek4msZwkieq3Y1xX0cepH5XyHkZY/VMfE
rEFq2epvrG7Dd6Ocv4d3McmAXLYZEVPYRcDLAunVC/GAsq+LfZuLYFD2xitwdQFRDAOYCzU5QOU/
RhzRddfjJGEweN1PcN+JHcDM2bcs/Xl7NlfjAFU89yGwWZbQ5lF2MUeDCq5YLYF8IWQY6u+x1+5Z
t/Elr53n8+2B3YjeObA3HwdkaJIDhMi8qG7AJ6S7tN+yib2uX+IFCJ4V4H64jdAfWOxFNOxzq5GK
RNDfiUphHwpKPotBYZmcpzYbd4D25P7sEwBN1uTgZdav25O58mGj4YE8kBJ04668mjQ+xI6RFiQy
Rui+FjKugnGC4SQV2rS7HWrlBEYosAmBgwYEetl44bzV+wo1sYhoXyd1jAe8JDg5pvAO2ZR+WB0W
DirAJ0HHhCvUx6UbdMHbajRJ1Gad7zJrD//3/SC2qlFrYSBBNwM1YSSMfvnHMIBNtXVFE8Cw+zZq
dVP6FgiTe2knW3KAUETGby2OLWwUy52lCyB8utwqMzQcvqKDEzXQVXwcNbeHKjUz/DRuwOB5cKQM
YKyjoVeQiGYnSIreFoycfa2pfxe6rL6CRqOEb3aNcYRaBQT3naIBCtywHwWPh3sklWqviSoNSVbA
uDof6slHbtgFDsyUQvxVv0duAEdiNPI5lpUKwVkqT4Po61Oa5MRvvYbAECX2zolgKAo6sg0AV4Jy
SaqV4iHWPOuTyRJwVuJiDEjqcpTtJufAzC6JWNVx+Nl38c6EGy9ywUru4mKSMNB2nCcYbZCTACjX
b3RbhjWsAnziVCX8RvvpEmfDP2WBv4Cmbnw3ANMdtLgSAdbWYV9jK34HmjIkBYzZhyRuvEMtdOvS
yRZmREJ+jgddHVSFOy12MnpPgSA6JDGrApA01H2c8w7JbwweSBYfJ3ufAUZQGeLeQXUmxbHQl7sU
ZH88Tql7V6MhdgRiQx4y4HvujXrSo9G1x8eiGbzP6LiY923s6DtN00s/M7nu28rS7wqi3N8lw4B4
Y013CYBJYQ5nkzsY1LwxT7zPvIF7Fjg+7WE259xTILYCONAbJ/zT5Fu8j4O+Tvswt7oSCHor9vGY
g0E8bcGRii0QhbvZWMjuzDCHl23osqkP8PGUgVFlXWiAO/inV652KFlKAt1K6V0BjZuLFI59Bx+W
4YEooINiyHmdRQOPAGZn2pHLwXjhid5hY1lK+amkxpcyb9jGUbxym6HjCOoHgG1AmS87joNDa7to
CfyQkmlX5l+0/rdUNfgQ0N8Z/qnbrSbxtUoJnsfvAy6ubCuBaZlGHQccn6gpvinrn5I9pMnRsR5R
7vRbfQrkFlRr7TR5H3NxZSNri2mvISaoNLEMG3DxyP72GbxypUGQF1/d3NkBRHARIs16KBM4zEXu
04USD2RWH25HWBsEWJJQpYAL87xaH49EHpsgA2E7R9L6ZTA4dk0FkHxbjPE35fblaQjPbvT8Zr7k
lXCmMntcqsCcRbx0tD1csqpjU0NkS+urf1Tf2/cw97G+5jbJghG65wEs05owbzJA4LhbhxhB+5gV
Hf37dBzCx+C7UWxTnNKLC8EZuAn/A8yvQ/1Kl4HAKd3Fwd9PMVShAASH1IFFlxVNrc+1LG6lE8Xi
j4xh0hR64vftEGv75H2IxTuzrvPOUh5COOeW5nCE2sJ/zdtguX7ojEEvFGWoa7bBkLEeVsm5g8Zt
9Y0MbIKhtRp9luovTtMiI8+2SLarGxMqaSbqzegXL3veNXfyUvF5xwj3DzBw8dm0SLazOCTENyZv
7bSaPRuRWKH8cA2TQS2ZJ9NEo5hmIkwG8Ll6Kb7CodcM9NT9BQZPETIg+ndUDBa4HRk/dGU2q2JB
EXDy7PiB9E7ho8sBl5u0SveNMWnnFIkiel4QTZQjlGKLgusnjWYW7D0bFOlhJIcSpqeCKi2MU1WD
M49qJbmPSUsOXqriHTg25UsK6bId0bR+b0P/uegcqAehyhv2ZYX/jxcXyqJcAfYKRC6KqQpFSWXv
cKsAIK1D/swGFRTXgMRd3EJomzZQEbk9fxvTt5S5IMq0xpwZNHIHB3pQ7OsgRZgSM/YBGDo0owyM
Et4pt4Oubg9IzVkELjjXsM7KqkgHPjKCyvE81tULIHafYWrobsRZ+7JmwdT/izMP/t27zIt1oUpY
5EUDqgJjmvr2tOXqu/JAgtjrf0IsSh2ml4MhjSJoBN0zM79vHexy+zlBOvZfTdkby//dUFxwo0q7
wVBi8dITA9nJl03z97cUenlQvBvMsr8t4E6RI/ekUV2hRJiWn3Oi+abdPvRt+ouX5BmjFVBBsY/c
Si9ZpvtO1YWjU29kIOv7A/cC8AMWwGnzv383WK0tYTRIWhpJLQ80UB4LMN0hMrK7PaericdMisLp
Du8elHo/xnFUUvJcG2ikcxYyiCvBQtWXhn20R+tb49i/ugx88mk4wcNuowKzNkRkBcgOZljmlZxu
p5eWhBPLvJ6BBlVW7M2n26NbjwC8L3SkgIpYph9mU01F5dU0IuWDPhSYw6ey/X47xtoHhtwDWg1I
QkDJWiQgOut0ieTWjWDOl8h9F2/M0rVqJFLD9wEWX7CjeXUDn0LUKsVDpn0raA/phaPjnnX+QNmu
R6Vv8I5DDzcp59LXF8U7vx9+3R7l6j55/1csPnJRgNWoJgxTLx5gkOpnCYX74Y5XEOqhQZn8Nhj0
j/7cjroxt/ail8qVCbAVboHILapoyMlLm9ONQ2V9YABsI33De/cKOSaKBP4HSeZGmeKREOM9rQFY
sKsazqbs1UnzH3h2P3cN+5mZdGNW3/Acy9Nm7hxBU3qu4C+/8sTVWesYFfLj3hJ60METJ3An1p5o
b/dHIuo0IDQuv+TpyKI2wZsVvKwSziDQt4BXIHzMau1nK2OsAJcyTGOWHA1pupAsV0OYj26xqz3z
xzg2BH1kz9v1Hsngr6TrL5I4gLMA9r/nIyy5WQm/cn8wAb6+vYbW6keIxgiAhgDyQPzs4wlT0haY
pcR1I5PjoOz/kFYrz3Ig5tE1a2NfZQUP+gpqDmKqkLt3Dd3XhVnhrT162M9a8QhjMe1QJL18HKBI
ggbm5IJKzlNnl7U9JIlGVng+GhXsGCM9wkFC9DulWHMwUG0IAKzUAuAZxB0e6fbZg/kQPFgd7xNj
fbWrNWGdhYNGak5G8eI1G8fD24WxXGJoyAOWSMC+uYL0xF0HQf+8RTG2RD1CeP80o/E6OQAyd9WT
23H0J9mjTrsIpY9HQ2sASrMg1T7FvplPKINYr4XOT52VSV/Y4pzQP4lMAVS3tr6E1Y8N5VTk4bOk
mblYJ8h0tFODBCRKIelnOf2OWMfbW2F9J/wnwvwXvLvT0s4uR8fAa0Xv07DgbagVUBUo/76N6BGI
bmLSoUJ9BfJwkgSC49R0I1qLzyZcvibX3Aixfmj8J8bySVQPhtmUveNGVa/d5T1BzZRMvyn8CHzF
ZWQb2U4p7a6Ene2UbOmKreVb7wboLR5Ldmd7RYaPPFJQvI+tV5c8VqisQcv89nJtxVkUNScBnJ+R
Y5ACFtjwHukeKhGaW5L+ay+zNwIIbM2xLFdd0zaBfLQoadS/VBPwL+htC99yoMy6kQys7u+ZafK/
gebhvtt9QIfDgwrI+GiyAwvrRDcOuq3fXyQCSUNaSCPh918hMzDjXzaeKWu/Pyu84pWPF+WV8S08
RsFu4hWNjIZBs8iDXLXG/0XWCdoScDFAYKEHu9hahq0SK+b4Qss21Iun+LUr/8Uq4FU8K73NDWUy
nxHvVkGrkzgh0nJRKTd9UkHxQ5PmX5NtkTLN0j3QIcfpfsVeBySmxWVvIIgsj5MF1YYtofvVxYCM
9SxhjV7GUqTU5ElqFtzDMyGu9lb7g8V0Y7nXvos5n5xhM/PTfpFw6UKHQFCVeFGsHz3zH+TRu4zf
2c105PHGcbZ2Lr8L9XbavVuTBGpeHF0udFvji+GWftv7nfV8+zBZnTB06YDynnGIy9aF8HQYtlfc
i1x9/ISW66excx//RQgXWhJobFmoNi42r9eSMTYcSaNER2Gu8ad0q7G6Ooh3EcyPm5dnk5s3MR5L
dRG0qf8v0L/eXMlE9w/txivWfTL1Ay8Y6jgotCj5u0nh1HC4PUeruwr2QqB9gBt0hVFhtTEYpGAI
IUB057mHe2PI9dAoKj1omt48uCbUPm8HXd1f1MXZO7e/gW39OG3S6eLSymcmMKQUpXNfyXtFN54K
V5eVBco0WsEG3spvHbKPMXKV2VaiZfwx1jXDd6b+yUArA37qP2z4MfzleN5ioc03IyCvn5W0TNxe
10r+CBuSizvan1O7CF2r/HU7zNVaLcIsHn5c0bEgbcUfHYKnZWyiNwWtvljbcV7i/N/fjna1SIto
i/PG0EtNOTYGVROQWCDZVqMJnJKNdPh2lGttLdg/F3lV/A9pV7IjNw5kv0iARO1X5VqrlS5X2e2L
4FXUTm3U8vXz6Bl0ZzKJJMpz6PahAEUGGQwGY3mvOBn8IUj3Zveh0RHE60RIbgAEuP8nwu+OZDr0
P4kOrEIs/EVIf7FUGK+7tDXWVd2AF2lxKu3xcaYW3uQt4NXck20lH/x0eukJ0ayb2rxFb7hAWEMQ
cynSoyDCyMO5OHVgp6GHotlTVEA9jXe48m9CMTCCg1gL9JkIAi6l2LY3GUFrFqfQ+FLEQfP5tokp
lYDvAcCHcHNyNxmeumPYUFacOCNFZIGADNXW4zwuh6CrNWkTnSxpj+Z6CCpv6YuTb6NufQQZ5OTu
2lVzcyqP6JlG0oK1NGBLWUEjPwlzIDbN26FzHvka3MGRP/BlXTRRgVItMCkjPiPudbapAsrVYnZp
eaKgAC5OFVs2nW+ASkkT+ystQcz4oF1EMckOItDBI21VnoL5zsqO7x4IFIaGEBZYTHhqIjNwaWgY
kl/bkgbCnL+Zxkeb/eD5218YG6qCgMxxyHVeJ2GsR8kHGgzVZnXv8jLi1RH4trelKNcJs8nofMJb
EwnUS0Wa1C55KvZjqNJfuEN3jeH+uC1CueWYGEewHAgOe8mSjSQLs8LPy1OxbBpwFAAMxUL/t8aw
FD5NIAai1o3GC6CySYqUNUlMY0zykzW2d9CWIBMzdFE7oS9oDp782nhbciQlbusmLhXJk15IFbqf
RZ5NU5aen6bFCd0bzw169OE8No47vvT1+pvMxjeDjfuGTu995oCvFTyCgJrGcwqzXZKyNXPRAhoU
xSkIHjpWRH364E26kqP4yJVunosIHmhgAnnlUrd0RuBRBaQ4tfZhXZ/RLZvpYJoU1gf0B8zIwTxQ
2pRTa2wYy5qBvfdUlpseDQLvN+6Lz0unNKhrVpAEn18xLpLet/77nQw6fbH+KF2jI8YU3vVs9wdO
l7J2gKA/2MAJ3tSa5mXV6px/XoqfRga48tnD59NqV+avs8801qs4mY6DbgDgLAC2EcPHl78/DUhC
wtzJTpjKjIIG4z2EHhcwDc3t+jeiEK9jShY+7WpkNcPMUEtQgjn5Do3aGhhZ5LcJhKIZ/cu3j6TK
EWAaV4y7o9fhilsoKfLOrOmYnUa3OdmldzQHQGkuYR85zPhf+OWp1/hq1VHByYZqpvDXcnSzAt4G
MFMsO5G8jOeQPEx99zqBXve2aiqDwLsfrhqCkEGTbmuLNCxwsjw7re0pXZ/t9x8XAEiA3APMVkj0
yr3RfM0Iq0cyn0i3D/7Jht3tX3/dvInZwPPvk0tzq4Kp9dEmOZ+AO1W47p45zzMB/FsQWdU9Dz+l
3ZcV88y2jsJREeQgY4NXNZDgQlzW0rJVoACY8sKeThVAYN3pR2k/VMYdKIKZrtalsD2AG2LiEvA5
yKnI6Se/4nZtpul0WpuTMT4sOdqt1q/ABG+Xz2aj64ZVWB2kITEPD41oSh62tStUVbhh81MV0icj
9+K+dl+zQYfzrLA62DSSanibikkKadvm1l1dgw8cTpqDL/otHDVBqE6AtD9hOJCl5aiOgFZxbPbO
u5vxgTlwroCQf+ame8BUu474flB9T43tbO789Odt21Zs/IUIyZPmSVCl/joJFT6ZU7ZFPxBczbNn
lrugfmC1ub0tT2HSF/KkuGNIBjq53szx0AHwG6lRUloi/IJ9McRdoBEm1kcKBIAFivI6Yg6MMsgT
11k4TmVjMX7Kuxf3YPFPt3VRrd3556X37jiaTlL5+PyCcYICQEbbEATS7qanh7b6cluW4shAFcDK
4M7DP7KjTkO36oO24Sd7egYU5bZd3wAtp/Gjims1QMt2iKAGbCAgubm0NwDpYSK7I+MJ8OXAWNng
DgZgHlhAgulwWx3VzuAR4iH0gHu7gjA0giIHcHQ6niho3DPnx6q51zTfl3ee1QZ35rQcT0PcW9ui
2d7++ardOPv58pz9BGa5Ih3w8233Lssf1vm+bzUhmmIv0BsiKpcYSgD8iBSi9f1sDj6mcU6ZdY+7
pbTRC/Jc6Tp7/oDYSUcEYlC2Qy0cEz9yhnApysqyKhRAA4dHOeYRkvZLnXxPyNtUvmIq9Y0euRf5
Mf1lBBvq7Xtr46bH26t5rSreccBIRHsgAd7Pn+n5MzfH+hDcUSsdTg5+Q+nc5RQ8C9+a5t1RKWb7
gWyBhDtIjnCaLq0bv6EpDcyP4LgCGK5Bjk2H8HBtdZcSpPMzE9aErZBAGbqwI1ZozE75fQDRICQA
p/NVmtqo/bYxc9Kfsjcg8M/Nt9v7cG3V+PlYmz+2cB0EkLbsODPzAcHg0ck2mNas+HvPPR6dFvLE
puARx7NJsmqeD0viAo41RqMiBxMNqpu3dbhaIiEgxAMThRt0k8l+kiWpaZZOkcTlI7hLcL/c/vzV
EkmfF6Z8ZqoYMK8W7uLz4Bqzxj7KjZ+pq0mg6VSQ1qgfMyCYJ3kSJ6MNxuICvSEaP6+SgJZpHHok
Ha/hjEO7Tw07HcO4Wb4lwa6i5V8s07kAcXOeLZPXhH5FwgGdHl1j7rseJVmUDZ1HBjx0zWqpdgRe
0sewOWpP2PxLUbVtzDnotcPYsZ4s8Je0VrmZFk3aQrVgYgYNBgUMKJRTLoUsQDF10pYZceaPdDda
vHkoa6PWHA6VKkjPomPOhSaW7It5VRTjhOHvUzDOJydMH/zJPlh9uX2/DQu8Z+DcQBjwii+VydDV
Vk0ZSWIkA+OQT8+5OUVhrWM/vPLqOCoQ4LpoCBE4o0LbMxtghPkG+F+T2J47xJLTxh2yZzSIg9mj
1lwg4kRcXGIQhSYujEtZQP+EY7wUVQJdJOFFmJ7qujZfyrD8jfK2vW1nZ4kwtAWWxSR8d9OOJFMk
2M7Us1drqSZO6Wnr9D/s/sftPVIZHBK08MWgiUJ3gfR1Z2oXEBd06Slf0C4Rct/brmmd7G5LUW1R
iIQcJgJBLYo47FIHUI8sxQCU6FNIfvfLt4V9ZebXuf7+bilIoWJ+AwcUANzy479c3DEfgpKeAh9A
1ZhmHwhmxprtkOtyNWKfJTu4kCRW9WxPAChezKaZ01MPHl6/q06cLHkEvtnvtZvtc+K/VIz8/Avt
AJ0DfESC2UB52HHKco8sCWxvATxLhmR34R7M5SnzdcMG18BcInN6JkmycgaMu550fnoagBS4tUOv
3OSAL9n1juG+ZAaZon4BcVZm1esmN9EX3bCVRmXZ2jvk4zudj1cYD9RFxR/NqQoQhDDHrDE1+/TU
hO6mrT8aax3Zzj92+Pv2Aiu8IkYubYAMYiYd2NLSdWgNC7FmFLJP4NVKNzZGHg4kxBBczcACdluU
OFVX9nMmSlrhoQy8kLMlPa0Lj41lqTfNWoKQcEiislsBjhxG64ruTq4DL1IaLrDHgLMJZ4mn6qXh
VjlbyIQ5tLhwMSywZuw3cugiuYkxOPfNXMavQdI577+kLawqmlxQdgQkn+Rj5jYHtbTD0hOY2Q4V
IBvNqt0maFy9vahKOwmRPsP7AukMGUabNXbltB5NT+W8oCC09NZzAXqW3dguy6aoskBzi6o2UZQ5
UWHABBAaqi7XsrFsnnjgbIO7Cfv7Co/QvZcuzTMfn4x5l7e72mKoGLYzP95WVGWouIAEqw9anBAn
XAqu+VoTWlrpyQaAI12yImq9dec4qWZB1XKQA/gjBp2tl3KAODQhiIbHIe4exZtu/D7oVFHtGcL0
f0WIv585UsFa4zlFSk8tWpPb9EfvP4XuYxF+ur1iilsO6/WfGOloD8hBGDMzsFXUQF9gWXwDfv3m
tgzlaqFV5M+OoA1Kig/LwJxsHgTwmsGwW/2nbnV31Ug1UpSanEkhlwvWAgRxXCzsid2A/qFYu/Ku
Dhydy9XpIpk2uJZXxpcEuqQAeFjQmMYbPJkH1ApuL5paHYw2CghIG3HvpToO5ymSp2L/5/A0mcid
0f69RGxwPAAAwVAnwSDWVbDborAKaK8piQNEipHV19WOTssHfybmX+wNgOdQURe6XEEyez4DN5Rf
40mY0pfK8cB7RjQ+R7UxBBD+JmDUBcm4tDF0hL8xhiaJq24Jt72z/JzsJX0I0Qrx3rSQSGVi3dAj
gtfb1dBLkbROjcH5JO4FtodNOvcAKsgNYlG28cpA1yOsUgyRBMhh0CCMi15SrJtLbo8dnHc374eq
jTzvyFEbuG1tOiHCGs+8zeoYg7204oYACKL3XHRPBdfc7CoRAlYLFQ5RIZIvIXsGAMViZfCZyc77
lhR799f7dTgXIIUOC15aIABJ09NY1GRTJeD6c2Zvjtyx1rU763SRDie4awo3aaCLCWfpAxnY/WXq
oNmVMnAuAbwNwNmrbsVqql3StAhIKG5rELj2p/4v0hwi3vlXhHTHMG671co8I06AlJ6PyDfpumtV
t9i5BOl68dLOIukMJdZiP0/WJlvZrk7qjT1r3KUq5DgXJG3+CtBmQlpsfhVumuKe8eewvAfwhhNE
QBrKdD08Ku8M+ACEgAJdDyxAl+eltgMUnw3oVUVNi3b9WZchUAlAsz5e0sKngTbhUgBJjA4zCD0E
ND8t9kNXDVYZF7x+iHoG8k9XEeE0uhzd1C4yA8zYJit5LofXJtPBuopFl4N58KIKWFeQbl/BqIzY
8SHLasTUNat4lJSmd0h9G0NLC/C754kuhzLjUwdciaDSoAMoF1A0JoD/E2gxcnuIW5jlYHmlETtg
5VytJnJzjckp1xAvd4DkAyrmKtgsctx0U1cYMfO96jQ3ZnJf5o19rPqk1PhO1TESOGeIlEMB5yP5
G2/IWM3ZasQu0Ggn84uDhEpW/IPzq7kHlKsWIIODPosQ/f2S2fVDs2JCHmZn053Pt1TXPaz7vnRu
er7SrkoHIw7TR2Ag+e3r7TtA933J39jMRQzgi2MzbUOeR1Xwz20BltKmz1ZIcjRd0odDLyRkwcaq
IiuL8jfjB9hcf1h//uPG1nCi7rfNMHEegTY+ebn9C5RmBwxfTKrhlYpkzqVnAAn7YoOgFE573IHV
AhRxlo52SSECyU9QCcA9oPfuqgi5WjMgx2gQLyMBFuGySVYbQH4/bysi9kLyDhdSpIB9qlFfWxzD
j4HX91aF1b6Z0zgDjNImraZfDuie/kIe4g70XAKRAvZ9uXCt6SdD5zVBnLjJPhybo8uLqEauaoOp
wzsyoNJ6W6DCGPEABkolZnEAgSdDOrog/Kop7YLYz6dvS1htzaX9fFuEaqfQMII+PgTWAmbmUqe0
d7LRWRs/HtZnQl/s5YM7fL0tQrVNuIlEUC0QNuT4s0+mdcnrPIw9o8mjurSeDdoDNM2pPrvgzELC
Kb+7LfEaqxtTMucixcKeRaM9sdukzTJgjo/TwQAMU+o2O1oFzxOaMC2a7o08ONB8eBt5/8Fc593E
yo/eAgpmUt65tLtbmO51eT31KH4TwAhAowU2nitIk36mqx2meF/YU/rCjOw0VcUu59X9kADNmLNf
Voof19bT1qY64DiFzwGEm8CNA2EwLmzJcsE0VCTosAhjeyyHg+MlwwbEeexAu5TtxqptHhnNv+dl
yDUWfN12JbTGlzGvBukYvLvcibwsQByUGGFs1aPzuCKJeZz7ynzKwP/3CLiq/NAAqepx7Gb2sZo7
czeg0+3OqoZfGpNQWiFIAWCHaCTCHXj5Q2bPz4asQ9XPy2x30xW9E6Urmx7Bl2wdAW/Gv1ZtWURA
txk/dD3tHmuM827rtnM+JT1ptmmT15uEze0BaHDpHNHOaJ/qNi2+3P6hyq06+53SgRwtZttTloQx
ujvohjK2RJjs9F6HZUo2bPDoYepNdxvSRrdXKlfgnkmWDo3VTsgYjFkSD4u9DSjI0JatoSt/KwIR
ci5E/IizkznTKfHKGULE8DLZ0WDf8M3qv7epS1gdDEs0CogchWR1he+OxgQMz7iznX3Iu/2c6VKi
6tX6V4TcnTKh8aVG7BvE01q8VWjwxnjpaZq0IbBKjodGO9R4MLsCTsjLBaunwPC8gYYxTz+mPZKe
s7NPx1+3jU510cD/20ASQbB91duZA6CrXC34yzpHAQAcvHP48bYE1b6fS5CMy1t7kyQFJDTrkQXH
1vte/bB1sMGqs+MBTESgjQKTQu4h9cO6drsyDGITNIxdgwaO8Ks1/lxJBdD5ZuNnu9tKKfcGqSIM
MYEeD/hml3sD7PIkySczjEsMDe68kjMEOx3IwjBwsLkt6k/5QA520A//ryzJf1XITrHOmsJ4doJf
LgXxe+89OeHy1FQM3TbuCUxv37yEAKTWPGKAd7twEs8+2d/+Hcp99JBMCID6i9EQ8fez88tpb4AE
YoGlgBS3Ay2C7f4oOoxsYzKp+rGCiVVzl+sECr9+JjDPO2AuuSsM53W1y6hxvmVm1B5va/UnzLla
XTC+CbxT2I4p9RXVANUq8qwI4370pztMcbytjFjAxpjLJ16Uzc7si2XbtZ776iWlfVdWK4YW15Jt
OCYV4oyC8WHNAn6kazUeHNZ2+94e+catw2kTogN0PxU02Ta8JY+4XBrQc4RUo4TqhhNNfx6y8cCT
kqPFfDAA/7H6SVzY+cH2jq57dE2wJWM2o+Tb2wum2pVzWeIknu2KNWUtJgRC9NA0PvsYWGVyHJeU
/gxoM2wYb3VUpyoH5SPJDPIklKHQ8HIpz2i4lWNmPInnaW99ZbrJfeXnkYnBSx8NCMCDv/y8a7Cy
bnq06wTFgxdbRXx7tVRlX4KWNUxtIXpBpV5yFEE/W5xVThIbWbq8eIBPfVz8IMdUnQ84hY5+42vi
PRmL68eBXwffF8M0U8BbW/zkV7mvCcqU2oKPj6AvHfyGnmTsQ5rUoEJD2t6mW9PdFIbGOFRuGME+
JtQcgc0mZ9JXwNINbkuReDSar20yvdWs3g3NHPUYj466iv3OEl2bvVImasugLkbF6aod3eekHtgA
g5yMR0DSjs5n1lYbg+Nd+K01qSaDr3L8vhjzQDQP6ED5fctQ5Uj9BEfNXuOV/MiRKMCskmYZldt0
JkTy+GbjGVnvBklsAky2oVWky9mrBARoVPJCZIVE69Wl1df5NNhjhlhs2Vn2XdBoFkn3efH3Mx8x
WiNDTIRDRWf7N9B+P6Citr19sFT7cK6B+PuZiHYCNGWVQsRifQjd+3Q6OKPm7Oq0kC68P+CQACNG
sebZ5C8d1Xxep4F0vaWjneW+n8KxmeZ92idf19p89kGA9P9bKMlf06Tu3SWFmKw+JPY2GTdAIfsL
EfAoqNBY6AOUyzNhD+rBlPthvATbwDjyADU0TSyg3IszEZIWNWYqh76HCIpXkI0uGY0KqlsNpSVc
MCALB1q25KarwsvnmXM4EfOQpMj+77v1a1tqepiVUgBCg+lJ9N0gkro0Wjuvwto3W1wG44Z+qJyo
f6kGXbgofqoc0KCX8l8h0o02whdydAkmcVfXz9RhUVvYT3yeXxA7D1EbIMYfBfHJOm/Tsd+UTEfc
oIpGzn6AfMnMIpE6dPgBVY2kT9o+zLX7ONX2S5nO4Oly/6KuDggLsMcIuFjoLbmCvOjnQpAgx0MW
YSbeWDe2oTEPpfnZ4LODIGT/QvH3M29ThBjfaFI8zTvq70sX80hgc7t9iFTXGGYHkSDC9YI2IskC
V5KhmQIvtLgD3i4yErn9irou2Zv+YN2nYzEckS0EjVmL8dvbkoVBXBkMUAUAjwD+deRVL5WzwaVc
0QB+rub5F1TdTk5ub9mM6bGi2YWgFd8Y/gpyg1zjmZSnARw8YC8X7LAyiW4/2Kvtjysq+8A3OZYG
yCp7xNWHGWSOGyTLu/1tPZXyMIgHJgC0x6OWfKmnNSAWyzOk4TL7U5r9puFzmX7q2OttKSrrB88s
qiCIEDAXLh0/H+FqWU4kiNH1trMQ+kyAYGxe8xYJf0vT2KyRJWciONLvuZHbSEuP38v0dSIRQ6aI
gs+j/ee2VqoDcKaVbJ0kNSePT5DEydYKNp3Gaek+Ty63ppg6zxjwrI/z4NvUfnn3hCmSQuGfoQLc
UIgQJb9rAK+HYCAbGZsiSouIT7u/WR0xtPC/35f2nA+GvRID37fqLwk4XLJcV/xSBQv/aYB00OUC
pVaQThMLgthrnm3v4CY7M7m7rYQyYXsuQ/ID3ezbeEeKHIqZ3jWFtSVgAMSz6bVvjI9BOD1YTvXR
Kri3bQbyxax1UApilWQ/dC5fMoKut1F2xc0ZczA5lMFrtR7Czo84f2Ytjeh0mpaft1W+BpkUhoGM
vKA7QfuPKcXBCbxBNtRlEBtmm/EDA38F0r1r9nHsEudniGfnByvnSA6zLKFPg7+sh75L8idCizFK
Gf3Cl6k4YiCg/eAhj73jLAcHM03mLS3p5yat3IPReB0yNdP8/lgCNVYXEL0AOcaNIdk04Gwdb0kc
PBsnJLyq512D//m6/jvFwUThWExoiAHmq7yaueS2xanlxxOoNL8EpaZApDBrZOVRiwyhCk6PFAOv
nbcAmAXVQpayFzfLvi2u2YO1oTre3miFGhf7LP5+dn93fYOJvDUPYne8n1g0JpqrRemIMbouhi/R
8C93OfM27NrUT8X32z1qk4cpAY9Yc3CqZguQK02ooNTmTJq09XhCo8WDF0FcVPd5cQdUq79YLaBj
CDY+AXkmdu1stWhjtxYv6yBuQ/su6fpXbgc/botQ3cV4eP4rQvz9TERPlq5r/SyInYRFZvkDia2N
kzwM86fbchQGRkLkXTB25wmOKMkzp2PeUBcomTGKxfmm9FzjAHKJGei+Rqnxn0obwCBBKOgS8K+0
armNawCFoyAmrH9iY7VHMuSel/TjupR3fH435pRwXYEpct4ehj/lJ3xqGHZJwayJTO9dlx+1zwjh
+q68MdIDAggSMEAysI1rdKabDR3i0XEpfi0o124avwrLaDYn42ANIblfUQZZ0WAMA2wx7XqsC/SZ
RG1uLRHtmQGM1dLURDzK/UQ3MMZMXfw0VzrIpdH0HvdQUV6JAyaxeQ/q3874eNtolOcrFLQkmCYQ
oPaXxmn4ad7nfRnGPjDDnwemY0VRfB83uGiSQdoKQ7OSUVbOwFuzQzBlfs3R86PDHVBd5IC5ClDc
R9FAUFBe/n7W1KS31hBXgzV/cHP60wbOnlfm2yAzPtESjc1+1e+Izz+2tf3YrDpgBVXBG61brmgz
wegz5tEvfwDhYLBijYf2DC+IfPvJBj9GP7wUlWh75nuwYG5o7W9M/3R74xRe5UKuFEGs4FllRhlA
rr98D5vlC7OCI9B+V+By5rpZVaUw1A0sDC0JdBkpJMPsw9wsPnpQBmfw7mi+ADmTrsnW8ae3cM49
jXshwqtLBxLdfIBmBTUv2uHlUaW0JaM/+hVcGaatP7kuTT+UZLQ++pVt/c7WEPgFgF78PLS2tV0b
QrrIRHTzhKI4lp33VnfHxix4CjKQUudg4LprqTlumNFPEeucEVwh5hwNXeFvaN9Nj9RdrdPsdCnw
v4Z+44dJCF5pPH2Rmy5xRWfW7vbmKY42GHpNpI4Fy94VRkJorym4n3GrZXw7gg3LbHaF//7rADIw
QY7WdTQnySejQSyYtAGug2D0N2k476v2g9sHmvtTcRMIrmFMRojGiysY3c5MxqltEW3YaxdN1Dkm
qfOMgc49LTIjsnxDE90oD7yY0EO/P9IfV3PZa5A5PUlHUf00vvLMfvEy9jAX1WlZSR+VFcV9lERm
Z+yy3PlYhu9GjELkfC5fCkiKOvnDeYe7aBjveZE+DK4O80p12jB+iFAXvUT+FeL/lA5rB2I4zCT3
Nbk3QtK9zM0YHFqvCO5sOjuaNVX5aMQ/qImLSdGrlvOMcO5YFEkly3x20Qaap7qStU6CtGgl447R
4o6P7XlPvJ3uplR+XpCGo4EMkIHyTUlncAzVtEH3ANpnjWWMft8+rqqyNHYCDGWAM0BqTE67LYbR
NVMwo9OqPnjp/fjbr/FC3IE1vFt20/dk2bFmU/pb45/bgsXtKPtBIoi7MNmCEyYHJgTks0PT4plY
ms9V8kbcTw5vgAgB7PDmy7R+H3WmJzbiSiC4HAXOhqgRStcp+Jobc64Qc9R5tUfJ4ZEY1X1TgfzB
BslRNBSJuzPQV3VbTdX+oZPtX6ni72cRctjVtOoBeBHPlfWpWsYvI0Px+LYM5VICtRzs8qgBXWW9
a3ADZhUmVWIHJINFMkVZlUfG+k81nEbn49jn22X+cVukysuDMgRANRj3vp5NmvyM+y114YHrB6c4
eN1dWf7FRXImQs6KtUM/YVDYDOI0z7+Ho/XSmeEa0cTXFHBUbh7RDWrHOGAguBV/P9sht8ocVqC7
O54y9sN22V3Nwbzo294vK0c7XcIc83B78ZSWCAoGhFVitPxqKB9JDJg/R77PT2bMlQ/LNkyCbGfT
vNqYw2DuUgRe28VJWs2aqnRFdRWpU8F04cpzeEnZJguZHXpK1ruObGa6HdxDV9z5pSbAV5k9Rs2R
OoV+1xNSKx9MsAR29ESCzWQ/OO77+8MQYAioNAxfgFtFOsx14PZduWT05DQPRrkNPc2RUtxTgMkD
HQMAmERKSQp9AcZgpxy5gJjz+ZByM5otd1eDp02HNKsUBMeOjIPtI5stDtqZ9YnHptXyyYsTBtpy
K78z5/UOjZalrtKq2BEMKSBcwrga+lflFcvc1jEbc3DjMfciNkThohv8V/gElA19PFgI2vaAAnip
SocW3WnNiRs77hS3dvFpMrpPQ/luBCFgMcCjooQjyCiv0hqzU4zDCsiLOJ8eRNd29X6PLQITgGUQ
0Zwu95lmrVWhLz1zY26Dc/fQDC/vPv0X35dMN08LRtwV3zenXfO16otd3+W7IOgAaj5GQf/+k+gD
zBo9MYJX+4o3YyBesQI724kdVETxttf4smt+LmwHammYs0HP3nUsboC1iLF0cmJrrcznOVnDf4K6
7KPBafl92sDF+JPXPQY1ngR2VZso+lrhoUF29hCMAW58MBoe2tCbH8NJC3SnMklkcjCcgzEgAU5y
aZJo6mvN1R+cGKwFLwjTjm7aNFvfSHQ4KwrHinKzmKGFS8Kcs3SMq9LMWeLVTmwXPIKQyMVgaIcn
kJWBUiDf3jYhldMAsi6OMgpuaOOTvNNahgurlsqJiRGDiWdrA3w1cF5X8hem6qIegnYtFBSvOMSD
oO6dlLZuTMIX6lcRMZ9W87VwHhvjYdQFhKq9QjIItgo42esZcUaLxmvD0o3ddOJgxAMOgpuN3tZr
/b8YRkY+7D9RUoIhSAD5BhR+uJD5xWEfQ08XkSnNAaB6f6rA1zEFkn08mDocugl0iTsnWDIQTJvL
Xe6DGolzsNeJqRDNUVQKBdUWHqzAcLua3PKqcgxmpJJipBy3SZnuCoTxTvAIEhua/7htgYoQBvlK
BO5ArMCl4ggLPbu2XCRH66IP3Lgm9W+Hsk3t13e8s96cYPi2TPWnpAUSy22ZKgPBuxjwi0DkhHSh
/5lMcCgvU1jBGoGIvWmr2CJH2681R0t1TQpGYZg7nkXoJbkUUicVyMdb1wEa6jMDOJrHNE1VSi0c
4K6iswMBmNxbN2JMyJ5T34kZ2ZrNviVRpuOyULwHUM/7T4Tk9XIr63xQrDnxaGAErTIiI/O3vP/N
/Wdeo1MxPYTzl9t784d9VHpdId+DUEzMeSL1I37T2eaAC70fqxDXADpzhg/rzOl9Rgvv4Fits3UZ
Cuieh6GLNV/Nzcq9/qELxv65axayoUX+i/lsjgvgOnt036DxGw/1xD+wqQd+R0XAiQz0COCx3/7R
qgODo4j8Zoi74arc47jc7vxJ/OZ5Z+AFaB/BP0tRqtT1NiqNCpmhP3Ul6ypkcXheo3sY/jptQR1Z
oZLkeJ6uGVCpjaCvQLkHjz05wCNmQwy/HZ14NT8vBF7HDyPeficduuitv4AQ9DGKhIAVNHCCceZy
u0mJHKY5rU5srh8C/w5c9Le3RrViaBTAKwXzZoAtk856X9IqNQiCJINlr10xPZemblpGdYmei5DC
VUqB7Wn0iRMXHVmjkBvgFIGzRAi7S3m1va2PKpeOiQZg7QPC3MZMi7Rgtm2UIMlCe3Dap96mWcqt
bQwPNK9302h/NUr7KavaHamzt3Gt39+hAwwRE3cCcD3R1ydpytbKsKbOhOxm6LZdN/c7tGnAjzrW
tHfLpdVcDioXh3QpOFQw7gJnLW0ec51hKNnqoxxvRWNqH6aFYJJjPtxeU5WN4FCFfzL3QJYWfz9z
OVlT21bv9X7stXFiPJWnv/g8RmBFoh7EXfKgxNzaPi2BRxg7y6Hd1jqwb9XEAlrE/vu+tErW2vuF
k+P7ZeWWbuR0eRW36+J9CHILZOJoVbAPvbks6EOheXvoEzPHO7dKosmnxqY1q/JQkoru/QLtAgXm
dbeOOfEvXtflJxRNUKrp6vmuWZrwmLZIHtpgAv6nKamu4UT8TtnzowZmiewTzEwug6WgAkohNIjH
sNoUqx115YkBzHIO0nsHE3i3d0V1agWLIV4z6P667r0kuQkkywWtBs3RCd+Wh6w8Eft4W4jCgFER
wnsc2S1caHJKCNiMlsUI6gtV+VLWU0Q49kfXN6cTIp1KMy1GXuZ4FRFaHZz1sHDUMUKNJoozgvZq
WC/CQlQo5Ta2yqsD0jPUEEOTv4LFYOuWVMdiopEhJ+qSFMPi3Ypy3VwnL+mwPAbF+np7QxS7DjXQ
ASCa3YGEJK2Vl7np6HRYq5K+kvptACNx/ZZpXjtKPQAoLfgsEJrJaTnD68YcSB/Qg0cEtEkarCXV
5/EQxXMZnTJo0JRugBSFuTXgnRcvc1Qv28bTBJaKqA9YRP99X3rUtFYzMaQuvJizZl/71QPvp49z
XW25jcmUYP2GAYd/MJOqESuWXj7+MC08fvGaBlyJFPiRtCdhRtsg7qddVW/Nu+qL0UZTv0kSTfyv
MAKEGv9Kku0MLZIBtco+iMPWONHEe0lcdkyBS5ATXUeZTpS0V76dGLSoGOb2qwbgje52DViUrcis
L99vW7bCKi6UknbNqkHz0+Twnou7zRh4jTWBlFITPKcREOJhfVWOXWreYpQermzM3fsW2J+mvxsH
92lOjb8xhDNJ4pecXcczxrLNWTjNfvhW11bEwx+BM28BYRbZ/c9cVx5QLtyZOOn6DBLaZLWDnr/S
I1HpixeDxncqHDSYNP9bOsnpuGZSLeECp9MUx8Xbk+lzqQsCdEpIhyfNl7zDGwcXzQQy7O+OowmR
NCrIvdm4EbhPKRaJha+z+9XMnMgvdX1squG484WS+0Sqtgu6fgGsht3PeL2xV8dZv+RB98gb6wXc
3i9O0P5iiXGw3WznAMawITqWEbWioqgBUMRriLRySsF4R2YfHYjhc976hzRM/2GTqTlNOjFiP89s
PC2o7WB+Fs0ioDEpQvLDsUJUfYnmKCnFOEi8ic4D+wp42ApnRgJj9OMs/dxkX1n6u8w0aWGlX0Aj
ieg1sEJUUC41yalfe5Sj1ZEaTy5g+D0XE3D5J1J+uu3fVE0NSDv/J0g6RQUbhwnUSX6cLN227edN
ECSbnn9ojSwiy+e0Og2jH/VNfbe8m64Ddy3iBRPpKRS9UG+71NGjVjGyDN2JdfK0VneZs8l18K3K
A3wmQjIIkMV62f+QdmU7cuM69IsM2PL+aru23lLV6e4sL0aSyXiVJXmXv/4eB5g7VSqjjO4B8hCg
AbMkUSRFHh6yFiKaOrD7XSreHzRgCcgnz6BHKLbiiMwSPN1Jgpgki91vPO+/EHONf3r5hBCTzFLm
SSrKNtlNyg2zJM4x0b8lCUbraVy0YVOBNc3JGvB5YPyqKz9Rph36qd2OoEu4rSOLuoiAG+ubwwh1
JkRJMjwv7Nw9diIQduR8LYE4YCvRw0J4hMfJv0KUnYy5XrmaBSEDZp6gbbbnP1vNqr6w1h2eNV/v
flRTMmxy2bQA/sfTyht8sU4C+zQzDWAgwhUSpQQii+SUu0djdO5SVuzQYhK16OMzSP2CvuadTOUv
nuR/mWNzANfJKS/7O4/2oM/u72i3NjB46dWG7jW0yQEYMzfcXt6NYUimrmexc5y0LgnytO0fEpbR
o5438rlJfWuXEL6W1VkUCjDOPPwDllEFs2ig49VHvQCisbzLzHuMjUWl3bL2U7niupcOGzZtJk0E
OuyqgRms2FWJH+EcCcIrjPHl6PayuiCv+uepn/SNJGybGN0+HT/QNYeMBHrL0MGP/my1wp74XqbX
UwIPUX1vrV/AEDvAkjv+Xq4F3kum51ySEjnmUywcITUH8PGdGYOCJbp9K5c4mLAUIFvhINC3r0b2
elxOU9kZztEtOeUBBe9YZMgahARZw39MqXiDzy8CIvRmM6R6eccxw+JhsBt+6oa+P7R5KvciM3ko
NelsROmcbv/CJTd59gPVB4GT5ppDOpyyNPO7ljGQNTQBdz5ggs+lKIYjLYxCA1cJKvQUxeDIXMvb
Lq4CTh4WHn2PmMFzeRPLxtLj1ISzxxiw740V38UO+xpjutTtzVq6e7DwALb7mPpyNVaqBFTS0RxE
SD5Y/2nDwUwkn2on/mVUw1ez5muNkIvqeSZPUU+39e1WG9Fykkx6FFP2FIsP4GhcLAbZYYy4uGbI
xCu7JShIOAAhhXkcNWI7OJuCBaS+N9feUYundCZLed30YNyTdgV7yQsvcNgPxxAhWQvXlxwhhkDg
qiGljvy6ompW4aEZPkNGU+MHFqfBWNV7kWuB2a91OSwuB7BC7B2yaVe083RqB0ntARBrc/zFJUrI
k/sZ0ejuttKtiFE9O4Yc5aOoIcaw5FFY2R7J/o3prAWZi7oGRrA/WEIwfc5/PwvLs6oY6wwE40cj
Hn8nJXsgpbXSp7V4fc5EzCs9EyHaCn2iYhaB5JAdesVG0x7qMeRrNfcFHcDho+QONAX8l6/g0TEU
dhxQG3OOTo6xszj7ZouasbBeb5/MwnogZob1O3CPVzD0zACJdcMx9ZEO+gHZAysAydujIbutmbZ7
c+IrKLslbzIrNUZpggQJc07UDUwLvdM8NptR8myRLzz9lTw45RQJ10mfYz1J79oyRbuV34GJmBpH
Sott7OSg/bNK/UdX6PSANqe15OWChqLIC51BMhkbrraEk7oTHPOzESk491r8bdQw3QIlwA9sNtp7
ZvzuzNahmPg0NzH2pAXpuYHmuLmfZjfp5etUuW84hTsbhcfb8hbCH0xc/kfeFRkSFx6bcg7DmBQI
ISOvm8eghbkbSlDWZH1YT4fbAhcuIN5XoHZHTw+gVyr0iyKJnrXuiFjEjcwmqJ7/2+eV/Rvbwq10
HZ+3u6/jne5+5PMoXGCuCdAnqP5f3m2vYn2ta/g8de999vSRRj/kLf/9/nwXz2zHgHBJNjG+Xx6I
sRXZ9vbuLJ022u+B+Jirv+Bou/y8FLaWI6i1j01J26BxvCibmm/octxUQ7+pMKTO8AobVDprkdGS
qToXrJhdf8AMs5FIgEAw8WYourC3Ma6S/Bq8OLq9xCX9AnIFUFLg8siVuyqqwXKAbrHh6d9y/eSv
uKmVz6tuahC0GojA53O9AGrLCfT3w1Xx1poTvTB8MO3KETkNaXvZDebRcmsvbAAt3dmY+rQiZek8
YF/nNuiZZU7Nd7RpgpcH18wjobty2g5iT5o9CoG3z2JRCnD7wGbPk6TVtRheNxhlz8iRIzEwmu7B
owSTuLUmQjFrzTzP2SGluoDENfpS4AnN2b9f6nYORPSIbnZybKSZoDNgwCwZ94vo2DcMrjeD0vGT
oMbD+fYSl24USrOgPgZT8Dy09lIqLawEMNPRBPSc3wvgND2OlgEz/4GByUPYZeyr6SNT35X+GgfP
kiYCbTd3o7nAgKheEp1nBThJEvOod91LSv37YqIrnnjJ4yEhhzng87RxwKcvF1dloyhTLzWPVbPH
eKUg1qIu/XZ7A5eObcaaonbuA6ilPh1BXANcgM8AckqQVQiMgf6iPjjlSOVUfxOMztqXYPeMYobp
KbclL64Orhz6Ar93VboFCZxtch13wGjG/jv36vHN404ZcTKsDepdFPUHaIV6NKiXFa9UTo4krias
Y1ywx8yj+8JI72KWr2RqF1XiXzFqDh8F/LHmaQ0xdCeqsOArwcnyMqAHaMbxgUdTrpiRuw0bHXx/
qh+FvOviH57x+oFDwWhXvNPQdQC08KXKeVqVNQy11WPP6jfbGvZ+Fv8lOu+/ifmDwTnzsxPqXPFQ
Oyb8uCkiRlJ/K+HxkbRInZXnwOKm/buiPznVM1Gpo3dTWnnmkaMH1k6RYsoC11mxtPPOq8YPcLl/
tu1P3eVMSIP0dabLBNDqzBEkwAtU21OXWRvZdEWoU+B4BnMVerW0NOTo8CxEbzZmtSj2YcLsghmf
bh11utGsfZo85sVKSmVRBLBIkACHDlDUpT7wTmbWSHXgl6fy6xCLJ7OkGxtTwd6vdkC+/1/M7MnO
9s8xEprazLSOUqPipcisLLIp1b4Nk9GtiSILZ4WGXmRwYFLRoKA83UdDp6aZJvYRk0WtoM+sftvk
WRMK1y67IEty9kAnKbesEizymtgJOdfGsMHITFxsCcBz0Rb7FtM6N2Ni2F0wYITurulGFhKmN3ce
prUFudMOweR22Z3DxClHb/YnPa8LDAWy432CdqOtDurQSLIOo9DRTyIdA+a9dn7FjcmqwJ7aOBwG
5gQISMrAH4YuHFKS/NYoAQyV6d9tTde+4sVINloqm4dGjgiGUUREk76FTmEk0A2MVtTNz3acGEGe
pVlkVX17qG2WbfU+XktaLdg+oPexrShOAF2kPuy1giRF4gIGyI2NjEB1fltBFkIZfB69CyDksmD/
FLtUgzQeCLzRPormQU9PjN039T6ja43Ei6tA9IJRv8jpXL21Cy7AzZWY9rE0Q0wj4vrKc2++Loqd
wPzgGU+MBwDgt4qe96LJCzE09pHyJ7d9ndAnn70/Qp4zbUCrzfUZMHReXiXRovaEYVcQYX0mD33+
/pgENCIAxfhIgl53PsuEUzLG1D626U8x2CEIsyNjWlnDwmnDmqKVAUhIbJUaWzGRjY3VApTv635k
miDy0mq01ILgovA/4FPPRSknkiapJfwhtY+JD7aSxxpJjDUe5yXngHwu4IkgZ0Brs6K7Ze5PeenC
bbO+fZjT05zFCUbR2Z+q3rO2lb3GQLmgxfP8NhQJdRAIXRGjdFabNJ1mmUfg5n64rtwCSfb+hP6F
CGXb/CyJ+740EZoaRiQN+9kfjf2MYrx97Zei05mP3QNjFAZFXnk4Voxa1bkmuIjpW2vwu6medg61
gPZPedSCpS8oizXc/+L2wXQi4Wr5M4/h5Q2atIQUfYY3hUOfMRbG7lb2buH7Pip5f5jm8WxRC3oY
8GsXncPNo3TQcullQR1nK1q9cIHwMplrxBgY5cOzXi6BjXGnsRFBj+P5vxLS6p87k/IN5Zq1sQbD
WXnOLq4I1VIAIfAAvJrnN7RNP3Y9mrdcM9/ExI5Ev2J2Fhd0JmH+BWcBwqCVkz+UkNCl8XNl+/tO
S+/rbgrdrloLsxdXg9EdIKTBuxk96JeyfI110xx+H90+EK62iW1je1utl9wAnnT/SFAfCpithzwM
wdNH5vGPxAGmeBz4F2+ElfuAIPR+A92NiP6q+Rajvoa6jGPzOLT8txYbaeBNZhpQUq9JmjdF9Www
1f+XpBwQR0PrRCQ0Tvva5hvrbR6f4IZdHoGPepLvR92AKGkenoCSOKq3s8U90wYMxkZzzoRw22ra
NysvNh6tAF33Vry1uxAqQobuAtGBWfZXvCIWmeo2cwZybEe9DKROAWK2qI0W0KY7Zq1tRxXr9MBv
JvPZzJruxdZHGZgI+tvAqfMxiB1XmMFIk/ovCnwfUBpxvyV2O34tvdEBMXDjPZi8bg6Op7EXEGkW
oZHE/DPOrbinE2yrBV7qUJoi3bd9DB6YWFK6JbFV3ccFaoSBy8Hr46aWs6d1W38Ci1R57ydxGsli
P7XdoUaDp5dEXhmBbmCXYPbdiMl+WjgmcVQ53n2eCOsR8SCS3JTXkQ5unecUIy5Dpun1veH19slu
vORvxMHexvbzZlvnw7TNxSBBaN7Zb3xA4Ns5IgsRVbl/S+Zmgc9yEhDeaZFlNePGjL1yC9B09jxm
pnnnx6SO2l6fVo5ryUbY7oxYQOpRd6zZmZxphSWmXKBzCd0SgLQ/iySq8k10+z4tikAbg2cgiQtS
rPnvZyKauE4tDPSyj068cTHfM4N/oPmvnv+4LWfpNoFJ5P9yFAV3eZ2kaMuwj2n+mvJN2mwwi7HI
hzAbMfyVtygUrOXvlmzSuUhl9wC/MBkDA8LRH7YAHzrTNlmbKrq8e56OhliwGyKjdbl7wkZGa/R7
xI46njyZQNo7NffTkH/TrDXm5yUjPnOJIRaGFwdA71KWxpns+yaHiSV3pP6dVHzlyb8mQHGx5UDN
tuAQoA9RfOfI7W0NWPw8SgTIp6J/4ooEoHcsThPCTGB0xd+d2X/q2BrPwEJcigcVJpkD4TNrmvJS
mAQ1Rp8bBA/heA8mca67e1a9yvqk6WtwzKWuKgjDOAYQjs6dr8p2sV5iektJkYYh7QYB8QsohLbg
ldsB0LE3uv5TjsHflkOTEKirl9t7+SdMVJ0T8FyOg+msyJ2phDJj2xQA/yFaNUVRo9vGum9Tb0fg
DnPMcZ+awg6MgqMD09O+kdF2gtRPdsgEjAFNwCix8mtm1bv6NWgoQscKyB4RBFyqJkm7Lp3gF45O
cVcDuRXbIuDJT99soxjzyYhRRCl/zPSft+UuXXBrbjmcI9s5u3cpVmPUNoQhyZF692Q6JO1d06/4
5SWlPRehmEfeG3yyh5GAFuu1fSyzlSBw7fPKxk0I9YTpwx2n3VfT/fr+7C1qov/uj2IAbcGNHg2/
5Eje7LGNnMSMbh/A2s9XzJ9pdaWULQTQce/oIsA7Y8UmLRlYCy9zBEcY5eqpfdcGK3xLA8oeiITO
CYaMWrtWGhiNo2ugifTaDxDBz1BUENbioWSAduBSpQR1p7qaCEGBwo7SSeK66GFfbG7v29KqgBSZ
B4AgvQR+n0spNIHL5ajYHTOjCmrj2fMeafW9KF7+mxjleGIpptGUENMbQAiTZ9N9GvG+NJJ0xQAs
2d05OYPGJfTjX7lBcDlXbppxcswxz1cKYNU6A4O6QAjIJliC2N7dXtiS3qGNCc9AdMmhsVRZWJEw
avgcejeScMjywIK5+08S/rScn4VFtNbcTkqdHO3+89i+AqD+ke+jcA42Oh/8KIqeebaVIXgwcXOq
Nhrt7KnJ85UywRLqF86JoG/NAu3SFbsaqE2bthONcZSZY7/Eo59sXMb013Ksh4hxp3gzbNeJdG7x
l16TyaHiRIY56eKIUmRc6zSrXyuh+48gjsxeb2/AksogW4h+N7xHETspG1BPvZkM+WQcU7PYZT71
Ip10jySuxyDn9L6tV8u5S0oDZwkHhX4k66qOjzxzIYFahdKgGWnbdvvbC1r8/DwIZ6YimOcRXN5p
j4J0QatT+MAKLQXuz7RYs4VLWwZSVvx+B4WFqyEL1PVbK3NjctTGY86+G4kXcgDGJ+uuGz5A2o1u
xH9lkcvVSOo23NETrCYNMf5lX9JiZb+W46czEUqtpx6qUQIWT461N1HkQhl71ASJsXc2ATGZ1Ld2
W1V7lksOYAka1I25jvD+Q4M6/BO/q+ALwKNziWqDfSx0A9PXss1Qrdjg+djV0Ag3EHPV8N4GBms+
1DNDQgzcc2ZOeIRgPqvFnmfMNKY2317Gn3DvSgqQ9Kjeg5oK6cVLKc3oipJ6oEQwhsr51FbuEIzg
GLADok0dD+yh+5X0vNpPsT4FVDpJmA35XWE/DqYFmvGhtOLQEdR+SnwNdJ+kj60QCapaBEwaOYwg
NT81qG5vQJiJ6lEmm00BAos2iA3kLGAsnF9Sd9PDlPbwmVIW2VaOjvOV66DtTagvQ9uSbNObgjzz
Pu+DhPB6CFwWP/mw3bzjYZLstHZXunr3O5U8P5Ep+4vYdfKWVka1sfuxChk3WeCVsryHuSuCYWLD
loxTH/i4Fns9zsuft/d16U6jgXkmkQNyEIH+5baaZee2jBfOMW/vPP8OOZDb319SDvRlkLn2jSqK
+v28N4axsvC+j/FYqRsN8FTnkGNC/W0xi8s4EzP//UwHS4OZbWZDB3URdlbU85WX3doyFNM3kbpI
KoLv2yjP9E82OXVrXKqzAl8quAFEBVpG4MbQZaf2Ihna2A5lCRaT0kzcg98BAZMCLyoncBKUrTfe
Z+PQRTUf7M3tvbteGwSDYwTcFXOXscqRXtqjZ4Cn2QazCZ41GEvv5BsY3dtCrg/oUohyQFNJgU0u
ISSvd5SGibdyQGvfVw7Iyzg14/n7+t99/bloPt/++QtdXPPvR3IZGXpkMdU0iO2UAhuY2wAL9Dum
W+EgtCCuXYToTftAB3NHRksPQPWOcfF99VOb1ipS1xE1JKN9Hulady5MKWYWfCBalw+OddRrfjDx
ZAhkRrd1RT/Hol1RievdRDsc4nakYJDyRhnn8joRHZiwibvW0bG2XHyO15rpr9dy+X1y+X2XDWNh
uSCHSeUD/mlgziNbP4tuH9raKhTbllqTZbbzKqgTVs/dGuz4+t7Mi8BoEWQDgM39k4g+szkjILOA
hWIRUxsg/dFWr6lYuTWLIuyZMAtBLsByilbTvPMHAcU6yimxg5KMJZrnkMM1093trVo8EJCuArYG
HCjeh5cHonE8Y2yg8o4+CFmfzdLOtv0Q5z+mJEleRD19gAcMcTEwp5j2Dh1ToxLMJxhbKmvY0/jF
fjSHb7eXs3jyZ59X9Ne0W733RnzeMALjnqzVnxc/jzgEyIk5zecpsYg1SZ/ZFrOPAPdb9T5f61la
/j46wzBs1wNpqaK4xKk46kJwmvKOaUBgJr8/sD0go/7n+7P8M81tiKx0rcX3bfSrP/pspbK4qLVn
n1eUqdVbMtSzz++/eDKw9V25xk20JAG8iTBOSEsjfFFsIYKzJp4mXD3uHbixM3mx6zhfuRNLp3Au
RDnlPJZ2YpsQ4lT3IizGldTV4hpm7up5pjhofJXPowQUp57D7aPpfSLsoSGhtDbvP+cZFgPeZRSu
IevynPWGg2p18Gy8Pw6IadlHVjCPIcAIeWTtVXxPDI4lwGm5c9SrSGavGXuaxg/EdTP5Aazs3GKu
1sQxlcGWhoXwFAOm+q3VevVmGGq2v71PS9YPgc8MhQbD6BViAW94Csfrgw4twSwCzUofQbC305Pu
AUje6AOygMpDcgzZbeT7Ls/EHCUGBwK3d9R6rw5BW0zvMiOud1PZA31GzNQ83RZ4rcYAWWPyANKk
BBMELeWuDFmBwSJTax7b5pB5+zUne63GM4Z71i8s6ZqfCuz/qUVTZh1HcwgxNCLKE2PrT2uVmznf
pUbHZ2LUvq2M6uDDnDgiBq1s3Z2wY3o0B6N6G9OKHJOMFMDjlW12mBiXINkf09cPbCMK8jqm/AD8
rM72a6iWgkIM5f8YeZxqDKtGrmjG4kGdSVCCol7rU2SMXPOYvshsX5LDf1uA4lTi9p8F5FMejDws
qzWG6lmTrs7obAHzAs/cCuMAO+uTA+APScNSbI0Gj+m99QPDp99tFqB0CIq8mQJvjlIvJXHJirTq
8Vay/Z/eITW+396qhbwivo8kDLLyYLK9LuRRFKX/kOXG5KVr30CKio59MHsGTkJDKiU6vaYgQyU/
R2m3N7adkwZP+fsztPgVf5DjIBeaOT4uV0mlLUWdovQ6/aosBJfPt1e5pG8AHKLuDo4SNPgqm5j4
IqNxV9nHUT9q+Rfj/ZAcVBfmVgjA2eDkVO9TDI2bN3AexwF5V1CQrOjz7B8VbQMdDZDUtjfHSCoN
IhM2ZrK6GIyaIbNTmj+nvfYdfTtBaWHaVr+W/18wc+C4RrczXl7Ik6iOSKsruySF8MExGkc83lUe
3w6x9n69xlahvjD7U4Q2inPQJbdAJYa5Dya4RVFWGN6fDQRbCwCNMNcgbcFD8lKlRGqYvGMaPVHx
9kuKl9satbBJM/5zRvkQAj5OJaRpATA0i0pWJxO9KH1Umd/9fkXEgtJeiJj9xLmNoTRP7AEi7K0G
D1Cv8IgsmDDA8mcAITQXrxPlALy2At2619GTl/UHDMMILeMICkSk90N92t7erTVZir0vxwyTNfWe
nrR0kxEsJ9R+uJifaX6+LWcpd3GxKMXyG+Dg1Yy2paeO/cKVChp0yZriMZPJnYO+mqQEuqyXfEY2
BU3vr7F1LxwZ+uBxaeYkI3quVDM2SjQIJA09ufYnHrjdypEtL+/s+4rWjVZOGW9retLF1o5fifdg
C5Au7ecxfG164NbGzh6tZOWRs7gqdI/8qaEiKlAUEY8TgMHQ73BKhzu+ccXK5xeVYwbPEiDZ8Mic
r9qZnvtGZnYkr+gp1x57Z0KF4iXv0OCPSX5j8m4EAHo48AgHshDgc9DDX8qqmSF4UoIqio6h3umB
nXYrdm3BMMCLIp+E8BN9ACqauq4BeM1GDxcJ/EdG+1gjZaJZ327r+ZIQPIvn8sA8aclSllHqdT9g
rFd5SvswN8Iii6Y1l7YmYlaKs1PhmV3LHHyyJ3CLRvnwinESNUoQt9dx/RrBKImzdShHXwi9ooJi
HXEZ2V4AOKbdbBFc35aypGDnUuZfcbYU4dGxiKVVngbZhaz4qxl9lCx+ZfnO8VYOZvGGnstSLIAu
fcG1DLK8SaCRRt9oAEli/Esge/477eS29bofJBFR4sujVqL35b+tVbEQLphzfCt3ypNssrBAuqZu
H3i9S8TeyleM+uLhWZbnevPoCNSpLre1zND9SQYc3mgBw2k+1W44GFvbWRGzZH1Ac/2PGDV2oyh4
GKgQQBFTEvi5CFqyUltfVHUbQTCIYf/USS8XkhEtpakg2LPxewtWHun9JGt924ubdSZj/vuZDprU
b4sWANlTlUaZG+YoqYGwa81BLKzE1THQBs82ABivOnLNRjAwjpflqQee0MWA22p68dN350IQQp8J
USwDuGB0HY23Jbqcnorsr5HcsTU4/UI5+VKGYhgqZDQBZEA4wtud4z7ofoA4qzG2KWC8/r3nfmvW
SJSXbi6WBQgeJoqDv0Hl26pLs6oLwaFnqISCHoLFd21yX6FI2Tk/Hfdbq+81PdLTze0LO98SJba/
EKuERnmp5W6cQGwD+NMEDUcpdAyJDIZu0xJ0y62F9wuaiKcEItf5+QoPoviOwvYLA3n24kTKCDYC
qOt8Cp214Z0LT5YLKYqStB7Pmlg6xQn5eyIPrnVohh+1z6MMLETN9PP2Ji7qPcq6OpjaQLyhFnF6
16kFy7XiVJG/Df3VYE8DW4kc1kQo51QNzChtBhGs3nbZr5xu9LVReIuqcLYK5WSA1Wlo6eJi4cmx
N6rvVv7mY+4G7/+yqy9lflfFK5HX2pqUQxql16P1My9POnM3nP9omkOlDyseaVEIJnkBRTOXdlQu
Cc3oexl7I6yrfV/Fux6lw8r9yELOZCgLoWXTFG03wbqWIfptWhZhPNT7VQxPVbwuwBqChSjerjKK
zAMIoziN6XNZgQXn8/B+/DkSskhOoB8KieAr4C2ItAhGhnXFyddADXEgYs/6T/G4hqSfN0O1OEAc
IRmCNOnc0nzpirQi6YFx6YuT3Yei31P9+QM7dfZ9xdUVPp8byObvj1/69JvGfnvtCtJ2SafOl6BE
WRmhgz3kssBrNcq7J5pFH2Dux2GcrUIJpJwGkycYHYrT1GwS3wjM4tBma7Z4YR1I9c9DiJB0v64N
mo40KNAk4lR5IOeSesS9e0HWAAlLUlB28WYqEIDLVc9Gnc5JYrsRJ6O9E8beEgeZrlzABaeCAO0P
ssJ0kKNSTFevxRyDDpoaqttHprUv2hLkjn+lcndbtxbl+KikAqY/w7CUg0+1QYysQguA5ddBK/3A
yzpM1JBBo329LWlp0zCIDkAIMJt5GOB4eUtQV6V53On1SVRFxPMfGWD3bUVWjONSoAMu2X/FKBsn
xop4aTtgQQaP0jxHwzIDBU4fJuamkN2epl4wCDOQ4st/W59iMmWtDZPUpvpUTkU4OE/UIkG1lohf
3ERQ0IH3DF75apaTK+zEYROOq+7Huz4bdtP4Gtfvj0fxzkZtbp4OCpYYxTJbbcs9y2nrE3vTdWRd
TjE6n25v1oLJxMwI5HXntAHCC0XtgBsx/dGFeg+FPPh2GaHjbSW+WBOh2BtES2aX+RBhUJCBJ+Nf
BNi726tYOA1U/XyUwuHCADpVdG3KSEc9noqTzMt93dAnIsXW8tbSRX/S0YqDuZCjqFZZEqAN8aI6
lWUh7wA0/6vuXdC5MWo+FG5mHABWISFQbO5G2kMcFLHrPbaW+9vsdfskEt3e83ToX6cEFJy5VmEk
obDyzeC4vzWed5g/gxEHtc77e2ui5aG2kt95h6TeZGkvjhBW2Jh5FTaj95b1PWyqa32e9NzcacL1
99zX4peJ6eTRS9LyzTKqLHQanwSDLdHgIkkWmh3YcVwRx4FR6xkSLJ0fVv7E9qlT1VuRVgOItzxr
L6mYtlVvjyECg2RPHG5GKDIwDCzI0heWF81hokQP08Gw3nyrbDdgD3FfgENs8KjRuy+9qLowdpxu
k6S1j7/6+qcUnNn3nsFBbe4ZyRdfTxx0KcqhCCy0WQFcPf83ya1yw7JNyu4wzay4Qz+NDfYqv/tU
M6u6K0oB3g5MTgpGN0eSayTaLiscPXRlnUWyIqAOLAXobDrL29zWsQUDjRvoeyhZoXQAksZLs2mI
dmRcpOzksm998amZxkDg1bQWKq+JUazzyMHEXNCEzd6Z0iAtHlOA3dn29mL+5NFUTcYzBrESkIrz
eOrL1cg0STRoCTtRa3L3sVVgXCDK1mElqjywzVHbTXamRURUAOf2Igs8MtJgzBzjrnXq9pS3NNub
bZc9UMxsCbtUn+5Hpy02E4ZpPLfUzMORm1aYSR14R7OrI5K0Zci8ZnwdW9vfVdkwBUQInKTgP3ib
/e67Kt8No99tNB2MjInwkrD2bYFuVwzE4xLVYFSJvKCkpAoNPJkCgwwnK25lUFW1FzS0T1fS0vMu
qLt0bldmu3OW23CSKp8wWl6cRP67SjY5GGF0kNry4ZD6axHTwrsSidU/0zBhja/AiYnbGLrIY34i
QJE48iS0LyaKvKB6OOT+g/F+yiyQiwNQYGPu6wJrHPetKUPBj53yGpGmkT3l7Rq30ILhhwhAMkAz
hojzCvg2lZhn6Bb8NIipR2trrm3bKveiFVVeOCM8Xma6DRd3U/VgeZ2xDEBwdqoPefKArfpvn1e8
l2zShI+Zhs/bPx786uftry/ddpRVUIoEqnp+tFwqWJoZWqd3YANPmhbDbVxGA9Do1gGLtQfkIFe2
akmdMSsQTfVgREHkoKizBReTaUMKaSxHRmZf1EnQ6ogq8lBr1ypGy8JAoIe6rguYoOKTrawym7Iu
+akSGHz/aiP4T3w0UIg6aLzV+SpznVu9qcDU/l+a4pk1b0w8zYG0Af3waTwFiRa13jdPnBLns6Df
Er0Jevrj9uktXVl0383vj/nw1OSMkQ7gGxh8drIqzA7qD3VHg9jSwnbcZ+OOOnV4W95SmHPmgtR4
UMbEnQwZV6dmSjaafBhjoDTWmpNXhKiwjDap204bISRt9HsryQ+DZjyKeFprBlkYhwpiGbQGo7MA
GJCriZ+8SGhilG51AjsGeBJolu64BPMuyxwQDo2xHJ6Mgnkb0enf8r6goRU7Jz3Ny2gAj3VgVJV2
QNtYGtHK+4zMRhGZXZJHGoi77/uke3VLtlaDWBjjc/mb5/t85hAMQhvboHZ1Qg53V3XaF79N72Nh
fPG1bFubfVjVMvCtcY8+q4c8Bj/DtPbyWLKq59umem4/Lposx7bp0zdNuzPjtRnCawIUi2f3iPnS
eY3dm+0GoviAEuPliWc7HtXXzEJAOtKWIzg9MVFF9vTI6XMHObdvyuIazoQo5qDOPcDIdAjJaSid
MF2DeS1dkvNFKJY0Y5w15bwIywvzKZI0JGscskv281yEomqsk56Hzv3qRIfveXewDLHpxIOVsi36
91bOZKFPH0dxtl+KUnk+1YmPKfMnS35vtPsYJMWF9laNc7D9yvxPus22jfV3r7tbMLvmyUo4uuQG
z8UrKjcSBv7yGOIHgJnNPTLCZRFNw8pDdFEKSGUw2xtQoyvU5lCyWJSDV52mEu2jocF3RRfY7ua2
6i2qBvi94NMdBD9qPAKK+ISMHa5PQzegsvbFljUreYFF7T4ToWzXNDHP6jwHJtp9Lfpvvrvy/aWN
8hBMgSjBMsG1ouQd0oI3ABk17GRnn6xxZ4bTuKvzFYLLJf0G6AuwYDQNIYOuhD5+WiaY7YVFcO9T
P93HmIWes7cyeRl7uqLeS34ayWcLlUMQ51113VgdMSurgJ925/o4S6JRf0mGu0b+Yu2e2t9vK8Cf
X67GIshFwKWBjBsJUOUyiSkrQJEEbS7jtg+cgRNgGSq73uO38aAc0duY2mAnnaoq3Y6m10R4Dww7
OowOqCi1cu9rnhFgcku29Qaa3jlmV24L2ytDNPmUoZZylM46XfCXhtvDZ8NBNJDnvvvU2KJ61hvx
Ap7QAlPk2p+2LLsXWmbuS+U4eYSU3HgYDZRpM7upMEmKeSzqEn/4VWd5G1a6iHfSiZtgbHsW1Hyq
XigZmvfn6fGymIce4/kxo27MSy/6P9KurDlSXOn+IiJAgIBXoDa7bGP3YrtfiHZ3D4vYFwH69d+h
v4nbVSqiiOq5N+48jOOSlVIqlcrlHD3rpmhqejUoxq9h/p5jLOb6FlyewXMBkvsvE82uRAIB9rQb
KPcBu6R2zP8bIbjIAHyErC2VXurETnNBO0cNJqPwa9F5Qnkx2hUhl0cRYSXQPTHWh2caIN7Olwo9
6LQjSl8/Y1c8kJROxZfW+RIaa9Rfly4FTxCMbM+0N+pMi3AuRyVdzBUYwXNpe5i0AtjqrYt1/v1Z
z5PACXNoXTwW+D4xXWFvnXHjFDe/1CACLWRwXEigAw39XMRopgVTnDB5jjvLbzvHjW+flYBPR68Y
0LpxtoHlci4hp5UaG3WRPNf2PXpsisJn+c0dG+ciJNfOI4WhITdPnnkPUFuPmZvo9vbRcxGSd5/A
E9HpMbSgLVBxAU24YrJLpnSySrbUklwmyCOVNEuejeyfCCksZ40R9PJ0nykgT1+M1kQbJ4ICU/JK
K4yKNp661py+JkM63HZdYeotg4y+9tRpl+l3xloMuUD3MuuBIweuF4DHyGduSqe4UmolRkaRI6+E
3k22r+lDWhz68EuORHKnH4jzrY9/9fSn4vwqkn3cb1nTbm8/m6e/Qzqbjs7bsNDC+FkQvydbTMvQ
tQLw0nJaCCEBIoIM6gVbgBLyYaq6NHm2B1+nOx5+atLd7VqcipCOv9VwbjEWJ3hXeGp06Ls9Ogyu
i1hwxmje+aOF5CTD2GgbYGckz4n1pgH5u9hbtUdvR41BhHIiRdoO3AZahF5brFW4aYd9rf7FdiMo
QWyKS+uS3AAT9lMaMR1YzuqhTjdVsWvXemSWXMCpCGkv9NTueJsRWHbnouJgF/vrG7H4fQvRKeJG
G0kf6VZsFY3VwIeMkdxxFdVr196oixt98n3p9zs6+ut5jO/3zmOUgxPxEWCx0xopzeKhOJEimVOB
ikrSYFj/2cy2JL0HOQyxn68v1Joiki0NE5L1TW5hI95sMHLZnoNmm2FFyHxhnMe7MNgTPaRrcbAx
hdSBKvd5iItt3akuqxTXNr/3xqa3nqkaZOXLdbXW9l+6Jc0x1gCViZUbp21ogZDU/2/fl65IrgNL
ho7z93XP1gEXt3LLr/x+eXJaSQpwYFr4flO67a9sbYZr7fPS00rvUqtpUmwIuu7qN/rxnxbHlK5G
wjrdhq+Nn7vuzqy3fC3/tGizGNPBiA7mWzCBch5ldUNrW5M+xc9MeGa9y5PHpHcL/fUvtDiRIpnQ
OMTWQBp4QWZ7Zr4PnRUTWjzcJ9+XTKgFAXcZWUDMb8WBB2l+GIfNdQ1W1kmOs/oSYLTtAA0G9c4W
aP92+QAK8bfrUhb0mIudCHbxLJhzDue7UXcMjE1jFD2jQFCDy6/ajd1KlW3BXAnqA8gHIheAZ6G0
FRPvEqOKeyWIUZh2rJ+1Om6vK7GwVBgFApgWPg/8RfnBqRqhyvB4QLp80IHPe++kn6xhn/dr3RTz
L5U84ZmcWdOTV46mKzYvciMMMuUbWis8xXkmTulTJ0GV8xspVxZuPgnXxEkXCLGjkTgRxKn6W54G
Ybyb8ndmHFN9uvn5BtoEtKLMePALeMxhXYOZg4VqYNI9UJms4rHrVw7MpRXMIpA2m1HgLpNONMKr
YdALLSiIZ0XGpovXIsQVCXJlQ9hZ2ua/JSTvwFke1tJyl0fFhnmhIQFQTAtgeVrXJEpRjACyi+i2
Z+ZLlU97peS768Z8uesQYxiE/GaaQDrr3Miq1FSFYJ0WlLTYh3m3U5rqpxbWm2GiT3Xbr5ydRa1s
FHExnbmAgCeqccqnFlrlCr8zk9C1C9VV1R/Xlbo8OcjYqKjgAcgeUIPyW8jUaxCLxogVmni8B8b1
S2s1GTJk4scQortWiE92fHuaEzIJ/b1XM7qhFEXGMXcAqZ2pYPGpYlew/PsE76PXw77R2Vq5a8n4
AMzyv2yRJIzpemOmZawFTnvoxBMipOsLuPJ9uT0lLajSixAntKXcLXyrWuuxWhQAIlSCboEFXGeT
clNDqV0LmPEpSX5kqHxc12DJ0NC5D1QFQC0CkUVaIdMitd6CWSWIE9AL2mFMdyAKBEkV12+fvMHO
z8lnIH1bII6fj9iJn66HAZCzCjbDoC0I5gH7tsaFvLhaJxKkOw0NpSQStQ17VqtPcVp+MrVsLY2q
LQoB1A96K9C9fdGbqqvDwJTOworRFKh9Ka6YWD3WdftFAUuspQnDi5r2F8BNKzeOkz2n5R7trG6L
SQVa384UBADPmYQIUzozSIXkl0jSc7UfOQlM3au/KlrQagHayK4byZLKM3LzjOkCxJKLm3yaLN6D
FyJI9Tjf26OZ+3Vl3U7MDVUAYgfuXwyAYXLq3D6YMwB9ulUxNow5s+gz7vS/OK2nAqS1siuQuMAf
aoGVHpPx/m/O6unnpRC9AQcwayaglorQHWK/fP2LTThZHumkopvH5KWKzyvWnoOGW135/mW4huUH
wQSYMwDtqct9FX01FizvMbVdGV5X71rnydGO5PY8y7kUaZHCGk2JpNDhkesUDYOJ/8/1VVpoFsC4
FUE0gIQXGrsvymiKmSKoSdQgyV9N7VNB2S4GsQB5JEl5nKdnzS70eTZ6pXjiw81PzHnWC0xrOhCi
dEBsnJtw2YmqiWtbBLZd+ElU+Pvr2i1FIYDVMIFCbWEERk7CooG1rDJNiICNJVh0MIHYeKbC+q8j
IqAtJ2pxMPWJr0S8S5YBd63NUaiKcFR6VRXoWG17DYWdoQCrKZD5xYPZorxWdmZ/h2piv1KkXJKH
SrGKAiWwhS4w9JKJxXoTtbhVNbrLO3vfFoeMbtNwZTWX3NqpHMkWAeGcm+VUz3qFb4I1+6acvt6+
YQBhwjVqzMyfcoRVs5CCXGcSAPEsd2acPphqmLsGHx/AZXgPJr3bk2gzDuUfgfPanlyyWaylsa1C
YNG+mfyupLVfTZ+5MfyFL0VnrgmtTNyBquyNiBLWA/DpAoKuBTQ0q6L0ry/d0u44aM3E3DvAUFR9
/vuJJrqYKlQUJySyEoDUVrsYyO7XJSzEPmiAQn0PVycAsuQZrKRKksgUs10PlQfWoAqshCn7+E9C
5FsNyEqNlcYQUg7aCMpCY1PlFjogyBrK5bI2CKnhGhBmyX2GKR1Dls/1Xafbt8rPsLtvhs/XdVnY
EtzMKCagI9sBm6QUXzFgnSaWwsBjarxFzq/s9iTUDKhr/37NAYxbvoJKrRONohABBOuHpn0DGTWL
TaAGvVxXY2GlEC5hYgEA+/N1J9kur2utnBRFBEnrsu4JSMTmzQNlUASsmwSM8xhWkUPdtonMCcko
EehjtUny4aEbw03dsLfbFQGAGC45ZIvQIS9FTJXWGPZk464TyoMqWs8SqddUK30pC5sOAE10jqEG
gt5lGY2+HAuhdwJ3Wlg+qtNj9usvdADn8m9Mqhkf7PyYU8VhUWynOOZVvFUaDq5I5wugqFd8/dKe
z6O8FBuDXIGMQjsNFrpV+wGmxcluUviWVd1bErOVcvhS+EENMINh1A8c02hHOlfHamzW0CKC/3Wc
0A2JMnl6lhzQFrJlrd65XRrvi0g70Eoci6b80RCnBVBF9On6qi4ECvgZsECsKF6O8pU90nhCD1Aq
goyP2yGLHxUz/9qn9FUPY9QHphVDXJh2BwHjbxBkAHuCsUDaRQ4E3xAwfCLAHCXZCuCZ/ewbh4Oz
1FH9uB75ZnLQADZSJXtrehALlKExoOPaAgPOdc0Xgge8IOYBMbh1wMxKGxA1dqMq8y+JAJjSgEZ8
Ch2gjDPPWuMGXRi2g9LgaP0NLowxqNnmTm6oycRQEqhHRUBo2T/EEXtlyhiVSGr08S6jwDPIFJ3e
qY3Rel1Ibb9XrL948uLg40mNvjFgkcu+jIZZZeW9JoKxjTe6XT13unVzB99MrvlHhHQRF0NaFK2u
iwApAZeOD4aj+E3EvDRa64hccjXz8wNz0RrgdOVcYSwcMDlqmQgc3YtGN1sbul76/syH9PtgXEKR
sQEcYxbIjoPB49Gjpa7EyfP1d54ZBo0uUPbnCQ+gz8rPZCfFG5mTZAq0rELb2bckUze19imPIvDP
vWj8+XZLhzeb1+m3Z5POHBFW7BRhMwX3xHrdekr0evv35yliOBAUfbXfUH8n5t3XBgqMrJuCbh+B
ICh+FOQxibfXhSxsCayL4IYxAKaHrOD5GcIjbrRqPpmBAyqYz2nz5W8+j7M5X/UI9uQ1MqKegsDa
DIr8W2EeEtQErgtY2HP8/j8C5r+fLBLGLUBBWEAAXMGuIQ204L5jfyYmB1927XES+dclLq6YiRrd
HFugXkfOJcbMHiY1AeNxA/CzaJevXPcLFyUyaIBu1OZTj3fm+ee7gTdF23RWUIKzDufkuUj/QoFT
CdKSMV5x2pqtFRTiJ0M1KNGtlU1Z00F6sPZJRFooYQV9uNG0jdr47crZWJaA9lYgK+C/MhqgHupm
CfAFK4jbO6RmS3Yk4e0XGTbij4j5J5xYlgJynalF5g39mo6bK7M3NNi34svt1nQqRXovmpkN1k8B
RRJ1b2U7stZuMZuL5BMBR0AAzYiJN7S/SN93aFmgrTWzAjP+TjFeOu6q5Lvx3ojbG+BQLkG5AomK
uZ4hTyNrRQ+eoKK0ApG9t8ovp7o9KXH2/flYnmxHVfcahb+1gGLLvUHdtOjWDI2f1RrZ6/KC/dFD
2vauHQnGjKHHoAHcZA9qU4Ntww8MaF7f+IU4CfrMoyBgWcJMveR4iWMqExI+NFDMj0zBdPATM7z0
b6zrRIjkq+qwJ4Vhh8C57uzXOCd7K+y/X9djXo9LA/ujh/SYSyeiJvoA5hw8w95rzrZRwScMMo37
63KW3C5uQ+CoYHoXNVNJzlhGmY09twOlBHqCDz7Z699f0APcj8h5AdYAEaX8QKmFk2jjxIHX7ezM
/ND/tKLbNUC9DYV4zGEgCpKfJsRogZOtUzPos7v2R5KsGNSSAgRpYxv/I2hZkC4OCi6wouUmbsIK
nfdp7cXNUeefr6/S5S6A6BslpDlH4CDqkayWDnjiGWNKgnb0Jt11+OH69y+VQPoZvFMU85p4xciv
B0HNqKQJ0tNA4MW4c7gpCdtF8RqLx+UhhxjQH2B4FtwnuMnPnYmNQYCy0UBvNY1o8FC21HrOtWPH
dkT9cl2hy2N+Lmle0BO3FXdUZWUDScr4yanvcnSCa+jWzG5vwjiXMy/siZyKpkpeZg4JNDp4hv7U
15lbdYA2L/ymOXa3t+FggAUFeYTZQG65mNu2HaA0ZMwigWVFsILYNaMHbmkuES/X12/J4E4EySmW
cqoyW50FhTbZjP23Bp121yUs2QLmMmb+yrnlRzbpASgQYDcCUHaV174wWOqSdPioOrZNOPsgYni7
Lm9Bo3k2+PccOryZbOJKHYW818YxsAbrZ0bhaqw1dsFFEbj1MaaLVtGLhzG42Iw2zQww0Zkv8daI
V/Zk4ZACDxWET3j4IEjVJVvrqrYicYTPW6+sPzbxQ3Y7jQic5IkEKWoxrT4f81Afg5Axt+8+TWvB
3dIK0ZkQCUyiKpogpBhYjW0r0UkxBWkyeVVHXR7pt7syVGz+iJCC4Dyy6YhpzynQETl2wh+QH8yG
lSB1IfGD1AMw/Snygyp2XNqLqJx0wntYE28PeugVulvUOxrtIsXDcTSnTU99ulbkWFg91NdUZG4R
UFLESufOJuJNzpquQ6qbgDmh7TGbfPviQQIS6Sh7I8UjH5LQmFqt10sMS0UfdlygkcznbHf9IC7k
j4D7huStjWgC+U9bio6yDLxbPUetpqoegFi/ZZgBUwvqqtkh6h+i8i7j+aEqbw5kIRX1DqTvMVRz
wS6KRC+A5wiS7C1zvFjwH0NtbNTC+AaGj5vT4BCFoTNE5KgQIRt+vk8kMXNN7UskXZ19wX8N2qMS
f72+iEumcCpCOqkpqzC809fIt3aKz4bpAdB9K7awKAI1LmQpAHGJRNu5FrWSazVTEuQ2Ux65vOwe
iTqsyJjP+3kUi5UyDQC/o6MEyP/SYQUGkC7GFmoog7MF/PZTXtsezfm3DKD5wHnlbtLezmIAmSge
IC2CeZiLo8uUFM/8Arujd5FrIkP58/rWLLhpGBMSRzqiczwlJB9XUpsDViecgjJ5UGvmjsC/4MnN
FXdEy+h7wRsWdLZ4ip9vzhCONmsjpPQyofhpI7x87aG0sP1nEqStmVqhpFyDBOyI/d6vjcnO/3dp
52eSYgyGzERoyIGdK1BhJoU0ptIFsVnflXliuKlWukU3PdYpebSjmrpMM1yw4K4kepb0wngjcqEY
haJ4nJ8Lrse4KeO+6BFCAYAqDj1ww183gPmnX6iGBwW6c2d4WDmVpId0Mvop7gMF/Dxme5yU3TgA
bmtFzNIdNAOXw4Ui2ECvnxRNl6qCpggFcnRgBPXlVm3pg6rsmw4g/WKvdbHPimIX2QITkCtjx4sq
Im7DRTuzRMnBG+pVQol01gdF8kUB8l3W3009Otuy25uj0FNyIki6KyYdgGaOlfUBWGJSbwYyy+q1
0smSRQBSBf9BR/hl6wzKQ4mVVtkQ5NmrwtDKtnJWlxYLUGxA1UPIg3lRyZFmpB+jiqHEV+f2toMv
1Xp60CPbF9lKhLgQU6PjHEUgAxTamOOWzmwEzLchzwseDO2LiIYNq75HCooXYbRNqvfrVr7k5vAI
QQMtXr+XRFuGkVOj6GB9JLb2IOcrvTwtfyqquhIuLFwRKF38kSNZgGi5NvRG2gfJPzRqH5of+rdu
KB/qHysh3ZIVIFEHjHQLqNwomJ77ha5M80yvxi5g3O9cYw2famm5MC8MBBrcdqCgk2rWA0tyXrRt
H/RTFowYuAvr5sWy13rnl7RAVwfMbIamRt7mXAuKRgUyAKo0ECz2f0Xa2hz6kttGUhOszTBmFFgl
WzbKJNOGJOzB4BaU6T8Gf0UAr/XHCgNf6Ter2F43sqWjA1NGnRzpTYBWSerYit4UgD/sg7BN3SJ+
b6ofuUDheC1dsIBJ4uBN/UfQvK4n73hnQG2btLOg/FFvU98oxiP4Avc6rb7Ueu+qUfdksHKbAwzH
M7KfKfAEsckrNrhQRsfPAF36nA2b5/Cly6lVK1t0Ki6ngoCRpOsehqRAFVf1GpMCVaDzuzx/VVV2
bHnhuGgb3Se2/vkv1hy+CsUQhDAXD/Nq0Jym7HHgSG+4eba3+bNlAcd9DUvt9yUh35PAA0VfAlq3
kI+VbIlTEAkrITyIOVjgKCnuy2n8XA0cI5bgwVYn6uep4SfFq91FH2PfuaWZW0h1FF6j2j8AlOqT
cnzsbZQ0Nbar9OzJyrVNq67BFSwdXfT9YB7BANMPXhDnttEXEUruCRYko/uyPjKMmdvs9sYyMJCA
xWkuPiFwkFtnkMV1TDRtToGhPhTaTvt+fVMX/ALSRijboKkM1IhyvFjGJOqNioxBUrZu9WpOtzcZ
48EI94ZLFC2a1JoX8eQAiSEmoVng95cs8Wrkw9AyeV2FBddj6HPNd8YRvkSNAJ9fVKn1MILvQ/cs
oLpN9XM3/dDNz7H6EU73dv3pusDFNTsRODunE5WiqnSYHeKNXytHpSWunb/9jQAkdeF4sO+yd0ON
E9xHkToGprFpHH/8C8PFKxRdzYh00cFkSQrURmNOo0N5EFmO+2iTL7G2EkwvBByQAMsFoBLe1ap0
NCLS2aVVqzzQm/RNEc62E13iOmiMZGULjigz3l9fsoUL4VTg79zCyZ4YRsK6pNF4YGUgbhu3QAv1
quST2t3+hD+TI/mmsWTAKc4gh9nOgzrZd03cf46dZvvf1JGCm0YbSFEMAjsEONqePNLmc8HfxzWY
qCVLBvAqOqKA7IwOIelwEgqEpb5FBMoTV5jHsF25MhY8JGZoKMryc/siIDjPT0ophhRotf0YGBN3
W4IWFrR+tO/X12pJCbSxzYykiKPArX4uhBrTv8exADxgy17KNW6KJQFI6SEfjfgGw0GSFk5cNWo2
NEPQxwgv2zXG7LXPSwFmY+t9Wop2COrRF5bH1iLMpbN4+vOls6gm6LMTA75vG9uhc8Nip2l3VbUZ
1krOK4JkKiGw6VItxTRwoLd+k7mZ/exMXmYiA7ryylwWhNkbB4/byxJBYXemYsflEFCTu46ReBGd
XGa9qCJzx37FvJZs2JqZFGckLefi7TSUCv59MmL3xTtoKWz1CO7Y6xY874AU8OB98T8R8sJhagGc
WTYfAtEmO2CpjR0mD72mvM+qI6UJEOo31wUuectTgZIXawpDa5mAQMq/59n9kBzL+j1buwSWVw4N
lwALAki93GykTJaBXll1CBRArk4YXzLimZxmjX9h8fzMnCH/ipHOD2rcYYZeYJhd6YvW2DnKWjZy
cX8w54F8FIbPL1BkczTej00EB1A36nDPOK8fnG7IvJA0xb01gtIx71W+t9rJ2cdsMlfutqV1RPCP
1CS6sy8xSs2JIb8/YqqyDD9p6p0++nxtcHNNhBQRtOVMmOJAhFa+TyzyNeeTg1GJ61a3tFG/uxnR
0Egu+8zpWBc0bwmKCCCY8nt1JZRdqh/MlIDgB5znhC9aOOxwmMJK9BjeRoeeWbtt97Xoj1P2YzJT
t6TfDbtwrWStuWo2L/nwotYLel9ULC/7wWvDGHtbH7Wg195BxL2ptGFbkXun8MNG82YIu+uruLRV
YIRTQTGOf17kKUs9nmhGhBp0gMzzcPtljyM1+JOoFGVlw36zcFzohhQLrm+0Tlvy/BYgblAVGlH2
sfm0bdunRH1GeWGLVLZnNn6nCQ/gyq4+tG6DZLaibi31jip7MWyKPHQN7aMajl3xQ+0xrcQOdc03
19dCWzqZGLrBegC+dy6rnN/9duVMRaNjNEoYu7CzvDLUnvSeenimAwX3aCQ7zNYiEgak4XfTOLD6
Gc7CM0aEIfoz5wcEQH6VraXIySz2Yt0oXB6SlMD5lB9trVWEzM4wDYSsgZEfncR2wW+mKsNzXn4o
RfoMToIaTAa5dRxBn1p+iDhHKzF3K9HsQt256/vKVZpoY6dPQ58+263mRe2wEqQvby+Wb267wKis
nK1tWRHyQsP21ulXx47dSTyq3YuoQbiNx3RlI3UXbpzxn9zcGsUx1++qIojHGI//widas2ky6pnW
CMjM0EVV4Jmmz9f3d8HW5xGLuQ4wA3j/nj0+ierDxh7GMMesBW/b6WUqSXSMCr3e0GJa66BYOMbI
r2DMaA6F0bsvBXlpxBWzabFlldJWR9bm03ZM+XRnTrz1wBfffrZZX700iqMcriu5KPk3JiiGrhDN
zDZ+oqRJmKmlqOkEgw3oM6r62vTYTo9FE20HoHeIZuVUX7hh5OWRbURzFeYC4LXmRT+RB6qtFCDs
eRck9j2Z7v+5rs1FaIGvg3FvtntUoHC0zr8+CcUYVKahflOa4PXoWeyiH7j3TBEmewCgrtGhXJiI
JE++uYZaaQdn6IIB+Joj4OrdQkUHBLKBK8t2EXTOgubKFLJf6FKQQTDnxlDWDWMfaDWnXksj+x7V
RN21leQL4aBiwnqv9UUtLuYMzIcRGlSM5JpU6WR9rlOjC7Tx2Bqaq6T3ovzS3vzAmVU7ETNb6IlF
IILpOBkhRi9MXzWYG4/v161iYZdQNMTpmtNAMA7JxluqZ2CwEk1gifhrL+rspaiE5ulOqL1dl7Sw
ZBgBI+hExpMT6XrpHNs5RW9lUkBSSL8DQOsJtC+HcMg2POvXQCwXtDIwQoXuPoRHaHqXtCoSoVlR
bdaY/3sue/DxHFTr83V1VkTIeQ3Mr1ogpYYITblro8ittcdhbb54UQZBgYji4M75pvPtz1FPjZM6
rII2sQbkZnKOICbLHvNQWCuHaGF34BKsmb8GRYiLEVMw805OV1YNiscbYR9MsW/5fsw+ri/awlFF
cwKmpedWdATOkg3kYYWEIE2bwOG5mbtlp437XqkJCIfwyCm7ONvTXiQrjSSXSfrfd9SMkYvKNfKy
UjASTnmf6BGUy/gdxkSq8L6yniwN5/XJQH2ne2PJU1gf8jVW5AWHjoFqxGhYT9i8nGURfTZMCimb
ANQ37JAqlvDAJrf2RLgMr4GrgSOM+vU8+Yio5txMaisfx4GKMoj67nOmkVdONI/rkR8CJx3tNcyP
+8rXanPynFhdeSJf2ihBcxhAjpGkMvGclI6aFgJXc1SHPIhS7jM1AqaI6t4O/4Tp5xMp8mkz9LwE
P5bIA6dQvwzIu4VijcFp/qFnoaEkQjpssUkBTjhoeUDzf6bypUdlHPgyO6N/6KNvVRxYN3cESQKl
9Fhc6QScJCQPQKzkaJaraGu9rpf2h1XDcYNZYMRXlf2HcKq6tTtIKP9p7rOVU7X2cennp51d2GzC
xxm5nzSfhy/XfcWlRzr/8dKhBeL/CCoL7Idi39WfJ7rP071R7a8LWbReioSVjWFxdAZKF2xEHSUy
Wz0PUusuao5TfE/NlWaChXWa87iY9VDnDmp71vPkDm8Lp2A0jfNABRSly9PNdQ2WP4/6MVqL0Fsk
d2g3aWlQXWF5MGp+QyxXxGtpnEunDb8yI3j+K2H+BScK5IRzdBjmeZARuh0zuJY83leptdNoeJym
fGXflxRCkzGKX2g3R0AsebM46WnZotwVdCUoIHXmMc27vmSXtWM4SaSN53cpsNguIkY1LO0hHUdo
xML70UneIpEfQ7MHYLd6r3Sg6KHZztD6u1hTNpoYvbEuHxLarTyiZuOSPM7Zz5AWVreK1imZmgfC
5MxLkvEJXaqbtux2FqAB0eL/K2nE+4ruC8cKQjFaipgC0CUX0AVAKbaVlueBya1gdLJ93CZHMB9s
G4DMTiLfgOHlYYwnVwNptd4Kj40patYpCPpUT23YpsZ8tHv9Ry2cQg38z6B3NtEof3GH9L3TUkHU
LNCmBo0cAZgF/KxaK3guOHhImQlUwUcPIHjJsDqrVIbJsjK0QB0nG5QST3H6EhfUqxrmdsNLw75e
V2tRIF4kQIqah5Ll1guM+ygi52keNMWTxVs3nrY16npJ/NAYlttWKjIJ7HaHBqR+HRlXA1AIF9M5
ilIKnnZwB3q977PNpEWYK19JTyxu1x8Z8qhBVOLx01HoFSN9Z8eQkHxLxBrj3YKUGVMSnaaYOZgT
NuduxxbI+tLcKoKoeB3rV5Z/YeTL9Q1acDVnIqQDmAjDYtpggp5L3f8izu7619cUmP9+4jc7HKZQ
baBATI4UjcWG+V1J+xVftnCcz1SQbpeSk1TTawjptNdOzXd6zoDpNXnRGijxmiDp9NRN04y444rA
7N1Y9yO0LbJDrq+Z77yrkk8800e6kI2E6oIVEENF7zH208pytzJjN4y3SLdvrOzDqpE7LAzPHupd
QTOX5rtiCD1RPjm94mWIftWjmguXKsdaZH5avuNx4w3cch2H7Sc2bGxSuyOAlYsDybck6T6DNm0r
nA34UVyH/AJQiVuw16ydwIhSIKXl15bmR2CpTkFCZps/Vf6VgZyVpS+T+jEisdGVBB0UX5z4QdXW
bt8FG8VRQ2ZjLtmjk0KyooSPJMzyopp7GigpN62Zrqz5soQZLpTgzYz3yrmdluZUVNRkVUC00Rts
zCSuNb4unATo8EeCFCpGmC+fSiupglL7zMNdMr6ayub6YVtTQvIWfcfBZt1kVaDZH4Qcm8K//v0F
8z9TYZZ/cph516iVyvD9QX3IBvToHiaxjbqV0zxbt2T9Z1KkzVap2Y8GwVZYOr1HYsuNwh1iIZdW
W0UZNk7/cV2rRXlAY7Tx7reRZ5AOtcbUTFEJKTExkHtVlLlWGah0Ww2hT5T76GZEABMt3LidMEpk
w5Ll/jETGROjG8IyGIV+b7TvWX5zyX6WgF4DgITqIFeSgTkmouMZGlUVHvXH1HK7tRa4RTM7+b50
VrpJ7TB1W+I0mm9G9lGyleB30cxmiMwZEwbvacmd61kvxrohMAAwBpX9S0K+ZjWKDWvN/GtypI13
uJEmLNSqIARTRWL1u7q/D21QRK08fhYNjAI0A9uN0E4uAylpywC4Q6uAURfVn1bsC82t0lel9MTa
2PCilzmRJR1RLU90JyqxduFkb6tc+D1nB97atwerM3jm/1SSzmghqtxOCFRSwp1dme5Y+F26htG/
pAvWa34C/f/k3bm7maEV1dZwqsAuGp87IN/qOpCs3Qx6gOOCplXg3M5lX8DknYvhaRXaBkvqAFvk
sv7Jjp8N566ZLM9Yy5cuWdxcXEbDJCo5F3CXFg11FppZHUy2HrlEZ4cCTQcpdw6gerv9YYUOOmCF
gyNgrt9I1o1/H1dJXUAtDBFX/pBvQNOhg4xAPNnJCpbOkkfAWCRekyawbS9wjSaa1tyIWB3Y3RcV
AYSpb6/76PnHynfCqQDJrEWcEkWEaQ3gJMW3+b2Wvhvq1qx/Vfruv0mSLBvE76Uaqlg28xMbfAzH
R+U27A9i/PwXcoAXPk9Fz8hfkhOtQz7l0RTXQaSjSN0N6j7JQh902igWoz4v4hV5i6ZnYe4KGW48
JuQAR6FxppYcesX6j0L9oaklEpQfWvTjuloXvg4IesAzRACFIiXABeTl6zDoYdZVFgjNPlrwcyqS
6GH2aQj7XZwp96m+homNRiTZOCATDyTkmDHcimq7FPZkdj+JCvoFJAWuqtZQzStb3diX1Mp3NY/o
RsmKyIv7sDiEkwWK9akpX+085PdDOoAOtxfOHchSkq2RR8LniL+9ggEGTHeydEvE1KF1m+OvDvfo
WFi+0WavLBq6jRNTBchaNnfTRNF9VU/JJ15Z0aYVbQd87mbYcGOo7+waeQMrVIjbj5MG/kBOXdHF
xREFSWVDkqR/7NLces8QimzS0nyauo54MQy9YtsWhIbIYLpN9qkcj9rAXprSOrzGGxHTgw16pexF
OSjZ8EwVckg4yTZ6bIlNJTg6vjW1ci1M13g9MXMvUavMFTh5Povxe8cRZMAJBiM8Oyt7PAd6y02r
SXUJQYYrztF0DSA+fZcC3t7jYviiK0rnK7WOHnenrbYtFz00ioiXdI3p1Sir7EgafWaFoNtEETZA
Z1vbr/pw8FQt+mV12ejXU5FtlLIr3CrXFfQmxaHbJWGzVXiSuGTEH8xeSf02noDdoTe6W1UgxB4p
mvpL1fkF7uPCrfPJ2AKuMXRb24gPQ4rgsIlCw9eZDkKXsO9djHxMu2rImq1qTLEbk4R44KtJPJXz
eKfUiQmYfpHtK2DCu7oJDVOKJwyjWeYX+MlvQFON7/oczadN7/TbRNeVJ0yX/B9pX9YcN65k/Vcm
+p13uC8Tc+8DlyqptJUly7b8wpAtGwRJkNgILr/+O/RdWqIUqs89Tx1uSYXCkolE5slz8NQv4wXt
DLSuUouG014lWhb2FJqLRFUcphV6aV0v/lk9S1WgqAVQed/W9KiE932eAvsBEEENYal6zKqx4+mE
lM3Z+3bov/KYK0v8ygy9tvKubcsvb7UFVHOlcQwe3kpeBpNI3Sr5wM2DCsJLQK/Turc+8NC7iOpr
Hu3bhe11qW9nsbftJXdRkUQkkbKwxgkorxhw3rUaM4FHaFeNOEJA5M5NPoJTvQntNJ7Qavk0OnY6
+lO2wL10B25IMcQtMvpXpLkmYwAH16Z++ZEAaFOKG7cKUl/tqQvqCT+4dSZ1YgneXIEVcxujYRLp
7c2Dq5tbZA7rqTsq/uRpnaGTqSiXbwT0iv1v11rX1X421uZ+ijQROBoj8jTDpTvY6QyTmOsTQdf6
IS8uwc0gG99aWX5Ztz0GUcHnqL1T0Ym06KnPX6+QZ887WzsUbg6fD6bEdKCPyak779QA6449GyCs
mCrdETtSwSktKT+lj/Lqjtss0ObMB37jk8hgApNEkHDbB3koP6rfBjxuRtnEi203hXKYYVlDVIIN
gqdgBMmV9e19A34V/L4cZVvs490yhszCXBqRoZnciE+lfyJqO7Fcvzp1n22Hp4MxjBYMIX46cdr0
l9aQu/Hu/XmcGmRjhXHU9EE7Y8/bEtxxO4fetDIL7f/jam1CgIV1qkrGoTtawPLUmd+n1knyjFM7
stl3kbABnODoIKyl7ReNb3UZIhuOGzP2ijhUJkXyagJqzmaoF1jAqmhcvj06AQu0UD6Khn13qvhL
MkWnHMM68ivHkITolwH3NlBam3PfOXPSQqYDG8mieyKPXjQWk/+A+MJQH3p2VeaNJ2hG31wMdGXA
r6Le/Sp8nYeFu4o0SFGWBQQxqdmfohp+XaBCWIcnxarziIj1FXAAxM8o205hc4xmcR7rCxeIM3IJ
fZUMKp923+2U/BLI+7G+ZMNFOJ3CnbzlrGwPsHq0VUTIDW2cFapj3WQUSrtldBw8mhrohbxvGqdG
2Gzb0ExVuRjU81svBxeC/u3KN1zI8xlsDizivNLvkIA/2kAlLIuVOv3+/Rm8ZdzPRnA37cFT3OtW
eyjeEfdQJQi8qiqltpf3ns7fH+mt8/Z8pM1zSc2emTyK3aisBTRfYeEHPfLcp/oZ357Q2uyM+zxC
cfTlDVXbsQhMiFL4oHbCfCDBWV2mwJG+P5k3RwFJrw9Ewxu8aDYqR41FUIRDD3/q9o9yuu3tp+EU
c/qb5ysEGAYEASs92sb1QsV4RBEswVvsi1VnZvorxxcOAK+9OFxZXV6ulV8SpZaIY63I3Sr/6Z6y
j7f2/HkIu9kM2x8dmZQa4UKyH+NiRiwtTxzgN4cIsT4+iA7wfNyYCHhu3bKrnO44VhkAxdaU9vZf
OLlQwwbaD54Zed/NLJjPYx4lCBdIeb2wD9x7kO6JWuRbG/18iI0jmbQ9W+j7wELRHKpcxDmx02+u
Ek4qEAMgm3iV3mH9Ug0+5KSPPERhreSpn2g4k1Otsm9OAzQAcLbIWwPl/PJAaeEPTWTVHaC/VcGn
cy/sThie+5bloQbznyE2JqEGgttzoN0RubcwVzKcz2Pl+6l0gdaqRjwMPcjHjx3sBeow41UTTuws
mEeVu7Ws0niu43Rxqq9Rg0b2JUB6SKjKznhLoMRGoU89i4kWyEeERTSin3SKyzmPRn9IkxhvpdKJ
fpv8bI0Tn81oE/lMfuVTjA5eAxTwR3UzqBPZ6zc3H8zVqKWjMGZvsW2RadqpQeMy6OEe9dykYX9u
u+2JjXl76/8zyDbaNcJeFNBsQIE4jYOqpQN9av+UgsjbgwCKsGI+YIgbS+zkgHiirzpkRE16Y4Pm
5n23vv79qzAM1AD//vyNGdZlqWuOtoUjXsek20/xrszH4eA8vD/MqWlsfJbtlWM/EExjYN/K+jJI
fr7/+a+Ror+O1H/msSX96Jp+FLOyAGor+wvKyrzxl2Lx6lsmnDyY2iIq3QOULqPMXaaiCpEH8/vi
/S/x9qn78ztsfEHkDXooeYnYSNyEVQ38xv0IsOz7g7y5kmCkQikOhRnQx710OCVB+8Icdijnl8ju
IRHhBfLEEG/O49kQq0N69sby28aFa5bd0UZya5qGtIwO8HH/x1E2JxuSNUZzg4kko8hkxzJDkz05
JRF7ark259slc1C6FbpsgiVf+z7rE07gTef8bK02BztZpFYlKKjBof25SYCJ9w9J/7GpTtjPiWG2
yJ0uZvDsEaYBKZPrqXfThdSp736bvN8Fh6529Od8tshT1DMsMfqYj/RK7AYFFMP6/v4JPnG8tkLT
tARgXnHMRTq8MA3CVUnBPxKfEEp5e5g/H5ibS4ZhGOaOeGA6/dWykLR1P4KX9v2pvL0tf46xnr5n
lhI2o/bKRXRH44Zpra8sK8pIOxf+eApU9fY5/nOkjdlTHRI+V5hNuTzUtvVZL8jpvj+ZU0NszB7M
FXK2BgzRz8sIhBu/1X109v4Yb2/Kn09w9+WCAQlO1ezA6BUrpqdK7vT0FwwSgls+2EuA2X3F21t2
0EdpXBzgxtmXfZu69DrpCoKm+fdn8tbWA3UTgyQFZC+vsPscWpJJ2MWYCaomA0j7NARa+/mS0xM4
/be25flAGw8mfEsPAQ/hwexLGamsm3+blQ02/3yEjQ+bZiQiRqgOH5PgMM14Ov4FS3z2+dsXdylt
cG+4+Hwdfbfdz564kObEuVoXYRvGPB9ic/W6gJujAS+CefQ7w5DVEsmlgr8frAe8MjMxPL2/+29u
CrCaKE6u7RNbbPiC2oWJUJs7GvM5GMLU736XkGHdE3eVQgW7HBiiNrdjYrQFZSPWHzsHIkbB3lSP
lWnyIfnW9adCijcXDzVdYMXRUeeEG085jk7c1AEelG50Uas8oKn1SPbeo+v+laP8bKB1VZ+5S4/W
HOJNGCiWKeKjaSne35U3JwJZkfUBDtrzbSEX1RmQ3PchO4IfOi89kgH21XXfZtBPWuPZ7zPDrnuE
5h00KQHrAcjHy+mgZt04fZesfSApJ/dRe+KQvRWbP//8jUNuWOjRslvjSVSurAwhEtDejbjhzYl1
e8srPx9oc9j8YYSCWICJ9HROe3JrW13aVycy96cGWTfv2ea7NE4sEDcCVD3Le2PUdTsHmXNScnF1
Vq88AegKwHWLLO8rPczS7W1HeAy5+7neNSiz9k9oPwJ+u0+rhGUq6Aoo3v+VS+fZoJudgk6zlK5Z
M8vJsZpZPpOcg5c+AG3L+yf8zUWEyjRI3MA28oqlTyaJKc16wrVzHSgUBfd0OGGkb15soG+G9kGC
FtltDhlNq73mNtp3OhQGyuRSCp1SdhPHH9+fymrsrzbq2Tib85BA27qde7SLcCv73Jxiznn706ER
gfY6mOYWfWuTuQRd3YBPF87l5M8frXg+ESq/uRdoSP73EJtNH2m0OKLSeP9/cau7ALjF8MRWnBph
Y5e2mUWwcIzQkA8sOJrhMv7tloDVhyEeA5AMLORoL3lplWDmp35voavEJN/s+tNo9lR//isb/ecQ
61Y9M/x2ZH1pOWg0HJ1Dwx65OZHsecvi0R/qg64fIACUk15+vlXZbRgTxK2zts9DNYJ0IckT59Mc
/OzH+0pcB8NfefU9H3KzakghW7oGVc2REnHpCJkzgESm2DnI6ZTAzVtnANEsoEKwRyBkN8EZgWSp
iaIFwRldZWEePeWlqHn+/hahvQaIYYCt4Tg3g8SemkPVYwnjsv9g8/CcxL+vjY6TBpJLhDNoSEPe
YnOYQzIMTVuK9tiAWHJ/Em33lsGvotXJKkoJ1P26js9OmWbQxdOo1h+D5GMw3LgnjP2tj18zLmgI
XoUDt6GFYTGa6TrYiWpTNqXNqbrBqc/fOBNr4m3dEnjDoN2BVAdwod/bYRDtgjAShVYIHntgXdsY
CaJIR1XhqK8qC2Dx+FtvquL9Ebb3xnaEjU149TTGDlh9r5rxzObXYXIvL5tT4u6/+Eme3xoYBY8t
hHbYBLBibPPtk5XMiTdSfSVG58blZDeX5KPjdfu2eWTkLq7qY5usmWvnYFmfAu8BcK8qHaDO+f5s
XyUc1y+Czg6UFxyUkdAA9/K8tVT1zhTFw1Upkg/MTh51Vw5pQ0s/HZp6D3Ge88n30ftK9pGwv3kV
aDuCJRxOZCC2zu/X10Ap28OLA4TKWw6NWCUCEB58DYeYHTro90b5Va7n8X7iFaBLDcr+MWREU2+J
T3UF/EoGvdwMEAT6CThOHQjSv9IyIlCXCMC1J68WYJX3EH1hh0h1V3IB2XJEy70VWp846eMrPqtD
WQdfpWd++EQ+OdNwbwgQTTQp7+yYMujYMvu6dLTcSdRni3Ieb8Fv4ebgQO6A1FtySa3zKlhApDHt
+mg5eMlyjessi1SZt9DjS8up2w8hhAbKCaTSc3Ihlr5PKY9+xB7gY8ap84EmdRYTult4sKcAWpoG
pSclyM6u7fPExVVhD3fMjarMQsMScYZTpM5bM1/5BNbIatWpS16zdiRDuXjx0sor9YmRg0f+iXD4
7+/T/5Af/fGfa6/+8b/49/eez5KSSm/++Y8r+l32qv+p/3f9s//82ss/+sfXH52k3fZXXvwFPvhf
A+eP+vHFP4pOUz1/GH7I+faHGlr969PxFdff/P/94X/9+PUpH2f+4+9/fO+HTq+fRmjf/fGvH50/
/f2P9dD99/OP/9fPrh8Z/izr2559o4/bv/jxqPTf/7DC8G+4ztb3GYD3IH9NsB/jj18/ip2/gQQJ
2wFmCTjGXz/qeqmrv//hBH9bO7LBzQAmbOA51gyl6of1R5b/Nyj/IueDplDwO6HdOfzj31/uxfb8
uV3/1SHK7GmnFSYDJ/GnASFaAXcL4NQ2YPW4U3B1vXQigFDyyKp6tqNtsp+9nQT3g7aHE77/pWf+
NQrQAb4HWuVVbHXLVE7jaQTeWLGdndg79P5fjhN6wKvpujXO7bPV/9cEn0/o1VDo4EF1HfgX3DJo
At14xRIqvoPdBHQXxU3K0SeAlDix67NenmJ9eGlJmNRmpM2FGY429ReJkYx3O/p37XT//kx+vXNe
7A3YF8A2tOb3gHbHDr3cm3ioqWZSNju/ryvxeVYmdHe660fAsBuLiWvcMX2wC4DxFz8Zj6fwLlRB
ws8b1arpE1QORBgBMtjP6oIzS5uzfhoiNGjM2jefWNJ5XuEbWZ56v706U9BpDhFjoaIHNk8w9738
3iCXszi68Gvgm+4RT4So/nb8REbv9eL/kmRa+8Hwzsbd83KMFrAWZhTGGMwAgPIhAOr6xPKvR3+z
/LDYENcrpD1xwW6GGCIE2BMYrnZloJ+40xWeU6eNLg9jae4Bjkib2UmFX+ZWd+IMv7xS15O19tRF
a28Nmg7w2H45OVuGETE2Rg6vyO18VR71gR6n/XjiWfTrAL2eIZjR4IAQG2/NMlCqq3sXCH4v/SpS
fumldgY53LzPkmLZk4/JXmanwASbsOVfkwPtIFwBgn0clZeT65KoBLEFWgT8fXveXwdn+qzcLYf6
Ojyzzp3z9zdxwzv/z9HQ24B0vAehDKCHXo5mWU3QQWeR7kCruPcP1k1/Lc/9bEp/6GLcmcIUSzYV
gLJnSAgWpwr0v4Kf7QqDgh1WsEpDwZRfDh+VDaq+FIqz1Xl4wOV+Nl2U5+g/yPWZObOK5iq6DW4D
kg59ZtIls+Ks/lH/sJ68Y3wdXkfnyTnJk9y+iM6DEyvza53f+Wpbzz9yYo+LwspMpKiqguB8qzPt
7OMWwIzUyJT14BVOAcZkd8BeqlMvWO8t+4K8HXpewOtko+dqszZdP9WoytMdS8mZt0tyaxcf3Gw8
i4vm2vpifaEX+gawmRU5cyxv/J17YZ3b+XjZf+yP8uCfzempe+q1V0GeZnVboOXHQ3G7XQPvATqq
h2qnVd+hJTuI5W0Ntq7pt6BH66nEHQiFAeA04VpAr/Ny6r3VlpUbNvCQ/TC1+dy6AyAiOKZT8f75
f+2K4YiQiwZfFqggkZN8OdCoXMHGUWAg4n8P2RCD3Mn2smEBKfX7I726dyMIFULaAZgttM5528c1
uumsLuazVRBh7RMWFm5y6GiTed2pG/5XtebFyV2HWtWk8J9VInVj05UDQLxWg1UEaXM7X+sb65u+
Cy7kTXNICmj8HrtC3Cz305R2X+1vpzunsGab4YF7A0UfYIgAPG5ZZjjCKAutHlahd/xcnpeHKqvy
JGPn7o5fs5xnT++v7PZQgvgO3fUuxHfWphfo877cQyekyzKvdtJR0HPSbAlOccJu9w4jrL3VYFsH
7BEpuI0lVkPldkM1092c9Vl8RMfQ2W9OwV85MAFLRoCJTrTtkhG8RkQEtF1BpjZK8YhKUnRzn9Li
AsR4rbI935sQ2R0sEUICBxRQENl4uVZRY6hqE9rkZUnaa490kVvdAOOtwcyQC8YlmjmhrI0sPPfx
TYKGgFNyCixojyOfNn5sF9Isecukbe+awF4isNtXymQy8QhELKMx/Kln7t0gOHHOg67V9p4Y5eBx
3UdVYc/EBjrV431eRYTF+RxXfBfb6MhOaz+AGpQvXIn6Zu/3JNODC35WWgG0A34XE3wMJZj701rG
zhlhy9ji/WglOk9QfZ2KcJhrhvBjUGUa1tReLiIG8pO8q2p037mtLaZPtYAeWcYaL5nuvJAsTpJW
TjXorPYqD3wrra6iLGAMgBpfNOaDqkAGnC+1QMqiCYdp7yx+crMMdAQx6owvylEYZHjw+viKk5Ht
oxgIONpU3Moxa8pS3YYDCa5EaWtVtBHzowyNfI7JQ3CgOXssZsVSGrblDerTtAUrmtPxvPUMWmu1
ZeYhDWxunkCw54Fjwx6j65APaDgyo1+jh6qj4QfD0ROWLfVis11QOaZNoefYX3f4UjxDusH9XAoP
ID5aEQ9E+L0taEql5uOOTpKBOWcJwyhzdEBhORH6dHJTj81lvyzBMeaAq2fVrBeRLvAzU6p9F9kp
n4mOH+aWY7RxIUSn4ALnXhaiCA6cXTLyr8KbGXXPnDmyZUrsNvrpBpXiWbTU6BEdokHbmalByJSS
pF7GjDm+NWdNLS0CO7bKY7Ogc6yoIllSet5GJiH1Xo5cPNbuDNGZzmGaFiBzmkUGagKepM4yT1cJ
WL1VPopEQxgpNjXJhzroo0L5dWLliTTTQ9UsHbqjJ7uVeZ14uLzjum9S4g09YGe8iafUtS2/zTmA
zmjfo91cpi5j8p5wQ3nq+oO3XJrZr1U6Ak1Gz6JwKuMiGA1AbBV4X1UqRMN3gdO7+5l1Y5yCyzj0
09bvBp6NSUcErGnxPkfAWXxyfNY+uTELHqPejnjea/CfZjroEU1HkdWfjR517mDTS3AmIfzmFDV+
+5GFrJZIgkTxdyRNUDsjKjI/cbYWKAh3JYhTlz6ZacpA4LrqUChbpQk6FaNzDTn2dkfQeBjk9dSC
p37AcZrzOVIO1mu0xUMS9BOOd8ITi6FhVMX3wgWPRSp0wEgmeGN3Z67gVGfjAFQk9InA+5VXrkku
eFvOUMgMjT1kYD+Ry5VnOn5TgzQqTu0RvZrQhZ1kdT4RPJLSDrHpd1UzSgpbtNadjf6hKlUVtS0o
GkXBlIZLXbYpWpdjD72gojWZTuq23VMPwp9Z2c+Nm1qzcWhR17H9AGSJ62JdpujeHal54EHNCTh1
fLuwLNaYjBGv3XdWO1zH0WwHMFYWXAYsAH9QD5Wp+wFitrex7oyDdQyRqRTMntRe+LW+UFAZXFJw
S9s/3GkQYzZGKrquOZ55uWclasiIJabprpoGC6JYTkmC6lxUbkyzeqb1z2ZtTCncxgcLCM6bLHPh
JmbOHeMwWQRDMLt5PxHmpJKWiqfoKPbrPLEHwfOSscMEqOld0DnWB1eZkeWGasstTG8FP4jV+ck5
b/xKnsWJDr2UEEV1bnDhdEWrXdQ/wo4qPy0lc+2Ui8W5dhXlVZaAR8+AbEEBE9V4okNbq564SlEk
ADfu0EqcdKtE3/GO9FIsRdxzRvYzcYgLfgZZBpmyDARyZVUi6PArXg/nUVWCXwVSf06uXdrOmVcl
9KtcaNIA1wnyrmsSNeyuhUWBehfIUPB3jnIYs9oIDWcKFUyZxYY78EqLAnd5TXr1iAqFHxQT81vv
AqqSvXvmC2dCfMGr+Me4dhSlca3kkEN7PkQicZaDyQJPgFYaOqTLZ7QXJ05mzYmosqjh/LKV3HWy
gcVQRa7jtpVoLDXleDWakoKPbXJ4dT2QGDVwnw3GyofYQ3fw3CRUYequ/4V0aIFGI9RAf4raqsIC
ll7G6aAd0pz7nUFKt44lXPu4DFabzSRGdWiGWNkPDlD3AuH3pbegkTx5x7aqLQ4gvA+LdGKbAq+G
uOZpiBk6xxHFGplV/hjEeVgR8Ne4UwzX2tEBBAyN3wE9WU8RKNTd2baqtFct9zNkyESfKZb0D2FU
aw/0Ug4Y15GRrwEhGQKXp6YFpgQOxeBgcKZ9/H+AJkRDcEsk5oEM3tQXNYtnXARBDTw7LwXEnKFd
T7/0uoHjKUfSP5XDQjpca4w7h2qC5mbmitqOzkAX59YZwsGVLdgMHxfgZqZ0Qej/VCfdcJHE4G8F
xzNOVIqMleXiJmDjjYk5qzLujt7TwpuF70c8S0RWl3NicofKskonMM9+FMYWIOGXEInOUSODcJA3
Ev+RBV30Y46ScsLQ1RAhnCGTB5F4iQAiqqZ530OiJ4L3CvpvSbTEYcrtNSxRzmw7qafHGd4rBJ4P
/erKcYq2h+meTd2CPc680FgPOnLQ4c2V03i7KuHdV6uPBvRDU+byDCeu/qJ9Cc9rhwIxhz/J+quB
khKg/aDOQkN8iaSrCTnHYoy2Xs506/dTJoxY/AJqvfbP0LhKoMvely4a9ZOIZL696AfJPDbklqWY
l+LpNHyCLgKdMhZ7i58HtSPvaly0ThGiPeuunIbELkrINSxZuMDPRYgWH30APGEckaI+jKGl81Nt
TzZJlYXCIkFlpu34tQQ9VrzH7dur3YAXOtqJGLQPPJjU+SDrIUBHJA8+t41Ph6zVGjJBms1JFslk
uZ0j0rVZNDrhE2Qxx+80GF2ZBY2WXabroLzt26nE+S7H6CMNgzm3IStHd9RpAr3zFe3cs6WUhqCY
QJHluxRJNXw1AgvyoRvs6OeCt2BVKC9kqD+Mmg17ZYzjpH05emq/wFd4RT96/mUiBOJBV9qgKeBV
QJfCxoPyPtExX/YeCEq/NIPGQ8iGQle162UIWpMhbGdI1BLUSFJfRROojaGikTXMF98JpIB1ztdi
IDDrnvtTVDPBWZQ9IIzhWALpbde1uRycoE5SPjNk3sY2gIsTXqIvWgx8gcNuaO6A3USmZuGJhwbE
RoMjrfXqn2XMZbiDJm9Z9FTzedf6CIZsUyKImZ2ZfQq9eHCOaAO3GnKGIowUP7Wg1nyP/KU31xkC
I/vQ2bX1fWGO7oN08bQZ8wVh/7i3XHC/nYl+UuGDWAwPr6tSoCHFdHbMrz1GyuaD0ajRnKlKu+O+
CUfjofxSjl8qijRsAYJLpIx1L7t5L6DipPO6ge1lUKJFf2oF6k+QitImoh9iSyJqnFu0MSPFjF7S
tGZlw3LQSFXfkb6Lf0zTgjuJoHfCAXECa/xPkKIuecYAJHjw8XXJeed0i33lCbU4B6RsKdgz5oS0
Vta46KGEcoAuxXRJy2ZKgozhur4E12WAkLytmUmKyFDLD/PaCRpg9Jy4jJOiCen8zbhT4hWLHpav
WhL/E1QZPb5v8MQxqUMbYV2BRSGIz6B4U8oMrjsA2WPv4J6f8gj9o3hYU2uge7tuHf1Zg9dzzlzq
l4rCu0jnSxMPcZ2G7dKSvcsXRm6MMR4Abv4Cb40YP2KFHIJw2QUTNeMhTHr4cmeOw/HgKyG7fcRL
Aufjl0kLr1omH3UM9u4vHenmLxZaqpJ9OXYosk2dZX9P5pqKlNX2OJ6FJThzMtUG0oBluarGYF8v
xKbnAun6ajewxQHTnQZhyAdkOkx07XaNSArjWvAitpa+heKzIW0eda3j39bM5n1qVMkilibMVz9c
9OdOeykR5xy6Egx6h9pZHJp3HS5n6IJOzN2LGpi8uyica/uzWaTy80RZAXQiedM0wXmM4DB8oDa2
JV9GMEKhIgjTuFL2AO+rB0/Jx0SM2i2Au0gakEF0Ity1bueTo2znasKbaRnGoq3tJobCHlqJCnvs
SpHXi2shkgS9O8k6K1QwHU/1bQZFd6mwkFNT4pnHuzKT9TybAn4kpg/DAB5A8ED183ArCAvaS029
PkYiW9QOJNit3s9Dr4vuOlsutyYZ4uM0KK/fs9CW3yHEuQyHwHhN+6GvvfGzIENi7eENkjHViQTE
eVZMO1cDqHLsQkTTghsv0GR8cMfZJ2eNcftVPWYQJCV+6Ti3uqHdV9YDNLt34zL56dCFtwd/wfvo
WtnYqjzCdtqHqHFZuBulJM6NiWSznBsmwe0Lc1ZNhNqt1TptPqH/FFGilYDwEaJKzORxBQrorI4a
/8nzGkscBC8rH2nWZeTjRb9Y1Mo19TkiQdvgmiXzJPV16EmNbhZL4bDpviKkcMa4Cm76ljrkQtXV
ArE7ijRb5g+Uovm/RAoTIY4NJjSI1y9sKA+e28b+p963cTWuXCLf/JUfy1Av/lRaM/VyKkJzj44Z
MdwFnDcsa41X/eAlXswgkhTqu2vFFt7caEE+tDG1mr1HhuWu54aLzK8r8kOjxVPmvgUJ4yemelN+
kmPNvsxoI6ZoWKb8KqGLS7IAuoYoWMgRLxUf6YOneNZTfc7sjv501SKA56x40H8BXtEb8iAmEVRZ
mbQeLMRSyTmIi0GyAvQXAyLLA7XyRQfSGlg0atL3UINO4qwZ3VEe/dit7tugJf3BaaIW7FxM11bK
bBN/Ft0iPhtearPDE1WAsyawRZkDNU+b1ASWa+Hx7EMxPTQjAs8w5IKcrR6K3WgT4o51JR8hxSUN
XhHz5E6XLYP7AHa3ReW9xe2CuanGRAjye+e+YvAImYUPvwOfPO76qgmUvvKdKezuJqU7erQT2bmH
elm0ujQWHiMy9UKRkEtu+f23wPYiZFPQFhQWrMOTISeMLyB9cgGA2qGDuvrA8F7QaRf1qJb6dKkh
hox7EJ3CgQQrkRBjLJDyMTPulV747lXTVbNzQQkeq98RnzXJ2SzimGTScKMvZ2flkG1BWgQSxSbE
Sw4IDah1DLPsvitJwmMYuqzc13qKBYIP1/mJvMssUhErLfd+XKN5vAaLsJ0vAwR+Cw/XrIYn8Dow
xGgvaDImvKm66sVgeFF5pbDONEJOSLiEiFdSMo+mzuOotGka4uV5nKE6sFy2Q2XLIDUWC6sHsPfw
j3PlWfWZIRYeVzNMNUjnGUxzh4joEog3i5MRHS5zqDNE68akMUghQX/tllzkUU3GPl2Lk1+Vjk2T
SgtxRTo1g/dprOrlAWT27pfRQO8d3Ey14yMvNMPALFIDNl2TikD5UzdLewQnhg8L8NSQm2ABY0Xr
V+EClElNkgyLPrd5aYXukrbIV9jnBK8oL520iL/3iQf7JYKRK5cOXpOqEhQQxSBcXZ/N6AI6ltKK
vpZLVd6G6EosLyBt10x5ifT5fqmsEWWIoYHlNV4TxyneMqoDrx7uByjmTPqgGl0dqRFVkwamWw4V
SbiVV2GHDcIjA89ljrVeVZYV0nnTsMiP1DQ9YjDR2RXiaKW+kk4Fd76JlruSNQu+uDPFKnMT5Ux4
+I3mkft8+uY1DEpdFXKUJjWMqnNHtD46aR0YUeGUvbhHTd9+8ErsXaHcQKEQbiaBX44sfBCdjQ5R
6McCXYL3FHDFiYtapm48OyDB6EScW7XArahmwe9G0ccfJKnYzdQhe5tKbTdfktmzJ5zvqRO5VP+P
ui9bjpPn2r2V/wb4CsQk9iFDuyePsZM4J1RiOwIBAjGI4er/p/N++41NTFNx1T7Yp04FtaYlaa1n
SJrG1xMIPlQmF4M/mC67q6Xr8rBMtPFZ5A4ga6JnzmXW6bjtu/aElJ4rHOcK6m0tqAVOkWibhnda
4zcFauqB59T1TQ/ITBkNUkf1aRq0nykr8Jaiicm0qKQjIaHjWnniQ4sUQl+cIoe9i2ud2pGdtALv
e+iTt7iwMGRmmgrIsADvKK/fY/tMIybJQGRphOWmAZJN1tHuGpfBh+IkH67XY1X71Eld4tfCS/CO
kIzTC4JbAy4+jpegBJ/034zCNJJAipJtral0kqCpifWpjB33W6cctwwHbmFyce+RP12mIehxMYk2
LEiMpANpW/bCldU8ebWsqwiqXjC+NwFJ9k3AVR/ayhseZaIX157MBwi59nZ7PRChktP51ABgY2qP
qutlFmYlH2HPyRz7tgRT/MGuWoGHo1G4nV8T6I7gpNY6hAent3XfyiH0fHDisfzaIuOqh6mR63vI
esJhV+WQnvZJHNMn8PAUsqlpOh0c6IpkvpdW3j43G1vzJa4Fhd+KabQiHNi4fUxm531Fpg6ZW+o1
+TensdLT21VAG9hwauoFVtZBkT9ndfnUjJkYA9y9DESKIZajn9pIdfmu40gDczkqiB0NSvzI+9Lb
QUdB8cChCNeBmQ95HE2jELdjqhfQOGtLXJVrvLTTULEed2i9M7sk6A3EVXAhVfGJuMhfdJA7S3Ba
J+49Z1Z/33WkGP2acTvqcLc0QkjL4pVotoWnIZGcq+ckoajuA96Gy1/JvicpQS4QNz3+yShiEuWm
tPZOzdhGmiKBdprSzN5npRebfh47PeSmiIjxxOX8uqDUe2yRgfhZxX2zJUQzuwiZZShswdwctgF4
W0Yk2TDHgdip6VX9dYkX2f2UqPwaebb42EJs2YZWSK6+EQs5o42LU3I/scF9tvU0dyPAUczyYIHh
YiE3yqf7mrb6gQlqXGq9XrWBpuXTs5ZQbCKkaBtYF8BYtex6CPENGh+/e9kAyTdSu6iGpJbNj3jO
5wDSIMPMfNvMe1Snvan5bqCmiU3rmsNP4Pd1fI13w8OgMhOYCCirdYE+6d4Pq1XYeNh3dRVAmniY
wqlqym+WluZTYPSxCbYa7iwGAmDvfgKID8lKSavustCSSWCN4jLh68p1clyoqVUj6VTKXT40Avdp
VRfPVJfuZx1VTxSCoQt5n+qNeCAt8hmhYQ1FE7rj4I64fHGigiFuiiQUVqujHAKQ5FULmTloqVW4
CftJLrxvXpIIWKnQGPkME8D6O9NNqh8M96fKR77jlKaAzMLLZNbDgzt6kNGBKBd2ppW8IE+JEBej
wFZCctWqj1yfxFOByh1k+coiHkDPMswdNxSXkSdF+sCTpoMpQkncO4tBPXCTTnFbYvEBvRQynebG
xnY1GE3WTu+6vqC9WUVgEti4/Ka4IwRdZVnPI0y5p8CtvOJ5QroDe7V3J6jxVZzhNKeJ4EFdJya2
Upw1T67lDAS/T5WXbg6INDhqGY6oKZtY50/ESMuNjFMgM7QMgxNxyxO44UAiw9ccTrDnHKJuemng
VpS1hoHdXxferVt6xcOkV9LysYniH0NXQ4wQ5lo51N6Ro8IrDSyz6xE+ZI8WOV3KcJyBsNZw6Of7
PTBuDWgefQLEUjlotA0oHmnyVCMDv1R2pz1rWsjlRYYB7GLUk5IXIeiCqQ6GUCfQ5zi1izDHIIIm
IjoOq6KsIaZvQqrSCQdnbEaslypJo7TQ427bTjGB/Z+F58glor9DVoBDv4C3r4uQUNiGoCa0jwB1
AxeMzHDmDNUt2yhkHlUujYbsgnN7N8lry+D7xnqAn/IFGdsNKrpRadGQeV6g2U3UGQck5K4MAtF4
68pE2g/cz9Bm3cZWO4XcZm0N8Jm6nLQ1JPG8wAwJF2DzKEHN0gEUg87q6Vrm1Hk3FkY4ahPbmFIm
h4ym7V/WgEFURMUcUENAm/CqneumccRGFPWzPCJSqy65a8R3rMjXtJX+6IsDhCHQPjq8z1CxM2el
bC/vG9WOZREJ3hh+X6FOKSnqEH9XzwZsCZphFOxeSLugGjIryaO2oPBgFGAQx6hg4QoEXERAWh3i
DucbmuM3Tg1BK8zGG8oGEs09dfc1p6D3PAZHYnRHla5vECmCySr6ACvZWmnqvZGD5yrsboFth1/P
DG2o8hxpLw0jl0CK9kFDwfMK+q/TX7di6pghMMfgpgZA1gyQAnEyZXgd8NVTKSEWCkj5leVq2ub8
sM0BDS7yGg4G7WTWcjJQmuFreAPgvDHZPLLbfLrX+1pdIiXl7iieGRHN7DXX1T/HDu2dQHuAI+oW
eCxvp8mFURbBbZtHlQklATFyPGCAfFsJLO/2CsBK/E9gX4AAfttKh/I+oD4WB/xZB3aMaBWMQfB4
sbTG3FYAvq6s8lOceh3HThY/BjoFpDEWBnD2b9sbqym33cykYXE63QbLutJ7B884PB9Ry9CuBeS3
V7o4X+9o0jutCx1UgpOd4KyLHLqmSYcybliWabwttQLljLaxQ1MXa7YMfzaFdQiALVSswJ62nNke
1pppdEA7t0ONeCKwJFSJahD3gXNYZerPlwdoTWAEIbYSUN3g6jNrCkeYM7bobqjFCTKwSU2dsJYG
nsrnl/177YCo5WD5YwO4c4pNPpol8+LUCrMe0ri2i8tlObhkJZD/uSxM6L5b8AwDPxz5kNkWBpMC
MAgAikLUmcw7HO4urvAa/FCyJMm+dblAcczsBn1lafzZOYjao6B30moEZv0XL+dVKOQ5NWAGjkyl
cErIFre5sZN2lWz+dgiBlQNs3AUqB5DRufpbynHhcKfMChNaq72dWkBA9vXfxotfyLVTCIS5E6rp
5gnG9Kov9pAlJPe4FSocMsjq6CrIeT1cnO/LPF6gFcAMYWUKAgLIAsR820ra4gHdtZUZOjWMyJwp
NjYpvLWhoM/ssNCh3X++vXdmyMOogUtgwQvGnSN77V7aPXLeZmjkRreBq7K6c8theDnfyp/LD7Tq
E+wPXMvTPev0K16N3VQC9Y08t4kEvkOuU9s1LzpbNvexcLWbKUPBMaEUT4Tzrf4ZLU4QVYQKaBwC
KTe/I3kQO2cqh3sREt2T7zHk6GOrhduPqsZ/mvp/QKG5Vi9129Uv/3P5vWr+Z9OJ5+8tyCv/H3Bq
yMk8bplUA8m9PK2qVLw0r3k1v/7XP8QaBO7/IHQD3YoNBPvFEwHgH14NTqz/nIiqQPDiIQoCDZb9
f2k1RP8PrJ6BEaQQzUANCf/yX1aN9R+c3jh6cDVFUdkArvRvSDWn4/73wakR8DOxqSG8+XZp9q0W
V51dTMfB6XdWPzyRvLCCAtBLJOf6yB5ziJtNayq+bzfE79ZmGwE+hIylsTceO9I+W6Z4HNLhq6WL
e82xv3OjW8Esz4iPv9uZhRF9BLQuNlCHZKU1TrjyesbtULvsKue8vQUNZrwtY04PJR5Tn+G/hSqP
VEly2aEqQfGOE/rdQKYGRUu7yNc8rt7uy98/irwdajjGj31aJ+NRUNTSQKBCyrsAJ6/yZPBq5d38
M23LhKLfLcxiNGrlyGXVjToaWrxFDuhYTzAxaNn4KE0Uqz/WyOxmEBOYium0oDu3BTQbAA2j2EKa
PdLUxxqYk1isAnfh1JbqqOVe9gyr12ELt0YNpwEtblsFg4XzHSGnX/zO2v8DecuKmsKnqz96lSsf
rLIsN24ZlwED8jZKykZtkLBoA1nrxraSo/7dwU1vg01qixBguO6oeWnyRcYtJQFTPb/rB48DalqT
9BoKaibxkQPK9gkQJLfnf/IvmcT3fvJpY706SUoLUBMzadWRo+b6HZgyEtpgRdx3+YgMKwr8iO8D
dVBaIxUt4CQB6wKRSiBpz/+AxTGb3XZjo55iWyvVMQfSj9LkRprNU6mP27ZAKTmXQSftm976Qkl1
AcMqf8hpmHIgKVS36+0+MAwS5I11i6J7pAkOQunK0Czsrjm1uFKJK7UBI6PGGx3cVHrJq7+6nPy7
rebcJks1cjQh+31MKGAV7nUBGZ4JwMKmWmMavb2O/G5hFq+InvQOgU/p0ao/W9Wl2a+oPby9Vv3+
7izkJDWrNZljK7HqMzJuPvJtAGxdefVaMFj64bOIM3UNzywDDcjigFJ01AG5fX6lLX15FmYMXHlR
bD/9dONWx4CreIWOt7BQjNlbwOk6lOn6hB7kqPEI9bHLprB3GTKcK798qYHZy7rwiGJJ56RHIMwa
ZEEEiheFU0cWzNjPj83CMfqLhfkqCtjg0VcSLNhDp+s7VNVB306951IT+8lmu8ZBMeZ8QwvrZ07n
1EuqC7At6akWfNGiqMVJF7VZEpC/s6T4d4XOL+AdQKW6C/T0oeq6bQ42ugR1+fyPX1hB89eXLq00
GW2guwpgVDc801/Mmqxdspc+PtuxWukxva3w8VgniGIAZIf5qK/omS2toNm2zaWRFknlugcYIR3H
Nrtzag6fN3l3fmCWPj/btKrPDUNLY/fAUveuSccNhEFudXfNEGLp87OdqwZmEru2nUPZj1tuxAel
oQhrWGuyTgtDP9ddIXoP04WKOQfZdYGRPdSy35wfmIXLsD7buVyXpEet0znAJxkCuHX8mVr9I8vY
VZOQT2NjUjzU6o9tYn12lGvx2AoASOwDSEaoljCIK7DqqZX5HRdVEcJyaaVXC9FinqBqJuXJkxvd
oSyLg9RB/u56cDzieFfLHDisCiXP8+O3EC7mOcym4X3eAXF54MyAo5RCM3Dcm8CfKPdt6v6dPMu/
MUM/LYxX4c9IRdbTEs2A+uL5xBsIajd/l/X9/fHZxgZTq01qidVVSM3a66VXB6MOR6SPjdBsZ9d9
BqRWevrp9LsA7Le7ZNWjGh8/9vXZxs5LVIlSkSJulLeivcQxt+nBEOqaITzfwMLWnhcRIGoCUcoR
kUOg1LWFqNpLxmHEMgK4tCId9O4SgsbW7HQWhcb6gnlYrGQUF+x0acGzqfSBBtYvZExW5uHdGIJm
Zjtd93pTAcPlHlpHIjPMgP4u5fcPDBK+PdvYOfA0zKqke1AxpVt4dEbQpfMuhspa2WbvzgIaOI3d
q/VPiimBmAlzD7qWQXoQut1Sg2Z93hQr3i9Lo3Nq+FUDCThGQFprzkEnHfdzHdlZ5y/Fef+7wfDr
Z7sXQkUceK3YORgERfu+hoY6ZfwjF158fLZ7FTcrw+k951A3MC9LtMdSUua7EE0GLuzvJL9/92C2
iUeTmZVVuhie1HzoO/KomPxODKDXPraAZtt4LHkPuCp1Dml7jBkocRbQPd20Pf/1pR02O55jIdKy
sBzn0KS7Mr0FtecaJEjQF9by0gvLk863cBtPZYJH6AF0wCdh1t7XImM1eEVVs7J7l1qY7V4OMBtq
4ZgAK2lY2JgiDksFnEBSD+VKEwujNPeH6eqR8yZFJ1T83W60TU3ACuUsgDdpdH4eFjbZvHhZD8DW
WWCbgOjWtZ9NBvtFz8ma3fmv/6pR/5EpAJF5tofBLG01MLPy44SSV8Dttkg2MSqm36ijxVd6O7hf
VA5J/EibcrB8dSB4uW+4jbpPuNmu/Ipfefv3fsVsszexjhKIaOA41jc8yllf/zBavduZMStgPVdw
+C3l+Uky37I0sDOA8mqBaYde30WuEeuiAqzjkADvdpt1ILXl+eQeKOEyCad0jG9SMPv3eh0Dkci0
OEyTeABmn7nasVJy9dA+Lav3OjELKsJD5RylpfpoDjX4L+ME/KhfVxNASAogKnBCxx78gzSvCMjR
jVmsJR5+Pejea3kWabJiYJ4EZ/uoXBVCw+XrIJ094NN7j3qX4N+GWcL3mnnZ4mfBK/RyaABxBJpT
M5wLMIRunAn+oxRemB+LTHMvWyRyUqraND8CMKL2rSXtncFt7Yp7jVzZFjNXsH+jK53FJ9MZMz0D
qfNo2BVtrjyYtUx+loMNMOq1sxUZG3loYeKS0AFr7wKEEqUjUYtUXDMk1mVaVOMRVPv2eWUnLUQb
e7aGC5erkmhiPNi+vcFhHqbR3Q1YjX6zi320fLEmM/J+2hppxNlCG7sszkEzGA8F2LVf88dsPwF4
fgOu9JP5E8LcLQsgyMZ+rHRsYV3PNRSMGvuoBHvlQC/da3Y1hFyGCqlMX/lP/GoMyYYF7hCYUbId
Vl62C0HvlxjCq5sF97irVFmOBzZYn2ym7sfWul/pztI8zRYOsGDZQHA9PcgIL+agiJoAmpOBgFCO
GRiRHoK9urJIF06HOSTEqQqUb/piPPC+v24r9waYM6ih0Co6wRY/ttl+uSG/GisPDzeU8DJMj4RE
g67d1imoaxawbecHbKET86J4EmdStWWVHSsLfsV48SahaceFD6xZHnWghq4MFllqaHZcF22lKaCY
xRH5yOwbgr3Y63qT7wWDgfM0kakLUaCp/cYBf25EPNkg+8FCPPPrYwmU5OfYliA2jWP1U2UDqGQn
Oi3wiXEGvL1eKHVjQd4ckjwuZQfqOv1NOxj6ISel8VXwFmRi6E10QeK1a2rGCz365cn7amoarYYI
mUMHuFwnflV+k20HJPS089jf2eP8GwWtU8uvW7AQ9UbqDYe23uVj4xdQpdDIp/Mzf7qJvXOszGVf
e+FoTT6k4wH03/axzSqBTVJn5jWAfc4R4W4AqtKwd9zswEoAIGAl4izsUHf2MhpSMLZwFc+OuXdt
ZNkxKW9SV67kdRfmxJ2NWEf1BnDiAkJ9ItchYTmWW0aBihA4Jw+1NlYr0uwLIWwuYM8A3p06yFMc
Vd1aQekCM2kCG3p+Zt4v8JzwZm/nve0Sj/aTKI+VV25j+EabCZLU008b4MravPYocr6On2ifz7e3
NGizE6drSi6pW5RHB2hNHfx+i3wSGQDea2WZpQbI2/54XQWLcqdCA3yf6CDxHQEjOUmFrA3Y0nTM
HkuiTwcg0g1xrAidfkzjRMETKUy4ikMQo6wSY1fzSnwxexs2IzzFHZIqsS8TUj84zIQUQqX4Vsi6
WDnhljo8P4UsZnXCtsQRojhbsJavq1J/ygb72KXgfZyfNXLq3DsbeC4lSCsJg+6uLo99MIT5Rl7w
ELjnyN0YEMKj4RDEfr9TF+qivhQXWsjC8+3OdND+jUrOLJKj+hejHIvrfBuOkb35YfjdhQxYVAYv
yv9yPF6ZwfeHTz1k6XS/9on/6fm5C863vRA75npMtSxb0yt5eZQ9v2gGaCNUQ39rELU5//2FdeSc
5vNVwI1hMQ+C0MCPTFTVd9A8xaYtwZ49//V3c7AEDr5vv84lMVO9R3Bi+mXG7gHZCSrrNpuecJ8/
38LCupsjH/MaIFYGyeZjBy/pQNhwuNRbK+p085aSci0+Lc3CLF4MHuwQDRDDj70qIpXifujh2brm
QrXUh1mwGLRxFGAvZ0foJ4SF9qwE88EnBbl/5T261MAsWOgNI3pzOiOSAbgIF7hXaMeW7rXm3Z2f
haVVNNv9NuqfgqadOHqpeduIcme7ZGXzLXzaPh3mrxZon4AEAZyzc+hrpz2Cuh11WqytpF0X5nWO
Bm7wlONQbeNHPaleJtV8aVmxiwlfIxosfX928tdQdjKFnvPjwIzLISUvPDb2wEm9nB/2XzyFdwKi
Pdu9LixwGfNwIW/DKcyifJNGWJ+75kpd5+G0fQIrZ2MUYfu99qugfYHotd8FPIghn/l3ovT/xkb7
1PVX82M0EEEoBjw/oEp0CyL9BZjpK8v2/dH7w9eItD2Exij39j2xwli5uAuzKIYl5PnRe39X6H8M
Xi1H6IPl3n7Qm6+t5mzcVBy7hn2CrsVKdHr/xqnPB8c58bHgKRXvITXTXYCXfyFJusM76sRmFKGh
ufUm4cNNDCbW+U4tjdlpG72ajqSGN4DZm/GeueTS4MNFWScRDN1XNsz7uxEmo28/z7QsTZ3aovva
baNm0h6d2nv82C+fRUErq7EBO8PbU/plhF24Q1VU5Rcf+/gsAg66JlPm6nQPbbtNPzqPJoTcqUrX
ZEkX0jegZbwdGEoaA/gENHBy8YbqgMuvAVawQogoqAj3Zv06tqmIrLjs9pqq6lA0BZQZILaxLTwo
Jk3OoK9EzIUlMH+ll6g0uHqFOYK2FOiQle2zZLwSRTF+sIHZdahoIJNoVKa7V3LkftWNcWDZxX0D
Hsr52VrYNvN3JiSsOHeQht6j3AaCveF0QduTq7KMN6VFbscSspCjGD8J4T2fb3HhAQKU6tv5g3SW
NJoJTQ6mEW9AEoyqEnJK0nni1tRAuoZ/7uL2UKbpPUSzvZWRtPD1P+M3lLPethobOk8LI3H2IMBq
fuL0w06ldR6d79T7ty+wJ95+PYErFGXQnTi0cb6FXNRnxyJfDa5fFF4He9Nh/FhKBbSatw2BU1Wa
OdjIe2XHP2M9/uaNxTXvyIFq5lpaaKkzs/AA7UCXlsKrDqaTlcgHuuMTQfYDEhKj8Q3WZ+oygyTG
l/MjZ7jvPzWAXX7bJS6BnS+6nh2SRst/uD2r023lOKYdQCIp6XY8j3nQQ6tH2/fKsh4gANV80SoN
kjInJ1QbJoN3BLLJ3Gdtn3+CkhrU1vpBpVtepf0Pj1MOc8OUVn7KbPaFqkYcjaSwIkszJMTsoIx/
K0DOhioWIZeWXUFJrQNYqIeUkJuB45N9TvMnm5THRp+8gGXG9LWKOebVdutvVOaND43i6smYNFB7
YwIRK2gj8voziDPeluOoipoxgTyUbBrosgm9eUpH2l6oLoHgBQR6NnAiSaCGA1kbx2zoBoqpxhdi
NUkovUb5DkmTQ59BMGnQhh58/VFqX+w+7TekQ17adYd2l2j2XVwA/QjZmnxLLSb6nZ1oEOZE9qrd
THX+LPgEQTqmaZdpYiMrxijUbyDDHQpoqUZ8GB4b0I8hf9I7oaZsF3+iZBNDION+ghSAisA+N+8w
pNMLE9x6NCHTeQv8jYK4HUosNhuha1y51nNd8pfEIUz4U4W7qQ2VN92fHNhB+KzOAAXRHfuzUE25
scUEyepR9JtJAQLr69BReoABvYSgXaFh1incAk3I2lngEUPPBARsGJPmvd1Blii3oZmmmcm1mDLo
0WV64x7rCrlLNcJtxE04MGp1ChZ1ACXHdHNSNSXoPxu+I/3h1Js0o/E2K/Ri7+gKmoJ9DPTZZMbN
tvN48WBNhfvF7pTcytyJU18SRnd5Zlhbc6Q2HqCZACrOqjAImnkqlORTMz5BDELsIRCbXOR2mTwK
aPPZ22QcvRiadAyihTLWeh+aj1oXVdlIoS+lF/cWONW6r2ljeVm7Gb/SC8oieKDkAZKYKmxRofkx
euC4DZShVFED/L+DvlOxzUqa5EHZp9MNxd30oi5JcwW5wPK6xM36jptc29atk8ooUbpjgT7OEgVX
rPLkU5ex/CSCq6/l/JYi7OxcRk2tGq3Caw7uaB4AJYMa1MrbduH6OFcgl1BkmpKkbg8e0b7oVfEC
h4AdTaZtURgrlznj/VIFRLTfRqG4GMCQtdz8wDgGTTaFhKUncgAdIcmedB2cC3lShn1ttDHEOirl
bVBr7H8QKDQkEHTwIBVjapL8hKQSu8+V4JXf8YaUYQ4+q+vTooQC7PmYuTDS5ilwv7p5TnAEBoyM
Ngdwz6FOnZUK7G535eNLAzE7nhPae9g1Q3NAgQtJexkfevgMJlN3n9vexRQrmCGsGiguzezsVBaQ
XKzSbmoOgJX6GmqLVG7T5Kpla1X2hRuaOTuY9cIsscLrbg/1oa2MmcQNvYmgi2OsDNdSD2YHMgRW
UvAYZXMYa5fuoRJVSUifcOfBdUT5E8E5uzg/6Us9mZ3KgwapFDdNqsNAIBcAxvr32OVX0NUIz39/
qSOzY7iEoj/xCtkelNdsoNIHKcznmjWIGSsdWFq1s/jQnlinBUpz6AB0kuKp/dp02coDc2Fw5owO
t55c1MkteYBu9ScrRvmaWYGu1O2HxmbO46hHz9NG0PehZwSN0AyHUgDhEVw1qktFoCT0sVZm2zql
TZHrMLKBFpuzg0fELUvZDQxdXjIyrkTShTn4VUB7FTkgEwKegVVBAcXt6+MI063raWByZQktPCbm
DIkhgWSRdKk8ODmUUBxIK33t4DRkdZZfCrUxc0i5QBnlY6N16uKrrmSTpmDETKdDPknI2ly79p6C
rizyFYrXTLni/6Zb/mCKFlNbQBFZbw/WRXyRbodPgJhe95fGlodaAE33AHK3m/EIjcJtvZfX+hY5
n60TOdH5/i1N1Wy/myBWefGEJa3g/JxqPy3vQ/UDWI28HTgIlsMUK+4kwGXdPYOgbmgM8R1EdSO4
Ya2dIku/frbZhwkqJI3M9UNH+6hu41tpubvzA7NwQM3pFUOHMjx4Mt4eUv9BDKZUBymZhJ106h8H
SBhn9cdgeBDNeTtSOlSYtQoyO/vJ8/adSXMYQIJTO7Hv53uyEHLnLAvZaxVwxu50KCF7PKLoZl2D
R+7Xqli51SyExTm7IjObSi9cWwBNywIP1gQnreGH0o1XwJALszznVmjSyPqkMGG7AIUiaITCLcdd
ieinoPfOe/0XguXV9rZ40TITzgSHwfhM5LFKHRAhZOBN95PdrJxIC1Uu/VeK6VUj4+AoRY2M7qFH
eQ89yhiLJ7EvDeLGL4Ynkvu6jvNbI469YOw8ieySpkcNF5Dl5U52DXn4+jBBbvhYikYPynKAerCZ
CHYxdY6Sfg+jJVg6iC+aCRmn82tmAXYHM+23i5KSHNr4rAT6AEK5ga1S0PI0wYBTr7U+jX0P+q6B
bWMyoPo2frISM4NOILBaAG5VSb2yst6dHsObF8tOST5A+6YB1sFfCnksTM+nxk0FbVpoZZ/v6bu7
A02c/v5qcizNSbuxtauDK7+emEF62kTK3BdutTnfwNLumI2kppMSYhqwPzYspAmmIdLIuIGK8soK
fvf3g6U9i7MjkIex1HGhKie2c5Tzk1ATkrjsgWgfA4JDQ+btEGUcCh5l400HiDWngVPlOzGZUcHq
Ijw/RAuxds6EQU4iHXWUvw9TQz5psmtD4La/YvbtUGmwYcunMIH4y8qILbU2i7fUzi0DQvPuvuT2
94b1eyimHVyo04atWSBnE/+sDH1l8hdC15wcE8PRCjqvDeS5c/HZoXCuHdTz+UFbWFdzOkwG1Ykm
hmjGQdSl7stBPJPYCKoBliLnG3h388HS59Twq50BV2okuiB7us/iL7K4SRxj54FkIFS2OcnMn29k
aYBOf3/VCLFjUH2trDrINL0yJrIfuVwZoKXfP3szZbyC/GqlpgP3HLbXYGW71UsWf0EiutwMMDQI
ulZPns73YynIn0QWXnekde04gYwl2Q8K7O5C7wEQycwjTDZURFw5QmAOgN8tZCNP+qS22qSyfrF6
S0bU0uH+wOrOC0BT6LaV0In0ISNbBBmE17cAkqlLG0m6b15D6kti4BF7/kcvxI45DUZV1GBMYN9J
BVMgOM51IAaX7DMZ7s438O4ahTvU6Qr/anahbFghZ+ng6jFY24mRr5Xb/vCcZlwJ3u9uZXx/tpXt
Ic41VzbQz0RZJgR2FqxxBp0zblTFNk/iNmAxhQxvP1Thx3p0WmyvemS0ImFF0et7yH1etm5+AeGJ
e8rW3vnvQ2fRo9NUvfq+oHrdNqoz9qJQd20p7kk7RJDbz/bU6J196yC7R7nNdzKBlD4jVf6ldHoO
q9yx86HzVkeN0D4Ek8aPmUUAaBGWttUxVLj7+Jnk6XWnYhYME18ZzHd3KL4/2/xNVpoa8ljuvirG
QNT3jtR801NBlx9jXOY/NmOzMABN1GIcIKl8cE8+Mv3NSTWG1Bcf+zh5O10ZoxOgWhghg9YkskYV
Qy8S6rgtRPg+skkxSPPAktcDMI2Y+6yAjGv+rMhuEllYVyt79DTYf1yB8f3Z6W7CDlGppJn2kNcB
Fj6DcRc8N7yVAVqY4jmJhratbfeT5+xNivqy5/lxTHzUSaCp7IY9/9gc01kcyBsoDkJs3oTPOIzf
qQ0vkKEd4l2X2Ob2QzM9J9IwmFR5itnDnmpHCgMZ07yAuO9KHPv1VHpnEuYkmhguNqKTBjgiEzR/
g3QwxR3XqLvPHAiybhpB5Y+y94bR163cygJGYUjsw+UJFuZAcJefIThPXuJGd8JJT+qfrshwl61y
a1zJU7xfT8U9eRYLKugN5HpjWnsU2oO8g32eS7POxzm6qfUJIrXduIXw5hBK0YHmseaZunCCzOFg
/UlPsOZJvC8qj4Y6gQgyFhQw0rADWVk8i12bRQgVZ4nMutbac0gefBrsergELY5eOKMN4XGHDQEc
+uKwrWtXwh0AKXhIf30/v6wWdt+c3oTalQQGv7D28EvkPgGt2Z+6duX2uTB4dBZfRZqDYSzFuPeU
uDMbiPfrqbg0XePz+R//7v3BgILT2+g3TGmnQQmdH+DCJjgc6WCNIbs6ojGLPtbCLL6K2mogbeOk
By/Pvk4ujYO09DaD0UAIP57qlXF6n5+EjsxiLNxa4rgixNjztt6rXAuFtC9wNUU1civM4jrudqT7
Zjp6YNVjNOpm2GbfRif5wnvYAZjf8MhbeZwsTdksGsOqEhp8lTns4QqVPQI/YEZKwSgmo1aygmFa
aGLOl4CNDaADozHtPRh/QEMV2Yhys4p9XAj4cwdyWYAV28ISel9WLcSLX+LM9FN63TgOcB//1Wt7
Gv4Peylv/gmMrwWilrpwavzVLQky8RIW615+6GHOAN+nDMUE6JRBEr+HrvXKwbvQyBwaRWBMolmD
NQH0UJtBSeMyUlUVh9BoLz648ObUJdsBQKoQjjwIkjeJr5Ji/FFyx3ooofh12w0DIj6MKC2odpuG
92yhZpz5+aQgb8/bEmlIOjFUBv6XsyvbkVMHol+ExGIwvAK90HRPz55MXlBmkrDb7Bi+/p7O08S3
aaRRpEjJg2kvVS5X1TkHDZQQ8QKvueVl/eU1oRZDmNe0XvmdV72UDsr3f9d7mpDjywRQHDXt+VOm
oPO8V0nv3zbypdElN5JPs8H0nopQAcWMAEC7mr8IMSeS/xC2DeLWyBLhRB4qnqGSfuiilYjgqvfD
okhOo81NEEPomgjt+VTmv3LjjjRvVbbSMnXVjjC65Aig3MZBuFU4YWL+mtB0A6EZFypXUJ3oAAh/
vb3yCx+RS97x0A2J40winIdiU0IRxraPplNuJ1C+i+T37Y8srJNc8y5apsVVCvwX7TXXcT5w1R51
8pFSdWUWSx+QvMHQquaUzTg/GhqsxQw9trpqj01e/VJVyGPensVVbwD+wsvHP7mcaaxbAlouiMhX
H2zoj04i/LnLt18b/fLVT6OPQ4xWrs4UYTEM6BAaIHi6hUjX7cH/Jpr/F13it0vmOySQSY0rIi41
pj/O4I4nfmr9YeP8aZ9BHvjE14LE66W5/8mD532W2BXWKUwCVPXHzXykW8tjPvOFq+3oKTqbB4gH
bOst25UrH13wHjLteK1PRg1wDiaHjrVtayE6Vpn58sWlk4y8QLFRVWLMqG7ceWv42dYKoG0T4Hy5
U1h4axLnS7OQzL1MItOIRhyAFLLQFfnutGtkNkvYdblqPUzcsEU7irB1jOwubyvnXmMAYEETMAqg
PwfJTZEa+RbvQHIqaqvwoQqiBVoyqU+VavY7u+mcYz7U6d6B5MI3J69GSFlF7Miz4ZJc0VpPg9bP
XZWNqQ+UvtO5VUqh53V7DxZKpGAh/tc4wK8ZM2hGi9B0WWA/iO/RQ3lnHewd1CO8GiLCbnKmd4M7
e6qfv3Wta22VQ/tceWvNwH9d+hUDkmUF8KTSL+1RIsxdyN760LlyvxdB6XL3/Lx5DFL3vdiys3B3
x7efkNz1cDhU9+f9BbZ7wTBlABKlW8W3N2sQ6wVvJFfYLXQyQtO2FaFKtsmgQ370RdPHtQW/HO5r
05W8UZn3it1amK6ybzfCh4jsHmySruL9hqYPPEe3sQGKyn1wtcAAVlvRlz4ruSmV9ZOiQFA0HL15
228Q1hyhMbk18AdBtzd6E/5kQedz13Gp226gIOyicc+F3pBbAM7OvWrfHfoP50d2Z31EDsRvXdNL
NtGKI73OGglicSlSQdNVI3SOX9jgFGjHOIQwGYr0zQa1g016jHfVxgJgrMM3Yx+Ax9sGsLTZUhDT
CejgpKLHdsCyeFz5gAdb2svtwRccz//q9D2x8ZLCXvdkC07IYni/Pe4SWvrvGn660rKo1xVIlYlw
+IhfITHvXg6S4fd36T7a/ajd1I03aKP0el/8MQ6XnTqMR+QsTu1KfPbXP1w5xnIJ326QBYls/AIT
3452+ibfJ4DTx5tuHx2jI/WgoLVxTuoWwMlNtlH8aGNvjKDb9l75bc1SjYVTLZf3R1oziusdp/ph
2oy76oyu6uPsa/AiBU7PEIJU9FEP9KDaM/dn5UEM+dCd+Lk6tGd9j9rrvemvbMnlmF5bEClQqutB
ZBDLFKh1+gIOLH6kuNIuwMduX6HN03V+KD8iaMfcaR4k2v02VJ7r/drn/97I1z4vhVDNgEZVzi4n
wife994d3dSPPHuX/Mru470J8eg7I8QN+BJt8WA8Dj/JtvT5FjR22B1tgzqKq/hr+3I90647cleB
QKOynSaXWAW61OfuuUIn8Tfrnr7ECJCO7RkE2e/a/e2VX4rA5D4DxZmdqAVTVzif6RO7V97LE5CT
m2lrHvQjdnmlU+Lv0b62xJKDwg0+FqDbxmE7VEd2X9+NO76jj1jQJ7qbQYBheqoLApudGUy723Nb
cCCa5J3Q+D44Y4NdHSHVxhvb0+Jixd8uOL7/1bbnmie5ilWresft2p0N0Wzg7teuuaXhpZhLpQ1T
rcsl2mwZdzG2/mAG9T6+K/dGWL/Uvv5RmFtybrfOpnvPT8RluMrZKfltvN1eu7/yEFf2S658WwyP
yPZy5Q1bVECCKrB38b7fFX5+APJvBzF0f/QFDn8f2HBSECtfiZqXjr/MEQmMwYxkqo7AtnCV79X9
eMpf9GA65wGSzm/FIX0a1uKJpdMvV8H7aIB6NTdEaKHDbXhWT9mThRja/m7v+Zkhp/q1oyiXxG0d
aE8jwpxi6H5nmeEbUOi+vVPXM/S6I1fDR6hiT3aCsZOj2Fo7qHvvjX18sI9poG7roA9MLz+vwYgW
TqbMDNk2PZT7YiyYE52p/aaoQVR/++JEJBcBVUu7SsSM0PGhfAQ+OfpTvJEX/a0GvMElKXrcIGXm
QtVRCdbgykvTkVwEQO62oZT4ZA0Y4JSGkVP6ZrmSMV3wP3LhHTSR4wjMEKIjq4DE425eJbpfGlny
D60GVok4QYIHKtMbJXlHo+ZKCvbycvm/2dtyXbwW4xhfGAjCYYAoPITUpuRDzV4q8UEY1r5ZM/Lr
73Fbro9Dfi2pEl29RNTkANVEsCugrfSxCpsNP5ZBtk+32YkG6EHYRJvb5+v6otkya+QsIkythkdr
5+ecvYBfa+UyuJ7lgdzTv69ALZlbxYixG0juuBFkWyAk6XWR4Qv0Vtz+7QvwDFsueKtWrHTWxYE0
/vw9/Rnf6Yd0z7ZaqNzRjXLiQXyfPDZ37BCtZPkWLmxbLoGDzBGtmQ0sPfrRpBD5dLVn81v5wF+i
t7j38Xzc1NvJ2kWhfow/+r0R3J7pQnQO9bd/V5OiR36wYsw0d0vXjM5i2/looQ2gsoIAOffAuOon
d9WfPCiD6qdzYI/Q+fQukcOas77uFGxHcgrlbDPICWE/22783tjbES2RrT74tyf4N7d1zcSkxI2R
xDPNK0yw3tQb01XxZG9346nFc7HxfzwnCL2LrfnOd/nJ9lnY4tWOZ7rb/Eb3SMg2+Hvj3BenNVT9
0mwlX2IPw9zMWo9ksS5SFzo3UGplqlcNdCWDuGB3cqF9HoGx4tDqDRuauoM4Jvnv2yu5kD8CJeW/
R6XgpoXaJI4olAI2yhmE0mG1FYGzzc5iD2llPKG0w4TTwU4oAZ+tfQOXcvvbC6smF93bFnpnAAqL
UHQa+kp/pqbu1s7Kii0NLjmUvIMKWTPCUyH7uokvAhPzXgGM8vZPXwiwoHvz77Klox5nfMZvN87m
9+aZvKqn4qkJo233mv6ir4BzaStR5IKXl8u8MZmdJM/xJeqkvipyr0sqt4q+2eODkf6hwE3O2rB2
214O7BW7kmu+FGp7I6TJRPhd935ALth//nHKXTzwT+/pYfvO3W3qPiY+MkXAtHrOzkKyV3X/QGUb
sfOf8PWh8F5vr/DSiZccyDCKvBp6XG6FavwxrRoCy2uF7YVuPmhNSpunmAWIOTE23/A/RuEJDliv
O71UT/TR+cHu2qDeZqDiMx/EYdiYnhVmX4phbZk2clIhHVvX2EwTMuBj07t8nFd84tJlI1d+wbQB
fOwMlxu9QAB605/SQ3aOgggCMMhTDhtlpx6B1MXjsAAx0uPtbVowM7kgzHI6ZypDfDaqJ0Key+Tn
5KxkeP6+1a8cRpmIrQJlplJMWKxhq5yHoxmmD+WLfRSH+h77c0jP1K9XvrVw2mRatiqOa4i9Ye16
0aMYPLkdvb+9QPS6RVHJUZTOqArjYr5zBtAEg3Y62vlHKKlDzE+QlYjz73P82lJd5vUpHQeN3gHC
8PiKOBvn6VAFjgtOPOTf1HOziT5uT2XBE1EpqtDLFm22AnsNNeLj0N3pNVJvKpq+ugSdsOCunMx9
mZYrC7e0JZIDaHE1WGg3uJjKc2X8rI2VcZdmIRl/OajTpOmXF1LWAYF3l0F6axqh29c+FUnrWQM4
G9eUHRf35eJnP+2LMaJ6OUQCgUGhQ0M5aHjt/YW6E2S4U2RFNe7q5IUm1rGu7/t8DeGxYJYy9dqo
apk1FPBwfXQfWXcZf43tL0G/oGH675SYrWhgBMS+NP38UkWFP1J6mMbyAcwLK1u0sPUyMGQypqIS
vKOBkw2z3+msfTQ1Y+1gLTz2bRkUks9FVM4KVGs1wwDMvyR9shvM3oCulmYFCqift7RgxU7worqf
FNLv0AfQelnr2HtBf9c6Oo8NxsEwMJmDsDfQmlzDoC54C7kPr4l6hzcVYG4cEP+sfnPmwXfmB8ep
wA+x1na1dDgkZ2HlEYuH0rGDZhgNoLJ162xkFtoDMr7mu5c+IbkKy7HzrgM7UAAa6ObnmKXDriRp
fDYMlaxcpUufkPyDZs0tryDcFRTIiAIKHJ/AzvMrntdUqf5eM1d8qiU5ishGr8EAGFdg6HEf6iRx
0JvTZeD+4ZOrjan9K9UgS2MTYe+cPouedd6N+2Kwjb0RczTB5k0Fwh3oZZuBDgr4TUui9jwrhuZ1
CknwTy3fqiCd3caThlxgUrWvpa7yZy3h7EkXVoKbOyv26Tw7D7qez35LaLUprLgJ9Fjr/LRt5i1t
nc5LM5YCkD4rz/pMsyOo9NBLAr14ZH30PAVLjeGkszvPNSpManxoAUk9XHjjgzLN1W9aw8UvS8/5
O81L3fJ6NUF7qQ727KAmvA0IQG+vou+M53JCC3oJNpJq2wE15LZxplOQaSCD0rARFI51kwZUh8YA
ak6jus2boQZjZ5briDjsbvDbstdOLStNQFo6Wu2guY0SXhz3Lktqx+fCgfKaBgL140R594DmqO48
lyNy20Jtvt++xhYOjky4VDhFxkxIBQexagVFAzLKQZxqQ1t5eCyYsEyIXMxWXNe57QSOMGbbFc04
n4bcyl1U2/MNpFUd4vORJcHt2Sz4SrlzpZrStsw7IMSYOVxkNoYM/cVkJYGxsFSy7mYJhJDFTL0O
TeVZKe+06bmwVp4aC0PL0s0lejKtvoW8T6sAD1PM5Ngl1HBFG39tm2Umwla9oFN0kwZCSUuv4Jlw
60IHW07NvkbdBdX6f69C2sU0nYtYCYwy8wRsZkyPAKd4t3d24SCZl///HDs46EtIDW4HgA0949ho
nhJZe8egP6bKVnzT4s+3P7RwhGRmPWabkFTNHSewWHFfod+gKMTKTb4Uw8uUeoNiMqIVxAmY0ZaB
VhsQZO66pHNH3uE6iCxll1Pq20brOqyM3IYVfI9EPNgRigJhORS5RoBTp7ZLw8GGN7g95UsW4Ipv
l9nyGdeNoQUdBqas7aZiR6wGMpgmGIVXanVLaypdgG3HM9AWUCfIu+qeq4qn8Wl/+7cvDS1dfAPV
zbTVhB1EplXtRFzpbhIV1sroSysj3Xo6HU01pgXsEv0/XgYmJ3e00ZSjtue4RvX4a3OQ4mLQBrFo
SB0a5K31GNsTsHvjWkFqYQYyHV3HY/SaKDwKcO/YJ3Bj2a+mXQ93jV6pj3RW1152Cx5M5qAzeJei
A8KmASBw20aLXF30e9F9LcyWuea61lCGkpZKUOPm9abSqp8HyzAC3eiyt0FV1jISS7O4nLJPXkYF
1xjokrFa2qR9Y6b9nObpgabDn9sbvbQZkh0Y0Vym9qzagSrQECKOsxb7dn3Ixco1sjS+ZAxNToAA
i/IocMDV6I1A/3pNHJ3qvLmby2rlI0trJNkEJVHCIdYcBXyyAl5ozCU2AzNY3W++tkqSOWR5NOcg
gbKDPH/KYhCQgCWmRMeCueKGF64SuRO4Ukctdxr0zzZksj17qFFrYO2p60RyiAxYXkHFimUvbMj/
+oGHiKZjK7SwMl9FWrkjmEfAxexm40quY2EzZOIqPs+k0AWIvLTI3nCGqFzvknMuhm+392IpIy73
06aWM3ZxzbSw5mDxGnTCXwvulPtusJ09NWj+lDdasbVsZfoDsrL6rGsgYWvpnCK7M3bJfYQT/+Ak
ldV6PGL20RhZD4XVoXWrKhnvueWAACh2LgGDGo+Fsx0gKh501Wiu8c1fApAr15shWZ2iZU4329UU
5lFmen3Z+hDUAjq5GlytrB+gVfd9jFf1fy5mcO1rkg2qisOKiLRaOPCeQnQnYs94/+Wj35Oq8+1k
gBTr1ENfw78A+FyjyEYQrRiAaI+jsebH/mahrv0KyUi7oomJTdgcRnScwFNBrBryNxFe1GB1TRFa
TLaRvzu8QLg51ir/YY7A/0CMq3XbujJ2ehPjkVIgIaByjbizAGSV0RnciYaSA6vd23ejsNKfbV4W
PwqtK86AqXQ/h7mcQAmYROeonsSToAQcOGZlNF7dalzHK8xAsDPXTWhOgt2jmaa6B9m+07gZdM93
gHBpECVn0+tgd/O96rS5b4FTYKOqfGh9x+4Nv5mU/iEbG8fXq0rfxWpMvk1o2HWpysS+b1pzh9Rc
vW+EAnQnHXVf7cwSKCeje5nKsuhdM5umowNZx4MOXYjtCERTUMUs32mAUHg66BMBDCjIA54u3WYy
LCPx2lKFWAwKH4nujUJNuV/yFvlLmg/tYR7YGCZNVXKw2eim5jIxNB+37W8hvPnL6v/pQurztAUf
ydCFlpgnsFfqpg9ZP/tr3kNul45RM49SPjRhU8Yf0Gc5ZAAWuTmOwdf8n9zO7Ay6XcV4eoe19tbA
s2rliUc/Y7aGeVlw5XKzsiFIO4PZFJiiAo8ANGdtLbykPTWlh4wab+NQPn9pH+Qm5HaOSUtUZgdO
jpJCov7oebTiYpfmcHHtn7a4NI0uYR3XQhYjq9EV3I/LKkjJcJ46PGLBnbn92hyk4Ca98Nwql7R4
LPSXzOAv4Bbzbw+9cA3JzcJiZCN645DZhVtBTkgrtICBxtktGnOt6LtwlcpNXAIMB2bh9FpYmOWD
3oyKm/bq61BXDyCJ/fmVaZgy9itJilmnMWVhPpUbVh9oH2+StQj5uimbMtGwokF7obWKJhz0/Jjp
2SbStS95CVOGfvWOZlUWeoAPDrSNdBRc15osl36zdI2ksxGXWU1YqAHTaIu7On65vdLXd9MkUown
xkHNq6ywDvpgvZZNXABUraA9iA2uOjZr7mHh58uRnpmWNOV2P4VKVHiQSgCLMSKWFd+2NLiU70Dx
h1EFwsNhG0cx5H20P33GNreX53pZxvxfWGeCGq1XYtAQKaaHd9UdyZVdydQj6427uu39Xm+30NPe
3f7cdfM15bTZUOHhoIASNqyqkx1pbmz8yZO1TqOlwS///8m/ORG1FVUDOr+emAsOE48a3IXm2he3
4bI9n4ZXKrMBftAuQ9PAkrDCcQ0k2FcGXzimcuhIpsiYWGuYBy3e1CUYPLU/ZvuqdWsHdGl8/d8f
n6kq00u14fCbd5zWrijD3H5U+5WXztIRlcx3glgpJIxAom6VLZD8E/1lIuV0+8ws/XTJgkvTNGaV
ZDw0sip2M7PtN4kO4Kbdp/YW3OArqaMFdjZTjlHKNBUZU8Gd3qJXIBzKHr266ZjGO5LabDd2jG+E
M42hwnV9a6GKcDa1Mptdqqhr3C0LyyhHMX3PudHBJA+dUj5moDRrePd8exWXhr4EBZ9ObwFAU5Nb
XRZqqmCuko6eEvM10fXrDx9TDlpIPwgnHalzmNDQwRG3czLfp+LNmp7MdAYEu147xws2/hfO9nka
aSc60ybk0JJGeJ2Ddi8V6Dq3crqvhZKmflnBz5+Yx0JVJ50cHDN3UygKClt4VvsM9pDbW7E0B+mZ
mFpVAvUfXEkFsdwp/jY34PGEjPnt0Zf2QrJ0i6mzVpOOh2Wm80uNq90mjEJurCB4u4heAThlomlQ
tAX9dfuTSxOSrH8EERCISTGhimzQqArG+MotxOjfHn1pQpL9m00eTSKyyEEp0AynkjAv4tdJ5FtH
zTaDgtbqHoD/lY8tTEWGN6V1rBQRWO4PpBAOzD++y2h61LL4a5BnU0YumRnpC4diNlFU7BClHdW2
OVSIZW8vFsEh/f9z3PxLxvHp8Ipu1ESl59HB4OqmcOyto+f720MvLc3FP38aerTmURttVod1Z7iE
Tl4/PTmg0//a6Jevfhrdrhlo9+wZVjcXG33g6Dof/Dlfqagt3CEyVIh2c1eVkB041OWu0B9757fe
H9ps7ccvDS9Z9GRH6GNy8OP1LChbPOjr0b3kLCEQ8LXVkYxaaF1jkRF47Ebtd5ZlvU4Z4hqutl8q
Z5oyKIgnU0xUrqInmyPDOlJSuWiZ23ztx0sGzHkWRZNaUZCFIXsDnQa3Hm0PPIJrEcJCW6gpI34m
IGtbp0gYkhdx49FxFnegxpo9PuOSaAkYTlvbckKLElApzXqMB2ljn4uiF0dKS7TXdhAgR3YR3Eu3
p3z9QBC5533CK0aglZ6EfOImUlnJB2r/99lA79S8j7/4kYsP+GQyTVmUjGmtGdZIs1nxWUyPaQkQ
Mft+exILBi8/hGMrKeMUF2CIbgkvSn4hkeVTYARuj359iUwZv0STRoHkXkTCOLXc0kZ+XHRg2iRQ
sl1rx1pwhv+DLhG0VUD5jYSdOXup5o/V2jWx9OMlb2XOVpI3NX68Zfkleavzd+hJ8DVI9NLo0sYK
zocyV7kRMuudNC9QBnHn+jE3V5JxS8sieSsG4jPUFCMrBEjZRKZsqNxyjlduiaXfLnkqk6G/PNEv
KwNCsR5dsECM9fbP2hxWXNXSqZSCDRjzAMHoDGGABS5PAvVufhejs+X2qbyeIzNl9k4sNWAd9aSH
Gm9BEl29l0UHfgJHc7aqZUAUsO9WrqTrYQ2IUv+1XrUZLaXRGzN0NKTNRQSR5WdTBxeNXnoE+W6U
KW5P6fqCERmvhN6gGoUoywpR6drXo2pvI7RTkX4uN7c/cP08ERmdZOdFJuoEM1FZ4nbNU5KuOKDr
m0FkdFI1QfOGWrqFFoSkDRxel345ldNmLoCvhB4cpIVSNPfcnsXSfkhWkbfRjMQfb8A8NDvbyMrH
t4yNqF9UNZonaKYDAQLN6H0yJ87Kq3lhfnLJXNXoqE1FqYVtsdd6VCVIvK+a97Lsn/JqxR4XNkcu
l8fmnGpdpdUhKIFVFCeiE+ofzooPXzpakrH3eo86vypoWCmd23JrHwFsRcy1WPk6iaBOZJpOO7+Q
dCqUhBSGgYS126i7isYo/BTeDGalmJydrHF1vqoltLBcMnFnBomNiCQdDXWoXTn0PZ3fL605oj6p
2avRfqj2PUu/qfUZfXZuaz52eOzePn8L/bFEBhsVTOR6xJQprHRwXTTlqwW607wqUxeKnnvIVruW
0gWiSXY9634LewaYbLCe1SQOUs3c9k2z0Wq6Vstc2FoZoES6Sy8HqbUwSoFfnQh7yFMeUMZX3N/C
QssopEEVYN/ImRkmmhpGHWC/U/1yeyWXhr5cTZ/iotJBHS6JqBWqFdB1InNptUbee/12IzL+aKwq
kdTgdA0LglQUeLCU5mgOuTtDbO72j/+bCv3/Cw61039/fZdCjMuEqwszYohT0rT5roNuQph04F5R
pzzypqqBNhjqB9ytG43vFdBpntFAT/ZgMxZ+3AyAuhO9ARdG1k57NFvb7tBO4x9nNlN/BqBpU5BE
fWK2pr7OSdm9W5pSGd6lN+x7U4OTHnC65M0APetDqvUlqsa1Ph7NPrIgnGUrd7FGlY3ZROmpKq3s
GQgYVH4Fs1GnvL0ISzso3fFOmc58yqYO5Cz1M9hbQ2gC/b499AI2gMhYoI5QpAv6sgoLXg+/IkaU
bYza5F6otP2IcQXciakwGSDVPLkf0fE1uMg3Rffz1I+7se3BbHH7lyxZmHThaANp0cYLNYio5VDP
MvLXsrOebM1YS1gvfUDyzgVEUAhrbDPMlMKLK+FB9QE90I+3f/7C5SXjnjqzdaxGn6pQY4pxavOK
6G7PJ+eeD+bwUhAIdJZqn9AV97j0ucu1/cmolXIqMiAgujAqun6L/GjQgh3VFZa4Z3YC5bx6JTq+
XhEhMvwpnjpndNpKD/PegFAkKOTrO7PIgdRlVQuK4tasfZU0nUfRwGx5AJoka1fAgneRW6SjJrP4
bEZqSJJ28JpK3+sc3LXaxD9Eu4ZfX/qItJBFxmtlRCsNmlS+9blws+KBoKGg1T9un4uFUydjumZA
00hBVeTJKXlNocuB+8uZ1crVFJN+zXRkdJciOgZ6aggcTMn0msbjgNaIJPOAT14jCF/wQFTywjWu
2zoXRA8Vw7wrzOpXh1aLlV+/sAN/W2k+HeXIdGo1T8sxrFv+UTY8uUhsgeZl0r+PavVwexuWJiAZ
P1orUGujCZiQ9PicThw6nWumuGQhknfW+lmB3Kg1hT2Lt30KjK9Fj8kkPCgSbxqomWiofxpo7b09
k6UDJaWPZmBZeGJkRtgwfjTYdN8x8h5HxVqks7AdMmgrqQqVdXFlhFE8Ab8HtwmGgJI7G/tyzxZz
Qzr/9kwWnhhycykrWFI2zWyFrJx6tLhFpy5O7hxn2KRmbLmILX5YY/V++2ML05JLrdQmqa42Kgup
FRigpCTKRlUi5OWLldksfeCyX5+OMXQmK26aeOlXFURf23LHhhdnCEpar7z0Fz4gQ95Kyypasyzq
cJ7vGD+RiT8mvbXXQE9xe4kWbEQGvKmWWlVqkUL0DgIm9H69F3pho2Wo26SCsokTrocTH7fFpLyb
ijK70Wgfu7z/MObqh6XkK/u8NAlpG4p5JK3VJyTs0/lEajzBgZrb316gBbY3IjPFgwG20rMkRZJu
1usnIKjte8PI7fuss8XLmMym7/Rz8yeuKtNHBydzO1H3bpcXkMtIR4sCoa4QzacdjTdjMcRbbpTV
Vs8heVWQEjk/2rO9MhpTAPid/aCjOfBggXvGF11t76hZK9s2bvtTyWnriws9/+2JLUQT5mUxP51d
Vs+VmhfmGNop0sEwv7y+NyCm/GZbbLwTVYTqUsfK3e2vLXgwmfRaU0hTakpSh5UT74ux83V0z+DZ
9rXR9X/nMpV5zIyU4aoCGtSso0MaO6e8bN6+Nrzk7au8tsF+1qHsg4ReVZV+PHwvuy/xgevElJx7
6QzlGFvxFMY1KLfNiJ/RavdBo3ZNR++6eUAm5N/V6RBAMdAY4ylh2/RXhs7lx6Ko14CjS6PLi1Mq
FphsOxGWpvrdoOVGi7KVOPT6obFlqkcOwK8BtLoWTqVzNob0PqbTvTWs5WkXhpcLnaUDnAObmias
Ws3L8x8E/bJOspLYuu65bbnI2QEPlzeswZXK7rL2rSrgB+hHlq6EmEvDX6z6k/UCoDG3bIYAGCWd
4k5Ts2OaIlwo3SCOdb6kIqHbf/M0n74CBm/4pRl9gGNEt0WBXhOyBnJdmoDksw0LTU9Q4MNjxrjI
2NuDvqkdY/RMJ0ehnjRrMnnX3Zwtlz0bI0odCMVoIefJLs77ejOSqnDtFpjQOUc3jVavAQuXpiS9
Zhtdg8B6TpAZQej8O09GePgKwFwHCic7MmStf9sdLVjc32f9p13hzCE0TpGBqUh3sqJqP9v66+2h
l0xCMmZu1BAloLC4zOj5PtdmM6iApDk50biWMF1aJcndcfQyxNo84UzZ6lYhs3BjIT7aNnvWa0C+
bs9jYYnkaqhoE5wtZMHCqJlUvF1Vso9re02sa2l0yfhA4jcN6D/sw6q2IrTh5O0mNeK10tfS6JeF
+7S9YzdWNhn7PnRM51AT89gna/x/C8Ygkw3yos6KsQYiQKCeVtFmD3UYL+/17UjAh6yt0MMt7LDM
Mph1QPgPDZpvbS37rSIOChQuHkTkGG6XcmVlixeOqipZG7r1IwYiXpyjOt1qscXcQZuFj+6SNX77
6yGsLWuVGoUBDHpkozaB5Gmf39fRk14YQVaB0qui3siUlb67pQWTrA4s5OnMCkMNje47b6EJk9zN
5psZOyvh0dJEJJNL0BkO1JgJOeNIBysb2k/9vtP2ZmwfB0TpXuUMo2fPX2POp3JZL+sUdHaNThNy
LTsSzXIpix9u2/X1TadyIa+fyTjVAK6EnQB1b39HROIX4kthHtSi/zU8kyHVyQw4v3g8KiT1HTS+
UVp7X/vpklkzG5o7KTO1cKbzHhorT0ACJ0igf412jMr9FsM0lXAUuhaSTvf0qX7qcpRJwHxx++df
90pUJhS8pB/wpuu7sIvqt97UHwcO0s3bY193S1QmDYRU5GwZjYPHgZ2ijfENeKo9TZ4Y9Byh1bry
kaWjI0XBFkEvB8Q2unBS6DPLLc3Vquypw0FdcUhLKyRZsUlapE3qdgrTvjwbTrnDi/Dn7QVaGloy
4DKzUSONkbAcuvJVRNlRT4oVhOnC0HLJTc0mQ2lMXMdFprgqyCKsptvc/tXX3RqV62fVkEQVbVHC
SFM+aqAoEEZA5mLc16DZgTxp7qxcOAtbKxfSbKq3TobjGZZQdfb6pO3cTLMMtxrUrxUSqCykZ5kz
qo1DVAOtsplSDXhfr4VY0u2FWijIULmmBjxpnUGaTwvLBvhMhfl2W4xubPbfImHsp4z8MZTKo92w
0br5ncKtml38+MWPX07Gp3ijVTK0jgE2EBpVn3gsAkOPW0cqnBOFKIGbTUT1oYZSbNBsquF8WI7j
CwANtxFytveOGbWvt3/J0lGUbvRIxE6aTcDXRrxzmUGOYJz4j7MrW25bV4JfxCquIPhKUpIl2Y7t
eEnygkpOEhLgToAbvv62zpMvjilW+S0lpwgSwAwGMz3dnyq1htQw/tFrUQlCgH6eiDci7wIkGloz
3U8+3bD8pm7Q0ji06uyH34Lx1V3+XJ+QtX1tmH3rL+BxaPFcEra3qFTezKI947037PPjsCA0y1dZ
4RPJFoR9C/nmLtB6Bji6zsQeMsGpExXJsKVUv/IdJlVfK5DSrbrZPi8ufRgqz49RBRaxNzdbMIkV
V2NWrBxk08rcqxQo2whFRdpu9302iDQoJ4guyD77nKcxKzvUGfOMTOC8EdT7MbslFBur17zc2Edr
X3GZv3eWCNJeHK4DzljJfDthAbO+NsSDZEPIxSGCpvLnjkKzstOQMoDiDgzNE7q3EZQPVqohY3YK
dGFvRGorZ7pZ4UFiGRyoGnu3dHLIipYnNbx4Eg3L3T9N9LmLWBgaZh1qJS/kVRCpd5YlFnbxPVLR
VlFk7QsMq46Kyi/7QXpnfyl+2q04kQhyGsW8h7LwfgGHzKeMPDSMfLR14ecscs+gt/5LdNNDimW5
s+plq3duhSY/NKs7AH3Ps5aldx5FN/zxURBPo7oodow57NB1njxWnR+mUQbJadaOF8aA0v4J0rnw
FUdDdYb+tre//rErLt6sZ5DCbyCpvQDWmfUvaCdyYx1ukQmteBmzlBHlPWEBgJHn4gKf5UH/XTfo
jCB9s1EKWHv5i9m+M8+INKUnswkvr1EVz/X4ttjq7/WJWdlsJv1eUIRl5dltcB7c721Ldm0WpJ59
rAJ9KqvX62OsTZBx0AcjseuqGpElz56KkCauADzV25icyyT8F7MTEuPwtjvQDDmBwjYm9EtYFU9Z
Hf0kkf2sidiYo7X3N6zdahS1m4B554aBIMh3K/4FigN9zPJJb3itta8wbD4nYRNUC/EBSFniHpQR
SzsmCrgRvoU9WPsIw9zB1J4PEJX3z37bOanrtu7dUELXNrD4/LlDyuQfy7MlkBl4Mc5dxmDkWRxO
YULUJ59+iSbeW4FHfVryqjrnrd2dm1JApFlAOvQ5aEix1Qu6MksmAxnv0PafR9Q/u/X9LJ9t9Z1E
P65bwYoVm5xjaIcAQbeTy3MYFIA4OdQ6uZAP2ki1rNixyTrGA251/gBvDkd+y7PxDxpUXpXIv7Uy
+N04enf9I1b2qVm888EX2zseLoQTqW98xJ5xOQQgDBm8JOv8LfXItVEMm6aFFXI36lGZasTXbBZP
yzLee1I9Aoi0sZvWhjBsGoH4GEgC/O+inmzEoO38xSavfPxzfZ7WlsOwZ4qeXAm0D5A+fgPV5bDq
WGxLeG/lVd8twp036Q3i5fpga5vWMG0eDsSxPRiFJECuL23V3gDU/oxeZrlREFvZuyY6KrO9AtJS
SH+VU3CTzyGI2NTGxo0+9t8meWQ9BaLPCk+fHdDQxlaAOhLr3Lu6rm+R5f4RYBrjCAxg8UAhJXJ9
wlZWxwR/11rZjIwgzsGn5I+Q5pgPkE1y8uNAQ/WjZqKyUkcX9d/rw63cd0wceCDL2VX+okGIPfKf
AWSK9pmo7L0zOxZLCJJniRbAniVslmTrZrKyKUzAC9j+LIdm7njO/R2ri11ZHYNhy0DXHm6c6JaG
UqzlMVx7MtsBo/s8xVaeP7dq2chMrw1geAALrSA86kd2GkZ5N9v2L1TC94NlbQGb1ja0Yf6O72SQ
gAghqznZj00GjhSROcPh+nqvvbxh/CGqu5AnnaKTY/2c1b3uX6XccFtrjzZMHfpPvF9GbZ386n6S
4CICxK8hG0HIysNNJg0wLV0UghZ2uiBJlzbJ5ZPstwCWKzNusqQNbpEjh8Stk7DbrxWwywk4w7Zg
ce6K8Bg4yf4/OsBVv2YomkDqBBjsOq6msflLeBU9FSSzi0T3VJRxKCp1A5owLxka8eaNQv8jEaon
jvICcP7KKWUDUcDD2N0JYhfBTgC991NGlYtyrRYueiEcLZNa9TRlEki8pCq5TtBzHUENIh/kfSW7
IkVxy/15OV4SdPtM57JjMlmKYfjiW5ohU1CTKKmGOfox1C0otSNfRKBstawqGSkDOcrMh4Am4Hr+
1kVz0Md1qOZnKUPwCBeykgmXSvJ0jnLrD7BMgUw7kI5+6ZkFHEHjBpLvIuKrZ9chQIWPtAj+EUIw
Gx40J69ahDqZZD0nAWDXkChfujc/s4YfkyChiMeiJqkHbg0InOXHkNVenAvmnkY1QEOI2GAwU3J4
Brz/L3D4zV2ew29RJ8+Xx5IXNUvtKGt/5eCri0thd7GqKh9DFXS6gWqveiQ86/cua+sndJZr/Fn9
kmSWYACbwH86ROpU2Dn8ihjtB0phl9Rxgn/8gASHGl7hnhMS7F3uWLsMrIRpHhTuUYF1LWm9uU1G
MndJuLjhXkvP/4LO2vGvbaEgcVf28Kz1CIWNuKqDbl8xwGL9sR5+WJFbv/WWN+2E46OCMXgzOBRI
kc52XqXzxL0EPcb8zl3cHOx26K235kpOu4LlPj/Sdhj9G6hStVViWZnTp8KVxQ+7WManBgCY75PP
7XnnyyAs945rRVUy1Ky8xV1UH/Voky5dnIa8dTzSMkbHlbgBntYD5zWMg1LuQZwhKIIy9jOHprPf
TN/qCXq2aRaEzQ44lbFMSuk5ByKpd8eJoE/9zEMHbAOljAfUDW/6Mar6uBpJCSpgYkUteLitNraD
stFHb5xKfxc6QX7uIAi8D4VIwKzm3yjeo/URbgDXBBugckt7Uxrmbr0vg4Y9RsMCyZwhGKBGy3qg
QEB6tAMJdL1nRTNe+OZoYwNHrdgJTWrkL3L91vcIvNevjShgOHndeGonvb49esz3Dg0PyMOIfuUu
phUQh0J3TrjLe6G/UVnbcaj76RU1Xb9InZ77fTL1fa12jefrnZqsYI87xwQIUGAda2mXr6yY6QuU
HOfYBdp/rxh4EWjXLI9ZY8mbviUCGYBhPA9hWO+q1uavVYPyJAV94Tc2SOsGNEXWjorqGckL57i0
kZQxaIPHH10243XsqE6X1reBvizsk60r8cCpo8uDE4UB+Vy+zORlJIJ7M1xBd46AVsBaFCkNIzvJ
0Kb/qZPKpL4h1G854UqdszD8ntFRgOZzCWK/26ryrCiQhaaauetnIJB3Q3rSX+w+RlfH6/ITdITd
HX+ZH60f7jf6bXpWj+qO3ftP1z9qJbT/V7j23UUx70jj55zSk9PpKkaJgQGfVGhLxD2hHWjXdZZe
H+njAxMt7P9/6BQdl0uQecO54Q4UeUOgeiq3/I1Gsj/XB1gJVE0gMYiJChFNrnVqIwi0EAX2TJJm
+VM7gEiz1fvro3z8GaHJeV6CpUupaVJnNMHk+7Fm8lnM4wwNamuL4nAlF+ibaZqpsad8QnLpPEyi
OPC+BigXVPfVG1p7ltt2kdWzriueZopbqRfiIFkscDLOo2vtW4DYkqkditfr3/svju+/OSPfpIDD
2TsMl36yM3TBx4dxqfhNbmUeSwqaZwcRRflLG4bj8uQ5hPfI6PsqSMtBuT1yMw1IKTmceVZSYSe5
UJm305k3Hi1wJP1WkVx03OL28B0ZF+hbE6vm/Ya5fhxD+aY/gLrp4DE0m52DerivK3J2hf2pbLBv
egIWRTIg6GE7T/WCpgKezHSM6/FzL06McHscaRNMPToi3EFEsdDTpVq6lcheoaDwTdkKDgc2ejkS
sFHb3KLpCmFFrhOUrn8WrGiPzSB/IQ39XA+F2E+s30mibxAA2vGsKwR2Uff1+r762Fp9k+C/Kzld
6iH3zlXb/BNwQBbCKnUh6pN0TferC1Dkvj7Qxx7ONxNtERo8HNmrHsDaYEY8w89hnT9bC9LPoB/a
uA2sbDaT6t8FgxsiMYAjgN2pE5dBKU+Un8qF+WaaDSkd8KF7wFCpyivA5T49qHmzjXPtxS+z9s7/
uy4fFXM7YPDouO/JueiKjYvdygL/J8lWcr8oqfLOS6DVo2wyHGFl1x0tzwVnbVuN9y0pyIaX+tgr
+75xBabZNE1g3gWDBqhR/Atd1Xg/Txtf8nHWxTfJJJvRlqNz6VwgnMXDAJL4Iq4LH+zBWdz2S4yu
gtiutxAqa59iXIhBpRvlMHr/DDcP6kcPbQfOyXE3zG7FGkyayVJkbRhZ5WWioDBH2xsQ+sUDrj71
EG74r5WFN2/Gqh6tSVioAPTo1aWDArSWniwIFoVIVznDVs/H2jBGinsuxrAHi193nqGO0y5Tsnj1
EYBMb+kB///5Kedh3pTrkA10snKQXygfxKcZGuyHfYBIqd2ESDr/Qi4/OGH/G/ZFThhaOO5boatk
1jV9hD5EdVN0c8dwz2PsoRCghor9wW5+1i11vmZRRu6ELbF+Y9Aks6vdRE34r3HUWRF0c6CKkWjl
Vje+cqA94OFyk86zDf6GBbmWKM+nW2q5+c6vqvCmZcFw24Z1mEJ/Rt7wQlMwygWCPjvoSthZ4O2O
kQ3gOybUN4Qm7t2kBiCzFz881FxDBtRHU38dsWhXo3ZyHHJFHsuoa5IQ+PEvzTyF90qAZGVyuwVr
BTIJVPx850ZYUQY2DuYfeqIunepTpNNhbsHb1erleW5VdghdgIS8YJqO/QCBA4auuijORybuCyhu
JcSLomTQ3NWJb3v+PwzEYuceggh3RM/La+05j77ivxgYoyfp0oM9lzL1gDt4KIhM82zYZxZn6Thy
flpswdMg7GDTEWXR0ZuD9raGlKdMB9zAcU3U3k6RTiZ+6LFUzy2y7ejMOdmwVZHWnoVPzu1Q/cot
UD04WU2fKzdiOq3GzLmxu5LssKSuj2mnXdrloUhHhXuRjzr2g8rQJLyzZDMWad4XEIa+vodXHIoZ
4heNo0Zb0AEBXLDcuKOFtMrM+j1xA/Gp488zkTuOUy2dzeroxMWUFA3YSJx600DW3t9I41lS1D6g
vM159tB9CvJ9mQQ+lwnYZj+npeOblJreWIP+sWXNufeLQzAD36Vs66eFtYpza7zNJxQZP7UYJnNm
G9IOXFW4BflDNx9za8kfwTnugdSL6rfrQ6y4eJMCPPKHcIoaNZw711qQniLVIZq5/I5r93Ln2mGx
4RtXiEh9k01TjYMsW4mGVBJ67a0ou/4Adbr8d1TNjb/zKBhBkCMdpl1Ygzy+se3ir5C+eBO49rsb
h81K/GLybIq6jgKQSLeAA/ciabplX+GU3kgprM3kZdB3wRFF/mcpuNOiFtGjlbD6LQcE+q7vpeGc
b/GLfby9PVNttobwXejlhJ5m+nt0AfSpXsHpurHd1qbHiIvIohuCZFQLi+engYgbmouNmV+bHPf/
J6ee51BKXbbnehgeibjkDcZpiTsQL5aLY31yCYxoKJw9wofFb89zWyeikN9c2eybkN17TbC/bi8f
L4BvNrDxyVHoYOPtmbgDGEZKHjNQvt3VqERtQMb+Nb0PTnizia130ZQfVdo9Q9SjB3VWofLXcnZK
XKjysD2qKasfmKeL3Tyw8Wbsp/AGw2dfM6ivJHnjtffoXSOHqIj018BdejRg9c6XTLqQgBgHevBb
J3umbPG72JOWffIkoLyWXupjpqhgMQUVC2QMegdsuqGntjhgVkIws/MstDPHrtAGe87d3yMl8Tjl
MYj4Ym79lMPWdXhln/0rHfbOCF2cv0iLgc8YwBWxm+s5+5JHjvht23Pw16mDrf6LFVMxewHnmfZY
lkFe0ukvSzc+ouNjC3ZzMbeP1v8yge++oR6i0apsLc84Uu4dyBs4F3rH/D53XQvtBYVebnq78MY0
r7h6U6Uz/GgRQt+WnlUdhFs7t60c+hfPhVbkrPLqroNZ7ygwgueg6jo7gWJtf9PSHC2SvfJ/BrrL
9xCacP7pBiQsbZADHJioOzDFEjXswKwMGiwWOTdytPQefbP0wJt5ufG7Qpx8P28fqJ0LpJCV+4b8
Nt+zXNEbjWrFDqD88dXWujlmKAjHQ+UEadjn0828FPXRV910V2Szvslo50PLtoTK9IXRGQxoXpvM
1kSzG5QqIJsd9lBGQSPNUkLb0m3vq5L6Oi2aahDHiOT175xCpQZy5k0UO9x+daCTvOEVP64xeya1
Tt/WSzhUEA3pAXLLURksSOr3U+pk0aHtslhuAU0+di2eCd5VfJ6ZX7ThSSvdn3zOnJSSQacNdfmn
ir+eCdt10fmJ7My0nAU7Re2x1nfc/lTXgW92ZSrG/F6zbjpnmUBBIBiclzFcqo0w5eNF8P9Nfr6z
CbJMi9cWoX3uu+K8oLLsFuWpLKanKeQHVdK/i71swCbWXIhxVHVVJ3IFf4sgoYpzmR8FqMVL+lbm
y+H6GbI2gnFM9bmm8yxCH73tw709A5yvqnGXTUETo5y3VYj/eDv5/9LPvZsyZ0QFNbzAFBSDAOvw
veC7DBXZT32C2Y1pN20UQmeFnXT/jJ7VuPEyELrdWdHf689f8a8mS6uyLBeypn10yjtRQVRVJw5g
wRvByL/ZvA88rMnSOnuNcKse6LzB0kKAcRilx9HNAuQ2eJi6gZ89zJNCVbMtotspb3Q8tE3eJqga
BbvW4cW+ZB1kGNhrEDMfMd4Qc5fW0MftvIQVKEJ3uTWk7dLVdRxQnu9cUFYlAWX8VI59sHOtsH3M
RzHd+QFtdzPbQdh7vC/zKdi3DYH4l6jmCkISy5gSkCh+ddyGxHzpIDO+TJy9RM0YfpeQ/31wnX64
LaYSNcPAUW+zYNmtsBp/ilEO/NtD9j51aSPjeR5Qvq4L2d1BHGwGHaefawRf1gw5Taitp6ptix0p
FvegBLW+6Ia19saEr3TD+CZnLdhG3bx2iXVCXmBftUXaqGrH+HIo+cG2gpeQvQG6desPzxIpBNwQ
Nnz3SsxhdsciVkZbddOz02R3f0MNLMrQpsSvnwQENXwwG1zfrSsGbbbHLrIQZHZhamwudn3ppYUD
5iPyEjZ1+rkRjNAcxABo6wLc4eTbQ6ypjm0K9ARP8nDDfa/NlOH1UF/HRbO3rRMFnMFB7s1y6huO
Sl/9DBjrJ72G4fhQG1fe1OAruujrhBQiyxeoT9wqZW8MsOY2jNv/kAdVEGULkq+0AaOqCh5YHg2f
ebhjmzDTsANYD530UEcupi/Ub27RW/oZFCAeffHh73z1HNZQ8AuAzugicsNlsCfK2TjyP5wSPPry
+7tH5w0XkWWjv4W4z6x5KqJ/ru/Iy6v9x4fiud7/P9fPymziYI08T2LJ4gVs5F7mPEBn/PrjPzzw
8XhjP0LAspHt1DUnVJzzJ1VZ4XlZwjGddAGYO4i6EhuYhhPx9BZ358e0QBjS2J05wfJmfZ2BuFbm
Iq7aRT+X1Uj3eqFzqn0Em/FYg3TWAfn63hEsvwfZNyQpgRmCeotfoliUIzvpdb5XJ1pO03fL4Zkb
j572b1y6aJ4ETcadWNGWIH+JOAaa4VFmx0QKeRd40ZA2VmMlpReOL1YE8vonMuf69fqUrqyYiQeN
ROTXQYA9G2aSPnbondvRnFl7O6DNxmb7V07kg11hxmn2ALHUpihyUMSPuk0CqN7HhFlvU9MUzZFk
QRslfl5aZ+TJswRoLABDyn46KeRNkQ11bJXh706VEiuPXqH1icJJ1A7fMkzQkoyh7H6hfS7TSYEA
8KFRjvXdW7JR7bqRTPcUIfTG9v7QpWMzGJ6kUCEBHtuNjri9gOqDNPwZPe+RiDubhOe5mkCgfX1Z
VkYyEcAC9+IAJaPo2NCa/QberCliOdLWiqOhQ3SS1cTZMKoVX2Cic0drbLQEXg8pfXDDQWB0VIkI
W/r9+pesbbDLF75zNWoUKERXMjvZ0v8VQsNILXUGsBqnG1O19v6Gm8xCBwEV5RToOee+Z+6XQLXP
1999bRUMN8mmEZyoACkfR2Sjgj48D0Lfiwwg0Kl2fl4fY+31DZdpAy/oRQj98Prqa9/RtObVxsqu
vb7hLiu5kFbQnB5phgID/+p2Yud1UbKILQ75D+uaKEcZ3hHIOAYJ6Sk8ukF0J0F6FgjvJNoHDp2i
rp1ScHX9bjjZXZ+qte8xzK+B5QHIYkPTO5ifXKd9A1fzofQ9HpdRu7GbVsYwS4++FXS+RUP/KDqm
b4jT33eL8pMq9HSaS7mxMitGYaJzx862B7fT7DiS4itV5DZw5qeeko19u/b4Szz3zuacHu/Nojo6
UsKjbzNp5FNXsgiCVTaffl9fjLUxLhP4bowZorWDmAk9Zk49nfpoEQPAX4MVu8KFm/rcIJfB3w0y
kTEKhSzp0emAh0AnHqpiR95NG7a39g2GfWd27syaM+9YzcGj5PYLxG0O3SYMZ+3xhmkjj9bP4A72
jhkF+AW3ec7wT5p+bm4M6x7JKNWkqHfsUZLsNOh7lwTU2LvrT/8w9Ec7i2HZXT+PTgvXdBTWnk0X
ZqjvhA6HmVuJS/fXx1izNcOemQSou4dlHVnJfre1dZHjcZyYhKVIgnrcSJ1fFvOD6MOszFGa1cAL
+94xkNOLAzh4bNHp6foXrMySWYuT6DyNeOB6RwcwtVG2P3yly6QWwcNC5jZu+aewTo5tVuSADqa5
Bxzcse/d9psuF3VkbTOkZdRn/zTaUYcKLXobXQ9rX2WYtrWoiaOTnx6VpZNZ3BA/ui36m0rrPfde
rs/cx6U/fNHFaN6ZtuDopUC4TY7uHBZuLOaJ/INSE1Ox6rMMOQfgA+12cva9HlTqDc78dSDoCI15
aPlb/Ycr55dZGUD5Y4ZgvcpB7DrcADqwR9U/nZz8bBN9EFWE0wXEde3GTlwbzXA3cwDh8ihY8rOr
ydG2KJocGBDAzS3M9s5mci8nXACofL4+xSvDmep+LgUOoJMzOc4BocAAAWrRoXPimPnASXqw7thS
KB3GZeCSo+LtsBElf6xlgaU1/F6nQDXSWZZ3LAWz4sBZetR3pAuufmStsi9RJQOofDMq4tZmS6q4
Dl5dzrYSLx8DFDG+4Rm5R6UIaOEDRj7rZzd3Lszzw+L5UF93ixDNPMUEEYbBG08KnFgobnVF26bo
bXZjR4hyx/1lSD3wPn9bZB1teNTLxv7IDxketZGcSJAkBEcvWh7Z3KAwIYY5tsT8cH291xyd4U6n
0YPakbD8I6TreqSPrcHfu6PbbMktupc3/eALzBpkHbh8QVdReKSAu0jNd20+PbWyT2Z0WoKRPIG2
VYy6zqGUVToxiGGib8Srz5N6Ea1ObPs5QA+KH3wRDhokvOqG2mxjcleOErP01qEeFXTZgtBQzI+9
xZOO3NTl8qWmb5+aXFNtcMn7elymIMTVL3tpcJctnWxj3f69B380r4a/JYNtc7fP6FGg3opY0w+h
tjGz4QhEIk/RXlOdFu1HqSXnYFeFAEC3VhUc+NQAM6x7lfqUeL+vf+eHEwnQqbGJequ0O6kZPU10
PFlUPOdi/rGgMiTy5nPKpqF5IkOjx8sdz6XA+hxF860u/2irTq6//4dW5obmiWwvGQWdEfrux1Ef
XZLvZsL2PYTsrz9+ZXrMc3juwDodkhHq11P2q7WREm2V7YFHSXyTY3i8PsjHGwIfYWwIz9NcBWGL
hmwH5DbwFfuw6V+cpnnzBgipl/MXIqZn74JTtGzoUtZ1/iDQVBDzbAvl/WEMgFe4zO+74znKZ9l5
vV+eQafED7lVINYow/qLClorzaPQOTiKbqEAPvRcGOzy+7vBUGDplh7K3yeBBoE7SLfo5PJxz9en
c+3pxnFUoRIMgImH5iPn+yi/1t2fzz3XOGYGnVWWVCU7KZ+49x2xM+St+bS//vS1jWwcF2PERGct
/XBGDVuCUR1FuxjXK3an/Wr5en2MtZkxjN0ilceon81n0CM3RzW248HSpP/9qaebx4XF+qbDLX05
kyFQD5Ech+M4Z+qTT7/kiN/tGWUtSw1kB4ofI2ql/AIGV1OeXn/1lck3vT1FJY/TKCzO1UzzVNeM
HHVmT6mmwbIRZK8NYdh4yScGjDOKpW6eJxEqjJQvadZu1A5WzNcMbAO/gzryQIrzrEFA79Vosqzy
PIx1W/8CwT3EXTYZYdY+5LK53i3EVCDNv+QzTgh60BGBR9I7kJ1v+MK1pxvGOyO9UzpVWaDZpE2m
5dD2Hhp0tyTjVty5SbFsF3SxiSOG8yx+UFujVvsLeZlkiB6v76PLHPznZHdxef3/udHtjARiH01n
PhddGkSkfGEWsIzx9cevvb5hv96iQkhFoINcdIC2KRkX3RcX+or+lpGtzL5Z0e9cHkE5YmCnahLf
XSSUwj589vPsz/X3X5kes6DfYm4yaUWQcO6n7HbobDCCdNHGbWvt3S+m8W5fgqovcnsbHD91Z59C
Yv3kpX+qK3DvX3/5lck3y9fQtGwKPYMbgEdvIZoGev+IsLAds8P156+YsFmmJjmaRIssj05tCTnA
aRb3juPHEcqibseBqLeer4+ztgiX39/N01DPYH8JPbSMLpAZZU3gPtrK5TfXn762Cob9dladjXU9
DWeEEGk5jqlo/5Dq2/WHry2BcQKDnaFwkR8EZsZzY1v9nqMG/abfCsD9rw/wYcHRDW3DflUWEBRK
4dvQoc6TsZHRE5r1xmSsPWah/T1TD+gfkYjAK711zVpbD8OoxwaS1EUHLo4uWA6R3z7YLfuUOwKB
p7HU1IUoBMggQTdOdIKij4qnwdlfn6uP35uYnM1NXgjVMkT1VkHvlqH95g75xmm29mjDlLshr33d
WcW56SL3Fte7KOmzhn0mGe8SU3u1bKfJHqH2d8rQwg+Rs0RBWWba1MD62I6JSdiMVvYOqFBFTy7a
FFvyZ67uuAMGBqgRx2X4Oe5NYvI2W1AQ6osBo0AnEcew+Fq300F3ZMOZfmxpJDLMWLiDPdvRxRCs
r27G0+FCpAG+tHHaWOK1AQxThqwxiuh2AEmX/pcFEtd961tnMVn3EmnH3fUd+rEvIqbGatZlElgq
LLQ9VrtJ2zfSfmunLfmVtacbdgvWhtnvMwtPD6zY73cUWFnSJ9dffcUCTPrmypGgVBhhXMjydvFS
yl+jp/5cf/aHeUKXmPzNwGiKsp5GegJdRIf+XJLQDkxjaHo/jh7btSG7ZV5dxXX3ObohYhI5T6B9
sENa++c5G1K6IH6XgZcSWm90V/8bp/837iImjXM4tYUWwzifRWPpQ68pbjecdy+10NBGV7JIrKiW
e4WEK0pvunzBdRdsyFFeHUrXidI+mEAc7i8SDWZeOe2G0u2hueewreBhbT0vm+jdoevS2WIOLsJn
Uje/Q2JXgDcLh/6+vqIrW9EUVi0hMMRY0wAoOdHEmX/w8ZulN87ctWcbnoDPzIsaO5zBr4506VxH
v0gbnhvM4efe3XAE5egB5i0RjoTo31bLa9E+F2oDibLiis1GmXGcqwK6nbhz6SEGp9p+HiArQWO5
tLtui0RibWkNPwAq4knwjCGojYaXwrbPdlNsOMmV9zfB4F6h+iqb/ehkSettjJa/rluFdrz0znDr
DKzYQYwm211fhxWHbKLCwbPjtOXUQg9N5A+uqm/6jJytsPoiwq2+pbUhjGPdgR+YM2HjZByYjiXP
odkXQd/eAZ8i5M7T6x+ysh4mlzM4gIJ8guba2SH+vpyrg6O3TsW1R19s5J0V944OwUY9owtgaEk8
90iJ1478df29VwwtNAwtok4oIdiBE33MUiQITmFFnma9RVC6NvmGnVkQsukddHed2VI+WLmVsB7X
o665t7dGWNutRvDcoDDU1x4kBxjl6C0YvFRMfqqhGIPkf92m8+j7G8cjWpbWRjPMrtZj4LW61Wcg
xN0dyknBs4dk9nFiXXtwm7L/C3xK/w32k78Mi6SHyuM52I9I2+1rMD+91U4Q7EqwZNUxtXvrx1wX
HG2Pc/7USeG9jiC5AU3ppG74wvIHSWh2S1g1JGFf0nPv1dldB9qAowdZn9RuIn1fVMHygAIjP+B4
rVPbHh0Rk6iBNKBaqh0tHedPV0TVzkULBpQE+ybNAGv7PoBRB7A2Cz1QvBqKZ5eMIMofcT07L4Kw
OJi94YFZOf+ntnmo9hcCnjRH98lJ9bm/DyuX/52ioHlFIc7b1+BDeYuQkHn4H2dnshynsnbtKyKC
BJJmSleNVKXeljwh7O0tmswEEsiGvPp/6YzOrziyI76Zw4NSNZC8zVrPwsLVnle50RMLO/fgEZg8
4VK17mR0/5FiOLX+yeeNuWODm24kW5vfmbe2dca6tpy3rnsFzGf9tXiJf9vHqe6LmQEvUwOXrAGE
IvzG8jgsfWT/gcPi2wcOp/B3N1nyy0OvD4TX1j8mwPbM+dB2onAhFV0ue4WKps9A9kZSYQhOWgyI
m7fOV6SEigrtaeBy3MG7OuODu6agjvhTObB+hb7SmHxDlPzNTHf/SVAIW/M4behtsm7krJOM5yyh
6bOKpiGsknlq42Lt5VL3fZrUuMP4WPuwBj9MUbCH8OeH21hGAchnpIHXuwDVC1l9zOmX2J/ck0Hw
GiIeG4LLoZX1EglVD3Idoc93wxnebX2aaN+ebd/rygTjCJv2tJW73ZYy7QLQ1vSmj8Hs5Nkfp+UU
pCqohN3oA6IhtleVBmrDtyCC457A8+EAPjuiHonzbQrXMccFmz1Yf7WPWRgluG4C7/uI59lhtGlQ
Ix9jLFs5RofddrTwoFKFO8DZ3zTtllsB9t23WKf84i9ClniMyDu7JftrM+mx0Au2B8SEuu5C8Jx1
DBBdht79MskxrXQKQsC8SfFvgrnlvUwthZ2dqdsFf66OLNaBgO6NWJk2aAumSN8B7KkQfgnwv1z1
9ERg7CySVu4C6z+Ed7brlH5vLZlqurD+XlhvuZu6AN6mFWv/kVlZhjuivJEwlVVbSLZvkUaw79gY
WY1+yqtW9fjSfVgEE6x3gZmJTNHil7g4SFlu45WYWkVZip9uj+uoi3kV+uOCPCfaXCX2T3kXEZ4v
YRccM8Gg21jWNI/4PN72/RjhZlzFLV2Q0+kMst/J3Nhijbrk1d9hgPSJ5z8YmEVKLnywCmcdhw92
5sExnhKY9GGVrhjR7io0BhK2jbtfDny5Q8aj5uClwVYtYbR9I+H+hiQcCFMWRw7rviL4YdvhHPGd
vXgpgHHY0oPwBiYVPyaNjV7TTblq8peB5JMHOybiGKPrjAK6GHbZtyA80bj0GXv340Dc8HXJfgfZ
EOdt2/Iigs05q0Wf6W+82741DiE8SQTJHt3Yke6TD3ihZ+i3oTXtb8faqehHbvczj+P1rBT1isgj
E0IXmHtCmGk8F1lmmtqIkN8HsNc/MsV+e3Gga79Lpkc5KXHeXBJ+Nyz2+4JrhaSWjk+VFFl4TSgH
5S6UfgWIX/sW4l9nVBwJTrtBJ/k+IsXNd8TLOeICy3aa3oxg3mn1B/dt8j3x3E4acAjLuzew/3RY
YLPQ/cyAsYiO66DZtYXJ+jDureAgrPDpaQdO55SlcLUKYvhzZDCGrUxMmwO3SEcN4n39GSq78aJH
sNU1Vhy5CVGS/UuXzgMzZyAVGHX4vD7S61YhbGE0o4VNvLju1UiO0MyEZRj7wU0aLhiBDwLih34b
/No6OkQ1bZL20As+L/m6sWQpeNL1MNys3YE38XDXJAKBbeuCL5I0pArmeAY2kZDz3toeaI5Q4vLN
ursW7qAn57wZbgmxvxA5Qf8FTOltCgMZVsFjgr5/2w80tVwWmdfovA/X/rsbOr+MESp4cKuLcrOu
cIHt0/ji9Jzm6YJ3zxsSFCCimNyFGX0J21A+in3aql7626929DBaMIwj2XXpHrYRYN0lmNRhmZH4
ClC+r8rFmQ2KD4W9fzqsr7EJu3syb9GhNdyUaxLpgnkeK1pfiQuWtVttuqW73YXWv+U8jdcUB3/d
Tyn/wV0LeLcaoqHA7iW8IF3XO+khnI64LHCFpFScRBvw2gAoWwlIsCHRNTDCcJzbEj/TVlAj0prA
vfkyCWGQOTWn9EGxON2LIZu93yvmGheZNeyOGvnBdIzctTei/caDIH3tfT6ABDezSxeb+JBCa1ca
28izIngB46TA+b2o+0Ev67kjPRKmJjx7nxMvBAoybqIHsawyF2vAn3a/dUPRauWvVSa75vuYWnKe
MKMGZJKxQyjE8J2bmONgpuCc7vF6z1USF5kJ4R6jSucydfNhlf38MiI8pM7SmX2L9uGfdQTxv9RJ
st9GE36rRGr9jGICt3wD/85pDwE+iUC9jHJJVpYBKqJAPaU4Wt1jiE7rDeKJeKk47+MCNtpHl8xX
3mfAkoHwyXEssnDO7R416Yk2XUjuqBgbWQV6sfWQteO3LPGXcyA83FrLKI5h0sglT5Z+QiaL7eP2
soJGuxTKC7WuVxyP4JggCLTIFjx9nRonMDKYL558QUiJKHpgUQdOniYWRPloQ7QGAvOIUI4WVgvK
vcrbm/jBTcSvcGz5ZUuMeffTda4QOGXl3a4n7MRN7HJQarGkhtX9d+roh0ZSMPtGUmKB8iVdGOHJ
NmR+uaD+eZXeNr+QjIoslywQtVJaFRpXi8htHDRDQfaofYsbPADCmbxL7runXY8ZZAxA/Kh8YX4Y
FAYaEWQ9L3TO5TCltddwpMWn1FzCyFMHHIXAhk6pPunJiwvgbKM5n3S2qYLMXvtGvYzdjEHkV8KX
RoNWncD/iULNK0Uc4kjck+TUJYk6gPTo7gB6y16iBJFYGFUjsIIrUyCCx/8NNChDXKwEYkdL8Dy1
XknF1pgdnO19WUDB47py7tEG5DoCcTfvF8/e07bXtZXIdESOCFZKaTdWLHasBsRiOisRM1BWw5bd
xWk33fTQKTxHGmjdHPkM3jX02sliBzXguA83L3gRk0jewYwZfvqZwuM3cdF67h3q5UFgp02Asznq
LQlQXKbjvU0MPzQ0UM+LjpcHMeABwi0Ly0BGLsmFjBmMA1nn0nyTvns2owDJFlhSzqFh0zo+ixb0
bYn77WWVoOm0yxAE1djs4i6NfWSpj7EIEFoRxTiKYm7CqnHC+x6MrlmKsZ/C9xYy75vQLvIKVQd2
aX3sKpNwBSgwGQRERTztAICTzXsk97WYl4b+UBDRIWvemmoE0+dpSwN7ZSCidXkL1Q7Ise3c/F79
xKNHpH9AzxEFJjMPUMBsY4EAsK32YnkcZhnduCBpMTgEmuYAMhi78eIxtkVsmV+7PstAmQ0Ce78K
TcvWoJuN08WVZlXA8WR6d8VgHJHFGAoUM9b245Ov2r5S0sk7B4IS4sodiLIwMUX2wYjN1fH4MdLy
Mjd8lPYe/rlAyuXBD4J7wGcVWaHuGpDlWvNFYlDCjQ0K4ALYecEzVhRMKpxwvd3GuIhiOMl44wMH
vRi84wl12mmMfHSYPWtPbSIbJMQpNDngxZ1kSDydZ9zzK0sCcVrtYCtJx/GCUN3+jK+XFHbLSK2p
mCGBIcN1sVNzUGss85X0SKNIIl/eLgTsLptt4thlS3ihqEh/mHjSyyndvaX2RD89yDQLqrVV8e1A
8byA5mG/T5Aedz+Gi4rzZVYAZ/kD/Hs+It4Luw77sZd97GOXDeOjF3fyxXdAkSXEayuJx+6Lx7f4
EoUz+BtymiQglozWYa8Mnu0oQcBCA2p+AR7p0Iydf4645gcTZcuj33rTD4ci+zi5drqBipsjqhMx
8iXEkpzC/8XkBIaB6wo6++athe3kVc7AXMMXNcH4E5luRMYeOrspJP5N1vLkH2Zg4UU6B1uLjgOH
i9quu037pa08ocyHPInAYtW7Df/B1vYF6lZx6zzR/gvAsl/3rJEH7gQ5RJYHJUtUVIK415ww+uzu
7bC5ofqAidZ94IEfDNvTIVoJvc12AbFzzwPEJKkWjScn59ansi+Aw59eupXJX9YbojeR9vQn3r8d
Cp7OAaINwQj3iOeBOByI7wtrfUBxMDCoQW5UZQAU3jFidHuNZxKdPDm758W3ZebcbnK1rBtoYiwh
tjmtnRgfpxB1Ugl+FizSUPHrrAi8Zi67eNhr2YUOlGxGPt7U5KYSLZ7OTZfN4tjjSQCFIHxv/iIz
eBbBlqjbtAXVMjFrte1NYoplaxesX72hf5u4StlB6gldDATS6LrCpexmuVSwydLcBw0aHXymiywB
woRLJb7xfpU/U4GKtAp2RpO7fhZieQp6qJLeOmyyumpA09wXvpDuG6QCwY2AD/2YuEzm2YJzflxa
iqMkgtlweYqntAHhJYDhPBJzX07ZSE5NQLYgRxg1bmUizfwL2wLYzke1vdJkiEq4dKITKrF1LkIz
yudBA6KaU2+XkOFi5/IC9jPtylbREPOQKSNnwMEBbO6ci4H3EDgRoKxM6y1r/gkQ03CPWmXJkdEe
B6X1WoTOyJ7bqGwbYD4Lb7wfk8DMhYvSZAQnXEpTZVOPcONmZhA2Yqr1b2NmUxs1wayMUch4yAbH
cwQiizwNtxXOb9Hhs8FoF3rO/IJnQh+QGMgKjS/xMch2/xkgtKbctijEIRRDYzpi/AOUCGJYcoQ1
rye9beN1Z/FQgYPGagi1vFcltD1nqNHOHNj0W8TlRDwf/cmvjUmHUsGHfjQpeCmJpOwyaYJhC0bp
DkjtKDpEIXxfe+bODtV2jhkQFoXt5K4cvVEZGhSAOUc8wzHydoGrEX0RLHtqFBeRibiKW74cgDDU
Och2oKHEvb1YtZsjLuCkgLVlqrKGisvMoZBuEOJ3WKNF5wk62TfJyYBabmd1IMh835hkw+/rBlHh
zH6aWrRKQcbMU8L2GT2Lio4R5M5gDmxpPYopvVuyJjipoIEkl7ioKcNhs9Usku2c4hbeUC1v2c+d
4jaFa0ult7PXZMdxUeriUoig5Kb7596O7ifKR/46eFoXYsQjvFQIjUd9osE5ItwbHSpwjDF6Fcd3
gqnh1lPrcjthcYgnNOZHtUNj+qDGVf2bGeRlIHbXT/7pR+PBRIvOugTt198K5HvhVJZokdYkJRUO
YqDM+aUhkGrTcbClxwXmXFIGQOH3YAb4HCjtGEoG7HZYdGOsH5a6zTTsaGmMOWPYv8gxUdj3DQaN
ip3aVx9ssQfcTW2OmOH+NmFRW06ORqg1d1UFH21ZDn0Zt8C3sQawiSk4r4A8ddiLLZMuQha0b6ih
/AqyueS87laes8FOl8Ub7VGOy3wF7ts8JF7QHiQNgpsl6eZbFjLxCxCcrFa7nx5IGEdwvQy2OWCU
mJysHYM89Ll5I3u4H5K4MSzHuTVcVeb8m4GQ9THuVvrSMUZK3gowmxXzozMKQf80exrvP9HyoAUm
rYu3x7cYrQfnmO+0SNEB4YHvqyNcTsbmw9Alxdhiu4cnxcxRFXjx78wOeHI2o8CDLZiWAJFMkqRH
I5r0KGabVsiR1lnVbDMQ6ZAsD5iBJGxKP7q6TYO1D7l8p6y9/Qj4PKTc7JdMrjzfqXHv6xJ1B9d1
5Jq2EX6xBHSE2wVhz48jUjtvEPKF5TsD97PNG8/YG44eaSxWZJH8wOQv+peMUN1imDZrLG9CeucF
WFp6Zk2SnNIEogCNecaPkOv+Sc8EPn+o+nVQUtIucTHHRr0nKR+eMRdLLrZdI1MCojPewdZr6567
4W50wCrhZ6L3mgQJHphsfm9Vxh5T2W0lIhmwBSWQZFSpTpeKRVxWvjGs2P3Mvw2DOT3aKZD1xEVQ
z/2EVohYQMrjTKbfm7VfkBM0TPcNDtIqhWDkqFYgrPkQJecJ5t6ra6w9NHEoT+Eox+dAyRT1BHYu
r0GHmalA314hSiI8bjFbDrMGpkelvkUwVBfveZdh25zicfzuRUFDc74v8VxCwh3cNzYVR1/1qNj2
ER187kcd4E9CAA3fDh45dwukxIg14IcIX+rFQjqi8m7sEOIxzWl7XbysA3C9X2tUhMGbHOdGly2s
bejhJHQGkPc/ulBwAO1piHUu4pyDQwgWZnOIF83+SVFDnVMukghI9RQAcoehWLGaOK4NhW52sML9
nOzCELm+xctBaxp8a4ydK6cCZcpZreB04q5/1BbZRNqM/k9/7Pby4+0UnsNR00hQMLM+CI7IX2CX
Bt7B0iND9ptt3rvvL7rW3ba/zBvltZch7AN6/uBtkXS+C2e7/1DhgMlsmq3Vqrv5ZUKRUY2iZaXf
TSUeYh/2kMwc0914B4uAjOiozRR8i2UMT8PYqhlZB8zHPHazYs1JDIBhCS9p9ILw+jVvvZafUSSk
1WQ4L42XqXqjyitIjNZut/3U5+i13TPAp1nOPOr/8rXLToEj/GFUy3KL0QXygneQB9CKZUfVoD6b
ewzUGZ5jB2AI0oog9u/cocsDyVbN0YF2YjpoR365pEkeJ4+nePrh0zDAmB7tKthvqqfudsM87QZw
EuSvLbD3qVbEeOw16jpZREgCw0byzG2oBKa5NDHaIOBlddHFGLkSGMXfsLIdLl6I4zq0rS1CuSc3
AZKgK7mx/ufICWYL2GlcZiZwzjNIqvAL9tOe71iprAXmxSNINz0KlYyHjzgYmtohlwq1azhe0r2h
qHpRBz4FXguRGgqnw8RGd+LGpwVaMXQedlhRYmMOHu5NcOjVRp9aCABKVB14rKq9r4A0sC0sMQko
PBuVVwRpiB+OrYAgIdOk2DMuiiByKIhaw6rQIvo5mD/G99J+B1sX0uvMB0dfgV1lp26928VMnomj
3/XiIXwPjrXvZgvere8hn1RqQUvEU8gSQZi0xBL+PdxH8xs8AwzkrEHiA89UxQwD6iRKcPLkGLhn
fu4i4HURWL8CqJalr24S7nneO9EWg6IMjVz4gXOPM1t1gBoC5psllehwXCIytc0RVuJOmnn2toXk
8TFqd9z+28Yeme4kQmD8FFhd0ld4jI0Xf0ubu35ZpjdErLgDIsHGw4JE4CJSPS/1jCeh1LPLBaqS
MXco3uuEJHHd7Rj9oeBkV4syMCtjEJ+Kpkm8KlrCrJ5ZEBR6stkxlMovUYmmVRIrCDFElIoctLRX
2htbcTfBUxg5UcWuUQ+LWUbElk4MQxavPc5yy65QRawVeL1LyZAgWqJcVYcGcDiZ6zbZ8qZJ3TfU
hPQaD4y8K8uApttimxtHdySbtdkIxxFgwS01v7oW/Vs+bZy+kM5/imzK12oZmXrPPES+BP4ua6S4
zNctwMR+iIf5e7R3CWw3aq+oTIGeWNePywvdie3ntuwFiCOL7xtgcfCMisa+/wEGnoBbh0c163yY
0s2yqVO2N9MhbLB88jBPeuv7yD+2XqdrbKXRKLWgnd42huIuxBw071K4VZJ0e8MZhEFBA1epEPP2
zFlGa41hxbGNYvoAh06ID5Jg74JcMJipuh0T0oPFFuDj2J6thZrED/6BII+8emtD7pDHQg6TF5C8
UTo5dw6Lmh7WW0QaYB6N7RGyYsG6Ku2OTefQmVcez+AoLxNeVU+sHj3ErqzMzKcgSJJCYLZ9QHKs
ATyy3wDlm0TZiFQdO4Kr3o4YEeQ76vDH1JvZwVddc2PNZBCi5MbzxNBK0sFkpyZyqKS3gT2DQ/gL
K5ixMgCUVUBlgwOCtrPwTO8frNP4WQGxX/IIldUVVygpBxQip53PDE6feD83qrPIuppcuW/oT0Uz
KFzFkb5f2lEfUF+kCe7tCMjktuFDicoKGcXz0h2bpd/OOsLCdbwboS5P8lamSEnC6L+Qo9lJruiY
nEkargfb6p5ibbnSewiJ+w7RUBOFRtOsv2cM+u9oOCz6qcOAtc37NAju7A6CWO5381xHjIw/SQQM
Uco2chfwrT+vCaRLhVEMm6p+2AAH31OP4x1seGBjCIyIg9wSjd3ZrDDN7NpRFFQQEeZgISQVmyl5
TTMNd7Zw0Ya8FRnXo3FBmXCDgWGHE1E3zRzX3jivyIHxeA0p/VD2Fl7MGeXhd7M6CqGTzIaffThO
uvL8WYSVRY/9Dwwtk6t45+ubbAh6YHXi+Me8sfHcJqP9Z8OKa81jkEguyQLKT9ahqMSkklwAWI1w
PQOXg0b/0gM4d8n0JC8wSAOQkmJxRssRZ+RSRlh43yA8pj2MG+GiCttxPYbrimoHO6rhtHhsqPqV
dSc7z+7H2u3KFnxcZGUmYn5qnpjvtovt1cg2qj0eBwdspuI8IvNwkaCqXUVoBKj7QfREeOT55aiM
qhKBJgK3+3aQ45rd8kHsD9ZtWUXbfT+QqYvhlpACA8u1Y8i2AvXNx+mEEe0coP7nCIPLTFclfI/Q
z/phW3Rq0z+Vh6wvjOiYj8GYxX0Btk7zIwLfuEISITjk4dDXQ5xuD4JQXU2YlxSJ2tszBujjg29b
UiiEMdatn2VPSdva56Qf6cEn6XCZ/0mJp56hwbcxAITBApfCHM7TVa1IV8kHXH5FhGCmIQf1zb7S
vcGloxJ2mwQswdvdm5qQYL9lA0P35quFXv1Yz7+w9kZ2WBAG8RsKnS3KQYIBRXQLkq0rhpZh1AGT
Pr/FSJwOtz5YmtAbOYUFMgDxD52UmBnENIwrwwiDc7bR6hhvIa/SEEkzxzSy7WsjKSACMzCGtTbC
u7UB7hvwvcn4A2GM6n3kfu8gJaPNd/Q+4MDhmzjRRHaw9Cyi2iELQD/koh1L52izxZymH5t5ZGHR
CA0RylB712R493nU9jKn++Au6Urd777zvGJi2qs0IDFdMfqDvQPMzj0S33Y/0nR0B3DTbJBHxvJi
37HCxCnRq6uEAe9mD7u31I3sYDPK/1VqZWeMmNRLoEJabCHgdMU2JS/hRs3r3I+4PvZpfTe4715m
7PjDg/QZsgs6VAibYcldhnCzi4gWSF8QaP7uW5/B7Mbn2uvx/iBFYV6OOf2H+81wCoioNAm8nmLn
BF2qcNeFd2j4ejwFS9VDr3PgCO1BjBlLUJQ1vu9XYCshrCwMxfycKZTTgBcGWJP0mRxpRTt/q7sV
C5TMJVu1oes7qx0GsJwBo/876WLxxDdYPQCv2uSjm0a9ogXf57QYI+WBNNztx434aTHNlt8LRtEI
C4wA/kkUm8l525UPHZ1cqx0dBBa9HizJsPOnjcIAKwGjBRJHUc6DwMILCh1Q9wPaPrgInW+vw/12
wyrijaUpfU5kxC8omrZHnuz8KHcmym3EmiJdHXA82wIgYYp+2uD3uR9HIio813mR0rB9kDsCThJj
LvE8/dutI7lKCqTUwjQ24Zyww4JOJff3SFR2wlWaDytjJQ178m6w5D8hlHi5c3gwlpRt4oBx8IQs
eJPd7L1Dk53GtPKQkZnHIV0x14mnd9xtwz0RmallQ819YFx/wkgnuQ+w/CgWNXSllBNmB8GyYUau
gHbExmg/7j2cCgZN6Tc4ePkd9dPoivBVcos1T4co5wUbLYWvTWpnymWHDGINx/V2WYPoIQzb6B29
9XScxbKtUKUYIKkUAivzMGiCB0OCof7YQWvoOhg8sAF6EGxEE8xtGyxoiO155Xu4NocNEyiEOs8X
MmEcrjrMdEr4ApsjrunhZoqXtpYhjXEmM47HmVELSvoxAWsJ8NB8vWLqAXs0gszANoduEws97Jfw
1NUSM/OoC+0V6w+Vm3Yb3nxUr6bQlItfIxJfd97MB4TdxtU04Ar6s3LuC2lb/MnmwBImeZJ+hA0L
SGfE6NMaIgMAMG2K1rH5vwlVP2fcR6IJRQflxk2MsaGAgQk9Aob2nD3/+VN8of/7j9Dtv8WFK0G/
mcn9pge0ocs9kU5QUAXpe8f2vzEJvhAwxh/f4H/9jd1B/TVpMCo1Qzf0gBP3z+/9CwczQiL//xdG
S8FIapG5DTjpedgY2tChKz4WpD2fy6GXZzuEGADpQwixGOni0wJNnTf/RTv51ef6+P//+lxZuzoc
bhQCaPGyJE8zxNx//mBf/SifRJmiTdG1wZ9zE3FsTGSuvN8xdP5/fvGvrttPkkzMyNiGgxSG4h2O
NbIUHmW4b59M8hf981fv/pMic/bwYDBt397onaGlPPZ6xvjybyC2r97+JwWmIlhub1ge3zhs+qI2
aEp0pTXYIyr3/ZH+Rer5xV/5HMa1Z8TNPpjFN9A6ota5+uF8bAAU6an7y/HxxcXzOYmrzZZI4Uc1
NyyYizb6jYjb8s8/8Fev/EnwjLkr8Bl6y87+IA5TyIBRX17+/NL/26kWf+aQTsEGGVRLP7oheYX6
8N+1jWi+WIFWOFjAfEv1d8+1f7sPvvoVPt3fZF6xx2uAPY3JG23BG0aA7vA4LX8Lbfjqm/r4//+6
gTd0JZmHgJ8bbDi2Syun7IbItP+/HQ/0012sFjNBCCjhptHDman0jmOg9eff4as3/uketpCi9dhm
ZWfq0iYf5sobk79lOn9x+35mke5oca0LoZefUohMSGiOSN0Fix/JP39+81/9gU93MN80hnrYid8g
KfmKVGJdwBj6b+9Hb39+/S+cRp+plks2IjZotQKa870DIWYK71r/o6SIUxIeEj6rB4U9wsPk5vTi
JoOMgT//4S8u18+U07glq3YxTCXpruAUDbyrQeFRMPPRB0cL+cuP/7/JR0H8maW5tqjEogx+aQhc
Dx3EKAGXdxDUoaa0v6yYb0hEn5pJHSVxffnnz/YfR8b/MDt9zrtvQzIGXsjHmwxZJ1ePZPxuh67P
lRj9YyyTInKhg/Kl5p6iQPJkCKgKkq5eN8R6mCDyitWz0XFYkCrPaTPUeu7VHcSM9IBNdwRqHRhS
RdNhgpR7iOl5x/B+yOnAl+HYbasF5ifa3SXYZmR882k7zhmoib1L7YU4y+5XAPYOyBBbb9d0s0/9
2qOrWDYeYXAyqmrrcRFXeLviuVcqmCD1TkGGQlgLCoMJi+lbPxn2h2jhGTJLbFs3NkaOSZMiPRvr
OWiP0qXvvzWhfIH82jsIRsJ/BKZrR+w7+WFeFnVSUfKhNE6DGwKTxo1uYlfK0OyICR+C654pXg3e
Gh5EC7YOc9EAeZDDej3zKLaqZrOXvYHeuls/qkjO4/shjnQ9SYpWyaZbgt5tZ9OB2WSoE7qHtxCc
+n97aHxxU36Oi9WY1YGTjqgJCPM/xoMEYKB4+wuF4ovj6nPEqQg1JAIwGJ8TFOnwc7bd32zMX9zr
nxNO6U4/MPoRYOHzcj83qypp4z07jewtH5Ws3KZqi4YTgZj7z/fBVx/l08lL2dD7K/IgbhJAEWrA
eNUNHB/BX4qCL36F6OP//+uBlHbhgJWQl51DLKgRP1LF9BGn8F/Opy/e++eEXO23OpXG4XzCsPmU
CUi3pI7i45+/ma/e+6fH3YKAlHSheCalWuU7Vr0IuSoyzBn/by//6Yv3vHlO/Im4G+h+752zkDP7
W74H8V9c61+9/U9VqyZtiKU/3j7Zx2JsmpJP135I/nJ8fvXqn555/oq5PAIAmnODRTjibPoEy6n9
L18N+c/l/j8O58882YaB0c+D6f9xdmXNcerc9hdRhZAE4pWmBzd224nt2MkLFScniHkS46+/q3Nf
HH1NU9UvqVM5KWg0bG3tvQZ4YlQ136B02z0O/bRz0c+Hi2zeb+aG2cD8GNRXLvsV51X+MeT490aX
4dIOh5NX1kjqj/Jc23PBs9wC7xftijjKgFWo4tesQ9vWNLLmHk00oD6LaLK/uBSg2tqOnUd0A9s9
k4rsQ6Iqn5pyuoPwKeCJSRMDhYYz8MWMQrHDRQzSaab6CaXtuAN8qR+eMiaynSi77Ltrx8MRteEQ
1feSPY8u4lspXLpDYwv3ecDsHx0EqmjTqjELGPSYAZ4zHRyxHWyjaC/hiZHO+86Aq1w4E6DujWja
qoQYR7sHMAFlUxfl4JH9RAmv/8nzrDgW1lj+gV96CSCEst9lTOzX1lDD42iq+WTn0XxuAPAU9fJs
3rkWyV5JU6nTMBmoVTh5B5IQGd+6zKHvvUvKkzF1aE8AL5vcT9DtPHZxy1COicnPsMja74KxufDD
xiQbNlvFHhJc/KuDlucRMOLmqzX37CGfbaDxJ2HBsn4o44Pd9uO32jbEvQmrDXTKUsBKLQJsCzZY
jBIeA0q84sk2hVUD6C0wlY8rc4Q1SNG9gN5mB6qrCeDraAZ6ozFyT8YWqBf2iBJLFxa/QRUwnmkC
C7nWitkPg6v6g8hw3EGyqb+PQ/j4ctCp71nSAiQE2tMdKCso8xFAmBpJXuPQ4EAtCCbvM6dD8JUl
LL4gyf5iVHayUVlLzdXVjmB4abFrOxVsq7whLUHyy0ceQGFRvQKhJl9mKFgBm9YU7GCijf0Yz7g6
s6JWPmhHKMWBYvKQhmzcon47r5xsC/tal1iGWyeDNBucSlvjvp9gqeMa9yXpV6LGQkKpu7r2/YRs
0jXdo939BCVhM0XAANunHPZ114MqOUfPS2N5fvOnAyezgVdHoQemfsN4tHGv8PIcjayG/gFNqfdm
a2w9QNIS2LWpZ9Ny30YXPjCxsybccvlIggXqv++3OgEeWgo/6ry9dwosS5hxXf+0y1dVqguFwKbV
QIjBYZcVRreZgEy8yyweEOkeYDgH3FEqX4t5/Hr9bZdnirranRt4pXGAIDZQyL1fNsMXwNXv8zGB
Wn+7cj5dZp5SXT9kAp2sN41xhr4c37robFBHgcM2A4sLqALYQtc/ZGlCzgv904LgGTALUwt8ejNl
W2SZ/hjd3fbk8xs/PTkdiaxyQgn8GcaNo1Ts5ZP7/bZna7kHKIVwE4JnQQDI11seO8DHFL+vP/ry
DodI/r8/O2v7SRSKkYADSLBB594CfznkW3tobroPU10wxKokzAENB3sgkUmABiGoQGONVv7Y85Xc
bGlWtfSDC5CFynAoArD6viuZndJK+tfHZ+HRumZImYxg0k5QVazA3pT1nwLwz9uefN7ZnxZMYsE1
xKQw6zUo7Px40Ja3iahQXRkEkChc0IAyhUZv1fm4skPIltMi/R1VuVwZ8oV1o4uDmHHncGLZ7rEA
8ZibKVytfzCqVkZ9Id4IbZsCVZk3MLYKj4IFsBPz7PkdMDGCOtz1sV/69efZ/jT2rR1RzmecPNb0
0IHNTNI/JYgk1x++tGS03doCGHrurc1BIvt6B57zWeuzsm86kqmjheJZqpxADKwO0MEAXjduvwg3
PwlRr9zRLl85qa70IIscQCx4gR8VuDxomMBGNrT8bByCUZm/+xxIFzbUR8nSlZW0oDNDHW2yiY2j
pRSQFu3fu3nTfHffOOqtuWff08kLvepkvow/nqsvIvLm5+tT9FcE9n8TA+poC2Boa9AgaASuaMmJ
H0aVYJsKks8faDuG//GS56i5y+49SYy82o0NwHBTmqa7Cm3RbV9lcKes28kEbDKu6z/1WEyPCrTu
/7KSovlHyNghaW+GfVpzIDhgvNm80TgBvzwTZ0+7KBcDmOlTFv+GP1h+m5cZkCT/LusMqVlRROjZ
1VUxPJRTjeHM4DjvlpSfUlSuV7bPwvbUG1MxyjUqhIlPoNSAi96H0QTR7PpTu7LGF3aQrc2OAuJ0
SCM8H/bvHkFU6VY7Hws739Y2J9gooIMRkwSoBvXAkfT2tk3A3HHZ2O+uL66FVMbWjlQ7y4ppBIEg
AF4z3kNSZmuN7gR3VdBkSbwfmnilQbj0LdpNocphOzRLMQSV0WbfDCGAGlTAunogCs4rum4LU6EL
qJABnCGQVNESAdSqH9g9Kejb9XFaerQ2TqlhZQ1L+jpQcXaPJOSlLMjv649eWKCONjKlzBQrCosE
jvnHdT+i9FfcEY+mNz5eyzdEAYdfcAJY4ETZo1UPT2Nh/DaLqfDMKn6/6RP0/nsoBkEN6DAEFSKF
IFAOY2fw2hdhFDfuYi0BaeeWQ0ZihLbnCMInADP98ENEOWLcWiLyVyn3QpjV2+/wwupBJoQfK2BX
7I40dbyTool+gHDo/obWvHysGGP38DYA/jFtxBbC6ckIZD2Lg6HNbSwL8Pa9cIAkizmM40oLd2Hl
2dr82XXDinzu58Ag91QBuQXQ4PVZW9iSemO1GitIiUvWB7UdMD540Fv0qFpRZFtY1XpPdUrMhsYM
WtCZ+NkBM7ipmKAYHPEOz/I1z5qlL9DyC2DqzGmmCCpNnPXbrlcoP5E+82w5rhy+C6Ovd1lbu+Qg
izpD0J6htEyaXhHD0e62CTh/1qfMDj2Dpq9jwziigtd5oPJn0gOiM/maym5yVl6y9AXnv//0EuGK
BuUWlgTow/i8nZ561X29/vuXsiG9rRpnRW/LME5wlynnAwWcrNz0VW5CawLqCgYA+z5jUGCYHds2
9rUw5h9mDXqm59pluynAfDu4blT+TJrK/UJ7N/nKGP5OubZ1W2TSDfxYCC0Pdb6qg1APJGqu2BaM
SeOuqcP6APDUmovYQiOQcu2AGHg9DBFoKgFQnbNPIYXqOVV7nKbwj0ON91YaTyHyU4ePz6Po1owV
/upKXwhaXDs8ekpN07WhGSaVDStdFwXIPvLOKrZnvYrIn7OaH0wA0gDbQ4csAa0GvlHdyoG7kH/r
7d2YAtyF1vcUhE4Hebrqd8xsx1OZAWYT8d0K8qrG2JyYbYy3xSy9r1sAD2UkHTriMUhHEI7yCHtv
wjWQw9Is6u1czCDGUXIHd7lok0FTKTJAGzAtzwq/gQuwbcvpGfRoz8pXLhQLYVJv5aI2Eje43jlH
ZtVb2FiWJtsl4X2XrpweS8/XQgw5o4tg9T4HZnWas+KuAlB9lqPXptNKMWwhBuudLEKyMrNogmZ0
9ZCi4k36ny6jK8Fr6efTf4NXkZDUkW6OnuI0gpMEjgF3fYt9lPNa2XUhAWbavk3gll2IJC2CVsHn
vXm0WHxH02d4jYNGfeMQaZsUpeKESag3ov/zaIcuGiO/zwjZ60F46QO0/ECgxs5jaMEEUIIED93x
uvHUsXQTUtijdt9ueone1Golbc0qEiRgBgX0ESwF0dill0McA1e1DPD7eiWkLMy4XsXn0oUN+2AU
qMC9iUR6MXiIFVBM0PhYGbCFBatX8lFWLVLm8DoAoQCqHs64mZPhMHA6+dcHa+kF50/7dOLW0wiK
fD3Zxywtxo3sx/KAIC2f6GxFK68g1nl6LwR+HSQAJ3Ab5GYwlvJJ2kfah4lv1coEYH5SygPBv5Eb
AwIdgZhcuh/Sqt+FUB8CESYsoqMBdyE0hku+FcB2bCg0PIAqdmYQySBSAVgvl6faMUEul051D5Qw
FBT41Bx7NC+92RnD+zxGhGzajr0OIDI/cuGWe7MHc6nrnPDrZLWVn9at+Eqjyj40YyZ8EAoqr2iZ
5ZMWrB1IIXzYfdMDeSGix1jVNcxUyABw8hA/WmpqlTeW5vQ4QjgJHLok99DTjndgskzfJqcdfIhr
JHeg/sK0U6BjUnIjPdqhk95B7+EXlDPCnQVVviPynwi6AODxdZkbfagZAkBeXEfiD1pp095O0G2s
ZwiLlCGc/GrZ1fuCGOisAcJwasOSbeNp6HZjDzmuoXLnt9Sdy11CjWZr15l8ECpLt7ayjMwL09o8
Ebs0UHCphOVFltUcMjDd3jrb/WOXaP5WCUSAEGPcABZ+w74HDGoz9Y0AHtdtN8KU4gPSUxC+M8v8
DTqI0ZuikfSliEAumcxHyKll4BsWdDvPQ3vXtcl/tYjIIZNDfuA1KQPWR9/Ap7Fe4cwNyQUOF+UJ
XZYNjZ2ffW7KFzQ0nQfBMlA8nLb4GjsACYEqLdBPTSACPc//3bQNdEeSCSBz+D3mWJxtuy8J+OXQ
BvgC2t5K8W8pUmiJbe+Yc6rOUZVR6MiWMTrOqUp+jI01+TFwkCtH0NJu1o6gXqGm08PTODBq44tM
w6eob6DyEa7s5KXHa+ePDaxDbjI1BRzd/tZ5KlroM01rDdrzWFyKEtrJ43Zd0gyysqHe4zyVJH1B
oPi4Pr1Lj9bOHQhLyrjkDj/WYKdx42SZtz1YNwvjVS0hzHKmiY38mx1Ppw6SMNd/88Jg615hEFct
+2kaJtzmYL9e71ub+Ha4ctVYerh2GTVkxirmwCmMQl5TFCnu09A/BLv0tt+unSoK+Ppuhp5NMLOi
9aXkYpNbyKtDJ7nN64zqFmA5EFzgDRb2sQ9zKDPb8o0ZyieQz4ARe72S8S6sG936CxzRGPaUEHDJ
qu9W+dqpt+vjs/RcbZ9WAAvXeY4A2IMh9WiWLVRsrDmXK6tyIc36az356VBPYjoanGF2B2getJB4
I2Aqxc9lY4N9s1IjXXiHbmMJYpGcHBQcAsjPAWgIKE7iF7xVO3XOSh0xTSdiVhCJuT5iSwtWCw5G
kYUAznGIQFuY8sbeQTbDq+dhJXAufY0WIADMsUC1NRiupnFzzDpe72qCQxSXU+gSpZm7tYBgeb7p
W3TrMbMwGfijdApG96FOzz6jX1yQ2a8/fAGaQXWzyVhWnQpnPH3OYCkEkt54Z4SWc+zRYdmECQt3
I3xDA8uIX60k6vZTC+ENkOLp3SjDcnv9Vyxctv8WYT6tQMUTpfJMNgFslJPnUQ18G5bQYy25C5iY
DafgERoTtOiTQ1lVZCUfX9hWRAs7pgkFIzp2U9DZAufrYxvnK6N6+fy2dePJXFSiEZXjHofxlUBz
sYQzrVt97dSf6+MlLp59tn6O2HaC07pDz9qG7IzvuB3dZlAqBI81sTyQ1zK0gmhzN1uiX1sol3eU
rZ8vGQ7bMmkEjGXEiVkPTLUbMGJW9tPCeOlOlOXUjgw4BNyFzeZNNNVdJGEsXCevORtWellLv1+b
bA73STFkAOqkYb8ZGAsSXn1rc7nWyl76hPN7Py3hycq5ZSD9PLptiptqZdrTG5dx8wKVisncKGh2
3zhY5+X86U3QKKhcMCOhFkQTrwzBrXcaj7PCd4aX68vrcnizdc/jxJDVyHMwDEbWejwfvNzsoe74
XrWGh/+5skmW3mL9+x2cQw8zLwgcE0j5gQPhoXXzeueaw3uXduDX0253/XOWpl47DADfq7pJRjQQ
4GV6jZFDm7HON8Iwf972Au04YFMKSLWRzsEkYPAB3c8apF++cnIuLCw9/LNpsJ3KxHRTcMSy3vIG
8TPi9z1uYjf9ev0E6IirxiRrQXaN+J0ZQW9kqmDUGodv15+/9AHn+f+0XmdDpvA/wvDPuFhv3Lqv
H2BiAe24smz3udneZJts2Xo4hwk3hAwQ8o6CvkPicIObOPj+8Z4a/13/kIV1pN/6hrodZBsnKLhL
YM+hV/rLjTigCc72+vOXBkrb2GHdwR0jstwj/vBKOGka/Z+8kdty7dr693z43zuT/Zfh+mkqQIoH
2gZ4lcAGp+PrbFv1E+h1kHyRFj00UIQ42gO00GZmR2BN13EKTiiPt3FHQx/Kssa+MQTfN3XG99JJ
7fssFNWDQdp4IyiBHn4PhLA3JxGo/wVu7qE1q01Zw0lkbozWjyFAdJrGqTvkXeS+4YSyIDuIAtxK
X25hfnSTwSmZWgC4Z/hzSAAWJ9F8T2PabCG+f9sEmdoEVRRyiw2krIJOZm9hPz5msKmZVQSV2YKt
uSkthEWT/rtdDCNK01kWc2C7p8QaoLM7eSlqL93jFDv76yvt/IMvrANTC715Ily77WwrqFLouqsG
osNjZH27/vDL1uqWrRsNljUHT4nDsYnaTn1oaJv6KetE6bWKT4d8Svuv4RQ3rxkU5KCWDkT33NbV
E0hs1X9TXUU7cG5xw+lYDGlzwgE/HyCmD/E4CdEO0kWHISJOtasZPOgk4D7jysG6sH7+psifdgeL
UgW1ATScIP70p3R66VOn3I42v+mKbusGqsBGRu7ch2MQMVrvcwceHSbkxg6UGuGNsVw7idBhnUdO
uICGorGT6myrEEfv8Bjs/OuTu7Q6zxn8pzFKp3hICxsvQKmxO0y8CE9Rw177LOk8FB75voBM9m3H
qu6oimw/66MZB9MwP0g0RqAVPEHk9LYP0U4lWNxAcC5USVA1ECa0Jum5FNqCLmB2P2S0tpmXNto5
1H8arh4jJfoWhzemXGxCkQYq4WtkyYX1amqTHZpDInpojwc9eI+khxkjJIyyl+vjc/mKwXXI/Mxh
i47ybhIoodgPs8z6H4UYjFfaN7jtQp83K6AjXtS/TDqBtnH9pZdPQC60TC0fGgQB9FmP1VBvsplG
PsLIHmCCU5zGX6+/4/KUcKGN2swtBGwznoIGHscgNfclNGfWrA0vTwnXTc0Qlpo2tGx+hJuLtZGi
2kKjI94mJFxriy+94Txfn1YUsTtCqwZlT+X2fjdVd3aKmjC4UddHZ+nx2rbgpglgU8uKIFIUxiXQ
3Z+LLe9ue7rOlsgqNVmwmUD0gEnUIH9nBEoqzfNNP10nR6QUeWyv0D+nzniMQuc9S7s7U64h0BfW
ps6MMGk55k6GdrblPHfFG/xVtz1U0/J5DWy9sDB1b1UQl/O06AmKrENnehUU22kPJs5tg3N+6adl
MwhXOhzWYEdpQ3+Mi2+DY8bYwNlNHQvuallLX4UzevAYHSPpoRH3xelCqGP+ycqVXbs0+ta/v99O
oJMGG5A5gL5xCB8Bmj3P9mNhrEF2L59rXGdHxK2dFwb4qkenAMgkHJ17oxUSqojZCcp7z2Ger6AW
FjaYq4WfZpJgUBqlOMJTx9zw1NlTMhTwAWtXspiFZaQzJaBIVCcUcslBl0denj6BRXXbGtK9VS3g
RJOW4pobWdzatO58VxFECBhu3zY2OmECwsBxUgPBfJQIFC85qDybqrKnw5ipanfTPtD5Eig09iqZ
zsPP2xPcq35WSfazRhP0+uMXlpFOmCgGOTdSYvCVEu5hHmjpd0ZmeVK247GyOuhH8ubj+rsWtsT/
GKPGbk7hEzUHbvFIIhMi+fcCQmtNtlbSWliqQtvT8A1rYbV3jngMeAhZbpQQMJxay42WHq9t6VAW
wAOSEfUfYBtbMLkVNzdiXisvLTxeJ1CE6Gw6YduDOI/aHDS1eYEbBvT9pQNtseszsLDVdMZEXHdu
NDNSBLBK9iCVmoD2etuTtXA9uVYzQ0izCqK+Dj2hKHyjjLVYvfSztXnNQFF2oNBbBFAmhUDoq9H9
uv6rF3JGR5vRNOYZnFBi5CamOgv4n0Y4NTqy7SFVN/k0zK0NkcXh+suW5lfLFeEwFsVVmtVBFI8E
xSTYL8DozvDNlq1U3v7WO//3mswdLVYT1HkIL200xiDUvbNzB5iduA2Bk7XK58ZV/ADZ0SQoIkG/
RKOkRxAkm11XwQg6siN3CzPHfjcI04aNGKgtdzYKwn7GLfDVQykr+A7I4h2RwYIbG5SHkRlFfttn
7sv1EVqYZ52G0oUJBIEZgP0wjoYbSUXlNmO5uu2c0ckn0CeNsS6BNYIQw0ZU9Y/EYO/Xf/jC1Oq8
k8EVvTQTyo+w1NwxC66g8/CbwRnitsdr659ME9DuLdr7tOwVAhp8EWCo6c/t2hG8EJl1zgDPmmk0
egHcWv/WQMUZaboHDw+PdXJl8JdGSLsFKMcuFWBjSTCZ9JdRkfDYWtzwm4yp7fVBWsCLcp0zAJfF
GioNDEcZ6p6bpEjgQIE+za5uu2zT1oDjjsaQbd0hj48RmQgkzuHre/3lSwOoBZJQGUVfnztzoNFn
IcT12VtbVpsp/H7b87XY0cBQAfYiqg76EYVOAuVwnzdVAaGeWuycKl3JBpY+Q4sftln3jVQGP6YQ
3nbOIKrIN9P7uKxWDqCFZaDTHNTcx3AGBcKmCVuvKU7IuJN47fhfCB86zQFkYdVmaRoeYxTTp7Hd
JGG7sgMXDgp+Tp8+3UbEwEdQAlIgukbLhkgtVCg6YleJZxj2fJjaAUr6bjh+7VV6G4GK62yH2oBO
qGhc95gQJ3wy7VBuSTq4Kx+0kPfx8wR9+iDahZ1hgcB2dMfGqyzqh/wZmmlQ94Xb4Hwb5Inz80x9
eksIhWJzpkA1zDWgdtBzgthYa63czZemW4uKtIHnFIz3GCLJF2a4/82G+H19ty0NjrabXQJJmgwO
ikHOqXFCjfKAe60JZOZZxjxsv+R2tpITLH2Dtq/dOI9xXs8Vauf9Q0K7u8EQK3t56dHaXs7MgTI3
qcqAxhBsbhsrBKQt9a+P0MI+1skGXV3DdLQA4hUukTY0kF0+Pdhl0U5ebmR/rr9jIRjp9ILWxdUK
kjrhkeBaRdPah80PSEujF62JvC69QdvVdloUpaoMcDptA8BjulGxdRRQBXaSj+vfcBknwnVKgUSx
ZebjCM3/poe+V8tyBKXB3BQT5EJ4RuBnZv6Cv8dHqJqX669cmHddK8uYlA2r8zAPjDmU7maMmxYy
pkM+3jL1hOhQEXiFsbSHy0Ygxd5FSaZH3291Ri7+eEiia9V6t5Mig/VcD4IUtFVwPuQro3JxqvFg
Lf+gJqzfZF1mMKjPZoj1qyh6apvQ/FPORH6Jozjb3zD8eJG2poB8PUvf5Aqehk9pGcEHYI1/sTQ2
50/7FEynAlKAKAaoQJiHgiovLV3v+m++GO/wm7XDQDbxxGD/ooIofWaVeQd3Y9CnsM8SWMPc1LXH
S86f9enn895OoD9pw/YY3G8Y8ngpXI96snbUXDyh8XgtZis+O2VpUhXIzvUs64EkLzA/hO8WPIlh
S18m9Y2DpYXsgVAWAQSggk4Jf4aXZsT8vos38wTvEvZ0fUaWvkYL3qqCgC9UrtrABKD8Lq8meOPB
U21nGn15rDOq3moTvl8Qu5fbm96oozaSHib0YR6rYGgS+HqKl47G9xE3h00K8zwP2Ohjbpf+9Zct
LGUdwVGyCQQ1KI0Bx11BBdP2UraSFCwsZR2YV8JLi4YGth+H19oDmq/NJlQQyk9CuMzikpbu4Atn
/Lj+GQuzpAM4ZtOK+86pVQBDkwgeADDsasI+Pgp46W5IYWeey1XyTsZibfEthDEd0QE1sjxkCVGB
KYfiZGVT/hRV7bwDesGC5bFKb1sNphbFjBoGgMYo+8AGV8TrBjActvM2fkzrlRcsrABTC2akboaq
byMVYG1D96L2SPL7+qQsrID/AVVAbHUAlbcPxJDfJUAIxXF9iK1a7qFxDweasFt50Tk6/k+xhRAd
XBExkRhWWKiAOemOq6dYzL7F99e/4i+W+dLTtey2gSUp2DC8C6IQtl4uIyP87PLuHuiK6i6ZQebn
cJfapgK2DPCAtp/qVJY7g0K1o4Zt5bbshXp1YF64coG/zG7F52oB1uGRKFjotgHU+ADwCON9V+Oy
G2H+RjP5Xhn1i5HnOyIgw2VClX2w4OZ7fTCWRloLuZZlTSym2NQDcg2TPlXjqyjurj97aSFqkZZK
ORpZiZXelh8i/klv0tgg8Iz597izhmJIGA27gEJa0S5fM8gxkiFcGZHLv9rU+5JtKM9NE6cL+iaB
j8R4aODjfX1A/kav/115pt6WtOxqai1HdMFc8hFmvhnf2CTBPaKupWfyvoIddtXCVdaafqrUYDgc
LJjIdX2U3E0sGTbw13UhJVLBZE3lcIQzouLj+m+7HP5MvelFGDVAz29giZRX8CA2DzB82JDswExy
03KAc+S/09Zapjk3o4FNnR2bARZyKxP2Nw+5MKp6lwusIgKJQDy427Tb6i79Ch+AF+IXfraTu96z
/WFX3kEv8YXdi6DZQ6NhZT4vF4XhD6OlvkCAZbC2dJEZ3dNHsVd3fFfthgfoGxin+AHKlrv8Lnoa
7lEX3lqBPIZb96VcATH/f+Z+6bu1kyQV9pzJXmZBJGuTbkY4IyU1716h1gzHJQqtzhdpw3/eGmuU
hPrWLUaPjrx4mGDG892IDHBr7N7qTqIv2H1hurG5NZBIFps5zhu6gRh0euoNKz8OWZVD8QvKpN5Q
M0G8Iixcr3fmeAN2Jsoa+Uy/jFne+xmTs2+Y6Pg6UK3YRmFpIrgycmfWfHyMcqv/Vlau9cclYfRQ
2ap+B90ZFTeh+M4e4sZ3mAvXUzfqT0YZZbsk6qkH+qDzYkK4ZAMrZ4j4jSAhwM8HNTo+wvnLNMdt
PA/lITS78bWEUv0d7MpAaIQv8i/eWQL2Y7hKPyQTHMOcJp0eKoD3YEffRL+a8mzZ1MOhOfIq2FR4
KXSaThUp1XNOE8NE45oaP0Ojce6tuieQHMjh1KqEhZv53MnfDrQyPUlrgGHKqDvBl9nxjIFHMLEK
P3jukDcqoQMP6535yUmJ2M7wKfVmCmltGKAlUGXNJnArDJIfFVO9P5eVujcYbOy2xM6MvTD79utk
TuG2Spl6zO1heIv4XMj9JHv6jiQv9ELTwpo20jxoapn6DiSLPdBHi7emaMCbKGN1Ag/SDpzsrN04
Gu5dNkZ007sFPFzbDla/8IdyqJfHANlZ0JcNPaiAdv5UWHDMrJoI/wxa4P0WDpb0HsJ+5Lmq4Knq
QUcQwL62fosGhA/EpWjKA14ngDjNgzHsrkempYCs5TPSbBgsASsXziqvY9ZsExmtZEqXDz/o2P4b
kSyc/w43alAnZtQbWdluy9T5mNs1feqlX37++0/3slaZMJeGMQYMlobiIcv5e6raeKUu/jfvvrD9
dZhFkkboZipcK+Csy/zSCKOfM2Bs27Cu0yNACuMuCgtUa9G68kuzcHa4k8M1MgNJFvL3xtOYVI2f
wLlgY56tCxRX8PWL8ulwfdqWDhQtqam7vi5RaOqDwRpC5KLJvkiE8AEhq30ZJitTuDDEeg8fWPIW
ljghbu6wkxLxKcxfr//8hbWhd+95NJYCNBcKox9sgmxOP9oYSz5unZXjcCENhQXWv6ujpHERDm1D
j8wtskBQSMvYuM/4KLaiilV0IO7DXysnhToUPPHFAGdUk+SPCj5bcOyk+d6IbksDTb29P6kogw97
ibN5vouLb1kVe5G9cm9cWAhCWwg5kkB4q+ZQpoUjMfiurhjvBtTnQjj7rszVOYW4sBV0rKA0HBgN
n1fBgP31MkxxfF+FObmrwso4CLeGyl6oHPbLhV7zK06PHBdHkuwynpneOEUO/mjaLyWKQD5iZOyD
Iuru8jKtDxkhBC2nIT64YdnvY16Xx7CCCyiTUYl7iTi3KOZuB21+60ttToOH1L3bGaBp+F3fRG8u
N6Zj3Uz1Pu0z2P66YXLKLJse4sqSG0ckxRbNWGNbcWOAUbtwYYbeC9+BxPXJigjZun2YbewR/9Ub
iXVAAaz5IvOq384gSoEs765hMC5fuU0dJNEIZJQGdMyD3k+LLdysnAfculXhr150FjarjpFQIqnL
CM69QUzaUzrax6pd40v8rW9cWAKOtpsgaBDxxsUqA5EAndwBmsXFXQxFrmcRQXzGc9qKFbC7Y+Q9
p+5RAULmzSp+yzuArg0n+ojNlCBLMtr5GHPR7MgZYp8ROL0R2Ht411fq+Ypy4VfqzS5QUqBDykYV
0AYmxhAOyrfxmCfbxmLskI5W92aWrrs3HflqQcF85ca7FMu0zDspTfhXlRnIJHP4cyzjF9abr5PL
V64OS9Oq3ceypqpKNaJsF0dfHBjCJy/XB2vpuVp2nUFtFm7BaRK0bbHLoarPo2Tl8FyISbpiqzNN
FslHBAwb0MqqGzZmXW7NpN/b9VrTfGHQdZVGmbe26oxBBcV06sEIYYrCpNXc3TY2WlB1SyRbaXEu
lUJSLaEHVf++/uClkdEKAlMoc8cxsUeJ6o604r9U120FFF0QaVa4tpfLSKYOpelqqUaQfip0Ijy3
eICT8sbMH41m3DT5TaxbAn2ufw/XME5hdJbROFCz/WxP8X8VG+/Akz3R5MbsTvdJrIbRlkNLE1Dl
6bRNAVHfsrjnK2fawjzokIsRdkal0RT1MXZZtM1bRTauGNhrKRz+bXbImrbwwjLVgUGwB4IQqtHh
5M/nrYgOQKRurXhllS59xPmlnxJge2BA0BKkqCQsqAcFwxcXVNg0hrjViGB7fcUufcE5fHx6CUQc
ENxsrFir2UHkyrOraBO6X64/fCEG6dq0pYABMSOmCpSjQo9VjevhBKYrOfLST9d2sVUD4gh6uApc
GDe10x4W7z5EOa//9KXB13ayBfgEyQVK6NW0c+ZdM/mwds6TlaldGhjtTEGcgI8zx0kGTruPa+kG
Du3Xf/fCoOhAlgj5opIWCvFt8mbK/0I0wVW/MuALoUfHsUxda43w7kLc78wOuR6Jt52souOIKqjv
wmD9EMHFxr/hQyyqMyzhdc6KuW3KwG7oQ1anvyDod4AlzY1SKTpHLSWzzcK8rANcY++Ltt0VeVJ4
TmH+uf77L04xfr+2gFK7DCmHm00QCfYkOXsT823obvoXaPZpz5akyfqMC1QsCFIzmsE8HR1L++mm
H25qwb/vWV+y3IIoqzHdSYfuXSdawYFe3FQWYCn/BhsQFJkwGpi5RN2rsv+0xeyJ8rvdrSWIC2Ou
d4cqAqn6umNANThW+1DapLsrulGuJIIXlz9+/fmrPg07Ur7Zhl5VHlhVUm2qnAYdd09DUj60EooR
dWWu1GQv7mG86Pz3n14ExHuYuwbml8TVBjUQr0dNtIvX+vX/x9mV7EiqA8EvQsI22HAFaqN6756e
5YJmZTH7avj6FzWnHr+mkFpzGKnUMmA70+nMyIi1VbjM3pvhFSDRZZ7nC5AASWB0ySkaiN90tTew
/INfwP59RGO5HZeDGs92ak6nGXL2j/kCtGPuiub79W162TP/uwxgkjTvH1UdARQ9mc8jb6B7hUb7
rOTf1ZSCM3bJn1yu9sOoNoKutY2lGXMRS7OEhGB5NmTpQWnP5BtfsbYW+kFQRXaOGhokIAv6M1G4
avcEKc6soTeyU1vEs++/PtVrPl1UqnIaXSs0p/yldeZPTTlveAt2me//rwPVKz7LUEHnvChAfuwS
9lxUlnvkhZsQT7kG6EQTa8J9Mm4GhWx5AjiCO/H+CZee+BA3s3mYLFMA8QqpHNTt3Gn81UF4Biz/
bp7m3lRQ02+kk+4Hm5MbWiH/ZxBjegSJIXklowGOPbd1/yRRDOY4QVPUmoumz7zFTqs7szdbz+xs
9QNQ8xkkkeAQub733jdQqleipJ02TpVLoGqXOqRxqQKnjZ6byvn0sfE1T+P2dFRtBpxfB63hbrK/
mzP00Ovu6frw7286qmduE/QOJnVL1dmK8hMO8GNcV/vE7Pb1km4YzPvWSV3NxzggXuiHSF3wg3Ny
tBb2zCg7IHOJ4k7vPFM3O0LBbQvCs/ZBmrtJzMGtQExenSHx7s81OFrz3w1/rYaNTb623pqvmSIL
IKeop2dGxi5oHJZ/jlluh2Nj040Je/9woXoFMXdpDDEbhTOlBuOCCSrm8XOpPiV89Lt2o+i1Nk2a
synHfAGgrCSgDnPuysv0m7V9XNrmJgbd84br/4ubesch6AXFWM6SzZB8O5e5r/bpHQ0tv/PzwDQ8
w7e8FsIRgXE77sx95IXPcRDdFZ/5buvxK65OLypayawo9CroWY1N8VpNCdsPTQwcx4dMR2+sE+5U
O+Ygm7OsftXoEVvYvYrywNpiAV57fc3yCQG7Uk8hYZA0Dq6s4kbMH7pxozlYiyomldKM9Rk9m6R9
tiPzEW04G5HRysbSk/FZg+T+kmNoyodTQSDXa4Mc1itQv/SiBh3o1yd/xUb0PHvdzDapHQVmxriP
0csl1de0sOLPKjO5X9NUxp5N5Bbx/tpHaUYvaTS0shjZmS+4FzT3XfONOaMHKdnrX7M2vhZTWDE6
ccseij2JsV8WnJfyC4poPu03nNYKRw3V+/Nr2pIyQt/S2fSBN3ydbqFCVHzqvYclbHfSb4/0K+is
rWdzXwTGyfg6fK4+Fz/MJ5V5IhAnRGsb67biPvVefmes5BLHiYUcg3uwFOBIblc+R3bT7q5P5YrV
/NXAfhPRLmiksRWqrueGuMtdF9cZWHLR//2x0S/b8c3o+Wy51TDEmEfCTmOTf69E//ixoTVzd6IO
jb+xtM5AnWX7Jh7LZxAQgzzy+vBrE6+ZPLawA4lPm51RRroUwyHQrdIG1Zwt7a61ib/8/mZqEDsw
YxJYWQ7ZwbZVNzJyN3zK2rtrZ3qB0jI49wYb+onVoS9vL00gILbc2JJrL64Ztwn8xuRGjJ2rfPjV
mvykjGj/sUnX7BoK4rY90so+z4Pw8u5z4cxePH8oX0epnv5NIU6hrKKjZ57Wtz0XO6RixE6m3bIx
7yszo+d+ObquU5oKdlYsOTVNjYCtcLemfcWD61nfrAPG2zSJOKuLVGWuknNVRXdUFokXw1/5Ah0J
11dh7TM0o50y8H2PUWsDUSEKP+2nLohzayNYW9mbetoXzAAdAUf1eJb0xZ4bsHWBE3X+2P0cHCf/
GlXlGBRdPdZwrsfpp2MuX3hifcki9y4ioIq5Pj0rh4/eGBq7ooX08QTrYs7yCF68ZDd1UgaEL9xv
pbUFp33/HkD0omUWkQpec0InC21+CogUhcs8l2iWttoyGN3C/GT2HG3NaTtHvz7yaYDe/Tt9kAWX
nEjAaFpr3JXZ4AaOPWcBd5MbAO+36r1/85DvhLl6bjtvCxOtx1ycUXpB0GPlct/FwLd2TSL2IOEE
/LBo6jGcVV3v7byZ9oJl3dGoxXCsTUm/Oinuudc/eW2za96MK7kUJWS3z105u7FHyEC+Rtn4Qb4K
MAL+O6VVm5RRczmmBBSrGPtuZfap32zGW3MK2rVkycXcugJYl9KWB3d+TXi8Q/i7z5w/Ivt5fYZW
9rueFh8jo+RWdwlBGgDk6lNkF0cKAgYCeNv1J6ysgZ4cz0dg71o3sc9pGbt+nEXQsgQY7vrg78Nd
KNVL3yppxBz38Akmk70/RCJ5SvqyfWjH0bjr00V24JWYlpsFbASnlJXtHlzH9WEZjfoFECLWen0s
owt+qfl6/ZXWvlcLXYQErBsOxAKxQn47TsaTsywfHFpzgLNlIy8vW3rOGxHfls2YIMGXbEG/1l78
8vubmMWIshrkK7isAP45H4fU5vshquyNiG7laPif2pWVC2uoL8Ct/vti3AMP6aktBb21sTUzp+kc
WbmdjpCPavcliNZI5O7K+PP1BV0zEc3I87JEXiiHibR94yXmTTYVB2wiz8iNDRNZe3/N0JXgfaFy
wzrnmXOaClA5q8z6Siqyled8/7ShevcnmFUyO+ldhKNOA/KkovtqWHkAwVIcpUbnSZbYeGS6uz5h
K5+j94HiPk1pGeFpmWtXHo3tXZuA2MI14g0Wn5UVsbQYRkAlJBM15muaJDRZJtSWWd15oFl4dJWc
PrYqeitoJPOs6mNuna1LsFdlziPqzlCqnTe+Ym2aLr+/sbeajuhCZ/gKxAJeCk4dnlVeMm8R1K+Y
sy4tpRplxFPRl+eyKz93c/9S9myrnrTC6U71WKKf8mmwazg5ZY+7uSFIBGTRK09A3exAYHesoDUD
KJZXOc33ac7uAFn9lqO7/4NLoxk8yRGHQzQHJomkyhdzTGRoQCtvR0prS9pqbY9pVm8LoK9Vi9sK
WnWeRX45Erv6mKIr0kd57vW6paytkWb45ZBXFVtwNjqAAoJWCYWzdCPLsfL+uugUSUVcLO1CwB1j
eeV0pxyBTpw/0bilULDiU3StqVLMdlZOsX1eaP9cLpnfMH4Yh+K+ktPjaEGGrY43Eg0rlqKLTplL
SecIYmxnSeC+kIxHeQ5VxT2T9cduRewyi29sUQ3QXQWqmJ85YvBCfGLJxsBry6AZeQuw9FTZ0gSc
Jxde65blSwz5Mn9x2mzvyGJLGGRtirTDm4ieuXmDD8ini/ztbYz/FrYRZa0ttXZzmDvbZE4+cain
IHgbbyI3B2vj6NkR2gCrZ7Mpguv2sEIJQ/8W096sQ5J1eZTGKCUPKhOHqGNOGDFZvUyTiY4PaAom
O7OIisybhT34adPleeDIJtlKY6+8ANEV7Ti3UunYLSrlo9e5vjkfqgnySB6UckGIgXYEZ8uHvW/7
aFb5d8t1KJqnGW+mc+ZAVjSeH2QtNuzl/aGBsfh3aN6hNGa7Y39uO/pdqfx7W7kfgf9QlJf/HRpq
CXZhEmyFyswOc3tnxk+iebKyD/XJIU7QQBbGmKsxmjC+MCXYq2roAG0EzysWohMKDJQ5ZipzeiZl
WvgLKv17SMJTv+qh+359+67YiU4lgKzyoOI5AmTVKQMGsl9avZjkoe3YwWhD56ORyV+t+zdWQpqK
lKNw7DP4cv2cxF45/hLTVv/K3xl55wavswuoplYId3Eq1QF7piH3i7D7JH645/rU7eyH2bd2cpc/
p4/OV/PZvSXhcJMd88f8W/mN092WntLKJtbpB4oyHoq0hZ6PbZYvhehvh5luhA9rQ2v+DPpJkWgh
THo2affImuHVachGxuHvWr83eVpoMhSDWfYNxB47KJ77YN+sfYDa+udRZrPPLVPZvsia2S+rabkv
QWK6y7qJfUkob+9njmAcumBxAJlkKzSqHGnM1Cm+GQsSm67MU4XG+wjyCbxn35N+nPZda5r3RQGB
u7Fv8oPRxMIHa48TkDQfPnQBIpZm86R0a2o23Xyei18GH/aLmwed8UNtYvPePySJHqvkYC9Afx3Y
zFR122furrXVKZ9vB+PLdbt8f3z6l0b+jb1MCjRZYxSR89IG1PBwFYV60tdEjRuLvraftAmqewU8
8IQyOEmse9AI7MlYPF9/9ZWhdZYH6E1AKy4lKNuiu29XNrNzoGj223BYKxOj0zr0yTBNScnbcy/N
1zYSx2ROUq/P1GNd2N+uf8G7WSzi6HgkWyBviytAFFo22sZsStCc2N6as/gdzymFj98Ch7x/KcGT
tGOvyqzSZUs3nlugMT1SJNIzquU1rZqnGFIEO24tX+vJfSwKhp4FehsRtXgyId+vf+i7Bwwer+2C
qHbzkieOG7bAXPXOha+z203qQ7lMInSsUklLiDOm4EsBpueJpe03qH5+iAwUY18OtDcGYnOIDlOS
IGBwLDSB1bdkaj7EuI6xtcv6xFtTQC2tP+dVeSi758HtvXoG7Ihv0VpfYoP/uVw84bK737w9wLeu
CX1VQHsVLHvJltfCZPdtUu8TIk6pG5/jqngojPJDrWegyvr3eTZysGllZT3EeEwSjGQRLw5x6X6a
ja8ERDO7j+wnoUOFRj4MCzFAKTPkwUQzPytcn1ZbB9W7jgWTpp2BVTsa6cDB59E4XwDhAefOz+uv
vTawdgA2YK7qiQA6nzbsa53Mr029RUb4visROhaonssotqF6e3ZBlmpT+26o3XuSTBTyUS4EhYbp
eP0b3vWLmBzNlAH7SsVMa+yoNt6hozLg8a/UflqaLRq5lQfoWCCjM5x6qJPhTEFT32Wtn0MalRBv
aDfOjffRRkToeB8q81iBNLA/G8dxP/vRwdyBSn7HjqoOpltovwSLfzPd1Hf9XX4sH+lneR/vt4AN
71+j8HTN6Mc46SvmXp4+eNDcjaUnp52hdtUeQnh27Ylf1xfqfZ8r9EZdY3agf8HxHMu9awYs067k
wfWhV/axDgvqY8EXq0PjoorzoLIMaCtvkfGtDX35/Y3DMi7JJXS99+fFMF9Rj/Iq0W74pvcLIph5
7RB07WEoKM+j00yIdZyypK69fLrwa7ucFufCYcNtlSp+mmar9TOjXfYUzuDLFI0RsGfOMH5OzWH5
FC1qi6BkxWx1vM1U1sQxYpT8qlHOXg96lTJb7homX7sKaKissKPD9TX7Gxa9cxToiBrZDJEh3TY6
ZVaX7aZ0sZ6YqiGd7diO2kWyLB5j1lhfSjv/A0KmfYeq7jAvD4yq7EiirvcwAePnUdHyZRl6E1d/
YUImq4hAiMBJ9On6e66cWDqWgDTp6IDhrg+dfpnu+jJLHqA0bPlC5slNIcb4xCzZcdTPVfYQWZa9
cfFZWQkdZjANDQARszmEfeGcJHC5O7eZTxnLH9DtPyIpNWykvVYepAOPMJuLECDOCHMIM0vwCknr
TgCFzJuvLNlqL197yOX3N2Y052jCIDlrw0lU52isMsBJnNyzVLlTzDa93ko2EiprT9IijCZyi2RR
VReOuB3tcCP7ikbMp94FYJtKB7c1e4vzeoX8RejAADK6ScVwYzxHkT2CWGFpOkAQ7Gz+UzX0AoHl
WftrsZBl2EEdXj4Ug0W+zyoR931GGpxWHJxLHkfXaekhWWMdXW7P93VcjKdlzKA8scQGKv9OY/0c
uFh+oglTlkEG8e89GxXbqG2seDi9z7CuTT5YNUHSI5XVXZfP9r7NjHEjMlo7XnScyRA7RUOkaMJ+
ztISJYcFJCmqh0qQ4URNhNZ6ZjxkEix/yBa7Yt+xHkpzZVO2f64b8Mr5rfeFd4ZdzkDQD+GSR+Zz
VaQskKI17kDuYEJ7bthiSF453/R23zSrSTKKYQzBvW288LFu/MElFnDckbHhi1aWSqfUZ0nMBxDj
tWHc2Ml3u5DSB7nmlq732ujacaQYL7AVGjiCBfXknpbuHYsba8PNrC2DFqcV7Zy7MooaaM7UyaFZ
GH2ezEmEM1XSK5gaN3KHK1+hI4+KNrc5QrYmZLHR+uAOm/wupg/X99La4Jff37gxYefJlI99jCKQ
8IsIVDtbcpLkb7HvnfNQB+PEdQItbBtjn78Z3hfbs73C+yUCx59827u9Db6l3r7xbr+cz8HtHv/u
T6f9aX8bBLe3L/dPhR97pyfv5+Hw+/D0+/R79H73u5uHw+nkHU4vJ+/0+8bx/N0h93Z3Ybjb7T4d
j/jva/jsH8PDXehjnCA4H338zc4P/eP5NtjvvwSPlz/z/eBLEByDL0f0cG2cb6uOQbt8CBFPTE3w
O8zm/bfUdq3HqJ6GoHQYCMDnkt+jdczZGSjoeWVWNH5rsublY+uobXU2x1GSNiakpCdx4HHnQ8pu
Y4usRXVc2+gzWniTLoNM9Ry7B5VCUTE3jub4Q3LmR0tztIynKR0fGlwT8XAq0k+mzcH1lAXXv23F
D+kwIVYu1jjNfRuas2kBEzqTLzUxip9GEsmP3Rt1nJCJ+1aheiFOZpd6FX21QZt1/eXFZQXesQId
JGSYadzQ1mpDi5v10anlN+mqJPdFwubMMzNCfg8K1CtHw5JVIMfafBmsOX+popT/UUKMB1Ei5e6n
meygghNH6EJB0TtQNig2WxkgWpyOk7LYY11l8qYxjfZ7Oy4SZaOlWqDdabcJ9SwxWpNvDRSf6Gap
N7nddFiWgviVsBcvT7uy9BI06t3zfkGnwELK44LStvKwoaJDVYAy3a2WyM8za8IRXxJpeXXcGznE
f/AWrHUhleGW7mEGkThIOp3hQrr2l+87R5ov9oU1TWcwecpdSgf8RcbpcE+hiB4YM1t2IGLjKOhU
44uT2CCYB78sblRF67PKzr+041Te8w59N0CqJzsQJHUTiE3M+FMBHtVgYmCiUOpC8Nb17Q03xBZR
8Ip/1EtymTvmpCNmG6K7oRSea+YW+M6kdDa2x8r4Om9/mqoEbV9ZG2bgVX6Islj6adlkG7XTlSNK
5+3nYwfmVyzgyWZPynlalgWy0KGFYsD1zb2S9RQ6Zb8N7DBEGmv7pNzmbpiMg4jzU4eCn0EAt3NK
36jaoKjYQ9wyx6OSBHMRbeRJ1qaO/Xt0xdyBkG+OJBsyM17U3nfx6/WvWgm4bc2PzygxotW6bkNZ
G90hY+58rFAsvReip3djY+ZhH9nuRji5tkSa4y5Yssi+kgXks/L2PFdZfysnyz1bpuxLDwobH2rd
J0JPUCctY3aXQC7HrM3fVZwdemJLz4y3rnfvfwjX7/4AoSZxhmRuiNryrioYC3ie3pFW3IEScavI
+f5DhK0dRcxMhMLFQZxqEjQjeO2gmzvcVT+uL/wKay2wof9uKZXKseo5uOZsdzAt6OTZ3XQkTVJY
kH3GCeS3fW8AIMdZT7x6BHWjl6UxbTz0VVqHMpWDvWFZK3tQh7HF/TSysuN5mI0OiHrB9/RDDSMD
ByZX7S5exuK8kH46XP/wlRNWx7TZi1P3roCfMEsn5H19Yybs0RD2xoVshSRW6Gi2cZaA0dS9OKlK
oOkip/UU+3Oi2s+ImdSNHaf0xDjtn8Bg1KaeoxQ9x4U1n9xM9NKfwCoXFKUyAqsy2KuyLuoIZfEh
RB8RugaCuJy0SWnVoRs14rigVhcmybjc1gvrKMSb3WjDHa8t6sWTvQm2Y5XHOeN2HgKlWICiM8Il
0lCyOHEOrQ2SIEysp5lvbKEV/6jD5JQ5Fnaa8zYsZ6mOwPl1h0FUYsP7vr9lLJ0CbzYXfMME3ltm
x2gq7LJPkZp+znn++/qWfP/tQcD671ylM4HYU1LlcCf0QB3xAGKQjTTl2tCaEwG6PDeGRIGiXjkA
K/XGcnCj1tpw6CsTo2cBWwfdvJZdxaGZxHtreUE0sy/IVvPYyrvrua22F5DTmErQu8hv5gAXZX4I
EkQscdm0bzanZSSOwRVGbuUI3lR0pW0mEt732pZOw1dn4Kzr3CYOBQqwrujBrx/vwUz+UMqNO8ra
pF9+f/PyMTCfS6aKGMq7yrfpp3FYPENutZW8b7eWnnChBEx78TBm4VAjTeU3kwk0TWxn9GZKe/nU
zxfNCCcxx42M39oia5FNGbXoz4nGJJyFGm+XeFReI8nWGbo2V1p4U3c1qKUyJw4bAxhvwdOHlhmF
Lyp3wzWsvb5mulSWTp42LA3LOL2xmvKA9MVGj9faSmimq0g6p0nfpOFkAwFYWmDSjz0LFFMd+CpA
+/wh36NnyIXAHRbJ3DRsl4U+N3NuQ9wuXczT9eFXzEFPhDspB0s6XaArt5A/YLQ65JFsvdTi6MCy
2w9BsAlUxf81CTSfKJqIOQ17kKz27WdH/Ln++u/XDyw9/xmD3f0iJpyGxUShtGR+dboS99jqbLe5
DwWj3wXis1Q+Xn/ayorr2a8WkWzTtxOcdcZeI+hpBWA3vUmM6bZ1kP1e3GULmLW2LJft/MaHGGwE
OeOICRPqc9LJULAX0Px6Y79113Mw0P8zAdb/8mEmHQe0uKShWQ+/RD3cKBP1yNG2PZaU1MtVfzRc
sVUGXTFzrpl5JjJJMl7DCrMBTeYl+GsUv4UQwBYOf+0BmpknBLlUMpkJwqZ9Os+BZT/N41YpYm1w
zdCHxU2WNG2Nkyq/zu0A8PKDm25NzYqD+l9CqZe1pAPeXKbm3QAZ9XzoNpLCK2usJ5LqObbZNDXG
iWQABTAXWG5LqsS3BBAhc9LbtyKp0sd45uaGt13Ztnp+Ce15fKyc1DjRZUqDpp+KwAEZqEczpYK2
G7ONQ2llRfRMBbCl0ArL3BiZimT2iKLpXan4sq8g677xiLV1uTz6jQUCgTiUA1pCw6idCojq9rGP
uvHHvK6eqgBfKfRwRJUi/dG8zHk5BnHnHEGFiHwmKze81doXaCd30nSiz7I5CStaet1o+/YmJGBt
Z2n2vJRQjEwsDq6lugmWEu63mHzCyN6p51vpmJ8Kg37o5mDZmmVDRjKy0IafhmjN8uVQ/uLJvHF4
rE2QZtdZO5EqGqw0TKTx0Lp1wFH8uX5SrBiCfnkvOpSq6KzSsOPtiSe/FbCQMdr8+WxtzMvKWaRf
ygfWMaumiD4Ym/xe3kNYLOzd55T+KJyPIT8s/So+ChyutYm5b+zSG+rv4E8Lrs/PygbSL+GOiroU
wlZwSJTf5C34U+igvpqd+G456cPCjbO0i6frz1pxFv+7UjuOUboSHtaKdvNio7J0n/VqYxlW1FEs
vbuscoBuXhbFIOIxm7lvRpbjVbbZQa6PGL+yig++kaTqJpqj8tSbhY2sOJt2yUDnb51TT34BRppz
7lCQmXWOedcXCwmGlHxGdn3YJ9VMPNl21R7AY+NunjZ1stZ2qOYdIPkU2zbUv05YZROg2rp8dHkS
/54GDpxMA5GP67O/EqHpSevZTQCPtnJc5UgOMh4n90fKHs25fTBp9l0Wy0OFxO3FwW4keNY+THMY
U46Itqrs6GRz5E8E9i3ksu/SPNnYumvbSfMaaItJHNMW0Qnd+t+KnP3qGnWexu75+nytDP8/CHg3
zjNwLtHJjdWRp+DOXpIyFE75en38FcvTu9XkRFJOAH04iaw82LNd+InZ/xDECqGVbHtzPR6gvrkx
VyseVu9XK+oqjiYyGafUMFHcdI3nFopb3vUvWZupywZ4c0JbEtIqPZmj00JflYq9HM2XjbnhNNbe
/PLQN4O72SKha0CM01K2kAp1+jG7ZzPZYm5ee/fLY98M31K06ELVJwkpDxikREhN/IzzjTvjigkw
zbZ7K+5QdcLJXzencQQ/XFHtphKXVJjh9blfyU4DFP3vB5DBanlM8AG5zKq9pRr6FGdJc9fMSKkw
GZM9JN/yANphKeBkdfo8cQijCKtmH1x9zcwhKRO7c1cZp65EcxYqi4IBQefmIiAN2RJZWVsmzdar
3DK7kVowRhvrI/NdkWc+tII3ZnFlk+k9XmKQed9UNDrVrX3iuYkeceOjd269zSsdaeomgwH843yK
3NlnzlZv4Npr67f5ntU1uRwdPS/NcwTJDZD0cuOwsbVWIhu9qQsFU1znaglpGGvoHqJSsmOJ7p59
OzLjvpdldleBPcXvq6YPwNn+c24S/htFEjsJ4G0cX9EZKpNFRU+OyMRZqhpwqMxN+MYBs7Ip/kIT
3tiu4ZRTsaCv/1TGT3b+QskN2TLctaE1w82tcSkss45OVKEg73MDQrmxnRu9l4nU/X59gleW72/9
9M37g7i/LESMpPBkTcBbu0vyEzzp5NP10Vd8j85q3Xc9oyXIBU9z0cmgMYr7Oh+Bt4mG365lbuyR
lU/QG/M6q0nymGIHcpreyHja1elWA/TKEujddn1t9Q18W3Qi6q60652JFrW+2iKfXJmdv2DHN3Pv
GLURoUERqQTl+CJfAku5nkOWXTG8Xp//tffXHHNvmgh+usv7V9U+qtIsQAn8xZDtFo3NSgCh95Bl
JhJEXRWnYS5q2QUmFBYfDTRxh+NgNF/ieQCOY7DwPUvKtuoYK9P2F+X0Ztp6xzEbyi3jZFnGuW7T
x3JqD208/KAm+f2hedNJzWlGKTcBNT4VjRE2sfnLoOYjhJu2FDNWtqzObO5AAU8J6KyFRtc6QV1C
si+BfNj1l18JsnVacxfNllVS2mVYREKADYAO33gxuLuOxn2QUguQlmbIvbw0m9pPsnJrO6/tBe18
LNJI5dLCDRryrmOx5xRgKIn8908J9eUu3zpwVva03vtXNUiMqBhJatFA3C9hgd1IDyHUxuytgMos
vftPVSyvB8Uud5QWMoVg63LAlVThUiJADpOZkCSkaGSOZhE9sTYmiNrsIXBJ6wbWJJubquDOPSQW
i40XWtvu2gErJdBDaKBOQz6M3cFirvOptxZIH5b2jOqIkmzYuJ2tnLW6DnTCp3IoTKQ2BTrMpfyN
PmOfQwPSHm8ypwmu78615bv8/sZ6AU0wHDlUCHOqLGid0kOJ36vKL9dHXzOsyyS+Gb3pGHg3kqgI
GdAYt32U2EFrd/n++uhrlqW9O3qQsy41aBlaSV1WHjQmqyeDo72GLRAUA3nFz2kpm4BGtP5Muzne
KAuvrIuu0Ny3gHxkecdDYbXmWUDj5YBOmfapL1x+4PWExBJQbh/bbib7dwbJOE1VwwkPETOFDU2O
cmg8s5E3yYeYhdEZoB1KWR0ZvQR0/9waS3k7TOnkpf2SbBTiVsxFRxPltKFSRI15luCjEpB5iX6j
Xc23I7Jx11jbYpqbo2MvKz7ay7loa1CBif0U8efr++v9oZnezNoh9w6thcI8d5P5SGn0kKFRaeO1
358XeIl/1xXJa0ikuASvPX1K4fNNcZgGpLHjX9ff/X27ZnpDK0njCrJnogT3Ue8DGBkJwx+NjcHX
JkYza4fJoXVaQ4Rtyh4jZ7rnzrBh02tDazaNCZ4kLSgNlQECFbdxwc+ZiA1jWkFeM71bta6lK1Vn
YPR8mG5BVVD7cUK/xTXiJaAOne4MDO5wMySG9HI7lodWglHg+oqsrbhmybKazZgunEBwhyvPZu5X
N0t2fFF7x+zTjS9ce4hmzIDwRv3QVybQNsUPmoBTizaBa7VH1vefr3/H2grpl3tCoQFTxCwkixy8
mMiDnU0ftDjNmF3ZTuPE6+YM99oe1JJMgZOLKLj+5is2ofezcmgZ2qgOm+EgxZ2ZOEAZG6E5bvGo
rw2vmTQaWVu7cPv0XMRg7GYmEM7yJsu29JtW5l3vVp1slldmTlToVsbXqsG5Vid/rk/M+wcp0xtU
pc0LKRJ7Qu084b7g8Z8FHV5ePjdPTgyR3MFllVdMRmAkxoY1vB+dMr1xNSoX5cBrq7AnHIwjttd3
D/FpGYS/LAcn32pP/1sz/38tnenk9nNtCmtGNyGuDaLlu6iqF+DpXOnX0TLdI6uOPpMKRfVuZP2j
O7oNri64v8SqLo4LUc4NOOTUy5KXgydGVkCvZhFYWCc/jtBl+V4v5gKct0FO3TDyyqtMJXcEesSh
m8q08FjRxq+xsBMfGHXzqMakPWDXuQG3uLHrGeHBoIC1t8qkP6ZRah9qke56u/w5J64C86wTP7A+
N3+SMX9Cn2Vt+MRa3D2Iu+svAxRZjgCy15BwdOfKW1oDvMykzdDsR8ruyC2L7aspXw6QPWDncSDz
DbMaFDRr2gVZYbT7OimGxxjMIA/l0FocXUPE2LF+6m8Ns2a3EUomu+t7bMU6dBZamrROLUQ6hU33
u82/CPMe7QUbXm9tbM1tRJDTBQXiVJ6pBci916UpAj6Q9iZeOzbpxo5910gosFz/ntgzrOE/zq5j
SVJci36RIhDCboE0lZSvLrsh2rwGhDBCOPH17+SsapgiiahlV8xASkhXV/ceg7u76GPq2U7AJn+4
81OOr28ZLMob65A1fbszUzCHu3Z6uTxrX256vPQc5z8n0Ew65uhZTTw29EOV6R+aW9+Jhnj0eTI/
PRqPhRU2OHWx2de/DDOFLCW84e+dXteH7/3486A+vcFNercReWbGmQ9USU/cOxA4flx+9pdJOH79
4jSt6ExbQ0PBaCQD4gePxkLBEWWcQPI4ixR59P7yi75cW3jR4kSF+QiDRiFtY9gQ55HjwHNYOOeO
eqqajS9xno//xCi8YnGidu4MKSaHjHFn58+uTuBWPn1zmhY7w9dwRbfpDLOg6s88yQCmGx6pw17d
pHb9nd1nmsvqTNNVfVH5Bo0hd9lFDm1UOKhSXnX59+RZ8IrF0eqS3NJ+g1dkxHHBjRp4HbFE1Eda
VxoHooLF2rc+97Jao2CGa8C8zYLpQuK+jG6fHhJLJaehsreker/OQjGaxaa2zbLphK5pnI9GemVQ
3oVlZg2vBdx3DtJvoOgHFZ2rorXSq6nIoANHVPl+eXznd3yx1pbudEleQ1Cl8eeYE/9vYQ/xrGwU
n2j2mNd0o8W1sjeXF2ROc1MjSaSx79rOoa0TvVNtl0Ug58HJ283aV0gtZP+7PKCvqUWYzUUkSOEG
XOOaYMWdN9pPYFQ2p5nq9NGjuTrZfNbPtHXetd/msT9oowpE75ZGIArffRDo4X8L5obfsQgUnihS
wmdPxjYZIsMnUC6uQr4lZLo2p4sYUXTwPpd0oLFgfwnpQxD3QCaRQe/8ZAnfXZ7LlSNuKQ4leGcU
PUsmqA/ye18W5AoKVCEEzQ+2ae1AMD7A5fd9KpNqo8n2dXClyxs2d5SWMK+iMXAg9Y5XHmCUiSwD
DsuWb75iETrKsfRK3x7m2NNHXj0Myf2cPl2erq+/CV3eseeqt925IRMyK2fnFuN+alVkdvVP5VQ7
CRHejZj09Z6lS+koaqNUIPocdYgKQIAy0Go6GLqKWv12eSBrn+H8908HtWOYGms3NeIuI08wRohK
It6V2CKYrLgt0OW1Oy06i0Bgvon7Ibcjd+71kZUurCo6OPuVhkACm5ZFzIA+uSZuPwIv4Nj8FohF
OCX7wKEfJM+26Phrg13Ei1GP1pzBYyJ2i64NlCN3jNdmMNXNt85caGr9ezahAFk6BP2KmIshNKd+
V1tqr0znpS+r25GobxExTLoUmgIYUaQV1G1je4B+Nuw/I2jibaFD1tbcInEYh772bJLAZhSW0qqC
HmGjjj0+V202G8fE12kPXV7H/QI+JjAYmWMliqj3cD7wrZRkZWcudaWkaREXoh4QNIaDu80pXJSf
ceruJuUF+VZjZ2UhLS/kliROVTM9x62W4cj2CTcCtrVKV441uryT50wWaKXCPRCAoPbUe7WfhZls
SQonztyHZJXO9z7r3B3JbXEA9d1Gw72GW2eHSl8/29+7JuBu8+/VzHppw9gqM+K6efFhMdvSA3G2
irdrU3heGp8Cj2ERnvEa2YgqzIBTEVDrh919p05v0qXh3ARb+rTzgIKox2Le2Y1Th1Nfeui02W3Y
Tz7kk52JRpdD6Mp+WUK3Rg3b5aaEoa3nwnVhVDkLqravgy4zQofrLeeflT2zBG35eQ5BpC5xTrM/
wJ2vt87ILWtjQ659jUXgajkXXT6ilO7RAnnae+fYgWi/l1nTJVFPeURC/R7JBe+hculXh743ryCm
sPEB/vHQ+m9mC2nLf68lOKQ02u6cMc5cm/xvbPtEhFaLXDRMGTJQaY36w4adj4CeFrBimVd6VmRa
aRYrNvVFgPLdWfaty+z9SJP+1ADFjlIOg3OzCzHQO6ucNfwnCIr13thYEZkGFOy5rdSNxC036jJR
X5mu0x91Xjj70rXodSZ7/bM35+QtUeP8hEYetLl9YDoHgSzn7GJ2zLjnBdQzp6hz1dn+x6r1a1UJ
K9CYsOOMYlE4l43MwyJ3+x/D7MudM/bmr7ry+JNqmuakSd089l03hxIl0yuG/qQXDGxor1Jhu7uh
mr2bweVzZDo+OVIXeKzAKYV/qlGRCXsDHR9BRL8fJzTUdnZWMFCUSXVQdYaA0iZZc2qKif1EvddN
IyHGoj9A8GD4TosIdZVzNvopCHjgEja17uZ47kHgKFzYQeYFK4K54DwcpHq4vENXts5/GJGathRu
EFOsnDwLYUujA1EOH5cfvrL9l6TIMuslGPl4eDEgLJcfOvvjpt3Rt43d5Res/frziz9NEi5ovJZw
hoLmvPnsoTx534DivrHx1x5+/vunh2fMdul4dnjoisHYCUh4hQ0p+EYGvvb0RcLFa6oKC8WH2Iaj
WzAbxls2TVeXp+VrJTIsnkXMcgzoiwnVyjjJXZRm8raf7ykt5xdqJQhddjOTsJKl9yCYa+8cQ01H
w+PVsbV8aJ7I1rWhndAh/cs5u4FIKwvqsa3uwPX1woEK7zjYtXnjgUt71bi+GeW+bUH+OqnIxtyv
pCr/yMF8mnvtQAahFU6PlkeKXlftvKa0u56FGAIXiBSVZu7GEloJ70vzQReG68bETLhQwaIaoLvu
tvA9HaJmFl3+GCsvWNIhMziAEzlpHYt0mKMCznFh2ybOO6cdjvZvvWPpgQGQlpniip+cZvTBx+5F
GP4B8oAbS3VlBOz8908fo268nE+InqcWB2tOs6M0rud0i1ix8vQln5P4UIkgYzbEsPWymIra6afo
vY2JWYlASxpnWps1FDLH5JSZXTjZZ4ro7YDytEm2co+1n78IQb6ZVGz2uiLuLVj+dV00Jo+jUR6/
9WGX/E13hrv9oEfvZOFktNtrIm6N8ff3nr2Ib/XIaFl7qILazbAXNtNov9RdaFpbIgdrk78IcQWF
Wj9JGY2NkQXuXJxSkYRGyY/2t5Q30AdYxDkIHCVqhthB3I8ftHkj1ll+Y2PprH3YRW2JdnnmIpCi
tuTWx6aAl4iLBhzY61s31bXpWaZmQAGDJk3hQOh6/SHvqNrjblzt27RJAr93842Mf2UgS77mqCeO
jAd+lUP17hq/beOk5630dSVOLwmbElkVqpnIUso8+7BdM64tEw6rqCGiMJPV5e5bS3XJ0nRwJZZ5
M88xNRUcXH2avvauUx3Ksuq2yBnn0tcXmfKSoTmDWuc0ChcjnC3Hae5jFLGgX9KPNCCmOnqSfJB+
2vgmK9VuutSWUiblOVSAoCdEqPuhcQz7AQicwD5QX8m7bCj7kA5ZF6ajvbMglbiz+2nrdF1ZeWyx
801YetECKfbJsIzk0fHS+STdhF13ShpHj49b0IKVHGeJTB6AH5GGRpWRoAwcSEZ/FdrdyHFWVvUS
l4wF7eStkc2xVVN4KecQbMuKc75jbez/lUlaMl6lhkQOI7iZ1fNN0f0hgwoMfVsk7UZesPb8RXRk
9ZgkjFs0hsHFhzOU5W1TCrKzgbP+nTf+1gm4Mk9LOS5qUDnmE+phohWwfqk0lHAbaccWMbcK5Guv
WETKWske+vkYSV3/ydFml2YaZPmWJeHaPC3CZJV3VWrUJbIPUEeTwX2tx3SfVizflbrbEqpbGcKS
/Yq7W1VZrQfslpsEI73r4d9bu1vp2co+WDJfZ2FngFTY/om3w55a2YOvq1+XI+PXzQkIz/w7N+tz
ZWVTiQShziwZUogVHkGBhXqc6z+ko3I/RJaVV7Tkzb4APOZ7m29JhiVkol09dv5JjPzW5BI2BPOd
oeTz5UGtfPIl/7VPFRS7NGCAvQOkU/ZAyuZ95LwI7I29t/a5zx/qU0ZbtUpUtQNrFlTUdTR1UOY0
WwiU2d285YG0MoYlo60SMvdFKr2TaoYr0GL+9tILtesfjAoIjMvztDKMJaXNNIgxzRZ8zStQcg9l
oowwFxNcwct0a2+vDWOxt313mrlhZskJ7rVBostggBhThsphB2jN5VGs5BBLX7JaNrqnQC2cKmrt
yGyAoHGdzE9iqNGU/HH5HSszteStaaGaHPxl7+TP3a6sDDChxH01ehvH+coQlsw1Dz7ENfwydWzw
xng04Le3r9sif1RlX4S+BZVXUrrF6+WxrCQqS6uywvCGVlajf4Ly5aPpsTB3WBokDUzVh94PeW//
7epuoz60NrLzuvi0U+aJCzL5RMR+XiWx60l4XvRE74xs4m2QDiZ5FgWl37wsL2lSZcdFYdcc+WTF
YHFPzdtpMJ8txh4vz92X4ZKyZfW7Lt1MA1YynYye7aEBmweJP72ak2EHVZ78FDasf1DR3DnD/K08
Aq80/z2DOYhqTE4oMNQkGQIYV+ehR2FLWKPiHkJ8cyMk/yMH9p/8Fe9Z7NScZMI38y6LS+jHx5Ja
PuzKitm8dsY03dvz6ES8K/N931teAaX9It3VqTL3mplD2HnN9AxVfgf4VTTppT+P9+NAnFcUXoGM
GaWXfbDE6+9nNRkMakuJ+RMEgvxJQ/rPiFKbNBEKvKgTVV4XNVlGoxbuy/dV3dFdUfuQOWY+SPO5
7NJXmSXDye8Y+n+8B8fXq5wrw/FpVMyyBvmnJ3CgbayXwnGKPwOrq53njEBBWpBmIRHUu8tb0XXe
fVbNCoAXPu4E5eNxqOW854XVRIJDBtF3qL8vZ2FGwiXDDR8yC6xfIffVNL0rSNiEljD9G1y+ppOH
RtuBV8y6aqe2ikrwDaOS1tNdL1sncKECG2oBn9RkYsMTQaspMOZRRPiwv8c0qfe9D3u3yyv0y0hF
2fK2VtdiLhyvmnBZHiKeXvuqD32+VWz5Mpzj6eeY8mk7w1598qnHZWy6ZXErM5h0clLsJ9rksZfB
I/nyIL5MePCaczT59JqcFZNorLSOqf/bz+B6v8WrWvv9i3Akaj6YHMlMPPWwEaqxn1DUZ5M+FOP3
tJPYf25mMvG6ZjSrGCEuEKo7ZW0ZjONWR2bl+y4bMsLD+oVaNiKQb7/5uX4YbPY6pO2W9fXKDC37
BhIKSoVRTxnscNsImrIhUxMwsEXgjnR3+euuBNFlz8Cre5aK1O3jBkj0nIz6xmfWX6vwXnBpuqnb
9ty1zGQEr2dz45UrC2rZSVDMgVy5KfLYtNXt7BUPWtTR5dGsPXqxpKapSCpgMcbYccbAtx96gJ+/
9+TzEvi0C7SdFKDZlXkMK8AHZ/IhXOGMW9WjtZ99/vunh2eE06mBW2xsa7RyBZShm425Pv+8Lw6S
pXFFZ2QmIa6ZxVBtfijy/Gi36TVR9UZGsfb4xXloGFaRSYkFCh+OjxH4jF6KNHBr63t0X7bsHXQE
hpwV8YcY7lKPbChPzuj16Bv61znEz6c8ofup87e+w9pwFtdTQ3emUhx2NabdvM5pimPePEpcw761
hpbdA5MYykiHNovJSPt92bfQfGqk2mizrASL/9TeKVQ80tLGtyjfrZyETMN7Y/ajrHi5/PNXZmdZ
f88bXKzbDFugbn/DYXNHjBt7GneXH85WPKPYUkwxK+rOlspKUMgiJTIAiA0fC7tvobeQOS2M05n8
K0bSG1fjDHpqYOapfUom2bZR3hvkgaE4+mbXRuledanVPPW6y990740fY20ZsdeJ9LmyuPPGZVpG
VTcPWQhvvAoKbtAQOzisNa/TuZvuK8gm3U9AqZ4ygzkvDQ7AvSoYaAqQdtwrUDzDYVDOr5Qq791L
WxX0Fe6HIXgN7uNkGLDbK/ukDrhpw3rAKuv6dso6HqFMyI95W9aRn2Vkb9lmEec05++QwIRJRJq1
O4dNAmoLWg3X8EEQR9xEkrgoE30cKQ5LMFRkds2n0X+EvyFEWH23OWg1mjtfWeRvMcCzKhjh+vOb
axOFR0+QNGhhPHKYXFsdtFNWV+1sqJ0Ypftrmv3kTjSevW/s3suDTHlJPNCugpHO2MYoamVm4OYl
DJ0kCOQPLvAN+6RI0mfR9SVkXyHReTcnOUPTUdp/S78GYHOsrIdp8jF8p8p8lNm1jJy26PaQWK9P
wJCkIYPt1m8oU6knOvQJxKhg9P1haZPtpBodfS166lXXRiLbe6/Jb220OUF0huOiNzn1tSksJwC9
qYUiB0DxZSfZ3nVIeYO/VdHoF1bo5DLfeR0lIU9TEUqJfpEHfvo1hK1gNDE3bhU6buuGQDPOu6Kn
6oU5hv3c4bp1nNtMR9Xg8HOnFfBTlhg5iIszgx4G5JBam+JLZqkXQBfOudKE2YFrQxwzy5zklOR8
vsYlOPkBLEZybBo5nzxsxmOrJg3xbic/wLmBRR4HBDodGvqrZUX7mmosotYn/tMstb+3i3m6qzNm
/oJsjvcbbdzxxa2xPEhq5L+JmxqhBulRh7gIeGEzm/oPvHDChKgu9E27mncyt/zrwcJ/MXVXZjYL
+P75TyVAOuPsfbhNCqzFkFa7toCyTOvYsS3ko5la1b6pWb1TTjMEGC3bMxSldm7J6c8ObJNdVorh
eXQl0BYGvI49UbXHqUepjUvKd7Ic3J2bSwjJ2PV4zNy+DSzelwoCLUNxEMUsbrwkBY4MoqX7NEmb
H9zHb84FryA0xVDyaAkETTQo8bc56TuwI63irqINWD1Ow+6YB288cHnGoATOY9jDgcCIrJK4f3oQ
iMMMu1IGZUaGQFp6PJmNnl/SAZ8JtXF1b4M7daRDnsQc2hchsRL3dqau+2jNEARXrDaOrVMkaFHn
QE7ko/KjhPr90c79fq9nZoRVixlsjEZEczOIyHGBdLQSw9kXTQmZJh++0sAVKKhzel7d7uYSRrEn
aJ1Z7NCw1Iz8wiwiW+F/zRS80oiHRZ0XVRJCL1/sjZyZB3fqYHMJob6DyNnwM3d5XUToSooPlfIy
doqqfgSwRx2kUWevDjgDv7Ct69BvU4nqhIIplU5dCd4TLBucfVtRJ8h04aFZR6z6TgDIA+FpOiUp
YACoyqHGYRmhAvZ2Dh1auWVYygIg4tyhYufYhRKBbzo0gjzU9CLsobwZfANrvmWGfvSUcg6cV+QJ
9iYm5LtMw7ChJEUbaGYDRfAusjb5IJOYTkkDC7WwYHK+G9vMg4wz1f49tgb6uBZMXBFpLMGvIH/g
He25B2BnanQ7npJKgUTlQRv2dhwRn6BuPbtH4ZZ5f9cYcx9UiSroTpEq/5mdZTLl7DHk+jMZgIls
h6aOWt6UFa5FFKCPXrr6QVcD9MCqyRXI4oa8+nv5CFs7H89//5TFsR5SFErWE9zp2F2S5shTqvx9
csQWi+bL+g1lziJNLL0myZUv5BlGdO23cDby+w+SlE8UmRf27ZbI90o6ulTnhStTrzoLhZVpyB+s
zt2nRbvVif2y4IUxLDJG1B4MydGoPnEn9/aSs+uBwGiodZwM5Rt1RWb7zkrG76AdcHddzBjtUKup
J9nEsniC3iOgAnfC3oJ2riRc9qLpA2IFA5m7qWMDiMW/HtK7U2eZ8gmNd8jG92TLcXplXS27Pinv
tUFLgQt4Cok5mB72xUdfDj++tWqXCqfoW5Zpms5VXJo2OuJq3NO2dYPZhH3h5TesCJzA8vHfG6Nz
h6HpiqmO82k4ozfaEny2rHkZ/dkIcsSf61FVse5Qk4FD1HUlWHps5gHF3WJM7woYON1Wfb51R1z5
bMv2ED4T1FHTsYwzSe6ki9OOzjzgXvdMbHJ/ecjmPxWGLy5eyzYRaZWEgwpIdS0OwCfdj+7N2Mmk
DbsRxbq5HMYhgJw33WWib3UIzSr/XU6J+cQKOF0Hhj30PzundqqgcHR121a4w6WeKh+tDLeuiBaa
/Sx9zyux8cHzDdqmtcqg1W4deg2foeupasRGExdWZnnPwtF9Elp+ZV+lhqVeG2XpLoLsZ2MBXlsC
pDCNnYFkwvbVDjWZHg51LKnue0KnB5v6OZDZDH5npqBpxNU0vTW+9IwdaUvvFVZvetcMTrIz2EQA
9WzJT/gMeh+gMMIMhkjRvnjMq3VI3U4/NTVIdAAyzCgrGnJXDdw9oqRv3QyDqOICWMm7XkAJhkyl
tMHN6fkU8b6DzxDY8hKgY9PHTweJrY+yviWvmTETHjQV6Q7KrkWYWynsw2pHZAV8uarkwSB2gil3
umdaavqDSG8MDLPBFcLj953bWEfTQLFd1J75h8HeK93LKh/3LkwBnibLgG0nN9pjaVbInPL5NMJy
5qYUXhZQKBGcUCD1r2Bki1oGZLoDj1AaGB1gOLn0JlB1Z9eM5p6X961l86j2IKSTkJygxWNmgVfY
5KazWxm1xli/F8Oc7Wedg97Jymzfu7TaF4r8LGRW7zOHJXaQDVPBg3aWMClzTRX6EDiDqTCIugE8
K9g9mbGX+5w1bwVtPegF0ty9p6MqoIjdTt5d35qAbzcZSW91NppuWNMGE4ckLkbdTd6ayOohnDZV
1yqTFWzZLARo0B1rkcHGaqTPMynNKztJEd8K7bvpnzpX9kmZEMSECLNENZy7vRVKv0re9MgBBy47
K7Q8tDQJNGoj0vgUtxQ/NW6NyfLx/lEfBa4IP0zlj8ciM92dCd/gU+uDQGjO2tp3ZaHiLK/FkwHf
1T3MPfMrrCorJCBGHjMmRZglFr9zxwnkgWmA72Cl+8Bgsolsu3FvLMs0D01NulDnxLqbHC+p9hr/
ddyZ6RyaxDZvxoYhj6km6+iMRhsOfsHfIF9JQyRPza6bqgwA6pQ9VPi+0Ps37+SIZRp0WoH6K4zG
iVOc/9fZlBS71mmt32UzWDel0RswKUItrVAg6aFEyY+6rfnZYYfqwGun7hY4GHLraxi77d2kzH/x
DFopBXLPF+KOfy2A+w+N9HGvaQcXkK6R7qtkam7yrp9etOeLu5riCgJ0yVw/kVQDX0J70ECgryeq
o514A/RnoSUWNAyMl53yvOZYe7TbC826yNASkViI5LnnyQCPL2GO0AogFIHEp80fCpYczHh8qzii
vypZBPYP+1FXNdosHEZdMrB8Xv9A5jm3u84ZILA60m64Fsas31LfwL99y6Ih2DH5LSlt/FvA/i8P
a5MjTRySUcODT/kVQmMq0L4w3In+uhyGV0L9kkvg2aB/wpl2PJHzz0THhiUWXLhFWNcbCcbaG85/
/5Tz5TPWY0LJcJJzZ+OSKY3QLIfT4E9nCPNWH2ElIVsCA9DFaQEARuInyvERfe2Y1t3j5Sn6B7/z
1UG1GEEmBt/uepT3nYf2Oj+qwAn3KrjiUfIOKWYZsYf55J7Iodo9Zafj2Ub6dQs4tTasRcJcSagP
1YNTxU4H1g1k262tDHYlZVrKYmveKsjbovECVMlT1iUPQ8ZuROn8vTxpK0mstcj8sK/Nc1GmiU0i
Dk4vwoTSR950u1awoGzHd9/YslJdm6NFvowjyEcKizmC84eKdDunERGWt788kJUbhbXoM+rENFw/
MRrIhYsTpQysXvbQmfow179kuSVRsjZdi/xPwEuTVgBdQknMumqssgpQZ3ttTX0n+fhYsOo+FWqL
GLfy6ZcK1gUuezja5yz2cGi+d7ljvqZtLSKpcLRenrWV8SyZUNXoZD6EOasYsevR842bjvivldkd
yraAIL58ctLmcPlV5134xe5cwrVhUlg2eSqgAIAbmHaRoDXpbup/5+2Wd+TaG84L71MEo8qeDWtM
phOEIU9TWh6zSRwV4Y9UVNHlQayssiV8hhrCZ8No87gpYGVsisgcTxk62jNr4P77cvkl/6h6fDVV
i53CaUmYLAFVbd/Ym7ydfxSnkaNfHfRv0091d/LfkSAbH5ffttI2Y4uN0/pwr2kpdPbVfDaB9dv6
TCAdqLfXRVqdaJHK3cghbBcIPpB675C83VBpWYkIS4hNw7mJs1a6yCBAlnbY0S7478ujWtk7S2QN
TZlpZf7onPLsjfnnbfqK/Cv43sPPu+nTQkNBmo2yn52TWekfua7+B6RQEaTye152bAmlaYchac2h
cE/KcrsDyJLOcZSs3uiCr6zhpSz0yKp0IBmkrwrXaQ4QnC3uM5ugKFXPIH3DIeR/Ze5uFXpWVtcS
OVMhMerREXROTpkE9fBb1wrXJB3MoHWxXAUTkeEgvnnELJG9qTNlXj2icZRD+TNApTp7N2Es+vPy
Z1+JL0tsb+0DB5Rxazpl1h/AAINm7s6Vx8Cvt0wwVjbEP94YnxZWkXuj31QTbj1e8be02E9rGjb6
m2sfYrHNYaGHWqUh0T6VPLRmM0Y9/KH3ZzRvih9AtETuAIipt+X0uDZXi4OyAyQLNy9jOvVALLlC
hj3aJX59rt7T/eXPsTJZSzHbURtOj+RdnxwDbGEvzyM0m2h4+eFrPbyllK32StbbKaviwbL6XTJr
O1QDJCNkNlm3c6pU5Eu/3jcUWgHwzTaKyMMthQW2ItltBcfkY1kNtsD9KW1fuymxrpKkrmLFFX/r
7bH6Q4T3PUlkttRXghqRZ7iKinj2jRyAo2lHhN9tTPNKuPiH8/5pTRqoc2bA01Xx2UcjRScDtuFB
m2XhVNOrGgzdyxO+koksdZWGLEl4pY0+LjO6d+zqgNIqKODprZfxk2UML4adb7Xi11bOYnHaVdEZ
qOrwWNlvksUaerSXB7Fy6vxHXWmAIbZ2z0XagV9VtXyeTP84eNmfy49f+d1LZaXZoM7Epxy94twC
BM77YRrq7+VHf838oGyppeTZrvJK7Xgn89y3SiFfF6Y21m9FcrBMCjs/Qnu2D6YS9U2r0skOLGP7
ePnlztep4VKtzWAlsKMTHlzCeS6oshwEl6K/51QbQcnnjURnbYWd3/5pIbe0HtrcLpu4Ru2hmmq4
qQ1XMD3cCcj5VV55yrcouivL4J+87tOb0NlIaD7jIjoPdsT4o7TmvcieLk/W2sPPi+PTw72ezSXj
HvZjUfRhImEECQ+RRz1vqnh/+QaIqC3Sz9nVY9tVaorTitNTXU3trZwH/cszUxSTsvmPAbWryEz9
MWbwt9yhsUXRJJ9ZEqJ0pq/TPvGilEsIpqaoSF4e9pdrHz9qcX6VlSPZzLwphoTtjpnzqVTt7vKj
18a7CAeJTCajNiwPrsSvTjqcxu4Nvf+NbGvl4ctTqndcPN5sOKJMc2X2Sb7vsuY5cUy2ETi/3DzQ
ozsv90/roUmZsgpCdKxbJ5qm/zlAn47u77Og4remZ7k77Z5AE59xFhPTudetiJ0zTdUkxcb0f7kv
MYDFvlTgTLVem+sYOWn7UJssnSGsAKs9eFGyXcNE+STcNP+Zi5F5G2P68lDDO89f69Okoa+cWlQN
eWykzTM0TYqoLfuDUt2bC6elwGHNxj1k7UWL3SpAAwMIF3ww4t+gLxHWaRYQNOZxewggsR5d/kRr
U8j+PRzAGGZadj6Pgc5F77Typ+QV+hQAsIFiQK+Hxh6vE4OxdzCirI2Ecm1hL6JE6qIe2iaJjhGN
YF407TP1lE7qx+URrT19sd35LNhQ+GqOAVA8DoB+sKQH7IhtMCPWHr/Y8oQXjT0ooD1AuIiK5uDz
LqLN4+XfvhKqllnAUAh/mLgD1pbfP1TFdOvI/Oryo7+2izLpMgWoJyjGwpAIRyWb7tIiuwWr4xbt
rAPVNoBC/lNXt7eESrSgJbEOwP1szNhKmFnmB1WetqYCcB+oTkBayFB3ZwFgK4KquHlUHLXpja25
Jqa0VFy0enemXIMUQ4eSHRLoKV61A6muMlG+JEVR3qqkGYNRa/PoEVTgauaR2852rFAXo3a3fsZ5
pf2nCIOZXoQI0+twuWg9HU+GBhAqjfyqwf5K9kVpJG+1hfdV+HGnDk3dfWJyuDjZk9q4fqxs6KUq
owZKgbIBQb0ZWMinF2b4AWQtToP61fO7Lt+iAK7sg//oMRI0+PtKgNiixirgHLI07QS5f5mX3wsT
S6VFVsnBAjsDUgHTx2D8qUYeuERvTNPaz19Eib51eKOyxjsVw7Pr+KFJ0exNxPHyZlvbx4sgAa1P
YIbS/3N2bs1x4loU/kVUCYEQegX63r7FcZzkhcrN3EEChAS//iznKYdxu6v8NjOnDm1AEtLea31L
h8cpnQF2Fgf2sbwXUFhfT+n/fH9GsCVarrk5LRViyaNxzOdjpZFdJyp4MMM+Jd9pi15MQCGjuzKi
3/4UkXWKgd+g0rtkNDwuXhkN5Hs5fxHDi9P/4sWf9x/Y26+DrBmLfKJtAFkwP+psgtDB6ePS4RUM
LfzaZuftV0LWdMWQFbkIBBz3pPe+BF4Yj/M1KtAFOg18Dv//TgiWHdoojFTiSJtM2lqUdVWPNuX0
p+I8i3ASIlBuEpX4JKh32vbuAwBRy5EpOHlsr57tGNjDoJjzTaMXAfajAfwT0q5NI4GM7U0hNqOu
yN5MYo4EwsOuaZEuPfnX5/XPeKJQoBXLhKHasOXRsenJL0GrcjN2Zexcuv5qg+EBMw/3CSzzvc4g
KMyHDSFiS6AKvjaT3/6+kDWIcZCac141cA3M0vnejPnvGYGwnxzP5RGIsfqlm+dmF1ThDfVDmGMb
VZ5tqKaY9UR8a1XoxEvLof+Dn/w+DQX9ntZ2igYvnW5MkPY/uiD0D2DoOGDFQC/d954X0bb+5add
uQEzvkb4r4YQYp7dL1TXVQyBx/wCwqreVaGYHhDXIDdAlC0HJJhUW2UNRy957PctRf8ER/OfSE5H
vkKbdvtUlDCzWSSnn2YE0CMLqcelKfXsEgH8dw+iCdoG5oGZjtw3/bxEs1eXP7pJQukO/Ia8AffE
jSXV4lrj9dIbXC2VAr3wLgxUdzLkmyVupDvUsuzL+xP/0rRcrZRTNau0cTooraVWELD0c3b09NJ/
/tDl1/BJIyBKh84pOBq8zMDaX8JxPvaXr+GTPKz6asozCgWrGrfpElBovItr1My3W9JAYb+uxf/M
yyBFzYaQsDtNokm4qKNcuckoHytDkO4VRqVRByBOj8LFclHV077Un4Z5Bl13iUEI2s0z2RYy3OdM
bWawAzOn2lXIQrD40MGsErH8iuXiwhv8D8GSSVAtZ4P2eMu6aA6WV1XKh7YAZE2lVO2cWWfy5pNp
h2hEp2TUT0xdq5lfGNjr0IgRapkSwiV+xFapuNE+lIUp/AiIm2+mDzXh8RpXy1+eIi+iTXt+rKq9
WR5q99h4P98f2xe+yv/x4SJusyxfL63gqEzNTzKBo1cPEXO/t6L/2PK9NuEazcYJbmLYaMv2lo/1
l35yd6a+FqZyafCspj+n0OwoFAVPMIjEs0RCIkNX/P3nc+Haa+Pg1Ld+h33efHLBEMvJD1lfGfEX
HvzaLohE2rSHHB8GaDiF66LZa0SCkFc7SpkgRuBKi/PC6Fw7BLkFsse0OCUD34Z8yuepfOmvMeLc
v8vIf88o5K/p+p/lBYvuzKBRnKDe0HMsSdDvjeMaN7bKfYWal9OIZD2+2CkGjpAmXlGP+3qq5He4
//OTVxwWu9CdAtPx0I8lvReMgiStvddyUjAiDtikToYqQlZKtoUSb7RRUA+VjETrw1tcGlHuDJXh
t5T0X01etS+FsfMGZJR+S/pqAeYW/gh8PsO7IFAuKit+PqKy09fyq2BpgyBjWkMMkubUniGfHPoI
7Ai50TCjPFaZHyQU6Iho1qQ+D6wsTjVsBHuPtXyjAAl9qTJe/pjAEtlx1pebKUDYKx8rukP/zz5y
14GYzENn4bNQGfpds5sBAsO7plgidHeQEONUwaEjOdt5MHE8mmEeDiWIosc6mPjWSXObwC3ZHmpd
w1BSoApOeopYzmnUexdC28grqh6deUg1otof9G5sIBPtRoe3kdeGAXxrKTSesTHpcB67BupTwzof
SlenO6FHPXyeAduP9TiF5kjSMtgjFYY/O0KEm9SM86cKeIiNgHfmlrfB+Ni1ebP1Mx5ulDf5JJIo
vrTRZKV/XyKc53MFi9SNPxU8Jvi791U4eU8pXYyM+TwEXuQgLvtn3dhliKqlGzfAnt0ABQiZnxma
O5Dk2+3YMn6nGQjSzQSNGZr0aRgNA5zH6dLbDd62c7Z+CI9TpnR5y1Ne3dii6P5oKF+Kfdcv1Ri5
eTurDedBt68tF0dqa3qvQgW6cw1G+BT5+ZBtXD57GXg5TR+HJB1iB8f5Z2V6B3+nD91RC+5Vd+NQ
4QWbukPeUQQ42QSjQ+ls29nJIW5lf48AMrHa2BOaL2bnSjVt3IDJx7ql7BeTMyiZaQq+wRQgRSVu
sFV+gjMKvi5lQu9BigHnUVQY0N2ol8U8LojD3hi0B5AC1CcaozSR/NHx8a31hOP/mpRWn+oRWFpS
g7NcpsXnKvXnHYWOBunT+dQeuzC3cbYsYzxkzbCHYOh5ocECbAxu+y51iGliZwnIGKs+9dgZZqgg
Bs3fFIlfZfpa/OWlxYf+/+7DRw1tLghgL6WHFIJuCXe1R58YYddc3Zd+YLWpHPxFp9kwQtsqDc5D
OBpkfb9JAeq98uG6cCpYYzBnVVP96qw5ygwicORu9MeirSHX5NzswzS/hqm48JVZ+1kbxLypbDHl
CVlz2c+KUqeJFETJV043ly7/Wub5Z50uiBsqW7jdCSYwurGibA+VHmny/ifywkNau1kdFs7zMnF2
bNxd0BVxhi0QdYEoIVf+/Auv+T9+1tlrGQSo/rFq7ykKfUqAW3GlK3fp2q///Z9Hs0hVGxpW6REt
SX0/VzL9Y52UJMg0Y1f2+G8X0whf/QTSkpDFVfYAl88u7F82/DpIuB4HIEMr17nrTbarg2ve5Uvb
itch8M/9CIDR/dGfwmPBvgYZYhNg0/SBsZ/UEPF22Lz/yi8MqLUZvgEFOF9mhbpdK5ZjpyHUHjs7
/nj/6hce2NqdBYEQik8Ep30KW+ZJu3C/ljmsfq0rzAb6c+dV+jJHXDT9lSj4S0N4tcH2eMc5QxLD
cVT63LqQGwt3+GXC4YBkiyvP7NJvrFZDjQgJ+EpRYchrI78wamYQuTvnwHjJNh58zFe2fG+30ily
u/9/COA7i1L1wIoT42G68xAgtOk592Kk7BR4krUpnkTJxalDsN6u6dJsM/W9+fT+u7swMoLVXrx1
jU0BFkiPFGZneBAtvGjoN71/8TdFRJSsKTA0q/2mt4CR0zTsorRfwJUlPSy7aTyF+EnsNktDb8oi
/fP+D75O0Tc2uGswDLK4NeA2wMF4HFJ/NzB7eFoQHZa76iOjArEwr6Pln/lqWYd0dTbDIdjOD54g
SHea8HlBrMr88wP3gF94vbd/foGixQjzsw8D6LKQY7kswy5cHHejuopd0e6/OWHxE6tFZ0YyXOAt
mTmhFvXidqxKTK7AchkRpQ3VHTOJhb9hjJwBEKmP3dVqxo5ZZlxJu+EE77GzgSrgW+H2Jq7G9krj
/M3pintaTVdVweqbB7iLADDB+4U1/E5iY5uUuTdtJDh2V5aeNycMfmc1W+HTw0jMPPh6c743zNkQ
QT74WtZzsa51DvEjusz0IWSPjlSwtX3yBuyPw/tsnK68igt3sN68wKMLlzR8XidQ6k6DZJ99x92/
/5YvXfp1wP0zdpegNEXBKNwHZjwHiKqFdenh/Uu/uZYgJ2n1fke48CtYtbzjwCxd4JeUEzx4A6za
xMt3Qg7exhmxdwVtrX1xX5XHH/vd1fuumsJFPoukR1iZnsyIuPaWSlAnBGLGGnNy7PiNlALIMEWu
sULf3BPgVlfjoFQF3vk8ELBlwFrvDFptS1oRmI4MfhRM5W3f8I9pYMV6jfZsPnlQBoXHsc7vTNZs
2kxc+7JduJH1cqxt69c5xY2gAcnzTa03+inb5ImfNFOU/QZ5Q9529/a23mR3y/377+vCOrCGdi02
bRaS2v5EZu9QzNy9AXfPbkRuZJLR3tm9/zMXRvqas0wRCjr0knWn0mfkYPOufXIqKJrev/qlm1h9
AwApJMYhnnusy+AbmuV6X2TkMMly3k7u1Z7169X+87V0EW7w/7NVWWepwaggJ5fvuuxO5ffK+fz+
DVx6PKtZ46H4PCAvDxhqUT3XXvEY5NeQpJf+6tXs4JmpQ5Fz9zgHgHkgM2Xv07GOmK6vSBcujNq1
TXqCJ3hkM5qGDjxfyHiZChmF6XfCYYMMrlnoLzygtUu6IjxNHRexbNlSPZRDe5gKOHw/9PDXpjnP
LBzOYSQv0X6O+uYPQeX//StfePZrYm5FbZ6pCXTxsWjseaLwLmnl8oPIqHvl+3phnV9Tc5EnATBK
14tjP9ZeIicNr/AyL35StareQFJStrEqf2R9uV2UVz+/f2OX3vlqKug26/MKCdzHiQZwXs8V+CyE
RqPsbsEWgunTY5uP/dJqI5QHQpeTiyCmPnyywQsCfBKFccbUj2L4EH8UkXyrbyUM6Gmx8CLE8qGn
7WJZERVZ0W0ROnqNB8r+6mveWD3WDjrU2StuWUNO3MmqrWjHAHnfnfoDE792zktXFLe07xEn0eQI
ANwFBan2gwswSMyRzVVEvFELQrSReYRvw6COaJpYMEWZj2vxftOhPPSN1LSOCvSZElRUFx8AJeBp
kSDJ0kOq0J9AGGkVd4KMybSk3h+/IeKALAI2R8QtwluPoWrnhk2WEBg9t3QM6LnIAfeZ4WHfjrPW
UKdb/iyGMvzsujPg6IEp2KPiqtxaIWQQ+5WabxzTZGfKRw+29aDViSy7dBcAJnTMxrz72ZsO0RM1
FiFIKwFWQc9/GxZhvaUogT7W49TsbKEXdKMdtclCXDyi+cz30nX5kwh5djNyTR6QzWRuRoS4HHtA
DpJaANKC0mUNTz06O7Ua072T8Rbqahcu/jx0YL5iywv2JsGOaWgde5EhWckZ2efptTPukIDssJEA
gLOkU2LnFvV5oGO3I+K0z87YwU+HYsejRsRFhKDO8BN1shJLHoz7yKZhdGsVaQ4BxEUbUTC26QJl
ks71K2CBBez5LFh2QJH2z+qV8wM4V/nUBx50bKpH1bkSo46XEUfYoAu9n1BcmcQzvXxUDPT2Oe/Q
ShkZNPUT3Uxiqg62M4C5Tkuwg3e1T6Sasw3Yi/0tTr/uA6A6/KeXjcUd2FQcp5TOHIK2qZOUZPrE
y9neCOtm21nyBZfiwOqE/q8etLAEqSABuhEEZgujcRaoeOwXMOT4Ir93GocebOY4W5Qnfmdjzw6s
b8mj6w+fq7oa9wEp6a8UgJYWfhQ1faN0nmIDKRu8KQpjOKrAqoxTlM9f+rmTcTvb+VApWD9CBGQn
Ztb8vmR6emzG0N72YyM2oNQu31rmdk9KdcMtOtXZeSrml9mHCymtLOz8A0/xAGx+M/DhKVCygDGG
TnghXXOyiLO8zd1AbZ1JyMiz3Rd0M/JbofCEXQCZDimueEilr3dd3bAmltNQJTIM7DMws+Y4ewXZ
ufCFJHTJEBLUBcUWPCUWdXJY4FHv+p2ki/eTotR+7osOLOtxbn45g1cfxGwnbBHzfudht78pXJLu
0Eht7hTmTxB3ziLPPavbOPQ83GSj0hgjWsL9AvUkbGo0Mc0AlqpG9U5ULokWPxMgI7igr/hNvkew
bhi3WFIiUXQnGyKj1gor48rYNvH6IG/AiBbh10AG9UMNAuMDmpV5AkJfljAbqD1i/4hGQqswcSdH
ZAPWOBCAJ6H5aXCcAno1oosoC+vloQ89co8WSBo3YSePth/nXQN59EkV5Z/Ua/1jyMo0yby+SYA8
K/Zg8dIwysWArMyeownGIHS/FW1bNoDquuIrWFjgVFDuV7HbpE6OYSrCvZVV+90l3AUgAu/n3kKR
3yaDpjCDAdrp3oW2C29rX2TfA9f5Ypum51g7epw1ciwhm9ZWYACreTgvCkIitNJY5DSzupEy1dug
aOY4aFGCaBXkutFAu+V+yTEK8zpYEqKyEOhOpTdC5H0iJFsib2z5LVAF461FI25b4bR0k7u1dxpd
rr5gVJdfUo94Txg75lMAUh3WU2SbskiYuRfRqxkmmtH32FU9dT7ZFN25gKJ87NRotzSplmc0cDwn
QWUpjeXoGX4AfwTJjDL0eITmIJBH4ZzXe9c4IrJWY242NKef+7oAnizPBBxJi/0+mB76ihxfA6cQ
4HaBxyDyTQHXPqZCCnAJSNB0X0sYNgNU6eIRVvG98DzvbunVmFjAsm6LQNb7eWILONzilTtB/WZv
Z+0DklGSOwPmzj3AaYBlLQtgZ4jNO6Yd5gJQeUiyIWbcGezFi6hO4ZiCqFJAW0wgya+DDNhmUi03
tSygBi5Kd1uKNrylBJBC29jpLl+U3goIuKIc+eZ3VY5SVNDT7NcA/MS20yq/zbDixNJfPGDGENpe
dRzRgYKkR+MRsHkKks7bIkOoYCUE9kDYfsEbl0ICfy/sOH5qqx5kkLFiSYde3EYBmXajCtp8how4
BQMTnLmqrNBWNBg9B8Sfk21lKNlKr78PB1EkhU+Wgzf75LvH3WCflrxPoKgSaB/mbRQyX0eI8phv
wnwWTRQUptoUi092qKoo8ECy7GjrpXtmYmo2NQA+O9DHwt00hxb/mg9R7s7+oZuL4XPnVfh0yS79
NNXz/DO3utixrOIP3tjPu9qqEvOEIB6dMH+vHRUc8pAWdymER2ddy+bkY/H+5rmO+VyP8jcahO6h
9ILh9zAZUFCsP4Q3GnieW184w4/JlwV4OZlGjmY2bdG+ns/TvFQ5HrH1Xhl3Ch/zCoo0LOAYRZuq
UQD+6smHWs8NnK99ZcpHBP/lP2BhqJIFy8Idzcby2zgEYwSATRtTslA8STI8MUnHNHYCkSbclfiw
pGV/HqnxfuhlSccIGjER+13uHGrgC6HfRBji4wjSUYzIgxLwb0l3NvMEoD10uU1lJ/8QXYqoYiF/
DqelTCo7DduW5MXXDFS4c84g/MG6vZyx9IJdkC7sU1PP7VlhidvXDvLfvZlQlXRqpEc+YdPVlojE
dIcREKOW1PtyeoW8tA7bkrarD13jTnutLT0Bppon1lt8d9/AQpOAyN4fy3xoRQQrTabQsgNEVKgu
PLC5TiOH9TDlw6mCuyzb+1mYDzkGXLGGDQzoi8yDGKCiKWgOR7vXJVShMekhovNKverCOXuNSekX
rQLWo+GMeXhkdQFJDb5LfddtQiCxrhzmL1Rb17F2aLcFvpoGAlp/j+zOkZ5l45wBN9uyJj84/shQ
mPCunNAu3dHrye2fChzUESEWUZzQutE7j1V74FmFTMNKHVKnudKDu3B2XQcvASoheKEloG/OLKNs
ZHvA4K7IbC5de3U8QiBOy4u5JEfVqWdEOGIJkdBvvn/2unTx1bkI5CzahFohcyLI22SWbD5qqZuP
lYT8VWHCB6nO78pan/ze+V7N9NdEwysliQvn7jXaIzBuZWQduEdoD/IIvLODlNUtKYcPvtFVuQaJ
5h0PTIunzkCMna01Efqs395/6pf++NVzUdPcVXWD7R+2wu3WL912P9OZPU89n66MmgvH9zW+oemD
wEO1BlPMgWqF6Wy3GB8xg8u3Lmw/LXL58/6tXJhd64QU3rgQ71Io1nGYghYDog0GowVMzq0h24/9
xOst/jOBPUm4H9STe+RGxdb9NTQWxqCNFPXm/R+4MAnWPIcgI/ijB285Eokt0qDPQ8U/NkzX9IbG
TMXSNcqF7+XZwddo6B+G5VqD59I7fr2ffx6MKtA/bBBmduSsKOGwx2eqdPoqSWW1gxBsiOSIis37
z+jSb61Wobmpq5yNKEJlJkUKCQt32m+g9G1bmGeRHKLLsP/Y12HtnhVkQLVGzO4R/DWRBE3B4pqC
P4WTMwOzGKhiakyH7S4nV1bBS4N4Ndmxe2p9EcDO7roOfLjWmyIk+D7P6ZhGnFZX6vAX6nh0Nesr
wKOnoc0Q5pp90h0F6IwkzfK1yZrIIvWs19/c6UrJ8MLbWntmQaYwSro1bPTyxbNfxvGeNRuDd1U4
X98fDxeWsLVpliEjnJvBaU4LUYfWVz8F7IWdDq75qi7MybVnduZpVhJoM48Lg3yRKPqsDbxV7//x
lx7P6zj4Z+IwgAUKQVGoK7HHjCjvdtzTh9ItNqNvn9Agv7IIX3pIr//9n99pHUhXcRpwj2Dd/Omo
81iM9jVy9Np9XHpIqwWAWquawFD3GPRed2hQs70dJxQi3n9KF2bFGorRV+BF+9ghHGfaQQjRJG75
FQK7Tef4V+bdpeez2n3IVjhMtCQ8ziLciSb8nZZNDh988PD+HVx6Pqt5LTxVMhYaYASUPppJ7XIt
D+9f+tIQWk3mwa2oqxcX+4MMilv1UmQvNcmSJUdf58ou4cIuee2CxWEKZQS6gMQFxv6mEO54H3pp
dQL95w7Gp60Hn/fGSbNrsSYX3vfaGTtYFXoaB9Vjy2wymhfNVEKKH+PHVHCuWDtgJdI7DLToeN0a
dQOUKKT8w7of77+QS3/9ak571PFpQWHOI1oBg9U8odxSx86k7lBR8Tfv/8iFAbW2tILaIEMz+WA6
0OHWsctTDQfxlS/shcmwdqyiCjWGA8vCI7JVv2QO+WQcJ9b8ipLiwnhd+1QFCwcZTjU56dKPgepH
5iIdQ5xVyaHrfRW55XSt2XbpTaxmdVj67qyHdDkhHUxIZ+M3Pwvku6P897Flg6ymdVZlRBXKL08K
jQvBv1N7W4Ld/P4rvvTXryZ2W/kFSlNQsNR5+qVrSRW5KEY3E0o3IpfXVu63X3a4tq86BMlxaWZn
MPd1v6G0eOhmRlFCtFdu4+2RGq69qg1BBlwjpAvHV3dAtvVvpwyviBjefkLh2qSK0pxupUYvzTL/
7AMuPBfduSHuI9pqL++/hLdHayhef/qfD2dXTAuyrmgPUM4SDwE6m1Kyx6bij0OGrErbltc8vZee
0+sL+ueXUGcuIWlqxpOeJToHPftKwXZ+/y7+Ajj+2xAMxeuP/nPxHkzczqs7XLxE/kZtF/hjOn/c
zLnY8246AF684073BUrU79Rt73jufUNqyf24+A9B0T6MpfsoXPL4/p/zV2381p+z2sOTngBfjL4V
zN6h3gc8ZajRl2bHwL+6Ba82u5trme1Sv5Mnx/fbqKYePZDM0z94NgpkLlkd68VrgLUH8bp16uHJ
+Apdet3CndnOnf/oKyhbRj3buCJG3vl0omcP6GDPJ+ZYBR3VyOISzR1HTfFs2hk9OgleiJO19cPi
zjbqNLwCQ7/QXQ3jxBZP0CB+RKc3KU4zJ9RB3JvaY+ZQ4pQT0Ua6W3fRXhETYQGV9tDwWcKxOaLs
V3+rJR+Sli4uQJbIJMHCvQCrg6+BrN3wVDog6oF9PG2WFP9DFfphLAasjIuQ2W1lRf6cGpfvp8B2
WwOHQdL6WJZLM063SNsJrqxml0bgarmU0grpCRS0A9rceZ48+P41Uf6lVWa9UNbAKJkAchYx7Bz/
XPIH3145zPw9tbw1mFbrpFFQftc+Uyd99HfyDB8z9NnszPfAem7aPb2rDumdjzSHWxzVbpo7fWX1
uXBPaysrbFMCSgeYaWRYu3LTmGZqIt0jYpZWobnm97vwUtau1hy8bmimctiSl/mn381fa5lfs5q/
va8L/2NpbQFaqBinxx5kjjN4iE6UGn+G/hzicBSvSezB2ZqA9Dp+fn/mvy2odtmahylDxyMTEkMA
qK/EsRgqivaNzfgml8VwdAr8E+IXgwJ98XT4HTCO2HW+lMGVzfLbXwwkWP3/OijzhkkUzTMU004C
bWJfHmwFBzW7Rtx6e1CwdZklNAMA7CLIjpiqO9PDgCgL/uTP07WTytsfJLbmYgpT+cxQpzzyyjBY
15n+Mi6sOLAplwNCujx0ZpFZs1zZC749/NgalJmivZbCmp8dHTTNGJ33ZXjtTHrpTlbLTRq4E/yy
vDjWfmHusgb9IBRStlUryAZ0sLhcOrp9f9hdeiur5cdCFEynzimOAHYhCukbrdlhSa/tl9/G3GBQ
r1YgPQqDOCsM6iUMN+OyPI2tA4EPD24kKV+Ii8Zcic1ClZvvgEb2aH4hTrlJ+ysVkL+D678rIIIv
/n9UpzlyBnLkrgIyCwGMfPQA9ep9vXf83+j5R5XbRn73IzT5gvzx4jiRdlejv7207i1phoR63r1m
E3JWAHwryBYWjpuyh45hQYiP3k9i+coLeqUgdGFArcs1deW0Q8Xc4gjtykteiBiutp/vv+ULk3td
qUH6XylDRIIe09A9uoXAVnBAFFvwrOQ148mFMbsGnIVdyZWr8Ka5U2+r6osM9UGxPUnvwRz52JRb
A80Gp+6mbPQLBCWnJxQYD4W8hsf7WzF5a6S8vpV/9oGv3xKKAA48op7G0EslJsQy1dBEut9SrwKs
4zN1UDKHqgMSrI3j61MAfsbH3s9q14eYjTAc57I6Vui+7/t2GfcoGjVbmdkOHMz2mg/k0hBbLSxq
TkkY0CGDmcrcd0IfJ0D3r7yct1cSf33kEKAt++BsV0e+vLbQkYkWl/jBaODo3r7/mC79xOoblamh
z1tW1scBzHggsexPxHP+8sJh9/71XfrXGP/WMFith9ztu2pgi3dsZzffEj3Md2OYyX1LwGmLFEKz
oWxD6eKXDAfV77HuTwcNAMYXKnr4NgWY5jwah9H7wrjT7jtfOk8e7XMI6hweWRrSO+a4UBN6Zfol
axdAEIAdZGckE1eHvg3Sk0bD/AtjSESLdd+FZ/h98zTqXYMgh1wh1xBh43zXZx5QuJy0cuMLmQ8x
A2MJmgwtRTKAJNLFcJuTuK6Im7QVsnUiEtD6ocVuewvNgBePDmv3PWrEkXKnbJ+SJowEcuW3jb8U
sD3VCGuP6pll26n1gA4NHHJwXF3vIdL2EToOygVAJTiA9HPvxd0w18dW+uyRWtnu0PBD439OUUZC
nNEvG1B+ko12nukMrOZudEf5a5x9Zw+RpPqFsjSuKOUQF4Ma4Kv3HRuPjKcR9cEAjUCicRIX+qU7
Nw24iVXb8T6uyyIHaYumkOoxi9BxsOT9x045KgoH5I1qiFSSGX5XbGeKHAIjlsY1nlcVg4KpfxuI
6X7oTI8N4Dpu8dmpET4Devofs/RAmBA6sE8a8VobCOYlHOLwu225Rg+nqkEcZELMP4e+mKJCAryT
UEnGX6nNpmdR2vl7WObuY9u41Sefde02dTP+1Ro91gknZQWtClzK0tT2V1C8Fm5dyFDhxZiNuhNK
QRya1cRsSDXaBGWaqo0GbcTdUimEHrWIiiWagsa9WAIkXApeYAy8GXEiXQeQnHYZQaWzDp6YN0Af
5M31AWc28wM78fAMQs78xcWVNoApTX+cIhcQSAYTYE+VTmrArZ48cDpojONbGKXA93wZuQhOeC/+
p9rTUO6lVrzqtSDiROLT0HJ4yUrv6PZVdsCzZzu3peKTGqAStvOIpCuYKRqIX4P212I95x4WFOdn
jfyme0cgJyjOlJN9R95PsxtSXyN60mkQ2FMBfJq02hQ/gD7rWZTJ0P9Zu2Q0WzEO7s0MBTKwA3Up
OHQkFuq7LCw9tisYsLewNCBNqKfFdDCsDT+NqWH4P8NFr9tRfvY5hHuR0+OwGjVInt35/lxA+QZz
Ss6hrMlIUHbxGAJCiH5yioumPN2Ae1ecq4b2j4jx4uesqvv7MhDBgEkXINFQOMSiYjo4w3NTjfoF
AhNETFoty4TPTXj2HeS1UVfVddSSZdniTDEfOcesKzIDJE7rfoOgvr2D7nbaIxTUfAXFYTiVta/v
QaBQ29ekjPsBxf4dafGRsK7KojZc0q0SzB4r6QU3dBJoNCqk97AJ4lGrB30rUaQ5QHZoIzSbHO8A
Ya+7cREk9rPDjgvlg276NPEWsgunaSK3KiewCFj4DZu2blvM/nAL8bzGjijsYl/niRinJPSw0mng
nZBrg/BOX4txV8mi2vmjp8c4H+wkEkRIiBvZ12mCPxl9cxSflMxqSNLKaouECbFFyk+TgPRb3gio
zNp4MJ6G1hTlSFJC8jp1ZMZEtIjOcMse+WtjgcilTVvqaoPiYnAIq4rutcy7F9I0/vOQyWUfdqx+
zUOydIMD6BgHA8RhUQ6yx9MQBg2Eln8TYAsAr2illoOedXOmYkKSJ1PlBvtVlbCa5wcchkwSsNF/
tkjfjV2T87jIUwegd4EoNJPViEMc/8fZlTRHinPbX0QEIJDENiFnz3bZrtoQNTUgARIgQPDr38l+
Gzdf4YyoVUe7OyDRcHV17xmc+sTZ2N+QYHJfplA4h1G6FEWNsQZAHGkElERyuefA2O0D6kkGn8/O
3VAXLKJRg3+vW213pHf819nR7AGE8OB70ALLuAMwVUrwWofuqxUefQT0Vjw4TVfvLR/SN6Pz6S11
Jha3owC2i3YInwQKIjMcz6HnXsoD76dsZzJXb1OvYw8anrQ72KMV73C3yG8Hk7KkAx78ZkZ/55SV
AHrWNPDvc1bBISfPDYBLKktMRd2btnHYna+HqYV1mfQejRtkB8MMv+MFswC7z+3RgVtzMo/s3TQD
/W5w4Rs3Q8tpuPE0Mc8VxK3gGAi0cEKhdEkTfBr4Ed2ojgLWt4+zYoDQadLvWgYxelOnReLASBSO
sEH1BA/o4tHpbLSfI+IGMVDo7sYaifkYqtq/a7oifYJfSfuzqlhzMZSFonfJpuZH3eTO7TC22dGv
cGWmZIQuxezDCRfYfEY3CN3ZuQiYumNKhd8CX4RnD8P3o8pkcXIGuDUL2OQhUIXekYM7sHUzt9rR
Eo12T7FMbQwspWLYhZkYS0jtkASnv+w8tMEB2VX/2EGo7SZFpv09U351KKF2gkt8V3i/wTSoXoYy
zO5o0DX3U+aQbyjv9W8OL+RLl6pQwzwGQKzYo723DU2tso1RxH2FdXUDmRlO4saZo7cyHVqA3tx8
HJOiYQJAeBLtgRmXt2mYjzs7ZuFRDoW/dR0nPEJ4Jt+HfmO+2dIJdgiSFvVt5AhhBtc4oeoKJsxw
O6/dTGxxdjc/epyRCVD5kMZBOmfhOqHyvfUlhUVXk95C+1ttHOE1v3g0OzuDXvl+NpHdGOBBkgGA
xK/Mc3OghyX7kkMeM4GzpE7myS3uUE8XiXOx/J7E+AZ3i/6HIfDlGlg5/PKGGYpleRdC7o5U7vvY
Nt1t0CMOeaDuOxuIf6TwzJOFyGDqpLtvyq/JweZ+hRKh8uYbO12UfaKqjqvWUTdm9qP7seIuNkIL
4+Opqf0YmFxAmluoCMMGdHYfA06BPCTwU5K5FP8Q2ofnaiiHuxZmyXclPKTBEPCg84MWQT4epZbg
IkeW8+muKjqw3cMi+O5YCrRqSCR8goNw25qWHbMpKF+CMBsOMkin+sCCGm6NrCA7H1ySLfIsidQJ
hZ4iE37iehY+iV4WRFCyROYVbTrCMGohaQGDSSPg5ItUPBZ0llCSAIZLxWPDotsGovXPI/URgokH
hb/WOAdcVXALk4CiJF3gtV6ceYU/JyYc9fsQSHAsJByOEQCGJrqvDTCYYdg2fRxe3BI3UhUuLEyj
/kvqWS8eYJ9z78IiQiW6C/8FvedSb3nqVXthugoWPpVwcY/3574CiB3qQyGvnIMO8tjpUYQsU1gs
ekTEoAtCLVqPzd7FB5XwaS/COjF1qSwQ4lP4w2lt803NRfCoNWTsNlNtJEQthK8eCphhbAeXho9Z
Q6PvMIAvf1uUA5McB2Ae88mbdzPSn/e+iyaY6ZlCv0XMhamQlq3Xw5O8ItXGBH14X3MfnPjQLcb3
Woz8uYdl5wmkHvIECwyfJBntwPbIhhxGizO9Lznjt1D/G4HGE91wjxPLQxo1MvcOqkSR2Y6NGDAc
bbSDGd/wANS+/h30bo1Ch6e93wCC07spHRRAMx1YR8SnwOl0AZEi5uOYvQ4Bcfd69vSJzEa+RS6K
nNm/gFqwdBCQZX7ijTbVJso8c0mS/XOJ/Dk8dMFoqw1LESgSlXnevUM66KREJXS5lMOBUA/gBpnA
/LnL4zpHvQaHCXH2qhXubhxNZWBfGk7bouXBF4Nl0tT9CVKN7gFHXfTODZYHTmQZ7GCQ2X8rG2pj
12Nk38IKNLZ+0/7M8sytt4bLPOl1CsrzYOYfxQwxErQNRnijlNqJXsCcYdMmkGP9tXAceoHhDv4t
7M1LuGtO4ktZ02mbh57/NGekPElQpvtkFgONy55AFnAWuf0dpo24IwNXW93aA8RC9lEYjnewYy/v
cUp1e9dRkMqaIiq3wrAMebfjPUJsx+5LP3A4aJKO3TYs7U9Ax3XnaGJm26OwuGcz8o+iidCKtV2a
BHZir+PQTw8ll+5DEQTDsYzGLGn7IkzqquX3lxh6208daoyOLhILLfcbVYaA88CBtTp7BnjtTc0I
aELIoCS2G6gd8OpU2zAP2XYObP9PASu081TV0PnK9PSzRUoNPN2YHUim/V1RRvVjmevxAPJ1eTYd
j3asEwPcML0pgeIC/Q66LXvscM+DcZZ0hpssSnWsSNZvrTXYkE6nGh/UMlARYjG5MwwWZR7ARUyp
Bxao6nerBlwvapmBOgEsxq6kBMB9yNbDxa7Oux/BCDHXmemLhFMJNghkKrovtSi9G0dzt4lhPI1N
GmSzfQ2maoaKdBH9rHt+uTEGWj6J0K3vQlWlzQ2UXPnBj2b9aCEUemiNMXswspAclRy6p/t0dMvz
hcOAVF31IEDBEO4Ai5RsSlwLL/u6KXD39AhOC8nNnnt+h4586+DDZP7bAUo2pr0rb+Gnijy+T+vc
2drQnX4rnQWPMLUrIeo2UQ9JtEVyETeyrW7SKeMZbJuq6gYf6fE4pCG2ZlkKhq1vzBkKWiCB1Hl7
NNj+MQS8usMgSpAvewPR57EU02kqcnkkIa+hgCBMdlekfptUmHrA1gaBNr4WjUwEjMFfXIGOVdhM
xZNkHvvOJlnHlLhwWcYPfqJh4f9qo3B6MsCtHFRP8vPQ5mxnOZSPYCh+OX0d+ILKuuiTDtAKvdH4
8+usXKTIsAWHu2zmfO1IkP3KlCdemOPAAImxIMX/qMYBwj0zkgIEZ0KSjhWqSQpSURCXeub8ML7b
It2dapABOla7WwXyBRZsRGYPbbxKQV8usvM3OXYwMxmELi6SZOQcCTLglmNcggOlMGAeDA01O8/X
/RF1TQi6FR4Sk0jRrfXS6jjgxgV/jzGb/I3bIiWbR5dCVK/KbhtWkh/EEoYAPlYQhAcHZdsUuMpn
I/ESlMW9M8FW3+Wsm947FQT7eoSt7Ib2OTubnqOZiMInQZGDVPCzF113r6exe8B/lg9EsU5vy1kA
ICIDqr8XM4FtK0gyuB4G1Sn04f1MTYf7f2jL4QwKyHSo20ptc78Pf6JQQE5agWC2E6Rtk7ZkaLKD
VAGcZ8mSFEyefVpFFHUHS4cdUhXO4tHzg99egbZKCSXpHQEm9wEq2f5uHiv5Xo1edgPBtmjv0qx8
pTUu/7qHWpeapNmC+8S2wzhOJ43Lpt0EYVAkHfec93nML43ivEmAWADcswjKZtPAKPB34Dt6F4R8
APsqUm8jZFROg1MEFuASkZ2bHhyYoEWPd6jY9MY7lOvivJyar0K15h0MQcs2uOGEt5qaOnGJe6Gl
oXIT4fgCjsfyG2csKapLAQhpNWrkfRSpH3XljAolGojwAZ1pBGSszQRMaNVCFI8aiH82NsG9WiWD
bpBUZt0IV2SaOf1+Dnt7B/IYonqGxMuOc41RhANs7zH13ExWfgXrE14sw9xniN6zm7QUHqua6PBc
M+nHwrfiq2uZ3VnVtW/BDH37DMKgN7jj6weKx3xzIOzyNoeMHkwk/RvPyVHzoV4HNoszQsi7y3ix
jQbglDazy8TDpdBxBor9spICiUSFDbDEtbC93k/dlD+DS5M9B9x1k2xs52PdTNUhwy1w35gKanwK
3hvEXohBo07jEd3qe1P3OHE0ENht1JR3pG/4vLE0UtBeBUKeTGN5f0nyEo+mRKHf7Xq/ulDz266D
C3sI1uWOgFK49YnVSW6QaMHMucCtrvQxcDj6vU60e0eABzmjDfyuWVruGEEtbQPXW7X1C5U/sxxH
jEbbFC7MoIriOlNvORNeMjmQ3IrrOg1ht5UOO5iF0y3HCQQz5x5+yj38ik2rx1vYD4f5VtLK/ZIa
iozLZpDgaYWO9kPvke2UWnp0IAAfs753oDvag7TWjSa/w9JQbtzoqn52RNaBOjmGzpNvx+4+ktEU
M+H3X/pCOnt50dtp3arfaShY7CGKDfF+NwrCUzb1mbtRMrffaqTBF8dlWGDLHKnwPKRwzMY5/+51
3vBLWR4917bSSYWpjW3bw2uBYudvRJriF8ugE1WS4yyFCTnYLY+ygMcEdvB8ZlHT7TxaNLcTyM5H
aBeOO7iepTCEGB2wuaxzN04eSkSD5SFCjELG1XcO1CcbcGtjn4JwHOg827pdhzZyXkYPhkAraxMW
YCYb6gU/A0rRFp9dGr2MhaDbWlHkeZ2pH0Ij6G3pOpE4RC0DG7wzDsrSyJiw9drbLE/hleqGXpvk
XOjjUJL0MRxkcc4jjM2OcI2v4n7tHiZnDv7lsUJ4dAjrWyoGttXDmO81lD3R8wiHKZHuJWPgWn8j
UUm2QRB1YJujf3pD08E7Qqqw2YKExd4FdfRtM3q4DaQkfWrLrnjxxr6/1cx3D8M85BjecIbmNzjI
3SadQAElNuJHGmb6GEGvcsdRLdxUCII3XWQg3mRl+wOlaxPzDqIVGnZFp8n2FAZpFdyrNxRQc70p
cafX+0l77RfS6mZvIl+c+pQOTYz6ivqKON/cV/MQHN1u6CGWadUZ6qrBHWwBqnsUjNI3Cbf3W+ik
Z0nWSj/xdCqSyKkGHH0mfMg5LlYyrcM3Oua4mNee6Dcod8x7HhDnH39i7nZ0CP69YoP8jUOtaDbI
VUBO410bVzPIvSYszas/hgae3ljuUzmqW/iMZvsCZbpdg/8Z+P8AhP4AZeswZPYujdrvES4DzwVI
1AniFNtE0NzccZ45t3xS3g1pnChpgqx4c3KqX1DVCW50G4QxtlUVJCVAUnY3RjZPmJQ1SULE9FsI
5KNUSN3Z3aP+UPKtax3/Z9DyHlEy0sF9OHjGexB92PexCxGiJ+BL05e0yYZ729j2JR2qMjuWZGro
jggTvguDYzsmUT/jtjmmzc9emu6hIGELSMSM4vbGonz+4maj/9KjTu2C7p+Kk4+rrbPjOievUVRA
MqFGESOdAQuRmm4KS+QzddMKdIgOlblgdiiKtYUHSAwweFvtIs1JqqAdT87sw3KrCawb533FISkA
7/QYGGv9FajP7tmWpdWbqpH1d2GzDjgGkGweOZXjwWQsvYPuKkSwEAx/Q/1GfgtLbZEm190XW88d
2yIg918LtEsPkcgGOLRRGDh/3lxaa5AuWuFG+8PQhjXgCZN+rjxQ/SMcZejHgGhbQ1kXm/hK1/vS
3P5DD2sJSu69zjW2dpxjBdL3rZinHOm5LR8ip+if/HQsH5UDjl1FJ3lDwyo6XPnAlS9cgpNBV27R
Osuqk+BekfSzJDEh0iaztjSB4mu5a60q2Ta1A9SzXV8Vu3YKnY1nfX/f16Ad+wEr934oYSKmh1xs
pgKSsxmuhi997TV3k1d3XxUF+dgW0ETyO/lP70c+krOc3MD6gJ2b2hxNM3dpjCMHtYValuSpiQRq
c1kvyl8lMyhGyCK1m0YUMxZFByPJNMtRh5ekQYESiZ93i/rVBCIGbtcFShyF848jq+wfiZznIRMd
3zlN2gYnJrIRBZuhmXHwoIQ0wNhvSyt0lFSHix2SFA6FBBLclr3/21dkeAqHkWOflTA4153ctK2v
XltQnyH0lNJ3X3jVF6Usuk0BLjcO6Ml70ET021Dq+c71Unv2O2fc56q1fONOdRYHYJXGtkZBNJDD
V9z/0k3D/RA8df+aqtParF7+/qEx3udZiKgDv3FopzjHgXt5UiicldZ1h60f1RAbhVT1FTjKn62f
vP/XbfnwtsnpAIcr0OIlpPODGLeH7ldruyCGj5jc0rH5NRrUejezHwbnFAIBGHYUYZ575rZXMJhr
SKwlglzMMkWs9MtTLzHVAZ2BCG2PSrYHtLpwqWP6NerHbSnknnT05fPds9KaX0LLO15WWRpacUpT
0r65M1o1UpHgyriuAECW0PIx9NARCdz8VEaNgGOjCXfcjcb7AB1kNNAEFGc+/4x/8R7/G3yCpcHM
TIMs1SgCnUyNcwi86wugIeI+bPt4MDwpifXj4DSAkQlS0zG04S1Yaz8xlS1kNTKPH9Topm9Civ4h
z4cAtSj2t2O8gD/knXBq4LbUye/Sd1Sgq7dpmMe/nMAFcmBqsnAKC4p7ypxn6Bc19AnE3f4KTWlt
eSxODzgNQ44G4jeni7QOKBRxk2VXwCerU7YASbUeA7R1MOrEHUPfuR34k4tN8ANMk1HBvJq+Qouu
QSJbeIexh+IqG9BninBJTArhT0iGS/MA6lSxh3MrPzIn11eApH+OPcESId8jl/Rz1quTRiMgztvi
rTBQGAhl+hzawI2zYRD7zxfunwc4WOLATTiAtdhUGOAo3RQNUnj/5+dPXkOtLMA9wzCXZTuiitlx
WW1who3fZ+7VL7DjuaZrtfbjFwubowU2UTtQsAjyh9oJTpmcr7Bj1x69WNa+KCMKcV91sgaK5NPT
6L59Pixrc7tY0T3untAF6epTNw/jT5/mwbFpyuBRzHB5BCim708QFWq/fv62lUlYQpK90LLUL4B8
mnHpcIa7AP+Yoysqriswx2AJRTY4wpEzt/o01g4Q733kn0eZD3w31S7do/dSkCNKfZAt8pHRw9uh
mNJzgW6MfyToDPUbQcQ1ufo/Q5fRAvzveY0+ANyLozI7weHFiRkK1Maa1xLOnwODDQQkxCyC/pVw
vzKJS5w0owVsN6moT5nbQP/Ee0q5JjEr518hBzIW/fErQerPBxg6cP/9qm7Svlfl0C6b0ukE4sze
hSVE5f3w8yvrfO0Fl4XzIfFwdD32ZZtmp6oSAELUcDN/077l+2IuorM31Pm4/buleNlpH940q5w1
aPtnJ79+yNobf+jismJXxunP65wvx4mgnxXlHAqNnpXzt7FpczgKRLPBZWO4xiv+86TzpdXR5Da0
5pz4EOrz2ZepZfO9LFh18vwsj1PV0j0S6vLpb0aLL52PcpaSvGHufLbkt9R9nIcoVfIu+fzpf551
/Oj/zkXbcty/RE1OMHauAFrsgn1Z8AsGaHof+/zvyOt86X/UkQISVaiHnehIjtFFbCN01eYCZIGP
0N9p4vKl/xHY0kGtagOdEGNPpigeomq4wkxcG6ZFrGZKwNMZBaRzV9TPmTMdIm+EkbR+yXNeXQkl
Kyt36YEUzrRgYI3oswFkceoAdEzH/IefktfPp3rt+Zd4+WHb5UHZCsDiolPdK8BrCzuhx8NrNLaA
hf38FX8+Kzm7bJgPr5gIRW0mBeFYZKGMp3r82QT8SgK49vMvU/Ph2QMwaECwRf6JRpCPNrQov6iG
QBsRd5MrP3/tFZe/f3hFkwHZ2DeQ/DFW5aehbwiUQuQuNdM1/diVyLGUcIfPkiOjynVPEcm+ppde
Wp6aX7D7QcVzfits8HdRcOkc0WGbdTVpu3MTBQ+tRRerJPoE6Nu1hGvlnsqXwu2ulMpn2UQB1odS
pYVKpkX4cAA7iLY1hTIlnOrbdDjNY3nru8UVisDK1ZQvddxnKotwaqR/wqTcN2T0vlhbOCeo1VVf
MhICeuy40W8m7fjWQXincT1xZUjX1vYiBEBuyiukTxroEfZJzr5aAA3+atcsld196O+lDiTMzj3Y
8puiEC9AWV159p+TIU4Xm97FLcHnhWnP7dwCCyS2ozxT3Z86t9y60zNRXz7/hpWFvXSnmYBQBj6s
gN56VxXQiRxe8ov9Vsbaf7So7oGpvjINK5H4X97ohz06q3S2HS3S04Dqj6ze+tKglSvipr9GfVuJ
AnQRBZDcRgBFegauvajTQvm2PPYo9CYArXZXcq21VywzIEg3tmROKS6zwtx5lYeejZ2CpNbFz8/n
Y+0N5L+hLM+mAjl5DxQPSsBAlQOzF8ZAJl+ZhbXH+/99PHxUUqOjRp+1QOtMCtgyMgjZuoe/+/WL
OxejUHW1ZUiRwvcgfIHfDlnhVyJge/T5C9a2xWIzN8M4B2MBZw4AGx51Wh89Bsj9WPvbMseVH1qd
N9Z3r8z2ypJdavXDSY/XrLbA941dkLg+2GWlj5ppPQDrz//KNBkQlsVOn53QrypOYTgXyS/gUd7I
KLtyvVuZ7aU4v3YUTznUW84UFYhYBSjDXrBcuQyv8eRWgutSl7/KoNcCHsF8npz+GJIRWHhv9/lU
r/34y98/BIx0zgHdnxC3UZvfXOwS4csQzL8+f/hK2Ftq8Q8gcyhXu80ZzcE+qcv0PSfyiUg0rBUs
gTeSV8fP37Q2QosN7aK/VeAgh/J8WR0DdKQlM8+fP3pthBabGarTED4GKvvsDuA9MKTOdJO7+88f
vjZCi62sOpXh+g/m+Ah0pZd94xeFG/7MATEBvu5Ker72ksV2Zkz7/mhCcuJ58ICGwd3YyXLTMwrO
Iw46QLvdK+fpyl5eugy0cDHw5rJJT4INcEmEE2oVcjeeNYUBmLBXRBnW3rLYy/3cuK03Y8MFYNV6
0Wa8UDdCAEqF2H4+LWtvuIzkh10R4BZZh35PTg4IIzAcBkIr7OBjlQvR7aMpF38XyZfWA30ElAcP
gRQ3Ef8WVs0X5Ti3rPCuhNaVXbG0HUDPA+QkaACdczTItUZlNrxy3Vh78uXvHwYIPFxGtXFgdm0J
wKfB4AEAl7VXnu6tPX6xnZ2hawcAdNRZaf2gAYHeBbzkML2s7LFsoLW9wRHePEgCwhVsUVOgE7Jo
Vxj0SDam7gQKZt20F/qaFMvaeljEAGhgQsk16NS5khO03toe2IqRVwZk2Z6cK1+kf7mBFvEA3Q8f
XToI50HREGpdUzj8VMwzW1zec0AygvpK3Fk54Zeynp6q5ipEi+UMrYKkAkpYWGj/9nLDnHNUl3cg
fV35opWpXKp8BrMXRYOAUFs/fnNAyBnLa5qPK5OylNKNTAnXlAZPnoCrgmLAJgJFa0ifi+KatOpK
6F8q6SIFKiF6kjdY5VK0m9bNgDqLPALXzcxeCQErM7HsxvO6BoFlAAZYh7+6Gvhn0AebrNkYku4k
mDU8TD6PaSsUZr7svweCNNCBmcy5Tudi72RFuc9GO/2Gq8M2KzQ5DxZgi5pq/UhIkD+klA/7yuf2
kNauOMjZ76/8lLU1cZnRD9Fj7r1izMu0PWsmzlBoPOP1VyL3ynCSy1R+eLQHn1+nt5eUww3fM+t/
7V0QkKxq3iF3lJC+KjfV5P5d5rfUDIaIDRUca+QkQdYbnVrFjklvM0c/fj5lax+zCIM270gKJXzv
ZKBdA1pDAwtjbX52YW725cAfaojVFy+fv2ttNy1CXADKKETHS//UFUfwDbYgKTEBGERL489fsLaZ
FqGtAFbPNZfijoY+ejS0r/kwnj3Vh3/5/EWWw1HGZrxXYE2qet+Co5QPr86Y/t1UL8V4PRt27SjT
AphMH0Tni+vIoC4Mi3LYfT4+K5tiKcNbZKkQbQHuDuXzXSDkoZbqytCszO1SO6YxXt+HEtoOlQzP
cpQbSJ4cdf6ekiujs/aCy98/7LqcG5QZQ9NBQaU9qBS8Lz9rj9mYf+2r9u+aSYCpLF4S+bBUz+bu
nDIwY7w3D9zSi+ZCmv+Y+bVG0tosXP7+4UtADqmqssEqFcJ9nfz+GVf3K1nNn3FXMAf/76MZMVWO
O7R7An7yrVDOU+BCvgtnyh12QZxr79waKOu4c3lNAmml8ciXOrxpOfWRSzL/5EzNcZKw3yyAXe+b
hAbPBbQVlXQhGObvXFAibVYkc/br7xbzYrOPldMgLyMYRuM/wCf3iaQk+fzR/47X/0JI+FI0Bmbb
UnM4LMF1Uxd77g/mpLrSgp3b2OqmBEqr2sxVJPQmAGwGSgBEtM+enaejZ6HODVUkBf2DKvC8HQmD
OYsnriBU0Njm59gM4OHAcxNmSwKo2YcKPCrgN+WQib0GZC2uTTldQS+sBMSl+ExhALuBZ4kLmmgN
vxFTbKYSvLNSXBPgXXvB5Vj5sJZreNfWdsTx4arans1ctW/Q7Vc3uePkD59PxsrGXyrHoC3vVB3D
POcYG97e+Rd97+BxFlf2zL+D8YfJ/heU8uEbBotoYkdmT6PSKSx1QIYsBDcPqN4XUELxVOLWaf8K
dwgmNrPUItZu1O5CmFkcrAijpAe9/skDai9xXQMBOVLOuDCCA50rUR+ovgqrXBuKRXjyo1A3g7Td
GRy/OyypJ3ionrMpOs3+NdvOleD073Xpw2C4EMirKBVQVM66Qx0ykPQQdq8cEmsPX4Qn7qAGx60O
Tg3zb1HTunNIcfh8law9epFbRJGtK0AT4dSdg6/pD1TfMdbQawKQayO/CDaiQFdDTrYCyzE9yVLt
ieed6WgPczRcycRWSij/Nlw+jDwYI9WFQjbC2fC2YjsCPYraPPkqAl/lGjJjZbu6i6JDN0N4Ay1O
c7ZZ0G7TNOgefPh0bashHP7uMvav7d2Hz+iCpuFAzpqz76f9ASr84GV1TXSlCLf2AYsdQHIXGFuH
DmfoPYD5HhMQcAjsRz5fRGtPvyyuD7/d5mU+E4B/zwOfoBMhp7RLil76d8VQ6SuVpZVpXuIgW0mC
MgT9BHkpkztnUtNrCOnLHqjZCPL88E7LNw3rB33lm/78PrbEF4BrWIKLB+lSZfqXkvnflIhAQ5uj
b5BkeKDZ8PPzsSOXJPh/wyhbIgxm45N8oo5/qkf+BNONZiOELuOQpCPkcVKbQO03S4ho7jJUvjaU
hXvpTXscUFD56cPEd6y7B3NxhvoCACkAXe40jAn6tiNAIw8wyPLrfle2EswvtIfhYJr1CVAMzTbv
fVSVw8bGnRTkzYFf0za8MOo//7I/rwpIjv53VSg+DBl0CNpTry5u7B3oix2H+NPgXZmiPwcXtqyU
TKWBckMYNMBuzdBSeoUCVEzg7Bu9/tUHLOsj+ax6lNCgmDIUkF1TKGL+DNi1duCfAy9blkhgA+k1
/Vi3qFNV9Z1xnHYn8kwmn//0P19P2bI8ErZ8luU4Diebyk3mvxceZDC4B1WHXZDusjm4kgSsfcVl
aj7s/Ij3PUIV0CqQJANtNxigeyOUs/v8K9aevohaOW1bAl+q5tRXQ3ffZ1VwEnDHvTJGK8tnWSKA
ZGeZ+XYWJ+46e89pJwiFNLeqmZtYZfzaCbiyCwj57wh1oMfn5TxpIEvIQYUAF8zg82281l4JIH++
uzCyOMEp7FsosUZANT3TW3RPUaWqCSu3NcBLP4TOaQzJAZiGwomT6Hy4doNZW2KL7U2AlTBtldUn
pUAphA/Rz8hoFjdAyW1CmkNvqKnZKXe4ubLd11bDooowQgGx6sBkOoJQmW4yxc1Wo5FxBaCx8vRl
FSGoMoB9QUg4DQRm4VHeqCPolfyv0iy2rCAMgwuXuElWJ8UKUF8dr7kPo6C6cl1ZAZewZRUhgLwD
ywbBgEm1v7wZFGEcFQ8lQXpd4P44CthxmfEW5tW/hBNcy4pWjsil8OxI29KJbFGfwDUtMwvFJrlr
yb0/Q9IBDPPPY8DK/lmWFiaam6o0oThRkOjvrShgLh0VjrrLOa4Zf/eOy5r4EMUy3XjgreN+kBdf
LGS5jNpEzTWQzNoHLAKAGuAnlhJHn2F+O++1L0ySFUF921J5zT5obe0uQoCsFXihXaTPXgOWcUaP
EbtWPvL/Fc3/Q37iL/c56PQzJDCAvgvbFizYtiL3UJqTM3jn0ClgKoOjpJgplJmo2mdBORLoioHp
Bd6kSeAthSy8rdpuXxXG/wqtCdLfTrOGk1uPJlhz8F1aPY2jg2bkBJnkX3nnqRYevqq5I5ApulGe
G5abtGrbs0dLlcKl0Iyxy3lxRrWVxXMT5THkMbPYplH0TIH/RW0094P7Djy5XQ1O9oOb9uI8wC31
tgwbdoK4jo6FR/YwEw4fK9QO46r37RvBtXwH3UOcxwXxXkwLAikkqt1dGoC/HQfjmL+IvAhuOwDT
7roU6RPxKvo8XkxnvKj+HqFU+CPsUH3sXK+B46fr7mfqeL8CyDW92UGT77jWil3hyGDcwfIv37oU
pA3Pb0N1V4fS5nGhbf8gtYaOraPUroZQgwenUYfzGGJJEFowKS9vQgiGQDpPgf65BTGQfikyx4Ob
IBQqgY7P/NsGR0KCyNztobXujlCHKSUBlCDVp8ybyFbBdfAuzEX7NP8fZ2fSI6nOLuFfhMRowxbI
iay5qqu7a4N6BAwGbDMYfv2NPKv6uE0i5epIfSTIMh5fRzxBAzfxWikf08ke7lMHXIF0QrLq2E7e
PazRwXNuwnynKCasrnTYPTIuvTdU4mAILMsSDn3EMSPP1/oYAgumeadCOHRbAs3BPFGdiqpRexiV
6l8cPrtdH0zVkfrAO1tTyw4DbgRAbUFNwOmt4KfvggKZ5R6imC2o5HYQF7U7YyBI7vaK/KuXds03
jj9ljkw5AFOlQTY8K9RrQlA+aB3aGipj5HBbkT8XTz7JbSc0ZseJGBEVLLttTYpDB63fEYpbdD6N
EFa3UsbBdJwRJBoF/QNJUzgUZ+wpvQEIxi61duWFIwy7f39uSZY/DDVc3Y1LghCYUChjGge2SCMX
47uPEFCEFtv6Gf4pfz+mBPAQbTt0LwtPkNivajtGakF+LjlSe5sBfuEiq8edS0yCEojpg0jhZRGY
diM2CcO8G32wsXdT26eA2mGBNXok+BowESEqSGb3QAzp7zBfFxFDSvKdDiyatE6KsNKiGWUkLdMK
cTojqCJq2u1BjNR7j5bTd8URGdIKR51bReVJIIX2T1CW7YOUzZjD7gDfHlbZUVmwKCtwZzRyQv2w
bspaxWIGIwHuTReh45OPdN6MzF9xBrR3aQOW56Ay94G1gET3ZOLnMufzmASTVxtYJEDnqovcPCkw
1aK2ZzaswwhGsIEDfCVTVRw4r01Yx4dyPxoDe7UsvzoEMPaFVZ69ZBiEoTf7NAZkzzrDTWiEOs3+
EkJo5JiDQWMv54gzB0PvwetTeh5KQE+oBgqRd6yOtbSGqOOjflJk8rMTQDT+H3g9obxHWgDcy0Pt
O4ccJSkA84DP0UiOcaMetM40oiB3hgzf5pc1FTL2SwZ2Jy3qXVEiWpwOORJ9MbQC4FkCR56I08L4
nrXNz4kJHulBFyfhoIIAbAo4XbLJ/6S0G78zM5jf8pk1Rw4x0R+NUAHY3Cv7J4dk89SgRgi0iUuO
8E3Pj9Ws/AiyoDaWhRXcFyxnhyzw1X5OZ+Eg294D+Se3dXefQ7eOgpqyjyn0x9VjWaV0bwkISxDi
7QHxgigK8dP2axAZDfyHh36giYnA5IE5iKy1y/suABgpNgBVArLeop17dkBS629bd5c1D2CZrMag
vUBFqIMfvAYiqzKR++vyKj/ctLQvHaESREKWd404l022r9oO95rTGc6X204oS+8ndTIaAA4D6Xuf
OuFQewecuKv4+m9fOaAsSx4g0HmYxNP27JtvBfrVlF4cQUUM3PjG5mpl42AuNg4gzCpJq0yckZPy
0QXBPZKMNgQua9uexW49u4jFGZvSxFPE2+nBB6nDJPgMtdrd1DzLIv2kUJjXAJ0kudQHV6Q/B+Eg
4bjsfyE+b6u0tdJCS7Q7EYHDgBxVgJa3T5cMk3rSGy20sn1eFuiR34ptrMuh7xui6R7s8gIQTn2E
POt6+6z99Eu3+rSr7TgzQMr3gkS3/Jdt/3VL8nr9ySvfdklzdwHbB6MDuu8a4dJNz6IctjTL2Dro
rfT7ZS0d8hooG4BBOgMh9VwCHuYVfJ+q6YfTbglD19pmsSmXOaQIo5uKs9F984o3Wv+83jJrz10M
qAa8SuW7kKW0Yn7WgX63uuzl+qPXWmWxDwfuRdRWDWWGdMjO9u8AZ4Yh6aEdp43+svZVFyO2a0pi
w0AvztgmM/+N04P2nq7/9pVmWSppJFC/nqXx6MD+W4tXeyuCZ6VNlrqZBmuUygwmzyN9RUFgD9NE
3HTpwdu82V775ZfB+2kQYYGH8WW0YHHAoT2ErgCVVVZu3c37l7b9x+HKXLS57MUI486Unjp4avZ2
VmXvumr8Y++MbA+iWLlTsDLuPC9vrGj2WP7MGqBXpE3LLLrcpI17gZvEsy/S7slgldoDyWc9DiSj
3yHxrX44hCvY9IFJnxEUA22eiz3XoPN7Lu3xodA9qHDtNAOHAHnDYEvnHhybOUNWl1kBolLXbR5O
/WD9mRoD+CFm/OXFOP1sud/GXYk4KjD9/LGJR9MFI5QRX72ZBHqekAlPXPZZfk9x3q3q01zUIwgf
jl1FAGTqhzy3mR/pQLb4bEDIRNzR866eqTwEGsh2f3bdl8FGlVt13QDsIQGSsXadwQC91ZliQ7sa
4qgyVIAsAUOLE2ZPDP1A2Ex/zk6l70CwYntKxBTBg44APivTDnCIJAcKnozlPe6h5+8SVrKo8Dvo
q9qB82M+qLE/gLHvfFQ9rn1CMEL1vioEjiBBwcwwbSv1gADV9CGfiuDAJosBdTkB9+WDlAOlG8vv
FcZqFirkh95Tr5IfowSD2+8qemS5J8HgFxaEEfnwy0N81t7KKXids67eJuw4Y2vOgrjtJyfBsdr5
ZTkGOwfB6HxJiW5iITNAMbGRdfdVLiqcY6FAmnYWnYu9Rl5lVNF2ivKp+VPgDPxjGgec3APTfeHE
bI9eHriRadjFdxDQi8iWBn3PJ2d8dbUqurjCXxR7vMC+Gpg0iI20Cuu61GcwQ3HtQDP66qUNpHx1
0R79WoOXNVqGH8RcuPkPwFeDy/rrfxOglPpIUofXDZbtGqbtlCGfpQwUyCnA0xsFbx+AKU+PPa5z
Tu2U4kyh00umAbRnzhk/k+GeMPNwXhxKgzdR21AQxBEuP5k7kCrrMxZOmRDP089aA5M5WyWglUwK
ZAjYHbBgTeAiE8cC0yIsOxl8pRhSEKVg8L7jzpM80kBiubW86oPNZvC3A0rjF5jC9BFlQKgUbGq3
X4io9ZvFTRijzQBkwL3n+ORxHKiLA08v25D2qXpAdUQlvXfpAbNXn23kjT31DTFjhBmQCHBFBs4j
BQQaEiIZUoBtQ7sZjb2qp/ZoDjDoAL8NbAp36xKHT23g/IowDukb9h7E32JfSyCaPJzSYmxFPNQm
EF9BadfdDRjXO2KB8ECUpw9eOrMdD0SxNyW5HDJKuasnQG0cgKvvahuoIoea4wFq/OooRenGkyc7
YGHL7ptdufAbZw2gMMhPFwidAAr+mU0Ziwo6d8+XY8UTZqo5KSdAS0XHLnE/em7Rc4OSR34F5NlU
puwFOQ+4FEUDTAfAhMwmyjNfnADSAcw6nRWwnqo64UTov+U4++85xuzvDFqPECeZPlQjMfBcjcCF
QbXtl9yn3kdVgzcOTvJwz02CMC3KISk3ukyN4Eel+ORcO+KZ4/IRxgXgZ9RFfCSPhkWmGBRuA6bL
YTqW1PXBAAQdshTVHLlBZzwLEE5phIO0fyg7Ov+wzbE6QiJj71Oncr9JBKD9zAxMGAiUbw9lYM6v
ZZ6m7+ZM2WmwcuQe5VAXoNjgVnegcNFnewymh8Kd+VOOoEVg2QJy1BAfJKmJzysYyR65mQ9H0nTW
jtuTcTRpHewcnZGfvqG7cB7m7gduM+cwBRUeTFMhSJRBg4JQw5btJmU2X4w5HYGwdSQI2g3s+hyz
9R5cMvO+tGv0cnPE6dU1Jr5rdZ3uGXPyL3xKAfkTSJ91qHaqEGbwEVtDRH9XpY+jJSq2wgSLEsii
7Oi2KODxLnjzrZ4DQJxdJnSzOJquSk/AvQdPfkNGBcoWKlcIM6jEXkLAAvw6009ycMC9JtP0EFSk
vGeBqXnsagpeuetIVFpIfpSOic8yZu6d2YzVW5qa1VtfVZj9zNqLSWAXX1yzq5CemJVnCgXEvQUO
7jMfi2LPa4nIPWU3/KuhkDAYeRh8CSD2qEvAKwwALde/DFL0qNu5KnKEtI+VMNL93GAI2LwuYdtP
ybFWeYEMXmM44OsKpHcXZuhYjg2+J/ayFWBPduj4I6IGgP/DyAWb7GCOvEelc6TvbMB8UrBLOR+p
eRAluZa4a7Jg+Dq2RGMHlfo70RgkmjTJomby268tYhp3oJ4BFp0Z5DASlX3jKVheFu3zQ5ci0KFF
RF2c6dk5jpp0sdl2OI/Troiy2laJiZI7wiNtjV9j+9OOuAA6A1Q6R2WZQWWDiqq1FxzMrKEYq2TM
NTDzSPs+jIENBHeDucUI5p+WIkjucITegf3i7fA/AU5BjGoCwQFgqL30Y4/2wV2JvdSjCXlWi3qm
IX/nVQ3uVia9d6w/9jmtW2cOrQGzyB43HG+WocUuS83WjmvN9BhS8Byfym7U+6Zh8g5V9jqm6WAj
ucYQ3Q+MD/eb8lGfnUdgEG13aF/EqOxTWoBAHJi2hyEspzhInekF1yeA8ufVAbulAT1HuHcYu+4T
ByT6V4c6X9zgwLmjZdMeUXAcHkFBFEcgIh0Q6/L2oCfln4YO0BvJPeMhbw3g48vOeMDG1DoOrjnH
RGn1CBVG+lQwZrzCrCu+dIVVfel1V8MH0j7lFSIqykZ1MZaG4mC6tbos6/0dm9i81+iSR1e5JqrC
6RBbQNxGEmkGd0A3+d8lwwIQk/wihLPq4L4bCKSFJuv3ejK63wPcJiHW9uKptGzvcTYkSmuonb+L
puE/ShT94BZFQW0SVrDnwFk+E3Dnnikrmycy2uzP5HfNnsKLce4UefFKZGKAl1wcGl82dwD0Wq+Q
Sxi/gSStXgfNvYNZjo7eS8w0D4AD08eusnQYuFb/o598+y/tfTvBH6x3JgJXTjlL3RcUC4JDME/T
F1fNBqBBtvsbRMrpO/eUtfM7me5xFYXUG6u179O5I79AIC7vPWS+fMlQjAUqNK+HVzZkiIcZ6u4v
lnnBINWdqx+sUO3zUBCKW+pR2C+kNAGTRADl4ISqzFA6DGZdAjJdthe+ZcHLMcyGtEbhqGnzIxZs
hbqX5dYPOc7qD50sgwfAbPu7qXTtXSM844vQlvE4IqEHbFhOc5QCR8Jj7tA+aWYfqgizymlIFPHH
uNeG/tLRqkFfb9pTCWtLjDSD4QmXFkhjbbEFOxSGiaJnZb9bJkflQYOU6TsNwtbzhkeTqqznetDV
fU0656Aq5xID2Th3KeciFrUPvrQ94YYEOoYD8ji8JyAuyy+ZrqB41OCh7jJ39HaBNIYYi7PzA2x5
ihWEggivUSg+AskXPI1gNccl4rlRrtcN+O9woP5Oc0ZfUbfWl+uYbucR27oDsgKpspCozed+CMxv
8Fb3oF6PVhQEtn3yYToHg7TLbXy8CcDfOsvABjGB/a0kggt1mlqIfdSgLlie++KNHjqGjXL6YwG3
GpDWprn32IiIzU71uyZ1s8cm94oHA4kl+5n19LdRwFuIUrYmISYH99GURuwaFkT/BTC9FBvOhwHH
8j/KnBCYkOatHbrAhZ+8CbVi4okpx9Zb6vsMW73nSkNiVAujfFYGDDhxjl0V5viu3TnDdHAutHY7
rf0D0l3EM8oV7pvNQBivSm/eMbftD5PEpRLgk/YQ5p6BbbuVt3/6VrtPRZUDbtv35GVyiqqKpswB
icdtArbh+fv3OZss06mRX4ICf2q357ziEdjXuBtEEMlN9U6y5G6BK2Cq3HTaM0nbUDZJLX8PbOOa
+d+nbbLMiVMoAAO7j2d36IeY+mG5DP0s7oGEu6VMgAim/z1sNw3Aj+4A+TDYknBE5o9U3+ZrIUu4
nZCt6abSQB04eMCyjxPIRi3s3wUCsqSPwVrvBtoo04SYBgBy3peWFxvFpH8XCEmwKFIVQuBqQbt+
gqwcQLzI1zKt7nBXUIXB5LyJlG38CWsdclG08l02gI+dyzOKNDGUBJFDHpCGc/2brnWaRdkK9dkA
Z0OKXFzsNEcbKifje9P40WxmN9WtSLCooUzN0Ewqt4Mkq3F+dJx815XycTSHIrz+J6xo9ckSQdYb
pDQkqCrnLg35DgeoMspj/oV8p1GHw1pMpq2C0D/LQWRJI0tNFVDgvMW5UpDnI+UUByTPwHRU5fH1
v2XlcyyxX3AWjMhMzuTZ9zBNg1+GQ0sIaxaU9RsffKXX+pc3f6qYdcofax+BovCCjP0lwyKpC3kE
zbyPTajFQ1qgmHP9j1npuEucFeelg7AH6B7YAOXT8FjB5lXyDcHp2sMvA/7T38H7zkTSBsrzIn2t
XdwSewpMzPa2eXopLzWVb0yWQS4l9C42iq/E7cLJ2GJ5rkxKS01pk0vAJhsLG3pgKAxs0hXdci78
d/Px/0uW5L9S5qd2qc0Ue3TUG09MKpRQUOye41yXwxjmCD/+8GVF3kGeB90W8ET+MHd1gRNjNZ2k
45BilyKtBBQJW2FPOxq/Ncclfg79Wjj6UFvkarzNr4ttz/9+P9tiiLtB5kzSzQ9WX0YFJocJ+gpi
33R7Sf4LIv3UEMK2W1z0w7qV6pIjVhDBBuDP6w9RGFvJrCujdYml4pnt8rJHXMMFuN+Mp5oiQok6
OIJs7EXWXrAYrHBi2qrVAMJRxKn45W8Q7uHeDitjo41WOiK9DK5PbQRIiZ/1oEMlkqKUwZzqWAi+
sTyuDNAlkooWeYOjSG8nLH9RsGkhaHNCFML1qWXthy/W3kEhscsA1wOT1/DMa+PZRaXrtkcvllvO
wcrNelTSstH/CpRoUpU8vu3Ri8XW6R0kqLQdTGWW3PUGslcKaf24/uy15l4ss0r4/kBNG2fCHumA
SoZKoddsQapWOuISJTU4XYZTPjoKKvgBIlhalCqK4bVOtz7oys9f8qRy5Hsp3Vt2glJByKGyr6zv
imy0zcqat4RIOUEGRQ2ycBNs6xkuKRCMPvPhLSBu0nj1X2jvp9s6z5IilaE6MbkgeSRB+gMajyhF
EOv177v2BRZDdaYF6oWBZydQ13Z7XBnxY4Dj0aM14BTKi5Szje3U2pe4DLlPc8I8T2WAQBYrAVE1
iAIDBTzHyr9RI9hf/0vWXrAYuwUSvXhrCzgqLESb+W9kfgC9fuPXrzXTYvT2WUv7lkiYsdtIEmjT
6m9MkFA05LYpmSzGcJZV1EfJboJUuEYi9FzukOWyx972i8QdyMZfsdZEi8GMnEiOOhUGc+bzqAvm
0Kh/B/Nt4Hmy5EahljszUWFVMev3CwvEOtZs7yEuGTdIG3/AymdYQqO6ytA+QnbshA8O7kiRECfz
vex/4YC6MR5WxvSSHeWiXAFrEcBwaYf9U/aGWInHvPrLWBcJ5J1e76r/8V7+sZta8qOUU/eDdBXu
wAxwCKk7OAliNkSSO1R8KeHNe845Q2bAREvQ6dJ23Bksx31bXaOagzo8pGFlSfunmZnjHQwwFmj3
uQstoq8ikAwrFmIwuJC+DTBX0pwKlCU7IOGgXIr6tm/vKqUAXuhHBMXUwCQ8sAHJk8ji9V5QxiY7
Og5TVNld/o4NTo965tRCPy7KvDu5uixj2w5Al7ZGu0+gkR3QQk2d9DT3+yOuH1GP7bl79Jq8eyd2
uuX4X/s0i6nKQiyOwLWrjYucEsLJco906FDP47cGokQ5yI16x8ogWTKyLMfvXGey2rOUR4HqLIOz
ATLSjR68ssPwFrMUan32MIm5PXstfrRTI/KK3LYN8BZzlDNr7aOELc4se/E94LL7X9e761qLLOYm
oGkRsABLwTkvP2SG+h1uSpGzfNvDF3OS4Ejt6Sm0dKlrhjYiQlv6BgPc7qanL/lXwzwHuFOv5qQb
zoYOYqN/z+di4+ErVCTE9/7vmoYksako/Nk/FU5ZVxErendPTI7rWDrUkVd27TngAQrHpY+dTYSE
UbHj1sAjW6nuASncwR6p0CJGKOsWKXDlW7mXwfNpmRUONPeCjSYcyfNHVQIY4gvzYOCOeKMDr73g
MjV/eoENhbfTuJiCDZvsVPEK5w8iV/5c/1wro2PJx0K+SJo1l+0ap/VROM4PT7V/b3v0Yv/hwOpF
AZS3kwAClTR/svqtFln70Ysh7Wd15xoDWiQ19RQ2FJunWgcb69HKiucuBnUPdPZQtpdtE22Ql2l9
cYC8Zj4bQjaqjXesfdLF+O6lSWoXcqCkt11Abe7hggh1uWWFW5m2l37NtCJQ4yIuOkG2NxK8d639
K5VIcsYyYxQbH3ellZaeTQZlOMDWjk58+ir9j1IFu1nKyCv6DSf1yh+x9G0iy9qBI8b2LmuP+IEY
HPdY1MhAjuHaRa2Flb2Fux6qf17vrCtfZGnk7OZW+V3HzMRxydksvV3Z6CMpv19/+kqHdS6t+GkI
WwYU+z4HWYi4Q1h7H5a78eC1n335908PdiEm7zpfWciB8+geNy5nT+mnXBpbdMa1FywHsWFnuuCN
mRT+cJyLHlHhmf9YABxyvWXWPvNiKHtsbmyY2HSSDc39gN3UJYf0tVE4zDnsJyX2RsV37T2LUV13
pAzyHGOim7Ta5W11Txk9zJN0AP83ElJtXd6sNdhiaE89G+rSM+YEyJdsx00v3QdGQHdexd3D9TZb
e8ViAc9ZY5dz2mXnpkLcG3W/VkP6gZDz29abpUOTB6PFvTwbk3JoExTekJMtv0CIvDH3OZcm/8dW
fOnRxC1yYzKRYvJzYZzJlDEAWygcBFB3cHiMEAcizBMwmx9UaeuMU3H7xcLueAfFWnaA/67gSCC9
gDvnMmijfGhQZ4C4/qibOgjiElFc0FLB3XZv8GyC/tLIcVvBje4RaAPzK5LM8/d59uY/WdE3+0uC
zzOcw3YCo7/xzJCqFo/UhuBuHqbx9/UPttL5lgp6MEGhK00dkfhyqsKcd/cl85+8oNuzcfhLnXzj
PZdd0D9adimiB+GA5hCZiEQ3xveUQ9ozyFOOXDvOg4i0+tvobqVorMxoS1E9xJAQ3rSphMnNjmGI
ykKrmv9cb661Zy9ny1ELTAqeTIK5P7LeN8POmrdgjCuDZ6mpn7jLBwthxAnsfTsnVR+6Gvdm4W5d
CaxdYi09winm+dT2TJXYEtZDqz/Uyj96IEgPHPYmVb+JsY8DBwgF5H7pto0Hu7htzVwaheHxQZ6k
lF2ijecCsmMoke9Fy2KGi8YZAaLXP89Kb146hQeRAUYAdVJSGH0bM676iOZ2ItL6oywJaKS9vvFN
lw7yaXXzWjsfALYA9YDLD3uy3xwGw1KX6SHkavrrQl+9sQyt9Ir/ByZr6Sy0MkUiWRlEeWkitdWZ
aDgMWwvQ2hsWC5BlioKbPVqthrbpUdF6fMoIVBmZPdQba9zKuFk6iGGG7PJuAsYhoPKnx4097ZEf
cf2jX8beP6aWJXEs6zQsgsDbJlMJ3bjxZs/mzhB/mclv+wJLMwqkSKip21WXjDMEtWHlQZOPQHZY
Hhtpf7v+R6z03P+woJ/6k2UaCHa3Eb/Jx6r8VrRwr7bKLU82ktrOVeshyr2vhtfrL1v54P/ND59e
NrTWVA+zWSWFgoi0EJBUdZ1LTgI07Y2ldO0Vi70G8rMySPxLegqsO9i/dhQOxEHd+EEWu4ymUoHp
D41IXAiaD5zlzslxkRXQt139fL2JVtarpV1lDBgihytaJsJi8wT8niV+sNKnL0MN9RzCqyqg1BSF
zHm22mDjpSujxFw0mhztNAtEWiWGcO+n1njN8Jbrf8/aoxdNFiDbsGOD5IlXV/5jb3p/ewjpNzrv
vx/uLeVMtTHnqYNjaGIxpS+Yn492KLYSDv89MrylnEkNtPUy5hvJqM3qR4VwCMSkjm55j7BocTfM
8GBHBkQTGxCQlY679BO5kCunFPPrSY7jz2rC1QGZPlpxY0FxiREbh8IO4KXlifbAGMG9aH0yqYQ/
O2A33g8tLbWGp2g/onx7qk2wqbOUIJFgVFvStZXZdummBau3z3sHnJGqhhOyegwaHfLSD8n8cr2n
rr3g0sk+TU4VI1QDMNEmbh6MH70qALPp50DvW66RKmynfnG4/qZ/d1uyNNdObm8NzmBhuJVWd1Aq
CO54DzvTbU9frKojZFs2eGVNInvIIYHy8qLUhhzv+tP/PT95SyGemGsX4KV2SLpywnWjaaAQlMIJ
JXwu46DG6cPx/F+dU79ff9+/28pb6vIkT+sM+lqRzHP90hTlm+JbFri1AX4ZiZ8+uDVxYTQmFQmZ
BLQZkJTjqsK7dzt+7OvCjTiTG3bbf3ct0HX+901cu9kIcbeEmq6BeL8+BIW7m0BFawb19Xo7/Xv6
8JaCPdMGJsFqBpmwyXhNJ/XFp9OHmowtJt3a8xe9CmjgwvR6QyY+tgQSh1LOEH4t5+P1n7/2mRcr
kDHB2CSBf05gCHvAaXgIK5/fJjzzlio9pkrO4LnC+aaAU55yWOUsi9wNjng0XH/jG6/8Bf9PqMfB
eelcfGOdU33XGfl4qBS/bavsLdV5tRwaBVMiLudcOCSyMf/VaItGU3XbvslbivPImJYoySmZjBKM
CinLXwHlRazVVvusdKClNm+aJKtHhtMxG78K8hVJZNXWndyKLsxbivFKA/EBhtcMEMLibjm2GKLj
BT42Zm3T0N8hyZYfjSP69xbQ2F3qg8jDZsSE0NHSewt0tJ3ISAvSDdJn3MxI39zK/NmTBir/sXKe
rnfxlYsab5n+pl1sVxSMhycOOLwPgGKnnmXAPAr4Gy6onZblxzLlyCmfhsC797q53kmrJGcymzEk
9MFXNo7Zu5FW5u76T1qZzJcxmWk915kFdX3CmvQMSsmdyP2nxpIv4IBGnfCejdncKqGtzLZL1SHz
hxbR5NRORhIbdrA3uAjt1tyZ7TcSbEElVibapfhwcPPZly48zfjOv1XHpnCe5wcoeX4H8BBeb7S1
jryYqrQF6isYUv7J50iFC2AGMyIQvOPbnr7YL/fMNc0WhpFTMdFxX6EQDKhZm3+kc0Nve8VSnSj6
WtWWJsbJQ99WgoAfRbKDgAD4poOxt1QnOlZjZjOF015ajYiNjt+PNSZeXcHfGLhbHWplwl0KFIMO
JuC8rdNTenHY/rXlxg5n5fvSS9/6tC0wamYx32HGqbPuNGmicXjNsYe6/nlXYtO9pSqR1NBUT/2c
nkzcw56N0XHuWniwwTZDeRn0KUvEsKm3v0t4tHZ+his8awLnyhBiPowXJ7mbwUrawN+1m/Is2E0+
Um6v/7a1P/zS0J/+8CI1GBDJ+MMbJaOxSCEAeoKCY2OuWXu6879P72DIbYrL01XzgAzvsGYn2/x1
/ZevBGt6y4RLoQontfsePx2hMqEq5iGiTousXHbmqt3nsDuGgGPcT/oS0TAJc0fncoNDujKx0cWI
xa0rdsnKSk922z8iwzjUXh+WwIYA6KjaLdXUyluWIkXVlijICpHDbwuqGFBFT3Zu033muY9zOrSw
ZZgf1xtz5UMt1YosCJBtHDTItO/c4pgKLvZ0av8wx95KY1kZuUvJIgCdnpx8nSdu8LUd2dmk1cY2
cu23L8autLJgtio/PTmN/QOM0GqfYYdNUtiyb2ucy4s/jZGm6n2j0WZ6Gkd3imDb9R5bS/YvaVrl
u+uvWGudxTCkg1/MQYMZopVAFGSRWd8m+/HIYgj2o+h0AFDEqSpRb5fgZ8YtH/uN3x2gCf5/ORTG
vv9tmtSx5NiP+N2TOaVh26XfTMf70SOOGfeZkHYDATwZSBMU/uF6Q60s9ku1ou6RXI1sYP+ERBoF
R7z1jbDqVQVwlsx5+3L9JWs9ajG6Z3gkvIw66SmvxtitX0q3gxp+3FgOVjZgS7UiKwrPq1sXDBbJ
HnJH/iqr7tEf1FsPeIFVOO8Vua064y1Vi8RgLUq6+ENsh9xrD0S/dIsBu9Jjl3LFCSHcTmvDnW82
1XNd529ltpXmtfboxYAugkLxBqmsCXzUUYe0tWiGYmmj9Vd6rLcYzEZgtE0OykViI1/6FUVj5kUo
WALz0LTudA5whhtCU4/ym55pcFJBPd24B1vq+4pRaxvY5zyxAxPI4uLBHc/T5L5d77QrI2Op76v4
RAUoFAX8J13Eyr1nVhElPKr9LQLzyrBYyvyKVA0Tvk2RuGVXgoFxFBMwfbrY8r2tPX+xyWat4EEG
PsIJ6MpTOctYZ8FzUGxlEqw10GJUY4a1G3kZ1S0FAjK3EOL24VfPRnfbB1gq/qgZWDhqYlyXJWtC
mZtpyDCdV377VuS+tbv+mVcGx1L5J5vBBTEW87k1AuXBvH3fuu/XH73SQEsFX1ZQEWSqzhKrFfHc
HX0lH3AwhK3X3N/2hsubP62kCKT3RSGxzSj5X698hLX7yUgfes96uv78lQ3TUsXnNJaBlEFsy7yq
Plt19ictAoxmACStWnxtOmeLgLwyh7uXr/PpD4HXbQAzJ8XEClxJhf3lTO9B4IynCiN7fKnZbapK
z10s39nkWhPVvg/18yMwg1GtutBH1sj19loZcUuNn5f5AZlcD6upNbwz2mXIN7LePLX1vdc662JE
j7QRQTrJ9FSXSEoswcww1OttP30xmgWSUICaxWi2mBsODrBcYKJQsXXQXGmZpa4PVvm0sYVvnCbP
/QGsax8JXmWRxTHzXf8DVkbbUtjXg5FLDBMLKJZkWYCFFLyDQhTNjG68YKXxl1I+VBFcO3BxIvdb
8cY7FCkHujEJrf32xTguLZ5jWcSOeBpk7LC3oHQj5GKGTnXbDmyZ3eiKkTLA3jJsAfJhLzEpnSCS
ort2NNKNY8Pa37AYwrAdaGgcMBf5/qvVY+Enh5q8OumNu5hlEENpFXNRutQ/jXZ3ByRRZKbjRrVi
ZZr7T1H2afbRtAXtqsY0Rzhxv3m5oaJpyv+2We+EZmOpVy7qfKOZ/o+zL1uOG8e2/ZWOemcfAiBB
4sSpfiCZmVJSkzXY5Xph2JbMeQTB6evvSnXfe2RYTN5QREVF2LIAYth7A9hrr7W2izQTzrL8BDob
kEMc63FXGiUqICZg/D9mBJoVTxmvC6tXxRHCLVA8ZbI092ZTJF4z1dl10YtyY8pWVlsH86UgUnAB
04mPwgWz0yc3vZMR0LR/nR/Ga4x/5x6kY/mWrHO57Xbx8a+/bi+N3e11em8drEM4euAZ9Gbf9Klf
e2HkP9te7Rme5csD0k8+C3CA8gZPBjIgR9Tdfq4vnUN7NaO212v8ByOADJz3fP4r358D9luu1oly
h48GO6btdw6B38pxwHtSBDGdN5bzfa8J+vpfw+IyDF0eLZ11LLMFtWTIjNzkdmruq8IZNs7v7+99
pjMgD9IcTOA82bHq8zB1blx+SYHthu6H1225hrU+tKAbxdwYgVhlRxBs16j0yfMxcKoiv585qAFx
AgMj4WB8LM3DdFLkfulqGy9lddg19VGBX18M/NoY5YYBr626ZsAFBU9QboKuwu1o60eFiK8WSPPs
sFbzYa7r4vCx3aWZcs4Jb2KcsI6qXQTwpNHj7Bp3MjHSK4jJfWj1/y0a8cbzwd9RDnZ4dhxj6DI2
MrmEvsiz2TsHPHR8cbJuf34w729kquNAeKHmQS0ojosb9UJN6pd59m0c5LePNX/aeG+GgQythZq1
GgzwYEV3k9mbm+uUbJj5+x6b6tnzKmlzFFZMVWhOwzGvkwsjjoKPfbdm3+0o8hqQTnY0k/6rAXVy
38mXr5EcyQc7OI3pzcS4Q9JGMpdmyAbwRDb3PY672Zbq6tqiamYNwpuaZzabQhJDnTK/Bo/evjC2
kqnvOw0q6K+fDgGLJJuXug6BNlUXdG7Me9BV1lckR3aSpaLYu3Vqfez0SIVm1ZlKzHyitntcxPgs
Kb2iWZ5CqJR9daKl2XDn77sOvEr8OiRGVSpbAGTCKK32zWwKL+FFCBmMH3bvbCQgVnarnkJHtUnb
y0HWEOEUNyQfHquUbGTnV9Zbz58XrrTtGryCxzThEAk0vbzERc1+OG8LKyJIVM+eg+GuMCsymKEB
GZ+W0/xoWeoQu+Yz+G/9riBHZ1G7SMzf56Lane90ZUX0hLpI8yyGxsASZvb3kdIAdKVelxUX1H46
38GKNDzV0+pAnuaFNcONGwuo7oUxxBeQm2kfwUyvbgC76x6qxYCObMPYoRXcfJyqhaLenZqfTaMq
7qC4Xm2g41xss98PVVTPVIPYtJNLyUCDlEy+DRmLlI/e2I0eWIyvSfSixIbXWZtVzTE4RZrRqh7J
kQ0L1H9zvuOsf4rm8UsEkfWPGZOepo6j2E4mCyVKvUpn2zMNLm6zsbMPKO8og54bKJM+v4Zr+17z
DWBppm46NWZIIjqiZmAIZhZ/pXa/Aa9fa19zC1I6krYmIUcUsIAYFHJTz1UFztG46sof54ew4hX0
dHUP2Z1ZqYodu7p97iC91Jji/nzT7z8AUz1RbXQoX0+aMkKebio8a8SVm5o+mMlvnT76RGoXAi7D
Cxvyu/P9rcQFPWXNSzbXMpqXMBm+OEhJUjX5rnsrWQMS7S8f6+O0sd+ETcBsUWBBcnEcnTmIlA2x
qdSj/Gc6QpWWqP35XlbWXU9jj45dm1U6ATliLZfG6b6G090XEFW7/vkOXsXI37F457Qd3oxjYhAH
LUcbylvTZJIgaUbIDElaPSVRsjT+XBmW1zNAEYOKtaBKz6vkViWE3U1QV8w9p+5AWGq39rEGwVwo
osp+EJzbHYr18+pvx1H5bSyiIvM5dN4uKkekoZqhvLph4iu7Vs/XjrQySnvoIXVOcHlN+oDl3YZN
rzV98pFvZgZ1XsTm5oAi4pmr2zQn2V4mWbrhadda186jbtaTEZlBaMaBr/2yV854A8qDaMMCVtyr
o7lXq2yaTpoTpG3BRevO5QhOqfgasIdHBnWgjb2zMgQdaBUNohxlj2p+FxirmzkBUJvLbCtCrG19
zaVCUppI90RFqai4jN3osQIbRLyop/Mb/7Vc7L2Nr7nUDjqDBgU9+VFatXnRFoBBpiAw2ZPK+Um6
ON0beUP2eacgF5YV7DJBAvHCmiID2gXtc24BuBGLPAODztB9skXDHmvQFm94zJU4rCc2zLzOUbfX
Tce6GULuxClI8/GiOFmfXJC0ZmDBD6oRp8/zc7Ey1TrjkDgpNElnrsNasqs+489j2VzUTrOB3FjZ
jPzU7RtDaud0MBqbmkdciq9i8MWIz3wsoQr4MRliyk8b9E0HJK5bcAov7OiCA+UbKiGqowSZ5pGN
hfUxNhqqJ/WHVBWo1xxlWBpXPKs/meQK1CsHMAVtWNNK0NLz+jGA8CktOMqR5/lC8QfHdfzUdH2W
lIEzDIfzS722FppVKblUOQqr6TFVWYXrHjliVOBsLoaj080bsXFtP2mmZadsMccIYpuLHO4kkwdT
VPuqzDeC4orf0bP51EX5Q7qo+TgMNo7heSjrbnd+elYWQc/eV+6SJIJISDxAp1nm9g8uIWwNfuaX
cuaFryz36XxHa3H3t2Q+WJNLFNHUIf27/2va8+N+ulQHEkISvP/OH60HfhvfmVdRSC8eiuvkaYtx
dmVtfmMjWpQxzBX6NcrH9iR37kLkbktldW1lTp2+McSUOlPu1FKFscq+5qP9lRhb5G5rTWs2roQT
VzHDEwsk0G+BhLh3+Qfpyqiex89TVIWTZG5CmalylxDys1gaEK07W5idFavT0/hZZyZuZpTj0e4L
EO9GbLk383wOqnlhX+J5E3yy1o9m3cMwO7WRAvBI2jwUBSjBoUoNUvF9lRgbjwdr+0ezbbNkJTXn
DOvQSd8qy88dax6zDGQi5w1jLS7r2XYxCWiCqQqnCmv4K7Iy0Az8tCGVlEbLTVtOADVDd5ar4wgF
Hp9D0WRybd8xBq83G6ARoUSb5j7Irz7mbH7P0JuQKhFTE8b5eOw4O0TLtDs/1JWptE6r+MZaSCF7
VguccKDldFvZ5Z0ZGzuasm8fa14zxhjFMJZUiwqrvsp8h7CnuVxqcABsbYUVZ6ln5PMKqc4pKmHt
8y0frvCoeiFYBK0joPuNOPjYKLSTLEqwoYVbl004V+q5MkXYsuV27othY7+t+BU9Hz9AtZZQ66Td
nLV7VnSevQkkWHuusjRzrPFqvrRLp8Iu4z/gF8NSGE8xY53fq3zX9vMnFvePXUX2qDLfwuav7SrN
QME7P1hNaZahu9Q7cL5ezbK84NbWYW5lvvQsfZbFEJXFhS5soITZC0f5hlAfY3umeoJ+mBhbxrlX
4Zx9qebU484POmwY8sojhJ6bj/McugUcgS9vRmTg5qJJvyPUmz4HlvWHtPrk1hz5+MTaAdRhUFfd
6HeFlQGwv1/NfCBgmkmWrgnbXEJp4Tbtb6A+gddjEFeYZM+s5SZtimONR4O+viXRB9/y9IT+bJAe
Yi4N0O+TzLwEWNHWX4phB2URr1kgATtuPE6t+AGmhebUcVmRLFUdyskxn2LIhQeDbbAfVSmRXs1i
wwcUaIvDZWV76zn+JcI7GFNOEy5jaFWpz2Ogc+SysVhrrdNf16qleFWbT63305fMqv0Yr21i84h/
WvF3rpxM8weqaUqIbiC0ITzb3wxw7Z50L/lPSCFlAV3KZGNB1kahuYACeut0KuF3RipALVp5tkrB
AhRt3OdWXMBvif2hgWhKm1bhYshLs5/2OaMb+YO1prU3FxaDb7UuWBkKPDMNVf11cNINOMKK/evk
KHmKWpykgF9U6cj34+IGJuUerirkKl4gEzY4xmFahL1zHTfbCC4rC6GzotgRkvNjihcSUhjAiSzq
p0wz8BgMm6i4lS2lM6JE5dxXFCVlYd2XMPB6XzjX/eQeI84+OAbNulmWcObOZAwbeg+woheJC25v
Yb5W3jl08hN7qV0w/MsyNKq/J3ALOLbyLcvws+7JofbBpRsWsbavNLsGtQaQlYVAPzbx5664dDnb
eMh73fbvWLXOfQLRm8nsIfQXCkv1gSJm5ouEMQg6EtTf1CAV8yLwJlw7rcMuwLwU7acitr5Ah6sH
ud/IPYikQ1tMxqVXkZL+LLJIgq31pKWRWvNDlMbsq6CEfZqror+C/pcCMV1Z7UC5BNmINIfIA0TX
9uMwZSehvuIJj7Dy7vzpa219NE8ia9vJ8BilwigvZkiLJvvWln5kjV8dyUM7J5C2nz5GP051rqph
YWk5zQvE5CvhdxEoqfuLMquD80NZiVI6Q5Xbwp+XUaJC88Sv2IUtEjVQXgni4rqp6cYjzso+e73U
vDnSz9ARUUaFTnr5tU/2TboF81n7eu0Q4fSdykBHpqBm7DPzxRYKUIwClZ0X9VZkXfv2kxN78+2x
sECDPKZjmJ1KO1rX/NzLZfexyT/1+abtdCkB1CYzTsIK2pjjlGUeATcGtCCXwYOE33VepY8f60q7
MCxpwQtkSlUIEADeoytvwCbNS4H7IXxLt1VSsjZbmkcZK9SklnlThVCi+Wo4JcD//ceC4Gv13ZvJ
ilSRV0Zb4RTc9V96CXFHsiXVsxKQXm8qb5pGNqfobIH9aVcLiM1pbB44I2MFie862nCIK33o1DoD
56YTGQi0pmX7iSEObtXdxeXHtBWoTuDSUGdOUIbYh3Jmh0XQQPGtnMDKmurkLSDKa4Uo4zGEnh6E
+yBz9+SKNts4Nq2Eah0L2NgtpGllPoZ2F/tWXe8U4NNpAX2eYYthbm0AmglLsAzadpkgzJ2UdPu5
84bc3DrMrDV++vs3eyeeS/i2JC/Dfn5govYEVILPm+xay5rJqrQUfZukiDKOeokqy5480AlOWxIr
axtSM9V5dIiUptuHzK7b63Ga80cgnqJwaHh+cX4Ea11oJ3upemdgqJgKwY35xRzyYISpeZBN20px
rE2RFoiFHeWQoca1G9fjqyTqH916eD7/7e83TXR2J6NWY2SAvTEcORiBIfTbbXmbtZa103x+om7L
WrQcQ1PdiCdIH3/IxxCdHqebDMgpSvB854kdpshcmZ14ckAwcX5K3l9OouP50o6BJK8wsWN6BFgz
eoKaUZDM+RYw5f1oTnSpOihYSo4S6iGMhnJX8BeIgB2WGoLHaeYVzlYd6tooTsvyxmB5DdgSr0ac
GQZ10xvWRV+zr3kXf2jPk9+ocMwS2satNYQZREX7lF7k/dGphw+2rhktmLPyJSlw4InAUhMUBOXY
EEi9Mgq1JWGxNj2azYITSFasW2JULaXfkoyHlZl9n5v64fweet/dEx3J1/Vz5PQ1BiCj9BZSr5kH
3etrBq0/J9uqf1sxMB3JF4PGBDzUTR8m7MoyqgOUN/fnv35lh+pAvlQRmUL9qg+RhX8AOfW+dYd7
GS+HCMF8qKZl48D8/q2c6Ig+h1lNNBpkCAfKfiZzetlOUHanLL3tpHMY+xJnRMEnr3OTLdToyrrr
gL6psSUTEbARDQIPCBjQX9T3xBshqbYR0F7vr7/fCYkO6cvBEpyPSydDyxnrTxnyoMe4LwE6ExDQ
vWepRHBQnyYzbfLAxRWrgq7Y6ZTU9naOrKyArHBkQhnSi7ht7oqFxihhaFXKgZoqqlvIMbffY9NU
s5+xBdqmbk9OQgQJeNDd0v6g/9ZxAbVQC2jPpyEUdHwkpbgt5vj+/P5aWQQdEwC0nHBbdxzCxKB3
VuRetr3zCXi94HzzpwjzzvzriABItwtZLCayq2b/OWHIGkTRTdk5ClqOpxuUlT3TAY/953tbGYyO
mpQzdE7nnA8hgTQtagXJE9RxM5Q0b12f1uxcOyAtJpmp6NBBan1yKpR6fP3Yh2tOFsDsFPxA9hAu
9CrNnlV2Jefn802vuD9X867EMTu36rsudDJaNx6ROTRwITFe2oDH2dV1VPbmxmKvzY52NooZCBBm
Zx6Qh3K9drpZjC0M0krLOibSxdt93BK03FR/290PthU619rVDka8NRJzbLD7F5B9JEN6zQb+oVsG
0bGPhji91LjpEBbLBDllkX/uquZgp4DGpe1WRf/Khte5exJ7cJohgyJuh3oESsxbEcd7Gm+9X69N
z6nbNwcXUgF/ZKVxhhOpSsEeNtdXLRKZGyHnlTj4HeegQx5TJio+dArmWirnwkiWxCtd0zqxseGk
MZfSS5dIGZ7hGhCcmnISKAodFzCHOt7YV7mn6mX8OiIpHbSg2/HciCEdaZgVqmHtyAwsBTYpYRXl
xlFobTo060/SprXE0g2hKWvwGuYiu4ZeRPfXhwxVR/FVSdrlbRr3R1HYjR83cXxpjEsfJI6Venbe
yN3H+tEdwpylZZcgmIzzknuWA1BLKj7PecMCiPVs5dRX3I7OEhS3xVTgTDqETvOpd15K0Fmk7SW1
Nu4dK0vxG9y0MlTfGtg6snlJs+8CulrnZ2etYc0jWMQcRQxFAIj2hjgE+AvEu863vGKrOgvQtOCL
l2aBQ3DLp8wk0s94fJ9F9ufz7a99ubY7F7ADv16XQsuEkGDs8Wrrzrv25Vp0SiCVkLWyR+ZB7lrc
jLIq9brS2Jjxtda1/Yhj36Qasx7DwXV33ZR6KBMM8Kz0sVnRYpJLIMBsmPh2cBB6o3E9DVuAhZUd
rqPfBAgXjHkZAeCKXZQ0zP4ytjuV3U/lVjxdmRkdBNfXBEdkKceQS+YNyRU54bznjSPHynbRcW8t
KtiiDuVHeIaHFvB8a/Zfzs/4yo1FB7Z1bG4bXuAm0RrDUSbg9emoN1QPFMLaS7slObz2+ac5exOa
wG46GYzj4QEaLg8ykz7tyk/nB/CaBn4nLulkNS7rxyabBzwiNREYFtqRmN6JITeYOsmDGSRVwVD1
TjDyCm8FLhSrD6ZFeZDHbRYktCEXIgbIhAp7CaBRFe0a3KVCo2vkA/LznaeQA/PLGbUKqVu5N7Y9
1yAUrinxhrQp96DWcuEpyXjjgMPoQFmb7pwytoKiFDhJpOT7+XGubWDNNMwMqJiEI5zZtgOunCTZ
Q0fo0U4q6jNc7zfMe2WhdAS1U1ttcXKqxzp6QPobs7mFBF6p1yI6Qs3JmSEWVEuCw9VLnvOTLpGf
v8ivKfWKm/wr9DWi0tvCa66N47Td32w4vKTXfVGjsw7aNCV5iJYNyYaVZdDRZxmVAGrWBXZbdnTT
xOvs0osMUN9PQ3B+oVfu9jo1jFtnRqYoK0JHxs9yAJhVxfdAH0MjR5q7OM4vZWtc10W0YUBrU3X6
+zdT1RWjNdQpbNOav1rtJYFWx/mBrDhEnRGmnlmnRhs+q3EbsWNUDl7D5HRZNmzrxWBtNeiv396O
RddaiZuHJfQLB7tcwh6qID9tlFZc40W/2ViStSnSgl40JIvp8qkOewgXToO4zCx5f36SVkagg2gr
iIRCI0D2oe1WzCuEfJCNfOwXlL1PzeX5PlY+X8fRdoVrztKNJNL42Z0NOglUcGyYwysb2XveV5ua
WSKsDrwdwskVs99ZOajDu8LwbeijWh6KW4rIS7Ko9nvC1K4HT+x+TjO393iUTwBVjckhk1I9cUtW
V06WEq9cWlCIJqm568Yh/lSi1OoJaux2EA+t2mNW2r2aZzdAshLgsJrGe/CwdU9xoeSRcSqJZ3Ru
lvjJRKqflqrow9J2wx51E87gDRmfbqtorneDmuhOIHj4Ni55tPxiOkZUHoaCOwEAn+bNoEh32Zgq
2VsVyz8RGZs/yzjuv4xgP72laOMgG1QwK0HdC5xbIk9kzL5NZIv0RbIAs7xhR6fD7DtTrKsDNgTJ
NEpgoKnN+0OcTP3T1CZzAMLt3gfwrfC6see1R4UcP2hYOl5RGTFUaQWu2lM35h6tCfLC3RVdpm+x
Gj62LX+DLUK1EcThOJJBsfZ7SpIfS8y2os3KsUaHLSI6z7xuliJs50n5pVE/VkseJpXzOKr+msnh
gwFThyma0KIrHYkUvTXFwYg3odo1P3bm05GIfZOgwCiluIKMbdCTr2b0/bw/WIkwOvLwVEG8LNTo
w5LP7kvBZLofUhv18kvh3DWKpX4Hnn4vc3kSKBbT/fluV+KBjkEcrJTyvMCVymjoDvDafQx6u3jc
Ij9dO2DoZEMDCgJ4aiL9FPVDHfsNSjZ2suTu9WSJ7KKPKqiwmiTdx66qbhYWObcVJ9GhoGn5aU6a
+AaUEdHT+bGu0KkTHaKVFR0A+baDfDtT7W4oSX4NmFLjW5yMF3NlgWYc3njXADW5awpW7MbUIBf2
OJXQfFfd33HtlLsSvPcbcWbFiej5/6KDItso8z7sciU9C+S5Huf0guUnKs9E5r5y2y+g8X/eGP/r
qr7jtXTUZtnSmKDc75SJ6pLQiJh9tbhMFRDbbZe/TFMOl20i1BcTojhPE3X4N7dwUB3IZlTtB2Np
pX69lCjWYwVzdiyFULAZqfayp2V0q0RuBqbJnH0xFu03mjjDtQum6l26WPbocdNKbiOC8gdwuZff
+6FnmQ/HlV5B6BEEZv2S3Wb9bFxZbUL2huFMd6aqnbu5Es73CUjqAwpAZ4ksjuEGNiq8v4Lzobvr
m9TeybYeP0c8TZ8SZ0yfyVQm1xBAcKGLCBXhdF7i1itIkV2huHF5sJoq33HVNk+8R544xq54cWvq
VF4C8vx7pDkmfyyXCdDieAbe0WG3/ZIyKGovo0c4yW5sFXM/UXFbBo3CU1pVZfkBr8+pr+rmph34
9DmtRrIbTe58HawKeQ+r7vc16vQDBZruw1AmbeC0pP9rAZ+rVxQu8e3WtH2oWtRH6IFVPm6BvS9T
0BSQYkb8BLvA9Zg4xosT2fSQcB4FRs37qxHimF45Yu7LqrUvksQ1fWDmnYPRx8Z3U9qJL2w7Dmhm
FT3O9wn97Cpp7Mcya54gWES92TYTP+YA/mDj04vYBIVwnwO+CBhe8qTypdihyHG+w4ugBWwQqe5y
xgY/E0N9YDWrg240o13XxHgVR71L4jEjsv1iHpawYuJn1wzjIYryNuC86a6qWowHB+IdnwBNKf5a
YhU/FyVtvRLyzxlmNd+iWVw5Yr26gTeHaBCls65tBJ7pEjO9onbLru2I/jhvTCuO89XhvWmckJ7Q
TuHqJ2h9i1ut8Joq3bOP8qUSXfnMMUfZDuUkjqK6LYrbpH5x540D4sr5VkdlmRVndT9XPSQt6gBU
5F4tT7VHVTBuFeysTb12MW5nbqHgHJ5tmRWQQWkmLmFR9obfXJn732BZKfZWg9NXqGwzcC3bQ4GQ
R6b/MO7/14/pv+OX+u7fDlH+63/w5x91M3dpnPTaH//1WJf4739Ov/P//s2vv/Gvw0t98618kfo/
+uV30O5/+g2+9d9++cOu6lPUx6iXbr5/karoX9vHF57+5f/vD//x8trKI2jV//zjR62Qj0JrcVpX
f/znR5fPf/5xSnv+19vm//Oz0/f/+cfuh/r2XHf6L7x8k/2ffxiO/U8iLMGJDdpBG3wB9I9/jC+v
PxL0nyb4aR2QmlFK+euPqrrrkz//IP/kLmFCCItYlsVO6BZZq9NPDPufYNi0LYF8BHdBB/F/v+uX
hfnfhfpHpcq7Oq16iVZ/jaA2ku2Oia8SFqOuQGOnnfLGGo2pVklOF2O35DW8WP54ukN05c/Kti6K
SVzW1UEV36rqc+Fcuc6wI7zz+qm+xAP4YWrhTmm3gwr6xiH6V/s6fZUw4WSIcC0Lkog6r19RT5Hb
Qrd4p0y3gTfNKx8sA2InE1y7Ui623n9foQz/G9fRoXuKr0KcZoJjKbSLX7RY2WAywhFyC+TlW2hH
lDc9X3iEx0+kJ7yYWV3njZXhSJ+bKku8GADNBwnlQDMgoGiuoB/YFjdqmdPOK+PIBNeMslF0M5rS
+ETapP/S5lPU7SqI7+Ye4yZpkKi06F/NhPoYL8a1/EuS9fbfhnKm+AACoxnirK47Zg+VRHnSDmrk
eMDLQNENTWeMhO8kbonEiw3LTg58NLvCa0SXukfWnlazyKp88OyF9veRJEAT1HOx7AHBHexDurjx
weBzZgeFoQoQctFE7ZMyNgFFbxg/tjXqhg5pC1YPb1JV9iW2S8Y8aiWEB1VWZYtXDKP62lrciAFc
bwF0jjI8/deEFhIUIg6vAxBxdgC025PIPC4AsPCRI2x7LyHlYvrZUFf93sKt2vYtMLX8cKMW6UoR
yVYc87hBJiotHUd4GZN1HlTxOIO+xVXNjtMZ02uxrEm8xShq7g2uU0IHrxNj5KHOFaFb4UTKPdMs
7CeFK/PsT7XLP0/A1Fr+WIykR7hushuC14PFe2P8/zGyt0b1603kdTO5grjMNQXYHrmeTTNUlhY4
cbGdlTJ5yc1C3PCiNRuvNgjqGqICbyG9kQlQGBeKNr45wM1tfMNvdu0S4hJLmCcPYbp6DkzSuHEL
HLl24N5uZ79A3RsYdwaXZsfFqXLsFHAt2l40me3kTY4rtnQ7tYsL3m2pZSHF4QgbLIdI52uRbIEg
WqeW3MRdYGSPKm/lXZbIEW/YZXelBlVdiiKu9hFJhb9EqXtljNPoORFOcEuRxEEy9M5G+uvXoIpP
sgm8Cb5I4AmbUD094BgcYHyUeQcJUJTXwurUrbB5t3FLercXLoD2EtQhXC+JjaeYZplKSUBPpepz
WhXQDl+2YIlaQelpMIwTbDPcxjgTKGb+1XO3mdlHdYTBNHXu3onBte9V11svxIoDtbjWjZjFX3DN
VtBYsYTEVL6Vmtf22G9fcJqIN7ED3Jnmkp1S4+NEfjpW1QQ14Jh+li4AebaOP8YRalraudrAxGv2
9Vu/WsyK5qy20rQkAXhCx+PScOOYtdbfbdKq2Oubttk3WTw/zxVPE5zo6/nuvH1r0em1f4qIAUwo
IwyG/uu4jQr6DrFlnITC2ngfWWXkQ2ZF3TmTLI7OzPj38/1pUjv/XmoG1mhhU4ItpQPk0tooI7pw
MwAAKN8ZbuIE0mzoU1JwMNw6Uwbi9Vx8GhpjuFmIPb2AMNV5sIt42gKr/r63mTi9LVIbhxIM/zQ1
b5YcMFjZgrmcBFEG4RHYGL232jnfeLz/9Z3rdbywUOSoUJBOiPNbhh3oKQbSG5DcWGb22It5AZP5
5CA/tAgIMmOHQ72p2KpV+H1sFg5UELh0XAtwIR0DrQwx50WD7Ww3PeIs7lO7ZUi3CHR/PXqfxgb8
PWZIEErwfz1xVNdgUMVyAiHiyGQ/lVN7qAd4xJJkxdfz++b3fWqZXFBxCkQmRYT/dbEWFxVozBVm
sCTDeF2Jsf5sTBUEkxrDguxGnG3cit4bmkORboRmoulSvSbUmCa7qgbXDOq0bg/2YBQ4VQIgo/Cq
sNGVpullwy3D6YEa0zJfD9b6M3Li8K4x85jv+lYOyy4mFVee3dj1dzZH7eDXIIbsPOK2wxCMmTWC
aUjWVTDHbTNflU5j9rs+bqe7Me4jtcub3rSup9SZT294BmLy+ZXQZgZfi5M1Z9RyobonHP0xT8W9
5XR1RndpEU0B6+c6yPts2pus2noj1hBNp5lBX67DTJPgRI///brqZAFKqspnukNNjPn3uEwZiggj
Wz51lRKdL+fKpd6SJwU7pNMEiEkeu9aRONk4+66wUOws+zyfAg5ppG8ovcvdvZVHbu+XE7MepQT7
psdrSa1gwbtG5UVkLsjG+f+d+cKxyUKRkI3pwl3g1zHkuZiAD0zZjszMvaKQcDwutJtDZ8jV/fml
0XzNabrgzXC2JzblLtXrfaoWz4UdR3hG8T85LMRaPtlLJHGwzDq5I5UZPdptpjY8nEb587pKDrPZ
KXBb8AW6oFKtXBNbsWS7skrlfda2UeXnXWfsSRfVy67vyJD4kIufLvt8IqPfl5S0fhYl/eShWLbi
FyCwRlEbixZ+TDneIw5KpenB7soS709SpNWRQNDeDqe4cKqDa6P4MXD7wS08sNi5Y3B+GjXn+TqN
nDhgHoX/ZI7OXFW5/ShHE7cU2sX9NcrlReBMy5aqrBb5/90LdbFQ3MK1WS9diyChVTYTWLSLviqu
+KD4M7iFebxLezc5sgj6abk9LleVssSjQmDagHy907+AdRGGVxgIIOmQ7hJBV9aZDe8ZV1ddx1AP
bR0Tp71pefpSKkt5let8tljz4/zsap78NG4huAWjdiHx6OplFm1lUDyLmqiGbdiwg0YPau6bYvT5
AHxGbzjOxmr+Pk4XzgokagIuBNVAWuQorZaL2KjpLp9UdyVqVjxY0J64zHGNLj0rTdhOGNQ4WGIe
fSe1eLJxfdGPPBgxrv6wDQu3B9d19IxDlKZIsPwf6r5suW5cW/JXTvQ7K0CABMCXfiC599ZsS5Zt
2S8MlW0RJDiDA4ivv0mXT5e1paMddSNudHdFlMsVHkCCGNbKlStT9HhjtWQfhKglFH/Q98SR4o5Q
BWlR/wQKgfpDFbeaAxEnLSDfmDM07PUFD/9Zj+e2YYHdCCw5oACYnOMa4qAQhXsDC3b41TCRffPE
nKxO3BNHvQKcIS0hQGJEhP+G+Ofo4BMgppumi2DVqsvMxTTn4TfIrfs2lVkjgn2Nw/190fjgaVSj
kBT6ZIGkh4U06onbrvoi/KitYjFBAzsGzzpCOk+EuVSRK8yelUVDAeG0fp3AvrX6bLR29VmuZQlW
XRktzcGZcf3x9uI9qhr9fCkOpEoKzra451gCJ8qzFhBvQHdzVe9NThHHlpAU9qeaf3PWWahDQxvh
a7FaMcQe6uKHsS1tFPuusDvjOpoERRPewklCf3z70Z7fM3gyBoQpAtayPVyAptTn90zk4VuvehDo
vyj6dB4lszEFgnMrc/8UN/LFWIEvCfcDAZhNIEg62lMTlPKNoFSkAhdzOsi8RkXD9Qn0Uv5ZkyNe
a8sVOKHIwQXD5qFHr6WCcQV+LFPASexKWxgxA7iZD6FASfTtGTxK83+NBQCT49OGOPiPMoKKQXnb
dRiLNN2Nw1PhPJrmZKp98Q1KUMNOMkBI7eymPQG54ELxUsOYUJOYTWW373UenEgPX040onfc6bhY
t6TpuG2JjkPDfCPw9l6w7o0/hsDzFn4uh/WfkYG2l38+1HaO/pYOiWAgFCYbMi0g1LmDd0GTCFPh
nBzdKeru8zjl51DbqeATZPoyIMf8AirLOsomyVPXkPn9TIb1Uyty787ZVd7OJvdTXTWn9Cxebt0A
qCguXKxc4ge4fZ6/4LA2q4rmUiBwXsQH9BF7cWSD8jxyBvWuKpNJB02rmClwUHhh1BWO9Pa94sXw
fQb3Mozhrj3fuao/JQ7zykdGVsN5sKHEYEYf7SbXoPWg0RsRUtpo3/WjA0NyWvZDkZ1y7H5tKOSh
AIhJKASEjJ7PwdLmbbDUv4g0Zyw3/Bo2BPqGtKL6+PZueh5F/fzIAP03uH+7ZoAdPR/KwQGuxc4G
Z8dwkYQVUTHJ11PHw3Pc5tcowI62eJdinKNRuBcOXQDGQKqsqMo9Lf3wCzN5c2nrEqouM42md7xt
3KWcs1PCEkcX+1+DoxsEk7kVssIXfVK5doHKJ5E6zqYLAOnTPtd98I7XWQeWqYog5R+Gn4BqVPta
9NU5Av/iMRdLf6ol9nmQ8+tJKOoMSMoAph2XPkiTZ11kGwGYeq2ujcv0N8PROlRbac5YQ9a9aCkq
vQuZ7jszNSdY4a9saEnRjI9vIH7e+M+/tS4cKWEQy9Mo9CwUZQn7ZIMJQg/TeI/Af9qHelIPb6+v
V1859CmnPi6gFzcxh7CVJ20tUttWLtERBWSH3Pe8U9L7E9freukCv/60mNUeyprb+7eHf20nATni
iCl9YLDHdsfo3dUlhJNFmkm/3ysQKN7bWmfXI6XT97eHOlJa+/V1fxvr6GgmXbsMsnICMmQ1aM/5
CHVysI4PuTf1l5AhH86EFgxgvJtvQ7FkNyS3+ksDr5LrSa+nDIZff/NtbxOJhJYdBRprsOaQnMJa
I2u/pGOPc5Tk7ROCoVNNL6dGOj4YIRAPdV+M1FSgMGbA2XaNDyJiNZNTRgev7+Xw77c6ijMq4mdz
VRmR+h1fIMha5zu71vSdAh+n4325A1EhSqpeZBUIGWy+HpZlX1UgYr39sV995y1hADQJWP9YAGsC
ThngOhApWi+H1IWZS+gysr31C/nfGIoxwPqgfANcOe4GVJlZodmJ44vBVeIAIlK4p71laQV05+zt
t3qe9P21gjexjkiARiVRtnh+QERVJz1uEZwuDaqLgeLN1wjCT5dBFNR7V4jxhChagL/v7xrov8dD
aIGwGAnn8ZWarxPyAxCHUr/3RQJ+EdyXKT1lIfXaEcRQ1IXzG0Fp6Bj4EHUAyoqPUZzzzUW/OO+G
KUB1HkF3/9DoPInGgl3XAWtuGLS2TySWr526vw9/tGQtM0IM83boh4DtK6PkvtK8PqglJIlGvJwA
JyoPb3/JV2c2BAgL0ACQ6zGeHc45aT1sA3zJoEyroKnOV0QvJ0Z5bReAFoAckiHwB+D7fL14RYWO
SYFXKysiIbhjwwPJp1iA9nRiEl89XLGngA8ALAfeeDSUHhCfaOQ5qY4qrBCvBwzCi9GeVXpKm6xY
d5bO7d5BbkJP3UMfCveIWjpZdx3g3BNJ86v7RASoFlCCtz7e/V0wQBkLhklpOSPHJMvQXwc1i65N
yfp0Wsbp/L/xNX8b7yjjIWptLGr9eHkVdUk/5kFMMd6JOX5tzQAZ5MCMOWL+4wbVrJ69lhGcraby
6jt/KPPUAx3rv/Euv4+yranfEpgRXbYwzOyw57lThwk8zT1o4MXu7Rl7bc8jUGdbLTpEGry962+j
wGiH+o2HPV9U/XCxwsrAi3VfLl/mFdWzuGVFD/AOOXMsht73QWKdT6luv7I5UGsJhOD4cji6j1Dx
Cmx26Kw0MrVLPl1OanL7rIecRIMi+qe33/aVIyZCjAX0DKUeFOuO7npOMtjAeS2GonnzBQoDNnaA
jIxpu68DrrB91Wb/zOn359mNMUNBSIg0DTn/8QyvnletGDMvepeqsoRVVEhP1a5eWZMoQWI5okAW
hi9uJDFz59APIdPJNE0qafvEenaqMeDV6QNjAP+AP4E79vmrVKAYr9zHlypYLTLcC1LvGE68L05M
9B3gZX27lNBTfPujvfpqQN4kJo9RJHrPR0UkzriaMSr08PU14NYAskInC7nb7XJ0xYIySpBMI0pB
Zn10dBjqiqn2fBwdi9UHPYnh82iLdi9V7a46bxzvS8fcoW/IkHhkoQfd0fXc0EqHkP7oT0FSr051
CAM+ipMTZ8zRVM9wUoO4I5JoYLvQIVsgNrJnC+0PVbeOOLrr5XoNGPg9b8/1K8cBZuHvYbdZ+u04
UAXIuAiaRBqui9nRbs5+OK8TOz1GfVqjkRE99GyI4kWGawIh01MWJ6/FrbgtNgrIVh/FTn3+AIWx
OfrpcrCh2YJQtbVjo5KFoZweO8PdCk418e9b2gSPXoXiaTzWrm53nQtzAmRLoAbz9oz8lLV8sTAA
aADZ8REZHd9hIx8Vsz4Sf4StoItMoIDGdKy8GyTJ8qaAz9SDnQI0F8GquqSZ2/Uh6KHDxNd7twTB
DzNkX4SossQri+AcEq3lnhSyfFfwYiliJbP5RCXktf2CwhyqETixNmLC8ylcw8qTNSzMU3BcGASY
hTonWcZPXO2vLdBIAswEFwB5xrFMT6+aHnXOUqZDNbO4KxbPxpHIlr3PcnuImpXC/qz13C8C6zP+
6u8Mrpe3RYANseHCQGsRsh1dWE2TlyVcqmQq/S5PFCg9u0Goal+OXZ6+/elfgjEYiqGcBDoSEovj
L7+UnTdFoLmlZGnq92aBn1hcQsfVgqQkWb3TjJRX00hE/VXo2Z7iiR01Gm83B5YcVNY56koM7JJt
s/62GZduWutawqpUw209SHTR6x/amxA6gWMY3JQVjfK4mAi/CktIPu34uHzwSI0CKUxduiIOGuX4
LiJTLdNgcOUSU/QQ2dhwEIeTLBzL/ED6OXgsnO3mxLosGyET0tAbuebwLqeiGJZdDqmYO0Tk9HbD
Ix9NPnsu8V3Vtvu6MUMQt3WPVrexNO2J2OTlQg4IBQYEuhaWK/Dp5+8fobZMmxJZFhyTl51pRXk3
ANz8x5g0RtnYGNgruKuOw49uCosQTlGA3IYJtZwGVr2hm39oWtsTzIjX1hPF2+BU26qxx4itBLkw
MmitSMFU7c5FyehHAtP7PesGYHuenfonuo67xQvZqVLAq1MpgaRJHmJFH7cN0FHDCyQEWIxczm+h
8LppNkR9cWBkFQ/ZkvcHwbsuzqUw6NHCDTigQn2JQ83flZv8saez2xBaYLdvb7FX0pUtq0VysPG1
8JOj4G80Ia62agbutJqQodpk6AcOEug9yj/BjQ07yC477Vff1pzBRGQYJSiTTmITJtZ6eZ9A9XL9
x/AfnilAyrLl9ltF+fm6KzKuIh6tIsWqbG+qcsygBja77z5UQVPbO1fFfZ2f4s28drBxUFJRykTd
C/HO81EHqrAJgxCRuKuXJKdhs0f6hL4f/5SZ4BFDBwdLiIiCwuYPpwoFF/ToBYfMN1EEgDPtiawu
JFjKccdsfofjZroqZFFOsacW+rUa0Tw3lSHalBq5CQ305R108LtvEs3Q3ztLyXvu2b6NKxMUJw7f
F5HI9oxYGCBBYa/4x7Bcluee6kCbS/uwsu+ncPC+ZUOWPRrN3RibplDk0HFlnyY82sNKnTm8vTRf
bJmjBziKwIalkSoMGjQ3TdAIyVX00c3qFPj44kjYBkHehXjapxIsjecfvRxFWI64Z9JSeleo4F1A
j6RJoGFxNaDFcwzCu9AMJ+KD7es+C2i2McF9RaoFOAk/ez7m0ged4l7hpbBoUk285HWOY48PSGL7
Q9Hk3sPbE3lEh/213KTcgmskX4E8OsdDD7xF4YksFWSCK98EGbnSRLAaXctgeLJz3f+JBqoQlL56
jtce7EEOPei3H+LF7tpeGgHDxtJAj99x6mKxzlQetl5agBsbKxx4KHyS8Gbqpu7D20O9unB+G+oo
/kJpMwdNBgunaWxwUQp1B3nt6uztQV77iBKlXfz7k9Z3NMgqgtnmXumlFAIq2Q5y0U6i41GSQ1Yb
8tmC3/709ogvAj4ksZilCIcHSJJoYni+bDyzruBe9RFAJHT4+7Jar4UR1W1l86KI3VRW+8aF9Ylj
4NSoR0eVhmDvXK1DlM5R1O5D0IqeaA81s95Ecyp42F15qzlly/nyC+J2ARVwawsKQY04mtxeO8et
olkalIWAcFLDr3w/r87fntCXex+jgJGCECdCcHms0rbgeJGOzllaRf4aR9CZixIVoFBbLI7HoNbW
+aHW67psBpenLOBekgPCbXQOwj0gc7Rsbk/3W3CpPYSMFfqQ0zWi5Y2BNbhIIF8DW2tmrmgPPfCm
6rvz1Sjxoaur+rsWjiYcJfyLwY/UZWj6U4n+axOCUA+tVegB2CiSzx8JTa/F0Ax9lpZDJMHva/WZ
FYx/ygZ/zJKAtiEM6tG1mTbUndIfAB8Cf/vxsYjekBCnBAisL4igi1+vaMyY851io7zMNy5bktsW
huWl6AhB0o/oB66b4bsy962Jh3C0aBApIESMjUd5ieDJG4ZYhz0PD83Ubd21jFSfcdurz6i7vm8z
tvkCoOYT7JRRQxgrzZomibK2RzW59dZilxVt8KCmKVIHy1oBPkZrhvc9yVgQN56/3AbhTN5NbNi8
7QlMZBIN1AJq38ardNobCbFyVMvAkp4gaAHPEYKvH9fDzL6jx8I+NeDcX0VOm2inxVB+tmPYDHGD
4i7gdeuCD6xb208DmC94n27tP4VakOtsFnAD6KuoieKehfixyRxqWGsjqippQHP/5kZLVRzy0Rtj
dP/wAu0tbWAvBJnnMR6zYVWJ3y6dBQZejLBlrXr4wjlZIwfm3ZRfeSFdQV4nkE6NuMzzlPeOnIOh
Mn22oEaXu7FjBUt5J1t16y3UJLUstbzXbIUw4K5f+qFJACHJeU5C6Z2RPo9AvWimwXdp56AuSj/6
KBEhMRJ4v7pPJVgCPWQ56i77CBcPVDYKSdp72IJI6R8mMVZwIe+XoY0bpnqFTqh6qXa+0hFLSCY0
T0MO7Y44rxQKJF5PxONolf46zKh5JSWJ+iphVWAdWmdkiKh70ssY16FF3u/8QpvEF4X9MYeM3Hao
Q/9QixZjTHhNqqTy8tykEn0L7pORUL3f86bP9JnhQT/HzpGxi61FPSjtfI9DSWGSCNv61cwfYJAJ
BMevgGGlnQmRtVLdQwKhYsPodgKdae4CsTO0UYBtVyru5Ar9bJiiwN+uyH2QgEZnvae1xxqw4ewD
Xgny4T2QlgFYqRbwP1kQOnj7sspGLHUGdUwZOhckFexPaKLaEFIhHUo3bcXhggF9ifU7qgCihO26
yO96hrMn9lUm3s8gMZp4bG3TIwNgoFt5Ya0f4ICJ8GAeaPUO4aW8HSEe9gFchK6NXd92QDlp479f
u74EJZpCOmRblct81WetgXmQ8CB57YNDMMeGtAZyhlnN1S4KLflCsdk+AumZl11IgegkLufDeTEQ
Msdl2AZDivjI/ok68/zIIoO/CEVAdBZ6tXYMDXiz+xBmOfmAeif9GgIOVHE563aN18kN901lQgu1
FwlNGs0yzlM6FSSPp26FjCXgkuLHyLL1opyBcKOzvFDvs4Da8YL5dX0BDVbTHAxufQjThMoOKVHe
Arbg0peojuegfvcoDuZX0gT2zhs88dXNOoTUjhjVGS8V2harTIdpnUmqY4Us5TrwSnT9V40Q35YJ
GoZYf8tMzj2PUxeDEljWqVzRopTUKGM6wOEqaOOJMDOla8OCH/2IXvn3s8fyIslV6S1nnKy+jCvk
dCwW1LbFuRp086WnXfPFz3L2yXhqzWMCMRwI05kw+irLfGnjlWYdoAuYi9ukhuIEsLtCN2MCgDHH
HTdCyzUemDosJVvuudX0DH3+Hpo3I+YgW3Ax6arYRBNgxefrqnxQIYF/i+r0gAM4DIc/6znv7mEk
Z/1klHx8gMEa9+GGJFaxHQwTT/Sk1UeSc/6RlpM2+0CW1qTrAmObL0DNmE1nG4RwTC8UvbVFNtsD
NkWGpy4Ymb7BurOikGgDjxqd/YURl0W+euN5Fvic7asByBSUdC1q3JHJRgjlQGPcSzoPvKTdmlca
8icKml4JGeFrzRGlVjEHau4BbtbkaxdoN52tsMGB4lvljQUgLmQ5cclnsqbCBGuVQhOx9WMOsZY5
bUioeSzh9vV1tib/FISQlwNKqrIs6eYJjWWrJZ5Jdckrct6qIIdWCQWT6kzXYjnIkpcyQROIns78
irNPFDr02aFr+VCfGzFPXUzAcopi8IUy/LjkudhPJKuLS8qtd1DKkCc6bG2EgSV6uqrCGoprskRE
nUwmWLKPevRM855RlD8OY+XGGesl5/hVdJaWcTejXpdWUi8Pk4AqFTQbCh0lPuuNf9Z0aIr7yND6
Wn8fdbksaSdt0cQ1N7DrmiC3kPOCfyR95B6giIN+BJyggYNhWFZ85mxAH2+5oCHiRkMPqt3pAHIW
f2Yebp0YGgf1E4gIEeqhZIJv0sD8lcQaVMkoEUJ5j7Nnoho4DKCJtIKZt00dVcVX0PygXgxJB32H
pb20qcoh6lf6hfdtCIJpOmdT1j4SlEigchLCyjkeeZbj7IhGCNLB0rnCJdA2HsTMkasswX4Bryfc
gXsJEgE6DEa9C6Et87moR/+Tx7IMeq+FxjkBb4b2EZLc+VVQ6IHGja5xtZNgDO5znnkPvQlmpOzM
Ih/wzAwdixEo6QibLq0+swYuk0mrTfMRfvArTft29p+8fh5/LMytX9AlvWDj9UF5KbJBIGRoVghY
RS4Q2F0egZXfACR532Ttmh8gnVKdh6Hha2ybJngPIKX6SoWiN0MIp7N0Xdt2/MiGsrgeG8eGNGpd
f2PwuyDPFXUd3xGq9J+KwYY0KcqmhjwIRDXQhCzL+Qf1F1zWOcn4VdmR7uvUDhD6tcTX425eR7Qd
y9aGl2MTmfG8KFw/HoJOezLxq4aCXjKBppwEs8L5GUGedNij3Sa4DVRjP2SNXIeD6GD3djO7YJEp
XwCDIoyDdzGqCljXMRo/2h43KcjsMbKgRqUrGsWyhMOT+VGPTdMhtKk9k8yYl2tPtGBCixad4mgw
hwhg0pf2IqPwMFpY/YPNyhYJtIG964qpUqcO1Zpw4ehpLrCEcNsAQ5oPamw1tF+7Xu5JtJRfWuzH
MZknryrSZugml1Rj4D1I42MThqMyj8O6QhZiRgYf7rjXyYsGeiUjXLAJeip9sOYeGysPhEEZJZ/x
vDGMIOihbAdi/qytyMmuqKFFlASyzlC3sNHWh4oEIUzqHmYIuPyFu2Dl0pK0dN5yOXiTugFlrNEp
GUVwVxU6Bszo2oSHAd661iXC46CnuEoW2lXoA5xbXN9t5toR1FdvWdHM3DX9jrW5vZSlJNmh9MAX
2Iklh8woTn6rUx+dU7u+bqE1xlXRfw9qOz1J0iMianJeX0dosIEqBgxn0d++lpygGUp6dYK0aWDJ
QB2E0SwUmEicZQDqYr8P8ylBg6buEkS+OM4i1OzR1R6GjdmtJaZmS7LoKdT6Z1ngeSKB9hcUYPDj
BiIek1LrASTOalVeik4UeCCXyGO6OBtaeOQCRYJlwMousJjdmddX85kU4/I+dLJPbVVkHwreeuee
Ee4smnJxV8PxEMB0kV1C+ieMw3lmhxZyG4eyDGiyNKRAEDGBs+4WGZfawEC46z++nae+gt+gqxSt
zOiqIZCkOG6a793slmwkWbrR9Q8+n4LzwHd+0nVBeM2jqUwqPytvEGCrILFo2LoxE1cnKFAvARy0
zCOhR362Te4xUCxstAyzraI0oNWYQFVnusNZg3C8Wft/npg/G+ooD/W8se/bEkiHaTx1prRvPnh5
5QPeqIdDtaI/wnX9fYDw+PPbM/0K7oC2HnRQhZJFaCnaUtTfcnJeB8OCcneEvGKgu0rrfudBYGP3
9iivziRYzMiwQXqUx8iqI42WVVlGKfrC6s81E9LEEn1rB6BuJ3tzXh8M6TTY2QKKB0f4TYQbPRgK
4DdBaSGqBLFUbEZ6F63Im95+rZf5OxYIwIx/j3Q0ebBoViCd46uhIGbPlMjaM7laB86hAGE375YE
cirq/u1BX8JwAMU20gA6R7HZjwWNQngzqa6CntXqBj9dqdBpQW5Ud+Vn2anGq23ZHZ0ruHRQbAVs
z9E6fPSCQ5O3oxF1lGY9DX4skQmXlIVj8AFFcpJWc9Hcq4ZVD3Ry/sG2If309ru+sjoBnYZbwcAP
UBA9gnEXniHspsCNGV3Ep75CM6NgxfxXOe6XUND7v17oSJHo6H//93XxbYA809N4LD/0TLHo3fxj
GKfhx7+uHzvzL1zl3x9HaAMd/5lt5G+/SSH9epL/m5JFALeAuEXAv/6zcNHVYzeqx+p34aK//9hf
8kWS/AGuCrSJIuxlAJUSJYq/1ItE9EeErb1d2uBTcXSW/a9//RIvYuQPdFRBIWAjQaHqtgnO/1Iv
wi+hiwLdByF+AYVn8s/0i37yRf9esB6I7OCSgmh1tFBQW2J67nvvAJ57n6AUrSHEpS8aXZw33bLE
nVVfGjMdgtX/YmkQAqparnoor4SzwU2p6z6BRcMXQK6XBokZb/MH9LCISV9I+lWtBkHLdEshngLv
yPopq929R9cH5ZZ72Ow0yRxh0xM4SwZjx6GWV5jEMHXTZvm5hYByO5Rqj4j8ZlpMjuReg1LTzLGC
9ErarWa/eOtjoODI3YAVpwd+5ToAZD6SGlc9RSVCkLa4yuYV1TH/rEOvHrCce2p4lDA/0wkQ+zMO
rupYzne4s+9yf3hQhn+zY/BlJcUPIHuXK536uKD0czm7s2mAWsUo/6x6MCjYWmYIlsSBTOJdKavU
bA3znfpgezyFkTw2cx9DKmZJoVz72Fb+fZ4vOHnC4Ydhyx34a/41JquBKljsRbcUyFkqkaMlbd1e
I8+H8rUapzhv4JVBFd+v/XxDfAAHsvYRmBb59w6NpHFAQFUL/EO/oZie55AdOQ8Hjxfj9o0Z/o54
8O9C22VohVlUPPPxFob2Uaz5TeRp/5xrdvCIUB91hGy4iL7AMHbZZRAzr8Rw0xRE7myHm855K9Lt
FZwm6P6d5atGXZegy8KNyx448TwmXd6yQy9Q3yvgOnalwrE4640+kLkGRBFN8zuXD+F3K3uIHbFv
yvbyzKjV2+WWeWdRlrG0mJek6sj7yAxIx+lYoEUzhxXT2jcAdysNEXLanwW4FlU8av6kNGR7yzX6
y/Plf+Boe12h7f/Bk2wrWvznM2w//Gi+qX8dpuKxefz9JNv+2C8JthBqajgoiIC6F1q4QHr59yHm
hcEfYOOhEoMiCShpbPNS+HWKhX+gbCoYuszQsrGprf19itE/wB2TWxsTKghQy0aH9D9QYftLeejv
UyxETVaAV476LAYBjPSiGARNRN03CzoV82zW55MH1a5kDWQHH2mjgfOtFJlVgn5+W8GurF++sEFB
+38ZdYvWYKQrSWsBMaXoKG1J0rWkttAsy/NDCN/uYA/mkd4X5TjWuzF0y1k70j7YmWGVUVxo7i0J
0HH+qFYAz/E4qBzWa14LWUYZADDLO/R0JhntABQxH8T9dIKu6Tk6bMxTJE39ae7qoo3LrBvDMyey
wCYzpOr7HUr9GcERbLzuMJRQg0pMpjL7YQLX7WIxs7EJJn/4Ap0/BfVnaPTe9q1ltzzXc31Wr235
XXtrf6dJpL9Efj4vm05a/5DTUUyxsXPp3cCl0Z4thPWbZku//qhpCxOPBrj7t6ml6mGEGNJdyKp6
TesW5aWrIPM9lhSucVnSmjD4iJLDrJMA1Spk9ItXf/dpxutPJB+5/ARo3Ads7KHHfSf9md3PTY3M
OBcCNQjiwgkKGPVcAQ3ktpjiafWgkCdx9xXvCQS2dawj8CjjtWYTvqKaLQN6NXn9tTaqrjHX6OY/
TM1QRKjO5f1FQGX/HQRVUiRkZWW/H8QqoblXomYf62ygG4fetTf1tNUM/NKY6QJNqlD6mbrK1ReF
D6JNzN3UL6AtotcPSnKhftd0M4SRGeV1l8I4HIriTjXjdxVZCjUuDfzxHCT24WElnnxs6BJ856ox
dQwAcf0UlF7+uSJA8WItm7rf0S7gU2yhKZXHrI4mAdBvMaZLUMOi14Hogx950zf1O6h+Bf5eQQ0Y
KTNEOcuPo2EmSEfbhAjSawbYmE6bfgDEmvS1j+7gJi4AhrO9gfEjvxOiG4ARepycQ5lhK7VYFIJS
jnJOncImM1f3EFYBrBMX/rrYuO+wz5I5RNfB0JB6E6nN7Z+0BQUSiIEtTIruhOEBbDIfLJsBTM4B
osq3uOdabw+l2Kq+9UHyQ2UrahfvPKiC5WkYs6i4qEyp1OM4rKPEJsiYuEQNfMjjekXhMGVi0/pz
VcOzfVPXHsAuM3c6gRpuwwGpVKib+JUao3gWTTYmvemrDg0neV4eHC77B9R/1Y8eCDo46Vx0fgwe
NpC8gbGlxrdi7ZkN8+YWqh8BSLqommI1aaz3tBABnJq6FlQMmH00EjcR+INqc/8Injzo6MF4rRy3
PsNSUgPRDNU8Ch+CffESsOGDXljgxYoNEL0JvEq6BDIxQX89qXa0O4qylZ96OVF1PLd0ulgGCye3
uub53qcdKc6s19QHW4bdkKqKzLeu7bOHTsH5JhmqUd7UxGQoMUT+eF8NsCVOI8o04olI63imVnzO
axLddWNF3xMoxl3Dy5AlVc6nNsXjqCkFkant0wFgPk96INsTNm3Pv+KELD5Ho7GPWbhKeS4BZVQJ
Tuq+jmFpB8G/TGfNO6Cfs9rxhWJv5k25vF+rDuTx2p+yACC71k2MahJgDueFEcQe60X6YLbryW7A
oTjLHddAKFfP2Isqm+CLIZcpw6qf5VjthmIGfvnz9vofuMD/P85NtiziP1/pH6ahaKCs+vttDhzh
7+uc/YHrGE3+XILVA4mS365z+QeKzeguhTkCmKKg0P2f65xDNhWFf/zujUsMfsnf17n/x1/cVyQN
oDSDjvdPbnP2s8Pj2W0OChKSZ/A6GG50YBLPIZac0oGXYEYAwilQxeqoAySIeLodoPjIpdpLv+rQ
Yk3gJFFPdvlc88Zehnm2UJgvl2V2FpR+/knhsAXNtjANQuOg0hTAq1/v67refkr5FlgiUN2Xs4KU
o1oqbw9mg18kqL6VX0vP9diplZjYAYTLYobfWk1smi1hfblCO+QxgLAnBELBAYElphMKymB0QD5i
sozCh2fVwF0jSA6hFlBM3btoReE6WREqB7uytQPoBx5qMW1hcvhyUTdC158LFMYdCMAiqeQQ/Ik6
uR3TpXVQJp841915bgTQdhSbqj4B2O30bZBBaSoe83Ctd1IaQLushRYJ4CIOk7i2UigqSqk+Nd6y
uD0Z4KEKkXcb3Qa5zeCJMeUfEfZD34q1eJ3ov9g7j97YkTRd/5XGrJsDerOYxU2md7JH0tGGkI6h
C5oI2uCvnyc1NfdWNXCn0fupRaEAqZTJTDLii9eGqfOqhjR7tGd7tlayH6rN4NgVePfXWoDItL4r
iJvWcacYU+hNrTIR2zBx4aFNg/lDRUXxynrqv+d53ZKmVGSzHxuRD7PYWHgk1y2HBiK8bkuVdVu0
omWyQSXS5HG6LWlNOgiY0aIUz9XXmmcSR/5cf62ERMuEV/m1PiIBid7y26IpGMdgMdKx2rW3VP99
fVtgU6K7aOS4LbtqFJwn7Ah1xppA8GHe0AfqY3QLDVbs/Gv17qKUlXy+Lerh1/pOCVb9kXyt+vbX
DpCK226QTmwMxdceIb/2C/m1dxRf+4jsDPaUgIHNXcE1s9fo27bDhtfsR75MAv2/9qVinKSFX/O2
X4VOm/+C1cjfxNd+pnVON8Dip7SsIhxjz/O/9r9E1ES1dl/74sKuI+H+bvslzxF7JwIchHv11566
9ABqp0wRkwXrYRXZB2djIz8S2zz/rkJ3Ng6tQUsJrQ5LXT2kom2N7eiL6EF/7ek2sqv14BrqbRa9
SI+WK8zi4KPtfOrHoUm6NWzibH9juvXkZxcRIsV5eUHV0E5j+Er7PCxtkPt+Glue0c57qYzkaaho
MydYFvwLXkwEzQo/m2gfDX+pAoJ+jTqUsUlu2rTPPDu9jonsSTR1LZhctxNBtqutwinOkz1NF4vc
/GE9meaNoqcXuIPEb6xyA3W99PeJabT+ukU80KPA6W5qeNef2Wt8KNaS7qSiqLfYyBe5q3VhDccx
9RgRzFuw/aqsandmHvLgYscyHc9dI4w2TigPlnRtNUWBKqFtKRj0GcZ4g775YDWZfCois8w2snS9
/mB4c/fsd6kRMEb20c+aZnhnXUSl8SGmuryLcuILkOXzXfBhFs6HGxTj+9RmWY42KKVAzB69Ip6T
bH5ul4iWZVM2FYW4SbAYK8IHR4P8iablv23ZfoceJQvHDjv/e9LMWRFLz9MfwhbJm2k76S+JLvq3
mP0BGwghFW5s4y9A/tM3k7mTviC4p4uC7OyJlr7Z0EnKn4S+1Xx6xTLdWTDxzKswPP5Vurllw5Au
lh8HxhJ+erVwrNhJg1DHdSdEcUhJJniQkV8uu6iwKjN2vFzWcQUikaEhUHYYG03bPpPcLJINVuVT
2d84xXEMygU1i+15u27Jhbvp8zTIGfuDjsiUSAwbhCXV1aMNV4HFVKgMbr0C7iZKoWiAh4i/3Ui3
DI5TOahgk2XNaGxY3OKcJdAnEUmp98mZ+N3QVdKINU7DfKO96VL6IPurgl6f/TzcVA51mGRpPMxJ
+16G3QjNWc8mBwNFJZaQOv9MxghSxyy8aF41k8jkZg4rOk6j2nZaZLNSy12olC5XTNjyleSz5tfo
18vPWhvmnVM5TIxdoXy91sJ2ufPnzihIWkAcssI93nUr5O0ouko8NPVK5J3125u8gWjmavK8dcLX
9QA35r0Tiqg3dugcCaoLY/x3kGwZhoDtpGcfdc2ox2e3z0n9GhAmPdn8wXFvzh5nnt5shs988O3s
JlGLPvOpbzmQuRkFY1GOW5ECV49nk2yCxFjpXNJuNyaWuxqZ615GlNFD7Cw5kbkt2ziFxFkq1pOq
hifbcOxgRQdfCoZIstybn3B9hw6t4760dJ/tDMSUSJWMiQzHPhgB7RD8ZM80SJmvo2/wdFQ1YwAn
TT8LH9xiMEnk0u1jWlckuSWelXE6GX3KvpumajEcoJj7Q5H8v8Pkn7L5v5rV///D5P2HosbpQ/91
mIRC+m9syAXgBt/BdceWiWgb2OiPeH7f/ncf0w4QBFk8Pi40NLp/YEMcWP/dvmWZmcwB//XD/wtx
G3YApuQTrco//Nsn5PVfQIf+gd1ir7nleYFMEaJNCN0/pgcwhoX2BCKycVLxVFv2QMhd5cQtqo/1
n6bsP1iR/8H29scrQRqYWCGwIf7D3OqOpW8ZJGmg2tT62g6mdz8tdKA1MzUX//pL3Rw5cAD4rpgZ
/joiQ/8Mvd1zUWZm3Weiy2PD8h6lSv6J8Yov78981tclObiIbc4PPombN77pT2wnzkVJeHxUkGRo
k4DecVJd1XZmUeMH0e8Vafn6P1/Y7TP6f7M/dAff1s0BxeGE5A6Ykb++4Fikbo6iG5VNrcRd1ITv
xVSoC7ovd0tggLHysu6fhirBrfzjy5JjB0VI5gKM638de/58nejxpRHBQGyg1YJ7pCTiV93qZIP4
Lds7dNs80TU3XXWpqR/qu3bPwUQcMQMF1yQYvLWnHLH22rJ6jSySAotUTccRrvV+Qagau5Xyzpke
1CFiMNlbdN48QSuQ821RmtsRCpvESxXd+u6atj+1owiPNAyW34XtVRso+0jE4JtNFyvihtbmqGjH
1GK23pIF9F05JW0/qL52mWP07qqbOuMOdWP4IzET993lq0NPuwAEVaqcWW2HXp/ZKvuPoBE/s3Ik
/dEJrmMXFKfcjtDIgPpb68XpCz6PIFjNuWfFsnIQhigl9hy//FXZ58arRd/i1QvktLGqsd/6lBvl
8dwF80vNUEoBksrvyilE1orY+OCqqN97ZvVhNtLeJ/K28kuy115MIhU/FPlGTy3nmGZlIo4eQIb0
D0Bk8hjNKRTbxZuGneEmYboSFdI6wx+8bBXlLR+wYEC58wpTUiUoZ/HZ4ySMk96X5ww9VxF3g1mu
2eHU2yi68pF5dnoOstY6hLcKB9tgkmMYtz/RRRgEsBPR29Xo1dYE6xtncgjCtZFTmaCmcPiREgK1
Aoa1ng2HWrFV2CT0L2naIM9+o8r9WInkQI2EubEXma4TFXXHLHXKO2rA0vteyORgBf0yIn51yv1Q
mYYVF5UQEO/a25Z54fqrJJyTOCfH4Qju2D/pCr06qBHVTitgz+DYF172PcUVZ62WkFPwQlMhKFcJ
tLWYzhEivP6w0w54rekL+wdbNvNbWXXDfiKKGDV3r/yVsFW4t+jIKVYSKHvDSdBau1Uz7sgCvUM5
uXSxXIafPUvAkUIg+DDTn2D/HAdeqTd79Wswze5UJKl/8E0+3IV4lW3eLeiwzXLC+F1LZq/WLgSC
8l6+SX9MD/5YOBBrwEpDZGQkAWHbgxmva9CjfFk7epz2t/zil34am3ubIKRNltZlTApm8hrS1sXZ
vfDfDLcyj2GVlS+eOeKrkVK8k86FPAn9/65Ywl+9VTPk13nwZjU+seR+r5/zqEof69HzAfLc6FsC
FAAm7oc7Br/0GPVZfTF5+uZYJ5b5zVmym46/Ta4WUUhIkRZEallC+U/ZTMlPmLjsjtDuIl50UJ4i
LJkPBrXPb5zogv4BalOKDUrCuvthZBi6NraOKsrnam02W1KJUAQETC1ILnVGbPGjKjtH7tLRlnIf
zv5cPYymXWRrCd5t/qwj6s3AWG8C0HqRYb1LvDAHSoucprlknI73JBtHxbeSlixqTbQwf3bMqHRs
ogvVmzS3TPJWwqZEcOzhaVgtSLrCONG9+75Iw+/XM0hLsEW5OPRrIyndiVSaNuhWfhrem321D+g+
94gXcTmRqah1pzUGA6PY1x5v9iMM9PCcj41b0u20lMHGc233EoYLOLjQbjUdM29KmiNZCeMrQ5w7
olNy5o9qhPBZSbfzZCztbv4xkJO4AOp3zgtgYRQcyyDrf1dtp58sXWXOc4HlyIs55EOrBJW9ZAdl
GKW7rgLijU9Z4Vg9OihHPKqUgm8jxzqQlGpnot5dYbqjQ6Trz56J4kWnqNBUh+9t6FWyHcckjVUU
API30zEFapIJ0in0S8mLM+Y4Oaqi+O1meonHNsMcJ6NWAJf7M7/YhsHKpWp4x1nyqDg/IGWOzJMx
+KwXfB4HYzR+FV6ABN412nsK5KzYFAOnPHQg++YmwePmfyq5vZrepP7BKvcmr7ezZkbwPoueu6G7
U76/T+oqbHmt0NwiB9y1qX8k8A+zRA2dUqN0vrNd/TLcPiNiadiBNqFUJ0RsJz8zqNwNTmIWL9Mk
37wGf/Gc6B+etD4caOuid3eWGs+W334LzWz8xj60o1Zrb/qYq3yFIUbIG1Ez9XQd23AlaTpQc9Ts
FtsDmPKXlxIZPQI/3CEtuUUiV+emLC/skrs+Ur+7xto1jnvnuu26Eu1TI8UDbW01yj93N/mkqoOk
vQ+sDauKuLC1G/iHYFzyVVl37nWsk9+ZOz1TPX8XWNwkUY0tY7i2AUVKTRa9qlv6fEQf60ojF92m
XfcQttxHkPiBKU+ZkLsEPj1eiuzHbEbwdsRVRL/Q/mPM8KI1sb4vnE37lcDHtkLCDh6QC+SKQFWy
Pnve/D33gz32XVLC55i8uxjr80Yg4XT7/kONvOPFOmelvkMpdlQ0wK4MbTFvtgu/Ibcddn2Kz+/6
bqoQsPrX9NYeDr118YgifiLofoOxbyfH+RlDCVoFTzUXGSZ7oDDuI7vae4O11W2EsF/o7wn4Sox4
/DhNPYU5oVjZ6PtZLA2kh2PUAB4a7m7AobFOZ8NfaYCI2JoUWtNQInH2NLCYiptQIBsI7B0uJ8wS
Wt0bGYdWK8R00NLddDfkwb0zuig0EzxPZ7FQtwcHKrbjkB/dfIzWBR1NqwDMLvcYDc2yvvjKSHfE
qm6HJT+YS4gfDTVNU/6sHVM+onXf6CDTK9e2j4SQ80Rh4SVx4ymqwpOWqXNH+XUdh5MR7XkBLr6o
N0Gi161yzG3QG2przOGrTvQvF8U9kIc/0IOYZiynA56RbhpBzqzgwQ6K9greAuNFNdbKNNW1base
04IxPODRiQ5R471x+uYj6/QpCopke5Pjy6Uyd5C3/eOoSJZsGjltKyPZR4s9fdjGnF2QPATHQU/3
SV7vNZWUsYvI9VIa3kGGRrPHJXhQaTev58B4d9jr9xYcyKoKrQsn6Id6nsq9slP8K25RfC/NMM6M
9iqyqHvLOCHFk8K4NnT2TifTY1115bof8rc+8rutmrM37fOKEy8Qz+H80I35S2NNjwB8p+hLNwNv
x82NX2Cy7asVGJcpiGSc+cBqTY9eRZtXyxkPTtU+RI4+Dnl3JnZ2nmET0dNHGRVWOHsuBEksm9Cs
3oVMT76r9s083TUS87se4IM9ECpt/S7zaR848lFmyQsw/aPjOde0VOdAZPclEpAtGcYUEiwmtpQB
AlnPP3wzR4xubFB1HKJe7aks3i3SpcoIAbYb6i2+oEuTpfj7y2IbhvkVWfynM1eoyPPd2EM455ol
iGbOd8uVj6kmmRvi4g7oeINiYQvWARMvypj8j7WVLcbZN2sKtc3P2kKcTKjBOjPmfN2IhkRJRpZj
5+iKURDrQhiVKz2TGOIL3HcZxjCsdP6NbF4QQlnnpeBZ75RiLWwAbvLccx4D2V8tfgi8NFgkAIHg
zgqNQNs6OGnaIVhF9M4YnXWom7DdmGoJVpU56gNOAzs2lP3TDPkSS/xvkYEMwCqNH61wTbSRg3/E
c4NNMOu+icZ9qrPBIDt+JAKE5BMcVl5EAb2j8gdPySW+xU+tYFKIKW1IJx/C8ceYNklcj+1l8Cfj
SBjMZuHR5laJ3ghdfp9VvQ66YnlaZgHp4uDYKXG+xx2aiG07Rda2H8Wr14+aPzl915V1qQT7DWI1
PtsWk4BhYwpxl66Bn+6Kn/YYfBLCs0O+cNKq+bip+zezndyxTG0IOCwR+Ih+2xKFt5K+tWyLDNRe
he1NxjE+QaWwubT+gevnUvz6WuTtLzF3J7TpNzXTrMFE6SfOO1T3dlpmpzlymd8KvAJeRQ1dT5Xa
KRk7dwsXaxwWTHXg5FZTY8Mq612z+IWJvaQtmFlTSW6jA5HTIIFYhhZN/Air7gzAj3Vbb2wh5Y6u
E68GaC7ghDtzflmEno9gvN4PbIzlcxmpa9cVhC5pVT0tmDthsAzaLbPEPlclqey4ivzhxcTtAd7G
fEwQzPRZA4imsV1ldNQ5TfiU2yYTQMqZ7/YsctelANFgLM0va86Ws4EH9wW8Ovod3LwJ/eSgSfMp
VV3rHBl9iMI22oRU3sW4srPHDJ/7R2mKea9c50LTcbadyAS7Cm3nv9CUBP0aCx2EMLWAmH5ofYst
xmrcKUlJhoOMDmQszPYKJ5E+5INFkkQx2+FuqWsOTalV2WckKcWxh3eJ3UnKdZ33y30S+uPWn7z5
qsqmf+oJEblDRFNdVBl9bxYCFHI6Y34lwrIQ0+UUE0DZoAQsuUebqG/OilVw52K8OLeq9J+I0i42
pjN41742gPxsMZNAp+S6hXCJE9Mb78jI91/0SBIx6fwDhyjddhd/GoNTl1vdANnRJQ9tRHB8aTVG
jAmJx2mUw2uuM/sENWQ9AA60BUISp7yQoZE/Y+dj/E1Mc5Jx6SXlljs2+OFaBnZLNtDXmbvwdxAM
CinaZH/ighNns1xwT/m6PWWVwoahvILZIqK8LeO+nkhN8Hj2j+U0pTs7HYO9dJOeglj4cJGbvwZM
mNvUjPq1m2Thc0HHzJ2MLPk00dK91t3EeFZZh4yWlVU5hj9HZSU097EPdRTOlNAyKAnMttEQosvw
qOgdBNUICoqSusKW9RohspUfwWwN3GJkZjA12ffC5L7VZ7Micjn8XXf0xjSb0ON2uMc3pPVwMV2Z
W9NaQioW66DqqQak1dcPJ2dDUUihYjGh+tnMIhANiJdhXTpFb++9X4bWa+9W2l158BxAx26TPlau
Pluey+KK3+lgZunYruy8KXcweRBImpgZqo9T7LwTKh/KEDc+755BNHMwOSl7a1lCntvQRpyQhzcP
7mhuGi2HjUfowcaSVbKjH8HbEhE57ccBmwwWiY1ytIz5G2tMzvUWoicAgincmAiAfg1OGJ4dyw1X
5Ejfy4lpyZqjDodgNO8aNv4lLgqbFsuAr6tsR3xWYj5SINHuOPI/IY/B4ppO4SHROZWKvdwU/ZRe
im7+7obLLz+fi5U2sN2OTm9sRiNzjlmb7Eh9egyhLErEvseUipY4aiCd5lT3a8RT3naeVbYZ22E4
9mWuLm0fTpSKLuKUaVcc8wIi0dCO85ZEKFh5nncpeRRr18zrLd5eCj+TQW+a2n2mBG0faK/bDvTi
cqKwoePaOaIop0/8U2/DHnieQcwwBU/bpK3VoW88tEXkSrFXYje+wgX7KDy2c09KR9DCbXje8hmp
jDsPShC3t4Nc1ZI8WOhnq7jK/AfPdU8Kz9wmdJYz78eLPeIMcMOUhVw1EXE9qFkPS94EZx5lpKWK
XGnkqXzwZebeqba9kvEXHTLf7LepSzGxjCbCGACxiteuqUg26zCnHgYlPlusxWtfYNLzEZtturBs
drNGqud2KaIz06nW+dR9UMxdk59dN3GTh8Y2S1L8sdh77mQzPMLB+utApS+jiSk40FO5UVK/o9Yi
gcccIazsJtrzvKNumX2YFxmxW4/mtqmAIcbact40jdjbZMwUrZk0ak6hcwXq1PDWdHtyqqzWHDGG
k1fOC9Lr0mAkgq7bouonTI9trbK4MVOzTLD8YfaipyA5cVD7MO3yt/LrUxayNE9LJa4F9QWXPEru
Qk9wnFD2+N2JDAoGdHZzd43Ob5LME7mS1lB/Q7o9gJ2lD21PL3Vo1CxqixNtR7PI9sg+zO8WC/Oh
LU217msZXFjii9iT5LlzjBEbNgIcjGEg4rnI7Y1WgXcwO2/YCNua3xbg1U1HIcgZHLy6K+ZJc9Ap
6k8jIZSBghMPmUPkFd+9nhr0NrSSQ8LFbzpowI20e3daAeEnhwGV09Em8mprqt58jFqvELFWhoxT
Ut6/hbQUxrBLdM1W9fBU14Zz4izebm5Nna8YsKfYIuvxUkx1dDASzNMrdykANvG8cjgqIkpP2ypM
rvjNrLiT8kXTNH7QSenEIzK02HNUS2KLXcH0iw87t9iHiX1AAC9fFte5Wmlr3uHipckniJjKAlkX
N7HohBmw1FHwYheGICDKTndzpIwjAllxq1mtACGab2ULzL6srSZpsiBOqGJkWDSMeMJivtazE64s
b3njdij2nVpgQKfCRjPdRCjaRkZQDOdMNyN3isug3FnvFT66vdNbgM4OkgCep3t/HjtCC6twO5Tg
9QWi1DgKW/9+xBBydZVzVS0m+NUSaBPXtOkf0Kp+64X1zQrzDugz4yDfeMx/WtJxWitWCW6JUCFC
dJB6Or3/Ig2o79pFW1gt24VT4lTSSDrU+Izb70ER7ovEuXd0+F7N4yejlMeIW4w7OYU9+ebzT7dd
3G3hdtUmcQOOHV33maVEu5etPsjc4JAnzf5gqcm755lTl6Up+7Nii99XhdWtW6q495lM543fOuU2
zQPDvC/tpjyi4r14uX51pP4wCjlwYpv0U43Z4NGdADgIHE4pdEW2uLF7+64ljzJduTPWvGqyJsqZ
ptNg04RRk6DxSlz5/Oo5LecoJzQuzcDwLHJ3FbSQp2lIpAPREU/+GL4QJndCfyC2oirxI3vscCr1
V2qW32kNkGs7mXbtSNRGkO0ZGtYAumcduOG71OyjZWaSoVXvx2B4mhSdVHO4Jsvg0W9ROYLAb70C
KCQ3m0u4jDazb42rCPMwutf8ARnxGgB8rfifGo97sRjkYarzQzB71yCP3iJlnorJi1vXRixZHFPp
7sOlep5dk/jum7QgH/ZDw3oZ5Q+dMTyPWXuru4tVE+7BVLfZjAYIOCSqxiNejbXAlDAl1q8egqAj
jlX73X1NjOQ7DsW1wuogLDbbpUWUIQ3KvhTBgHp5LYJqv2Cj9jIvFuNNiBsg6DJOSvL01tHJCaxt
leADAHXYzsYcc2fc0+a1jbzqpa1wO+TqO00qqw40ZrodbZb0iH8TwVa7LS1z6xq6/z5W/laVJNTJ
btUqGycEBbtHHfnfEsRI9CpshDtwFy3rqJRbXZJXUWQJkalG7Nvsb2ivKEVJVmn1s3JaeZ2rqNtP
NnXMejmiPWnfJsc5Vp7aUQt5cDN29TyZD2nqrLOGLGuXNHbA3XNP9zcHU+7VxDnX/XQAMIjnDGMy
77RMm+9todZYwGP2j3VVt/ewoW+BwTIYpmzaJEZWXv1YdwBIkYmOJaB6kiwPWjUsWAGLL2OIi8A/
z0G3y/wxBvO4d5zWiVPUySKDN+rDrRGV9ZmP8hJ5yXNPLlBp/3Am+9zl+XbOy3t3ck/U85XEZCNX
ScS9DpHZLDN/BPSZw05kj9shTc9p1EA05dVTYsqL0KBf7OhOb68XWY3r2TfbVT05D2mGRmaJ3nVl
UFxANwmbB/iosZ/tghjiWzqRP59L1V26sGW9CC/G0J5EJ9dI83FKN4c64dg/8IxFM8Tfqp0GPDVN
9dCK9OyMxfvUDfc6rXMohP5oF0ucYUp+BFjXjAFi3SRDv/E9WigGRDyGcQMwFWqOZpwfnNIG1kYw
gOK3uGfDfxB+f1GMlItZAiDYQGtcfTnODPtRfxrr7FHm7bBSwXhqRbfJBoBYgWImzyjNcS0aX6gs
6qaojoGd7ik9P7tOJchznR5HTz9RsroOCvtE/ucY1043bQaHlvE+YjVNDJQWWeMM2z4393mWcPbk
vuJsu/EL990JkxBEYvjeuMOLclk6DYFRsiTPwrWJPUyF+mlOaNej4feczQdMqQe3idZznX8fs+AB
xugb8YRkgOjhXTjjaSnD6AAX8eyyarVwg3Cclz7KPvWoj9kYbZPCv9dRsU/DhOUSsodm6Wytkmgb
WOpx8gAV7CnKYyufT9K1Dl5Z3bTx38LFuKO1s1sRJJuixXKfhrzu4kT1sZuKyzRWv4rGWc203bez
cRf52UeEIisGdyGUg4Pf7SjXcOmT0dxxNlk7ZnnyRHZKovmx9OXjQDNAnHndsW67K/vfe5NHbkwu
5DeRZvOusnvmpyDcpLCCCMbru0CVZ2UP5S4xllcY7NVU0RBDK4/IkIL2S2Kew8XMn6yUczh14wRG
LLByU9gggdajPTwtefVcFtMcZwkwSWkaqUb+rjh24X44BBEWccss9XmySKQR0XJtFXlJYcdzwfMh
Dp2WwS6d3fAqWEP2vQysb/rGC5opaX61FVJYHth9dBAzyh97qAF8QlWTq8I4+2YUmn54FUTLKcdB
c0EP1cdl3wm5baSRbSylbiNQ6G8hkiGRpSj3ZS+yp2pJis/SsYt7oSWoTxlpuXIm2nLptrQfR517
906QmVwMQRX7KinNXyOhbaRXWNPAQpTkRZwmC71iZvYpsjlR+ySHsCfdLB2+E3FD0Jk7NdO9JQfM
unMUDmxWNjEw/O3PQSR2TAG5epCwh/umtIMnJ4+WV2wU4V1bjeHViCiviMGN1CbK02Xdja65yRTp
kUCHzvfEyMz3CSR5j6IKXZUnknbrk6wVF9BwguSjW8R10FfbJMinR2rQjM3Nc7NJ2o6hymYPq7s0
/4hk4IBYLMPan3uSbJrWYR7XrD5Fj1J4mJ0tdAIq4CaJHr1ECDjmjnOjYLggXMGwna0FSsLCPk4X
d7TzS6g9n+8Ia8eLqJM5Tji5H0dvCj+yKmJ/tkFB03JwV2E4UJnrivmbOfSoGhHfURDYrRuNfGrV
T2wAmDnafWfXwzEcOBNNefcTb8R70Hv9XQ56sLGmUj4PlWsOK7fpxnM0l81BL0P5pDyA1XbCpMkY
nq0xNFtx0HiUn0KlmAgN+SRECikJgEprxCeFPM1EqEc04avsxK4lARvV1xJsg1C2J9momgeIpU2m
VCo31rUBc9/OwG6PkbmUp5zsKIQJD1BDziMp68zBUvHrJqqe9RzW9WZk2n6du3k5CAcbvN31dUdO
BPu/lxLEM+V63PRAqNS5AzWN+AXvJVLhS9IExlU3GZLWYLyZIrycLCUEe+LO1hOUWe2mJ1fNE3vH
lNx2ExQXq6lNh2veOQ7hLVZxSsioeaBI7F0qW27BfzrasHxBJN8SxUbgkRdiNmzs9Bf1V3MMmpw7
oINsKjH1HAevjJ7IWI0QyQ1N93OxSDaL00FVWxlMw13YmhXHNZ+MkWGxh904RQtDP+MbR/zA3S1u
p3rGAkR8KzxfLDSok91LooiU7MK0P7plK8hHlwtJLD4hSOO2mudiP0CA3uTKRcLsbyv3GYUfVVLe
7CwxjCEIQJ8u0R3uL4OkF21oJsZeX+dygNVCDftmdVa1L8c8o/xqykB0eu+SQ9TxNw3/2ibUXnhG
AUqJJnzBL9XYq78vdMx67WABJUS2RmUapqadsF4nHCUakVhvkV/42RvWfTJQZhwznIL92XQOf+8z
S1oSKnKTjgisoDfod4Qb66V5pai+63d/LwkY6XxMdeBiEXxWlvNaseYen+Oi1dlLmjicib+0Qv+r
zvuTOg/79Z8EVDdD/B8/vGLw+I9/e/rI6/5v+1/IkT7+/rf/0/34VXf46//2Uf/827PKu/6j/tvP
j7/FQ539xdz59Wf/UPC5/x5ankeohcdT64R+gEzvDwWf5eI2twP8mT5y38i89RL/t4IPkR7iPkI4
sKI7nId9tGNdM/TZf/yb4eJSD7GVY8a0PN/+1zzqNy3bnyRhno3dz0VCiFWU4A3HxJLyZ23WQsl7
XjXZEXH1KLZdgD9RrHEfynqvamusvmFYaZvPFASqRflqOGr8dKyB0JiC0KPsnyVgWlzzn9+PDy7J
Jd0umqIBm0/mr++HdjjNLIU2GmsFVBmAhEowObQVETe+o5v8hzF2YZ9tG68aEVx3i8cJYu7QFoEL
BE1SGxsSWGwQaqQG/yS//B/LGSi8wbaDlO1WLPBl1vnru0sJbYyCESbjpvwBX2qrQdpHUjcymJhe
jwYly5nCPB8nAfqMJe49Ecr7ohYUQWLnNYIHC9WE+c/e1z8Eh1Lb4XKzQF2bdJLYNDz+9X3ZbO81
GYgIIzzRaPwXzOdnA2LQZ/PBe4N4QhF3Z+KbgDuW/8nemSzJiazb+okoA8fphpfosu8zJeUEU5f0
nTvgwNPfD9WufVW565SsBsfsHLNbA01UysiIAMf9X2t962UmWDedl06UB6CjpiLxw51L7h/FLIsa
kIrSX3TxBLU3+OBMZUW0rIRoBd1GEV/k6JcADPtXwfB/w4rz1+nwnzEX/zVBY/t1/qfRMEKMmn9j
Ev6uxj8bhPnf/7W8+OFv5LlYXUhsgUZnw/rv5SV0fnMxplPJ6YU0STosFP9eXuzfsAYDxYiigMI/
icWVv/xjfXHC31wP+ysrAn0fPFCif+IQfmf+/IFax/bD+hLwQ8P35esZrEgrpSHq0NsAILvWW0/g
4ZJfIL3f3QC/vwoeaIxH9P/wlv58AyhE+JbAL6YH1T2QlT51Uf6ZCtFriQJDieZ0Z7nt20/fwt3v
i+TPjuR3btrfIfLexkf+QRgR75bOJuyaBguKtTfJAsTOSqyHNByTK8B3n2c4VddzQ1Tt719zW/5+
Wq5/vCadH3zbrsN/75u+idSnC5tWC2Uu/wCFeCD6m64x7cfV789/rv70e/sX7+6vPlEEBd8m1A1W
aHsA/fxgcFovD9JwQBWbtXlpGxvsTWpXNyZlPLI0iXPm2mY4Mo3/FRb6P94jrwf0RADo53lk2+++
y2gtXK+Uokf2CyfEWjk4j3XLGrgvE3CIv/hE/+P63J6iWModjN6UK9nv3qeneywejlQH2AxM8XLN
PtJhjvj339tfvgqvFOCpxX39nggzLMFCeMdXh7Gak+uw4XhhZaI7/LNXgQ0mYLFyp/FQZ6D3zrju
Nh359Zxe6wob5F00CevII7b5xSf2/vvZXoVsK7R+HtEsPO9epSMbopsq1Qcqwjm81o55bCG9XnS9
k5z+8RsKeBlHAnoPXBzkf74IS+hOnkXJCoCUyN8Bb4UhXE9B/I9fJcTBIfiCvdCj+PHPr6KWuRrD
nEKQzjBvtThaxmZZ03/+5WB+t9k4cFABmrV9rD+5/SuF1190vT4YhguxrjHq1iNC8D97LywMrPUs
gWwdXc667xalxSsk0a1iPvQ94yaoF7NzSgarl79YHrbb4ueFCJAZJOltcRC2pKCe587P74YvQU1j
1NuHwNbzgeyuPhOWXX5KZYioFoIbvfv7N/Z+78W3z1XA0J4nE9cczUt/fsWsbptxmnB+EzCkcKN3
Gbw4Vnn0hV1cSL/7nMo6Oq2cpw4LA61LIav8Cr7i8ot37tg/iCc/v3kqSrheeDoS1Gbn9Z7TrmWw
TgFdDQeTChmQ+W8nSkKnNUDfK+quw6PbOZG7l/jNxdGUKqpfttEBHOdkTBemjSb9vtjkLi9E1c/6
up+JD38keieHO0SrsL4AZ54xPHdrxfI+GhPkO0wQ6gEcXpHvyXCblMmLXNVZVZjuTjulmY6N6dSV
3U61jmc6YCGGiK58crm/6rPM1zgQ8xSP225e8jDbM8sXAzL6SLWXTTaSrSIoSWevjYFWnahiPUxD
ssqPqdPruYNSDvnWRt8oGVjShnCpS2iWtKMY4LiMjaYdcoFhzLB063LjlKhK1iVAhSG8CuQClDml
3/iqzVsyloDUyaNqz26fwzACUJXbujtEjZdAmyeiclk0iyr2JTDjJ8MmlVlPki5XyeDa3bcmrOsg
ZjrGLeuXeQB+ERXL3q2j0+oj002A12011CIeZt8SB9eMwQcdKEyxQgwqPKBOshVunQxF0MMafUeC
3W93gbLkpeRJB0SDeVCxt4HLHVtLk1VsUlC8+zrqiQu6ufAgvGBH9vZknlZQFHoOHuw64Nyi5+2n
2OUcqoPF+36zVsWo15Y5svOkE/21GHpDLrrOxvTg2XP6mjk6esDW7r5SOhMAdy6WaSIsXVb4aqSx
zckuhdNBTXUMTsSuM5902s1vq2x4Mo8y/Tj2Un3ObbtN9nVuEHASYt5Qv5LZ/yiLhVRHn0QyYzSt
gytfbUNJRpzWLVS/7muJNzQ7KyBfrsfBV0sFb8sPAKkUhb5Imb0wWaMbqY2TlssaF2qmj9tJDJlC
kCex6Me6Ub2vXnRD/9LJnfyUcILKOxspO4lOCMi+G9uiAyOd8KTw4J9Nebmfhqw+WWURvA5p3n0k
f+h/MG43V/UdEP8ibO8jO9Hr9Rg57TgehkA0pxxfEanFTEQPfGVCotQZQqYl2yITN9EcvfiUupoD
jNoNM2tQRi5DC2/dSQU+voRSlZiXckqUmp0oPU46CX2RCKypF9zKMmEaWymZW7FcyFxfpVla4CZV
4HeTT2W4qts0nQ1pXZn631ZRdU/dMBOU0etAfjWMzLyN1vrp1TKjZx2aDoMsoCDovoCFkV2YeDaP
mWGoHAOp7m7bVpDa7QYHM4QgiIEb3smmp2AsmIeqsIieStAJ3vnsjuVNpmo5MQKWbk9RdUMVpGtC
+clapz6JnWF27EsyH3OB1dEX7iGxhsLfjStFlvusybxrUdfO9yCnJ4X4eZBcGJ/qlF2Ukac7eo4a
0MkjPC3YQ5Sv0+u+cBxrF+brCCY9cQJzFG2YkNUR4ID8ppmYdWYWE1cbc+ZlULJe4QnBA3uIgJbj
c7YY62LABE/KBMUa3oykLnGHPzzHbNZ40URkAb/+NOEAuaBnr+WiNBaNpC1I8G9LFPZGMY635bXX
ddmXlkfZEjcDhjlA2bP3fZRT/eIq3CcnNQrgcqHMXjH45y+rM7ifqnVGJ0jSjnjVktZ+sYf8Mj/C
U0KJpuS8wjW9+eVJKbG3sPO2ag7eklpevNAK8Kky7vLFLH37gOmvKBBOkqEnizwHE76ulVRSrydS
1G4rkifGO7m4ai1mj7uOegT6smRgf20lFojDmNbcPBV3hcG47wGu9nPtv3FAq8gQKHwDZ4mEvgSY
Pg16GICjezZVAducqc76D3SYFxlmcnQWABey/a7y0UJxqkKHSEPkfPLAFX/cwmfRrmCH0cWlRSkn
Y9kc5nxBuzvUcbeU2XnYTfLEtRxIEIH9/Hm1jXaIdzFUZpg5TvpydO3lIQSP+sYUoAOlsc200Dtz
2HcYHrsvHmvAN6soLR0DSfDvRQ+7eGdk6W5maMwx8cQz6ADjQCOztlN2FzmCJDlEvxUcB3ZZqjMn
N/syDtraCMw5/p5EjaM5WEXkEDOAsfmYcM2nONKFNZ1yBRgiBoc41pedI8vbEsWAtIPrtyFus2qs
Dkmm+jcno8R978m0xb0e5Pj35ryH28MU7d71iBdWIJe+DvPU3RXWRkfHYRUuMZ2x6jMYYZXTTlFY
T2Zel49zNg5gkBJAonEtOvdbyjNoOa/shfBakdTdxOS4JlC2yM5RiI828rGDIqEvynSVKqaNoLib
qgbsYF2Mzr29YqKJifFa/ZFOv8FsxuHuAZgAOrqwqdnaJbTRvEU9mZ+40q1sdlloLVd6dKeASsKl
vRcDg5hYYLrJMEz7i3fmy6z7EObYoOJZOUDVepj5L1XbCCwpQYvWni3u8sYg3fX2YzO26ko2+M3O
LGgUKY0CnhvtfWWDX/FpWukvNSeXBxiA3NqL8oMLh1BDFxMjaG6dAfw3qcG6ws0+4mOth8r1r/vK
DbYAjl0ku3lwpsuabAl0uCxLqA+oCS3kw2hfqyAg196XiX5mzSndmAd7dFNARrNxj0/+994WBgyl
0t99d41A0SxVsZzwVI+PE3Y8xlLVkJFzibIZLZQ8VxTj1rRelazXj6Md4Apd5KgfEjcn/dLPUOVX
zDyvrBb0ma8Tz6nGdwSxF1a6Vxjz9qZeSYrtRDLID75oxdcV5M3ZiH+h2XWlEC8tjvR8t6rcusXx
iR83yN2MNESvb9kG2F8kkncf1/xsDCyCywEzgrS/OFDF7rp86L+zt5M4WVJveKZCoWpigHP6WqSd
VochDJN1D4Me0aPH+QTZK7GerNrBfhrhg7gaVbBWu5Gg35e1Dg1t4YIWWIotl/IcdkdYEHsY2PiV
IU0Cw4DSwp7YGc8bIm4JT9ukfOCASQzWLzr5iL7t03gJkHw9GGWXbJ98xn2xpPqz2XcducqYKl64
bL6JinOtMtuJgfuoLA5nnJY7ClzCuypghduxy/K7wyqj8qlAiyI9S+TzSy2cLfWRaCLTpl+tzf2G
yp4ps6LbFUWOl95dGnu/AmN7Hvo6vFYSJfXUW31SHWStHWS5NaHWpqgJe5xZ7BvARzCIJMWCc8UH
LqNp3Egm0FtsZLtmPsgpQoUaspBMVFrqvN57LebsAzG00Tuo0ceP5jWEHOJoULJn42GFpAYyPb+k
btANAnN30mPILkVJ9VobkWWnAaTxPg3hYN8Oa4v0HpqCjRgBY24APn3ri20Dtaeu0tTPyFkRhBzH
qdHgySLumfJPd0Gd4humzIFt3NSU7VFt3SgHleRVcWyyOWuPGJlTTAl9SfUd5yYqikw04UCCpCL2
buiorz3eCdYMmqiICXiLxRPVbA1UlopyTlhdVH/rKanYwnJSfmsRfGGQ9fg14hbfMM9i35Au9gNr
arFgEdY4ysHFq7usmmYON0U5OpZ9HzywnxsJ9PZN/jxxOugPbahd/A51Av8unRc09bVsvio9KTqK
bGJP5OxwWnjwXr77Zm5up1bpj7ar5mc+tfo7to5eYHJB64brlHVfqORQD2Rl6OBNsox9cF410Svi
qWhjvShN7H1xoxtOP/aww4uPJmjygopw+NVwZYScQdAk7oB/AeBM8zxNS/1kB8zd4gg+/ktSh9W3
mfiWT1wk7c9pc2ERLl2m7+cp7liWzcrwPnLWpmsBb9aLZVYGjx15LCfG5E6AxLPyCsNonjSvjpKG
1Cy5LrBziMJhrJ0q+kLhizvuomranKTFOD9zf1GFXFjN/JbRAeydymjVn323MkzTOb2xxJawkY59
b4orl2YJVspyXohQYUL43I0mnDCaFuMnAqfqY0CJTEmvkVi+pbPdDbuM/vfrxilJObpiefKKzsiY
yhPRXg6DVQSHZkrDb2HZ1xeuXFfN00iMr6O3NB6rWppcWbqsbtPFc59k1JnbjAQ5+YOg6O8yJNth
5+L0ZF/NOfQsk179hsA50/Mz6TbB7drOH7I2SogTN7RFkH4hFBN3k3a/jlwJnEZyEdpxYIv0c56W
1q3VVtM3zMpkyYaxYUM71SRa9zotvEMNcZa9m1HmaWnG4GkqtjuzLqzsLeS4+jg7Y5Vd6CWFwGJS
Izm6RESp98vQ1jg3HWwPlH8tzX0h7TohfdTO6Q6Qjyl2tcG+TDFU86UMF4zudJvh2S68Fv90aS9q
iR3yaxMJx6RZdpkVNF+9kjQ8kB4VsmPyBxsPw5iyD6FpcvmcBDCIMOKm0UfXynH/EUla5AGrf4Be
XAowVkne4XkzAZuIgg6OSz9spjymriT8aipUbjqIHMV5nQrzC6/DZ7snWNd+3DjBy2XRhZLYGek4
cSinrfhETSQBY78bGiphwtB57tbKvy/aYql4H1qV+1a51qcuMPp7RIyGzWBbjrc8UebuyEJd32a9
Wj6tVLY8B0RsYHEh6r0lqlfdYZqb4as7DOn3cZpLzcewNsOextOcZjXf9G8LHymBn8kP8IonPo9M
JeSjcTjW7FTTpmegN51sFwbL9IqWmX0YwUtRjaZSpuy6iTJytuHgQy0Kcbgc/VEH5PKLyL0aGsnU
wme7jRFo6eHdYC2IzMXQOd1MlCYNeDzkHnuEqPEZWaihld3B5+G+HDA5oy1Ssbx1d1UjPV7iR6eX
2uq9mHNuTV8/Wr/MjHy+d/sOCsiUaI8b+UdLmPrRGBb8aA8rfzSJgdlBsiL1CaCo3crGAk449/ZW
QGZZXaF3mOToJatKZ9Vc8ymmO/Gju2zKa3rM+mnrNPNokX5NeorOZKF7NwY1CsdfC7qE9tCy6EUj
ZDBVh/ZHX9rICYZf60ePGrjUdOmu8ki714BOk2dZJKZxnwanT3zxHKQYR/ZmnCJFKmqcQ+Ip60Af
4D0zCDIVUUHB9CHgbz8EWy0cJH8ywJat+i9QUACGAiPU6RVoo63G5Ue3XL7VzNk/GufmjHQTrsKQ
0Wb3o5VOFltDne9vbXUNmCfuRtilX31wArS41zjNYQMV9NzlWcOf0bTRkgjh0/pCEuTFsrduNLFV
5dlbaV6ha+pTBn+7Ue2ZBqK5zFTEXJCyvalQ85uILPFtKBoedGKhKIkE4qxxIGqO+gCVCrr75mAD
1lYOVuadwFwc7Wq/NHeDm90NliPZc9eZwnzl+mWckmHOTkQ95cd5tCissueggl3RMi2GeL5VC1Zq
ycDDLKigTGzGqjlPg8rvPzrFiAAbrY0HoovoDCugRr0iLuvwTcVCwX2DkgvIlrVDCjvH+qoDw9JS
AU5yORMmYXFVF02Cz2SFShWe0+M0EVX0fvTJhGO2xQwoJ6gEMamUxE/FU2/X/iip6YssvDCdidTT
nEMMvSlwEYV7j8w4U028cHq4SNbQG59URkk15V/uTLZ2LZkAxl00yJFga7Qml91Mbh/uST2pfG9D
UvRuomrlooypaPOThDCk7KwXNUCauHchT5lXAGZ+dZN2ZpiSoxFgYk8yA+axd0Y+vsOYGMVIk5uW
9PnclLQ5ch9kER1BWIzW/B5/E/WqTjUE0XEMXIfj5bBEEWrUAEmNx6QlO7uvr5xunSAYEllIEI5F
H2FQjv1piJhvCM1Yq+KjXIDasuXk1PaNCrwoJYaZs6sQsZ0Z7R6psupoTBrdeQsclpaCFrBuRxCb
+Ov3TNjq2p2Mx7LWA2o8OKMhKJiJQq6nZYSYe5gJAYC4pYiINsRcBhy+eRcNw5q8zxcQAFT0lN4z
y2EBIdha5TIQkCrHbKJLp2MtdfjoS6/+FpqJDlQ7XfB7Ike09fd6WrdqQsZojXdJmiSqLm3RF3xq
Om2RjgrNB/E1DzTJ9MaeQLpxbedzfzWHaW+ePOz//sg0DQngbmykHTAzE5VHNg/iP3SJEJ/YWMbG
kk3+yHNLly9AqH2xKzN/zfay8frieaFUuD0lbh/2l6XyvPxhJq/ixI4/u1AqSVmFlzPGcDK29OPo
mqgjkD1JJ6/dCiq/hGx9d4/9s22SuO+Jcp/hSrLc8xKVRey8OqrFxxoq4QNqT+uKw6zdqMpPqaeK
cj5fHD0762HAr5WGgOmdwZowqNIiydi4dIl0M07mwESexbX1YPcxvjMW23juukpdmQCoHptjC6t+
CT0jG/V68IMaQfp3teq/wVXwvxdZKyTyzH9tIHgGKfoOMvbjX/wBGXPB0iLqUZaxOY2wFP3bQ+CF
v8nIRVDExs8/sSN0zT8sSpRl0CW9+QvwMMGF/wlZa7nyN/4N+tAfP9T/JxaCd4IjvoZIosJAosfe
Ygv/nQoINnKS0jDIX+vG/qSrLWS3pv0TOzdSYD99Mr+WvX9/LceWLu+Y7Uz0TqVbbDt38750D0ET
0ByYgEqfRBAeGaCNpxEB47EswDx7itqLv3/ldxLx76/MazqIqzgKxDtFLZxdzP6CHr8yJQaMvWmL
Uv3KX/WXH6XL+6MCxUZg32S9n0TIWo6DW7a8SO6FjzrEYZVM1+W6//u38l6r+/29/PQy774xZ2r1
ggPDZdYw5TdjAyjG9Mp66qRFbS8eyvHUzogjjHWwXXpV+SFfl/tsHtNfINbE9ko/SXX/+k2kpLpL
SkTkd6qhYTuRhYbv0+xAZe71rr22dvmJZ8LJ4U+md+bIWSAmYrtjX3xPPmZXf+HEfQEC5Dz8xdX1
l98xELY/fpvt73/6+Fl7cx9yuHuYTNoSSvKuLBrbfnEhvf+OOXIR8A+8iC8YcuBmLvr5RaRcjEnG
xj34ovOOzIKrG2wNWLbduT37+y/6/fsJfGwo6KAos5gbsJ69eylXpyQEWPHRAMAZlzxYsmH4FfrP
Df/jLfk4YzE0cM3i1eC2/PPr2HROdHhuebIoJKWYKFK2nol2XDQH+SxpTnIas+xEV4v84hKkWGPh
J26HsITsz6iXE8oEHs5mouEZw3mH/XXSnaC6zeX9VtWTki3CiXLrVVDpYRZ35O2R7WA2czp2qGgU
ItCXqsphL5CYqZBnms5v70e3AASEWESTaUsNbrULrEqE1/XCJ3NelIBsy7xdbsItNRJ5V6CoU1Iu
vc0Ix6KTmHNuOjvwqoJJ7gGgLc+BGcDeoArIcD9La6jO8u3PU1fmOjrL1NwVj65oOpQD08OjC/ue
ZAp5l+gl6cckAanFYRZ2D10DsOG9CfQMTYnF15pjPAdP0zmf1pphI/ce44tDCuxzAP7JXjF0Qp9O
zwikikobXZwGKXPG23WY6iNtkpnY2bWSJ03xIxvTIsPL3DGwPLqzDsnfZ4nL6Nyh6cMN8+F8pjR9
BFJv0f+4cmRl5j2E32Q7d85tVKVjTy1oOoh4nhIwdFnl5ATMR9u6zlHA+5MBDLscjF+F3yK7ILx5
CqKZXnJr4f1GwaKTo+WGOBDKeag+u5iGxoNia7Ycm3yGU1QSfKI2V0EiJwbf0HuTpM6dUAJtwPeX
8K5vdHMH4SG4RxPxv3jcI+2ugsn8EE0ZmxOTRbB28hKCNBwvf532rrXot2xmd7Nnw8W5Qs0Az+NO
Zuap9GC1kNk3K6JXFoScbZ1eUWTbieorz0+GUMaZ+k+5bIZ6pzlxgSCyKH3dXBZfLVLSNxgYrCTm
hkVxzboMGmIXpCky25BWn2TUVM62H7bQW6yweyuRaq9JMCdfUybKd+QHVsI4+UyvjwgoBTJL13yA
U8YCm3Zpepu7LjNESp7Ce40heI3dRk8dlBNrepwJ1H8zusvpu0/MzFSut5TcDjzZh7Wfk2Jf25gc
4jA3TISlo6obCFuMnOkaGq7QKHJAXb6e7sXoVug87mJu3JSqg52c8vFRCYCG+5QT6nNYldE5g1nY
5qIKmLZCmfZ4LthULOVLDT/ayif7fsnq0YvXQtGvlKcNMw/qlyAhUxDd3ApL5StDloCOc6sigCbH
HE+uLh063jko2pdtVHNQBQzwinrTOycus/DW9BMTFgZfBlB2UNmvftTQL29DX+pgLnfyIUom7ssE
ke0NyIL/eVgXzCyRaosNZ+MUt03SLc9cUoAd08yBxovsPHOXFR1wLxbKmyJ1+JgKgkwPmjXEIQ3H
10D4Z+GmXgnQXydeLdkT++7wcZnCGuIAta77nCvmoW5gXkK8UvV3+tbDLlaFW3LdImyOfDh2x3Or
6YV/JvuivvQc3B87pv8VfcaCmxv0RddTIyoat4b6ExBwXhQNhzsit6Szc+iI2d5Zl3LcCaaTr67x
0G5I+E13M56umSbisP9u2xY4Q6xy0O8WasSvOJRX3lVe9oPGlE3k5BjkwVoeNfXy8mA8Ms6H3k88
GYP+Y6ALnd2b77uia8o4H9uF4WLd9cletNoLLxLdKRWvXq8mikCxYZzk2qv1yqHL+4UEyEjbRZpP
j5lmLHWCUmdnuySfXOh1jutVBwjhar3eEN13Kw46ETuLU7mxaPQtGJ+iO3iODmbSV3AstpCsRwIs
GfvizF4Wqu5JCM7umYRiyBdmD3SDpb7s9G5l7eNqJnv2ODEWgmKSW4THGrux/ZNP/o9lUPmWtdnd
5ukkohRNinl6YnZoc+DvcQJlA5DqkarTGhVvjXXQ2ZAaQArYDES7ujsCogjMocztsSdSFponWXoB
OlZWmQdfdTlBvMQT7iXGgsxAWsB5yYMgq8KzRhKj31NI493Nwii6bILZ9Q6ZTX3Pbm1ywDBOyy9/
rL1WWNRDC08xXm2BP/YBK2rhqO6ZDWYqD2E2bYVntuUf0rKowgOWSIwxLU5iG9/gZn4rt3DijhEx
5XW+XfjiyoPzizabehVhTDtzq0PXFmJ48hEuzJ4Hp/vBm/s5OCPrPUdA5xM+MKtp+vm4HdWpXALG
YWLuL6+lRN1BtcBwlEznROdc6wDjybVjb0RAiZ1oKK5ZVhGKQ9X555KC2jMb8PyjE3Q5TNIp8R5B
VqGsqUQ0bBrB6u/p1Il87D6Z5/EjBE3kV2E4mbdOlwHwz7pglF/zPOdwvTZkaoIc38BFhYNWkjGq
t6g9741DahOID6SNqtulFP7HYQBUe2Vllm5ZySzcL0C33ave1YDcZB4M5VGBcnz9sav6/0fWn6I3
7k8bzf8I3vyft5TWhB8Bm5+N7/yb34+sAakamlWAm7D95I74f5VpPtkYmiAjvO3ssVmlOA/868Dq
bmdZG+vt5vGENfFvw7uIfmN3KeiJdEIq1ra/+gdEbHzD2270pzMH1kRc4SG1QczABJvWdye5sUsB
d1hWQjUvwg+blO8LjNq9vRrqyzOfQbO56Iciu0jaKb2gA+hTKQv7GE7ezhaLwPMClbCF+lkRxgez
Y1EwAQgtHUu8hoktEZLBRdyNHmU/B8B0TFXMAE/jDiCFng49Yg7bIkf1tLFSQ0G+UXz1dCfVN89T
8+U6j9r6QE1Im37omFp9nIZguh5k8CUYnfG+gh5qcxuCLYuhqdDw5G/bxNGPzns/2k+I5vRgW5gZ
M0mhmANVxW66awNUK9GxaVUU061khqsozMOV3SsPoJbwuBt240UXMqHXqnIuJloYd15PDHiw8rtg
ne29l2j223l/U1NTH6PKXRLcfmUFbffkNQVcMLqTLnD9XGmvgRu5pth1q7kt9nSfs0wjU8aO0xwy
7V462VicqtLu9XHqBxQxvGRjS1FK49QHlpD2RTPmb2iD15rQrJMWKVwOubAQrC4jTD/HANLWM1tK
apD7tPJvazT72K6dt9FargvgYo9pX98oDiHpDWQhdBfPDtSLYuPkSRYxzY/kSQrM3zlPwpLXXews
uyXQyzImgQh818sE6rJHBDZHJTIwJDMtDmJf+/k07jLtvVhKhRpJLF0z5mjYBjn+7IgVmJAcv7eY
l4WE7uMYucMl8+KXPjd0jdJPXR+dzi6OaDUdG4U5v7OL7nzsqZbH/4KRdiDZ2wvIFoHYp8o/OpP+
TKVOEfP4tE+I+gjPUamPnM/VaYoMYVsWy5g0mXPbBCPiOjKk8eOOS2a6MIOX3aVhigpvla4x5+Bb
Oclox/HhpnU32gvOkqG4aFOzZkf2tJKirLXqEtLJa9XHJQm7GG6SSyNGaK6TpDpX+E3grEjki/uq
ztbsossc9P3QDY3C48kAce8VbkjbPYQfG3d1vO2EYN2tADCEDnKOKek5BUbJK5gFznSZnnZM6fER
rNAQuK0pAKHl83FGjcC9Oxv8xNX45CQriMNxoh2PRaP9NqOTHCHvYCZ1GnnrMjMZk6bZOZ1/adDw
9wOEpSOlJrSq5ctrPtVvjZufOqeFNzVcrSt75zL64pfufCw7BAZyaVeBkycvJsNXGhnOp4WXsAUs
B1wEXjOUmpsp7/J94bfJcAKuYNXfBXfUkQsbJh7OVPSzdS0vfA8Ic1Y2zSP67wLLaB7H63VGuiCp
B2P4op16wt+2S1zdKibsTm7RTHhP03ZrHJH2fkYxuLCEXT80eHQe08m+YmogMGx1FsxKNV0mqSku
W84KPVnbqGpj6G9YjXJ/8tyjabE/L9rtIYi3rT5x7JuAzwU2ebi5WNVnG0uSPLkyYhu66pkxssxn
74IdaXlvj2RXALSr7hpQcE69lL00dzTDcmLp5i6zTlRgOF+m1EnLY6DMDOkYV5O38zGhyFSGx8Kq
07e1AJbhUH23r4Gox6sp/XuL5hIXOxSOKiOLjxVlIsmJSO8Ujxm7jNhSeCniEDX+gFUxfzABtCcx
OFdiLQGPljB9rNR1n0o2Yhc4KPTJxnpyqvNU7QsHaOoOYhSgJZAoCvRhG9lnwIpf5WrpC7AA4hJz
GVSDgE4eMv1IO6ehSzgeStW75th7VcTSN2B1BEwI9LWjkK4y5vNQdXRb6SE98plymeUIiZu1nCl+
O11anRqhspaQt2N8KooQOiiYi3YM6hsKkrqPRaCRWkGin5AxFIeTXJ3hkntyQz0SZPae2JcR804Z
TUDxndVzKsVtBQIK73oIthHsdYxrnHO2+5H1VV3oHH8mKeidtKdSU07bXQdw3xjm44UIqfXq7JnQ
ugJnCFIHBeSogHb1sfYEdVveeJWtgbq0LHMLP5MOzLCoao1RS+T0gNFR5p91ee7fl0wfLlydN5+m
ssieVzoXQY4LAW2rvx8trCZN1pm43vaw4wgGbAI7K92Ujaq89xVRxHjN+mt4Gd+LpfwmAuOVzGHs
cA97xoZvWvh+HKVbxYxdt1jFRK0gpRlCk2dFKB94RIUXeVMFjD3kfN3bXf3U1AIpU4b1wUXrvMLO
v3AFVw1PHay8eHFGsX5uKRacBoBj2mEi0GHzHVTDIzev9QW2hAbqXr8cmPhCPcULtOfow0HGkilz
pQ4u/r7CXn+oI1AsiTZXrXCv7bl7SAZnHY5GY+/Gq4yW96FvGM3TnVizWDQ+OBGrOVUkX0F6W+lZ
lcOmhMTtjK+rM4Fghbt2noOcu117AYyxwOaBAKdyTAn5iEq481XzBOSh4IuEyczDsSl1e285K3wj
2wXWlaS9Li4yHmOfl6Grgc0hw6oTW97lURQ5C1VebJq9EOPXKeCePco+gpQQwpN4WUnTXLiN31D+
U7DTmBy3vxiG/IawMw+WVXMUCCi8EJR9XM15CrzGZIhjgQW+McMPUBReY2Fd0sMnKKmbw0DSoXHU
UVLf+cvoykNS2QBWytofLm2UKAqW5u4q6sX0KQCLK65mDZNXlcWdrlrKsmm2LqrmawOSNCeZV2FD
KvtyJ5p+eFpzuI6x70RXPpIc1jm2iPSZzAvWubqAsVz8X/bObDdyJM3S7zL3LJBGGhdgMED77i65
XPt2Q0gKBUnjvhmXp5+PmTndGVXV2V0DzN1cVAFZFSn3kNPN/uWc73jqJFh+Pdr9SLqqj5aY2xHy
suKqLOBOJdd1bN8nofChOMFQr7dRmwe3scmHs0tCytVVCF7+M0JE2SNQsZRYJYRqd+vEaUOoolUY
Q0AK4BesEJgg+HBdy672uBf6fs3O1SF/1oyL6DHCSPadFfoupHnN18LukKU6FZXVhk+QWdo8TVX5
7FReFa0VySjNDt6zB2htMM9VPyJhcShKw5uYWJJmnbgExq2qrIMG4vcG8sJBBKF7UGge52UwYgy7
sXHbeq8dY/ipLKZHnJ3GM5ZxfzPxKB2M1hSgSJHFr4yu0ESjytK9aLboK99OSdFS0fVUlv6pVVW3
QxH80sRxs6ssAVeRwxQ/nxUwHQiSwmE3mNN5j+z3M0W6MLm2imjfuKyQE5iAtyfXROngOCZ+l/C6
YI+5w1AaXoU5ICUj9I14U9CBj/u56g1zE8Woz1cjKlQa62SqNpqY0mzFuGE+un6ZnAYVCyTuYX3o
ejHspMlX3kqybyhk7krBegFs3XjnkNQEwEtThMbEKCpxY3KLfkrIPVt7ztqzmdf+2nXbjfIqRUOa
y5YvwhSdHAjAMrXEnk+Zot3OnfNky3gf9MZDM5pJtNFe0p4Soxy3SjVPIkKkSRUbf83xdKC5LzYY
q9pnbyhGNDrKtz97WGcHbGPWTz7Y6hBhKtyTC3xHyzEi1igSttRDGb50TAi2qWEH73UNR2eHbpaI
Oj34wxMntw/uEm7uidT0YVuSK/oUc0UDzzQrGI8qjYZPbZjJkx1m+fswD3rtlna3D/Wiy44q2wDq
bWcfoFzTdYfIClx5a1Vfc0mIHKkm8qe0KWC2hapPqdE7kDUi/CB75hdTxrjQ46REDuNCCUNb+TqP
Ov+BkBhWkp6Vk+2LoZ+Do29UxtYKDSKOK5DU3Wou+/TRYhCL+Ndjirb3xYKIGgaLEARwoW509sUs
5TmWDt6aMi0S+4D1GI5KYI8DhOnaKUD0RTXcjInjCksTCQUhk+Zuw5/T9gNiWQ4ND8HZd8HBaFF6
B4MtyIMRDJPtoBPTnu1Lte7yOlgXBtfz2ggHtRFkSnwqPGG3WTxFzi5m5zQObLYJDQaCD1t0fgh0
K6v3JkPYu3Lq5shBMOSoauqq/0CVZVmHPiEA/pp4thIiojLWLD5gkzUyre8yMxl/kNUgkCjVAVXo
FDrysXMgu+zS3pPVlkAM7t1pnM557TjtI9cI4ZmZGTXhFnHeg5WIrDx1mBeAB4vRQgXaT5DCt9Ck
2h91bAb9bhiqSzBUe8+O8ycTtdUr9vOSNOQ29l+k0BzsqsmQCaPDbC4VU/2rMEzkZ45EAL8C+pQ3
7WRFt40HKMpAYOui2+Ut9VTeNLcLdXo92QBNExKLozX18N04L3K9ye26bRtxomw0CXEIGIoUpTeF
MRNFkok0GkKGPouBvEqMHUICPBHMngZrbw5sbMjABk3PRFpFh3IObXct5s71digvFcagHocHSN7U
2XU0je77qFu4pemSkLhBauk8h0buakbKE8xMwCqIFaXryrs8LbnasI0k/XUSRwQG6C5Cr9QkyxeV
2f/PJmSyvysDZT1RwDTNunX0UiVF6aHQurgJ86j8HCeAQCuLmJsX4swz2iyCjoNr00lL6O2VzPaJ
CkFwo97boZCyNbwwknXOkkYtOKpOkcAOgM01X4OALDyWLhU7lSRyD7rU4U1jGgxrPWKin5ByTclu
ijpyO0Or+2zYqa8rlNg/26LWcPwmiEBBbBY8LWwKNllT2RfSs3W1Q0hXRvy3hzLTxfd0YzIwHO4l
uKV1hM6bcMNZmhoLl9n5hAeGhcKaBXeJkhSUOeufFv5/2MMtWtvaQjNJrrWPxQ2Bfbjr66l/QfvR
3CNewoKl5yE52Joz4BWRqRmeCho7MJuGn7GCQiXUrJUUZ0IQnXsn1acMYuveqihqVm49ilsdVOhN
iCfoAfRJioLVNGXpeC4CApAhrSK6tNoieVFzN+Km1ImRHlvLNKl5CRgBQI6E5xoCAu0PsdE2orkB
6Nm0Qe4fP0A5LiciuIVLw+ck5F3U1uACGdQms2UGJ1V3jmfas1vUrYHaGAHo4lNPn/UVsZYrCdMy
iQ4VCTdZO1TdW+CE6SKLNdyrkcxTfDUMQddNpgw2HVnLJeUbSHODiTkwbRUCtWSDF43OUCXODREL
7pFBTHvbZGm9gi2Lnchwi1ePVd81FQiAf9qVh8ay4/cMMho1w2/uoIXZucrsUOU8cLqOUBZ1Oln7
Yhw2qQAuriv0eG6eQ4Bmgn4yg2m+JA6fQzwmN13MbDcwGj5yjgPgd+EU33i2crqDsAxresig5/+M
0aeRMVnrLD8EykgPUVJ7qN1CrVlX8Zg3mwL4eHGLnncO0nVWurJbQgnHIvg07CFHQk2dn77rIa+u
m5rv3cWrDJkfhsQI2LHhrTkQTLU1Ya1tGGI9qKp8gOT/Au/2h4Gl4mVgkbRs2x4hXTG/MRpggfwo
M7sbTEBsvsVfPFTTpafce0B8MKygV53DirQP3wd9G0bPXcq1V8hTrfNPatYFbnoXtNV9I6zv3FLX
ojc9EtHzbUmot4iNZON43RGa232gCAXu2uyD5Pppw/76xbD5NjLovm2wMPpW/iYb5yExjcuQOfK6
jMKYiZpNMROXl3xsLwxurgYWRKvGmj9kWb6VhJVvfC+RO7zEWHk5qlekKH8hlRI/siUfLIEtSK8R
faDrh+6ZXhsBaHVMtTEt8riWeL8AIbY1MyMsKhggJyLFPEIglzC03FaHvEoe2eXWjGEoOnnavweb
p8TS4j5W5XPT0hDBsWCfCaGxNUMEv0naNkejos05mMoED8HTlA3yKSiqucbqOPW8Bc9tnOgJ60e9
Nefmmvv5Jpzwf5GAgcx3Hi+yZok9u/fMdM6lVYBShV2tmHhkknPLoqWQU7kh0edQ1WZ7HAxtb0Kh
dp45XhltcWNTwoepcknNZLOd4nlws/h6cI38jCqYfYtXXkyN/a1zuzd2PTOWz6TH6JAER6EWDetY
IVVfdO5MA2JZ4BXtfXdrdt0TkaC3jRWUl8qOrksaKZPzaTWydq6f8Ln9FJlrX3OwIeDUdLnIz+sr
lvjzDZq7G0otNNCed/AbqMgSgaFyw++IuF5Ad/MHaWJvlkuC7ZClxzIxEoJvo1vYbHs8qje6m5x7
O3MHug/klpXZB6eCp/nYlkZxcAruJrdiQOX1Puz2NK+uRFsnR6y9r5gtd1XFG+T2X1G3nmKq1XU4
G6Ca8T+OqD8aS45HN1b3pQReRg8Z8vDVCX5F2dpbtIf31IL5as71ZzgiKQBcxDOR8Nsss5kgIYUQ
E45kd/QcjGCGegCOzQBJV9MlSPX02Tr+0Y3CZ3h770nZn3LbRdJISA/DhHpll/b9kpqDBy45TFol
+5y0ARQW8qAshzQfy2lXhLDZaxOmIM+Zni+SBf5hIGosAUGOS2bgceL0Xmcibx94mWrrz3w9ln76
4DXWB1J4oJGuN6zSqvJWhUEYjNsuyuxGnMEKgptjlrbqccM3bn4P8Pet9+NqE3CDU20wFzDD74wp
TBqYqLMpTMMkIT2jQv6g+uCuhR95It24oBrJEDZn9NGAHLwp2rSxLV8jsm5Ji1IXrEjvdlhDK5bv
JZrTrYe0eKmL+jWWuwHGof3WGjkgvGS+8b2WB9ZqryM37d6DWKcYl5JjnTkns6sREExpB6kuAmKw
o90WJCbWTmwcWnJs5YExP3NS0sGi4ssuBDvpJrCGPUF1wXVSWfMDmbjmqq5icdfEvv3ozmq+1kUk
kLeaLwFd1jaGFrXuFbj5CEsK1ot2Gg5DlrUvI3l/7HORILAp83a96Kb7NoznE3ltOV/P0dj1E7N/
UzTeZ58zzyjA1+uKsihmGc75NxLZHJII3zhYNfw8vvKGIT1GwKV2C7h8hX7gPlTJCU/oo5/Pd7Zn
P0aU+au6r70r3eTTgWiHQ0ZBKhzQyp17LuyxWbOPDGEV41mUweTuXBUPXHHeIxbtGgBxjFspEdYV
gGv/4OcVfIr4ii8umYq/8Trn+qUxZ3VczGKHHBQgnQu0Yl15+dZK5oOdd2fPZjiRp8mlV+bTVLsH
E8/9BrtreJXGVf1tzFQBUT+CO6V3At3tXANlxTcMKrYI+uPgjac2z8OHqOqn6wgLebPxUvsYuTSQ
oZ22r5UsmBjO6gZu40HFOVbujIgpCPPpdaI79y2psy/kCwDC0fWvPL97mhGyPbIJMjcxCZK7wW9O
CH6bfRS3j1iL8Is24tQw26wSTViZnRcvIvHG1dhDbzOiz6olKyWkoc8lqfdBNvxM+ZKUKRu2lZGV
OYBHTlpYBindpM14g46Un5oKzVepbyPSOfBUAaJwVjTFPxTmS2/qbrPG2kvOkWPiZD9ocLjgDXOP
ae2A9fJ1JKdNWtNTlNc00FH/xKrZfYvmyN7x7PHm/TYq1oFOz0hJP2d/kD8GAFGAm94JfXpBSX/0
LYv3XAO4Hafq6KTucYQepcP5W5gaOnU95D5uMdsDgol+8Mg+DHlND3bSZFzu7BBzlrsa4gXWQOws
G5ZrIWFMZf9sm/0r6q2O/DYQ46F6ozv5CfjhgnN43tWiu6EunODWSwY6hCpZzEY2BbqxNT/zwXc7
Gh4yDs9NM384DgdQr2rvtvbSHaH1Z237HdMEyxEfmSL/laATewx3IJU09rE6oujTOsFS26MzdRra
22Qkin6dpIhXGLd5lyFG7l75SwhRG8vrRXC7HTtjzwDG20ZxUL5mfumeYbiNPySkhA/LkK942oc2
gG87+XyrM9WS3BkZBvtGGSYbVnvBDRVXYcMKD0MBIxgJ07Ya+BWswzRsnsc6YoSh1K6EBU5ye0Fg
0Ox78xPcmQkKRzZYHU0xsLl+PWaYELn4Ml1eNEOFiN+xnHNcn2DzO3WvkQ7JbW81vdrRSQ3xfW4I
ma1lx7YGZZp/ajg6fqYM789mP6hv4XaYIokrT8YnSUaQyYngFQefffspbeYhW/XWMEp8wJPvxdie
nESeMga0oD9puVZx2tl7hmYTT2GKrTWCUREmPsDs/IxJhkmr63CRZqgIKjGtkfVkJMiUO4EoajeA
ILFXum6rG3K5zzkkwS9CJ8NbCwMqpCwE/2LSu2AImTQDPi9n81R0qNCsyPjBcXNTzPY28xDzgCf1
lon0uNFlvC5CNAMMEIJ0q3QnfkgBVZSvjrMZy7p8relsMJcOlzpUMbrfqPRXMxl1FcFh1N88YV21
g/gXSZYljQTwkP8krWM21HVH6yxcmk27HKgp7GiXqjBD0lTpGZX0CvVMqvlyC3MtCX/f9UxFo13l
6PC1mtP0E+cirhrWziNM0aJ0t72bISgKf1cD/7+QM1TfxQPJpt/d+aP6n7+Q+v7Xr//Y/v7PoMwW
8cAv/7AtMENMd/13M91/t33W/Z9l/vIn/7v/5x9KhcepggP6VfZFt/y0CPrnnwUJaAj+c9X9v83f
zedHoj7+/l/5XcMgTTQMKGNcdMlkDzoC7ezvYFDH+Ru6WgT5jAdNX4Bz+ncNg2P9zWctEsB1conC
Rib+7yoG5A1w76iskNzDMkf+8K+oGH4V9pJFDaaKGTNadFRrAmjVr4JbMiZjbt8YvNNcJgcc2sYb
c7z85k+/kH8itrd+Rej99jKOx3t1HZv8H674X1+mgMVhzSz5tmlYeEewv/j/CrpDKKDDy2Q7Pwas
8AfdEB3A/TXduiqqDmNqpR/umHVnRoGRIk0lYRAi8bTPWYeqrAnr01+/z19F5L+9TdTNvA9b+tBY
5d8pqhPkz61IC7GVttPuxzJGp5TPQXTVd+N3BIj+nPisdzqUJ/+FlttafgP/oSX546UXPTfoP0dK
++9eugD5k0x+ipYtTrP7IWu7ly4fgGDZ7ALn3uNaLbvwIw8XWXFsdi8lWVgvTk9LlYObs4iCOP71
L+OfPBoSMwiPGm/KRWjz62emYsu3zL6AstUINJoj7vVd5uX517/+MgGWDzBbguXW3yfL163V5U7b
jduSpC9mYEzgpWT1/3/xKnxfPEY9piXsRXj+J0E+IANmwn49bjF/B4BOKmNHSMDnX7/IP3nKXUmg
vOnyCLnAu399kbBOB/IOEwjoSWifsdlMm0kX5b1o3QhRX9jRGzjZ9q9f9FcREg8OJwgaJFu4piv5
Gi8f45/+ZsJuwwKfn6DhHN4rPB+3s4/LUwVF9C4Wz5c3pfmuhaBP/VXK579+9X94SJZX5wSBSEtZ
5Cz+pD+/OmJdFg41cSCuzm5lUHq3bqj7+79+Edie/Jhfvh2OIzAHgbtDZoVT8e/Oj6iiHCjjVpFL
TarNIOPhTNipOjGAyBheUHq/hcFEW8Uy99wMdkSQbu5wxswZ/n7s1GLs3itzYo1RmyyIV462h/eo
pzfNQjlcxemQndhmKqLD4c4s1TghqTNaD8zm6q6wZlqdcO7dt7DWwyLpNxFB5K2kmlM62WoJ33zZ
6WkmnpHZw4uYkm3T2eKqbWR2t0xY1ypu3Lc0Lee9Il1xHWKv/umRYvy4mNh3uh/0ZuJjJhmSQ3mr
alefnMwrzogc3bU9TfYOk7miS86+WVFV371UtBMjVS4LIxT0YE22QlrhTT4S+bliXoedkQSAk127
SMo7bc8/Ziejb+ffPhHKoJ5avv8MOIxkImE8wuwQ8ZvKMcViHuhdNXDNFi+4Zcm2pVPhz4yOd63y
pFzyT5GqedGyj5sYIAFfp+ht22qD8LLbBRnx1Jg9pmWZjW1hzpwbky6ASTTAro/ImkBvNW07rDWc
q2xdOcm8bYa+vJ/Y8b22NoJVIpKxZissbZvEHQ++20ervMyYdE5VfaSdYyaAl55phZHum1Ia9Qk/
glqTEfcal1hcXaBRe1mN0aHiEF9xS1tkXJfuEaGABZ/ER5fq9CxBeKP31WS+x3w4t75HlMkMMQeX
ZHerGAswAepc+AmlPpDLbW7EAOBJE1bXQ4Ltu+lYm4TRUIrT05a7GZzKdS+tD0fTaodmzuQVqfmh
MTTBDlHaX3ejk6xjWWs2E/LQTel4UgoZoVGX7bvXdwfbDa11RSoEsvgVAV3XsW07MGKSF4ADmzY1
r/pE0I4zL4wcecvE7l65uGZQVJMHg0Dv1sUXfyS0WJCRSsZdmd5YBXwGzDf64Jji3VeHUpVfHVGL
ZBU9FxE9TDRhSTaLV1kRZwsXAZu1C9zMyiXmXtZjGCXCaS2hiRGKYWkEJg1WjKSZ4AeOwCEtRpAS
FAg5oWpVOuKhhJd+QIJjHoI+iDapM/c7srMxS3d3MMPw9xQO3rvYvpi+uknmgUA708m3ylsICSmr
4JVoVHuDyh7RkBUcWz/BylqI+b41RnGMax3ehk36Ofpuu08gW51FHJNeAa/wNDu9sVpEJRtdeMSc
5dOZQRakBbRPa1m1+tCWNgnJw6F2xrcWpt7BT4rXQkO0KEd5UXNxZ7CseCIMTN+KzAzeNMK6I73E
hWVXcFvkEu/8QBikZTTzVjT6h6yN1WR7vG1Z3brRSAxO8iMEdrNqEfhtaCnbDVbYZs126qkUznUp
x+wqJK1iFVjvOoE35Ynpg55m2hiFT6NcHazW0ozGQCL7yEwEKaAo2Gi84Mxof+Cr5Tj5F/CTPcOR
q6gGxpfSMVrIX14MNomGz2qGlgzOSWYcHMgyN+1ofJGbGK6Bs8QZUjF7ukwUfatqmIiEYAy+mkwe
rQ7z0G5028+QvIRV7hKsEsTvqAfA2TXwqJDiuB7ZswbQFhKnOQQneRSS7VmQjmpPTgo7eC/Yp1aI
gNAloXic7ohBPlr1LMEtAqXT029fp+x2NKF8Cbw9nAdL/CqAT7R9+7bpTkOtPpVCpOb19gntPwaI
fPrQtVGsZod9VMVHXFY9eoMIFkw7vfWBd9PTcG5rknY2JgGaW8cunE+4EBDNwfQfEzN+wvf0Og1G
9l8UckCF/+GugrAPDpSvpGtZ3My/XolZm5lMoT0ol4aBSSnDiVXsBOtbvhQyDNhh2iOcISOWTX2D
1hcdxtBMbn8MXCz+24pdKnOqUtThjkyK+D5JFg4ZgeFWtMnysvwcmHp8hFitCOZs2fANuhse+6Fs
f0YOEwmS+wzDPBB0M6EbavvpnZya+NNIZjNat+m0jM+KaIl172V1DhAGf9iOZfTbsXDlVzFRficV
AYcQeLGFbGbPz3962OU+emY6UJNKIjB2lpqrGkOAKunwI681djoZ808eP3HpoFXcmjJiRyM0Gvvd
xB7ltiz7cl7nUc1SNDR7tSL0ts1PSasJVSPsngWIDyoi37DqSbFIjf49G9tZ7f1W6Oo4DtH4ERsD
DbnXu/PHAGA54gKSyXwXmzY4UbNm3om/gV5rEzhDjePCG9DeRJRl5PERU+oxTQvLrzD36moHzoAo
2KEpONjIjs0vOGxgKjIhk0+yzXE3GaJLb2mTbW4XqVt+mYY/+isCWQKY+3ELdEkQK4otzCExuw1N
SbJrNwD9FYGp7wHXkZeNvM7BriU89Lr0YOw9cjNmtJri/jknQgFtMtwGRU4n7LE72aY3BNvGHlxg
NWbCfKaqChsdYKHSl9EzYJMmvQ7SjdGVbDE9srtiYIM5mxO/Z519FXhjwDBWduEB1xXCBgEEjMki
QQEuiy0MSgcwASA0AmxZkugTWU1r1wujH9IrdIxSLaqRzOnFfMe8L/l22oyjHtYJc7eKSdDKh0lJ
oRDnjrfM/0yk0+ZQ5VzhyKpXnUI2deA/+p3xjHCvknxc2IiCa+PGnY08vfZk42PQzJ2itU6Zr4si
wYAzNgQ7MaOGF9qOk94YkUiOSgs9Pwe+NpYNZR2+YNBIUK2hYZBb9PDOSbm102zGzLJHJtxYWNfs
Zxx72+VjT/yeyfFceuH4QGphikyJm6Fa1XIg0c7jObirRWxmmyiNcGCDMgGWVMkUXdw8tda2asif
5BcYQQ4StttwuMN2gYqOUbLi6UqbB7dMutfYsow7nHbjKz8y6sE3qPSrp3H7IJeQNSIBkLc88mzh
tJHI/jAJj5gZE2/TZbLrQqz6ma3v2uqbgJ2/63hvUS0k+kcVNCmgRY8NOIcoviHVoTPmw0AOl/TD
yMeVtsNXm2DOIpStRxjW2vEQbxf6ncXzquV9EnmNyxoZpfEKx52PqHCixkbGGKkXgzU8k9sEFg39
5ayvfVTAHzBV23AzgiSjSENUPvEdao1nK/T5RUwVxqhtZtUaABmSK6bKUSlOiIG69OLhSILXZCxk
Osrs6yL1Kpu7bQjLdT10eOlzP2ixodpReG4CE7QilBJcb2DG/feBdBsedRy4C4k21ZcySgcgi0mQ
yn3b5WyVnbDHENCkdkBUqqeyK2RCoj8hL4PX1M8udp0ArIZAam6OR4oU/0My+nyamlKgfofUBIIY
HE+345iQz/mk0EzpMq/SPZuRmQOsB+8hOtT8jNUm70c2sT8ZjWaqr8a5NG6GyQxf5iAT7ing6Ui2
6MOhZgmJFPo0OgpJ9jxGPY0DDB20czyHw6GwmkBu5Nww+68KZ7qMg2hbqI1peFeTG4wl3dSOolLh
O8M6xptzwlqzxkRyYYD2K/jwfnC+OmJVVbSQGxxbBGuRNOk82FJHMVAbu72dB2tOLjhprHqfSje8
YeLngCjLsKLBLlLYPcyCWnRlp4uouWLK8RjATHmEgQqkU5e1n2xif0RkKr16uLj11HwGyIvZEkYu
LFtz6uY7Og71GkZxtUTjSvviOCFp2dZsRZ8uj8gxRzDBdsdHZozqfWCEguSsIeFvOaxQcvi4zWCF
Ns8LuRJgsXTGYj3SdzUscwZoQyZi7M+4rMhtimEsy41XiXYTuAVIZtfAdlYQfW6vK7cm1HUGW3E9
ZFV95wPF/QI8UD2QUTbm69Av2o8Q18Axh52IMMksWn89FlKTwcjf7I0oSTB7XqcWV12bVU+EuXck
O1kZeVPFwNs4TtXgoVFSvQQj0Hbhl6hH5xt0BShObLb6tvNL4zuQBr7LVCAo3aCDHPZk4HFzQumX
7ya6oG5bI+B4yTn501Vs1rrcYvdAUF3Ahiyvc6tx3+c+qu77oUtgYsqSUTHOZeCDLhriahWRYoeU
drK4mrwiYVI/WFSR2RRyjg12O+s927f0KaOBGFiajVV09BiUXRigqrvGjGvuAfSaaJkKk9VNlRJh
tdLEGTurhWw+H1NH462O2nEXDSY2RxH5XEyBx6Y695L4ifVJRJnlkle15QzBxy0628qPxGJgtADF
7GPEnn32GnPFKGnFlIU84ikeHkUCOHpVtnN5j1RsebCWviYQ/iMKx+G+c7E6b5Sf57dDB1d5M3Ox
Yrn0DGwhg0sLtUmSLPuMNTTEdZmbqt80bdM+p3g1LrbCprduvBKhsl/E0NmSYMBtMeOmvBPNkjuf
jsuqO0BvQT8ThQ1H6RhPn5UWLOlyDK4vHfTzaT16HTc6WZdOhExeZ/W+QFgRP7p5htatV/Eb0E6X
jGJlQD/1+kxeDaZf36QMLu4bIkDUVogQZXDJeUZ2aO9k4Q58vkRDOGYlwctB6D9wXaB4SjHaE8/t
MRDbJe7QLRmbpO14pgfPyRKV+hjHAZlmgXOCIHenTcAi+uM8PxHaKoojFvbo5A1W+KZFqcgS5kIi
ZpELctoyuUT8oiQr1L5XnftClp7jA6Kdi3lAgqHBswEEZhwxek276ywRvoIe46bO2U3eZeS5+VuP
AgJyUd51JVynTvNIU8TtbXDCBrjfqX5DxZkEu4m8++BcDS2od9+w4C2y+VmkRqEnzm0vZ2DwMxoj
jv3WzHY2/8N+zpnz7ArB4hgtZkiPkAwxvGrBRTjkAQ9PGcNdRv7VkH4WGkBvtkHrZN9IuTlARIqg
dKlekK1H7EwuDkaaHt5d0vyx0PhPo1Gsfxw7BYHtOSQLYBoU+Px+LeWFG4yeiCIUi44sHoVDLtQq
AfeJ4wOn266sHeuxkrl1rTCU4RTqyP3IK4AHAmQjk6eg9Y91oAkWrdC4riT7J6QBrWnZW2WM1g+V
+OPmt1nZ/1/C/A9++X+xhFm88snHn5c2/PnfNzCO+zeXTYnpAxdygcMse5Y/NjD23xyH+VEAc8hl
4SLp1f5wkbKBsU2LvYjte460rAUo0/4ezMYGhibC8YEUsdKxsZL+KxsYyzT5UX+ebppMbi2GLqTA
+XgEWBT9+pghvO8mAxb8FvVJwhCtgv3lWnpbzaSbM3ONMBHZbEvwIT8hpPP3InffWSptVJKeYyN1
ObyeuXaPGHde7Mk9EWRw5aFsTBvr0CGdgRdwGAa49JM9OrvRCVdwP/LnFLXvFSYzRBL4s/IgXNtN
425IC8ve7Twg7DFqd14234Vuha+/sMWJnQzWlejDShO2JEAPaRH7RV6l0E+Nn1FIBqVDQbg2lssZ
cfFD7etDouDuzX37bExJtHYqnIO1VOI2bixYA/N835GQGbHjAQlS+Peuyvu7AZr+2qy7bIuI1zqQ
P0zZyKajDUm47cuHlhz4xSILnty8ExiwVgUZzOhSRyIVQpo6hB9HdMLljhB1xCKNGzy1ZnWJQmA5
QZ7eVL3doVOKqt082tlnq80ddgx1JD4cW11OrIJVhJQNRnIc1PSGT0muLZsh6JyP11pwgfZLXryV
BsR/D90eDYSiBI36qyYNVlXoP7WOgXYIWnLaqqdxEs0hRzB7J9re3QY24meNQF1MBoqbt1JPGswI
Vy/KqRWELrI6mCx2s/dSGe23LXrCj0HBrenYnE1dIfJABYVEdy8HXFw5V6sVz+/hYgjJMzbfiwZ3
Vcj+QSQFtQOJruVqLJsnz0QPLw3EjL7Xma8GgArkguZT4DOFi2+mTm/ctH0tKm41lyLXwofQuNG1
27VQctHrAroOcRvD+OsmvCXOQCIrKrTumWI7uGmZSOyQgL0znBw+nVK0h8LInnTj3RuIGee1VPNt
rlCjlz42XqZK6LsRuCwXx7Wg89vY1IlLY79kDHvXWW5gmhKUTFFh3Fqh+i6CbJ9OI1VM7p7sko7a
py3C7ZHehIA/BR4KnA39pzKfy0Y9g4DHn4XR8zMumB6E2C9XYzO4K6cewovgAqIyzI1dagztwRtj
/awZtZ+wmE/bmkeSGPT0HuGEsa79LLq1izzeKK51FgmpXPfuEH4nGU8M8eVPvmtC3FKNfWMzmF+z
yWBth4J34xezOEQwVbaVE0Lel4xKIzOn2mLWZ61Dd+ESMbu+Atdff1FSpGdt4aGcE+yBWq11ePQY
55yzFlI5bIunmeiwNefXOsN2GQMVvcPtXb0Woz+uM8fMnjyNiD4uLR5Oi3j0KfN5UGQOwz4Cnm30
97rx67OMomIzeXV+J8X0GTjpAJm6zE/Mc7GkWCrZGlUHUkFCy8H05wKsXTQM2cYsvPqcyHpawZlv
n4gaX4C+Ij55nixeUimC2/a3snNi6YF9tJpWqpX9F6Op/IB+ClZKo2R2xu8433Fiqk1idUhNqEXV
k2WE1oX4Qk9v8t9K3HzuxfLAuGRZx2q8dIU7XGENLu693+pjZCLUymkASnuV0K+s+9CNG8hF/bzX
s5BbpkEDAlbAY6vWC53/zd557NiNdFv6VRp3zgt6M+jJsTwmvdeEUCpT9CbIYNA8fX/MajSkLP0p
3HlPClUQSjx0wR17r/Wtb5T+6bFvqDBWOe3hAdP9TL+jakuTN7O1IB378VPrNQUZxpNdbztfAp+c
MvZluBOIQMp56kGblofOHdEgVbUebI2xSx4hm2TgQj2IQCBWztA9kOIThlKu0yx1LjJfDLA91Pyj
s1DwpsXYHwiZkK+ZqGmrVzIadlNfBQfcGKwwmshf7d4z1tJr0Z+OGoQcd3GZINJ32UJbZbKbHeT5
dKtc9VgZvKmdgxJ2Hc/Y9z0bfIlVzjY28QWOXA0zeBGrNU4tqMgN6jvzoIuEVPd5dG9HobcnO3GG
dxHQk1oFHq2EqW3clR5U+LzTRjsMH3srT2K64b3rPZoM1RtoExHqTC7OLfEZO5LCTOzatBq0JBOn
ytBQo7IUX5qO5j+jiy62WiWHPRvxGLIUdE+cullZr82ijL4Leiwm3aFCfcsGanzTjGUocqO7ofM2
oCcj5CViiVubIo4JGjaaXeImxYPO377tZ9D4rjPQ/2/yaJfzXaV597HDnAy2B1MpnXeMmMa5x0/9
jawZSsrSSNNNWTjiQaPmXzMApNVOP4+/PFjBMZ9WelO5Z0l78iLqNHrmZTChi3Yr0z9MqEjXAe34
VWLiUQBzjK6NDSJteFRJTHqY/9CVJf2YjhY237k71zmNkEYl7onU5f7JJ3bjJnb0/CaN4u8gVo1d
vBCujQLXO+rgajf2mb3pGs1AF1Z7z/iWu9dJS7P72PKno9Wb5mmJnQVzO4h8NY1Ds+tdpzkAYIl5
95GahUJ3mh3yxuJai3ugArMaLqEyPDgAEHA6OETieST2TK5d3lASeRuZDcMedp/c1CWrXdEocc57
BihRDo0hGWYv1Em4h7niayHYM5PQ6Nr6NmHeWoMxwC1iSXCKGqZWPyacgsSDc28i1LTa4EYbS/Xg
aC5tia7bjdawNWpJcDmf7WYiRaksSBqvxgOd4kNrqbsYxCCtsgS/jI5E2n9tsR7RhQHc6G0wSr9C
GTyOZQaJiO6ILTuTnq5B3oFXr4MyQ3gXLxI8YYKbaE1/R2d0nyj3GSsYMTSuii748WtovM/dokq3
x35DpiozR6Be76qb89vKjLJHOaLe79mNPQPQ5oJp1RVhRvjXM8O6yKdBRyBhp0/+qILbCckhcmP6
lLU7BGuAIAPgpkw/UkPckqmwzgfqrdSx9u5YbQ1PU/QOvKvSTnZl66+ZPZODOOCWrxN3B6Dr1i3b
CA6XfZtoZODomnx2GHuX7CPODqPSEGlK2PShFZkbH3KmjcTuUBDk01j+vK6modhJ7E4+nfYDFpGf
mig3CRuttfgHjhVbuK8jzPVdtXbtLLSlQjbgMmuqbUSdrgCj7JfiHvlDE3rg1aH1Rtt8wpdXNti4
J/Hu896i37gdy7veG0Lfdl+we24ZXhIbzgQa4x46owmVp7Pvgzeotbdtm5fLnIYdHYv+RmESEe1w
CRTrsqfo6lOM2YOurju+pHlGcnFMP4lv614K/ASWNW7d3vQ2KXTEU1qUO0jwPe9u8EDbjJ6HN/2E
Zya3yoVFLBTsK6BrTP81stUc+qwQXva+crcVVfSRRtoG9MRPEZv84XDXKGY5DOQacWlb5q5xxp+4
3h963Zk3+JRnaiN6yXH8oYs9u04ZYTpuAPaprg9N1wWnLMxg76TIMfj2ac+6NNK9HTM9Rme7nyt3
XxMmQhIMfPE4n0NNn51bHwhx0/UDBrPopjaRfq6kpet7OTgTaUNYglOjvoodvzo6HZerajARppN9
Ei3d6zJhQfcTegvDxpx8o94aorifNaJLJLz1u4l0GR74nuItic+FB3OEtuc+0NOfEkwy7DblHhiq
0+oumMhhSMUhOxoDnw53fooB863ZMfcXQEdA1czsQyzXJ44q80MZxN7JUSXUgtzX6qehxdMYj+Vw
oN+PusJWM1L/3jrUbdvu2xZSH89u9KBHcFkUectXoB3lOvPz+tgSrg7pfKSrkGL/aATx88RT2/u4
wM0o6uTK02v0yoU0rw1cgxeWF6j3tu/FbQT6+dnm87YzIa2fGGTNjP5dv8QGofNNq8bpHjqCaLam
go/QBPg76eQDqnI9tR6tyKaQxhVlD+hWuym313ZLMdoZ2M6wqmfqfcB7vHjNMcGJ+VrMghkmXRnj
sg4wzHlNkx2ZMxnANKJo3YgKa/egm0+ABPIzCvXsuqLG2hiVlJcNNput1NDgNw6dOiIJvJVpFRox
T77/rc9z54QaGnqIZ/cn0rCR5JpkU0xT/p0pIjbFcrGNeEILYzHkK0e+lTE6Wjfq131jPPpNtc9g
ZHvmfprTpzp1j/78M0JihUzvp6mnA/J8bJk9CaVeX55bpkZmFl9EJgtxjpM2q6O9j4s11/x7Wap3
qu3uQJ4e6XD28NLaBAG0mbxK8uvJmEPDpZ5S9bQvxaKcI0Ml27RRpvbtAC0k8mf/EAUM1rqW76oa
aPC7PfRbY4YDL8U1oj5pbeNgLrZuGw/hotx4roHbH4eSlE6V1WhCIKO1KVwdz6YLo8PZwVpea/cq
KuCFur4bv+lAErZ9JzH/uaom7c/NG3Ywpbe10rm4SfvEvYKFeE9eTGGtWmiD9qo1LfHSg8qm3SnH
Zh0VQrwywem2AWlSiF868dxpAfwAi+TxfdON6b7oeuJ9jHJ4N0sAmV3VRDwH09Cd0aPgw2qc6IK8
gXGHzbp+bOCTnU1RP+R6Ju9oYo0bQaolMXLx2BEaEvCxQBJ87LuB/Z/hWhnWpyhgYz7Z3kTbEd0S
/Utb/56S4mKwVuPTFkYDj8PX650rBv/n6NvI2nobJ0GLcDvMvbLbt8tA0cHtvG8jgNxVSgtqdJp+
D/KpOhBgVT9q7G8JI6y9O7LfSTaclQpzJdWetKFml6VRFAqoGa9QUOJTTIbWLUhWGs+mbZxolCbt
UTllsXcXMY6xyHLyRaAjBvcZz9EejyOXTbewJDk06hcphL8ltHR4VrVb0wAmqgjsEyIgq10EQYOB
cCNfVELzh2CILq51mSwqIlSTEytzrp7AsqE7aFEbyQzGffQhQSpVpWin0rjUJMVk0aT+uab+Ysc+
NO2a7PYn4FZqeUONFw1zZIkKm1GFBjMAAN8/UqhFFQUXqzlOi1Iq8Uv9zYvQRKx0iVfLXDRV5ewg
r6KTrF2qRXOFENWetoi0omM5Fhfu5DXv2HTe7UWtNS8+TzLVmUsuWq50UXUxDcm2MHKQes0Ftst0
0X+BttLume1kP9NFHaZ78byvIt95YSLNxwA07E1V9ObJ1LuUqDk0ZtmH3Kz/kJ4liwqN240gLVq0
acGHTC1YFGvlh3jNZ4J8435I2ogC39I5QuYGEIB+06J9yxcVXD1KJ7QWZVzzIZKrPwRzXCj5LTGb
91zvzWuxiOtsOxAXwSK4GxfpXfahwgOsmfIgIM2Dgjptgmn6bsbzi3KiayZILJYaeTZFt5lwQvwj
uvj/Tc//MulI/ueu5+p7FRff39675NfG5/L//NP5DMz/XuKUXd300DMjMKfz+E/n0/f/W4eEZ7ue
rXsfMPj/1/k0aZfiM6AyNXzqGnfpev/fzqcJdc8jJNwHAw922jf/J43PRRr6i6ZzUbcvqlXKLIOW
p7v8tl+lo2Vs4ozVgjScs9re0fnJ8DhZ3pr4zmIfw2H/iwR4adb/ejyP2CYdbTVNVrK5Cbb+/XiV
ZbCoVFUcMoIc17bRRfe2SsolNS67mEgW4+OMAfKX+3H9z1//v7C8XdcpHpD//V+fxECEP3LVae8a
9JFpMH/Ivn9V53b+0KvajkMpHO3cFTlk1sq1Vhr/+pfz+yQEXg5FExlFP26CRbS9DDN+OVRFFMfc
uCbeS5AS5J7Y2gaZBFmkeg690nDwc0mP78Hyb4mvDw9fn+mnw/ucpM8WGw0lTq1/N7FJcse34/ht
mEsqw6EorZ0kAfjaZESIMLIGY0UBY18y8xCv6Oq6/dfH/6y74geYxG0btmdjjeCfn6wM5CITKuwa
IoSJzk3OR/OhJ3vyW45RjKxi5IWs2Yl9akyBYUr0e4zcDvKg0aSnpmRn3HluP+59Ikaeh8kq4n8m
M/9xmvTpef/4fSZ2i8A2HYsh2Kffl9YOfpZCF6HwEwQPeCk3nTO6oV+ocSuX7uZfLsgiN//lgV8O
6Dvk0DseL6xuO58eeK0l207JvgtR34LystFmGCvOzMVjH9XsI2uR3WZQiNAbR9vSN0lJhDAyncc6
z+VfZOrmp9fPd2y+8R8LDnYTw/78+rHo1+0i7QoZvNq0P9o4WCKTzO4oTAP/otUmGZwCtItp37y5
vG77bnDnbVdMBB+ScpLcIqHXv9FSJsMThyj8awB89mMs++ZABhDCnpjZMzW8NNg0DT4vHEmt6bms
hHYoSQegZUQLic5CHV2AftH/wbn+xxtsLXfw1wu+nCLiIoO7vLyHn9/ARkqDZQK/qUO/2FjNleis
jZTN+FC0br6uvWZ8rANBtT/1RnCpF/g7BRuUc9tjN+ETLA+AqbpXZTjaNTyL4q5wev3biP91MVQX
d1luNC8+KsKD1/XZm0VED8Z+aX7vZw25LhFggw4qTFmPNn14Cu1qxnFfKlihcVDcff18fZL+f9xQ
0geYibgscYDOf19vNDVE7POSIiQ4GKFCj8Simxxt/fVRPr81XFNDX2ZmSxwAs65PLhQfFUM/chdC
9mjxs7Y0ziLZHVQ7O+/+AvT6+nCf1uvlpJhS+8aykNFC/xzO4WFmSOaWw1llHV/gpjjyw0b2vAQc
fX2kP7wPfBiWLyyPjOuZyy/5ZbkuR5Oo8a4rQlQR8QVIh/Ehc/XibtZEd+yttLgribq9/fqgnxfp
5fQWZ4rNMsQSZH66mji0Ar2QFaZd2kOvtPh8Nqy54E3Eg2CQhEGC9+MEOuEll0vnoXW0v93QP11h
5qnUJai/MY4sN/yX89aGZQ+tL1uy2tMofXUCA7q+QmRm0kG5+Pp8//D0cCfxKTFWRSFtfDqYsjIk
fXncho3mFXd2OrDSpoNHKAkeV6Jm5Y+vj/dZMbA8PxZlFg4jRsRc4E8vRe3oWSqCEpK1EPO8thkU
wUjyasQstiQBcT1r+XxteIxdEi2LSNCr/fTMaJCuiUpSPzvUzE4uqijtXnu37V+JJcZHnJD1jnHV
1c6RLZuXr3/0H++I67p2wMoMz/HT+Jlhcu6adNxChrMOW30qk8grqlOAnPj+60P96aFnE76UjvCc
ceH+fvMrPxWd4JQoh9rowjA746LvxgEyqfCPcHCqU2IpN/z6oH84PxxFi4EI3a3rOcuP+uWJmweb
wJKKRsmICnznWVV0wS7dDSsn0s5fH+oP7xeQauxsHMyiVP58+5NJFAQB1FBwh6TaEUZOgpw1+1tl
i+6ml8Z0gOUnGej3tXMeyC78ywP/p3Pl6AFFukUl9ll83uuzN2i4YsLSxmG9xH8AMmmCK4zwwV9M
ncu5fPraATPB0xqw7/b+VdpSoAMMTOYyJLS3O44V3u3OBauEz2a2HmPk+9nGZ9xx1MRfb+kfrjOK
DEzPHgfnyf30HAkfrpMzuE2YCl3tLfpQt4lgQIAQApNmNk+sXelgjku+dcK7V0Di3Hx9q//0KMP9
djwH0Ybxr1s9dz7kI99pQjvRETzT7z0MMtK39IpuCPwwCCY0i7/VdH+4vayYjkmFEbg6XOLfH+XF
WauLjsUzzuzgMsJRRCcOETYiOVD8u6/PcLmIn24wrkzT0ykfXYK7Py2eDTskH0cjsyNqtcu0bB8U
8Sp/qVL/cBBz2ZgZHnoaExf072dUMm0FJZCwIsToSslwhbGFopgGy9cn84crZ+p8d0yeWM7q85Ur
aGohwcJkPCIYfyRjp8ML0qBnVjkxo395Nv7waph8S9lJeSSLoe35/aTamt4mskOovJzxvkyC1NwE
OhXtTB/6hE5PuwZSDqFrIHzk6/P80/W0kSQ5y8ku0JnfD61lfKHkWLVhkbvaplX2q5bx1fv6IH94
9i3XCXj4DSSg//qGB5ByvVH3ylBoDo/hTNEw08Y8xnKAoZ0LHJJpEP+tePnDx5x3HYswZ8an6vMG
arYJ1J6KqAwBkNqPFbPda58x2b1v1VmYueXf3vClb/L5BbDYyVoBOV5mQDn4+7WMcS2XxezWYWZZ
mBpwJUSkiaSEGfMyeA8sDGQg90EwPMyNH10H1UCKOHQ+/Fqxk4mfjW0Ud0Nmsgtoq8nbo6WwkIQP
yatjp9T+uSMHa01ZwHDGFwGIJhxtYS3M7p7CpXn6+qb94Q3Av75AP/n26sbnb5PlEs9oEwoZmg0q
V2iwxEJ6GP6fmF6qv8Sx/eFYy8LIh8HkXrH3/P3KeabfMAzMKW5dLUatPsy7udVoSy69iP/xaTnw
EFifmEpTuS838Zev+4REDLr/VIQfHY8OcN9ahxC7saMk+0shsXS+Pj0Q9M5N2gyLv5uclE+fd7Dg
2kDqLS/XGLOjlq6FMNZwmz1BSfq3SgIlBfHi1POVJNQFisnku2+Ivou7ThsqYCU8Z9eTr+az9Jry
AfwWKj9uCW7QWqtfv74w5vIx+H39tlmDqLR1E6Gi4X66CcKeOmcClxfS6I9PzWA13wuMXGemFwna
6jSNX3s9ae+lI2LGPRBY13VrIkXwEoH90Y7XiaHLm7aWqOCgTt7WRa82GH+7I7kF/s3gV+OeGRIa
gMgtTwOomL8s2sa/d9RsMPnCU9Cwtf5XOUPArEbB6lchgil8v30dNOsMlvLKAZN6Lll+LuG608GQ
Cbl/sfE6Fdl8+Po64mX/vZNC04J6Dn+947C9d7j1nxZVv6qnJiXxKfQko8x11oo4uWI02sJ2JIoo
zbT+ymN1Ws1yePQyMJkrNDgEXSAz+mnm9eNItJRY046Td/2opbwMmcR1VKMwmFrSpnW0ILYsrlTV
4pXGqdMhUNAG53VIyKlK1Inmzabt1K1I4u/VlDy43vJ4WeMhLoN9Smj0SkDnRHe9QDnzk14hxCdF
RA96eNOQNUSytZPqqjFaIGTZvmumBx2PhAq+mQRyaAUqvTy7mQZ1wvAwHwhtQIjPhA+TnwrmK9jg
Y7ZxK/fgZ6jzmQTQSpkOcyseofci4XHXjeOfOzNF5t4eJFYlKzO3UopdFhcH1ZXvfaRtIRHu7S4D
ZpZsHU+9WBKAMopQh+ZFQuRA3MDzy7StxsyIgG4tnCHvjSAi9aGLtzb6h44g9Q0TNIvxuPOtx+aK
ECq4t/Vok1fXFtkeOduluRhzdBPdZSqNOKxm7Tw5ya3dBvg6iuqlygpwWXj9nejV8sTNNNlr+t3P
tDQ2janvPOecy+gtLTUuYnwvJnVIbPOy8eadIa7i2Dwpv30ZAfh1LiZ4mN+rdsj3Wka4dJniv/S3
URyhRZpOrTbmm1nhAJTOsakA3YnboTl1uvOs3Dd7ttXK9JwrH91vO5GZp6FmpDW9dhvz6Db6u9//
nE2LqSDKDTJMGNrvCzKvCY4+ePi53ao7pQFGyMnyHxsDF0RAi3ce2gsQwB6by/xoCOO2wFPuFanY
qjq+N4W74ynGgGozlgNboIuIuGVrXsc5mchklVwVvfsQ8zgXXgbJoAOC3GzcKMfaMyMJMX7gBdk5
ZAlsjDG69MA+zp370OTdm0lu4SoDVlJosb33CGG2XEZdZfei6SZIRsj8LT57p6wvLaS3myjS9ja5
Ie1pQJbINGAdANDWMu1A22cNce88dxZKCT6zlXuKYcNZ8LeqehjXSHWPoiVHGuzpTgUPiFnXAJju
/FFzYCFVF0Hd1dgsR0QRFsDKNN0ifHsBxfuDWQRe8ORUYceWBYRN1yxPuAkvnBpzRlwO29EAFMsy
+ZDN4k4fyhticn7M2Kpmaq61jN4ZSq6b1tgaknf7R2rkJ9vJN43KHjP9uVrUPbwmaTbiglaPQVeF
WtC9oltBxE3cGPPxn53fHaLaWFla/ZYo92xG7aZsuQgjnmXVbvGg2IBK/FM/4f/vVRi70aHOIQ8z
O2hPGGN2hSWhjJgIGz0YU8594SjAVmTgoNTjTRH8HeaenHeOoW4rvoqrEoSCbIBIYU0zh3JVQXTU
6cnqfXI7cwHJlTsVrCOgMNAHZwIulVLNizUlstwXdWLhc8WIjHE7x+ZAJlZzUSTOi1lBGy6yLeko
JGs1t6mdowx1M3+DAXJVxta2cxsSMgjUXEU+tQdzilUQ5Ktcuu5d4UFyE1N9SfDDq4JY8eh3YsuO
fif04Duu1DNyjltBcAHdTNeT2rpU9hBmMob0rrw9uMBFOHmuJmxzsWQJ0siXxWqB8Ta333Ax3zMI
vXQSfnATh7MT9kKQEFLl9WZmwE69vEqb5EbP34w6g9KvnrtgoS+ON5MEDll6zxnLKrETkAvqH2Cn
27BGXrkxPIL5TCtxnpzZMw6TaZM16tenpm2LK5QK1S4QEpxs2QnUECU+dL3ouvtYtSJhwYnNqwxI
N5LSzhPzuoWbMexxSdavTgIxeFMTSryRHlIMf8KU1M+Zd4yC3Hsw0GYtjl5013YdgI0Yw8g0uu0o
DBgzzFmLu7QAVkbegEWVkhXq3evm2zmvfupGTRLS5M3bBBhYOuVBj/AlxlcIpuA7JlztABHShj1a
e5eFqc3bGiniPdbFt4AgiQurCbCWdzogdptB1AOvKJJgq0jcgxl06kL42tzviStB6sEyexUnokAt
O2EWHKpIuxf1lD5PJvZWtOvgnBJn1H46ZgfoE6Y4LD/wOfLspEVwnworuqqQYFG62BVoE7/FZNZI
5Puy6Zx5q8GQ32R9g2Y+8pS8QDDLAu/2kfoeCCvXd4pp9Hpshm8Aq53XaebgK+mU00uLLPPQZQLT
Ow2pfN9HVkKOQes622roslsaKAXuh0K9UEaXP4xRwifUgcIWZdE8BrGCQu30cKk+KNS5mZNa4g/J
99KO7jqPF55EVGjk9hzYO9MG3rfK8ElcdUPprbKxCAhGnOZerTBGYhks0qLeJTrO1BGp5sacTXvt
13p9rYmqO6ds5p4ATMMcbqP06CPjOmhWRRRRafsXU1Di4atq6b+4tkZGTbesPZrL93RQz14DmBqN
UHKErPCWtcrZRZJcxBJ5CSJB/84e6++elGVYsSm4kypv753Ms8Juph/Zm/Voreq2VJclAVM5inUr
2XaGy+esFeYr3avuhmgA0vSUnR+Z6piHWLiLftvQtjNNzbMeJVvCNe7nSGWbHpfEkdEdXlAXOvqm
IiR3hW2aZALIYdu0iwi/qvMR537mBmmygyc47SJDwPT0M59AgoTJ5iqWqu+3Uh8bwdeuoJnmT7qM
1hiLizX7mb0hNf91FGlO14vwIMg88zofIxSuFTDuZvZx389FfO5nJJael6iLBIkisQNpoYiJhA+B
dnACH4DH9mTZJEdUKRZlQzn+NzVk1O0IwHB39lhEeMaNQ0kRiLtLWUTrTskFvoX5qUW3tR/H1HhP
EUP9jGInftB0t36dxU2E848tH0X03gj6eAcdJrsa56g5Y+5MAHiUMvXWNL/qteMK/tsjatdBZknu
0tBceoGhvzZtOoYVxPrjQI18iz8uphwiO10VyHqmZpyPtnI9Qk0ddkRDY1A7SmW+o7jCRs4gbtPp
o9w5lfnU6RYDU60SzKXbUc5osxJ9OuVIvBKMvw2XqwawQU0ivIdo0PonO6fjF4OLUFuYH1UJpEBX
4SjN6YcP7xvBzcjGNh90UaC2QXxJRiVfHoTd1tXk+KBGnNIeb6oomJ8g2RihU43mZiTNtrlOLfwi
q16M2quRTcisdDNBrqLKR5Ik/dMI1HItWp61DYJCTLYWAJg1fkarW6sql/ukSrNtRJEd2uxrjw5h
dfeaA2wDpzEsLR5is7l2yF3V1lOCBXaVl5G9i3WZ8zXvwFCunEGodMfWODiPJTAFvUfmnMaNde80
AaUS9zk/cPNMQTZbo/ZxXpZvLn2rO8V04LWrfo5DzrQZ1tI7Yyoi5pF05sMZULfaBJnt3HQWi+/o
Rd46QZpJFrHu3QmjDE5S9v7Kg6KOlm9QLOaJJaLvLvCJK9lkFWFDioQdTM5gvRy9f3aHcrwwSumu
HZWcnDYuwnLM9HVlWPnOavlQT4j41wQUiz2vbb+DINFv59nmXB2zh5ugtJ1RuvZBTHL5grCd/DYg
KIGTxaTmDq1ZkD8XRHLvcs+UoWEPEPp6Uk5XQk7vjtb0F9pY2IcJJtOLw65kz3A7uzEbp913vtfc
FaYDedvTkrfJrubHhhyQrRDVXppmcdN79mPXgvLVtWEAyLTUh4k5TqxedUQVTAIaZxrRaX2xC9u+
6H0nhjrdE7GLaqlZjchED85k6cjGGeeRJDMTkNdAWSXXqTLyVdtp+XmpFq7E5Lb1sZeOY6Ik1x2I
RqNacviK+Ga2s8VVgyur1Gq+bGSJ40IHfnFvDp6+i2JrvG9rzd9Hia+2voOeAFXwpWYrzKoYrhh6
Vqn07wi/dqcN8y1Ctwu38e8TbyxvwPY1Yt2YWpLuB2nQqOg86z3R23hnF1anb6pJpOAjHGgOZAoZ
qybBqhxNQXNwyGPdcPWLM7nJ4cTk+ZWItYDEbZXR1LYdtXejAfJ+otrirKa5e0sikSSYsJ0Y4o8t
yBkGFwSHJPYw7I3UQSBYiupnofXGZeMmzoMKKgLEpaHisypSi/xgNO8sprXqNxjVGhfuvNvf4JMz
w9mv64OJohYnWWqepsD3oEa5yWUzWcuj3c+ntuQ0oXTQKSNRz2CHZODfsq3vHS2htU9hvp60Dtcv
nNl8Q+o3exfhlLc6hezWdpIGaU4j5hML1ntiBdV2plo5dVUsAFap6rsaYx54L940taYOUgYBNhyh
zjE1J3tOCziT9OItI8Fp7Y9ERja2RV7L0D4BAmJvMvfGc9phWZCR92iAz177uTBXDBR04Pu6Zx3S
kZSkqS5zzPJBFrpznWxjNcgNymItTIcp2BA+aZ0jSgRIYDWOPbqIFJ7mRBoA332NIT6mC5Hcoago
91ncJhezRAXKH6tqh63JusqhXt1a+TBfas1E62IIJDOhxUlObsFdizRDgmTGyojjHTWNPvkHnv36
KbFabSOHNnocM9HdaAMxyeu09upduVyizssneiV45L3UbUOvHeKtlT/z9WMVr8zYuLeNfKYDBG9o
xSyQJoIRV+lF3LkoN6v4CJr9u5+Y7crqcG+YoMZCoyL7Bs0wdiStRftJgfMTDH/9Tc0V+5CkferJ
mHvx2uCVtoJag6J47chACYfcwVbTGt8g49TXFuvCtorL+dbLJZLTKNplBNbfJP0MbqHJ4mkfCwIH
yWObQaG4w6ZHjkwRQo+1DWR5obtdsLVdKbaRKNuTH0AWSuoi2MWEM5dd1h5sNnkX9KNAeXgEqUTW
ZOA1mOMnYAsxRh1aAFZ5X0wA4VUnmyP7Snz/dlSdA4sEHd4BuRGR/drjEaS2G3FpmvyDYnNbEaTw
klYu2H2Kx43RuhGRcnO9EXPib7UMABKmQtoKbklcUDp2W5OYCArN9mLKeoyYrXwECsRGxXJ68jd0
DHE6tIy1YaS4VoghDeg7RDgIwI8/ZFM5g4TWBOE3ntEQmIWRD3ZTHGyrXnMvskIma2Ou1V6VmrbH
JYhFT5Ue7rKxvBozp/nRVNgLvGq86+voA9ek75I+LZ/6IVb7YQSSbNbDvQhGk3l/4zwu2XIXbRwP
2y4f8ouYSI6NjqnErqZjoTf6wSwGnRBUVMEJKKfQELG/kiXAEKE13XFmk/cDOre+k27WwYvxKM56
f3ywbShUXH8C6BsbeyDmV9wW1reUzeoG3+28LeTAE25ELd3hOiTCeSYRBsIgARi0IAiNrS6DQTbb
vIU2Zw7CvvLJIDoYSfHD6FL5KCNhh6zo6hi1xJcaOHK3NtlCrwOpdCtXVAmSGCt/pFfTf0cXXd8E
0MqeTQVFTTjVvi996ySHqNsgGmwhuQTqqCmjCsK0oq1c22OznRqr494Vi2M1UdVPrNwpWm+YVZgn
kp6JY6qHutkml4GbCEIr+ejqGh0vLenFsZ2ophMVqZ1n1PqGW1ask0ZrKcHB5wSDv7e4prSIDB+1
Hk5e0cm1lubO1iExMMt90s8VzlhtKtpdOeQZ2ZFBczvmBWTDlLVwKPN22yCUwijA2uOyhyEHr6wv
XOgX21z32TMHaV7tDCkwZqE1QzwdWwD4KOxJxMlydTHhIbr2XOWeaNe3u8m1Zp5T99hirqw2gTXU
V0a6pMJSAYYaVd3Bz0mtm8hG35GbG9+SmYiTWNIzID8X7wspSckKYFZYaASUjHpDr6MTOhEt87mo
01d90t3LQuBowbp+qSoKfKXNbzaJyWsP3Do0PoJoB9P8WScA4HtRTTcwz4qdSbf02Uon7VRgpyOz
a+wx4+lu/xApszrjDpk2iVNdSqW+MR7GkN7pT1WO3UDr62LTkwW3MhtXrjsdl0FhYPKxQX3dNKrm
u808FK039MaisejrRXZ/JC0lZWMuor1OpC9v+0ikgh0Fj4MB9aPI0h+5M8xn0TG6AjY+e2vCFNKV
reS0d+akfFPUVjuJwO1gAPe4HrIarIbJmuvpFCsr2gVYdwRpXt9sleuroSy0LczD8kHruujkQzrZ
gYkDwzTBlyeXGYvTGE+kZ7ivkKimTT+n2NHbxHvNRVOv2TcZYZDY9n2PsnxVlW6zMeid024pyd5N
3cLj85HNsCa5W2ArZjCSKUTCIDgbeU9T2hvIK+lGeVlA83wooYDyQan/D3PntVs5c3bpe5lzGszh
YOZAO5CKrW6FDidEfx2YWczp6v+HbY8/qaytDRMYYADDcKS4i/VWXOtZIfEJRnY1IoviQGfGfAQG
6RH3nD+Lsb30zBhHkzc037seZgZx8Hcix+FOjJG4wKNafbQj0m3UvH7WzbEko8IBsT8DKlncKbny
itA+pg42gcxOMHpOdtvfNKFoH+asG3d9wf5xN+YTR5fVlGTXRjhnOA3j34vKZXuPBwMKsq3ulnko
rtSQKzbOwqrpSKClfsRrvezTAuqlVgJWcLnS0ElyuYj6llO2tM8C3TKX3xMr0hsldLTDuODeSIzu
wSDM5YjaAIUkWYr7VnPETyOEcGDUSsvqgMrzYtcimI678vsUpRjiTkbHz04yjb5lVld9Ftd35HZz
bJxP37ys+RUnqXN0Gi4URquZsct7KuF+Y3E1YYkwL/LKHn5x8aGVpNOK4Sn15vhz7qbkete/08Zh
r2nhftJDbgs4eit2jr4UXyOiave6YfdXzTCaVzhMhvtFn5lCRljbBx0zSRCmmstxJ9lmPgHX5m5a
9/JVHAmO8uzwUzQyeIXRkgcJXo4HZlf4BFUZ7lMIabuwyiYBfs8Ux1x0VFIG3zDj+LhlwSiy6ltY
jBNna13ISRQJOF2f4JQmFuIKd9ZfDZa5q2b0Qj/DXPPMJaXzYS6B1V3EqXpjGV50M4ocequpCu/Y
EL2gskNvYhy/7DA0sDqgYC4IfCJ8zJybDLxrTUj6wTJngsu0qFEhjCp1Ne5bfea8LUeN0e7FuGDu
scZHjozLo+DS8tLJsvvYcoyDiFiCxwsXOuaccauTYVpVxZJdIh8FYVO71fNSCLw3LGbJNmGDBxgO
/+B8tLsmm4jQ7jV814CyD32SfOLMisthnD9dNbMcdJwMkCXxK3vDxooYcSVz5M+Md6Hbhj7W+v5u
It10p8dEw+aFs9MQ5WKzJPSgT74PWGsvCInpAu6ekiMet0O92GTLhTBsl9rrr0fDC0lNMe/JIWs4
pcEyx96pelIHE9aaOpERCitNOYgxnD5zT04Sr8VOWqh2/ZvMwvI73sP0Y6oMM2fuZPSBGIt97OPG
LZB8/UtpkyRwEbHSNi4K8IK/qijS/NU771UVnkxvxdbhIbjU1Cy/dBTtOhLWZwhbeIoKfDlJ3T8J
jXPx3AQ56+Eb21u1uRwKz+2+DnZvu/4crjg0E8AgQlXT8kcMyA8cm2b73Ohr36jy/nZCn3xVYdA5
xroZE7lDT7yAo8DJckv+np6H7cHxWm7Z3CS5U4aaQAUdK63Niu+qp5deszIQAFAcL2jNSNk1nW1e
FcWisobtjCeOFDhidoVOrLrd3lrD5Nx7XsTd/ejRC4XLOrznSPtot5Qs2ylsziQkfVzCxL6fZiMj
/4ETHStq+nUtZl2302CyaMuM/jtkAQApZK6a7sVEGz6onZEoQNQi+2eCwAebV5uQYaZPTBgNl0wd
64arsI/aWyZrLu/c0LmuO7vi1goLfdDrWXG5MkD0C6fmfKe22vDL4sTiMnUG9XKFjj1rnDEdsyUj
OjNU456hdVjYIiN6/NaEiM3ThHRWTfUAoTuYpPAhjKSUlE76WXWN5kFrzJVJ2rDmzlNSz3cTI5kg
0EuBIehFGXclUQqHJxIzz27soYj2M+wpspQaB8R5Pv3oYsyjdk0weDavF1KhWMYPi6I0H0WY6dd5
WFaPKUnfrCbKmb0gNwmHOraH6wyvcbqL0q6HW7B43J8smab9HCFo3gBVK/5SC1t4gKen9H6YY07k
wYwk9k3RAde4cGuR3kBpQPiV1WQ+7Z0p0T+byVD/bvsMDCj2//JaT10mZkxcrkLCqx7el2PSM/Wy
475RQcbWt41TKvpOGy07qGvV+TknmCkWxsXf0Swi95p1mB1ohsm8OilaHO56T1uBwllTXlc2vJV9
0ir1oxLF5rOXF90PtazW1F64/fASO+QyI0PVt74lYZEgLl63TwkJi3qkvxlQ2WfyQ+rfcIfUb3xk
B2xf4jWHUVdMQvZS4okQq0SYcImQgWVhKChC0ZmTmcyWjvP7TA/C2NAfqrxp72bAqAUzYzKXYN7I
qonbAtnCqHYt6yU8XMY+7leHiBdNT+Xiop2vRYFlw/zzXkY4WLuWsLX0yAKz/trOk0X0bDbwz1XH
iAdphV+iOd4H0pTCW4swco5HvDgM5smZnkQINdkfi9kjS3RZ6gvd7rP6NiodfLjIPpOWiL8R7Vyo
YqJ2ChQzhDbH7cOQVpl2NIvUPBKOWsbQcI38gbvKKLvE0R4nu44LWGOvchsGt7IoDbCCnsnJhk7V
h31qAMluuW1lQojRzxezhvHXDYtrB6raA2jCzq/6gsyazulpkHZuaVIN5WnE8r/SzCO9NNWOaCdY
WRQtKh5is2nvKuJ0YxeS6/rAkUb0hWN4dtCeUpnHXhvVb6J12ivOz1MAQ2n+rE7pkIGeM2GyKIJY
3XLufrRj391p8zRf2VbaJ9ceyp87DmR5PBgmPNWreMXtPPopO/oQQgodc4dVC02211dfYdqHt16K
S5dQVpS69ZAGbmij6CmdOfpLU6L0Bi9x214M2EOGQ2Nz8AR7ng3SIePQcthVyBDAj4J4fXAK7vV3
CVTgYg9+hd4YkXP6U21d/mVjhAmYDMN45kQA+B7Jvg2DRU4yovCs+jEdy+4H9kvd4YjOIEtRR6Fv
CaN+5FRTYXM3C3ufuBmBsZhdxqdGNZrPGD/h32ml+8yewSZmMiJeK8+8W9HYrA+AzNtM8qXChWLL
eIWChvV4CPiaKKsq6o9pnCIcbi19p06k8oLNVYEOGTg+dxOHs9ku7XPk7IYGIn+vVyGXB73h4lmE
SKB+qUBhujBzEINzgkXPaobUfHY5oS8xcxt8iDq1uJQgU5KPCRrrekhwahhz04afENsx73IYXHxI
MDrs68GNb73cy++9rgzzo0bIOzTUiaIH+iM4AC3AHCFmm+MrtMLWs1EXdAKuQr/memf/tI04vYkB
53MMOY8MD2qHAL5TTNK7if4lw3AhnG/mjkGleHKxShbTCq753sot7zGGA4Eux6MHKlXNRyh7bo6O
LbgYSKKpZcANBW/2HA2eVgScUY1PCoihQEXr9sHgwgCqBjqOfKTjMi2Et7Fj5w8zgMbHzHNj4qqt
1vnJZmck+H7oqI2kw43CgmAhlNZTBCuzDmW1zzoaTJIAAyp2C+eIX/IZ5s4liDy9vdSJFP3EVFQD
QWqyML0kwjUNGteJUKJQH8Vu5IrjW5zTtTNur+7QoXT+bInsCGKPUTeboy/cTtGcjqbP5YexdWcW
HXG0HFRujNLjHw1Tjxb5N65VAQQlHBjubbAXkALStb7JyO7rOxI60WgR/HtcdY0Wm+ySpBctGxnv
+SM81COMJjfIqrkYPb156DBzcxUVpt0xXUfmkgngSLbldKNa5Bx6pag+kcM9cXOkkV/Cop4ZKLP5
rzlxJhuNQOhbW3Ub2gALyD3gIWF9y/Imh6qUxjaHqJyrrydUfKSpyDtfAChiVi0K293NemrnH+Ju
Gvy6q8WlqlQCtL+iXnVLzLdgkqvsHR+YQ244jmRDTPzzPl4IvGOET8IPuQXDZ58sBuOcFQoGEbVW
jGe2lKpP7Hq9tyIl/tTQvz/Ua9TaiFPx0MXWECiRxmXZxJp6V4iFRgKMWnTXziBakNNlyUlrqbih
cjUXaj5fCEGH00HBmvDccfvrOneu5NTXLLZVTkn9mOsaFDj94l6koGehPTsuKl8MWThdur5+nCqN
WlwRbR+GioAd2sEOwtojp9EgvHQ/NgIQstVaV4L7BG7sXRSmulZZjya9289IWoxYlwnre86EwioZ
y3NQReNtWiCauuEqlCmrs/GblCZCcBYPaeBNGNX7dLJQKFl0lYEb2l3lcvOBsIv5Qo3n8clUO5t1
Y8MkRWIQUndjzh9YaCkg8t2IztsRC8zatCJyZTc6ORMmq0P9mm18/2GuB0zyVYwoIm5bHF3ppBFX
0H3oCYsDV4qL30YxsVOUCTdMNSlXfT+2VxxN8GssAP3tjqNxJZiAVUDQdAbG+IHh/2PP5mjgiHpq
1evU49vdLaGGgUYZOWM7TJOWKLcoD9Y4b/LPLCLYF+uf4v//B45r/5e4+178al/nev3J6voB9qtJ
orj7P4+i4B/y/2R9m3//b/7/SAJbbY2n/di38/ey+N68MmPzf/inGRsb2z80B5Oqp+JlQ66KenT8
1Xb/+39h00ZRaq8yR5S5/PcIjf+FodTdf1icGpHyha/EJFYAkWf7Twyl9w8bz63t4fvF22RZrv3f
uLFf68YVZPFwTrk4XqWPL+Szy1JOjcFYAiEjFzchC48bEzHyOSXna0X834+XlPBlWoHfX91eHPyK
yzCdbkj7yoJ5HIG+sFwCcDm5XBlf1GV5xovzWqz7f/+k6klizVgnj7VqnWrVjJK6k7Mp+DLFGQuB
3BY1NV9Dob3vwBJnZ7yKb7chOtXXbQgUArZyvYgAAVtogmjRqmsmtHI5YyvQXutQ//5J60998ZE4
EcW4TFZ5YLb90F/qFTc5/tiAqMsjHRQey2DzL0voH2D11zdAzd37ShkU9mKtop6x/byWdv/9DpIY
XslNhR7a14FtTqjkRtWM1EM65v0Trqr8vxJ1//1HJMlyPHQWZ6GOCIwI6lc5utrvNK9dc2dHZDmf
URef+lzrf/6iNScu0m2IcVVQJyVe+NHoBSsekpI3dgdJkb7e4U8WN3gcDpYcgU72+NFiFr1+MbLc
/1PHfZos8HcTMSC8fHuOabqhI8WI/OnEfGLhvnDFWLoOcFdn0XT//b9yqo2kYUGNPBh2hGUEhM+I
g6J1IGY4XT3Tl049XRoVCDsqtcRJq4DNAlfLQ8N6oYAK1hzef3vtRGeVXTAa577mrIgqQDc1jR+i
xJrVy7Sz0e1YNjqeHZx/knIiVQyfMqTlyaXGVXR15QA5rW+sojWTwxh2HKx1iWcrREPYE9DnrNS0
c694oqZl+/SciFHgaKiCcCG3fdcLtY0PmRmZBVqwNFW/Jl22/NKqAV0KM398Bd/DE3vOzNlEtEDb
hm0fw5UGF8tkeeRm6+WxMiKvQlYIqrXsvb/e/xYnvjWz1Kv+2pMsnqVjWgeRiMpPXPpzbzg36Ba3
VZsrDRkkXnFMhC8gyK0clWGolcWTg9v/edvrS4NFN8KEwIyDiULN0yclbtIf41wXZ8a7U40jDRU9
S2y0P1mNPHhuTUQsLVuXNHacbWXsSoNFvjQO1FO3Cly1I03L06L6s47srjvT+KfqTBommGCXMA6Z
FOam454XJPFiciw3ui1UpUj5/f43WLvK34aWfw95rjRc6IBPZsJqcD2O9XTHjWX7CxWa5l63dN38
bmr7MDkzN6yd/o0/5UiLB0CqnRN26gpVQ420w9uXdQ+ONk0OZ7Jhp+17fi+0r06v4/HMUHCiEzjS
8gGxXa0Rt14FHnA47+h0U+1BGI3i9MyPOtF+jlThRjONqD5HEURZBW7sYtYNAZla4fQH0iY7B3ZM
djefwWGc+jnrW7yYXgfu+vVwquugbyu3PJB5ZoaHpY/Lp/d7w6nnSwU/VRwfAgFhxZrpLgLgqhU/
zZxwwTOtder563/+4v058KjQQiZ4iz2O6FGmsv8EH3nmY2uvrU3/7syOVPJs2vSiITcr8PCT+MbY
ufmPOCIJ+6ASKqV/JZIHYljsxCCqYU1n5D9a4TgDQexU58yQvzbVW71cGhYQAg2mpvGJlGrwCC0y
9J+jSmwNceSu8nHbZ5KGBltRHLtuZpbh2GGjXbpwJzmGjnNmTFgL8q2fII0JZc5FuWMUNaF9c9bu
TO5xvUOE1CC8iESCVslok7q6CImbQTqfzdlXJ7SNH+//thMFJfvBsGhkc22yvIBdqRdIzPBUIf+P
O+UDjORReXDiTohP7/+xE/3xP6gyCoxyp8zZQrW4fpLMJpqPu/UlPDOGn3q+NDrAKFWSeurqAM+i
sgcozf16hw/1/bc/MaDa0mhQeFXckyVWBbFtlkjXvH7AXhIN5VVfV/a440rM+T1MVppv/DnS8DBb
RY3EfKB8AeXBka+fmp54tvd/zakPL40NRh6mbV2v68pxEP0xDqPpgQPDIvYXZZmuFfid+/f/0on+
bRuvRyGdIxuRIC9GIQAq6glDhfqgW0UMVqBUky8oG9ynTilC54hIJyx2uOu5nX7/b5/qEdLwgKhL
F6hpqwB7g4nSuXdJYhgMQIrvP//E8GNLQ4NXdcg8VLYw1RytAWcApUmmwXnHbWo7EWj6/p859TOk
ISLKjQoBplaBNARl67U21kg63ZkfceLphIC8miYEXq3KW8sSZGz4gHhfe1BwFFxuendLWhOEdpcg
22KPWkXNeIVP/EFB63bc9nCp4mNMLbWidzx8xeA0oNSOOFq1jU+XKn6ohU4aRUOzt4Zx7XC9tTME
aOZt7y6VdwwpxisU+maCquY7/il4z4Nmtxvbff3aLyZ/bpFb0g05j02LWXwQlkIIhKefXYmd6jRS
VZN/qFVodXj7efxtgPPCq9Okh21NI5XtXGZAlEXJTqgpBEf85MYs2Br8bU+XijbF9865iSeCKU2u
ygGoMsl3T9ueLVVqR2RVOHFlFsRwjiEAExTa2dh+Nz3dlCqVQJgce1wvAmWyIuRg6O4GQmP/2vZ0
qVI7ZOh5otIupbK66mFTXCSiqPfbni6VKlTrpDEqlu6474yPKN2uI1ZVZ6BBJ3qjKVVqaUcDcgaa
PcIbF0PhajgSLTW1PwdfOfUHpGIlfjKHm43+RnMbpLs9xi+W79sG4P9gABmV68StLkg4qu/NpjoA
2tjY6lKZxiVWRM8GFuPZC+GnU0fvv0FG2Ywbu6RUqq5Vo3yoGwEsE53tvgoVROAWmojP27qNVKzW
NFtag+wyQOY+MxCL9lM/q/GZE/ZTn1UqV2iNME1zOiWKwza/HW0cVHu71apzC4QTf8CQKnZGlbIY
8YoqybR63nVEGRPS22uWvW2oNKSitRroyto6JBRGaQSE8pGhkLrjtqHSkIoW9nkS5yQ7BoZrmzBW
RMoFbFRvfHepajtY3kTncERB50zRoVg3WmnlZwAup1peqtiqmhx1xL4T6Fx/+kva5T8wMhEl9H6/
XNv3jV2bsf7ZF9OrMNXYy8eJltFDncJtmgt2B19KnAFW531ccKEFWd1ZZ8pgfeu3/pxUx0U7GMju
K+aVpEqd3TzhKLwgIwklBCrVcwTaU20mFfOChG1II9psUohHUKvIxKtjOtuGijW87mWTdS18sSKj
M1HQDkZLQVB4F56j6Jx6d6mUsRQjDCkZRCvXbvypF82Vg4dk22JNxk3qirB6Q2OgmM1Eu7HBHtyH
tL4405tOvLwMW9SJbtWM2csxpIMAiDR1OUxO2Z57+VOPl8qYO327NTLYDdo8Fu6ef1t/UTAg9Yeh
Bu+I828a+qtJhI64S4uo+Vhq7SfFSlfBKvbiUoti7ABmsmT7GQwoPP/VzLJrhVhPc1ov/ZWRU/qx
08lIuOWUnIOm3i1D3Htl5mIY6TPs6y0OhAQbAzk9xAhrU/aEaSx/wkVe49FsDbfau+bCLYZlewHQ
KEs5otNIVBIxEDz6UwRg3renbsa9lZqZ9cPDzmhctk5n/x6qqXU/TsuMoc+0G3zCcwJHJI71rFfP
fKM/OO83alAmqsLCUJaR8M8APp9A9GGgMjqihxBQTBaHmNWIQGRrpyJ+rW70HsiLn7rA9ffAo5GT
6+Of3Cbur8vmzMJhnUXeeiNpAAV/ZGR6UZTsrZbusSv15I6Dqu/hCKK6XIwhJaosM9wLfIjAzYi/
ys+0xakOJQ2u8xxDB04iEdhpofogIg86ppkzk8769m/9qvWPvhharXIc8zFLRLC0XY2gGLz6ngV7
YV8gq7/sm2V8fH8MP/UrpEG1bVRSNkB1BrmLQ0XTAKksHsqyjY2kv/4dU4sMYjErELUYMvZK6Zh7
NfeMbfs7GTeYa5kFFMXMg9gcJvA+XctFlNO755iqJxpHk1YuEM8TAoSxjREvnvmEiHYE7XTnps9T
T5eWLXM4jKMDVy1IAUp/DSMV6ZbWOFebPuwf+tmLHkRUdtKNLdA2zPzRkaDgxrdKzz43nL7dP2WY
Xg+mwK41aORZ5JRYNNta/znEs6Gcef6Juf7PVfCLt1fwaOSGvrSBORGxQvoH8swLM8lcj7vVIn/e
1kbrl3nxVzQrGTMTslSQicK6xhg5P7h5spx5un2ijaTSinNzstBPdwH2bWAMg9YsIeJYY42zT51y
J6q06c+Mgqf6klRnJdw18qFzxVfdPrvBwPoz8Qgo2tZM0qKFEL60jcUU+jgoJx/dTQOxOx7ODBGn
PrW0aMksgu9D8lICDMzY9T3Sr60D8u5VAl6EuGje/xGnZDeqXMzEx+UeouegxYAyXGZRP+u+muvZ
Vww0cXVtQVnHtzYQ8uPnupeVe9NIeutqsiytvOsRcy5nXuXNj4XMWJo5MBYUPXczIoAoR3KQg1P2
MzO4Yp6ZPE49X+rWeOUcImdBJLtT/nkY+D2E1p0TZL35cA9e3+uaUVilgfppYzKqavNRqwXeVG9j
QarSIi0UicFOpebhpTsFs2skB03v5i3tzquvhfqi3K2Wz+k0RhRkC8W5MxjLv+YIW4st7c7zpe/q
dr2ls8P1fLdRVeT5ao31lXCw9zvwqYaXvqqG9aKoO9PzMSuZX8ZJ8wgpVpbP7z/9xGClGq/bZiL4
1SHpiuWagEseTRgOL0SKkXY/ClEPRwOW7zmw7qlfIg1WHqlJZA2orl+Xib2fsP8EkWcMx/d/ydpX
3lg6yRpIzeASHCpaFEzYRpNfROfW1ZUmqnL0Few73YHzvbG8clRFe37/L55qO2kEa4soSwmGD/1E
qbVd2VqmdWFUSW2iqNOQdAOUGKLD+3/rzbZj7JBGsWFyYxhtqeKPYYoCO/bGhshjQ221M8PxqT8g
1TdAhBDjERyCpsREdmE6XZbti6kulo1/QKpx9Cp6U0GC8Qc7TL6MgBU+qg15u9vaZ/1GL2q8tnSR
TnOhIKoS7M6GWdunrn7uvv9U40hVsgxTMurmDACQZMoP1jx6R5LW/xWAdTJ65NTTpbrIijqzYTHB
R9UIBWlYi98SQnJOo3bq6dIs7kV5YalhoftY9ayJDQuW/oNp1OYWKSM9U6oCo0YMzbBdBOMyAtcj
gHb8ixXPInYTMq5NY4cLRPb193VzYP/eSkYK5zQJHMjIuBKScNtvkGV8JaAMWCZOBnAfKzOYnu4G
UIb+SARu+3tTB5UFehUWT2NgUArMMamuOscmWKDpou/bni51/1AfVy67nQa4+Yb+WOYTeC6W6DAB
t/0BaY4rmt6qq4k/oLZO/wwWRXwaFo0Q+m2PXzvvi/JNEzzuhRJOfokn8w54FOyVEk3df0fD/5de
h+4jFbDQw7m34zYlpoyAK1hz5XKN3R/i5fvvvzbDf0w+PF8q4WFaKtvOw2TtniVmJlPN9wroknkn
hH2ODn/qj0iV7DSRA2ol5BtoIuYu3OzBhOg5mb47I+JIZv/+bzkxYMhCPZSjrarjegyMHiOKGGt9
p7faphtI15O1eZkN405MTRqU7owBxwoL8GJpbX/Z9PKyDE8fcNKMJY+fGv17HXOgEdXmlps2Xl2a
wfJo7EBMg58Y27i6J8cqDYB+nauwE1/XkUp4nBZzaRsOCKFtOsCTyrmfdiVu0UeCzutNp1f8BqmO
08hc6qqC62SrcUckrOsSv14qJLlt6z2OVMnKNDpxarkxZFeCV+selecw6VtW8ry9VMaVE7uwGe04
0KK586HqNQD45k0H3TxdKuIqG0ZEQEYS9IONCJk8QOu6jFMOibf1Tbl+VUvPGyiGmC+Ux7nwSHVp
3HOg8xNV60jT8IQgeNLGKAl0oSngvtjucH1oPL7/6m8LHl1PFstFiqNFYN7iwFlqLz9ElRsTypux
gx3qynN3Sdybf8G2KpJHDJHK97nQ1Hr113FGHbz/Did+oSyh6zKCPwabBf6S9fV3a+yyuzJKnadt
T5eKWzPgqmbc/q80Dp1ktpq4+RlL07anS8VtY/iDgO5GQZNG3rUxWpZP8OpZwfOpppGqWuSKoTo5
n1wxU+/awty774ZQbLlO5Nuvf/XF5DyFtRVBJIoCzQt/W6DFLzgziQ/bWkYuaW41zC5m61/3HKWr
IVv/CVDDmXZfG+CNedmWSrro5y5xVTXEtb/yi2zwRHdxrZhYDETfGmf+yqnmlwq7MU0dLUpLz4Rs
FPnpCkoBOJK321Z3tlTbuA7t1IgWxXegVHK9pO3MZkz3mz6ALIHDLMO5EUA6f4nJbc4LE+rYHG6r
KlkBVw8MpanLwzEO4tMXVXYtZtPa1nfkTLAGn/CgpYrnx0md3BjTol7WCuDabQ0j1WzBrdsiKtfz
+66wiROYbbjLsN23PX3tsS+KKilsC/I7yF6jE79dkYudC0V546tLFaunA1YUpaXZSy++IXoado0o
E//9Vz9RVJZUskbdaGUfLpx3VQ6GKhNiRAdcAI94BVp93NhAUulyybaMWA/Y0duGHgwDEEwBdmPb
Ws6SSrZPMZF6qfB8J00hDXdeBONEL89cwpxqIalgNRcAcxeGDDtN7ZVQHdNu2iGiJK07LrVx0+k/
wcTSpjhadH2IsQRBBS4dPOuxD25t46AmJw0R2Ml0XifrlJXBtuxGKNAhmK33+9DaE98YmE1puk3K
dAA5yd0CwJDxSwNmK1hio7vf9nSpdJ0FP0aSGqE/Qp2/wEn8uZ07beOrS5UrKguY+8LDJyXWgS+G
z2aq/LXtxaXCXfPEWCCsRMiFpA7DiOIbRaCQ2DZRmVLlerPoYGProW+q5Q91ri/zitv8ba8u1WsH
GMQ2ksSDgZdmN21DVuOFmmhok7c9X6rY2ojAJdez4tfZZD2Hiel9z7Ps3Ab+VH+UKrY0zdGbYtvz
F+T6NzknZUHc6xvnWFkKV7jzOE8T0yDg0+ayyEwF3iWhye+3zNqr36glWQenl4AYNdgvvjEVxn5G
GcKgDF3nWGXFuM/jzL58/w+daCRZEqdncYnkolmnFcy2IazZcUmS47aHSzWbTDQ3METFzyt98rvM
+VT0Z3elp5pIqlm9clMlRbhN51G7r243g5fVh9no4FTj0bix6gkK2LYfItVwCnJ0GPsk9PNai3YE
jQ57B/3Lxm8glbDtDbOJCYJf4jT6dMEKovxRa264ba1vSFUM0V/3Zgf5Tpka6iVwq+QHhxLRti2c
LIObS8Y3Ez6Sb1o2oeWq2IXDtPGI2JBK2CGwNvMKrrKgCNaHpNeSPcnb87buKavgDLDReWrGig8P
1tinrQcpL++MLVftrieL4MA71saAsozzT6P+EEJjvWiEiLYdb/9JdX+x1ixIuKncmsujRYvCAWRP
mUNOWrQS5xb5Bem2rqlLFRxhuI+dkL6jDXq4M+JovJyI8j3TM9eVwRujnBy1DblXeAu2XT/pkqVg
k1jo3XUH0rQFCRuDayzbXCE0ociy9Ey7nRjvdKmSO0+xujIZFT/Whw6i5DAGaL3GT++PE6d+kFTJ
RpcYi4m121dIjP4tltl6rFpb+6iymFN3g0ZIjZrn05mD0T8SnbfaT6rs2g0ZYBfmfqHWNjSv2AAF
jEioDO8rtS7uNbvgMKrxWku7ieFWQ+0eF907wulePudkaBDJVCw56WhZqQ6fImJZun1uxyTkoaOw
x23TvKw0bNqZI77IVPyii8xvTZehkFSdTjy/3+inPqk0SHgafE1NTKxSVJioM8FhAUksm+yyricL
x8wqZ0FugpguuuG3Z6a/xjqrtjXMn9DyF0VsuGDWoEaw2SXzL1DHJrrUCYHY+HRpPV4XqttGyHB9
Ess+2LnyMUzKjWfOsmishXs0zg6Ir3zUfkS5/WSF9e9Nn1PWi40EdhSGm7EiCXs0kkM+X051tfHS
XZPqH3toMhHsykZXa38kevqY2s2ZNduJfvgfgadZw10gFnu4cCK5IudqBAJtqNt2t39kvC/6ihgc
1w7Vknk2EeZnw1G8ew5gbH9bo0sr8bCbu1E4lueXUddcFNrUXMTNssnXSA1JFTrNXWNxG+75ld38
IiPsGxGD25pFloIx4OVtWSFA0dhkfS610g70qN84/ckKKTcmtQUH0xpd5SZPSRy2n+skdLatEGSJ
VBq2XGbpgLdz1+5uOa8T5FDnxmHTJ5UlUp4TlUiPQ9dXm9J6WLpGfAAAUm3rMLJASsc0PgLkZbPf
iT6GZxfnt12llhuvhVSpTgvikLJiYBSIbHv2m6ma7uzcFGfa5o+s+I2ZU9ZIJQM3omOUo7uauuKH
gxYhv116YXyLlbmtiIaZ73W1OqCDKL6Hgzcc7XxJyoMeh7MCzxSkgI/L50cCF6g52CaYemj05Mei
0y+LHblNfbdflsZ6JM/cNc+89YkBRpWm+xQEd19NBYBuw+JcVygeCZ92O5XblvKy3GqalL7IEoep
jli1I3fRFsGQZI5s64/SIJAbdQS5enD9iIRj0miju7CPt509IVl5ffSaQeFdrFkLfWdNNBQVEqfC
WqpNGwW0ANLTBw34L9F3fjeTNxdpIYGRibUJS+ZySfn66UPnpPC4LcIapqm6s6vYfYiNZf60pdm5
6nn9dC6aSyeset5dm/WLJCJ6DublNhGGK+tfHTcykmJi+F1jwL+rSdQd9SoOH7a9uzQI9KYYFZsw
dx821XOo10S3dXO+3/Zwaa1eEY1I1AIrgVRVSU3r7YcxNLcp49j9vW711laIJZtZ2SnYAo4OxJ3b
aemtp22vLs3WxhDrupqysvNgNvoF7qKLqgrP6e4s3vE/x0ZXVn9Ny6CQjtGjgQyH7rMB0+67vvTK
dd0o9SbDhEunf90+SiIWux0915/A7l5WFnmawrI2ISB4ulyvRTiXorRcP+ntb6aWf3WKTSZPniwV
62hqVkXoEQvfxXauo7zLL4nfUDdtt12ZyeZiLKjtjEVeVYzKcZn0aA2AVo1NHh7efv3kLxaRI/Dp
zlFIJi9xvO1JMrnBLnFObnpCUOC6crmSCAkYNWNtrTb5gfikiYK1JpIZS22xRz83FLPfNUqc9UCo
87w8WLrljCBGSaDatOlxZVUYyBX2xA3JTaPiqQcubUqCrZNtFyiurAlTervRQmVxfU5fmu9jNy+B
ugzzpg2E60plXUzalDgu3dZU8kvbq4x9TWLUbtOYIUvA5kHRCzPjLJ+w6BZju/4I2T7d9nBZAaYQ
EwGYm/NRsyDduncwEk92FZ6hYr297nFlAdgi7EVrwpY1fh1NXK4W+iG2k02nB4AdX5cE/gds8nrn
+MNYtNmOnPg8RUlQtM22HimLwKJxmMGO965P6AkM2jYuPsVF1j1u+qyy+KtSsJEuOukqltvEARKX
2O9no9m0Q4FV+rpxOImbogwmuD/GIjkS9pofSJ86B2069V2lGZi4blJMbb6r1TSZb7cVJh7skGcO
F089XZ6CS9i/kHhpd8e9nzyS+Epb3YR0YRaQSxWxDDmptePXYZt+Rt5tfBz7qtq0ECdI4XWzNwZo
giq1bfTdS/KRFJzwq2f8D2dnsiSnzm3hJyICdQimQCZZvctNlcsTwt2RkGhFz9PflXd0Dr+bCIYe
mCKFmq29114fOBWHpsxe90X90Z9bX+N0BJm5gYnGMr0FVYG4+djzd6ev3zNcrjgLsnBeRnUqcAdV
CYxF1ftjz9+tWJZrIjkIHBloz+Kt5MR9BFVZPR97+i5eHtTQ8YEWuKbgVPpAZRm+01O7HVuuwe4A
biSPCgBWQaylTRebue9jNYH8c+zdd8s1AOdCkEXLrIEP9SmqVu++anP37tjTd8sV2GVmjeYyuyrq
0055LN08S47N+b2sa6qx/fbX86kVLK0CODtR4a8Hp+RuuYIOsJQGXGcIQoDAA7aUasDBe2AFjw3N
bsFOarSb314PV9O+rG33FlXs258f/ZtofK/lsvmVQGG3PBtc0bzCZXgzWWT9kmSR0wej2r2mC1T5
cvYMckUzkObAclQq5gY+l3/+Cb/ZifeaLmTmHISSgcyUzyyuWlHt98Bumnw6Fn6I3ZqVXg4aFFj1
WQcsVjzpKuujo1c5sVuyfGH1PK4yzAYeGpvCeztgsKkOAds4Njy7VQsIVlgOLkTYJyf47bc+6OPR
WB0c/N2qtQzykFBhx2nhYpqMof1MZ+9vtvC/+7L0vwdVz0bwShZE2+tMgFNpodiDheqhhFG413N1
doArAIBS2bB5FUhFXpCqzf21ifh6HP3imit2axbWrUFZAdKdFaCnqUsPLutw29NgefLC1ua3IQF3
Ae7+3YtaJ+C5zdobwIi8yv8ctag2kZENwyc4cpLPaoZr+SXnYXtjoJ/7vuTgMEHQDuran6fIbzaB
vUqjmo23AbeGY2Mup08CSBQgPosOVFyyLd7nP/+R33zMvfSsq0Y2VdsSZnWDFsEUpYxVJ8rlOTs2
0ffyMwC8cKOdEasu9dR/oquov/JhOqb2DvfysxCglkopimXU6cdOLD06aLavx4Zmt8H06+oFbV+H
GR3FdhaykK89DHqO3fv4bocJCU5rH1qWTKOFD6aM9Wol8IQtVCbHXn+3wyALQssWpinZBh+MN8ED
8Tms2fTp2NN3O0xpYC4OLzlc+5et+DaZyt70eXhMoBReOSv/Tlnk8EuBAF4j15VbNYByCElwDDCA
CI9tkHwXG6xUuiVqcDp5Fdr2C+Yo7J2BuT42OLtdRnUysvkIPWdjAY5HfbqFE8ahR+8VaBEMD0bp
1yLLu7YCtba7BbshODZl9gI0putFTbknMrQozyg4kO5jL7buL1Pmmub7xd7Lduup7DfQx/QsM0Bs
xc0M9MxPOrjeT5hozjX6NMCm/KBHksMjpzqYq2a7ZYa+eHh6b53IQm/eQDXm4RLPyzwfK1mFew+1
1fJgc8wI5MItoo/QX8XbWJLKPx373rt1Bud2KDNCDJqP/ErCGAiozGuPVa/DvUqs4x1f6FVqxfwm
iPXcfHdk+ZvZ1G+Olr1IrAQ0be0bPJxzuLjHy2gXHled5C/Hhma3yrbRAZSxoGvAyLB9gmHgFouW
zl8OPX2vEwtRRuUTkrVZ3wDCq4EPIrrX52MPv4Yn/0rJVhtug7ORAHSvK8ngr1hmA7zFDj59d1cO
1qJsXciDDF7YLWDi7Eduo7/5df3mq+7FYcXAuoYNhGdjVXanqlTQurHp3bFx2a3Wdmn4OsAMJxPr
+Jgzv437Vv9NkfT/1km/2ID2MrC6Q8StgdbOppaXzQVFz+F2CADkiOnWdu/h5zQMsdC8beOCWi+P
w6BwY3qtgAADXre2i0GdbtpYymV7AKih9uKt9fKnCvi4ObZTaPSxPBbdLfsSGYPK6zYkKAPI1oyB
ISzug8caJEO6O14F9P/QfoEP383ujGPvxfL+4IvvDlb0pUbTJpBZBbKdZpHuxqyqxd/Sqv//+3/1
CXdrPvDrbuUbYrKJAR90CldbqTeYuPUqCWEc2sWAbJN3hW87hY5qofTtVNS43fZX2Fg8CDX6p4CM
4IB70FMv6SS7+QOlgz+c7NyJGSBAtcwnt63LN5+FMvUoyNIjwr6Y1F71VdaV7w6pEuW+fA2INNLz
0g+yOdIgvVcEZoVxzRz/+efFdD1X/3es5L6ADfx2rQFgDLIN5okecOQ6lAnftuhHIBv+cUVN49BO
LPfFbD4aeDJqJ7LJ1uYcgHT9JRoImLl//iG/3nLkvpoNM0WJaIcit+gF442AzT7ydAcb2eW+ml2H
bQ9yJsUJPmOiJnYgzWM4+rh9Hnn7cK8ldIB1RlCGIqhqJKity6LjhoqDede9mrBoMIEiA15748bv
BIs6RkrqWF9SuPegs9ecrtoCkQUqV3G1qQ8RCb8fG5brrP3XEVjKgfmRQ4ZlCkV/V8NYH0vSD49F
4Hs9IXLFlEjnAvip6eGJDp74ZwFF5u3Yu18n6r/eXRTAz29C4pNOnH6bLd47VRCK/a1F5nfb3F5V
iDbUsUL+IUDBWZb3zM7Tmy2ps6da5zqKCeS0HyEBDx+rpVz5HZIY9fBaiRrGqwt63z+UG60fTRC2
LkXuYn5XOaX9dFst8M5araGXoObYo1Drj/MjkJNiS6Z8akzKrp716eBgG/SX6f+bArGMdoMFdXER
gHolsM0ZCTFyoLZ/dEM5j6HVWeWN2lQJ3DHMwl5QGdruIYNp0KdWkOqYJhY36/9+LnR3qYLnaNWm
vgeCOKbxgL3w4EzbHXiLyjeIxKjMLHPeFpOyGklCdHGM/4H68O7Ia9gUQdGLyko/cJ4B4z6fTOjk
sVhxL6WM7KTA+PBFtoWw8KtgP3wLiKU5WJnfaylX2AAi6LpmOXyjvs+tQ4oT9Q//mEtFuFdTSjW6
YZoXgRCJyxgnOLI1le4ODs5uj2qhLS/WYAiyXCPoBZtS1W+6ze2xEvdeTrnKEcXnfsDYV6q7YVoM
iQyG+lB4Ee7FlC2wO/4y9Ni8yxVFRZTMbpvuYPNkuNdSglBWIhQKOW6OA+Qd8BONQXhR6Z832Gu8
/7+hS7gXPYY9uCVDjWnDe9/xZNE1HJMpOp/VrRVj8M+f/8qv44rwf6SP67B1/Yx67ki76cMyac3g
EE303+rFv0l4+LuVC5dIsZUWx4Rz8qtrlhLOoX7jr8mGzsFkzbX4Kf2m+WYFMphoG0d4duSHyYj9
d8MrQ8MQS64ia03/zeTRV1cdM2GEDG+3mY4eKcOwnUUGFWz+BNPmGs3RvX9oxaFj479vHnFeIWZF
OLONRN+HXJHLqIU9lEyBL+d/n677apnqmrAsHKPpcdbGfYjC3Lz8edR/PWkhkPjv0xkPzFqrgkFU
0pZronXRLCn6Roa3Dkbey6EEoNzL3GBGNeqoUfgNCCzjvCs+8K0VxybOXuhWciU2oyaW5abJT8oU
64W0/NhZg9aF/w5QXuYLGUnNszww5FxNfoOGSv/YZg3J1H+f3sKhuvHKkmfD1FddvGyeu0zEHiwn
y73QLUC2ePAUnt9GnntYhQ81OEhzfwmTfr0Xyb2EDW5CPdHK8MxzUwBBEv/ZXxmkf56Zv3v4bs3i
zeEs43DQzMVm7ogtipi5JvhLye6aVvrfzVruFWxTA8Z9PSEl7fdNtSWusX2QwMdohTcYDVt+7uno
PuuJDt/+/HN+k8iRe1lbnoOCtpGQQbJPkAUo1l708YoOkH+uqamHsQkre72vDOV4JksetAY+mEgQ
piz3WR9vyDGRUy9qOsVb3djm/Rh21Z3NjV/GiBblfItuOpTD//y6v9kX9jo5bfR2pR2ybK7JsMQB
ZDeffEgSvrWdOuQWDj3bLqHYl3KLKn/GrgA6edqRnideXS9/OY5/M3/2cjlquNdsYmPZNtPp4thY
PQu0Zx7b8/dauXKGBG3QPs3gddKl8JkfbuvOFYfCILnXys0tU65rOJ4+lVvMSlo8MO+g0F7utXJs
hHIokDXL4KXCbpiN6HO4RX/rt7lujL9YWXubtMmgXuLgrZ3VbVQhd1Pb9rXeXGljtMaMTcr9oD/E
tsIM2u0RPZxT+rFiJOu2BlMfKPDqWzix9eAU2h3sgRpys+SSZqGGr9iJawESXTuU/d9syH83R3dn
u60a7PvXWTRHkbkAKpCnGtKKY6+/l89Vo99J1TMf9cIwTDQPZIqPcUxJK/eOaF7hauQzgYuftRxO
a+6LtKy6YxV4GezKAWW/qD5AET4TON4TlMBgyVnxQ2VsuSeKll4p+w3I2ow1tn4zwPXFMmfNpz9v
nb/5qHvl3Bpqy6vGJ1ngzPQJWXvzYJfqb2SoX8fncu+HNtUh8iFNTzLVdtCrL11ff5KK51/gjtF5
8dB7+Rh7vfI/+rqbpkzB2fSQxlbugaIFo2I100wgl5xR7YADaIKi8XBzbNh2a3kWvOKzGUjGh8Zk
XSnOaHs7GGfteaHroMKwXFqSWTfOH3lhxHmiYjgde/XdMnaNpJGs8OqlksUPvyFrhe5umDQcevxe
WLcJXi8ggOA0QMr/ZTD9iPZUSr8ee/ruFNZjOLWIQPwMNOTyXCFngKKhPWQgH8q9oo7heCfYO/ys
LyDGjIHx7cGV3MTBHXQvqCvXEI5WZPSzuSR5Khc9w2UlOibpkHtFnRRO9VAvkQwygOJbqwOBus3R
RJMU1x3kXylZYKxEMzU5gbXe0t3OYCZlPTH+oUyN3DulSWFwC61nfFivlZ+cY+X3zRaT/sus/M05
L3brVXqlaosK21xRwbQy9r2oXOLJg7IpdqY3b8jQBsuxBbYX2GneewqOUTjJVrbewA9jfVTd9DfN
1HWm/yJi2evrtsIQ8KM8P0N8vsz3jBr5FGx8ha0+E5NK8lHW3clHEwpNu/+PVQ+tvL2MzU6Vndq6
9rMCqLxHn23qfhi1Oxah7jVsm5RT6CtYr8NLTT01PcgD5brOxybXXsM2FpWCW1gBY3c5ulMn9DeA
97a/TK3r/P/FB9lTRUXXwfN5w7rI+TR979et+iiG8m+sht89/Xrl+deq6+qQ9bRSNHMV92MAA5sk
Cuq/yaiAD7tu+796/esf/tcf8FBYr+DeSjMNHqeDGmBqVhHD98mUYwyV1dydFgUey42/crjXisVO
y1Vj4pXputFg+zDCjxnSWhiO/QjLjQ1xwVckH8SMzFayurqaTnlXB3kMEm0BlZ/YguJ+i5qxiKGp
lyKNhi73k16i0ylBtm6MkqAL5QhwXFeYJBwsXRO1GH/OemOaITFN36yZYBMbL5GikTiNsxjDWACQ
N8KGeKyb88oqiFXWdfPdLVpSJ3fnyr4dE2tQzXnnFEDcF1EgI3DS4wb2maWBCOLCM5TejZuGm61W
06ZRsezs+K4AWOTVR5Q3fGlHgKnxYDHphI6ztySV2Xz7nU18W5K+moopruAvWLyPit4vYn8lAc8s
rr9zPEPs8gY1K3ycgqErWZz7dlhv5bphggJXh/aUD3lN4ERmh63oLkJ6fn7HWm+jSYUizvYgwFMz
6epva/61rturagJb/ELjxQIEAGqSdfYrPOHtT3y4MD9FjDryjdB8yB9ZWAY404RZbNx5g0fiyvc5
7ud535W344BMYLLAyNm/wH6fdTcElqENXtF3YULkUNUIcwLyFTBGviYeKIcyMcoj76nwePSuAnrq
BkBIJy4rTNEV8IFsyV82yv3pwVFqUJRFNrAQt8zrxzwpGuXzFLih+kfRzqY+Ka81ETzGCjI89hby
38Rfo8meBsQST2q2YH+RYWPrZdu2cIrtnOfDCW5lbjsPqqOfidVBd6tmDqs12nfV49Lm+gVvWEDP
pWAb+tbyZX0p9PBVICj9aj34H6Vdu2JFtSt1H+tmXN9XQ8lf5rUfzImuHGKVkZmqidvSeLByJnCJ
i8sqoOkoA+8ZnuHBpRxwm0CSI+pc0g10fU+hJaGXvBiQMelFMItLqeuapsQJZIXgSFb0caHXAnXk
tQnaS0CcfgAMuqw/ctg1R6eo08MrtJJVka5rYIbPhrV5cWazrNdzF5KQvjd5NdHz0prcnC3qmJi0
vT/X70OqBLlhIFstoCeWrk+XEJWFpBPeUqQcvdNeXPVLb04w/nfrpXHDUt6wQGBKYu6qAj7UA8mj
JMT+jlK6Z9c2LrVElrIzPUhTyxCZLil4SziEIOVMUw83/0e9jX34fq47c9uhK9n+WN1E5bmRlW/u
uAZwBOGg7lH4csE/BonEb7QLxBNpWbWc5IavewnHanxQfA3wPbfFdCe38nZ6njZOxzchMDSJdZDw
xpS4cb2vV+q9jdJuMISAs3zwBKJzUcUNLK2auJrbxsfbw9niUQ8gZqZixjo/R+FYzw+lGyI/xcfM
wxPptfyRN3U5vq0UmeoUSrdQnknk2nsZjchFQhnhfUUDBAkSrZYSWa2iaKOUtiSyJ9/T0z1oTyj9
ehX8/++qxtno6crzrVzsWnaFZ6oO3RMrd/0HgSHUKQ/90kt6BZXp3Tpua5lMwbLAZop47NvosMTR
o9Ndd5OGBPp0dXPszrPGyD/nWzHzCwMSt78LePuirXeqimn96qsO36WGMeichgrkABMHorm6bjaz
pOGJjx4HfrFeguoWBszK4pOF6AgaYa+x3IcjIaj+5HTaHjrwsL+FSzgOdwVk5dOrGWk9PpiqMMtN
6REx99fTQRYk5k3tkAYONQSl/paXVbLIYaqSYMiD11AgaXny/Mr98HM7p6OHzAe+/1UaM5zqMo/S
pRiGTNIW3PYB/vTB1ny5SghiM7Iu0c7+o30oBGNgFqD6D8XnHB57Z7ag57NGP1ZaTBOukGEbJX41
FslqJxfjNiaekabw0nqGrHmJgvHbOogafifzqwO+jMYSi/lxJmGXwIGqThWqskmpZ4SDoSdOmDJa
YSi4xjW7kurOaG+ak9EF3hMopZBH9+GGYZ0bdH3Hvc81nIMgIYghYR8vjsyJAhAXR4BTJ+lGloLb
9gknmL5dXEMTH66KKlYqetiWelAxkBckFajWTnCZ8z7Mo/5KOcm/giZEn4MyAGF98tq48XHc6Jli
R/d1kfCqX993/dC/Ado03rWG+p/LVvdvTLZ54opiS3wum/fOVfiBpRddGFk+14t8P4I6GlfSVQkP
dJDCCYbGmJT0toQ2CjL8RcJE2JhPMG+QT2RqvnhVgZTtWoHgYOb5/VKhASCIvD7VObxYujZHcWqI
LnZCKlSUkBwwlj83pnxmpV2SUPEh85rhpSu2L8L59LSgCzCr4S8Ze3bobwPjYYa3VfHTG3IR21o9
m4B/dUPwBBDVXRQFw9kt9dO2LdEQb5NffIcZDt1OYrTRJxNxhSwRfGS2aTqJqgsvZQ/QsmlRr2Fd
VybbvFU/sbIDkmzWfW+aDR5pfljdIjhxp1K7e38NcVgBU/HGAYz9ko/tDaPLU1m5JSGlzx+Ducw6
vj1bJtkNDgr/XgZ6O0+Cutgfw/n9uKzTm7N2jY03hAnW2PiQM4yTRvQR14XNz02Am4yvR5kg2NCv
ebWu72uUuW+lh+lbwCM67fKmjH0Fx+9pcms2tPTLpgIM2qxjEZV93LDqvDZwAmIwV8xYy9ZH4kUM
rU15r2LI8YZEUUK/wFJp/KZH9g2eWSyBWKXP/Fa+QutoLj3xYLQCMP1Fg54aM8m3S7C2rY0lh2s0
FhqGZ6BvuogAHAFyAZOuL55kblYZw8BFvVmFA20I+iHWbe2iE+bIKVSNS3Wl6ePga/OVd333sAUe
TafKP3OpukdOEUwOQ3krEKglJLDtyQ+MDyxXhRCJTvy1R5H74mq9xGVX3eBmLO7zeX4stPfRasov
WDwnooQ8rfNQxFVOtngRPk1sp2/dkH/MlZ0SBkx7YsnSxyUYhahSmOJ2BuUuwXB85vX4lcHCJmkh
OyzjmSzdCTWD4St6Oau0Cb1CxeNc9BdpsdN6a+g/wmxMPjGiOQ6KbX7doHRPJ930YOOwKB4K5dpk
W8fZJCul/c8Cuosi9ce+KZK5lDoFaKKOB1gBYm+pxRfFl1BlCypmJZQ5ivFMjN7QJY545YW6cEpW
nS8xI0LEC8KChG7TF9wlBw6NEQmDuEEzegnpCw0dqC3LnTA9r9PKjvWWRJM0CXXYEslC1O0IHtPy
iHbhIoYoMUh9QELT8arfhCUZRbMguy1yorO5yV2i6+ILPJdsDM8TBRtDSdJFjuxjB++ypFiBGMIf
oXK7tCynI2z1OT9HznZ3ohofpzX6VGzlY1dVtyNoR5cgKgbzgl7T6B7xIG+ea/hj4JAL5+EzEMzz
mvgLq0aslhbC0Gl+bpVdTUryDoeDYG0ES97QkFOFlFpxP219dK4HRx5KUwsdg00UhAmbF97E3Ksj
3DQihviiwl4TFwNsjh2G4j4HUeuzcgtJOkT+70UUmpjNvndfb+FJF/IOAVD34LGq1zGf+vmk/fDz
qPrbphwAtSgRpFnEfk/wnOenzluztq+qJ1g9vA0MuuWoraK4nzbZxYDeh8nkW1xe6oInyCr1mBqi
R5Tk+7eRkh25bLzyZNwtfnOL2wmtIKUV6z8FzGayJa/qLrVuVSdgcrrYo/XKzpNlBYLXqyV6GCp7
Ljhvk9Hyxw4ltNhTuowl7ezZyU6+UBQFgbMCc7SDqVZc5hz/CzfduFxrjF3VDv6NLoo+zXGCjokv
7HZxFPMUppRMoAOvqn+WrHA0KYhq3uebQYZE4A4Wt1NURWm+wEjgxglp3212GU/RuORpWcPHrluL
5q3h1XjfzuEIWJRVoDlsbVqTqT+70iAIQhfBmSBp96mmbX/BrlGfor6tTxbn9cnTS/Hekog8E8QU
CBVXr048KaObYmmqT2CNQ6gGdi6op2Vb3Ix8cO9wR5seOCE4F8MtrAdAUGuWcDthiKci5B8mN3Q/
5wGerZ1t6IVaVvpxXrfypkAgfg8DWZYUS+e/76vZZswSNMiMmPgEWkzYlLddF/eLIDGBF6OLi7pt
fvgEV9pomz6KJRKpcaZFTqcub6HdNOhardVLmcPaE919jfZPoyReEAfGmu+9mpsPKENW926eEB3L
vr+lsm4wxZQe4igk3k20MZ3OZvFuWT6Ym5o08oQMbWjfubkbzcnWKDlgx5YLdECwT8tXrnQKb9r8
ZRamCWMsy+EtWjWAsDwkzQOkKcWnOR/8z4IpjJ12Zf3CWE9wkfach+A/IKiS0vI1qGuXTtE1uu6r
MthiWQ/Bja/64K6bVPtFKBT6cc9B3IRbZXjKI/hz9RU86D246923ay2GS96PdUxrUw0PC4NDagx7
KS8ZwmGyiR68DaeTqXLcdwIiUQPIcX9iS4T7y9xPt8tah4/IBpCvVyRODPBlh8ms7AyskFO300Ia
Ebs6cC84dMI2CYIeEkv4ZCoZ17AHzqp5aLIFnaE32OLCD0ZL+0pKOgPm4D3kPUT4seMbaPQLwQ6Y
t7NMbR9hx+TdUp9xFM9tYorx0YNuMkUQHv1E123XnDAre/NoHUPf1LWfKZk7JAwgUpc4cmn0iHny
DS2dM1Dy0bt2HTFvV7OcRDBGTWzWFjuclpv5CJjg3VYB4KmG5nVkSCLEy+T7NfzCTMtOhFv6TCRr
p7epFPVyBv+Yo53NEuCBmi2Z58J/t5QVduKAdsWY2tkX6FOaB/qljdz6efbUZOO1aSIPG1sO1uJc
KNxMck991KJYkQZhHnT4U6u8c8iCaIv7TfSPmvZ6TOeQ4zaIfIjwY6lgTBxPSACd+eqBCw8JWvuS
d1ufSpMDCiMgObhbaYkwhjLxo0EgkrRlXp80dpZHO1GL79MzUNZyouQl5Pl6m6PB8GVCdemkGZ/u
hNMvUCCFd61GwshiT4jRPmY3mMshkQOvmy5tYNR9w+VsMUQFVZeqsSrDOWIepq0a0oCuddpzxc/G
rwL0avlcxfnsjaehcvVjhyJTgiDZvriAtmeHfydIv5h0Bo73ehg6ZBl8Wn1BmnT6AsGhy4KuUinr
5+q0YsNMWDuoG+TYcL1bkUdF6gWC4Ha9esgJ92zgBJFKHdgPRd52NoZ0XreJ9tuXCSSFmE3T1sSw
bg3OwPRt585iR55I36YjCdipglfvzTSONB6wozyJcNQxlMOY4X05mxhuiMymBJts2tOc3OTciX+g
HRUXBErRjW1xccQDn7nFK8HH3qWIAMWJjMUL7q307OwonwMZPsm6Va/eVn8euUH9pbSpqIIe5lFl
/hG0MXMDn6hyiMsFkNTYwL4YYR8vErRh4LLDfRLe6YGZxEiQzxo6Yxec4V2KzF39APeXKqbSTMkw
Quy42GJFF/lov02CNEkPNsCdRwd6th7Pz4FBx0c35O2b6g0C6gX0lsJTIt2IHk8wd+yf66oX71qc
wZ+AGYTtV8fmS0eRqNjm/CKdLh6N0xV61GHctJTTx40TP+ZQmmEP5+VtAbD9a9sVpxrB5zUas/FW
9MGJ1LixD6glYPe3Ka5NApet4rlspUuATtanRZMfQaCCbKgxRQraXcxCo5gyhGBkK6cT7FX/2WA+
+zXEpeI24KCncWvLuBV+fUI1wT0RJzNjxZI4Wb2tnTddtdfdWRDKkrIRReyN63wqDZvSfMDP8g1b
M2TmyY2N1ncrQq7M9RqbLmvuJOff12oes6YIn3w54xeo9t1YiEfJcVGcxYS0UeC9qUj4GY8Msqqw
CHycuqBCYgQp7tg6leUeRRNOOKIfBz2sH+eaPRJ2DaCEIQncm6sTVEqfA69ASBnaL2wKh4QM8lth
mimlgIk/ct/OWCV9H5t+Gz+XsBI7yRUdWIWlybw2IpnRgZStdW0T1cDVVi8hnETZVj4gPsE3xeEA
EP3mVyekARB1NQJ3CVgC4uMMHgz+fXXO1yVMKoe+sxau1de8KImbytFX4/ndrT+HRQp+YB0jflih
WTFvrlPINC1WnPqaP7WTRVhq6o9kaV+jRjaIGDqTTIqW0ASq+jy50p1qm38pfQtRccBPE5wmHxUF
qtGbyLMDduY558F40tOECE5bE9clMG3MhWdPLVEKIH14KbqSxJqYN5O34iyDeWGJiHLvNcBHQKp6
0h9hHnwz4nPHkQcJMKZ8cCY8x37QNlXS06I7w538fYiyd29UFW96Wmuc4WV4O4KZ9s6PbJSUtY8t
SUzogFp009304MffdVEnTlooXI8aB6O1uUfZMCe0T4Ttxnvj2bGNA7j/fEa08wUxq73tmVkfWzZ6
SeCt6x26nfQ70nU9zr9hw49DprhxsTcL9ogkq30YFXt1c1g+DUzJ5ZorrpfPHfQAyUzrHC9u2SM8
3+Z4ghImhtJj+rKYAv0v0nQYqgGtPPOMZHVfmZndVnmEc3mCWNlDykvLd0KBMZAt8JtAF/UwGoMs
eD49M731zXkxtqc/VLG5xGvQNXtbi3mkicmR24tzilgnDgoSNY/VXMz6nns9jXH7q1J8WYcliDPX
frlSSPTNwCQgwzAqr8mHyY/MtzWvJ/nKo2t4Ec+lCB+bmqw3q5FqQpiCA/DLUJUTvUUefZIJWpKu
Cxiiz7MHmuqG5uVRcsSyjd+mnEy4jl7TcS9BM0qX4vzi/8fZmS1Zqlxp+lXKdI8KZ3CgraQLYE+x
Yx4z8wbLjIhkdsCZefr+9pGqJWWX7HQfM5nM4kTGHgB3X+ufFgo813CvM2Hq4inxvEo92gRFLvsl
TdvknhHC7WE0Cnpkuy9pNcd66uybfHP1VeIjumYhuPemOZpjGEAVZQ8LVkQFUjfXN53j6PGwWmLQ
cd/pJr0y821on5Q5cs5W5TrqQ287ZhGWi7UkX/vEEXoHBAq/Ug3dC0IXi47mUmWFSyGYtNZRCTQP
Zm+5OBzx5d0R8kREZwinM+89D7D1ox+Y+35ecqPf4nRl7nGYGds4/RTlxiHMGpHz3s9z/dIHQXoc
k6p5LO1ma86+1xd3KacSC0O6WXcaDJ0/j01K8+8Eq/Ps17V80tbcbId0ulQXae4R7ctqBBPtZDcz
F5doeYeObgmc+1oO4q64RM/vtUwa4PdhaVby+tDZn7zMKcobzu6uPFotKcan2srFkeeL00tNKJGK
vJ7uKvCC90YMxTW2xBZGqxIYF5jQ7vuMaF1LBh/QL2XhKJVVMOGhKoq4btxEHW12C0BStOJH3tZ9
mulk7NNIrqt9MKRs7i23J0qmGZMVo/sluZgdKuk+SIIdngvsYY96qa0lTlvuEBy/1h+DO5pGTNtt
GfeMXfeOdSk8MKLGcZ+0k6ri56wa8k8oHZmjk9hB0IcJl76KEm+2GVy7wEF0RZ3OVGpt8iUfG5Xd
lMwAduJA5x3LJDO0OiujLK6CriuvK3IgzR1TVNoxZApYIu892U9RZQ6tfdsajh7iNVNBG7VG9mFD
epSRLZKi3TGVPXsMXGnjlu7K9Ugja4lwdC0An1EHZOhXHG4hXE35MxUWrEgWtHMMrr3NcTKXy89x
1d4TJkhr3ReQcVeuyCrjZy3Aj3dZ0GtM0nmRHzyM2FclXW53ETL5r6aCa7xe82Gdo9ZexPDerLm0
0tAvilnfGuPWGCe5SdN+KN3NzXazIi1vX9etdcVe7U1XbUoGXRiIWatoJavSjRZpe/fcDLeEazE7
CpHKx4lLiIav47pwH5k7o0s2ukyAMIjNAV6zhuY4ym5SUUkthjCpm5O8OA9OIs0PE0xZ7pt1TP1L
7iYhq+8upEd5hjzp7AfDAAGKs8GqqntVbVCEC2fPQSo5rJfvke3dTXnE/Dkme2ehS1tFkmnmr0hK
1zdy4usbf5r9/Vhv0wuCBADsnsP7vHpu30TY+PI5NFSiGPXjTNYPRcn42MKVPbfTWAenKm8n2nth
euajdnV/Y6xuW8es2eyTe7B9mQvf9Y6uNAySHtWiIssonbtxKdaHaoFnz2q6y9CoC1oJq7bt/GSU
CVgT2H5WU6EC2MS1KLzXQPTjHcW/fQ8tlJRhlhdjQRboFHRvdrvkfqSDTSWRBMK9FBvp1H8KsUzG
3hY5Y06DwQoesmLcDh6dAYO3M/xKdTWXtzJwIRDE1u3N2V1tds3FB9rPhGgjs3Ar4zQIT+TQtl1v
lUAsbWm8KTlZ3LuGOFRm845+cg2bXI/3qxYeqP02SvM9d5v8G+OVreshmTwjCgi/cM6tshbU/eDW
RbQAIUEpFr71Sh/X691aFe7zYMj+tNIBrwdPFsGr3cy0tWQntac13er6syCWk9hnpS9kL6zA0VzM
jR5r3UoKYd9Nn/PO1mEiDDPbbfISg9xOMPPhNCf9E/Fa2/eA/0/CLXVHO7TxdX+sZWaqwzDw1O4m
ytTHFhSCXq3MdbgaJT7v1V06cZWyh7EFrD6QWMs+XeyIuq7MqCrWzg4RDTb5UU3u+jTPafCjLkrK
d2XNwxN1aPYkkooLkYyLwpAIEfteoxrJw5LjoIePN/1gRwog3Z3rQLlUadKckhlPf+hUa3NPR7+d
tbt557myyapj/EnpWnHV2ckWNW0lPvFCuenemtusZGLDWjHYDyH5R1ar4d1qWqu70OtqPG2gqZ+d
SopkJ2og6X0v6GBBmmvO3qYvTY5aZxGPleoAroXX6jaGT2/KSAWS7aK2DY6mDcY+AanOgylMjSR4
A5hL03Nasn8ARzVGekRP16H7zGdBY9+l1c9RFt2Pstk4AmADl4+pg7KMXLOdH6x8nf1rDk/YDDHU
sIF2Lmzq2GE+GUbt3ui5ycYrrUXhRJlRM2KnH1a4I1HI4qWFobN4olE+HnCwiG3XmFX/4YJ8vhu1
Z9fngPznJF77DNzYyBV7OABrmh1Mm2DiKKggtSPWrHDiVEGHUUZu+UtdOfX3QU2tebXVSenvk8pv
PmDqJy/cxqCK7NK3Pi7tRxAhwa+nqG2S+c4chqSMehdnaASRzl5vJsOrrNFf7LvKH+tDMhocy46b
tGQibxIQ2IDsptry8JLGqTnX5U4TBGfvFgUAtqM6r78u0Mwhu4sDq93X7d53y5mdtljULZuwcTZn
A0bXn5Yf4MZBEwln3AAmzaR9YuwoT0zXmwaXdJ6kedCix089u4aXAsZVvf+cEz3gnthkbTcU0hhQ
Y4u8ePHm0XzVhjFW716HkgNDwrb1wBZlouJt6TF/j3Xr32x9Os2x6JLh1s2C6ccGdrBFa65WsW/0
TIeolmqAIJ5d8s83hvlEeMiEcb2M5kL7C460H9S4nmfNn96BXQHbY1sr/KMqqkZdl3z8lV2xYEVk
XtvCZlQtYo9O8WTQly8LIydmg+mVE3Wmos8mpuiz8A2asK53ljo0lkC4e+UH6mNMXOAAk4wbJ3a2
enqGPJ7tvZmV07S/ZOuksbF5IwoZW7WvRBmn2yHBsvqeTqYaw1IG2tpNA8VbRFClqh4qkffwEmUO
8mcUgBI81qUCk6k6xL3cipu+FPl169TI3M1SJmvYC2xmp35r+wF6pKNu36bZ7nZ+pqpX1odpPk/+
ajVcJ1/78UL7bUWuZTUISmgz3ny1ieA4zCYhUrlPRRMm2PL047JuzkA1Ws7tT9HWa7DnLfQXNjcm
Y2dFBWfV1Z2DLMNLZ29HKn1Th6QE5B4KHrdw9gIGeozAL5r33p6tZdfzJEwhWC7TMcwZJmvnpINs
4syQXNbB2yqKdm9b31OR2u5N1dG00X62w3aBpuQy3nrA7udAwYJFi22Vw65KITwO5pq0dzPe7Bc/
yS5ZIMPgfC1pT/t9jypkiruqdZt4pAsx30iqG/oH0ayzd8662cGWDEjruHtjSFd6b9U59Qv0uOK/
tNKvPwwva8xbWAB/3q8GPtSGihT/VAguwMFkS1v5b3lJGYHihGDUq2rldIkZ0ubQ6PvoPSKZctDc
1hDhBnxIbgyRiwwwvVkLg43TrozuyamU87WxlvEbQtD5GJRN5vH1tgYtgWXV02kWtVNF61p7F2Ju
9a33rKgnmxN+oKLbqPa4Qgc7L4XewsHc/HqnttLyY87JCx9RdffMxeyec5VBeRu21d1qI+dDyybP
MjDhaXztjJS8wm7Rr6u07DxmnIneTn5at1+W1HOaKDWXbIu44WylDGKXCyV6bc0RUSaIysxpTCn3
ZsdxHjzhme1d7ip/Oq7s4MHOGPJGRJwA7Y2vCt8PJdbOD7CYOYk8SnIAgEJ3/WVWkNPH1ri0w/Wo
ivyu2DzXCGdt0fzObLcxW5Tazpz7PM8uzeIQFhLAGDlf8DijTi+jsfXMPMornA5hs2zAV41NrXoV
qMIEmF6nuruy+pF2kNaTbdff2qUKwZCIK2xaHu1aGA7+xKqvbpxprdZDSl6q+jIUcHkn2EMOFQ89
0hqCxAq18/1kMi+TNqYq3pxKiNuJa0E8d2IVQWj63TC9jCOZAyrMA7KqODYKmd0zSiRFi5cOwzNJ
U+Kh9e3yvvSz+TuXirLYxTYwnvxxzUoqhVZ+R0RoI1OQ7rDii+5buYMLDRgjttrJZ6XlakbzkmVu
BGjgfRNBukKPlmph2ZXGdt07U3e9ugX0iRynfNdYpfVNW9X6ZHp1oV6FhrY79kHCS4Ixevo4m4wQ
/+mPRYXROOG27XpzVPKcmkosd35u6p+jq9d3v2ymBIXTpU832AvS/dhY1oLcziyrePBsK07MOlU7
g7CZn75w4L1l77RGyEFrfkU6uPEZ60IyvnxMxjRiiKJzXIuE+VzSKw++7f5Uy8wkmUkaZss4ZoND
z+7JIwltYh7suETr0d4nQ+8XNxbLW+6qwErfmEnTdM/+mICgK4YyunFpOvaZCqwzH5HKUOWGyepm
P+ekbW5TzwqceNMp55zaqjdzcuwmytalNnZKZ+uTh3Zg4kukdCdp2hT1zmEUZhpb9uZ6USvzjR2h
s7OGcX2u0uGsJJCn4JzKQgE/6gJJyyY5DYNRfjUhLZdw7LtSAF/NIxExQ9EtO52ZkDozq/Gcm2aw
7IrBt29k1lVvurUo6s0emt4yvWRD8LfCCs2bbZmRS8vylBT9ap8Ko88S2J0uSY4IXTaqNk9Y0NAp
nOQ7/ooGHDngcY4cvbn2VdlcvgVtfvVYL4Z86IISzNG1uT9mUsRNYeUw7P3kn9oC0RipT0PHZQBd
3TFQvZ85w21Pg3ItdnksjbG8oeQa5v1EUrfPhwzEu524+XOrmwT8YjE0wJ7ZG3vOnVztq8CpECy0
GIh28NT+WzalGpre8zpKMXI+OwhRt/pmtOb4WrUXSAnZd62OKttUxjCUFmiy6P1c7wMxab3PRsPL
YxsuIUW3YlccfIPUz/gP0JZmRa8v1502/7nys+5pHRlm/5C4NsvalwzPCgsH112YISdRsQy6/JO6
bWD2mt1x+Qc3o1z3ZUarDWJorTv2CFD9zC8LEOHecL5RuTrQWEnuEnvnV+I1oezKgQ/FYIOwtla1
3wZvuVUMXC+ifrL67zN6yLdktEUNvmEPscOgSSfqpo4JEY2VlENc5ooaZV2aEfKLFpKdaBb2i2cM
gMZp2Y43lxHZxYFeKe0Z9w3fvIeZ25qrTOlxieF4HMjHqnXMo6B2LGJ3NS4p8FvV/czGzHucJM0o
UgSfFPRabbysYWsu/mZVWRC5SeGcDKYDdOegXGUUpHimdkPXgMLNGK7ruPdT69Moq+Vp67MePZMW
zRaPqE8/K2eqm6iTLlMPbTcDQBu3JWFAbWCMPSLYrQdKEVV+lyEkvlx6Wb2XRtl/S1qPhWROLuIr
IlHOiNxUtet9ufzMe91PVF4tgSz9mjQ3ZVLZVmSMnSHigGFK0962vKbbpZPRUKhRtMg9ANfS7/Mp
qBRN/ua1h9lcugV61dYBdv1GebeJ3yf5dZYP7EqWqt0F2tBpUzjqsi4ZWjpvjw0xSPnt6KvWgkhy
rGVvlkUwcEJfSu3aHVMnGgj4aF5r1KPL79hl/52m/JfwgmR0Bd8ouJgh2oUKG836D8dX/ecfcwr8
4rVYjW1ZFhOWYhBbfYljmq7rpbF/x3n1W0LP/yRY/8XniGOegZprbh5kQsF6MlJW6WEIkAKEjDbL
uri2HepSWuD1B810+y66ytFxXjOUdJ/RYtU7znflnRbXkH/MbPabuP6fRPSwiHnjobplE0EWnWfV
Govi9+Z0/Bvvyq+BpBT/Vum7ICadcuovRT13PxYg8y10hq4lD0d0wE1/6Nb9Gk+aZp1XqsDeDmJe
0vNqVKw7R1tPf+zVf7FJCtOeifjT28FaMWG69mSeTLPJ4z/26pfL90/3IFC5mVpMrj6sRWvuzEGo
PQPAxB8z9fyaclrpoDH9is/eiKAm8lE6nsUUniL7HYv/v1mTv6acGpcRi9qb1wOE/Q+zmsKxUw9/
7ML8stzpM+yGeajbgaX4tQiCHZOkmz/4wPyy1ttuHJHGXgjAUlbM5bTEjq/R/LEkjl/zTRdUFW5r
FtuB6X/FuUk7ve8254+NqPF+nYJdbm2VU2Csh67X+YdsdXWn7Sb7+3CE/3xf/lf62dz/bUvq//pf
/PzetKvO0e388uNfn5ua//3X5W/+z7/517/46+Gzuf1ef/a//qN/+Rte9+/vG38fvv/LD/DbIOQP
46deHz/7sRp+e30+4eVf/r/+8j8+f3uV57X9/Muf3ikBhsursXmpP/39V6ePv/zpsr395z+//N9/
d/n8f/lT9L3+0XzkGDr/9mL//Ref3/vhL38Cgv6ztDzpIs4M0N1e0lXmz7/9xvqzDcERILq81OuX
URUKA0LGHzl/lr7kdw46PRuXDDtH34y//cr8s2MGJqGCrpCB9EhO+O9P9i+35h+36j/UWN83uRr6
v/zpt4DSfxwqaCQA9TAoBLYNVE7k1y92K+aSFDR603AsdZGeEk+qIsz6PvLqzT137TTfq9lNTx7y
pOMAGXH20F89YBfxn5akQLMwztU9Nbe1Q7XRvxtdZRw7D4ctYud0DvMKsQ358u7DBIsVpwtyBoj/
/aid6nfOx99Glf/yVTwbUiTwLZdv9KuZdZwYdpB3WX/sgin/sHWPIkU0zcmekZSh/gX4yNcSdHJ1
zzbf+gscmATIkt6Da2/5YVlNcbvShdwyOPjIQM7u2Fp9+zXD9rzLibaE9M/zo6OVimhw9Ne5N+d3
f3FzxnXI5oQQZHkwxyb/nTP2l4P/t3vkuZbgNvEI2Zb7y54z6qYj6oy+UntFjbBiqb+b5O7tWqRi
x3VZwaotUx+gYXMgPhKFi0mWcERCXkk554exSMf2dw6df01muXwm1/F5Xhxhu45p/1/OXhO7JYIS
xMOXd9AEJMRp0vY3czBb+03CyVN3Z4d/Wld/f3r/+Wn9H97UdaUfEBnI0y9+TZYbrHEcEJAPx5ob
/TUfWqMK8w22BUlHJ+/LVY1H6H50nP//7wt/Jt3AsoUP1f6vJy0xE26qNt63ayqebJfeYDaal2LR
PB1m03/DefM7ZxcF6KWu+8fzjKTYFaYIAhpr4k99IS4n5z+d77KtHADoaj56arlqnLLX2AtS8won
1fAxDoX97ulEfJ0RqoHeEg1PHk77rLWTXdP+OjKuB0BbW8zOeJjHXr4YpOKHTQ6bG25FHuhDC3Ry
Gb6z5f4LxEQRIb9YnnIfTUo99O+9zBbshdKOZ8wpMT5GfeyYfgNrgYHjjcAriJCpOy0aqCcvMvXM
6IptZyOv+latXnMoZep9BxfFGFRCttRO2oM+WOnr4Km+C516cq8t1frP5sBESHgm3w2Rt/h9aGxg
zL1Bj53V2+VnO20Qijf+msdkSI0RVM9yaNjPzr7rVt9ZdQ62igCHhtbTcCKDeTWO1TrN3wyr7N2Y
MDvNyJja6x4xHKrvAhsQqcs6WRzsCBILTKOW/C6YiNOh6xvuAnJYno3WttFlKBRewdzt0S8KMHjE
M0m9WDtwcu8KtKU6m/jBVsb12kijcpQ8H43XmXtgGH2E9ZiKXWsx1yNJ9Ftp6i9OJwEVSIiAT0/y
tn7o/BWPBMbL58rq/XPDqQzwbuPY9ntWrp1pGarRyh6mMWOQX92sHpI/rkIvULji2ITCJYDos2c8
w40D4sEcFc+OtpH779U9YhNHDXd9rpIhrBEpQgE1xVBGm9sk6NmEe5VmRfLRgVI8E+7pnoMaeqtf
lhXhnzZoAWV5XXhOOu+GFKfVmInyuUkvRGjQyymyEj9AJaPsb2LIrWv4oLj0cmsXuKm327RxD+sx
HAeI7Zt8SQ+oVdx7dLRDqIAAriwHTSl5y1fGkv1YS3lNY/0RSCPbB2l1ZxOtc9gKr9xNRg89j0fz
ET1ovU/d4b1vNlKtLM+PR2t+okHu0n2LAMXjCNBhuZbq2beC9InwOqRBdt/hIvAnRmS3uDPbPLOi
YBv8mNuc7b3aQX+BIWFMwo70arSFyfrgFJZzmxTjcg8K0qNuHIdnFAiev/O4GehZ6ga8Lm1Zg5sT
NNyNYE1O6SgHpN6bD/vRWoSflkUKfdA5R5cQsSdvM+0fSxEYR8OrxH3aG/OdduzgBph9jL3WnsOR
rv1g66Ihct0Qxb2iod9bEEd3ctb4KDL1kUxGBjqRJbuSHeIO96BBzAjE81RuU+SrKT/q1iQXc1nX
T69fIcTG8lsedEnoqPshGU5O35iR5Tlvndnd9Z3xaiFti5dgGuNkldkzpq7uqlDd8ITuFsVWpt67
tQyOZs2BdNQVA4HQiQbZ51Sl3d04ekihXTuzbtQSaBkRl9se7dHL0aIDYviFH6o+v1pVosOxLfdV
q+4LlMAn4Rs2bBpDY54kwdI7FK2snn4iUnvd3D1m2upLNwX5CsuOXz5sJcoSJOtCBaGufUBrKx2M
eLJnu4o16BOKY86mHbteE9Wryo6IW5fHLFGY/kZ8wywgjZ5trOj2VHJdMMEuRzQdXOkxkfa1sJ3t
DfW0jHqHSSSLNu8n16/lceptpCbj4F4Nc3a2LHstI9H5WYiXxkRlXAW3kyiGhz6vVGz6SXqnxgGF
cbpcLcrFEJAu9xDI1xZI3r53jPWOsLrlyvHUj2H64hiJH43COZcrxuzQd5r8Z1oazz36hAO1AWnV
hbvtoF0ARDls47Rr79oZvGnrGvcZNUKyc0YMU5babn2v4Q74Vba3JlEfBKfWO5rp+k7aiNf9AK57
SpJSIUYYq7WLhOmq4pkH19snFH9HX7tpsVtFN9yW/pYivkm1cWjpKq5y27HTyKEKq0NBCHoZI9Ia
QjOQxSNww/JitklzbcqmPF4MK1El+tDyM+/MviaxkOEEbjIldOivgNKlRvkOLJntuJXNG9Z4+ZAE
fb2z3XrbbeTgDqHPiPJHR5te7BLWecomFv2Y7HyGQFzNzdpfi8lBRLDVzu3WJOuht0gmHba3eh2f
g2Gyj/aqrki75xTa6rGNgKZzwGaxney0LRDvIKct+tyMpJoHboehYbib+StniRHLbsWyMHF20mKv
NwYGtx3TXe7boEVuX7zmY/ZQDwYdvq/r7JYc/PSABsg9YsyPRsRdj0VvdlFiDNV+7Ti30Cb1b6r3
ULmOBndpackrC11j6jGFJ+K9KhFh53beP/pkhj9SsL5gW3ZjA2fdAVu8+2BtQbkXHoK7iYlfSBe6
OTb11J4aqw2uCyR8h4xgSmiCxNy5mUT3wZfzbDu/WkrrNa3VaQasL9avQYERdFNsm3b3M599N5Zb
wrRg4bgYQ4YzDM7PMckfSqiisYMDc7zKCf3EJxnBNsYfNVBQNFRyOJD1crHLsB2t44+5TeC0AmPa
jf2VEww4Uyr/h9VM6M6nbj7ZRi6v8K+7Z7bb+dwSErPrxmPn/kxqKe8bVEnPNadpXBAihnUtTa5T
v0v5pKg2Omsud35vP0BpyS/FMjcxU4/oTzLXxI06FLcVngq8MH7ICGozKheUpvaK7nhdU2ZL+EId
84xsh8zAyOAbXxqExFgc0T1PxZn5JVE+OdWBBDyFX8XzH/Jq7PYX5RVkm4UgP2iEHaEWmL+BIVu7
Fo9FvNneS17q56EZ8Err7x4mv529bR/trJ/wYKUPflpFgWe5N13X9DsokShpREtmSdPd1FpjTiVT
O+pExQuUGy459KDHDVtBsKFtdCbkyMDhNY6iwTvVWBG+m1Uy7BMT52US+FXczfLVFuVXLm7UeIV8
rUx7DC81kvYThknUlRV53Vqwtc7DjZPk31OqK9wtmEfT3HwspftiMYV9l4iqv5OuQayEubwNEsky
EtW7XsxVNGupD7lsf04pBqGWKF062isjac+mWUTpCJMlKbIqn1PUOvWyxDPsXhV+/gULyAPilnnX
bqikPW92QmwY9d6eg69DN4TCyHyuAYFiG/x23q4/VtnsM+kte8+k5pyHN39abxzLv0I2wLQQONnr
pErl0UJGGecozL1hKK+D0saHI5vgW9EHT33Qd18Wotvaxvuqjfat6BXeIt0HDxCXBy1TYoZd8Yrz
vMVb4UZ6yp2XxlxQt03Dtt+CbGYJZfR8cGBx19c6bqx1OgWjl52rRMpd46cLrpHqDFOQRviKnzcM
4tukBQ+254XVhb6Y2+BjzIiHnE29a1LrBxC+eTbsoAQ3J40EgvNk+kReFFpUcVm1yxoqY0mvdAUZ
LNfyrqEdP0/r4jy4iEYTPRQHUhWeAip65tl7zmPLzT8xraI7WMN2kvV8nyc/vDInXmOZ9iVzcwgB
yLw4MxMcwD5tgOsrHrEtXx8M3U4hTQau3QGBGsQ1WucB97VxpUZ7OFmm2nOw3lRLfwnDsK9Gn9mm
on13Kst+ThMKormoi/uS7JGo7Zv7jNlCHCxR3av8e8eFiZkaQwbgGjyNNBw7Nen8SDhH/k36gvWr
ddxq6IxIMRr70K0/lyA7450Z6BlSNztUBgoERGZw4pOcbjeSsaK2Jb9+avdqbj+VuhfzdgNkku8R
K+ursUDO12RDgZx7kdeNvF6akskYBgWYZUwBD6YYsTuRP7EsaWg6LUYCw8jQJdWTiNxMpPsmqObv
DqZTPtVgRzzZxm0mawyJqzjJZd311CuhmlXwREUx7/pSYntBHqcCjX5rbsvmq7L6mjnsmkGkK+kQ
4YYn+1RYEs9uKp5Kbw2z0UayQeTCK+hDtCBVQLdW79zefB8RmntLXn0Ruj7nwSyP+cVo3VPDKKw6
HzpgBDpyPfUifBxXyQ93XGOn28yIk9eJTYFAPl2QYNWujLStRahW54Se2KyZAQN9yY7W3ttrE06B
bK/0dpZT/4Jz/zBL+kFjelmD5Cw262pyJWeklz0b8Kp7zF4HtyMuUrgME4QrZUjANoeFnV2UVB1y
RSSlxh7tkD+H1mwFuxSJU1QUGmG96uq76TddRjbd9sVjMrPtIfidsoV0DfSYwZEIi/fGRAM8oZdO
7Kc56F5BdXF6XBEIWNzMKZTXQPQINqPlOyl+rF2Y88ha0m3ni6e+WqjW1nMrkGBeIE5BsmJCzemm
5it7J0p+cVUiXwPSPg5BfaKZRRXx0nk17kGZUvr690n+MpW6ZSU7JzlqNO/sPLU+GcF0EMUzi4zE
qfoNy0xzylf7e+pkt9IhEt2qdn77TS6mOPr217bA3jxdJlM79xhijxZP50ePyvptqpW8TdLk5KCQ
iIaNqaBz0T4hb3li+8NOA1HrnLwk9bFmBQz4SHJ/pdnAhxSSplFboW+VbAwBmNU2JXdjVrY/89oL
mZ6S3HhBT+OjTeYMestL1deILJomNr0iRvUVuOHoY6kwrA53oZXRf0NrXmP38B4MtrZwMjE0R2vX
0L+Ipr2e1zT78NFbxcWKhzNLhvQaU0ycbERs1ET2EvEhnS3OFqwrHs7FXWVR+xKgMERNnfth4ZkP
BPDMd8ox/Ts0+XOMv/DDnQ0RJZfYY3tTM5O37CQexpd+6+UxqS2aFW2UZ4du4+tMeD7LeWW8kj+L
6UtV2cZRJEbwVGPk8JwASUQ2PyOzxyA3CjAo1N8PrT211MXZsDcLWUZGj8WrLBbTj7zSsU8uCUDn
WRlrVIzJnZ3NFIlCWN4jJiz3VDf9tUVriMnM0DHyKQxTzFiMED8Mpxml5U0HrL63vexbgaDoqQ7m
4kS+0fZQ+3TsYea61nc3Wf2GxwivCa3XvO5cbVjvOQCEKwcwsyEnOq0zMGNCDiNNnDFUWq2aT/X/
5u7MluNGsmz7K/0DkMEd8+NFBGJkcBQH8QVGUUzM84yv7wVlVSUVJYk3y/rh9rUyS7NSpmJAAO7H
z9l7bUBSdxgnzINUpsILzGRiy8gDt7GGYDcx719ZfnPKxilY15qor63ZnFDsas1KSJSXtHLiS5Iq
nCOsk2QnzHE/+JW40A2r3HXWXN5EyuKeQAUSIX8yMUJY0di/tKowtlFONK0wY4MDcpUn+4rz9yZp
qmcxJkiQmTwefW0KLjQjML3IKLu3yW6cV1n2DLanPqXma3UUMEh99IsKUzejOzSwbq1Mw7UaiPh+
1GVkrqSYKAVkIewnBDw5O2hiJNexhoCXo0v5KItZ/Txliw0RY1x6qUklu4aAk704ORlqKkNpd9YU
/TqCM4BOmGLPyCzLv0xyTdEwMWd4RUAZNLsiUu7KPBmOVuMAzq/x0Ox85EfqpqgMPyEtkOcjKibO
TF0m953v21BTo69W3Vpr7sf+Mtbko6XB3s8457sIj/Q3VWWojCsh7S9pmwL26pQ+31N1iH7pgQ7s
e+niHFLRs6Y0lmCCYUPp2w4XM27tlcrleJaZIh3kVgIG0cwxISuHOwbmTwZSVQHOZRVqOWpPlDfd
ahYJQseiHB9RHgYnDTT/Runk5zDER19gfX70tfaQ0pf0uPwPAY5PLxtNvAcgHie/746ZChojLTm9
U68b+26q/HSf9W21sYB8bo20b3amnG/METcxLQ5xM8fNQycd55KKdrqphRPjcFCS257z36a3+FUW
QsS2ckLrlAbTMclr3e31Id8vx3EUE7N+xU06eaEZKePitgmunTBxLrGtgIWyplUZ6sZXfsVi1VvJ
Myfw8DvJoO+RwlrJpYKQbYvSKr5E3IJSXLI+4lcPK7kOyFio+ik5hW3b7LSoy6/rPlVuFXBIj+wD
1d2QSx8XX0STemq0IACnL1FLmGqcoXRT4vDb5KiNjTAA+UnpOMkVZ/dkxSFHfxsHdbjTaw2Wky6Q
djqKBYMDMpQeVfZOUcCjqIrt3w6Db12IJEHIahgGB2WfCRmrLJASun2btElO2TwjU1FH6rUcI5Gx
ZrdJqy226Gkf69iSiF0H8dXT6iWfdMieI59Kv88DcVDmMHkgWKW9/97RR4vX3lcobvdD6NSPbRAS
a6c3izi16C6NUe3CNWyqYk1PwDgquqps1Aloi4959ajr07zhvHRq7az80s2tuETAkkWrtDf8VTpn
xiP0sHqtD4py7Y9YKFWy5b/AhbJPHKhLyBW1017A8JhqrPqAStwya+fXWk/ox8PLQF47j/ZxYIh/
XcGKcZ0uyr1KlPR+Wl+cqijIj6EtTPpNEGgaZ0pPfQgSTW00fXCdIB9esyT2NyJrxb2ZDuWXZArs
Gx+c1y4RpbyAJQTGAiBaf+nA/gzduc5ozc7Sx5HczkV777RJtk2JVYJNEUPSy5ASUNETdPCmKBwh
KL5SKs+wvJw6fXidUPzjm5xyhEeddUugEWMTxSyvJ0ji6BCUr2NUpzDrCs2AeTVpl9Uk6k2gFYFB
1B9mb3w6Fv6xFN2ZKId8XcVqcZ1lIjmVaI/Y3GXyFVhcvoqazL4pGyH3Q2PKr6JSg70yCMObdDlv
RiMXl0bOJjw5Y/lFyfi/ajzqTHfa7nJqbUTyWdnet13kXzSFcbU4lu814pouMhWiBFp4Fa5OZ6T2
TRrKCHtxl28NzA6hSyOv2COfRn7n59kmKoclhHAqaQRz1L/v8JwgGaoAW7lRpwenQdOzVZ0p+l3W
sN1u8VHPbpD3/Mq2TOetES1AwgYNWh8P1muLB8VxO6stv5STHxTXUFFaw1UsHAUqEqsbHxyxoM2f
Y46eSttDjGa/IMuRMLU4MhCJkztQDbPe3CCGNS5zxrX3+kiHfB00iMwUvRX7LoRfp0iwQaEupp1p
0h1hX6ec15wBXW4Qq38qFP6n59mn6LUGxPhHez7Q/mEG/r9o6r1IMn499eZU0r78MCVf/vs/Z96O
/CSkburMrizy1o1lsv3nzNu2P1mGTauS8kPViZ9h3vyPmbe0P1Gi25oqVcZeqAb5S/+YeUvzkwnO
kf9xFjRB0Mu/M/PWxM+ERUy2nDPFTODnvj62hlx8YcOhMDAgRBzAwcAoFX0VhJAHWanWN7BMJek5
hmZTrxmmObmRlon2PsLk8qCoxiN7VcxO7ZQtuqt2bJKN1YQ2+ADDCm9aCKB0ejKrX5AeirixcaqU
nLpT58soyvB5kLV5S0sTSY2r68JRV0LrBKjEorTv5gHzCp1GzCEXHBqNQ9OPwW1QWqJkDgOskK5A
Z8L1VFubhzHS6YliCz8YPXO1ypb+tNOIO0UoaIa+DpEJDYnQy+nWrI0puoa2E6H10yoedaW2nNIj
uSDOKd2hxq07tqkajo+df05wv93A3Zuv9bwYDhpELuyaab1S9SqlVDfzUwjd4Lk3g+lg6LpzwTEv
2iGnH1ZpOSgwlpoaI0xkFl/9rsk3U1n1q6qeh20iwuLU0KA8opwNPZT4BKCgfg8sIzyxJ2IhEy0M
WFfT5uWYOcodUBC3A4+/dhTjodbNwK1sHHAJndPdZBjoDVIzMr+kkVLskiDQL0ZrBE5YIVBtLeOu
qoZl/hZ0K71T5y1WqnpV2w5oMN045aY2vvqLrS6V03TJ7tsfrLSdMB8r+ufStqCxGRUKWGz6/VYz
FWed2X312KY0tios+xB7BjbqxXdVuyXCyz0uhhF9TC+uqNDkvYoXcWPNHebVIplvZs1BCG3i/PF0
BZUjfNO4uS3Rt7q96EnsrBqnaLD/hwiBlKRwRyoZ7h+1OlYxw28lCFZKVaqoiu12XfSJfgwDVacw
ZVTb6+ojCK3+OIlEPw0wLh8p+ZhGzCTBEyhLBkBdVnBxQEWs+rAOdzoXAClpSD80Mx/jIjJdh52B
yT7ie25Kx9JpTlg9U46entDKAO2Eacqg80tYEJ1FACZ8GZSphf6tDXNEzwPrO5taEeFAs8XWqXUk
viVEiRNgNeWoAU5IkY50NdCpqc6adVQNqtwF6Qg/LIjxM+I89G9xkOflZjaEz+f1sTWj0K+0q24a
KWlBQuHSa1Omf65hxBgviEgamFdn4hQQJf+A/8HCCp9mPWedIBAXaW2onyMmiyjD6Et4Zosn0jUs
VRe3NZwfq3ch58l2o1SxaDko9lLhb1bBwUwSGplZaDD4x+y0yQN7IagIXbmRCDPWUkritFFJ8NgN
lXrCHNc+Bk5cniIGugpfsuiqlSEGG4scvXLNN8tsB/Mm9xjPxyelG0LmUUN+THtVd9YFJjsOgvxE
pMfqVbghYdBGFj+FLYOJULlXhUYvru8YuwyteqsbhWRRqrrADXOdgZCWO8PeNHpjr/ml+MOii3MT
CJ/e5VS28nOLBwA8LxQFsQ4FNY7nA0zFYMGI+orEO44hgM8pbWiKymSrWN34iuo03Zs2Rg23aZX0
GlnMdOiQD/VuHHEyd8emsToXq2xxNUuh3BTIojZ4ThZmTBgA5Ru6Ys/ozqTzEA+EoZZxaqmMoujg
sw4H4rm1Y3DHlTPkB1jY80HVbNgHbTTypMaAe665uaYLWVmMMNtiphJNTET1LlgCZ12xu+BPB6G+
a/ooPGoYnK9b7KEn36QjA3WC4xVtgV5eTH2iihUUnthDfWAPW8ZN1t5XBl93G7I3Lw1fWBdqX03Z
Ks2EuadE1dd0pgt6hTAqXFmRV4NcnBG2A/9hL5Qe4X2c2xFyhKi5yGylfqzasZ94HjHqu5E/3RaN
vLciK7qjAhu/lLZZkYYyBCCHDUXuen8c/tQj/08XLv+bShIUQb8pSeouf4vey/A0/vt/yPCE8Ukz
HH0RiH2vSCg8/iHDQ2ynUpSYpuk4qKzelSTGJ5U6kz82HWFZVDRIdP5RkvB3VNJkHdJpGaAsZc7f
KUnOJV6O0FRuT03TdAheGtqfH7U+c4ljWhdDtp8jTupacK/UyeRRsNBZcKaHQWfU6sQXSb8v1SzZ
W/iQ6NtzeHHiD8Lpf6yNqLaXT0KpJRGroInXF1XSO9VR14QJVJwo25fJsGfd5TAg9eiL4XC+evfj
/ETN9dMvzTWUmo7GgHLwTHtYNbGmhlmX7VvVZ/XKPTnKC7K1GNfWodiUPmAi8JvppSKCejXTmEFr
m8abWVJoiK5xvN9/oB8TBr5/dSKtHX5Xakxq1OXfv/vqlqMU9AFUkEwc3L3AcJ6w/kZeXer70ISi
BpcrXNMlu//92y5f8y+d17+/7Zm6TDETTUzVlO4HPCHQWbC8i6TRGN7bH4jKfvLbvv+C1lkSSiem
ME0YL+3DcPiKa5FMPvor3Wx9S6MPv5V6pl/TCIEnR838fjH5ec/Ven7t1GqDGW+vpD44Qiux1oPu
M6akqihr44Fia5s54o/a30Nu9gIki6EuvVa3nyRm8W2GicnA922Xwuuw/gNJwbqzTdtoAiuWQ3TG
pEg/Va7LoIKmORVreJfFrUBLed3lFTRyRf+KYv2qwnbvFrF48vnx+QULVnCxC8P+PsHRtmnM5j5W
7GiF/XD0SB3v14w1aERE/hcWiP4GIq5roNFboRio1qO0UQRN0hs0v3ioWxDubtfnX2Sj0EyIiwNT
nM8qkoiNEfePSg+jcIosr5byjkHKxEg5CE+0Hk+I9LZANjvXZ0DB7jK4dFYPeIw2xKbYO8T8YNhG
kG91wIMIvI5eSLjsfNngFRBh7xytPMJUSa7AEXi1xlyGA0KDPAttXc34H7zeponaN4rQb5VgoFg1
6baFMM3zNdOnDL/YswVKuNsUg8pezwym1kbPjsp7bPBPIm90FwWoG6jbonk15YDeV4n8HSVvse+K
ssQu35S7sXF2TQF3Uo+e+qm9Apz1lpDfDjXILLY21ZrrL8ooPFkgEamz9a7blfkyEhi0+0CMW26U
r4ofKm5TQQDs0me7gPIYVNQ8bbWdm5mSe+mmZ1SBLiPb7AKn0JPa+uq2b3heCK+GydEgTdNt/a7G
3AuGuLpsArRgNs4cr09aEIGND9FmhihBIwE42oMluC+cqaPDFWX2Q9tBjJNT/CwLFaIBNRomZ4Zr
DhKRecZcxkUHPNijgnDwaR5Gm6Eaq/mDIhc/kek8JvFwb8xi5IzGoXHKDIYl9OLzvvNshzKgtMbd
rEEWMDntxEgNK3X08mofW9XriNqG9keXQCgRKuoxajkrRKoXhtpaCduDkgXCRTR4pKEe0M0lfdse
bgGg3Ywhg5yusa6yxr6xORmArVAwFreSpybz5ja6nTEtTiOjYHVMdyAXHkwyqMB8HVidwQijw6k6
b4wxttfHRtxJJ98H47cglBcpYzV8vlsAcWVHiphC4Hb+VWXSY/T13vbrkyQjfEqfodpClUOSoio7
JpsBC3ox6B7sa7QtJGzEqjtaTyPT7aorPFn5BzLQVlPaeWCr7FG6jlE+jiyvNj30cukD0kLKN5A7
VcM8kGu81XDjKSfbANSIaVtPLrs0vyihdJrhZdBtA/s2IJRBq2dPZS7QclYdnyk8u5Zvl3QXXXWV
lD1EBBQv1bNhTy9oKMrumzI1qw4iIJorK/7WKqq3iPLE/Ux7LBvXI2AhVV7ni5KuHFeOQoQB+NLg
W5xzigz/GGcLytOmbL9htKbFuJ4z5djKfmOXhzG7zTVANY7wht7t4U5jAkdeAkOzvcxrw9MUaz0y
G1boQoSky0jN9BTnKeye03ENJo8TCRCtxF5Fj1xepxlvR33JFcNnNlyWDEv9VPewLLsh1ApGdRCI
9vN0p0CVlOpRZxDrJ9B7K/0Qqc5aSctDjLoQA7Xr9NmmAJTUFSHo8NdFbDVpjA6bLfEba+DCGzsL
r2Tfr6hrPXNwkDF23nItM/Lco8HcIEpaSQyfGQPxiuE+yIu1U+UM1zZaJm+NCspjcFdaBWAXe22W
i2dQrke0llXVb8qpXzW0VHP/KQMa0qH1ckjxIw4BAs9hggslInSk6Ajxih5t+RLVR6RjMK8Ut3PU
izYUu0qFkupD7cn1kwzTLzWNAMhIeBEupqzeGuqMGqV2MytaKZwkcki1ZGc1tbILI+LRlGswMoZu
3i7+uUFNiDaRnpy7jT5UyB1f5uHOBKPImnLKmcaa+lUsnwWOVPq6vMpJFsltHIWXTv0y5Fe0rQHb
vBqFvXFM2uftktwCsxW6nqFGaxg4DOsuCRDdykw1oI0b2nLS92mK8LErI3W2FLj8YLHhrLU63RE2
tR+IY9wUInrOa0aDEdwqeDhasynTBvxXYD+pQWCu6JOj9A6nDQgNzvxA5joWjXkSYjNmi5cy+KMC
VjsE4XwgxOJu1APn6C+ylCJNMgJjaE/0nyff/kOT/XUtYJmZW0UP7HWk1MdCVdyxtbflkIVrur9v
PoIxN65BAhvDESv3twKtyw4w0g0mjwuirC4EESteqwYfGABgm/1QLLGYSohcuqOZFsBjBwfMjzVa
JBoD1jTK2ZZ56RBNFdEgO6gz+d2S1+Ql4XxEohuv8QxjxqZCMXRQ56p6dMyh2go9yo7TWA0oCYDs
kw7SuVm179NmIxq4FxHsCSd+mTgXMxiCvP3NnyuU9DarD2zLh6y3tM+VYj7iEg49h+dWlN/K1IaT
FVMXwD2JP48MPVdMDMZLH6Y+fCB50uO9MynRH0IO1rXZzdkLV8eqvszlVY1ELmqLVYGZ383A9BKY
AksOmvkFAA8RBY+B5tToqmBUOpcK3LleqCisrdqNRYWUynmc8wRZa8B2Sv/H7YcHXMGrou/2ptX6
Xwtg7Axj+zshxvZInnF1bWe8TTsJ8zqs6viE0hcIfs80MJzLCmp/PX0Np7h4jKZiM+TVqW3aS6lZ
yU1r2goRLdnTYPjA7gdkXCqrSRaOzCNnx4ttltYAZrE69LA15uKrtMF6Eqx07Vvl/aCFumdMNQEg
aAEGONxREi6NUlZ4OV1JB5IIcFSUb/gN0FyNcOM65CdWnaMrth0lcksnmdG/V+y7fapuyF99jjGJ
I7ElbpEuIfotZRjYSmSDbkmdbopWPBYSiGdXq4caifRJqWfuVzu4tGAX0EVyvlnEI9HPymBiIoFf
gRk0kUZSlmR5VGyZKtgHCi+0X+SmrOxaCWgFsCKzhLA2OajciqIH2qvVV03aI+jLwTPDfYqd8pJ1
8GKcjftpFodc1feaRDw6ZdmzZqkPddg+BUqpr5p5Ypg8Qd9CY56vEymrbaBW3VpQtJ4IDkjdbKDV
gxevfvalQXvGGQW/wIiDn19yVm5SZ+heW3gSd7nmPDLrUlBzsVGW+lOALc0Fw3udtOJiNIhhytP+
BY43gSZNGR/HYkQMjXxkBuGhZ5Qh4LldmZC+3IHxZaDcL5x0KhGJ2Vhp83XbWI8jE0K11/onO06r
/BlggTnBMyiQXmRoxA94rIUF6FUSaWQrBAAgoG0YGksDutHkVE5zQyAGYQCc8F6TxmRHQ2cxvCEn
O5lI++7mUijcCpUko4Y7RjVeYvUQJ1tRha8JfDjHs+Lgc9d25UuuknE0llfAe5BwlQ6dryTYxYQ+
4fjoyUPSO31vNM/5wPqwmjptAi/bFpe16MZHaxSHtpfWdSImCNaVmNflTKhLB09DQdNXeUVeBKBE
pn0JFOaAXryb7N3IpI/R2EkoxpMO+QJoR2QgStfpjcp+qNa2/izbuD5xQKJq6iZPof/spXq7SqvT
dxPZsqHNDglwVAXNbK8ljxEP9r6hm+0XhwZ98TIiKNgvU1B6jgbiVL1wjD9EvCHdCIhHr3/Vuq0C
OXoFjq4XXwvyGMRInE/Wu2DV5Fh4+ShcoyJqaQCRJB6BCkdkaPRFeVcA30jScO9E19U8QbnQjs1c
Xcs6O9H+GsrHqj+a07RKqCJ0+WKj2gBWhxxx4xg0TpvoJaGLmLXN2uhQquXQ6JN2O1fK54oHNu8a
NLvA3iQCcfSO0ZwfwIghrglRSbIzglA3S3OHUMKtGOHHY5vBvXNmZBpqhZRO36hO5tp4m50oQfDD
GSl96oa3rDlqbRh7DGRXAbpRhZWrV7tjAJA/yU2vMgf6ksSd1YWzXWoqyug1Yye3VPYVBGa3zWKL
+KLs2EbpTtcfMmGt/Ujf6GBtlxagUi2UqzT2zAW/Pc/bdPpssUR08RUArCNtfxcscxpGXzX7rRsv
4jyeSPFAMlz2UYmKJ76sx5PiU4aNleUhg05XAPKvAZCvZ8Svp7FhQ8W7TZM1e4PPrLFggp2lo35Z
5wKtU7j63mL4n+4E/n83wtQpH37dL7yro/+6eMmTl/ctw+Wv/NkytMUn27I0ISyeUB3rLrXGny1D
y/lkSGIudEs3VUd71zF0PsHUsfEJogun9UFj8F8dQ+OTIxl5OpYJTVC3KDz+TsfwrGmkM3zkUy1d
S/qFnJmXf/+uV1XmhAow1xk9UffGjWMy7WpNKP5uAy9h8+6q/KRRd9Y2+vO98CDT+9Lx1p6PTaMx
haaGxcizWC1YPZT8hD0v2/kQ9q+TWIo/71bm4D83Jf/su1kmUwacwHTizpM3rZFpfm6VsM8KuFX9
oONRyZJsrVcgLn//1c5aft+/mmWZuDGoKB1dLl/93WXUIwsqDo0NTwffdC2Upv6KPbL7bA1SsCyl
vn+qY7ugPIjrxvL+/pszHrcEby3x9Z79hqMSOc1UKaOXGDkwXougLfhJas4pIypOqiGaa1XG9j5O
/fj192+99JPf9Ry/f296uyqtMCFVvviP31uC4lIMC7ycr8TZCS1dstPKLlr//l3Ejy1Aa3kblJLY
1Q2TewdH0I9vY6VTCjSpHTlQ09kqEL1dEKsLoD+r5F293FLBkjbimumUXJtNt+zX7cSprMdH8PvP
8pNvLCTeXd3RsYbb4qz36bd6G48Z7ZZKwYiO7UZZDWFRfECz+P4yZxeWDjoPv+Cb4+A/e5tAYgeE
ezh60h7meYP+R1zMVUrUUozd65lzFfJcZvx5SOqfia/T1OzgMz6tVnxw8Vlpzn9iOM8cc6TKoQnt
xI/XHv86NviWT+J0KGltjBUPejvoR6Ubg9doIJ8rh9t1+/evss6cWdJV464+b6HbGJGUck4nD/4V
P64TvInJ+fAU+JNvxg8Ic5dpyb+/icNYFMq40XtDibIzWY4vrEf/wQ1D/9pk9V96kiz0P16/utNL
tMDLDaPhROiyAP+kb6Z/K+T++xOCp99i1uLwJBK1+OO7SBNgdS/Al40J9owGQdqqlpnzwQr+k3uB
8RKLnG3hnUdd8+O71BbSPl342HcbmwQWEfSctLqouJ9MTV0bY6tsOXC3H9yBy6uePQuaZKMTusYy
o54DGbQEfV5UN1zBYYmSYAC7CnrWHCZY2gfr+PksaVlpuBN0YfPQ8VudR8inValzdIQhhf+Fmhk4
jvZi24Uer+25VjUCLvQq346iT9Bap32ONcSa4jfRlM0ViQeksORgcse9XZCruv39Q/GT60DTgm7F
ongyxflDMceTFgVSa70a484B5XC+QabpHPBJhx/80D9Zf/ghdXY0R1cBHahnv3Tbq31TEDnm2aaK
zKfcsr98jpT+INTggsgBsvViy8vK8JgofvV311iTtwZaQo/GYoy4oE7e76Z954sJLy/GW8sg41L6
Gd4onD+/v5z/Vo6YIPTYUHgPTTds/ezB7PEWW21Utt6skNhSIGZx6faoZMkEw1azFe/3b8cI+Pw+
RkSIvcK2pMlQlCf1x6+FbGGeFTWmZz1ZGse3ETvgSqWm6N0mbMkcDO1QfiuVAs0zXI6UI1hqQQpR
Ke1pVQ9qqLlBw924kagVg4OExQaKrzK7C9QFkAGwqBavPmY8se7saQJAjcfFdrOkIc0jDltd91rD
hzDgj4v4kmQzTuMWCo0IxkBoVVs9Jj5o3RolRDYtyLSbkCZ4vLLsTH2wIKEXLn688Amnr8AdHLEZ
r7vMJgGsTW3KN8SVnfAQ+qNQqGtQvZzRDBKEiO2KtDXE8Ti8RnxVTMc5L0z7uhpNX2NaQSi0i3wl
fJU1C6hnmYn/tYx75aGZw+hQqVlMBqfT3eHUju8S2x8DxP4joolBsZzsLieivKG73Elt4bfiKy3R
mMQ4InuWitKuClzGgcCu0TbAYFedMaRXdh0lBGMWSUlHfnE62p1ZvaQ+OqAVbK1cXSGVi++KsPLD
lW9Y8Qt0S/BStR9Nb02QxdDo4VO/wY4nVbNj8VV3Cs6dcO9DLLyIFxgx3ZauMDxwr/N6cexi+kjs
BGl60tEOvJTdHBBYQhu2uMBIAfrBhQjlEFoSVIqWXhZBravrrjdqHGVOL/sVhkdyGNOODWRtGaXg
nMkKkOx7hbyuvfSV/Bl44Yz2CfRislqCJr8GRSPCPWrnxPIKPAybWvNVzMm2kHTjRuuxbTluurVB
WKUH7zi2b2HSE7lmtVK5sZWEoNUCDimhHCM8WSI/KUYWtzUeu0S0Koxp6BL9pq0J2XLxMDovpUkC
8LYG+ogvKLVrklCwhCgHIsp0i48/de0qb4V/0vN+8o9MwghyqeZUOYCeBsFMRKwebxy99Yuj1sPq
XUuWnw4Aga9fI8vT6gN2I6N0EVbqn6eUdtHBxiE/YZRN6vZYWHp3lcEZWETO9D4JZcSwiVdnkiub
+DjVy4NRXkU9mMExrRo0cnis/6AWmB5Z9MJ8GxmEwgZTjkiJqFaromfVaeYmTPyKSK3MjjPa5EX0
2tpWzBgkn9oXvGMGYalLkU0SRVb/QYCK5aybtMSFZY68xlhWzAXCOMQ1YYW4JHDmVebdqC3t2Mq2
42ktC35ar9ahU17P44w9lY5JIZALaB3RkUZZKrgVjYaOe6s2DZmEdqMYNND0LFtJPFakheqk5OwL
G6UBc6vKHGhEppVy2U5p2b1aAQzN+2Z0HMUl47e8L83CHJ8I/2luxp4GN40vbVkzQi3i/i392d8o
MGtT4llDfFw+GkPuX9NQ91rXGXPkShxcF1iz/Uet0cyc2WpMI7sjYP7q+wL6t5oP/3edhStsmndt
/fbWnl7Kcxn18n7/Yon9v8EFY0N/t5cs3LEfwGA7gtv+67j84+7/UEf/RQf7/vf+qUvSPy2nXFOn
ODMsXcp/NhmE0D6xuQkdLc5yYFkOT/+USstPhuFwMKbQ0Tg5Lse3f0qlkV4DBmMXRsFjLX/vP+8y
KJLtfBFpn+94KlsRLfhePdJaXyVkv1AvSeWDffzHsuivFz+vEqaGAFA5YLr7zi1uHsqIiDhHfrBv
81O8qz7/evmzirq3cEEkScPEBxNjpbg+nPp3v+L1nxXsewzVj/XAX6981iywVXKnYb6oxwqTKWNx
jMWEhs3FdhpP0lAY6779/o1+9RWWK/euK5Frgq439B58+ydRX1j6R4Xary798obvXrjo5CwjqavH
jvnAKHV+VFxn9vy3DjV/XSDtx5ePNLtXhmq5QCPj3nurpPP2r/bcTy788jD89Ddd/vzd51Zi9JNq
WYqj0OcN8BFSZml+Z4CQQS8aSX/VJaNL/vqKtMkdW8y1VVcrG3E+K+8FAaZXaF89drQjTPEToCo8
nKDRmJ6P6MJ//xl/PGr99d2XVsi7j1iUht1bBYPG0YifJgRPZRyu5+QPR88Owug/OFL86s44q31F
2gs2V66wyJ+hA5F49cFT84s7Q5zVuEGuIJ9peOKZS00J6vRxk9kfNEd+8dx8r6/fXZqAAVNrkv51
zDrNIwHUmqnBxKsVXqm13PnFB1/B+sVdIs6efOJGpVWks3o0tDesi0faLoi40aCng+8aPn4wxT5o
hcXkJD0UqrEJRHefocFmXrUKbI4tk7oOFERQvg9dotwo1nxVofWg5Fwj+91kgeJFen6K0bzbdrKk
cJJLTQ3U4/juS2Uj0RvNoJrrgFRNqPZh/TBOj2XXwuEFdVKe8gkPGakkRh9eTnT64L+4djVvCgTK
STdeDiMhg1DQNONQFHKTVokngpbGa71l4VlHEi2yStZOMhAT9dxjWjfrbyg9YCzD06ad5FvfIPev
qQlXs8X0RL+NZ2oOrb75/W3+q/vkbA3Mh9gI7TlWj1N+V9XPenwhCuWD9VUu68RfjYN/PUNiedN3
N0oc9zVHFJ4hE804MTOu3uLnI6lpNTfxbiTSrgWRg9EXeBFysE2ZI6CZbHQA4bFkimYw2LNT5bNW
E4DTdofEQUjOXrZWaN5MXf/BjbY8Ez/7mGeraN4EVVfW3M89xvJBPiVIourpWcCnKuqneeEy04L4
4Hr/2Er965qcrak8luMslFY9arb/OBHK3Nh0Susl88adHWU/pW/EVPFoGVet2YJZV8U6MK2jFrVr
P2Ay1gZU7upjkKK1CXG9BtzwtTCOpVlhYIaSlpY7zKorGP6rPlr0Cgun4eBolWvpXwzuLbDwCDrI
PyHThBepSUylyeHGYGESkPt5VjBonFeoA4i6uBvEA21VnxGy6X+2k7cC+lMGAOj31+MXC+BiEnt/
i2AB7YYO3dhR4qaJVVA9/gevfIZE/etKn6/ggvNIpgh+VhA0IfCQ5ZRO/y+s+Z7CGxWysGr2/Zyz
/zNOVGtOVhOhRRhekYE5rgkzDKHRJHCEqgKo2E1ukg4uTC9fVFL/2fc/2wCAcmiVhST8CBt3F+js
Zsrr71/5FxvYuVzXQb5DJBKiMRFCgdA8BTCi9i2rdiITH9QHv1g81LPKrxxANzoDm0yrsGM/9MOL
prz9/tP/4r5Qz9b+pCQesZm4LxzHrQhPMT7YcH91Vc7WuxJGHdBHXtdkGfE7MrkIn6jQPbYYp+q7
33/4X12X5c/frXtmmjc9MXNUxP51YV7G1asZ/3kI++VM7VfX5WytKsyBKI9gUo9hvc41EL7r33/k
736AnyyCqvbjZyaule5jP6ogVkJ0c/UWuKRnTumacFd6jPbeir7UTenK+j6K943wGfnrn4e2hW8Y
YLhs1gKdFGpid6iTXd9HG6f5b87Oa8l1XbuiX8Qq5vBKUqJCB3UOL6ydmjlnfr2HtkP15m21yqry
cfke22gIBBaAhbnm0IAbZ64mU1jtK+t+rjwhw0UiAUpb69uoOzTReNcbNzIMuCb70aAwFaZtqzkl
iDoY4Ja4hgKtBvGZM92pwVsEG6E3xmzyDQ5FNTi/al2jOzszfF9vIX+185+/eDlhwR1lx0vKfTxd
KZRsf9/wqfm6iA9liOhMlfR5n2EONwzJWuxDTBfuRt+0jVQ89/W/7D4FMouP35IQBa5BqAw9Qd7W
6pmF8HXvqfn9t138m2NWHAeAJMJsPria45d5+oB/gHnZufKTrz8q7/H//g0Vl08tiv15nwa/OmmP
w4rz/dCfangZKhBEwllgp65DgMDkn8580q+jA1TIfzsMmojiJF/GmqkpUUMPLoaWt0JwJiaf6vXx
33+aieS760aJGI6sBUIN+qOwzozHqX4vIkSQQEESE2veF/5Dg+JFRQukobz8frRPTZXF2uS5OVDr
qeawb+H3mjyO4iEE6B6zZ8vD7+//xqlfsDgR4OmUdQbun3ut3rTqk4EvB+6+Z37AqYFfrNQIiw0S
qqxU1NQVa/TcHf9Eu+ZibYZo1zD2oN3uRxo76rnj0almF0uzbE0hqixt3g/iJpxW/ux+P8an2l0s
Rx5zgrFO6W6LidiAc5d+Zuc78fHMxXIUZPKt3bHhILjtxTuJO5hyc1mfFyuSRDjv5wNjkVPl3Lth
cX9Zu8cx+rQWZauJkWPQZYt7zbzB5vWydpcrEfpl0JbH/oaecV90q8uaXSxBFFNNXVU0m0TXEcLk
2bus3cWySyoOiXVDu1lwNyrv1f/Uxf4/z0K6uVhxbYJcgL2MyG/8GLELiuvLxtdYLDnc1BD/FcRQ
c3R57gyTywbCWKw5XjzwYunVea/qD/L80J67wJ6IncZizYXRMOVGy0DE5Z2etHcditNxCLCQNbdj
blw4KosFGLQhNOmCvxJiIjUJu2IMLgudR/3d53VS9k3Vz00p7mfcI6btOF62FxqL9ZcBPuO/FCZ0
ijWlE58rMD0R44zF+uuEMu4okJn3E5eGzmmDi06R+t9E2Kd4ocwS740J8WLIsHhf+5ddGnRjsQAx
n5R46LTGfTa4Wr6ZhDMz4uvEib6sPwWuWvCoyzjM1o+h/lB5bJy6xlF8GMz1oxpU66g9XBRDlnUi
8Dwlv6+NmXsyqaTuUcp/ft/wiW1lKebIcBIx2pI1KVL2iZUNbCe2AW39fesnZsqR+/J5ZlN6baVQ
neb9KOPefTTPe7+s4cVipNJaKXODoe/rlW5s/O7CDi+WYpvr0KxHk8MpNhwzb7OXdnixFicFDyEO
MsS+8qDgz9ntLxuIxVqslQ71d8j3A+qQIoeh0uXM7D41MxbbYa0GDWZCDLGl1tgo+nZH0SA+ut/3
e6FG+d/0lL5UOImGPATm8QAmxe/NFB5CGNhht54oK0XCDGvhqZAqu0oamHy5PeG6H8ARl7xJXSsC
pUSTuImi4Fxvjnvmf17/Ecj8O1EjxGOCAhJ93/R4joH3U6mSpJKia1XbYmW0ceRgpMbT9GUxX1vs
sT2Aj7LL0mnvp+GhKovb+kzQP/HZtMUmO/a1FpYpv8TovBiFROHfYm1yptenGl+s57bh6ao7zrZW
wc4wTdam+IDl5pmvsEDF/N+c+A8Kj6GDOcJhcS9TCyH04DkBYOR654TFu08piEChVyALO3nq9oig
7UyL3RKnnEGlbAhzGU2Wj8WFN0UuuGms24kh7lrqMr+fsieC2VLfPOtSgwk1SzgUqd+Kt5CKzgzr
qZYXwYGK2yrlsELUwe202ObGmWh26nMp/85qFXhA04E72EfSjlImqnQnWwynM+Mhnzh3LUFOVVxP
wGZpfmhQccXpOpmQemjYWCHnkmdvjJUPK34Re0rp+p+58ajKnjbwmXIdO8ffKerdXsVI6wX/81XT
JC66ba+UdTeeNcdKlW3ZPGvC/fdf77gzfLHCtcUhoMaTymqGDA9lasyS6K4ZqPzFFgki1IVfcRFD
eO7pKoAa075QCztOP6b2shi/LCBINa0MI8jVe5G3PS4mF16t1UWomKUiwdiKrN3AOwkkWHvCC//7
0T4xo491I583/gi/d2mMGe2p2GsJjgFnvuKpdhf7viLhd1B3EgHI0HlZHNBRXZhIW5agVGkGXK5C
FKjz6AnR5eWykVisbUAb0K5RdO1neOYHjL4ua3axtAXefNGmqhNWz652c3Gz8r/fzYqTFnWcP+4B
20X9T8qyf33f3xOhaOnDU2oA1WusSzmwbWLhbTSjFfZ7l10clhLaLi4Ryg0jZtIpuF27vuyQuQS3
9hNHYzBa0x4kEgnc6rLeLiGtI07jfD6axZ78Pr4MCqwfraI+rzisYiLoFUyIPDzgkP6eCtCBzny7
E6cjZbHqal35n1XnAyCS+jeLrRkn4Krw1/q8xXERPXBwJ8ZHD0acAAp0w621Cs0/jZ87bVGuEv9B
EMp1UewtfFwnvDt44JAfk/pFh5Q2tSiPqTmcCpzFZgBs1Frk8a+hFnAznzamv9G6+3bY6eaGYlgf
l0CbTCNFOKWNFR+e7go+LCsKN+15Fu1MrG0Lt2UhfKrF1+9H4ETYWdJjW83IAG0N0x7daKM7fu1+
3+5C7/9/J56j5+jnr2ZYUVRNgYh1JLoa3XgIwgA1q7jOhldfuBOj32n6R8gequFF698Djj/f/91T
v2cRPcIRr5m84qaNvJxaLXU6w3g81e4ifMDmEHMspck4/OhhOV64myw5soY1JgGucjT7gWUhIt/v
R+HEkUBZbNjseNKUHr+qH7/oHObS+V7Xf/nDZY/7+lJ2qOByqJvw3ngxeFZ0O1LPpIKPS/qLo4y8
2Ld1tcx1uZ5HnrapfBZ9/oEnH99r+VufnTuMn/iUfw99n5IxVtoqnMBJAuKUHPS2X7rfD/qJjWBZ
olgZYtPX6vFbZh51CrgMWqjizz0uner18a9+6nUymV2GbJ8hR8BRbIdy+32vlePK+GrMj3/wU8N+
WqIpazsOd/6VFCh38rQLBhWu3KMYPoWIsWYVM6JegxESHyKKLQXpRrKEdQSJIgbUp4VUcKsT5fb4
WgTJqio7VyyMO+rtXUHgllJCbPzTlZs6ehQRWudS4ww8AM1B7abJ6Hz/M6hWOvE7FitfxZHVxLiP
ZHSju1SYrLpSdU3enIfqd+xLTkF+CWU7z8OZE4omDPvKnkEVJCO2IjiTdnDXOe039U1fDkjScowB
urUAriphY6/1lSzOiHkCVGqqqyDdKuX8Ss8xalCdoiBgJ1T+S6ASfisUjMfJq1EKD6rUrzU5uy2S
n2L7bHTyqsG9Mzwadgr6Wslr8DoYEqi/yugqDAUULfq6hckTvmCfZ6rVtdTP7ojdgKltc5E1Md/1
6dHXs7ALCyctTbJN80nBeLsef6TQyHrxLQUs14gtT/Eid8raESYVP6fGMfE3DbKnWTsY0Az8xPA0
zLhy03eHdDWLT7AvnCxQV4mo3ejms6lcJbjtTBNeQRMeDoN3pN6FsXgw4e2NuoBRmmQX2Qflz2ju
35U2OTRK5yhVc1nMFReb86ziTV5px1cWxeGFrC/OzZXjzeiLKb+sveJR2UyNgbN2WT4W5pX5u7iq
YTZETjSvS2kTJBgLnlleJ2blUYf+eXVFWhCiKOQm6ac7yq6oQ/L06uzL5Il4udR29JLQFZbJDxEF
ydZhmXHMmD5S5apMH1NAx93WV+7aNABn9qsJHopy2KXNg5CsMzzsqhBfYb12tKqyLfWaS9PGTKsH
Ec+3UCL1YISOWZa2b97XQfGMPUOapo4OrDmTJfg9sF4t6tMSDw3agLyuW8l5hThtcFV5F0LbM+7g
67WGJ5TndIcnYuBfz6FPoapVjdGfBJEJQVGML/AKfvd99DjV8OIK7af4tUC3IXZYTjQd6v7x+3ZP
fP2/MulPHZ5DXcIwma9vNldxvRvjjTCe0eqeSNH/zTR9blqOKty02Sp7GC9B8rvCE4aSH0hE8Rqe
hzvp1Q4fbPf7H3LiQCEvDhQ+AJRp8Kdxn/gHrXmsk2tVB9jQn/kxJ5pfippNKcLJpWAP8iOovkK0
KidoE5GjD/GZc+GJlbKUNlM/JSbd8cQi5nsKUPF23PrNjqmrJ2d+w4k5tBQ1yznY3LRlg+aqpnTr
dFh9P/Sn2l1EQYl6OyWhTGifaOsRg+n2TBQ81e5xzn6aQIMid3gtkPHUk+0IjlE7cwk89S2Pf+9T
u3lZ1hIeaNOehKqLIxTy6Qw866Ejj3bmY56Y+3/vHJ/+BMS2XjWPz61D9ZxW76pwUydYaYvQS0mB
iWCByvzcweLUMC0O/oWedEIek6Ia29yRO9NDaHZZ1PlryvDpZ0DzKXI1bPDMwzU92sfnXhtPzfXF
YoVtAkPz+CoYwayShgnbq8ipOonRSXeioLrfT0zlOARfbaPHz/Op/3oRtX0qE90M5SoXqFNRriyj
cmbxANgFv8gCWsBPXCIEtPRmtFHU0RabW42S9gGUWWwevc3Wfi3ZuBW5gwCdPrJgrM6PZfWUqxgU
wRAz8z9Jdi3AdxCiel1BVtfN9ff9P5XlXapcR33M8S1nZeXtazo1djViodhxx876VR7+jLOEYw4g
dh4ZqvKu9G9T/c4wf9ZljW1c5cRg3URQcHJS7WfyaoJluX28brGgasI7KXnOJhdDwzOjfWIrWepm
x1Ewgfnw4Kgm7tC6vafElyVhxcV0Mamqx9aezxjgqUIRaFx3Z9bp12tHW6oP/Za6uLA6ThDzV14c
hOHt+y8Hq+TLqact9YdzK4Y4cnHBrXkskWEVBvV9Mrxn0m2dkyebgveAF4G0fL/D2hIzVEPdpeWz
FLzDtaQiIQb3rTvQvT3AZk4wfQwTczN+TbGTpGoAmdqbBKw2TVdN5cUBXn9Yjg4GAPVWW/UGZruB
hDEUhSXj9McXABbsw/hKzO6l8lrL9mV+Lc7XqbZvpz9tvSnVtSS86clDNB+EpqFqvH1sRNTnojBd
Y+F/b9QY9Jm19JKoCfe7Xa2/TcMt+HpXM9/b+grkbNC/5GkVOX5oreayWWXzh9Heq22N7ez1rGM6
qHJBUVG8a06lGC6OHHaoNKC2RKRwj8b0GJUHeXishntwDtgWHsT8Yc6vKn8rCgDYNlj1ltXtVD3E
6l5XdnNkuiE0adCpMWRGa7hNZChk9RMMi1L53VC3q0u7aPK9KD6WLP9O22EFZebWrJqXiaKnUH8J
B4xDhTu6rna/v//yp777MeR9Cjl9oOC9LXJQo7Akbm8i4aI18B/OSWqG1X8x0u4gU4xyPZ8LxX8z
F/8ZI7WlJrSiGCQMwpGGRX/NsyjmlJYbwnjIBJCDT6nkKslr/PLmr7X5SjDeBO2XD39vNreW+aJH
fzSMacs6vdOEjdYnm9B4kGL8qrmdFgEFdpcJo7Df/3dcqVfHokVCheGXGaCNvRicWarHzM1Xv39x
K6/mSIljKmP2c6rx1u6GldePT8q460UXA54LA81ik45Am4MoaTm/w0enyPuc0dWp6ba4F5h6nqtG
eVQKJFdY0aW9+/001o6x9athWcTcJNVBgR8FNtis2DVENcv4EfZrmS0lF/B8kO7x/lGMX9W0KyNe
bZrOHYpdlk/rut4YI/WylKYbCo+TvY9lys96uiGlkZqj3VYiVU2umt8IzQ0exbW0wg7SFv10Fckf
shVv8uyPYJbbLs9vytq3U/iqIEF9c14H+B3P5VNT36b+qu2ujeBWU240jbp47bIvtRS9wnSZJAy7
531V3eO4hCfNhQ0vUodxP4LRCZjBkrzSf3XRmUPCiRmwtP3B3kQRQPIeb9g1vNlXn8zV93PgVMuL
c/1kpqXQ4T24V34JgXQzGvUZ0evXJwVM7v5dyzm2UeKAq+e+gWWac1MO9ccek/nvu/33PvPF1DWP
v+dTCA7zEBiEpnIVBOhSh8ZeHSimSrFthLICaO+PyQMmPIzGOdpqZEnKcUXEBbuKb9pSZmsW3oHc
/TlCtb/v0amBXISYGek6UE4GErj4b+UlVNTflzW8iCrB4CeqBqsa5Tou7q587ih3qsOLqBKYclQq
Ne12HGdDN/xzWXcXMSUSjoCwBH2MrL/goXuhKFlbimYLJdMroaC7mY4Tybo7+/ZxIgguVbO9GHdl
iMXFHpNmMPMzfhlPZqbYZX6VGL0d9B/5xMWidTGIddTwjkSmE6tUjo73ufkrjDXKeifqfeXbIqYK
JX3FqfxhoIyyhSLPLuNnVPRJ3mhKttgWm+ZoSPI6yzdzcQgqL003neTNEOCU9nZoXpVA3F70IZaq
3VhORaUqGTD1XSl31TmXxxPTxlgEjGYaY3DFDJeQ3Aa9JzZn1s/X10VtKdINewWIlqTwjq/eDtqE
9UxBfgSgAXg5PFjDy1bTUrMbDMrUUYxHWJJztzfadWM8XjbeiwBQNLOGg9NxPY2brnHPek+eGvDF
+hcKP5gL3AH3mPl2r8O5eodT471Y/qOiYBpu9Kjb60ed2t684I30qQtWRfNw2YAsIoFSyKUuBh25
wTa7BjfhCd2Z49yJvWWp1tWAqVqaTN915a2CwSorV+D5zmwtJ8Z7qdhVtFzF2IrGZ23VTetGPNPu
qU4vLg1yqQZtFXEG1eI33fpIeU6pjXB10Vjri1UZ+YU2DjKTpKIa23fUc50+NRjHH/NpmzVEzs1G
geqhXavjJi+9y7p7/HOfmh1B+Io6DI294f+AtKcGF73VcCr6t91ZqGsM1jtiHsxJ6A3Vhf1drEET
gLCKBRZBT3Llxtb+f7aO/ytPwPTv3/5OBoWdihGTcfb8Q/902eAu1l3UabWIXfu076/q1TnDjxMT
YamnHbBJnVP1v3tK2uf7nv49rX1xiluKaf0m5w4gjeN+0EonTkwUJpn+c5A6p1CbXZrBwvGPRsXr
OFXwFRfsKOP1E+a7aR5KzJDsBmJQwQ0jvhMQq+X5dZU/Z+VrqgabIQ/cSJvdCMN4xHKrCpMII8V6
we8crW1mJ1XkXYPlgRY9mdEhpuKk3mo9vHhSKLeF3HtdqTlG/ZL21TZTSE/HbyhEnFyclS0cdOSv
eio5IqUxzigathCUWz/Jtn3R7MIQd4lxKq9BIQxyvjNbr/Xvx5GECuzNTZPKntx0IEtGGamrFrgk
Lt3Sjw7zUOwjYTXpw0ZmR7EbGAdqNm+tYthaVu7hb+eBJFvng/VoRaARyzDQN4WSOt9/kROfeamd
KoI5Mvyh4KkocUFcl+plwW+pnqpEZvlocBuI2qtGftVxvW/Fy0QJPBf8u4qsoIvKXGF1ltrvTn6Y
ssfvB+NExF6qkpoyEeM2namumNa9Ka3U7rVmUn3f+KmRPv77TyGwyeph0uSAbYY6xtiN1DMPH6c6
vQiBdTbVZS8x0mHvcRLHCnt9PEV932npOKRfLNi/SfhPva6jtG4xUGKfGYF7KZLb5haRFjZFYc95
79TdaDcSxAvo6Z35IeivJbrXpPE9uJZ36lmfk1OjtwicsYnPYwwaZS+arwLEmgvPLEvJUiRGwJFQ
O+zl8rkxb5Xusq+99LaVumbM4oHwqayDp+nn91/jxCAs5fwFRtpKaEU8Cq2D6+nM/DnxhbXFjg/i
w6q6Ppz2BngmlZz23KKQEXS0f2eivvH1HMLY/p+Zr2GBWg0VpRlgbdc5NkiiNropp/2oeUyn18vG
ZrEMImSl6hgz4Om2ur7sjQJr1397nki+riZHDShGD08V/wQPl/V2MZ2FBntslTz8PlbbVabclxRX
fN/yiXDwN/X3acFW3VCPIhXI+7bediNkZrQUWXyuROHEDFwq59H3ySMAQkSxDaKcByCZZ/ahE91e
SudlY57CYCQ6xsZ7Jcx3ZornqJxmZ0blVL+PU/PTqGR+1Qx5xOyo5ttmAox2ptvW11NbXexEwlSM
+CTzluqbvlOiUuNRyEmoooEE6Aii6NYygNBz9d8n1K3aUlIf4DSs9w2vwkrozSXEteJ9JNOmiaM3
pI2nZr2DleSqrCuSsrzKdAdMw7+fV6dG8PjvP42gohfD0ETEnuSeJ5szkeHvjv3F9qIuVm0dIzKz
SoJPbgb7sFtBKLI7U7vNyaj7GCVXU73JVW1VcnaasmIlghrLhW0JJSfPc28ycTSV3mjBGXIvMZ8z
8XYudklAvXL/HJvdNqAqxUdB6Ev9z6H/kTQPSbMR520HYW6E2FlbvwXjnLWkdGqQFvEizpQpV7R6
3isAAqudimK8KLPVgAUans57VDhqsp2SW6oXsuboq3wXyffff58TQXZZDxCHGiXPMbfNLLzuggir
2m0jv6TWfjAvfFddVgVM0EZa5gGSkOf5Pll/3+8TQ7asCajruElTxRz3acK3NFY9rLvvW8bI/jju
X0yvpWBYHdDcpEXO6RYn6rZz5OKnPlwF4qvZ/BpQF2bKJuhvk9JycuNHH0I1j3dH2JcvQshL4BX1
mzC4Mksoy/7LYLyY+m6QXpmxtpgJninBCgQ61mK3ZokHqbkylK3C/0t3yH0U9UDFlNqbCwhMCPwK
fYO/KyBUD7evncU/qQ6s0d+VVrmX6l+G1dtRmTi6AoUcfFOr/im0Zisbj0INpr5FRanekGJfmZrp
jWLpyREuEAXgwGK6n0dQiOWu9Q+DhI29qbt+7rui4DuwDH2Dq5VeUv8NPhQufGFVbjA0K56cHUrl
3Tq+z0hMZADlRtzL+mC4D0txrQnPeQl+SOJBm/9keYOFybOZrmT/IQ92OGrv/SFaj8phnsEyz05e
uTrr1BCui2LXq5ITDorT9h+TcCWHkVNIGzUO1jW4Ft0f7KIoVpX/Rxx+DKMJ1wrNpxR/lAyR3ndH
oN1KEG+sbCMO8aquik1yRIxNAORKEW/PSdyOc+NNIpaGwp8hGw8TUbfKPypxl7TNRjHfh6PyNipI
4a41nrxi+SUr99bwJxK3TfQsF7EjZiWJxtCdhJvR7L0m1p4b/z5Bw1/X2b2WUfzLArZ4yg6GNX4I
7pDortZ9DEXp5oAutVj2RO1gxZ0dKTdVCk2SsGQP01oKrHUagE4w6qPhui34tdNasE+nX0l8rZaS
B7bHKal+kMbSNaPZVY0HsmZkjOxmND1/ap0uSh2LdzpZ3td1Ajvrj1FFN+qMfRbVnLCgsJG2zUZz
0GLaivUjHT30x+5Q694cSrYBtpaNFDVII7qVtVJXsfqgyYfGegzGxz6+6tNDP61H/mN7/J814Wgn
6VQVzpJPZXLDf4ehXPSPEMhWcL14Oa2tlQPiOiZvng0tuXOvkWtb5p7d9zc9OpSQ9zv9Jqv3lfza
ThWqGgIxBtzyW5P8Upp30/R6/23y36TuI+V/Z0hegvVdZGB+ngrXILXi9NqfYdhtYg2dcAYQ4jCm
t2V6I8O/5hgjMKCS5VO7jBrT9YfrLLuuo9Ug3lsRiGIqWbDE9tFSxGG5Eqdb8jjrQKg2lRm4Tfba
xzn7C5VSnC7q9yze5l197acTRoXjWpTzdQufbqToJRSsjZmPm0y9RRDstMKNBjlTb522XQ0ZJdXZ
D1N7zGFKG03qTnUH17F1gbo4uORdc05atdJtFtDhZlfPgpMlL3Ox1dpx3Qf7DhCrHlR2pO3qHNYr
k1TAQ34k6ggSNNbjw2y1lglEBrV+8ZEalyDJZsiHOIHAapEaQWAyj44JMqwyPQXucMSaCtPuGlqb
pt4a4iGDd9a7CNJ5E5O6EO+EH0Z9J8njVaDK92OKCkUBZpY8x+RVZ5ROOW+73NPN/CFpo41VCy72
ESsMUnOB92FUuGl3n5W/6xEWj6nt4rSwfSX2FOXeN0HSJbVdwD4UeSAZGwWl+WDLmcZ9tHOt4dGy
Jrts1CPWUq8TKlvRn5eB2wbjU0oypStqN5Ye8OW1NXWwa+upa9BAsfYgzbpWOAIruEkYASv7EcEr
CCrDwTN/wxu/I+D0AZtIULQrHaV/UT+pErq8JgLCt9WoOzd6l3oDhFYJ/OpnS3/w5ecuqm9krCcD
6h0tZB2yUq6R1q/K5j3oybvkzWstjj8lFH2A30GysQnkc3r0znQKPbP9utsc7dMDpd3W3Jj6hBoE
sXwrkMCnYwX4ki0k1dzSPHo3JWu1eZxg31qdvx6nzq3nCHyCto6nbZO2+zJdH2kLAili3cvHh7mn
LDVe5d0+bV4H9barnnWZAv47IX8hhSqUO40DD/8XIwg8RXjPw7uBGVT5Fte3o2VsBk9olSTKrcSM
kbuHoOBNXg7Weu/BzjSL23ggUfUcRw8qiyXMW57qd75s7Xkcc3IrdvXkfSzKHcHaouZMUEIydCL6
a2lVive9JHsxO1+vPCnG/dwgtkzddKDyrHopfGo9rYS/tB2Ca9iIK7VSSauFK3hSj5ECqXYnQalQ
wtLNBLJxlJeh0sKBVhjem/K3Jm+VhkNfuS20uzL4Jc0NK+IKE51NXG3a9KfU7mK6VAQ7xFJbvW85
Ee57TQaM+zhMntB37uQ/oyCSCsm1VLh+5Vo00F5Fv0aK7KzhTmvcoHmwqtfaXGfjLfSTTo62bXtP
soctNJ2GX7Mq2X0dr2RB8NKZWfSm5z8a7lKhVJOkM3Y9ITYuMVSIt3JMVfV1nku4KhQcvupNABEs
K6Ct3xTA7Kuc6BW6jXSQksLLcYOtmnntG9Bhg2AVaQeKAbdpcDOTwU6bzSD80fEwRLQjFqx+icRn
7ZAm5Gak4dCH0b+d55NTZpZ9jDdz0Th+0z52bPLNXZasp+BWVdwxuQopszQiT1Q8NmO0Y04SlXaU
uqL0QxQ3o7zX1Ke5u5XUZyk9KGnH89hdJSDgooC5U21fvoXLvJZ4g8IHI2Y7HMKXNnBrWGSwL/3s
PuqfBPa+2sRJvS3xP55rkrf8DUo/rDy4DQK01LGwr9sfQS+wMFV7gAkudyA7EZYVcNctDmT9xii6
azNt7BrEo2pyLpirW7mG5V75N2nGOwSnlixJXOyFnaDdEp5vjHLfEZ2AzDtREDihBZd60BzZGDhq
Yaua9ytounZXPlhCAPf4Oh4az8oFHPI624rW1JEdQpJXYUN6lmffKPwQp+tE3mfFH6wiBemQhru2
e/CzDjzmWzv7q6A5RPAkh/G6jJ5nANHyXLvwklrS1mr01mQvsbxOBuzmunVHfY2ZEMECtvcuXht4
tRSDSAD/qOMNhUpOBCu0Dw2YThijEAHGF8t6TI3N3N5UWuFWkeal3b6wshupHG4SgL8CxkBA4a4q
PMUAXK6FiP0FAgU3oz9ULntj0dyXVeWUvu9Gc+qFffmrHavN2K0MfrQPJ7jwq6tsGHDGveNwSCgw
16ht9PSHnBVwYyJ3agUXrN5akh9R/9g5tJHZvOq1n7K0zfzjuCqHxpftnjXUtMm+ZQh0bhgRhKgY
TLvq5WK5zpNfM/tbxull5kyvmOQgmMQKJ+wKvPeQaK48/RTY4HTcgLv6Zgp+FBymRRwqjHAzM8p5
1TihNt92GlQPVT0uACvsNkFjXbcUOinab6Nu1olhrgKBqjA/37aTaCs1wBHmTVwWm1R6H/PS1dOW
g4AjXR9x1r4mr+o2WkuRvuqbTV1X7phSTCgcvTB2SXed6N1DrH/o6sHX75PswAG0bRqvLobVnOyt
AHmJVDlFvMEkxtE7sAcz0FrUmmDyUklzod3Yma5dq0XiNhVnw0LeZOVkN3PmFSkbW5V6TUU5GEwR
HeKGTHiG3+MBuaGsSvV67fdg4fU38fDQG+WLYtwo41M5vXJm2PTi8A4Mgj+v7AMpcahLIbgN6Ld+
TaUnBtoqJhU76zdjb9iAg5yxYzJyLC+r/hBlqdPId/nQuCaIla5sAdqjStVHRNoDF4LRk4yXMFPW
c5df9blmT+GIvVN1V+NWGdbSQdXYcobObqpkLys5dwFjFcT7qHJ9chFWajlNbzpVhkmYrpIRLmxr
5nRTm04TGY4hbqua02JCAxmDUoOFTdazMeIqXR6m7rYq83WZNNegJB3gQxtk5I6A+4VJowb6jLjE
KFqHyVOZG6VMrnoMvxWGeRbmKytHP6ZqbykBtVZrW+JQNMsfLYV+ug/uq8i2zbDVRsjbVBCNFid8
jGhkLV0p2XifzIOXszjNoseEpbPBRttjEh5MabyeW8w3FE102vy3bhS3crSvix+N4q90U2bzGlx9
ajYG0Bw5vGkKapzMfZmAoM+6FU563G2pcys8rI1t/wMwjeu3z51ubcQqX2NfvlesHb8jlV5CLfQg
tFvjSlHgLmI71CvelJl/4h6rHCtfJcbohoFbHiumr7qhBSq+bo1bSFu2SVVfPiBU77qbqgQpO9zL
8uS15IAK0bRx4gMILN/VZXZVtQgiaySsJhfH0pX1kMexp5YrYqA/B2HhVIjjOTnGgb8yg2IVzQbl
qsO2N6sPA29wewDaRoRrrsvyAfcWW5fvuiL6manhYSLSUAWZV140Rw7yBRi6ejhe5VLP4Q47cImo
HTVjvs0wlmmV4sYy9xp1Yhjs2IOeU7NVoE42N35539Tg6HWi42tk/cSYr4TtneIzErKlcQOKWiT8
RHE8gZVOuhlM8jxzHTig8taSWLhJrVwPeAwYkuKytrxyfsqplgzYeLXhARvFVWliVe4Xj4M2Por4
d3dp4vDoQ2Gj10heqvIHZ8FOxunKEoZVPxhrWBEIBZxu8FdV2Nl6/CgFqQsdxZkgQxdcJId4dgaW
4Ojnq25+NhqOBJnqZLq+sWKQ8aIleDkiyIxQmbR479fjwVLYXSWpdSvNf57rxMm08GZWLVcWt2KS
HKzqw6zABVHA2SijO1OePKM1H0f1vzh7j+XGkS5a913O+CIC3gzOhADoSYmk/AShUpXgvUkAT38+
9ugP3lIpQqOO7qqGIACZuffay7hELS0muz3q08Os3RUi2M2d6qtEDFfGzglOM015FHWrwKELDmtP
7XSXnJkVmWDETwz7qtQ/dVzpcemvy/tOW1rFMVS2eEIvHOVVjZ+G6DQ40cLp9uxbsNmb+FAnwBp1
DxN6aWKtb8rTgxQlbhCoblpm94y5qB+Ih7KrlTk5Jy2J1sHkbLo0POgkzxqh+julQjWHaC+sp2mo
mVZRMTg5EMy8iBtt6eSxWyCNLVI2D1NaEa+4laFitcNEQw7AgG8b5tDqQtNw4MlDkreJucKxzAyk
XWAeNTqN1mKYLB56i6j7lLbfmrVVqB0GEwHu1cu+HBeZ2fiqUxIcXxELjSe7rtzFUnQQjIyF7OlI
wSQqnTxEo6R6kkrQwGS+jfank0W7uk0XSvyrK+JHpjJ3oCKYNxDhHnHCZb11tPXmoe2CFXQ7uoV7
uyzvquiUjOdrY+rmFMNxR6S1OGQFA2ZLPZhicm29ozyb6Yt2odkcK/L3pvkdW0TXKrSFWkj+bL8l
YIqCVQRuBB83ixiRD/OCrPuCkHWy2/UrkhOdu+Y9Aa4xdZ3KLPPq8JP0C3Ct0G1Zay1G9ZP2PkKM
VJn6ms5HYEUXm8xPCmijt9ckrC+cWttHqeZVJoE2VylN40e5scodv+HOLPFZWuZCaq21UR1BHF2F
V4+V+Cq01xFZ3yax8I4UL02gN33QafBZE8QCdDYa7fG68Wy0sF3jVmR0z4HZsMl+zmycHZLPJAiP
uTSsQ4rWjAyCXklhICdE02WfY9W6UNMJHzhdYRGFc0zo3SVR13Z9ZOiGCgZrs+JPXL87bbCL5Y5I
eM4dZbonIsu3sk9pXhm5sVSDTWZrq5H0q2huVjJfbaJRf47G2qB6oDdWtNmPJmLXhKxtasumry29
JA/XeTbcF85bofTHEjTKMLRFP1Crh/Jx5tY65K0tUQyx9ZLPW9l6HqDohNKfcroH1pjsi+Glvoh/
N6q9d0CFUus4tc4ypaYigh6V95tqvOfBVoC0N2vRFatWX7ZokaX0kFLJDe1LUmxKQAy99w35EMQd
8V419fmvAiPlJDIXFYupIbN8nj9HCpaZ7nLEjFtr96ki/BqAOMFUyUDuBL4GbVvc5UJ6bjC27NPi
mLBP1xnhCXm2ichPzJx5oSTQ0apTMYxeSpRdSV86j15Opw33ex8O9t6KtDUJuhzS4cIZ3/Ku38nB
XRXHKPHvytD2pLr3Ouddb3Vcs+JDwuhC5n5D2eTpD5tOT+8ko6Yy/sztgTTVwR9qqr+y9dJh8IYw
JtcnAK58JL1s7dgrmxmXSapPbGW7vHki9Np1Zmqr0tj1NpIaGSS3u/aRxqGOpq3TuugC3MaCm27m
rpRBLWlzd4Kn7qT6vhrZxJ1mYUatX5YjUJOC+EG4OVXBWOsgdhBRCVypBz7AWkH3glKZyqkp/7R9
8WSFV2v65C6cLF8m3jI0Hc+oAy+vBH+196KkdiNV7IXNh5Kn+3A6EuB2TurxvhkLlPZsYom01JV4
NZQBOADa/kKsU7aqxnojO3FRw38hkA09HWUIyYaRyr5hPnfoshRJOdW682Tg6gI68YhK18Xr/VDP
zmNaiI3eKodOHw5TMK5aqLQyyLYqbfIM230AyOtfT3SJarzwrTEhvl7acByqUxPRY1KOhcOhm36N
Z7vTdl3XvaoCKopKF9oHYhkS5LkwSwM9sHSJeiA28g0XCuCIEan3cmNT/TYzBzyeDNYQr8XUfMhO
tcqJT6xlJHu5vs0Vye9KQ1qJ/G0O9J0B3WAyiC5JfZXMQxRQiP8JDJzK17GFFF1PRzVQvGLYl5h0
jK+aNS7S4MEIX8LG2fZVusPb7jWa2bkdsWrmyTUSFoj5bA/E3Sif9fBck8+hRxYxoYTodIEfpZWf
q+KubbJxYZnRmaYEdoA3FDTqzkvU2VsiBN9HAXXXLA9TbWyUtMFRQpbSRWJ1jKSYQ9EICTaiNIEH
L/i+Jl/okmvVe0kRe63hGU+XcNrb0t2Y8MrWbZRHrhw+krpampT5TkdMgY1XhVqanm40hLnMsls3
JwMPt15KQooow52D47mO589KX1VNRZSKBPrW0mc4TbcU9P2R8yg3ZyspT1Jd+06qbot2Ar+uly22
PqEGG2q8OJSrbe1sm0qlN+MLswcHw6BqYcZvor3kABeBo27lzgLZJDu+awxqprn0JP2YpJvQ1jEn
0vkAmnKtqid9PkZw8W0hvJKQBl/L6gw69dkIkbEMxbt9VTam/TJyVIZg/fL674TFLDVmVTX/7BgS
XP/9qhUNytmfKQaFYi8qZGpdXFz7HtySuHDeK5SIGZ6S+pWPvZGxa9HqfUfBQLLoySItUTIisFTj
cwxK3IWwomlz2zWJCp3Ne+SMXspYJ92JHBCmoZQetebSltZqFM1CMHUORnkZ9uBPzl1IxKkM6aWX
a7eb+gtRLu+Vg/6gIXE0fwsYuY6fRvNgBR9zzzEpWUuCVle1DhyM18dQ/baqh9ra5s7Amdv6jTiM
UbFs+9jX+jvTlpYWf72a/9Ad+4NRbfu2X7WO7mH2iobCWVAA7LqeHKlD3SSrcHorpk1k7HKV2Pti
75hPtdz6lVAW4Sx7EqhBIvu2jFZTUd3YtJDmv7d8+xUQr8KMTXWow0sA4wkthQLrS4lWsdS8xIP6
VAkjYzmKFdDXObe3UrVOrdAX3WYy5neZspPwT4ymEECGm0Csg7pe9xLGnoW8jGJQqr5fBoqxlFkI
Ew+7j36PafEetzkrLPMkU3DU/ran0S1H+ynWsJl0rPRiJ4qrpJDpJfhnc6IeMIRZhqlCbb0dxI5j
Y8MHvuoaedMo7APp8GmyS5VttZ6Vh5DoEpP7r3n6U9wDMQaWN9n6e9cNMOXikxOaC23gjDYK3LRK
AKR5LtbFYOeeJeveOJ8IClJcB7hvHCe/0OI9ri0nMmP2ok33tjmvo1jdBJK8lgubrk7fR3FxUiBy
dV27CugJhlxf1umw1geSRxhbKNkh1B5TYkeTDyf5SMR7yBGg4G2S7jvtvRRA7d1daByFeRro2Qq8
gkOQSAATScr8dP5I2mdnek77zxG5VTEd9WENhg9NULaXIKhaZPhmikzhcB1fN0qIBPOegaLSFFzh
PlRPNqiMI2+kbjuKU9ocwuqoZwclOsTKQZ4+RvXq533hM/SGKl32knTCFLRga5rlxM0ChMmpmF4i
hJ2tdRyMu+x6Aj7UUXqeTBrSOvezenB5GL/L8qMxlpUGvbHlxCWrPHD8MXbZiWwcXKKLSb1rAMIX
ER6foVdrlTtDTcEgcGvpNGBoZbUtwbjX9nJy7lPprulBj4qDFGjnWWv2BkdaqDMKXGNLzuht1RrI
hqn+53tDbIL8E5NS6Bb7Xv5QpHCtkWtdiUOS+K30NMaPzUiu8BaooMA1KhVXn5p2pxqrSnO8vJy2
tP+ZfX3fu97SjlJ8bLs7Q8e6hGkvw7QQ9HIn0m3R29prMqsr1EW7rHxTR2ev9We9HfFiLmTcaJz3
vuzvDJIGPWd4N+SnLlKWdFrL0IlJPCTuqvOL7hd7/mkOnbUuaYerPU7Wn+zoOe8htvePUvyUMy/q
LnblJZW91aOtTWm+1q3fkrgYr0WykZrWbyd91cpHJb9Dys9Yw21X9gDdNPTDAMOeVnuYcsXN2I9F
UPPdHrVsOMXp0WojH4P0VaYGr2Z0itgRZAODH2pEBgY0fna8KKxVs6GdyU3d7e1LL2UbSaP/kflB
FclMDzAlfbkHlZQuVfg7D/MPpy79eXD2shbuTHXeqxWj57Yl/9aC24sBa0Yd7sS2b7B9x/XSZPhI
EkoMCnBJaUn1IlkKonObzu79JoK3FGmeOjySC4hPcMvMeSd3H2ojlvCmFirQRwaQYeSy1ynSZax+
I7+qW7CMij8pksdelBe7vyjyd3HfX/AUbj3C9Chsm15AFMxIFS6Y33/jPfbVdW+YScmYl5x/XNdu
l7VzqKyfMeNvbcHkOJZLY+K6CYPMfi3/kDB5TZ39Xx5QQYSZWtkwwKYGM2le0TdMqq8Efv9p7j/e
z3ERtv/3/yj/X5jX2tjlEoeSZm6S+G2QBl8xFc5YJrKqvhrT2g0zdZk7f0gKv2RRu6jAX0On8UIk
78UvM02/uZev3skNKwmVv5El19+xNhhNeekPX/UNO2hIhWmnJa9Ezo8ToywG4P9munx1vzdsQns2
nSHOcxRDBMQnPnHd/77uF9TQW/udWGvsNFDRN3PYFEa+0uwjbfsiyOZvyD9fGFQbtw48sRx20hBL
AhdT4Lra7eduFVbU2AzHB2VjJfJilMgg1LQNHeMuNgxfV5+DKaMMvSscZisD+zDIiBKUR7kZ7rr8
G9vvL2/tRtmbDeksRyGM4xzUm7hYtOprvAfCqtqn/W9m0Ju6XxfdI2wf3TxUWKibuFhItYWNQ7rI
6CHohEgF3Af5g2r8UL57a/fD6ygBExxsanMPzJmk1H+/6i8+IeWGyFjbed+2MkzXjtHspP7pf+bL
btxmdoqyKa1m5sL6SuoWZPj87H6vv8f/7BaWSBVdckwsG1VX1mhDvZ9d92bpW42e1iJuuN1J9ULY
hwYwyM8ufbP8ScRTi7lHiVh0OzlbxuPPdvpbP5+IOIEiHKZpp3zMz+Xvf9+s9gWfULkRFSmxKlnG
ZLEd67CzoHkMxtWNFvhkJBwe4PsuzjVKwODkSNeZNcYgDfNFke0r/ZURhCTt9WQbU01UCbFYqr5h
ErFMScqt59/FgK2sGI/X6XwsO6tBeZGD96E+O6q8MqWHKBwgRG2V2cR+mMWUK+d//1rXxfsXQuBt
iKWlJpGigvjvMnGZ8CoRzUAWQytetap+jyt+xSgYf/aJ3vr8TKmRm1nNp2Qld3OztOynf/8OXyzV
W0serdD7QtFjdvtwXybXXuHf1/1it7/1PTT1vsJrk2czSCUbMSmMUgCwZJMA/p1B7H9a5L89/5vq
YUhkTa4N1kCiRu5cnIpyL+sP5fDWZQ4oY8AAeTNo+7bcW9lb0d5xrJfFcy1JEN3SBSgm0HXmlvVH
Prw50iWwnmP1lXh1cwKwJVGDJPT2OrWUsNkJgXbKbFnWfzTmpCRhm2rFcf4Yp09G7MFlXtiMbBJn
pWC+ZNWR21kHtV9Z4l4GR5R/xcnJUD6c+RX02R2iO2W8n81rFtt93jhHqdmNyTEuoR2UNUPGtwp8
x6yb+7DQ4EXC4AnP2BnazUzGbnkZddmr8qch2Nbws51t2H+j+v6KE35r9WgiCuuSHk+iqzcHzSDE
J0Y1eGtOI0C/CfnRcY1QIXGj9Co6YR3w3QmjH9nPGfLNftmOTikJhF67sT6EwVp8R6X+6iO/2SzV
MtQjCf7Arv+0H6pvzvSvNjX5plCaYqm0hxq6fjE8G8SLQgUFHnNx3dJDlL8tcFzfLMdQ8ZTJXMjy
TMI0E4nQ8qp2E6Ubun3RrYxsAjTkYTPVsAz1EJbzixy3d45ewDYwT3YReTgLrhTA5TE2N+G8zkPN
jfJ4P4Enp9o+J5sl1r5Tdn/1rG626k7PRDGnCjXBFgcC8TMXGv3WRmtomWY3EZeNj0zj4u8cU/6u
9NBvPbSuYQNpnvPFBAZjud8IJ9Zm87OzUL8N74xb0Tc13nO7eMaDwc+TbwrVr276pjxSpBzFdcV1
ozB3nQGkAzKJ+Fl2on7r1iQT15HLPablygfT0R91G/qtt1IrqUWbjWhFrJfgwfz17zPi75+a7tws
99QMW2mApnP1JmkTr/1Zx6U7N8vdFG0ZiOsTmF/m43dOH38/0HTnZrXnve04epBTyzn1qnHgo8NB
smRoEnbn/ex53Cw9PWFDEZk27sq33iv+/Oiit2ZFCW7McmzzsTUvteWD4vzssjcNTd7EliOX1Imw
GBlzOd94M3zxlG+tilQjbCShqrRwWr+2IADnYeVarbbSsu8MeL/6ETerL1Xx1rRh4uIrz1Diz2Ce
EoLqnfQb56K/l7q6fVOU9HISaZLSsX9OYj+Gw8LJxM4GzpzUe8Q8PyrT9VsDoyTThTmmOOeqOTTz
tdOFy5+915s1qdb60E+tgqb+KXyQfvZh27cLUi8Z2MqMCAwl2ADqo2n/991+sZPaN4vSDEKsN6/d
SpyuU0hO1FdlVPj/vvgX29NtgqfqECmco3a8orVi2Ezaz57GrRdRNSUGyDiPuG2X05Uvvvj3/X7x
5d1aEWFhUKv4h01EwkEK7jCuT+HMneop8QN9/uaHfLF6bn2BVDO1wy7hhwCLXnkdzBd0WF9a+7OD
5tYgSDPICwlbPB3Muo0Xpq54JXTDfz+gL16odbM0Q8NW0t7mhRoBbnA4P3xTNX913et//x/4wMZP
PJ8m7lk1PPEhJat/3+5/v/P/v7/Rb5M89U4YTuqIcSejCZvwBEzgpI3hPsGdVRp/z+EA4xFdUYtW
Y6o9aZSRcG1MOJeyujAZZ2UlbK47U7UhACPzqKNVUmkMPfOVmB/1YrpO+neRrbqQJa/uoFoVPTq5
7tuTuSpnUFltpZiDB2Dm6lhoBMWvqzpCSmWoCm8zTRZpDnsTw75xzna63EHVvLRQu2OT+Tlusrn1
zojeV+iyQqA+k5FLlBWrORs3atf4Hf5+duFJs7nPwmnjJPxx/8dgmNo9zkq4jFAmDfl9i59/oJ9t
FWZCrqJHfcTADnbBr38/ZsO67hZ/e8432xNSYUWhNhU4d3dobZ+C8dGAbyRBoCztSznxfII3kUgr
1dE2k9Mtu7TZTq3JDGNrdRNzebHOrUMR4FwOP1XHuXx0GJVXi8H+fUUl0nLbWIiJ1HJ1tSAZNT+F
BhDKW6iCq1BHsMOfTvNdnf5O1HekDygcHgoGh4W+npk9j/1y1OGxzCH2hp6ocy+G5x2LjxLdFxZG
rt62iwyysDWO6IDWupIsU6YbM6SkjEG98ZvUaFPstP51yJxVbouVEQGSwNCefpXqr4SkklFsEngZ
yl2XLSUH3g0z21pxm2ozqp/A9K4w+8e0Le4qqdtNKUOlgUklIuVWK90GSlkAxyTV8IAVT1MLU3q4
n6DMhzlPIjlazOQQqMGRwgUtxnZf6s9tVMMB09dZpLvjJJ3LDs7nu6JMi55ms4rKZTqnTyP531n8
VM6jXzY7zVyWMrN6/Bx7pfEs/lDkTzNRyMIQJwkFea3zP6vxAENWkj0Nwng/qQuWQWUe8cFajNXa
rLpF054I0HCLuPc1/SOr98ZkeIlZuJpQnou2RqYIJ527GmLtl4mNO1FT69jBdV0M/VKeSbZGk5JH
7Xmsqyv7SzPa8zR0no2SolclD97Gaozv4U1beeFnGJRbkuKKeNgMsPBDK3OJlZwrYieieSMhsNKP
BOx5GXR0x0gJyrBdhVsw+NE1TJYhhIp1HTD6qh54etBslKBdDsLE6dTZKkg9nWBEU5X7kdWte2Zt
XRz5GWSFtBlXtfnZDcEyjp11gbemGmkfRQh1GoFWyIDWzmXfjFWvyC5To10tYlxTwtq3yY6Z+ju2
7iekDICkLnAI1FSH/Lzcta1+00WGO111h3MAmeglc6qTPePJxATFWEjoESTp4CTdoWLwW49+rr9M
xO/O8d7C/q5f0wjdg5fd2bPYK85Zif6MIWpNBUpCBbPdKN1Rf5CF2DrpCkSJuWiwMuBb8KMXY7hk
Smc5puvAQYcW5LREOByEIkMXKyBh1r7I5ofeRhBUQxuV9UXBG9OL52Z8lvkSoUaNDAmCIXDzoIQq
lS/aUHKbCQ8SYl9mx1po4hnf4zaO3HREYpLDTJ3zpdC2MjQHs4ugszG1rGD7ZogA3stUQ1a4qRNt
EVkaOYnY/OUoG5t9PI1LXKCwHvST9JLmNsSBP4NmL0ioUdqtVCBOBycaB174YLoafkGafDZQXSPc
wT5cxT6rNd7aMl9GTDPs5CGfzq0MwTx0XF4GHKudimLYKeDbO3zHgJFd+izlDc5EGloMdZ0J+xQa
zmWwdtC3cmjPVbwVOJpX49JszEPPBm21L1KGJjBFKxq3nlxh1pxQWuG4xdgE9mwWpX7WvYwG67OH
pkPiyKD9wbHRVWUEWJPuVcZ7Dbu1G5+6sVjJscXs9ZTa2Gbaa8hBSpe6fUR25FX8OKTbcr5TOMKU
+LntYcUn746pr6vKhG7YrB1LBp0bFiVSzswYFpLMokPwc2fmpzLlMx6NhQ2vX3bWk3MILOLaWgvH
6NIdukdbgb0Jx94r0+iPnGTbMLrkzNdZS9cDURgQoKxnXRRskYU/d+FzwLSrgxacO/nBDN/sECo8
H1wHf06QD7OYIA1VLFHZfkpgehRE6JTpfG/W8mMOJ37KkRePBfty4rzlEjtiNKbNKhtNz+xGtzHA
no2mfG0GczPIe0ipEW4xeDwgHcaB1CyWWrzrhl9Kc4izgyq/2mJcJiWn8shQsr1a5oqdqnPs/566
etNW2ipNznAN/SkoDnQArs57Iw2mSS9GhSczMsDOgV/bMTwK8rViOYdGPQzNr5qJfCjcDvN6s8PH
MKz8yd4YzbiorcfOfgNb8pJ48Grzycg/NfMyJK/khnk6UpKQoqMvflnoGGaSd9TWOjXJfdUSlxJe
kuYpj5esqJUIuJqRxYcwne4FmWCxtE2FBZeOHRgOLt6qLhMXhHiwmtKkRRNsb9tCdkUOeSBvE79P
zkHZ7YYCnQZcHBOadw1306QyoZkyHec1mM5yWsDDhcASRg/hfOE2PBnSkWwPv7Qh2DfySdIfRbzq
wISRUo2x2GTS1grAhJ1DygipgsR+tUvJJ+ujLzlxhj8l2rx4ypZ5P+47C6mbw/qtXwJH2YwRU9YW
ZqfEx5rJMnqZYGEwpLtG2krxSCksKNTORv+dg94Xnhb6rcdbRHhigCBG7Jzp2LWKF7M3tw3K8PpT
F8mqoLTqILrETUEIFHJ29AOk//qhKbkiQvsWf85qfk4DDrfg0uS5lxshdZ7qlSzPpAR3tDddP0C6
QvAed24TSeumL2GFO2g1L04GM7Qol2YHqQpi8L9LLv0/t56/lVw3jVvZRX1aRQNI7wBfMUP1jnlN
fYrUft1KtRezGaM0XgttVVfz3lZeG/s3HNiFmpmeVQ6LaEZ7iRCrguUxJgaK7DsSRhYzsggxIyCV
/Frvd9AK4/GUVJlfYTlvpvd9gWg1UXftlUtYUaAy6ut0VPFW5WbFQ6qcOowP5k54dqn5cjB59Kq/
c0SoTjov4xBXKoYG04nA9GWJkDPeCHRicXdvwGLSJjKI5McBa0YLMUkSHLLoAyqtUQ1bYZ4TzqlE
FH5IL2n31iFJYaSB5gdUVgjYmDOUKTGJAul0u8UpSFnkdYykfNkguRdMpxtIQWwHc/M21zs8f6iE
kCtb5bMsYX0NlHi1oe2lvVGH546Na0IJMLZLpz44xrFpvC4+qeW8lpPNxHtvUXMFIaxiqVxrauhC
TqMu2AbVKsg2qmhd04y8me3MsOBzIrawdcjZSuXr9l3BpizX/ULtSnZxKJ8IibR3vT+L/ByhPwOF
La9QdXyqIMrhmOE0zjJOKUDtlWSiU9PkfZwdZ+mNIwNGpvA0KqdqOE8Jc9JwKQeHmcOzqS/2bHuh
upLGhThb7aEe50VwnbXIu3A+qcWDpdwbaeMTdrzQGZLH/aG3Xlp0mdlmZFszKZfhCSz+48XjJ5Dy
3uf4zcZsIkX2314C8STLpyj8NTS7OHkO0FbHfAs5359mHKvwl9OgpeLCyUPZxNfEa2oNNlwb6T4j
LfIVgtC+j1DhjBa8ZYLQ/B4hYpPLD2N2KpmrWyQPQLT17VzdOKqytM3gTCi3nzo7gjDstFlWFfR7
Vd13ZbQp6H4CKOJlZsKc4vU4E+OC+qls3/Lg0saPSu5sEQlhCKg9BGP/IsnVLmNJl9bHbI6ngexP
kheIefMKgs9a8Ke+fNA7dggZIUNUbgPYn1rMA0AtHUvhBYKX2yITHWQOgelU5gFRZeNiCI4T6Z0V
TLf6PVDOg1ouGoQYjoV/gf5oYFCbx6hl5XSvV49DturHlySdvLLfYld2DQqlbIWFpbMxKtqhYClq
1YnU4QWLDA08OmaiG1js70py7ikvZN6+84i+i9yRTrw3wU5jKqzeA5dQ7vsqROJuPhj6Ph7GlW07
Hg4gnbybOD9y/S1B6TA6T7r9RyHSz4xLPxzKs6WHjwVi7RibETxQOmzgvT6AGh9xAqX0nyHe3iv+
o5Jh6jBFq1z5CLrJt0fKAFjhbqOv9Wg1iRol+05hiJmZ9L7tc5qUCKJTeHM9onZsGIb20ZbanVwS
GlNHHT2zGaxnyuuyb18iDLJNp0eDFa10ByMDpkQmGsShg+eZd36I6qDV6wezdzZ46h8Fqn5rgtWa
ebmJfZqC8E5xXEHETnJtxQWlEOr/3rw3EP9HwfGqosE8JbCX3egwm2MbD1ErYyyQz9ESQVNNDyCu
xRyxeo40LiPovkU4ejaiCavdxvJeLZ9GADQtmxCKzG4aUJGj5VBM+1zN5IRc36czrYph3Q6b6yGk
ZvVnrGfrJNBcJOeu3SCI0C8TEEIO2iQhyZqz0EPwgWXFJu6hQZvrcdy2iX1n6TnC2vigaZjkZpAK
686PwlWC6Yrd5udA0VcdSpiw6Y+Brm3xTVtNEdQpQdhbM65n3d5YvbxrM75HdiQbI2ZhvErIfoKC
Dao9hxD8m+ZtaIKllcNvfiCzp5qC/VRYlywVa8WGeYgRzjfH2Rf4wQ1uj3KJh4FmejchLEQXHTV/
/n3h/5hLfzkmb62KhTKYQlfrcWf33SOb2THApmc0qUM1jCHIiJqo/+0c0qf9B7sGahDTRVy2myXl
Lh3tjdzOT5H9mTjh0Qk+/31TX2Cutw7HzezU8OdNbMMyfZFSBF0pyqIqv0FH/+Py/O13vsKb/4Om
6ak9DHXGSK+SNa+b5UcRbguVqCLxGUuXsFcYzG8UAdO42wrOxH5Kjpl1rL+N3/0vT+1vd3AzIcCg
vDT5BvkNwVFmFPbqlKMHqX2YZNtAOKguSJks70ZyFGKUzi1nVa5yyhT7rtpBdR1xVbBV+WdYv3kD
W0YIweKUwfguklaKeJzjb/BFTte/f7jmDXBpmQX6Dc6rHeL7RU3GLmgcusQ11IgLzTPikGJHAUSU
R+YWTP2L+KPOMKpXPHluLyUnyhzpXo1IjbPA15FKj+gWsoL29zRUr1qoLw2zX+qzvo2qwY+kVx2G
eKnZd075IqrBncLYz/OnerZckaKGqzZtuw+mp6KrPdyNHBSxSnfXJImbYyrSADTXwb1mb212U/Y0
tzL3KP/q+jmVe+A1vG067gFBGbt7WyIISmfXql6xCskC1GzbbsCRW/ZggfS5RfGITF7qniM2yhHF
0VjmVyTBDaR2cXUZqPuKquI9jSgWU4i6GGhkHcrQyD505riRdBj9V6cO3872juwjYtVn5Ir1MSo3
7RS4BhChCg4xavk6wYgrpS0oO8T0ykav0gWGbmhUy+kx6Uqv6aON5dg4bb1aGmV7vEnrbQXERtRS
HL7P42dRhrsKoU8dwZ9GxYhDi6qtDLF3sKsuyTVgRLaf5/jYxDGnMXU7p6pQEtZK7oUjCnCBnDFc
BcvQUHCbsnjVSF/H10RXD0X5qZX1OrMnL+uv6v5tFT3EzfyaCoofE92gqfi0nG4Vc+Ig02uLhyE9
qOkBoijmTkGydKZfWq74k5ycre6PE33oauRVAvO43AL4SOi10kWjyu5YrKXq3FmVN2vVp2iLdSfN
9Gyvlr6DSI7ctdvnmubjZ0Ijr7u4Ki0GM7+fEZML9EbNMC5FGQAgZXsEb/8ljIdR9mpDLIiykszc
lxSAuL/KKzFStOYEGMna5coxmg8d1WMzhY+G9Dwlzc4p/lgRqloj90at9id0Bb1wjnqkbbtQ+xVr
IBAQNxz5jzRoaI+J1WoNbGsrgtafE3RbuIv11dLBX6PI9fvEkr+Zg3wxzDFvzpQ6TQY+mUBQdQyg
hpcxjDzJhkISoY6bv2M4fLGX3/py49b6/zg7s+64kSRL/5U+9Y5qdzjcHejTXQ8kg8HgKpKp9QVH
1IJ93/Hr5wNZM5UKVZIz85A6UpIMAr6aXbt2b+kiIjRd9dn7Apth3V0HtLW+flH8RVnkWJ47WEuS
FCKpq0pcpBGGefPyVv74788tfXRF2EgmHsjudDV3N8P4yA3wxgf/RXXrWBPXBKqaSgtSPiAPMYYr
ymCIyGF2XIq3rre/KDboo9Nc2zLvslUzsXRy1FmPh6ABLrtMkSxJ0vex2C+lzzmTnAae/0ax/q+m
+eicL1cp7LK9Vht/VXaLDOnpQwLg9Xn+q0E7Khn7WRwX68A8R1rgRH41uz0NqIjQTd9f/wXPbQb/
5kLW7q8hQRr2MGm14gY0y3ZSH5I2uc1q70lGgPRY8yacrL38ZseZ9Da/LcJPfktKsjnh0XCHytLZ
UCMcFi0XWU1GK6qnwBSHnn5Linfn7Sh3aZpflUTTbzzxX8yyORoTYZZIhPVMqZEOQxNTVjDV9ZQ/
ZvHnqf4UzT0qa9HnFUkuD9GPIEPTxzpImvUnzgSrq6a1s6MZya8EJaWvpfMtRQT+9WfbJv3fDKY5
GswuTCXqcj5YIrxDLpEFfPD1T9bb2/2bj9ZHqE5DHiwHj5XQl+m7Qi/7poh2QT8dXLPsK9rSHFmf
dFV+hnA9Kj+ocZTVh4AGIQmoHZUXfjqdpuaLTGFSVuqSatNJGMNJTU8r+xSlnNzZY7MJlQBrSkmY
gSeooEN4Qgsq6pDTQi4tCLOLzu93Kv6chV8zXe/oj7uol+xDtcwXGXTjPHmnKOaX2KwOwZcw9E67
YF8mSD+s85M3ew+4RoMSqDdG5a+2x9FJvmRBHDVI8l/JvAIEyU9nBIMxe6OS+0/++n9+m/8r+lG9
exni7h//zb+/VfXSJlHcH/3zHzfJt7bqqp/9f28/9n++7dcf+sft15HG9+r4e375ET75n7/57Gv/
9Zd/0FeW9Mv98KNdHuhHz/vnj+cZt+/8v/3if/x4/pQ/lvrH//ztWzWU/fZpiGiWf/vnlw7fadbZ
KOj/+efP/+cXb78W/Nyh/F6VP7rk628/8+Nr1/Pjnvy7kIFSru+jiOpuqdX0Y/tKoP/uCs8VvrKe
cJW3uRWUVdvH//M3/XfjCxUEfuBZ6Sm9HdJdNWxfcqT4eyC0J7AkdwPXuqg0/++H+2WC/jVh/1EO
xbsqKXtaj9RR0dkY19VS8UG+Vb7vu8d3WaGkKHWTmhsvVUuHGqMTtANiiUsLWbQyEfd9RT2KfVN7
WNsNyaB6hGkmF7po4Zlut7iVYy7dcBwpvPdQsgCC/QhLHm8ZMbjsDO3Zjo8E6gnSUAKDvNgLn+K1
6+KzzO2ipzTEf/1k6jpNk2Y1F5usWtE29uCrCbb9uusR0nC+DEEl6idL0ard4XjnuidTEm9SA4tP
XDcDUceP+TqEdOD7rqJsZXyKsKfb+68XiRyG/I/tPcSJY5BUddH6d0r/MfLD9EO4uTc91ZMtq/Vm
7DNZXEVzlZO6okPtPKZBhqZDgRbt/RCkdZjuPIiyfI9WQYR/lnBbVIvKaRQFSlKpMBU6lLI0yILV
EBRukBIZnEetBvKDZJ5p8BWN2H4kS8xSXLV5UApcWdKU9szQiT3382TTqbrnMfk/pslxE828hvqw
l7VEvK3Lj3+aer/2UW+ykfcY9nHweegcZLozU49JS1+01Yje2SHNYlLHbBp+KJpDK+LPUqJ2pWr8
vQ7WKIVVJfeQ2AknFdEO2Deb7xW9ks1T3PQovajFy+qbcMplth+TNZQfh1ZHHxsvz9CcE53XX/RI
43Z0hs66Ow+FFmxbtyxAb/kHXWeuSa+MjZbpkEyIUX0oiiWf7px1TdMfOIMI72aVXQkZuVXVvM86
hu5z4yST8ziFnmmeSu1JVKbTvES1t2Imrya7Rt3JNNRpcY63yRRSIQqbD3FUxcUhHxWCMFVWO9l5
nGVuRpJcJbr8pOSAgpYSuta3WjTL8CNPaua6RLIj+65E2yERM3he+pVxjtf7Ljb988R2AlAlr33r
fRhg7oMC2abIu8+tFw0GzYlyYaFlxPwEmJkR1NWLtF7dO4oFQXxRumEAGWAJbLCPkj4mL4sp4+Yn
kl1eXOU+aq0YI8edOqvcOI/fRV3O4I1lBfMaHghCNP1sg7sFMLW8yqIgHMngrLlOBLKKH8W4qbS5
QZkHF0NuFE3HTtazofzU6Q+m0ZDz48XhbUc/5feNzHb/UPualsOyI/Q4czD/+4jEO9LOpTcG57JW
fnwjqqly99hkxvVFrKdRXk8ZbIm97FemmT46/kySulg/QCfrve+LoCd7bj2d3bw8dNmtLN/BKORe
bTzzd5REV/HBH1wUm6acwpxn6DS7D6VgFgRZhYPWFIampyMFSwZuFOvwQz6vyMgdpvJqDW3YfK7a
LJ3vlzJPwh1Sl5lzUdppMZeYBk3Oly6Lk+9VjhAOOkKRlz6UUR6q+GTQCUDwiSkpo15FzshH8Ktc
fViasUbWXjhUF+NaIY1Yq2w+UTLJZjBbdwHZDReVo5CdRYL6+VRRjIWOY6NDZZJ0/fDyptkMEns/
eJlqnmpkkln/Rvbislp6sSuitBNfRrSR3Wvp6Gnao6XJUJFG8O4hMFZxlSKLDSOm9EK1DyKPAfMX
rxef5h50t40C9O20MN1VGXpudmWTHPEkW5WcRH4dxcMhiQZFPqz6CpQz9/rgjypqy02pdIQa1URq
vIdyg1xNVxhannutWXhSrpbR6ZYI6Qtyep8YYYbHsl8HDuRzJ1wlOzCpWUWDk9UhG3/M9iHVyOok
HZyVZH0avq+1W8UPSVOl6+UwCvpo29FtuouANP8EEbpG7Sc0i4CeczbkjQxWp3lYvCiJvw6riuUe
Y74o5He68muU1DkYV5y15Xyfp7zVoZwr1rIzF5yj3hQsbB4aRK26JLpOq0taYeKSz542wZsSoCjL
aaZeJAexXBon/kCFbjbn5AnlfDvaMEUAanQsKv0nqzdE0bu0HYfxWvuYA05ImbkU7XJ060ZIhkVX
blixkQVqiJmjrykoK7NPhpz5GR0zE17ProZb4thZQRtYIA6eTJniFEhsz59R7iSc74ta3GbfdRHa
MCxJE4DXdB1YdeI5NGbAgHv59maZPBQrn/fX0mL0eiWnMM8f8V7rzdXLvus5AJcLG8oEtTk6Y4L7
sm4s2IDS/fo+bVwwgjqv++F2mdtM3A95iWRrpsJGXVddwudxgsCPyE7CsIcjfFYHCbs08mnrc85g
ro/+fTAE0fCZmMkWdytcg+xGTD6go6Qy5INdKS8JL2Jv9C3tSLZhfl42/5jVI1df9fyJzVqzMF/+
3vX16Dwu3OpcqZmCdromFXpdSWWy+lrCa4tvXo6r/PniywM/W9HT3LZJNIZcwbMhJ1nOUR7eNvSc
4aMD8tzZpkfrCFk/tJn/FMr9M1r6c3R01L7tI/zsi0AK4hLjeUb8RqZm8RRc0uOh6qFxXAgw+wcs
7+vuqilLl5JpPuDxwPYtDjIu5h8OEvh086JT2p/C30Axma4TAqLBagqHRd2nF4UapgElK5tXSLUr
BzeFNx7615zPBySw22O7RJSBG3jyOPdzlrVRzmgvs9YP2x3ZDJd5oSY2XmyqwFxqNTv60xynBCfx
aKLqfeSkiXyyeVCkP8ti5qdefybX/RVHQj2S2rsy2mp85rUUx72K5RqFeZohbRV3YaL2sZjq7H0e
4XLz4NHFsF5Wnt5EfRECRl46z9hjcYwHqD5B0cj7kIi2VWdo9GTJDmO1kTAOQWRoVhRu8/a0yQxX
MGYihcV92VaQO+s0QFm7ndAIWZdwwP299frhqXY9iGJO2hcAQgOkDvwP8uSSbbg+ehXXQTra70gJ
0leh89tEBcVuCaoGgbHsYU7WT3rctJ24sk45R3rqUvq07PWtrKqP+bqx7I2DLqs8d7P4vIJexpF0
OtsMY98NHvSb/jZvnPuhJsjKKHV1dPH1/aJPiyi4F3Pq36gBjdgiQPWnNt6INtKSXUodnE/rgLPA
kBDnX6RCdvOO7sOHMLQ0dKNbQl0VJS9dzuFp6U4lrK1svAe9PKzFeChL88XU0wf4WzOSJsjC4ED1
IJHQcrRvT6C0kfcbAzxr4AUKDzXRWJruh5YWe9cp0ok5m9w1epeH5dh/E7bS6W0MDt2dvsR+MvL9
/rGom9u2RCx7MfqinPOb2dp3Fg5ppJwb0Oa7SEC/TJTT7Ot6eRra7MrM0C2TAF3QOfjalaa9b+jz
2evWS85UOnknekDhJ1KUdOMFsUF+XX0ioVeJZsJ2yRVno8rexWP76KwJIsfVd7WAnEeN7U76XP3R
xnDUJJmMmWLqytElJPV3TghXz+TDpStRk5/H9FusIEs2uBrkKTSooAU375pbbnikRXH9WjL7LpqX
L8YxjzQMd1e1HXHui1b/lKhefciG7ocPS381nr9bok2tOdcf/KD7KbocblE8fI+i9r2rBtBa5dTo
XU4/3XC9Nxa2X4hci1oLBHuDHfhx+FgnRNbO8sn2FLzrGnYMdYTLSa/uWdo0Y79zArQD991ICHA6
NdI54WS8laG/FynsOi2+K+OO1wRzaBinKWqF/XRD8/954aU3MYLSJ2kXrme2R4Gz0BhwdNZ+TT35
Y83r+yZTjzoLPy0To4RsZYiwNa72O4wAMZkp9KlwcKaiXDJwpUxekzxRmXITFnlbYXfTqbXbN9Q+
CJE8Q3SM8U0fXleNM6MNi4iHvcvbEMEmTCGSa1hdHXrikgv0LAmlROyGO2/nFFn6neoIBKk20n0y
EStvirBUHfsvNi3SmyJaEXP2w96EbxyfR/Yq1vcFp1dgpCYlllYeNyyxwGU99HgbZMmIf0cqA4xS
aAVH6god9yW+aESkaJ1dDOLwyJs5bvO0rrSCINmduO7FBN0sPIeZpwF2zBzbB8crh08UZHrKOaOj
aBH0UrQKHZprs5txndEAlMQTVCiC2ky3dGBCh3vjAP61R3x7KysUuS7WI6S/nMS/QpgCPmNvfZw/
oGsT/K2phvVStGEqziQnc/N5ip0tol+SOX4Y0zy19NnWMvya5msawcfIckdiLGBkYC6KJZFYqpmZ
qLW3E7FB/JyzWDqlfixBjj0Q2ng0p14vSUt44WPow/fUKI89jPB4mwu5riteFc4go481vZndHWHj
CC3cc4gkXn93+Wt5kXeX0hVYkAQ+l6Enj32++tWvpByhHaxeSU6VZSKwyCQttAN4uoeSg+AnnIfQ
+tqDppiRJkzd6MKSXSqLYMDrj/PbTBjf95RgYXkCbnRwhMchNhw0cL9covtBVB+UUlA1ndzDS0Fo
ctnzOO/T+JAVqTNSfTNovr3+AM/qPv+CRwkQPNeoQLjSs57Hf0cwqZpiVJ6K0LtU6YgEZOdNffG0
2MWPL5O6m9t9kKZhfJWatE3uuZefY0ef1YGdLlHvCx5SrzVxqpgb9JFqD+48smN99BA7qouuqn6J
1R8RWi4V9dAK9eghNMtwPlZlV3/2EPG076siXcdPo81UdUY44ETXxOI23012imhhH+e5egNx/rX8
8PzeJNm+FYLeQIb+qGzDWmTTB8K7DJY0GKkSuqxc6InB9N5zgYSfXh/nZ62Kf40z684E0gNTE4b1
p4l6ft1zVBi7jGSOTp/FRubTQltDikIfB3YLgyxGCXsOm/rz6laUYJAfLPqbl0MlSWPhXK40aVXT
G6vv94eygIacBrQoWN8Ljg+CtACzsrJN9i8wAyQONlxa+ExmnFZsU1+XTLWsiz76FpbLVJw0a782
P4E4O6SwwKnIZt4YqV8Be0bKgpFaybWEerdxj7u6emdJUimzZN+CVvff0Ogq2+9NPG1ZJ+3l0T5q
yX9OlQ5d8S5Uo00vaClT5XVR5gLpMLxOcJj1Bh68zXDpeKMI+vsJYl1tfIOcNBeC6x6H1HKUCMvO
UbYXRYD3SW/LtQNoqkpUbG2k4ar6gXG7P/SiNL3lUdb7uE8YGKJXVs92yN4YsF/PEPISq5SvOEJc
jnTG7CjENzooXJXH5aVHIylrSgfDdnSlbZDsElfh5qBodFru+rYxI6pUmoX++pQdXZPbIwBbW0HP
ms91SZrx6+JuUylaBzuyw5C21n8vnKXswQDXZX6/rBNqj4hUsslKLxt5wKZunHaXEJB6F/FaS7o6
kkh96PDnNpe5bKjFILQ7efgoTxKE5UpPNL6fNEGyin02dW130+WLVagjWz6bHj3wlaZW8eK9cTr+
WibZ3svnDFCg63SZB/q3RAV8wqh5A0w82iBu0GYnkzIFRlSXXYsN0PtwDHr3/32BKfalDgLlmcB6
xxsgyTzHDTOQFcgpxr21wsbToZ+GvLprpsUtdp5QDTSM50S84VvM3q28sMddJi/+f/Yjy0s9lyaU
3Zb90eRWoNRuJdN94mNOQEjbxhgKTaW6Ib1roUyDCHY1wW8eWnvasK2bJ7NqxqsJJU81RIqt+5K1
r75Hnvn66jvakOxEBsnXFD9IcAOitKOjPJxKM4zFupzHpqFjg0AGLkrZhW3yMBAEoRWYgMTdIHyL
rEWetrK7Gk2eHGqb+NQBX38aSjh/Kjc+P4xyPesbJQ1VlOOKpgn1gBZJMJ8nU8kqZxhGnKxU57vn
bqfkrVPkZAFLOanlIiGCKhHj9QY8Ml5/jGdRuX/dN77RSMOyMqyVUKwM+/LXWRtq7tsiavQ5nl7O
TxHaGRq6ros7d4oqGqAWZ1j2ZtBxeado7qRDwo25kEGtgjlfr3qEVahAiI4JfLn1rTOxzexcA76k
IAQgld2qbgdTL8NNSINLd9sueigfC+uqRp0BNejlNljqpn4Cuizrt7bJrygCm9OXIlDSAsow7VyJ
v75hhAC/p9NwPgy4eOmvk6PD+rPjjkToWsm4vKD4ghD0UJlqt8QrGk1dn3S7YuomfRjjoupPOi7/
fQwAVezF4NJkUlYU9isFmxCFzhITgtdn5XhxUPaDoc7GNoJQzj92bbSmcPOyyiJQygX8K8C/AajX
BM0AbzQW8Tn1t+KsyXsiwmLFpyOhhNO9cahRWDxao1yxXKuByxNIqX8bucx6DceaFAedLlRlpIk2
h7sFyddDtdCY9tBWOTFKV6IzLjfHEXAiWEuctTW4I1IyKu/cu3SdV/yI4i4jUKiTkcgp7P0t3UkE
fzpJuGpzgqwiwCWVOUwczquybJIbXfpxAEaxfS9+cuySORg4NEoxmOacGqgNqECFXAaDHFhzbVtz
obVBym8oMyQkDhyFm9tdsCicTZq+fqcCx7iPLBnr7NPYzapvTVVO7xiEwX0XLqJFBPv5OaN65rdG
/ubOJkE7w/NOFXP0CDitO3rdavFx9gzuSQPRWIUUceIN75dZOx2NyNsrRB2I8HspwjL9KTKv34I4
4xWYdXgestiDEhkGKlnU6XetNzs5HbQywXRkiLv4xukgCHTPCUakgakeahPT/DSPxsOci3rbvk7a
zltOS3RkqnOBPXl20wGCOKc690ofSguAV7XvjWZcXuJDF1TRvasHAsldCk2IiD3TsaT+g9TzO5aV
21KrSwf3rjUJb4111QpAPrUVGOBLwiZnJ9CfonhLQZ2gGUV84rFuroPRpDNcCWeEjikTtfCyiU74
uZcYY+kmVoNTRo7eTTSMmk9cjY08Ua7hVkxthDVM7/l8dlA2pDRr0vOQfphhsOY835z+gGjCrhc6
Wc6BwxFWD2U0h1i+LGzj1iHvv3v5Wdev9PigxoqTHJyF9UeYzfQhlspCeZlKZSQhxRyOzNNsZ5ZL
4K9h+ymoUF87L2TfGLrSw6ivDlkeyvqieh61wjE8nPSTOv05zUPk4Le7xu5O0kqf/uyjWqSsTd7+
bPA2l7sG0wisyVYqQznmROAeDyLO82Rn0VJNbuIoLzeHGRcBrpUOdrvHw2nMrjpum+GSRGHoHmVh
sRfxZ1POcHDWTNPxk4N+FQ1kwVLAY38M825Gq54K+YEW4OB+TiNNK/vLRNMlzjs6sK3tBd7j3uZI
hBdNd922tmtuVGpb9UFl7eYixYQN8Q02Ymo4ZHTIBBSj6qVJf5omCfWnUs7udMjW0ZQ3sTAQD5B5
tKR5a5my7xGfHu1dFCewWMtSIUsrbY2Uu1vq3L1gBcwtYtl2aPYUF0GOT5ISar7jx2W2a+eZzkn0
F6Pxsa1ahtfYkRVgnG6yWGrEGRVdnYOU0ay47cWcpRZSm4GrZyDQaGZ85ZnoW9VBU+PX4rsZPx/H
Ewzcjvpk/7H0W7aC8vy0f4t494wF/PkO5bggNXIlERSpiDpWhI0CXfvJ5KnDmqfBkz94dPb4qe3R
3u7tKTAxgJMyI392jW7EoSRR/ZSqss3BY0tas8MImfc9dfdkK28CEVcRy+t96frefDY3M1yHrVpZ
XC6KffNQOn2YPTgdhkKnK8l3vm+cahnvVDHkzRk1sBVx7VEG37ym7O1etX0Xf4YfXSe4kc1OaU4q
PIzwTGkKuhdMabzlTAyBDLHXyAGDSc9nQ6uHLtBXjuPEIJgcNn72kFO/QIOW5Vwe6rrAGSif3dlc
0qYw16db2kH/Q0SDMtjiiJ64X5nbvE1r81ZS/lsuE8hAM9Bq48KQ0BwlEr670rcD1+XwMrjswMaF
DB5+mwfG9oTCS/3UZDm82cwh0aiLOHoIFRSIk1SOqzyNwhQF6VrVmOuwNiUCfxX3erX9D3rQK+8d
KrUWN+4yCJBtKOjgY4ZRHGgBW9NrNccqOq2WQiWXnWdzxE2HpB/kaQERrrqJ4jGeHlLHGx9MZel6
sKOoWwAL0z9G4+iD1euByqwl9SNF8Yb7MWyCr33WieTgjos+n1tRKkjHgA30bTLDZ1lctcVpKqaw
37Friz8MVjvjKeAEmhXtMhToN8S6uZlCjo9Ln6rrKagWAbW3GnTpw3UO8dyMtFeROmXjk58Hw8G2
dfvl9dDlt2grkNr1qX8ZTUDxG05URJRNCA30oZqd+XMi1mw6DSJJdaDGKhVJOC6BEK2Due++vv6b
zZZg/HkbBkx4EIBTKGOEDo5ZSUPTqqKYC3U5cRtPZ0swUTmAyMZtFbTzZpw4+JN/MSg7IJMd4ORx
AzZQf61rw9HAE1Epxh+AuFX1LgbFsHe85oNH4OGfC1Fi06I3sGCuQj6xmPSCiGEdQYzBSdVpYFOR
nQLW1pyJNljEvNn1yeVjCmqJ5h3kGgqQdZaa8dH1neSPMMoo/uZxTOgMx4VPTu3IaTjKpqb7N6c7
8joTfUamloQu1AMyWqJp+pd4ldK2FOLtDN/gvsvI/B9MkbTf44569KnTliK/cyq5PrrDEnxuzIC7
VjeG0+UCqexWBiXceemFNY2h7PVvo++s0a5oVsYhfubbGGrxy6EmQqAbPAkRoM+2hjd/aURxUU06
WL744OmfXp9CqqS/zSFJKcEvcJsm7jwO1nvV1N3a1lQuXKfuPtuiAGkig+bBXkDorO34e5+1a/mN
sA3PTTkQjt+lVUehOVqAMffWo6h30NT0fjrZGG1mIUG47rjv8R9K0pBunRNRIwKG/VPefczTYtbw
BYxKzz26VgIaI0xpd2mNNsGJU+gOV43Bo2j2kpxWTqqnXTrxHifg4F54F9Szih67IRB0QmI0G51i
6mDQ5R1MV12Mc0VLavycFb8wvuCCAZ1xjLf1E3XXYrmMNBqJQoXs+jCvNt+vfO3HXavX1LsVObXm
A93OciMx6IUF5k0+OXYyNjKhWgd48kdfTsn6YShjBapFUf7OVqjA7H14PdlZ5RPenRgTscqmyPo4
cIVJ8Z3lNWAl98wnAZ2aIwyRnDU+DWMPZzGHTM+jdaEdzK4PqJscslSuX1lNcF09HEohl/mmLc5G
N4XwYVdsfX8kELKyXRAqZinqJv7+wpupsobf3WGc9TNVU65vzTibgw2dLDpDtiS+ty2qrvscLwmz
lxpFnpgHi3BAgZxDP4dem21mIYuEULlENyE+OU/lqShaKqck62fSzQXQcNSECE0GbncOjmwOztq6
6d7HW5BmFxktMa06DZyb1xfuxrs8Ons0kIcxHHiaOOBYazDOZbU2tedfCnfI5/vy+W1X0ipIgM+v
FPoUr3eA5mXLORJSefayOfC+VH1ZFU9DqZ9aP4e29RJdLyEji6bzVkyMw+U6BZKnh5V8Gl/bZcyu
k6TLHtOhWOnEjjOJlIypKH8PpXHvYg4L+nuKIUCOJaBjvOsKtHDSJmQ2OtvxW4pnnlUjNZaUC6xd
rNas/iJ1HkTX+RjJ+HJxUpkglYp/0hsEid+HyloVaHQvAW8FcSxD+adeuYKXCqFsOpfcSFAKnLCK
sJuakRsBCJrS29b0ZJBLnQ6kEdNzxvf6ZB3xCjaEHcBecEMFkDXAqo4QAbetFxh3XY6rm1vMh8UG
zacu8rF+VAuB1F0a5ROSU77yiAZkWEAApMIzXryUPvBn3UYa6hq6IjahP7Yr7IywSCQZX5N7Mryq
mtqVGDO0A6fx88xH+SqHG3chJTjp2yGL8Hh1PfekyPX0gdqszPc59JuMoGSDKV9/42es+Zer0QN4
5DR9rmVh07UBDn8acxYW9FU4hdSLkQJGwHPuxuBdrqL6Hj3YHrEQml0s11n1NXYJHvCqS92R3Bs/
nKdprHlAbjBYonu4o9BbX38897ebG7QQTyeYJ65QVLi2r//p8aZe5lNGf/SlKhK1K/xelFf+5NKK
bJ2ua8+X5yu3dzEzPCE9mW5b+I/2JDcobOyWNtQBju5R4F5jrFHPhwwzq/jQlVZCl0+GUJmd1wL/
3WCSWvChL4eM5bxcr1dXTd551Ie5/WPJwiHcvf5uv612DS7sGkt9BEqQOg5KlClEklrQohwKHzj2
M/Q41xPd+GYdMMGCSkNek6/lrHcVZMThjQ7Mf1O88bQF+RIg00RIv612yGOuFmW+z4a+bLDrJXWq
0F8Td2WadDC1CYq6S3zcuFZeiGTk8y6tEMEYPsjKW4ur14fkaP9tlRsfRi9HJaI1G8HnaLptOMTL
NOAZvLTWclnQ8Yaxqddtun8CL9CQu6Xb2ok4jKAzUgt75hIqL6dn38NvEAmaUBf5Of45S3xCgR8n
ZwJ69k2RsXP7Lk2c3ez30nJr9vjfLakQ+7KmZnAa+bMSF7U3G1ygsp4OFphYVbvHrDI+b6O8fUuK
8WgCNojVxTpTwUigkEhAfvS6Qw2aMc5peN5CAUgwqIZHCmOePqD39Sh0cz6mbji9f0EuXlCJLO+S
/o+0q9vmru3NMr8Rpf9WidGSh4KpZgQMNQ+y7K87bnT8cVh6k+4LHiY8rx2PM7coOoxegyJr722V
l/ZUrPP8w8Crcl06QDyRnVewMN1PkeWU+hl0WV/ciNV/vuo3dG+xxKLnQ0L54bRSGWHM0ORdcPLC
WsCxFBBn8lgcBi5lkEKcfH1lHfVfM9QMtjWCD3A1aciz7PWfDpK+bTvlCFHhc75BpsY69efuGaJu
/BpEqB/rurusbJa4n+TgcwunnEjE9M+hNdmzf5f6Qb1cLjG8tP0yp24DgLixot940mOIlyelDmdd
cGlf6eB4UbQxqzCkTr8vqrUodn3swDmvfPiJn51g2Gz0UtP1CEasld0DCY05DJdRdPdhQGZwUo+e
vOoKheDX4ENa2ne5wes3y93qvMdqrrqDFw4TPx02w0Y3029Wqo8asMHVDYgHvDz6U7hJ6Vn5dQm1
gcVfiWLxPws3q4CL8dEzLQY1YDh4dDqRLm8IX+gBTkFG/Mu4QQ7qZhTBYE99QKWt6JmvyClU+o8a
DhvSFkED6nduo7Wp7ryGHtsPeTDW3flLgVk4df5+sI0ov2QL17IbryOehlW/VleQ3GgigMDQxgqC
HjnRtzpfVP0DFVcHDbVnUvwbk6i26sif79XtygqkIdHd4GaigF/HANJO5ER9Hl8iPcX6F3HAwQXK
JbCCJqyHXTtH2JXXJXRqhJZsv/VZe32Beg1oLTJ0jbqrc4L/0yqWuBymCSzQnYF/BYtPFqG+cINa
yzPi6am6wEv3ztuQvssUmCXFw7WlpaFsZlF9pKElwKSsCp2TCTS+u9VA+hQ9p0CM0Bhl+1GPpXGw
ugXHyHB3zvP3SwdmdumWrLdr5Y7vo7mJPmsIOc0JIWS+foSmBDby3LZ63ZsYHemxAMUK1hh0B/i3
6zFey+14UQbrPJ3Q9JE+9lieBacmaVof+z+xqWQIjm/EG3nAtG9NcUaTKC3pfhbwgNDG3RKiGDRy
ZBBFQzNmAjIVOTGuivjYkYfAbTb6A81AeD4Sq+RAiyl1qUMsyxEimC/w5xyGQrjn0SY/EmbJ2u+m
COr+VdvMGPJNjWiqM7cACzpUCf6hy1pV6Vnu5Fg5x30MLDQ4TZ8+xq4AMZmm8X8xdl7LcSNblP2i
jIA3r2VZVfQUKVEvCLmGNwkgASS+fhYKPTFXVERrHlp9r1xXAWnO2WebBLY3FXCyJeEN2R1ZfcmP
wCqz+0oTvfPYhsVsMV5dUmFnSIEnL42KJzNMGMJIu3VAwecyYMBfmP7P3Gu5WSvdheON4GfnnWH0
tPMr1LD2ZFYzBym8sAztB0Q6vz2V9lTEd5B6lmZferO89Wy3heW6aDtij/HQg/YKV35n6kmRmXOt
b4wobP6xrTwW+0KB8iIWzcQN8wKvf+j8sgM1UN54qLuI2EFHVLU+eUMxPoqszYZtOngkNeDzRwBl
1FeKcEMN0nNHaS52Nhh0CY1P6te+EnBtMpAFvf3v/eR83E4geRA5QnRqoP1Uvx+OlGm2RqhfVnoe
nZguCgdGkV/KckzUQYJQBE9u6lhPVgnihuI+V9MepN6bvhil62d3DFrJz5gWjkpP/IDAR9KSFvIT
1AIsrDlX9fy0/s2BKb3yLh4l0gWlQo732HULkBZArb4LiHjhwbzNg8kNMec1R6h2UguvEt3oXTy4
1ntjzbwZu4BAfshDE4vAonJb/+QYg31nqCI276yQ7qkD/bKleJGpwAqvpBGr8KMT9IXdtaW2i5pQ
W6Em9y8Y6R/jbh4gEkKfkSelNd3Oh5qfeWhg1giUzkaYAIYLmZrcuzXFscXSWXiImYpNY5dT5Edb
mAIzyYlr92GktJ9/sbu+ouD/76y8Vn2wsiFJUnh4zJuXSvl/7ubMYgYwohg6EmteYmtx/fqlxTV3
4Kaa6lNWCWyJQgxk6d2NgAWwggYDmH+LpbKq0e8BFaS7MmT57RmukTtYW+N8003SI9zD14B3YVmH
eJGWHr5pArCboWJO5XWMZe8zVmOPlzPIFhXPzxo25fCX73lNhfh/35PeCuklTAjXYSTgQm388D0l
as2eFScxU2/Ln4zHs+kltVDk7SAwyi/rACcIpCeP3pWzXo09bsIWXOnhbrqKQEZDOHzsqJDZyZiC
ASb1td1coQRqcrAYO0Fv9lYFNTc7e56NMjWN4eB8R0N06tOwtU5opGTxKvizx1Yblr5HcLmNy8z4
MjfuyGXQCMSP5Jgu9ksprlrTFlSU06qVeNq/AME5TbexTLhJ6XYVMHaNqkK84SfQbsvWsX0wOR/y
Td/EeMjVg+1CMGp5wmkUy+Do5rrwFNPdMRl3bpTS4HYZ3iKXWGccZEkUUTz2vcNBlka6CrdRBqX0
Lpi1/Yuc+jTc27bCy49UePIVsxD90r/YlxHlyESQUcAnHfmiyQ64h21VX9Fcu6G1v7RI0ar3LCSH
ER+YRY9kG9lCgwEfQq3kztVMsnEbjOrCQYEXsAqHZL7BJCb57A9Oi2vOHDOVtbWRJztIU4P+Dpre
NuidMHbBkKUqvgx4UdQHGmbwrTYQidhSHhvy4sV9iF9ZMGZGvnd6gq+e188ZdQ1AwWx7RXachIC+
2Ay6w6l3yiTawQ71tVvtTDWRpOm12ur+0pJ+UKiwEwPHcBZGbwhOzpZcQNj/2YlOCgjRLx5BGLKh
pRgFzG7ud5MA7mKZ411AxMMIG6zO7r9GXZgS42zrprjX9ugVn6bW0tk32aoSZ1hmdozo1ql/0sr6
TcTsyqNaRlF/2Vl/NlI+3J0re4deFgHyh2qrJKzbE6ExH4M2cdBgEi4FBirNIjkFvivTr//iqlgd
AeUwPPKfe6cW88FAzRLv/LjPv/33jXV1G/rfzU41BDfaBVhxFo7oxxurleDISZfRKowZS3Al8xh1
78ePkWi8/LUuygzP0WGkfdoPkM/cc9wRIhalGMQqkmvsG2qUAYJEHYgiIq59oTsMjckB7A4yYPZ/
5VLAaFzOZxkraAUr53eqppgWap11xpOwMd6+sugwa66o0paZB8tbFbR2/pWUEE4ux76jF2b1+h9a
4cZepWAQLa8aEexVyuNPkp3m4YTtnfsyYHQ+QnpmD1i6x703TwwiyK+jdlpbzb2CmRakAff6B9a5
8NAp3CvdqIvsW6R0KnuurSygMM7Y9SSFd7K5m4uUGf/aQorI5ENgvsL9tHbBiSgTmIEqXtjnZGZF
8QWbzyy6bRAnRAfPRm9wKMIk+utdtRQav73WABbGlecMTujT6vy+Q6LYQfjDVOfY6GKoPtXNNNsv
Tm6gRPYMvdAfriByeUXsHPwsAf6knYY4i0tw8H0vR37TjNKL8Qyj7OTSMFAvMKxcRjhlSyN8mPLY
wXNvmJgHiizP209J7nOYtRHF418gF+6fD98oCAN7wV3AXBB8Akf9/o069D7DVKXRqSY0mtPHNLPq
VuJSnN2qKS+797AISiSUa6u+KnBbF27m24SoiV+wx3YRJtpVXd9N2jLUm6xcTsUhtlJWoZcFfNfK
Zyq0pBJ7k77HrmpRXYrC7jjW1oJpvqoTXb9rvFMxxqZzv/LDuysDd+XxiNJD7reqWR22+2LNCC85
dTb2UMTDryZxzPQZhTvW8PXgqOFcDqXM9sYMrLUZrqM0I4AAeam7EWFtHMUjzbV3nSW5SBgRJNqz
0HxZdwi7f8dLRVMun1bNs3YeTTQs8kfrJIa6M6pO4WoQ2QWD1iuK4EUkVsQbV6d99zWHS0Sv6tVp
eWnoFIfnqG2d4Gs+1Uu9PsOwOq7TmrWy0XFJxdNUo7do/itFsaMWZ6DLeoPIgfoEAvDCp078oO7e
43CZHAS4AKhfIqhF8wlcuxe7kkWAeUCfmeKEdDzB0rCIGAGBJEDd8LB8z/Zr26yjIs52edfp7LxK
NjCGolKqkpHVSFDDMiZeOaFrVbZSMddPDY+B917n8CrxWtO4yNLKVY51bzW+6Pdh0VM9ry/LdqFU
pdvmeg8zau6wRkPFWGxnPVjTDZcEvfu/SuLcy5jvodEtSr1BsUoPgiPxxPfNUxRJx2wcQ1rKVTI0
ZR6mqSkQanAwV7xpFfyu010gYiTl/jCEWL2j6RLpL7uJQAOqWQPfbwPbGqNd4ePyNpH1PM7ptK3a
DKUov27mLCg1dmigFirjSggvfZ8nmfsRTz60s5hwEmUM4Cm94yfhg52MIQTGqwrfa9G/ng08Hup9
AzzlHTFWyLt3lbpqGddVtAhIZyuvYRMoHS//T18HQ2svp9uM7b42g8315S/0C37TiklVyBOdbVuM
XXCK4xKuFrSNFo7SlpCFnhydGog038CFCSdSNUTeJRuYRUhxrKtsmiJnKSqEkUCoBfGry/eg7jPr
aR1LJOtzFOBc/K6ixq76XanG4l33DWE9bxYjM+M84Y/g3q3XrlP4AZNsQ2k/v5usiCOiToDA643m
fg4GunPLmbct5M7s7EhFIEMimijelp4l5KFsMgvzHGWBgkxxT/h3L3xZ3K3Lf1X9eGHpL/YJNHHx
T6tUzvzMhumLI5CY9jcOeHC471Khu6cRXmmxISbX1gR29wWVnoArV3+v47LNiCZshwLXdUvVlJt2
OvNpdd4sVgrwZJz2JTTK8Tm347S8S2iJN+v27O0GACrvlPmWGyL1v0eJpB8ZS1joz7CKfNhPMTmC
ipT1ahIbnTaEHsqc/bnVtphteDC+HghcXDzOebjpfMM4jhfd97oOdgBCKqXnXPgE2I5b9YVYea2e
FOYDm7aecIlGT+3N+3Ih0x18tDnWYd0LHcXhURZVzvlgezRAygf331S2dLBk7jO60jmcmnfvCuiv
dxOqBz49lCglt2ELVH2//rwDJRDCM1Ndtm0OWZchdqAGdYOFt5M2m6xxrXJbwZqcH/FQQfsNzjOh
lIdd2Xzx3CAzP4VXndb69xF0yyWAjD0K3ltbD1x7AvH6U1EH5nxcZ98rS7gaHN5HWQwUestS6adT
MntLWxMwhDplGWJbDF0LC3PS2TL0O0gjxg5hr+boldYm7jfmEMd3kmHRzkvTDHsSM8TLdzXIaDx7
wLOgUFlxtBPHE7DUFjn68kXntxAldH1TQcE1z0YaUd5S1Fs92YQLC6MuWmbSeDpkSw6FHj5zRATh
6d89e73r1/+NDpPDMMF8xDoEvTWVr7wbGR0YtE3pPm7GUJzXg7bo8/mfCRJlgyEj9E8iRFKhLigU
lNrlVQHKQF9eWJe6DKxgM1zprIWhc8AvxI3QTFfxQsBYk30Gw3MRs2ejAWOlGCyqkiD2B066ehw4
jXFNW3CL2loMPOLa8jAjH6Lh4jYdll4bfdXkD37NA/Uznz+dOTOXIhx4/rDLmBA4xJgzsGWzoss8
Z8KgmvGCEYaF5uGXF9ugOHoJKkxQ7uT1uMc7g79i3cR9PYrgrrX83rvRzcy9GRacjOehIeEcBqJF
p0ZYSdEO0WcRm1zRqxbbwkuHL6GMspP7CNEjHODaDdTjajsRzZTLdx6aD7vfu1eAoAxSjydBHiVP
AmP73CAtSJBuslmPt8AdQ7a6DLqea+vafq4PZ2RQBPjvG3w4lNasxVHnjFyGCIX4JhMFb/a/WwXz
I7VlydpbmC2L9MZ13I8jl74WwjCzuoDER/GxL0XEAeGUeZlgq2m2nO/QPwiKwFpkUv9QhiwU0gm/
zXHjNiXNBY4AA+kiOsBvdC2QY3tipvjfn9P/+DmX2TjzKtBsMCPX+Ug+N9oaMYtnt+fV02Pqc8oD
WaCnxp09b7xzZrrtUx3bADFIyRW0R0Q27RHDI/MmUNnc7taioOjUcojinNHuoF2X8cHPwznbLT4q
yZ5EJgodmJ/JeOyFUehDPFu9dVMzw4EabPR2dWRuFSEg9Iz8iBeKRjtcx0ZwrtGEhuxo0MTjkNH+
7WrPID4RPzVVy4PRVTnUaOVxdxRT1u5x+2m616xsIpa0LBwyaYqgGo5dE6jqOYupnM8lIpuIjM+O
6p3k85BVpXF6g5xq1AF+bMJneq48UPG3Vd+ygNLdwVltedayVkN3xq3ieoo0fbQcqitbZyoVdcFq
S1GZgXBwp6Wr3uN/M3c7vEGkPFoGFotvw1xRcqzeGP/KYla6QVqzXuW1vgio/JDLOBXlCtM1fj51
YCBtizJV+i/MgY9jqpBNbwBk4QuAmwVL9/e2YYQ3g4xH1+cYXs98n1vTnJ3GsF3U/tL8GcYEYoAo
MXW9UQ3L/iZuaGCf/3tJ/jHWQ4fAB8E5YJkaexgV/f4pgLL9RoxVdQ494r0a086Ls0Fz8qkzzLF4
9R38dpyxHpP9HFZpeoN5T2zeOxTu5AM0WVo9r/ulAc+1nkEWxgcY2n/dOn+IaUIPRGUhHy7iDUTw
H55WVtmOdmq3uMTJxIVbJBaN9mq/4sVVmC8GYmZaYBlE03msogaTjSFsTPVrhaXrOQS0djy3+jHK
0jOP/9aA18sy702KF9Y7VI7tSsg3rJyD2YHxHOzDpjWii7quk5J8psVXrOM//9+v4g86w0J0thDU
hAbUHfSXv7+JxBhoA+xgwC3RTMSutpziKRngERxTo0cLEnNhmDd+qWzo6Nij/O10+pPJAi8QIgsy
rtCFVvHxEQNhI0LWDnmj0qH795MIAMGF04Lo5DrE7rJSuftGJQLXQi0RLHWJGz40s0jyJ4AMcBUk
6pQ96oqx/Pfj+WB6DvhLZw0H1TOhFRkoCz7M+qOoFXZim+I8XF/EEHG3LIEJ4M+Lv2b90osmPsFe
z8Zd52kGf6VrZPerI0bimgM2SbNTnktGW9Ot7eJ1sdc6nTlZjSqb71vM+Iyzvo4k1nf931/gj6lu
6C/CYzMwkeba/h/cqElPwSgQAlzs2C2KXWeJGEjyas1WFuy2Q9sUvn3fXAsNhsO6h6vojIQTBHXR
/VwRkbjIB6ptt4jOZV637uO/HKjr2EogHREva6sPaZq8q6jssd5IRdC3R5QyHGg5fIryImrbvXQU
7QSDlXOaPWDxJxZ+wXIWzriPgU11k//9vx/BsoT/F/thaXtBCLoIhdj0/Y/3tFWmMPiD1iWhvWR/
GlVD1pJpLaNdrMIXzYgaROk8xc1kdn8pEv44buEwO8CyPHn+/QczRuGsIufWF/h61c74DxBU0T9A
yjMA8mwWdrft8olNlcYpUdtJwY8dZjdz6v6FNeT87n/AQoZyhviMXU5mKE4IH0ZxWWNWdd8isBdz
ULT3VeJX8S0pYXV+wIbHAKgs3WD46jqs06chS5aO1aAOFz9lJemjCjEwX0i8NnefBP4NTPOudeLa
LhRFgxiB+X2W6q01kdV1UxnwNpZQohfl1bX7HvXdvDEsVxCNAc0RKeLgWP4+LRxYeeXQJNYZJn+I
i5Mv/PyUQR/LDp1T6y8QXgxGPxZyv93YqsfB7HyEsa4wyG2cEBffcWByUbs6A+Ncwcf/XkLmH4PM
hYZOIYVvEWpgVtPvx2QTeN3s9XNIImi4nNApIXe3eGm2+cmcvBR7NhU+d9ArzJ0FL/OT7DEC3VYT
aq7boXSqG+0zvvc2f/lYC7Hx96VtsabxHoEhf53//f6xcu2iOrV9YkoEYVj/YCvv11sAPdw5NdUD
lW+Rqf479nVF/FSBX+MGlzX2J1tN1J9O7Ctwaj/K/f6ON1M6B2bynKSBdHuGAP/9Yf+k8/NRDRMJ
Jgpnw2SK+fuHHdJpoP3K5e1IZkz21s0IjABShgqeJmTF3Ltdifurc2BuL2YT186XJoTDw7u6GK7H
DEAZNey/jdZ1DrQSxc1/KZuLc5QgOEETbAmzHk1Ikhf3WGOSETKMUxTdqCQdSfwJY0lwZTFG5H05
VEHH2A0tsa0787wSQhMJznpy+XTNbWfbdXIAX0jUUp0M+tdoyHzcLIrLXxWzUrWbrWB+Yze10a3t
dZnccWtR1NKBYUBMALHot1CD0/6k8xk74nkKl/wCCPLJNjaccdxk1bhERwo/yRkplF1x8ASKwa0d
VphxcDun2yFjE26cOBHGHcFtAzEqliE7deuOFtmBcxpQQIOK0jKmmcuT+O/3+OHG5sswaAL2ggfJ
RJRV96FkiFvJMy0tdWYpsYpQ6HTeUxjH7HZKSCYOq+pwVYOGZpk3J+ma7jOmhvY7ZIB0GVHbdrf9
/7EkwEXs43kPBRECFvWtZTMr/8Ovresn3Ssl4hPvPij0VpZmPZgXfzKKnHy6xR7smSgxhgzQrRY9
2io9HDOfqyC8+r+s32yVu46WzdBipfS1lUJPKWL4Ff80c8sspYSz8z1Ht9HcwzMLXhzblPIE8cZ+
zzE2Ioi1Wkq6fLaH/GTZAgx3rVTziF7oZcqGtr9fZ/j1tbwKB6f5mlIze3sK9Vzt1s+SeCEzf7xN
Uc7xD1fG7AqciaDjwblGd+7cd8Yc+0yXlo+VBqE3POdgcg3JTYiq9kGC8eRudkNu9nE07P5pJWpz
lHKAQgVcgO7rOMmYEyY2vu/ieexHni3+QfGi3b3Dj+mLqhu8T9ePk+eejl69Pl7GNnnJnCsKveWJ
roLPdWyliVpkOiVsFKq545OcEzuSACLUuW79hsx5yp99MWG0aFQ9Jil718Py95/VjGU16/FJ1Rj3
7cwXPnRGL8wvhgrIos2TRZWwvrK5dZY5t1uWJor/FvIccpw+PIcZHc15GEQ0firlFL2uLhRrH1cx
QoZff121nUbvsMSLTJ4PUmwE810xGGnx1ehLQ35vnTkDC4zTX01c+dWjSXVMsoghvsB0CsPTOsKT
TsNiWQkaMCbC/uKWFrllLHdK93WytzpjuEkDT7NLHUPcRUpGVrLpr2rd9YQbBQJWYmV7Krdkjs2f
fW4M5TG0RyIgPFJAG+ztO+7Eje3Lhh+LITjhUdfJ773F8nimR+YSLu0EUDfGhYavtgqZyyrR5c2c
98bwtipgBzYGqRaE8XX4eV7VuxmjSPfgpypIX+K2D/BYMLBovJOOBOHHBxffwC9WNlKrr7JmGzMd
jeWxTvWpiPrFUHYc+Gye9Rmw0DuZVUYS2mxZL0XgyK2tZgfHyMZCuef4JEwmuwLWALSn6D4fMdZr
y9D+FVsi2XbMWPdjIxbOUuOjjySvqcpFcilT3dwCrc/b3op5NbmDRXGD/W5fuD0+gX0+PSK0ClA9
uF18YoIV74uwje7d1P81I507lEHbI8+anvNhdL7XmUD/KLvgZY4nBTkvnM7S9aJLEk/GnUgDVEAY
zTAZa+M9Xm3zPa1BcpCdr56aTo9bw9Ca8kXUJNsF2vbvGMBj+h+RbTc2as/cDZuTikzLPlQGxqCz
Ing9LpKvXVbOZx8ews4GNNxX2mnvzGROPFrHxvliDanx3ckm0s4MP9waVG1ojURy14wSUb7sbUKy
J+eYmWzlzWCM1ZtytD65Un5C/UQ+KkB/tYsamV0U485LLVz7MDDIvW9xvSTrISqhJ5C5PYnYOrQo
ji2i2tTXkTnytjN08BRJkX1xoAme0GOZS3ijVNtIB4RU2MrYSROVBYmQeY61whgdOzGdczOb9slc
JHsvrcadbFEMLIxp48ZoQYHmUBf2jp6FtEza7B8cwqDeLY5wZ2Fl6gA/oXsSvZWcQhv+gVFMROYM
1mdZ1vFDkDTWIbQx8eC4va1F+kj4Axl01K77KNM4OvqpM4PczNXB0BDkd0lNVO4Gqbnat2gCUlTt
rwbawK1OyEmkwYu/zyO++GI0YaTW0y8jKibcBynNs6D6hpTfIMPaZ8j+gid+Ym115H7O/SG+cU3C
XlFhc9rwnDvSZ6dy3rTd+DijotrEuDIjUKgskh/IT9jDE56PSte9t1dwtdudnkrJsUNVvm1RNXwy
SwvHQyufw0MdNzYuF3NAE0l2euJCp1I9kedjyvk2dx48IpuJ3zAn7Q3mZv5X/AqMnWuW4U1Yi1+t
bcTnLnO9beRLfVcJIhMt4Yivde5kr5COsDkeZH/L/Cj7nAnlN4x8rOriRGQxMgz5Vvbo12K7Do4V
Jj07LBwDuel7hbG7z8mLawaRao0F9g06HRk7P2j9pxrvsXGXQNR8hq0cb6Gs8uQLK9wjVDNjmAIE
3phqjH+OqfOU5Wb0s8z86dFtCO5GmT99UUNcia3tjeG+Nt2x+ayM3PoczSGoCAIib8P6yohdHMJb
fDusi9OL5whHkH0EuLUjz0RtVOI/CB8A+sZSDqGI8BIMdJQNIU5oO91DjMX3UZMDeQoKkd/bDX6U
aAfmLzjyuwidiVJqB39+RddbXLwijNjdJBBpf3KgyIritvEiTNVFE9743sw0MnOXbq7JIC5uqqLg
F/2+l/+UsR8/9CGjHNOU7bmMvTcnlfajTUVSkPNCr111e1QK4zZQBEUVPnmf0tYv2NFF76jECJ1M
B8iruUnYVVd0jxFjF8y8dfyYaOPRkXm7VYVqT9nY9Key6038y1GEdyLGOa6aw2FbWHl3HII63TV6
eKEXSJ7s3vsVDHriPBrCkxu5+sbWU3gTqTxNNtxiPuOjYvqa+9WBQr27HdPU2Vr1ZH7zpDlbm16N
wxZTDjK5vCH+ZNvQVW13iafsx9J6k+5s3sfSGF6rMGtfQ27q59KOC/S0EJ/vMZylgrWq7kdbVNWR
TAEwH7YBjpJ+Dh4YYrPowdYN3NreuumgP0+5SyjppDzShbUbfLISLz5EEVPImeOEKivOvoZxP3+e
G2iCi7NNsQ/Rw7GiUHx/qRxCPoCTOAr7hKjcWdRMyEfjEFTN+KK84C7A5uJk47jwGE55/4D1VHYk
+C3asbjtBxenks00JM2RApYsQ3r64TZL3fAtT3HIhJBmveGBRXdAxf1DgUafmC7XP1Wngosv27ra
CmtqD61fVdvGUOk9lAeHgHMdkNtIV0B7LRlnJkO/mcei38ZO+a1sjZJwqUwLqIOhuBW6JexugFSE
rVZ2tJIR+5pwwpFzaoZ7hUYWa9gkvKviJP7s9MSdYmE1f1YMU99zGPhbGSbzkd2gv5LslA9QC3N/
n0tjJBLMhhORl4X/YyysezRW1XulDftUNiPBNV5bhwyoYybXpVLJDkAvZEiLq9fBzErzmxvH1HWR
8PbFaIl5Qx/S4igUqM7YgOfbTDwInsdENlEPuU14t9SyfioKZNV73DnSGF5O3h/yKQ5efB/ws27U
TRXVzjGimvlsYN/jxvawLzSJaWMwwW4zm3BbmS76p4qDnWuyeeJ27G6cPtQ7r+zr25xadKPsmFR4
My8PXDrFobaLQ1gS4eYkTNQnd6aO7k1sKGjWjjynewFb9ZMJ773fRJnV3YsmJdaBVhXqqUHIcibL
6Viq/t1l1HdUKJNPSELCfRUmNg5hWAznSfM+ccRgEKLnXep6UIm93u3OZjl9xQfOu6OmuNcj5wLk
AXGQnnVqljSzUvqUzpSfW2j73U0/jOU3OhlY54QLRhRnS6Na732mp4ewQ7szwjTaUQL4O9uLu3dZ
R8U9tsPGFtJdcVcPnbhnXbZUPj1x0b0H2jih3OeOs1JmYvXY/YODQnUMfD2TuhFH7iZ3cbLQtvnD
jTPjs1eKN8/Kv6paMQ6Y8FzdpLCGXlWRjYsjxZDsscGvvuW5qm5wmgmenLz2PkF3TDFrJVW2Ysy0
if2JjiCpxwfgN3cjpyD9gVLdPYaRqXaESUJGynRQHAKzgs7Ue9U9OMGEnxfSSiwAuJ8SdY+VsIGI
tPQuWGt194XrJJcAGsxz2A/mwfNVYW3yqQ1fYAC1+iYbhvTOcGLnccEcMLnsbIbC3rsgQmBb4XhO
MeG5Z9GPbbVFf6LmjRtOlJcTwXitM5hHnZYRjGonfTZTT943sF/2Wsr31PE5oSVeDb1bettGhsaj
5Wnjqau9lkzUtnxoc3M42wnTXnxEMwbWlf3KYTPfESLFyTzE7yamERBC3BTFdf3VC8jsJP4w3uJb
XLCiNVbRtJGdjMqDNRDvFruMv2m8yJUNiMU49E1G4B6iX3JQs4baMwvmFzDG8ofpteK9Kg2+QFWG
F5zY0k92KAk7XQKytplJh1DhHHCjyFT4EjWanD6UJF9DdEV3oyuH2zm1xA5YtDr4WBIt1IRSkjtP
RPXWKUdjH1bCAxsM4vYI94XjLI3umrKh9qNTfpVWVNyVEyxJXodY1LIl2pXcxXQsylzu4fE8MEz9
KWTNOvXTh9HVzdepIkQF76nyS2UlLsU2dUMuR1yd0xErYZu94pM8C65IfF84WBdPJ2Rkz2SWFX1x
59JLvRF2ATde2NWOKt3/LvGiYSYdufdDkpFPItLuG/rh4l04iRWxHYi3qhIjxJmZsOTZ5QPLyYb5
3DB2G8iN8J81esd7lOsTox0iyr0xCG5bhZylti3sasp2vlhB126alBBYg5nphflki++zg31xZnoX
HVbhTnfVDyNaHB0qx0D5ZJH37cad3oVMP5n4zUHyapZBcc4MYe6idnYPwewP6OwbhP5M8nbjnH9p
Uz+BS981l5hDDM1BU/W73up5h/YQvpbWgL9OiucubDG3P5tI+/eA4cQtzJPRPCJNzT7llg8PD8f8
LYg9GWSFSpzDlCn9gNBouDWSdonNzhv1PufOTOy45BL1s2Jf9lR78J36s5PUMnnOVekeoLfLXVx2
bzo1gqOX+qCzffKzkXH/Wkxl9g13vnDXwbXaZtAgtmBo6ckfS7FnZKLSDUG18Gh9GBOO32CQPhee
3s94Q5wTBwrUHi1Z9cnNm3B6XeUNsA65+6zUY9BXDqza57DzTfldDRgVPtRO4YQXhu0eOdJ9jm9v
PCgCoyHN8uHdNE+jYxvmYXU/Xi3NDERU5eOYz9I4NJi4lIhoA3LQ0LHGxIRG2C3sxzmzw5scw2D4
kk1hkt/spCBXih6p+LS6Qq148wyqKC4pMjBq/zzLggNRQcuC7xJtGp9gRdSvptVlRBKJVlSvcnI1
gfepI719NRlB81aOWtx2g0NLLUMcLZ7bsAZRaWHJTq+AJ8ABdurW8mioOTzNpMrEx9TuE+9ByCQk
oDhHlnryyZD7afGM9m0H6RgOvZsal5VXsBpqxawU62ihO6ruVyZwGuRet8sbSdLFIqEFOUJeDMQE
FTHqz7VdefVxTNK4euknpIsPolN8mpV8vCYF+PHk0WAk2SQeVNcXcBxw0KgwxkFBwHlOUoJ9iK+e
b9ze/Xs4B4Rrp7pcXuUVhCmCbgi2E0KehocMvenL6hw1XeGj+WqKPBUBcM0KkExuQiEnWpjItwO3
qnPjlZploIxJ22cMMwbvYXUNCzFlsx4KaeEou0VqtJir95knLt5IrsVLMxt+C6GmmfZThHm3S/K7
UNWri2vLzBgCl5td56ewtImAhTfdX1/R+tZ7aIxRv2kg45UHYlJAmlZZOIIWwLk0M/S3xcM4u8/i
vJouKXUNkvcJZxHSsgYPrEikupO/ygTcqKGCnqCCLKOWGxsXqmTxWcffkhkLf9sKqNbEL7lfTK0W
Lvjqm/UXfPfjzCqAVU8bzrzTZraA5uh3nL41m1ooQMPTylEyYi6xu3hh9xyRbo7xtoPn02wl7Lfg
dnDAG+640rsfqS/lfAPrrPRxpXDt5hxBKEaDRclsME0KgR0REhQwyx9IlYuMG3zeguQ4kvDUHf7y
Jf5QcpJmBkoN8gbvm3bto9+351pTyKE6nhWGGLdjiJvCYzNLH892MWo6TWsoAkDCRFfQ4wYGlzzU
NoaWFxIDZL2AcDfWzRpBRSpaw81bZuF76JKN+EaqrOO9ch460wEbMOOBb1WlFA/j3N2ASufmRaJf
mJ5A7nBvNTBM7N4Hc2jVLUs17HbjWGHBTJcqF+NWDbDhQSqWxJjLNirCiyIH40uP2NTYA/KBzsH1
y4wtIhs5/EDK7cmzF4ihQuxfYacOu5KsYnB7hLJeEB8g8sfVa1QTlMtfrstqkyZGpX/2jTFZoIqR
FiRQNjnWMHFbCPtUBS3vhjguaAa+dFFQr4SEbrJ5NysjrCsj/HdwY8y+Bamv/69lRn5lrXluI+e9
A5MoxTIyreXWwGDu/zB2XruRY+mWfpVB3bOHm56DU31BMrwi5KVM3RBpJHq/aZ9+PirqnKnKAroG
aDSQJR9Bbv5mrW8VgbUs9ryLCbvh78z7iuz3ucT6s1cMMyk3WdQgthv4vVSG5imtA+uX7OhM9axs
qX3Rr0F5HdxTYtsLbfA1tUhhO2nvKqUIQdtcrzHIF5Kaq+M8fdH0ZYwu6z428YG7KARskjxVMxlj
sHUKCZBZq1+e0hs2CCQvOhEEHl+pLLhoQyca4yYxUeSSG5TMLblKSr4fUqNr99Kt4bMUdik1kuXQ
5LLYsDD5ku6VbzObc/jAFlHBuPbJ/GAXUi7BQkjTPZkqhdwli6VXxzqSzSoKSeZ75AxluscQUgJh
mrsY2lCKdYDQSenqu6vmXUMfzXKBOg6qBOyJ53kUSx78IXsz+4XwrHac6J3DDiRGpU1l/pYsZp88
IvcsdK8sqsq5nexp+AcS698Z8jjySXRRVxLJuhP6ZaMHIC1HaeTCFYlKJFd51TX3JufFk6KuAXC4
zcZkTzedK1+lU2LZDcU4T7wnLIs31jiDdkhropGCJFEEmdY2pRCa5oiLExBmVwcIerPijhO9uoMg
6AyHK5Ol1tRh9p06NIMwLa17Y1TMbedoVbGr+HHPzNMxErVOxVL4P58rv3AW1uUXO1yDPEiXPot9
/i+Ho7notWsYg3Z0PjWZdeJGNhilmA2dlch601CAmHvqHW4bfNfoGq4y2Eabk+woHDN5MOemm/dG
MxFAUCiKNA+YDm2YDVxcSCfiCfKbqct2P+bLkN0jNq6zxzynTyijMIn+wYSl/yIPxE/KQhaCD7Yx
kNOoA/563HdJXOIRU7TTde+aVr2VHiPeov7WcIbICmyF4snH18wSNqJl4Qp2x/xtYeMDicAthEP+
KR2gj4qbrSypcqTfWkln1vcoKtrHq1+ayCnWQHamspfwUrcD7I1/tP6u99jvjleCSzFgAj7rXRIR
SAhAZYIlbqrfrsaIa7SgNUblcrsUE7rAFqmv9ihzK7ROhc4l8U/X9y9PQl4agNyoR1CqQVz525tN
jSalksX2iSglpdgJa9J3y9w5uBJQpOtiL5IhE7faJND4FWMo7Etnx0MUpLgzxfbqgWGGXNsBUrya
2HAdT1hHEwrl9MZWXOeoTjptms+SLzaAGBtMgeZhanjtS2cRQZsL/ks5wDIOilCgScdBPkQ3Myux
oypUyfAzKkaFF9PsSeT6z1f730Ujug1hBhICSgwB1PoX0UirjXpvZ6E4jgpBYIdFZnW1a/jFF2SX
VfY6OZz+pqfSfnFQz0XLEBDf67mtx54Kv1qwYtIDW7yrHN/9TYHtQPVivcz6bTcr0dEm92bZ1KZD
RjoCseTtChqjRFiloJ+yaVZ5OGI7KCPEfpkOYufdwin9B+6j/Lxk3DniRyyqTIxbi6n6E3pYvSKi
aa4rooIkktUNBVbHXI3V8JuSx3P4k0PWXoi4GWV322VFpfzDq6f9VXKzbv1tHbm7KbAmQuT+FcU9
ztYi8BQJDIJrmGP2qbou1LFoz2w3CdpEgdkkR+auXBl12/eOZ4W5cA61bImsv7p5Fo0gnAt5eAwM
SoGKqWZXaMIaaltmm3kUuTzYOOiqD+LxMppPpFYUW//5Qvg81v4sNGGfbiLaWOkmVFNEz/71kKh5
BhdwZMi9EQjTH0aBcM5HSBvpm0Tn8eJZkVoQXhORHiQ9NVJKbXcFL6e1ow8P0JrZt6doBSKoKElr
E3wqVn6S2Qlk0aDlMThiGtZxd2EKxt9ooq676VHQ1UEoo6724LChCWwt7LlbQ/KU8BzShlitjnoe
bq5tSFvminKwsy7KLtc2wcEg3G16zZLaY4Tz2vwHPS2qE/70P780FhIEpBCaSUARwhaieP9ivl06
WzGY9YS7WdYYuLU618OdqHvl9WrEaj4xcM1oxMZeq5M0ulz16ercc2pYnzdHPzJsIiWLNuKubFCO
BKR3yTOz+TppEOI1UeEbU0x4WBKC42Q34yz5H/W5CUrE3PfhROpOp0Xd92HpDX1TmaFzf01LrD5T
Wq7upGQU653yqRGZjNmcH1DhdzMeUkYSG7NWq6+rWxr/2CeQMOtDlF7XA65SXFxZ16Lsqs4BxcQb
BlmSMg34ZDF91zrWvoa3djvr8C7JemP7hwPu04B6hXICi1r9DCkr2q8CLnsD6mHie9Rjx0oVBPfA
wr1RHRum4qel7cpCDB14n6dCDTvnAohjxfx8+sSv5TMpJUgzrz5XzgHEQ1fYRsr8nCnI1WofVzbn
77Uev3qCrv6gq5XvKiu6EjxKFKcxwb4R1Kudi1gw21yBlTitV+MeUqfi1Fdm030NNcnhONaE/92n
n5mQVwgoUyiXtT4bxqI8XX/yUuOWUoLYmCdkPs1nWu41uPN6ufaKy5/Fqcgoq2Aq2GT+rBiJSiEb
SU3sBmkj6BltqJ2nqwETyhe/mtCHGBNilsxym09rBqmbNyUR3045xvcOjStx4o47dtxmWCUyYGWG
pCDMqUXr+0ErkSqVksXdph5nG34c6vD1YtZqVt6BiaiLnSqCikX7KAQYnuecltcOYjvqrYN19WEs
DGbPjenwdqoZo9EumKBO2a+1GQKxqchJx9CmKANyqBqLzLqg760bXdEtRpmUJ063QYica4NnRwVj
nSssIvukHJI2zNvgID7Bzvb5WBg+5fJhnC0YTIphzb0ly/lroui6/B5jH/9i9F3aMx4UOna5ZeEJ
RRGGAaD8NMxeaR2WSFbnzdV6QClTcoGPXYxD1ZloIx4ay247i6llMW5AMYI1oy50iRgo+ojEHEV2
BPGCasbfwkoS1wkaYG4Ym3no12ga6z3CUNhB16sFHIPtXHrYwT9U1HntrWywPe9SbQ6Hx9VW2H01
FGcVXhafijeNoaE8LVjyIAVfDVkDlhPlZ5mOJlKJNktewDqohPPULP09VwFAtR9DK438cBxt9SAQ
HJVHe0C9GGBUbNFRO2DydiWVZer/cULSN2YbhMNdjpC9irHx1Vpka08Trliuqc/szalsM+6Grol5
Lqufp4cdtusNcr2GyZXmj4/GVRcap+CvO0hhaWK8FMLsfOYF4o70HmZjNobA+WksuZbuIzwouAJN
R58tCLBR/mxhLI3uxTgOFloIXFrjdxsezOxzlZjGx5XwFUpkSp5TzscKeoEDHQ6dDYuqFbZ4ZW4S
Xp6bvK6rBPOzsf3DHYc1JfKTOBITZ0ND1mxldOSZuSAPuAjoKWNyQpZY2YdDk8wUqyYNRDvXenhB
ZzLZ9+NEsu8ptgwM/1PI05LRpu5W09tiGnbVex2xQ+1r8Xlm2a3JPgA6dTGMHpwFJgAWo/PlovN9
9XNawwh6uTaK2WcEddL3wjmTOVv9mFkKVWeVEEaTT3fYkoRiGvZaJdarddTaXvNqg0Vl77NqaOK9
xe1grl5g3TC9WmQdnFfRdXOCZGX189Llm8UO70ev3thZiy5tGvpm2nFSWN3OohctTwhJi2rvznLJ
OTjsuDHBV1UxWVWsIODqG3obXM+cvO/WI9DUuYiulkNCG0L1bAKJqjfMl+ZqZ/IoeKOPmqH15b27
/Exg/wrE+0QbT3tqVal6DmdsjhNlKZp9i5aWlYhkxbDLBiynOxQvWI8qR60MH2qa2wYos2adLnz1
XQIOAhrvZXVZDDcG9V6y0w3uhdNshmu5+enlE1qa9gfNaADczkmT5oCcUtDdG0uZZnWnEsYVG9jv
FA6RUG/18nXoeDbi46narwVLozgQJuvZfToaCSkdchkQ9CvQnnycvyZXfDrUA/5c7KIeI5vVv53O
LIqGhqbZoVpZTwP0LzwmuY4/H5P8n0ODWW3AoxTad8Is1ttoPeOne2JJ9eqVbtjsd4sCdJ8UYbs3
NZC6IJ3texxYRlheYCASnq4W8VLd4XFv7Afg6ut7ES5Y0d1MUCV7BGFE07xFiMT03IOxlDkftjqO
S+7rMm/mxys/NhZEuPix3RdUlXDGFpPnEleCDhd7nUr9QUH9LFOuJcTVdneN5B5VBmOsDZEVXcIF
78B9xBI53RaNmRkPA49NY9c4bfsPrpW/67F5+KMXEhZw0TXZ75eiazU0Qw0Pm+NVu7lmKRY3sma0
AzXempxtpTSh3LIml7QhE3IlD1+vjLdQ30u5qxz22cFVMvgPlfKvpAm8IprFgxICoMvz/deZiB6p
nKdK2B2vgeAu3RK3X2Y0RCSlcbcuG8c6DCiWu/mo1DNpV7hqataaAxYXCNDZlOOOAMnNMtbAkqdP
hdBPVwz5FShR9YlYoXKDTLZXkrhAMUPJlshm1zf9DK65pecsi0VU26XC17wz2c7maL5W+8q1fJhX
U3H06dG98rg/X4j//WP6P9F7dXetgLt//xf//gFQmIFtLH/557+fqoL//df6Nf/zOX/9in+fkx9t
1VUf8j9+1u69unwr3rtfP+kv35mf/sdvF3yT3/7yj00pEznf9+/t/PDe9bn8/C34O9bP/P/94P96
//wuT3P9/vtvP6qe2Gu+W5RU5W9/fOjw8/ffqCb+dMWs3/+PD65/wO+/nZghz0snv/39i96/dfL3
3xz1X7jyTFw7ApAk4DRarfF9/Yjl/ksj8wppBf5FiFurV4nHiYx//83Q+RAmF6CwwICuH+qqfv2Q
7v5L2MzCaeSF6bAtFL/99x//lzfx/72pfw7Dph3/q2PMgvIMdwQnCT+PfDRHXa0Sf4INzUqZ1bVl
xPuuJZwdod2ybKDlKbuw17S9Xq/TVaDJymUCkbTP9HY8AF8wN2nVKPtxLuvTiIX/Z15rCuVnl9yJ
MHu0oCW2fm0ozYYnszjInNGDN1i9PKdp1n400yJWh79gdYrx+x0oCKRbcygUcG+F8ZSVs137U8ds
xC8I8d0Vk/7SOHONsqUOkzt7KolDZniFrsMNS+NLZLjhD9Hg6E4Hp629pDNY13PWh7dlIcC+WOYS
MzHG015Fe1V0zrbP84tdQbr1Kmlqr7RyxrsgI2DXjTEyQ62oDuwcpkND8lHuW7GabmgOrfsitnXP
TbRl0xZ29xongPxYyjlfGCF+0OG1vZcMeb1X8chJAtojbC09xMkn0y6xRVY6wno5Nj+6orCC1qY5
Jq7ido4X23eNWUuCaCmRvcjvCWR0L8prZs6dRAutp8nWrpBcdVa6RQV0A1NhhmHIdjMpBpo061Uq
P7qmuHUcmAeNma+jEVcJ4MiRRUn4o49K7w0GhXlJljMymai13kcpVY4y8cD+9q220y84Y23UTfDd
raLzrFhbPNa7wtNKO2WhZ22Wsom80pwIK7Hb76Nb+zEavsa1G6/GP/0V9rmNospRwLrjEK914tOW
ys9K2DlWJR/trJlfDInhw0X6q800ZQvbPp1XcQTaOO9zKxO+6iRHRGHGsSxRFo4yGFIXCEKP06ho
3kSabuI5A6vqKNiegDjQFNbUu0vp5847OxIv0dv7XoPvj3fnW4+8SDTkvlowADy1KAxCokLX64t5
n43xF9dWX2LTwvvZAJ0pvLhw9qGqb6w4FH6aFuPBsLoMGYzQ+j1gTYWgJEgXU2svs58tqfaDgQ4C
BWKoSf+xVC4B1K6W4uO8pXLt+gOytUA1tM4zepkEQAz6oJgFkD+w+KwPijnewUx2sMySQLQMmu0x
ZntYtLjYim7gBWP4/COPVctDQSlX1bByclut35LXYcNbbhP9NJr9A4b7yIOB5NB9ucOWnqZGSVPE
w6bUzfPYGo/WqM1fCEeYdtM4HRL0rOZcddvQtBqkg4m8OBq32MJ+6AXQTPEqzQeTAdvObmW6i3IL
TU6+9GxMTJQzOPzbu5qPbOpsbA46BbXhgdFE/KIM7TOgIS8d+iIw1LL0RSHyrbTq/timQnzY4RAd
UjX0e9Xu95XTRbdqrE5BJePaF4S8kfedpffA2uqjZlSL77D3+6ZACQyUejpNmrjRoNLus654gFWU
U+W68yHsGuvsqmG0JUhujyASS9TUQirAp+elUn0ucfl6adF06NxSL80JbcoksGnXDjQd5WvvXlp1
lntzsPdKGAaNG10yppvcJWW1gb7uelN+i4zmo1PiytPxHHH1m5w2jvQidXxO50n16ybgyJkP/KbT
eXQpA2UeTImT3q7JzIhwF6Srw7Ebk0fR80LC1QzSGnVnOR3j2TmUfbnJ85vFDu+RPFxyxJ3AejZ6
FL/MeUVdxID6MosJU1D8hr7GJWjAqWg165ckHZCQ5UekV+8KdX/qkRFEyMq0LPt8bnbA+lrfHTJ+
a/WrZTXwf/skfdBhCA4so1B4ScUXbRrI1cxQpOJmcEvtBLCzY5fvbHIgkeHS60Ghws/kbuWKL5BT
RsVZLqsXPwlm2IQ+SY3FDlJiMDqZjZEvHz3NKfcg9UtfqjVcsSneq6gpZJfsRa8unAbJUW+XLzUk
UwYYWb9rCqhq3Wx+UZP+1SozGAd5HZDJjrQBzaLD4CJQjCw5KaW1eGh2v2aMcGZFNqhltTnIzeiS
OhotG3N4X0+Mbj+O0QPw33nfG21zu9hEG2cZYVQoxyLXcZ7qpHsFClff2HAUJvWLUq0HYtjvOklz
wBbvOKn2LqyGjXCcs5ISzNoqPGZc65b2gU4+w8ZhmFEw80O2NWS1izH08lg03EJu9qblI3o9s9m0
9TAHWVjLN2BYuWc44kMHifw2gR/11IpFEmW3r3bDF7KfSqhu5hss742jhCqC3VL9QpnZGp1yO6GV
4AKO6wcTVaZbHi35AW+oe+Hu4CBMrPky2VoVtOlY7rK0O9jAlHZmN+4iFSm0FTcXQzfuFqLRSigM
z5WrP9tulh66mhB3TPJdkA66/Rqq42npspkQueg1HpFcTOUmRALsDXMzBGED6yvr63Hb1Y3md1Vi
PhftZNzptIF3Syt2joGEJqSc3jDy3RKCiuU+Qz4KLFLzeOYZO4Q6h8GyNrGRy/XNO0ehnfmVC7F8
5ZgZPhhUWoCs2yeNLfZJFstdDhE2I68sWNPNPPzavS9gHtC+2zunrl9zVxtvyjR/0McEfM+snyyt
k7turr6jknnrXewMA8Aw9MCZNzGC2sYRllrcjPgZbmcFxQjipXkLgX6XIqLzK1N8IEk66BV4e/AL
MfOWAa1V7QSp1eeeDAuUX5m4b5oKPo+gsW3S5rkW6V6wsfCQJdvnqraJOmw1bVtNTNHjNu+R9wzq
jeC09a1UMBYutYdIbcqbcJwSL5IS6UpolftVAvbCcH3ZxXG/gbDk4dlC4Rrb+xWVUi3ajBOgd/26
SxmoGxjNwBdbcMyC2lrc28yKggobE9L94WgZBWRjrEKuksHWFMVOUz6Vv0jCsKwAJaq8fEQvYTWo
WrMBDWHHrGVqy20WkWUNhaoLDKkyGOxhqGqgMlggZKhOtzT4Ebd8fTEM8pRWjxAl3FlxyW8lQQ3b
kGGybAREHoBkpMu2YExzVvsd0719uSi+BHPuW6q8T0hw8WTNCFQ0ecCQwmFilG9jI8zxFNyGTpRt
+pT6AcTwIUcb5hPVKkFxud4M6MM3OvWxVaYby8xQGQlxwWIUgc9p3JuasDFmoeprJZjhMtObvFao
+R6yT7mJqEfOkUXV1NuXBC29k7h7J5wilG8UCyObP6+2h6ew5JFVjMXbQLV/6JTB9IohfoAwscEX
ZJwiM4lJ7LEl5s44UlEIh61vELkRlHknXqOoQTFXtS/cM3sh9GAoci0Q7Zi+p6opt0mc2HvTSMPA
wn/Hca597xG0karX3GNTdhnbjKh0qLBwF6c8fzl8bdtzFOSz9ei3IRPQRcc5lYG1iGJ2S724VwqN
J9lQnhkfHJayBOQdJvC9u8+yJ/dx5s3YY/MWhKwzbGm4D0pcvBOLITd97O61pX8rpOacwpVaSVqM
ttUZwHwbUW/hwbfEtsyrFoVfbQ17BmCEfdTq8kbwJoaYeAp35HHJUyLVGRM7BZscuawWpxTPbmP9
0EMNpajJWGkRCS7CBUFO2qoTlwhI90eiQBmdYaOdAfK0X0103CNWkVy8GWZleyZ4W4/tc32XCGfa
p9ayowA7SNEgSJ+J55mVjTGkzWORGMMGa5/5k9Skym8rs7xBcrn4pOzA5CNyadPVUcN+tFv25iyW
0pON9i7TAo0vsKXuaFrVcR7ER+foP5hr9UFTR6cuzxjyNW+s18O7ilnmxqw6e4cLrtrn5oeOiNGP
Df3OceZXGamOv+Dq3JtVxYSV3oSINtwoHemIvNjDNje073FX7N1oWs4UiTu0qRubJT0KIiRBgBZO
JZPkTWe6xaaBSuxptjr4Q3KxxpLjptDf49aiaJcdlL+kPaiOYtwpvenF+d0AS+esMOHeSDtPMfDg
29Nirn+WSbgonrDeSoJCGQe69ZujfnMT6Rl2/1OEtbjLe7Pymmx+WdLue+ukD12kX0QToVu1xXSH
T4k5NgR5hCFtElg2iDK4ICVes4g0gRFezWnGEnTUqWLuFqdfbqNyWDARRPHJjFx9n9rU9rVdNUHr
FOqlH8W2GZuP0I38XJRnsBM4J+MadWlLpcbzPOqXMTDaePWzsc7Ej1edRxDAX/TQUfw8VoYn+kaD
5ysWLBrZ/iOxe4QaVSQeEE6PP3WQe77rOiMERdKiOAys/HtEGPVNHOp9zd4Aw9ncgB2mzqq/xDOZ
mWmo6T8Sc2hPuT7ZXpxSvgy1cg8IVTssCbkcbe5uoz7FwFB/WLXidQYjXQbSjIW0/CUGYseYlCxD
yAlfDbH4PfJDgMxkPFXtVKJVY8g0wMRRQAAsBz1ydnOsL4w/CRYsUH1jw0q3EjMQiCdtuMnS+sBS
Dm6ZGvWXAcL01gDFF0TNhMaG07MMezgwyPwkRlg20X0AFmvxemDQSpM+L4kYfVzdDNp6pO7nZRCX
vErwuaPfrpUC+G0UscTFsKO5HaWJi8DZbmRgtnEHv6E/Qz3bkhHkY3GdN8DLvxJg1pFqr1jNrRtm
7tGwxk096sYrBOZH03CLg9FnOn3fKA5jMX8vVlAmyKjyZxa2j2Yzbe1G52Gd2vD1iUGBa+opSmZc
kvSexuCQ9ntFI9ckAxian5OyPsympX0bIRdtCNJ9jVtnr8fDhRZ1AcXZvrcFjhoSz22prY0lg4By
ER57gSByxbwZhR3dgJi0Thj90UKPsgn6kk0BaL9NXJFRGDeLeTJQ+GCqLCdA3GRTA5X087m+JTds
m/NqPtY4KrxCs5iRG2hqluJQWkA9EdZ542JOxzBWTJ+tT/iK9koBRDyRSWtjct9AV8H+KaV+B1OM
vKshco66hHBE4eye055OM6t0fG7hfN/Z+vizK1MraDB6B1PtCmKpLQqDce0RrKifk+2oVXjOa6b2
As3go+vWpUqcHYBrplfDzdRo9RMOZXmjYolsfT0aE1TxdvyghciaUReOW7pJtMNuVh6c3Bj3GUC4
oB+EwwIHD8mPLkb90RraTq2zb7nSmOEqGOfeFTb24VAOj3W7OCeWf+3BVCVFCgYeLY6rTdSDZZrn
7FU3hztZN7Of97M4F4gsHxu7vhnICPAk9zDmLEHDMeH23Cj26DJobY5DT/xyrZrLAaxrvVNYIfvM
09ItdHY8m6NIXkI4fYFWVcqO4fbw00ipaTY1K3h70t8inadqk/N6UwTQuYpYe7XynHKzsTIs97nL
LiMp36YwwuZieKVTTxSh/RFrOqDZMRG07D1OnU4hsAAJBFkZyGEKyClBZOQaUszCeZmb+RU5GGVJ
blX7kUosMHVubqhkb1PNk6aotadqliepZeWubxnMrBYxTPnVWVu4MxmgH7EMK0EJ65yWX+F+Gmxl
O9dW8oz3HMNqo/FYLfNzH/0cLJ2HUTSUm6rHwKayIgtqmymJyLRnta+NgOs69yLHJDTeNeeDKtzz
2PEgiPVJ8xXCF/lci35eEoEswi6jfDPKm0pUX9A2Dts5TlW6jl71bNGsUir82zxuCEwevNIoNE4T
9wL6rfC7pPiO4afYlgxzN2pEIZXa2VHpXN1jT1bi10iwPys/YNzfh0r33udwbLLoCQxK/NK6ZhaI
RhE+dClIAzha7gkavstJGX2Bvs/jfsyBNiZFQSqIZgbVFCs/K6EQLOiYz7Y9Ca8qbEQUqr3FtXvS
C2sLWtYNqOjnYDYIschdUteSlFonih7FoN0W1XROWPxv+k48UKeSDSpMFYSw89J0zCmnhLZYXxWe
5B1ERhIg6bkD2PSl6aaHdJoPPPkvvew2U2dtTcSStYa52+JGZmvN3lTzjSXbI/t8CongxV5qTYSm
a+oDet31kmICZpUpamseFNziMf2sTokWTdGN20Txt9CYGB3KekqB7yfRV7x4OJqxJ+DQE9G20ztq
MgwB/mKt3PjlQXSR8g0lQnxe5pVNlMbHZlRZ+ofKi2A++l4TZuTLvjiakq+AYcJyQ9fjbZj9LKby
QBsoiIyc6cCGrcXKGud1jkty2DOQKd8NaLfeSKiAD1Eg2ualsS2lUj4lJIb4U+qAhcUwskncnqeI
psvLhHnObxKdIFd7eqqx0tIXtcMrf2J1qHTjCzNefrsyYs5gAylWxqrchbZrbbXWid/Rhzxg5NN9
VAypZw/Kdn1FcHKtW3uNgQLLvScyublrEBZyvtvkB/cgi5OB0WYNS3WLVvxW5/1mQjU/aOCePCZ7
ww5Q6S4r259MYuKNyGf8eCZZn6ChGt8sBWPgMRveGo5DLFHVk9kaB6uDU2jX9/kw13twi809Im86
qtl4LebpDlgF0ThJj1JkRE3UTqsvZTSKh568kYdkXI/PMkExHn6t6uiMXx2rk6489GGsnexuie/t
RR4lRCxPSefDuJQD8mDCc+eq9dNo8mZgu8y8inITY1VrB/ib3NbPShTb34kIRKgY5cz5dIatRu/e
WOrY3o4lVftStvtaqb+DbQU01O9E1dvbBcsXaSpHBKvLap96Y378XOrTB0c8kX9u2FyqcggcovrA
5pM9a6MdQdkFX1zDzY4XoPFjtlI8vWql8RPmKJs2dSeic3q5V5gFk34h8ZbO4x3+/9PQpTKYEDTQ
SYzAqgsIs+MImiw5mrEJv6xCENm7KnQhe6Eq4rD3opBhUxbeENuaBbaZ+qaCKGIQzZsC4GpTmNOB
klZhh1oaR/7C4RLSPZsd0+oWIQat0Oh4/IERnUr1kMtF4iwqIVe5zfishHV/cqvlSKBsdqpgpl8o
FDvGy9kzaOnIi03SqF0Mhk9dy2WjZMpNlskWb7WzTwb3Dc9vdKfp5i5szEvjkhZF1MxpzrRvsS3v
tHn+cKlyp2TBaVqEx4YNjReXjDEsxs8fZSjuu1aciF30XTayvilBjRaR7undh9HbbhAqvK70612g
d+qDNLBLLbifZ5cVIpjPfJNm1GKDhnaPSNeToTb5rW0q8OIavfxZOGwxtPlBRhE64BHnWiqo2BG8
oVskBypIVONsjSEoiUhrNgvCK27eEhtv0960dm0QGyI54EaFE6KrQH+F2h5gEOiparnNSl52HqrJ
thpVQIhfpV3VN2VDiE1akVSBDDi3mZ3jH2wfcT3UdxE6h00DQGcDRrW/zdvkpAJeYdBFJ5OW69QL
h19U9I+5Zl9CSs2pYkhOHQX9ocixPlbVrl53tDYZJ/bE5C7jZFL7e9u6jYUVbUQHcazE0OK5VToB
W9LvVmfnyUXJsLUSJiANgcIJdbGmdNNGG7XlaAgKMbYa1lbh+weyhSaq9+fOVQ70qExZzPm91NN3
vbWw3mnZPc/LHN0K5ueqDbAQNntnkP6ovxDuq34wVyOliJT2Dc1f8u70ylcCFUDWN8I4tDG+gw7/
rN/hsYuyZDfmyr1iEgyjp81BZmL26mXId0NNZGJ6i/5rr/fVjWN1VgCEEIjDmlIU2TQQIil38Fyi
QIrk3MJUv+UUj9i2qfFeM4fwxmT4txdllKg7d247hk5fylSLjj1DHC7DSX+u6eCR9aYnq7JgGDTL
NnUa9hBSNje0Fz+sXH+MEhZqvKyPg+UEFGmgiIMM3TMWHCkfYiFJrAKDt0FvE4RIBvw4jtFBUtjE
FZxldEghPIrZ2sz1QE6Uy4WmCU3uAa9yyo1T+9JPOXiseDSaR8SV/RN70htSZ281CfCF9vKhYSF+
7iViy4vZIBtCZRqn37B84TpWSWdnmzlX0U0ZWeEDymFrQ6WJOyc0Fw6pqdThGs3tLlxXBU2RKw9D
1NzZnfrDyOd8g/yrYNg/IP7H3jE0xmMdtifGkwvHZ78zXcmBWtnmN8VQL3ZImLS4AbgcGIWjHKYm
pztpCXTzh0x16ZOm73U8k3E9LV+0pZx3si0eGM5yFvTMcJOBWVjcPAiYoNu6KO7cHMpMxqx01Mni
k0RQZLW+d7Nn7MEBk7EHzkTF75oZKEQUPZUa985EJtyqHxo2miN/JgRC0+vp2YtpGTSsePuHPguQ
mK+h4sU9bZ8ftmJixYtzCR7MXZaafVArw+OAvMHTezTW+JWnAXNPLeDUuMPtTA9E66v5VU5u/JJi
MScY+4dD2XaM8h9CttGWc9AkoHYaWZ6o9WXuMmWH3F65zNLcDktybkrIFADXmBoqFbJShmW9l/YA
j1Ay6f+XujNZbxvLtvSr3K/GiVvoDpopCXYiKYHq7Qk+S7LR9z2e/v5wZGUqmJZUxVlNolE4QAgE
Ns7Ze61/OYY3XYdyV+H90Pl5gHox9Gx7QZga4w2qXCrKa8+qn2SZxp0yCrGUauu+zZk/jjpWZhNo
4SmsjXiDCreHYFOJq2AalhWM8keZIK1VwAttGWvdOjfdoq2uulw9NUx8F7xy1FVNe4+AOOyLY2vC
sFHSY+zZ14Wl3sQtfW14qs7EhqjAGaBjnXR6zY4XgTxtlV5rHAs046IjrGVJdi1aRADR16qkwdHX
Le3Ok1XDmUFWuJR52M0UNIQcOqi8j+zuAebkxtZgD0O9adsFVibloGXar7SGIiMPrFAS6PKpYa+9
Nvd0B+1UsNNUkbAEast63fVtsCHpxdcXodkD/7FifWtXg7LLPBY6jJ+8Oc6BGaGDrDx2G3DcjlVG
6gMD2L0fq2uIpsvajFxemdvaMi1uknQ45K0/xrRLUIAuIGTw+I8SgiteRSRuZKs0k4tvKqKUO+Gn
z10x9a6Qgag5qY4MFMQoEsbGV8QmtFHP4amxyL4g+wHniI6sOQoJxTZVNg1q40SDrrpeX4zfK4P9
e01SxN6SUpIOuCosUaVlIJnhHrgG8X9GT8LJhINZHyL0ZN4PeDjX5A4iuH7mm13aEWsUkQXEwXcp
p8CENmwfIl5tvUoiiTnSkUnFlpXmYSrnkUB7JRmCOVCaL7w6oz/aDzeFl9wSAFXclq1MQyNlu9QM
mzymCZEIBAfTIpIj1IDdSk46N5mGG3ztcbxsm6Fcjr3/2mo/WqNkrBwSd7/Q7Ijp5qvQrweWU50w
1+U4nayC7kAUaVdpZU9bW6nDRVB2R8sIWaxeheS2Blp9FFGxH9p0laLqdUjk8m/DXH3DZdsfEazG
zu9Tjsc3G0tZp9dOUrE/nfKKitT2ruclAaW8WxYTLgMpeC36/Mk3ttnYbRTf4+3PzjVV1G+eXWIQ
t/vdNOY5Sz6lt9cJl4HxQ8Y+T6EDaBMxKcmgTmJd2tkAbzeZRhnztZjpbGJ/S6X+tioLcu3062QY
vqe6Th8bJU1VxFdhQ6bklN9G5Cxf6R5QDH3SrkTB9ehHT9sj3dtOeQkVmFHj71Zrig9pEdgCQg7k
mK6N0lUmC8kxUY45toxZ0bND/JLAYR/HrLcdaEM6/+5lj70cNksPUOlSVcx9KJrjAN/CMpLXXmgn
KCw8mryhjpqGaVEC4Q7CVSFhuyDBqKR1k1PJTcB7lhQ+NqbC5k3t4mNZa1eQYGaJsFT8EpnJ9LLD
4IiiOICPnkvPjYqKELsNet6RzQA2fzKuspAWnpRMb1kcVA7RLtVaQ7pwP/UBts4ZzAImIsfPSrqK
tQurUnvCXIK+YoTLs/EVVTpCxWJGkYjEiJYVrA9i0awo/RYpqFiGloxIHzoWKDCkH5tQKbm94H5A
mjRPo2dmx6im0biODDbcg6ZxL+dqc52JJjj4rSG50Bjqb3ghxQ05F/ab1+H4WOCEjWGzGfLaw9NH
nS3bmDBC6CD8Y5DuGEl6KwEJfV+HnoVHcfD0+xoKwUbBzD3T2ZEkj8VMU04mRie4TcEFxm+6MfVL
UkTp7ZRqnW3ySIPvRmRUv2nDrr9utWTYyNyMa0ULjZuEFI9nX52nuajurk2hs95BmPsKpv4waEr3
SisXiT1J0QlDo1QuCO9SrnHZRweuVnFoQFx9lxVAS1NHxGkzu4ryEIdDkBAD4kvIRjtYWWEcT5tx
bJqFKEdxq1mt8pZC0FwB3Y0WBRmjLAHrjWWkzADY8h68xHgC0/CIjkBluIqjJezLdal3+kuh5ztT
PgL2OY4zuYo7KPoeiZG1hemKIb3LpOGpS1V1gQXe3AwFWwFbL+axq3GLfWhcEbZBFWvISfmV+b1P
LDghvMtu8A521cXXo2ytzMS2aZ1iQSzXXtKy3JYf6sLygVgPUgiBICQLs6jrZS919XJ2HTM7gXO2
LTH56KnB/iRJh32kjHtZhSfBvMh2c792RM4LTZOCFUzn+WGrmQSj6HrTYUks6QigmlGRH/B6cCIm
mN9DlU1uN3Q9uzvSZ9U40k7WSBciRBW8DJto24Z+R89OKuZRIiFTCvsKBBAKGwLLVO6DPOkWY1Vw
0lRpZgRqWEfM6KzwJ3l3zc1YK0qzxVBG75uMINo5fy22hVMnWO468snQihRMFIT+ipF6aYL03Fpz
A4YwYv/KMCWAIvW8Syah4qpvGI+ZFZ3eFMb3FYI1adfFo/VUVl27ykTJ8Nocpas4NtMTGuCpAZoi
jZB3bLKVLCYZdJLBjdSsoxFfjstwZOezaJsqGxdGq2avflykK+Jru73Z19MaulqySSDk7ZWiA+NZ
j/LTNIk3XlbfTc3elWEvDvQkePnjUjR+jKFv7WeqFq+5MTvS8jOYeibhQYLoeGy7crjLaVLz9doS
/QddeQAHVBL+5oF+6doif4vGsd4qBH9p7BKMhnd1tfenlmqTSVF+nGXii87z2reoCeI7YbTt86CW
Ap5w0Y4TunifLj4hnh4Wj8Iz7wfV6LdhW4VbmliRQ2rfLWaH6oS4F5s8D/5uUMZ8R8qS2GdmXx3s
UEeCJIQXr7U6HY6xnElvhPJFqypu/RfsB/I2VAuoVRP2SV7KTRgTguINt1mglk5P/hKoqHrwbgI9
I71aIq8viy2YNU3Nyw0RCduv5Abz5pXaFEeVJfWKLbf52MEgZG1ohrsebs+KaOTiVEFNdEhsLze6
WSp3I8GUO9GkDYMrdj2LwZiKG7KAQ/wnUJSMuus1ODj+j4Rw+iUEZjR0pFXsBLyeJ1R55VIHzMU5
i7daCjE/FGVxlBWl2itYnx70pO1Nx/KBgJhtcINcS55XhGPOBNT0u13mN1gi2qy4VxBfHvMc9I+f
H5Gy8X0rsrT0Ji1xJzvsvlXNmPxscpzFi8rSmMFpyHloPchB9xzWVjYtDYkEA0UJaDJn7a9AjO21
l0zyirbusIoqJHS4eKJbjPTYOpMU2cjQRSfSMNhcNnEabaNWoQPg97F3UrGbsLvjsZajTDnwbNXO
ZMnmIp7ogo22oe+0FscVqaQJ31Y9WJy97X+TGhNuCJCZjU/XBMF8Fe7g0EzrsNEqgApZuybRot1b
fSWxRAwCJwBetPSTOnJKyYRCHnrdI1m46YkjxXv2esaLgOwhMzkKCV9KcPI/oBuI6EOmurgJLMMN
zPpJj5pkGaC/dRIjAOiWW/Y2wIBxC0QMUq1EFMNNAD3vmEbj9L1JW4bAeI2+2V00o2k0+xrrXrY1
lalx6hrhT2VE8lqLq/S6yHOD5ljlLzsZpIBiAiNL2WnwRk/9VRjlcHJJ2nM1KxGIkooAdJpq0lZo
0xNWqWHTE+m6jpSMmQJp8ddKUod7mKb2CkJEQ0Qn5hNeDcu2HYNDrVjcU0OHJZRRGoWLkJKs1tVn
O9b9mzIs+u++GOgVwq7qwFI29kvnDd5d6qvVQ+93CUG8pf3qh0L8ipOkOw3a6N3UYiiJMxFGsmXO
gMWUu93eMhGYl0iWlZwqTjt0LFj6b+nUhY/41mioS7PG0K7iaymoHyPE8UspTswfEdGn2PUVtD9V
aflgAHKyEJQypRE+0TcVSXEzQqJf1mnFz+TCWPcStd5WJPV+EuBPF1EV6qR6s9ACjWWgv2KnW1jH
EHX7Nle1HjZl1/zKdEVfY96gmuR07iiBnIIZ+MU2JUbkhsREw8mgaoM2Ioy7VZDzJUhxb9jSBuFW
ojeFY0dtzVtfoXrVqdqso8ae8W5jJRbQW/JdF+RZcdUZDfVarzWFpkDevDVWV2oLAxvKvtCZhHb0
xneTZLRQPxHtTTaURhtTCLvk1rwqTFGsm6HydyMhWAed9Aj0sK3oGOE1+kqCxw+ZCzYeszQGcvVJ
q3za+2xs8YT4jo9TpLTulBEsloij6X7EvHWoA6yAMMn0WZ2Xpacx0VFzdpmyj5g/rJoCjZ4u0bEP
lUQCLdrXe6XrAzcLNW3Oox8WHdkBdNmychsnFTZeZRD+PhU07BkySw4SOd/J2rx/CtXBWBS9Lc8j
P3RQoZy9kepjncbRTF+HAn340oT8Nk067ZU6ld8i0au08VJrJOs1r9ZSlv3CBZqRHhhlJE4EiZ2/
AsSRHMHQ1tENDeWK6JLnOiwzdxRt+UJLAP0MIkO/IAg5fMX8tcw1lFLjEEe/8CemTi514xHvFMEO
QEjLk4lgcL6n+nihJJ1xHXkubIGeLq1W3Nm+hxCRmbH8EDFqnhZaI9n3zPpQ3BZyuhp7pDWG4Qms
yqYX/kxhO1WLRBHTXYiOcxmP6fBWaEgVFMCBL3SEg1sGQrSLpxw8V5NLT2FLwU28MUByknToT2vW
mpZmXMdgQWHfjtVPuVfVBxz87dovE+swpi2LCiOf9gLNwVauiYYh8g59j8yoBw8LZYTheEibJcrj
k8RveIVprnkhSXG6BZxhrFttgCnvNyA17YpdiCr5wiESqYWe2LMIInJw1SNhM5jENdyz3aDzRpEI
eZKj0zBojqTJ5e0Ysv5FNxTx26K1c6aw1FhCasa474OIbVfZT37u+PlId5R7IljQEmzvoLvrpEb3
tTjhV9JWdTW2D5LaGA+YU+JNNxXMaUXQ0FMYimQCKzdsUbTXV3pRZa+tzmLTGJuUvWPdbjJ1inkZ
lPZDBVjxTfJY93rlSAZgoKwSDuj47VDvWdEh85dqsMSGRHuIfUFwiwNVWvkpjRn4vipb6JF7N7XE
Mxom/8D2I79VkimlBRrNS8wZ2Yv10j75Viyd8ioMV72JTM9P8uRWbsrvVo3kdpxYyJm+lKx43O1l
7uUDI5UmPESTYt7l+jzirOR5oF8XBnIttPDsniKxJlY+evZr40rpc/aNoREdRCEZ3zrswE5HGPdP
hF4DhD8WR7txMDFnVQq2M9EoKhN4OqEuWUTNHsGAdIBpl9Aw1+poG4ZNfk0Pf/pRpkH4IJpCuaFG
ZhDqDEN5UWzVfhWQtV4Q04y7qTOB9jBRehW1VD3HDRsouB3eHckWU7DHz/mtzhOxZoSgHs3OgHNq
Avt1U97zT2ksmlsglDHKUIliFmfiBtXPtCyAV+50KZIpgsrLoLXpfa32be+YTUaNHLhyy8KyNIH2
NhA3tk0edW8CrVRDfmZXlnE/6ZVxS/wLnEjNzPJhpRR0naRQYXoguEUWE1m7N5GX1EzSK2YqFn3s
eyOmsDktLU32K+osCBuGSmqOWVzV8jqGGrBXTOSUKBgl76imwAh7NgjBdqwG0JgZnDenG3V5nUe5
eZSDuG3XeuXHz5LuxQcPRfEpLVvTHcIEeZwtsa1cSHmq3Bv2VPcLomFRJBceoSZsp1eAMvw72Wut
VaNW+lWH5/bBQ6Czxx/TLvQS6Cm95RixV4vumGTV0cnKgW4s9pU7LYzBs1todoe2GlBzmOGm7NM7
S21I8ZOIgepDbTVY3rTHT5w+FZPwlkGT8xeTvmFNAqfT++w32aXGqNqy4kcblW2+bEbMo6WvRttK
FvWKaPdonWeItWLaQPczRHPZCgHqzwgKZ5A8caMAStxlaIj3Y8ihx2BU1+2EODuoTW85mQGbwglN
K9znUBrufVbQ+0KRpEVaa+oDuWVYaOm+ub5Veoe2sPO7sRTpW95hTlqkMlROXShMfnGityvdyox5
IqUjgZp8+buGYukmBQKO4oNXBcFc4hQpektzJZS/R3WP1VPH3F6OANQtn7SlupLSG81uMpdkqOiJ
aFdcf2htDnaWhjc9i4orpvk0odUqkRYaWzVeGgzZfUsm0lFVLVjywryxe3NwolH170tWVU9FQUOb
GDfv0PnFuI5Kw3pLQhF905Eg/+wzq1v4CHKgcECbVD09XdsJFiQIlqlxrY21+d2oEu59PY7xyoyh
HSF3yVmdRWbwAN1mkmjc0iYmA029HQWuQIYQ2o4GsfdNtqPk5GvWsCmqKHyejDgFtG1OL36p5Wgc
9GYfSb25rQnE48aa/JFOc0cUrURfUQ45cUlI0WuKevVeWEl7AANYXY25VlyF2cTrX+M1KA0SlhtT
0R1sHQPK+axYsu9rfvbBEO17vY1ee7KZV0OMhRVturCXrFRCSnttB3PWfcROu6WqvKSVJvgTqoJN
wKaBWPAy+6EkdvgG/WEGgA/buhfNgrzz/BWNer2P2yjeeaFpwE02eP54vVoyWHG7C35YZd5tAnvi
3VVb+ZqOXXNl0UdaUlUZWPNQHmtcMMusQeUYG4O26zGtfGcdH/zEkVk9EMSrBRsptcUVhFJzXABu
QOmDRclG35f6937UM85vFMnGmz/ozmjyiQBwLOaE/bBhd04ctor3Zqimnt1qa+CzMcycvZDYSSMB
q7y0JmIDvN68U8qIkR7OM1/rlR81KJ3HQjGa7dAqcNONMLhXwpx9/1ALupYxXZkyDxCgFX7HBW31
wTVz03gb9HKsnIxbdtMPY8+OwYOIBNC2YI55EyKA/AV4nZ5IowRzOEyP2agsQ25oBZjiuEytLngL
RaZvtbyz1jAoPWYyYAqUyC+WgueGpbVtEGfAU8map03jXTXvqmijjFeiKrtXz1a9Bz8QGVZkm6nd
YFrlW6VP5loEqNTUoeIKyKNyOyUDnRF17glXQ3XzDxI4FOg7qr3RfZ85MtyWQw5A/sAYS8X0XMrf
OsI2tl0+9DdTq0ZPhd8Pz3kT4ycBcO0bh0FtC+hBY7Tqm3BYGXaq4SjQbccsESnjtRkXTIOxbrOo
WkFj1cNllRXai8aq6kDoXrPDp977i38wxCZvTw58cCh2tU0LrSG7BDkOQmdKZZrrKOsKCe2J0rcr
VQZGL7XetGqJ5VzSUJFI0PbrXY1u2ylqNaetNf2smPdf49xHv9mnPfOdNjNYCBK4xpxVT8GAMhhN
VjHjCWyDGSPjtNELJsHMgdSFx7LoIIs22Y6xpB8q8Kc3Qxz3V4k/wkxutJCdNvHOwGyG8GkyAYoB
ShwYYbE+OrGkOFpN2L4owE1uRRPHj2GDQHlVkA/kDBrSxkgr4SqVCO8tBGVOl/F01I0f3qWD9Gwk
c7RglahXOJWDK8A79cMwBQPujZTAM2xDV1ml544pN8MaUEpw+ofWdOzGdTPcQheOl1op2euCtPa1
ZtCnCgv0vpHywMuJyXwzWx4aL0TQVYmJPYZUNq8+kDInUWKcE1qRTuPCz7jTTFOtvlMaQP6RJrPG
Uaw57QhjcfGPEGnNkMu9sYlY02yiIEDqUbPJ/UdTB4YVaEmwHRDcuZGHuljCUr9S9KjfhGxINi2+
ob9gR//0Bv/N9PovV/K5c/n/zpZ8U/wEeVr9/NkcfxT/X3iTcav/7/9j//0Pb/L1bCb+r31e/fzx
d0cz/9df5mTMzf9NJCbYGoM8MAz4+O7/Micrqj77jAllMwHJMUThv9Di+Kc5WSYlCvegSvW1oef9
r//iFfzbnGz+t4HTGTwnXD3Z5K//L+bkv5PsJFXRKdOa+J3i+c6R3HchXQ5GmLe2SVOq9H1lE1iT
fP3uWvzzrnhvff7o6GfEvxlsIddeKZ2ySHxLuSXJyJjWlx37zEsN+wp/NVv6W8rEDTImy6mFKS48
OJf9vVFbY8dfgoX2TlkSfS+gqNE9xIN22ZnP7LN311zrahonHmde96zraOzu8aBpX2DH/o7W+tcX
Ohvd3x/cBstPtyLxb+lXeKu2l/IfSSajc2Hssbvo/JXZ5f7u/Hs+ASYQHwFJl+zRPl6biex9gan4
4JY5j7e1ChsfCOTgE0hrul26/jg0Ms/cvx7NP9yOH10bnrP3Jw5vKCKGK7RPZEezdAKaAk8zJCoj
kL+4b/5u9P/31Z8/+d2lafJhmDKDMbtvFmRg9UWxrcC0kZYQNry7ZjWz0r5IMkkdn/9KH12u+efv
PjCxmCo29IaAZ7XXE8JDeib6+MW99NHBzx5fwHZZlgnDPMm+gbu9S5Z5JZ4+P/HfN+S/GXD/vlRn
z28MOaA167Y71aWyUkuaBlNOVsdObR6t6SGv8Pmyro5v4jJa4TdFVblN2lfP25kN4SW73H5FTPTF
L/qbffKnkzl73stcqXX4L92p9aCdYKqc/L2E0Tk6Guw7hfYCrXExgNjt1F1nPZt0xTIe2aSEoiIf
UhsD0l9/Kzsx/5mZ5xd0JvMTaPb5r9n9/sVlm+/VP53pWfGQYX+nQ9B1JwaFO017GWlhG1wRbdhj
ElRAg6a4MaXKQjazhkW9BIywMJMBprDNZK38CtQ4f01/OI9zVgsS7kiq1JFBXTobH8hV4spZgHoV
gyuEpUtle0En9oTgi5b1guuTj0tTgZ2APs3TPXhFCNCMXRyvMfQsWAd9foXMD57y3xCOd48Eao0Y
9W8Rnkpolgu1Mnc9xmKrJCFNiwoSzuRlX+UqXtLijjSilkSYDiG8iB6hWRxqufwVFvYhLNJnWwtv
1VE6tqTgDLX/INVQUvDX4/K46lkdVsG4txTpaLYIP4ag3jWe9sD85CVOCRehL4AddfiOFmUVJKVj
B8G+lZhaEqFZWREyqenaaIY71gVXyKs2dLf3UuCjuJGv5isWAuyghXBddwCNdOUUSfX3MCuPWaHQ
C1fLrY1uKwCQHBo2A0wJP0yCGTxJHnuph2QH0UuQAwT+Yk20wpUIiyt8yZu6Kwn/6K41JbuddRd+
F2eIrzyX5u9lVfB3yuS7b0DpUx8zYVy6ascLLhigV8xWSvjlanokkV5nOqTVCw+L1uff+QeFal5a
va+C9TDx6h/ZmzPMXqthRdchXV126LOKHvU4KG3W2q7ec0NMZJCoRfHtsmOfFW89T2PLKLTSLXED
LQKibSwrvP382B89BWe1u5NqbGymKF0oNbAdRgQPpwjzww0NGTu98Lqrf7/uiOVGU/fH2h17+9Tq
cwxH7H5+/h99pWcVGXSgYuPcLtEOS+0CrNpti37N+fzgH12csyIqicGSIs2v8WNa/ZKQWLoBdSxv
CHZUL7pvdPtsHTYIIk1LQ6lcjL3uJElof4zsq1zgP18cqLJ/v+4kIAhQG1Pl9ibvG1v41bYHMnjR
mgIa19+Pzng5qi2duLRkSL6Z9JOgev78/MJ/dOJnD2pqBwSeBG3lKmjyaSpNri4z2L7s4PO3/a7s
mPChCX6i7CSeoi9tznxJYO1Fzyooqb8fPNKkLJ+7O2482K9TQquBTIkv1kIfXZWzZzVRqzHS87Bx
09raZBWK7ZoB7xfF+KOD/8czSkZGbHFw1YaTXqvTDLsfncsu+dlT6omhwkdqUWVKBuiY4IQTeRCc
Pj/6/Kz85xpDt88e07RjcNIjY3Rp97VQzfN1l8R3ZRztmT/9Ait4BcyvcwUN1S/w5R9crPOc7dow
xkmO54tVxL+4n5ZahlLz89/mo2OfPbR2bvpxj4LFVauCam/DDMh1ffv5wdn1//FaWWcPLbZaC5Ii
Bo+uMbMfWSqkb5NJXkrSedZqKgemOtxmEG9K9doyiXJFKOkhvxTKLUuG8ibrBMGiJiPHgaSF60S2
CNYsQMlIhkLYBvPPA/PIN9JuMEl2inHZDWSdFQSkMOYwSHLjMub6SVYsLcKu+eLYf96M6dZZPfDa
1Kts5EauasbSNhWViSPcfJSBEBh9Uh1aDDCrpJDr3effwUdf8Pzzd/VnavoUSGnZuLgvF0olMzlv
QHlcdvCzGmGqmKuqVuJVOxreUqrMZlFb1ObPjz5fkj88aee4dUXDMoUHuHHxXoaI60S61/smdepW
US56ocPX+fvVAYULh96IKzeQcnYMg6EDckFJ9fkv8NG1PysVXqkV9L+t2jUbAuB8Ub/BQP9qs6PM
5/iHy2OevcwhvI1piD7YtQn92clNjl+sD1/nAISFVhbTKho6nEpWEB/hiNsMFbVylQTMTS767cyz
0gF4myprVJU7pfVtXlT7NrN/XXbos7qRS5FeVWnTuLmpvxay/sb48u3zQxsf1CTz7OFGVai13sws
i/Kh3SnQRWm5Zzb7VQnHjo9Z1SGZQnfiyHwygkB3+pLU35hiRbgggXtGgAHDnvBy4T1v70CBS0dE
5966xzLA7maUQEV5TKnThtexF1ebifTGVVbI9oZ5+X3ZzeHMU186QNLUVSdN5SKwArGgqiMwU8A1
N3TLHeTfGnRTBvKY90o0tKLYBfiSFg0Yn2vJZvTBPLN2UnWynmNCatj5IXvW8BjeIeJonr24H6+U
UhQOvf1xNVryazvW0VLuzcgZ47pYTL2SMqcw8EIY9rPZpQhJcA6B7usAKA7dyxDiMizT8MK3jXn2
QNS9lIzjkJcu4ojYweyPSKNJv6h0H7yYjbPngYG3pROCWrjAlNIlM1pz1jH9xJpKzwFWEC7fghRf
OK2gcHLC1j6/oT6oUr93/O8KbFcFeu3LRuFSyoMd9gj8THZa7ga1++ITPigj5lkJJychiQ1LLlyv
8g4S8SyLXK2UL4rsfNv/qYqclfBY7XPo/Hrh0opv0U+SW8y8SKJzII07ZZTiL76dj36J+XF8d5mG
KU4L2VRqFzLYTVt53+Usv7/sGzgr4kMYI0ODCePioNC+WZWW3mbyBLbHiGXn84/44OyNs1o3TmWc
mcTTu+AJDziT3qLYevr80B/cP8ZZrauKUY16oiHdKgnVfdOilB4RrR0Fm+MvvuOPPuKs5LWaGhMc
2RiuGsrgroBTMSqvCoKXEe1+/lt8dIHmj3739bZkjY/VqBquwbwcncT4ENn94bJjz5/57tiTaZRh
V3BsKQGtSirzsagv6+wjQ/z7sWM0i77B9MuNSGsXm+DCzfDvt8+7c4bNLY0C3oGbdKDs7f6Hr9mX
rVnOM3zUYTBKBFGGa4Y2sjHPjxdRD5rjsot9VqIrW5q80cJmVQYKviosmEDEgy8yqj64S8RZidb6
oQNKmxqukPKILKTmmuC6/Isznx+YP1QycfaMVkPZqC06PZeU8uK69xik+DYmhdZWQNnYOrZDEwvL
55fpg0dKnD21GEEqs+404VpDiWYwwiJmWZV0jfoyW3/+ER9drLOnVrLtGKW8Ity+CJe9UT5Kqv3z
skOfPa1+iOqpqEa+5JJ8XMIdIPUJRFWXHX3+hd7d+5aBjQTkKydODsZCsbK7DkXhZcc+f14DnH7I
LSs3i9CPkNdAx1x//vzY6nyP/+kOOntHGagigkjgJxiiQ9aYG9mKsTGv1ezeC+AYFcchFA5BzEP6
U9VeEu1J1qe9ZuD3QnbOv5VX4RQDz/ii7v2eXf7pfM5ebHow5GMcpaZr4WI2hoHYwwQMDt4YG8W0
d2BQobc3Zhnt4u46yyoErNTHUt8AkonKeYhRGtkXT9dHd+NZXSCcNJ8MI8ldFgdrRKUaHq2ovezg
+lldyPQmLNhK5q5niSOot6telb6qxB+M0XT9rC4EwPEwgFqpa0EKeAUQ0M6Mhh8058N1Mc3+xxL0
EV7ll8Dr7nWleISKZd0O46QtCwEWCkkTpLYYlEFnMLfKO2KDtULtbzpF9095zZ+rG8vc5nnxLazl
DjaV+p1hw1Ery6+Cuz64/PpZvRkY/gsyejMXu88vVcWBaVvIAz+/8T9YA+pnlWZKc1RdCuHJ5UDM
/NigiGBjB7wm/aH6/WVPrn5Wc4gykTF09olLtPCPFtuX0T9+fvofXZuzeoN4FQia1KWuN9grgnrR
FRVfXXf1g0KvnxWcsAmmEnZA4rbMLHcB2Pq7QsujoyoBjCngLkGrqQvkxFZZOSRdDtfoupNbuERQ
TPsiWfeowR0Id8ZLEJLJbWmZvPZDWocNO0G0EMo9ybbq2mv6n0OlgVfoMUI4KbaJdRpeNpHX9bPK
5ifwVNus4+I38AzUYMOOwrns6p8VKdTQmZagsnZ5ijbwHR9Fk3xRkD/6Ys9qjmkJdq5JE7uxlf20
C/tZMb4orR8cWTsrOHI/KKbc5hEhRsJf6bVR4XWqNxddEe2s4AizIjFn6kMX70e6UvxScUBEfvWw
ziqrP72ltLNSoGWSKCaE325qrjvwH6xqaI6dsnbHyD2d3S0RHIL8hza/2kNUtPC1dKxm+JJpzcXK
BPpLOJhd6R88WnqwRoG58O0AA1awzJU7ntPlFNzPtnWreELYwBp5EWvqHSFKK6K0VnxSYz33/BQw
7V8fS4jg8rKLd1aLellSEYgniTtM8gt0w2UtS189zB9962cliGm0EmlxHrtVlzMrH9Z5qF74nc8f
+W7NE5JJbkhxFrte6R9ytb4p2svq5nlALYasaM5Em+smLR8LMLM/JA+XXeyzskBmWRzgCUxdYew8
3S0vfJ8TUfK3q5GnSab0xhC7GvFveNFSf4ca11xfdtZnZSH2CJJgw8nR8xI6ePtMX+7pokOfZ+dm
eZnGaQWrXJ5iICBtDEoSI4Bz2dHPCkMgcssYOjXGz4v6us7ja3TV9oUHPysLc8AqZNU2csfEf1KM
ABfJTBe57MzPnkpv6i2tx7zrjkUWk+65sDQzv+zr/P3mfffoxLqM/o1VrauQIrzqekCLqQ1P7LIz
P3swJ7pOPqGAKdgQHah/9gIm96tRoPK7//OHFbp6tjrw/CImKisLXVmVNhTiA4+9MB6ptaK0dnJS
LcJ0VxMhQ41G2b8Kmidwayt1JDXdnwBPssVOpZMPC05rtU0Fv7Kv37T4niMkNIa1RBxUjmJgqdSM
dkvvd0FSyE5TDrhOyJbhJs2fcnafBrVdI3CtaSCKTS4FvMjENm93nbyeS3Vt9otCjjb8ZOK2kHp5
x/uj1AJotN+HPDeXVXPkPxI3ywIBUoA1vljem2w9KJ6y0PUbNrsHXgbaZL1Vw45kB4fqL/FlWZij
ScKaXwt5O4cQ6Bs+vTQbUEDlYuAXCYvbKN3F/D5S8JMIX77f13pmHfE5HFKhF4xTadFFR/6YJevg
SncCSK2V0sJN/7qMNW7/Sts0OusXyH6YltIOrPE6+h/OzqM3diNdoL+IAHPYkuzcklo5bAhdXYnF
VIzF9Ovfaa8GF/Yz4NVgBrZG6iarvnhO8q3GZssHwm2GifGYlHasMh1kZMJuWXsc9G2QpPzX7fWO
W5j3r8byrjagbs3taxIwadm8ms6hmNDTktYY1XWPyH3ld0ipr6RltTeNt65nk1Y672xDnhIJQ6GV
YOnFZk3ZERhuTOzPNJAEhCWXCqrqyyiFZode84rP318/QgMlCEmZ0reqc1n/3A7DO2i7UJ+WE+tZ
cSkYH2ziomEJAdeOevMLF1J+AOtXj9v/WFT4q1P7Py8bvsRiCqAlXvo8RWaTOB9sMf7L1X09af7u
Zfjj1E9BZ7LqTRrhDdMTTOWJDhSkeAuibph1YgCNwVb7f3ut/7gD/BqwwMhMyKUQ6RnMzLOduqf/
9KP/HFZuC/TsUvXFxVXCPvi4P0J79qb/9ov/OafcqDlwgaWRR2v1WzUBwxiqf6nBGtdT52++gD/H
lFua1o4zWdlF8uyLWUT4A468YEI5bJ5vrxFPX9wDUBtGsRercWsML///Z/YPX73xx/1QzoMs5zzJ
L75V/tDz0i5J0DdPlesXP1bmBLc+uyH/chf945/5RxjXLYntNqubXXw7aE9TwE6h7BOYQyyuhEpp
84308wwFe6ugfwJ45J00gkODEAKKg6EOmZca/3K9/NMf/sf14rlWWXZlJS86S8tYwM3yFg5h+Zah
3ebUXFKkFGX/H5+d6/f+Py8vm8zgkpZcQg2aPtkuf6uW9PP//wKvIcjfPTp/RoKDtVYdQywXIwU6
WAVeGgZQoqLrQtNBL7pgrwXlEgNorP9bCvZXW/t//hiWOJfEn4vygqt4jBhwodtY/sdGo/Hn8eA5
JqCppbwUU/0u2Z6tdPPj//+krt/s33xSf84YW6LrNd9W5eUqPTDc8YN65788TP/0o69fzv98JIvS
iiG3zfwyePpL0ucwiFCS/rdf+4/wsM77btBrowTvpb9C39+W7fAvAdxf0c7ffSR/vP1G4teqDOzs
0nlmdUTEyh61g8SvBx+xEbmZpSEqZ7rLSDzNK/X3nnVxVmgDp8pjgVpuV9fCxGugVbG2tOMGBD6g
6DRoY4oKxr4Drx3aY+puC/6IeDINWUCtbpN/+QP+KaXW/zxR+gXtVROIiwLGXjjFluXAkEV/SP9+
OMt74pmFgQr+Q8dSWIz0Ewi1JvfVAYmQO5drRLWySMSt3q8XswBmfcwx8JU5iAT20Y3Hwa02hVfh
4UFDYG+uocPoJ9E12sqsj6p4UP0YWyygr729H8bfunob1b/cC//0WP1xRrmVpzdOzl9H4JstO+Pf
XjLT+2sE7e+++T9OpC6ou4nqaH4pjUY8LlmjthRP12fbnfz9CHJig+Oy2xRGBToNJPJOauArrpge
a2f4OiuHUGCJcDBvBTCOzYgxi+qlMAX1Cq23EZb0RhVn/dTdTl1G0RsMQjh6ORu+SmD7Cqbxdq6d
AviMb7Cb4WANGs2aXXZ3MLagvYrTNEiE1WllHvWuIRKBTzJuBTOHfEO29ow49kG/KtFn404MOBms
GWYnSAsnHNalBHvSdKEnmissVXp1KOUIfzXLrLMmAotIfmGHW7Hgak/2ul1MCd631LIfTU35J75r
93usx+ZbNHl/t7K9DgEyKDYBAO8tI9xwV5EFvOLuSze8IV6Ia1JSXAYOn+Wzfk4Y4t+6zVwerFzz
49oCpmY4v3JhLZuEJf0IoE/H1qmYj8zZeW0kzRy3TZDuirb9zPxuBOsy2je+XX3blpm+iFW8B+ho
XrHNOCdshMlusrGCO3pTRXqFzySU1jTeSb0cdtMwq/3iKjcuGVCJrhqeo80iZ8xsBZHqBImzqrOX
Muua21yDfKGVSftCTuShNPAb99MGbXyXD90913U0aMLeL62dbvjZMjR0BGDFogz+AbrS0GAnHDHo
3EvPS++Sos/uMuwQJOGDFmKn+5hmOGpLwTGyVAAyx2ox404zxqiAqvKo5R7vaWP/MDiEiMtM5R0/
lkmPTntWJQPVRTozJThCGDlmI/CMZc0SluxzV/sFEsiMLamwo/TZsLeMVgvT1VLbrPLMuE/FuE8L
aRxy2+DbYXMaKN2wpAddlt7Otar5XQckGQetjYREzvpuCJjBQuQGVw3JzEYHEX7RfCV/XWH2rPMy
ELStVZMfr2r3kPluojJvWZ5KPO4i1DVBfR/CCav/pev3YcfZyvgYEB41BEwgwXwC82Cwyh5C/ZvK
CPrreg64Q++7wU6/Bzep2WcvrV92ancVeWGC6Axk5jbQILEj2tN3dWL68RJokNz9GXLgqluvldNb
LJZryfCZl5Z3kFOTbvqlXKJc6BgBTDX2P7rt8ITWenH02bf7BJk9RvZCdqmuLIbF0IodCA9zO7pp
DpsAtgoVXJaZnQZb36jmYb9CUzl0wOY/EwcybzN5sAfqspl5Iwb7OHlAmbqRhFeRUlkt2i/zzYFW
E5ji0HXwXnGcT/s281ZWZYIAMJKQRxms1nuvZ9aNsaqrG3AJsqPixST0LOEyactwL/om2KTcJjt9
8vt2kw9e9WKM0jo7mg1uGA4kHTN4/yA8S+vbKfzKxQevqy0DJv2pw9VtUjjNjFshgiLZj8ZVsNLo
c3FaLQcGBLs8xgE+trzzW70INmZgMjvqONXLJJ18V7FR8zz0VyyrY7U1i+HCn9EKVIUI6zZjg2at
WaBahUluBp18fQQn5UYzaJ7fvbOyseKXzeLGgzPry5VywhKC71cGw6++xvVj2jVoKbdJFXPg8/CV
a3CO+EGOelFBQVGr6KafBsQySEl11ZyMpqXu/bV3N6NpVuumDEoALHY7AURtwWPPuB+xSq6sDiaq
uW3NatytQ21tnEaxXWV7fRWvqSmPOTZcehb8NVLg9e16C3EI0sdNh6ToXKGvPbW9oW2quqOIiQJ+
2KwArPFBzekmkJO61ykQxnPu6pt+YKqtGKcgQrOOzi9FRQNSov7Oh2H97JmNC51lTSBBZ5Fq2yip
2WNf5bnBblOj1GGoTPLAz8ilNG+f98qMPQ0Q5uIGAAAyZ7LDZMRIBUhJF78A/7DJNOnOxUoNdw05
KuyY3QJ26ZoBn5kD4glQHzhwE+WWchQ4LxehUGmINcLIQ/zag0dsxICLMgtAutp5P7i3Rl+bV1LD
8DFMg3qdkFKdU0Zx962nZkxbiV88whxK7sWQjVRNOsjrDjaaWJmBAL6SsJWFyF6fMT/Rs0GjAOov
KIF4Za7xaS3O8GuBJhZBom9vB9gshOppdbRnRB2WmKkgGBK7Rs171DttA37Dcu8gAPVzWLg14c1C
X14mUN9FN4INMkd7oweVfAaLL/fCdrLbBjbiTy5c1vTm+c7vE+KWrLfu+Kss4Avz9J0ky3I/2n4Q
DYgEf1W57W/XZdRebXgch0k11rvC+MrTBUcQLCZnGzj9MM31DyPLv/TKuxM5Jt68N6z7srbX0F5G
HBuGmnCaJI+TyQVQYakP/V4idwicPMZi3fDkzQqnsvO52osdmqBqIt+cS6Qj9DB8oa14DsCxMCY3
3PXV1If9Slg5jhb8QgsLYWbAdi8tE4IMqxPh1Xm/6Sxiu7bQoNqUjGiCHXci5SH+JGoNl4r/PbU+
G5mDmKgiXLFVhFqtuSee+dKlC9HOucJwq0C7YXO+O1RMx8Zl4/gErTOzLuY2aMvDIrpsV3XXvygd
0m0nDJyYKcovXfcldszBu+20ZNwGRaM/TG5pbGjcFZvCTiymevXC2mVQ1vj/7yDmSaDbTygcLWtb
90ZJnKU0oJyWZ4oYE6d+SFZdMsi5dFul3CnCy+NuF8t/B236VaN1A3FrJpsSfujOJXbfWFWmxSW0
Wx7+uTpC/OCN4B1NNqY5D1uvUODzk9oeNrXpBNtRpt/oBQExellpg36SYxZlFSRZNiez7sldfDDm
ZAKxMLCMggEsdn1QLzsOI2p4KBl3HWjDKL/uZmaGth4tYwQ43kxsjTZdGhzGsrXOzK492BmiJjtz
2nC1NYTZLDAz6dB+XyPbWxZ1VQiBH4Aodo0UMJVNJlGbKSRH0WFD1BHlZU7j7DQLOmkjBcjXmne6
UjkAEW6SY1Wb8L7B9Z9KLXgTa+4eZGZr56qZnlN9BO7PtO9hbA3r3Q1QK+R28dMt+IGLoX7xGozL
NoEcpdOC+ZBudbRnCFraJxVQPeoaR24l4RwqGHBNTheAyl22wvHVe88vGPW2IW8zzTH2ft0mz66C
mbpyfcbX/U4Eh48cJlM8aPP43K66+PLBE+M2m9eD2abtFuxkH/PG1iGQl5mXow+ynVX2wU7C6otY
stegns+WeZbTWG9b6cEBskY2hYNuQM9mPEK0IlAM2I1tes89o0pKT03uFtQfpXXMiU2QHnbSh0TU
zd8BakovmvoF93EigQaEmg3gxOCACBu7nDwimoAcSvOXSE1Oedui4zm77Uz0mxqjQvM3+0911ykV
pkDDvrBjGFt37NITPLk7YkbzKR/HF6wwSTQx9g+nLdVjxE7VQ17URBrMi8Bzt4K7LunUt4778pgG
2Y8bNPrGajIT6zTowJDVdixbqWnsBVRXJvtz76aswbiiGqHyDlVqOSctKUUkS9Fe7+w2rNW4hJyV
CR8MoGB9anUN6rMn3wuJUChy4bqj8c4KzkIwtCIPEMln/e3Spt4JWHr2Ae0v37Hk7IZrVZWxl4ll
P/vVDzV88hvVi1PBuXtSbJhs5wF4eZLI79LxhogxjDnmAxO3i4XPITGI+Bpz7Jg6NZZtlzsrNjIr
YAGi6EIbK+HesCyORVvYdG0nvLNKrV8iWRegWH4+R4uWBdkG0BvHqAjMbht0uj1EwkY8Q8MbiJNo
3io98c8wXokOCWJYzS2+6nYEVLzUGDkwvPJE6cB/w9Fe2SyXOtFFF5hgA9MqzH1sYel1t7f2lnmj
ZcW3Dfnl3rK6ZaMo0G5nrCsDDkGteoIlVrECUVFZ5/f+rZpqPKDpxMVt5t527hp3BymiOrSlFxDv
Kgm57iotGqbmvXUBdzcZuljLW5HWUR0HuZXNe3br+lgbJ7VDsNKfJ+Aze4j88kbNRr3vhhEkbrKg
0WImPspd3N5qtOznDt/s2Rk6gG2MAoTBwCOVslCBS5LjDUJgSTKA/KuuuW5yGPGcUjUacIDk3POJ
H9F18A6u1cgXH8kUcYOrn3V+BVA3mcv4ORGxu3QCC0nZ3RoiHchg6Z21NlRse65FDKgH5Zynisd8
4Tegcu4dWKERGd+dFsAWhk0XYmd9r/rBtjZ+nfov7eANeTgvYLp9Rx9uumRa70qCj6hsPPtnpa6w
4pcFJUwem/RP44KvwNdn93eKjRiwqtdFBaA7Jsk8QLapmLeZ477VavKjUYc/YQfaj23p+hYgjAUl
KgHnxVYYzDm2pp+ClFsPUnp1Sm3lnpZaN+KmDgCMlfD6+fPWLajba5NocI+6NBhraaT5qwbk1klW
vjoyBtKb3LibVjQ6oWNLmIhZf0WHfjqFM9Zgn0uxadfg95SIbFOhtA5L01D7vufGHhrAkLrq9Vsy
YZiIEGSiomud7VJwQvmqX+5GsH0YZeDTTnm6PJBKBQ+LqaGRycW8UdqUxVLnC2LrAXQskE+6UCua
jMRjA8P26xt5zUkcUwUbtJv6QdN9d2NBdj7WvreGeCGdx9InpecUIslbtFFGPk/fQ9PXYpOw4MDE
z+jxJrjWo4RopYeknIBVu5qNNaCFkc9Q3nYwANuOKAkjrJvtSz7PzG1wkKOgzn7SdBmiccBFLSbf
iNlSKregH+Uul2rc1aNrbKaczWBpzoiLx7m5Hc0ug+3eNz+iTrI3/MfpiYvSe67boThojnlN11sb
aip6szVNEsixHdnjquoD7K/ltg5KjMnlau8sRIC3CT91N+sjOujCa2PDZwwyuZLJGoXIgFWj6Z4e
LR9+LbR9P5rr76W13BikIs3bJlgv2UL7Z5TVV1Vm2r1bjtqm6Wr32V+rZN8Qfp9aqr+hv5JMzBVw
SH9eiTosP9vaOTtSLMs6T1UD1Hct7eR+7GQXjw77DxXhCVF+KTIsaYb1gDEI2D7zTYe0XcFLLs74
zE4zWQWZxmG0x27jttPbZLus1cEopIvo+TQqvX4/cEFh7srUKaGlEGaL56HLpcOqWunf9LqS52HG
NTG4wYLUsErH/WIwciAru+e5kHJnIIVFrTlmb2bFxyQ9B51M4dmwDdRHkkFB5Bqo3jGA9luJ76cb
7TtzXILdvIgyBgSW3/as44VePZkXJOwXTGO6C+h6to96LVQP6lHHagOhU2yH1n9xa8+A1pi9+bAg
TT0f0Pms32Rgb6VI3ou+rH6gboNTU16cebMeq1mhfHOh1KFKmT/0BKm8zxr4poBiGFkmYP6Be+6J
bjS+KAo52z5rik0t5pGloDE7L47GGpLGq5y6Q7vhZf9cTFGE1Cwc3qngO4EERqkM/aIxkMcqq8+O
FLruC6bwrsw9uUFdgizLHLBUlURFGyVAWZSqdJ46szOPteS0suW0X+ZWPRjrrG3L7BfE3pUzD5dn
YS8X0iNvT+I9Rt4VT6TK+jUX6Z1djTzJXT+Rnbnz69Dr3m+kySZvhWr8h4LO88nMNfNB2Bn7lZaq
XtCh2Jdk6FBWWi2IZJiMG2TvTLkXuDUpnBiY3kiQax06Zq8Hb71aby1hnxKbPr6flDVOaBPJUQ05
NxFFFk9gWp4ryg03OqHp71whaEIkke/HYQnCARtuUefPfGZQ1OzmdzkYLeWkQG2mCsfzUg8vy+A/
EpBdYAmQNhvmZxaUT0Ml8wPDvF6ESEXiTnUQY6wJV808UYVYrFtylSHkZbnBhRolUy7xEq7lASR4
bYSe7uU3KtP6s8ZOD/UGOV+G0l8+ELNdg4zOiAY0SdjYuritHcQswTlQuR0WUvNQ2iSKfwcQ5KoW
fAMuFHmI2hS7AyVejEBAhffPQ2laG5QCb67jPNu2M79YPK77zKi7s1sJ94lSfwYaWgw7dwDa21WJ
z9fpxIlSu7r3q98qVQiOO2+CbGrp9VG4JahwOeh7u7bciGQAeeviQv2dJOMnoVMxkj01SFvQKenS
9zeWzIC7A0g5aggv9xP5fFxXGf5JMI6xLgJ7X4H8R4FUOVvwpNh+QetuSuKg2NU0D1SmvURGO1ev
rQjcozLp9yqBTSKX+e1q9kvogc87MEZy1JurK60X3KPGtIW6upxBX2r3EPHzZyvnU+ebDk6+iX9Q
BQNRgGbeeb5Bpug4vF5+BQ9MkkESDXw5A4DrrLb76Kow59zC3MvledOu9kkl9dkzMgPtRctwhRw7
lE2ABhNr+RyXQkRVQ5DieCi+67kqd5pdjEQA65d7rUIx7ffodSqImgGeoOdDm6avlIHb6L6Mrn3T
xHUsUc9ux5lRP9odK1VS434uq5NpJfAJUutlrTywLU0AiNc7txPLQmavzl3XYZzhMQnhWJ/7Ghw/
3mf8TqPxZXG1tXMDsLzCKKKPGrmB+hippljEoMac3NtOQNK+Vster7rsFRGHxkSEFHcNCQW8yNo8
AZVzMAb6buQGwZW6Lo7eah7dnp6uaexahIoGVU/PaJ9Fa/oXJCx4daAoH9sATbhmkufNSHHpMoxc
y74eF66rMCIGh0zAIRbISjDyXJ0IDhh2BkzzL0MhM2r0Z54IrkAty1AFDV5omPp+GqBkwawh1tu7
sClXPf3sLXSNZX2LgysPK22GB3zfry7IxXmXiaylPTEx7eFoaew7brdlGHcPzbiKPC0I11Ze4743
xoNhBMsghld81JfqYVyTo+9r+GAFcP6WMPO+LNZNawWngQtuGPztwmxwKtcRWKtEDVV1d3ljnTtN
AoOs1DPN0wtsnZORzPd9z7cvbXRNRuHYUVWu034cp0vKKFRY55mKFyeTl6II6u00r+Ojn7pUxLP1
LZVms820z67JP1eLur4N7eBqIqCOWIBPpaOXbX2vw8lQrcd6Gce9EFjYspxHRRCmoWgLyuZFqfyp
pOfVDd5zacu47UHzz5p894r2O+1LJqm5LBJZGtetzHPGRY/Ty7jRZPpAiyVaq/XehCZ6ME0MAoNJ
M21tIdP7lXiZNfWTj9YedjnQ0mAmAeoeKBcUu9yd/NhfpQjTeTyT053LSR/Q5Rn7mTnYqCgSEXl9
UNyIWdduPcGvb0zrxs71U8skM0dPVaB4FcHjOuiCOSI+MwDKFELhdqyDXUZt6wA0VY+OWmSksgRs
VFDFAQopaxLNPitSpmPNCpVtIctQlmp4bXG8bGyRQDfoxblo9T2U9ze2qvTNZBAmEeMpgJh9EI1l
QvVpmW+ahuFdY/7V2cOeQFKDgV4hmsm/3C7APjAIRR2s2/uz3Mkme8/b7Ex+fnIW7v5kEM1TYlin
1vvtOOZrrXdHS0/jbr4jNIiLjGKIGxTZKc8HpoIpzZPXTPqEP0T22at05VePoJJQt9h2VvY2JYN3
smd/PPoDNT8zba0bnFgP1HKdkJH1p4IKe9hN67EfuoEJVdagNWPSItOb3jOT06W1hpsC5T3Ki4u9
1Me+Tt+pfdaI5D4DWVMAg0bN2Hwbglg96y0pdZcZxkF05lWfiXyvg+ydsdwyKvMOQCh83g4BJ2dT
fmgVuxrB+loFOqD/qdktDLZIuFaRopcWeXbT8pyZ9nFF9YraGagJapaLMZHXzv4Hx/1NYn1PPapr
xqqJ9tQ63MwetGe7nL9TO1D4KjkiFlv7KSxtb5hue2BH5UDKIw9MeuW0WlT5a0rqUjuOxuI7O9Zj
cgrZa+p1MXNhJR1t1OIE8pYKSdOfGy1YuFd8K+XI9OaAWTav++hNDO4arSm6nNa9MMdn1NJ80YCW
aSJ4pG9GYxOsaCOTPU1AgXZEY1CwwK616nbpSNGrlgiCdL94or7/rZVas9fYKm0B18dl0SDNJv1F
FhgWGWuaQtedjTW675TG3dhsjJ++DB5cxgcNCRwuFeUQUdRsN1ZSV7s2+ZWNMxmPqmNt7nrKj8Xr
YmR+ZJcVypcz8+N6pGOfLHreWTxTaeghz9JocY1l862I/3QTxpmXGC2RrGRGbtHp/Oj2VmNkHXMM
TjrHPZV41OuU5AolWsmKTnUa+YjGRUWenkGb1hEp8Y+y3Yubs9Qfr9eZ2c4npXfybnbnB1ZlNsIa
dp6tXr0g80LpDcFvSJ873eXCS0iE6Il/pZUBZX1avvOiD3W8GF+6j7Ok61lYW0ChaeXF79IHvSXl
bizp0ZTEkOUm29Gv882S5HvYw1iTKylunMzMd4E5vEx950WLK2/ocaJWn2mTWCNgk4SAmurMr7pk
GE5xt65XS1SKcDYz8ndKXdTGXFFAxqPRplQb9xouhxp3u+uKhbOnetTm4kl3LD6f/tZyGJBImo+B
5zPq2+HJR0uwEVKtbJuuH60R/ELL82EG/S96jOtG880mMuQsYy4YN8L79KhW8wzk37A7jzKpk+9t
pqrPairKcE0HvEkysJ9ngvWN1YujAR0vlj5NjVyz2gcY8E7cDPW+ygZSJ4H4T5rUxRO0BqFmtOXv
bO6cqCn112bUhhidgA04vaoiZ2U4rbW4oDxTNg9KkDil4LzJJZfulSzwIYEitcN2yoinNxecSou9
9xOtizJvbCLdNoq9q8YXp9b6Wz3Jks3qG4yiOhK94FzMj6XdFi84OikM26J/9D1KcUKk0w2dP3ej
zb776KnRu29q9d4KeyH+8A2AB6JeL3M9oBbg0nystEx/4iawHrwUD3CAmgiX6gzxpwOfbSpCFFd4
b/o6tjuv6iWfNWd5ok/WQ9vICa41oSqwcuzlbPqoc8MVeEbNyzRhv9RP1lLbG8fJH2of5aIGkDYk
K5HxaqjgfnJX/2S2kpMEElWY2dknq6xyVxEkw6ifQBkYtLGYQDB3dBbwN7cYfde2esLNioDQsMb7
snMwsc+yCAMFr0/UFL+RAGuD1t+MhAYnt/EydD7YH2stKeLCUGiM0Mnv16nergZP7yJybeN2VvrG
iY22UvUfmMcdvEc4bFgP00CIO7W50d20PRlFYx+02TQ3aI+WCBDDqazMPoKXHdyWaWBSCUwUSyes
zj0Jw5Zn01wz+CRQKb1iucfSwxRAobNwZxk5lEYn56JMYOaVuXXHYMJ8L1rtOn2j/1gD3xfCCuvJ
tmQZO9pA47FTazxX2ms70xuYhrIjm6BJPwXJo+falO1GDs4m4vVA6pipfImpL2jPUDMoLM3sOPMA
4bn2egehtKnavTFSM6C66Dpx5vvraRZ8iOPidIc0mXiSGZNJzRjD11UYZWdPsuiXY+1oTVxOznSZ
vGvJwZ48vM6lJJDCHjkpyJjr0gf4taYnqguAtmmj25znidrjXQpu59VPz+aAMyWZS+YJpqnbjVmL
HxQpNd4DB05WY2XJzTzM+cGdM+uzzew1XiG+nzM0zh2eWTpZGA+4FBwhdkNGKlLQY9vR9bX4zprK
PmV2klGGTXzEL271O+lt0EBjZRAgMkdiMiG+6skv/FTFwQ0c8zC0/XqYTGWfwUljwRFuXn1NvFZ3
/MONHYlWX1/ccYDeVA4IzNxef/DqofywC9M6YlYnOxVJ82r7k/WLJpnLDAxy4ZxOXsR4F3cFFVM7
ztZF3FD5TKM5Tc1b6XdB6Fh6RQXZpZiasQF7NuWMUkvhdG0yj/W5ou8PnSop5y2jv6MLbb12lW5c
Rr6UgznI4dQR3TwVRPIPQZt3v9PRXPACQh+P9Uofrs025vENRlyygdEZY2q1eNWUuMwUzX5sTVQ7
Y6XcigqvnsYIJTyF7zIJZFznRQkuptWo5A+IgDM0TDeMV2P7UowlhAZS4uM6FvktWsf1t7XKgXek
g+Y5Nuqz01vyi1oG+2LRORlxeOygrdvfPPVoHlI0FMwv+g/rOPQRmvsryx8+1EI92nHeU2TWN13n
y20xrqT4Rg1uN6RDa7OmVQ+z2C2e4HeYhNvHCO2682TN4jLI1Dh7farFVebVmxwpK/JaWnYUQ/1d
y9/JbI7lMf/Wzv6nst1qb/QUrjOlrrgBjNsaBWrT/HDdGaeUL+vlOymZDaVbSLM0lennqHnTQdct
78lry7wHMWNPsWn2M/0aDl4a0tT4qAa4OkIrO6AMWPvtT86Ta+Syv809vkzG4mz/06HXek9TVH6a
mTv91MHoh3meUGAzfecydB4HfTunP7NrFw/ZUHmxpyzafkkyHXGIehH2Bzo5hpVvK5swN+W6P5d2
zwbOMp1K1+oOpWszOjEXbvu61lw+QflLpF7aXys35V4z2yma2g48a2An+wKN6cSUOxrvpaaqpLE3
UE8+m+6+uKUv9lI03JyY2nhK9OSxDPLmee0WLIQpVY16U/WV+2WnE6UljZ+OOKE8BibncI40e2sa
hXFGxKpH2PcGRs8Y40modn/qWpDeNt5Im6nAMUjb17tTlg3ipO0w7nVthytzzTgTxep84zAYWW+j
zpLnaD4DH/HrZBCjpVM6FGFD1+RSM5a3Vb0pHvu+YUQg0xgWQNhBhU5y1F8Ht7c9EqWtNfLraCqt
Dw37qrHwHXOjFS2puldbJ+kn4jMvaELqonxNa6mFaHjQFgIFc7K4NWT74aVu/TrxmWw8Z+Z2YL8Y
sBojQMvIWE2YabLYtaL/nAoEe73dfWS+N+/Yne4vRTv16LEDc29Crrwtbdd68Yqh39vZUtGFsyhN
zQ2Rfu8s5DedsdVrhHreWDLp4ZRTVK0N02r4lvhVCGbbevkwnb/cs1OypYvjkzr73sbLsRfI3CiY
xqdfvCJs2Aa+Rr94Coabfi1cGib0htIEBLMxWUPY0rj5jQ9+pBSNOUox+BNmJTstK+aSnZXMFLr0
tLhJPQfr82BZ6c60bB7KTDqx2wcvTubzJnA/l+/C6rq7eva/3EHvzuaUcij0V5E8UstnzvxxI1xq
nsOTDgTq0V4aSgVdbR0Sha3BFl5xWqiRnaVJ13yQ/8fZmS23rWTp+lVO9D06kEACSJyIPhccRHEQ
qdmSbxCybGOeZzz9+UBXV9m0w+rqCF9sD1sEAWTmWv/6h05bAvR8T1M7xYiqSQ99H5WUtxGenH3f
PPTwM5mrW/2zNXgRA06d+QYW4QiSY4AaM8vrm8mIx5XwCC/Fzyi+shNs+AycqU6WrEj/0J0tuV/D
io4tvR7SWn+NldftxqBnnOzAXSKvQn+KKg0mZ1zcU44VpGCTru57gXbqrZpsW0c5KxhqgsYviRkz
QoYNvSZcYGhJX+3XfP0ISieJJZ9bv58gBNkmy6LK1k6Q5+tGVfRrReEeIf1HV41DNa0x3V56dvI1
UIXadC6gVRDo6bVJSNE1h3G9tzmGciZtvbHv8p5UWZLG70NjJLE0H7yNqXkvntcYmyGItcMQtMab
V1b8tmzGQ+x01jZApr0hrj3YxqTebYq88+/jAVxg0fWWdgzLrl/KzuzeG1Imc76bfHDJUsVvuJvg
1wRhsXG8iTF+1b0rs4VETLd/S1zIWDBZVuJg+U60HC0mUqUp5E5C9iFDvW6rtzj3Bh5hSx9B1u97
3IpsT36WfYtPJ8T8WHshoT05NCVjSUMa6br0AJw0p2sIzjH7DajfeJwirV35aZYtm6mZXkw/cFZB
6phLU471A8Hj1WPZp9VVX5lyiyWnseo5G17DPruC8Uaofd4BnQRLGcKy0PT2HiAdGLw25YLEufLk
DSJeh4Zt+AsG2vzsPK+WTRqwHQqDPGnmkMzr1rILu6uCvC5oRFsG4atejQHRR3W2I5icu9Xr3WOX
jOVa68bwMZwgjTm+0b4rMCpAt6nalWNhrZ2RtC5ADSYQ1BD5whrkM/9rvbM4cwlwNd4DWJTcz6bb
2F6YvE344j31Mm6u2Bi8Q9V2wT6D/onhhOmu7QnZwyji5k3Aq/isyVrZrJzaW6Wd/tzyrTbcXXnv
+Xn14NqqDBZF1YbrMp/KlTcQADxo5Xokm2YvOqzGjMYYHxBKjnjISXPljEl2V4kCKlRcwIk3ShWd
fFdZ19ihUXtXot1BXBjupzmsOBrGZtUZpXtTM5T6RKtMhxmQ8/KuDcR7L72CPqiIHKDt1mgOkejG
Ex30k2Om4wYzVVLGhd+WB1/0T8VEX2uUU7nsTPXWhZaxr/DDnoOPFyODx5hRJKxI1Ib3eOh8tqL8
XXl+BBQQgq9i1gBsYRf9d92YGP3EZKeyqWbNil6VEOGAHgO3Pv2L4XjmJs2taCsLt0DaxsjQWxi+
b5KcWxukwaUpf5wkuXY9Wn58rUzbIVo0+6z1IxzQCY+6a9sNSVcNR3hRCqWjUxCLV2VFxvzVujNj
O7wVXs6Eywmru7GehsfQwaSuYFqH5I6JeZDG/SaOtM/JoKIlTCzr2ioYncSzd+QG10R/nyjCjRmK
mivTZ3PAdLQrj/CXn0aNwPJKFsk2wzdz2REjSQK99WpBXdmHaWe+WAo6ShR0wZU7eM92MnwJMe9b
xWkq1xAiEAPmvFKVZ3r3eayudevYkxgd2GHxWbPT8FiqKru3KpuDUlUryCtiCjV0g8GERz2sd5/Z
xcJOtNOUFESbS/NLwYa85HT/HpEF2Vgbv7zTzbo5GiSiHm3UiVNr+2uPrKy18gP3Rk/GL0RkZytR
dIC9daQ4u9qM0xbcLkkdWpwsNdW7W+LERhg5bKpgIoRyNPX6aghLfPnAKdaNBQm0dmHjobR66cgR
XFL9Y7qje462gvRrP5BVX52IwAxuSxgQr2Q2Td+NMc8eDR0ihtO04h5iR8xG1Gbg7Zqz0Pwu+mRp
NbJPeH9kV0JyXEG6h6WpGddeqxU7zaUDJHfbSO6aZIBLBGZbMvbznPKLa6CPha5TrAtIWNeCESw8
7RCzbHKVoAcnYgkPluOjz+VmRJvKiEsrbgOgue3gGuH1SMIjwx1RH/AFp6QkkMCr+3SfJL1BKGHr
MXb3/f6hhXi3gezFidUnHlnSY/dY6nmyoqofrwsv8pcCrP0QhLq/hDYB4tPR4NjMUxZnk1pPA5bw
3dgFojW/qMYDaHOEBowYT5p76gcK8d6P3I0L2e5ryYyVdnyC6GR08bruwuy5tGUO/7ACC1m2RMit
LLs0NqgIdLUPVMz4LqG3uInHmgAIBJchbBvbugudhrMSj4eGbuJ7DYx/bGUUErJqd+q7kykoai28
HY+J6MZLJ/uoo8Shngqzh37OoEcvByrZROMXF2bqLteQExYx8GFnIcfxoi566iBOAUh1/b6pCogQ
npvbV2Qk9gtBOBBfBAawNrrVTQ1zFSg+gm7gJ869o6dQSrTOWEQDbD4qFX1TGOUL4CORbDlht5MP
hXwKuq94iqRfXH1ojvTg3lMKrrVxyynf5VM8cJ6FNCUFL2gV2uM1HZGxFGZa7dw2C1ctjdHzFE7E
N9RdwzkkMNMMbJLf87jedVWPGMCJ4HIMhtVtFNGtx8zL3LeuA9Wr7NpbO+lQXQcx1Uze5QPhFUw4
dlPfGddINjqKV5t6xqVFC0Y4lEPsTxHwsCpfK0tO64G9cGFH4XBwQoSKVER2cG1RPhCYwHTTFGSR
EszWfGsMbQiXss7zF+Dq9H6ooX3kIemQJfZHa8dk1jsJkr+arO0PQwuZElNRNDMpPckc68UMLLHv
HRE8BHrpbfQsYh6XileING20jDkMlVl51zBm803We2LbFA4MLumb0SL3bflgEh93GGHM8e5X8bJk
HYHtkA3YE9GHwsoGydeIBu6xEP7EIo+OnoR8SpOcPjcujgMLo7dH8BtVB2u3NfsTyfP+Z5+/X0aq
oyuOODzzwsPGYwzbnUgJ1qyxCF4Xrk+SbU+fn1igGj7ObDhaseeC1z9YUNtX+GcyR/TD8ktNZAb9
QNRf+xC3l0Ib230nSLIrwz7eZq6qr8LJHb47lsdacDlBNxw/xTLnKGe42pOmodUdmpQ6mvw1chz2
5TpMgGr88ROphM4SfPh90tt23ZkwK3XTH4Mlvu3atbTLz0TQM7aEYLSGuEMkAqSUHo0I+RvgpEg8
nHL42ltTsfBjxp+t0wWrqA+DTckKPOrRhNqo1ZsXRsbJOo9RhE40q1t9VPYuKVQEk8DLPsdx8toJ
HaAzYA+RDqIOLx9fNS2fkMZIC254rS0L+Lz3MQoGJPQJS3m0HCuGPUJYje23LAdJqOBZL/hvhac9
5im/LvPQ3of/+8+4tf+3+ZYf39Jv9eU/mj/nn/+KULZ/fO4cVfbLb9YZKNR4R1TJeP+tbpPm51Cz
/+lf/p9v55/yOBbf/us/IDBnzfzT/DDPfo0/QwD3z2Sm30LTHuYksz+FpvF//Ss0zTV0cs6IqTBJ
lOdv/hWaxoRaKgldG/hvzvz4R2iaqf6TKHMTrMx0TJgTs0T6v0PTzP80QEOARywTBZGLc+1/f/vb
HyK7H2l2/rf8H7//Odbswi2OoRGX5nJ10jFdlAj6hfbVgsfik+3g35LNMt4G1pAsOyutFlbba0cC
EHNmjeyLlSIsmvDsgml50STXpAI1B7tOAvKtEqkWqLj7m4KXf0W5TIST5zrkcBr4TH+gSD2Lcf8l
HjxfMKloUjq6pduOLi60x1UREFDXVP4tIhLtDgoJQJsRt1dJZfhLu01fykGC9GYuqicNMGFT4rXz
gdj/V/32fA0w9g3uGL94fGdLwJ+ktw0EqUY62A5pkS1P3uQYb2knyi1EX+aUtR7XK1k2waef3qw/
PatZWPrrV+cBGa7gm8//Mb9JPyt+g3CoCfOt89ugzkL71CCFerVS2ziORh5ucJFyDlNR+I9Y3M7i
iS4XxsItJqUguntxeJUOmbozmt4jST32szX8TvFBTN6vivD5zmAYLpTh6LZ0LbCWXy8x9cx6bIss
uW3cMTv0ErFK4NY1niQw2cprvXTEFqGgdTS7YPjIqen87C9ukKscx7Ala82R7oXAtNaryHTcOrsN
wuoY6UXwSAQvNQ12dTcaY+8dnoTAomQJkAcqRbWtoUys3CSMdvEYiNXfn9csZP7lavgsnfVuOLAF
WN8XVxNW6E1bT1Mn4johBqZFEW50aru97qTNUyyBkf/+gb9/fz5RCZtHYKIZNJwL2XZX111UpL52
GjH3QbFS0X8NuPh+Fcaon8Yil/daPkMCvnJvIMjNI1YubtGXTbWzQ9t9/vsFnRfC5S1QloT1KmCi
mZfZjAQPqQAiPA0K3fGd4wXuezWJ6UqHinzV1PX3pOvcDXHHtG7TgKSs9+/gtxXfMWCFus8qaBmP
FpAlNT1aD3Xl7fUMdewiDNWTbLPiuu3bcPP3q77Ic+MlNrGNEbojTMUqd+XFnqh3NAeNMswTpRRp
x3XRXGtl8JWZBzhb2eNGzQ5062cRTFQQ727tZZl2cEgoX7a5HzDdnuAbxxS+WKqRPlDpDVwzH+gt
qzpxVJzGdx9c8rz0f73RXDL5ELprKZJ6LlM/chlnFIUErDuxk6CBqc2rLpDxJmTZXVWqtvYN2cJb
5Y/WKznp9VXs96+ooMd1WTXhZrBJ+Y3HMfjArkH8tlPOt9JiLOewW3N1F/sBG2lB91rJUx/U0TPG
Qd4mkmH7VDuMQuDxGHfpEK2iCrVi7tkuQbXliI41arQb0U72Dt2TOJpT1K08067fW/aXFVrVbP3B
/ZvdZi7vn2XoNtdoWhT581r+aUdP20TDVjs0TnHUsHfW9ZBvwzHGotOlXOfKAEoRDG7NKnnLwijG
VmAaN1puWh8cLb9vGoobNa8VXkHTuTyPNb0TFQMo44TvkDjqIIFfXQAe1GR+evTq5qPPm70LL7+4
rSzLFQ7blHmZaQFgzDHaJcbJzL1IJ8H4HauZbJMXkbyl+bEg6yNPg9LXLRryXj56b3870ng/FJ/N
caa7rrQvlloImDIlGUtt8ASah8buYYHY6ti6CSPNpts5cooPKiX0eRiaAv5hWd5ZAfFfeZZq70Ne
PCqwqbuBMuqDJyF+X1O6I3kYjuPYhslr/Os7MUUOsFSTh7dAPFREXWH275NseSruUKdXgeajKARC
IK26NCAkIK5mxyrGg88d9G/izEghhXVj86R/fND+XgeB6CLfMXWDjsyx1UUxQMi7FWKYpE5loedM
dvPpqHqjfhWiCzfnSahqGYWgX2z2SRRpu1zk8Qcn3LniuHh7lGvbBP/Oh65x6S4eRA0+BsyFbgcY
dRvbaosnQV+47eHK3tUZyaQLy20QBMdBUy7Zn2KGNl0Andpt8tsxCABNtChxcMz1k+dRyge6yGFR
WEFNkHaL6YA2v/KAWv271wvnjqz0Ykm0FcrEeHgsh7ZH8UPuB8IIaHFehMOPLopp1eIhES56P0uf
M2+kDhrnB6XrU4Mobpz29H7Nwm+gkAeTm7+iHuFSyYbHPbKIRrGa4tC4rvJwPLl+1r//fbf5w5qj
5GbyjTs075V+8ejSjgwZOTTRrQx7+2BleoyEduheAmkI6JfYMwd5INDGFin0jzr7wDDmTx/PHmfw
Vhs2u93FXue7ycRwqQ9vay3QdkyV45XA2JGypKquiz6HjAuZq7zCl/S9wMrz9u/f/uzP/OtL4+pw
aGlvTEPppro0ruk8l3mKn9zqY8Vb0QVw0UuXPRGLl6l/F0oWr+eXGm8YcUTjlH0XlUKqlJWJS5yF
tJ27AhIJrgRQclcNiqZqUbS1AP7Bl2gxEnjJqMsLIIKDl5RbLRzEsSn1cOPDcU8WAtleu2Tslk8L
dsbqwdOG8dOEHTwKeewfBFxcYt5WoTVwUVqaiWOU40Ky6MPB7xfZ1AB/pPNRTjSFPiwzessny+X3
mnD7d2wqrD3jivQl0LvyqYG6sLPBrPfBuS63K925w/SzeE3Dgp//97v7p4erDO6RbWBo/lvR2Vm1
mfWVFd9qdGjoUEzduS2E6W8NKxRYy03jF/yqAYvNMVhroy8/eLl+P7/YkQxlCsvl5TYvz68UzRLT
BK8+MT4uXkc3mVfUvEPBCCheZUYl8vcvLH4/us15C6SBJZNc8pV/3aYbR8ynt9WfaE9ZxDGpJLuE
3C80wgSc5gTvrqwwRDKsOx0yLFWuBvSRGgKvj8rv3w8Mk/5nLsOEgwj1MnXQgwJBNIcaToGOz1yj
aveqaJH0dp4fmIvK0sMbCA7euo/T+NBkvE3UsXApu9yBtoQEdaLQeVHhR1FwvzVlJkiBbRGzDnDA
47lYcOT5+AU9q35y7D7ciKGrdtIwA+aouf0qcnj70h3Fws+n8IO3Qfx+vpvStkwKU84IYVyeUsJq
fYUCXGIIUDhPRdclQIZZni0qEj/eGViJowRtuzUh9C593BgXE1mWPRAcdIw40IvVmPX99RCM+bXy
nWb4t5cLrwwbkTBtW59XzK8vT6nXED9KQ550s2+e2sYE3ivb9jNQdHUI5shrZ4qDDq2ZsGBhJvaX
D97euQD+dTM053tjOgL+gQkS9OsF6Dbe2tBiQRFyV/tUjynDL9JOV8LwcRyea3OnFOGNX2kBpPpo
9J8734uwr2OnecJQ6d/LrJl7n1+vZ15tPxXCMM7SLu4DeYIS8IKIZyfc6PsH3/kPL4UFFsad16k6
f3splOiiSvkKtUs1hvpSTU1LHjYVd4ZG99D6iX+IYoIDMh2PfKaf1rUPb3LrdFm8DSDatkshRfM1
R7C+Fm7rfvDS/r5caNtnDEPZLGb77CT40y3wQVATKQkv8AfPOMhYNmQdhohLQVD1MGFm48JEcTKp
dgRTmR/sZ79voK6g24Jrj6bUNaz5hfnp0+0mIccOsILqm0CxRRLYzZNKlH508CZZOo0J5vb353Hh
xMYzR21lmrZyZsCGcu5ifwhijAhT1UZ3VphUyzbwpQn6naPky3MEefM2CpxVYL8lmpvEaaplQjjy
bZW12top0uJ1ylxI1ZVDQmPtoo8ZoMcHzpTfnFsGar9h36Pv8/xwej6DTvTG+uPfv8U5C/HnlSQt
6TigcXRPVKO/1aIO3Hyo3GN7wpapOLiVUe4tWSKpqeXD2CQcQ76IcSvoUPHCVYrf27h8qsTEKeWX
PlI6Ks2tHcpoBb8JgggMimDV9TZ0LTe9yaPsJcLZUC06EU+f9aHNN8xuKhozVT6qwOy/xch9b88V
QB7Z+da1w+l+oA79iloWe3591uvHgzV8TifD+BSD/UMH86huQ4Tpuqq4QlWa18ZYohtgkHlV9h3e
/j10Chj/7slDhQDDHr//ZrTUurO1QvBiuukm77F8Ve4YvmHpICvMpJIG1TYiwk04RHxCpPe3yoE1
Pk3Fs8Yud6DDrtad1bYPqaTwmqyTIaeIyf7kLiB+a28p1Ou7Glbh2k4na6+aRrSbuNIDxEsBagKj
ib8HrpY9OdLMt35TGPCXhi5/gqet7yMYAoemjaZ3FRjiNUw9Z6ukVeKuS7GWlZYRfvAWX64bUAbp
CDBHWACCDMOLjdRy+2yMRKWfIEJTiA0tzYI1V27SStduFw0fFPF/2sQ40HS6MPpD/XLRkI84uZ0N
2ZijtHmq+qrcjHjPpIu0ohld//3l/gMkZcJEdXmr+aWg9f+6K2hWMxiZQhCMYpmKKizq7pnZa7BX
aT28pzRZGH3h9LEwNZgSNJ3dWhI5dKCOflKQDnDf97n7Ps44KxieBEAJv8JgRvfrzWw8ca2PQfdR
+ssZNfl5SXKYAPyBY7Cl/aFHnSzX6i2jFqeyLWYaOqyfZUXlfoBBxiVlro0kvajMZu+gXXl0pPzq
ziVxC/P4e9Pb/c5go8D0Os4Wdq0ljx2L9OmDW2ty6y4v0uDlYfaBTJCr/fXWTmoSoONcZF3qHQZW
kPOOmRNnV1Ik7cZPCnc7uq73mMyADIT7Hup2uEpzjFqtLvxmEcb6kUfiH28c+xnls8UpJC7hKD4T
PX4JCaqeLGtf16J5GgQKVS/MnQeydcI9ybfDNjGiCaVgkn/umo7aV4PRrPTIfNCa1jxEeUNbwgD7
XQbB/+q2nadXJgA3V3pxaGAqZqI5SARjiF4cYUolt1bkfXL7Am0N+NmS8PbkGs+vfK+7Ooq7gnpv
stWW9rw5acCkf3+OvyONLHyTK4LIOU8hLs5NHzEfRqW9OLlFb+1lFhavnVewQScBXPXRMSoG2NzM
v3/qH2AYPlYRrAVSZLvycibjtqJNZlXlyc9c/4vRYjRitV2ypNis15ox9XcRIoh95RbOnWlMGCic
m8D/xVUo07JdLkZKstN/fYfduB98bcApI0a5k+BIo2pItXawjmzhL+B+fNHLyXtD1o1/0vznWdt8
FGDyh1vBPFIIilhmmq64xBWcFh8BczCmE8hDsM9zzn8xKfkeh1IcHa/PYVAmx6lPwlVvWWBntVQf
QPfnVubXxcw1SE5/SUlP8XbRDDq9KOB/S/000HhgFmHrtNnzwvUhkCQLDwESBo9xbF9l4xQcZVCK
hyEr8295GwbTypZW8UpGHrAELqIMaVCxbLVOGncOdqF7a25f/bDLt5Wwa4gmPUTnZITLgpYyCa9Q
b+sGDU5ImaAcmt7zmI10lw/bfG7r/EwvvipfkycuePVM+3IImWQdcqEWpPi8RyTwF47SYcQEqdu5
w51C7CvCX1a5X75FcH/vOdXVnWSsvCcOg8bYt+Qm1I3xUGXGgx/acj1oeJflLp6ZiWVNONrI/ht2
CeYRlsdLZXagGsPUo2IkZAyvgPqZg3H2OIIT8QMiHQbTPJUT/MxV52IxgL6ghMgSSGzwjGG8x6io
xBLRwHoomjALEzOaOsQWA8kzlE4FE+NO0sGdmLR910Tlrq0R9btxY61jvc9eytQHz2CotMZcI8cD
v4rvLDn4vPiCdytGnNIIVyCq4u5rPKqtjVB4h+1Y+Ti6Rft9ajAVhuEIl7Yz/JuAc2fjJsYEf13D
m6vTtC/QZnSS4uay1+T3dKyoikGYcqvDnykzNxEqtBsvUcOGno1Xha5M3XV9lm8VY+G70sW1KS2Y
u0yxt5O+80nH1QR3H7nxdR9bK61ow/fcxhPhXDh3EzOOSBRqh81jtCMqMNxYIMpDGgVXMcTYHR4a
A3Y4RrkxvG7YT70B53CGwaK26+Hsl+O3zAniYxiB/aaZR52ZJv2+NMuaqDKpfVJZ/y2bYvdIlF9U
wLfyMMf08I0NzPQtjVt3R0+mXbVNjNVcJIKTclH3pTAyYWy24YjBgnUrEsYwEM8OYazhldq3It+i
GGqe0tLs7jEe5ASCTPDsiKSENVmLgZBhDK0W538k9QTXxaCyHioRYwzVIvd2IhLnZI/9TDW4yY+z
Cv9aA4UbqG/VoM3VkC+8BlFpbVOK6lty1fSNaUHPXJQWIjsQ5TZduHPzGAZGjo8emHHZltyG80ND
GGAsPQgWX6I4ljegMc4mq2FptZ2bQS2j9L8ee1xS+nrfFH7+2fS6m6QTDix5hZ7VyrwlB5xNF2HB
g8OdfZXonr+x5Ng8FphsImWyrENo1WpXxcmwbDCuWcRGWUM2lGm8P59G+DKEaKzKCQxTy8xH2svi
Rowx6RpSabsiyZM1eiZ5DI0wX45gwV/6vMxvM2YxW9/SulU4wFXrMkanY9gXK6fzmw2aCgf3NEZT
WPHV7k2Zufcd5niHzC2H6wri8irUBv3K401m0OvDdy9kIF6RxSDQ10ecsNoUBvWqQX+/lFIPoAM7
YAtjqAUrAZVuaRSV/FSXIXQpKFcasXvYu7twCu0CHx1Yh0vktM+idgy2Uu8t9ZP4vhkc561vgxev
9sVaZTLd+Fjf3ibQz5ZFhXXLeVcMWGZPHENXjFG4sDBrV+hb0iWL8W1icz6WOnspE+3PjLHhjg1Z
3r0zyURhNjccUYMtBJrGDr+KpjPf0NDVT5S9zZOc8dUfUP5QJryEDE7RuY558BZX7H5aBG2Q78mw
pnPURpToaCePBmocK//goffd2LRBTyVG/WsXscTVMBvH1K1e30Y9VnyjbPyTljb+FpoYbkpWlu41
AVMFeZOG4ZGS8PAWDK7GNTzDiAAcVX5Ske4dvcIOAG0ctpcwsoa104z3ZPqQYKjbxSsUdzbCZmAs
QZRg3GLQYsOfMC1OmbqKyteghLa4OCMl57uXjLaNmzjSxWhK370yzOFME1m4wcIBU3X6vxscj5N3
KArWi2nV/dfUH/KbQQvVyU5z7QHd4rire8O6qoba3OpO3W+FnKDPe029nsK0uML7CAtOkp0xGY0K
fKaqcmlHSfPkqBEoPJkomacAnOa8lY2D0Tyhs8ByAg9G4zpIGfsbEWrosh2sHUeO8Wyn7OqumT8a
oX4zDZyyU0ZW4aLQGmthhHg8tDkW3ZqYdulY5hu8h+JDrTDSC/2RTxtHUTxLDdHzAOO653vm2C63
DS4yg/uSNrL4VjQeszinQESCPYT+mtvhfdYbDGx7pooQsveKeeq1HSfyqkomddOYytxKYVjXCi/Z
pdHB5J9toPOwaB5GAysLt1LW2oCSeJMG6a1t99G+axvrTs3Vpts6PLkzwk1SiiiWVITOBiVr36fd
g6GbgAmTu6Yonb7hhj3ddGOS/4Aco7k4ikJNIrmInGXIo9oknQnAZ/pav0Svg7eCj8LN1gL9AASW
wC50a4zicybSZeRztmnBCzanB1uzIhzV/H6v93Dw0z7XH1NoNhvVlON7Rt23ApnxnVU04Za5mFRT
PyHthjnUumW4KjwBxWGoP8m80BDcRWg1TE8YS2yfgebqaNwZriT1u3JShK0VMzWvjG+qEKPeCak/
vtPxUQytiYFCTHQNo5INhmbINdL+W04g6Y2Av7yLGUmtzZIePXFk+GDEuo0zSDu7oXfeFVJB7z7R
hmZvOE1+SrIRiE965ezSyapHvaE/gdEkJ7yiyAsKRtF9xtqwxiDyB42B0RGGtXelGaffJs+EjTVH
nWZ17C9qzbZXuSW9hYrp8UTP5SyMCKGBHEvn5EAfWmQSWnjj9uNzMmrabiqyeqaXV0fC38LNmRbg
6JlcmnqpkKhzI3FdotRcGWYN5MMC/+S12BAzNXVvuvMJWUYToU6yJFLEzComEAaeLXUbscqn1uU0
yyf8282iR7Y8r2WDos0vc/O+neftmYshB26dazClzl/FCXeqVQqIPKIFNFlmyn0Yzd7et9iAbCiD
xJOu4UcawzLltbMU44XQgbzXReou8/O5Kp7JX71v25/1ZND4+nGg7gZDsGbcRDdeC8oKmoiq4uwu
0bBGmOzU7Dw4vPEnfV/SUc51JPYyxSvCKf4Ky5OIFWCr9j6q+dNp5jn5zli/+LXPG+gqDDTwh5U7
EJxgF0bCfndxiT1WbkwcgoLlu4VCW++RkBgwcKe6/CJlycclzGaBXCcE0DAkH/1CaSeVh/ZVaU4D
tj1iyrb5ecRraA6m7B02ZUhDO3uUtxIdmLYeSzxgjpEHQzsM4+G+z8JT7JnltOy6WbESWk73wICp
/qq3WvfSMCk7YMSO/ZJdUk0ofZic7RnlwcnU+Ep6jPaiU/WibijN+s5si/JbXhlMorGATPB9L+jH
sTNp0XHVTYjlmxEiETGuUPNNeM6Vwys7D+YnnW0BaONQh42TIiWtKvTPiKd8E5eIoN8Pk/FUq0Le
o+64HSPryUls92k0B7VlH+1Qd/VcvNA1qq6MVZYzG/WYrRsUGuvRjrQV7zoCB+oVX1vaKcHWRW6g
5MWAZGE6xb3l6fGWuQ0koBp3lkSzrdfAKfqDiJW8CsyuvzIdz95PebCTkZVRRISYyTnBG/Q7KrcA
U77TiLJzaaBOQs8EFzNuxnIjA2xREwKcHBTDZvU+qGJ2bfPtCQEHdKAvyHRKhC5J4x0zMoiyVTOY
8ivvnuduMfhro5s8iFW1tPNxuHZSPAUyu7COSDOL75lb2P2VNoYBsQSujD4loz6fACCfSKgHs3pR
XVBrBxIHOqxrIyMtDw5S/8/YTjirQtSuvxiGcZPUiVp6iMcXCHhPqTJ3Y5+2O0P1w7G3MTg1oqS8
iTz9WxnWtENRFCZ3SaY4vDkH4jd2RHPEGmVw06Udspmt7dYyDiMW6+6iL1znre6o5XHSq4N6F2eZ
fE58AnLIQ2iHU1fXbnuLeUVQuihbkjLeSAhKzwLZFz9PDaD+DkRY9OxTuMHlPlsn2LvdYejlLdHW
SqaFCR3ApJuZtTwPn3/UD4ld1mpBTpd3KkKzPZ3n1GeMttTwLmDynW9Lmz7WGAeq6NTTWN9G2rF0
jDRn6Zz/WaSLcFzhB5lvdT+iBzIDAY/0XHsU81YbpXQp539ae9RbyTzz9kHL1crFZ+9KVlimB7bZ
3BLkplZ4M4kjhybTRxtQKk3D8jWMqv6d/bxHREcrxzHMJ3pz1+ynBUUBWRufdAw2iHCxsU1YEhxb
vMKsJ+DOHUL7O3ZLFrvRvJcl2dwQZH4b7U07t/a23carBH+xCPVSmD83c8Prpz24LBwUqCShYq+T
o6BPx/GFMUuL5y5784z9NbFk2xkKuylYVIXboNFoYrTiarjDCaM+adJpnkwLXbnt+izDwDN+XEZe
1PxAzS/Ou6TkrvUztwH1K27L6HvUDqMqVMfo+Y7I63IPQVUGLiq0YEbQ+OaBj1FHoMryqnan4XpM
g+9tp9CmlJD3OA5u+xLjtE5U2TYNXO+a3cH5/9SdyXLcSNalnwhljsEdwDYQE4PzTGoDk0QK8+iY
n74/UP23KVlqydKsN72qrJSSwcDgfv3ec77zGI2EyMVJzybFV9xQ7kZHIwvzkzH4KVwraivDy6N7
XRXWJe8s6WS+P0xB6nTmXdX13SO3netHtQmCf4qjXZdB/YS2XNwWTrgsgb3Y4lTHxn7sJQDBTkNp
Lg3+Icq/fnRCzFFyGNe44yyRhVs0c/bGM7PozTe85XL2GhPQVyTib2WCHXaj4bAwSFkvjuutj1ip
hxt6wfb5ZNhw2WdMLz9vLPbfR3MyaR26mToW7OicTvJhSw9K3mV1AZaTW7ukQnCCyUSY70qHs/2o
u+KbS+F9T15DtUvG4tnIY46rGLbg66VmsXPMVD0UIjPPOP9BG1wEzY+MgIEKVfsVERY4DKkQ7o2k
Y7NlHeT5iMIEMEnGqaEYmYF8PMFpRlMvgmqFcI0Uls3HRvFzR7XBLAYNk/ezZu1YxMCbzuiUzwAu
qsfYSL65tiOv0wZCFzugM289iyM5zqH+YtSABU1mqLf93LbfoQl4dzpuMpulgQvmNL7xrl06rEE+
ouYBHYQ4anSy+iqa8bQbaonnzZKCy4Y1JPCV6Y5AgHV6WRfN9M0EJExfS1Amzn2Y7/GWggIjWPLo
xLk48ww3343elF0vbdpGQHiTLx8NmigHkbshlBF58dK489NP4ZSrsI+HQ24/0sZ6dvKVjJzhaPli
6AyIYWcjpvmQGCE8Lt/yKQxvPh73JiLSoKK2iCh3ebuzPPMDuiH2bTflD9navxaqIo/RMhtM7Yi2
WEVWRWgzGqxGdkITrlEGtlLDhqT/czkyLSAgLsbggPexczdjlyzVJkf5pda+8UGkVruyOQi2g0JD
B6RsbxNnpoCXxtiSH5LnjCkWjt0FnvUOcHQbYa6bwoZiR0AJ3Xekk/Okh1bxBWzyAN7fjq8/VjcH
NcXRkvI+aRPvatCUfPuPLuHHEYlOR5NALsnNm9Cu5WO7qkw/jnfsRzQLEdNxKEU3cwtZCpIPu2R4
QXaKdzuiRHhcPhbiVvClyzA+T7sKIGM8oXLqUQOcHIjv52AJ66vJAlcJv4R/BYO7gc/9TbYq3NlJ
I26EaOM98LHsVSZze5ZMzo7AGXlFc8y4I8mQw8va6attpFidWcKE5FkrLkdZt6+50+KoQuoHKaOf
7j462z78w3NVjBxqpmI/NtI560DDXX9InaGjEX+yNiSR31XPuUP0kNIRdKFxNoK2DqOdUa0tIj1U
+i6DonmVo6u5HfyB2JWpH6561CIHDwqft6ld+dW23PxcrBsfLtj+KvahFSwixWw8pIK2CCZW0U7O
XtrY5zewV0LwOlTQUyFINIHEeCy6OWYGYfvf3WWmZ4M1YCjdnnwMQY7oXF2Z9mICBulIOPJFSFVk
entDo2d0U4TOG9lQlQ/eXMOPc2R8JRMmyM6keUS6COCVBt3DKb7Lk51kkZq3dMgA/md+3r+ZkEyc
Uz+DgWfHScfvvWS0mn3IDj/2ebJD2KPcZW0EuI3gWVNuzn1YB0CVn4RB5Ut3NUBFt0RoTAe6Ry7N
CyIPPp4lzB/mvvIdmgawwE5gs9pDSQ/2DKW8d/QaWZ81hLSc+c24q8tQXJhiiB+GrP6K3y6+oKCh
KJNpdgEn+AiWxPqma6d7zFcdhle7DqY7yEzAUeNLk9MBgOhpfsgsf3qA/J1d+T6FgQLLfJAp0TzF
MFj7yvGuXA7VF35lWG88T8nrgKz2/OOJ/8sU5DcdceRsnic9lhncTJ9GwJDXvApCLuNGt8sfaJ6/
eUsCQHDEcj6Ysjy1lfAOYwFbOYmH52EYGINahmcHiV+G7z8VvA06rUOuxvAvssf/VpUwHPIEOuRV
UuJ+HtH0E8SpvM6Wa8KTsFuirsk+ZAaOE1uYx6ssPe+hFBEiUDeh/zcd/n/LjFBaCoeCRnmosexP
07Ewl6Ua3YZg3ijB040Bsn79WJHpUhG2lmTNpYjF01jmKaeIrrZv7LqK3zORVyg+imT/51v1eViP
w8Jktsl1WOVhIOT/Oa9qq7iSYtTqOsmRXX0oTD6ECkwc6leYqfovQ97fqCLxc7hMBVcvDvPBf37e
zMrpoNWR18RepUdJIBUPRFLdF3lFH7CwMUu2ZPXknuefpCPdzZ+/7odk6J+zGs7dJqKn1aHBl//0
ZBqtSThK7cnrzJD9GRLn6Fh6efm9WbMGzFRuzXnVoDEjeBoWr7y0Zu9B+ySSptmojhH5Vn/xaf1G
mMdvJDmlKxOVkak+3QEbt2Jt10pdc+hTj21aRahA7DTa10ykqYSV+8NxaEjFLeaDcDaOfZN1BzOO
S2IGLEz1JtFW30YRjd+nZZ2X/fmK/eaGcZW41KjykCh/Ng7VkCuMyHa9a/h9a9OkdeiB9sX4PV27
/JmZTd8/VtsPL8g0LfS2/vwL/GaaiXEJOak0UXNynv40SeymyvETsnCvvSGd73S0JgelGTbhOTuv
ZNedFxHAI5PghGMyTfkhU5z7//Lc/MY/5TGoQ4PsWA4ph5+H7EhmK7VgmLnxZX9Ck1jS0J26A/xf
+unGsrx40wiTreXcQDfbmfZWcpuprD+3q5hEmLzNoHtZ+msfgXiA65AAHDf7a2VQjzfktJMv6HLG
/POl++9JPCdTfmPl8LowhP30aAELohSBJn2jV/8IRx73trcsZvK1Wre1tW/cy/+xQP2/th5fJt/b
Slc/us/e41+tx/9/GZS5/v93g/L51+VrFuvu6ydXM//RT3+y5/4H7SoWDpZjEgcQ6f6PP9lR/2G8
bDFPVx6qI8RV/8efLOV/GBqgW8UVo9aXgx/3v/3JjviPVOwytBRocqLHc/6NP/nTs7SqyC3JgHt9
ohAWWOuf/6KGLGMwo11HvkxFsBvw4SnM3s0aPj3EQsM6Bx8ur3BRJMlfnuFPpcTPz11/eRdtsIub
9Z+fmyAKDsdQMBZWgHIFg689cClq+zFXp1/ux83PXeBXC/anvfDjo0imQThOjxE92Sf9UbEwvek7
IvqGenRPud0/+eCW9tayIDu2jH9Xhvz8NASmPnUA4v/PMpmxwTiadhMCeHfA8ueasJKpp7cQ0ZN9
PY5jAEQBF4qq7v/118Rdx66PNxUzjlyv+C93MhlNe80g5E56BKPGWokfvSrmXZIu5k7nujr++8/z
191jtZhYGLb/+Xktw7E4zOiWF3FeTHBFyPzcRu0y3Cp4NP4e7l33t5DxdWX7ZZvn4mK9RJxn8cDy
4nzeM7TqGOqPst0PIPThizMG8yrzbyKXz5+iqJyEg8MAjQvvxmfBGm5KAIatO+6lt0bm1l18bNJU
/WUH/vwG8CmuxRdCmK4o0D6roGNHGyU147TCnkpaQPmUPKc1FNgNli9x9ueb9bsPw02P6ZYS9b9t
ol3MgSxUKN5FiIJFxdNjZIHssBPr9c8f9Jtrh6fPoY+CUgp/66ensLbTskwgtuwN371GWd4CE/Sn
vzx6v/0QR67rFpU2y9Y/Hz2eaA4puiMEx3a+2w4c6GgJvb8sG7+7ZBwouFqsigiAPn2IHYe5iojJ
3pueGg71soCm86uLHCXPX4r19U355almPLkWiLQNFbwFtvNPa7Cy5hG6Yc65e8cI4C8L7acfjtlg
3VkERzZqLe79px8+YnAlrKLI9ujFSdxdEhG2d7ZKze62KgjHOk4dFvWgXMJUYsEkSumJ5kU43f35
ufi0z6y/BiXIh1eFb8iw/p+3zIAy5S3g6PadGDPKqipsoCYkwBaIiMi8+uiWsf1lGqBP/LtH/+OT
WfYt8BsmGI7PRxO5zHbeLn2+pymdH2ZmRPs5JQuv5eF6+PdfkmWDXX61NpgfxrxflmCmMqXNPJFY
sZiwJyPS7XeKz/6MacJyWKyiv8sar//LSeN3V3Z9pRXrMH4/55NONEwtAYm7JcI4MaFe9W7XPQ8w
dM9K1ZEmM0VWT4TFUNnv//LLsv4qbJY0BLifFBH/vKOhJaoyE3Wxhy/U3RvKpQsSl+WrzsfmMOoe
dY2VO89//tBPb74tGZLiZOZQZdsc6ez1z3+9wqPluKVvFvtmNunadd6Yb+0xsYe/vDWfXv6fn0OV
hf6PN59S65+fEyehP2pC8ggTj8JLmQ3OTW25kqYYAeN//kqf7x8IGsXgCUch15In9FMlRD9YMS/u
yVfogu5Lcv3nn7762vldf1leSAjjqMBijLxCId70Py3Jdu8QUgs64jB0Mc0tMS/laYgzgUoU8yDs
5GyAHEzTCaKYW6UWk53SY7jKAmuWm9GMyEXK4d9jBHZI0nTrOfE3Uxr5L04nHaYlsV7W1CCNKWXw
ZBQRPUysE+nJjfuK1ac/5cDko8D2pgnAnq3JULOH5KnGkuYGtVEWx3QkBTPQWWuf+qXV8hLBoIGr
mdEikqqEhldhqPHZjVxw/EltxXdl5tPg0dJ4DafZuTLTTn4n3sB9E4Mob/H39BAe6U6/JpmMOubb
NlxY0GCyZRJBSkkQ6wjQd42yLtmqrpqPXVxpspAidHS7AoDBPS9xeNXrdtFbLb1uYLycQYxUi72y
CAfHD7Q9RGey0xLBhdklQGlMQgmO4AXhzxqZ76Jpx1S0m7xmUoE0Iy4/Z4TJOZYfkGvXN+Zv9O6t
lzi3gfrMpVnkG9T4JEE5kdWcUpb2NVq+k9gP+r6qiW+KwLK6GK9foiTUBRl3Ir9tXFUzfG+IGcGF
wMQrJ50yPIadiuxN463Qw5bEZ3AZoAj6YyYb+I7UORUxbqOrH8IMN1aZ0Pbb+jMa1E3eEm4LAlul
0zHkDwAX+J1/yG2o9tQnRX7mRgYYukZ1RrYfc69+CzG0XNOsFcQ0z1gOzoyszi9rAGr2DSzh8YbB
K7juMWLscNEnSzmx8jPv2oxzW5ZHx+vNtyVRlQZ6C4Z3mi37i2UmI1DrGAQBzDp6xEjRyhgIMeaa
egvcjDAnuOzAlDNJyhTjvmEkosqzCVZVtIXvhixrybAjrOoHFpXaQ+3glWUQUz++hm5SWWduFdXp
DWKc6bxxct840AGn1rPkVLxS9Jn2oSIcWe+Rcxn6mEcOtLd5jAt0lUrzG0722O5mm/DSlYQauofC
7tBaRH1DBk23kGRcZSpvtm3VGIIcQmkxGCya/jt4WxOONYCGMpjswTqvlRW7+9rsMxPHcy9u+XVS
piNC91jDwp4m2qgbE1S6WojjaBu60YCsa7oik6vG66WklRPgSJ+/QMKvaadE7qR3Tlh2+iIL564+
GElDLoVB1ukBYbKrt4UpdbWLgNoUe5vpeXgGpLzrGMAvOrolWyR0tjOtiBNXYk53GVXqORlla3R3
1RPd6sUyfzRDX8KCKrUoT6E588ituhsZLBUmKMB5/siSYscuIFRifWCCkos2bAya59irOt2gF0CU
EXKGcGy8RI6mS49IsyaHZhFd9K1twfluiyaXzh7LuEVua068z4Hg+a588J2qR4NTZ523c5aBcbbo
PHPcxi3Y+U2cu+MLziV3CaQd988mkiL5yLDFfUoS1ML7zM7mN8PvpEWWseicMw2+QOMUmyq9IRVE
n6bGlZJQbLy8IWTY7iwSOROaylXtMynZebYdcNO+JaEs7e0sc0XyfJKpnpULiVPgNr0DE7KvIfJ4
+bI8O1T+F2UjiGSVpRV70PeQDcHbFZGzH0VRdUGpmvzQzrMR7+RQzUhHlOFEe7+O+x/jMBlmALYw
uwotiYJQ6nx5r5uSv+ZYvXyqzcLsA68qeQRqbRP34bpd/HXw4+pucBN41ia0fHwbFQyG80ytbuGK
gLEZcZZqidypcQ8dUFJCWI5C3xjQMyUFZ2XiQv2NMgn53Sw1vsSThgl8LLzJDHf0ypA0Mb0QeZBZ
qjzrxo9HTRcNI4qFkWqU9YO1tcDFg4cEs99v87gIrZ0VO+GNcnT+fcgm0gZml7/WiBQgTLNkmIDQ
7nU2u1Qn33uhDPcClwlPPhxx398RxK58MOlLPey4FzH/fi4TUsfbgcS6fOwVeMdkgNVssg+oo9n4
mTwg3jERqFdM1ZFfa+Kilpn1qOggJY8aCmpWpKBy3UmGSDDL8qVuZYuFHPFnIPvOgFzg0yocuuQb
UNg3zgojcSihuC7wiWxKFMQHe8mJ1KqoMIABNnfMiwgirHJBVhSlC8OBtclC0nEI8dXlUMuVxdt5
qSkV+J0IXzxnSj/UBx/c9OqnHE4h4omLnnKMhaHa9dL/WhJoh2za35VF8YbwGW15hdyGW/4me73c
j1b2w/LcfSzglCTefd70FRQi8YIQd4tr5wUu9tGprTsZVVUgGq3BeKTpJZm+SP8WUgS9HEsjQhbW
tuaiidv5fF5Tl6qEV2tmlwtcaeA1H7uTs2r6FdHlzI2qAJ9ee9ESo/TEhDfeOllxg5o82jEGDzeZ
bhEkDwnoKfJKYAcTUUdSgT6lM/epL6O9US/zmckY7Boc9nAxzvWidzpm4Qt0uoaPCsk7T/5N8243
Zv2mdNFPuxQO+0MLEuJUuLO30QWnOxRZ+XzQykQmiVvuu14qa+G786xtoEpb9wuc8zunsKljE39+
SAgRhSRZ0/BK+SIH9P/iYPpleu00SO8dbX7xs9C9gOYzXMMhTqKA/kryEtUR0hCTocN1A6zZoJ4a
iyQYu855a1RBgwSKQigeWrwLOGCdDKXZOMxfQwk5fpZ3qsc1m6Guxp6vycex7jtPkN6hJ+sO1oKE
ZBDOzZkabPfOTUYb2YpWW0S2805A+wRjKrbLxK6Ed66CvWGSV7hrW9F+Cyll04AmdTgHXrZKyJah
FTuZ2UjvS/7H2KKjsL7Y2hYXyNcInWSgURwbV/M2VKO+wUBngcvumitkD/a3FJnA+NQV82jv8J0S
7hr2VZ4GtcAmsVh6Os3T8l5Jt99Vo9FdhnQA0EgW8nmIRPKGbE2+68HrCLrMKCz6uHqamJ/cTh7t
kPUV4XFLBd7EIYJ0R/PdRjEphv7MHx3xw4uSLxM56LcWwXv4jucj5VG+Mw3T+GHAwr6o/LBZ40Nf
Yq9pn3ElksrYdyezYZSyyRDuskxFS3s1ZuVZSrhZgIiyuW26EZa514O7HyO/gIXt/RgmxljNTKJ6
iMptl3XuskMTordM8tF/Yw1iOOs7hPmiJd7ZDlj3hBlpIBj8vWOLJRCxJgDSFI3FB5vlnUrGoy+W
a88gPG6DlNQ9NbICexyFSr3reC7ZRgFq4IXBhP8VjmA+rFHF446qVGwUKNv9rAZ/N44Cupdl78eQ
WZpjJRYB7EVOClZLzoMHUuEMB75N3LWc6lO4FLyyZj3tG+I4tkOv/G3WhxK5ohYWMtBQBX48PYW9
yu7rSqOJj2p/PjUCsZQfCkR+Y1i+2kDuHzr4eBdeSpQqfCB1k/a4LUqyW+5QfRA9yVEe0nrSmeR8
U91eJwuUV+adPFSFN2YXDnvaxm3r/lRDNTrAtR+3aiEoZZptlhTZ8crhMpZHA+5uRtzIzhuGOeA7
x/uJ7GFSHbSmXulAyWq3CBBqzQR0FX15wmmrrykC20AWhQbILhU3roBNSXFt6GAm4vYmRTv35NR6
sjd2ljQkG6sc2nGNZBQRC6ayeZjrXZGzoe+XxYqu6eYupJ3Zc+Fu/HRAxWlVM6sGNd5p5C7tY9+M
jYAisOY9mt19N9Cc3bRlDot2XKw4D6QywgWK8RhzDhkhsqWSgvyIMUp+L8xqSM4LkljtM1uxnV6i
Oe46ItqaYbywC0+hi8QKT8VilvaO9m+jd15TUX94GVteUhnmgxMbhFF5FLabxo2jKEBgt4wod8VS
7JekwU6BbcGaV7AwZE2+Q5+qtLsmRqSidi0Uwdojw9BVtki2hu+18YNCVdXfNsKpIYsY73UtwHPM
kG1t7YtA99LY23ZV8GtE3aNPjfPeVH5PLB0S3ruIqm5XJVpcj0762tumQxxIdp3gKUDJGZts0pRl
gRt5pLONRMn0m9arSRlBz9WjA41Rz0c9Bddmjvzpdcl69DYC8M5hGudsP7HJ5gGyrZLzJhHkRcP5
tUwMAwPPutAqGh5xZLpnZWxelkv6HBmoQuIIXWdppztF8XPK49q9dEUTXQxG2d8j/vfKg7MsPXyo
IgZtjLBoyNqSbCpVJwFqk0TfYEWsL5LeyXa8PNYNpjXSyFWNinnfigjdFjPoi8TR6kpOBEUYsj0O
BqXdkkYCbngSRTecqEATE1u7oT3THEnomnGSjHl6nRKW1da6OtjubH6Hdj4/STuLOZVYnI4kMrmV
149lgPXJ3dIHqvdcgSdmDaKBnA+zAYY3dKn94meFsxmxs9qbKIc8s+NdKM8oDd2D3TakxFayAiaW
xhdt6n23lsgnI9O/dMq5sDZTPkQZuR/JcHQT47mckYompjFceaEnbvCblDuNeAq91/RNTU1xXZuy
uGaIPb3xZD3RaUPhSnpThT3EjS+GkRRf/GvYpuPhjunImTsm5L/PVcS1JUtEnJllNAdJWb0yZF33
TZJbzdzDWRCb5nIburSXwCwtMA8izz/aUa8CNM9VUJaF9UzxkDx0eQ/Bv0UhNm1io4vqXdqG+Xjw
9RQ9eAUBoeuLHZF7FsJHWyv7L+yM5FeVSFA91lIqqYICwwWfnpvR9STK8MxrVfMy1o2Ig3Tqykdc
4ILLSopEAI4qvCcZasA2o0JkTG7hql1tAhmPbdIO0Xkaj2Y5i2mDZNJLgqEo2u3Yi5dVQnmfV6qd
gjEfvs4aM0FP2R9lRGfgN0iRI+OCTEo8fNCwxnrvuflFMpBHB1gjpLas3KlZvTPsP6oQD9gjx/dk
SJIjot5nvVKFoe6HhO6KemAjzVy0USU1x3vtt6vZKYZRf9kWUz09irYlnUXiNKMPXL4Sj+k8d5GP
gtpGRg24Mva+udMcEuamiJ3bLJ0wO3ACct5Hg0C24JaFIAWZNXnrJdW7Sgmbqc3IuCRM2CtO+CmM
2yZfzw5ILudXwooKqnGKiKuQvPrhQF+tLHbFOMvHJDY0xwqquy/Ci5xtWsz5u6Xxv5BMPz+NchD3
tlmvEe4GcX4IBPycQEYIl4g6q+EgDBMPz5KWHuHNKZGzdWcTCG6TohfHC7FlbmnBHO89mKF1uhjb
ujTw3/lL7FJ8cjlQP+puxvE2actHxczdD4oEvD+aLWvaO3KxrW02DOBt5151T70XUerDR1QnrV31
7MQZwVFx36iBFdvr2x2GNsn9jKay3A4LjlYXnXO05wHJR5i4RXFpEZppbCB9lORcYpD+2ttUlEGC
xfEmhEg+MRWyTEHxZJrptljmediO5iK+J5pFfYvGSKERG2mjYAboi4fUFzlFaC2sHu8WKWtbhQww
2rF64BR0Sb69G6cUBI2FfJcw1npAGQV60PxheAJM/qI7jHVSu43agPCNCfjNcoHGexpSTX1H/bVt
Gqc60FLI1iDKVIld7rr1j5A58bgNhyInDJZ+0yWyNO8inWeOwWnqsqp7eAdvfHvJzC2aHPNm1U4T
30iAOaFNTctRglpu6i78KQL3T5ggMzF6vZwKrZTDSRwODhk0GUcUhKKLHbToEcnfc/rlhYbNQOjf
qDvE2HZPDlwop2HvZphX+XuSUDw28OVQTQiAOMlMMZV767tkl41LzOgDeecaiZAzTUSn2gcOjGVg
D11jrxD3OSrPMC6AG1jITuipHk15UaFy8+lDuf1txFZl0IiZOOA5LLUTAadunlGD5q5x3uSzm+7c
tqvrTRtX7UOea6JX1WTQqXLJFPw2rISPTe8kHDxo/Q10tO08kVu/UvW1SAWbJrRQViRl+ySqNAnd
im0GcIPwZH8ovmBCaFhAp6EYgmno5Q+7juRL4zvkS+raJzTSzOXgYnCrehnYtpgvHUxFJuw+uwG/
5ZKGTdxk9I2fqH5UsUWpGQ46epVW5/3Q9rSssTvltLcNAm2DFErDfJj9LObgN2vlgMpiIIhs3Grq
XaVGerYo0TtCBuBFJHu8e/YLvnNcN7UyhDyqpmypEUEo4/oTZIexSPbzhewas1ubYHQ3wnqJhh2d
reE6mufJCwzPn8hn9w3D2zboT+hXy2LC90BVxGtf4qA7ACj0m7OybyKi5akVb2Piaewz9Fn5somG
uDxICKy4KacGDqFZGZl748rUbgOD5la+Q+/LTAqn3hoYYcVKbHJbzV9cN5GPfGf/PvFmOCmNZUcq
mBK/bU9lP/C1gP7ObJxunTnn5DVlcEOyznkRTcypvuMY+wI9xMCnECqLYN+pV/deas38qAhpBbpu
s5vBW6Sku+S+1T8lokUarfyudL7NHgKKK8/AMXdJ1Ws3mxSq4ftk9mZCAMGAsn4El+VcdDUtcgyL
svKmjU3ry9mSby00UR6NdY6Nz+YjAJZj814AuP+gSjW0Fwh8spqs6XByzeYmyhSYhXMfOWzBngnR
dqx2JDgR1rQZJGNE8q8zLqsKkBxXRnSsKpnDbB5wWM/BmCE7vPHYjBFL0XbnNF1nHNktAVhym69K
ud3sLxn6956EMiTp1PbbUpCssa1bYeNqqXRRPOO4wbxVralPhyhrBjfo/SkPt4wMtRko+no1OW/C
G7ZZ1vRU3CzWfPMO0xSuyjxxTxrxoRkM2RqelzMtTsPzAvpyswubPJpehroxF7IoMy+l88hRc4t1
gA61ZYxpvKONO+B5b8O69beOM6hDbI929dw56Uj9AXA64fFPSwtrmahiYkbGeEEYjslo19RmXX1l
H+ntc+h/1dtgRg1xJF7COW0eDYYutIQRMNg64ng/1VS1KNu0Bwaszezomd5BG15lvVdQ7FazT5Kq
LQjAlJx7CD7PmOPTJhii5j1zNH5El8RJuaunwvZfMc8zSM0aU1NfSackCIlvFJ9UmfbPaUp7JMBa
48B3ZVtMtoaRdhir53mxT0MROiAH3PW0db3EK7LKi0Kvo3clnQdb1lhCCMWY3rtBirsamXq1GZIZ
hkGYh9OzBWjUOR+HHgRoaE6kTzspjRsWtdg9GdKe3F0yDO4Q6AE82k2fVdEdfV/08Zt40oaxF3Vo
ERgWeZHPMwV0lkyWyrcQkSKZeQmhk0cXjhyc/sahp5AdlBsamMwNh8CNulTzV9zXQDd5lISiZYZC
YOdEqfsjHXuTjjO9DR+fvsd2sUH0rpztwHMiTuBFG3gSys3I+9UZJfZoKqbhoksBM1R26eFujOyk
DPIwmopjzSvZkQRb1OURte/0g7I7cdhjyOm5TcbJnr4kZVQTNlSbYtqi6yirXYbb1sboiWMIbA3x
bvmbBYlxptCZiTmjl2msgderpQ+r2FhCCiBDxltWO6pnzlj6gG+2LUaKpo7f0Ret4XqVre9BfSGa
dGbXvF8cICFEj+A5XyLsXoeqVDiQOgLs9MFaCpe0RRci7tassJttiDRLkzM1dtmWMHa/Odcmsbcb
LRb7pnBq554YTjcLTFH0b36EiOl8YXKWbGayVW9qexjZf+EX3jschr9KK67Syzleoh+2gAKzAUJc
G3fEOao70iRN/rNO+/7rbEOEvaGdOt7PvtWoU+2pZjn3gapEx2HmDHnRG7GT7fNOVP7Btt2+YlvJ
l5EgIGTT8rrJkvx+itzB3Gt7Fhg8LQS9/toS4jCNu91Pw/6NHhkn8KWNF+8wtTRIADQQz3cVxn3E
UZ4nbQhkvhDnGpeLdALN03296LC9og7DKYOlnnBnUqM98O5iVuNFT9CTEaAVkq+JnRg1J1eOsjsT
x4rYeBxleSebNPxO6dKfFzBTaszfeTSfvLaNh/0UOfF91PjszH4pqB+NrqBL3hhOtdUL1emubKLs
sdEpOTXwfVqKlF4QnjOVcU43xwQYk6Fte6ujSc9BFBOzHQAcl0m1dVRolOesqZl1xamYqYigVdvx
opv2HqhZ8UOQ3R5vvc6XOY8lUU771hJDsQX3VZhn2Zzm+V72UAYDhV2njjb89WI4wpviV1V1RLzw
hV2mFP1pN7gTCms8DcFUNcBT3CRpqvuyN/Nx1wIzYf4xh3aPi2Jsl6CxyuilKL019LpgSE1GtWsO
54DFOWa7dCAcQB4yyzmW9zonk06mX/xpqc1tC2rjS1H01C6CuJN4BxVB8PyBASxyXrowGa8ijF7U
wFiDxHmHQBonp7Ood7kISdgQ/z/dhqLtO0JE+8ndYLFrBJmPbnHqZmamW1vY0zenWNJzBnkZMzSd
ifMCczGv/Dg1rxijXA7QA31rysIxfjSxwZRXfszcmvlANh+4JUxvQh5atTPpHLpb39DLMelyxSg/
rOQMvGTxjV1fFG500fJFqK5tR6cbiuEWALeM6/hEQrZdHBZyh1I85/g3DxOuVdgpi0nXfxQ1J2jN
noiqFzPtF2ssmAAz+6DNTreHPgojTgO9fZ8vjxVcaXHyU8cbT07IAfRs8VyqwwjLQbvDctV7O+3F
dXpa59+IPlPao46q6PZNwsWeJjRsi13cke2xk86ozc2ApfA45mP5LrSFmjFGzkmuUxOnWDPrmqQP
KAnVcZQRFXJLEOlFyPmZAOm5544NuJ+rIyR1h1aqpMjeV8xuiSun9eoCMnDmbJeToGkELHLiJWzC
lRmdlUt0Khh1f5v9aMp2uHIqGlq6W+svujDFDrKzMi8TNsd6j4IVpEbL3ntnqbH0IDNQuW2NuSkV
1iY79jeJz2LO7l/b400+1DyR+Jka81VTuT20hErc2YKAzqNaJDnxGjy3wY61yGrbpVnR3bVUOMzN
wsJ4X2ZVOke8LPIsLxvriaIkk9ucbb3YwoIMH53/xdyZ9UaOpFf0F3FABvfX3FftJan0QqikEslg
cAkG91/vk+MBDA9gwH4z+qWBVlelMpMR33LvubWYiw3v9a0hXQoOhxt/tl93buLN26gQc3LopwE7
ooKbXR6Z0tcMCyNg7uZQ8H17C9m+EyttGCJtEXXAfuhshVGuVE5WPOf4MFjxk3414nUO/KXdLWPg
q8+xC5Lu0YfDfUkIFG8uPS6RdI231Kefs0Q+3ahJ/kdVTE63uRWTyVE3HisETQ057AQQouDZl218
3xPGNm6V8MwTLIcZ72WjGgxYqsHkzr6xcdlcB+NL4djzuM/szvdPreVFycFCHRhjZhh5iZQ3M6An
F6P4DieWSwiJs4zNfaFxdu6WlE7+blBkrm4ArGG0YkHiSoJnoeZse2tyGLkC4qzxClYANVXShvuw
T4z+aHQBtn9dVkwkcMAz0HlHEmA+pmwI+zXvIwt7GdY3E2WvieVLpPcFg1S+LHx6xOIUs7C8ix/w
zG6B64R3s0rxMMbBXDPRhdSKWMZPyn6fAwN2jyTVhQGpYz4ToK07j2BCKbDDPzryCsm+FOYHjvcS
R7avZP2ZElVaHyoUP/F6Vk0v9wM3qT4JZTEWX8jf9U9Lmnn2R+JkxrlYmd/7MxO7BDqy18ANeg0X
wZD4gsB4mjZeA+zzNcxKKhFSg9OpUyvy3Iy3HsOS/ssReTmes2Uu49UA4qffwZSBTNVMtRhOU0Gb
tw37JRsPAXfaUCK08cTfBPccBuzMLZqVD8FNHskJHgm7jiL55aqRBSlGRB+p8hS0wXmkWPsu/FG1
m1zDRlspjFzhY0+0n/8M12ZUq5mAUvjgU1D8HZBIuKwj6MNOcKHE36613G8WnMxgWvgW+oBKpSd+
d9JtD+9mCYN17vvjqZ1a0T+NYph+s/rL1BYsCSmRZhg0I3w7835MUVjWHY+U+mWmwf6V+cH4EXY5
AeT0XpS1OO3/IGYClzG6Ic7t0ffLxwHI0Q0/p0f2A5hXs01IDsGM4Z7V2SoXzvQTtPIGniI/0hxl
6otxW03sxa+Sfp0frBXxM2w2vA/KMOYNNVii8sKok8IJuQ3GUx7m8h02Pv9q0fUhvW4jslYxW08Z
q4hW9/a6ACmZbx3e8OAyh5aMdtCKHMIZ3SjDd++7YF8waDIbdaccex+CaJOuCaA3nH8ar/8OPZ/s
SUbxPbVtmPqTx+UKJEqAcLt1NLqpXAeWcCtq6pBjmAyINDzYaUq6MS0YF12e6Sm+oNoOnE1aQJg8
UDQn7wwaDFVBARdoGyAo/A58AkAMRwux9B0c/i3IF4NhElnXpykdTZoZXh29skCItUDARl/PB0X8
7XI2WV0Q/B11lBMWwaQsSecBYO0siOxgWx8S+byoxGNiPzb1OWXEfgsQH7yn2CLOZF16cXXm05fx
2spS7u0CuMh3XhhQM7VDTbuadLU0a5XHWNRDptXWusoZD67zgSp8vShd8qqp5hhhLXxOZ+k51L2V
yBOk+D3/9zGDrESkeMUyc61E39wHnb0E6xD9YcQfXyhn40jYLPDTCh2urTZinx/bRDSOYHn1xo5U
9hWFxLJTTvfFW2hmqvxWGWJLjWSruZatFFf4E9YXMWn6F9oIiDGJV6gfx0Mts+t0xKBunHw+MuPP
8x3mr1jcI8FlDs3LAi4MF6FYoQgw+Ur4VvAwDVSAG2Kzx4+ecYRYR1ROT10zKn9VhxERznPtigaK
cenDlKDheRjSKrjr2F2+8jVGFzPKkRRoK510Sm56RpPFKMt98by2dlgT85XkaO9GWuygrh7cuJsY
XKnoVtIoRIMrHdjDe0L3X2N4b1Jz25ea+wxY04Q+rOALJkBs7/LAm79sX/iPoVu4v7WvWNdIK6H4
iZmx3hfL1HjbNK0+mWiGx2Lsp/ltyCL/cwy89G/IDLRa+XXnXZLehlHbKCWe7ClU2X3VaIvRYc/D
tZEM3L7wHhYuKbhLTsuZlsGXD43Memhjt3NWhYMa6uDJJPiJQNwRww7MbUcyUoMIahlqyrBZ5Ndg
yhnUG44GYmBLy0lOfQ7A+iMwLhn0diLx5aVNgbdK1obNeVkkZlw5GhzLo14sO7yfYN7wM4bXuEr8
hAidEqaQuLA4CZeNUxgwcw1mO55VD7QkdXzjX6PC92wUKnAqVqiKKTLapct/BI/wQHhySBwTKpmu
2aHriqxjS8onn7HJGc+QsT1EG2AA9kHSfg/rpmSydfWBH+ApqPJ4LWQoLpkkCWA3x5l4qEvH/omd
oos5UGfSg0Vq6isuPQzZKfFgP35ZFL8A6HG8A2Mx31xnPWoKCwvDqvPG8RZEvDgVcoNOti/wk7wa
a7mfut+tp6S+LLcJ9E+eSzv/0pHOi21ZZgWZ4149FWtVxvkf1qPEBvdjD163TqmAV6EaEF9l8TST
nzvrblP2o7xqxE8Smald579EH2RUBybzl33YZKn4Ql0w9Nuc+dzyxp84gxu1J9qcpA6ZerIYgRC7
jBWynLqOSvQq2M130MEif2Mp1c2kppZm9g78HswCByKpYV/F4cTk38CYOpV+SqsBLa3VLmSTmH9W
xiNpeGu1GQ8E8z32b2xtsn7t28zukSkkwRsGvJJ8atvT0cWqFKtYWxdUkgAZ4pUQrb+sS2cugQKl
yBhfItaI1ynrWvJViXTO1spwEB6MVhEV1NCKXZemcb0h3QBJQsGkp76DgKC6TeLnWMm9AKbLSjZJ
Rn61qFBkCQLa9VvWigQN1Dgznm6Y+DJJw2efUu99aBUuy2GIU7t9HWxwRfcUONiwJBdZ+SUXSFin
snV4XRZ5z1l+nVVeswB1inpqEhqzOlo2fjqkrDcL1YhtRMseXUrAmukBnV5dXSzAjkxSfEO+M1li
Vgemtu9QDVIpRXhpmsC2YM7EkZ2CmKDuAzBCBk3KHUlULsfejjWd9NZDN865TxFhVTUai4BP7Cvz
tOxOsBOMgfE1jZBD0naqvihFhnbXTr78rcH0FrsedmR7mPh+gGhDKbLp2EAxsLem9tNeqlSRW06G
5nZEq1OeY8IfSgRx48jwP/Cm9HGux3Z8z6E/9de5EnV/QO4HcqAalwSh6ZTXttjPhe2/SwLVfwxf
4nKtgdZMm7QW6raTHMjm5DMzrHhsrsOWs8rS6qnhSQQIhKh23EwL3twLCbfyjW/v1O4Tdix/FdHk
yRkS94A0czYVk19Fv3dMZABagt8xiHiiUNSsJUxL2MseTeZnOaWRtyEYL4zWGfrnzOYOsdn5W2XD
9ZEPZLzfeXBWJE1t0r2hY0P35sqCbTi5SHl6gLcRMZUlFhwNWSTL/o/fg0hFubQ0AVKKDCQVc45q
OAGLCqJ0jbEtNIdFNLc08Ymc7PARUUrJVGLx3K+Esa/c2tLzbMY7FW8wk4w03yZZZRDB2lXhoyBV
iLqaDSy8Ztl54RC+Z7mLQkGWaAF2uoA1wRw6aIaTr+Jq3gVpHda7jklJeQIEKKtD4vHrbJqyUNz1
ViHHjTPNJmY+10t47ek0x2Yb+7PV78MOv8AZVWFjr7OlA4tZBnOFPkj0bC67tB3jfRKjrvqNC5gC
hvZnbg8CckV2RptdiU0GyK5hcZITXcx6iehkxI4lpdHMwHNVZvTp973dBS4JDo1to/PqWnOFOYgs
ko/aludJjEQHaBSynDLYPMdnnobCebHFdNtPgkaxqTVIXk1E0wQXx0psoALtorGhRtxlR221vbMK
uNAtOAMRRij4iBGPXs48q3Sr9yRoU32uaU6Z34AzKh4bkcw5jZzLCKgWjVW+GbMwpkf+nppPS7Ik
fCiapDavJHKlziUWcsa7GDcT/BunBoH3nbeQ2SHMZ8zDHcqxkim1GD0iltOxqqpHM9ZO/9anbigq
3B8e+LAVauhu2TpEhJrfAVNFajx29tAgMMUq4MULNQ7f/tFxwvcR0UlADdjUidnAKGz6F77/9gA1
x1ZxN8D3mER552FeUMARFXogK+vnFM0Q08dhE+dW2x4lxKL0NKsQMcfcNC0jCtb40XedQ7R7g5tr
W0fS5K3hcSGsGPWKTorMuV9GqPMIRMzS/667whHXxs4j0uiXPIRih1ockfyNQswKWBVy6eYzgd1p
UZy9OjWwyYdYgRVAGG8l7QYOcFbsG4+sszuGbG19YWPp529BiIrmnNeZme9HUyPYq8q4jm83n7iU
iw2I0gAtO+YQPvQqYEbK2R5LCT0DNsiB/pe9YU4RhxCkRauIqQGx4MqmKfpSXYNsENCIZtbG6Bdi
pkcP3A38h3NP7HVohQcqwzREwOSjDEj2HSAqb9onI8Vq8xzLnMnTUfay8qsDexBRtp+Rndc8kYVC
tDifo8bBGbD4Q9s/DrbdC0ZJfklcyevAqMVlQ1QWspm/SlPT/O042gK7O8HazXS0G6eOKdlkoeFO
N66zgJjckYqYOage8tmo7VDOATrQpkliqthM+8gByCZPNaenYB3IZZy2wAaVzMrZbOoJ6vW8z7oh
jfPtaLsmeEqSJJPtig1n5Joj+jB/elCusLkqBl5b/OwGeTIeWvYqwLdDnTIWBQbXQlw00b6rXfmq
i54tcG6n9uPoLuVPjimGaAc5+n+51gaPilRHbyFA1Y8YjW6/alAVv8g+iveT7SztoRRW8eG02n+D
DR6/EyScDfhhSuJedi0RZ0zEOjKgtxiJHEwseQ2ksmK5/Z/m0v+TWf9/58S/b/5Wz1379293/Wz+
3bN/+/u+6mZuEVN3/1/ywjG4/c92/Mtnbf57vDg//q+gcDv8R0BiBs5U1rXEMGGV/FdQuG3/w0Yx
FdJqE+RlO3iw/hUULsQ/fBzVhIcTXYHWIsZx9i8jvuP+I2Y1jwsNTuDN2x/9X4z4TvBP5sZ/GbUs
DIM3EoD37w6+IktJlOstddQL3pTAzVJKPtafH5WXLft8wb6yoiixjvlo9VeX0ZXayGrRw3FhwD+t
/QnFD1mMs/zxjZcLdGKtBoEbIyT11FJm65Ky9HFih7Mhls07ZhNr99WQtt17MysH4Gtes4WH5DYg
i9RiXqXlpKo1XC4F7KoN3+ymHU92IYONy1F3p6UODiB3HboQagQ8S02M7iupg0ivnXhxXpvaosny
FxTJkzdJ4MnIulnzE1mROqP4sdk1FHg6RhZpCzNstn3dVVll9LRMKPrXOpbjFaslm8OsGqtHq7SE
oedjNxUXBUBoQgd8ayUF5NQVucHm4sisPbL8R+SWIzneRJK6IygZdTDoj97maJw4a6PAClYjldgD
FoD+Wbkmf0Xqoj/o8sezirU5k6MdMi9Y+rfpn1y9wS1p5iPdc/9Z0NGOOqNFXw9WHWx5M4RGnb9k
V2TX9R+3CAT5c0Hb7T1mqgqrjwl2DEY8bECsVofIKZ9CWMV7LJ3NTt2yPRE7y0AfCgNvK2f89VSh
jaItShvkYHkpkRnZqCeg8QmoY8vE6w/zcwNvlo0Ns21uC/vMHKPHFj8MzTMTZvBXDsaWD90v5ZW8
L2ufJXnwQR0td3HWSe5WI9fgAa21p9QHpcIIxTRuMISn1YXmEpoJsbR0DXDVKe3iRKzR7zUbfyjy
p54LtlhHnRMU3L7TzXcVOc6utwFmmbGPql3vvURhfBUZUHUEhAW64Dl+KHN2mWmcgd+tgn4VjJGx
12mguxcQvYjT1RjDWE6iA2oE75Xo2hTpuZk+JZ7Ba0x98SDAnhsSoexTRyF6iUx7pKeIzkFVLFfN
uOcVjrf80twsrG8bJ9m4RpcXRnfWd4juY2t53jijGyNdZue6CJhT24pPc8eunPjy6I/K6O5XfQvB
tslK8iy7cNrUtEwDMqYmwbjSowEM0/Ia9NxqRFywTVdAoFcitmLJxYzgbNF+duzyyfqRUIq//RuF
rg89d6HRvG2aRmJl39hW6vgtMxds+9gsmRIvj5KIS77NLO3VHiEN8v/YZ+tTKkk0Xj5+zJSd7zZO
ogvmDfueSZn1zKzCZc/r5g+p8vUWWG7xljiuflmKkKIFbGVkH6pUuJupjqsnQhK6xyWsomdrbuzP
iG8yuYC2DXa/1axeGxWfEvayl7IsU1BeGOzK2g7uOf78Hnpk3x3KeBpPC4uW9cIq6Vc9NsGmgFh4
h4dqujXTuNQYGisccQ5uQnBXTjVu8m4MwS6Z8TrbAgBvh/bo5vZ+nCOF8Dof4+bTKcObIK32agok
EfMVMwVqb0ZsR/52765Tnvh0hjp47YEzI+/0lqekcKytj4dsI2x25rRaS7WN4iw9oEFHC5k67YNO
wmF721Xd5KL+b3YdI+/vLRBMog44xYiudqPHun0ISwjJqR09wy7SOzZt8Ra8W/RqGkPExgRtDgdf
FKANG4rzIuT4d56I4npmix4e3dJdXqK+jH4hYfwFxm4byw4+z0UPS3pd7DZsNtk4Wdz4/C3dxAy5
Z1dGgA5wllXEYffQdYwB5yFCbBlY31nYPSTlnD1jpRqLlREQw0YYyMsGmTWTrIR4om1BJstT2Bnk
kpVLxT9652ZIxZ3oO28T2rPeDak09xK5z2MlzHAiKDLcIzvP/wJhGR4wrDVXBqXiMDlifpcdMrQ8
GETzgiQnxhRXZvlWuqzk7K2eWgeO+NKZdYRvdZ0h56lXzahxxTDjLtadrrKjysGn5i33LdoM3eD5
XX4vUxi+QMnrPJTA1XCUTpRsGQGjx2Jfbb8ATGuPQ+h0O0O68zZL7PxAjox1aW01P8BZJE44ACBA
Wn1qLiiMphdbJTnJa2n/ifO42VXcWHfEV6RboQ0P+TikJDWA4XpyNcJXXCUnNXjuhgSIuxyB3TPj
cWdVSdneu6KP98zg0MmH9bj8VI0YLjACOHkB3TdbLW6WSAKjrtpHEM6A1VrHPXUysDPnE/FsfKyI
PNmLZvB+ZzQnv8QYmFOq+KKxwLOjl6woxodMZ+ZISdshCuytPSevvYN8a981QZHuHWQveJKY4rtI
HE16dlgx7odCdYe+8UkIwX+EYmxq4QNG+ZsDNGg76FY/MwD0v7w+cwaet1y8lF4hNqREM8y+dScX
dxm8q63L5e/gmTCGjxnXdwxsug0QMmtjj8nwu55ca4+hRXyEqlswC4+5t+pE6b3zIyWbMbiChMoU
/nxf2/iXiwKoDioUZQ5z7Xm7pGTR03n+ul4Qvtut6rdyIShtnJrsweks9bercQmwBAmZqOMtDBHG
kR2yHokYimhzyuKJnIH4zLKGVyz75TjOS/vgZI59isZWHF2rVc9jM7nXwKu9E5vNEKPHrOnGXUmI
QdzNoEWhKO8bO1uAgtNCPNlYQ/+YoZ2f3JG4RPQrPREOerCcRzQZvr9q8ih7laxxT9BzmAyRS8GE
Ef/bevJKjnuWXoSBVCK9TfNbF+KXTsSJWGd9J7GFnnsZMfApE1Y6k3J5X0zQPoRy1sMq9Ovk3q+6
7CRN2/2p3RwCe08RQ5+j/laeTbfbSestNaOHbtNL7nRftBsy3fInwBjFD7J1iTECItO8Fq3Vn3px
ZNWP8h7Cq9yk54WBWg0AdwaNnQ9xgpgEJ4+TedZrWsrwKyN5ul61dlx+tmjbt6E1QwJKalbOSDYA
i9vWqeuK4HHCYomMgBS4o5cSdKBxBB1YgaNj6VGHOds6Cuyz0+v4qKjecMYAQSXlathj4XC3Q+FG
R6sV2R/TzBaKZLtEEB6V9rkpZwnxHIU/M9nSfc1QHewRnEDbT+f0qlSYHELFJpyNgHudnNgcu2ww
hEunoVzHTJwLDM2KGX0SNDy/vm9tQIYwKy8zOb/0SaVPZMdFF7d1pqdGUWk0XMYIkXEq+sSa3Ltm
nh652qrjzI3zyKySszUBhwU3tMTnK4veOUEfR85Ree24b9oofHb8Ub6WsSp2RVfzpcboY06jiKx8
O6mJm7vypdokjddpwIKICPEas20pzEemkmHTLUV6mnrqtZUgRGpHsx8dPUwUL3PThx8ZkIaXpe66
Z0PXfHCDqvvyJqgybPSmYzNLi0dcuZ+Lr9Uu8kOSeKJxuzDlXRXMnTeWdjP8yFNbPnudGQ82irtT
BhuBGX3oTrsuJtciZD55RNIyXqdo9vUat9xwgC6IHxzeyhaHSAdyN7Plt0Ib+lhYSfJ7Lst4Uwsv
uqIC0YhziFe61NyG95bVOcyyEu8hD1oE4bkko2uV1Q1SJfJnk+dCAAMgKYBUaEpEdw/Nj3GuXkKg
9oOVS7kSug/3iMpoxqsBTz5zJhsVx0Bp3ek+OWYyG+/YItUPhBgj4fDZ+UyBdq4xOj4Ua940QWRH
00L/EIi7IUzFTkOwJYYTijOGdRxtm3okaCfGCXtAMeBDX70pparKxQaaFunWsIp9t0jf3bn9HDzg
VU82k1DDYZn7nKAt/JzbgOUrO2/XnV8HvwjPVswRQduvRtS+c7whmyXFECHrMzBHhTBNcNqrYZ7X
DYP916URepcV5Eng7+E+6ahRrW1WOM5jGY/ADiEtritA4QfUvOGj3XopOt4cvZwTpdjn3SE7KxX5
H9h66rW35HIbx4G8YheId8bx8mNfCrmTSVTfM5xQx7qy+RNyOKyHIfR50nU/bscccS4nrDV9+wVg
Yr7lLKvQ98it6Pv4Eilj7yOcMqegXWJvTeQ7sSvBuLYWf4Jl3CSIUgUBTIl9qLNxeGBoEd5Bh74B
t1jqb9PCD3YtpIJmk1tlcbJhjf5xmfygFBG1dfB5uF66To7fU3RTVaLCe3ShTKyV9OK/YZ+bfdf3
weuEjvHiFhMZSYjuvoiCKJ4SRFn3uGL4vG1PXYIWESwqF0VqDlf+rkyc9Jey0u7vkNbpI/cAWsFx
MddpqMwfrA7eiafC/1ETJJOI2v1RO5H+UuibsJFA1NjY4Y2TGNhe+BobC4VAyoYXEzbbmdvq0jAU
5y1Wo1/dAYLE+JJai3e2jKnukU/Q3YwWzx9arGptljjd9VRnKJpubGsWRsHX4OfVb99NW0y2gb8d
DFKVuYys6+x0w51MrfwVWAqLc8yAzsrx8Ln1gbBpwXoeQBtAAZP1W6lAr/qgo5o/vGoncdYx+Qpd
aFmIE/2IvCuCKn9ZXKDFFjTJeCBXJvuOfL7gKz60fIVqL2ZW1aCsda2626m6K3+xgSVhLk7iX0kt
QmQDspuZ8SJthnkwB2uDuo+2r/P7H9rWqVvBWujvvSKvvvlZQjQUysAVGonknIQODiMnre2LWPxb
x4jBElk/an3HBFhScirAaCq7V7ekt0p7S7ZwiTO0fv48nbN6KThkGlD2TeuS52XpdHxCvsKQrLWt
ZhtXIaOFdEI07RJqd4e+27mKgt66tq3wZ/b64IqAYTqhU4/OnbaKU5Mt5YZuaHxQqAw+dUoaPYCw
XdpE7VkE0ttiUtacmwEYDSLR3I2/mPpUN95w3+WlPvQi0J/C78Md1kzgJHRgWKqreLsstf/B3+2S
OgJOArmBSIiaSvWV0JXwijSPOo4Z4M4wz7hnWd+R1UFkzz1sEDa2LewSQvEcYheqdj+xiIYK05tn
UkTsC0LeCXl5LfXaIu7iOoq2OokQvTEpFEJR+gO0AfDEt0XJo09ju/LbiecI4eIHhnwUzotZUoSd
g/uSxMaQKVEWz1BTMAH4MSYW3xl2C1uoVxdr/Q/8G56/NMzuZmDoa9BNPKKRX36MALeBRWEXIiC+
Kc+BU8pNxBh8jR1LXdhmSRAHt+9WvMT+2R7KBagOSRyTvUTDum9mxtJ4iIqz4KXsvcnud3Eeu6+0
/mTG5Kl1mOzphX3D8hxV2oNQ05tdNVT6WhWoJwJ/7HE1SjbEt27pOMRkfKUp9lnKkGGdonS6Q7Pd
E0rVzhhWZPs79CFAbInD6H9nTGBXOZiVd6EMTq6q87vVFE0QF3RYvfcmeSZtizpIO/OV2Ar2ZLkR
3N6otA88bFjniJUyxTro5ozFomMtf8Kw+GXsot5a7uRkuy7orUcILda1rk3zNriO+SutyvvOituL
1oPBXFXbyc6uxnk741Vb2xgVGGtDnJybeVmVVXyaHJMh+CyxgMh//t64kpvzbRd1mDjTD9imrKuP
JIDcAYZBXMRoPWdRBx9sYRKEBlgAx4yM4XJoCadmp7lLSVe863Sg9lL2/dUwHrsbmF1PG3e0MWMm
9MUMJrRnGCmN7LQjWzcPhmUnAqUyMpzYgXMafJfUHSzR5XPnFunvrKi706S7YcMTUT0pUrK/Q2wc
7C9Rrl5wybAqbBtAxWFeuMQRDiri/9eCsiAZwnt2gWIPihtVQhHqrd04b+lNEph4lfoTifGA2Sfh
Tagxau6meUhwTme2e2lmzoODXVH3S6BN43q6HXM7KtTo2JG1OW7F5OrvPiu7cIOJdGQ74I0krDBk
kIdlMunGcpw0R1zVWpiBEzs+lDSEiJys6SnXqK4ROLh81ImFHUVCzly1hZywg9e4JMjiaTMkcw7E
JCYk3LRt2r6HvC8O46xebeykz1wmgG4ZrKImBy5H8mtQniAwOD9NXqi30U7CdY3qKNrmaWF1qxZa
098gZEm7ol3VV7L4oge3N7mzKay8J8ewcMU7o0FkVUEEDXWWYuS3KAICAhjf8gKnzCXGUhv8oTpH
9AzB8TgThMAmjfOV+kUnwwOOLL4I7eC8uDS0O1MNwa80YTnpsAI6+05RnoBeZeSYZRSuDXfKXaPx
RsW5Zw2rbsn9YVehXhcrr67HN3hjCNER1M8KUXWY7yud+FxapDi/qKlK0NQxcRu2fWDwTxdCXETq
KAAp2EeILSvGx2Jg2dsHo/lmO8kgS0YL2maEpD8IDYMtmYvBC2gOe43ftL8f/JiLfkiy6ACazbkE
TKDYcHdD/zKy49mLoc3uyjFW8GyCnLemiLN1PJfLY+N4w+OU6YFPutbVGm1VtZODATOih6l77NIl
UCs2TwtKsxhpd5y3054Fm72pLWgpJ7a58Jo7ZpfG8vlClOzBqfwibmCcHDXOzYTvRuqEy3PWmA61
QU5Wh6os68e0dXxvd739Yyf8oBJ2910WzJ8T15pxAvY86bwcJjN2E91hOHSP0ABqdJqGxfCc+stH
NGXNQ4mCdwUn0Poeme9ujd1n7KXdZuLQH9UTEs/g95JbmH8IovqN/z5jqVcAnYZAc3X5jH5rRpfz
igPeWUHe6uK1M87ROW0apoeENT4Ag7tZQfvSPS0q619l2Ll7PoNhk2RYAGy8pAi0YCKhLYDjuiqJ
hzAreLa3q7DxD24G/YdLYv5D08c4JmtU+YCvrfhSbuVxGKC4+FjckOY2AfW1Wobc23k9aIh5LKZf
ARH1qzR3xvvUJwIl9ZjKFG7+g4FptwTdS3+JrHVfx7RVwd4dnBMZfQe7lB+iy/PvOMG1ApAvusog
SZkLkEqzKnpdEuCThAgsaHBvRk75ZnDqQU2i6cL61yNT5ItS+K+aJA5mPF1T/TJimE5kE2FbnSxd
gu0qvZvUwOgjmaW8FU47Bb9bVBacAYmy77kqJSZhiIEXyjSkf6wtx1UVGXdDcMh4nDAEXnonyo50
cKJgCS76mc9WY/yT/AkISzAc+6GLb9SywQatmEgrYBNzF52tVFHlgdrodo0n1LvM/PyjDdPlOUyr
9LknCRANGuiNWQcWzjVIcHNvQ8uTguAvO54g/hQiR240g0PqsylTTBDD/gX5RQgWS5Vn02K5c/rW
ARFeLPNJRG2HXT/C7O93HYwAwQwqDgVAgxJOQdJYDwj2q0OcF/G3dFRz5+YIwCjnSFJJPXJXWgcA
TDL0JwYH9V2NpPXViYrYuQUfxQffBBhlqkG9NrmofmXoje+nZuFGxHUf7wIEYEzae8v5jBCXHzw3
TnYDruX32adN6YQ0eD/+aeCr4LKvnCwQqAzlc8CtsPFDzzyX5Ojd0RKgaUx7NPLCA7wwlj6NkCy2
GdyiK1SI8lP5dr4lKYW0StFKb8dCpzwNga4fqYjxNmRFegminA7WhDXOIfzFT42NnWENC7+GhING
HrBXAwtJB4KUNCJlss2CD2bcRLGpPqkX8Lh3o8XBp5whelE2zqJDFDTMT1vLQg4sa+eApS2wWXP4
uV67XWxe5zAcL+wXWVZYxlMsY3xEae+mGlH2t6NXQ72nCZf7zOHAPTacr1R6jYvovJxsLvGAdJxd
52QYKlrpOp+YavvXidHAxp1C95z1Vf2FxLHfCcTzKNX7UlOdo99GIeoNlBchQebMVEnGjHZdRIQT
to22o8s15bhGg04ZlKGQ6jfo0IvnuGtTFOpOl/B71hUQmNxYyac/BSTA626xadS0N8YbiRScKqbl
7EXjnN7VLr0iQBLBT9yixLr/oO5MdiRnriz9Lr1ngaQZjUag0Qufh/AYPDym3BCRE+fZOD59fa4q
NKQGuoBaFqCN9EvKzEjSeO3cc75zHNqOWjvLq7NbJdvQWUsrCH6ZcB5sThsF96IdqHw54AgDkCFK
DrA7EpFcZkAuulhP6r45C2ehP4aUAOk275pyOrBHDfcVLUfRmYRN6H0GJuZQrhfN9j+1oQV1dxEA
H4u1VIBjSKHQL5SQn4qhn8HT2Do8fta2THXxJ2vjOL2y86ieTFtQEyPJDpBftqOSJVCeTn/sqWrp
Cw1MV2/zrB1bpgqcJuxlW37XceX4vyb73okaT0jtG5PoQqybCmt5ZlU0jeLJ96+W1dvgW5hqt8Z3
qgbriC+xyeuodfZ0V6Zs1kCIrjF7ywM/XlaXNou0Mujq6DgBqcQnpXr3YaHN8ddo5k5uynFwj0Dk
2lPbzMULdyY0dIW7a82YXn2Uvk6XM9uN+trWefp7IQGzJyfbPuuF8MUqWg7MCO20mltuhysZQnMc
wZXs0CT4nGm2eYAe5ql/FLXMP6W9pObQaTEWG+Bo7H1IS8Ia7nRRY4Vlj7bsrAI30YrYHzfITA2I
6ADSViwz0dRwvaQPo1DdsAox3Z4paUmv3OsbOF0tTZstwK2dDF1CXEKKb4QKselpxtmKht9CREjh
7NtEXPHl4AFsFUJ4M1nDSdZZ8LfswZKbaEoupr4Dznzt0t+LyvcRIU9wImQ6/9vbRfEFJNsH/5b2
/Ke5nMT23gPbcKw07sWuNPdnykxoHqoEtTYiy/lQIlW4Z0yP4sqq2H+977+eR+ROkqmUbZIxn6cP
XSTycVJ64cWLyhfkt/Q0VrW7D2O3PyV57B48bdXs35zpbUaOJRcwtyc389na+qW9kwrVY4oypi6h
M+41kZs/BVE5b4JuEdOK4cbX28abg1fgUBk73AZBpqSpKaiZ7rEv11zzBTSFyHoKrEyQ4S7Hd667
2mALbNKjMp27thrPvGkFPAB0aWOOaETOLkAtUGtid3eosRuMJ9J/MNpyO+93bLrGLQ7GGZVUqLdw
odxpk9mmeMyJsrz1hUTu4TfEIsGa0gEfdA5AJXFCd0OHcIgHdpQXt4bMVmLf5pHQrLtiM4l540+w
kfDaA3QKR8ZFJ+r0iSLpiBes6HOQP8VU1k89lZT30mDAl6zLc3q6/2Ed+W+5aG5Vwb/+X2PMP/ti
/keVWXj4V/7/7plLBWkyT77/xUFz/5/8p4PGCf6NrxE5BRgQsMQFzOf/cNBQcuFLgdQmXMfFLKPc
/+ug8dx/c2RAE46jfCDVPvjh/zTQSOffPA1dXXtCBLgfAZ//n//NTzb6Uz3/hy8Gy9G//Pt/rnlw
qdf5V9Ixv7qtYEIrT3n8LnCH8M//iQ4dGguJxPaLS0zn0zrypdH2GkcFadvGzlg9d3AdE7FRdVOM
fCipM5o2C0SDauKwcq36LSW5av9R9y7OJzyuoMd6NY8/3YbV9HcWUGp34KIv1XdWd6OzqsAH453G
OLic8OnW/TNJoKzEOinbTUc4OWdTnId7u0ntMSaLY8gX40t0nGdkGzbvaDeqY/tjJbe888Q69QBI
3LqORMezMm5ZPFiBzK+DGZQNmnXBgRyVWfdCgFi+k91JLfYfXlp9SBohC/LiU9/d2WmeBNZqFcyU
zKq+YM85dkVycaKW75fK/hFiD4j1Nfmk2EC3U59Gr/DhfW48I7mU36q29IObOoTICVP2dE4P/XCm
K3gEOTw4OYupsjTlpUOvq87T4PGJZwKy5+ywjMJX54LN3bJFJy/MZzFmrk+5LH0/R7f1qg4Nv3a7
31nAaXPErIxLyOrH/Ee01HerZ2KNTw4LM4alKvaTN+A5XMFsj2Cvq3EYKoKp+x5fxd4pzN2HkLry
NtrGb3a6iFhpslrFpRN5mv2/V2NQiaesdNdUFFtAETwmmj8Juwc+VKUsp00JW9TgeeqIkUJOc6EO
qoQWNB6Ktgl2d4bdY2R6EE0FjR/iQQ1jijN1ip3E3tZEdybqGEHdhCH0UQU51Fpa7OhVSagXZz+/
05dCqDo8SQyZgBQa1zr4U6q3Yqz8K08yrR3YlzHCuP6UyWaL2djqX4tCs5bqtZ8EGXv9uWqfPV1H
XO+9Qt4fFjNgP9wQVOBWR/1nscAa63Q3msdcF0720QhJd62m7swADKOi5qBjFQdcS2Wv9W+yjZk8
jnB4Zm+nMY/Oq2GElr9zUifsd8oqPH8zBLMZr4XR5mFxGBm/HJ4E8THWdhZzeW+L3mVsvw+WK5J0
Xrkth8wVb6gxdnYC1FKoTXAvnSVjWIbFEZ1qjJ8xgguY1MCZLVhOQ+Gxxi0jZ/ohRcy2ZakBQ78y
rdrVYS41l8dARbRUhoMEHTbamAkOQZgwBpeThNwyeW7CJdUuwWCFfceoOPDB4fYpmL6dz1b3JZcr
rpUR7jT+5PNmImkR8Ffu5jK92H6LcIO9I9JzsaGph1C2IuyNU8zUKVDZjfTk1NJuUoKOAm7KNgUj
AdMgRwFTXucFH8FgB6zvSSQk8x8/nirvp/HlyEoAREpmO6sUfSnCrdsMnqGTpaq991ovAv6kNQc6
WygJV6F/iZl7LA0HBh7GruYTaswp6e8okVNv+QQDsIhPhfeqlkRP+2keW/GjFjNZBxF0BpglQBF1
C4nnIag4BvqKKYIhfxtwO8BHKPG7bXNWiUQFFxNeQxvmBgBJBpkDlG9E2lDIojoH8FvAZM9ekp0a
YfnBc1SROqLZFdI3FAK9ZZaW1t20ZhXovtS/rTuMzw3sJSlvhVXS5NiVSVruksT2mCT9LhGfSlcz
B6NHrGbfzzhePsHDWUwNA5EZtkT1/KmgBCb7Zkrs5tZQBubDHRFcQ0DXys+CS+ammZzpSAFs0J7D
DOBnN3XgJxDzlgd0JJS2tCGMWuIE8faqAq6TraRjUz4bOMlwJSNWfTZRtDyKCuUMZFBw9nLk/y6o
WsKRXAWeJBMrHmR8WyDiEtDtvSP8VVzXwPWIGn5Fi2W+Mra3RwIieGSqvPXFYRxxmtuAAVrWLx23
cjbDG6gq5UmNznDUNakq7dThE0wA7YGnHaJ3Pft0zne5ow5QsRqSQkv2Mjojlw9k98/QAe7ELlTO
9Y4Nw+QdweOD0Q15iMVT17g19rMYvsRqnkdbr4u+9S4yjaufGbrmZzYhHJKbaqIL4e9sfnUhal4U
09TKNs1cH+eSCxAbBmnPl7DrIZSs8UJphj9sRuWJTIClLhDmuQEpk/SvlRO4rBzHzub/yhPXWTTx
LnSRuntiXtNWk0HCec96k+AH+fdne6FmNqNiF+iFf0PecPSK8MA9qRpHKBcpAUHMn63VUUiDhQDt
OEnNx9yM2Xvk4TTf8mew12EA1WcdRbK+NLUzfxUlLNwRassT22nOhWj0kOuc+Eo02jrBQoseuGVx
/pCSOTeybMNXKQfrPAN+JTvBoukSwTMZ1w06+XEMHbfbd1bKFhDZCJbPLKwvxAf0nF4G7Il7Beva
6Ms4xjOVpiiULLFYhZCN+NSG6mIyhE17xs+48CfourdhRpBQ7WxdNDGNtTt67llJNv4sKnjI3AxT
+KxRk0H20BTHR2yb9K3Ns8yIO4LJ+62s+pCkiNeA2LMX2hXS12xMWcfWqTlKwVoam2LarVg26E/k
j/zLRRvaYnPm2SFdcKJEOPqyF0Apq34ZH90pn8/hiHG1wF54lDkfEIyMyUlj8OE65gApn6F3sx3N
+2qDrjyudDL4VwUUk8CK4v6Kh0aturYHpeP3nBsZzt5vmWqJCQceCBCb1kITqHue0NwOXtk5pE/2
REs4GWV9HtOFBVs5c//CIvGWWAMY+SJUtGSlwaMacx7L3nW+Ufk4DLgrvgLUpL48G7Lg08UGsOKb
7jz61AQem4zpSZqFwoJKBI8YfvV3pOY/WQ4tpA6Nj94r5R5KVo8LxXUOsW8HL3hh2C8nULwJutkk
FlxLPA3oqI95gmW4LvPnhqriFZMsKBMwI5uQYWpVO5S99qUfHAaoZ2cOY1iv0Rzvh0rau3mOyKLB
4jkDrqUlIy0afQ6qmGodf/BvnUMjdmZ36gFLkf9iYRf8cLOwPGHPxrEQtmt+TNmzLIE91HQo7BSG
qo9oMeBAbHx5wFbxSdmuc6uq5XGeMImABhH5poKsclEBI6npl33q1DBNGvnlmeFXDPpjHykR7vw8
TQ+dg5ujuceGMjv6ZQYMwLplI5jwWT2kRZpz3s7uljZlXrK4OeUmsR9q0+76QBTPM5G8Y+d3gBOT
9NEXQMAaS7DO1GG97/yxepB9eV+80bhNILaJkmeeCVHtyCgG+d4PHSWeqzRrH2UfRn+kH6Q/BGbp
K9RM2hMrg3NBxfNDGk418CC+FhOHncYAVFQxXPPFad8bmTd725MBP3z7GSNGxJ946l61e09+c9Js
IDPtuGTH2GES8plFXgJMHH0YEUHxQyxiVMj8aCxE+GX6HIEpBtlmMMPWzIQPlGN552rp5x0f62iX
tkB5sN+wiaePe9DrOm6Ds8jj5ViCRFuNpXpj7k2fTUeMJxv6PD5QVMkY2DVyhrJB6YdrhupCXolu
FOwEGZKAYg4Pm0GQxp5Cru2g0EmzldgP4r+WBfdlIRhzr3SYvVeTdliLvcGyvntpO+cw7/rHVhB+
IztW9zu+r8vaJ87/K56R1qS2CyJnbfPGY63X7YRHFZEGLO7sBJvCxCHXoW7Beuy7j51CW10mkn1m
iqpL5TG7eYxDe/ZV0R+X4mdqK4MUMd+Fbiq4tezjmrGM+xBTIdy9FXwU/mncs0aKE33u6iz5GGBA
MGGj4lZKlJeJdw7TAhbUUnZHHHPhLiDMiNApWEbZ+Ew2nRlDbiBcLFaWq7wf0dCEO5j1/ZnVvr2b
qDf+YhE1HO2u5NuhymITAfH8C53mkYAoYUA+LJeiJA8b+xi+XNkXO91009lZmicjHedaez2E+zzz
j0Ww6E8Vd29ljHEbtS1YKIeIJyJ0drhprPKhYvQ6RqLMd7YdlHswToQxrFC+ApKK9wHy1Ksjm88+
KzyY+Ez2PWZzhK2eA2cqU97Httx0MWhp7lrtNYrS/ODBzF+XkMXWU552j00DBZvNSjhvWpA2ayIJ
gHnJSW3dKLg7cwsLx2kxffaj+dEEcX72skSRTCsUL3n5ZVg5MRUu9j4AIpuvNMaX8a712hsjlnqX
qkE/kAlxznGSXA1kSZzlVaiOTsZD7Kbuaxbo+lYm6IsRcvInx+8PnFJw9hKCJFIx21gOiMUGV4wy
WuzY633zgM0Hm+lwq2ZZXeeq9sG087NuRVjuJhVmz05AyqSH5nrBiCo3DAMgBqb6VZKagVIv55Nn
wFPa7f3+y6Llby6I7i3OFOOhx6Zuz0iqxQBuiIVAfPUn63NgHiaGygG2ihovPZfUxh9MKpbDvKD9
dXMN1Ua46NSE/sLHcWTVsMavEO40PIaTQyKPnSm9ECscbixRe7/Fd2Kib3zW9UXXY3YsOzVuBaGP
V275bI4YM+6P9VhwNYI/PMXzi0jr6CWqtPWK7if3Cyr12dg4WIhNlz3ANnjvaOtvnRUH30E/1i8J
uRjiOiNX5GApCI7MlBQZTFK7NEdf7GwTYz0Os/VU5P0rCdNfnQwiiIl1NiAlNFioqoQopEewkh8W
KKAnMoTZC/+l6Qp5hySgFukRSF/5xmV3+Jr1bD+HRAzPmazFlvxu8dTFKj3NFUNIfke+czoU+65E
LfXH8u5cmz4k94KPoEriH9plseFMjr/l1fTXUIPhMqguP5Elli9V1d8qx7w4LUIeOIzpHNhT842G
u5z4zPQHx67lV9JTPXancTxFQzW917wsHzUcNq4cLVNdHPeA0VrrvYFku028Lr8UKcduyz36W8UM
BHrG0ZrjsB58OewrXN5n7N5QdO4R0FLH2Un4Po4KckzFxA5nCgwg8MIFRUz39q4TlfrkhjLhAnNg
EwL8a/eGc/hUQ9m7mLjFYW5gIXkuZ2dE7gQZtlqzHTgjQUPPpMbgiGMTtQPL8AaoYb+pIxFugtJ5
JJQRbqnPe6tF2WwNYQpOKeSEpDVPHNjjn6WliAaRsi73SYQXVmAJWNcSQrGUnnMEvPcs897Z+64c
3hOi5lunvn9UVDARCoeVnui+2VMDWd2qQL1AHGaxiun4CCQUonULp1NoGiqSGs93nYWYIh3wYdXI
vd6y7f659X2Cn2nqJVzR5qBYx06rkK6jpoW1mVN7F4hHv/Luryy7EuXY340dRoeIJeYq5G+C6uVB
HdI2aQ+LD0sjbyQIgngqj3zP+zOruvllCfzkJUSBPuMt5+7piJZBI/ZO/OHLU9HRruSJumHwdG9e
3YltYKNvO5m/6iq7v4Ezzdca+PeN8H5xtW18OSBVQqiPjfwxZvOyLmuKkpIytM6WdDu8Y7ZKDo2O
oqcOX+0eR9BvDDDxGSLADEMHGjThTvEHxrXYhE6V4VtDIDzlRUtrVMLQRnQnjraIlgHtAVxr5QLX
P/N7+enqpf7Ol8YPdhqlcYNu09E8oJrntq3TR47dgSi8nwHS5rSMDn6Usa5G+PxpA8Rb55PlbUnK
KsYb3DEUO4AHaeZ2ONkM0Wu6xNIN6MBgzdW1POV2138UaXtnMYzqucOYvc8dfGC274XvfJLpzxEq
+04pZt/SGl3AcvGB1ekqPdts2Q+DjdHCStDrGy3KijEZ5wETMBdGr8wf4sQeznJU9h41y1kv/WKd
Rie91LMctiWegqegxdsA/aYENh9RFwQIyMY1GvLz7ZYJl1gffaGlRLtuwcyROyh2ELSD4jmZEidl
odx7W2zs80YJ77uNazogRti+zVRzh64WobdOwHubpE35SX/DfLHrPju42PjWcNbMszeVyWWe6V7s
ppLNYjmXO1nH7IhCb/iBWZhdogPABnaMnp8m8FcfIMjHHf1I1U3CqHVXBEHaS+4H/TqEjvzUzGLe
8wFhOdAPxW9F0DdcGUzmG9w92Rfkzunapfp36LvLQzEt49GNkWVWNb6QvV9EepdA89+6kFlX9+v9
RbWNpusKDhqNdONWRZZu0XPGhqavsNREYCzrBc0UHcxV44uXzslrDG2I7Ubl7W0jl0cTlyoh8mfD
s1XEvfAhkSNuF3O2CIFc436ZHoKMtXiOT3s1YkrDqTHg8bNgbO5MydeQ2COGPO7tu6keACGpKoSV
l+L8uueFutRvdy4rYVBpjeDL54r2ToJzMu6nUBBQ5/t9ps345rDjwbgqhIVnQWONbvs4fMHjNm8t
Ey/ZCroqMmcGRpJvkrDIyFucf3dtF20CQUcdMTnJeIN1t8bAUvXtWtgC1K/neFv2oP0rMvzUHDo9
JdOG1xdUV2rnezfiWru4BTVZ9DhwOYrbLY4WVoAUO3U/VUGujTG0d76tzsQ3NWcUEvClGd/u1Dak
qErv1TyBaXBsJj/vHoKU7cQU3SjEn3DyWCJRhJCuo2b+HqPcfexH5k13lkyUlp5edX9v8MPz8Kci
pvXbThzJb8N3fkQJOznemuFFspl/GHiJHS7ubFm1ir33qOKmTjxWPNmNP1xYo0dHpSzk8V4iGDs2
DFAw/WKf9jGGO5Ie0Pi7F+JrbCd5OrmneqCXFUgcFbo/CoX3vE4YOqi9KT+6YSK9Ty3mumgAWptm
ecAgxP0EfD4yI3A0aOQHRts/OukfrLSr16hGv3RLKJS/cHalfus8LyxcKSZyGvaW47KLU6heUEwz
bOnkUoAttzsa+ap7z1+/gtun7vgEpAX9LicO9ImPKzNLzRayOtXJ/UORWy9uDbGI4fU2qHJD9dTP
KLK+WM8zOREZ/irS5ndEgAmxQjtMICkwIukWTzNsXpAH/MQZIxr6ywSaxCzMq9VhaF0Flc7XY5i5
lxELwA4DMldelXGvUkX91+RO/rGkycH1ODSVQBaPe0SdgbQZHThJwrW/FC3QZM/5nhuOCy7m3p5j
+3WS6BEC29kGMe2ymIY50Iayco87vCQDodQMSw1Psv3ZltH03sTCbFobaDWCebxW9IyvWmtJntsx
ru9lYuFFaaG2jSOvaOhvTUSYtbasN2/2vMdQNxdvhFDN+5SAmZj0M4isM06O6RHZRvOkcRcFKnzJ
MHX/MpIDsffraeunKAoYaLgGsdU+1hE3UuBw9kpO47A1cPquOs30D8cBcTK6AZMbntIj5s7uhxhc
yjRD1+WqDcL3iBvyVWRQ+JY5w9zbNuNOctk7hEtlIaHM7o6VSfCssN6dlV+EuGUy/6n0gjvua+iu
ttdbq7BOx2sleSnHRdO8JyPzHqZZtuIqhGExux+yMiNxUzgj6ppXsDOGdQOWIrF4iRvX7Q72DKMB
ENC4T+sON2uPRw6gnPyhHQRWmur4BUlprhqntH52SAIvyreovoDOwi+DjFbZdfcc4fDfd+TVLxCQ
xlvkULt49zg8dpRJoKLNSuyspfnHeU4XC1nw51HH/RbDQktX6OzdWERV+xrB7mSEnxxMoKhA6Dzv
WDiIwWGVPYyKqNGkUaRlBeDesYvwoc3H5dTTfXoq+WP9WbT/l+UNVtA89Cnd8qEXAswMwFRY6XWq
Ys61tFc7KxnDN8y6KLUp+fBlpiJx7SztePMpUWywrnjBucuF4S4x8CYMszOtu3+kj0PpXQiqz/Rn
hmMPamxJKZebKH5kQlZiJdNaMdtZLfkYIS8swRBdQOY+5pnnRts66RTs1u7LN6J64UMCbX7ScEU1
X5WtnFCRCF0jc3e9/2wLzeEAYKCkoiBIYa3UF2hjaHF2/yjd7DUkkfbsdaFzRpAIodWSByDJVyWP
6LqUCTR9cjP1jLMRSBSHmAW/S+gGw3SPuo4JJ7klg3ntw7x4qpLAPPIHYT7qaATcm3wasIJ7qJtY
xSu++nO1p+KNAimTV5ehxjuIe4kbPHuqix6K8jkwWn67sYXiieQxXVNai6BjaKIY+FcO1HP4D2xd
8F/pHiAKRs+f1tx/l1mT3Qth4vYdYSqNoMmo+MmoBJPyPd5a13wKsT7QFEvtbHnIFggf3JuCzULw
eNO6gFLyO8w6d8b0BVNcBSSISeigG/cFa/34qyngks5DYKGetZ+By2VkZXsN9Pi++0lhyHjkejcj
RjIk+QHtq4q9b+1VF9dj2id3TdEFlBmaL8QyT1sXl8/4MvALId60LewWDIHjgsmKAhsLi6QI6/qF
pXJxTZuI+T/IpLhxsVfyoSwq9TGnftgm6yYaymrd8dl01k0yecnaJYlrfhWmR1Gx3JEdjPZSH6e/
T5/lZ9n0ACDwxMiGsqm85oIlWxi9Xp+4v3DVBixpjYtlWA4Oc2Eculcyu2676Qv6ZXdT5VA/M3nD
VKyDxDP2ilUGTCY3x8YYja64dqbJq10H4OutavnCo1RWzWaa5pIu2aTcVZOKThZrsOiYNGVi1rDe
1byBSKl/9BJH0IrdOv++7Im68+0B1stf9EdvIu8CAUmfUMf6F45M9AVHu6SuC7cBHNXkhNe7+Jfv
BS9Dvfg/Z5ZD9EiOwPNKTZcrcAuSSjrf0PsXXZNCiZGXIJwfnGohO1E6nbhZrguCkdp4c6zzVvYP
Xh5Wf6pSji/24PHWU5TrjEcrpPW5zSL5mcSjsI99WqcUeHU5SUNAe8SIcg0Eegmq4VGOQ7zgvImb
4JZJTcke3ZaW9y2klZn1CLmW9F2A+xfgKWsFzl+ur/kk+CGS2kfZUUZm9WMXGwtFCqPLK/Qhclap
L+3hLQ661jrmRkbxL2NJ+o1zi6cH0iPFnUlX/XWHSKYHJfm5LsIdnoY5SvaAMxFvnKErv2Y+XjuV
ZSm3aOPlkE4J9WIM6BM4ZQl9TxCQh1uiLG/HD8w9G8tuN1lMIkPl7m85cqDfj0SvBSfIva85aCxD
jx5XheNkxv4nIy90W9Het8xdvgGoYQhbx5JLd9YSi0EtrpYRGEEj6YdJILy1rizW9iDmvwEfgtfC
DeCIYitQb8Qe5QteIvnLJl5zW8ZRf9iwobeBlZBzHDM2ucCj4wfyOhja2Vf/qryaiAV0Mk6uniq+
uWFVy+rdAytH2upBUZOB6kU7493QiwTkD6P4PXRNcRgallPZ2H3IoecwFc0JzA++367omhv8y3qF
URfYf5zbm667j1ckpb+qavqOKOw6J8qhQSf1zDHONA78kDDmKomYdjmhQb7GDJtuapCE21Gd7HDQ
+6bklR0Hpt6Cp2gNvqt6oejEPcSWqi6kvHmELXCdGM9NuVEOtgWXyeCS8FYeaaf+yKfY/YEb1fmZ
ko/dYSeMb9Mwq8egBb9cB+xSmhLW6UChzcFf0uzmZ8NyZDfzythNsSMMj3GPJ4G/YrCIF+yXbLH6
AbO4SIQ+8PT7rz185TcVsZLUVa8+cHzymU3AxGx6q8YrGg14GBKQgGuOKPsR14xYtexoP3TdZbcI
UuLFdqdhg+2huggl3jiR3NudEXDqIcERizLcWV3wquwMxR0Tn947H1yD6/QuTy/Kq96yoD/Zo++/
UonorecB5ENj/57maCThmCA6OKitp9JeiJzD/GG9SPOlVxHtBBdAT0EWlbhCEOIatm4r27EpOwBv
kmlfHzpbxccMfzA3btGo3cLhtZ44dN+zMVx2xsc+G2FRux+O0OUG5V4hAFdrwNHVbfaFT+5mWPr7
aHN/6bL8sakwAygV10SwBK9XBHuG01IA4MZNemmdxt0iLP2kT0sxhmILXueaNrDI0Lbbz5B9qsLr
Drxe7oFVtUfwiiE+50GEyb3o66zDYEv8gPy6Ei+Z6Pv3OM+Tv6aaHL3GjtT+DobJvZsdq58TRUmv
I0fAyiLBcRtKM/zFpzD9bYLKPxQWfnZWfFcp+oZkQjg9WC6vGbjUK8HE59Tv6eUKwi1fBdAPrsiP
WRj8jCpKdrXb1IAypCIQQkz8iVVUs7GokSVpKLLV3bR3TdO5fSYv/WvOaB/2BaIbYVmgCXl2UzDn
d4Pommd0y2Hc1cQWbiEs7EhjRt1KQJrnYJoo8qNuSuzuKuzK8lmxJnw/D61bkt0a/I5t8MQuYJoI
PNuShFgmqvicRemnjuPYWWMRMe9ZRYumLTPvxqMx892WGbQNpQ7UVJgdbAh+S8PiP/T4xxD9PHen
ywXaR+EFW9teAAYMhYDL0gREiEE8BJdABuK5KdI9gJJ2Mwt7/OaptzYLE9prWg3Z1gQ4TmJAu1QW
gBwjskekoTfye2JncFDiHkAa4G1gRy3r18jK4ldWRePNQ6M/JlS1XlszMCE0GZRWj2TgSN1K6X5U
rBIgwQWfdheqkx8G8txWYMmsLIr/oH6gx8YQ/ygQj3n9Vw0Nx/Hvir52EmBJsZQPGtDA3mTtsaLP
28czLLOnyYqW7gEXjqIDF4PvrktwuAInSzGFZqA3qYtZDd3SvPK0hF/GwHaiuDsWT22vDHKedFnc
WyImx8ry+BAswFCcO64iI7Z1oO+NcliRmgelkj55L0jXnewlyje+br19BkN42wWud6H4sr0QRfHC
fcu6ZSbmZJfOCQRyLEHz1mNE+1EmhxDFif3PZnBJc52WBufGjg1JeVDKXx4AbNvRiuhzizV+USL5
Sm3U7Jgza0rGvYETbf4WulcgLR3cTatxzpv0hbYV11xU13g3v8KVt4G91ZP/utdv2+8SR6t+cXwQ
gA8W7nRu6ix3h2QbFLCZFmQrcHCnKpo8i5wSiJhLn+E6OstCAATADQwsr83iwvw0syutJ7xkefTC
KnfE9N1IaX7NMhgybGDUWBafi9WEKYFJTZadUAe6vE0oCoCyH38Hte1kf2PSiuS6QV5veJ+Wg8cE
e+q9ZinoZUbWgDBMhRR1FI+lOy1rWxNuSxCXX9FjgBk5WAvPEJnnR5t3/hDrro2PNN0GzcY4uGem
oI62TlPQndJ7FJwndrDpbRm+Gtc9UNOLpogPhzTZQ8qq/C9aUvvDV7P49iwv9xHPqLbblOk8/UGh
mH8v9eicjB2o78ERxj+NRVXnz9XMZWtXUnojT1PV8MzNnef+rukCXNdVYG99nFGsbEIqF7GqUVpf
eOP8V8VclyZaazmuZ9DVpMWGwNtSkd15q0l7zs5o7kRF1NcHj2/JtC2q1uNT2LNuuBo7dP/qSQ3H
lizcIZvAu+Hab+cQiQIjJm2dFHT4Lx4AWQOZ3IX8v2YpAfnES+oq2tCZnRJzw9GfuJ994wCpWU9O
NhFPki3dpitixm0/3KxMVflTAfo/whQnZr9vnom/zFa6TnOYUVxAYIr5j4Ci/OykgyALiCnT+Zju
tDb9Vbo1bQjYC20vnyEDEweglLvHn88PJk7oyY2m/MNv3U5vTN1PHTXv4fiIpE2DOVcoqh6usWgN
IRFKQ8CcfpUVTVhkZe5FIyJARZo3DjhY6qOrWRbRB4djnn10HZcv25ZdfgDJ3N7j1FVIv8cQOOgK
pQVqaGXnYCG4cwgRme2gq3Z4SmkGyG54iIShxqQOB+v5f92dyP8tM/Yl+UW5W/XX/Jd+7P9xSEOG
Dhwl/6Uz+/zv7J1Jc9tI1q7/yo3eowLzsPg2JEiQmgfLlr1ByLaMeZ7x678HKneVCElEmBE34i5u
dEd1V3UbSSQyT5485x2eGpic0QEw+58/9jc62zD/MkzD0ERZVZElhIn0X3Q2/4tKE1k1RM2UQEno
KB/+1jdU5L+gRSkQ5DVZ5tySAW7/hmcr0l+moVuaafIHVc20/kzfUEFEcTJX97J0//N//vNb3lBT
ZQQZD1DZRghGpEKvC47bZaUj5CQKkG78Nv4etbFDqHBazIGKFueOwNgH9KwbkvosugdmQg1bukXa
EKm/Vi+nW9yTJ8OlMmI5sHGzAAOqSakzku/KHWSMPsZRnv+yoWT2iIYFBgq3dQs9yjcvDKl0ooL+
k9o8SBG2DUV8Q/kQCQMzpPwRXXdTX8nv/LWpYi5m3sF/+kl7Gx16XEVMtXqIwpTqgLL3LPw4e7Ti
LpjWK12qLtBDh5QFXBjn0gk54WPUoCAjyKGzGlH+t0MPu0OQqyAOB5KXON5YNZCpyqueSaDuLOxq
3dqETRxNdo/BedfVX1CwunYHfVf4Pw2LsmgqymQkxv1Ih7kOH13/V1PhHJSaj52vIaLdB18C6RoV
6nwD5fJJc6kUiNlDqco/kTBFKFKRbydUNnp3lGer8FOUmPJlCeTlDGmz68FDqqTyqN5YKZUkc6i/
gZgU90GdSZtB7j4nuXY1Gkp3puta/mhwYaGJHbY0WsvyWxvicyv3lLfqsjQ2RgBBfkWPIF27nk6N
vzcxKXdL35GNAriyhHjcDcK7xVWjg/5lDj8lXMHOVJq7QdEV582YZc+Iw+YPSD8GDzpYsp2E1ETc
xcAPMFDaQPDa/t+KMZ/epYX8v6iXqhMGjjA+nuKfQft8qJk6/ZHfMUX5S9eIKppIT1ihtcOm/pvx
Ych/6SjPQN+YSKF8x38ZH8ZfgOAVFestBZFTWTf4Q79jiiD+ZYiihpiqrqn8Qd2SrT8hfUyx49+Y
Yqgoe6DkikQYHsumaakTI+QV4yMY+iHQq1q0ucZY+l3GZQ/zvgKedxwra6Msg3PJung1Qb+JJ6+J
JsTlwzFNSYFeQi/NpLQoq+LhmC5KdylQciA3RRrZEo4naxTi683xUYx3h1E1TZQMrvG6pBwOI7k5
lOTOF+1Jb1A2lI3i7lC16KtNAyUv+JpFX6J4l4O7js+KcVNY+AavxQhAAK7p++IBG1XBONPjK4zp
XUSW8O9AIE2i/0sooxe8RnadalqFAwk9KVDt3ESlDQAk80K66pFHyTZdez5xAkp250rx1+AYw6fo
p/JkZQ5aOQLmbFBm4b8k9vBj+FF0q7ojzm1Vv8VA1Q7Gc8O6gL08IifSd1zqsL/YGC0VWdv9W+/4
Q/LPm3XANyETE+EX6eRi8nT2vFoHXclVQWpZB4VMo1uMsDDr4ICiTHAXYWKx1kavXw+jfnv8I733
jVRDsoA9G7quvhx5r4aN0xzOm8ewSGz0W0oQFBetKr86PorC8fxmxRmyzIshXTwxmw7frq1ktKZV
IAC+AXHWLgxbTR2/uuysbJW10FLxkA5XevmUpJ+r+ErSrpNskgfamiz/AXrMusfHeC8BqIe8eVNa
XxCNXKfitYHuncGd+jrAYwxng33fYdP4oCfU4NuvXnPVR9/bdGH/vPs6pmjqKlMnT7vo8HXKwTf6
xEB3wTPXkn4NlGwNymvrexfdIK6zAN3TsHY0PV4bbT/Jlq607ibU+FtWMgho08GtJxG3fnEej09a
8Evw922h2rGBAklFweoiLqtN3u2jYuM3thFeWaqtoY0JRJ1O9a3egHwlRW72x7/TRC87CEYsQlMn
ydKJeapkzgIDLDAX/oc+2hiaUAgpxi3dwp5KkwtTtGnZLdgnHx9SgnH3ZkyLljxpmqGRyc3mUkFh
GaSQhp65Kl9awVMcRO6Vr6lQIXIS9AIAZxA1uwypI2gaiu+Yo2Ef/w3T3pq9topwNWe+hjgavpKH
nzOjfWGUqd7bSMRQ7JUvlKrcwM/80Q216Pz5WKZBK5D0lu1uzV5XFYxGBE454jcPhhK1WZT8DNCc
GRjMTmy3x0ebnjZ/MwtMDwcV1HRJnLb/q+095OgSyxoDybVygToTxA5gp6tERsRiiMvPKOyuQxRq
zdBc2PLvBBbOT0O1JF3jkNVm51rfY0BV1MjNUgZNabLXoTO0urdwxrwzCge7pbMPJVGCi3n4foBs
5VTlHW0f74tVgwvpxlWh3x6fRWl6zGwaNdGwLM4yKKLiy0n3ahqjQMlSpQEUAxFpg4c2/Tcws0oj
WUQZcl6YFKkQAbXuAbMIdbcQpN85GzRYnyo3Dw5r4s3hW45WR9MEuKJNAWzCqDwVNbg7cWjhq+D/
eOZpgc0KXhj1nWCgSWQHuPyJjDrPTCjAg33FVRBYcB85vizRHrNgxQRPOhgbOkBuvjo+z++OSFQ1
RBk0kShOoeL1NEtF5KG3OtphRttVlTqCuO9isjkm0joX6ONjz+QtfNx3Nj/sXUPXJuot/5p+1KtB
cSaE49eS9SfStVYiserpgwZpMPs1oAx6/AXfHUuFRDxp8YtEnMOxXLXzhShiLPqlW7yBhE3W47GD
e2AOvUha2ILvjcZIIkLsoky0mU2nWwexF7NA7Kh5aLn9AHDJaLkOAB5GSV2Yxvd2InNIpqfzbwLp
4aspotcDJaAgIweg6GVIklgUA4/70wmURcWQFJjWqgjocRapG2/sPBEpJ9uNWnWjxd/aNvo+oA6q
ykqwcDK9iZ0WUEBVtVSTegPVg9nCCApLaboKYLqFbdYK3mC3Q0AfU6pI/DxUFgJuWLBXEfQW3T87
/prSlA8dBBzG1mlKyAZiZATuWfTEljCnA8ilG3zrj7FE7CeEAt6DybbxJoGMU8C+kuGsoczRepTw
y7F6AF+0tDne7Eh+hyVqhqxRXyEznX1Vt4ezUHUlZldj/VNmd2xyUXUGN3IiGbxuINAKPuHVSUdJ
BPC4gFI/+8RhYY5J36KdqqCHupqAf11h3aKxD4PSUnEVCOTboMk6rCYLk76V+ittLUrQyHos/JJp
pNlHgJiicftDpwtVpNnhIiICKRkG9Bjga1i1JUhoQ/E7E8MCGDhm3lP5khKoYm7xjPtEC0fYtKJ5
pln+laC2/kLS+eYQ4MLJJREEhiKqxOPZISCChQtGKRxBeOYeLVl/isbrAhGNoit1mG/+WZL7v47P
gfpmW1tUziwUcw0uB9x2ZwtR9nTkZfFptEUpg4n/q+WC4HmPWf7MnkExVFtB0XLTjeBvsImwxs+J
fqVGV2L1LW4/N81eFr751lUwiVznq9vgWjuLu52HwA5S60bqQJyJtGc4Nj1b2Nwb8b3rQ1vb5DLW
ep/D4Wvr0+m47aJLDBePv5r0Ev8Ovy+Z7pT4IQhB8qzNVtoo6FIItY/jptyp4pnA7dPQfg7mTQJ4
pKy+FilcAp361acsPndNbq2fzOgcSEnic4XRrsruswTtwStuVYBRQf2oN05tPJr5LuVamzloAgzW
tigcQF3mqsQ7MV7DNUZ63dsUGDd0m7LeZ9VW67ZuuI+VC1Z22twK3k85vmzlcyV/ytJLtdt+7aOd
Qs1ctxv9VpGo29nKY/81lrfYMLT+fRxfgbPTmgv8G3RsNL9r/mMfPLYj7B96/vejulfCLR0oa6Li
wlLeDHcTW2RciR38hBqI4k2NuijqWsVDhvAVreb0U/cjhMAW3KUuAoAOyrduaMsPBoAL8cYfr0jH
ISrScq5GnAlsYOhcszXlHLaJqUGl3qbAd6XuwXDvC2qPxoXROqQvgrmfUlHQS4VxDj4Zb4f2K7zh
HroXkMsa8zm7/SFdaO5ab65FeYvX4KDiUrRKhDNIliHiCdKN70bboN6P7ffE/96nm8FYgRUTx51a
bo0kh1gQriR0xEzlSdQvi30ELhtqebtx+/Oi3kma7ar7fuJlLJzwbwMma8pgz1NaopA5FaNfZxMm
p1OSonpm+5lCY1/CLq30wg0Wfag8xYhWEtcXzsT3tqhO/quZlHRUU5rdKCBTZCUa65y8/Jd10tJM
NWPIdAvb5aUqNN8uZGYisiScTFThD19tAmxhaYnseNdeg+2ErK3LSCKjOrUaf6CWa4rf8vLT0Nz1
6k9Ffa6oDbfVzoQ7K4t7v7KpiqcgW+ADtzYm7rCD62CjWU430Ur8tVTZuvkYIsaQNpu2ffRvpzb8
nXCeVKuchunGv+XSQpm9IQ08ry+8M+MygZijb/3z+rLWsAPHMGU1FmvLAX11VdwjtwR2WR9QurWR
ucxuKSlkGPNIjodp90Xe7BJli8npHp/MNF3FP9r6kxncpxZ+57/GrSdugATgbwu9n01PP281FGBe
gngtal/y8Qe0T809r7Q12oPmcBVAEqygCD6W5VXu72QJ2obdt/dUBExjhbB73TvNaLfdJSKSI8rL
cLCLrWqeVdVXYCH1rTt+yeKHRO1XKruslb6ZiDPUSXdWowHY4smsC0+QWtQcTXjKYUCdy+Kmpc/Q
7AyQFMPP41/8TfrInZEuGTUOQuT0n4ffu87q2Cggg9qdHha2FrQ/tBLtQUFTz0cXcMqfjyZJnDFo
75jcOWarS8aSvq0AJaL8hS6IShWvK2SE/gB70iUJF0Z7e6Oj5EstyqRxAREFjsDhy5V42dL6GwY4
wNhAIn6XQvKDmgBQHQIgK0+PjB4qJvqqlXQPJElbOH6m2ZvtJtJkcllNMpnfl7LIq2tHaOSZ30S8
b48AN6baAXBX2aoWdu0731BGHUfW4eFMkzo74mT8OxQVnLKdGBpeTSUetEgVU0R1EZFExnRhWt/m
KNNY1HHgnmvUHGYZU1hkVtK0BdxQnOt3SPtYIhUuLiKrGnVtN4WIYZh+vhBz5y+J6p5KMZuKPAV5
EFrzmJu7+BXBtbWVtPuaY3sKWOBSHr8XVSAsvOD8TsBQDCOTEitkxLD/DpdNiLyjB/2DirNkNZec
fHkEYkwvrIcJOyK7Z21Q2oYSDNvju2N+rEwFe5NXo2yvkPq93BderRZ0nBUZ0HoF2Y4giJk6rTop
0mmSIz5hdLTlBGNhyDdbxJQ4yCyNiwgZMLfy2RZRfBGlmRbHn1zLQWYI5SVMRtvokARthGiDBdAq
AkfgNE2xRz1b+sOly/AWtx+TkguJJ3eww6kOEMjPhAjvYAtKHYYkcHoyMppyoAxQj9bd8Ql+u4Y0
uj2cn9SRSHPn57asaDpEEnTmEMVvNiIIdJzTwNWjxbUBKzIunNlvvicPZI8gTkn9mGbS7OXgodcj
6WVqQ44rwfXhZG4AbrcLqE3rMm9+RUkWLKzdl4LN65BjyniXypQCSM3RMtNm+wTSqiDh15TYGX3L
YAtcYyO6F2b5YBTKdVNiU5mTxwFKLMEbWthBAAFMLvgbkBBj9y2KtqOw88vVKH7z2weQO+BNtgFQ
JS2/aHDhzi+GLNx0FhdRzGNQ2eX/a+U3jfTAM2CK8QANpQ4yXnxJ+KMCeuOSezFmD3/4LXlPDA0V
0iHqZTToDlcO+pCqNphRitJ1ee92pbAuchU6a5+1K03PlYWF+iYmUFlh0UzNDcuiXjB961d7s+/y
Qe+RiAR3xOUMWCjHugXSG2vpOI5/jQoGIZUY3LSpenP8Rd8dWWJ4Uk5lKmIdjjxK4HbrrMChLoye
/V7qNgbuQ4hF+4JjieQ21YhKOvB9a2HgN7tlemXKdNSxObLxVj4cuJGDqFKKMKB3KDqD6MGDDQyu
QANyzXmyVOR90yIwmVvmVVKnigiV0NluibUOckI94mMXV5Puqo1Epr5LKkSlO324Qnt9m1ptekX7
yrP1uMJ80luqhLwUrA93D81aupTUgPkttEgO31nJMWNNyh45ehBSCepsuGJ77YPUkiPKAgy7YCMC
ht6JkvepFehp0vcM9qpfOWm8Z8GPiNi6YgQofTNEoC3RxZNhDsNmA43KBknvffpFiHSK+o1V7Llu
czuEc99ILlgyUG3h1i2eaIlgwMRm4q9sQqzk1kAeWkToxvgzBso17E/ykJWSM9iFy6NR7ENFaGHN
v/dJtOnrE0doHVLhP5yNNpRMTKO0luLwVSBhM4b5Qn0ecz2ACiitu1RcIZCi2Uib3mY1IqQgUfyF
gDbPNqb7DjkUrX0RyUQEDQ9/g+hqASREEnSpjYXViJIdNqKrvP1s9IYHt33YjJ6wPb7l3q58DmEN
TMxLt5Y4ejhmbIK0rHGoscd6tJumAWwXAgP3VIoVqrhwStBa4HEHi06hAEUJF+DCZPeqzF6xSxto
z0JX2+Kt8iO7I7aIn5E90odN5N1CgHKHDX8r/Ejhh9FkLPHju2gpxVSrHt8pDPfUlfgwnqOym9pS
YidId2k/+WvTf2msa1B5YeGY0laQawI2RGDlaVJYYAkJa1mj8LnPUVJBLbXcpPJdNnztMQhDHReG
WUanUlgn4prrCn8FYQ49EcZ+2KyQbK0SO/RtsJiFRk1gM0F7CttMbaPZTSRgC0TuTggcLDwTf4sq
RqE5briGIzXlwi40rFV6o1yPNzVM63AVfzK+SPUKXICPFL2wk9KdGjqW6qjez9SEZ+xQER6vUOBH
H5iuBKUm+V737EzfwViPratc25YI64brGvlVcZ/jKy05qYgOx1WOvhyIags2n8M/RJMF5ZRRdoZ6
jwym5q31bht+q8JrxTuTvmJGL/pr/0K+6h+7X9iLfJMd4SJ9RmOxjbSNp10jKtUNF5lSQ0XYRsqD
O/xA0yaPfgTJbQKXXF1JNyBTPekMQKoQ2OhpWz/9y3EhQr85GqaFM0mFWiIZK72xw3UqxBKASHdk
4VRIx1dWjgCDQalFwZpM6hX/bER/cx0YsmcjLKfvj++St7njy/CgPqbWAxCXaV2/OhMDLQMs1Ui1
rYnpJgNYhsSH3Q2tI8Bo52tpdFhamL8g+2nbt0nyp1cCxtdp0FOJMVSTEvrh+BIvHGIiz1LD9yzx
/RogOl65gMVXY9ovDPYmDpGSU37ROJvEKRzNYgK660ZtVFB0Q7X0duAEL6mbb3N4vytliJ+8msXw
Yqh3fJLl6fI2Cw6MC4QH42e6xKAbDyY5iYKihI9T20kI4FxqMUNSU4DsiKqqDlE7OQ80ZUImSGu6
+v11HePlJLSBtKZzOWJdjEFDFvvnI04sdtrIz8DrzTPyNjmB8dTiFRMIVP2C2l3XLgaox3/+21kj
hWBxTsm9KgJ9Ovz1UBnlVrC6wm6F4rzUGnicALw7csamiifdguxLFy5cuqcvcThjjCmjyDcBHDTL
nJ1a0LbNCpHJgjStGB0UnBxdb87aQj6nvSIQVpMlENSb80IB2UCF2ZIlQ+aCOnvLFgMLChsAlShH
1Gex8D1GEM/sGuGqG4pPfzqjU4fG4OLEMpQscbYOgyxrKyMoMyyyB9UpRGpkyBARZ4QNTBg79Szr
jLQ4XTgS304qa0+UOIFlxLXplh1+SCuYuMtpBjdcbgu4tNUGEIzoxK48oMOBhmOIIPvxN32bfigs
mKkSSYOahqA5bY1X8SXVKglhqiizpb5VVnRmIqIIlUZ9xIgvlaEc1Dp+d+gq4WrQYGiXmoBiWyn6
4zCL7POEneKaaqnAjw9/B6RHVE8KBa+QSEaMDf457kcooQZY2xYdcn8s4V737V4bb49PwduFdTjy
bNah3zYG8laMbNhGjxVti00VnGzN2HjhwnS/PUwOx5ptm5yqsEE4S+yqEL4NJld9v1EAJ3orpb4a
6wtVDoutpNGcO/6O0+wdblfGJawSCmj3gsM8nN0kgP+fNz6lOdSW181QQUgWUm8hl31vJknruWJw
UIBVnG1Rb9QwtPPl1EYvIF0Hog4fqkMkElNCU/OXIADvLF1rgrazcBXjReb78KVCGCJYDiOlEPbx
j0CPfsFFghQouZcdJ0fmFpuMnNqPDWNPPxATaG3pdJbfZpXTT9AIgAq65uAND3+CV9JC5HBEXKj9
lvtTkTs1fLrpYXqBxALiPGUbnGeIbK5qVXpSBwHpBcrziAfi5AW75gKxWHPNEOWmaTSEtENyTnNy
3/EFmBkIr/7xCcsPNuQJGMLVi2k7/MGNooWKBFjV9kPhOm/RQPbUfKuXkR3rw5ZKVbdCkVdaOKHe
LAyVri/VICCyFMI1fZZDmYIL6bIKI3ui5m+RLf0mAEG3VOOLgo3XKYOhP4MwPTd5ajSHr5i5JhzT
yo8Q6CgnG5uITkMkfW1yFCrpph7fWG/fDNQiivZc3tCZfwMABk0kdqVPGwKx1u9lgVNZbloOrHk7
lZBg/fPBJhwYuagy1dtnb+ZWDXRwOOY2pUscZXRHc1VMAclPV3jG/jo+2JvDCKaeQW2ffIzzVp0n
foPQAzWDOm+ji0vRKdQRtbLMp4lTLSVGu0/8Tl+IUtLSmLPDSEAN0GgxlMVnEEQC8i1Olus16i+N
+NhU0obKBc3lQtpGkt7jblzioyNbZxGp+zpFQ2bkcqbjD3duuCYyNoqxgCZ5k2kxJ7TwqdPQxtHF
OXysH9ChoByJ9ktuCviOKPG1XH8vMhdx6QYPjsi/MeMu3x//EtNnPQjeQG4wOIPII7PKoKYfLuik
12EIyzGqkmykfYwTIRIdS6X/l+bmv6OYVIMUHXG0CeI/LeQ5xskEEeTJMjK3UeznWzHIgNv6VKbF
pLuFMpl/h4t/C+1V2g0CAn2NJf2souZxUMdz30ewTejGfNLVeiLw5vsOO5xVLin3FU7ZC9vg8BD9
+5ci8UCSQLmOZT6LJoh/l50r+PjH5fqlYiV4HcLLaSov3OfccS3lqx94F4E+qAufXzr8EowsUz2n
mD65VMAJn1fS/dRTGzpB7Img3oVIWqwgHezKIo63KPLLjghWudLA+eJLG2yG3t8EKMBm+1SDFON1
4+fjC2N2OXz5PbpF/WQ61kE0arMDtw+FzhARk7fRQ9JtpcDYxbQFzyg3VkW13csyZ6ytR/Aw2KQg
ZruwXw+36+/hKRqpcC7Ikue4xsBtxLYNGb6twBpAAfqEdzcQf/EGHi6SCS2Ep+NvfLgB/zsitzSN
VurEVDvcCnmPOCcthRC+heyt89TqrwNlPWYmGpn+oOyKFoEkZDr+XnH/n2/4H9ROX30B+6l++j/P
aR3Uw9VT8vw//7l8ip/Q8n864BpOf+RfExgK2Mp/SYFTZ/tvSpBl/cWJDwCexhNx5aWk+JtmaPz1
0qulnIEwvSVJE0j8NyVI/MvUqLVMXCK8Y6b8RP4TRpB8uF9/0wxN4sThMklbw48xLFf26NEE2Eag
zLRCvTu5M4amO4efjSBQqsrCF71vczspkZ+i9VJE+xHFutt+FDIkRusS6TUUPOMOyVm02RKEmv26
li/dXDKfcly0976IiNPGNZN0PUiTlpjaBXWAGj3aKK+m/ebvOPyaaPQCSvs3PP/7KrP6j5VUFtDK
hvphTL67wjIzf64MjDdWLvbWPQXBCa+pI9XSUAqstAuvzAt5jT8gGVDvN/kzAmrm5zGhbLNqij40
0QataVqnyPdf4gkgf+0E07yC32t+41vHjh8oKUJUeZ88mShWVyAvkuLr0NXmtjFE4UvTmurFiKjY
QnQ9DOv/vOG8fAG5Eal8LdT22DjExkrFjOKHrKaUQiFXC98xZI2/aONoUMb3LBPIPRyDbiGuaAdH
7L9jz+JJr6V10ZnZuMeCTLghdZa+4gLnPrZ9UQgLYxymiv+OMUXRVzdsV8h7TccJmsWl9D8MZUi/
B6Ug3huD5qMNH/TxwjXspWn0zlqZF2XSkH552KpYUTB7vwz8U+5KtxQf6lI2p5uRMeywSeSmq4ud
cBv3lnEdWb2LqkTpiQ+mVYi0QRrzO9pFLRJYESVrs1bBRpa5TOVBEKthoyKN/VNCBu3C7eMoW5ij
DzbsvPKRib6vegiKOXjOOqk1nuHScX58B3306Omfv5r+puxK2R3G2hmoInh+upOifGHlfvToWboK
uRWJqK6pHVcuriXRvxObpSP2o0fLh7/a8gsl9JWCX11FAJRxLs8I0v9wO9+JKB89eRYbDXXwUITm
ySBltv6I00NaLiRoHz16Hqv0GOxTktWOLNArVdCqERv7pF89Ly1Eci+PhtlBBYvEbTSEkDeGhW3z
wa82ZjEgSZMgoXpSOVah3Ppy+Fy66mkTYsy2PjLINX7iaOZnpvU9I4P39OLy+IR8ELkmXu3rZZ32
namiKccCwTMI2dfRQAoVr/NPfZF6C1fBj2ZmGvvV1ukbqoZuwhi13yJSo6mF9aRYODsef4WPHj/9
81ePj0PkuTuLlZgMlr4qEWkBqYai0mlPn23O1DJjVYqiGmlItL5NtFUwGjrt0bPNWcVqUqFiSK7f
wyvwJmtjtbg/7dmz7YkKPa68PfcIQ55cbTU7XKSyfTTfs+1pUlnuWrT3HEwC7AzubyWUC5M9Leh3
Tp459XAUAvphdUJQAYj3xU0iaeeWkfU5bpGGNzwtvPNQxVvA8X/wHvpsw5bISUb+yK7qknI9Sh6C
3Utd+Y8ePduwKjJ/nux5TBGXpbSj+eMvgoc+mKLZhkVVChUXq6wcPwISpQM7y+2TlsycWZDkrioH
ZVU51Pc/12L7CK9ood3zQe4yr6UNvuoaZp1XjuGH2lZRtQjPUzfdBxa+xQaS6LvTXmG2WUO5xWoq
c4nB6M6gUoNQX2MI/cLq/Oirzvarn3Z6gmUC51KByrT73KW/BWk+5Jx/9OTZbnUtNMoGwKZOIZeo
57v9lwS7p9OSIn22X/M0iJOiZlJiWV/nYe7E6hI08YPfPS8c4L6Y+lJeVE6piSUuTaqFagJ+Myd9
TW22QaXGVwaggZWjj+Y5RgpOjBXUaY+ebdA+Q2wCdU4WimYgZ6RnZ2UGn+m0h8+2qN818ZCBsXFE
q12bemMP+B2c9ujZUVp5vte1bVM5mpR8tgr1e47rx2mPnr7xq2O0qDQ5RaywcmSY5pFprkt5qcP8
0TKZbUukVDP07vmQEQIPOQ48g7497UfPtmQWa6nvV8QsM1X24A821XC38ORplb1zFmmzPSkkptKn
GWu7VQyFmqlLYkSeu+46P74VB8W6gGY4SWS0BX23yA/VawmKxc6oPRHzrqGNGmRhPe0RS2Hzq5/o
4ipGNtbGzd64yVDU9tdRkBtPOJ4IdwHSuTuh18MHEfcqxHEnQWGEpnvJavejgoqgBwB6WxZRDEWr
8He5H3TiKhCl5OckebqtomHYdTJkkF5Am1qgvGyu8ALFp6cKm+cg1lAq7cwKnHKYy8anXk+zDeY0
4p0w6Bn6SaZQ38nI/tZYa+jdaRmONgs9YotzoQU+0EF/F48FvIxK/bTlOu/jV4mEThvqyU5umXeY
6N4hwnbio2dxB+MAgf45y9UN9pEc24iu2QuL6v01NQer6bHn1rnIk8ccgrEWNN/xkDttrtVZ1JHy
LIEiEVdOGKU4X1RRtbLc5v60Hz6LOwZGEiOqcZWjZO55pgZnmeyedmbPWS1jjohxkqaskYZmXqVC
LYkkZDFP++Gz0OMDoEkbn12M/8cm1IfzsVoSivkgqqmz2IPsmGlR9+NjNgAA0caRvf60sDZH+vtK
1CMxioMkloibvtftLl46nGZF/3/qSHOtIaG12kIRxcrprcF/QjQSUyl1wGBrdK1PMbEAitNotlcS
7mJnOMy0K0V0i9O21ouOy6tDZpIqHZs2JF77UncuKiO0M+yBTzsd5+BMDC5S1aC+Sdpt2Vp/0eFf
eNIymgO7OXP9IaslPggahhlcMctTTvvWc8GfoOnwxU1YRpIafEKcNF7hVHHihMy2La6oURPj/sCz
hWtcc50EKPZpMzLtildfMhr0sg/dDDC1XN7EWbsRSs6W054927TgyEtJm352D36pAOZZPJ/24NmW
NQ1pHGsNp28JuY5aTnBAWdpXH0SDycf+9XzkbZrSWOfRmEUUHs42RbUQwqYA/k4ioswOUUkShI6F
XU8dKVw+dFrG2lAlW99Q+utcib3T7sOoqB28AX3qUfMLviha6wpA0PbWDOmDHp/5l37/O28xZ8vL
Qpo3ceGxN8dR38DlGzfUVlzqewHejXmdrOV8EM/KtDTO+rbHs0JTY3jQuvhLtQr9tMNGnuX9eY8V
9aAkLxvi0hfTGA3jxXf8YAnM0VGBkuddhpYQ0pH6TZ/UN7nkL1ygX2hP703fbCd7UVMCruAcq7sI
GXmKgPFVhmD7GulgdxvQPcP7UM+LDUAHOkcdgtE4aQl7M6is+0Jvy6+o2qVnRW5VNvJE1o0hDBq5
LFOBNDxmsFgGbEbVky8yQevOE6N0F778+7MizYkJYyp0Ydq0pSPliXimjZJra1Zl2MfX1UdPn81L
iccalu9Y3eExsHbbaK114kJgnh7xdsoRwDjcD1LXyNaQm5jECpl5r/ZVfYYZl/KEacYSi/H9Xw9c
4nAI3Lzlwkj4qjBrbVJ9bJWXNtxHj57F0DgLUURCMshRMC4arG+0AU76oPKcmTcEflQj1llhuYzl
WDugqi/X9UI9+qOfPQujkicwDUbEVbHSkQ9I71UTHfxT1or8gsJ7dWSh4REjE8D+LAccQM06xeRG
/3nSs+ec/9grZHS82E0cAWet29XwKPo/g1/+k7LN8UKq5mvwaXP0pYsswz2ixSiS3ttCTHx5zNuF
Di76cBUWuDuG9OOafWE16saMIwQaGwETUNHaVnITnEk9NTR8ncTzJpEroBLoUYioaa8bOR3O6S81
+zoMzJ3UYyvcIpNj4xMR7gYwgqfljdJ0Nr76dNyTO7PQhmYPg1BxRJbgeuDAWlgY04u+NwGzIOKC
A9L1fOKYjEZ/1pZasg+FOr+uNTMAByNn48qSMNs4vlQ+Gm226RNcWashFGWntDBgxpRcv7D6QL0c
JLO69HVlapF2Rr+gPfXBhppL6Q1+kAtlSP9CNTLzTG6wAGhcvtDxd3k/RgK2OPwuLg1XvQUSto+t
OJ8Q7uLea/F4GVq/+358iI9eYBYRfLEUqrQ1JaccYVrXSYT4bHpatHm5I71aVpAVm1jwudaC+vnl
BfkjNl+nNXXFWTYlYOqAkSVXOCHemuKzPJw2HeKsOKFZA94LmclaTZNvZIDRlRnk5mnzMScs1GPd
p4C6FSdl59Z12iH3NpyYIYvzPZx0Gg06bmco9Z9T8l5NzKOT1shcCSUc0zJvgYbvhbSW/ZVI0f++
DbQTG3VzwKwl965eDyPLxJOvOi5VdgHFeGELzVCB/0R3cXZSl3Ht5oIYKg620eHe0Llsm8AoN00m
41QRq1i8+XXwIyQrvi+KyR6lNIVz9LSFLV4PyGt3hov5RYom2mmzOdvUuKqkCELFilMHQIX0tsIu
26/3xx/+QcSY8+C8RObkkMNq75dZ6a98r21ujWYUP5tqED8cH+ODCCvObkyKh3VKL1glxBPsQwut
iO+m/BZXmgHN4En0Us3k8v74YO/HJ0BnhyFQk4ZUwQdacYbSewjHSXM9Wnj0+zc/aQ5TTNH3oZGr
yw473HJyLL5WshheSWPgbVKTSH7aG0zT+CoKKvKolWhLyk6sqL9ELdnRWlyIgh+8wbyQFXeTVKXg
1k48Gi42PbF2CRURn3YRW5NdlCC2t7BoP6hrwWQ7fItK8lyvasD+lG2FYL8iNCPG2kF/roptvhnc
0rCbNNvh231m5l/8sdBOm755TcsF1e9aRpmQlvQo2w9ptYMONS5kCx8sr3lNC4XKqiArSR3LKHDi
iJ9CcXg66bvPi1qpoAW6nrap03mV4sRdL541Ybn0QT764bNw7xV5pmeWkDqRBleojAOVKqb/5fhP
fz+KSMr0z18t2SwU3Q73vMkcvTUuRzUQ116lavdFpEjfjg+hvwAB3qaFwFMPBzGgeSeujhVEKCWB
jhkXLr1oSUvDFi5rtPfxOf7sxlGEzICaXuVSHuIThfBcw0UvsaWu7r4AEW1WwYNyFhqrsVSE6yxC
LSvDavSbaEb11ogsJLPSCLqcEgjmNu7E+jkcUXNL3E7a90YTPIn5JFqni2ggVZI1PtNVAWsXhCyI
zf9ydl69cSProv1FBJjDK9m51cqSbb0Qjqwq5lzFX3+WDnAfrrHnDLBfBx5b6iarvriW15sWmTRz
dHbqVbO16wNr+aWM0gffC5YvpfD0k1tY1oFtLrUbhRpP05AbVMdtj/vFEt6xmBF5zmMU07WqttPo
3Yqx/wJQyk71sooHgChzmjcNnqtyCrCn+/3ipCsB8z1SK4cH8nXZDLJip3a5g+w4Gb7IZJYzLBFT
XuGYDF26Bsq204kf5SSSvLpfWoZd8zks36q2ze+trdIvjd1YqVx8WC+zbfy9oELHfv262C/uqOtd
TPHijbtJHJNWWfyuzKI/Qo4J130rfPVQi0LdAiZdT2gRcy9FGtxkcDMwyq0Oc62M747udRuCYcRx
aHmn5H/55HOMtxQ11Qm7NK62phjN76oU7kWykY24QlhzkNpKrnG2mDoJoZ7BKFv1VHP3bk3/WBnj
/8xn0HK1nQCSrulp3Fh7aVmdB/3xFng1LHIOOw1g7NNN0rOGG8DFwAkLbKJOuix2mApWY598taIq
vM7KF1mj58+l/2Dt0pKpfRd3YDTtk6D0dvMq2lPjTOUuxtn9quD0NgcddPneqWmEggZjIIp+fNNf
/aHyuiPAYr0c3aRD0C0bjNPsj00sUgXzLOuDEm27vs6T46N1i32OgNHRFEdZE27RzY/mdRUyfHZL
Qo3rOs6OeYr4RX7n3RJ/rwuUeWkTWcF5wIF0X0W24F9liPhoIWRBnEcgCXku8p1sxgvWZ4UIBnyj
Uek4uzh25EdVFhVksajq3qzeCm6xs/knzIDd66ZRvC1sLGTslbZZFy+2SLsWsiU1c+pgbAtP/nGF
yfDdcfMRUa4y0ANqtrB3LSIWIHJD9El93xo7yAKJpmAcRqABC+9EfUCIEJxi3Y9ZtVnOddq8ge1V
F2Mbm8/TUN+tNERxp2jlHYaOEdud1AmK386tG3G0+Z7TEIeiOAksyrt89OdTN3n5mqmiGQ6J5eBX
TYNFY+3DhLscTGWDmcPHfujCWN+ruZKnMEHq3JVzcqhDDVpu9kx8ZkM5jndVbzlg/BbFirJTxfJB
QjBCFdd7SN7DEeOSNcJKa+VnMxES9kkHSXWdhd6AjZTOKHHDlvKntKd8uG86Rqce2PVYfshCb80x
UmMz7de4/FkxlXOp+tCVt9YsDeBJdOD2+zglf+xaiRrvLwNfJ7PkgC4h54QPujXqhPnd/Y27pn4Y
/FA9BK6rsjUIceO2psAatriWceBP4F4Bt7807wpL3MMouv6JH3/4tRTxBICAcuzLaiXVa2AqpnbD
GHnEVDObCb6HlbTEMc65VSGAl3VBozlrpFXu6oGi9n3+5k06kDaWSIu7Asv3ye2N8xp3efzQdsu4
L2o8wIsfzHa6eCUSLh6+DFGka+0qFq12bRsmD8EsHFo7fcdCrR4ulSOHLJJz/+iPUX9jJqraNRpy
ICuN4Ib9zX6iTRntZUAE63dWM2NAt8KdZfgOQipvJ5oM/UNiafEbtayFfWsIf1d+EP0kOKy5tET9
w2kjzgBb4rFhMKfJFuEVrGfXy0PftP4hD4u23gGM5uyPypiRjGJb9o3VDZfBaWE4yE1fk7Urn2x/
bfZhPHSHgY0/yA6A53Ra1sO9V5g0CvrP8kVUdncr8WNYNVjj1Bm+PFvJzdrgCN9Y/U/ncsFm7cfL
r2SBpjq3ECVXTOGfci8cGMqPamgkCkaqjtHRW2OARtrWy8NoD/PJbbvmpVWe26e4gOcJ2abvHVrV
1jrr6J0d7XCqwI5MW/kF8ef0yuaTAS4StXbmtbEI0mITzZvopibrZk5EZKe5eJwq+qApRVeAnc0A
83Y0w34bN3n/ibMv0lYW0VuwRsOfBX7XjrYmNSFrAyU6hV0A4kZyyVE5t178Ho82C49V9N2dRw8Q
7GiV57ZstmwLreTGTiIQ1KmT71Ncay4tIAjZDFnuzR7y7hKbOOh2truNHIszRMisbV2cMDP2UUTc
TgWTBRS1eAxcHG27WbJSlQXC0o++WPXOQDaoUmY06kNUlH7WrO54P2xFdLMHfmJIUTU+uspvblvZ
caGrYKwf2w2DPDDR5FE71nIWbIMA+QxiRQQgvb3FyvBtBJOG8XubsXEsXdNkTW+XRytU8QcTlOU1
j4Lhp4n98sZAov4qCzVfrLksvid57h2TRCHw2PAerUGxxswLKJoWUT/BI1er+9seouICx9j9LXzd
gngxyO7WUO78CjdGUmHmrqLFO+owQntZxW3zFmCtOob55J2w6wHTbJ342DTY7YcEEn8cjVzbml2r
ieAt7bDfpo5btet92zd9/JQkYC6wq/s8G6Eok4r11KBkL6WMV+tXSKa800mhpyNGTG2lfjDEO0ks
9qSLpHzz4rz7rinqXAuxTC+9vZk3jlRQOrnjNHrXJQkWEs5Fjl+kFo+i/V0GXn+qF26fxR4naLeu
ulPgQfArFgo6TlKEd58uUI8WVa5f0DQOLMeNHO4InvuL7Kv1ybi6OrhKFPm+KXT8e3ZKbz/bYR5f
VrXW16YlJoM8m/RgpWQ7C+4k3+uyhNHcp0kap0z7MrQfSmW3P6xutL6CZ4qepzFqD452w/MwWkwC
NZZ7nXMG4gCeGrvMqHEM7z6LPDFG9YQQy3O0+WDlwoBAShAAZkPQLB/KTYq9jkTJIiuuebjUkdeB
ZG15YmXj949FZaZ83y5oiocuMYw7Df3VXnNzkkOJyZMl4eZQ+L4FhMca1nRFmsleeZsDT43C8hIO
y/vcxt4u97DLAnWL2rsmiJQHgLkJftgOSTcjBK3/ayp6ZPMqH+GwBAH0LchczDA5a3yziOYBrdI7
/RRIvPWovOfD4BdWdyh7NkeKHACrnA0DgL1gdinVOU7HdOxYhkm7uGOuakSAWkJkl627w2mo4osG
96l+zUTbB+Irtv3aqrWua4iGNWVgUZm0ZYKrSpW/HV3PakEO8Xa1mespVR8nBLdYeX2n3rOkqras
UlLcomTQRyX8iQcUjwZWeG8JLmTqzU8rgG2Uh531Q3oau3IBbb9JLStfbux3WDtL4EvOCDylTD3L
6bOa2eZdHcTVuK+sZRtTmVckMnS++5XbLRgBHyA+2jPUQwlmEpXzVmx+8Kvo2L5KphgrYiH69RFW
evKmeuMiVtQtsY0mVN9aH470KPrg4hvO8m3yqX1osvuoiopqP2FHv3Mtx/timwmjDWcdZefJvrGG
rOPUnkTCilfpVV1W+itTIE3jIr9eyhJDsWtiUBNxXZySenUemkqUkHTjQxGP5e9qWPvjanR+T/zJ
mzSoeR+U5jfrfTp5ptIa+ievY6H3hKY1/G7yuUN31WnHPU7Kh5M8dFYfZ9umABRbtizvlew6xlBW
u1x5JcGgHUTD+FxL6o1Qkl4xlIMiPtayG5eUPHBzidaEY93reaqL+wLeThOwrrI3xE/rPkn6QIB/
8+V0GOfp6tZogI8017efcGq2/vB/J5Bko58lvP+UQf5V2ov15Pa8JOJkeotfzICZuDaOrO8RM2IM
Qv66nyd3vgTup79+VaOX9e28nEPPTFAUJDnPyGsfRZu2s74fO3BNnyN8TjCrY1iJuk175RAnmEgv
ZBumUDytpYGb62xWdeMDWe2Ta+VhnXl50TGnODkLoOVqQlZUVTVcOo+pSTdnXvVAJVw9yrLtfpSW
l9+SbvWt1GpbAgUxIpwnb3WRI3rTNr+6bVO+C7BKEB+sGMwZN8BHN2qA5tQ+1nNT9vXBr2P/a177
9hMv3nzXjOQGqYynltBOQ6ofFje+m3VYbuw9UibKAk5RlsVMaNRFrJvF4e6UXIxhwlai8qqnmWbV
WzWE66vFCfO6hrk4RVa0rfs+9ivifOao1c7JAx6uKOzPtTuIGxLmzwi0q/swWzfBZ1x+/tk26Muv
PfjJJmt1rf8MVZD8YaVzzVMa+OGdKwEx33KaJ9d2dcYPOmGuyWTS+mcTuOZ5xnnuAZsnoE0x1eh8
723t8t1Tm3uqWml/G6RTfU0CSqfDClD70MmyedPD6Hy4i0vOKiN58IK8f/A56ORuKel1fp4MK9Zy
AV06r4A/4TUo0n7ccPeW4bS+N3GLfjLwzDsp8nu+MpC0K6Ky/Jn06L77ePLeMBH792o01W6THppL
qwLTSEyOIBsCaJe/riaEoxZzHt90peyZ9yJ3qPW39kCwu/rnvki8KnMb21SIkTv73qrt6Rq3jn6x
Q2/YaZrWt4ocBeZh4Kggm3rS/F3re5/VjcXWkj3xIrQPKxTIa7wi6gkICr4Fk1BfTFwrJ7XzMPrI
K2/yMtCg0y+KAi3ZsKRYd/YLtjX3gHus98iagirlS4uag+nsz5TPZ2Pp6vpLefS8gYHXebbzN2ty
iZHY0Jvvl7ANVsjgoEFxVo8j6XJrO4azUNVzFtK0/pojwH3qZelc2wrTuy75YwiKg/4BBiTpd+yQ
u7tyhDUb1bP/0UNdLFOXhxy9dmEV9wA0Sr57pfNrADf2nAPhfvR8jXJoKJdVpcS38sE1/fAyVZZz
GhxX3xWOFz2wmCPfkjKMZy6UlhcMtbI5rwpc8Ahl/GmQxIa7hewW3UFR3UchS7slsR+FizH+Ea2q
fbHVmmfuYqqPCAvSJ0FvaV7prXR71qiHTzqKBwNmoqmQ1lgw4Qx0o8rTem3xkThW0T3FTqF+0rfL
r3R8IF0PeTPewc93LgtIdULTrjoNY2RAFpr4Z5In+WvQdxPVgG5LsJwY71xKbBwZQCfnVc/+/DA5
cnvnSB3SiG3fr0wXRl+5ncd3qBRbv2uBBz/ins7H1C9W995KFPD5TtgdbAgXLt6Cl/Fkkc1hUeHa
TZhxacSP2p77g4EtdeAkd1aYiexbp3XRuH+8YlzeF5a/vV3fO/G79vs6z8aOySIcE8uPQFWBlQ7b
Vu/rURk4t1FvvujIsgqa85RoLOEnX5Kt179BC5Pg4zgJs80Uzv3kTu4vbS9jaibBiFgVxsBLJsMS
Ohc2qX6k8+RN+jL4mcxTdWU2O0TmIJE0tG7pv7XeXBEz6eE+6ubkxe+WlZ9klcmPYAQqPAyxvAzb
FB3o4hMCqxhXMpDfKv8d2GWPVoo16UNrl051XhR36r4LGrCOFRsozwxcECqw86b/aGGFp84ZZ3KF
0t/3lMBvVjlUb0rLaNi5ZpLvPpV2tecYNPBNjUHgXnoUR3JVMVs3eZ8iENua0Tv3rau5Be1OTyR+
tc0IWLmuw0FFJr4pYUt57Ei9xv1CpeBtSLR7UuIzBikH0FOx25BqITbzJGGEVHdu4Wy/8ZAH7+XY
BxR6mkSmSanGF3+sOeHE5hj+qJPrN/TyxW3sp+2mEfsglNGVOS8e8pTUx6bFdAmxx46PqHugYCPv
3DUMkL+GINt34RJW4Z5hZ++1rjQX3FpLzU0VTLWzUyvsaAoIMPVSv6zDm4uz6yBbkV/oQzY/orkM
M8du7OHKYWgga04hNo+c8sXRlE2LNXAsvFPcWNNL05dti6xDxac1TPCfw4zyHkvf3w5WLv2Hponq
c9WN1KfaVthhapvB+dq6K2JcxpupZ5WI4Q395gwUR36KmIY7e8Jzn5euLO8a3LYs0tn1uaxNcwhj
Ie82s4YnI3LASk1ZHThXMW8svn0dZrt7GBbbOYmp60qKmX70veq79cg7UJk9VQBzlNvUYOeMe5J7
vVUb8UPbctzELozomZihkEl02VCcZavlIyxaG6ohfbO9OGD53rSzcWmWQZynJpTiQ4VAhknueZDn
2S3aB9k2lBcE7nCmx0JHHkavj+WZiejmnkuNKQZkPYYCXKF6tQ+EBuWRD5X7PUwA4PY4By4sTsyX
aKbhqf2tqDJK6N7XJuYvaHML8df2aQELeuj2iOaFrg+MQhJH1966K5atvm9qIocIzt+bZEaZAmnn
Ot2ORzE59zybX+vg04fToty6t7A0++nS9uWh1CsF3nwInwHlFXtA6dvTKNzoTFImeZwdo/mOgs2c
FSBjjvJyYSi3XP0oFTF9fNK2/n7onGY/r1tx6K3R+bX0q3xUVrxeTFhRqu6mYnn4pAt9GygZZ1vB
LHW01sFh8+bm7NfVbDipGGqA085GxxCTvzNCBN678lL2nuwTQjl2ORJ72k/9FBDhYnibPMw0s+nl
kdnI5Au2Av9laOPxJXGbPI3gu3xt6LugWsffEmrOjbgcvseqjN+q3m7hTlRdv8Og5eeZsoX9PA69
fd8mn/y4Lh4u3NjcamPiEnz0lT+3O79z1+9b4FiPg+yM3FewvPeYavMdnREpM6Fl8m0Bgphnm134
MSGun+9R+9b1LlrW3n2WoZrmV7MMM+lHbm/R3hhIanmgcD1YXSAwhthT4YNbjxdCxtbv1TEOtBMB
VZ71eR6wMKRO3TrexV+n4Xsb+Vb3AlFYHsU81D/r//3q6xUPwE5XfcU91wi9pAL9QsF42mK9zIU9
jRltx9Z/S9BMzHs994vce5VPumVP8jQG07yPndx/aQXVL2cTPS4eP5F3ZZzAW4/pZ6Qh/K+Y+COg
lrDFSGGpxbffvNZZDjnozBuRgPOiG2Q7hhLbfox7vSc8g8VNLeBWR8K+M530M5LD5OscFVHq8OOd
ZE3dOhqUPvkUIykRyPon01RRJpqmfq7mPn6o4qk/OltdfjHkiSPx2tC9mbkcH0vZTF8il3qPxeDn
sXbD4QsOgReLOP7gjiI4d44EXe1wl1x83S/f+544OurVvRCJ++FOHDlUq6xMOYv4mHVLV6dfzcHa
FvN1CHEE+R1VxrTg1HyIZLy56TTGtFjmxT37g1u80ZtJ3pypaw5jaOgjjj7uYPCE/o2uQYBEhlVv
mfpLbZ7KYPB/FZPffwXINLQpcP2N2xsCwr52lXzbVlr1Shftbwrv3FWQsoJ27800CuQwBw9h8/lc
QMuLrDQ0sm93EzPED2gs8tvoDDLYt1PSPZlhivELBVZ/iYRrU8GpFc2srXD0ZbNc90JaPd8zAiDu
ktH2lpTwv6HEk1gDw89r+ehIO36mTZBf6xnpL7VXJ35u9Zqc/QDSS+WU4kujXf1t2/JxP3rbQHnO
mQ+Lcr06YzlMvzGoMQL2bcR7aw09tgZn2XMFTdnajf6lpsTzi/827qiD1I9VWCe3sIf66qN530Gd
Ub+KIsgpjqB4j4qYibq5KM6C5/Y4eeVA/SVscaLILrh4yyyuvV0nhHl5hABNy+3W1RwgmYAreB9R
kN5SrrmS2ipfCcY4AL/4nUYi3XrzYG4tFCZGu6u/y1zYl26Y9KkZkvCuMZ1zpwZZ7dohXs4x/IsX
GUjGpiPYWJr7cii/dV0B/twv8+48j2FUUjvIV5oTBBRP9NpYwW0iiNzjsGKNqtVIIkMj4UApIfoe
DNa839Y2etQzq2IYVzBYfDJ0hpWtSdX8kqMV0Q/iWBcib76tNElPVtUEO0ZizIY2sWee2ESVZLtN
LZaTQh9LPqi/hLcigvKKSJJ2fK7p1Ki1b+00HG1zpDRSfmmTBBGqH/fDbo1CxRp4HR2xQXpfWZnj
odgq1e8Vj7Bz4FmUB2bUKYP4uvErcIdKv/fFZw9RFBtaFWETPPmrGZ9iPr2HrrPkvreMOa7+LL6T
dKu32RPl11jP8qcT5BxNFMrXXSNoMVLk1njFGAbm4amwMSUmD26h2yikHtJlG37KX5CLMv/TEXan
BRXI42Q6f+8bwwvGrMOOC0mektIK//AINmfIwdtxnRN5dHkergVl0f3qxb2FLRFRt58b89on7nQ3
CmdsuZjpGWRyS4YjYegHWefyOZW/CSLHyL5srozI2ChnFXFrCPYslY0UI2+1mng1sde0J+HUZUmO
6sT3w7Q6fdrWs3Mj5aqAh9XJwSPruzCObj7M6Ccfkasn3qSwlmAnetE5YIeM/uYlWxLuLX65Bxmx
KEDi1Ow96a3I3VxRHLzRrc4l90W8r4t6esIrYFLbmee9KILkWeXCPa/43S8+wKObzwz0lRXZ4bbq
UV/o1NVvTNKSW5R4sujxhgfX+bwxWEdIByGczNYCTk2JMNoMPY1+dzNH16zF0UXh9V5w7dLPD5zq
p8/0fYK3h3J+Smth/UiovvwqmYplwbJTtACjpjjFxtHnmqp2nzZAgI9zrJwDpXjncRGNTAmewMBz
PV2YIRInzS/zmKAAJ1BcSnmEE+hdFfmj4DomRap1lVyCgbOMZnxxNhTAHq1ZGhcr89Z9NGVpPxVT
7lwAGzjnynamWw7f8iEI1PCranCw3Y2dWZhKCCf/NHlD+F7O9fQNB4v7Yx0UFPag8B69eDJfGkUL
9zo7iXQOtRnhGEyqW24c7lROfJ+LWTGQoPk+viEktMRxzAOH74OfdjgEnWt+L2Zki2yWzTnRPW9O
lWAtQACWrK91ncCubXTSnCx2ainz1MvzJqLYSSnNDTvhL6xeol+8TuXsnAe/tfY5eI8LXaj1mxfl
1aGzkvYw2UpTJ/CtQz7p8ZKz8PUTHhLN88FJhj3tsHYXdm7+Rwd5smeOVP5ut5gisq+slirbEh+W
tnTcTI/LfDDe4v/0vaU5eVM13/xmKYitu9b7aFXg7hvarI/OGjZmL4fBvW8o1JyApFp3Yl70PVlB
x3aOT7VbDMn0oPQIHis2Vv8+My7PU25i6zRIKzzOWArv7AL/XLo6DeA52ZYPrbUhupEQnXmsgpih
ANrOc5WCPMWipu1pmdNJDrTGaiTSXzj+7IeVK+xch3ikoOxTwmBpsH1h6sLZBZvbAWySFilzH3sZ
93z4xtgEYveCPVEqWoZ2hOGnf8kTv34OqMfe93Vn78ttC568RCn6DlVxIQCUF1py4GgTpjVQhFKa
hHT/bPxy5AGoavPM4TeeiUMTypNO+WubJ5D/zFlkM71H85l9OM+4ZarnMmjlr6Kp/Wvfy+1nOX9W
vQO9BS9TwyJ7S4nyEPsmTinp5b+YRv1RRMO07+2FuLeeaeARRuwnMeZU13HF8fLOR3sgvRthPBI6
LeWBp5oKoKrHnXQ690COTN6mVGMI5ZrifVhYO8p0PNHLz9X6ChxBP7Khvu3HKmDkZZgr+/TJMd25
MaO7Fi/RpxZulkcE9xNszrq6HyyE8CqKy2fNGjJV+NBX9A31cl3E5LxIyB95Jmof84tD/V6qWL7K
ul7vK3Z/d3PQUY/XHB/PIQ6pPefEthe6rOPTYFPAhRHXcXACzfjtoPY6L05jDXtrY/HiapIS8x7n
/5ZhygQSX1L22q0l9RfHMUyrs2QznTjshE3aZtfs6ubWcqsbjFjZuIaFnVm9G72FdAvfGC3J78kL
3CXrhfUlx5N98PLGOlHsW09eLjwvXbZeYXkUnxdHm+h3nazlF8FgwrntnOFWMaN65wxRcB83okHt
4E7VvgiLHBULH0N9bMpRlmkXyvKDQzUcn118R3KHwS45IkYabUSAXuP9aIZi2FV2S4O0YQF+2tyR
gtjCukZWV91q74ap/RGrHl1DSbvhGHhb/hqujEY9TJZl75xlleOrt9DLPQjCN5XNNhWm4wImm/8H
+GVYvPBv6D8Rdf8dxKNmYayB3243xSisE7PJLy6ncHEgVJ5+OgzkPDhWSNWl5fVksjNagdjSn67E
+8Ry3I1NWZUOvrVkjcOriZcrwnJJjDVRRzzrfPSuIV0yvmkn8Gjx++vNGgKRYSaA+t+7YVKftrzM
EdDEsS7XjLHYKC/On18Y9pScF3ZHl4wMmpwGA0fZx9Tefae49UGUN8+OJ9s3GKmV2EWDSMBXGy83
BIZqqNKEnedfxFpYexsxmOHszhQK6FeWlJiXKCd59WoYcpkYVoIgI0JjZRsx/QzyrxvvXFXnb2tj
5MqcThisx9DWzXop8IHj42ZtzPpoqc+cBpeWNvfw8os5Hj/61ii6A6lIOrRScy0DxY1XzFPG5+T7
R1oQ0c/eYBrfswhfUl5w22o7Oi7LZtsgZn8nt8F92GgLUUUphW3SsCv8/eT7w1UHZfjdhTOPtdKK
Gzf1NohVORNFmBbz8HWsWyZMBENNXuBotFmzudSxo377yefsR0v1MIs5woj2/TEQfHUyaEgsWQOq
Cts5Iq+oaDIJ1dQUtfPlYKuiPHRe0TNng8eOLyw+DPPgXTCBFce+L8Ifq5kUHS5KZvd5tPr5iXBX
2/vaX/pvVE+n39R5m2+yCIMXrGqDmyrmqq60dBiLK0dO7c4Ktt0wFwToVbgG1X0ltf7T+zo5tRRl
qI1rL/wh7Y1gf3QLcRxG175VbJDsRop0XMpxkRwVD/ZHwmprny2J5eOk6+aPaZzKB8FI1wuPsrgf
q9L+5i5tnLae1jc3D8yD4+kQjtBqhh3wSXKR3oQvsTVaGTdH+Keaiu3gq7bn7m3t163d5gPvv868
ULl3PuHtb3/6rCzh/qq/dLGZeajoWvPRUl2NCtwV0DuXn3jiaUaPYqLLTIkgmko6ynnbtSeGZvrv
C2M4VzQk09WPxR96UPmdCRW1K9qcxVdYjmDsy1rFVTbJEuiRraLgexc8+uXJavRhczHa+DRPhxSU
NADX3umu1AiSC7jCuT7Uy0rwIuJWMSUUFMXVW832a42FoQvpWKzRruplhM55V4vA/RXMVv3Np9UI
gUN2w5ItFtevQ4fmOvCIHAii5X6xrOSJFzB5brsqf+hnf8xmAryDNk6zqwZD+RoAR5Uw81GQfY/d
EL0mqlOPndU231erogK65S39n3xqnyryEz9b52nx/mWn6x+Gb//WsufutJmeUedjQsHmbGsy8tUh
Nfu/O5veP/Q1/xa60RCuNrfc+mPL4xncKY7dt7qlpxYLi9lUodzhPckloWQ9yjt626Q7irIn2Znv
PQ5bVDEWV23mRoFv/OPkM82dvBjuZ1ET1DAneeD8qs8xW2hKJOJQM8+V8Zz29EwmsoDZb2jgUm24
mylP35qQWNCvdftlDIzgZpzdLxTP7UNEo6X/l1/6nz7Sv/aQuqC2eqOK4dg3I1lVwnCNcP87wh8Q
5P9/1LgZArkJofsjmD/U9kxb4q6M/g2r9hcY/f+tmDh/s1GpYYjYDKI9T90YXkpGnffK78urIXQ6
VqZijC0RTrOhP9vyLY233MV63RATNf14zdvC2nYuK33NHR2QPHWF54wUwDGXqJAmYfZ/P1b/8An/
zYFWvpTaoxx3tOxouUvEJzN2NNu/7Aj9w8j435wRf93G1WKC4Ng7FsN+xIH7ipEGyuqIFv+rX+Bv
/9m2Vi7NGdkfe/4p4kmPrjOv/n/5t/+1pjFJRfVmEu7xU/T3LKxkvjpW+W/b/59/y38YVfgb+ipi
Z5ysunCPkUw4VMfOexQjKzRhnydPcGyjN0+PzX83vv83p9VnUC9Z1mQ7VzxUX5bEW6+V6fWjTcPw
X77uz324//T7/DW8b7dSdLJytrMqAflPa+S/165Wr6PtV+du1SxFLy51NCo5//L4/tMn+NewR6Rq
d5mkY5/HYWNMoi/XES+h7rz9Jwv4Yup2e8UH2v/rVvD/cHZmu5EjWbb9IitwNhJo9ANJn+QaXENI
Cr0QIYXEeTaOX9/Ls+s2stSp1O0CMgMZGQqX3EmaHTtn77XPi8NfvUXjXxeNbOg1bxid9WDbYw02
ruoIGp+09CyU9VA7OeTK64URX6Qm6KWBUSnaypHwQukilrFW8g1ytBgpo/ewnoqKDyN7n9omQaGW
cs7ScobQ8cROzNlUXVPhthM+gr6/nNNkfrSiybkxxl5OQV8W3cnrovhG1XCIO5QLaKtFfrWoGPb/
2lHAxoszMX0XxKst8bxJ0vRFDSR5m9NgX2VF5H0nu/nqyn9aqGuRRJoFMPJQuDx9wUrYwEcnVlvz
rTIRLzxF8aHqdC2cUiK2LDNPr5yJxmbSePmjwNdwSvD5+05k0axlVrRJrdgTQZQnyYcayu9Y9F+s
du6nJT9DxV6NDpZmB3vPBdCpq6rU429cdl/4rj5zbhMNIovLseQwtPFyZc4upg7TQqFjVSA3jPzf
9D59ht52y6iJLJqHwzR3RSjbCK0rPvtvLuUXH5E8P2l/cvmgJa37YS6GQ6xbS+efBYaFb3dL9u+t
EZ/ht5ORG1499MOh1oVBn6K3tGvVdPltsqxzUNSIUAgDX1ALoOT4ZhU/2wL/4qGVn5xLzaTMNq6G
4VAJmb+aOqdmhCUuysU69kKaJN4bNgv0nQI1w3Gpmrj55jt/9Wl+WhEjsL5RzW59aDTvZW6dK4Ga
6pvX/hSm9D8Vhvy0+Hll2c5znAyHpC+jIfC0bDyqqKVPSu+IE2I8zCEn8oh8ZYhnDELsq1U10y+l
UGeF/9b2Kz+thx5lqeWmGo6zJHkeWaJCcErqu3d4fpW/unCflhWP8SRnQakOU2sC1DDzYybjzgiZ
4kKw6XoL6X+XdsdozLrQnnriq8wa2GZVcXYbW4Iz//5dflXM/RFR+qengoo3SYYCW1pZEl2LKUXf
u/SqKbtdocKF/IF9VWfNBiUVK7WdRP5oLvW2T2pjB5a9CMspLv1Y8GPiYqCr3CcoXOQSfwOd+qLQ
+gzxNYG9Vk2KNy92kXzHJi6lSiy9PxmF9c2V/oNe8BcX4zO7l7MtHeYqHQ9TRK3vRr2hQqZCfAh2
1dqAbEb3wlzg62WLu8ybacw4YiRjsm5q5Hq7YhjN+26GzPgdef6rB+AcbvHntarIm8nu0QUfRjqb
753jJY+mxHvmD908hVZc3yU49knF4emojAyliokeoPMRj2jfkfu/2Pmc827wpzuj6nNc8Ch9Dp16
1qd+m9MPspoldOWroeQOKco3qKgvSp3PqOB+jPp5oRe1z1eBDWoYtrQktIOeOHFQr4wY5blF8vf3
+1e306dlK15l4pASqe+Roqlty9z9ArMWuzfH5W9upy92S+fT4oVCDBWc1Wn72cCkFkf6ilPRfUTs
018w9Ys2f/9Ozj/xX920n9anVeJ4V2td7ujUBXImAJ3Z1b/30p8WJ1l0syPwVO7GVIQexlH33zyU
faYHuwNz2XWyip3l1t2h7ec8HL31u8j2L26kzwBhCM3EgqVLsSNMqqEf6JyjO5iuWNeAUJZ9XHia
tyll8/vvP6av1o3PSOHE6hrmkG2BOipzdn0+yt/RPHWPCFjIqcryiJj2viD1FOmuz1d2h2I2kVrX
6BhGIuUZGnrtd2vGF3f255ja1erc2Ha6aSes1Jf4l6y4COfoO86M/sX54HNI39Qv5ZpEfbHTNJM+
13Quu023Gz30DnGXMl9Km502VNFJcIqn16m68QPDwPQdteeLAB39jwj3Py1IBYJJAahiwlxeM9sv
dH9YRh8BEtX1svGcmwInQtdWN/TkDm6PEBmj5dlCay9RaMj4AwxF0GXiqLSNbLHHVcTuRP2VtJzQ
yJwLFNzfkE++uhE/rTLoN1GZIxTcjUSnhVjWazJyaBDDE8PdumIlunad+Fso2lfbxR+OgT99Mimq
k7xZu4LQbORpzIQG7Q1TY/3GFFBxggTyHhBVa78RI7b+1iddjxDLMlO80Me++2YZ/wN79xcrkv1p
RSpcK0EZY4+7xSG0zLfxBF4UBU6ZaLSzV4498c7JM50B7hiuaPAriajAg/pFRmW8l/nQVKEq+tkX
uMs3LXJR32EeHSPxJYC0Mhvzh7S9c/IIR9F8HiIG2V7TPioxR/fZotEL1Gb93a7V3H6zln+xB1qf
1vKO+9ml302bJ+7Lm6xs5NYcWrQ4/bqulyPxmBfI38qAdvv0DWLpi+f4MwhWiN5slCMIEljdBl4l
kmt/JBHoGFdpe/f3K9cX3+Mzjbo5y6frZhnwjnM0kRR8m4xpbqgvvdr//bf4Yhf8DGtuhWE5ndKG
nYM2LqQXPhxWu8gvcdZiAHCb9JtF+PxI/cVN95ncXIxEkOdRMuzy2P6lFiv+mc6t++PfehPW+bb4
03OVr6gUcAWMO60004tYMeHzbVkPOwIrihNyYvXNRf/qXZwXkj99o7lkwJdAvYLL0SPXtcMeyd/f
v4evXvpTGedVZbdGGcPTc/RtPrIL2v99dvg/BdE91CX//Mf577xx53SYjtV//se//G73Xp/z2/rP
X/Qvf6f/zz/+OH6vz7Fv//KbzR8RcLfDe7fcvfeYiv54/X9+5f/vH/4zSO5haQiSe6uHSp1fLUZe
/C9pcufWw//kFv2vALrr9+ZX8b++/r/T51z3HyhjTSlN3TNNm0zU/5c+52r/0BzTND3j/Itrnf/k
n+lzpvYPQkQNVMrkFZIidSbS/TN9znD+YVoutinbMQ3TIOvz/xQ+p/316mxbn8FQmSiXWE1Zh2PP
7m77sh1uEMGVh87T143tCnGrMT9FVa/GUvdTYXvezsAsustiOdzVufACpvtM77oy2qcJ8l3PNIaP
EpgJO9ySv07mQEBXTlobVpZsfC8Qu200VaLwmQYD3WE9bUvpEUjpWMl9G2X9dVKPuW+x/OeBpZt4
JYF2X7llFN+vBfOCeNW19xylQAgNsev8Tsvl3qzT/NbTSqjhzOIeVhKNwQKkkXuH5kE/oAd3n0fN
Ng5kvhevWKWzn0SCAltoRdtundqEf61K9yg4Tml+rOXuldFGKrD7CgBGJ6qLaUZSjHuG1meZyLuo
jJdrM5nap9aomWeoiR5ggJWzkqGuMKbPaOHf06yab1vjLMAbhkT8lNM5bXLE7n3dpkt75WijvcnS
0j4pxLguSTdHtAyYQ0p73rfRtNyNWVM8l4Yd/0jz1sFvnnnTvvU08CpWYq4vY63UsSzP+i28dulz
JHMkwUTCuqRmWeoSQ1nzgjKPMQEc0w/2KXGdWeXwm2VMu8x6b+6DNLaRw7AEYzZHiI6wfXWfsMzp
Ydev5sWC5yH1jSGJgeXKzLDCliL3KbKwYgIPcfW3pl3KtxpgxWFVffM7txtQsVAgGMadjUoVHaGw
1x0T/b7Vbbqxv9crtwQb+tDgAsPMgDYb78PTuc/gLCRJO9QFfpqj2od/QSKPVt02lnfQ7YcKLk6Y
4cdH4z2VO0mbxxd0tZw837ZxYqERVNfm+Uy84u2LpcH8FP/zHh2OGYr6IzZNfZeaaREM57G7QKhd
ZesrXo297pU7oeddiKEdmAhB8wZp2ONg3fUV1XNbQq7Bcb5JUPTjs/k1ZRnBf+7JwOr2kVVCxycw
U7johqX9nhChhJWrf2ArnR41x+032Ad5WooYgSf/urP+y5wnBJUQiyY8rje92eXHDibH3L86Rud7
FqNhJbydnKSgkj6bmF6oGkMjz9dNlIhDmmc7SfX7YiyzvXXLO90am20l8h85FXihPQzEPddlctUM
rnMo0PXkqQz6ykUMXo23uuZiWimn02RGOWauYReDHjeS6q2tkIDqLq4mPXpCEX0gjDsJknR1gmoh
yFm52qHT2hsG9OlFItMwru2fbhr/lnp2M3SdQ9az/Z5KB/F4NOEKa5pQlyoLLYgr6FsTFwdX5EJr
Ekeh4ksOEeircp03PZ1k4m2YmJM1zthd7xCqWGV6lu7dlswrf7SeAK7CnH4HDXzXMyy8tsc0mJmK
l06D1mbFui29KSxQtk2mZvtKutm+0bkTMX1RTablk4ZVtjfLdosVNvKLxrYOpVXcG231MRQ/JnfV
As6NONyIh+GQZp8MZKRokXVrg1qrxs4HUwms/AFoJ4IunroHORruaVo1bpD53UFKdeHKs2mwqE4w
aXjrGDCaVLowWzBRs8bmctwm5bD46WDi/RFB3cW3rlTNNhWzhsI8lh+VIn49WaLNMJZzaKOXvJbW
+ktGDfIjnEruL2uhfeAntcdpK0vI1o1mq7x1um74NVtcNPTh3c1k2fEO3Gh2rRkNJqm4WdWxAXAW
jo0eXeT12aku1lX/gQMIHTRL7BFB1o1lT83bMq3mL1FP6duKBujdxLd1imlGHiBfTNvIq+2QKr9h
vjM92kr0u5oz994W+mNRY333SO/xZSZs38Xa4yPV7y5AUIAkWOa6hbtgOR/ubB67uLaQcMQWEWha
vcE1/VLg+lX0p0NLQCLRzTK+qBpNboqZuYmu+mvXhBOgytF6aLxmuDWs+YhJqjml8/hrwNd7qky3
DuSo9Vi+6ugmkk75FtWRfCtKxJ4+Thnr2st4VPPIgICDnMGtAj2ln+eKrL6dlwoBZZwRlBT1D2Ia
l2CO9Vtsgm+rtaptYiNdtRPHeBihcYY4SNCBIK+eWc7y+bIw3IQR/iqfOXzcY3ibdByCKvqFoxDt
ZQb/Y8xwVMUQIeoEUzDbB0tqjImnX132HE8v9mU+Mzcop50beWao4z2fQAQBOAiXREJIiRKne22c
Su5tKBdHNVrroSrcCVG+AIrE5m5x862T3mxYxorQSgfCO/JpMOsw5z7ruis9VYoXGg+WUWio5s9i
tawlwrUaAizDl2apnOtBPRdNV77W9DeCLLf0jdZiSJ61ykaTisZYljBZVJFvuRQlm3GFQBnUFPIe
QbAtrRcnX6BoGeKmm3mjvmYOeAYkY0zXrF4iPV+rULO0lTnF5D1lSW66yAQkW4OXTn7l4gEP4Nki
+6+6OrAUcMK16TaxnZxiNMUor2IoCFGg4qLaJT2C9VHZMpizKmidfru63XOXq3CarQ9XmxGbt7O+
SRyEntY6/phqmEDD2sqrVJj4FnmUYKU5qORw7zYm1vSUYuzoYtP0lzI3AqdfF/gXbBzr+VWR9OR1
G21r47eQakQ67v2CUxFYTmUfasvhGg7Ta5m3l24tJQJMQSOmmN7HGbeG3wlcZKmaNsbE6ocBL8Ub
MBp7U5yTkmbwJHK5cFHweXjwB6mL0MJp3jtGvp2ixgtMM6bPayOjL7wwSYtD1Yy4t8XL7LTV9apL
O0ipGY7LOHGyXs0PaZiI4AagQ+Z0YQoLXX92RayLj8i59Jt1Rk3uaG8yB7eGC0L5WGeD1OY/9Mls
N9LsPxbNgZFz49jdz7E0T7MVL7vaxBCDa9CPXM9PZFu+K8WBPHZD1qIUf1T7QpGjjgO2uGDAaYB6
CF3+ak5Xw2jnt6RYaQvKTkY9KNkSVFbLQ5TjPOPAi7G6vepRVD+n47A35zsdbXswRG9JGxk4n52N
ml16BQwDgDWAUFHXlUi255l0XIzbXlVPSYVQMK3KR90ug1Vqh8U44WS/KtRy0HpHu8haQE9cltAm
Hj7VSvfaspygxhiMd2C9pYVzuaQ1Sjd5GhXgLRS4e7BAqPKM4mkVubcFyHCw8/7KTR193KcqlhdM
iv0Wj8ZhxKQ0UwFcSDw7fSGs+2p1PwwG60V3n7hJG1Qqf8ZdzAqdRG+0ZdaNVl7m05wFczG+Omt6
a05Ivlt81oFA3ThY5Yt79sK2rR3kGqlQZ6thEtnXssh1H4hPWGnz81JC9moGLJjnj8k2smLrlHZ7
ZaGZvM6d+7bIHt25OtgCykGbFnfmgPXXiXQfvxjKxl6sB1I8u98itY+k12MgjKofY6o9IHqAtFn2
l9yzOUVX+ex6acYSAMpuKVwcbtghrbye2PIIjXLs9YTgFjhLDXNAFVnleyInCKwsfkoCaPoRcpZj
9VvdngxfX3jS8NqJaGeXiRUsWdts8iq7nqr6smwoaoe5uhtiHMoqwfPmPpjDRKWhO8k9iJx9NjGg
Q3UQ9mnNE42tZEh/Z659GkwNIqVDBwLdHVJTH7SJd6k36w7eV+jow4le3THH3pFgU/ejMdZ9gujG
fZMrtw5j7rdlxUYcx8DuYqPlYjgCwIhNwPwkrI09gzDxxreMp2pry2b1DWxaO9sZDp3bJJxrlncW
fsQwR9zMxWFYlgvczNRU676kNk3ZVnoDd5Wta829vcQikDnqeogAF5ot7UutqY+exEBYZHcMFJZQ
ZzZYgHkjgOuYCe2ho+QxWvO1HTtOCsq+GXsW0WZEpr/qN5GNemTM6kv2pEstqh/FvGKxNdwLhLa+
69Y7cAb7pCiSgPHdjabfpK5xwHt3W2Wi54o4eOwHg4fVIE0AExQUKABYmvI2fZ+8iL68ylbbH6eY
dUP5tkhZp7vmwekn8Eha51XXI0D0n4gSfaiNHMPG6ZUbln0YDdkuLXKghUO/ZQP9QEKuArbHy2xJ
FR92fC1mfLKu9kwxRbfPpTGSpQOFj6dNG9lV9zKV13Vl0CLr6vxxBO/Ec6Kf16SM22EtQJTVxqEa
l21difbgdb87J8IMpnOp02S9l+wtQRQ94qe7gOxn7cviwZwbCtdC1Ji52VmcpketgZg3yo0Efpm9
BpVruG8wHueXwfGuU3GRCjWHJiTgtTQvDY0fR6mx8RdE/5x7WwogZRVhkrnTVipklHn9g3g2rN/G
73wQOWsBAhMTlJdorR1D+h9Vfy5DvHbr9Uod3Jqsd0iA58QzdV9OZsIj1rp8noOBZs65rXIz841U
3dR9+iaVuCWaZj9Ku9w5hpn4WF10vJW7dtCCCVZEgaleT7YJgKXR5IMox2sj05/JA2gD06gv60y9
z3AXrkFkZr5lVK8LX6IiYiXGMeq2uTB2wtOfRwPDETdzf6fH6XyYNdwLMO5SQHNEibJEvqSeY2zq
OR5PpVuutwg6sTFCJXI6G49utoJ3aKpT3aq7VAew4ZVDFhB+c2k2TncYm6ELRSVeyyH5vbbJL4lJ
JBATVk+oz6irne5Z1k33XE3ypnRnSGLUvGGsPN5Gk+8cvbiE0JOxFBFEV5aWe2d74qEVxbJH1Gzj
DnKPk9e8d4maiLTt5qNpyjKIsCERm6nHu7ig39egp5m0O658iRfZTjc2/sOiBwwJes6FIodXhNuz
vFLq7OyGxUI/I4ZJRn/ASY1DAcSiGlsjpLFx31vzdsJdtxNC5UGmxmMblXsnix/0rmx2M6SPXW+U
Wuh68nalEshwEfXQT2PvJovdIB7ctxgRNW2a7B0SGsbUztroBk0BLa728P9PpTcFw0JJLam8Fqvm
pTAFxvWPEZOFjytqFyfpsc0KIBGkkPo46bCwYAifCCOkJBW1Py2WwqGl8aAactOQap11Lbp+D3OV
tIdw1Tp9v+IjqVrJsbMtwshhWp6OWG8XYWH0GFP9ssE+OEjtWNqwBsUY3wAARQs4AQ+Y0s3CVfW7
9qljlT5MOqS2xMFrEzfRT5baa8uL7gsQoyCJ6B3lbBhGNyl+SW4ABz1Xxnwa2inf0HjvLxPoaE2j
vUJVfR9qBBTrop89G0A5Kc5v9QpTlsxcig2bIpN9dStGNdxWZvukj+YPN2HXdQDBtRHOP9Blmk5t
pZo8UEW59WbrocTQbTQEZUy94iFNDmC3TpbRv5Ig8CPL2wBh+4lu2RDEORgbfJYPCGFvO6P9iCLm
sjX2xgDdfc0imwYiBqEr7OqyTfKPXDp1EJvizhTZCZMkd3oJz9QGi+gMbDwre1/O3WMlEc/tKl4n
wVoLmGhlNS7A2QxT/9brEyZ62wKmlVCP2t5WWy3wm8mG9KhtZCUfGUyFSYGeBX36I+5G0jMpRhva
K/5QczpplvbRTI3XwmUnQOvBV/ZFtiFZ4qa0HblrWk1jfBkZA052kdxiE4OB61E/cHA6AxSe+YkD
cyzvEO9sFAARJEfdTZQ01YWp0vZphCDs671LE0ilPwd3PS1L3W8607mvYz7E1UDtlVIEGIn92Mwz
B49FhsVE02fI2/ssKTZJlD5XTjbvys556HR5VaFzy1KmSU15Vdg/LGm7YV5WT2lnHHIMBb1Nrqbo
bhKVbwY20a3pipXzxaA2Qlg/y8oKBXZ3HHjjzsn6AHNnsSm4FWXZYC+oD7i+915matzo5qa0zYT6
EgkVFMsL4pEwJztuHiqpZU/deXFxLD+y7ae0wCI/5slWiubQVyvZnusWSsvdCI0iWKIEoyQydF3L
0J7nuNfOzkacnHp7O8TDFUfY+jqPp5vaXTlxQOdprDi/pC/A51odO6voGWvKsF0RUBbeCSwuQjZ7
CvDfdf7cZLNva/X1INwbjyAZ6uf8JrKsFKVAvAe9vC0smrXsT7mW3BVr9WTNs7Z1RmzRkPZouJBd
u5CaGLgVDlDOCGbWqUBO0bTDcAAVd4y1+7l/Gpxqn2Kbcx0vGGxSykp6P4s3a2BT3miIbfoM4AQw
VHmaQLYBkbN3QGV2mRG5W7ejUOFWB81y463ZUVjuJQbLGw6e+Nnt35hO/CSHBjQCtNNgNyWAPUkT
lRT1y9MQg2bFRSm75t6RAA1l/YTx4xGcbOb33WLiWrvHskUDlrP/EKU7UEDLNtOG/qXQ9Reh9UeR
JBtTRN05FQGeA5CVuRvMkN+cGJUSz54sD8W03IxKXfBIXZpr/mMcMZ1OEnBW2sBG7VI/X+qjXbnX
OEF3joO7L1ob/XapB8gG8J/tUR15KAgyLgPU7o+I2JhnCrE3s+aUTd1z1lC16bIbdliCEnQ8UXM0
YCbmCW0+2wLSa95ruJTdwb1pBWAPI0daULxLAG+Y8uw80OmRFS1HO+N8Vu5emsbxi4GA2MyYdmWM
MW65tqHARPi8L7BirWFrcITuDEr72O4YhRdtSGKEbzkUn+uUXkuTs1+JRrLs+yBp2yCb8gu3slAF
m2eGkP6mJeLRVBUYOTBOoWZ672kyYNXxuL+1kbVuzAuYZv2QbkStmid6i2ZWRyE4hAn4A04xMw7b
xf4pR/Wz4LCEW2/KLyMy5lkmu/gaBuXezqcLp12zbQqLcOlqyqxxDYi5N/d1d2/Z6kJPi48JBuYP
R3O6rWXLbr+uXJQx98bbaiW8Y0kX+p19220c5U47r+Sw6mbDURpSgTLLL81I31fyGZhqvll6zOtr
8ZbCGFzBdRCVgb8L1LVwqJSAZLh29LMoPQyxPOGp9ssr4gdtnC/dMdqW611hUDiSBKCN7kdMpQ6v
FEip+WIU3VulNdtkTTez3W9yWzzZnTw4hgOuACzpPD6ueXJYq+z3wrVdbMoVldwL41ZwzlOWPGpO
cUv8xOzDFLrEBXcZoclrZL/PNNxtShfZBtYY3iCchcQ5jctRS2PrKnXw3HVIqIRHY2p5zIzWCGhY
T+y8Hpyn7AHVwIn5COWty1AgonXUcbyDPQEYcJ7iBwc+MBUEawodI9Y7m7gSwh2GCg6BllPGRvhi
CnPrmNYPh+wj5ij6KZ8FEGOrwbKQ9NM2xeDjI76ttwstzU27XBmp+zY3d91gJSh0+HFg+7yxe3Mk
VHFGchm3Lgb9a6WEn9vyFwgAbJyTvZVajveI5ojsqUtUYIgy2bmWbWJV1K577qzeme85wN0AlgA4
JkDv2W59gEKz8VJqV9sy4kt7LGTYzeJl6PKrMaXVLdLflJSPLgOpTd5wz+TUbweI0wBCZgO5gaFd
JOW5B9o5fmpGThhDT/Z1BgSp9264rE2k0e/nJL115mGAp6bbYS3AJdL9pk3cfSh6HYKdMxyttDpW
jFzQIodpCdcCTyjk7jVtjl5KiUYjmgqX/RJcIi7w0fCCjqN2gCsZg12CJQqd/r53E6Be4tQMGt2W
PqK/Omv7JIJCkLV4JFPjxRx4cFZThAlhAnZr28GspUjOdcXTB2+XumVxhHY12na/L62Mfk62Og9V
68FmS5EfnGaztg8LHR4IC/pyBdit/mX3NNFY3GK49b0Op2RwSgCmHnpFxtYzQdF1dqRFdDstk6ch
RpHOTLN/dh6KRhtVKKKyuYLIcoYmatGotpVutQfWHZoHxrA10vS1XDSgsnZ/8oY6CaGWvMEOvKx1
uZ2zsvTnfL3SBS69Ea9B7zrN9Uq74BVgSXUCQRjzeGbubWyNNO6HhVZa4bawv8e4yHaNKrhWsdGR
NACGHLh7AsFC68p+G+mpEdYYly5KeJCSA8xMAdI47W6MreSmWgbtPklMC0nDom2rtdYRvmam97vR
M8HohsZ1pzL3WJsxbCMOXptIwpubYdGcywx9s6oBBJAH0yLRGP40iA5pBOOTDNC4du9LyggUGI/a
yIGfMa8GrcbuPqk9PDjjYiri/FrKVLuT2QiQd3Lt9RCtFUc/KvsoDfKhNzDkA8w+jKszvMZOWxxA
qHBo9to10OJ+E9kNh39BSdm0K7cNUppLPlF1ZorbxlaQfTQHM9d2r6hzjCAyuhFHOiFRuHikE8dB
hThwp9lpebNgBLiMhHRVEOPe/pjjNik5z/HIeJPMfqxjX6aBhVOEOkkX8mnI2gm4Gk5NjL4cr9fc
Mw9l643HvqO22maRYCeyQVlU/tpb+mUbT9RNY6momWKoyIObvuRrKX4DOaTRknSDg0Efm0Okl83W
5ttVVNoeFlvu2F8xUO+Q7sd6bTfJumVSC1iGrhuIiVKfb621MVAmed1W8YjkfhZFPcol1RxjGkF7
KD8/3XZaHxCd1TvT45TBfhWBUWvna5d65kQP4wz1AiRm6l2MN8aiy2A3FiSIIbmb6GLdJMNMnkdO
C2qEZ237VVJb0w1nHcZyJAZirR76tFsP+qBiOuo8/a9dksnrfhnmE2xf7841ObAHWuWIKxwX9gaV
HZo3kXnpT+Ul3ZWVuMXNpNfWUZ+87qfnRd1ykffwiAkWbspLeux95GsyFf1PmUsVQEGjqqzB83zA
QzZ3TSzA58QVc8A9+BO4LVGTjTRF4oXxY3UsKthrSTGCFC1zBYd/nYaGabkx2ycWEIceTd6614bT
psm+KFUTh7Jhmj2NtWNsDfoXu9US0Z3WiLuI+T0QXpdlEc94ebFCFXpcxdg/ufRyN22hg7GUY3wA
TDNfdW5tAkp5Kd3WJltRT3DcKt27T1ezDGfDbDaroclmY6s0uUV8CTHQq5XV+HVXAhBmib+LpsQ8
wS106h1PexRfWuPEUXBKZ3rt7oQ7x5+r0TsUZrQeWzOBWjwMXasHDlkC69bt1clwiiioyGqBG1Qx
tdSEWDZj2UoQuJlX/Ob/NeZbptHKs8akhnhTEnp23hjUDCSoQOCgTeohNg0JAzGd7MeBw9VT68iJ
5oZcpgtwl/MlXTZ1ULWtXdawjl8G0du0ROifB3W1orlO9Oiqk565gTUzXdCpporAUv6rtIb8jhy0
ZjxX3+4x9grruQX94o9WKXytqobbVrYwkt3V3ubkDjz2bXLvalpym8UjfIK0o+PJ+il/IhiIp+1k
ORYTwUpuLaDO2kl06yDul26S13KSP4G1a+8DvWI/xZZ4NkufyY99w3mtszxCYGXpHfLZaaKTXlTO
w2om6w9AYlunB1qPbuQH80qPPDWLBJdR0BVulvOYb9HAtc6sCqC1pzXsZ8QQnm1ad4uqxVNqkeAy
FTV8D4C/tHcy9IOl6SxPfNwEa1geDT3g2PlR4+AbFAttHCgVXTCqPLlc+hVq92BZ5k8tcb2nlTED
0DtCjzPaU/Eo47CiW/Y0eKW8RaKhyYMHwwCWJRoJPBEKxkw22RdYC40NRH7OMoMN0Im5ffZgIjLy
vZaZbWrqnBwTPtQsYzzUlypDdoA0GytTXoYoXtjDSQa4KfC5HRfE+7e9MfUPC7B3pPyqvIqSBcoq
TiLOtHOz1vSOkMY4ZEJxpgKlsgGr5l43uQGjZK5qkDlNtWpjQOy6N/sx98tVZ3Wq2y/MGAF6aeV4
Whewxn4kGzIhVwzivqiWKSw1ueqbqmk4bTgm6R+ZMVvAuZTaxG11S2vbg/3l0X31CPTB5R/RCeyX
yGTtY4Iiu3Z6jcR/kXcmu3HkXJu+lR+9j0KMZMSiN5kZGq3BkjzVJuCyXTHPc1x9P+n6/obEcjrR
RG8avSmgqiCKYvCQh+e8A6khWrLTA2rAWLtFonnw6qnaG5XnFQdO5hVBfauRL1ONTs8hkCI1wa7E
zVcochIpNpfcqC576q1GXAwp6USL8pbJfeRMaZpeIOaPSJ3fIZqWgFe5W7tp+uohsfM+Kyz6Vijo
uchZZvPn7GerzQFzGsbIFD6QJUXlg+2Oor+yg848OGyxS8SHwdUYQXIve8M5UCSubtZh7v4WNKh2
CIdtj7Zn9u/cxYmvcaJwQ9S5vf9w9P5/xssdycmn8XKPX7uv334U/3XdF1+r7/0b5NzxJ/9BziEL
9cfRLNoOwL/xFj6aes8/+uF//g/Lsv7AMdnzpaRdbhH2/xs5Z8k/LE55xyduLHL3AOTkf5BzlveH
CDzentINLNfzMLf8b8Tg4z/IUcCGIBRBEP7n3/+Lu+yxRuOw53eewHI7CqrZiAAPotDSH6Wy7rMc
Z/GovMkH8z6v3cO2oKjjGJ+51+4Xb6Q8Sbk9sGPOgvjKisS4m53mW7VEe+7aq1dr+IsZ/aQX/ALy
qprDL95g17Nc+5usMW98o40PSQ0DaAhK1LET8nHk9dBgK0MD4fd3voe+f+v25q7cxu9UUz8i641G
lbsB/ra+uiDhd5aBa5XsbVrHpUQYtSpeaObIC5qlHMhbxhlU030CwgfuiMJHhPd2MaZfXGe72bb6
ZSuze2b+EVfLmP5XN19VRR9flZ0Be8qvh5D0PKYzs/1AAfYaQ8VDtsWPJvbDINFe2nK8l2UueSsm
yw5vr8/OjBoodkXf5s78aKHpflkV5vOK1x964PxjHMTDtvWH3y+ocwKr7CjkWWtowFu3y3QTII8G
u87fY7+FUnyCOEcAkKMBjYE+PkYsACOjBt3N7EtdyWvqli4Qp/gw9UBhaGNewom8KmPxAwWGXTn9
SfseeZnlccg84+DnRXzhV3N5jeUFVUPY/fsgs6cQUVeUhrcJVXoXvvPWopNeuOKF+j19XTm9b1t5
hslrn0B+24q/JEVuDN+MYLpZo/mRpt9tV2VAiJw7FvmKNjd3sjsVeyRr5KfIYf+ucv4CliQLJ6gE
O29o6VpRkWniZ5KbSy+wv43+EF1u6MkgZl58dhCA2rHZK2iv8eMY07j8/Veyj5j7X2z74/HwGiON
GB5i1YbZ3sAMv1o3alveTWrah8BHn8cBVupGTz7NKYzXaEUWXyZhfhT5QFMpOeQoQFItKfYw6zA8
aOlYzGzaHbWcd4GD+oSsn+Jlfv79VI+w3V9OVYFzw8JNPFTWu5uRUoCVVocqDkJ0KnEypnvJ8+pb
57F9/PqlcLJnpNjJt5PYvCLj2nd18w6V+I1qpDzjm3nqoysQcEHWAJsGcIvvjLsRBS1vJLLOUc9B
Iv/6rz3+2lfg9SoJ6F+ZXYc1SPOOYuI7emPzrhXbcPCOxYtJVsMeEWsKca51yRnMbZ5Afirs8jku
qS+jHvwQHaEifd/t4gIpfg/dEmQ4v5hF/mzZ/VWdyR+//zYnjvOf5KJXk8XboFvWukamvwIgFf8I
MBjLyUI9Kr6FlGeOlFNsqZ+b+NWv8Tj/0jId2xurnq+PhTnRlqxPfAl0cOce86auuR/psgXeOW6d
faTn/SpAlJsqqmJEEIuqBUy2PaN7d4tUM5YyboJZ1Cz+Rtw3OnTIUX/AV3KfYrmWCY/qBGosBnkf
GwMJsmWi9oiC1eespQDYd9NfAXDAXYngy96Tfrn//Vf4NRodOp5CMRTeakDa8pubYZ6+NEfRSTs9
NvtcgGI+lis7zJAuRRx8sO0e7B0sFd8tP3V2QkU1BlHH9RKu5vC5xKUyiikUouZfQggH/rjPE3E7
L+m3NrWf5mOhgJzDPDQWIiqleYbhdfI0Uu6Mze/bOXGd9gZ7AmS+AZv2yDzYjngxN/sTQAaq7CO6
GPl+QotubcTFyNt39IwHmup3a5EC5BLvDaC+mz0+zTVt0l5+46C9QtGONkDcmmcOzlP6SpZy5lcV
De8yCtqbrDeAGIzYpGyw5Xcbz4x7XCtFGPPmRH0bgCqgsYaHRP5Ui8Z88KxY7MojtgdgJQWm2N0F
OM6jzA/Uq4pKh4ZU318VNujXOftILf3DisBlYNELmHOkyHsMR3m5k4ng0pUuZg12cL31SwmuwnNf
HLzufr+hTnExLeV2iJB99mvXauhwJHtRpbeQMG9KEfzAUP6qrsb7vPvM58Jgw7ngiXRLSeWiKqpz
agHiRPD9TB9fBXzlDx1C9l4DwrYwMYBcy/1UkvSAZkseG1KKwMVviKqHtTfM+a/ccb9hTAREbUTi
jIc9Pme8oUx/pTKLyCDPru/oSLe7xbNQ6uwzGAcl2q77pmsx0FlaVOG34T0yfO7VEu9lKRCO627L
Yrp1sS/aIWl1lAP2vTDw2+CiGu13fjPnl4ERXxWR/RX3LZ/UDBfMtgQsbhlkUzydP2x+ce30QNu5
lGgHtOZT3dnzBSZ+f3oRPaLWix5RxaKJXhv3UzV8yAv5KXHyLxOHOKgZwFqxc9UkuITNtGSgD3z5
/Qe2T/BPf961rxZYmv3si8keb8yFhLaP25d+AsHVTFR8AHlRyUls3o2dgxD4OKCROFd2KDgUD9zE
+QUe6O2etvTXIKFElTbH138UU6Klu9fNuFR0RwvA38/1Jz/sFyexpdyIMDXidnLG6YbO+3033cnp
3gHn4joFpU4YFi68QTrvNtY3FiSJ6OCj3LELIAEEJAx9XFwuJX3yZINs0D3kyxf8DO6k4V+21Hka
v73CF40qloD86l51GzLpbszfGt3QniDFEYeuHcO8/pMy6FXp2BbSrN1TLiSlaRrdtCLXyArpLhXi
HWcvhZN35fR9sfHiEmAc6LT/fh1OfrMjJ+3VN4s2zrlknrobzwjcS6rfxUte0bkeUFe/tvxOog8J
/aA2ccCoqXOyM82DsQVo2nrb19ToYmwC4dylZVWEvdnKA64QJXAX9KQdFwpIv+LPcmayx2vyVx/t
mHe+mqyx+tRPAMXdZGXu2QhoIoqM38B6F1VJRK7sPwAHmtEuJwABNMu9C05qHwf1O1dYMcwRpPfB
Eifpo08D8Xkufbqp0LLvcC2y6aUjREqxBnpHA7dP9GfyGXEiLbaOf86raa8ge45krfqGou9w2Fys
BfIhF1d5D7JwCpotdJJmAGeRgXtzQWdOZYXvwAhUrozbdyiMPaG0A2R0vfIsAIuNR87cFFmCrYFw
95MZAVd24bNAYB/CogDmLaCy7fBnFbtGliYAeLnQnALUEcSPQ11idhTbWJSgfn6Fh6e9a43J3uMv
FqNgC5kCePK6awa4DIjvPHkRSd8xa4RbXh+SvL/CiuiL3yWP6WxdNm5BWcxNrtuIprBRhVkEMG0n
x6QJYwf/WwcI6TXO0DlxdMzqzWq57CfxaciPyD5Zx+EErnFvFwWIwdl3LjR3i5LA4JEsRh6vzQ1C
t6xXw2Oi7+eGe6+MlmPZMd7HCJzuYYv+WFw4PoPRbFA0+iYMKtwraqdHt7W2Plm9d5Nvzvspc4AY
JC2vE8d7WOzpnYsD51phIfP7KZ96lfzMVV/tlHpuKldmTXGT5/4nPC3/HBa+gWfO8aG2k0cZiE+2
LT+VdvKwgG+7LGCpHFJh0I2pwJe1dvrYl9ZXmOxPejMylczE4chNFllRyWit9MFaQRvt08keniOn
usKOCJaJHbQHG9ndEPFRxOGzar5CL/imc+tEXnLAAOvdqBndxdGWQhOK4jNxdaruQ/XoTVzZ0yqH
fjCbmzjBnMN0WkQ4nT6+dAoEd0milusclwdpiAdUyczdFgzoEAgPaYHSmsBwL8f2T21eGPNoU0/A
+7phI565YU69L0zlhWmBMPObEdRq5ebX4HwvMSc6mIZ/J2l2C0LdH7cLz/P3pZW81/xayjOyBJaI
vSodiyi1LlEthhWN8m2a+rfg7xDTNi/7ANsIT0I2AU+QRR/6Prq0YT9SQQGCjTnEo58MZ4SBfmZ2
vzivTe/tB+Kje3OLsvKNnKYPTlaIvTNMQO3y5THKFl51eNbtvLz6QTf3tuKUcJL62eXVv8ei0wud
AczEasXf6tQFrNBlX4VvnKFzn5KqMP998ZnNaCzjzZgAz6CGE/8ZkTP/ba0WSrJTTVEaWPCuJRlN
0+k2pxqGLeefple/61KqAZPlmFeTD8WPikF6Q3Y5vx9ivHIdq3jyJifcRPZFSh50EC4Bpw0Pv//G
p25slSUcFYZH5c8fb6x2+uDhhwKIa9ktg+Hvmq78YuXDn3PMBUE/hi7UACS3oAne0GHwxuS+pE3Z
p4g6u6N0LuKN/c4i2GCI0h9xRVb7+1n+fLn86tMrdx6uqFsCjWa8sS0Q/ciD3VntksN7qb477cjr
qY4fBA9f/Nog4bj1O6vmupMmxtcYf2Fz6Xgvm8+F1UafZEdyNs4Ho7GHy5/z+79d6L9Lv3V1X/89
/L/AjD+Kyf6u0p+n/fD1LZn++CP/lPil/MOHGi+x7XBN3zaPpet/SvzC/MP3XRvNYxlYQWAfP/V/
k+PlHyY/AnqS5sCRUk8w/Tc53vlDmoitY4gJo1aY/C+lpP+7Ev8xKP+1myDmK7cQbrxJLrZKhDW0
iH0RoHEGdeBMonBqcOUaEaIAAxAxuGWUH+3A/WC73T/b7GRr4tTQyh0w1I6bZ0HphXhIjbsF+MQu
AL+jObpy2mMVngKtq0XoCxxo3ODWSXkRvtocj/+s7eumyqmZK0f3usKto08q4Loaf5aLh/c7ZHm9
sY+/81WWk+B7m0cjjYfadp9xfP/az6Pmt1ReCLELPWNbShGSgpooSEfeAZX1UnPiyqHmQL2a4VqI
MAKjtI9lfQ0MShz0VkVJV53Gk+uEwwuIWdJwRFL/bp2xOVPNO/U5lVpYEMzzmHNzhDBWefOUBuqM
laG36I4SndLuRhpWkRuCBTPeT4PpXyNqAPtCa2GOohyvt0sfJ2Lyl9ELvXL8Ek1QVxvng97QSnzW
MzWUsmFoWa7ZsXXyrgTopje2Ep1FV1SIpvOEwC+LDBgB/l3XDWdy3xPf01HCM8rGJeqimu9pVd8z
nmZp2T7qzVuJTnZJgHAKZ1a8IiVS+Ie5j84khMfZ/eIY/1n+fBX4m9sI7AwyVDZI7XYDuJMHXEOw
esijM0XfU+uiRGjiJEaGz6gX2ugyS9O4jefvesuihCdVgmCbzcQLcQS66bzpaxP/Jxn5P70l1Obm
NKHBBmmBQiCk9OvSByMzWvaZfPHEivyrnQhNMyrMaAknx30ntvKqbIdQa0nUdh+0F0gMx7jHmzlM
bPsmN+crvaGVwMQhgL6hQW20NQQ8SGn0fwcOiEW90ZXQdD0bYQVITfigr5/csbun0q25Jset/2qL
2wINichM19Aw7e/b0UsQ7YUvetNWIjPJ18pbxngNZ39ZL7ypCQ62454TKj61UZSrExtW0cZTv8Cu
EY9R4MHHaF/0Jq5EpYFwRuusixumjf1h9tzvaAFlB72xlbgs3NyJx3RcwrT1bt3Cu8fb8ExT9tSK
KJdmCULXKFIEwamKOhj0ZPfFHHzXmrba8VmdMphqc3ZxGYuhzU4TDkfjV72xlQvThm+AG+WycJ5A
m2ll8LdRbnprojZRMHXEx4VHfNiZ84/G6D/Gzp96s1aCsnRxIA4yVruzyvuxHu/N2Dhb7v/1xaNW
+63McRF775aQHlR5W6VifBnt+pxi7Yl9Yh3/+6uYF92KwU/TIDvs+N8Kz31G1PvMjXlqaCUouxro
Oeoga2hj2LQzE+umihJfLylU69LTZh3xkPUSRuN8afU2BfLloPcxlajMo8U3xqBZoW/Z7x2g8iAc
NXe3EpVF5G0t3slcaPIo1+Ol2PElsd681XIndi8R3n3dGjZpDpGxuLXKVO9mUKuVMYoohX/cJTnd
3kMAyoCOA4LQWguuVhsx8Yr6iJ0Y+jGcihFHWTzwJr3QNJXQdCq79POWjTKN6FxVzueYPoPevJX7
MjbyyTUsNnjumuCsqgWGapHrpbJqjS/LPZScnIErrRk+mzWKbaNpntFSPRGZahmuaLekcyVHSt3R
3a2kc9jSXPNSM5ULs62labUNlxoQ56chTj6PudBccCUyM4tmZsI6hw7J7JPRp9OnrOj0jitTic3W
QSHBH8oVHnD14i0CobBzWue/Xm8ZKI/MJatlL+PyeM/nJXap/g/X0/qUMlDuS7daxND3xUL3CbO3
APfAwnnR2d7yiH19fTUkjvBN0NlL2HuVB/G3fEnyTXNsJSpjlP0MrAjYgX66hcVg7YsCP0W9iStx
SSbo+ij5kvt08u9sGaxdAfZQc/DjN351Yc4D5KjYSdmD9gT+Iq6+ttX6Xm/iyo2Z4LcztyYrjvbg
nZNbodenWvk3Ophvp42toFMkINLDdDN+IIv1DX0srcChwPp26AS9cZmgVhtmwHgOkbTBcRjnmnin
QkeJygkq1uDxegj9an2CdwuXM8/P9FFOjK06jXUFYCP85pfQdW2IdJ4AS1fOhlaGgk3R22WR5oD2
RMQWHxJ04eMZiazVqFKt60H6SnDKPDOcJjta5W2L+aWwhuBrFM2zVv1HqgZbmVis0u+9JYRU/8EU
2ZMc9MJHddMaHGvMltijqmwMMHdTB2VEQ6/aJn0lNvsO9hA9mQ0xDfc9hqCHsqvOvB2OB9O/yz/S
V0LTsLMJekm7hiak82YyQ2xn/5rL8mCl6UEr+n0lRIFB01M8mvsubXJhefGF6Z8Ttz+105UQFThK
jzGWgGFsozNlNOOHmYqK3rSVCI0XO0aXql5DOTZG6ObbgnWl8UNrcNUbKje7VeR1hxWKM3zMuvnP
trnUG1kJz0gWiT3ZDuf4XHwvBvmDt2ymldDSkXob+tBvYXMsG/K5Zf2ltqNHM/lLb9bH7fnq9kEr
bDGDDT+CMRse+wwhui3WO6+kcmsWZpe21cZ51ce0iJeg91BF0KuJSalEprM5xZrNROaWrs9x1Tyb
g6+VFKKM/XZJZNL6k2ygTVZNeeVWAhGkRu+wkmpElo3wOVHssMUEIJSRQFZRe95KTE4DhEJvIibb
1r4xI/MlWPVScGhNb5ck2SCydh6te2+bPpE034jB1dslqmES6FMf2j2wr62Uz1ksvm611DylVKMk
kVJnk6lYwo62PnohsoPR6X7QihyhxCRoATfPzcYOUdy6XXzz/RaMWoV7qVoZrWnXpKgWrSFm6C9G
2+dhjAal5oIrYZmhdOk2i72Ga51CEravjHh40lsSJSiRLElrs2Roq7I/p+7yDAj+HCz8xI3zE0/4
6qBKEwDJtkfoLHaKWiP1R+mPn/TmrYQlIrzA8lakdRHk/lY02xf/yOzXG1uJyiAQKbZB1KmDNX+o
4xKNVh4+emMrYVmYllvZUY2u0FhcVBEikE5y5qQ67uJfpCf/8iby82pr0IoOzaxw/koxzsQ18gpG
3U4S+tg7a4aRakpkd2th9DWVTukUX5B6ORRD9F1reTwlQqPBzs1tYzuaPLzF4n7YhP9Zb2jl2gTd
vRy1Ych/kuEpX+AQ14Hm0Ep8xmKcYI9SLYzN8SEWAdZurebQx9h6FUN4DCMZlDLrJm3mPSqN1Jdq
rbKYVD19ukGir4l6RYhT73LIinW5rmpjPZMtH2f4q+2oRCj0mckvZMeJaKzDF+By/V0Zpf2ZzX5q
dCVGl9X3LBnz4KyE9S0eMvgIk/iqt1OUGHVLhMqHY6bclOX7cQF3O3eB3rmlIoEWN5CLCGhnUufE
ZSFvp53pVTutiatmMj14QxivNO/kJO9sgPyx4+jdb64SmA4EHIGLBr27Arv7CVmLrs9f9KatROZc
CBQ/goSEtnjGTuBrOQR6FQ/VoZv7vo+kE2/hMFdYCI9VdhuJYTuzJsfw/sUOd5XYtN25Mh3YDSHy
ID1CvkmxPBTeNjz1eMAnB63FUanY2ZGGPWFzHnp+e9us/ier8S/1hlb2edI4+CH0eEwOq/XV6PDy
WG29soqrJORrA3l58GnGRi0SoZNZfxvXVO9IVO2rBlOUsCSoittYr6MsemE75wp7p76ocqpUiWda
W83N7/dZjU11up/gi0thRHqHoqssObx5UcCLpMBc58+JbXzYVv+73tdUCsxS5ouF0Q0tq2r0rl0H
bXcjjRfNveK/vYdGE4eWpqAyXiT9jyD1IAFtlV7rXjrK4eLORW9EAc8rM8HeAcGpDzGAW71lUQ6X
PvOdtViPOzEN3s9FdxktQq9pJVUU02LEVb0i1RUGhlHucBP9NgsEqfQmrp4umV1I32PiZbIiCrpk
F+XR70dvcCU+h3GsrXil7A7jDk4gUKC2L13NwZWbPzEweEpy9koF9XbflyUngGPobUQVD9T3OKZM
guifTfw2K1xluulRa1FUPNBsItxeSj6nbTb7Nhhvpjz7qDe0ssMF9gug8Em1NgNxebwfsgPakXrF
d1vZ4gN6TYtDyzrsovwBSsl952meVz9FHl6ln3GReBhCs9qtyP6ySFQs03uvtyTK/gZJ56cBBuxh
k0SXCx+z8A290rVKjbfyCv69nJfQWkFDr+MtCAe9A/ynQsGrBRFiWmRWWextd7uI+vx+zIILvQVR
Lp86QoTbXzElk4ZT7aiE3E6y0Jy2cu8YXQ0oMvVW6srIeGFmiQDws9a0VSRQVPaWa1pkERHA2SsZ
bQlKsufMw4+b4Rcplsq5rlfsT5og4BD0jMtmDa4QEAv15q2EZNvUS4BuKd0Td2lwEDjqqLeL3lGi
UokxRcksF5BrOK4GmsLlCpm9qvXiXUUD8YBAH1z6pPmtdWd21W1Ud5qLogQltm2j3XYOCZADYRn8
/N+y0nyd/OTVvwodP3NENrTsQZzH74e0vw0ANPz+W/6aVBRIFQqEuWGCriJlQ0/k8Qa1vRjqXWWl
Aeapbv88uYV5J7fFf4+u416sxXxnQV/7lLj2fAudp0eEvxCoCU6L446Xy1ShH4pw2oNjCjRYcRmN
rimOJ+/X2TRqLWSrVLE6eO31CyJVrLV0Prl2dOs11dXv1+NE2KhYHTua8Oya6wk1t+Kj3Q3XUT7o
MSuQy3qbCa7IrTeFU07hFvzVtOL9sGm+A1WYzmzR3x1wjUW4H008JORsfEf0FuSY8L/aewWCUWNu
LU0oq/xdg9K61wi9q10F6RhTioHJQuV3NkR5sNsUdrQ8p/Nz6kMqeVoiB/ZbvzXovPZYAER+gbnF
rEfAkSpMB+J8DImZVWnNsrzYIvidfm6fSdSO2ccvjm5Tuc7sIjKtqORrLiC4n4J6QoJz3eP2cFEW
XaDXeFQBO72M2hroIkKd85Ca4YwF9T0FxM7TPA+VPyKQM67XCf1YMUfvkO2/iQPrzNDHrfeL9VG5
0qA8mnYwOQ59o88+dgYpy65vfYT27YpV09n3sNje7vtoRae6tzE6apphxU4Ig0vkgPTQhkIFHtVB
1ru51zVhH+UoxMvhEnvXF72Zq8cMvGvLzpm5ORqXuWlfVFn7p97QSr6MjaiFgzM0+Q0Fynrsb4y2
0ap7IA74dr1LI07h7QccvEWPcYbsjhTRBVit3syV6znqPNwR+sYFaChdnIKSYV8a9jnFgV8fNjAh
306+TWMxlAJMt7POn2xIuUmH96nezJU34YYfX9FTWQ0xdnlnJcgHbqar+T2VIF3jxvMrP4eplI+o
yCVpvy8WT3NwJXNGqb5dhw5bQjz8jk6h213n1VrvFKGCj2LpLhOKV144d9u3fqquZeprZeVCRR61
CBGhwQAJHSOYHqWaft7N/apHJBT/Qh6VTgGJnNFTOw+NNbtJnfnMtXFiE6qwozqNNpmNqDFA4PyE
X887f9EjyuJx/nZ/W72UixvBN02CER2VOPgRoaSgd9KquKMMNhtyM8zbHONrOci7ydGMSxV31EVW
nzs5tE2ns42wzcp9Ikv/oBWY/0IcFe0wllMjwn7b/CsztZ9ndz0nz3PqYyqRmeO4AywjY/Cm+ThO
1qcN2zu9eStxidtV1swNIDJk/V9aYSGTo9frgC7+dp+kmFuYTso+ERW2IevkXrgePm9a8z7awL/O
RF007u2yh7sFh3jbO33+wa5Fp/cxVdCRt8V5LCLJJozNe7x1LjbD1NvfUrk0Zy4Hz2tRclsoY10P
3YAxYZ/YeqesCjziY5qTGzPxJZo+UiP/1HTig96CH/fmq9Q/mbzV9oTN0LOcMO7t9mkn9e5jFXfk
+0WzrG4hwrRu8Bptb4tWaq63cmHOq59lfTZDYJcWCkNd/n4obEtzEypxGecYg0w1a5Jvxm0qJ2y6
XFPrWSv+BTwyPaDoIxM3/S0/mNSu19rQ44ELFXok07h0N7T1w3XBwRVJZK+stUo2QkUeDaMnyjid
UN6Z63fRZoS51AMwCxV3lBh5JDYwzFiliejyeKDECJfrbRQVeYRBcYEvCkvizd3HaDQv7a58rxU6
wnsbOgLFrtV1Zi+EnoOZr4GHH/JTemMrYSlH085nPJVDfwWoW2bmxykpm896gyuZbDRjXYPNgxd2
qCSh0FNgq96cU7A5cakJJTJ9y6imJYd0b7T+XbkGL7OmEoH4Kf346qwyIeDVZTmJsBzxk8jSx9T3
L/SWRLkvjVSaBijro1RAg0yoZ4kAummd3GgNr4KP4jgZh+y4xfF1vPAWswiNGHtLvcGVO3MxLInv
EnN3jY/2UKF/box6PTyhIo4sAPTpUFAwWCP365JTXp6wt9RL8D3l0sRJwpyD41YZDXxeUky/L00z
bvRue08NT5t19rDxCJGounfc4m7Ta6DAHn8b+NYCHoMgEqHRjTfbOl9FQ6OXt6mgo741697JRhG6
hX032XEILk1zPZTAxMBsSv1j7Ue6or6ynT69QHJTcw8qV2a92IPdb4nAdim+jcbsJV8LzSVRQrOM
q9SSWMhgBWE8ODneH1ke93ut2FEBR9aR+BhVpCgyRb4u6OPrtevOiVCfOApVwNFUy8WwG1a8EsjK
l/WS/rWmRqCXXamYI6xuOMZdRF+aJpF7pPHKR3pvkd4HdZXYbGprSWKTVbey1buIKFc+jHnt/aW3
7EpsRuPkziOIACQDHHvf+zm+fWuvd6yowKNoXZKlR/cNAdboGwKv467E8lZv4srV2dj0qdKYJxsO
EFglmHkFrdA792o7/vn/LnoKFbuzuIakjcKBWLpOcrelWQzZt3QcTBDF1Ohlcq4Sqm3jtvwNME7z
KLlPWoQx8eLUWx0lVAXuHFwWx1Og86x92cXTfhbrOYHYE+GkChHZdk3tumFLFgnpYY6T535cNlcv
A1B1iJqKwQcLacm8w9ZgEC9LJb9oLYsK4MnLWK6dx7I4k3DvE1E2H4d8Tp71RlciFYvXOShytqTj
e1+martsql6vXqsieDKjIGmpkAlDW7veF6lNttjUmkVPR7lG5dLImH0uQsizuJ4NOWYtYtNccyVQ
u7qYhgVOeDhGo3do7AUIrL8leqfjvzxpusrG0Y3ySpJ52FsOVzicayGyhIpoLObUmH9KnGLhBFcZ
PV46+7iC6m0WJULnJe76oKGmKoSLqjA6/3ANI71Hiwo+costyquYRDSI3fgQ2dbXotbrIwoVfZQt
ItnEwps8WqdbC222aD1HXDxxrvy0SHj1rEgMb/zPVgnKi2Vy/jan6UlruVXsUbEEuPvZzDoXUXkh
k/Rb5aParDe4com2sdNMXuHwtB226yAFimm59d+/H/vETaS6dHjGWpZAmtFQWpLkY7NV0Ttup/Si
niY9fRKhwpAWm+e+X7E2vQt53sYb8SY4Wqf9/g849VHttzm6HywirSqTlR+j+xzZt0X4evmFap2R
tLntGBtD+6aE9+b/lZWTXvD/BHC82oqWBAaXStbE63GFpdAnoybXS11UJJLpNhiaSroSRr/mN/Oy
+ReI8+rpn6Av+na9E5Q4sKFhUQrD/7hUFEICU+oJ/AhVlqiKvdKDukNDpViL69oGRcpbptfbKioa
Kcgit7SPR0uQOl/jfO6gMNqt5uBKkM74g9bpwOCJPxzSwbn183PQshMxqgoTNekYx0izumGcO47c
Va7df1sqA41dZxgszUNdxSVhTNJGds9vmeMse9dVxrTHJEtPIEaoyKS6zlDzt9mUi7Oue2yV50Ns
e2cy3VMLpGS6NaBvs+w4IGdjqp7W5JvMxKHohXtm/BNnjIpRKCR2ym50nHw8PoumvTYtPWoGwrpv
w8l1I6OMp2NtsUG6vm7t68wPer2LQ8U/4TcarYMVe+HQVHdBvV0ljq9XE1XhT8Cly2YRzDutMCvp
W3ypqQPq1c5VBFRbA3VcK2q5EYC1sKzMm8rY9EBhnFRvVzyz2mGYaz7mWNd3g1U9iCLQo3oKFQRl
2u5k1K6BHFyQ3gs3vpJ6QnNC1Snain4zB/N4qPvu0+iVd34lc81tolyhthX7vetSJl6SRu6ysf20
rHhSad3PKv5pMboOqj5LMs3rczIk10HdaBYtVdiT5xpNuxpMvF+2ow/js1HnWvvbUxFDloXboDdz
GsrKPmJjtwsDGUGtG9pTAUOOi1nOJIUb+j6iU8I0wrHpN60F91StIitpFz+q2CldlLyfyvGhSawP
Ot8SnfC3ocPL2a29jrgEjPC0mmYfZpBtDr8f/NeHuKdihvK8BI4AYIUisf0pspMdXLjLstu07uef
2uav+5+gs5Op6xAIFcmworlQDU+NM+daqaKnYoaGtp2aaOCLDthRHKY4ALCV2KVWuQWrx7frbgiz
ys3j0pR5++Q5zrUw9RoW+BsrQ1f93GK6SvqcN9EuS7zHeAp8za2oPEKDmAQaI24vxDDmJquKj7iu
aHXKPRUzZCxglvOAzzmWuNml29zsFww8f78Vf33feypqqMKYs7M6crlmNg7tUN9iDqP3KVXIkDBq
XnNQqEKn3qqd0+N+mnnrD715K/FZYNlj4pzNYy7I7+L2c+U6WrUnT8UM5cKctuz4hvPT4SBrbwPm
OOsh4jEYeLsHTd8xpEWdImws466sPi5u86K3IEpxiDPWFMikMHIg/so6+QM37L/0hlZicrIKd+4Q
JA2heQU7BxOkcNKUKPN8JSoL7EOduHaPubh8ogt10aedHufN85WgHKdJJHVvcxBiQgu2J7d3gHv1
wlLFDCXBNC1iZFViz9y71fBQjULvAFcRQ4OddrG9Wi6OLPhS5UP3vl8GrbatpwKGzCTpHN9hvXHm
xDGrcXarU5+z4DxxmqiQIdcf82pIjzdP3nbvs9wpXvx1iHSHV/JZY8qtIWpYl6zE+TG378pArxDv
qVJF3RSPpQX2gfNkra2dgaXBrT8DG9S7H1TcUB9g2VS4phtiMnzv9skhSHy9c1bVK7I6d8t9p6Ml
Nxr1rt6Sb4mzftQKfalE5+YF9FMdVhwDr/vJFOatb9VCcysq4Tm1lhmYCxMfhbzHDegZ8fFQa94q
asg7mv51I8BmTNMmc4d14nidySU7Rz86sdFV6ND/4uy7mibF0XT/ysbcM4sQAunEzlwA6T5vqr4y
N0RZARISIIT79efJnjm709nTWycyuqM6qjOTJIXMax7DklWypAT0K3XTGzyHK3Sg2yvnyiV4aEsA
nW4roBGXku96Kh/K+TrZNnYJHYLwa2DiHr3hrp+im8SXYU7i9lduwX8S116ih8YA1thzNwAnGFUx
fMg7+kNGta0zMVbVlU/24gSt/ABBJ3iCgE8/w4M+nbMpSO112cqlflFYrRtyTaAgQt3H9zaAJjEI
M9fRPYFA/P3hb/kKnRGP4UH57HZV9KvoW3PlnV8sVEeSpq4dOqA9G3geKn4aGjsV162mi4Uaov/Z
Co3gdnVJMVVlk8cq+ZXx1p8spUscEYOdBq/CM8NBkbrLGleDT+XlfN3ueCld1Do3tX3Uw/LB1/tQ
tq/bdh0ViV0CibqJBDPUdNBKLLnKZN3arFyv01dll0Ai1WoJX0t0EgOxjjnX8NJ1vL7yif4BSLSE
yzSnMMJIUpmLQTyGyXUNc/YHJFGP8rBSBOWyRMsME/P7/CuHwj+bKhcxbtvPSskZ8JC2EX226Ubt
tAyua4AydrE8V5n0YuEpdpZ4rjIa1rfB6K8TvGDsYn0ardJVkjDZwffVPMRG+t2QyOG61c8uFijc
7D1lC8HVo3HIQlhw2354uWrxX8KJNrPA3nMEQnFqV/gibiPP6qUerosBLvFEPatoQ9tziD58ixrx
UfPrvEfYJZaoX0wi+/6MSl7LLzqpHEpn1XViVOwSSoTcs+03q1EzkxuAsmm9DndBsoj31435+YD9
l56Z6IJWDegPgd4IMEs4siNUgbrrQtFLLFGXwN/NlP25hUAPECzd+V8yQP9kgV6KAJUdNzBSPSeh
npX3Wzt+5bRU12VFl0iiEcGFIh6xKPV9sAut/+nsuF2FfmB/QBBNTo7loFBk8aLeNUnfAL0hrlN2
YZciQApGkoPguLppXaGaeM1meyU9m/0BQzRWdsU/KD1tZMwaQj/RaroKLcMuEUTWeiVg64wHOoa3
qo++cKmuG/FLBBGBJZBg5zoiKcun86UTNu+vWj70ojgkpDDh2GMnHxdR8K65l3F3XfXzEj6kqUkC
NnOk5uU05gtCIaHD/rpt/BI9ZF3r+60Hz8ao5qk0/f38qzzuTyLzSx8zKZ1ItmZDZF7TcAd7OvbV
uwDVnK2axbvrRv3y/LRlGARIsXaAPJxKR1VWow563bUvjs8gnNtOtRWeaKXGZ61gTgw4lCn+96tz
bKt/xCiySzsz0/aMlgbJuS6X5s50Q/mODRMAliBaBDoTOkrvdBqTn0uX0CuLU5fIorEtp6afJFJr
195t5xpMCZWzX+zx557qv/lFl9CiIaHwaKtxrII8HL5rB9ZGu0bwAZzQBbpsu35eWJCZYXM2L8s0
huAhDdx1E+ESfGTXVriaBzAUBkowhzfqWz8y+otnFf/JL7tY22ENSvHU4ll1UfLBDqPKCSmvk35m
l+JH1A86FrKku8XNCh7gcVRo4dPrlvclAAmN9aBeV0xi1oSPcbdFx2Tt4+s2pkvoEdSZl1KMuPV+
HU5TB7xnSa47eC8VkJbFxCYgzbnjgwITpuv8DLyw/oWgw58svkvoERj1XHSN47sFxAazqznh70Nl
0fKdxhqWnDgyw36fGr2i7+FbPlx3tF3ikkJnF3hFooQjfMxgFhIH4q4kxoXXTdQ/YJPQj4SRB1ZB
0kxdZjoyZwFR1+2Hl9CkTcBFPi11uqNdG72bYt881tPQNNfN1EtwEq1DqYIakylNqtxJvmWuI1e2
yi6xSVE3RrOUGBg9z02xVvSmk9WV1YRLpaQkCYTmKy5ORNPvw6D9Mm7rdbghdolOQo4VDFNw3tgq
Xh60eXPUmuvCoUtM0gRYSVetOA5K4Z6tattHokJyFQYPMhq/zyfceXOvpYaNaQg3+znhn888nP/9
8PyT0IJcHM2LJatWoQC+r+r9VxgRNWGGwLynxdjp9fV//5I/2fUvYUlOdZUKA4yOCpY3BNBjRgx5
ueral7ik0IFGtE7YlsNkUHlbA5hsNLtytl8Ck5KwFXZx2DwTRmVmoSC5H6K2+cXg/8m4XGKTFtrW
yQgLK0Qu89eoVHdQSb9u/7qUCoKiFA045BN200JyqC8/WBlfl/RfAmVSgp6zpRiTbQtRHK5lBCki
dx1FiV1CZcbY2dRq1Lb0RueMIzMn63VuvfElVsZuYdiGDbAywejeQc/w0aZB/YuY7d8/y/gSKtPC
LX7ofXsuD6sAXFC+q0v/q4LFb3vUHyNCiE7/fgvY6nFs6ikG+qEdeHv0MpzTLBBVEB9a7fSTCct2
zazADprzqk7fB0CQTgVhUELI+lZVvvAAwZ0/Dwel/dyV0a80DAj57VD8492xSxicFHwL5YSWBzhI
vLyTLnFjVvMmCjI/eplm9dAmL7X0qspJYpk9GksX2x2iafTTlnXrBjVcAKOaleD/LWB1NDGpTrVP
159rbVKRAT2tCimFP012jNZ9xQI1Ft1qgEZeYXHvIbPuIRfH5sBAY8fXaVYmXftmtybhOzHXS1s0
21SqPPKm/MqmtTNFrdT8fgk7Je8BP0x9VvK+6vN1nfzLvE5b+jNSbVlBAKtRw42x7fy4wtYvfmgq
xZM7iHFt8m5jMGW4VYGpJGxst8G8ofuYzrfr3FjbZjNhY7llfBi6BUboIQwB02VsIRsJAyi+7GGt
vSngYy0BgJDqcjzCplXVBzujAPbBrdEqDuvKdZQPbijle/g49k+tReL3uHGmdaZoYuobEcZN+GCa
gdBcdKhm3wW2aucnNvRmoVkFWRyGDYxYgaKohltrm2ul6XTnB7HUn2cSke4kV5V4AhJZMtTPAYXL
zl0VbR6qS8SHqX32sZcd2rYEMO0s8vNEngcfGndCRC951i6WOzj+6HXbw10WptsFG0rtdnElLfs8
mmDu02xofKTXwoWp4xyK58rNcDzwrRLf5q4vyU84LQz9O5oC+XTXaTabxyBOA3E7zIFoHz3fJjwA
PqnSZ3BtngzLQddft/NNoo3X5ilYDdW7qfHMPsqG8SbO4x6WW13WjsSOd/ASSPibigY0nrxTW1kd
mxCjDI5ILfe82krbZQlQXi/SMzI/jm2LIkRqqqnJ53Y27ruwczn43dgbaPvToXe3QDrzkSK6ZjwJ
QXdepldTNugrQKRJk3e6rGhUdFbyYnBd2BTB1hI8ddSa4NJnYlvl4TY3G9oz7fjQp1H/IKc6hiSi
bMWnMuadvIGqz4BMz5Vy2PCDgkYj9+tjmye8PQ9Od7AYBVJQMg+uGBWrP4Sbte5ARRvcoCI5BCjT
Vm24W4cufiJ9S04jn2ifm9Y2UUbW1qd7S6XimYhhJ53xXsMjU8SstNk0adSmNewdPrW1mdeMSy5J
1gboVykXDgcOk4w9JOTST6B+o2fbDZvNTTXWuojLeVgzwtvuMHQz/TgPycoyx7pOAahc87mA17H0
h47F9Hs9TgGcUJvkNR2EtXCFbrayQMtf2qPtO3RppmGTWTgx8Y6uzBVGJPOyd5A7qR4WKYJ9AGcH
cwK80H3qeyJval9VXyJFcFdKQa4w13My09Moytq+dAEsvPKKQFOn2HTbi4x0rRie+5WrZ23Bk8+G
uSRPS6l4VbgmDHmRaN7Aua21Jyu27rnsAiRrKwvKqRiNe9GuT45rCoetYqHpPOyD1qzdfhzIOu8Q
PTOVQWrD/xikoeF9WClbZUCg9M2tbD16aBYEsflkGmXzoQy0OdKtNG6HM3d190AFnwyfhx9kkxid
VjaFCyYpsc/09KQsGd9MFePt6Fj0Y96gT/RcgY3Psyhc2dMy9am6gf8SAxZANo7tabzwV9UT5W9j
14EKVNluVnvvtzq4s7rx7gi/meXWaNglZ7yDKlM+SRrNTxFtoHFI+03v22FdFjg/h+v2vjN8OaTo
kdzVcdWYglAQjFmMosad2BId5kuyWrAlrXJ3OpkT83OYtUn3kvl0yYTiQ5QF1tTLcy8q9EIk3Vr8
GYOxjA6g4mRHZlaqYm3NBETQIurtxbJqpgVkhMGsC/2wvcToKASwmBCd+uTFCKlsOOJNtKhNNd+X
QPeiwc3HRe/mNaJrzmtIQWXKJ8ofaq3hbZsxOumMgul9S2hF91PbDG9ihZfhvA58OPYKiN6bYV3X
4WluTVei5wSQb/Lc2bXx9ziLSnbvRrG+X0VH6n2wgXh9aHgAzYVc9RS2aDCpSX7KNHHgj4uQlqAD
1krcaA9xvpOBOq9SWSN72hV+hArW/TjVooYtFAmbW8yo/r7idQ1a+9xKdF9h1bNb+4rMz+bskvZI
WWNp7lVHPscplOdQzmslJObPuinveZf2lb6lkqesgAxmWNZQ3RhJUcc83I1W/my6YHxDwX4rQEbB
RK+E6PMghZYd0oM4fdboWX1InJ2+iU0vfUYan4q8FCU7dTXtoME/L/exC/1L3cQ8ye0AScBONfTW
TdNksni27S0qNjIfQaPLSafDU+yMuF3sNobFzBM4GXK8qfnUuar7HIO/+6RsVy1NFpddYovYYt6/
ACDm4uNAt9BkS+rCat9oJZq8mfXEij7yySdSigSV9WBcthyrOg4yG/mevGFR+bJYhAr6O6m3ChJ6
zWb3ypV1fADMqukyTD13q2MHRfRwI82pojAQzgPu4z6D9F56tFWzjTmkKIbqyJVI7+Ei1/vM1oFe
Dqxq6viG1hPpfD4swzrO2RCujj52qkrjfDYwLCqE0vJZ913SF50L63cyGpzOwnKmY+4aPWbGww4s
G5JEzQ9BI1Kf106okzW6bW+XNN30YUxV4F6iiGw+BxwH7T4qEYJIvtZ0z3kX2GPdNCkqPz5uM+j8
fG/JZMx+YKxxhWCS3KjFNvWBw7+m39k5rAudcJfTeEI45RSzHya4G0/Z6HAGZCvRnzQfxG0NRngG
LdynRvUwsq1pE2GnB4VGFdVCuNtHiDiyBYuxzOhKcEhPIW8eFl21WR2qOYQX+HQcFXKIdCZpRi2h
Gb7JFoMoHxdff1w72AbThdHjUk8cVZguQc+bjjjHfNxA3TNYgEt/HkPfspvSV0zm09I5fz9uQznl
iZMwVOr6Kkj2tOtBL5Wg+EU+QxAj5xMJTdrnemwblS3Rtqh9x5Oxf6BT5X0+ji2VR7spaAovtajS
mzFFPJL1fTf5n2ukmcjiTcPab0IQPheunLku+l5GYV4TxA7QX1/C4QOvysAVPeGlL6yEUSduaHHv
UCfr6nyD+PQdgnpw9ikrp++z59CnsXEZ1vmsMJtuk7QXD6jIbuUhYAiuDto6tr4Tw6AZ5nI0h7mR
49o+9dVEP3asi7BG1sAiQhFl0OccErQt+uKRrQvnIPF2oAFUCPa0FDE5wQtSi4LyUMoXCe5T+NAK
tqUZwgF5bA0JIoxAG40PPEKSUVTzXIq804J88GmwKNTe6kSZY+DhspmZGnFrLljd0gcNhEKVq9qB
dzMtTj1O0Yg2aBVDxCFLNkD1jkxUSt/2FSfvUJuf0hz7pjmkEeGPzbKGY9EkXe1eNjLML7jv8Cvl
JUQRLUQP6lO4wQslg0gtn75t08qjHdy8Uadb2nFeiyatXfoGcnEyHBM8fZXmQ0qE/OrbEc6oW40u
bSYXI94xbpcGos5VEu4CmOLW+RqModlLA3Xdwg+jX2+hMeWHPJYm6gvtoWSXI+gP72pplgnRr9Pm
toXO1QcopfAws52H9mTfjQuERdNu+SIis5AKIJN5Nkc3YYM+Oj0au3ODAjsO9zoJ+Ms3rAI4Ekfv
ztM+0I/Yx9Xyaj04RrfbWiFXjZZVtadlAfS+GFJ4NhXlQjZekDGK43wjSR8f6zni2G+mqIJk9ziu
45FsCdLAuYH78RueOWW3cBJvhx+dwRF6YEm89V9UBHpRThMil6eVVSt5plPgqx1kgkpemCZs90mc
ko82IuNDRXH2FxHpPUO20I7gP1CQigsd9+VWCGO9P3ZuaWjB48YEJ1EBbfeMQJT6HEab9fCet1vX
3SuovSHimsyC0kc1DvsQV34w5YYAs20rqt83EWv9XWNYKj4GmsX24xS1YfJIlnHmx5Vw+m6ijHaY
Z7p7tNPA6uMAfx9WIKwmKu+h9292ixcmykF+CMUPSoEttFlNthmwv9UHd0GalONN3KHtkW+61x1W
TGe3rG+YAII3BeQuvcGsFxh/CPgEj3VYlsETfKEQDjRlgBWEh91UiQadCs9pT9dwndE6gfhZRpLR
h+ArxMO7eNQJJh1444v91FnfzN8ERCjLb6MqyfZdTJi57mcUYaGGZ69GPSBFFTwpc6+j0Gdrahe6
c/3ZIq6uxXzrlRuaQi84vTI1SCS3sh7rL3GbJB8XGHidq/KdDBPYxadYAegSzXLvW5yZa0ED/LeE
CYDy83JbxnNv1ycCh8tqzcVE1dQV2Asqg4fqOSRRGiRNtogah+xlrNYIsnzoQYodZH6dKmitVpfD
ByEKMyBxZIddYYFKyIRk+21SIJ2jCA1qYpsWCBtDiL0naQkwcMYnvcYfSdTQFJGGJUEeV7qWjxOZ
qfyBbbY3xSwwl/aV71N+4mzq4LbAxDKIT6IaIvfiK1QIXoxNO507lhiJLEN6GAlris0vxT5a7hgh
shYAeI10u8djTerbDb4nr5FJ6uZAJjr1j4GjJCom7DDNjbX9/AoDVDi2dsZX8XNXqwnRKWoF4Q/P
aEx2aQhq4RGgpmnLB4Tc06tbXThlbGtbfbO6uZwOlSMUba4t+glkzxxms5XLlxAkglfupQcdJOjc
AGVTT02hrY+723Se6x/GrKXrMhdBWwwhvFWYhQQWh2o/6zBt8Cs5tP5d99B23B6xCP3HKtQlz+jk
+TFKNv6zCVOkq0moU5avaJa4HVV1qu9HPJWuyVTvUaXO1rG1OtuameJJ+I09wf0apLd1i5csxOMt
ZjfGUxGxPnpKxBiZW4p2HUXsg+Mtk9qwAQBO7SNIDzscenC+FHQf9dBU3YkuourbQqTxO+iKuhj2
hhURWFsIsPOuG9BXGYMQ5JKFafYYCdjbPTE4Ztmcogxt8g1Jsi7qbXTV7bbUzGF/0xXNAJYGSbxG
/jmeKATo71fvZZPBVWrmdy5eB+RQgaW1y+Aqm3xg2vHvdAnC8VNInFseqxRMvD2KuhCVjSwr8RMW
w+AEBnRalScwon/GJXp2N/GAj9iHCPEYcqjIQU+47Rt1DJO5hWG65zahObQryBsJUXnKFkhNvCqS
oioDS5cSmeaSWH7CeQM6YQyw1AmVdZvA2ExRgXoOJBjyMOiHGlABbHMQepkWpAFJF8ZFX1rg2Hwr
+/J2IGaDEzlJyyhHisdf5qoXaRaKmZu8467+mEAU7TTacohyGbX8fek50NJ9J6p3veyTD8qniuUk
VPUX0L+2Vw6bCNzkjAMdmU8ssqmi4imZyvpzGnpNimBW5oQvWZ/oSoMdNlb1rGQzRgiWlrnNfcnd
gcllDE9tswJBHXNMjbxTDIYlzQQjpP2GMEDuIabdSZxzHu5Tc4kt8yYYZlu9yjPw93OnOoQ5ETox
8U/QcmX12gJejxYNwSmFeg1H6lCXKLQ9KDHqO7eycNf4ADI+NYaj3w1Do/hLDA/xOU+DCLtuiVPL
+ALtc1YWg0dw32OCBQSltEAPGVtQRcq3pWohOo3qSMbqZaeEfYhYur6fI+WPUvNwvR2lNcM3t4Ql
Dot2HOVNsLoWLMiQ11RMWQNKzdMSUqpzofq2z+KUBsET7dfqfqQVD3M5dulp40tQnpxZoP9tVSnr
962Ee95Tyes4QoxKpiX3tZTPYRrBgUk43z4wN1EYkOjSrvcLkuoT7ef+di2j2OfInaAyxEocpCNS
MvVk4ph/Ja3WdaFSRCaZZbV4pQlXN2iFd5Cx8tOAKHOqlzfUaAwi6ABEV6Q2jR1vgyFN0Jgd5vVD
aOf5VAbDRjMtyuahm2z7U5M07Q3qEAS7Rbnqrb1tJyR8t9PARZP5jfglX9WCPJ8ZHUAciuGZHXij
J1dlkNGpy9eUyY7fBk1Q3+hO6TkfYrUEN1HpfYfRTMcfMBFUMmN+rNKMbPHaH2KITH3yfFmmHHFc
+VhHc3QXl+LZ+wrgUQje8aXAtrndO1p30Z1Gk/sHiPTpM4cAwaeVI7m4MRXR5XEgOmSHME5Wf4DN
yzBmYz/XLwz0xOd4LKs+G8p0/QTaYvoxMrO5USM1u9BM+7VCrYWZbzPFkshi5+aP6B/EGdAxiNbQ
rcfOacMHifzykaL+De8sB4jAbkL49FaRbTn1ODufwaFxwalNFpRIdVLOz7GItpvJpazO1lLoG9kd
vnXbnI0rnM6WOJyL9DAKSEvkybkSXJFGvkZaVh8Jx+SqeW2AXYqZP8A7ErS8AfDFLh9bhUfRwIbo
YZU6ekjktn4pUeR737LSPa6dGMlRGPImwjVb5+Enk9O7TWuCwvIo5U3DNtWh5MeqW9ZX1QkPJsg6
B5MV4Gjmdi1GN8xthuFn78tgW6YiQfA85D7QNbBCqLH9pBsE5rAaKGrQcHIULwJJ82MtPH8MaNM6
nDqrdBnBtMU6dat+bsJ5mfZbR2O1q+oVddcpjPtPcHEJI5zclKI63wbPRATjidBwhLVLOZtvMdvW
H3yduhAFyJX1OBJa/tNACe17zKYGH036SeUl9t0SdQ+U5lGJrKLXSKJADYrd7D/1kWmjbDYUYgZ6
GMaysCJthiySrFwQHK7LnV+WuskZ6vPvgIKhC5R4AiORlLr5M0qEndlPSc9/YGFFxyTZHkxA2wfR
EHVPt2FSWdJR/9gnQt5ju06/qhZm5L9AXfz7ZhO7lAaArvPoOlYDFp9O0Qnc1TWnVFyng8MuxQF0
iNJGpAwQI5jiwYRwS0fBp+vatfT3jSxZd3U/NefmIWmOzYTtiETzdVY38SXtu5/i2jqYBu+W5Tx/
OjiH15sPruIixJe8b0LtWpU4RnfQ2iT8WCfhdhM5dEL31wxNLM4P+19gw0CrNyh4A1I5z8lLWN5F
ovl43ZUvBn1dG5Raqg2oq9hlm0yegiS6aiZi5/r9TaO5BMKHwVyRsvzaze0nMvBfAfv+/SyPLynf
3qS6pBWuzWT5wfEtb9LrLPhicQG5r12tWbOgW1sF5jNr0ceS0+erBvuS8E2xv1IoA0DQzMDJgc0J
RRP0x3XXPqOw/mWK0LGvBLJCkLLb6MeGBovoyXJdA/uS8I3WEQgx/ZmemQZfYRI3FkTq+CoQGgq+
v79xZDZLSxkImlC/aYoGCfQbWmj9VYiE+JL0TeMVBUR3noSelHcEpYqObtde/GJZVtjF51ZZgDG9
e0jWJo86d5V8DCLki1FZNhTeE5Cn4nF5Q2kRDurVh+tmysW65CN6ZQEBcaocVvpUqyrO5k366zaU
S9o32qKJ2KoKLPsArZy5D05pU12nwISGw+9Hhc1hKJKwg3AXRW0WvQtAF5BXXzUul7zvSS5lukG+
C9A78Tb16EmhQHfltS9WZ7tAmR+VbsBLhuioU7/Thlx39lzyvqdk68uU47ZRy93PpvkslP1y3Yhc
LM0B8pkJOwvrpdRv+UzVeqyd24rrrn7Gnf3LjsVXAAtkCXnHxgsHw/ChIDCl+MWJeUa//BF3El/S
vhnqOJDsBRdGzx6xo6QljFSHcAHsgnboC6Os1aju2CZk+aeF1n9+W/6P/GGf/nF19/f/wt+/2Q41
A3gzXfz17+9si3//6/yZ/37P7z/x98MP+/Cl/eEu3/S7z+C6//ze4sv45Xd/geUuULLPaAavLz8c
XBB/uz7u8PzO/98X/+PHb1d5t3Y//vaXb9ab8Xw1WVvzl3++dPr+t79EZ7Tlf/7r9f/54vkH/O0v
r7WRXzo74KT6x+X++zM/vrjxb38hYfzXUEQpMnIBMUxxBgHNP/7xCv0r9FoACwIYOAzT825hgO2u
8KG/xinHm/GcOIk5P4eaziLPO78EJQ1K8BL+TKIIsqP/795+93T+52n9h/Htk0Xy4/72F/obkPF/
5ghuK8XJiy8XPE0gkH4JomxVzfp6CMzBC/rNuqdZ9SAgNwboown1jVTpnCJHvfN1o3fxKgzAHPJ9
FALYv/XVdzkkx8TqnyZYwmzpWR5WcwTduWTfpE2XQxnxzqbxERWqXVej0ofqQW44gBgiZDn1LQpI
LOcyNIVNNVBBW3oKArSfmYsLtJbqHKKfx6o1TylPHtaA1znl8laqcMoVa3Nq5JanA44IqD88Nzrd
R6kvzt+aNO2TLoPdxsb7KTaQrmZ5z1rQOEQRkORpoK7bJ9q+ojSts1L6IlY0K333VC3pPvAsT53+
nPD4iATlFKb44bKc7pP169i3O9rYJwh5HSR9GQPIBTbd0xLhbUmb24odl/jFSjdlUVWim0XNoUe2
jZQh1qdhSU5CcJN1gXkyNWS62lmKAwttvG8qKw7Of7XhV4WfEhB9F6qpqOgLmHl50iaABb2Eqr0n
aXCEStkRvewnqcOHfhsOSdxl53ePo0YjLN82eQhTckPI+rppm/FUoCJTuo+zBeAJfrGvKmhz1o/3
lbFZ0PRd3mJAcfLuAFBDBZK7LA4+hHgYuCM2kzccbnkdvmiPmvJLiAda8fmtJ89lKG/OXww39UMy
sNuIdS+wLS3S7Tsab5/R0kRtsozO9cmj4vjOMNmPwn0cTJsDNPAaRCYnk94tqd6dZwW0nR/WMdRZ
MgYQTGLHtqqSzDTTfe/NZ8BkYXYXtTeNjU4Wcw1wjkJMYs/WBAACubeowkHP/a3naudd8zWFs0U1
hm+/zRsEbm2F96TAlqw2uOlr9mxYsvekCzHftEfPlR3YgLvEr21M+DYO4p22y0GVdtdH9ICuHjzG
g90aTfcGvWRuP0R1dxDlcDMtuwkrYOLpqa2rQ4AKpes3WHaY/gBt9oOyOucDxMgEKNXcvE7oETOA
FOahuz83SbivvwMfIjIo0O1m0nwHGWSv/AtdfbHZ6tY0DkWJgZ+auN+Xax3f1klqC1i3z/k6i63w
qsd0atLP4BStwHpodUpEewf+VfoKl/v0zuA1McgkU6tNb9ukMsX/pe68liVFti37RRwDBxx4BUJH
bK1yv2BbZKJxtPr6OyLvaetbWbe7rNv6pZ+zKnYIfPkSc46FVpVRhhqSLYvbkm2bOCIAFlKFo7DM
sBuaaNvI5AfSOeDMRsHexes/0qqyEY3kd4mVJzudBcTbxqlRN676nPBTLEzH6+Etnr2fPVIqf3Ss
O6Q8Jc5pWu6QjJeHPms7piTO+6LL6KDk9SkoZRVMY/WLhVXEGd2UJ83j7JpuWYUOY2NQS3YVJJYs
Tm7fVzur9NIDokG1l5FKtojJtB19jX0+9E7pa3MUutWo9maWgsWyDOcxdauG9QQyxKa3rRsrZLfc
Tq/pSLf46HP1Lr3uVJp5AEf3rS7ijaOcI3Bgto0UQdyOJ038E+btv4/AwkV4Dz0SfsIfKamWwjqL
0X3sIo0z7z6MHmMD+engnQKOy9eQPxQLQgttfdG8f9qcBPfuL0nCf14ACOrAShkCWd2fOatZStZz
szFgZ3iIZr36WEdsux9qd5skPKcqKvxkl3YmqyCd7dw522Q1mCXSaQm0WgHamZujqZtOMPcDXXY9
/5WzvjB0PP1pHDa21jw5Mh/9cnVuUFnsrq+SiSzQyyctKo6IDe7lnL7V6OqYAlb+GBWblcVtY6t8
vRIoPurq0dHVFl718RqW+4LJQTr6RYyCzpIHm3tJG+UHet8zXR/f4vBeD87aO4fKiE/1yJ6Lcdno
XhKyEm3f0Yh3h+Rrcp7dkcFg4buFOuSxHWTzw1WaMEo2s7TDZ2xaO4MxjOJ6RXcXFJJjyOp4hwZZ
ahjMI+zd0M0v9aQescH+sjPrRpj2TTzLG2QmZy8a4SQzovLWUQ+bVAZaqbnMhdnXae77PvUzMT8T
tg5j43oYs/ok+lUDP54J11pagmAiFieVPxWfS1k/Xj+QzcXqWMd2dme2cZfnvqt+OKpCMLBRq30j
uvZYm/f/JZ/5d87wX3OEa6L7Z4YgDUBb0uBk8KT8NVXtitL2Bnthkc/Qzv5I1Iby0wZKeltdGZ//
+z/2O9/486854Ff5Q65hO3+a/vUuHYd4ddVOKudmYLs2gj8jSKbkvtNjzmA97JpGbjVLR9YQB421
naN/+sS/P9Lf34Trmo4lPPG3spztIlblplLtpqH0myrdmwuG9SYiq9jxD4Qh9fsHvV5nzfwyFkXg
ZFh/NKaGvZxo+MhtbXNZaCKMgLlYWuanTsv0y9yZkdxNdbeRVoS2lHgltUOi6TeRu94l3bS/Jgg4
CzPfmdSHMN8YfQVoEwKpuaG4NgZT8ykSTIuYWyEl69U+S74t69NL9TvdnnZOIcJMi//BY/PbLfrn
V+LZwiFhvbLc/nTyVIYQyagjrRw0A700w5f4KlkcuNnWANzeZjXjbVycuuS1M9qthZBarHeOuYTT
zG2ZnmYZkYwx1cysvdOU585IGPwW1U7FBLrpu9emB/NuNZKTNes39To+LP0/gUF+Y9z//imuubNt
eKb5J5gBFJOeWwOxdpgrP2vUmbV3O2GVPzSYJF0x7itz/MTEfSrsp8lebnSp7fWWHLYXHxV6RHKC
udgpdCp15zyKtr9h8ylirvEgGudyzT2raQi7JP6H+va39e1vb1yauucRqQ3H+MPoYKLHrSZ7Vjs1
mJ+LxjBCc4IMC5swJvTrI73ihcjZL9Y+8fTQmPpb1FibatGB/VRslSzW38ENBZjvkmT8Q2n/2zL/
9/eH2wdqhIPY94961iwaU7Zxp3ZzqkgeaZJZBHNgSe/JzCzWyc+mwfTIc24YzB0yzdjFXCBX4duQ
Es9X88abzGfZ6dt6uMssBGIIGPJyY4mBNKy519YIH0TyYpQWW5SLDZfZQcajz2holzhjWJlIyBST
K4NBShYxoM+/RjPZ28n3/0WA8kAO6o7Fje3+6ewsJLsTzLJQOzsz76/ZmNDHvYjOY6FvS51xdCb3
YzpdrjfKsoj9Grf/YBf77SX825ftUHuYpkve8CfeEoE4lazBW4DgHNS6eyCaIqT8vGbZRpqcjK7Y
UIp8d5odmkOMOkq92Zm9ReT465ply/ifFqP+N0mMhUXDcaRj4DS39T/8cquYqjFCv0Mhc16d5iHK
rDunlVurVneOSr+bgZ86728c3J259Q99wv/m0uCv82uYnsGbQAj01ytqakSksbiFp4/E09F+qO7Z
rsggHYgamXVPneqKdr/yXtDgIFqT/+C2/b1G5K+/yF/fwB8dy0bEc9lg4dnla4ubpQtoxu4Y+hPN
Py2W3V6zmUpiHVBk9Fl3yMdu04ofpaT8Wpf9YM9hJTGurNcjs2vbr2vUj83Svz7XLq6Spu52Tc8O
ys65AZS8UeRLbkapO9kBSbAX/H7K/1+3cS7pV6s69av//6GPc8UF/K/7OE8fWYrmsv/4a/Pn+j/9
ZyPHsf/Fo01HhpaMtHQ2rf6PRo50/mWapnAs12LY6v5GE/+7kWMZ/9ItW3c9tJnS8X7vr/53I8eU
/+KwYBZjXzZ6Ul7x/6SR85t98D+fQHbWW7wDD4UVp4D9QX9i2MwyMfDZCm9XlRY3gpMv/cFqxuLc
VLVJzwL5Q6DHvdpk06owfOBBd5vJ2VgI+EKZSPGsBjVvYqfLNt5c1odOL2N5riEN5n5Rp/PbMojs
lf9munW0eN2vstF/ZLS+PuMJe4RhLmXoLUaPC4LFDGb8jzEGNev1HP/lQzpsc+ecCyTbuk6C+Ndz
HqGgclaQ1TsxOfneSLv6mS/XGZB7R5GBzWatNhFJ5RLKSPbjFsfCaZEVQkdKiq/uOoJTg27eY5aa
dpSAzouXrPGj7rlci2U1mYjO7MTdWiKN72nGiP0kzPEeBTv16GDbrREmvZVY24pB/53hzvIzirB7
Z0VaU0vM0bl2V8QAUcUXIjo/KpP2U1pzv5/L2NxSgLkfcyGa1df6yTC2Y4PusZW23YfDXE7ZEYGJ
v9oaO7mkUVY/Z6wPv3qFJvbQx6XR7pYpblXYiaFEo6FIKOnqnOspii+Gdg0xEK0Ie7mob00W8fR+
MdTNlzet9WOOJssKB6NJvlReeW9NFrMRrVj60O2Q/wZWH9u0im2sbBAa89EIa8vGLzmN3ZtVTCLb
5sVaE9i0rEMgHDFIXmcHmcWUleULjeI2aBdxrVedKd84S+le0A+zCr6L2GVP5btnCJWgp0a+X7cL
NboCB4PvgLp3iFOuTj375daTBvAziW7cKGtN34rFcMb/Ii6iN7WQumG+GF5UPxUsddpOq97u8yjP
7yZ1lfnQwNg2ajTBfkzzj95OWZe6zGP5PbMn+G2NYuO06IN1GccYEUtmNi/IaZB722P83EeZFtbp
yh63BYmHPxuZvk0tG6ta3tbNN2Yq+xY7Qx/ywIxBrcV1CmZGxWGhDRjSMr09aqYjbuqBJGgBuRK6
g+i3zPW7j971wnpobzy93RiWteIsm/B6mnN3kK7e3PdIAm8ro5nDqxXFLur4m0ikHQtHodRdjXib
gP45VVppbZm7aQdQ3MaL69Kis5XZ71RqIC4r9PI9t3rnvnOW5VeZmghlrHxJH+s1qdYACc6AGtjC
HWos4xmTpDvg3dSXH07er/g43KshtfdQrpvsKdqYJouQyiomEqzLYbXEV2+O0bmNaxVyEj4bDq4v
SwZ/plk7gTVe1xppy51NofLTdLnYspZenqc29jhvG5terN3FzW085psaDr0foUG+m1wjvypm7FMz
42CKr+lcEh372HiokSkGabl+S2Udhjna1OjHz5nXlVvaQ8Eaa7iiBJ75pRlfJ2EcI098tUUmQlOP
f2rGI5O+m9VxN2UBzAwv/P1cpC+qX55a2R4jyigNXV2elg8iafbYIn3PRPaXTTs5pBcTXXAUzZ2f
ZJiEyp7DlFeQKeL2qaraDy2bXloHg4/DYcdSa/t5bOyKCFuTHdr5+JmY1lOSi/clWfqL1KS61bBu
BKndm3edyL6XJE5jv5/nm7rXzvkijyNuCqMz9ldO39r+LE1cjfA7KOgN6fdjHDZr1waywCCBdJuI
FID34SEcGnxytXvGUhjRyEVPvVCw4Dox9XmTTJ0fr/Zeb/DYpBgsOitJ0eX25iZaza9Cyow2DmnI
YCJuKlSZ7yu3erLyyKbLYNf7PsmaLxM5QJiVcb6dDTtks+et0as3LUvcn5pnanvavsdsmiiZ0N7o
dq8eDXvciKqIX8VMT7IbkdAL4TdFchzL1beyV1Bh/U4aw0ZJFAw5ARPeQrDW7/ZYXenNcRDn2U98
BQ9gkZFxeYT3nsbwdC01WZ9N5/TZsd2nxL252lpRHaYEvuo7ynn9GTamX4vo0mNetnrU09kwPTil
TRJW7lJ9CBgBuwGK+2MxinBI9PdV6bfIYy7OVefrjucJLAyLnaaR2rVG4mmEc+vuMZLUW312kk2d
dA/9OocIihOsX91GyGSjtL5DzbkeNCu9NDCAbWUEduoyrvVmVKvNeiOIVDig78XqDshxHbLziMgm
07c4lW8C8b/l8Vulrfma9Zjlvep+SMrbvDXujcHLQmxCx1aCWdMhu2RalwQglxT5IT69eE59PUtv
M1O75VA/aoilU4dXi6XsgtQ7GMgMfYW1x3epyrpVlJt+tG9HF2dVWte30ziea234UU8V/Qh6bVH8
0Zv4ba42xijxnN0CQHJ1O81vvG6H6v9iLA5d31ZiCh5ORVTfVKsbDJn2YpvV2Zi0q8R/9ZNyvM+5
LKShilB3lg2uhuswyDxM8YR7CgulXosQiTDyzp7Ozrzv7WfRY1ovoFYHKU6FDRYyDPCxF+17oz3P
pX2BXJXtrPon5ysJscyawWrOzinqhyqwY0CaCQH+jF6jCbJFN0LsJk9JPdH21bulZ4ygM4NR/fy0
ulI7VtJ6KGxMtF5p4dSt+GtrRgPDg1rKQz/x9Gilx/Otcw06PKxx7+6zlRl8pzAjzGQWx1Svlt2I
38bvhmXTmx+0gsDBWGOENl/DAuQtTtCkUX6CJXVx4kXjwcl91aUZujnmF49aSozpgnpeP0ZneIhU
+WL01AZmab5QvM3ueYncZ1d1Qe4WW3ysvi2dIzU9ekQWqXjZFpWaxxhgvrjmuW9e3DpPfQbwvd9p
6V2pX880glS13Fi0UGkOvDia84y6FDFs7tJryn6Afp6Ifkm+ZUsQnai5Km97lmzjlOjeHdnerTPG
Tty7wdLKY8y+5mw19g4mW7eJPB7E7AO3KVFLuFsUed+NQRuTJU+jn07onVt7JHDW1vdYOc9qYXti
bddj2NXF57XP7v0eqZVZE3T9fFg1zJADULGAlPJxiMWh1uS+atI7+CmPSZY8F116ijQrWJwk85Pq
bnbs4qZqHwe92xdzFs6lR8Iy+0VSPS0NPn+8dwzITG9HW/GYQ3jhHmuOGXYOX0X2M+/4h4dpa4zU
QbT6Np8ovOjhvrGuNsxTdVzy/lcW1Revb46tVe6YKf6YsxTTtMbHctnEa9s71NkPpkLSn0yNFSR1
+p64RcdsZ7R8qTlHVo2eDLwOgKeIVT1P/qKV0U7p+r5JIhm0q0Ftn4TrjKK3TENPlTYrMqpzN0dt
iHFwDWoeVByjh3ROmk2TNefMHSBHE8GAvjI/I9X3G629E1b12aISDRarSndx3Q4hAz8JXwLfTD8/
xmzJDMSEML9mNucONdgGnHqDFC+x7bB5ckgfspFuHJ70eq9H2Fg6JYKxg1UtpnE/6jjr9JRerFUq
EmU2HQWjJeOdMrLn2caqIot2OwwGc91hY3R6sXMVGv9M0K3R3Nj09c4Q+7Q06kCQbG/KJXnrjXqX
FMURp/c98F3Hn4goSMauE6wy89s5CeViFn5cMyXWSC8Y+6bN1jbJu9n8+5lHte3LgkhpGGLj4XEK
HFd/QUxwH63rxbDsiZlz4zEUlXz3TfRzrjH9lsu9SqfWr1tHo3+bbatF8AXPxMQstIlNyVK9leCc
j5NJAs6zdTLspXspSd32ceweojTVAzbVbPXatXCNA1NYk1+Am5IgrtqXXBvuake8IE/fx1EVgC0g
cog86K8PJXgFbH9TifPZuZ0LN1AqyQ/47hpf2PpFs6W7Ncv6XczktrrQvUBvF8JHQUcvKyQWwBIx
PHJeeoJRe7/26UvWJ3udQI3uIbBlE6R9SdB1XptIbwhto7lLxJwzAtT3WGmeHQaCgVkj/i95UI2l
f4EjdLHE5DdyRb0zvqKgDsrSvhODt0+b+XmaXS50bad6+3uRJ6iM2XbsFsuHNXhax/mUmvrPpnPH
ME7Sa252ElH/w+xIczx08yssAFQAXo5BFKtnZ3cf9RBtHLggjFOFDIZ2ea+aGod5tn7wXj/cKX7D
Qn3TpHSQDYVzV5j4aItq/HTL4h6PwLnt6KigOzZxSto1HlY77gOjxR0QOyI9avAgIjc+9JZxTnWd
4XKzw8RwhpNWwZCInyq5JHAX0tnPQeYlbYtJw1ouWYw5p8ZcG2PIJZkeGMoTXGMr7MwHN26P2AZC
Q6brdshwR21kTtjRW0mgz55YMUIvM88YIpm/DB1/XzmesznZSLE8abpcNo3T70yVvrRm+1DkDXk9
IXfoMVsytGKI0G+nfB53Q6aSp4L+exV2hQ1NREpP7XGDtYMP0YaCsXTfPKfsgD0M+a5w+2mrRuEh
2h/lfUPavWlnp4WTwe7wAyDh6qAnTrkVaRrv+m41f2LGF6+uShZkyJOzgqVhE1pyZfZSS7CIFqcu
Bt7oNuusnL1xqmkxAne6dkwsL/qyC2m+6faY9tc0Az9NXUfpHRWVEQfV3FDFdskYB0W1OIgOXNt8
kmNJOYdZuARoY5g/cyoNYkaKaIKsof01yeFaTwAzuNbnxoEBebOZ6tqYt3bTardzOxbfwEfUacRi
vtcMF6bWmE2HqV+HPapw7cYZJF3luco7f47m4oEuirmNIEGlLO2r5FsqmAbaudRivzQmRUtEd7eV
x7xzcdzm2ybWn5WO4RK8kIiegRqNX2KNlqPb5/WbFFKGU7EyxtMLgNIGTWHwGQ4oFfzb1V6kVfSY
9crdpp5m7gc9Tr7FvPZLwFgo13xTm0qk03rJODL2GjdoWEL/q88T7baMCuELJzrOM5wM5VXlbrHA
IRLuWvkdDdZ8Rzox4JtSiXWDoRDbAXWLfZzzlGglSY77HD8W7cl+3wvPekGXaHwoky9/Tsufa+Vd
1QFrvxFdjgukmeObnhVVRZK/YBep/aZP9d3cdbUWNK4SLD5K1EXzpnnXYvWiwlLjLuvQ6wyG5u0n
Wyt4aJXUHvs4u7IPrq4Gg+Jy8ePKw4teDyLZRY7ZPmPiTNjoM47vmZzNQ2uX47YtF1JmOC6XdSi1
CzYjrsJo6o+JZ6htfDWeehT5u3mEXlIQ0Ruqr4V8bR0LZ4/2Ir/LOyc7GMrG5jvE83aZEvvQTnbv
AxyY95CYIp9zo16buJw+ZNe/djPPvYILQC21q1oEuaD6ZfqpY7eLKZlwY1MtDWnpWzom7yUH1OLP
I/KAGUbhl5Wo7GQpa5r82iRpRHZjhZlwWMVnZtGd1NEP0nio8baMzaWxIDa5FPy87fkpk5XctUYP
CzJmqNpJ+6YxqeVUx3AMvshNXw2SY61Nzr6Lx/6k5KS2K0LET83SCsYsRvKmRmNmfJ8V96BXox94
g9kwhoebjlQlHrrIKJHOjAv1MkrxZ4/wsW+XFJ9SDxFaDxaZLBjjO4fay7Fv5hxbC4odC2ezoGOW
2PiklNBGXzmp+FmmdvaDEsL9Bnq0bJdois6qBvzQxMnymi8ifoomZ8bVZTu3Fm5kdEJ6uqnNHuDR
mC/BKtpCIzIYDXlNnB+jqkxvdScnas/Y49p2zl4tr6/uclRmt04MuSAF4nRrKUANUJHGc+Ks63tu
cNPJZLDvE/w/uyvI5gTYZLj11LK+cz9YZMZuJUM0ysOGlQY9bCa7SC/1aLsCo72qvoeuJoUkZz3X
XlPd2V6NG7MzxXNjkMoloq9PxtIuTzCZuGWo9Lou8KpYC8ZVqwNG2CDe0qgLlN6NJ6qV9OA5tbz1
ZFKHotDWsLSx+kMBE091lRT7JFLZttFtpr+zl+2HxaWDn+E5DXrdqD+0Ee4FV6m+6fCXhbHDS/eq
j4JijKLAdfTydXGj9VTCvNkYgHVOjuhv66l8lI2TokHCNOewOzAQKV2cFura4+p0YyAwXoWoENn6
NauYPxGv/VuyrtAeRi89tarqn+tZt44G/sgN7pPkccUouemwzPqNixDY8daOBoJcjKdI03Gaecor
SdYW27nTsGret5UqzmYb5295jzt5W2XKuQycy61KmjhMy37QblS6JMleYBUNCsSOnO6ryEV3RXyC
w8Tsb5pbrb8sCj+d3zcLxlI7x0cd6m3Vw/tV+XMKN8vyF88rbhubFaN+lF5rQZMDKZyKBvZABUgF
b1GRuq0rn8p6ta/yIydMMms8OUWCpZXsxGZMiCurNfG++qwrTUGRqQYMVU7+I2doH06kimMtmvrL
WGvjYCYFhuZFqFvpCS4FrUW1JvKbKrf7h3JxjFckScNdlV8lHxHV7AWWMzM3mf1Ii5Kxdm6t0SOu
6GqHtrV7E6VmfmmpLncKp9rB0Jr+cwar9jWJWnxC8BKPtZtqRwkLEdMkunKUKppXkdzTn623DU7y
F8cr2Z4RxURkeh4tT/hkuBd4ZNSUKXa+jAGpp727Raw+uiwpPjEstvUmi4p2P3qxwvKW9hG13uSl
e5gTaN1Kbd32IGNS4HmzR2vJieUVqtAQ7sZloHIrpio6WB4EW5+dNTVJPQi7DTWw+eiKedpNeM/u
kky4T0whSAIacxjO1ZDC13NIHP0k90BC087O9myo8l5kkztQeE1ju161GD4otpmAUdfjEcFASVJr
JbhVu0FFAqLIKE7TCmpoHoo5QBk17fDJWu849sUPSxuHHd92dbTWzBZBPUYZnUa5lN+xMXSHuTKi
26nOrBeNBOXW7gxgXSmvH5SKOXQH66WEdFWbz11D/3jrNWv6VBcGko0kbVRQgs0Likyz/SIzgkbG
2g5kp3WoGotwv9R2+9gUxYgcXeqZXyXLctuutXZJKzl/xSYbJfHBq8d0rpV7BRSIm6Guprt4KQXK
AaeDVICnAoxIgWN59rSKzXQix6ysedpB14vhWeDsPiwzEcl3aae+MQT8jscFSeGgPLrHS8bSw1Ce
NU0ERjaG7ljdRXFc77VYXzfsEKacMK7DRAy9szXnJNBaTgs+0m9yWTtX8UWBNCJO2zOiVXEC1qjz
ixqi9XkmVKA37MfUMzpARLBvzPq0pIHTXEx7bp+6uqmfVazTOkq0aT2uPe04BrKptjFyulnuUDqG
3w/WesueFocmWzKKbcU2310rJm7264L5Ch972K15AnPAyJ8p6qLTKEd1osBst6Lqa1ZqacZxLhph
0Ngw7XvaZ+po1hCrxtyaT60HeqHorWs9l1RLYICg3xUmvcmkbpzHWEUxOb+WDk8I2ORrqzS5G/hM
L/ZkV/t+moOyWAYzNGn9fkQAEbSLmmynvNhJ6eAFqLK3ol2qDZbbNkwKRlC+ZaXeNcFw0ToSQ1je
mg5iZ9Lxnl+GoZG3lBhGdVmELcwwWpc136x1NG/Liahza6WtunX1eoD0k1cgH/GPtADj7OyraVxs
80jSklOKwPJFZJp7PxQY+4uurr7WrK5+lQItM6nI8AxQnjNReNaPsRsQyTloTh+7RKo9UFXn0MQG
nVgjy7VLBd7mtiuG4QaOlXbo8HMGBWSyW2Xj/mgGbMqtfgWJFXp9S5eJJ6v3xMeVXlntin4hyROW
3W/yeByfaYt1ud+ncbeJq9wM3AVfEPVhuY1hpRxwKRunnJznmefju6skiQHdpV2Uef2D1nv904q1
W/gz+4DvS0JNEhqryaNQlEl173qMHXQ6l6FRkTCPqgW+B3rqmylCs5uqpZyZmRjLRhs0zk7XDJ6O
CnAqcT/TtY+cARoj3S/DnoqnPqn1jVV54shYEMJY75rFxukq9ZzAAtgS7NodENMG4teSd6GNBRjx
sytQnKRcD8bYsNeNrpFq+vaL39WkJKv7n84kCpTXmg4OYl5vekQKWyMRInQWOVyqSad4spyup01S
2ORqDSvtQODdRVGu3WX6+sQI/6nNovmhdOoS1aTsZ5+3ilR75lBtYzZ2Phc6wiyKimka/NQuW3Lr
yXJbXwBkOKygQvdaZ0Shodz6ARYbzYPWacPCjav3MnW7d4LMdMbvvV70LDJPCXXNOa2s9TkWJswJ
HO/vOeSQN1uARpmYAX4WmTKeqqj7Lj20Nr1Kom1NS+XMmuwR1mBjFni7YXayD74cTwYck9sxm82P
BUTSarrzUbS81yIHEuTHY9cc6EjPd7JyrT4oOjqAAX28HIFpm5XniAprhWZ3l9lAyzKrrE+l7oAU
yquq33CN1V9aJcdnohDNDkrUHaUV2ZVYT/BuVKibcUX7z/zOi6UABMKeKaYjuYketJ2Xq4Yv7bes
ngRpRbKiXrTWMn5Kh0aiUEzq4KYvW8rb6dKuK3yiJWrBWnTVcW7FqcADzWMiX02rdfaaOZrbJTei
u3RqajLf1Ip2DZiDPkDQWN4MHeMHobSbIm3kVyz1DyCJyYun6Hu1kc3oQu93dkkbj5KLGfsVkMaB
e1X50FUQJBcrUNrM7EnyY9P7Bu2UrSRdbm3qYdq4L7FHWzPO16voNguccTiYumqDfKouE5AK+v/a
w9i15mnM6cdR/k5+El3r98G4rbt6ea0ghG1nEi/fcfnYDkPTMAdokFdDu3PaST4C7znUKOh8JvIr
leiKsSELhVM+x1H73BTrVYa+6AeSjONizu/aiBYVKW2v3ceZe1tk9c2UVdhfSQuV/h5V1cltsIiI
4jAb3kM2V/fZ1F5Y31HyVZjF3vWi+3honRfDXIsgQU4UxK42+1orDxmZp/QxxeuvpJ2tP2gW7Z7+
YZIN1nhb07etNsMRmijrkUVJbE9B4cjya6XdfFyzhbUdQrZXLBGp4GcKJgFRZuw5gYZebddZdomp
gMS33tILW46zZrZhOnX160To262JXQdr6pqvXpr3QQwKNWAGd2011dMDVgWME/lgMwU1UZRSMOZA
sbsle+oW15toxUfZeZZIiz0QIeBIbMbArlu+M+Smpi66dtsAYQ9pUTCBn60b1pjBrmM1wN6jbhsQ
AQnAgzMfQleRwzJMbdhNpkaU7JLiHoGGdUNJSrO39ZZqZ8hovRmJhbvZKY9cWONrNoBt6hjFh2ve
08qnMj+IOYle9EYaWzl5TA57y6JoyMGGg3MaOGKe605bA0THttTGrr6P1aimvS4YWbVNm/MlKYZr
U2mAb8zWzWx63hCyhqkrAyOeetrLeg/QyjXXoB/X/LSY3XKmWsRuvdAVrSiV8cQk0/DmMT/8BvdJ
f2xp4v4dIqd6wOM8MzOCMQNtcDnRCq700LaVfSjXIrU5Fkl10TXMnEFvd2eu6um50Lr23CHA+ZDa
0NHjI8vwsHL03feVOnacM5m84v/qTjPQKAa+S2ofPIbNO/akjKbfocWAk5fW4GsKPYbbhiimDMYJ
Jqi/QsAE00XWQYNl+Q/uzmw5biRtsk+EtkBgv0UidyZ3ipJuYBRFIbBvgfXp56S6236Vuv8qq7mb
uWqzLklkZiJj+dz9+GQ+MXsbX4ZqzK6urdK1tr0dVDfLbBr1NtGzjE9tckUtGSue9B06fpVxsFqd
p8Ifs5NPEcfF86cc0T83jsaSD6hKs/mIdtgyTqjWPWfS+Iw1x3CZPiblCWQTLKfFMvVdnDsZt6pF
phR/2/4nR3lkBBAla74xlao/gSPMd2PNQjy2bfVgziZkoglUUSjXwLxwYLSPDK4N+JxJLXkrasEB
TYmlC3YlJNgt09sad5CNiaAIoGK72vdOovGeC/ol/I2jkuy24156vgbIdjGuYMfldpsuNP3YlRB7
N84BRXd5er9CK0bj7Rrrzhr4Am5Gyxh4HolxeJVJF3Ci27sMnuUrotu4AxJpRG6eyg07Nq8PYRH5
n5eXTvb4MMZwCmFD0Zble9PyXDlD/eLGcXJYcFWEBN2g2LlOfCtAMh1i9aAkMOIqfXVal6mEr8D4
OmJ8Ks21PgjOrp/ttZb3hYSbzdlr/NorQ+51TuatqWDSbXLQ1nCZguIeh376tPRD8zD66zeZMrWj
U3MBt7HmDgAUQWkAZIg0Q+0yXFJSJkfNx6rK3fvWzr3IS8vWw9bngXROneKYLfWI/m2biAysYUYr
jB8mn+FGOJn6BBll2bEcWMeks8UmT0paegprVcijpnsJ+lphQQAc1NAfcuybzvwGcdeLUHSdG4Fm
cKqh4twuZesfkQpxZ3vVNxU3T0UsSII23BeZrvIz2uuzNICAjnLKIFi+fLWxIS9uOzP4AQh6fc6k
kpvBTz+sBqizAchpyw18ufhlSkUHyKlnpHPxqPxheFhQdS7Agxl/xjBA5wFl7MrZBr5jeK0dDl4W
vHHB5/rUcvulRbV0H2awI0u4rl23kVeWGtvSUh3UlPtbZ/GdDx5/HB+Ntj/1SZUcuOQrRk1GsOM+
egiydMVCWZr21V/p7UZjhTUXVIhrRWPGYauQgxzdqRhufqluKxplIgbl7gOUbDRMLnbr3itTj/Zl
K5vConWGZGMOkuFfYSbOkSGWeV9Wfn0/ZGq4nZaivmSTsqbNGCDyX6OdR+74KAxTzrCqaPsfpUjV
62A4SxryDmZIHZPhb+uifIF8ZL4yjWN01tb2TcKVMqzW5iddtNsWCWMVxE7vJrUKfZdNxrhruhz0
nnaGd7jWTdSl/hiugEhuxrWOj0VQoEhK4Nc68PTj4KzVrbVkadQSMSFmU5ljmPdsnxaGPjuSHOSm
tYVr1gYPFjmxKA0K67Fu8uViNJW3mRq//eRN2xZvwiZu9D1onjkccCuIphGbBm8TkX/Phn/jjgEj
tYC3jONJfK5WpizDIuYh1JaXAogdi7M76iUarDTDynC9MieafxW48qlr++qV2SIWGWDNJPLycxWo
7s70mnTPzTZ/WVdL3y3OlFHUICBocMvbJ/Xafo575b+6qeF+t8vuep6oSfHLbN74s2NGV7zRC/Ht
l6kvo5l7xJ2/9O1JlCOBErEavMetfZGwBXZDOgCQ6mtjjyQvw7IY63tm/rxW05rNIWJsJI7MleNP
XibIAOaiUVSvWQa7c9vcDSurY4fz0QjBnw53IAiDN5Uo72BarU5CiypiiztY9mR1fF4hUpd7Qc+Y
DkCHyoGHvJtuZCLJsVz7RrowDVLru8CDFzHsvwRjSVVTZyceZgimNo28KuhGvjinYeSYqXuSg8ii
zRC6CF7PpoltANv9djS6GK7OfF1aRTp/r7Hv3A9c5P0I6FORhU6TtddsQIgj8gPIq7HBhfw8igWT
izme+DnWOWfSto0VpQJh7tbtVyiQLRG1ZGUEakv1mPd6E3B9BjuNFA5VUgJxL2vnu5MqFH2Hk90t
07XsdsT/tXV9i+Bd24F+AswLbNYv0cptmxhGnsDDRgY2J6BJDmyQX2y8/yW+9LNF5Y+mUebtZAUJ
yQjpy5+ZkF+i9hBx55SFKT0MsUo2k9FV9THNJEuNRhTb4VHptjZOAzzVnrzxyYYl4dBhzPuLDMcf
g3Y4dH047aawBDZFgg7iN35DmoIQpcPAhX88W5tcAYZIrT7b/33n9v9qy/5DIv+u+aiedPfxoS9v
zf8LBu5r6ORPDNxDl5cfVfofFu7rX/unhdvFcu1fU/gunwAr1LWo459ZfEf+A5s2sZpAugJ55MrU
+beFW/7Du6btPcvxYUXZ13/u3xZuLOEywN1tOcReYIL/HQf3bzE7YKweGfWrvdnmf8yfCZtfHtMx
TiwKejA/yKbrd5ONugEW0iTZOzn7qVXD3yIT8Wr4eb4DMoQwF4iV38vepdsHVVA62CPzFqehQRtH
5BsJy+Avn8Jff//+9YPoN4PV7gWW9zuUS2aohga0g20huMkekDv6Yt/aqXerk9QzL1lt4OCgspkZ
ppm7sXmCVI7lD2UFl+if/zLXGNL/rAX8LrZ5jezw9hLA4K3+LcvIlM5nakUSTYk1P/jUIDy7mV+d
y2Ut87/4WTwXv/8s+Gc8Uq4H81R61//+ywc6d97QovAEW4BpBrnJVtzjScbJPQblq8lx5FypNb03
5Ni///mrNK9xk99eps8TK3iFRDZ9+7c0FnzanPw67OSG1PS15FE9aNPtLmiH+ELNUSCcMKKeT2M8
9neK9xmXQMx9dXayMhKNG5+zpi5f/uLXkv/t1/JJCcEQNIX8GUX+5R0xG0L8hk1W1YHCs/OBvWOC
XvBhLpJQaTwTKLTIZSMjpZHRDPNerwZo1aZ1cdBx7P+LD+g/vnE2t2xhs4dbfsCz8FtopyoJHzt4
s4nOLrgBQbUTpE+zbg029JlMR1ou2Kr+/D344ybw8wHkxssCYxMm8RiE//Gh0GW5uHKFD1zPrb4p
isSKXGyy0Z//lP949NhOr0wPV7JlEdn8LS1IOVfvG+kMu0Y1nXU7wC9WD43IhyrslFG+zzQxB8dR
Vl5zqPOyb/9iq/vnZvbrE8iiEgSBxePHtutZV4bKrw8/AVSuF7HZ79AVXSvgEEzaI8QgT26gy/vh
bZS++Dqv0vnammP6YlML190ECz4tOJJNTdrSKj6KJGb4DUGCCkWAqMO6U2Rwgii+gsqQdSzUhDI1
lLyrwHTfTVk7qW2S28sz52jRviy+dh/ktCAFl2QJfjD4nTVA43IQoetysnrJunnG4TjPrWi3fjUs
zosYiZKBt9ZFtx4MBUv6OHbY0iKvHfuaybIpG85rVnCTNl6pGTvngxG6DlOJUOITh/mfprzF19q7
Fo0YyKIU1rSvZa/iq+e39UpS6I7r3rV20XyykNVvvGXm82HYS9XKt7J2GTwz7KmsAI5lY3jVvVZQ
JaMaYB3W0t6kC6Ix5ThmYYP+9CMm1ro8jd3o6MMKdr2/V625/iiXRtaR4ZTqvRXJbOwsRbXOtvcp
JA/9iQlXOFq0/4R8K20Tm6+WXyfbW/qwitX6NZUanccBFTjvWEjidUedjv6S0yCmWTVKNfDGiezL
tBqIQjUAexW20rMSmLxXigGnMcM/uymuqpAOIyxYmI9mIiKtlQZnkVqdPsskID1UGMHS7bJV4vVd
DYGZBNptWzJDoF700DjS2JWlHBYM3RNn97IHDNAwH+ekFnsOVPe4KTCnWS71ViujcS6xIExDy2q5
isdYReLjUvcIOxSGjD+6OlDisWdZdLkWODXk/w5rOrfpvLO+SCvG1++sjPnvFVwWsbUKassfma1n
Csb3qMS3FcunUWwQb6qnpaGU9Ox4xGgutSeD1Nvz8cx0bfBkTK8D7968TxxdjHshJi7X4VSzNlC3
kbYBAPspsXozXD0WoX67WLbTbItej+D96lJPm3aOeeq0rWkH8TNP97uasUgbDrkdv3ujkeannKaR
JFpHA7y7YLfHvGwEGaj3fvQLbhkSUQjNCfc4fPws29Z9A5p+xaelQ0o1TDglyEPBJjMdoou0KaXP
tH7Zl3JZ6ikaAtvBnOfANNjUaeDuitLHdh23s29GPnJAvmVCIjBpB3OOI4Wr0W1Npqba0CozHFlK
QX+BFcAGurQF+RPLX4s3jr7usgd52mW7dS4KcdeZqhbA8zN57kF18w0VevkAir685bFFgQFHBFN+
5nF19c2iKiBiVGetNVMLPBnhilGt2LNg9OPXFOA6D/gIJO3bXCVTD650jh0wRLVb7anLyL8EHmZ4
vNf9bOyRbFS2RXCgo2qBd49hPqlnOA3WxK2v1glFSqxj082UZ2O8TxLLWiNRTlRwzl4C5rTLC3fn
OAWJl5xCLFyHg25c0jTowiHgFbjIvaIwdaMHxzCpNeSd3VR5Lhk7FNTRuKOfeqQjsPeFwqnh2Bep
8D+vSZreFgxjW+ZPqWAyoaC7RikRZPgDS2t+pxBQHqd0xcKc5ZgZ61V1X1WWW7AHVr9d946ljR9G
PRKYcGnlmW7bBNENJ3iXTLdJYi7ObsqoOytyzgefncRrxQGmWgwro0wcwiEruTCar5a09LMNHxrt
P2DP86cK7futL13/Lq1SfCdYKkcvzGs6ZDYTV30ddbWdfvLNFbdLDOuKhQzbQv3EVCDreDviuDgv
q69VqE0zW248Ol3KUzBNNfhdp3Nu5Go1dphoAy9gNZlFumkYf1I+EzdNsevnlc8GvEsw3FAASLeS
4Xopjha8g8G2r4ritRoLgP7l0o0gwBLm+AXI7g+W5YCrZ5wYza5R0voeMD9FsgRL1O/MVJtrmAhr
/Mzhu+02XmVDPWYZNvU5rawKbvK8dsZhpUvKOq5eqepTo7wOW6CULDeht4LEQTB3OsZJaQWBWA7S
QEd1G3SywK4tdWM1hv5IhFk1j4w4JlSIJPceOjdoViJ8VjrcuH3rXhqfSnYiQFxb4fuq5MlvQMrv
S6cVOqQ6I/thOE2hQQYTq8J45PjnNA46/0KdtLcaO+mi4DfhQEVZc56xpfQ7HK3jGcWyzcNSNw4o
+HGx3kumIk44AGVewpTVj6hTEbtkLfwGS91EcdFmCXoJsMRlah/m6LbHagWaTkiiljc15w3KbPo6
FRHesn658zxGRZC58VC8avDi9U1rl0Zxi/tA5fukCIwuQnQYV58AW9JX8q4w5mmN7IZ1kkFoapJD
srU1BUGkOp2NBCYxT8iIxqrO6zfxPBGi3AQYDP3IafVgfmanwKBuW4HnnmtKBXEQMepg5t9NqRo+
W9Ri58ThRuJyaTNLn2GOWUKftrtsiwNfL++L13vVnUk4HlmYFMwVXd7WE1bzoRLlaTabdLhriNlB
F+Cxfe0a9r1NO1lVeUy9lCZCeuKnp44atuVFK6eaLwQ6KMSoZNrfeyAWyQa1ppWe6tJwLsxoqPvj
qIAZrlVlmjwFhpH8KIe1bG866Co6kjMI6t06NkV2yvGM9u+xnFq80cWs4Gc1aDObGc/ERKzd7u9j
CGrqy2Cm8WuKNzA7FLTp9FFsVGBzFFo1fRSKr/wrHjDHgTGPwrHzV3PlaJi6j9qceZ/nAew3KCT6
CfguVf4dgoAvyQo1CctXEyTYXFotszuzW4rPqomZEjpmz5oSx3HaQBRLmFbiO6b8QLh+TAAI+xup
oxEti4hGE7zbaTa+zPlYgdwwAv+eb7785olMndv1GmiiHWD5LptxfaBCO3dDI7a6p6ylUoo74dre
ZrHrNedkzubiwx7r5FEHLqkdPRRJczMNKR0zgsRph9KhjG+LVJz5htwrOIXwys0vU6XdfOviSeue
ekeJS+b687LRBh2rZ7OD6kH8SpdGpGThBlFh5UjBRDHKh1SMWJQzx+NurhLvVQgDuAlEImKinpU7
JNzgI+OQ8kXXHp2FvR3PlOeQDy0DMZPAYy3Y0GygnI0TxMrceIloqD30cugulIyMU8SJhZyD9EaN
Ou7HaXEAeYbVO2ESMeL5h8bDWm+pT0Ve8ekWczo9G4PVzcROVP4Dp61Zb9qlrL9PqBSfs8Glocxh
y0Mb0cp0+b4k/EKJyATeGq97q+sF70Wjpfl5rZEuNp5a1Teuao2+JCunszFsysnrHgKn1s1+rGI8
7G5LvPiV54ESiZwSsuaLELSKHTk7BlgxqJhKOKgC+pJZVPZ25hxxrQVEvUjJO5A0C0fVbxyNaro5
A8Rncgiq55BeWMHTqHJXna0h90mTO0sgCIaVVRzvV3+ModzR+uJ0BjasPA3YI6tEfDiyIQyVgBLn
rdYFcATHW/MbNYzTV2PFqL9LJ+wxBp44WOQcV78ZqeyGXQvrK9+pZS5F1CHBvZAjn60o6K3Z31iL
TQLD4fxab11GGGpLx6+Lc23Rw12GGQMXaVwOrKouQjR/vGy8sDGupiquXfEHKg4Bq3zugxukKcpa
8U6JgfSTR7RZVHFJOSL29n1qQ7mj0qIE9oOy6UVrZ1tfCYEZX9hs7GscLqYeAP4OprC8Scevnp1h
oBdOQDiBmosAi9PSU2VUJjO7iWVXSPW68Dq981zM9lFVZwQhW9+av6ObldgJ6wweSOAb8qHSdpGR
WMbLH1KlOHa0KBTsykTkTBPMHfJo1IjWexc8J1fmF9/yfdrq3gplUMxsUMnquaFkN2P0WwfUEXgE
XXFxWRO9ZSvO9KxJZUO8q/cevBSc/mEJtJ+Gk2fqV2tJPOo1JyRhzJ6p526skqepntJxhVtcmx+6
rmwiLpVA1KeRCt8spTHrgtyoV3HShmF/Ydpn2YeY7/GtoizhhyNJvYQmoUhYTVgd7hHnhdz6ecrz
sdJ+cjOQipt3KyKmOi7VuPwglcRSQ2vCzI9N2iDdI1LIVzSVeYp8bQwTlpB0oSMDoehmrU0/B3GZ
l+bJCSy8Yu5kTu4l1aqA/qd9/Bk6t3t5nSr3lot5l+qg7Wi3DOtnvdIeR8x3YcETrcZJJ50SfVlg
txgdz1DMQWxcQp5ppDvZToTi02uAKUzMXL0yClH+1pgdLrE0cfJEtV062lFc98mbleHhJYElc7oS
qmH8Mma5sDbVNK7fqjkbg4hHNQ9C2OdYXtueGGok1lVZe5CLTACtrqLZUpK7Lb6XjptU76Lw5+Lo
Op0AxNnayjiozJUxKgqn613loCHdsT65pCf4P1xcUPlY/1/gSP4/HWrbzGb+96H2y/rt479QSa5/
6V9UEusfzNHA7jC1RBj6CRj510jb+QccUQfd2XQEjNcrEeTfI20H8KxgpWUYihhhevynf4+0vX/A
N3Foz3IJwADT8f/OTPs6Z/qfKRCSh8eBS/CjrtNmBnu/Tdg0zkOftjJ1KOOUGwoxtv1stNOeMEi+
rXopn7n8Dve/vEP3//znf+XVXWe4f/yhLi+aWT6nflJ8P0lmv0wZLearXmZ76cEdSneN2jEgabBq
lyWjNvOYBSswi0tuSTiYZFV6l5KfYjb/1gju+tJdrJwuUz7Tlph/f1N7rGmmOawQGWFOjodwEmNJ
liYBlLTRbvm1lHj+4BX8+UsHJ359S//46j3JGI3hry+oUvx92p6C1lgMBwaF4ejpZcAZs/iLtTyO
ZGpWPgdMNTSvcfeKr6abtAYIwFUSP45nDpTrXA0B7x1VRvbXsWvkKyfsZqIkc7XcFww3mbNFDBma
yHSdqjsoJ5PFE6mpQd5wesS01K5VZDVldYsyPqSYbjGZh8bg3jMavaURDWNUbIpZRnhOSNzEVz+V
gdf2tbIFh8drzVVoFky6+Oza7FiVAUVC2U+/FlhA1G+2sutuIDDtwEKQ+IMDVX3kTV7KcCUEnPTu
cXV951gNU/IRuCIm3Iu9zJgglmYNqF255vdNMNwH09VDoO3Iu5rWiMLG5Bxi/cREsMUjDUMFjcBi
TliJH4VR9iAkqicUW/cpsQvjEDdSb6RAJR5jfgi4Y8Iga5XvvXb5eT29c9t1ciJFnt5s4WXEMU19
lrOdyGfvg6uVz8BtGsqFCkY2mB/c/gmr4nnDRzfK0gt7169OjlW43/Tin8gABxwOeYkuTqIP+jid
d39smgghexSPY2K/lleXIvmyM+CGIdtNBkjqLRFN1vuKU/FhKLirXIahqu8wulLoXo4tXlRj+Vix
R/XHKYBVE3JogslBPW9S3A+zgSdd5FreZcPo/CDRUKPVFG2enfnD0x1trMBqYiAXfCiLa5ORXnxS
ev6QeSfIPJN3p35aVXWe4wto6ortuptNOnx1PJTto0zXqXuCWC7mQ5GP9FAGRg/qt/Vw5zo/jbqM
NtMN1qpRbzVfNH8z//T8rvPUDAenkt7FoKSVa0g6zMM5GfATx0E9PKocZAVMEiYQG4MKVDJhlk62
SsKrxYiYlorf82pnphgdM1jTUpeH2d61Dl6tg+o4A+g1dlSNmu/B7A0vxYpkziHTCLBj1J1PPnsa
HUEMZCg46NfZ1eEdk7O7syd/yQBw/DSF+6VanQh33TJ+G9qiJANgDWWxhdbLLLCipm4XYz7qwmxi
sLddVN085j/N69LNKnrHAoEDImsKYxsbTWbu7VQtjwPdjAbAjspsnkctluLczAubcFnkHRbBQYMG
IQ0mffDYCBKEtQ1spZmv3GqHabROtuZAT/FJXuMF+OlJGhDR4YBZlqwsNFa6JO2ZBDJ3qxl/tE9p
kiXLzkJP2EHGJwuhdGEzkioLODLYpEtxFJpsMl/fBPxEnRAfZmBe4lUpqSfd+iKTesvYXzMJ8l17
+UJE1u1vprEOXmY3t4qnecVVBEyb5EhbxdMnfY2UYNaaufNVw1xEFmcX3miVOhJwQZfmX/hW64yR
v3SSV0DDY4cBzcBO0HfKDw4l7O0LsBx/3iQ08NKyq7LefbLoIEy/a8vlr4pymb0TW6SFC4BZW3kO
hN2jjXgcbXFMTWU0LCvubrcMzPGZJrnl/eoMVeeu45K9KdsCVjrCp8RotNBmGJoqWGlbnqaz1Vfq
0QHs5OwM1yeWYTPmBo/cdBj3mbgtUSW42/JOpuAGdLcML0vmdEiymRyeSJwmVCab2Vodu0DmpLvX
MqvOfHOt+GZKGadtGWuuj/ClpoJb5dU2rav5Wto2lwtQg0BOJ9ALaxbZcuk+AmbdXcTl07xjMuOM
e8MGdxFRyd69i9EmKjzSuvG84IsuvzfScW8B2RCbbwvd9WQFLXBhnu2Nb3LOOv/UZeCmQtdP6jZM
LAE0wKPy7kB6sFrxmaCm4dvxynfPKoKH2vTIWblAeOdNgxQK4dib34i5NDpc+kJtjTwl5D6iZwGK
8I1nx1zlvUEEqaYZl/BD7lN8uqFVCKC25SwgTFpovhE4MorYxz6g0A2XmntyiN92+y7J5uGhwBVc
X8wmn9ZLF8c1HvyGDDriS4qtXLp9euctU1XsjdbDPo0JL82JYFo4xBed2VdXbTPo0Mmq5T4Hy3Rn
EK1uw5p8UHFESAnYHQT10wAWeXCoAO55q41aWvBFU+pDMabO7cRMf4nvVCa6m47wQnKvlzRetzVi
9L7jF/nK4pncBa1BPjltV5iVpVB22JERs+v12M7lvDK4YBMDRaWrz42fzw00Ed1irupIBDhjWj9n
iQUCpnfBVtX4z0loBu1bOzAD4yZotuaWJCCUeCBc/qMemp5gAet7YYkbKc3uthRdM74GmSQ1KlGc
1E779fCSE3a8Z/Q9WGGXaPd+IBZA9lsR6dxPNumMqHVJWu6NaYG7JI1loS5gGRDtUmcZbtlUOf3k
uQfGSyjN79a2C2rARHY92Nv5TBHA2JCwuXbofXcKtouowBtYUb7b1samsv0kPXa4Obqz8KtenWA0
LPxHPW4mP5dwXArDv22pJXtkvJR2Z9/vcrWbRm3pnZ3bxXqqAaXtayLTCkSW2XUXvP8rSb6q8+Nz
wFGwP/Z4dTkc2Hb9fZjFeONnxjIfhm4Kxmg1W+fCtj0F27YfvLcmJ0ISLf1KC6hZmKu4HXUafww+
jqzzkNazH/WtSY7V7QbRAnsMkonlwZw+smVMshtsxQWeXCIbQyQHTrHhokzkRuQxsM92VySb3J0+
qrEtQzI847v2nDvVmMa5HvxuS1LD/8osluil+aptaxs4GD2x5WIek0MR9QGXfmbNkOZNTTlvqQ64
n80sbFu0BZfJodhwH2VfFAY4ABSFJrtZqQJ984c+Difusj+kCuITxVjVEbS1fWCKpE+krjDptRMV
ooY2b60q12Qnyi5axjZ+MYIi/5LgOCCYwYTz3LSx9DYeGfgbamvN71qVLXg0DAfkbNmuQdzsJLbN
rwytxUvmNI9T50tEWgoQd2XMQWEyx8c16G85lQJ1a4obSu++1tdhbVFev3FGgyqb6z4aBih92ZLU
12o9BMZUJ3vG/qe2H8VhSBIvWlysuQU2xIMSOj172sy2BoXDGy8wcCX6zKULv7zjLFRHus9gFwv/
sdM5x4B+MvdukpIxCS4tkwCgEfnJMat9rpJmtyytE/lFdSDVdkCDONsDII3Bnj77lh2Tdp0oqa+h
qtia5d0uISuSTQ0uCEfDDrVkPLA8/BiCOt8zEvraJ0GEMT8+CC/AmA+0hlal7WyO9V0e9+XWnNWJ
PxPTods174nMP9cJqzPNH3KfL+rsOwhRqt/1QfnAKRmHvSEe4m7k6ESHRkJcMw1dOulDihNPqIED
ajVqfHLFAzkLJCh+iQ3cG/cUk9eBvJbdNyZwK6Vr48InGJN3NLNHtRJRQ+Z1SNcYU3yhqjbGxjER
hy16dCD8TbuqMxm4Nc09p/eZmPlIJ4Mp9cAB0HDetKmmswS68GzJyX1jf1O3TMq/Ouvo3BOz1Uxn
qKFoaAQ5EXK/l9YwR70TP5sOdvV4pA2SK95GLN5nj+lt1/nlgauQfmtMuzo6pbtXJWbKmqzACc8x
UtaEXXvM131LhrYN1Bc5uCYULhgTndwb1EzUkKs+66q7WjC94DI0a7PHdmvhRtaXdQYnoOYUQUk9
+lQ2gtiZjzFmUGZEQX4JBHhZfL6m44aloQ6NSbCwc9no+LdO2MnzjWeXt647irD3zVdOLjhGi4mn
rypn97Mm9JJhMd5eoS5OEzd7t0pIMlcEnTUdEYwYOYPos1W7asNMmjqNorQe7bKsz9K3H5bVe0TY
H/blKt1bciY+kTXEksldvJ3vt2ee0eHZ7fIbnDCY2uPqRqUGxrLsUlk2lSh5g24pqOlAF1iOPbiI
I1Aka2uNyWOBAXnQ4xJ167QTgVmyH+ctE54imU52QFrOth9pmN3n6UiHO/jIs7CYFi44rT/705g8
JxYcYAv//Oel8uSt8uaCzDB1hLdKDRDxmk6hRrnmA6SvfGtQ3E6LLqGRNIMp6RNA2RvrYn2PrTT9
VKacpZAt/BtyF3FkBCLf0Yr+qYAqt22CpjlhwzjVcDpIHcfDQ0Py70TF37MIDP8gsF58gS9SoYUy
B2i82ttWI6336LEnu81lGBe0sVa5tA4kwZKth5ViA1ckSbjcqPJtbcTT0k7282Cx3ZEKccOY1T+i
4/y588zkEeZIzCpWXA3aXhHFQs8EXdI6WvL4E57TcyvSdLfQ0eEw0ZwcxTeS2QD2I/dLIt34srKA
n+m74AbWQE7BJ5FeyoFyCkb8+4mPZiMmIh61ssTWo5AA33CLl93o2JRRz3E7m3dYnVjqa8KGZNDi
fRrkyGeDnaKbmRbW5mWtTuaCpA7y1BjfvCDRD1lCOMO91tGwX9K1bBnJ2V6ydqfnDCKRkUbOMhvP
8ZpVOdeXyvnmefNDAC/yDcPCqrhhDomf3U4K+/gm5eA7RkM7HE1XnGq+PBzIgZjOgRAbpBHn1eNj
voyekdHVoquLwu5VUsfuQ2exknIHGB/Ov++Cv4Tc81xlxQ2gMmuDwYDWXTO3cTtwGlhhcT92g1ud
KMeJcCn7qHLMLuhXL907yxrdQymY2S4OV4LSiKuzUiiS7ax/9APHB2qNxZY0F4l9pSeCaggheZv2
lzJ138FfxeFYi6On7UMlrP3aZLu54GYYNmMXbONgbU6pU8tTUfG49jPciUhUbTkzUbCYP08jLqsn
hf25B4/TMH2/x6LsW/3RQGBHBJ8FJojHFLZjQN4dE4K97LmfdUtPx2DnAq/ueoly32PIbg0Ohw6Y
Wh2jMOFjxkgGBmuNU47P26mQIOf8aWnabwTphtGFJlY4doKRXIO2t43VpdFDWEwR2cx7OrStXaYT
Zvrv5mQmwb3dty96IvCyTWXqMBvOVv6Uf5mEGPBuCmfsBvQ4k7Mo+eKe2XUg0nr06HjJZNm90flB
J/Bhbrze1cegGDqfA1LaVSmtg7igrHm/ro6JfWJ0LaA/YTsgNqw7ysXT1Tp6s9Hk6xiVcNbWBueQ
ni1jp37K2Rmip7urAZ5/TfoGDnwLd8NS6AHkDTt/h2plRu0UO5veTrDAx90+KP8Pd2e2JCeyZt1X
OQ/wU8Y83AYxZ0bOUkq6wTQl84yDw9P3IqusK0VLpS7u+r84ZsdUJkQ4Pn6+99rgSkWMQh1NxmNT
J6AkSrS3OzNWsDuaklByD7KA5ZUvZdVXWJ5o09ap33GNsYONWm4GkJ2NUM4JrpxdMuPWzJq7mH5K
TFhs+Olq5gBIO6rxESFMs8PNVrD9ANajWpjrGyMjzyrRetCswgDxZnvqh9xqc0JMsLGHETf+sQHh
ZpjJGprgurYc8N0CXXZx2qpImwbCU7ZeZ181kxmj66pVxhNCVV9mrCSd3d3HojX4Oa2snl0ylyc/
6Bpoaq007V1Q1ZydMKMlt14xph81JUgAOuIKq02nJCK8Vmwu88kpLbaqrtFfQzQq2VahbDltKCdR
kRhnFhm8KgcfJlVH9hIa8fWnIfKigxVjJdlWo2M8RzHSqC06kehMyDo76S4LN6CLwe45Q/ZO5fZp
E0eNvK7bwd5m03gjAUedOtF8r3N7k4w6Ap2mhx6HOoj7hl0Ef+NkFO2wQ5UaoV0qp3tzGoJj2Tbh
bRE03TslUn2lydhrZFN0k2LCYHMxlC8gaMN00w56e910vQYHQXmIY/QwigaZtWUa2g9ZdBnwH+yx
bmwbTS3OGe7Cg9eztd2UTeZsY2FRz1LKwXlQYQJwcacYRNu042NtSPsz9/Q1YI3MOLW9PRP4ZgMh
jsNzG+vPleFVJ01wM0ct9p2dT5fRQs8038k0BzWp740Bf5OFhelanfoXLmkKH0Nmeeocs96lrdue
THM8JoUm78shdP2YoX4LfcI+xamnHyq7GhEdkogrj45hKDiHRSC2A4WMO/yOoAq5wQEeaiMUQIVb
H5WcyJbIVB2gfw63mqYTPLFXTE42aIXQ15Xyru71B5jn/S4jz/we7rXDhieQZwLUNESDJdlPlp1X
WyW08z1g4RCmA9eNxJkj2VGUPgwpc0bOBe4NWGR0HcFZr0z3kJneMO4IJHYOQyDi6zAlOSsPE+ux
0rMJM2Wb8PuA5RVslAfYyk3/UbWc6v2U8lcscn8xKL8qiKwhvZSKY93lgv1w4/X1I0LQZjNgAvO9
GFIlZQ1tzqxGlAbjEixohHk+mSnbuV7vKrveN17XfRGqOYJoVYMjplgOB0o+bS0ZgKjiiPgt4Yhx
lYiw2ArVig6dyhHE1CDEiS7I9oo3Mfmno3jmxD6roqI/NVLAAxFMaQAF1COyEoRUmFO5HqWivAuc
qr0ZOWJfe7z/E7UNubM44X/qbCqTUErle6tIvXBDZhVnJCgreP4ITwH4UO+ULpJHjXJ0P2ggi5GU
kAWD8Or9qGIPzRjHhJbgMIWHZB5aWdcQfHJgQpgHoFhy+DXSWPumT81L2LJJpmRcWFvIi/0jQpuH
UQ3xwEzpuB1HR1yCknl4AGKEzIetRDHMGOYxhIINIiFJzA/cOkCOnwBHNiObfAhwgn0cK7AbB84B
KJd+nbfddAykS1RN0SHXmfDaNOj+9zkqzVsZGtjQ3Ew7UKjz3o+zvM1prO+4O4s78BzZwSF45tZm
r/21Qs6zzwyluekzCJiJ2k47p6jkBoFQeNS5Erkfgu4DlagDpCVEiuzqLDc8g4ocNyr3/tugaE70
reLBarPiJF6Vdxq2JDTQxM7tOfYEHHwqhnfhdvVDNycYNrUDLD6uo2Ob5sigpu5jrjfy5OVudE2N
FGhLFRkn7u2rO1UE5ITVHlQlcszTvYKjC7rrkOKNZRc4pA7gQVc0xheyBJRD3mhhtCGjpExBvJXt
N0pR09c0tewz4jgW75xlQRvRFrdRK3aBbSu3WCP6E27Y9EalfJWzwHfRE2WAYq9z3eBPUQXZrBHX
uZbnV9QZ0Ynm5hHZoXsTR4AMEGkTrRPB7lPGU1e38i4J4uhYjEH47L6KHpvSzSK/mrSq30gsBfeI
tmb+MvwTtrx9fJB1e8qZR2upPw6DA7Ayad6JsCYHDGbcxwFE2ShUQeRafWiKgosI07pHK0mPjqyp
NnxKUO0lwov7hWz5aEIIp6F+QaDZpnvbAVfLX1c/UUFAtzm+ajjZhFRHCv3wStQAzJKC598f2a1r
VwhNjTM24yI8Wa9q0NQbthMCG8qfUNPZWIyfheWxZhG7iIXdgnAMNnqXCfncJzkncXlNEaT1uXu0
Q7iP1XVpWETvWSbqk9ZiIzwaJSXJV0VqVLIN3jsEh9WW5nDE0WvNb4ktY3evftHDuNgHXud8H428
ZS0u5ZaiZnGD1Fp/CpDNnoGDc3pKDDhMQ61Y98Gc1p0WcLhrKm0g5PqSLRx7AT/L+waXLgPTqqJZ
uJyMj0WlV3SbSbsvLdntWkdhAY7LwDiglsl4SbNLHkxFutk2jAdOrV3SHQFMIbzxBu61pEaVNFPN
8k4qWfmssb5tdHztswC7YZMuImOXt3246zTMRggPoyfqL4LUBCR2g2Jg7R45grVoHJ8DCJEXbpW8
85jp+sNYqNbDXDECzZpZZyy79Xl81RPDXBFHJwauCxfHvO9Z1Z5KfjcM9SZJj2xXq61XgRTLBvLW
SN/61NpF+hHXDiLl4VWwrLlzs+RE3HyaXtXMUVywrPBGHFY6a/zU9c30rKWgorS+0lo2jU3+dbQB
TE2969I/OJ66qNbnqBXjyBkbKk9YxuZZGKFyrVUZsF/N7K/TxAiegUEKYMDABZB6OxyckrR/6oRT
HrykTZAakiJEX/QgMw0IMVOFxIHN+KdaG9P/GH5G9XIpS9dXyKCRu+JV1Y2EiRrTJmJ54qeXhll1
1DtLMR3iV1W4+qoQz6kGBn7DUflFyI7DDcS+hNqbq7rdlVRds98DP0/HTT3pinaVB0D4ElEjrfRe
9edcqtkFEvo4L3ZCa6rHUbRAWj2BTBWl/z5sDCfZ2xRSAKfXxSejwiaxYf2dkahGrd/WKVr2oSFA
yXZLY+/JRr+hWMv2H0UNJfZXQXw9a+MHpeFigLsXHfFwosGVUZ3+HLKn6YISYl1Xye67i4NXfUAr
S1m3zqenJoUwAu2c2rqOkm4w1YNX1o+9Gnek/WFEGKMbqBucp7wHAhJ2xF8g+JyKp7iZMb+fCcqr
Lt1QH12cExbprB2yGmleMTf6VLbTM5F5G0uSx0Agx8N82XtwqYdS2UvOoB/sTZgF12PCFbQdWpx5
xRU/eGOhH9vaeKIavR73iTqWYGGGzhdl67v2fJtTmhAd4AHCm/FlgCi8i27CqtwLOTFNCmkce6E/
SMn9V93YEafryY/axt7YbfIx97xim9osFbFl4CPgCpJaxRFw3y7Moyulr8Qe8Sv/nf95FWVu7pNP
+hx3QSxWHGGDG5R6NrYEw87AJPXocArcJZG8VRXM065X+B5jZNsTumoO1Q08+5ue+G4Wm/bFK4q7
iZOEj9skuUcc5TfgYXQruWS95W7HuKZyHvl1JVMgkKpzF5J2pmUCipxeIaTKvpA5dWuN8It6+ybI
8noLu/PFSFAvCBJwHghMCO/zUb1Uufyahc3gV8ykFEkAfhjOIa/EtKtBYm1d5P9nWGz5bqJKtgkK
Trxo92OAEXhNOLmjHsoiB4GciC6hF0HOrA2uMIqh2hpBne1zyn4gOa+pVseoJkLj62RRegdelRbJ
fW5QfQHMS4twKb2J2dBDCCeXWC9xRed5+0z7HIl9QNJpPBteVEE1MGvnqmEKObDjC1hTuH2CZhtf
3KEZnhkI3sbTCqxFbU8PnXAn46K3sb97tWX6UN0lQxGgEkN5NG45v2oNZeeRWx/KtBhecGhjfnFS
Tb0x2dhQ89U8xJNlgqSiwKOgieCzUuVQ7KhPbLjn/gSqz3iZ5y9fqHn6NeAGpjmnFfYNfjr7MDh6
CKAvARdjksLiYA+nxhw42A21bpu3TjaWbN+aOHrEQeWNbO6EnWNe8pi8zmCt4vCaO6I490OrV18E
8+nm//3tiI6wB2Ufdb3o94FVd9WHf5aj6D867BDBuJ5FTdGi8omFFtPzwgWW1l5TqlF4NDovus/M
rHsYtJrDk8pxQm6lW6gOeO6eFo+FoAZdIwPo/Lzzgo+FKJGFG4Wp+IGSZc5BmpY1PCBXJIUGFQYa
ePyjRME1Ri+JmEFhCYLEI1IZOYKsrw274CGjSV1JGD0SEbhF2q7i6//lI/xXYVn/n6rTHHx7v1an
kX3e/YcQ5e4zF9TtDwHo81/8U6Gm2PofOIQ81cFc5KDDnJ3Nf0rUKDD8oWKIR6qlWyjENBUt118a
Nc35w+IPdZRoiLhUDuf/rVHjP5lIvFT0TbrlYnP8VxHoi05qWUjdiFi3UCx5hku21EKkhn9wTDlt
E3hUBw4K9cA35edQht2x8AR8sxm0cx6NJn7OBhD8mWI/ojbY6iaa4SThqEZB+IM2uAmVaOcLt3v5
ocGApw3UaESpbF2nfNQDQz3AFuFED6cjSUb/td3/VRf8Rz//j87//nszF1f+g/G//c9eFN/4gGXx
f4ABoFn/2CEvkGrb703zuXvbGV//0t+dkQsockxxpoKDoDv+3Rn1P3Tsqi4dbmZF8H//7oz2H4Aj
yHxELIkUafbK/6WX1EAKOOAE5j+0uMZV9X+jl3w15v6t3qMveo7mcWOCI9mwMEUt/Ok401pb6qnc
Ctto3yHBnz5GqTwIE/OCT7Cbdh6UwbjPa7v8Lidp38XKJM+FkRATFA7io40S5iqNU3GlZ2Z4GmMd
0rlGEfRPG/O/6m//yynv/2xf0y0gEL+e/N7H37vic/62o73+jT87GlMZk5SnUdh+7RYaS+Ofkx5d
5A+6oG2yJnJf5syL4l9znm78gROdzqSSBGf9oMt1/zD5M4ICmUI99kf/rp/Ryd+IRJVZMUxMq2Gg
+33rykbyO5YTafYwt7HUO5+V0Ti+aYOfiG9/9eRFMp+Mba3Jqmw4c4/yFU/FV6UOP6179EJJWyVS
4YRRyHOXsMeNa+0hNfL+zwmUaS/8Xv7v31tfDDh2LXgYsmQ4O7Bdt7LMbzPMpvtVb/6a2fhGiexV
SuoOejScMQxdozShXJRhBV338MXeyrXbrGwEbw7zKtgbKdyfcj55rHv6vLN78+qSagB+nrY/E8/j
YAT0CJwaUWisezqT+tunh3FEthUfEUBe3e9szDJXXjoOK9997qNv3n0MxhgEoi04R1dn183g9Dq/
+aJM+D8bQMu9wsAlN/DtsT9nOgmsxx4cTXuYdNARn2EcTtIXY0AWjhL0ypUJEmnlx34Ffrz5SUCf
G71rgg4YKdvXXjdQ7ohxXXtpy1khC7RsDMzubPdxfJfneX1pLPM3SIi50f9e2f57ynkNDn7z5lUq
SFnTCwGI0rsEjVqeU3LKfpO/+6uHL6YG18pU0hG40VRyCVM0i8STouTrpjR90SySGzWExpKQxHj4
jp1zq1G0Xdf/F7OlrucVWSeGmE2lYE9BtmVAkqdw+E0w8q/aZf7zN43uih6grheJs4FV+OB1JTJv
Ef0OpvOLp+uLVvfoiE7SVTRMp1xazd61sn9a1TAzoOnti2sCuReaOHGuHcjJG4qixZ05df3KdpmH
9Zt2IQ9bdQQMijPRFckDN43mcdSQYqx7+cWMHMI2iFSgqOe6ppAA5ppw0GC6X/fwxYRcVVOIyZVX
bzzDq7djoFVfuNBOP//z4+fH/GyYLmbkyEH7X6lMMHqoKDAsM25/hJHnD/XkIUcIrFg9/fO/9Ive
Mx/53n4DqULBa62W2SaJkiuNEsCeENHfwZd+9fTFF47dbrJDTAnnAp9ifKiTOL6VsYMrZd3bL77x
QP4G17evGopG32FyAItdi6/rHr74xkBQHAQpeUfkp+19BG07fuBmRv/N2vWrpll84s7rkxgZEk+P
BIwGj8pdXNR3//zq8+//Sf9R53/0zcjSs3qsSBVrz0ljDS91ZulXRTURDjLWeuLnIhjTvVcY1qqW
IrTox39OjXSK5k3XnAlGuBjgUiD2Ze/++af8vJ30pWnNDEMu5pyxOWfIn2yCfEeCedc9erGkdEmr
m6kim/NUtM+G43HB257XPXqxpKBJLwcj5q3xeF/yLjskjblqIcRm/mNjWxE3EAH6yjPXB9+GdLzW
lWHVWxuq8eOjB7siGM5kKVH78BTJ6EVOibduOubE9EOXbNCnFN3AtiZzsWJ47pOpV49rGpsC1o+P
HsSQNFXldmevj64TtT+NeXhY9+hFY8Pro05ehWxebTRGuVA+Wg0xbGseri/LC5HjlX2lMjt2Qk0v
k0ZpoRz06nnd0xdzr9CCTKJXbc+oQrlhRn2Y+uuevJh1EavIVO2ojCu4qtKWu/3YWTkkF3NuoTmG
HhVKcy4y55aLr3elq636lPpcwXw7J0qKA0pSTbx1p5SbXLWfqEuvOxFQKvrx4ZPTkSSZxc1ZS2Gh
oywIUbOsam138R1jDyO4hgyRiNLys6d1D0QNrdsj6e7iS1YNKtKSBNKzjExnN5SkHApgIbt1b774
mBWX+lwj0SiGVfumhnUr0ddNgktwXw/AsskJdzpbQJK551e+ec70su6155XozeJpoUjAjEb31jA5
RGN5z43pqkVfdxcTLNdypZ3OyZS0zSbAEOuo6+YSdzG9VoZrte7c1pGCPcn4SrFg5VdczK5u68D0
qFjcnSL8FonI2iCZ+7KuqRfT6zjIJhEEt551SfpAl4vvgWaum6WcxZB0ATXHNRyNszMCkHe0HTrw
dVPJkiVqt1gbbDNrztzs3nGh9yHIuef65yaZB8f/3LpRX/yx91WuoqHaZXmXgMZQutUZEHOPi9/v
IPesnEA6t1l1XtfNRUd30xz6e2g1OINDYk3VzPP2XOFL+zc/ZX7Oz37KYvyPhZlLbo2acz/Ki9Xq
nxzdevjnVvrVoxeTuRemYyXb+VK1ImuOa/sQJ5SprRtMzqJhwhZDuyTV/EzA28l229uxb1eVT7nx
+PHzDpNnJl7OAjeNKFHcHGEq/MtqZYsvZoES/2kuAwX1D9SfECCkEWTrpgFnMQ3knqWFEwS1c+Wo
GXJts0GRq79f9zkX8wAbIdHagnnRdV2k+49ssrarnmwvZoEWulDqNXMWMCkiNRnUBCGue/JiXQ7V
XiE7IKCtbSJBO9t5Qqkd/qYHzv34J0PHXswCak8wsy2H9hxoddoRY27U3kNhF1b5HumN827VTzCX
nbFsBvByiMXcfCKjPmZ+t/GJr3q4vRj9XlN3jp3Q8mCnjqmNGdANVn7UxejXo4wdPo7ac9LX214W
x55N6Lq3Xgz9tGXS7XSXgIL2Wwu0LEnWdXF70dbqhDO3JDbqbLY5/L30GM/i7HUvvRj2pN72VlE6
NHURkcwOAQNyyMr9p70Y+IUJA7LFFnZ2MFsca7h827FM9HVLqb0Y+YKktWBOeDu7hF1kGJvTKV33
KecL5Lf7OEjecohKWlwiBhC1so1lcFrV4NZi7NO4ZMo5jP2usA5kZV5rnLPWPXox8lPswINEH392
pb1N2kdwPivbYzEgtSEUTlTT1NgxtpVLnjZJE+teejkg0VkZakx7GPkIFQy2Gky+dY9eDEgVpTiz
n1WfRZZupc5cCGpm3aMXQ7I2iyztYFxTSUEYrWfXyNNWdpDFiIwT9J0Jhh6y7RP9wTTEuGkwKK15
us0h4ceeDRE+atrCJUtdWjaiRd3zO7wca/oJTJrFuInc1A6F9MQR4pyAUak+kxwj17Q5D1+MHMfE
aY27nIcb4wFGymEAp7vic/LoxcgBGqJLh7UYY6lXkx8HSBvc0W7dwxeDp41B1IbY8Y+NmXq+yKf6
XnpDe/fPT9fm3vw/1nvefTGAvG5yEZGowDMA0atHdYwa5SaCixSA8+yz4JGA28Q9VqTVRIfQthtQ
o9bQg9bwgO0cMqLqCbwaQT7fRJMkBZBDWgaZ6Z9f7xdvZy1a1gIq3fdD1iJ5JJ0407QXlsgv6569
aNg+VawgZ0N8nKr8o2mR7Mbdx7qePKuV3q4APULvyNHT9giVEcilGwMhDL6ve++5rd5UCSa4sKlr
Ru1R9hWg0boH1ptY7rq+bC2mphJTtZy0eG5x2Ezo+HDa4KVe+fTF7CRgK7RdTZsLxiIYwwCTkmu9
rGuYxX5BJEEP0YdXD6zog9oNJ6NR1mwWSEhfzHs9dKqoNwPeWw+3Jrpvz8nWTanLKJIu7/LBbukq
OvFVRGIRiEY447rxYy/6StBbdl8Usj1qmXEFJGhrFfXKeWnRUeCcuA0hjzzaG/TZo3pKC7tZN35m
ZuHbPo60HJiNAtInxVsGTRmzQUfi9qp+stxX2qAGoVg07TEsinxr9eiNuQUz1twtM6EuukoQOGou
8fsep9yB6Vmi1gthFHXBv8rt+UtIQVdcLJJJkkfoygveni9LgFUdXXvdYP+l7Pt3Qigev1gmhTeE
1H8YRHX/TpHVBT/3GgUIysrFk9Whyizyz5tj0JUfSxne8Q1+M5XP0+pPFrEZi/m2u/SDrZMklolj
AgX7SpZ1ccYIOKp+obXOmvoJr79YLrSuhuKgWkzp4Ak2OOS/BgC5143TZVCPEVODyCqd/m4lB739
KAt33UhaltpY3ZViQsF1xBUQ+okBdyEngGDVSFoe48OuIstn4uGRU0O8w38W1muKHDT3YgawJREC
ljW2R9uslC2sn1syqVYd43n4YqWA9q436mC0x8zOAB2YgmDsdOUu1lxMANDqJ3BeZnskfPFizqnT
XbZuCBmLsR/UdozPXqMPYpk94kwO/ErUv0vKmxeFn4yiZfJY1EBpJs+Gp1do3kmvADB0XNVRjMUA
hZqd5LjF2qMXZ4fALnw3t9ccW+GgLsalWqI5HbupPbaTgj2735DyuW5UGotdnCUJyCEelm4iZ0bK
tWt/Xtcci2VZtxvyThQe3NsK5CSwH5s2sYd1mxVjsTInHtgkQwff7AT5EG47gJbhnJLDPfK611+M
Td3VHJdgnflrVn5liXeI6B/WPXoxMj2rqrGmsWHJZA6XBdv7ILxo3XS1JALXDU5su2PLkmfmYei8
TeSp6zr4Uj+saFlH7AyPNjIHEoLYRsDFVzXJUj0ckD099UZPB1e86JIGmKCrLHZWvvhiZCZBmroB
GIGjaYQad3gi2udu564bnK+em7dnlRwylEbu9BFWaaxuyqwlRlvmYV2s64r6cogqIyzirCqOQUF0
e815ohrDdSu+vhilOUKDOkjrFgIg4KQJsGUcvVv3TRdDFPqoBx0wr48qtv39gEPeV8idWdfPl4rV
sVfAyGaePMZef0ys8s5OunXLsr4Yn5NBoE1aTfLYS1hQOPKbHWGmK7f9S0VpbCeQwpEGHMvMfR/q
5F0Vlly3di4lpUGau5qG0fcIWqPdE/CtH1pCgtY1ubbY3Da62YwFkTnH3Bm7fBOoBGn5Xj0O31d1
mGWSX4SDk1IYn1ThlZEd7ez6dyXUeaT/ZNmfHSpvN89lqgnSgPik5FT0Lx6f19yFxdB8LYmli7cy
SurkvULEUbtb91sWY3aSKrQgYlCOdvegtIrvRmu/wmLETgXJ1giZ5NFKuRgTXOxb9bqJZqm8B5qs
TpZLK0VDe5s42kGz0zW34XiFFsupM05K3sWaPHLEIPUGZw7IoJVFkaXuPjSDUtfbRh4DMyZKO68V
sRkb3fhdhUFTX/VAP+tAiw1vAkUigC1eHYtqpjw0wCLPvd0r1nXUkUJDtlUNnLoNyTiCKDJx0/VZ
2oMxRn5MXF+fw4hVw4I8lRjO7TmsZ/CFhIbRPGq5bdX4tjMRn5serPJNCyzG26VqYAWnjqigZlvg
4hcnwHlAykwyQrVdEYCO2/YWjEzs5pYXfjAVTHY+QFmgQFlQlw0YSVv0G4PwvuHYxRSj7kyd1Ol9
2qlmeLBlHAR3JKCb/gTvTu4abTz3uW6+ZxMlvphq2V2s99V9sYseKDdFbejuW6Mev8IcCUffEsKw
j8GgFd7JgOHwojRixrjiBgt9s4idcI8ByywfybjrXyZIzQUcZNIQCVsJoupUSsPKv2nFVIAGVbK8
JGrDSab3SUVAAUBee2aXuZZsTjr5Zu6V0sJBulikYxqfsqEaxRGCXQKuFLD1uzYcLbzx1qBmvtDK
Kjvl4RBC+o3McnwiFsaKt2mpasJPQw/OgdN3VrAn/ixoz1MQpREsu3Q0b/veioeNF+iK92Wk0ZuT
pbdCCYlRMJLnmFw99aQM+HS30o66fO/auY5+xOB+YAcORbkdLMB2O1ilJL0CJgrs2xHm2AOB7Uk5
SwYK87404o63wSOf+Y4oXZjTYZu5G+SERUoYVRMYtyma38yvwXUDTZ/6otpERd7aeycdtG4zAJ5U
fK+A3L6dgNaTjjOQK7cJa8KiTqZmluXB9SZCx0lomt4PIKDhHBlupfiDSgL5ZhoFDJ+Z8O4BRRFh
Qph8I55BGWsoPSJ1EAfgeYrzfbKmxjiCdtLCgwHryd0ItFDFVlFIPPCDGm2sowYOcYWgjkMAQZX+
mX8GjH7sZP2Zgz7JgJpVV+0Hkbgt6Ms6dbxjbLXEO5UEfMUb8G29Asqb/Pg7MDIjSZYQIAjnSnIS
erbgqpRiL1IXLH4bSuDBloSE6JfcyLK/Jfe53ZHdAAcD22gQ+7obwVrIgtaUWy2p0s9DEkqC5NUS
zAq3RiLYumrq9U+1MJ1nCgfArMAiQdfKoSQMh5Y/zo7CNTrsd1lturdcHdhkhGb1UB4C0iBbEswk
DrqNYgMLh1MNt1RuGyGi8YM2wvwmUc0BSfvdiQGXbNU4F8Z15qnZd32KpXpQXEV+bci1+QS8TX/C
FJDa1CxipXkIwnRS/di0h+kKrlKfzaDfptJ2XQAA4Q42mqXuRZiDeBpFoJeHaACWuGkt0d/WgPmL
PWPLEH5pNdW3ITap/AUx1pgj9CglOShAmZ8x98pdBRmsvuqVJnfeDVapnNOeP9nEfdI6BF25OdTS
pJNZme7A1JjZPSazrHgBr44DJkiF7oqNWwWGfZadEWIAKfrQIk0r5VqomkHhqLN9fuzY3JAzafYH
gN+6e10N1dwHiIJgWgorYMM658Lg0Yn6WHskWTYmDQLQjlbPiGiqaHaSV+8KmGTxN7c28vAbOd5T
vVUbAFEkDmZ2fhU3kSlPha1N2e3UJPb7TKYA7FK1h57alJFob5hNFembQIvI8wTwp2+a3kvzd8M4
Gt67sNSCs1slUX+qc+IFz5Ut7RfCB3NxhDpWDJeiKNgu6HnfPuOrB5LeRSJ5IeO0uysjGYByrhhR
Crlxepo/JmJSgq02sccAao1QnXRJZ6wPcNrK76piR+6N9IJQPaBprUGdsFUjWc91QmPnkPgUbls3
RkIbYRyZWYzK8Nku3KI+lSmJRRNzxwaGpTU3L0ShnrXGZQNJrPUmCsbNZDS3U9juqri9T5XGm2Br
OQ5vGKYBszMZa6a677JA1U6KiVlf2xqO2b6vR4t6mWa33mc4gc6Va5TDxW6UpES9FufGwcpyKCkm
g6C7sACeCdsFBeCdEBFfvIHUsFOUmNMFokx9TVmL1d0oEoDLo1MEyb5MnSEC4UTFGNpl5H3Kem+8
8SIzc3xCMD/qSe19s7w6/KJXalXcVyRn0RNijdA4W43dray1lAWRfFtpWySRutTjSNDK4i9m7+57
M8WfVRBqTAE92spewx7aAYOV8miqSbm1Iq6OWsc4NEACoZ6Mt0EuG+RbBCeSNUUMiGEV9Mvknm2E
gNbjCZ80kGEzDcNDivZ1G8Cf3QSlU14nun4h0mNrOc2HYAAYrKtJvBVRZW61tL6eHHjH2zwFCNrB
+drCn/P8CLSZt9FcER1k6OQRs3PmXDw3exJjA//blF/IYuv2RI2YW7tPhycSFEk9TYJWbHMLfpXX
Qd2n27oh048l5bmW3BdUZvVE8BahM8zwLG0FIdAK8yGRXht4eZqvkNm1MbXxAgL3oCXy4vUNLN2w
JZ4P1JXfOWnsj616k9niI81o7+pw0o4Usr5EJgwfwxi2OiF4BIsmL96gxgRAc6PsKg0QS0Iq9tgY
DmMe1H7oqZ2vVoJlRWh3au7eitHh6l/R2Pkkgrwst0BcALfZrL3ryswuYUTYmG2P9xnBoek+lspH
UKXxJg3TK/ylFy0kv4xU7XflkLpn8mGaXTjYL7hSb4KU62IfEfvFysqOkVBKv1bda46c07wCuJy/
+5IpqIDfTlB10LDbgpHQ7iPDhlMno97Xs0jxzap+CJ3AIWUtaGYm1j1ED2NXAacigrOCU4hGqSL2
YOMUGYBcApB2kGbTE8UKG8QN3CW2Mx7ygyKz7srBclhpwi0/KCi2ZJAiQqycqb3TA81+GeyQeDmv
j/UnMpJwtNZ9xqWjhqM2udbgylA76IU23kyW58C4JJb6EECsS31+n6b7lpKH2t6hMiXPamloF1tV
8DmaIOTJ5gVu97UccW5WiaG4JzcL7ecqzy25McZOfhj02Fb3yMbC5yHLhpY9Xxbh6dBNV9Izm77Z
BFU8vYNuYk07N9RjPx8L/bktYqIkGvDUzw7MkJcm4ObnKs8FrSNSxhTDqQacHhCbxAJCoezGVmQ2
PjSFFxRnJ1Bdfd/ogTps1FzpzF2lNbk5k+SD/mgUQ3jTWmErDplhpp/yCRz30Wwjs9i6ekS30qsW
Q0iZQ3DfBmRPSlCr3CLcG16sfW0dovbegYLOwLtXFFupkQ71BxU5r2BT5RInGYdV8b7sRpOUPeK0
XzqboN5NA8qMkAd2xNxdwVo2t6PFmnbXR3lZ7ogW8Cwu+sYsPTp5XT6qmhmmINojOmQtXEmsU9yZ
OeFBTnPbDWSFszUBok9CnRTFXVVX0GdzUQCdjmBJdZB7c0ISvLaYtE2TBiMQS/Lib4kWndJHXF1e
e9tgtKv3lSraaJ+QR5qxq3TAqg9S1/E7VEXR7fuK8EgTXO6RTbMOAImj4LXiBa2vJZp2Nq26da5C
T+jsx6xpanZQ6bJnVTcm+c0aQ5UU7r5WukNTqVmyjbIoCe5TvUqNUw0sZuZaIarZ9D2RFz7ZJNDP
FSxhALoABJI9FMMDhdvmEF0VJEl1D6agIBoV9wTAbLa8GijfyR3vOLcQzmK2k+nu2FvfGVMCnJgj
Akvp1I+Ao1FK2VcJjKPo7GpBh77GdgS4d/xR4aZPpvrxvzg7s+a6be3Lf5VU3nkvAI6o+uc+nJlH
gzXZlv3CkiOZJDgTA4dP3+sk6e4I8S13oyrlikoSDgViY9hY+7dmgB9fgiERGBkexwIZCVQ7bIOq
mL5f3CnZBipF9REuJhNWtSGqsxNtLruSaOa1D3dR7N2hoE3GK9j/eBCnB/EL6FPhkxy86gwUIw4U
ApgFTIW0uIVxdGA2VWXm4MyLDHU3PDNXYxCs6/fKhPITTnVJvKl7AIe3IyMnlmcXF5epUTvoVIfg
6ANNOG87EwBkC88FtWz9rgaxbOBwttZV7m0A6AK1M+v79tmDE928bwDXKa4HzLzrhwrb1Y0uCSh2
UduRb0RJULZx2BHtUQHZ0+1XTrMHIMkAz14BoaVnWPYE/Crr9fLE66X4Dp2HybZy6FpUgmK7BZvR
aBrobg3qawVgFPhS1WVjBHQ5TM4aE3av8EcPors4C4CTX1oZb3H7d5ozDWiijBoF31QvuAlHiKq3
ayyQf6QkXyQSbYEfANoSZGRblFWF/Vjsh/fwmfEeqtEUWIkUgM/JFBf6wxrKfryb6NJ8a6cWXmgV
7woPPiAMy5OU/ujvgFRntyEg6nelrPpDVU/lcyGWeXiGy0Zntn6+ApDME8/bIQBgIAbb88sMv6Dy
GLN9osbtDJxZeZyqlZ1NokCghP9bMG8l6pswq2uvfsamro42oBQIWJXjQR5hvyTewqKY7pEu9z+W
cTh1wKOrIpUVDmUHpSJYm2Hu98j5Yva+E8Ce7XMwh08Fbuo2xQwUwoHAqim/qoycs9tyJNnHwYQf
YBkEe1FGdhErFIxUPTr5F5/wHBktfy6rK9n7E6j5f4DTg2wpCgCsebEH7S8Tt0Bort4RdiJwq4ED
22dU+Ho3rRdfzOSjGv5DTeIjMw6Mmvb3dPD98SaXrPg2Q55abQh2stN+DKlOriIKr46FVzXUVMwA
54nde9Hv+3AAVLeicGvP/Bi+u2F9RPkzCIiDAYoWODcNbwHlJRH4nXkdezuUqfvZMcsHCTuIbOX3
fKrXF3hOZGcKe6nbqsBJcMPnhoqbBGv48q3EOmb264I1ENacQJzOdM2/9q1euv0AsipWm2LuzaHN
Kek/ICeHQ7lh2B7CJDZ7xRm6fqykMqemXKPTkBjzOGKyTNkCEN4VsGlldYc0fvOWJQ0cf3u4Cu3Y
MDeohcqxv6nG8RZYtboBjMTDNNYDgfQ8QLcVbBgow2D2zWt3C5cXle3zELZttEJZ7SnPFI6lwP2F
vyOyL8kaEi/ewwjaucaBlvfXbT33p5Dp4FnmImqwv+Jm2je0Aw6xxKIoULBX8jTq2hB+FiIG73Dm
AE5fZVWYwdEubi9LQl0+0rK7rUzg76pqPYt1gWFk2JOHQAzrdU9mo2+Yn8xPK9aKYV9nE+wxxtxD
39EujtJezzM7t5mOn+BA7nXo9KKpQEsO6Ff0WuCfS/iWrGTvheDQSsw6cgFecBrMXRRApbotqSfv
YWyUg9hXNPyqq6c3OKNG64tswvytZYbDay8g1aYqlmULpGpRg2q9LMBDEqYwINQVWQF3Dmpa7mFW
Nd/A/Pg0583dAgfkCckJYLWx+ENydvF6bUN46Xr8dckSejLLKh9LynQFAug41jBRo3JIgyYZxC6R
wfrgra2msD4O2AuonNUXwzQsb0mDNWlrfBjJHGCCg1wOCN4wU2LTDbyDRmy/qs476hD5ji0Qh2tx
JnEY6qtF4lJ2G4yM9ddeRRJ0/lSQpwo1BvIW/CEAU0AjSoZHMeWgYsKxptFPYIiV33HJoLodlmCD
NAwq+dDKGi0GviQ6FNfejP5nYKTfhV3T1YduWC+VeHpcwlMIBSlq0LiAQe1U0uCDSFgHYzpM7Dek
y6aXoqyb+BjDy7HaYBYScpdUfUF3IodN5QHeIfJLADQ0rIu6CrONApmm2nYBxcoHqh9iudcFi059
3JoqRal7PaTamP4xrsBpuurHssagDrpyZ9qgBWAWC1qxwVa+B9TW1wxs67LQ2OCSRhefQRw13Q5r
Rp/DHYeLDnZSTSB349jw+hADTl/ednmX4dTDTNTvtSrMN5WVWACoAXzraOCBmGzpUCaP9RQKuOd4
UVheEx8ZjSccAviS+rBAoE8sHwb5GsPevL2FqZXSZ/g65+wI9756vEuapvff4HJdFceIT9l3A7f7
8gq4Sbh6MFWN4QdaIkEAdnpZenc5WwnI7LTARQQiXSYjFlFatHoHvCKO03ORFO0nSIRjs/cVC299
ZDfhSOhh1gnuWNiSM2lBNdhNMbyxN5qgM65EWQ3+UTA+VAcw+rvy09RUku3nfF6CnYlFi/VtUk37
rOFtJo+44hrmDxT5wBfchAzLBrZJJN/C9URlu5Iq89j4Fwu/DhgqKHYmHKc3WESKz5EWcjzozEPm
QCvdY7MbSdrfVi3P2Q50+7h8nFviwYl+SQjIo+M6q7tYi2HftBrHRhxBGjjCJCXlcEJvw2nfxnU4
4NYKG+2NRD6qf4C61fSbJMYvpDBqjxh43J0ugMCMkcd8HoDpRl0X0hcR3yDIfO8DrMgw0TaySFQa
gQJeLhsY+kgAhLHJgrdJZBjLXnKf82LDSVCBc5rx/qWo8P/YIYlwAo8UiO3bvKjHFyS9o/Cw4C5U
wZVwxAtq2ngdTxM+oN51MCCLkWgKmuiFdEa2p7oPZfjAp2bK9lGOMQ7L0Li7IzVR1e/JCM/GTV+L
XOzEAkgzFAWsDDigyEE7B19luHr8d990PRIPZtBiD+UvDInmpoK/fNxJwjcztuKLmwrOpnuAIV0J
mGz3Jxl1zanlY/IBubLA8TaG2NdttKcdacb+lCgy7+oWpvZwj3IsTr7w3/5+I0aBoMJRMkDFjC/E
ho7xk+Q/Ix388LYNZYfWZUk8y2LNNdgesYGH/CHQwCEtM/XhWzjH/NWsywKFNcGwcrm4ijFbv/9j
xksOX7fwXVMXr6tAfssoMrMON3lo23oNyJstQ7dMINWOq9ivQBJvkGd0rJu3VX2Dph7S6uVwnubl
jBUwrUfHEjFbzLeIP5zi0XSn53vSskdeOsk10CfW7WYzlpzqiqK/1+Ec1TjXwGHErbuti8JyDEjo
wYP1TGE+A7eLSu7ixg93bq1box7XdgPUx/0A6yzwT5HGh3+CcMNZMFsUF+h1nuOL+18nE6xrGO7R
DN8dpye3ZXEoaa+YWVEoBrshuE2sEFXQI687GGS5fYA1zjUSvIFoUK6IAl14+/jwL/Ydm7b0N14m
4whJgAHzAW6GlupODcZFWR4zWxmX6R5OvVwM6JYBKYVxB+yVyxU+mrYGuSSMT0JhJEqP7OBEcsjb
5t6tr607/NmjIwO+ezxP8OuAK2Hd45BSs/Z3t+Yt5Y0AcjDM6qVH5WlJH+YinCEcTMI3t9atCE1Y
xhvoJVD5J9ibGItnL0kcSR++FZ/LqiKmKTwLKpm9RDBEkSWusN2e21qVyqKGyVGIUViP/A25+m3P
sAN2atuWxhGjkViM8EJhD5CxPZ95v+zg35oYtxFjC+QGlUwt45i4qhLsdWqao5HCbbgwKzxLz68X
CkfvcySn27XJ0mCIXARJKBGzdTc+brcKmmOX4bHPY5ictflZAeplbf+HIgNNW+FZ+HCdyPoRtec1
7vfv6aAGcUh8D+Ol0dQoXNOu4SdhVCz2SdjDI6TwpTSOf5gVwUii+XWCbMy5nIbvVdyuWz8e3JCh
gDG/3854QsDOS7ILTIeX27anabEGjhXHtnAu4d7E2aiGczMsn1o/+YTt2bNbFFjRK3x4cZsegATe
reS7KeFwvI4d5BNuzVsBbFa5+HLQKFaN4e5GsHtslHGqwovZP6RzMNsbqhbdssjizmT9l4L4jmu3
LZwjgHUWbY/BAh73SWftx1UxF60iHtuK3QjwWrg2FJiMfZg5FfmVSuSDU3fbmjnlrSVsClt0ty9w
wZMbWMprRxIAtaK3hQ0C/K4uu0fcFfTYxDRydBsmf1SB/k2PK/u8RpYYNc0lCZ+ZiZFR1m5Rbwvk
uIYBH7K52K3n8IoO4fS7tMXPVGaXqeMHE5otkavBc4mFirF9ZPnd2GQ3skpc1HcYJVZg1oGUnSkR
OSsuCWAtA1uzkpJvbuPECkvsY4IWFsuIet59rfnQ6C0FGvQv7P//X7FWzOxTdjAvYQybX5w15uy+
hPMKNGdum0f7hF0OsKqjl31pQH0kWCVc5+PADcnHiBWZAc2iwECrd5Yo2NyEUfjWRLABdOpzYq2r
g5cr7Y9kOMMt9SHz55u2d1Jqor+tyNSrom0eo+l5LM99hs26zN1mFBucWeOaOQKnpD9zlX3CLckD
M75j0/aSOS3+pODrck60uM60/NQmk2MGwIYrzrLG3Z1G1IdmfMUccD00rdte2oYrSgYLRT4i5tVc
HiP4EDdJ73aQJlZYorwxiWcF1EW0Vvu4bm711D26jD5qoxXnFTobQav+TIR6ncf4Nl9xHe7WtnUM
VQk0fnzFYwfcnNfcuwU73bFpKyI9pQqAORCR8Ki6j/vigXPv5PbUVjwm/eKz1ccE62vyEf6j16ub
chqOGVY8dtwQfzVNf44H8hH+vGqT487esUusbSxURZOoLgsacjyHZUTjCkoRx8atmAzDbmhENeLM
0iXeXq+UP3vxJJ02m5Sz95tkmoUwfhixLoRBdpwn/gHG4C4VPehya7ls/AEYbmi0z7OXfzEJeWy9
2iVnjKatqDQwcPP5iiWHhRKi3BZmw7lZCqeYpzYoM+jnSJmCYX8C7dlWtxr3ezJyG+M2KhP7Bwpz
x7A/R7p9TBR/wlXqF6fwsUmZBaamopQ49k8GBUICCuMFrvVuwzCxYjPWTCT5hGHYr3DGhj0bVCKN
2rs9uRWdsVebrr3kb7252EvYrEN+7/gyrdgUcOtYILTDAJfTsgGFCoaMBDeMbg9uBScUwZOqwmU4
Z7j7hqia3+Fmzi3VQm1eZit1KLMc0yGKBOCvUIlNCXGL45Nb0Qnry34lGu9zlvMhD8THMZePbp1i
R2dVtYaX2EXAMRHG7HH0SHPjUmkHrv8lj/G3Y0lOWRTBCRtYtYkD8zI16z4gyumyCK1by2ZZe5c7
XNmfS8TNRIrfw4k6rps2NHMimYDvOOinWOEgp+yrAqUnKs/6n6VyfnzyobEVoXxmkMNDzHrOsuEY
L+YJOB6XwlL0ixWfU1OoCP6IF7fporkIt/OdN8Op12m82ChL2MHGa4bl4lwM4XVI/DSOXJu24hN8
Px9OgDB1mVHmskG90GtpmsJt1oqttTObAxmpeMaeYqz30jN3S87dZq3Yis4WEpZABSBZmpHBE5bU
austoVO2g9porhV1O17SoVMgYLxO1vEWGkansyBc0d6HJxLaHrgx/JKjEQuUnPIKNWVuCT1qc7ny
aNFgqGOyxUW/2MX1cAeNrxPqJaY2mWtEzV69EAGGf+wjqdc9MOK9OI1vmzLpo6rBHyLM40GAFE3s
ldDs4drYLXpsLFeNWg5TFZe10w8OY6U+mjj86Pbg1tqJIzcMwSKvPw8lfzQ93LWn4ZNb03ZgMliI
AtYMi3roOVvabSuTuIWlTQQSYA5At4gbJ1RbzPBpJfTQToVbXozaSCDu9VDwo3TurJl3BGL+TXnx
Z7c+sdbNeWyggABJ53zBwkEyvvXE7NYnNgqoVgMMg1SOvCyqqmBLCz/xXA1uw8QGAVGIq2bFML4N
qb/4jb4O8sBtubepbrAbBnLAQ86X+w0ggs2DWTO340loLZdsEAMDkxUboLiAhXHRhHvWlZVj6+H7
iZBmcuIwscJRNlnpAXyn2wWKM7fVIbTiEkZrsBI12Ojn7J6z4hjI2rFlKyzjQHMqDObvaoC+GeQO
iOA76K6cBnhoLZg8p0s1AkNz5pE+tma9mulwdGvaWjCzehrEGGOgrKE4hIzc84q7HZFtHQ4KPCOA
vCHTgKTv+zxXB0jLHpye2lbcNF2YhL7BBAtheH8AmmY9VmNj3I6atuYmD1nf8Ra3GuMcwsMehp91
/uT24FYSCOWQ4OAOEGmEEdtEQXlcIjfvGEDq30dORoxAPQEiByWJqBhG1q1wYgrGMAl+3zTW4Jat
YH6dQaeEDN+7yojbFGizs0C9z9vew4tcSgU7d9rDyj3I3VZ4m50F5/ZO9SidPa8F2XZ+fR2Qn0GC
L+/rn7clNLAiElnCGk4muP5dB+ievzbgJ3+FzhKSSkjnw/XEE0nuFhL440/+lstJ6gcfaF/Kymlt
Y6QoqnOHPwJl/WWeX8+ofb1aJzZA1oJq3Qc4CWQlyty72m0yti9r2dAwupQj9jGdEs9BtC7tZq0G
4Rhn9tzjz1mSlXj5CQ/uhpzddLRze3JbDFXwCOpCKEPPbYdiDYhwv9ZhL92mY1sMlcFcna0UFwlx
lO3rtr7148XpqozagDAsfzrrJJ5bSlQEynjYcB/1906Tj40Ii2EtXocj+lvp8ntr/I9qKIuftH2Z
Cn4wPm0lVF4UKKUF7+DcEwA2wCB8ML6IPmeLE3ILFR/WHATLhobxOe6xXW/9TaC6F2HEzzJG/yWc
L1bVf8+OIDdSLgtF2h8ifwxxv1ZvfdmxdptniSq2eTV4d1nXOc56Nj6szMZRdAYKKV/Iz3RhN7FW
bhle23dY6bZHDR7SpCuHnN5rUODQlob+5C1f+uNHb9mK2K4cy0xiVJ7bKfK/F4RoyJkm7Ziyt+lh
1B9xnYOc/RkFkctHks3iiz82hVvY2iopvx6iMaYtumaKupRRT6C0U0x3TsFlS6Rmr5/r1eDiMoSS
HJdpHMUiTE5u+QFbJLVW8FtRAU5PhZnPHg/vPN+4TTm2SApoCDFFoGSccbMtUGMZDKjGjYr1Jyv8
H4qoH4wZWynVhn6OqgXenSetUDETFdVyq6C3APdoNkaiPEB3T8gvDw9jQcnHVqjZw9aoiV+ToKmu
CuXHAjApxVESmXsfE99HyXyIfcN9qaruS5XU4wj6K5lflRd6/QELvcyuKbbjQEwMaMv0JrvIy2c3
aTO1qWXtIPsA0MIWGcnhahz6G9FxtxSTDf8q58kEE/gEKfaFbwXvt13n/e42QK1Tcg0EzsgrNB2w
G+jUx9VtqbWlSzBmVqYE0iLN5xqgKYyguvzJpue/TDe2cslktIwkDoQpMETJ/WW1esTxqvnq1CG2
eAnQv4XnEVofUfk1L/muL1/dWra24jSvxtrkPbqaNJs5u0oat7oJaguXMjH1PMo6nrZy7wE3FGs3
kzFq65ZYERE2S7Qc+v1+kcn1BDWaW3f471fXyW/DQXdomnJx8OW6Q2LZbbmzVUtFD7KsDjH42lDn
2xzgANA5mmnv9uDWcgc2bpkzNvC0ApdiR0x7Z9rEMcVOrXhEbd7aRjEaD7xxE4eHCAXuTo9ta5ZQ
+uTLGe4oadyivjkZNpN4cmv5cjr52y0SeEwsrC/MLVoJkJ/jDZ++uLVsHYyFmKcEvJoojYOw3q5K
ii1tARdza90KyEBlXh2jKA7aYoJaRw0gx1rMTnz5mNqaJWjEsxxIqigVYVheoeqz2IMTVP5kAf0v
k6AtW5pRRBzVcR+lXPnVDevq7AnQGMchbtvC8sFjgQTWJk2AMjAhPQyCuUWPLVwSYz3NK5hmKSVm
x7qv5bi6HRxt3VLJk2SSVEWpGnuAvF6H1XEHasuWAuAHfJiromWFGuQ8oA+C9olTkpDYwiV4Wdfg
qwVhKibzIVvnGzm5XR0TbgXmAsoFqinDMCVDkcMnO2s2Uxe5bfsJt4Izb6MyCNcpTJvQfwRw7G5E
maRLZMJz9/2MQhNUhpAKTWNvko40P4+B076W2MqlyYg+gToCLJV8KU9Uan3KUEjuNKMQ2xZ7ZLGg
ELiEKeaV4hB7RO1U1xROSl9iG2PLRfjSgJKRGo7qyDg8h8pNYEls4dI0QasYtjpM+4nvMo8D+OY0
URFbt5QHg6BruYTpQpNmD3gK2XMauOmTiS1d6mOgZiqN1pMp7Pd1V/pbgl2W2+u0pUsekqeSTRiG
KFe67rT43K2B09HtT6bn39ZMFRRwkmkQ9VIn4gXHq3jaTlJ40m1WsTUGS9GjLH5e55R35FRItlUg
TzgFpy0wWDOvCgAendNoANl8WvgTSgqd5nAwWt4HfruOFORSPadz2BdgXuXDQWVxd3R6clvSVYHE
JEFiw/vs++II5mV1GhV1G+i2pGstkqgkhRemKLB/EBmKy4M2cpxYbPfjpDbQXjA0DqZRsKFQuW2n
wESO4/yyyfjbYOQwogKsKQnTKRfAgwVD5kGXUubCrUqG2C7IKEKNcS84Bmmz9juzjlsGAzO3d8re
P3vd0WQgXU1SmWVbSrPUn5jbQE+sjf4CwfmEehOSlgbVp7MAY4M77YJIYm3z4fE0163MSTp4w2PP
6qeh8ZzURcTWdDVtUYPaYQCmadgneFvCWL2a3AaKreiKfAPQInhaKVkYYEEl/zzF873Ti7QVXVUz
mnVoijUFYrhmSACV5klWjZODXkxsPVdbiZn5IsaspaObqG32khOnUwooZO+HIMogOTy4xZxqEsMJ
o963ReY4jVtDEMARKrFwTmnbIymGm8dqMy7Bs1uPW4Owi3BdREo+paiDhgoovAGVyu25beVSxnpV
rNLTKZLau1gWaQUyrtNT27ol3ddalgZk1FIumyBgGy+8c2vZ2tB2cFSfY5rpVABHK5LsYJys42Ji
a5ZEsPRFpwONEQJ6ZxTGIbxefLeqHvIPzVLnNzNMG3VqgD3cFYAU7P3JDSBAbCczFPb7rBRGp4Do
gPtJb3LHUidiG+SC2TaXSZebtPf1rdTdDko0t0nQVi0Zf8iBHuwu+FwJ7mtVpV6dfHcbJlZMDtM8
1IuOdFqEcTqN3i4fI7c50PYwS7gBwbjECJwDgA7qdmkPBVGe257Tli2FcEdTI6EawjPf7IF4DDc5
V3Tn1C22bqkZxOQj367TsvUeVjEdyir65ta0FZgxYAdzSIROqVelGWvvk7X+5NZ09H7uXgKUO5Wh
0il8lO8yxj+x1k2GT2wvyrBvjcYRQqdAtx7raTnFjqwTYkuWpCiWefLw1DUj+QZkrisw8X536xFr
C07rizUN7XXKouecTHvalm6bHluw1KpahQk4xilDJfza6OMQ/ozuc3ld/7xOIjY5CDh+UND0pNO4
6xe+j5sxLvcmG9mXHJfC0SaWgXDLMxFbwTSricBvVmMy98srVo9n1Xtu+ytbwSR0wAvADlTKq36b
oZSAAC7l9Fpt+VK2+v3CukCli5iyj5L05XXWxG6gFmIjg6JoiLEIeSr1m4JsPF3HV/7cLW5Lvi1i
AopdaBGWmHHbCzeB76q8dJtxbRGTT4Jk8id0y6Sio8/ltYalgVuPW6eqDveU3jx6Ml0l3wCuCy/f
2O3QY2uY1gqXYP5UgIb2NQFHrnNs1trIgu0rOCyuVEqNBzq2SEFxdjsd285/PBaY/ZDeSLUXA9Ii
TkD7/Exl8uNcOLFlPX4wGwJysEpL8O2uJkTRyYOjkduqaet6mjnqJ5AOZTqK8KO/JGD7cgDZncaI
reyp+3oALnBRKUCa9VmP5ce+GJXb+dVW9kBn4HMQt2Sa8OYg4vgk5tAtFWkLe4oiFqXJG5WutH4U
bNyFNRDUbn0Svl+SvdnPcWIQKm0M+w6K9NdOw2DErW0rJiOVjImolUxZ9xYCoFvx0m37Y6t3wloP
LFPo7Kxbt5AzHIA0cVs3bfUOLCFYP14GdN7I6RTpatyHiZI/mVwvm6gfLJ023oh7LdUxYAxYOoV/
nqBYfhl6EFeh6SuHYK/g5UI38NgB7tXpHdiixUnOE0xQ+Jg2njfuxm4ElBhuoE6N22IhsnQTdOg9
vB9ysm76RA/bOqNOOgywtt6PzEYNgZeYWqYtXOkOfST6XdzCn9Lp0W2tUOWpuYlGjE2qC3JdU0DN
cXpe3ManrRUqUGReQIk6ppy20a5omudQ1W5YMmKrhcKWyWRmw5h2PL5txX2ZR49unWJNBvk8qADF
PmPqVwY+8f5rVXRu6Q9bsKOKch5bgabHDvVPmIk30aTd6hOJLZKdatqVax+MKaXg39TkWsnObUGy
1UAwg0gmo7sxTZYEmPNs0zZuN+LE9gGcOAEqKWjGtOyyw9q/MZK5xaWtByIzLBJGApYkZf4OwIBt
ohzPWbYeKFpLVnhAMKVj1W40n+EC1LptiGwx0NJ0FcqTgHpvujx/Tqa5vFtJzr45jW0bZgTofJLx
qB/SHAyWEF4ezey4JbIVQYlagByu0PSUFGpXLVps476f3UagrQrqdOdNQ4vWByqOVQdPorB3uwCy
aUZA9+U5z+sGax2Y3nmet6dCQ3Lr1uPs/QTeX+rN/LXNUwo1ELZy90nveKFn44zKqQnBnp4FpCoU
ytqsradPjYThmeOjW8laTCdZJgu0b9REd8NafYWFgGMG0dYGBQXw/e3ohScj+VnBhyQGMNCpy22e
UVE262gCmAN0MOeFReSygRmG47WYzTNawCDRXh9E8GfxNyuURxF1i00bZkRUGQwwMDKnoTTBISny
9QjktXFbjG1tEMSRY5yHuTlVXnTtwWuBm94tiW0Lg7pE0lAhiX0q2Qp/m5HfsKx0vCi0dUH1NEnw
2tEr5bg8jUMtNuCoO+77bWUQ9xpkJeSlUzRA+lOcpAN87tw2nbY4yBdjH0wz1ycOvj+MfKZoi+d3
SyLY+qAmK4xXzzEaz7JHoGs+Z5PLnjDitjhobPpWwt/WnLwaXmgwEosBJ3cITDSdvJ8LaQF7xGJi
GqfCYmdYAn3Qi1vLVrpWj7QxATwJLsa2X2qvOUzV6NgfVroWi+QyFt0Ee85hvupNeeCrE/0P/WHt
NHtc47GiGMzJiCY7wN+Hwji0Yy4HZrRuHTx5AKgbrjjMaZzj3UDEx2x1KhhG0/77F2maCnmVQZuT
UvSG5TngvUBJuiw7aNxaMbE9NnULF4cTbDtuOY/hDB2PLlMV2qbvHzxuSdkNRWVOEyzS8EFHPzaO
48RaLeVIqhCmCea0NrCYilkH25HVKZUa8X/IgozI+oHU5tRJXHMs1RrtAZJ/dQoem2jkMWgjNeqR
T908HNcm2qCTXFYdPLcVlyRRHfLkaDoOq20ty22fZ45NW3GZwacXrihoep7XA4d5akG426u0pS+j
HgjA4ogcgZzQpmvFx4SMwmVZQJdYYTmgLCocZ9j9whlyG/p638J0wu1FWmEpYDNhYE5lThfTEFxe
wUosenNr2gpK2EvAq0QhcPw1OHRwqdgkyLY7PrcVlW2zyFHAefTUdOKRVd86L3aR5aOzraAc2o7D
Wh6d7ZMZa0J4zAflNk3ZohcCHGwHqxxsTCSAN3VxRF2Py2En4rbmBd58sqa4Sj6Ztt1Evb+NwNdw
eo+25GWkiJSqEeaUl+uuilPVd26Lu612qZnpmPE8fZqLdod80qbtnSQp6A9rnSTDuAykxeyXL8O8
KxNUO685dewRKx5hRxZVNMdzcz5+gy/uo6kX4di2by03NfGgk0fbhX+tabKFuZRjy1Y81vAgjggO
CifdL5sle+uTz24DxIpFlRdRqGYMEOhpdlByb6Z6+HPG/vc7hq38z//g699x9zmWeaGsL//z1DX4
738uv/N/fub9b/zn+NbdvjRv0v6hd7+Ddv/63N2Lenn3xb5VpVru9du4PLxJXas/2s/fustP/r9+
85e3P1p5Wvq33379vdOturQG96n217++lb7+9isFkAJL27///gl/ffvyJ/z26wepsF78kio4EvW/
/PuXverGTulfUlm/tK8/aOrtRSq0GyT/SjiLaRiEASX0wjiZ3v78TvQvXDsGgKWFLPbhx/rrL203
quK3X4PwX2EYxnCFJ34AwNpFCSU7mFHhW8G/Alhkx9z3ech5hFP3/37kuz8T83++J3TSX1//0urm
ritbJX/7NfpDjvh/E/hoJoT7Jj6LEMiJAygo34/vfmlagM3r6COc9l5bU6NeksATdxRFddOtnO1Z
JL4XQ5ulVRLfrrRZD1nRXCv4toK8bG5gzhS8TsGQt5tyBaoRFJr7KWPDvQRi4LZZkjmN51E9ZIK1
x8Cvww9ENOEH1LTB2XdtriXASZu4nuVu1Uu+zzlfrvSa/V4TH2RTnF2adnhuClodWAzyfUzy14WW
OZzcsmTDk/6xWfJUiuQLNf593wflCeZT/X5qTbNtoDrchI1/D472N93VX7MGLqBLUgr4zCdPYxfL
DaVeuwkB59lk9QrfWgLHZ9x/fYVR1yc25B9Z0XztcuQH4z6BONJ7KShKf3T9HcX18LojwW255gfm
+Ug2dwpWzEx+XsYedk+wO3+GS/y3kiZPcglOOPR6GwJZ1HaW0W0WeGeiY2+Pmnwf+MziCgbfF+sy
luyyAbcbVCQh7O3W9kiU6Q+6wNMJirv3eSafshyPCUTDk45gBkk9nNVbsM13Q1t/h4yO7BQnn2DL
sRwXI+GqulAFs2T8MwXiNcbGf4N5rd1g+uk/ZCyPtlk8JbsxbO/kOsMaT5EaLrdd8Zr7hGzmstWn
wMjs69SH2XMu4uKgoVG5q00NxHwNx+i8g6cl7ZtNN9fTjms4zMkxhwmpWnF5MATwvB+qfg9aWbgV
JT4/Xkn/LQo7+qyB4duUcb7Ck67uD8M6yh28sl+9OrjnsQdjRvzRMVJCW68rvrde8b308+9lPzFY
6LXX3TInu6pHF+W4kNqUo85S8r+o+67txnFt2y9CDxAASfCVQcGybMmWQ/kFo1xVZgBzBr/+TLnr
7t2tY7fH3k/3vHRwlSUSBBdWmGE2ZJOOZI6wTdKg92K6iaf6ztU4jbvasjdmaeGT1mYedq2AJBMo
YyHehcTX47gH69T4SVmKEOdhA5Va8zjKBOZwMGz1R2tst/BF1VeypBCi6VL+lBvW+eDKvahYdeuF
To8giZnA7cYktC332AkF1JSy+Tqmzg3pRvsmrUXzoyTwZqwlEtO4FscEhPuIutZRV9nPKZsfswbX
retq2dewrn0ohibzQSYifgy37QAtyZMDE7NoyEm6cR18CoQGDmXLj5jBzZ0/owvtC953oScgeV/G
6qSa7BVTqPtywNOvMqyBrjsveF/zsoZqJgLYkUBV2G9kn/lZk+wmXR/oNO5HJ7+2UqsKl6XEjCnD
m+RWrh3oEpu967E77dleC1YlflZh69rnxgNM3+Nrr5Bbr6TY3FV5aLibHpfMuWF4moCl1s9kZrlP
Rgf+zpW9qXrYFMMNdwNjy5emWx5j1+Rnr8ZH1WOfmKkcIEUg+zDty+u8LcUqjYd0Xacltp2AJ2rd
abwRqexOHdVuJF2qTnWP+JKdrfGEtKOctFEqcO8tHfaxzK+XGtfrgpLQsfpQjdhP4C3dNAvuiWKK
7ydJUUMuji4bK+6n0GX9GFR29kbqYd9AYC/kLC6A9WZjkFFF/L4lMJ12GvXyHv+qDgWZgMl3ZOIU
HSSKXZSr5ZE4hgW0V1UE294ucJoE3RoLz7jJZy8QoCEFDozhOyaOlMD+mkmnusXkUARyceeQprB6
T+ETElFCOwxb0ewpCJ5I1VozdtSoGQzzFJaksvDncdXn26WHeXnhIXi4TftcWu3zuX/muwNCPoTv
4U9vynu3rRufQ1nxDnLHdlDYzsqmM4tIWsgQMfURfiUQjOvkCUKd3Ke4GLiKt89DgpOiVt+Fk7wV
9oS5Xg6bVbce++j9s0vOdAiNv+0Iu0mllzhqB4pp+qJfzZjTsKuKLuxiFCZIWOpVMpUJRJz5ukzM
I1y531iXusGiqHUFr9J9Y5EqmGK8snlpp0GV5NeN0VA0x+/j2LvxumnPlZqjpcWxJEX2Uor2uR0K
dtXLxPIpWR4hKYx6dsRGZLaE0/E0NElQOo7XQmCKZHDndElpgi5b2r03aOw1CuPQaYSn+DzKG17z
4zjhvaNxfe8V5UtDsoesgVNmnGAv6MaLQ8hxwGxTNRwe6whF9qJFqHPnxkLLZZOjILvnunYj1md1
wAieJcNxMA/dc95M+goyCj9rK+dw6+5ZMA3EBJPD+FVuj+kmZmKOwF+0Thas64Jx4nbQL+I4ce2t
bbhNb13pRfFYdiAJ1Xi2yjmB8wAaeV5jjc/Nwa5P3paxvF9EdQBM/GXGZQUmxl8Gcuo1hpcy2kLl
dQaDFdI7N2PVNHCUHN1NCnKJzwUeaB+3z8WSg/yVYSV6SX7B9VGHeexuSy9/wT54Lmdsale4J6/w
fiiS/KQQdI8YWxC904n63CzqTs3lIdfmMc7rZ9XBm7Ses3bPywZWumc/A88hv3DSdL6GnynBMHAF
8XrAXYvixSLqytROHkxJ/JPE56WvHEQgwKf9tIR45zR3z/NUQ7w3xjVaWObRKG9LXPM4V5O60mD3
RdVcZEeiYxylmL46YOWcAKLQUStaXIKtfwKs8mbmGIbK8U89IMrASH3YkDqvNqZWdsATXJ2ccNZN
aeLBolnOa0EXFjXg3eL9xIPFgZVgt0wiLGDyGuYke/NSvG0twbOzJpyBUCnAFQ7p68jJVQHMd+AV
5DTYCOXD4Ekfzqy4GgfBeciw9606hflsMfnxhGhQGil96rSgabfnFUxghjr2sYP9TauqDYStzL4d
LfFoJViNuEfQtac6MTBjT19tjpO3J/mhLmGLTakVtBy37mVgk3Mywzt8aGBrjO+vS4ZwpNUJAvHH
PrU731vaGiA7vBgLQH3rNl/gmwlgi9/CMeYWApnz1TlSBkM3P6alVN9hoICbybvnc37XpUUXpHoq
19li6YgitwpkiaSmZgg5LG28lZtWNKw6xFlFVekTJIIRy/PrrrC+V0bbYTZWL0WVDivkzWtIQrNo
LOOfcN3D9kO40hrRnxI3jhoI8fhcldXGhjY3TGxdvoIDN4sSGHCuCUeEzEb8g9XYmq6Ycz8TiN1k
bMebqal7UJvpkWbuiqNjep26eGt6LKZTKhMMU30YJ1yfoXlyls/S4LuMOAw6xMg0wXJTnr5CZDIN
8gIH79zb8LI3+E3ZI5zBJrzzcze5Hwkbzir2MHwHTg3EJ9y3w+OfVa1f4skzwXhOsZO8cPY9T+sA
IUuHCTxOAzUXU5goeZIJRzoNE3Z/Xqxt3NZtYI/r5RXw1tHPuCGvMcVhJmr4ZXcEL3quxLx9D4Yp
RntRrNhVkdhvML2eoqwSJkDS8zjWqt/AR7hbe4rrKB01jl0791Zjjx3MhGV2cYnz7RxYgPnv/GaO
Mbwz7mnpkC/PSwJ37tQRYcrmKmxanETg62MZtcOvaJL06/ca7T8qVPfpj7bqqrf+sgz9W+X66d/6
/7BY5dA8RVX/ebF6X7ff+9z8Lk67v1anv3/3d3VqOX8Il0sK/of3u9D8XZ1a1h8wWGYOSOrCE9YZ
e/m7OsWfCIeBfoYQIDk0CtDM+V2dOn9waImjYOVITwScvfl/Up2+61b8uzglzILxAbbu5YS2TUA1
MHDz2vL2qrPLH4o5YcHUQ2lZa9JWgairK2+6HWLvz77G39oaf6uHUe1+9IUXnegC/cWcdWzeLpSH
zeit2UAbyH+kj6mpX//yJD6oud/RCB99yWUPLLamJKex2erhblpEKMo+nGznjFeIxvlVgUQ5pmzX
8gVBow36vvSFcr64w3cZk4++Xfy90M+dAvp7QhMI4EzrqsDhowhSxcW3ugJApgMVyJIgfoAsOyBz
cV1+xc59BzN89M0XLTTukdQrG6B4iRRrWa37Nt3aQDvEMUp9Oh6mxt252glb0iB8fdWk/3QTXfTX
NHoSDRRLqq1BlnQ73OS3/VOC9O4RjZOvEDPnsedHt3bRaiNwMe+7pVJbSOCFtfBCy5vWpr1FwyAc
Ki9MkO39l7vnog+emol6YBHN28mRa7hUIfVHBqaYb8fpIbc5Uv1lfV2Mu6E82RxO0kX7RVv4kwco
L+fJzgJLiMWa+q3IrfVID/3kru02RtscRZ+GkXWHFRW7RgIi6HwlFHFuQP3vpZWXk2bpzaSi7tJv
NaP+WWAA/f81GcXawysjZrVWGM2l01cEwU9v8mLOhUPdSJhTym39XN+nv+D1N80Bmivqqd1DAmP5
cl+e98ZHN3YRa7RqM8k1b7Yecf2KnwoL6ZXx3rfPgogWc5jODysr4w/0ywBnvYOsP/rai+hjT4qY
SbXVtl85bpA+Ws/lvkr2yX3ayFVyKLcMqmqur5dgDMcfyrlCYXVT7sduM+9S5f9Q2c5KIiQFMFC/
sYege8wONvk+XhOf+IiVMd8336ub6i4fIh7qqFnb9p5EXtCtWvz4mGXbfi9r6ylv0CV8Qgru/5B+
w8JsDmW36flVB5dkSCam3/q78a6Teyuygupa9oG77rZZZDb2FnKxZjuv5lAEXK3MGjalUU9XIjTb
ctOWK9X9SPbwWt2kxVW/aW+8OwefmNelP5+KO7IabptD40LG8CjUa/bEr+O1HNfNJt5VG8zyrGiJ
suZnfoSWJW3D8VUIBIwbcjVBYW7drsu1m+2GTfcFbO3TPXcRk62pAGqNGLYVHlLN3oPjNzo5vQKo
dMwObiVDS/EQiHYfXgEhis8vpnXviL6PNsNFSCZ8aho9U7Ydzq8vZT4MftD+Y75iLwmEX6tRoX/3
klrApCGsjH19KFK2NmhjwZj8i6t4d1L46CouI7QzI3iyUW2l2FFeoePoBQPgqZOXXXWLWnyZ+3GX
P+UT3ami4VFlxxDgtQPSdSHMkrJzL49GXcn8eZz8GbTepEO5cG5ZmomshxhqXk3a3GVp2Mae9gfU
hleTtNJVIdKoSdsQZ+IQNiy/JYRq1MSojllvXRfTACsZyBjZ3Zj5rQyyPH5yTYrNZh6y2NqCg5qs
bG7xYBzMt7RMbiGThQw5j/08FofZsvemtEPQBpoVL1xfNksIxVvwKYqbZCxDkhVhAQ26Kuk2sdXZ
/mAVG+rqZmUyMWB8b9+UFbv1yino69dYvlhfqXp+kobISwBFJriXi6ZWW5VusubZ8+JXCV/oOR0O
bo0VXKLeqe+M3MvF+C2eOOLwF4fYZzH94gwbAK8fbY1ZgqWa14RbISTQwpQjBVBumMbursJW7Fv+
ZxHwaVb32a1eYi5EK+fUofABbso1bs2G5yIUTt5PTb+q7pLR+F16B0wTwnu8cd2vnGk/yT3kJR5j
4TMr5piorYPGSgmfprJGzy/nIXzbQi+rd2LZjfaxrO7+q+xAXqI0BC/GjtttdlVua8+7yrv2gfTJ
5vxQsyqONNmPbX6wLZzUDtst8ZW3/edv/jgDgu3r39NKQ4AY7kBquBqlt2sEQ1ty3HUeQSZgdjX+
/5wG/fNXfbqqF0dYRadcojfPtpWhh0TRK2mfzi3fIe4epFMiM4KnT7/4LMm/Sn3OoeiDEHUJ9YBB
YFtiEmdtR9XvSLrAs/NOeiYsEh31lrVLEQ2VcW8VUlsbl6KN+1WQZu8mUx99+UWUFp1xeJ4i5ZvH
nZ48aE7VK4nDIav6wrdmT6FjTh9FjhCldX9dJnpX5N5t0fpW096Uy7xb8mmbN+pbzatrzoIu0aAr
pn7Ds4D0mJStZLfS/KrpVlW1MwtCEcTvVwRPz1qRXgXJMPqGbaAJhnbPEkiCKEtnRNlNgicL7ZRm
HtAwTc4Hd5As6Dvd8WU31a8CXSQkicl6HNctJBXlBqOM2d0s7cYFQXWOqg2iIoFVJBI6gr6+2hn9
zNnNVOyUeLbF3cBO3vxUi7dePBblvTWuNV+P7tvYb0CrG7sttVfUWhd6Q4u1NZ8vuktW7by2ADsb
N0m8je2tnaA/t8pY4WeFXysLg4aaXY/SoBAZszlwS7LJOL/V7XACIe2ag9QxqAXdWb2DR/l28PjG
MU0Uszng6bjSg7cd4zAZm5vZaEhg8HuQb9YDtE3ociPkE3ceIBS2hgT0Jo9xhuJ172uxy3J7lXjp
OpHzTytGM1Saey9HL6Tj8g1cqjvTyQfR31ggaPDcOUGpe1/y4kfvJTs3ne8sAVQuBDFM50RJ3oZx
ITCV0IHlkcgy3Y+JyJWHLAdauGGdld8X6vW+TJNjKjECXAxijngo8my9NCUatVgM0pVovUh6TRN9
yhoXDF+MQX/BxMYXXeV3zUun3tJ40w6r3Avz0RR+y6d9Msgos9s1rewFeuWTX03OpolR1GFkMS9l
aGt5NXEGamIdFWw5APYRSAyWxnpCW9ysbQdONvlO1vJoJe2m7OeoGXjoNWlUJ8ECtAJJGBDl1X0+
l7fZOIaZJZCe0K3yqsl312puzktzi5ry1Osnrg1IZxi7o9OO6cSY3eli+lGXaKaVFEDPGtB6MN7r
bu+AuGSyDMZ57nxjUvlLsPl+qPeNmIIKs1K/0u0UuGipjWbDaHq2Rr7Ts9gPxrmfYvdVLjPobSBG
ULZJ8nxlbPu697VjDo0myBvt40inaya1Xy7OdqLD2ka/ghfWhqhqawuGKavcOMmhMDTC/H8n+2aX
DTpK2DdSK7y/8zGJRewj3VYZJnZCp9/Rk1zFCToCYI9y+ozI6mvXDcr0YDnpV+fkZ1HuIhGzjNcC
tApyemPAO543shnRm8aULJGhfS4334pMBVC+XA/OchV/VT2/M9Q/CnAX5bOLkbtwOz5uJUdfN1b7
uMcLXoyrKqM3fLCxn/NAdL0/1DedXUFj+15NKoyR8FHnvjHYWq4M3LgJ69wJaE0D2g9g1/XRWDRB
pTbZgAzSgic3PyvFZoF2NSZxp678RimynZ/pxCJP2avJEjgjNd5LslYV5LaRomEIEw3MgD92jEf0
xO+0OwBx0ATuqZi+AgG9k90+WoKLlGiB5hJGzrHecsgds3Kn8qucnUr6DSeMb6PqlPOAxjqkp+M5
mM2hw1TQQ85KHYAJAJ2Zt7QMwI30S6fG4ZeGHuMwFDM3ReNEx0THXxy+7yqKH1zoJVgOHcJkEbYG
AdPwbYJD2CV9iFHGGpO/XtxR76ZddOCiGa3ZsUVnXJbFFj701yC4rorJDdoURKv6kLL9iKkyNhnb
5dA4b2osc9IGuQ6GAd7V+TPvsd1eh6YOmlytO2hVaCjUzJkTdF4DAf0ydBQkTvCKn+friw3URhMH
JYk6O/UdG2NrRIymOhVxBAPeoOAduu4/8uLtXALYDg3SHg6Xsw507Pqww4FOeeHLlkI7AaON/juZ
XqwYwnrsurbR0ybm2HMTMk2B6TjqfpsnW5bdCkytYUiM9hl2IZkhMZteV09z3a8qJlcSo780a4Jm
8gKTdasSHw/BWyg451FcOIHXfyt76hfuSeD0FvOri6A7QOPsn1Old3Omj57WOV37izgbga8X1x2I
xXCXy6x1VS50nTPnYPpqHevO7/TW7u+H7DGeKvTovzXJ0S7G4DyZMs4QLYMMQHg+iSFeyXyXxWGn
U4CC3ousq8k194DShzOmpXGLIZ3S0aCBmOYDpshqDdn9W09jbAgQMkKfXzgMcp8KA+wxTKQJ4cYW
dOh2wrczKDUmMuOyEXAeyRwbI6HiSnvuRrMmzAqcq3YZLU0VZWkMUZE4BDTKZ0hH/nmd3iUCP1qn
i66PAAa5lp1qt3b+TUHwUDfOHof3jo6LL+J+k8v5Bs5rRzaInzVJTwNdJy7dMzw4Hec3vG22cAI/
Wu1WYJtnhtwu8EzxW/3QJeKJFd3WifsIw1sge6oAU5rALs9F9BijJvnmdO31FM87SaoNZ8Kn+ffB
KwMPZ+kSawzjyVpmNEqwG01Jbkne3NaTs41rjHiaNmigQ2qZFwEEAvhS/jhXkdPP+9odtiatN2mv
1kWBkTL+3VAnGltnTZMhzB6bKYucc8Vc3aus9sf2PD32HaifLFSvtY1ZcStR+X8VPN7JiR8t80WV
UMUMQwMAlK7Sxgml1yJP744DGphSjTvT384EP87luo7tsOm8h0JxwG5mP7f6Q2O89ddtRX4uFj66
lIsiYjGjEmgBkK3MMO4DWmZHzW1nKgvtTGA99DK8cswVc3c6If3e8uUeOgta7gBVQvwlvtf0R4hs
UxYsTNDAmCeTPyyYxyYO2gpT8VoMyxZt/Svm+YHKkYPK/m6pquyKYwrOvM1kb79UYP2swr2U1XRr
Ybv9BJHhRgn0xpJnjo5W7YS9FQgRjpmzK/v4kVG+q+adw0m49Bji/vPL8+mXX9QnemmAs2lHjGnQ
EDYWA/xM7qra+16IYZc0DPPocceB6js/Ri/Ldy0eKxFfCdh/Vg9eSujlpeUQ1gJokBXubVurHW/s
UA36oDL0+Ct0K8+9q8k+LFX2+M/3/EkH49IUtNXEo9YM6VgLZW2JYZGUh3Ndf+6c5EhNJgjZ5PYX
ssOfLvBFckBT2ksgQDm05ZoHB7EZIoer2v7JEm9ny1OR1mFlu6FI2gOxzc5Nlp2NOuifb/WTyv5S
jW9sSsvjObO3DrBxU+Gsl+HGOBi04zY7rdas+bL3Lj5+Jy/V+di4mGTpUSc25taaeJjJ4oHiHs8r
Swaybt+6RgazleGo7HgIZADOAaSmGf9qK3/SlL+0Hi0BGu45X+RW47QsmAgzwwNLo1eO9QR+IwRN
as1yGWC4v9K4rH9e4886wJcaf3k+Wu0kjNzCqAmJ/fP53W3UY8dcJDjLzsLSOyUJ51ofmurL9f7s
0V7EQC+1BNDK1INUz1AF6AN25aM0aAxk6L8R+8yI3YCmCYxumA3xVSnFcY6f4bT9AsrEIUY/mrfA
fKqvhlufvFX/Sy6w4elgA96yrXP2XY1x1Al7l1J7rZVB0k93LTE7S9lf1Tvn9+eDM+BSQ7DhBabI
I0w1Jpa9SoweIaFx1Uzv8UryJGKpHVbVU4pi+L98zuzv+Vhnx7FNJHa4jTcnFTRkdh3y6VnFMoTC
xmEyaBbXz427piT+72KVc1FdFclgQ+/NI8jYx1282LsM07IBb/A5LMrS3VEMKy2cul/c42erehGt
Bht4nFYLsoVL8O4cMCq8p/PCcXqbHWuprwQAmJ0V2rb68zv/I5jH6Ws+wv8ljAeoja571o36HOXx
m5Jwn6S66r+XICX86z//NyvhX5/3/3gJzh8eA4DDYq5A8Xbmqv+bl2BLG++/C39G+TdeAv9DwkCP
Sgt2MS6Dl9m/kB+C/4GcB24BUjiC47fd/wT5cdnzPPMSBGRYoSkvbI6a7FKGymEqr+IyXR5IYz0J
w2BFWR6z1kIdlxdAJ/IdNL9X+JwdcGhu1OXVL2HMvZLV48DtvVUAgpt16PWRfbokd2oZV3FfB1M5
ARqZPupqcYIGEMOVo7KNjV5gNFYDhpVVjKafuTetPnpT+YiZ9tZtzIus7B1gayeTwteqcAgwTQsP
hXeGvlXVr1GD/5Blde7bvXfimXVfkCZKHbIZY9mhPm0tv6+cN8TzW2ijXs/M3cIj+VS55ESld6sK
jAhkummGfDNIAr5v8a1AEQzyG6p7Xik/ASE/KHT1C2bklV9DSRTYWEyKYFCOxl0Kdz+K2ew0wqV8
rMxLVaKJlMz6G0Ey67dZAQcKA0SnNd8LF3+5tewxAK4ynEbUnzGvHuVEE3yuvD2fsJ1tAQrP+jvS
oUFqdaupcB87a46DBGD+CC26lRBq49X4qK6FjMIkpvtYoz9OFnblGfXGJkyCLawKGaFR4nlY2xlN
RPQEIa4kK4oK2cY1t0icte5QKPdkXINEfQTNw/abpkCy3Tzid9Hplu7GOC4+tuKrXAIfaff4sRTu
TVKNRaRS1Esya5qgkM2vDMQq3yMYMo9JAZyzANZ3jiEbl7d4EkvXPGbx8jRxFRlKbtEU3EG7EgTl
pbkjE/1hV8DyyVk0vsUsGyjn9s4anBP1hhuCacNkfqGne0jj9FtpaZiId+WvuGkAT5WrzLONr2Tx
aynaOKRSVOeSqsfcJwOED6ptQd1l3mbOzJOX8WuTzS/2EIO6497ksCTwbU7ehqRb59VyDyFaNGFN
BxPTjqSRbbyNIKXy6yZH3qNIZGfNHSDQG2ukT7AhftQQqLfd6jGn/VEtw96w8s6qJLCoVfGoFnPP
vDwGHn+5T3OnAhqch0va5wGYcgouha0H+TE0W0dmP48STn9MqQ1FW9NOxDX8jTH46Mo6hMHvL23h
CbdsRxJ9HD0VoZkeuDzZAI9xBc2lX6PUGy0tuDYUeys9PwIlj7MYS1+ObeR2KoIclu1n6JuPbrN2
Gus66acR3R91y1GTBXjHvpGsX+Py/Nk2b8zq1iMjG5rlG1qzIO2yb6qmL9MAyCm6NMOUHy0Dx7Bp
AlKaDN6pmcQPr7bQPoc3RV+8X9qEhLmk5E0n4srN3W1NsDhisq6hnvlqqH2yuLUzYxGHyySucqo3
Hq/vOj3f04Zs7KzYGIldQUTympD6jrL5pZrk24i6fGqAXWRsl5nlJYPvkLbNy1QWv+aa7SYbVd9f
gvzhz/zkryC1CwjX79gI0hj4Wjgh3EuBIWDvUjuGIc5DKTUFW6h+ziyAuWWZhUUd/5hmtF5cZ7Wo
8jruu+esGEO06VdfXMW5uvt38vTnVYCBZntgsKCRfVl9FUAjNU3bwmZPFnXEYxAfam1vmpFgXJJf
e3l1n9XFSwEwdW3UVdXyI4tT4EmLP4dz/9Hh/+nJ/n8W4+kyiDKctVI+P/9PaVG15Bpswl9/RXj+
6zd/n/TM/QMsQjwhaWMS7Zwf1O+Tnok/qMBs5B3gSZ2zn+JvjCeRQHJanuvZjLnUpu6ZOPgb5Em8
M/7T5hTgIgu2DGcC/H/AQQQ+9G87yZE44wXHJzKLc1zkZaIqmBiKkdf1bsAR8SRLAepx6pTzW56D
3+aDoNgBji7AxAAVy1sZaIKFM4Fbd1bjWElrgKbrTOpIuZBOW6o2eaJQrnX9Zei8FVx7KcD/KgFL
ER1NTzP1NhKjMVRykiyy4Opc+nWSj0vQF0ly6LNWXaUO9jZOJ3YWpyuXfTlUuKbC65JD5broVpau
88PJVHEzkIEFhRA6wsuar9jQBlOfDH4uRHu0eT4HdAY+eRoGQO0HcApKj1ff7QlXoaoEoGy48AH5
3fCqAJzNifETdKhUG6HNvtxOZnF+wgxa/nq/lk65WmEOZwOfjWF4HeQJXY7Gxn/BADM9Vm5DTnAr
oTD7yTU+VQ5cRCoeMABti7jCdC5d9m7vVteL686ge7Uj2BjDmetdgfwdwA09fua1A56OA8RRpwmt
fNJ0zXI+IPewye1IIDJtVtncBGRxGYSkMZG/W3TrXMddX5z6gtXfUrtS36zZmoHjB2llDhZnKe0D
U/WylwKMCy+z0EATscj8AhZCETCwNKxjPERpUg+M+Wq+ytIBUzkQ6Jsni1UKqB+mTv3sFoDNojWy
MWj94Jgeh2ylaKPv7HHS3GeQkXlUY5EcJs1yAPdaPtRIA+buqS6k/ZLV1N10NZ50Mo/dCeYf5GlU
GvAPKO5u9RiXkfIk31KvUFduN7OA4fyve2d5sdGC+ZmazGY4o3h3C6+zFWXC+0aBTbyZp2RZmUFM
t24JGoY9LASTdlkcBAWRUupz04hO7Juglj7MEMn9Ng2aD75jQO2J3bwLwR8GfF69zw3HFYBOyc2c
ZnK/lGP1PMc9fW6SxDykGCAc6JiAPifxV4QW+nFckLYMihIQ3s5nKRKrqJosglStYJiNSLkWuWm3
TbaMgSGOjry5HR/msrxNM7hZG0y8orSa+ffkzH3IE9UDjdzxZdN1eB9KzwGXptG0DyxV1N/AkALr
CdC1vV1b8aGA+NLLAnTA+p13wnq8m2jSAyKxtHo/8Fjved6mx9xawNRJQRqzlj5diwRTkt7mOoQt
vL2LQelbdwWQfzmsMXyalTSccvBYxskt72FVWa8MG4D8GCAmkzCbREUK2tiZ1uWheRGAf2z2nJni
7cw3uXEgZ7dXKHJ+Klgyrx0NIkWXZXST6lTvc6PL2DdcPOYmdVN/gTPeasr7OAvivB1rP4nboQkL
iIgAS9BhCnDmm1lqBMxLTxhUMTeewXNIe/eAsxiingBXi59ew7CFWY2tg6Z3WM4WxQS1GoKmMHtn
6WmkpikOW6RFXQkowR2Y91HWlavCRb4FFgyoVmCPhTBeWnszBmZ5Ho41PhYMu510frrWrY6Bq+hh
0w61LgeIk3SXLd8JcmbL5w7YFdldxgHwPnWY8lfqAdw4hwPYB2pctyln18+WNPBUMBJQRb+X80PD
y2guoG17m82vJk82Gfge6W6sF+giWuE4HUe289KbXvszwlINOOV1maURhl7fZ2fVxhrFULvCqHHT
p7dDDeDI6n+oO68dzZVkO7+KXoAjenNLz9+WbXdDVHd10XvPZ9OdXkwfe8/M2XtrNKPBAYQjNBoo
8xeZTGZGREastSLZIL2003xr2gYQtJfFDoSyqKj8tHRr+WwYw1PyvTVCaQrH5klZ3LpZnIJetZxo
xIei1uwWRFjlx9YPUw5zjPNUmjZlQhXgWsaTJRO0xre4y/ze2DiVGD4hqZl+jnvS998kZQ1i+Fbt
HCUS8W0MLk9vJJe2XwEdNd7XfHgZSUbj/vxqXu180U5zp5xh5r3ptQTY5SnTPlbkUTIE6GQpG5zu
ySxOKg05vvWGpQLsEkaZCr0suOOyiGGLZCLoj7j1ULpw4Oe5iAaeFFO6CHOVOTLsq1pFB0QphJdU
BA+RKKq9cizrYFfVwMQtU/DqpUYDsH9RMs0bOv1RkzvBkcbhhwyBbNvVGz3RPi/jeC17/VMlm6RU
6vWLpc2XqdzdAZcn50vnmpl6Ncp2tXVl6+1MVj72Zfki1vIP5dB11J5q3fxaaFbjCMpLS21TycxP
XfYm8umhu2JBnFlXO7eepvsWD1CbrscsGsvIyYuyE8VbeenO3Z6C1hs44lWjTRt7G97wqSjvs5A7
R/XajKtw2CWnIy6lmzIcbtNLFxp9CpEEtGMNy+5n2wvBXH+PlclfUdhIBO3ULhARrN0uVwmPftIk
pG3DfQqKubpl0vc2y9xyjOERFpe2ppI0Nu+ptnlbqXv78h3iL3z1K73Xw7V6hpq/12dV/b5Pkqdr
T1sWwLZyWvPrpmWBBMJ7AmEL5tHq7XjttwutCWvQvjJPZshb7+1VprGLzMzWOqBLZpUx57mCNoXa
3TqreuynkTMfbag5m2Zyfs1367us19TmvlZi1oFnFcJFKicH6KfsJbXxXE4AqUAfV6epfigaNxtq
ZzO/K8YLkGO5agNTuTSLP+c/+r69ZNV9Vl7q/GqmXlV/qYarGCfehtLyUCX3bjqZ8YVVGFpGVH3P
oY30JgWgYKw/UkOyG6F1++Wk90/TUV+3/FLJIx0yrJ2Y79qo+aD3bANly/xTpX1J4LZqYLWo2FrV
2YifM+UyCpLdKr5kwMz1GrkngecIWiN+s3Jx+1rp8X0CuavVF4hhdjl62v456225oQLVOen20FvB
bnqGDjViTQL0Cz11vScizuoovE/uWmTwLb8Isbf+FOKPqYn2+KMbP+ttJIvfu+k8dS+Z+mkZ6AAW
pnPvpCl1f5ITg9uMHOi+KK+b9FCYiT0NyP1mWMwXs3XX6iQOIQd4sJaV+LSVL6O4fCsQKeC1qZGK
c9PHYNl/WsVZONiY7j54pfYzzk/9VAOuk0I5f1r5Ev8EquQsC90lVwBmU9bK0q9ycRD6Bbti3Lk3
ay7eTQUsookTNGLQBUep76uyACr1CDYjfbiN62nGVO2yP+8nHaDykp4bLfZGebHb8tZU1x2T25sX
cfpYpk8zO0gYgqo59fPXqgulMkRIkXAm4TAHOQGsEvQrRyhDc63cui8B1BmBINyKHm5IPgE5Pon6
z3StXZG0sslgm23Arb1o/UORmA5sB9Jhm6MqiV3l9a1YRq/sL9myuuM8uVkHWq5dPGN+2RukIhBv
KNPHnROvAX5t8rIprGCuJjwEqIk8miRaq1u3tPNZZjUYoaG4l8RjCzSNZak/i92zRZZrzEjMEBam
CRR60Cq0lKknp2ViNlZosQO7uZdIE8fCo158q/dHSGrekPmpKtnq8lG2r50ayrsOzDoU9aucvnX5
N0THvUn/7Vj5T1DDfyxH/TqXcAazJFE3DdUyj+PR70EU5MDaRJGa8rw2MSs275fSVU1TLt3M6lhb
SMxsrV3LY33v1a2CpmKI8zdg5ZYDYV6/QL5s/VlXUDWopflLK1tmYGzj9EXLsyXIhHHGSZXyZ6hK
N8imrdMLuvzMlZMMay+YZKek5j5OWR+O9aCe0kVcXGVi/hHbgvww57xTq5zPbYHiN3XCb+b43Dfy
qa3Yg/sRrKWgNpbRHy39ZkjVezasz2YWY4sx2VvduWkelKvXK8Nrw9w3Rm24E5q/JxKFB55UdJI5
DmMCE3sdkOCqNt8SE0eABl7KH8awj0Gl18lsy9O+3NJWaHxxjwyLGObY5Vehmq46qITt2ya+yu27
XCgr+bzrWD0lW3XeehjTpcybLHKMSDt52EONPqVy+lLGxP7tvSzrKzVeZFJmLF6QDIszjb29WXUe
WfgQ3YpTf65fR96EMSaA1zdM4iNdn9/37KaowsOmvlW0eWCrPZYZMW041ZGQbp+lZfGHqgiOxTTN
ejAXddiKLKRuPO+m8SyR1ix3ONspHjB/abrCnvf4W9q0ZwVEZveh79CoTddoXmPTFw0CUNTL/r1c
j4ngGdkVWlpCziRJL4l/KqrsotaXvdbN59xYPlvzjuBcW176fvpGvLlfC6lA8K9eM28ZkpbYyVDp
j9yLPoIixW9Fyn8rz/KfKbL8IRXz/5E0FGplBom2f5aJef5ZF2/F38Sghv/uZpDOp/Et+2+PU/3+
1vw+PfP3y/0tPaP+RdNlSYQ5+7dyy9/SM8pfgG8oiq7KGgmY36VnZI3iDbxYS0S6ydTJm/w9O8Ov
IOuw0mQSM+g9UUz9N5Iz6j/EZpqkFP9UsSQQUmmmmCvXPMrO3Wm4gT8KiajBF9vmVT4d36o386Z7
Bggif3BI0p+kZ2RVpHv8mN1mP/bqK+iYEBfpV15+x+SdZKd3h1N+Kd7KCGo63exwmm1EXfKce4m7
+roj+bFTuLKre/ppjgpvDlVn4uvVlYPWLZ7iE4oKwXpOnc3pwu48eKoDm+wMuSISQhysC5Qn7KPN
G30xUE9dUAS5u3mC34T6qX1OToorucVtCLLVnq6S20a0ZfA1v7olKFzYkq+4Y6i6wvWAxmW2eSmu
Rtjd5JNx14Putl1TV49Udz+Vtyyaw9YnzA1Kn7JISDh2ah7jB+FWPhcn69Zcq7A7mGhe5hBHReDl
POGqBYYD6Qk0s2FXV+QRwFoBv6IS8ho/kECw1+/Q1yIgqV7OZRV/sH9G3uDG/ktmW44U6G7myV78
oTvMq9+G+q9hqJ4UcgW3C8jth6rdRIPviQ/xZT0R9gaFJzjoO4RTULupv/hdtHsoNZwnVwr6UP/a
n4GR+SgVusqpuBje4htBEUnB8lCHiNQFy1P1mPp7YD1OmT1EkAYf0cJxioBAVrWLgHqSUwebOzuo
ENj5KT3lJ9NXPqRT8VC8yz+sb2PYMI7B7e3pxUmcxR1tw5k97TRcFl+/N5Hqx/bsFUEbin7lpuF0
MR7j+3bZ3M4VfdFVnNruXP2eP4mX6n3/RCxG8JEcAgl2Nzv9TXTpcnJD/OU6RMVz+1p7XbR+iP7o
aJHhVlwke0jPc8CRMqB3ujd6klf4+VW9am4ZxABbJ7dV7ezZeDAiTmzMdhYoTuHvxUN9ylzQL0Hm
ip9R8zqR2/9Mbd0FGspgTW/8kfE1fjhUn6qzEiFHmNub5Jg39Ul6YCUGsZf5pdexT0R+9j6dy1fp
IfvO/uGT+SMY/CDD15zUQPCze/HMaeIin8qLfm3O5lN+NdgB/SWP0lN9Us/DvxAZVn4pR/5HRv83
uv2x1f8EFFiaSW70ppOuqMt4QGpXf3RbF/ZCONmG3TKG3v34oCDjG+zKMmqj3VU90PTO6AovYOTs
waveSLg5pUMfL3f0Fw9lI6ewP2Vu5k/24pBFQ6rGzkLJpbuFr/hFKMF0tPMfmWd4rCIH8TJHchXf
8Emg8L4VVvl4VpNTFRQO0GdntDMHhH+whs2jdgZU70GdD5IgC7KfaFiUHBURHfu5f69eUTU+g2N8
NXN7DbNgu7ehxeonIzqfnwTHcIRPqtvzszGMv6a+HpVnNSqc2G1eza/JVY6kW5JdTNbSVb+zIKMk
kl/2J+2JQrM/n4xrZYRJNJ+SS3neb7E/+OpdC5TmweTTsZ04SLhc1wBJF5b3euwHf3ZMW+LnH6SG
nbevpf0Dwqq3sBc4NLiDJ55GV7HfP3L+fnHZk3w2diAeOptduVzJGyLttFzycA5yDKt568IRIqzm
z7AbbMldPM6YTubTcWcLLdajcE4+s+Lc1nlDDzhCmcWBzczg3rHhFzXgpVyFc33Z/dmdPDgQ3nS2
HkpH47vitvujb3rmE3DbMoCczNKTA80lKeMiHeDRrtahOhoJ9+103Le8bt+Tu57YVHwTbpl7jZ96
bIGoCxtPDQjxvNUtbESO3P5G9sotHd3r3cVRHemM5IuDnKBf+Iu92D3E3glXM3icr+zJ/kjwCLOL
1bdXt440F440Jd4o51NdKD51IX0qXoyvpNVYftmXnqtrrhIJeCCBZZzzaLAE3PjJiCBR2HIghC0X
SU/ta+JOzu8c/z+qzqm/1PL/0T76U6y2GFkhK4htXDtPv+64Mk6qAXJgbhdWZEl4J727+wjJOzwB
Uzk5xiXlTdT4qpWpsFzBfQZR7k+expcZs/EJxR1/8yr7vXZqh5yXnTpxMDOThtsG5WkLOSGzDUd/
9o8tywHLXd1vZkA86+Oa4WbnfuINeMXB6/1ysY9lczhJfuFyonfQ5PFm/loPJJ/uMKcYQ9X7JqY8
9kq2sPhtOpXRccEh1FljolPdVr/jqxSj2XkD/yavB8QcQPy2Tef4ESvo7VjPQwiQiu8Bv0fFE2XV
qIP5ZbEkZG6TR4uz8rDHxTtPinIWy+j+9iA5gcLM6oYd45pu6e6syjzir65g8BzD7j5NPJ3M8tF5
GJbWjUnDiSs+1osnZ2/4zVv+wvWZV9nundjTPTEYfZL0nuRWXsY/3SGqOHE9pps1JTyUrxS0vY4h
bR+8Fqd12YDfIRQnz3Fip6/DuWPtqMHuwkZwSldw9KjiPcMqwnaufs3rtFimlg9NWYKmLjtmQL2C
WIWF7ore7G5snM05WPPH7445g1bCy0x8QAMh9AAco8ZCXmwIyexGNl1U44KOpdx4Fn8nuQ03qXmG
CobyRbJLN3ZJi/I4R6g0+tN5C7EEvL2N1cIE8QnBPpZeEx6TV0f7F/O6nDamY2DUJu+eeCKIg/aS
RsOpOxaqqwfC/XjThruFNTbAYAEnfh+UXu88w5PmGVA8smvng0yFbTHcFKtQsGePuSD1wqApyv+a
5JHBF/wX8QMiEQ1w2Z0Fy3BC+TwGeqiHI145c2PPCoUzNugsPCww7TfW8XEvlSjv2COJm3vpr4Up
4SoWBpo7bdDrjhCRNuRusmew844lUV+wTWF5rGSsi8gSSzEesdcHJD5c4g6HApozePuX/UsaHadU
N0ULoAmHBBtk4OoR3cd2jZldsvJEvHL3HQRf1Psye1YOEIwOBXbxsVKzmxmgjeCD3fHD2FnOVgRJ
Mji2w8hHYEfaChZ49uCOuimhLibaEcI0Gn+omGHrctiqMpiYUpklfTzqZGduzYySQ+EWBqtKZi43
jxkN2FKP5uvyqN6wabzrypWulXvMd8tgVKcICX9drmYX7sIbUXAmxEg++TO7DspjPpyMzyBux4bE
1AcL72W5ke/HlpgsSviS0cROiLFFCqOacRTsC8JoMTCv2g+d7Ss+boGJi6Fm6bZvQtBg1hr+ZvKa
T6wAon6ZJxlwLjnvRmQTHnemr6WPmB2BBPGrQ9gWxm7ttr7Fc0I3wRCYnuU2LsGcUzLJo8/EuuJJ
+WXbxF8rfPUlLNbheY7dujnSYYZEXjU71VGIP1senaLnZYDchR9JmdPOme3YJbnvST4MoIU/++X1
GMp8SYktZpvkhF08pe/N7Zjq7qQx0JJpwHry+9azCMnNIH+JCbHbexV0BCqpq2CfOIWfd/1a36vH
7ecaHoECkqteRrjSh1gOtnoc0IInsG5WZc9nTiVeyT4ursmJAnTug7h1mxOFoFNxSk5NUG4XNEjS
+3rursN1+ElNyCb7ElDxcQiC4A69UrAKspCx+OSBHOgjPgvMTt0l6BzkxlDfmG1k44iSmqD1s3An
giK4Jc7JOVJkduX0REVH2CVwPiFde/zzR1t8F5yEM4PltN4Rt7QeL8jfrtNtvehO7sNpRSjDCkYC
tZXKhz1weRnVj8yLIyV2rFsbKsHudYTshSNG7Vm7xS+krEe+EJ+N105/JbeuXwjEvNSv4OcF5FEc
LdAVh1OAnTEt8OQ9/WXGmETjOY6aV+aXhUJ64z5xCqnP8sMi0LXLzl7VSCaCU76p7+aL+pAFTA+f
zZ8ThqN/zX5CTTvrDySPvNIntZgVNspoiZM8Uh71+rAKcJGEmUccKu225iWB4HU8Z0WkSM6ap2eQ
TmlTV3VRQhnDgkhKC/iB3TmD/UBs+la/QeAaN6+4ZJek4VyDEF2w+K1HmBciIa12YU0tJrK+aZqd
8mdf5OeY2iDrhC+aFz5MzHe8XqikPlpMGixuVjKZJbeJjnOY9eu9WVxw8PM3dT0L3whPWYDCcInD
wTXt5IVUrhxlgCCC1G+c2s2/SqyHHysvMf6xuIu/em+QrTEKvW3aJjuRMRqO4am2buusrsFtWbsj
323uEYbOhN3qr6gRXUhukcKng+DKmYvjpegilOXDceWnm0AN6IMsvTd2ztbYS8Zw5B9VlEW9l952
zV8/Nr/3Ym53RLeIjKwcvzruUHJ9mW1rcidGYVtBYobCo+zrPnIYDAPZYjdHwfS9fCpvWxLQvgDn
doR1BEGYtZg13YYcRK+Gx2rHrCd+7lUuECjuJfoSn2mxDfgcXhxr13kbHQVHy+CdY9O03L0l7D6C
7sw/gu1jce+n3Xn9yIMjnj2m6ziCjDZHaG6y4aJbR/wsYKN0ez7BBbR7XPYxKNoQ2Wjx8kybnWOQ
iM45CMj8TMLvcGX8ooH9B9pOJH1EdcI5d3BqHEZrjJ0LmRM3ah7PwaRzDA1qb2Swk7szEMR3MfJH
OAgvm1CX5sZ+99Jg/K2oDJCp+SVjA2mCT+J+nfWu8QBqaJ1YRy9dxHzhlKhRfNp9JFEwyia+lyJG
YIYtpw0caXDkX8YgPcywd8wyRwCMMmHBZUYc5mMgYhR81Gq93FvwLQQuNn/AgAmk/DQST9ktj44Y
2zSYUNnmBKK6Kw+DvojX/uSojYc5josCUcU/j79RmfsDnOhvx1jlzzJV1KOzamta6UqQSqRZ7U5N
Ygm/7r0Tp3ioFGz4kFpxOADwAgwiKwqd5ILIHGHTCiwgCkS4OtRYCFR2NwnLhyPeWiPp8AtBioEj
P0UuicjU3u/xa3yNr/3FuvcRcpMRaHoyHBYR6+CQYyKoXk4aOaPhU/myeZTHo5h4b3F0LLaI9SdR
E1an4Vr68xkqPP9hsR9O4zqe9eiwiJNvPs/HsY0Rzp/Xz6v9YOCEqmB4BZFzH6758/DzcAPSy+Hf
EIlEeUkLKfzhAoZH47zaP2Y2N2jaX6YKkCn/xMPO4+1UlnPqauGe2ju/ntlGh1WrnNxNkZ0hzjz8
CrrgZwFrKLnmCQQzgS/5I7cdMdpUfJg8Eksk6Q6XsnOwXAhRub9D5sTZ/JJb5O5wBK3+4ZSAQ/mL
i5ngM0eMFj+u/hHdaCQaiJpt+dPuHrHBkb6TvdYfMGTHROBLAyHQfep0vx4HjTqCwg4zxRuhIump
eGdqh6daeRx0trvdkMqasegj1SdcpkEGIa+DiQTR4OvPPDpmAGSAN38SHnc2muKtnnLKOOpreG36
iV2TYMNeKh6bg3NW5ufESmawEv/0/hFHQgAjQjxibE4LPAPlAkcb79ZDexU/548VDEyRUC+/Lmzv
w4jArUkcpyIIax3I0BlLsHePNbnwdc9R6wz8x3/NiRSnqLcpcmIjysdVd9JTfxiQ8Djacrhmzy68
RwJzmw14P0LEifjnCPEUr0MPCyT3qfSgojlHYLgycVOEa8WWtFiNI6RrCcvI5BDUtcrlOJQY7Mf8
l+XCjl0Q4L8lD4u7YpOOlAOQeyxVSTz7z3erpP2fduufGMpV0WpFmZrGNf4p3RGKb2zSEEe89yo+
7c96YcMT92lwQpBqYhqP0FLy6wfQtmSZx69alD1rD82ZrNrj/qO88POP4oYoa4iP98wTXFI/vdO1
wDuih/gBFtMzhbKzFCin/aMhvwk73Nk9mSzn5meRTmA4XjhAE8ZwNI5mQmIOcX4fbveSWEN/6M/G
634iv+cOEU7TK04NSyS70MOAI+b1K84R0++KN1oVsK48aqaR/CB/HU/VBS9EQCvjy2J/IsnZkZrQ
wyGyHs3EXX6gQ0RbTB8JvbN1LyPsO1ac9DmZN+Uu34azEXH09o4Dfh5Y4a9X8P+srHPc6O8NQP5r
NPOwDF3VtH/KnXGb4r2BMfPyVvwcaB7w9scSzV///q8lGkX6i0kJjgZsumxaAGX/jqA9fqOrkiyq
JjJApkoJ+a8IWsX4i6wqBrKqILWN39p7/BVAe/yKrhuqST0PHC0X/HdKNH+Gg5Ox1dQDQ2uKhqxo
6LL+sUwNiWZvBK1sHpPqA5mXVezhnw8uclbOWtZe01NqR1reKDEpJDlqCqv/YhP/cQ8b/9sI/pRA
BixYKFbPCJAVo2a6gm3jIGjm7nLdIq0vXLN7zKZvlT46h3ycJbz/+0v4/w4B/p+pX/4XXOi879+9
qqMrzh961rz8z//RF9n28/dr+9ef/LauVfUvVJd1Del10UDnV+Ziv5UeKSLqhmJA59ItBSLNQfT6
W28a+S+SyB9YB2D7YI79BzBc0bgekuQGfABYYMdu+DdKj9zi9/wCNo+u66RLuZcOBkP907I2rGnQ
W1Uhl9HmX6d0ucylda66lobHC7v577D5f5Cz1fXjYv+RsjV+3Qyq2/E8bHSAGH/cQ8U0gOLo4ESN
jVDtz1VOM5PTUEsIQU5j0x1q4KssXVPACR/93tdmUKXKMnvSMJmhOFRCZaeVrqm2KU1x+yiY3aRF
RZLkw4OMCm0d1lkzohi4F7UQdTSEWM9yF49dqBuLcVWysmvuRTrKFw1EaXKr0zzj5GP1a3cG3JZ0
/o7eCDFbZSYE0eOuDb6EWCFnxLzfvaJDSx/NBvqWoCgsr2QjaTZSBOM0jg/ZqBvEokpRK6cJtW+6
+NVdVYXqosaki+T5viUH0Hqko13u6C3wXqsw9Q49pF0hPTAYHbIsc8pU5NOgHHpyKOm0xaKltt7v
8JY7LoBcCj19fKvZRXJIYi7O9AJAQ/+KZK0YqbrVEHqBlKSNyy6qgBZq8JjVZW7pYqG65QQDAWSq
Ho+RDLQjdqpt0kgItdlUoB8lWT2HzAYylYRG4+oM4HIQxRRzy7C1YUo+Ldu0k9VsZvVzLuSqrc4J
Aud55UmS8NjOyENpMiMdqnFziqEVvCWLyQQNSJaVqkD3jOW4UhGThxK442waQbZMHpwrySmlgVRa
ugIhHbUbnLcnFPVbpDnHT5aggGJb9fSgxH0BmPyib/lTK2dXddNbW5OLd00Ay7hNxRztcu5mxc7p
3hBhuptaZB2qKFlSafawW4lTcGs7zzroBxNsNzEDKSX7FBSoCSgjmF5YcQJ4XrpS3Od1CeeZPqZI
4IblUPduUSyPNFo472KVgesRALeguD6A/5qyNUYXyKCsxnteKvKb4vBTgvzsLSKxxxoPYbVX8lVe
tSe1lglp5eQtHeTTZiTX1iwpuw/6TP/oGKm1mmpXpz2Yc4l060SCXBJus0ROxuyfNim5FXsvhCUk
sR1lrticuJkxTHZBNwddzWnjl+buWm+BsWzhvtV3aefubaNfGn1+0OT0p2SBh0/7/qWf5mdlQiur
3m6bgqB+NcWvyjifRbiHgprv3mSNC3MXR7uCvqxZQmGUjczdZcCFor4fY6I1yLgAwB0Rs0z218pS
gaWJlp0YwLdrAOqOZAocT4uqdnq2h1vW6We1T0jQW9MdqbjGMUahty2RdAeY+1qw3iWBcBWN55uR
dXmQasNPeAJ0TIpnougtfVZkqlwlnbJ2aYUUNVxbqXrRC2Sntc46L/J+qffsoZGTzQb444Dqua0x
cPRq0xZuRKORqs5rJ4YF4ccwQ2xTlj7JrQXwzBxXqKdDYJYTWkbjFwaK5BiPYo3iD0tAd1dMm4c9
o69HMj1PC0xVGgYGfYcSSDl90ZU1pGMAIm80UrLp3PA97a0ZoGZMvmqitczWxIK79cpVsIBpbzw0
qMQVESWIJGmR59exPaRM9fxBaREksNr2YYeYYVdp9z4tiAD1kETsudvDSWjos5AaP6ER+VVjIjBY
JE+tNK5Ouuok6jUNjZ2uAQ3Q96aDRNFFTZTeqeRmdxSl+Jg3peZK1ve9IP08CjxrfC0O8Y3YmmMv
rjWnL9ufTWahJS4LB7CYCpBKHWgFGAfqegVNSY4kS8ErGPJ9RpbT7sfsPKRiC/xOR5k1IylgHFJE
iI7tOcDctDqlCFwlcXEWc6p2hTV64hw/DsWk2nvHVpWN6jGPc4KsTCN/QO8wp1C0T4kpcWYxZk7O
i3r0CVTJ9K86uT3jQUYV7yEGZOSNtM6gmwKyT1JvhXRQ9w06awxAqp0xoZCZ9lAau2jbuZvS6xQD
CvqJCKm0PxW4aXtPhutk7laQFS3F1rUqgwWs71Yia64b7/WyBbUkooolpopjpBOA8zgVXKzGj70E
6lKbgNatlWxYMY1e0h08Xmu9iEOnIRgz5wiZC6fV3BgpHQHp/gLn41NKr+pwMji4JK2nKvSAVXPA
dEZy06v+R6ex0Bvk6pos1Sjyd151CHEZZowc25a9VCL1twHctw4xyum1fsDuJjcUPbxt6w1Pr1L6
dK1ifWPRNx4cmZ4ja7kDdFkG4S4qdAWypjSxlTLvbKXteLczlQ59OBkWLb76GEGl3JrPTVeiJqbQ
vM4yPpSlwDRIBWphsH9LLzOl0WRausishVMHtwQFlRF8vxoX4dSsaSijCg314ysJp2tTSS+jAiOr
aoygV0R9cfbd+FxbnfITXoVwqyHP2ftSgrNvrnU6kW9Qdg3c/4akJlWiNn2BAa3+3CoYKpre3Q19
2h6LbiNDp1Ca05vvu9F8pXdnZ1sVsnu5IIaxXFLQj9uQTmCc9tGM9fqliWpdAHRuxN9pPhMunfZB
wyKSWHNrhrma0nCkypezRJNRr6BfAy6yrl6SGI85wfyHN1EqTBQvqRbX19rIJdCOZPaGBXklhH5l
bVNcNZOue1N+VPU++NbUtggoK7esYFNVKsdbLasPuheg0azWDorddJ+sISFru/U1apT1Z+TnVKdt
B/PW53Dremv6FFtx7eiFAYMvRcCuruLtRG+p85RYfSQSuDpWBXmFtUFvMlG0UyNHFK2eolbUvphb
a3lis39L2upRwE7FqkSipLd6xLc0GcpCoV5EBVFSeQWPNKud4Fa4lz2lMVuTPWpND5GhftbMTEEi
M9EPB0hNKpXVJ3hCSKdWIj2vd7F8NvX9q7ZOpGtRl48bOGONImahkAidK83V9NgNbX5WZeHaDi0p
TV38mrAj7EwSp4tu5RtmXSctt1TC+6KUPyZ4IzdpzZ60DM5MbBDyQO6QPmmm4dcLvAPaV9B6Yde/
7nXV+iIYQOpRMsizitfeCZtyVyBH04lvhHVXUJ0SyWOMimdWaaTK052D6tuirldWuHrRZ+i9OrpA
U5kg66lZt6na2Ceb2TjFiJeoComQGajZiBhggvCwVEA5oePFeyOWngXrucw0GhdaxZteKHfaZd3z
MXtpZ9WVxPLap0Cfk7b8UUBCEuIEQcVGF91sF8M90x7oRvU47lWwyeqXlW4usUGIQSCHGTQ7cual
+DaaGdKNk/aJp22Apa/f50V+FY2ReoixnKteerFYiJUs9id10qk4lQtl1T7J7lUF32i1evqtDd3X
NhdA7O2xfGsYzBrlfUJQprZbOQVmv7aH3Gle4V5MwVihsCz1TwQejSJK6dCOtttWAjsW5WK9YpgX
iY5DWpW6/Y4UZ5tVIvVuKa5JeeZAp0JVN8T6rUDU8POS04O9s5EDw1WqiaVch0kVCQmhyDp5P3AR
1ajr4S72SvyvOkH/kRx7nEwswJcidzNAdfL9H08maF0yffA8naYyiHnzGW5Fw6K71HMaUx/ItrWH
XBUP/6Lf8nH4+9ORCHipRZKCBSibvyCmv0e/tz0sgP9F2Hn1Ro6kWfQXEaCJoHlNK2XKpLxUL0SV
qoreRZBBMn79nux9mZkFZl8amEG3lGKSwc/ce24UhNNWeB1ORr93RLGZy3FgrRDHKPudIYnKbbmG
WDnLkLwJIq9aH9nXmhCJB8z8RQbCHEExBJ9V6ueHWXite5We47GvxrjexStscSpD2DS5y+u6CSrE
7c5KUhzWVOm+TqrL2II4Zrn8947v/15VOtsw8GL3On8hmOrfr+rQRnlUmwjpTKPqdy2T+t249Y3T
+LyFndWJPsOhit39f/+t3nUQ8u9tJn6CUJJy6XsxI6Nrz/svWMbKsWOQubO7DeG7FiTA9MFbMHiC
jIRlabD2+gYOL8YInqSmWegyljXG28f5ghYnGaC//vdP9O8EqP+9uxAXR3Q/DLc87z8+EIQnSdaU
YqnO3XxucK6el0o798SmFxcs1s790EWp2Tqz8/9hDP5Pf//P0AHQlBeAm2Fu8O/XwsudGLxyP25B
7WW/4KSwSF5a/C3bwC/51lVkw/j/WQ795z0t+U1J4EsmCokkxPE/fufsLyqKUoHqq7YnRHxtOu2n
7vO/X9N/Pvm/fssyDCIf8ixJJDEZSP+MvP/lW5ZzYHUTdYzeX3Bc7eztYxPujnrz64dhwd99io33
xEvDQ9Tqb9m+XYUZ//0jEP347ywtAv8YcoTQemKGocx8/vNDVGVTpFGGbXrMmSpX3evV0kvbPpld
EHXpy5LPCsivPC159dg3V1AGR28TF2huaoxIlHnX9zJU2mHkmOuiRJ+WKP8bOtMtjnLMOs1YUkB1
QfXkK5vvPA0yLMB8P/ZQduNB9EcR1rsoAeusw4NmaCDX7qWr5SkqwktfzrvQU7vQ6R5G5d+MMJo3
oYPhHi88hqJxm7bNCikz5n0dBLDJKBHv4rDy99c8Gir2+TIF6ady2cTI5oUEsG8bNOeYqNYdXcxD
Hc4fSi4nWXOV5Wo+0mn+8vXy5Zr+Iw38Uxm0Z4fTdVeOJSJ2+svFA+cJuWezOMlrNvu7JuM7St1D
VUCzIh7N9YbHxIjorOP4u/SdA9Q6dqwZUymr0QmZunzx8uahF+FhxeOjo/jUBDDcFha/CciSdHjJ
x/BnMaR3M4bZdQ6ei47UC4NhR4b6qyGbog3UB1fltTPTRHBffGDGfCzX4tQ4krg8e6+d7CFv0Br7
/MtONm5UP32YiGalJEuGBu2QCecoc+e74v2KexURRW/+dKJ75ZxGqDXa41zMpxR7wZank2BWsrVI
cEFOwVos19uqiJ7zwP+UhEHNU/Nuk+40NYItt1ux0F70IQKEnPfhpkyr2075mJSTr3aRt5nlGClR
y6/lx5wV19r4pjLzoUjNz2ZOzAa74HNQzC9QdzYksu5d7f1wwugm1ohrPL5YU9tHwqNf88w7NWKo
caMhXxQGGVMQd90hsy29TAk9tQC7m5WMIELKtG3k5jjMird51MOOiRwuXJe7KJSu9zQ5jBfm8XEM
2tdsWhG/XwNyi1TV320X4B12vTugkUcLgTlskC+5OHGbwG12qVPcCRudlsSiHmr4jmPm7fuBoYXN
Y9LI0Dq01Xjsa3uHp5TNXaCfnCkYH4gdpPIdy4cg1mca4kc4CtzyaxMfHBg0ZdifaU9PieU5m9YI
HX/SIREwNjpOqg72BFkWN3lTrY9V19+Zsjqm6YRXSZQGic5c3tQmP0STpugL7HorlPMmmI7dimFy
npjS/C2vTAv65o+xHn90YiQ81Vnt1m2a8XbiacPvT9ZOMr6GTXrFLYVItbgWhC4dOQ9G0KYdUhUO
jbbp7pw2BABePXJd8Wp3GAlDD2aQBSLhr4jwh441ZaGo+1yfjNQBfY+o8eHq9Aaekf++LhYl5Tq9
Jj1vuGFNd4003UeM7207MGa7UzOm9I4yER/YWGPxnWOsJON01stAprU8tVM2MH0B6zl4cJcjJe6T
PHme9fTh6Pl5ztU20yhRojRADxwwK+t52jHvik+hAE07Q35jY5D1AdJMv0nu+xIhaBC/um6wr30P
RUBnnW3Kpw+NfHRD8yCX7EtXPuEsw1H5y43XyGOfUklr2W9SZo22Wx+KCcNLglKMO0V1GIP68VQr
Z+/jHDfMKJxhOfSxt23X6nFai19N6+3zDgxBTU5MiDI2tme9Ar73YMq7CZv72Pua7E8v9z4msA6w
MkahjqKpnfxDK9ccyd/SmyigPZhVt9OEOcN6UH3PH5zx4QoEeFFy9JrwT+jMCRz5pHcPtbeixSgL
e5vKNtD7cOqdn1HrIzNXGZoEVbYvdVTI52kuFSNhLnrC2Zj57Ewd0z4NY9E/uE6xHNcE0Pegq3dB
b8jNv1bvSZRjYtXLsm19v3z1kmq4MET+jXv41honZYwC9m92/jpTKBkKmkXuwqAY51tbpel+VuMl
6rt46y2B+3exDElOOb7HbYlxH/0FkuquolOIq4QpA0IymRkIG7klGbtw36RvvGfXLXW6aYrobcKz
D1NBoM+tZ//SAkdKtngI53OsIDGwtBt/ZXguTwDb1nsHRAQCz6xKt220+rssHsGu1O1xqIE3J8W5
NS4GoxF7cxdbSwAx3dU6g4k2BhlN7dzFc3wZZ19sU9qjXRQygchB8YIoII4l81BfRJ3H9IPSNq/U
+6iDz2EhVnRUFTzySOOJCgcHVsDwoJf5aTXjnQD3jPciGrtvfx1/B82IxCMNsRMM15yiZkiZcHlF
On4lrum2S9TWzq86F3FzzW7nDLXEoKzd8OXOmDlNISw6sJj2/LnxbMGoo6mLR2ZV4o/H1uGgPT0g
VBiEh8kybCWjxSof7HkVYwkMzq5TB+g2qN/9In1UNA3XFMExJ3+uT7xmp+tYIoZr06XYAgVdfhS5
+J4yVzbY0mfvYUwa7P1x3u4ip0kPmcPAYlcanetD4S6aSN+qz++Zn+Dq5Z+kHwZPaz+rQ5em9F1q
7ju951ku9p2xDFHrGFjFSiLCZzbUw0MzeRmup9gh4xsmwtVeHP/SU8OK3tT989ITAJQV5Z1MKWau
pJY4N4Vza2Rghi11d/JsqC9eRydTJ+XXlm3+WDRP1bRyI5febmFuBZwTggY347jp1XIQgIBWs2Cr
drp3w2R7iQPEiNZPd77bFvuSKeXWrHj5c6fadoUzf+QSklwCbjWfOQALM4dPUO7QH5so+SSrB+le
UKTiL3Ez4hWCnECcG9itWMpHoi+3SYlIrx/cvSpDfuIAsAGpE7g9smMjRSL7oJbyhhiWiBHs2NUv
lCLXlG+Qtvks62fiqVFWrNO6viadQL4XgyCXkbvcz8UgPtoJTSKNaHrwG5HtEyZdx7YkVJZQ4Hkb
++lyKb0ZIKtN5huRTNV4I8UaHGkfhpJxIHnKO08UxSbgeb4xZKfsU0hKkPfMXRsv8yd7sSsMdHph
R27PaiSSt3PTlPlIlcSvnPuPKpoHEn3cHhYRBd5WVcMsDpTYJaGRzPsC91zJ/ieX5mvJk4dy8g/s
vm6V7UkNXo5eppFrR3N5GKYqI1TaU8RUs938Y2Te3qWZJc27xWrl4s2+VZNKjxn35fXtaaw4BL7B
5+1ziLZkQIOOatSZHdFA1g05YwXpwjsxG3sbx/IprUIUTZbIiSGSJMZHqKDTQj+1EkePJe8jMsm+
K+r+lt0IQn5Rd+dptvc8Ies28SZUt8OMklBVP3n7NzeTixY5J4av6LBNZHw5Y1LjrfDni4YQksfe
dTUQbbJ5+pNBsQh9B5RLqk5+W97N/oxLQEwwEJLvoUxwdmD+X5nN7IwcyU6wamXH5JH1Ve5UwOjX
qbgBnWy+d6EGgD5JTqXDMNnJx/sBnHVWOaB0dHUjDHELi1mOiyiwMZHdRToDbv6rHx00Zw9qz9q3
2EvfRBb6W9Z2iAnbGed2O+wD2fHeha2FdC6hhvCYNGy0nvwfM0UYschUlMFc2psuzFgQloU37/tB
EHhRJLK4TDM7V23J/ZbwQDaVjC+qToP7aHJwxxHW+Mm4cjylmnyQtsGk5ic1ylPqV9KRMlrooW6x
VTgLcR1WyeiWq4CbTwwI3tuIBOPYbgFxuN9K5bkBHpGMv4tS1wAUBoJCUZHVtVgeKgLKXtzZqchI
iC+9rpuDbET7I5z1vVkawpESTACBY5+Glko1k9XbkJTvoyxwdaXlxMxUPEapi4bTG5ChBespU8x/
s1n9iMMR25w7gl1e4kg/dtNq/rbV0ANjWr7K0kSnMr663l3z2VYpzQKYg7sm4zkCd7XeSOYBh0Gt
6EE1JSsJNcVO+0W5E2kXH5pgspvGZBeCzllrONFD53b1b903y5PvV9HOi4D2/TNtIJyGVPFjxZlH
lc0auhkPbem82zZ66ozicveHLJm2YbZ6zH81prTZ658LjcByrPfaXcaGsIB8PC7OFP8awSIwxUwT
qrlrUZKt4S14NTL4JG89gq9Dkb0EgalfViHn99CMLeYX5vDTxYQdidn9eCVej3W6ty3l/LQyKwwF
L3N3x0HPwpSXpT+nDx4pBpNJjtTX/Y0Niif2mJu804+hHR4XVZLo0j9Pgl01Yx0Si2DMqIiVitLJ
X1XFPV6pdvwQs2O28xJtGeO5Z7WkzmH1SDEpu96B3pLVB122KOs64pVyiyYxm1GSj05xE7Iv4mj5
aTyNddf17ztfnL2pAy9pvlllYFkpMBllkdjHIe/rmeEkRNDebJwZoFq+qEvgB2cgdWhqTflSt4R0
sfZsYlg6hB1VGyXbrd+zT4sy9TCMvrosIjknkcJLVWsgnS21QxrVt2aYL3WYaUAe8E1YRQybqSKa
q+ndj2IdOSWzgBQxFwxq2mLB9P2fQ+2/SSeVz2zeKajEOH9F3gr2plALF6bCxDg3H2njS1aa41fn
5GjI/VrcFoV9ddake0oyYPeDCOI9bM2r+L1NDzw+t1JDFir8rD8EJSOBMCXnyg0Xd8ec0XuIONy3
ZZ5/uh3lYmJaVkWyvAvWtNlPkhp7Bl4acMxwTyIwaNPw7IcmOPgsxTdJ4T9lOnlOHS77EP0lZwbj
eZk8RUuInm+Q1ELdlG2FQ4su24ekXf0joXF4LVw8WO14AfVzBsiFLp3aZpMnNERlkOHl7ot1X5qs
PPHstggbxuRPUDgX0hx+TlYSnu61PwMdnoemhJ/SMRsw0fvIK5iWIrhVrKRvax2cvJb1khdkMQ+v
eh9Wv9+M7G6eRVxeKvZM9yZrYobIcwcnZgJPPEkCWRRrecaoPogeG52HWTHvzvvTGvKCFGtveSuv
mFtVW99kZBLdwEh/YbvhbMTIHJ4i5JD24Zgd3NJ5KpS8nYBOwYWiUjZldwW+Bfy9bbpTOZvMHm3+
6JqXcVBoKzL9UNc6fjVASdg2WoRbXkMYV+16vBssFnih3xc9LYCJp/CUVDk9lV6xNUgjt3mb3vhd
8UvAoPjdzSBv51Ymp6Wyv1zlx8g6VyCF5dcwCMZAUf/VBOpi3R5BexY6t1Ez1/tqBoaDHvQV1c2f
tKhQI3PG7tsm+CmLqoXWNBK9wY5cQ48CK4uiYdHD1vbFKdeDv/GX7FIXLVagiq9pdJxDKMCdrPDe
rpMHX5gXQpQeuULFzoTNzQI5TU/se3IZngM/R/CdDtVx4Dhm8Ezm2DWyZuiTRwa1P9zVqo0V8ds6
eX/ZNyLW73A++OKSewYSTVV81swBj/S/mGgmNbANA/+0SD88wqO9rBnhOVlt45ukyXlPFSxCA3f4
1Wum5uPIwpxS/0ELcWFSPWzbvnrUQ09eHTbtjXTkLxmV/AowxrcwFDOY1f1zZYJ4i2So3nmTe24b
ovFqkJM5FSCMGK/9DTTFP478JyYsPyefhzObo7uOR/UeLNhLlTNrH2K69kn3Dz65qdvRFssu96Hr
DO7bmsC0w5WzXEl9pfCRaUtHbQPhv3ryinjjgXbc+om19w85Ugslsjz3wYKfKgBfp6bi7C3jEmzC
qlY8MH6+lYv3KPvqd0bO2K6QBAxWQc/dQ4nYDAgWR1JAt45Jls2qrm0OiVfbdTaC+hxQ8xVAtKpk
3An+v02drnd67d/yoX6xETqJoXRetak/OpHfcBURuJP75671ZenbT4rf22Sgw6X3YJyoFkTV6Dm4
R8joHoKp2TJGY8cxwjoe+hczq7d6Zczj6OGpLLBmdb06l0N2H7jzzVQa3Go1sJrcnS5p6p0Tn6DU
RD+3JS5speW7QGMEyCdHRe82H60rmbTWj6XN3yLB+qonRVB06y1BUD9FvLwBJDyGCaKsImg+Q1WX
766A6jcb95BzYe7YFmhGeg0sad7am2ws76BSIepgzMg3LjDhSfE9LD0OkrE8BGN7KaaI32s+JQWq
LitajKbEFof73R9CmG++YIbGRGmRR9bmj2GGBmLCs5tkhNeK5acBebg6hsqj7DuYiInhfzKc7Xr3
xfT5+5DbK45UnEVXlzu2UHhW02FfaTDlaRM/VbV5ibhzE49d8xx5SKkJbfSm8jFcqCgdqdKNXBz6
QHYK1F/s82nsD7kqLjSGBR2RxffkxJB7SHELbd0d2JjumzGsPpPSx8Ic1N1u5gjKF7bwsXKCfRA2
2ACdmNupLX/Wmb5DvIdsvS4OvY8eomnnHBqjuQzh0GxqLR8YITzPsfwcgDI1tagI8wJG2SY7GzaH
muDPm67gPyxJU+U7DiidQ3zLdUXxKJT6IRf1XeeJPNJhWU7FBS6qzRjJ1IGf+ru8lSMcOSV3frBU
lPruJab1JnpW0rSlQC1kfbe65o6V1302MJ4K1NQglVri50iub/Myq31QA5GrXOSzdFpumJ7Q9IHd
tLwIO4+CPp2ijdvE+UNuTYI4L/wZT97Kq4Nf26Q9TuZpfrrKkzdjhAxL1gNZ2nVHvtb87nbZa6dp
WpOhuYO/D6jBrV7FKlJuiPamJhFjN5Wp3LJ9ZSw632fuFVIVP/QpiUmdg2emLlDrW/M9ao6AfKpf
8paQMcEe0JqYgmnAESPsaag0NVTODtikWmzqTrc7S27pKHir57FPxe4XOHLXgVE5bC0zF9jWY1ht
WU9HgcwwoAvONgsTGjfRNwtEeTjoGMRst+xrNkj3btC+rMMseVlmJI16NARB0VoulS/3aby8Ow5+
sWr5mZAFgPokXR7dgemZIOoP5fYlS3KoCbp1n7XgdQf5vnBO65L+NgoFhD/Y5tfSeA7kXCDuk5vs
vZmwodgNmIK267OXWmbZyXTuVIIZjMZ8u2g3OeddHRzb3iF2QBWPunSZkaWS4WPBYbNG06tOmScA
OXYQE/Ykripny5K3f0y5ZTcCuudu1RHg9DxG36fBjr8jl9WvoFD1Za3dFAek1+171U7LXRqio/C8
asLaG04wZMaoys+ZyxuT4/MI7ZLtTGUORVJwAFHLdcMvGU5iG7D0uwvyJCGnPcBEqqRtdpFR6m5V
+XOxuBZ4qfhZl/F6Y2wM9R8+Kayqz3ZJv7UD73yQ8s0OqE6RZQHkjevfVZMV21wxdarC+ctWyD9s
Hl6IHF93nj+9o234KJLQwFSTBlHT9bnpe+LHdPO7yXqS3yeizkIqksCyGwp6kR09Z4l2o16YB67+
jzrzHB5Z/vxwHG/mfHlWTgG1l03nPgx8uH5euTW+R5ud12fHWA7xGO0V3HYGa97wMRCfyqK/27tZ
fF4D3556J3sTNPIHRIj7obLtnnUh9kePsn3yl/I4/KNzYTimIag1aRTQSjj3LSG7BxsaOlGDQKYm
LLjJ+aaqiBMyAJQ6MdZBs0dRp0I33k0u9pw2kr+mPH0QYs4IZC3wA8aDfBi9EfOQTDAQqhUYp8y5
Zt6pj4f8wWEWtgvI29tmwWrQaFZt5W8jqXhBBA6RoG2mkWz0w+Mwt29hJ2dO37p2yh2fra4Oyg6a
oWs2kEMXFix5vNHzm6M0RdPulUasvPHUdZsU0pvDTRYyPGkZedvMG5B+XcfYuadpW6v+ZvB78oUb
khhS8G52UCj5apYfYxhchp61FafOrWmjQ59ThQcmtYekjYdkYwoJY6inEPIYqxiIoZuIrnAHJHrv
N/OJHeSHccJfTT9xu0bdsO275M0fNLdV8gJJ8bHO3hhCPCZTgxcUte1uWhP4GjWuXicRNwvyN4RZ
pH/4ueiuf0yVw6OEesxyLGUC5RDUZYfbMekZaTRfMk2OzMOZOcn6vpUC3EkRYa1yRgyESNWSdEH1
PR9Vl7yqgGalsv6XM5t30kHuYUhW+5BeianFOqXbles1ookCvJKbTzNbejnm70sTY0K1yVsU6Beg
zJuon9Yd83dGuMkeBvNxzKkpM/2jyQ3GQ9EC7YZ5vBsREpYihnOVdu8oVvajAUpRpveTcb+XwH9W
i3fXBykoBquR+K5jtq0D89AiMkoiu5tFsJ96BVqvq55rwoH31YjUkk/8F/nsg1vmgKtS81TNs0+M
M2ECtiFHoRRQikg+zmx8ThUKNVlSolWV+Rk0ltPIYJlc2tt0CNi6LUyfenMJ8h9NQB4kA5qT0ybQ
gesdn+yDpfNrqv/MK10vjVPuNFuhvrNy5NWV+HAwivymi8Tn3OXPXQQdxM2CHe/oc8YEVfv6RFd5
My3qh2ftvtN239uJORIYjzF+noYyh/o33lehi8QTszzjAe6aW/qWo+yLHzC98eEiKLmtCZ8epYdU
c7nNPXHbRHl+TPLoxS6In7Tfncd0bQ8DGixaSIs2oyj/1Gn2t5fNX2ewl1SKR4ryj6qoz16fXWfZ
wXvmXsORo3RCSiYo3a2DciWqvPkujkKkvJKKT/jzG0mWTxRhI2BDSBv5ek4aUJIDo0436rrwUM5h
zIVh9LutXPvoiwIw2UiIIyMc8zX4IV3BNA3PMuvTF84oVtTVXFTbVUDX6hXr+dHjHgz6ZidKh1n/
Eqtd60QTpB5nDP9qIItvSaayQ2UHpnT+OG7byW3m25T4WCu7YO+v7ZtfWItw1kMrx85XTYgjZjci
qKopza6NPYScVd4eTdi7u2sLX8R5uk3T6DvN5uGla5mSbqY8BLdRSyJyMZ/AlrESplTBn1uCPw5z
ezsqA1kNsF3RbpHILAT4MpWp594cA+H+YFpKFjMVPJHu66ONAo6I/pr03Zbfuo6SxzjoP61gpeOm
UKlzAMS8RjX6tLg8uCMs+Vy4cLV9uBVreGfRGiCF2K+sfkYRobjuVf9CDiWezLzhyRPzhqAT8By9
89vvi3jXhinbeo1WbZF9B9XSw5QfJ0eE0kd3sZhKfZujq5Xfio7pwWTiNUrzJ9j895my30wy5d7r
BmdvRR7xF2dM/649UBBlvyeE7Rj2Qe6uuf8Yltl7tIrbOulfdA/eqZ+2leyux6Tb/GybfEsezNZC
cGaJyopFZVN1alT/SSuON3XRTAKYyx6DcnJ+lZZzPGn94dAPAR79YXAKtHQh7E6E1Az7Yv10ZcDv
OOPb81zlN7XrwGRZ8zvcD5BcEUU7HRLbMg2rm3zEYtLRDW6nMv50HOfNhv2ju0YYyglDbxvyDGYV
yq3sFgJ2JL5lywZWEOACNbbC0evTYtjkiQphx2oFmEkevDR1gmR6MbvMaT+yVn8PVUO9BvST/rSx
kAYyWZK7x/MqxguhC9BcyMY56Hra15Y3OpN3YsTLED++ZNdJIXoue2weQbZGWz9ueJ0LdbLOvM9t
e/DGFMiAz863t4k96IFg1Dho9nznp3IdhlvVMSEvU+cBlurJEcFH06IU1YQ8HgqdXWwwmXtnLb9U
Mb51c7Tejjq+4qNLgpAm0n56OT5HVXsgy73b1jqHJ91WPCWuOKi+ivaScQlLP/KFbYrgYDLD2fWm
T5Tm3Gb8mG6T8uftYq/G0SsaPN1pGZ3LEXP91IYbdKvpC/FHhAQo+4maBoNsUV+IODrMVZgi6xEL
8Q3Ox6onPvFEZpDHnmWzpkFEc1jkR64GpP44Lj8X4f7JVTC+kMSDpaHVHMiVD7hhRR6yLhT3LdfX
7ZuzLOmqgsYhubiylyLPgmcfNwBR51rypmF/vVWI9yExr8n1iHubVQ44+1qBaArvLn7XjZrYk9Gv
VknFGn3grTgwwmDptE475p23dZf7qL2GU+iQlb4WVCmL27zS9j5VTdgA2K39o15Z2EWtdOAncAeA
hJramu5e5+RjTKZ30dE5nuBfnIQP+IS/KTvz3dvkUPQRkuYU+Wb7RTYO0rp58Mj1NSLKGKxi5pTn
Or8OutypmnYBYneMQVWj/Ee/dmV1v4Ydv6S1C64ZJxNm2w+TW7wuPrPJ/VLhQjmx6E+ivSfbK4wf
+i6PS8B6vMIJhT9+mtafkR+t3X7svD7ceyEN017ORGgg9whhysRZVz2aymn+mImKxhl6Du1h5Ife
FTJa9T6SlHSYbSoeRZ1QXNBBleWfsFjK9r1deL6xXSArgrVdTNOfpta86j3EYDerJ6z6UExaa3aB
78xFue7ZNF7/mY1oLttgrVZGz5JqqR08J4CWfs0hYez3W0yBzwKnpB7vNJvf1HRNc7fksVEndkIo
jLxsTb4y1fK5ltBYfigy91+DN5br9+wbE38v6E7e8zmFpyt4BvhYJNDd2IzS9NnMXgfGxTbVfeBd
kdheWXcQbUy63rtTUotdTJHeHsM5CyAO1TM2EIRYqDViuqRq6ykMPC/SMxCj0mhSBzPlcXnDO3Ph
ult3Tg+kkazRBb9ukpwr68bTF7VeAewMaSeBl3Xjxps5iWfns9RF726WkLUiD+oYuswZcuZvjrYQ
3ZVlHbwrENfvBZKxCrFGn1KTqcAes7VGzZ/q2XsVUZoUe7wdHnmzdeuMA5zhqbjvw8jJb5Np1siG
cAA2vxnH5MsxZyyDwKgMJwrbnByrgEFs1Zr0xFa9KrHtzoN6lHinmhfthCElFavi5akjaGM9aYHg
flcP5OacMpESqD5HWOQYi7DrSPsS2XWlAsfdOqu7yP3izeabAVY7U2jFvXufE7sFxQDmMiNrt/Ld
Zy9c5eeYqXndB8OEWCHQ7H6ffOXULTq6cj7EWajYheYakIkaPH83XWWjJ3fSuUIKU68pjd3Ud2DH
hfEjLB50GP6jh5jdPIe1DQVUrYJvhk0xD+PUx110F9HE3VqEuHCe1tqn61/61ewcxG8x6626dB6L
lor9rvKjkJ9F0sO5c1vr30on7KIHG9a8PjjQ0UUnXmfmm8pCQd66RjNXdXKEADC6Uw4OFIT5C7xk
JjBuFcIFVVku2ZbVtrsf3D4+l0h7fjtrP/HGlFl3w05hvkOsf19Ceo83vP8QnBjHjGAdGp1vu6Xt
WSXKdXyzTicoEiq0bEz5HLT8GVzsjcfY+mT6xmCOSzNgQrqF86qvG8t4KXgd1gydN0s+spZFGtFS
BsmsLGBQhV7zC7GI96soeaVsAvOPEpOKytmJYJTivZfGVQf6s6S/96uyAKqxGtzdWc/VuTQcZdcJ
ZP83aLWFHVMg8d7O7oJKrUTLG9zGEDI+HImJYVPYCHtHPi9odDIdT0C1yV5g8u83NaK+cjTypo8L
TA1T6CzPMsxfq2JBl7v4WMtmYuJmvz+1YTP/zfi91UPLsIRJW17TrSjRmZRmmE0VxkzxqplyDIi0
Kjnu/X51LL6IQjGvkCL/jhayFjcEiySbqfXin01V95fFJPoihcNAJ/dLFnKMrxgvLdn6FpULj3Ki
q9F/XEo+zpYdV30ryzkOd2Upxu/O95Gbq2WqQUmg8rsRdYNHx4ZhhAlONuOJgqFiGaNdDk93yarT
lKsKrn4UoN2iZHb0Fok8q1dR+FxftCMcnR6SKiwO/wjeCZa5a9fGQ6Kg25S1h7rq2dd0gRA0zMMD
tmaOSLYqb+OoMbwEvg73GpT4cFOs/0PdeTTHjazp+hfhRgJIJIDNXZRDFZ3oRInaIEQZeO/x6+8D
dcc5ZLGCFd1ndRcTM9OSmEyk+8xrEPteu+UYAbN1Wu3Rgi+Eup1pmnvfzMKrlnrvbSFgP0mSA6Sp
wB9Uu9bO9EdcsLqeXxaDiY2upYfGH6aHLiz0WwoZ1MrLikLluhY5urRpVAaHQjc5mvgEtpL6FBU2
T3U5N1uVBf0nMFnFV3C2XCHUk5qEWoUksjTFjFvIPATcj2RPfrnOssn8BfHERPKsjuS6jRK938T+
pLkUJkBydxGdPKo9eb0rMZC6qqPZaTF/nIpDpqv+q+odEOy6pfMO1SN15aIoeHALh3UaCzV8q1UR
I2IjM6cgB7GsYfGLba7DSYkXIE7E/EjMU7mQYfAJaA3/THJLQHQZRQEO08U4aFX5vfidATleuxGs
8rU/6JB0nThy5CqYKWduuV7GehflMMdWE9TKeJV2bq+2ZU4cciGcTAM9wmlYJWGjfU/nuH9u4hEU
rzOMt7CcHWdDfJ8+0S1MkePTG4CeQgMpSos3kDdJp7jDdTFKf1M2hfNbNGV707uwxQh9S+BQDQ+n
qU9tDp8ic577YiwfQT9115ENbbnG6TlYQ05gL2VGCnE1Chr10OQKrCfYPxh8OEZ/9+dIfgVcx9/N
DSKIW4csK9wILnaaLr4W3rt1WYBDaOz00Q+bK9mmTbslAydOb9rxMccg6avbVNS4hJ1JQCZJmKJj
Joz8btSEeLFSAAdp32UvkdIrinUWjG0t0Umi2rmk5pN22T2NE4B2QiuRf+sH7MKSUvaHpqvV76gs
CaQmLJRWbTYYeGWN6ROo1BAKkoUBhD/MoHIy0eOjPuij9dClFX6jki7LDbWXfmsMZcWMzHC4J8t9
bFPL4LKSAxjm1prix6n2819dn37vwMNvFfW3eTv39wT8wa3Ba3Tn0DJMkM6vwYWPkQuDO3Qh49YK
FxuaooBL/Hhr2lV4W+Hsc2UWuLonqR3bYKi0FrudFGe0IdTDH1Hg+kBGZFN8jtKItBJ9dOR+yMwh
AfcO74o+13cgJJyfTDu4k6YPtqgNCu3KKhvxue7s6EcB2ARNW9nhFtrTEabDZ1ut3MDx7Q6RQ8Wc
aECLdmFARRckoWBrx6nkSTPwgEUfsp5UBoBlrm9iEgrsaYBAjx42G1w4f/ElZqfrO880Cc2lnum3
hlpsyIj22PcY1+foyNhZvDadlG7D1LgBSu5tbv2mN6990gOsSn/QG6bo/eff9ZFL3xYuSLUBSDFf
Auxyv3VRq/8QM2y0DUW58j4MO7eGG2/WlE6AGx0STXBnRGPGDZPmJtvYByDqmb4J0qaxwfI3ccXj
U/BCAzey+GtiOU9pkBdAMQ0YvoagsT80sH+x29GAXFWkMYE/EnCHTdDx06kQAHgvdAsUShwnLzV4
mo2lx9alqBS3bi9TbChCymEXeaU5RK2AtX6MU282u7az0nydQRf4RWLhXxeQjzd2NE47EdgJ9vNV
tyZsoAtozxQaV6NIHAg52sinLImZK6qjeexlrtE3qwZeLioroZm+DDk5+4ZuApQijJPsnV6gi7d1
KXX/BqNsqJUZ6Opp4CBzlelpNcDWtSXaLIYdjg+NYRt078wc8R9sj6uNO4je+Nn++VhtO4fzEzWU
9IkDbIFDJBUJVnbajpRcffhY+ax3vJ3Ez6p2cviJKV8EGx494/90/Gtg4tpGDNie5q473tYCK7t4
BSQaAgK/G1IDSVZAKcviIHc/KycIPJjm8sEo6JmO3Wg9hcokuMyIusQqJpf7KvUxh9MoHUBLqg3v
wmacbwBXGXfDrIJ6I9p8AatDHI3uFBBZfyUtgYGwqwWESPUUhnd25+oYZbXZvMM9tvya0i56Cl0b
RkFUf8bNhB6hUyU/9bkKeI0BUFPXRV5ZL4jYIwFcFcJYbfCvFSzdCk59usvRVaBCJnq2Sz6lnJ/Z
J7dbFQXNwFUxF929nk31RVnL6IYG5w8d0Q803wLdReK2R3DjqTCSSW3ha7Cg+NHwjiR1a8i9cEOt
3v71+g9RB8waNiZHKwLbvinlNN7OXYjajuPX7PCeCkuPiDm7dOWOFhml/Yfy5i5PzXXeaI25y9gp
9QrVAYrLf34A9W9ORAExF7RBXDTjraoCQi7TXTI3nPJ4pAaj4L/IceTgJ4nLvoQ7r4v1qIpQa9dA
ssRLsuwVAPawGy0hpl2r5ti4VriXJdft5Iz+btaldWl1uMPAkun5QIlf8UNgfPJADe00JnuzTit3
i3iIBSJj7siMjXbok30Zjvz9v24BWjG+unBQEwhIkJIKuYBaJlA9/1xgMAzsCcljs4+ctd8OgOW6
UOLZjQ+3wWCgY8HCFAVDKttKZmwRZho3HX62XSHFHvgmUHqgCloL/mygnpZczFZCLtGDrBOQEVWG
BTHEX2r6a+dPQNhw+YjPWTsn5SXFATO7BZrmxuu2A4yI2xaruwvQxXH3bqja2tPVAoUcOKgerrlc
XtPMuQDknCZPWhZVzZqKL5pkDcAedjUQzV9uzXuKK45uIA7StwqxvpZAajVV/owQbUhetY5UxEpO
okzxx5pGPd7jYlcgRq0lebjRtKL+wh5SlDOL0Qq2Yzp21KT8GgCKqSgirQ3pBg8tDowEM20bXJRR
HsGKUI2AYh0lEDkqw5jwErSARK9mPDY1L9QjaOgrMIFG+9kiA0E+jUI3jctKAZJCb4CdE9t9+vTX
GtaU35td2gRJt+/zROAkyN9GPRRi0g96k73pUQOiHSzMprk1IivtuFWcFo2DUAjwK90IJwjHSAsL
bNNFVBHnxvKOfMG3PTVGAl7CkGU/TEVpkzt/mrK1MU8UWq2hFY9BXsvqYQSY41+Q2bP9ZD3SfQEP
lTw1psuWj6i8oHaN9+mBt2swPgGx8FG0ViHiHJQVsc4kuobC73Zj7u6bUTe/EeU7X5PK38aOBnwq
glmzAHm1ILjXSvbeEORPQWSMPCHpTT9IOB4maQ+liJU7ZcF9ENPAhmTWAlRqfxu1+wxzkBvRsnis
d60Yv/xh7C2aUcGv4vYveiDqaEdiaa//3//7v4hTvflB/x+Z6yx85v9INb0TsFr9SqP51xv5Kv7+
X+pVmmP/H+kKcyHy/qXKBtvzL/kqqvH/xzAsW7lCGi7uXfzJ3/JVusM/knAzlzqYaWF+/B/nHB35
KmTe2KLu4nyMBtQ/UK96yzS1LCpLePC4BvxPfhYYyrfs1s4Acq1M0XgtFSAHmyjSjYugms8QPd/y
mP8eRlfCtRwU72Bpvx1mmivX5TA1Xqdpl0ULzWfCTPGnOYa3YFrOOITobzmlf49mCUaysH2W7tFo
CVPSfWNRn6ntm0B3YHxVw9dIs+u1nRHS1JKmaiJQl5kAmTrhbdxr3zCMfchtimFzeBjre6nCBCGR
5kW47mPbaE+v9sffx+iNOfpbRvPfvyPcapQm+fhET2+/iD7QDh3dsfF8F0TCpFtrszTRsBY6ZYFU
ewj16pEC1t4KtPsyMQjltBI4Wzze0ru4IkUhfA3pYVjUP8KKrFkbszOLZrxVG/vrd2SP6Th7LSRd
64iGHEqrmBNVNZ5py27lg5mDFIDjY4gtYkxALuEIA4lwSkKeOR6v6Wi1KxMXv9HM9jWdh7XQuuew
rr4RcWJymZNIo7pnC9/Yfvw5T604lPVFCUCYCLEdKftpFipxqc3XDAyZeSUo1G0U4YRggidKCpea
itLBy9T08edBnGFrL0v1Xx71359JkaMrW2Jb/ofi/IpHLToHJ2q/pEddRx5dOc6R9vzx/I6PKYGP
jgYj+1lhZm7+cb96NQQE6kiGZozPonAuu6nZR1bi6YhRfTyMfrzif8YxEXMQnBxHOEe7UrXEm3FO
ux0Bk19B7pTXlIOor5tpvrEyG8VlekqbiFh1M0cBzbu4vv/4V1gk+958zeVXoFckuP4EAFi5/Pmr
qVpZbgMD0WovoSJ/lUTY/NZZ2b84w0RsuDjNXwTtMH2JyghEnubrz6RmckXjxbmiI1IioQ/K4ldf
pglC+HbhrK2MZvo8qQGjTX7UTlla822sEUWu3JuysrNrK7eJkBfts3iGyCL1lYhI5JK+1D0aVUBJ
NZLVxfsb+gK9kGI3kth+Lmhnr9o4uHJxOdvza1xposY6IUHgycdH9FG2BEejE8NOlh0ER7/45JTI
K9G0F3DXYoRsa0jojQihWWvpdgAT0E4gagfif+p/tO+A3n5B1SCBconldyDHF5nBgtEBCaNchLkQ
dofGYMCRaN0ryw3PHCzzrRQEO47lsCQXt7SRXeC9eLscRdY5hNwNdhqVH26NGDhSFw8gZYv53ubW
yofovg3dyIN5AuK5LMPOs4mVDmFlil9U2p66zhw+DZ0JJ5KdDfwws7HPpuIDogn0bB9cNz0upTXI
PWgHgfZlrPnDsoZGSwk/+BbE4EhxCt3ziFgbei0zPWDn98fb7tQBo4hh6gg9CFZrORivdt0U0IKY
m7TmAmm0z2kQtdfB3DxWXfrr44GO7/0/35On2xQG/wOJ8+1AA6UI2J3E8qVIkz1laI0MYsSifNUJ
bq20w960b9LnmH1wRkTj1ByVYUrURBzT5ni/HVqYRa2XbVl7DQSuX1XjXIdq1J996CtnRjp+7pmk
NOAj07nitno3kj83Vgvur8Ty0b61OggSZSofAsIMOctbjD1//uOPSp5hgvIyBPCOPxoxr1ZP13o/
HxJRe6KN5LYx7Qt9nJGNo7BAK+5aJvq6RS/p40FPfE4GtYWwdcdYVvPt56TAG6dUxWsvC7CGd1V8
JYdwWhlyzM+MdOpaVobBwtnC0g1OyduhaKk4YK+r2jPs8lcwJd9Ne8DhzurWvYvRrjWMh6Frf1ei
yUFRJz/+xURNBNakS4HHON6yqnJ6u3bZN7UJc8eyrtXCxa3GM7M8sWmUIRHyIUpGvEweTdLtqAP5
2Ip78PD7HUqhT1GN18hUIueQ6o+lnrvrjyemLz/y9cvNPlWGbfFmK1StlLUs8et9o4MIHGut8ozW
tb6oIKVw3xzCyOX2ndL7aaJTq5l4PNPjNbaOUcfPkLi2Q6uKnaWG+RBOpbo580udeIOVsdhmKgSZ
30evqtNKB0ETFhtFDxDRLhyI6Xvp/qjHHKrsDIFDiu7Wco1mNbROcybqO7kMaA5JA8UJTDuNt99k
kSUAqwmv1hri+9YdPD+brrAKv0Fs84VGQrD5eL5/1vVoEXjqLSRgUIcmfjtahKRvEOLLw9IDhpMc
pNZcAQ6hLNxYL2YCoDqCmbdyxqW6D5t3bjZ5klzqEyowNL+zdWK7SPnZUB6DAZYUvEUaoa1tWvRP
oDrW8Q8py6Vl1GwDbWjAD5qoiTT1g52A/U/aZ7ucccmZ9c9m0mGpoLs3s51oHugagCBF+L00DYyJ
YtRIkUe85LaDjyKTBXKfhABSqTTado23IuWtTR9VDx9/HmP53u8+Dw8SS4EkkC2P1sNKpSrd0Qd5
AD9iLWxNrow6lLuyoWk4F9aFnDoArL4AgkhBL9SM6lsKRJD65PwgQrlpAWdtkfk5WHMRb3W7kHyM
Sq7jSD7DWkYyP4jcXaFgyX38q5/YSQgzGzDuOcwgvo8Wtg2sCCGBEjNNNQZAzdOZsu+MBWAzBldO
yap2EHmvPx70XfLHriVbIbNy0WV27WOXyDSF01QDFfTqQWIxNkKZRK8QxEVOBKJSJCaiOUPqDlLh
rkwjHU6NLLwYpUVAtOZnlJleYNI/db2PyZ+Y7+JSyYsRAv9WFK525rAdKW0t4ZUulg9EydDGwlse
vcllg5ym3UkMoYC21W38aOY+6oVQUteVCMblP/NrtqgwpRAyza7K9oMx6GfO4HH6xG+hS4c6AB+N
hE8cBXljXIFzdobcA7l8mU7iRogQ/WG8uUJ9k0/u1RDBPqNLdWaHvH/YTIEQvC0JFaRrsFfeXjZW
PUaW30fYSHUlXCbd9coQ0ZRpqdoFL7UfPrBLge1112l7Zs7vnu+joY/mXDUR1CQBosdop33ij4ep
IAov+zMrfGaY48DS6UFZ2VXCIXD7a6RtCVEazyjO3drvXrJlNmDIbO5R7gm1/PmrlywQmeoA8Rfe
MMr64KuquEx1mW3PHK53b9MyDOIUS+HJMBxDvR3GoG2HlzMKRNWIfUQrH0Ilb0Dpv/SuewsMCNOm
NLis6mpvdM6/Gtx0uARt3bTdRVP+9RzLtAd1NAQMXmrI7Jh3nR//nJIWGYHye9VWhyAOQa3UjzmN
/DMTf5cGLRN/NfbRxGMNAHgYMHYQdTsLEn+tlnpH6RWT2uR9/1hJsIuO9jg25RVeC2cOyrurdBle
6oiyUCWkHnf0CAS5Pc4Dephe77yEsJ/rLLgcKjCA8Z7uwJnBlrm8eXGOBjsKbGcURVUCrh8ocw3F
0UBnqFv02on90v9xqKNt6wtScHoVudcIGIxDhi4LkCRa44S2H6/g6UlZdLmUQvVfHd00puzKSukc
kK6F6F4q+nEkXOjY2vN0YyjoPf9ivOV+50Qaru0cVaQy8nqLyhBO027d7SIDsY4amZcd/TZQaSMQ
oP9tvKMdYg9J3xkII3pRUN7a+nDd1Hi1OPTYjHb/b4YiSEeuj9N+nI3Ek0tPOPZzT4+op5WOvHGb
Ao3rDE/c5FxJ6l2+vGxGonOYOILk4HjdGs3Ifddd5jXBeFMKQ9Ra3aCDsW2q+QDybJVo5uePJ/j+
Vab+ZQFM+1OIMsDEvr1pZC000frL4iHuVEyGtmn88KWt0OkPyoMms6sqxHI9AFaTt/ZD2tdnkoDl
Kjs6gm9+gaNz0clSgoTjvFcRxetU7SVxfuoM9x9P9MSrwRY1UPiE40D4fRR9pJWaQenycRt4uhfE
5sDrk+7c1qRt8X46ktI/cRmRoP6nmfH65m5a4FlFQgyLJMy3KBLoDMQZPn6GAo2eb5tBhCgpjcjL
mNOPqYwpgVCV2sBvNDfVKB4SrfrtFNS/I8foPduJ60PbjXCgqvIBRQu1QzxlPxm43hbmNSC7uymH
FhFHajz0eoi/WQSzL0R9Amj7CFVAdxFQM7BVRkbyaioCzO6iedwBFZaXfpYDtjcRGl1DmyrwvfPZ
55ScAI8AgI28BneL30Uvgn2dhtZV0Uf0I7XbvkPVEbYLTsIw09ZgIi70Dk3FuTcvfVS+d33jdrdz
jqdD7yb7vtZxZ7WZfZLNP8s2kTcVEnBBVuNmReWksmpQE1mL3Z3UPqNQkV6xSN8gS48PrbJwyXKD
eWWY5bwfgxoxqsm396oEVWdAoD0MKDbQuW0XMnV82c24kZcpPcNMI11Ju+ouhLDldbntf5Iy0z16
TcjXKCqV0iJrUnqL0TDy6JEvnsumexzAja3M3EAlRj8kejmVZMiGtasbxBUpitvPIeOuI8torjLb
bNdmoE3XUyIGKPSzf0fbtadVG9cXlJxwm+WEXYS1wJ9SJHS0wyT5pc0mOHtjQr6tJvTsWlBvXVBv
0ZUDNBUY8dUCeUUXUB5qgYS7VK04DHlwBSy82VtZOiAeofeII+gP5hR897MBu/rhIdLN4SLS7WzV
wzFbt07yI5cphJi5fikQ2GHa4AJdkBiunFswSeniN4HlLxW6LVx4vF+dBD4OVbU9GBDU82N9j6r5
2jVMpAXdCYvGOLY2FF/MvabyT+6IOuxq8PvQi6C3ItJUWF+nUkK6HYO4u6TEPUIMMf1dGrczjF+j
GLZZHV5Av20+65SK6euDsXJt9GD0DKaHPcsCzelm3GdYIyF5UoHtCIqvhQNnOTDjZD04w3DntD0U
TsPsDlrjg+qexJdBC6yLwAiS29ovTQT4OkBjDfoFGhTqK+VooLqkHL6BhYy9nA/fbAW1NHPX50pU
+36ETqyA9tebdkDmZaX708pFnsWwg3DXIyB71+Wd4QGFgJmukPxKewtNaw1ZJGsuy8uMbs0BK5St
1TSxF0Mi458XT7aAaZ8NxXcLLMLBj6178ujkibanMFY9fcRDBWnxewhTbBsbtumv8qkZflkhuuiQ
/0GYwnavBjgPkwbbJu4ewanu7dLAohM60sKnKbVhnYFF2aUomV6MhvUMdkm/rAQ4yq5MccCw7fkT
rTUoLYG262rWBCINGXLVdDUocTK2VTHhPZPPMKpSvdK4UrRhuDKC4HsrBoV0GO9rZlqIz6HbN39q
S5o0uIKCrpGkPTd2htRfCWMesSB9AnUCLxF44Yy2hOXAwVqXRkOhP8DfwIMENyABVI+22NqI+nyC
C95f25nbXzQ6Z2anx12+zZTWPEQTcoXQzxADGDIZ/RgL/5MdOjCwemC7QJgxZEEN9k7rhUKLvuAm
mxD7QDl0OPRDc2OGyEz4Vf7T6rQRf9AwCrZl5WIxokUWnAA/9dVBb6yg8YqkHm6s3LpP4FA2LRm0
SxXmMknQUcxKX24quBsYgXxKuviWht/doMtd6Jdfyjr+ieYTHFIXm+w0vXECsbcRc5VzOSHeo4qN
DbVx3dX6F22eKcsICpmdE0NUTfGLp1jtzU1x6aj0bhaoFILAzuFdQ9ck//hKVQ+ScK7aXSL0Lwjz
YNFK4LOeAvPWQSFpNfad7oFav2314idKRT4QmAk37SE46CAz1zw5T0bKfwb185uBYCzREGqr/tIv
o895JzeD+aVvQX+xfF8alX0JBTl572gkyaK8H9z2IXGwH8kQCUva4sqJ7O2gSVoH1X3fyheU1sHZ
4h/iz9NVpyLoY3KnT+4dEo0csSe3g7WrweNIi3znON11roIL28nR13RhREOQt8BmxxGUqvBq8RDx
2+xX3PMB3acQJBzCL5/zPNq5ujogKPLbjwMvzprrIA2xYuq2o9P9Emn+GczIBrGV4WJOjIvEWaJ4
ReslNh9sXbvk9V/rJKVTZHmmIW7M4BlJlJRjHn7pS3UNOxyxnyGu1kOS3xrmvHcVd8EYpPm9pnPS
kzl7Qp4L7SXH063iU4Q+iupba4Ws7I+w93tu1+AGiOfi3fCsSbh9yVgcuGdWneN840x9S3qkAW0M
EEc9f3Ep+MF3vBR17SB8d698tdP0EZx9ARosU9d1q8P87dmOA/49UyovWrQq9ib/YTT94jYOQhxL
pQUuFTmzxOq3EQHJJndbFMcA/62lM3uyau6TfITu2/QXVS5ypFCbIVBQXlQfNV+ncOyju0VCrS7u
cEYZwy2dRrUL8EW6oIL5++Mw7FQZZIGH4AWLHDeB31Gy4I/wg2B1UIYy6qvFmyUf6JY5z8bwaTIE
PNvsKZDIujjRuZz6RGLpskV0GgsUnPXjNKVCa0RjGxVe09RrN3T2aath8IT89XDj+uoWtinc22Ct
GlggifqlR9bFVNt3rW5fzs13kWobjHI+/hzvolKq8ibhKDVhulRUM95G35PSAqI/pN4wV7kwquJL
Ffdnhng37WUI+kR0NBTZynHLPlBxl/rzUHnBUkqV8NXXBhrJu0GfvgYiuOy0MwOeKEu+GdE+CrUB
2/Lo5xMjFiiewOXsP0HwjVF86b83VmmM29oGq4vkhbWxB+IZmvsA9J/7xoDaVO7d2Bo9326+95mB
EouW8fcxSYrt6NfHX/9d6sGnwaOEXu+i5EVicPT1G53z0HcI7Wnxk50ivGlWN1Yc3v1vwxzlqwnx
tVIQTT12lthobbIOUvC7vhjOFRnfZf5HEzraTkVaI6cCYtGDNf6D+2mb9dqntFNPbXZu574/yMtY
S+fTtizO1Z8/f1WGG2yk65C8q7zYLFDVlldJR9RXJ/pN41jXwkkPWpLuRUTFGRrVP83mGFzRcaXk
ILGsOJbSH8YoGkTJFssgFG1z5fQvTTaWXz9euFOn8/UoR6lp0UajEQai8ianX4Me26I9eAaG8i5d
JOXH5xHnA1qBBIhHe2MkFvebysRdtkOIrhieiajvUS+8tUP/QUAx3FhucK5nfXLtYFry5RgVQulR
QThXiKfMpV16/jzqnpaPwXae7nOADofRph3mR7RfVIOgUZ6aB1+Xjx9/2PdVB9aPDi/z1vF+4AS+
PXmI8fqjMWasX6l/g2jwRQuRN6QUt9aD7PNYJc+yjH63BmapbQJaPsO64eNfwT1x+EFPUdmhSAbo
Sx3dUgXkI3RTELosUL/y5jr9Fc36fZ+Ta9cWGkM9sNi1Zad3aP+ZF1mWDF7bG9swkvZ2BLm0AV6X
3EEqCD29yi/gA+E0j+bZbnQBhpdIt1M4TmDNI2+5dKvqYr5BmzfYtb320NRhc6kHw9Ok1T0BhHWJ
6DHukG1TbCodYXnygAgjgB4mMQLyaZXPX7soAuUTRKhiaygsZKwYVO1pA+Ea52rDhxpRJqi1mcnD
EKbpRhXytqztQxwW4QW6WAMFQKnDLMyuc6hhV3JJR40ZNZw2eBz7FEJ1Yl6M9XhFrcD0kJuuSG3x
iMiQ0oFqgRaJBG0mYTU02xhm047c5wG+nbGbtEAd/Nn8FI5ovTVFlONMN8Dznl1sYwofxbka64UZ
T05sGq56lBN2k9DUWpUdaYwO0Uk2LcIZtaMt0LXfmWW/RE1yY+bTAQYYaXqDAo9e1NZlp+vaoQjk
7uP9cOKZdASwA902ljaVODrrfkzPLBPoQ7cDuoUzPKgV+eedaCK0qOJ7/tXqnw8IBIceBu3nBT3y
9gjYjj1qcViVXt65EyxvJ0BaQmx9HbesuY/WmMidmeI7kCMYADoahgnMlm47diRvh5R1mE7YRtKg
mStjU1kTGYhjxciEoAaA7Od38OgUrvrE3ZaudYfV06+yaK/41fLrwCjRgijD9IACN0kd1JxPVpvn
L1IzzF0HAB7+SQpz8uOvdOqmoA3CNcEtpXNUjy7ICT7o5LpB6TVlhoRLedEBRb+A0bqIjmAs56Cu
7cdzvHEr43evOQ+yHrozd8WJq8KxBBGCTexI/3DZO6+eOjlUCNR3dsFrk61xFwSF3iK2MGOQ+vFs
l032phbKAin0EInSmDIg4rcDmU1ZdkMx0qhLsm8qtnZAUM6UW5er/d0QlCWphEpd0Yd8OwT4taqL
675YRBGemqFGGT/PnxB/gFFLCrZEPyow7+zGas5M7tRTR7WOmAHrG8d89+gkceqasEI9CP5LevYr
Lf1Hq8lu0ZS4tQprgjXWn2mRLzv63Wyp3FsLwAQU4dHKJQ5WDoK82EsSBGMnf36orGxrR4gbSn84
M9ipTwu0HITwgn9/h3frptSnyOaWXmqpWyS/k7VEyzIx1WVpF5eatB/MSj3Eofj28a459WFdYSt6
lDq+UceNdQsCTqFJHVQJngZ6s6U0BH+2iGA/VfrWmvBBxdfgy8eDvjsTHEgD2balnb00RpZf6tWZ
QKgP4oaDJkSAF9VgdCjE5msNNOjHw7ybG8NYXJEuWD4BiPDoWk4SA89CBBxI2bEfigx4/9Q3ZhQr
IPj24aaozkE53k9MkCtJYRscDjKD5c9fTUyKsAIbTN93sNTB0fs1bYLrWbPO3CnvdubSdxEYM0je
G9M8xm5A4BQ5D2XhIUtxgecX7tUaaMh6JyrjzMF7H+79GQtcisDiTIdOdjQleNyoezGWvYiWKn+n
pu9G/iSbElvXHE/R0JSbCVBM6Zx75d6dibdDHwMxYQT6edTyNZHmuAwi9ijCPBQty8OAIBKUroZX
z76Aenv4eOOc/r7/mfNxbtfADK2zISzguLqPet3srLyEzpgjrttefDzUqR1D89OhtkDjh4To7ecd
ob4ha0vDXMtpkpn6Hc2VdeF0Z+z/lh/z5i5bPqWOJTyoSNZRHG3MwCh06ILMqBtQH3K/GOnABWPu
wyZBV90+k5ic2jQ4J0DLIc1zwO0cHXChYHCXaNV4VI4ulOgvsqLX9pAJX+YalTQCVyTmJ/NzUIUX
Cqerf/xNGZQ4xZGwf2zn6JmC9p6gcVOwfDPUctVOyS62VYTekC7PnMT3V4yAe7QgDeDvEWUcnY6p
bPpohOHvhQijQcyE9pplRg9saoj2iUXKPiOOiWZnqx4+nuS75958PTLiEm83TqnhWbuozXl24xyW
t8J3pPfxECeOwdK9ZhlxEyTTPFrFYFZVOkecP3RRLnO1d8wbk0YIfnlnBjqxO0klyaOwjTCkfUzy
yZSLkvnAHYPk91ejuq+n5GehOduqCS7tRp053SeOHIGzAP8DSwQ05VHlZtaQi0joC3iA/dZ1qxBK
xfl2PPf1TizQ0tlCTBhfXh7YoyNXR+k8GSFHjgD0W70Uoix5pjh0cgjATMCMYGdxwt/ugTHN0V7H
INwbo+kaBZNqZbTO48eb4NwYyyZ59aQFxpijssAFFWcYIqOl3ybn4FInFsQ1QMADk+B/yz/QzldD
kOMMJY1YdDNd8eQU0c++lPtQTP/idebnL3xAWmxgho8+Vz862SgU4+T2/ITN8ktvwqsHNb79+JOd
ns9/xzn6ZDZ+PJVVgkogMUMpN+k3g+M8Is5yhsB3emn+O85yrF59N22YTCouzAeK352wzTu0QM6B
nE6OYUEvWvhU+JwefTOkzWqFZA7vk+1vO9/YV/W5EOP0EGAqgT7YXDZHhcfSgbxOEAp0pdVQzMqv
+l7uP16REzcZIAlCeGiEFnM5uiwFMmcpV0FO8pr+xprkesrCl6rJrmb3HBD55Gww0pWEtab+DmGo
136qWP7cG4lPsBhhSv0/zkxIgMiFII2z+I69kG5fL7zuYpjcJyr3yDpvXA1mc++gQ19FaxE7Z3K+
U/NZgj8odTY0DvvoMVUDMi2wthmrFXdzcx/4526YU8dFQg+xJfxdsLVHi1PodaECq2dxpuxq6YcV
eHNldnQm0zk1zOKfSrZj6KzO0TAp0Hcn8HlkTDteyWIEXEHV0KzPdDCME1Erz6VNdA7uS6dz8nZx
MA5FVTtlAwCf+VRM4CDCHXaEq7KsNnZp7bSYegOCGG1t4a2CkmBgeEPznKholSsceap8nfzIUDjG
5H0lkbefDddLinJDPHyBOMdDXsxbzU72tYkws3nTo8388Wk58Ry/mcHRu4+RGxhm18y9tMWYvnpp
0WSMRXFtSFwgjdr7F6NZFC6ESUEZDNvb74UVkYjsks0c1dEGtVxtmhB7w7S1+B1hU/TxYKc2AZHG
fwY7upqzEfqeEzGYCEGZ4K8XIrpvqy8fj3LyA1pYQy+BITWzowgDtQiERUc+4IhyAwdmPYrQC+hy
lMT2yv7n4S5X539HOzqhfQ9apiwYbS7snW1OnoVWo3Em3Dz94UCgG0stBJrz21XyERlMsxIAvoO0
t5bf4Wy5SerqzFRO3dNE7P8ZZfmwr140HE5FYysDQCF2skjuz+24cgCp6PJ/nM7RFi8phfeIqwEU
NvFCzH6kxrNVGWc228ltAMfCdOAIAVs6Sg5465w+6/QlDmi8/8fcmTXHjWRp9q+09TvSsC9m0y8A
YiMjyOAmknqBUaSIHY7dAfz6OWBWTSWVqtRkm81Yv1RWlZKKYATgcL/3fuco8t2wm51QnJBGPRpR
7xeHrp9+dv96tR87p0xdpwP0SooqZreZYswX5EHhoXGJ/+1SI88fb32aMuBO0fvHi8GGsWio9szF
gIuZxtO2dJ1ffHY/vd7+8BI/XAndELvqqExcCQ6GGXnhiiFMjP/W9UZgl80nDzc6Op+vNybR0oi5
rIpz6slKILzE+BdUTsW/CkH+9MvhAQd+jv/4U3kvNmensh2eorjk/MmxN7PWB6CMfbO8/+u158+v
RG1N4/S7Jor0P5WgKr32VOB4bHIte2sYzaGDrl40w3XGwfuvX+rPTzpeiuEAGgPGR1L386c36nWi
DUTedhGYTLeZvzC4Da8Gt0Ge7ErjyKBplfW/eNE/Xxi8KDU2W1UpyzLl//lFMVYWNtZsdgv5slGd
Rw/gS9nJX1x+f751eRWL55FNoXKNW35+FU8bqNCXfF84DTc0EBldLDc59rVRp6pg/+I7++nvxLGZ
iiiJ4D/1KRpGCKy44X7qIXhrtBULiNelnDZ//X395GUgVALR4FU8+lQ//FLMTxZ5ks0lGy0dUJNy
5Df3m6H6xUK0/jWfa01MCjH1Z1o8lci/rG/jD4u4upBNTHMXrV4HnRXVqtrfu5md/aon8LNfh+kB
x3Noraze78+vE1djkfYeHItSmHemVYeQ2s+0Mv/2BnhtpqDuW8/xTNb/sEYgpy6MwjFKsm8IyVyL
dFeqWL94Hv3kerM0F4ANgTyq/z8GvHo3G+upX8qd7s0bSxfHUvWO49xsdBgslVl9++sr4Vcv98Pv
xNFawhRXy10j5y3DVNeurvvr/JLXpGEruuf/xstBHIHfQ7Ga8fbP31SVCFUf7ZGXq/GOwd6PrGWX
VAZyDtfPmGr865f7ybrEsD4roL3m9ZhR+PxyswcmssWLvpMLsD8tfrGWZkMwCSTvFWC3/TA7e+zA
v3jVnyy8n15V//yqg13nyyyqcsccdVCnC/mcaTN36Q4C+u838t+iS/07KNQnctQpfeXbEu/9/1r/
7ldRz20aJ/1nbtW/AVV9+glQV/94dyvU6dP/ILqR9vPN8L2db793Q/H73w4la/03/2//8D++f/wt
93P9/b/+81UMVb/+bTFu0T/SoiyWmn9Pl2JCon/5j9v09eXHn/knYUr/jUoGY2yUMphno1X6L8KU
8xtTNLbFgZ0DwB8BU9pv/ADz1HRuWWkY/Pw/gCkL9BR7O8L+a3fZoYv1NwBTH73oP66anK6pTVj0
12ElcBD+YcOzEgvVYvbyrRQ8IHx2P/1GMpQFz7OcICOXM9MdSaFftQQONwq0tJDRZsIGZSa+5eQL
fnHP/ql5Tq0E3JJFkwnykmr+WL9cYjpr+eg6m3lytfukc9Fi2p0XJlotz9UwpohDUu8I2LCAvqpG
j5XuqDdV2i6/eDqSO+PW+fTZMPC5Ph6pD+l85D92f22GfLqk6fVND8sBxCVEX2saxaGaY+1S17y3
pC2mYGpb8tOuPTPRPInu0oWMjlcgUo+LVWlnGJJVMC+G8aRHCqK3FhDUkmqEJ6piOyR9X4QpYzmn
3omnbUcogNi4ettY/Wukd/FGQM49mnnmnoimJVeim9ULjjJ90DFT6/qiTdtzx3zBrZMIGkWlY116
A/7iiBAIHVWavu/GZNo7mO/RZWHl1YkhCycQQ3EpJFlXMtTQ75Ry2EnDfF2JeOys86+8EdISVjK/
MWVdkQ4Hs113phHETow1Fsm1F5tfit5utigHp5ccmPJ2SpCAMnPfqMaro+TPdqZeyaR+kGPvbBs6
soFepadcJMWTm7EkF7WW3BApxL5Dhtj3Os06tph7oOA2EJG7tjstjbWEhoymbZ5Y3UMlKxj3XtUd
ulwwtVNoxgH56gQmFo+4zy40ZzbbuPakMF/JW6BKqCebwEb2WjbuVHMwUdTraFAko/AZYRthRAk5
HXX+Xi2oq2SpJitmHCVWD4hyCJzEbrGWySYtLuCbHBUtSaN966EAkgsbGbHvxpWRP4JTV59sh6+v
jsHNgitH92KX36CKXhhd8k7flqGxpN/wWE98QjPqPgbCQuhF4BRTO3s/E0cMJ7t49dyIUo1mkXgR
8gDxccZ4YfWnCm77brDQ+YyziTTLkpdq5iX4dtw8yM1eCbOFHPa4MDAljG+ZF22BGKoHoj+oMHps
P9LQi3uHjACM5uaYFEm9V+r5LSPEsqEUTpRbQnbSFakiGUu+a1m9F3P1lHew3PUs6vegmKXf5Vm/
j3LrLp4Am5lFs3cUeI+MlpT4d5xrgwRFgevGbQ5qr6obOo230dCiXKRbDqOzVc91AbxjO7iRRz7G
Ns9xFM+YqQfvQbN0vlJQu8elVgGSNl2UXkSpql0LO5/OKWrKMnBnp76kQWqfUYOjhif8sl7JIAU2
NcFOKxj0mijCAAI1B+4uk0vBahKmuivDqqpjZsjwaqQwrm+Uxt4p1noNLjm+31MXC0OD9LSKUWwP
UeW1GGlFBynZDkplXV3piw8onYzORG7e9ZO6mbQbVVjTsm9FO4utY028HVPWaIsHN7+GMTpZcf5U
LQKwfHmvprUV9iNuuz5adV84qvGBwb5YrEXlX0XZa5jSup2zpQ9itHtbvdEZQ1Oatg4wn76gL9Je
WPBIDVlJgf2lJMUzkuNPaPzP1tfSjJTvauIMN547qPfKyCyUEZUksbEsNW+KgEENu7TZKjDbfHDQ
KNnVOjn1mmz9Zpr0PSPOK/NSJfwTpUkIHnjZGbIoh8CaknTvetnySGgFr+Kkdg9zans7FxC7rnVy
r2NefM97Hh+hqlFhFNXYIHXsejqhY2lfyraGo7nUGiPsGSEs8LpejiC2HlG6UjuoVESDU0NSATh3
v2/1VqpAYKf8tuIKY03jcj2Xk9V/SfKVmb7ghaq2K8/2oFpOlH9ZPGm795mhle6ONFvbL76bWG39
fXGbaY0qoXC7Sk0z23oesgE/6zN7Q5lQhS9T1daprlQPSn3V218coWr3kVMd9TkiRcOp/exasm39
Ns5c38xN7WnWF5TRgtBKW7XDqyxgzhIVNw6ZUclQZipgMY2coKg9zFXNnMkwmyy5yQYsGC6zxgdE
duzWqiErudonsW2wxV0MkYEkjXSQds+IDhDgZuxmIilOTG1PbSeQ11b81Zgirwra2V1YJ6ro2ORO
8UD5h0HMIR10I6hElr3OjnWXIpUk6ybd6VzBdThzyUxnh9GqYyXqpPabaiUSd12t3a+9y3sFgffZ
cwvrIAELB83IgqHGHKtNZkvuEreVe4rq5V08l8Wdbitn7nd5SPj8T4M50K9b8NWfYstBqN0p2iZm
zQ0kOcl9WsLCLrKK/bEY0t3Ujlzg41Le2vY4hkZjmDhNCsc9eplxqKWhAh4H9XbfLo3xPDNogJB8
8rT+Ll0xKT12o22M+DwHV4LblaXPbVViQWZ9chLTfqxZhyZ4xyI7jXzEgRIXiPYwJ4IP6xEXhA1m
xVv+W7PDQFQGKeqloxR1fmNUPQGpSoUW78nWvqEhCRqbBEaLqqqpYDw39XJd2Q1aidE0dpqtGMXG
zo3iVqnije7W+YMlSiveWzOOHjlO/X05O8fJHI0tF6GKsQipcr6M5cYrtIj7BaUZ3Bw5DEDps/wc
Z+1yU434k73FUHclCpRjqdXKFwYLCxS86k6JYDqSjbIuNLlIAHR584yY0A3nSBjPei9koA4ZyllQ
4CwOSXXftVnzjCvWPsHXqM8z/LirTGm9rR2bJI3myeMz5b6LXdfezjw2UtKExqgHDNI6kDCHE3Yp
g1UrzZ7o0eW3JAWYaVIxzcZLG10uudvfqTrelcAeVAykdYE3PBGDQWg0GyQxFqdb/Z5m/ex1k3uM
ZHOvVln9kpoD1+HkeD43g/uSY1SuQWqK5DzmbFJJQnbNdlLTYj/LJH6w0T6SDq10+8Zom0H6SzGX
jxnT4USDi9K6sBIF5E9kRCTvHMGz3+7BLttQiSIeqEl7YXVp1YdGZ3Rv/RTHIeKeTeO0+dZUsujc
Lqa7lbWFKEIzqhtPLZBqAuB6S0AJqeHHPagvBRdL8gF1Nslfzn2yYNRN1Uu0uhhZ4lnd6yi2A6PR
JsaVxuICgUD9/LFAxGk6HDEDR8+4P92w6L3oqtaa0mAHp3KnRXmVHmZNSUwEVYbYRCptZD8bTTW+
WKQxmCdVFPp925duyDyIfl8MnZniCDLryQu9zEXTFTVF/5aOI0sBYHOWGRfQO3GLLn1IQPxgpswS
x9wDC+deMyCEhKXbcsFPZDTBAEbs6uxKn84fj+VG78C0jV3jvVdJ7B09Aq5vVad6A6Tp2NTu80zl
s9WkUInHti1GNsPRRlJ8TR8hCOyKbNqWcTyf2653Qya35BN1HGAyYxydk9JmbIYsHqBEo6+fDbF0
p8jTRkJhjTmdP/5PdhpckJll8J82kVmDu0XWz4yKt2MoBgssPUUtfgGxQtRhT7FbSKbafk2sMn+3
jdw8ML7Aj5k2QWW3jIkRyEmbzkx2188EieunDhYVWy8ng4Wk9TZ/ZI/187yM6nlk57+rp1WZBQu/
AQTeeBoaAp5Dd+VYystWjAyam8DpgxgbtnLnmkN89jJGVj8+/tgbvWvTan4/qvzj6Hv+/Uzy/xD7
/D/wzL2ONP37M/dueOm/ly/FpyP3+iP/PHK7HJ85JpPXIDPC0A1Hu39AnT19hTrTsFir1JS+1j/6
J9XZ+Y2BOGY314k1BsjWchjZ0j75r//UjN8IuzElAOOVgSsbWtbfOHWDsPt8tGRYmn6SzlijzXwo
FfMfipW5LHPi2VVO1nFKNxW3PbLKPidv1p/V1C03vWYxh5vF7/g9qnvVaZU1hHFDFHGfZegX9aRG
6jZVsU8jYT5EVh4fUP1Ix3c7ZxNRCZdVg9lhjsG2QPb8pi/wP2ezrv1hll9Fhuk2Xne9lTWQjjUZ
o1YcC3ko6jx3fKpKdlpeJF84da/W9zF+dyZ33DTznAS6bN4tbUHYntmJ3xt2sBDj2MF0BdHMOC2s
Qs443TCTmnO7VeZJr8PvjD6iOrUeOir6LNtegm1f5e5G6hhhkbjuY+81ah8WsVml0HoZ7Wb5yF/n
nuTHrM3Glj+2T/o4zTd1VsNXQDBW7KPU6EI3L007kJEAYpamV06tXU18lidXdtXWTOuLsWGTZbhk
CLKoZT1tEigSsu4u2Timjl8Bad4lRmt9baIBTTsHl1OmtVd1pj2oEZn0Ms9teJlK/O5Za/6l9rwr
ERP2H0AHxKy2OqsHCHkN7qSfl3ntp2al7GXe1H4eS8gR6cns2mVrlqb1MJfzgwUpc99INT5VyVAe
usrVX0Rbwe5tZmwuKQeBr4UEEYEPTufslo/dhTUVz0Tb5zfLabpjahb2gfj5/IQntPsGav5FXebK
XOU5Se87RmOp0OimcUeJENMmVXO5cMaVTpBNbXqQluJdM9tq+Kj9mguHTYJPk6O573XMx7XdKX7K
9rKr9QJValQe3Fwb0HlxYnU7ab/FrTv4VWvnb2k7sKcnnz3oN8jMDeXUy4ZNRD8hfJR9PpU85nsl
21hWgndhtDIrGKdobKmeEPuhdR4FwxQ31X4UCvn0yC1yNAezXt0mccE5iglYjo/S4eBC8eO4xJZx
BG1wy3MJeMG4ZnIrh2PMkvA0ad1HWxZXnkuySDHmoKyLR3wTIizn+ksXeR3iqfmO3aN5x2k8v3RE
UtW+1uSlGg6ko3B4JM48P9bwUpqnUSnEyUKGuu9bimNWNXSPkyLTbaqlzqs7ZVkdsiNY7uwujy7K
lC8wju35UY0k1i7Y/3cZuZhjiU3kXhWlt8sUvJlBO1nupd4iM0CNOnJobPTbXLTF9dSl5ZMxc8sW
uJuOjrpkxiYd5kxc67PEclGVRoouxVUeRcnjaah0hc2N3sCyoJ5PQNMulWxHWULs2b3cUJ56V7FZ
BbMUWuD0nuPb7lCEi6ZpYKKN4QK1W+onSXldRNFTrk6hMjrqXpHXjXCGcLLM/MA4VsoMVvl9mOQE
VcNAcjyq2zIDb1XCTQuNSsnxQWpegHd6utcKDnJRFnSwFzdVGW+HDFJ6lMZXeta9RarRf+9x/m2H
1NOouJhmTuT20tQwGz0Q90FCdWxjpSi6q9rMU2vexLJbcDd2lA7BIdpWpDMJ0Ml6+EIj/HKJbOPV
IDHwRgHLfrJEZZ+jLjEvmgYEdNufl0WhKhD3LkQBG7yGuxT7pjHLfb20FCtWAuBNllqvfc8hK5s8
O9ChvFTJ6G0KE99fFCfjF4yhxlWl3MJcn+0gsnEaE2GQp6FBEVjgDzp6bp48Z14fXcNBHk9RWsan
gUIfDRXIgdukVeyrcuj6ZtMpxpbs4nGS6bGPnEt3wG81TdU3fab+gR+GfVYFBAuXr55OKefw9o5c
vxZ2nnpjLRMghMoJZd0zDm81eYBabNoqeZNfiOa5mZIgNYBmxUxDXxJrds9tEZGaS+rx2stKJOel
kX3hDIhgtWCo34f0xU5dyzBx9EwIbdVcy32hTs7kR45Dc0ETIt3AbAkX5MQFI6VT3aEyUQ05Huqy
1sMKhcb76MD1JLzrK8M436xrJs0PNDumM8IG1S75vigC2tQVUJBMvtU01CSYwru3qUaAndCu3UKp
9tWkTm867sat7CjyePGsXUx9eteZxM4caiz3hk2hUkBjDmriTyGZd0mGpI33pIfjDddvHWgpk8p+
1at3RauI27GbbMqEzZOquMUlvkRcw3H8xjq1nRqhULTkjhMTXHFn8Eo9oEK23PWa9wWqjbOtqmTL
7iCHF1Q8xjWZMWFacWgw5c2UzdyeGVjlepymPigoELVtdLQgo36ltwYJnNSJb0SFurUXuQOGWoVi
6neRJotNUnryGq47Mtz8wUQLt2uqMQWtjVzTNXN32/GsvHf6+CEyG4xrWeeGInfu0MKjbZP53YgF
i6ORHHGsWeXeHD+8kkOyHSDFhOxBSIQidzMAyABKElfxNFx1mLkBqejupZfVsFwJxh2YCpgvEwYJ
9kCuUUeZPMdUqJNw39bKKvvhTTpTAKPLG/AW8ak0yo2rDkgb+rkKjCy6ziPtKnfYfoihG7e5yTCN
64ztpW5HyHwmFqZ2YaXq8+h+mJZtNmCeAxFrpIQym9tkPZXwAOp0KzMvjDExR7SVieW6vj5rdbKh
uKA6X5QizncKmFd91Yi7/Qs1i+p69sR1pelbnS1GXlRfWLot37R1amxjr22mVCGV2yYZESp9j07K
fNR63WIALtlPnnfSneYG8ThR3nE+GcKkXRgnPAHtEyOPW/KiIa7PkNONnyjpgawEFiiGHQJXq7Cu
g59KH3msvoxjDA9n4vDj5fiTuSxcxPbt3GDV5Gw5q/1Vt0Q1K2NCcXE+VEm6wVjod2P7OtRxcopH
b7pTZHJmK3qbAsfaJo5m75VcqKHe5XD0DZ52dlgAUPG55lm53Ch/bUSi3QGp2uJCZZ+WZIOvy8h6
sGSdhDQg5jAWg3cndToGuvS+W95QnQaNlvI4ma8TJ+KtmJz2RmmHkYdI1NeQd7Ijk+wqRcPBHKWe
hB6O52yDBlOjyjrAyegxYSXpcmrbWEfm404ivzJpS1infODomPmGNWXOQfF6KX3K5rNyMOckGx9z
T6be6zx3M4SXj2PA/7eT0Kd25b/rdf4PPC5xJPmr89JeVG9D+9L9sUP58SP/PC8Zv5GH88itufzj
03kJCQ69QYaUiHzRH7TXuYp/nZcoVJgmEZT1EMNA07/OS/pvdMx4TjGy5/GVc8r6G+elj2z9Hztx
5Icc5v/WYoBh2rydz01uRp6HIsltezvNq10YvBnVFuuyV7MbQyHeDXYtHCIba4PLOGvzSE3Jvlji
Uj+MZKo2qHMZSyuxpGnp7R8+x3+cvP9oivkYkfj01kgmkx3hWAi2EkjwDw3U1Omk3pus24vUouci
qiLaQWUeVwHViXxXyy6eNlQby4MjFrU4UpuBSWQDXz6okTLfLelcbxpj6O5RDXdrEr0zQ1PR2LxR
0jvrfa/BvY2T9JyJpa99NF54xBdR6hC3M45Lg4ii73Qj8cdlyaqLi1iHj4oJaPavf9WPzPAPv+o6
lOQZfAMaYdwfDq1ImjHKxhjfEqol91M19HIb8fiGVqVBt0uHFJqbshxcJVd2rTKkz6VVK6OPgZ2D
AuaQ9KT0enadggTa0ftx3+h7a2zL6t8HFbg56e//5EvR1nfywzt1yJ1xdX7848dJ2IRz3qh6mOsz
uUznrHTKB9fyNi05yQs6vvJ6pGb+MCUIXJd2NK8Xr3YP2eIwXCr6eNU2YvDpI5Fe2ssst7/4HNer
9dO7YxiK6TUmwqk1MHv1w+doC7p8nBusbV13/Z3omwkprOoGUivKfZnm4xd1zq9prEXAxVztaDFf
+Ythqd9ZwD+8CVJCK9qZ90Ft44dbiiAnw27IjrcknZTiBE8jNi7i0q03mZk/xfRjwtkosFMXWRvS
ezVpVojcd+KHZWBiGuKBdpk3i86WXKpHxQKd3Eisx+Mi/C4exS0n79ryhTLvbQbAKCNa+tlILbmb
TI3TZfZ17loNxISafSFIjX2urnKEl20alA5AN6mbQavIe6rL9amhXuKbtFpG0sJDep8YMmGrEOuM
74/CeWGOTWMwIdeLbaTolghoJVShHQ3JQ6k2xU5t1SOQ1wVf+2guW68y4U9AIRwPovWwfMdzrwYZ
8+ePQ8QehDFgRtDppVMWKcba23qjuvG07B4Q1hSydYeskCvmq8Rl89XVVg9zA8uio1zIljBWYYUv
k8O93BRyIwuLGkgNw+K7ohRa0KCtBRrK5yv7NgKAkVFOHJmA+kLRd+akgQlngTPy1aP1fKWUawiV
sMqu14doU0ec2xNrEnvFbLqXiCxqVqbV0SXqt23msbwYchx+GZURCkpFeyg7cTVVecnetLHolI4Z
vPfC5uAMWr4elXoz2zThklmrjtDtk+9eX+T0LprxoCn1nYEpJCxbCkK60W5dJ5I7dZiXJ9R+NQOK
tneN2LFlUnZMqSV1nve1l9EzraDzMqtjE4yDZdwLCSiFrtR9Kqe6CBN39u4zpBnvcVFnyeWkePYV
0wwTrVpN8x2d5smokM3255zPnlmm6SrW8X8HSquXd/ZMp3CuNHtntYL+0dTfzWUttrnTUHvu8NIw
jVP0PhP+90mSeSGnpnlA1zhOflEKBZEqX+Kki2RLUV47cExPEbjOVuCpVbER0qXYK9Y0unwuEk/5
jsgLVuHUJZSgxdcp0arAFqsoEXzmxs7saEfB61WZgdyhlqW+LNvraO6/scHWg8mrrcB1DCUQ9FBE
Fo8bSwGPiU2j2SxZ1YUpF1LZTfrluCg3SZPdFJHVnXP2+WZrD4ciX4yAuzHamkPUv+WFdba0aNnJ
Jrkq61huE6bZoHM6r3jlQQuiJIQP51rbLC2RAXkp35ietoEOGsiPkkiDDtnpl9MYJe+UQbor1hrV
48CW6M9yga0qtNzeapEY9+nCpGMgllZDuhTPhxbG5Eapve88qjHWWnEfcE3K63rOly0G+f5+hubk
x6Ixzw2Gh2peNPigxRjWrUWMO6WGd7SaNi99q0rVDU+N6Su0Te+bUTbmgWaw/UQjwvyKDMD0Z89M
j1HZqUYw4IqVmCa8ZG91y63QveWKzm4JtcCwr92mgko7P8ZdR2uUNNmRLma8B8YebZVamF9aQJh3
SRJdLFGxXIiyjG7yyVmO6KRXUKu911Z4CQZyG+qApmf73MuoZliZi0a+FsnwnnOPftUJ8bngF3UK
JfQN9msgf1v0ksPVnMGnl0WoxUu261twpXQFpvpxqOhhZqXkdgOFNxTz8K5ai7zihNFurKWtlo2I
CgZ1YmTfZ6/rcNPb+lNWz8c2ks4h6VjGQJE2Pq3t5iKxS/hYOSWruVPyK3eJ7ceU6aUqaORUXQqy
uBwa0+cOSWne4u7GVdJcmXFc7Dm3IqEuZXWhOY0ZOq707mVFDJx1V7vt6BSGqt4hT7UTtlAqfWXP
16akDq04vY6TwdgKJ30UTBGnIUKfrg5LbOE3mbnaxONRQSdeae0uW5inEE7fXqhGR65mPSRxTZQB
A7siRpxZ0MHqARSlXRni9kpQujfZk8y09EHNK/Wdsq48cTz9xsR1eulYXn1gmsG6n2gdh1Xs6QdN
Zu+e3dwNhQdexxuesLGzo0riutomhFFPMY60Q87cO9M9tXNqHLq2VTtG1/h2b8ql/5KZgvO4Zt/x
mEouDGNi4AOW1aHwvK2qi/rCbuUxs7trjLPGhuPvVU2Zylc6YQV52rYHpy6pi5mNts/TxcHMu1xQ
YLuphmKAgSxrH3oBEZIW/ffNiJYENN8cBcaU0uJt02QbZdG3CiJwmDDdEpSNXezjOaaWPNaPbROL
F61p6odUz4oNTVHhe8bYhvlgWrvU0XHkFWZGMNqcAgOi6d7OvZgb1NQ3kzcmBzNpnBuzd5MwWZpi
WxbMVOgfPXe3Na+HMqMd2Zhc3zz5xj0Y0/xSsON7mL0K0EfpvE26AscxfRgyAiPaHJ2bcaw3LR3d
99ks6f/SOztlkcMcyGRVHP8jGXOQTK3vVZcW7048yKtmbOKwrXs67eU8+SPUuvOUeXVH7F8pRaij
z1h8R6k5IHZjNDGFEfcsXxqhlsF342kEucShtd0qQ9W5l20KxHlTuTFg+GacVXOTR6OigbeaBKfy
oZsK425OnZayfhoVFXSsBuk7GvRK962hh/hbUHAvdkNtlK8VD6fi1IyZdC7t0iCBo7kQot7A4VLM
TcnPq4HKBST2FWIlk5Zf2ed3FNzKoxYVA+uTR8F4tK2+v8JlI+x9jHJ+9ksEWPFBVafG3urSaCX4
3ZkGgAJomC2P01GppPl00kwZvw/t7KV0wxOJG5v91RWX+cABpoUbNCUVtrhuglE78XnotOXRbjAT
gtY4zsbjKgYqw0Wfu0dTK7SHoaX/Yo5jcVVXLovubCmYyEvvRc17Y986wthUmesQDKU/6XDD1km+
ofODfxFSNq0CYoCBgVB5MyxzAeO3i2fwX4YD1FADUhco6jjRFtGxXm8SWLnAeIVDZ6nv++zBIdau
nBHSm8CU7fg8JGm+HWdZblhl1EsmTI2TYRvasZAienYYRWk3ve7kdTg6o5g3SZKyNnltBh91qs3C
pwARXSilGl3kVGbU0Da76lBXtrwzRrO50IcBpLa+CuaTFAlny8DJNz4B9mlDFdXsQTP7VjQiukjS
kb3ZUsJB04H04lIbv9Wdnl4Mi6K1QRul6VnXI+NRUDD6yl7b2PCvLN8Uw1k2kYPBnA2scL4zCpI4
gZN25p1Tyrt27SEMovpSNq0IIy99TPncQCEwaKJnVwgGH7u1E7GYBhvWtTtBqGTa6Hl3OzajcRTV
TA9j7WYMqE/9vlJzWhx2U91CM02zfaYvLk0QqYlqX0djFGhNXISZAsk+qCDdWUEvrOyiTPoo25jO
MJbHulh634qiBHJzPoCFTqK+02/SxUMHuqRt/iY9yNUq28s3KuvNpeqijaBkVh7atb+T0OgRa8dn
WpwUULhd3yvCpgEEMfeiHmGirdnTa2XM6Bv1LR2kuaaZlH00lrS1x2R/tJuyj9bT8tGG0vXqRUrZ
fXOZs3qCvGgfTIe+VZe381uRZc/T2tMSH+2tRNTMocKY+2qnggPw0uYxscxef8miojzQ3ohPPRPK
+zQa4Xe01oOxdtPkEJ+6aqqftJHNQTWxWwjtehAvSp/YEefoQn2oMDyCR7YTqsVpa2cLgddkojyF
n+OtrMuzWijZFfdveaonHevjwNuP6fAZRqhoFMp92k3sbWz3HYuUHZayvxjrkZHaXL1gJiPJNl47
GaecLfImsZr+utFKwNj1ymo3KVbEflQVC9Tjzq3fmJUjlFuaoegM4ZeGUJh3cSv51StoP6luf2NE
MT9S0YYNcWBHj7lpiixQKrff0YqpQ2cayutZ0EZdRxEJGNs+DhsqkhmDhO44KgHGKMBjlIvh+ikh
bWAt0FpP8c1a+c488XSdd9mB5y6rXFT17ykDEL1fO6Pr7Qfb7J2wVXobYm/Vi31vdnG2KQrJzKsz
5xBStX7pDrVZdyc+8/dKTSn/evP/Zu88diNHEjT8RGzQm2tmMq2U8qbqQkhl6MmgD/Lp9wvNNNCS
GiXsnncGmMugRCYZDPNbZ2/VHZXlpJi3VM+ufBRKU2clB80JetQz5c3UpwU18/5T3DTLGjEPm0mr
fYm7eELmw/fljKRrRbK4ybPcuJTUZTz45oIV2XZygl9TvkoUzXaE0isotwRRy1dmlIU4onwDqY1y
Guj0wBlLrDMxOavA5YzaDX5yiJmANxFRchBVsQ9whKKawQ9GHLvkhgdBAobEbmedZl72WExJtnYa
tpxsvseLui6TPVu6/GTTgrlqejndU8V5KGR/0RpNcTcjLV+ZRTmHkXCVPKWtqwdBG/smkd44rjKc
zS656Jp118tcQcV0gRA/qpftSqJvPCWUhK3Mhtk8mA3nLDPbVHmrVtiZRD6z4oC+ZljAWsw62zol
YdGuXe8F8P1RFK53pt82ey3zsjuVUzCF8EEJW9buEBfZna35+beIdgVnpxdZfAhaK/vRs1d+SqQ/
bVN3ih/Z2NL7HAzGhSjH6WVYuvZqmZtuo1uYltWd5clB9KlFe2NlsX1A4ftDn2IAemMW/rZsXW9c
6ywGBJ+jklb+5A0i1fqUZmb26w0++X+I9wsXCjWW/8CZlMvlv+6V80uJe+WMAYWPZXgniXn7N39j
vCYSFpJviTDFEGW++YL/Ljr3/iLaFDBIuRsBwlTkzt8Yr/MXfau0dhIqQ1qCr4K4/tbE6H95hNly
oPo/aWI+gmKocchtAo7i+ihjPuCoXkGHJ5BXt+VQ1ICcOM6dZwNqWFGVfwF+fbKhEfhCYBr2W9tF
BfTRwVe7lnCyNGi3qtC3KXtK5PId1Ne9jX6x97T9P97Dv6CRny/HIwcvNV0b//Knor1c6P5M8Ui7
dQfr3o780EI7w2E4I4J4Li6XrIi/QBg/wZ/qJfOGVX0mHqGPQO3Ydk47D1wxYQliFm5COTYh2+Kv
Ylo+x3NyJZB/rE2MBGVw4q3+w3Tp4F7IKn9ut00cdXvFwBPo3qM7GkU8s7Qn+cnxuv4eKbeARB2p
5Jzu+EvfR1s8l7O7q9h0mCtvChb0me2VbkcidM3oUDGJ3TpD2XwRXvM5I0yF8OgBWBZjTLET7+84
M7ExF0FcbDOtv3Tr5mIuu2svDmayPzioJPq4GUH8VyVnlhBV/hT+eTR85jLUDVDPxsemzPmf4pM5
TOOI9QkHM9D4ritos1MNLbkNWKNST6tW5B4dAkNb++ScU8d8QZ7gUcbOi65PpzqW2rrXlx9Eq30V
XKp++jtIGAIj8LFL4cCCyfjoBUv9JEscryy3kZnTUYCogiN7bDkddT6VDuglMCVbAtByMh2KCwhm
sK7//HRc/6OfkYkI4xdzClQPVecfU5kUCI+INUi3JXu731qGn2GZZyfBiqa6SlDc1qtEeR+qtCi/
aVF7H03LsomQXFcYgKYxHMXCczN9HBTKSwHgom/JtLW3ljfeD8pyMSjzhc8XsglEfc+Z5jArgwbM
hjla/r1NnZQWgsPa0LPEqk0YozPPDLM5I86YmslluEBsBQ8KFaO/uqL3xtvYKoxXvyqycxVhHGNh
1IJvbZP2Tx3/ecJ0ob+CK04CCrhdvE3FEQPFx9zAT1RpabLfjOZtJ7JgNw4te4nY7ZScTK9opCmr
szfNbBcS4poJfeaoRnvFEDVrr2vzl47Wisc2J3iYaSi3Qjwcy67qi3mbV422I+iklk/o8YxsN0f6
rDiQMQCHz/KD57bqUEkQyplmjjocc038KrnYvUWZkbuqfL+4SBqjW4lc73+bM22Uq9zwo3PR9fXT
HHftBS0tus3mcm6cVcG2wVyl40JcK/ql4sJqvf53Yk7QAFodPFUBjpKVJ7XyufLc6Ex7y3RpeGTT
jkZhHoo+zZuVJuxxUwmqbtc9iuV83eL5PiZJD9g02vW8r4oIsr9D2Iwlrxxouiho4mRv5tKIm8DA
D7tu8kFE/FiMa8hF9yJYOrKjs8LsXkWaaFfx4Ij5kJCmPVPW4/EyEU6CK7TSXZY1Nbu0KPMslWrM
Bpg/lo3eHsjvEPxIx88h4VGfNPOBo4iRHwCI2k2U9omzhhP3tonj5OuxEahqqGYo/SszTWcwSfoi
os1o5QABg1sva9RzRrvC2PVgx06mbyKrky+m3cDg474aG+KljcANx6Wf48uli7WMM0GGUSvPs5so
t0WAALHU7uPaByFo2ZtuqoaNbTjko5a+OosP8ADd5BIQSP9OTcGd59xIjQjwg6+AmlpBNq0327/8
Nxyna4C3cwXuLOBxl43j95c8uOx3q0AgZ/avoxkFmFXED4EfXOYKMFpAjoSCkLyqzE9aEQz71CIq
EweIKNYIyu2rCAhlhVmLqngFSk2jhWcAxvZmVpCVQWRd6CgYy1aAFs4vuZ4VyJUouKtQwJevILBE
gWHsKJHNLEH90CmojBTsJw3yam1ac7EvBEBGqaA1lAyvVNjHW1PBboUC4BYD3K9ToBzhOJ0k/Bmo
Dj8Tz3q2b+pRHsln9k6TAva0JBk2hQL7stq1UR2SP4Yz7EyErBVq5nCFE+LCUGBhCWpITIM8ZHpr
hEvSL/vF8O+ISkJs0UH9jBryiqrQrvTa4oxuxEkou944TINXHvraF5cUlVdbC8KM1CYATdMlFbdq
zGsTqBOfCJhnyvnfUTiophsCphJsVGb5a6PQUr2ylt9SIagl8+Zzq1BVqqrKzdhXN/StuAg/S2by
UuGwhkJkO57JRiiUFhuvS9jEQOv8G4ibKjyXfokFpfHcio14A3ynsniyHd3CI5JemQoV7kQNQOz8
Byzm4LFtFYLcAiVPaQqoDAMU3IPd2Bssm8cqN5AaO284NIeeM4Ks5DanL9kDrLZz02ZrVFcn18mB
svVscZ4a9GfniDziU6owb3zLzXFM+mFTpxydtKn2DtY8XYgJ02xVF+m5KtObKTU41rtvsLpQCDtt
4NN5VKh7ovnkxPdpBxkyUUD9Bs6/4fSmguxdYRSbNi4OpYLzObB621h0P6FdvDW94s2VQVNyxalL
13aIbYbfPXregMOo4gmWuS1wzLGtWAlktVgPHiX+iFD35XJhSze4qcpgPhpu31B0Y2dHL/Osx4TJ
YhfHNd1SADAXRi8BmGAyckVpTIrcqOtlQVCz3AbEFu99DcXPUOO5My0JJbQoeqRRREnsQZmUi5if
C9yRx0IRKm7by++YcZcwoH6pXKVabV30eCdZPFPWFR8H5k5QjnXd1OwKM0XeEBq2bA1F6PhFgYvX
s7JwRECJqwjyZ8JjsU5NnQQzU5FDMUGH2152dWhki7WKrOQb4CsZ/N2wIClTzBJLMuqiNKip5m6x
j5VFF/qpiXNDRvz9JFl2qSKpbKt5HavlONbLSy7gTVGOFmvBTwBGiF47pqfQL6vboLMWDrHWtTWY
6yJJ2peS8qMd/VyQt6IGlGjj0BjT9npJ3CsY17tK8WqNMH/EFtafETAhTCpVBhfl9AkaxhrUB+nf
KDzYniJfl1rzOiv+rlVMXoTpiHKxo43OF+4q2lX5AOOXsm4X7lSteZzfyzlJ4DorshdEr/0yvew2
piUqDvBuCj8pQmGwttFsnv5yG2EceoX/p0ES3AyYx5He+ZJyq4H+hbjubYxedHqtdMFEVdjusM0A
BlxMMK8AYMNL8saCzg7A8KKo0YQqO8RnZms/s9twz8uiU682mnwyezlkxUOq9Q3yaqhXoThY1PjW
/Vj4Q4OJeriOencQtB7YLZ5+qNw2Jj4CuKS4I4l7/B60Woqors0HLOF1mp449aNFmZPg25Ivrg3N
aONg7vGhPfIlpAeU5FgjEXA2v3LHZwgFidM/LzMub0Ob5C4VUeyRJ4f2YCWG3KAVwrIxBqWjRQGk
sfSYgvDpNuwlUos9XSqwypJjh/KIWrGAGBQzj5tyLebWvHISp77WsDKh8Szb+jFyNalvhCPNBvo8
qJrV3KTpfZ1miAbwpWY1QnY3e7TKygYH99vudzcMWMInTWIlt3I/rWnR6MR9oVQNSGkKDNvVsHGW
gllIaMYFTIF9TgE/7GNuxV4ElZjJbueWrXPp+2n2E1lHEYfQlNahc3vrgtZAfy9iu78N5pLUt5T1
+SljDlh3dl/dyaEOrdKWJwF7065cva+YsvTo25wTCwtNOZ0wOEx75D/iMsUU8IrgkR3myumq4Dv4
q/+7KBu5Y5QvN5MXR/uKtkFjI7rG2pmSVD8ElbWxpedrDshTLzzsi9UCfDwUSxz6cz5fZ2bsjrdp
4M/JZkj1kiXQdTax11v82Y5mJzl4gUDxXdK3wi5HrAeTSabus/wip+qTDnRRyWdjIsJAbwYnCTZR
3+vWqgV0JQSMqNPyAYxS/vA4Wv0Sgz/fGcC+waYvREtYeRM4G0fG4Jpmq+s0aEjmcLZJ9V0TVwXe
v1ZNBoBTs7Nm3mAVnuuAdxnN9W1TMCB2M/LdMyIaYMimlAUKzKkKTSPpnrXEDJ47/nYSooYrN25f
jDcGZ4RjWif9bZUu2q6Yi/7Cm5ruqcMqnLKhXhqUr/Adj2LGWMumaqAnTYsXyvga8ufqg23R5cG+
c7GWdRnJ0X0sUoeNGL32l+abj5j4cDdUqDe8pDIal2+eY9jGGcFH4uBFZoZXxuT0zaVsCdxI93pX
JMVjr4zM85unOZAB/uZCWZ3zN9Pzm//ZU1boxlSuaFsZpCdllS6VaRqdKRmGMS7aJeujfCVTE3u1
qbEGtspzbRWBc4rfnNgcxZu7RdmzszentqFM22aQT/t8HvaNPnMKUdZuqUzenrJ796lI8XYrD7ir
7OCmXyWbMQ7qg6vM4kLZxhNtaVdsHpJLEP6RNQGoO67aZhspy3mgzOfmf3zoypLu+5jTF2VTfztD
/j9A+BVAGPwRILx+qV7K9+ig+gf/RQc97y+Dg7dPgCwYANY3tJx/o4PWXyAVoAIqwJLwPbScf6OD
wV+u7TnggijJgNJcJRn8LzrI3yOihtxT2yLzhuqk/5UC1OTy77AJN3jDJJQMFCSSaoz3sE3leEFn
B9IOmz5JtgHo3p3pzSilSAvfmL40UUqN/WHkJGGto8oMbgMl33bAvC8sTc835oCEjdiNkfQ2zhN9
HzfdqpSkZgTMezs34e/ENF2vPU9WXygn3yLL/4mscPe+YSKVxSqN5M9SoMc/YDKjgAQJosAKC831
r8skSk8BJgN6iuI53fSV863OOh3FuNKCeXmVHGeUFCtLEF6N04D6x8xPqu2op9sl4yFIm9LSpi/z
IyK7SUEB37ukvnXgEJ85xLIop6wQcEP6xsgsIgdMyPc1U6TcNVYynpJAnzcRC+6mDMiC7YnKOutj
me7rWutIrdeQ7w++ucXYkp3aspRfQKJKGfzhdbo4LRETAxoCOukAzv98IJwES5o4OiMcJv5nwQX9
0BNcvqn9VCKLpHvXa4uNNyjIYxwfNc67R0wAP/6MNqmrvH8tpuroAYjzwLdZ2d7fhUNaF0E4ACZ+
W8r7QqQdMT9DE5+iIGlXc2rlz42+mHI1tOPrny/9ERSG5UN0ST47euuA0IIPwGmdINcnGZywpdFC
WtLiA9On4rfm+Y+2WS4HbuCrCrWPqDCX9KkJAft38b+C8b3/tWSZREPfeD2svI6/yfWfoa9vO58m
1D//ts+PlQsBPfuu45De7X+AWCvB7O4sbh/aGavriliTehdhb91yprU3GA0QHbW+SUJ15vxv4V31
I0Eu+cYcfuenzKaIQRULMZCzE9EDUYpGhL5b5Ru/i72w0Nt7UUW0seDU7IzlUR00/g8/Xj1oCxaF
GMyPT7mjVgxpStuHtRM961H9ghjkObPYKDfwz1NvAIN/FeTIBPxhHDN+weFphFBS9I9fU4oHXq+G
tCfEp3MOaRpjN8998fDn1/p5/LDJZjI3gE5p0v6YmDxIu+sqD+2Gl5MJgzwPgebcdzDVdrr+86U+
ofRYS8C1sBbo9Oj4fKTvx6rnTjhnYTF4jfZpaLyHxnB+aZzd1qT2iNWStSGbFGRtnNvNvnv64vKf
v06SB4nwYzmkx8N3PkxPnb1Al1lcvrfMn21eX+iy/e7p/XcrHvZGBJ4j4gg3mbuBt77TteD7lGFN
cxYT368k5StG2kP2T7rOvW9/vrd/eQvvbu3DxwUESm9vzK2hjTuaVXAd2P0rr2b/58v8ywzNI4Dc
gf1jemKqfv8GXK1Eom4umApseef13c6vrcdCHfD8YcC+mOECSPBX4/RmE07FsMSo9ed7+DysuQXW
BtZOtiX0Tby/hZStaVYPkkHgN3XoAXZieLSaL37pJ8IBysNURbOKpFNGl/dX0eusKCd95CqZ9xDP
3n1f9I8Vq20ru/DPP+jfhhUfEBQg06MDG/v+UpldBHrjDG1oLaLdL7H3nNb4TU2EVzsSvhzEg+b8
xUP8t59nqZ2dAXBEdMGH9xi0xIzKrCNCXQz3Mca0lZu0r71NgVFi/fzz7/u3z9Yk49AzsF3oVKp8
+GwbArdMcMM2RNOKblxr5NrxqTuJZ2CjRGTTDhXBiCPcf65pOdeBZr54m/86bt+KAyhCsPH+fvg+
hinS9KZv2rB17cuA3cUpRei3JXtgI+fh18xruTCMLN1IMvnZt2Kza7Uvnvm/3gQ9Tsz/6I1ZhD68
aJDsujGTCo2vrJ9p0rqdDfNyNvp7YYhHtnbXrF0LrvvfNs0ZlqxfvngPan56v7EhzpUzI7mFJF0w
qt8PtLHMygFdTUs71wi9MWoXQU6LHTKRJOydatuR1T3mqPTcBlmQxLCscVR3ko1mamHfAypWMxF3
NpUFUaPle6RfOgGtlb75841+HpxYCHWLfanDTdKr+v4+db/ykgWCnoXLfkgHyz9mgb/z4MuJ9SIw
6s9X+zx1spTA+nLstBmjH6sYMGq5Q58VaNKdbvyZ5+kdgn5My9pX29tPpjBX8fwqMtL16C4xzA9z
SpZRiSlzWw/xACBIEs8LyTPruequZcyWNo1wbsbtjIm+rKB2zYDKXH3ak+q0GXTk8RWiUmRDZNZV
ufe9pyt43082mrSqxL7qsJnAKX/TjqpSgn6JFerCdiP6GWppsNeeLn/EgDR/fnof3xXGXtNi8WdP
o7bMH2fjaagSV2CKDgcOUAQ5lP6NjEHOfKIhMIBUX83LH2f//1wPySUnTw6SH9tNk7LPRl20S9hy
MDjVme7cdHHkfjECP07J6iq2YdCeSsuM2rO+H4EFvfclsNcS4hwG7RXJ6yLT770tLroSzw/+7S8u
+PHT5IIW50CsgoZOVPBHnYsUU+LDGM6hSZTms2hy+nmH5sVsjR9GAfZbjkQ4ZbVdfXHdT7oDdWH2
xOjauX7A7Pj+l+Jm6LPe92VIM28L/tqGZm3dR71HczxCvaMJv5c52YO//E5c/w5d35XrVxcROyDc
hs8mxghsSkn9xVz58aPktjgoMEd51MNhofywyJNg03cV30IYNFheIhnbB2DiYB2IWRz+PII/Bbpy
LUpR3w5AAV0sH0tl8lkb+gIxNnNgXKzbpYrXsUWIg4eQEmV5Hi6E7m7cxXhxCG3En9ytOXRqhC7a
aIcLMPkpff3zPf3LcMDkiEqH5YJ9lvHhrQyNnXCtXIYZiPEWuBc/fNPBtHrLC4zmczYgVYjTItn+
+bqflmoUQjp2Xv7LFKwODe+HA5gN87nMJrKi89/ww3lM5hUawk0gqxQDWLZcTNVQn9yCrA/i9Vpv
1ZRN//PPt+HaXOafK5W6DXoDqLR3dCbMj69kKEAv40EbQ7uYrJ+OiL7lY3o16eawi7z+Vz4N7v3I
3ibGXRfEty3WmH1RLJvSDJIbzW8PoNr+xTDm9V62Hp3MhDqgA9HIqCE0rCXKbalvPK1NrlCFOIfc
XoxDUBGVV+tF9c0pG2dfW4v+vReLuYvsOtiRVoTnva2aLf6Ubt1JfUVuTLkpurE811O1a2Dd1uYM
EQEJZB6QUbxWmucdaZmzXiB25W1f1tzkYKtYoHpbmeZjM1nydi6IdPQJ8tmbbuecGzTcKCWK+qqk
vGeXIHAJUVrA8I+kdWziaZKXRQ7lQEw7cIRLrs1JTkb+kHt15uzgb63li4/xX0YFb4LtE2ceIL9P
k4Q2E1DpDGhI48q6d2L7gYf6Wnvi+9Dl+SpV5OjS7aEGw3jWfnwxFj4NBVZlJFEIgJgfA/vDzg3Y
ncCLoh1D9LHOTx/764NpRNW+XPRHpw2+qiV4KwR4P/S4no+x3UC8RhDGh81HmS6Vn7jFSGZsHD0O
hjBXZeo5G3RG0Q8aF9yUnIVGW5uFJm/dKZqeSDLM7pOi9U6xV7u/x2xkIGZSO/Ul7tWVVpCms6aW
ERotUrNZrs/yFizdXMNHEUXh8Yd0p9N3wqoNqF3iL//8CD/PJvT4Ogg5yUxFTPkx8b5w5jloJzRQ
KJVx5og2vW6D1L/yhWTsuEl0wAUZK/MFJo8/X5qNgHpBHx4ooAerF3cQWP8JPfsHypkYUR+j7unD
KEHStM0z9AyG45cHs/bh/4UgYq9OifdZjbH08B2kTrkirKi8ipyy+in9NH2KK5fEKJmmh6pziCqM
nAgECe/TCYZ3fvZduDVTjL+LQRrnLPG7k5kbxdmfDE5OTVQ5Nho+dOz9UMpxq6VzfY3x9VtlGGfd
K4y9adb2Sfg1YpKpfFiC8sWq8JsS810frK4zn5BPeN+hmMRa1LXyRVsYw1DNkKVkNtd9YXprdizB
LRnM4jzZZudjfx/Q+6Pptwi7KNp94mfmfa1aMjejhqOE9XaP2YaYwl43dlnk4omDVltZlWjGVcoy
85yU9fQAbhOEOXqINoTdwjDUZHG2pgVNo9zc0nkQJUznRdoV3ZWS8GCUqcf6FGFyH1deNy4vWj5o
L+yzjftuspwXRzZQvVqQs2obHZkvWW+IbxKydrPgGERnPxRb7IULQc1wvUXkzzfkNdbrUWgRfjfT
AyfPYBQT0/Ngnwckh5o16kG88p3FCQUGAWvTNVVzbmPQ5G3eVNE6mTN5ifG/3tBtEzdbGmCKdB1p
mukiP+t5FjBG92Xfk7Uzxbr4hjdRbLumrNOVYWnB2UgNcUmoObHIbVp9960mOTmov7ZFDX8cxNSH
qIjb1eh6fRa2NVooYoyq8ht7GQfOsSWeJ0H2sMd04SnT2BDOFgFnc55lezNt8p96PA7XsHvues4D
qs6MiejyUmbH2TbTnZelExzCkmF5J+q000uG2owaIhEGvhodJYZW58mmHwOX5MvO147E2jm/ZD+L
jo2EHuOF5sQLxdoDc+3Ir/LJ8ERHgl8taqzD3HIo3tauiuUkTiVn746gKoOV9pu9Du0XZnmCjSMj
7Z4gaougyibd2X464NZ102OSxf6+aJGG6JqZtBDoAZlB8VTMx8Wb4xvPZdOyOCK4yC24uSVL7wws
FReNIyh7Ea3+2JLghbRGOPidZ3LCW90oQz2thiMlpc2mqdwAzjEYt7L1ve/p4EKqk+vVrO0lT9Yy
J2k1HSrS7OgPvoy0EVGIqZGupZeBeZyInFljjAyN2R82i3Q1PjKSN4jGEUe79oLHeSRYi9Raedtq
7C8wk/nNZUsZ+bYeUX6Ms8cT6Y1zX8UNUk7TvozcOZRNNx3r3PDOdd3Sbhb7xsYN+nRHYtrQr1pU
Ey5aOkc79vPUnB03a+/4TL4NXosrCMnLRuNMsetb0zsEfR4cdT/V9ovTp5uF9MP7NO89Kqyi4Fka
mbyVibn8EAUvc4wnfyuYNG9z8OXLQRf9pipy/0z4sXvpedF42Q6L92qyCvwIKo1XF5XZs3ByE105
73TqcjcspDL5pRIpFke1+mSIIJF7r8/zTVe2HP3mdOwviXKCrcJqYdzDk7NpwPezN1AUr9NUb04+
uuorjS7UAKXg9VCa8raWVnqKZFZvR4D9relFVKWZvhbi2XFJpyJnDg8smoUye5lcGQwrbGPaWtew
Bhauc+OWHYuRaIPQJFHkOuWIel3FeYTFu4SzX5mLtlz19WJdTr2X4UwyajaLWU4/I2kMeYqbe7Au
3dQZu5VbTA+V1oRoG5e7FFvv2csYv1yiBTcdxcrNcixabduSwfq2CiJKgu4aKUzgQJKa9RRGrLXf
Co9/i/NTfDOHNjthJHJ/4nFGdNNM9cnyRLor0ZiFZUWmywp/Gy0yEw/iudZt7tGQY3UmX3rf9tF4
bAq0QYkfX42B326JpWiONnDiOc0L/0bLEHlU89DcDqQofF/aLn1yZ3u+qYLkrppq7Ze7eDZzD7oJ
MDTjbM06QffZWOGBW4Zrj6A546DFxjATHQ7NPoiOVEtJpLF3JbKsNTBfV/4tYIo4LmVuUmXu84/h
6byH0cM4G0o9mEhQG+JR7iuSpm6Ih5DBlqy+YcMTnhyOiEZlbEBpM4kfXGirqSG3YYfbEq1pjnxi
hZnekuu8GYkCXwyxJR+uuhE5paBrv3HrdZu1D4XUp3XStu5VTVTmr8zQ5JOKOODS3ThtR0NGT1Qt
Jw0xV8QjTN1YP2eg4x55GpqL85NiwW0XtDnq46QP8EroP5ehVnUX/bbPKY60EIxRRhA5l/jfsyeV
qLBLIy/D/kQK6ppVZroGHB+/e7mWv+R6iUJHyHhbVhaC2UBOZo9g0+zII2y15Ztmj1WzsfPeF2v+
fLl34oX5Ri8OU2AVN/Cj9e+lsvI1AsGKpL9gmB5cac3XQhtBRWKUqpVNBjftBcI6GknWkBVeDafR
hZPJxQ51/RSSJGC/TIHZ02lpyYcoCsSyleQun6Patn7pevqKN867inun/amJgn3iQNbagyRmHqu3
TdCwMCS7mlz43sOymBCXtaOfhUBfHWSDCfDYE4lIePSqEznhc1lWfBsWUubHsSVAterw2sVEwNXx
nZ6PJ847HW5xzSAQIz4RhHrjOmO1CkbK+zTJxzrGunUAdfSt0I044OwMsjUvLEESmebI6hZ3s7nT
janfJDCQ32VGCt0jwpZvc2on+pZFmtzYgQz7dWCPvKCu5utMkuA4S/NIrry9L2kX58jBmWeHquW6
mLQK5YpDF8gqMRtWOauzmIJtq2Vp9yp4BJ4J2fLTFBEm/7YLCoYY9UkinEONQW9BjVI2e0OmR597
vGS70l0zkRYrr/ceS0ftY9oiOFEIXKz0bLyZjDjdsnRnJwqqTvpQxhvaRsj1ZzftlHq38wa21Fhi
0TclxR4xdskEipmPY163GkzvqYrKcErgpgbNM1iQzd8RY2rvONWyEnrphL7wwlIb3K1ISmKzo4p0
yHp6drNB2xdoqqjDEFzQyZNHnlD+WjZJReA4qQ+578XnJmjYXfvBIXeoXPJLs7vqKfI6DAo0aptE
PrlumR67ImYGaqP5UddJYyQcYdtTE08uDOI2Y9JrMkclKj5ZIwCVfn7QLWvXDEivrG6iF7Dep0LO
GzvO7vmYi3UeL2caPX3iSkQedrN13bsUduT4EW78yCD625EELMo5HbZ9mlRX+STma3MRXbltW5Gc
ZwK6Tw6E4Q0arXq34O05L3N2xdpGSCxPhh0s2rld2bIdndygC1MPN2jARHfjyAEulXT1i6xLm9vJ
IgbcN8ofEdHYp6IAwNq4g+tfSPV/6G2fxWubxPaVUcdGmBBKpeSnftjJvMUvSjCDNzbymEzSAQ+L
hwf+zmnk6zqSQNor1N7oX+LyZfZSMin7fNrUjFoybmZ2ZFS37Bq7sNknR9mFOVA8OHWCdxhHTZhG
5Zl0AuOs2YxNuhhIODGrfdRRJZN0QbUiQNTmn08/LKq5Q8J25zPxngtyP2M66FNuPWj4OC6KKp5v
R6JeD1af69cxnovdaOoccuoh19yNoU+y3ECYSqZPY77wFpO+sdaeH1zCOVdZUGe3dqZcoU1pd2tv
NImWQazlXFpxlVsr9PMY3muNUb9wcENr5TUnOJK0XRG4h+G1TW0+nmExsnlNikK+DZIxCWMLWdt6
wkyHLdxafhFDI6YNjfZ4HJY4GtmnN717jczfYuj4bf09IxvwbtRycUD8TMtEHE0+ucU41G86wTl3
nekEkxDUjlqsNuWWyhHKdGL8IsG6bpfyfigy7aKwbOwPw+KyAagNDcwIDBN9zWawiXaM8Pgh87Xl
LT4W50WOJQaexrG3IFmYWaVObnWqe4jafKKXUaXMothNNFfiiJfaMV6sbGvkVXabFsjOjMYIvpEK
Xz2Vo0ZGgcqvr9WabyQV25ci5aEu6IzdVe/VPupedoIkgnEI60R8pbsVXll3SfddbVYguY4IZaE1
5EIH62p0AoIodfz6neOTyEtu/AgXNPfLHJZENmyNQPOjdUdWZTillrcfk7gP3bkQP2aG10aPPWcb
+RRQOuwalSl4xrLRkHF47ZQxKnNtEBiHEdP0Nq6AfCnRwxGqo7/UBD5u3NY3jlHWC5gxcgIEODcB
vD1pn0slVlmKUqkpvE03OWzqLJlg+iCLW8/jdluYvJx6co9NMJ+h9ozHRWg/vSqLH8fJSl/HXte3
yxCXPwatRN6h5zUK6766nYohPnZOnVzM2sjcjqB/QweAtXLsyaT6qAqMu8DGKb0Wi0NwsrqlzgXo
GYsLv28NsXKstiJRiDyCVhubi9GnQdpiT9f3Qts3Im9CuriGow56vZNOEB2NxSp2sdbTkUgs3ib2
BR+rMqKbcfU/7J3HktxYtmV/pT6gQQNwIc168lzBVWjNCSxIBqG1xtf3QmRmdbh7VPhjz9rs1SSt
jMm8DnXFOXuv3e0aJqtZn5ecX6QK9SjB0+RDjiU6EYqua722IWmyYzDph2RolWdR4dX36jACHTdw
v3WzKPGLZdTFTklJ5IKEBmtWCqIwoK84oyjZ3nqi4S5C9Nx0fQOFUwwG5E7RPmlqRLZSLsH+cKuY
9zeFbUSFLd1Jic16V6qL1r8fdc3fYrnI5Fnvs2F0Y4v2Tc56SvR5ye4uFRwEwnuvC9yNq8jeIqUk
QQViuPOqwNgOrQccywJgO9WQm40rlHaVigSPCuCVVSQzJdlxlgDglcd8zk3LHCoD5K6xd1+GYRdh
aoK6lQ8U7Fmjwkox92VUXzaEL89YduYtbJifHp16TG3ui60iDR9ig2IUgr1rb1JXUxnRZhPza966
7t42EZwZddWtRje0l0LKNuNYsmRr0jPwW3TL/luqTN59bTrEdZm6qMPRWPYjyCd2C7ZT1iB5msaH
tl6M923KXxZ+OM7rKWvKU4JlKNO84qwyr9qIUIbOKyiDDCNfrB0uc9+UVpkMgy2HseDTqpj5uOqc
oo+6vRVSYFQ1MDvulIEVuwM5KCJdyCa+UpiD5oUigKcRgbUXaRQso4BXQfcV7AGDTOsk6C9IfvWY
AeNbF+PYTIeBwitWs9/tHdWQH3gIr7UXPnKjHgc9Wnda6Qw9oUQ4TS8KVmRt2ZYekekBDiEXxZyw
2aKMg63PGhOBsaVJ/bWIw2qrqGyCxhFcMDNlNys0HThUADHv2hrL/kYLCrTlOdSaW+gFxazwQvXS
4kT/FtiGPpeV9GmkR5nNtAi6WAX8ZmVXEsmNWu3N3cBtnLC3tZ98T7gzpmkfSpeKQ0YAVM8pFhHm
ojppatfo9mBdxwbMOaUVT60i7q0Rdl6XJPmljqhvhsrrCYNhgCN/iNB7KeMOTS7OBJ7mOkDTPw9s
wcnMbit2QqRIxorHeT4Q9ne1Gh9iXGfLmFM7q2hIoWUIf1GciOaFHTyovdQgxvTbORFRvxoXvm6J
f6zTOFxT3lSvdbVVl0FoyxfEjFg3wmqsy8AnGETJm3CNNi659CRlg67dQqQcu/4s7ZqY9SEOHt1h
yFi+I/2y9mv1Iia361IuYA/WhbeSO/FseQrsrZS9A25A/cLoy4SPqzPWBgThZ1Pp+7XSVPOWRvll
y9YAYWHd/7A7Kb/NQpJncOARlTAq45YyM/0DQ1At03szx45UVGu8qcmlVITuRe3H9g8zgw2GsDKz
5Rk3gGpajKCgnHtFKrFS+LIRPNQUeaBxWOjUf+qjyQIVKwYwDw7I4rKVNTbEHkEzudz4ryY1kV3B
N3Fj8gx2Xleku1QWg7WwRrN6s43BZzg/pC0x1PU6DQfvyjQxNOmsyb/Azkt3eSmi326eDPs+9vKX
KhHRLeJ73GOmTEXLLGjYDx2wTQjjDQ3/Sl1MnPUlcGNenszTF6IsLD5FtXz21Gq4V8hRdHq4UA/V
qGX4BBu4iHUT+GvXZePjhXK4N/FJLWnV5zvCpdx4yXmnn7H1MXa4Bj3O57U2x5EJQ1r42bhQGfqi
TvuADlrZbMLine8RIt2qyNcZ4LEgC2zrS4jJYua1g3/duFJyB3OwXJeBzq7Gikg1WxY4FWhBcD7q
bwMlxatL9gqF9kgp9VdvDChUoKi0l23S85gatgzhDjArYA7LjH/YJevUaHZ5OOt13b4vDJyahUjy
+Rgn2mM6CO9JYmtjZoO9tKIig4GkCmlhFcWUHNSzTCSjZM9zcE+PQUXqfW323h1z/C0VvbmscSSm
5c/W5C6i+shGTV8VRuH0cLcRHFsQSFjALKucmQqB34rCa9LY8fc6ofhQAV+mCSH9FhGqMtnPqXAn
YjaOjbakrL32aTbMsQimC8kiuw6NI0kYUf0YkLDHp9v8LBuKNWXcVYvMN6b0guw2zwoqgi72tMIP
9C3JIPkMnBkBi4pE0oVpZ8uxJy0wbqN641PFXugssm+yyxJd64m60kZdfxt6gP56A/qpYaMHKJKN
SWe3O0Di+X4SgG6o10tkaqn6osTyW820NiFxx07juc/f28IEEhm3jkofJdjqrsEVP6N81V7kHhMF
bljlPmoaeyk3AkB2q6c+u1yPg1FlQbMxKoD0iFYNXqbeuikoa+3fD9yDn3YPnp8qeyHI8AJWXs/k
IfPXVhjrLLudtQsqYwvENgYirq4GXMTerEDb7qiZ2twpmpI4rTa0K4rVsUT+RxY6oo3ttdY1kJpE
nb+AcTFfU4JSnkulrh6pqwG877DxhotQ9bNd0vZEGdAl2IETFRsszcolQZ/xvhiNHGh9FDrkBZGw
lYbEIwz+49cNlxP2wqSLmCzylmHC7UBndNjB7WhGRb6sFktFC7U5oUWTudR+SCNq0nF+lRIBeqfz
qx7oubyxPLFpURPZRKonYv3VmLbTnWcZjllw1I/l+AGyXratstGbRUFKlDqnmjO/+ZMOvM48j5BE
GDR8aXgf/maNCpPbiQj1ZhZqBAeSNub3grAaLY/msYZQq5pmHLXJfvmCD6miabALk0q7yC1iCkYV
0Sebo3No49O+mW6ixFYEGAB+lXLUehRyipPW9IhpoORdoTShH3VDchjLUeFDowKpPIPwFp8TJE0t
xsOOmY7ABY/E1IWEhXDU/Tf1kTe6DiCBZkq8tTNAj4PRtyGsIvM+D8UryviHAT3x3CrDliMCG3Wd
hsGsLqz0Oh7zGNWi/krpIbqgEWlddoGWbcxiEItRotuWjGqGfFaemlSlQjMB0tOCZsfvEvHtjIq2
yU4tZxqQPfWnWxaXbko4n5Iry9TvbCeBYTTXac/jnk+Tn9KAa8CEsrvFDhaxLowZx27DuKccA826
HduXMlLGRekSJyuFlVigJ4rZzSQvFtYDoCChYvwc+XZw8VMA10ZvePv6ozhR3gHihu5C/xFtg3Gq
3LWHDMVoh1w0l/Rh0ZWDYwNluaQSHzmYHKkGFYbp3zeWFDDdkFyjGGSShnoXnemHnggbEFaocD4Q
+dDCMa2jRwsxTc6DRs6W9SCMG8P1LHoVort+v97/8Trdfx3JjXHkw4txAkN6eqvqf81e0+gj8P79
7/xldxL6N+ZOc/Jf8BwsxHr/uJ2E9g0tGD0RytFMVeo0FfyNQhLkeOuqoiMWAFZoYeT5t9lJKN/Q
LEy6OEtG+2rinvoD3D0mkIN5wYRJRB3FtuGGGbQBEJIeTpMG4WC5H1jtHNfrtnW1x1oYzXVOyvGi
ySNvbRRjN2s7ypp6Fo87C8i5GpdITZjfwT1oJiptZDUz1A/7RoZgKbNzmNmRGK/5Bvp1H4SQKbRe
1Rxd6xeiloddKzfyipjbelYhvZhVNY0JFRzEIo+ibAlYkYnXkDBKa2JHq47gRBUFy0r4tXTZjeaj
hIl5KbXBFFRmhL/pYCtXas05J5IG5TprhHSjjkZ53XSBvKWYk+z1tkbrCAyxFXObSviTQmzyd1J1
/JaFdBkCJbCaC7dH+23UKEPbt0LwF/zGvPVksh0DZfwl1GYKreKYIwCk4Dv/rgbPKiR6wzf3OC03
apw4+lCBRd1Er5wTLnROcAQEvbpG8R3U1I+yxM6qNktSdXedS9XG7FdBl8MEMq4VL71OUopPuhjX
HXuVfvAWTKyOQVnIvIYseEeKEalnJWtral6qXrL0AmVWDMqyKr1dFFMSt57DwFyIgLJJGTtWb++N
qt+3XbFAYMW5K5O+U6trZjTob+rKu7OHkm2iHn6v++JWr5Mnwxr3fmTuBk74UTY+dVVMsaF2hqx6
0DlfeY25Enl6M1AegqlCFpbnmWxlORAQboi9SJfcqxbS5oxgqFknv7BH8Yq3fhgXWRHu2e3eUpXE
k514ZGHZK2in4HE8dYfSg18SWBe+kvwuWNLJbZ0ZdOgp2qwRuFypBSNa2YKuc7j2rHAzgmzR24ia
wZUNRthSrhpPX1L9fk2i9FdqjrRgbyQyAEIApMO4i7po7ilrXSXGqlpI4PjHlzbdWH7/6CuUoWqB
bX8gXVFWX/NMXZPtrSlDAFmzdGxwrpUkU9k162cpllZU91fkNz8QtJUJR9Pi21LB69P0TqOGDl3Z
0A+uA8lDpaFRMgLb2KmXouZ82VqXamqtiuxxrJ5YAzfQI76PprvIE33N1mSZecbF0I5bM9G+B6V3
7buR08vx1SBx2NAyRmKPuijqCkFhvJEIUG8p8OWkHrGvMWVCggbeToVyRWs5hape2JrlXVq9sk1y
/7uuvvIG7cayWimt/BKpL6F1q/g8p2KNXalAFNr9DqT4Ro5gGrRi0VmwI6gqyL3YmOkzHVcVqKW+
0+j6WqTlic7ehiYIYRBHFVXG3ryoBBzyqFmVyq3dtE9KaK607sISF42+Q+qDD95krRz6fQOzqzQe
LSncymCyRESgJaUaM8VTTtm7qjxQlfEIwtu9gZVwZ04fH5Kbe6VdF82tVrwlg7agklsmyiLVw1Vf
E+WckWBnESNWrCy52ossXBm5fQF1oJ9F5GZTMwh7KnM+JZd0xsZ7CYZ+ZojkSpfK59jU12TFwJeR
llWe7zlAjHNFsm/aXN9Jxk3rFdwG1ckAZ6kdiZ7Qj5JyOaTtutKrJUF6g6ZfVzXgC6+i4tzLj27R
XpJf8oTu+Kdi0aYg0wn2KyFcZLz1xYVuoEYxU8+pKwyWZr7WvK1PMmxL+G6t0V9iJ+ax45qVmv2A
Ov5a2ATaSw3B56TKzssAY5ShxPQRfwzA+4EKLTzbJG3CKXh9S9nARdU+gguGylC6v/3JHy2PLmDX
iFCmaNOIEEyo5+5o4/7KZUEZsHVJPm/0NYLmLYetFUDTO4gD3SK2FFytCnubKI/tJyulP2fJ+Xfb
9cu95of5RVnHlONMeQd870pI474YPCAdHWdkisHWVQPDdoZw3nc0MAZ+0165Skz+DzJ1q6IF5yb+
jU6Hf5YpCi+HuU74q7Mc/c2sVtSXKB3vUKW/Nll7WcWxvyvo3uIjSOW1Hintvs5VzPvAoy81Vp5b
PanUa7DayqUqP0Ow1Ss3XiANndKy0bo++B7Su7wCeVPVBUkh8JSoD3d28BpPfPkoT8atqrBj86q1
aw43k/rOCYfsQULHHcW5Ay6e2DNHiiz9ChHaBuomdTrPI6IB0QkliW5nx7K9tnt5ZQMKXhYEODHn
Aysa7lR3MZJC68RytlND67nwW8qGk0GiNB9Kgh4WHQ8rMqNh0RTNPkmvg0QnUT5wtTkJOu28Svot
bZ5fXdv+HEH++WW7I1uqmLtetLZS+UqTSF5ClPiMIM59zUuzmRMrRWmJr6PfpmBfI04+nG7n5PuO
c59oqEVstwQsErI275ryqWwERYek7GedYixlOXySjb7ecCL0QCr0F+H4aqr+czfwb6kwRkMnwSVg
JdG4SEPpl4zoPGltqDCjgzKxW0QUxlc0PxBO6PElSCw2HoVH/xcsVzs+czj/jTQU6LNiV8BzItJC
BaUKKm5IZXttj9R9H8XuvTK636POvbFpM7ap/dxp3dRZv9Z1Viit/uX3m0K99bKO1oMt7WsWpfuu
0FInlGVpIfRW3hLsATcpkzmcZrBH/dxI9lIoKQhOmmwh9d27yO4OvVTPkk8LuCUksGzHwtEqHdLA
dMdi2bTnqj3JiYhjp3yHz5Ye/GNaaGLRarG7T0JSL03EwvvAjy4Cg/W7hRX2jNqQBV4r2jdNAgJk
pbwNNA5I3Mp1MO52UG/N2v+Fgo1U42jc4/9w5zSZ4JcrSbtJyWHd0zWJLhNjkJ1AU+qVVeLVlgk8
JlYkn3lNuVYTauboTQeCIdgtgZiZGVY/12ytcjojdWIhibncPOf9SxFoe09HzZXY7rUwIW4LT96y
vdCZp6x7qbavKk7DE/9KYCApK0K5+rqcwfK89KIfNukGs8pHAKfqAyLJ4q4YAHORIkmTPZJuotT1
liJP7mF94a8msdonHbUtWn+Vi/SOHMH9mIYKE1tNUTYsQePrjbVL67Ck4A+P9zIHpHVB9ld8bZGK
ls0KynjY7KHtZcqQ3iCy5a6Jbc6ZmjRsC4xQ/lxLkrcSNObkULodsXA9QBIYEI/YeSizpnXNAuSQ
S7uOJ95hc3cK0EGOX4inNDdNTE3S7/+VZLYgiADNC+25O7IvNshy+pkl1fqskJoNXjRea3qrfT5c
qCVpSRCxqEaTk+U/EadBgTv9S337R4exi+BnmVXZ7/p/T3/tZwaLJvD8+v008H//31X+lt7V5dtb
ffGaH/+bB3+R1Oe/x58OOQf/Z5nWQT3cNG/lcPtWNfFfg5CQNP2b/90//Nfb+3/lzHELU8Z/DmP+
r7L5gUHtr//Q5hdhyf+mShj2N0zg73ZHU9MUyhz/nLMkU/4G7RWgrGZApZ3Qr/8+aCnqN4MKkf7h
NPUPVYI/0hROLVgF7MnqjL3vDw5a6uE5S6dEMHlLLYCTnInME0uzZIX1YEoRNMZOSW502v4GZVdv
3emY4Yim6BLoJgG9b0vytspQNKOjg6We59IY3QdV3m7lAOGeVxJmok05tUFfKFewVvJmoQDI2paZ
G1wa0CNv1c5K71qrsrKVaoDQ/PM6wH/z1Wvfyrop3/7Fm1f9a9Wkv17pWaT/P7yEXx75/yv1miA+
TASfcsH+5psYBNJRAOBQDfBsYhz/+8RPosw3xP+6ypvIsV8WClW6f+jH5IjbyOht8hYnzMnkJv2H
fmx9U6YjOrBiXkYoB3/ENzmpW1kGtUcLDgVnKvxo73/+QTs/Ji0aPMMDCy+gjukySngUbsshz35m
dv3DCqybhml/7atRvq1aghsGjT3Dh+/2+q/C48cwuxP7Bx/r9D1qxuQehSVwZArSkLWZFuDMRSNk
eddY7dZKk7cqDO97qQLmLdEBRUjCmT3bkxrZnbEvvMMRPtZDp/FN7vLkyjDN94TCj1gQTr65UuGJ
grlJgW5BBw6VqBYVV5zDfKJoCQTgoC8pI2kYVE7I6rAKSSd4KupWXZwSXptAWp55SAxz+kahvzAK
tuRqicAtjvM8W/zPZ+cxG3yczScC73+e/O/9NwptPmSh6vgv/UMWUr9h36RNwXyu2AdrgCV/I4MO
172AHI1DXeV7/fvLU81vYHJYASiOT39n+qO/vzxV/sZ/ho/PZINGL8EUf7IGHNdpKfdbVNtYAyjg
QQ85Kv3rZYeETtFzB11VNtcFuQFAWfPVh5vyyZd1bDP9axQISaxbFBGPUyI9vWk00YvcwSAzb2vX
5l2GxkmIXDfrsyGFAaT5Z7oLn14ZgicKiMxSVDUPi4hj5o/joFGsSjQ1Ww5lVc4lOa/++gTYvHye
tTg9iIMexnRpyDQIM8TtTNX9qNDdwC2s6D/mTqYkhP5oAflAC9knnjuTbUSZHuoZ8jrrwNtTNSQl
ZyTYe4vrBkkf8Qn6ppCLfpKPJj8CwmmpE6QUC+9CAHqNo+YgQmckzkh7Wn4SZSKsgOqqCUAl7TRW
94sGDMBVjmJlXVW1dPH1Y5um/qOLUym/mlRjZFYHKBSH95B0CZvuJCzjapS0a4lT/0DQlU832PLV
hwYE82zoSC6pattdhaXcrjUtD1ek6TXUpQqzO3O3T2ZoWWVqpkGFwRzNv25OT+PDOmHY4IUts0C2
KVnGVlPU/iXokfuNcjY8AoGMYSISO+pJrTHrLeRJktxrZyA7py8W8AoFKzF7MJzux8QMndMw8Ypm
6phu3D0FRpVctGZwDlxx8l7hVGaDqMj8wzKMY9yMFMip7HUe8mT8IHOry+KtPAWwofsrz9zVk69z
Ap9hyGayYSBtwqJ9vKmaXqtKJdPy1JK02AEF658AvxARaRHkIfe99Evxyjb80++TUU0NljwLPv5D
cfR9DqBMBt4bz/EmnxSi5z5G2Vol66/f4ZP7CM+N7qLgdvLYgCMdXpynIrFVaqVwArBFJCLV0TK2
+HooCVl/ekXvQ2kAQNgZWbaY7vOHl9PN7Ujrq65wpLrCKAm6p5LM8urr6+FccPhJMsjUGgEfxlR6
CvBPVZzCYZ7jK7DJ66O2s1brvr0Cb1xexA2Vhq/HO3k5sFIyCTCUpUy9naMpIGDxQovTF5P29FoV
wX7UQtKfkNEkvfQTuX1+Zhd28nkxIDwMQmKnYw67sKO7yCw4plgLaMAbHhWp0AUWj1zl68v6fBTg
JFBhDCTlR+ue2aRqYuCjcRRgeTTWm2qpQDb6fxmF68H7zBGP7tnhtZhBzR0l69TpysJdDmH3o1fM
6swgJ5tnyjnsFODI4aJn23eshHBr4uZ4K7kWDSRnp8DmVcHJksKqPCYok/aoCaN1oY4+Zt4mWBVT
xChFqHMwic/uqYl8QJ9eFNqE059/eP/VtI111eXJoW7OSc61xWokr+vMC3mSbjxdLvA4vmgZkgRx
KYfDYGA0rErhckEKss2tkQSGfrtUk44k1PbeL3IcUULMBMgXLyg2bq5879GIghwhDiRTqGXatIr+
/H0ymci4/5yp5fdtwodr1whQINZZzZ1BNPeSq0orrRjObaM+u8EEVDBJ89ayFE5zw4dBhI7gSi4Z
BCUf9V1pslFpmnfmffpkxuQoxr5hqkLQAT7a0VSVFWXo1HLHLalgN1Ee3CPSLLZ9ZYZnJufpP/Xx
wDM9ShZyWcVkoRKzc7Ty0CN1SXtocqfNaomYMIvMPFlPFzmGpXnTR1O8QTEsS5k4vq+f1+lHQ5ub
ZjaFD5CArH5HQ7uG58I3z+hl4vN6CRsdTjtSTydvCPcU7M52jdllbyjS9Qvil+NtrAlqna4enHlz
pod2cA/omQsTVJHMBovN/tEPkSgTZTVMX0f1it/UgREJD228dGtXzCLIDouvL/xkPp+ODDpVH6il
4GyOF/vKtbwqAVLthFpC/gqgBw+xH6/vJanP8G+TDP9kgkDl4etxT95dxrXZy8igUPl0j4NNat3o
yhCKjtNxWrowTL5acmj0M6ujNs2oR3eT4wW2es4zMFlPeCqQHwmIG8jGbaT6obCsYWMPcbN2y0Ta
DRjO5xbu2I2f+L5TS2Z8aVbYyMhNteZGk4wv3Lhho1mJns9jvTOgo9CZg/aQ2fdmoz0nWjzcRBLL
IGcXQv/UiocUFQVGN+xmPdrprUA1OkvlvllIJFreCFNrlzgXIvIfWnmXggfekQxRL9BSB0tRC38O
1TpwILKWqwiDjZPEfXRJk8dYDCPz2h8/BrBMsk19QeN/x5tXya6IFkfKTeT1AOtBZotehO3L14Oc
wHZkzpQch9huIUZSOCEdTlSdStQ3FO/UKd34p5cHV72B6z8IAmluQ6hfRG167QsJyg46B8XQZ51r
OH5DWoWIyG9OkSH0qAD6nMbs1z/tZMaZfhnHZtvkzM0kerS7IN+8xWw98vqrfbMZlbJcjLmwZ6pK
nb9VPL4AlVkALpJ15sM7mVaPRj66J3phh1YDqNJJuqTDrqB3oCNxeicBHPSvL/KTb43S8hSvpJMJ
iQvq8PZ77ah2cgOrxSpRh6dGQV8Zxe+ZW/npKJB9qUVMGqLjQ30kcoGRevqiq0ZxBOSmhRjdxz+/
FHR4Apjd+6b3aHaUJb0IZFScTqlYBZ1JTKRZ1ylnns1nbwV1CeqgFDk5LBw9G0OUHi6TkGfD5gJj
kxY9+26nLwYsiBf4UIxt59UtPAYJ6uefXyDVvqlLwHcJPfDwWYGhCxoyKxLHT7XgkUQBZM5lp6+/
HuWTRWbqGFBanIjU6KsORxnhxSP6ChJHJW55B3+4wydDrmLmYbYqPc2nw/HvKtj1XxPux1LqJzeU
B0bxhQH1qXpwOJ7ad2jGjTBxJLpVji6aYFa2xGOEmYX/vkH1rbbEWiTpUJ65n9PG/WgB0NhuM/XQ
QuYcdjSyTQZB24FRcEYCoxZ6hdF+bMZygeo2vDN4qEvPTEuEEEExy/JcOROu98lHcTD80afX8BLl
UoPKQioIqE4y7OC9UfZndi+fPE5NnSoDXCJVtUkN+HEjGGGwyN1KZxRb09c9O891SKEJLJ7arHQB
fvfrx3l6U5ksmVCwirBfQhhyON4o9eyqMz92Mv6MHnpGa1vRXywrNOZ2gzAqynztSkKpP4c7Y22+
Hv30ZVKAhLEbhdVFSeddLvhh24vLVm4zQ0bkUERXzNH2QmtM6apo8M7FMAHnvGTyJQbPM7PCOwD7
8F1SKMmzVaLHwQnrmM6liKLzAs/NYF4haLmIkhI4DMptU9r1kLveSEEjuMEqpaK66Ru/uuAYoFdz
kCIIXxOvt5/6eLTmjdkzbRiYPV7KSmnNBTUu6bULgTzMFLKtSzQFFpHOclNTBTXHob6lO00OcY4j
mWRkz8Xo03ct8GTAZNVjqtfNBrNE9r3xTFgtuZXntNY7FGmccwgXh7L+QtCr5QNq6fzvEa69t68f
yelrDjOQjTPFIg57GJUOXwjc5n3otmHumLYkv1Ss2JN+I3v5epTTvSrEZcFhSrCRmxD4h6Ok7SiA
qAKylihwuF6/VzrbIlchvSdzkWiUyrLPzB6nBUYwdNORhPEIC2W+PByykIPKt8DuOND6GsAdnbsd
CP1Z8H14W1t1IYJG5Gv0SQ5/qERFd1WZAKf+9LqnH8HyzSZlOqMczdYJsUKRWrlYNJChqOyTSUJr
itHaKL03ImM0PWUnu9b46+thP7t4FkBe9MmkwNbhqFxhIJ708HwmTh2YBDTmmYyFjghlBLXhou/q
GvNaaH0Hmlihr6zSVViEo/P1jzidalRgiLZMX5GVmC7H4QOwJb9MZH9k5UgFYTTCDCbzUL0ko4Ro
as9HykQtP9wRUNeRUBeZZ8b//CZ8+AFHbwC51ElbuNjYG8i0N0U9hjc9HsZl0HbSItT1fOeBB11J
EUnApPGREW6rxpnX8PTzOrwJR5+XWw8yGBuB8iNoXmGZWre6NlZn1ujPBqHbSrOT6h7/PJrU64ry
dqvK01sm/Ouq1cCqqolYf/08Px+Fjub7E+XFOnyevhd1TV6yvzFdTV7USqJeA4Owznwxp0UhKNa4
nHX4y0j9TqYK0dpVqVkF26gwyWeJ1vl3fTXUC7oI0kWto0ksmr69Bv2hX6TEkbO166M3S4sBlPWS
gegLO6w3gHcAtxL+8abg8Mcd3YPGwF5lKxWP0yKvWyUH8EbCF7j4+k7r3MnD1YpR3hvIukld45jv
6/udKBqFW5BqefwgRJHuxwKbcKj5Z07Zp9sPRsIhj5SA5hcz9OEzdfPSA0mHsnwYAwVvTgrIwbT9
ZR6U32szPXcGODfc0bQkqaxqLC4MJ8fuHGbxRBDw3A2agnBjQ1Y7cyM/HY8ODxAkXCxYgQ4vr6ox
owYY+RwZ1PwDGfWKg2TRWPiFWVOVztw/3s1xOzFgsW1lGaEncjhe5yYG4jDGQ3oNY6IjqiECrze3
rWpwUGu2fz6eIACDwdhV0UQ7ml3StJL9bqC15AfpODeMxl9aevaKE7jamWOSrb5+L9+r3EcvJsdR
nCbEUmBM0qf7/WH/JnmZGrmZFDmsdWj9wuh3nVtzD8935qVXkhxgjSJUTgmifSgVW7znCxIbF6US
raTM22f0+hZRExLWnpLUlq9ETLRF6S78WPbPPPppdTn+qeguEKMowNPpTR3+1JYw3bTN6SAS5I7m
mPKDEFd06nPycmt7kZQYQr++O9O3fzKiwXoLrxJo5PEeB1muAkvKiBwhl50jTGmqUAXRXK7CC89I
ja1njjKlE+McjX96i08GRtZDeUVG+XN8RGu9bIQT20fO0CGTl/KwwInr12dWsndL49EwSGrYSU0f
E/E/R3sZhHBjl7l+5NQR0J6YhtbKTH0IjrVtrrtyDLZYpMdXkm/FwlYaGUN/b2/0uIxI38SYEMSQ
Kb6+5Z9MlGh7mLymgiTVxqP3EYIXbKQxjJyJU7URKSFIUHqUhYitc03OT4diJkH/YQjaWkdDFXFr
Udzl6qNaC5xUDjn4ejW5p5H99PVFffI4ma9op7J5nUo/R/umRC1kDXldyFnFTZBRYU0hPDg8c+um
33v0NFFo0YHgUI9Z9LhaUcmDNiQ5ZmHcv5FjtYp9B6oJfojrYjpAOHv/9VV9cv9sjYUGjD+FUuqW
R9+jCYiW7zR0bA+EHw2QfmUG5bC1mvRvMdN/VHJ8OhRXRt8DExu9x8OhGilLSIyrQ8dP2pFVBubw
OAh1YzShdmb9fH/Djm6jjYmO7iNvBnnvxw+rUrKmae2AIrzS3duYbHGARQQy5MT8lgTKrku5lGFO
Dj4ZBSQ5YGdNiXwNu51Ao3zjB5q2HKiI/RKmp5MY3evIZHGCpz2ACKgXEQk49A8Eyd07IwJ+MqRu
exURT0GOLq7jitDWP5VFWBTekbJyZKbbbhyb9hrZiIqKZF6np9mxMNrcmA16E52ZLk8naEFNSSHK
g04J4PCjO6ckLonNLfjDrMADkuk56dC61Uxp3pljGBJcBAptqz99C+k1TvxqrorGmHm0ARGDX7dJ
7AcO1ZZoFaBixMCNXsckUf3rkT45fXDqYRv3V3/fOt6U91JIrszkRGnKTHK6xtJWiqjVbZMVApyb
ioE3K+orvaOD0OEtmBteeY6VfzqV0J9BEEYTRrC2HUtPWo52yAaTwCmRHK2wWNZLvdezM0/yxAzP
Jw17h+IuMwr2/WO1ZdNA5iUdzHdgIypsASChLMuQgHBpdHuatS4AIxQie3gv6QZhvnc12Ol3z831
/di1YgagvtyJAevDmWegnkxygikbAYfQ3zNUjh63Qu8FVzPhkU0puRuYjf286DHbEHmpzoY07S9T
FZtUErZg0dXRJLGbIIixDMalW6GQ+vrnnM5L/BpEHyyezO2cbQ7nJd3oO63IDBxvlaG/QIWRV6Cn
1IXfg4b5eqjTvcjEU0B4QeF2KnhNP+XDRk2HBGVgCIwcmdebimkFjKuhczWQ5zIzUk3Mag9/GgWQ
c6W2z957zi4Y12ElUmiTj+652gB9G0QROWpoS8u+J22BCVSj7tJ263rM99ogXUDDTmZDPqiO5Yvy
7uuL/+Q+c6axZEqcOlPzcU3V7BqoTkBW2IVjiRL06ED0DQDNwe8vvh7qk0lMZaFBmoi8mvLZ0VIj
gtA3hvdVTVWrrUTexBYBNAgPywJpqLcF0I/sj7UoaDz5olGTkmvFbvPoPTINfE1hxFI6QHYBYaaU
C5qUZ/d7n91Gc2ovUyeWEUQcX1sKmmEstNBh4bsc+9C6GhJLJtDPwmSoRDXBLnndEUENpFXIUrAx
Khh9TaCRpOZ6BY1PS9rTOoAPrOSPX9/3T38bAjfqSrT+mNkO329feDFOIwLPx3i4jCyt2IcWYBzE
mtqZtJhPptApQ2BqQaMOlc3pzz98SRqJ77kRJ0BVCiMccWjjPzO1BuPb11d0uh9DRUeHBX3+u8j1
6ItlMyaNSp6yFRMkFrkaYEItqN5CVb5i3joX7vfZezt1+hQ0e6wMx70VyNGyr6MlIhtZdldjpbFn
Dgpy8LSkWPkmjkXgldqZdeKzh/aeu4NuANju8QEpjG0bWLvNljPNAhhWhrcybHa3ohXn+qbvfenD
fRllR5Ze9pwsTf+HtDNbjtsI2uwLDSKwA3ULoNHdJEWJFLVYNwiZsrDvO57+P2BMTKjBnsbYcyNf
2FY1ClWFrMwvz4cRxOVrk0WsRKMcsEAk5XMEsihuukcC0IfAUA9DZJ0Soz5jBeHjcATs13qW6xoB
c/tox61XhGTdx+ZRD6YvFr3Pt9/0ey0u+xdSCkyElauBOd/lb7NABs8Ee8kxI/XpprEOlniqYF0p
8eiZeWr4Y9JUj4uhlmceMTz0wTIcLQCvyGnCvRzClXvd+nPe1E4EyxQCLn9O3RITpQ17KRnm6hDT
0XA/5c3PDEDDp7Adn8cEwCJqcAoDyFbd1OymO/orMH+jTRxoM4Wx2xO0Dvju3RnyKidFfEbu8vIH
YZE7yerIwQN4Wj8j9xBOUcm0nRayegYoRfU4Eua3Uo2G07xU/yFo4qWQOJBZOauq6HL4AZZMJA+8
HjFWXOaVWndLhFw7scnVh1w7Q1BAa6vN5+UoQVkQ/Uozo1A2cSMynl9le1Y8stEGdAJVdoFry04y
0mzcgm/emeO3p3g3yVwzqayCXSLavxx/wodbEuXALTPDykGPnvoBOmttnjFmgeNpH2p4VwYv2Ozp
tC44gUSdfCQn+NKM8KaVwK9ky+taxaG77IQF251qZ3ednt63aFL0Innt0urBCocHhItuLadPcjX+
NubqoVApdKnxwTDCl7CcPs1y+KjgRINGxkU1I+jWTY6w29yFhttpSr/ldfm6Rq0WbcVcju9Qovlc
5T5oNvtj7s6pFByh1zo1gpyxWG9I9jkFfTpqxikxBzrig/spFHeYN0F+731g8+dcUj7RkXuW5/BV
Ssf7aNQPUh99VNOZPmNopZGFhVlXuqNZ0uepnQbbOAYYKgcKXbA0oAJnrT/fXvdXz0eLBb+mDyFc
bda9pfVhPY5sRAz3YIlqNHXnXRTzM4R4uT3Uta8aly/UaqTxcNPaDDXFYulp+307Hm0ce2YYa322
J/K/PorOOKQYiCQ2oWCdAgDISxl8WCjqu5GVBHRDLf/DF3p1+sanjhoAUrjLlQzaMlMzc0yOeg+z
KQzkxJPyKTvfnrErL4eNCFpTkFQg+bWZsWoy0qygiHtcoU0ojSCZ2nQd+2m1V5Fd/6bNzmQkKvSU
dDDD3errjKEBdaBzMswrLwXSse7CvrXPWpkCbEurcueucOUtEd/ROsqNmIuxtok8clJ9XY+vNu3a
dnLfj33yOJvBnrb5+iick2Sr18rs5rwjidDnMlHkMe/pUQe8bQLk5Zt7+y1dHQUbbAze18B/uxYs
otQxW+euMOf63ozF4HHfy3eyPlfXAnlHer1Q4NAMdrni+GIvqhb1ybFPlNDXuxxAV1isXmdVeLj9
QG/JqnergZs1bkQIhnlBl2MNWKWPEr7mcCE4HrBLgD5Pu33c0iSvVNFH4MjlcohVK20ANUad4S4k
ice7Rs/txGngcdxbkqwDbp20ErNQWU2/NaDvX9JF/DKCZTlIU2d8nWITkmqKwVjjFLPIPigzAgen
rqxBv+sNuBcO/0X3OZRHOEWRMg7jcZrNhFjfUmbg6NzsXi3UqH4aC1rP5FAXxR07vlaeArUR4GiH
fPhuNnHSu1mTAzaujQHvIGwL69EtlMEEa4a+GL5bqf4lc2/HgKLUc5qXB5Vypma8IkgxYCXkVBQK
q8w/NvXsq4WqWHib9fTnl/gGQilCjoHwUM1+VB10XH7fPJ3McOGndgKkj9vaufk9q2T5uTOxpHds
DHy+4VfW/k3HdFeAqYgw6OWbnX5ny5z5P4veMTJDP9DRavSOqIykc4U6mH9paaKtVm4dLI5hTFN4
3OYYwQ6w0smZLbN8alB/nvpcqRKvXXrlgTnrl7umSsIvdQr2cibd+ynHyfbQz+DkrHJRP9Sj0vuy
MecnEVvxShJRJ+HQUUo204KY9Q3HFJBadiBFe6aOV+4Fa/EKv1mK9qR0NitbgjNUl7IBM98gNVwJ
+58eQLsDtO+T3FT9Xdna+k4gdG3LEnhbHD0oHCnTXS7wJgIpmdvk1K0ul7yplZZDBA55J6d57VBl
F9GmT9KPD9LmkOvDjvmkenwcuesRy6jGcFwqY/JVJZg/LKNS+7c37rUzghQqHBr+IJzcXkDkUR5b
g8fSOrJhtPCCFC1JyIy5/eX2SNfeGYw3uo1JQqPV20xgMeQLyaopPmJ60/lSqNnPmBmRXs/nEYK/
Kv+NK2Kwcy5dm0+aYZDVkAMmfF1/1B/X4qxXMa7CJeZYjFhtsD6Hs5ZP5REe8Sv1NXlnkVyZTZLE
BpoWvlGokDfRahP0llKYLbdwLC5ckRqlV1Xxr4X2o50Hu3Y7YyiKPGSmETtsa8a2ujRtWnLhN+0m
fwkwgD7KdqPAxIotN9Zry1GQARy0lqbsMQjN+0at2kO4EHyGg7zXjXLl5V78mnVi/phnO09qXPyo
ZUzT6A5l2eEZoufeEOJeVadSfhY6x93tBXV1sjW0O2uRl8BtM2bXcU5aDfsfVoc46EZUAeubDX+x
MEm7PdSVZbRaJAIMpQWIQq16+Xgc+yGgk4KQd0mzEzJ02Q+TZDVHwthZbsnR3x7vSrPImyfj/xlw
8zkd7aSfVATCR2tBpwf4CulRqJMlbDBDMIp2cKlxSucyKQpfrUbN7cDp4Zcw7QRd66bcfNZJmCO4
IKVEfs3ebNoRm2QTvz/WFhvaG5quIild/ABBLR8S/EsPXavXR7lJpZNa9Xvb6R1yl4y9TqbeIPNK
EoIujst5R/aErZOFRRzNqSlFp/JQCtsd0/oBgN8/i2WCSot9M22+BmNyRo/yQADnshw8TBD+mpTy
u6UG58zMP1ry4MK3eVF7Me9s+itfBp32QYpraxYSPdDljxxojQrrtUI0mi0ut0mBqWBfjjur/coo
sCqYB1KcYm2NvBwlRfIuF1JIjWS2R6fvVezF7VTZeZYrC2/tM+Z4ttdOY/bV5TAyLCQ4qlybGwkJ
9ViL/GCmXYop6BScqQdbD0JK4LkXWXCQmwgbGbORj3kb/769A97vuLVQyaXP4mykMrLZ3GPQt7MV
1CT9IrV8SI22PNWSph65EpY/61qzTv9/462/548DTO5VoDJoPHzIiji4JCi5piUND3U0G6QBmnqn
0/2tcfxyZ+nUHWQ04yTkSW1sjhRVsGgoqOg+XVHRc6VF0BcDOaUJOrA7fGgWhLb9I8ib6gWdBqD3
qjXKlzhotc7RyqDX/FrBhQQDm7nBxqYstPsuau3ZW9BUtl4VmqN9iAZ8atxlbq3cBUiYy86QBspz
ULFdnKyNJxypsjJRH+xmrmsSrH2CSUTfyK2HH6T2sxdGCZ80L7DNktEi/xJFOv6kwTn/HltlR8CL
nqKEyZc0g9ct7XJuIl3FgrJdSLkX8mhnLv6amekoErDIecrkZ3otZew9srqzoZ0EaX4KoBVit8dU
PQxxl0GjMqWcW4pkLI6S6Ubl4aK3ADWswzLD+0eraFnLJzP1sE7OnqbU6oELz/G31MCK5iAHwZS5
ViDJ3+dg0J/wOa2xhiimKbunZLaavIO5soZW8TPNlHM4wQu+kgok+w/8+uRhaPJGd9O5SAM37WVt
T217RTtIyLpqTk1Smjb77XKxqVKWoMuzBAQD9ZxqoFrxA2kEwLlSS1x9nptDWs4ztld64Chtajn8
LhBmfRx/tGsM9mIhLXifgG4B+rCnRntLcG+WJmIL6mKAcd+yL5c/L5katYtrW/it1WLyGsou6kYg
54UB795SXOLgZ/obdQpmo4QaL3WMCotO2P/L/GzOKJaD9r6yis+szMO/3qY0NVNNWqHBBMrrKfnH
NrUqmDwB3yIfKtzDuGjQ1RtJfiriUv+mSGzf28O9+/wRq5LkAjQMXJrk0ObzF3Z1EkX1gs8RBjpY
qsq2u0TJ8MHWSQROCWYzTYBdV6r8NVVLtxN0vIup1sF5ROos1K3fqeaWKdf6IWrjIz39kZNr4Sdz
LL4qKUjeqq9+G/rw6fbTXh2Qsi+hMnQmKrKXkwud0K7HCg/UcagCoI5F99mcaV0RM3lWvTawULAh
rt4e9N13DVE/xUG+8kwyEfrmHASluhTRwFPKvUkEM2a4RWHrtDOX7z4n6yjEMHxLwM7TgX/5aCKd
6BsIebQ6VKpzaMikbaUsOkTt3B/wg9+jka9TdbGF1vFIVJG0JkmvbJtei0m1sKjF1G00LIzH6fol
qWTjqlrMDoVfyx3UyljLFntVm6vT+cfAm6OlxgAJQyMuPEkeY6S+hIMfDO2e8vfKdPJlJuxGu4/4
a6uxg3jdDmo8I1jA3fEInM0Cqwi/2sSA+0Nq7Hb+vQ9LaFYmElwzzqsuYSsDk8IQiHFQR8egUtWT
2WfacxVOcA5DVmprx7iszX12xNAiuFdCq/SCWItwg0ukl3+9XA3Kn8S9dGxQ196EYdWU1FJUhBEB
8fxaQOV8jA18mG4Pol5ZPhejbDYF0CKjkWw6hiHKxsAlReKqUvsPWRq6c/h8ONRhzqKe/CSkIEGK
z5vLOXEtKpqOCBIXa7PmQC1N98ZUxuB1baGao8McU3GI+aJPsvw0tsmnLqdoguDRiWsQ5sgf7kmq
mIe269qd8PXaikF6sNYSUXqwBy83YN1XQ2CpaXRsW0l3Rq4wh9SUvyBLGzxVB3t9ewbfX49ZMPBV
TLrWSG8o23r4ZIHeXjorPEZD/cuKM9VLZl37lNJy7uWB8Wxoc3pAMxY9cAB3ZI6CzAdxJt0PkAh3
Dp8r5yrfUaTrKCE44oxNjqXQ7K6k0z88igpTa0kbQZ7K7eIG6kj6IzN1386WvQTBlSW0VgBgDqzi
NbprLiecG2OYKx0LNW67pwI3rBcR9vlnBY3AixLptVv0JIedrLKCvdV75XkZmpQL+5QKkbFZvSR/
FpjhMS4jVnkfKkvkpCtUG+M46tgWKcQOoG2RTd8nC9utPHjKLOusmfUr+YxfNYDXdKwHcu/DbzNK
KedmhHvS8JOqxykEZee1Tf+BFooE4FP90zLK9tDnRXcIwbbeXkVXDlOTCx1fJh5lrX9ezmHfl6Yx
C+ZwKvDJFRaEWjyQjJ2c39VRuDyuZEyUmds0PUnOGMR5EOIOUw8eK1qlv3C2d3bE1ZeC5o2SEA0U
bIvNs6QpDsAj9CPEMDCOcZr2ojRTzrnJo+Ezy02CDNrOUrj6aPRtrJQJ9C/byloKrVMMlhYeW128
1p2iHIwwzndiwvdZAgJpdjn6F5LCa63w8tHKJtATG8kBpIek+qjXpuK0yiIfwiLq/QJAvEc2JT0g
/5O+SFXduXWTyQe0m/FnxGmjOw4gladZNz4OS6d7VAMVYtjGWu6TqgBom/b8KeHy5/+H5YW+BGAB
WWzSr5e/O0niOOgkmVfSi9ExVRBHWD79/i+DAAMkIF9P3s1mrNIyaOyaQWSz7Y5agg+v2RTVzhF3
7UUTJdNxQcqGVNxmFA1X9ZGaFi96AVBRzFbj9mtUcPtZ3l+ceNOrVObNE4Qi5yZCzftU6IHVcZKG
cvK1Hhf9nMlUlyBCg+AhR+OhD6N1YkTVvFTTExwXC4UAUsoUJfxpnHAFLdMGNUtR1KedH7d+wjYx
H0l7aPDEBTaQqs0cqCGF+pDuc59vSf8TNRn+ajR+wQ1f6jvZaBMu0nxbaDLQoWlmtBpihZwkVbs3
S+tA734I7S8romkl7m5maVnKuOjTTvJnoM0fcRh9qEPJPi1yrvtGAuO/qABbRyL4TVEq/x3oIQHA
MkxPlVEqT7dn5crCAOdHZE/FZAVOmpdrPBTt2MDglfwqm2sPwJbiRAGtNbdHeXdlpZ2EPm1uaXQI
oInZljFIFWjoPZreD2MUlPqoYcJR9YU3AV6iSX0pSqz9ivozIqKfVSUvRxOfDLdXmup+jkR1CtTI
ggJr46+i5TRP2PryUgdF8i8rsm8/k9o/wSOpXTCXl7OB54oaRKwO7BSxHzWZnCMEl+EAmmRP8rmd
eIRrHF5IZhACaLScbC4CWmPNPbKG2hddhUhHp9+pH4NpZ9G/vb8/1xrDGG+N2SDoMF3a5umCMkBF
HK49UnqPsb3WtvMPTY5CGStj8Hc0sjblwSZT/5hNbUvRNoqI2ItZbRQsXkWCaUmsjcGhKkzVyyJd
aw7SYnVeU1cZubgs61maZgCBih6D3JG0QP9LgZiEK+cSUyUN0xafFaUYOQDw9KjuZrUjvSTHsfYZ
NBA9FbMYW9NBqha3bmYW9i/+Ivkfmq27L5Wu4Q6ZDO1QHDBdXEhgwG4+JtlQYHUcZNXPIDEi2yn0
wijJdA5w2kVg0IxsF0r/ZAwKVZ5QSwlFink+yVG+vORpAMx9GMPVSRpfDrUqh4OewBVxhBTjkcp3
pP00Li1altubYN1Km1cBShgdGrAZ9MxvPSB/5EZCkeio0YzKz8ph8mQthYuG63KCCja2dsbaRhO8
dnqLVi0L6QmU25uFXA31jMolr/xaUxsvp0/dKwoSQWNjKD7WioFHsnzvDvF2S798Qn1VZiCfUUm0
v4uU+iouDQ2lAU/Y4gE7xHqWYsLdrHXwYREfDew9e6ApI97QS8C/dm2y06+GFVHaXGYUY7E5Bz8i
a1rGw2zG82Pdp6Vx1EGqRr6uLsIPGlwHCcrxeqPnXpHnsyma+HmeWnNwpGgiRxFj2r3av2TqIRBR
uAKSs3xypUSbCGtpuVM9pFM25pY51reeCE3EXBZgh9RvZ0UmW0anLBp3VALLYbRjbT436TS/yno+
PGGOW571Ncs6y9zMGEYH78ZGR9iwDKJ0Owpd/c7bfFPxXUzs2voPE0aYzOr6/bo8l4q6k3OpalNI
NLzOBH566+Z9v3yKlyrFA0EuU0eVsQZmH6VRd8KBWus8iZrxjyUruIvKmFH+o/VLTKKVywh+oHkq
XD2WE4zOaxQGTjssmScID7oDMEkT3yYM0OsTFR6w2mMxl/lONuvdFZADiSWyxiMIr2npWj+Tf+yH
KOqxkO+b2O8oyuLJPej94umaVH8KZoGxlqTHogIJHPHFyLhI4XwE/ylzq2kc40MJGcTLa/gbt3fp
9lympoLih8QQal+O5W3LQ1sqNAMuQApZP5Mj4+xwjrJ0j/203Z9vo/DpX4N9Qr9tE7wuz2Za4A7i
o01XvabidIqByLqqGk/4YSijKxfq5N1+NKpRmyPobViq7Fz/KIFzvl5OeRvPWmNMXeBnPdzDWHmo
sHx9RbZgywc8W8djRQuNcCpRNprb5232bAQWruNNbkwKTlkL98XKkp/RhM9PVjVI3Bflj2YixOdw
0NMfU0kDzUHQD4JgYVHzlyjS1NdaM7G7rqx+Nt1liOUffabkk1fr9ixR8Ohy/Tw16zITaIvwRwxS
tfcybUleEozVAhrwYzE7cR4F2C5pyNu9VknE5MVGGQZeMBgY0dqS2iTINLPwwzB38UOT98Ff0yhB
PJ9E9TMO+zlz0oSee0elreNp6Csdg88p/110avF3UoX4wy6hbIwoaIyByEvEpLCk+O9U78RjDIvP
9NpCZqiAiuy0fvUmkgXWWKGuNGGzLEMavSZ2TUBTpm38UxqFkjuQckDXq2X/1VxmIC30KX5VyqVa
nAbv9fSYRGpxHNSuR8xKC8brpCv9RzMuBD0ChtmcZlqBnjjnUPPmiio9KI0eBwcNnemJ/YOcSpXk
7AceMSNeIHr7lOnK4tSB3D7ZCB0wnc0f0j7Hsa2xe6zB6qWiNlCMwYs51MY9oY71klHGe6qTJDjk
VDZarynEfF+i0BKnTkpi3Ukhd0peY7eV/HdlpTi36JgPxS7pO6OB/JyS1QItKrX4qQVi9EGShD+U
Yhlqr1eU/jEZonQ+NkYl6e7/yrDLmYpaRfIYWxHYkEoXT1JqFvhBF8aXDKBW7gCKDj5NteieQ6TC
oVPYKY0+Si5h1kJuOPxiZ6b0hBNF/vX2Flm/i38etOsGWRkrKDfgmL3rdAsbYU1BmgR+2EKxDiJY
Qn2pqEerNb/8+5EQma6wBHBNJKEvtyKX4FptwpxCLlys+6qNfnd9Wj/Koo13TrRrz4SWWZUN8k0E
HptrbJmEYTRMESORxfLrMG/ulyow3LaXvt9+pvdNW3SCANEEzsbZiZBoM1RqV7bNsY2oO2whCmpL
/iJZiNI4G7QTd57Zi/SW6JpeGC8KB1r603zvaH17ns075EfwA7gOrKqEzSE3Vhqq7zEQfh6ai59N
Zu4Yk5j8Ui++qHN/D9OjcczAHl0jaDE05nOY96K8b6Tun1D8SKTxvuuCv2LbvDcjzfzdVzigtIlW
7cXm79caNQ/a4Em6yhzJm8maamvRZSzD/U5qh2MT2b+yNu8PoDz+txvK/7WT+crXRkeChKKYJkZU
Ipvkrh0GaIw17J8CbNy8ITdQpvSW5VFzlYEWZdrk6IgW//26Q6ewghVX9CPS6ssVHgYx/sn9WkW1
Qvn70CmzE6rJeOK/Nf/DVNKQS6mDjcu1bbOZLKXTRVQwlMAB2ulj3MfRttagj7tl56murnESKKxv
blP0H20SdcJI+xHslPCHBr9Kpwxy6yAkbPXaRRWHDEXgeeTje5AMZfBquyrONZHEzqd8nbvtGof2
RjoSTLtKledybs0wDmeS6sJfEkz1qG+h5Yom248XtFXg25uXeiKRlhnF3lu9OjIKAMiEHCis3cuR
DTmPEgmzOL+DQ3LgUlE7elTbd9IABRyv9/DLXCbNQU0NdeclX4nMVp6yTXs85U9lm6qwQ8hfTQgu
oqchCyeYSqEUL/bAiFdOS2pYiDu5CLCatg0tY42iIC4m4RdSEHttYgY/aUx+QAhu7Wi3rj4PCTPE
nYTc77wUdIKgGvNo4euxWT8icCEDEMd7utj1fbxbKbSJGXxkiLa3DG4DcZ8g4GCUAurg0GitrylT
9kGukuZDQZFw566ynlrb8dTVYgMRKWWkd8CUJokmBLHCl4qo/ihm+Gxh1VWHssQWU18G1Rs6jTtZ
q0Ufi2bck6RdO+o4TUlpsVZUYyuIi40li/A946KoWePZiibxSU0sCYNKCGJIM+hbluPp2+3v3rU9
8cegWxriWCkBomwGbRHQvLZmkNxrVh77tIznT7PQG/Abje5Jlvlye+CrT7uaIoMJgrynb86izpyW
BgktLxepB3yrpvRsLctOclc37txF5Wdoka+3x7xS/KRagO/zG7WZm8TmBOhNIwmgDrJDlOgnhoKq
RyY5+jXopuT22jz4nZIvjTMUuupbSVjcNeDlnVBqcz/oDM7oOW+R30szdX7rmyE19afW6MxHdYGl
k7NEfLgS5qnWBVLVoc65lVvqOaMORAcBGHDIpQX/q9a/NkUePt9+uqvLF+cL0OysXrp0Lo83PZnK
qByZUaOQ0taRkQbf960gkMfU5zXOQH6nShjdy1aoOYoImj0y2JXzh0IkHxedKy0Vk83JHjULaTIg
VH5XNt0HWY6zD/GE7XNj6bm7aEX5QTaG/MHuLOG0uKw4dVSPnyTucV6hpLJnplZ2zvvJPo1QMJ25
H4JDlgP8SOca90pc6d1uscd7VVpkZ4QOGcCZPgGEBHm85OaHOFPCAygm+YthD5PTVq3lCXi0Bzls
I09WEU5O/BZMHlXlHhougE9FQwU1xZiA9odeo96vA6NE66NHXX2086X4oGNQ811RwvR8+21dOUKB
9EKmR6FHjWYbRMt9Vktyw5oyunz4UNmDOMhxpO0caVe29+pKgpgCcwakN5s1EeVGHKh2TUBpSNYh
zCe43BXmkGHTUtWY08xT8y73Sz4m/u3nuxbLrhJLENWc3lxM1gn4I0dSxsowDgZfW9pH8nMVafVw
D1NF7cmcTXIAMLqaf2RGopyrkA2hYouNcHCyDjQtT7OLRFH/q4ib/nNXYdjjQieUH2w5KgsMEdoW
t4BYic/RYmE7ffuXX9lH/HCSnZxLROHbmno6pzYW1OucFYp2ksKscy11qugkqrHHVvXeo04AGZUL
hS+Jfk/vfm0XkVVfv3drQWpbbwiRJU5zg3c31DbJwytZd7qqzU6GEuwcwdeWINpiUkUcQCRatcs3
FLe2BbGVB1XiIfRjG9xrKJNevz2d77urKdoRvK8BkEE28S2Z9sdCmOI8ztulIcJryH75ShvbjUNr
yAQUnVAtc+MhGT63TRM+tcJY7sYgi7MTHtkxlXraELgDlXOXOt0k4s+3f9tb9nHzyV8TZtR3yCiR
WFq/Un/8tlJYUhJYmfDHzvRqSfyYkmaF1+aHIjROFQ7OQ5k9ioAcSag/56P8dzosH6o5vwubChu/
8TBWsWvI+EFSw606DTfh6SQppPSh7ksCAkzIgum1waPdtHFUKGg783vlQ0rSb1W4AU8mH7e5QMSZ
2ad049k+FySaMnqklHnV626rGw+K6DrPWnsYduZtXRrbeUMKRv6Tu/Jqt3k5b9ksp/2ymLY/W337
EsSJ8VGg8CsoVkwpj1t3wuH23vwNY0X9TnPQ2DhtL35KDSkppx7i+eMMF+U1IEnbePqEzzGFZMzH
jTj5S5UUWMwzUO9vWWp0ESbi4L7dOQjU72mQKHvgiWsb3gA7Qe6fYITk4uXDTD12K1Ex234nsKXO
l3so7fm5qBA/2wOmAo2Ml2hUN+lBC2nSuz2V73LJ5G3ACBooS2n+gH2x+WpmgRJYFa2PfoJ0ybGS
+l4J2qOUNC9yaKPSUgofL/LPhVCeI1P6rdPVqcbtHjX+6iqyUDlwP3r7fF/OgQK5Hxf6zvaXUDwq
ODdTal74XhZxeBBB3TlW8M/tB792+tAYxnVojQJR3l6OOPYZWELuxX6ljODycttyy4gj6PYobyLP
7UrlhMMuCBIG0I3tDo9lszZ7Pm9dOP+AL2H7+MnTQ0kvk6emeexUKbqtitr/eUqL5kRzTO8KJTK+
2MEEZyG29KOphPVxWVaNUVyMJ1RX0cMMXPgebq7mZxXp28mMskcMSP69tmb1/1jlq6seEhu8y1lq
F00q2kqz/XpQ03vUKKovq2PrRKHaHMWSSB9CSZp2jpSrr4YYGTgHzdCIMS8HJR++ABFbbJ/MDPVH
uzbpC6iNnQjh2rYjUUljL8oabnnq5Sjm0lSNFoy2nyk46dJga5IWHYVfL2XyxTDi9iFeYnGfF4P9
ucnqbGf4a9kQkiArCw2Izsq5uBw/aIZaZBLjp3MCFYxwjFgyjc8lIj63CyLx2crikShgXBzZouYU
mL268yOuzvSqUEZ0ztdxq9ORqhiV8ED2w450xZkDSz910KG825vg9ihC3mw1A2n9RObc9iWtaR/6
tgBuI6TuvzwL0m4FLTQtbbjoXnxLydrMJFhalqrS44rTK5YX2vDG/sOzILsEzUdIi+r6cpTMSLVc
7wfWZhxheB6anwvAvTuH8rWliV6c1nZacle7jstBVLvooNtzGk5RoX7M7CV+XASBmDTbyUnLLPBW
UwujqC7Vg0AYvfOM1+6pdAXwC7ASBIOwBdIgfEhLXe8ttkZkgUTEox0kSdrjw1Pb9o/OFMl3XUun
0sH/T16cWDakFOVRWOt33DhT4eAyV4UYwhXB734g54ZCoBxsD00sEoO8MIBkKzPPEdalAhi2EUAp
zATXYDetrerjgqUpPvQ9fzpSinW9k1oif+b4DJ81kbU/br/Ua9cUYm0kTsRgNKFtvoEICCPq/hkx
TAnJhG4sg+iBrwI0gfGUcKc+dFpvuJNszZ9vj3ztu7fyLKgocgbRDHj5plNVrU20X3yFljD61OBc
5NVm+l1pms92bz9HFv7Et0c0+Ru3H6Q/R9wsYD2zwxqhAaFTU3mUUV4zS11ONCm7y7hIO3vyWvCN
TRT6GQj0tGBve8vrpo/7tOcrm41S8T1vyql2KiwoDnULViki8nhYWkDpxSx9jcxO3I2AlL1Js1O3
t/tfNIL9ay9bOCh81tdGdLQktL5czngjJLuXKIL4IYDSU1How93/w63jynu9GGWzg5chasJwPVhn
+DlHjC90H4CtSVWxbT+l4Rx/lOT/cJ8CF2qjXyGpxbVbu3wy1u4oifWY1cpl5CKwzK65Jjdur5/3
rEkmEOTbimN7k6RuFpCJha5SoqonuaQOT0YvIuKVvPamSIkObajYX5ukm/25DRqv1WftrtQK/Sf1
x+GjYgTZXZRKkrv0KARv/7ArhyYXgbWBgduzTFLx8vEBm+vdUAJTixazcTgkWxd7ZG5KvWy4KKwo
nuH37Q+G9s2Wm+HL7dHf884E9MF1TqD5AI+RN9OScxFZKGYEPlfGoXFFEo4fosAYKjem1RCaLFa8
Xmq34bNSr5ivlT8TObEkWfdLVxuYEtPegvqKC4onUTU+4BuYRX5Sxtm6F9hdTmpn+s7PvnLywX3g
brzyC9Dwb84fa1INKRnXjJNQxw9z3+d3tVT3X0UWQcIaQHtZJL58uQ3MnTbRK0EB5QhqxVBVkIxs
a6uprJA46+H3kDvqfynJ1LvJsNg7ssQro7yp9dnpWEoiT7lcFCLJksFcbMtXZmzFHWFXWusYepXv
nKrv9ztkBHoC1pZyTrltOlnOrEYr28Hyg1Zkniyl0XOUNIlr6JN1nLj2OLkI0ufba+7KoGuxBd0Y
Uhj+uX15mllVqYLLlh6obe0stpg/lUL5Fphq81BWS/HaWJO5ExxcOdJJG6LxXBMWIDC3ZR7s92Ly
T5Hl4/MQ3pFwbZ9ng9yCHSoaGHDypbVSBY+NQHMyoSp7hHRV+aVJEbO1qV7rVvXvLwykydj65DLX
roytJijq7SC0W830MxFkJy2t+yNm7PXh9nS//3IyCkgG0LFIkOkIv1xLVaZHMTabpo85a3ZqiCc8
oFce8NeJS0q5xzvfG26zdFtNtB2ryvRpWDXdVq6agxhoNpGtPvDUePj3UTrbn8seFTUNZvLbe/8j
FxVnUiMt0mz6k1Y1x6mjBptV0rizfN4fOIyyBuic0fgSb6tMTWtquA+1pm8GauppQTs9DVqooRaX
GE821QcLxYG7xNNeH/w6X5eBD4lG2ob46pMUpuB9+fqysBJ5NlemT7OO5M5ZC7lVz+pznFrDXini
/VA8HnIOJpQe121ms8oguRFAGn5cjuqZ5vHgLE9pnewcOleeaGXV4ehE9Z6YbhPKkDPIQ/qDDT+L
pPA+jRP1NCAj8svaKndO6ytDrbpUqCzIQ9Cobj6ueh/BRSoiECSxVEJ5XWoXkyzhVeWylwq6OtTK
YF1tNZFnbd5T1EZx24xC9wsjLn1phNYejup4VGh531mMVw5QFMWmjEHTKgjYdg5RSGs6tNG6Hw0l
Us00gFMchcajvMTpN6VR5CMpu2XnrV2pTDCN7AId+Af9ulupvKxwacqpY4Fc5xJcj1BYp8r2gszS
74YsbUA2D/rzGKqvidDiz6mGjBDbstifFiH+h73zao7bSvP+V3H5euFFDlU7cwGgwWamAiVLNyha
opEPcvz0+wMtz8tG97BfzfVWTdVYRVEH4eA5T/iHizgzlKsF2SvfzPUuiOwsD6q2kd0O3b0bKxw/
vR31TjyjlyYZ+TJGp2hyHn42VCQhReDCrKHQbYIdsSHwdJBo+6YI4/3bi52IedSdjJ95NiulZ90b
r2IQMzrHRqlQD9qy165JPYwLaZYGJHnx6pqlYvxpghppFvAeql1UpEFYHq435tXIJwx5JFyAbTYK
ghyFXSRn7urEjn4h1tomrx1s1ebjsdIhBfOfsIo56+9NJ593Ub50ONMQzt9+gOsFb4IchSxaKgyP
YCttYaphW+VCSy26gnOj3IdOG6Gfk5xLtU/w0tB5JIrjF8Ewm5H24XOrC2syUBdXA8cwpCvJscP3
bRZVTKWQ3MrcRJegRtTVdIlR5vRclM0ciEmfLhukjO4Z0RjXjsk41EjqckEfLs+RUlIybMKS2O2t
eGk9QJHmg5HHc/CzD4jhMO3MtefLx2dt3kWn1WVnVrYaZAZN9rwKv9l2E/0ni6yqY+hWa2tGePh4
lHopevT+1UBKcOkp+rL9aka1+Pj2rRx/LBo2pDSWaWEDG9zm7noRZSm6ObSWEYOFfNHH3tJ1lAnA
KDA0SM6Z1J4ocQ4XVA9vSxrRI0kn0wrUSuqu5rwp6V3GxfNYZslVfBNDS1f6waM8s1Al66nEkikO
UDAcvxSYMiJcYjnv27asd1ZCj5MaUly0FVqwbz+X48+Ny2SstraPGahsB35astSA9iwrmJOs9uqe
RLAa5d4FC6CdedEn2PushcwNTVziFUfJ4SPBYs8Bw2VYQRLBwYAl3fhKWSqeVKdTEIqKTjlOE5dy
VbY+ooKzP2S65JmiFmdizPGHz4Xgw7N2cinotix03aFCg5xoBZhnDvsxxAZFm51zzaMTTWuWgfTG
OABu5xFGKRJL3oaMr5k6RCjTwKvdRyGsjdquqa6MCqGyGXXhHMPM6wo0NGLGinLm/Z661dUAep03
gqPb4rLKNKbsYeYfxJGlYw8el9A4ev2nIymJ/goyBr5AabEdMcqVrZSrd2CQdKPlh/M471Nhid3b
e3VN0Q7jNaugN4Ha3apNtd0/ct/A4yPxgn1tAQK0lWmvLNbzGFsU3aoCOXfMiiuVHOBM6nPqI1kd
OdYW7yozt17Yq5MW9fMuzGudh7hU1nXXGuGuDfPYUxVxbqlTcYroROoNxBQdLe1wKex/NKmaeV9j
Pwl/SJloKUqSeibejO5s6D9fyLyUaIyIQNCuXNHD9RRMGVppGq3AVOfyUu3hGuVDbJ9JHU7eFfF9
/erXALy5q0GZV+D+RGdBWDbcpbmiDE/EPinGR22q84e3N8oLm/lop6yDOFo1pI/bDzyh7xeDD+TL
A9S0K0U9eaHTq2CQ5zBQIy26XCCQ7W06EYBXk+lKxcYY0keV74sJ6XgSxc5X5E6/lFMNgaNiyP1O
Sr5DmldvmeQpQH6Ncq90SnXVZcOXJYde4ShgE4aw6O+FsLQdpIfIRbYq8hVcQ/xOAYcSpaEA6b/E
F2/f8KnnSxeN5Gyl+sjbubRW91o1L3RUpCZXgzzPwoC2A+vBCWD8qCnnMKXrC9s+YMLaagPNHABX
msNtkzEAlMPYNoO5KwWWML3jWTxHP8b+yYsirXJb6DF75OHN/Uj+FcA8wcNmbOL7RB/tfd0PmitF
yxwYC95vea+P3izDJBnaQnGxfRlue/zpbiLOR+YmdnvlhPa0t81h9PtlBXuO0XxpLU7jAQGTS9dB
+H5fNWEUqJhQaS0C62Zpu6xim+WEQ2RqXKizll6XEzI4/1UpTRclTWMFWQHXv5KW9ipPOfcWhoyf
3345p8LW62e12fyVUsfsMQZEraPWbtMV2iejM5T7Okw1D+KkeYESquE5gKa8t1c+EfzBc6F56lDy
0kRYt82ruDVFpaO3VkJYHoz6pp+wAVHytt2/vcqJ6Ag6jiMd6e01Rm7yW1CyU2YixBEMeYdDcW5U
+0QrbyZjas+EkTXf3Oy6g5U2u64oNFw58ogwEkHb1lQB+TMCpC0tQI4sCXf3Rpaa/+Qhwp0gB16T
1K0JlwSfo6vblFPHENOFcCqJmUF6Ds986iHSjWc8tg6AjG2jMK7jqNIrGoVZ0yOmJksCac9Rveok
4xxm7uRSRIsVQAOWV97sx1hqkshQcotkM6v92lE/IEyR7tsSlMLbO+PE+IOS59VS6wZ9tQHLIu/B
7JpmIJmGdetYcRW0YZnd6HCwgskJq69Smf+Z2lPnmkMdXyU2uV4vGsutc7m57oX5LQfwfyYn+jeX
xfwDSdMT1J1uEE7SFQXfhSZk+cJS8Hf2Z7tU1V1SyqZrw/1CQSkZ5/uqWPTGDY26vbZHvWr9GrOm
vTmXQM+Q5Kt/zzp5Otc8PVEy0n1fh5zAg7E93OrbocXIyx94RXoMZ92Ig6qcrhfH+qo4y30sgaqS
FQoYHeZbnD5o/bQf1Ph2XBHPfZY8zJV0aSriU2l03qzJd60leeOCVvrbr/c4vJDt0bjj4IENg47l
4dttGT92amksAd4v4SWCpL0nI1l7ZhMdn23rKlToNm0nisR1lPVqD9mhbPToZi6B0cY11UB+G2bh
nTK0pmfJUD1/9p44jWhZA0KC13LUwan6MDEgKqlBr2p1AJkwh8TaSo9vr/KSdm8jGeUHYixkRHQe
NjdFk8ha2pz2uC1JIciAfpyvHSMadl3SwZ3GOjEo1LbaR5h0IXFQjnucWGufvDjfzZM27iTcbXZZ
Mad7Kc/1O6dPlxtzNMG+c7zuUnNRPv8XdAwFFLxhBsilMdET1rgD16K7MKbOIRtPQOPYsnT7kbJc
EcRbxdh5qefIynQzWOVgv81VW7pIwQ1+KuvYkIRT50naoF5IarE8xI4AdOkkND+Kwtgz2D8rEXO8
N7kcmlSrCAtMr61lFFbx05ymjhnEK7albQoE99RIvzBCvXDTfEGb3pYSr1ildOXcfG4GMaCRkmcu
mf3gjo3cBw001jPba32vR++dZgpQcupODszDzexIoHpykoWgjcMbUiLxwcyi+kM3oLtfyfKzmVjV
voDyG2gLYspv77pTz4QqjfEekpIwdTYHtToOWWqmoRlQKs6+kkwLvnqJcyYqHH+v8NVQyaZfRDaK
gPDhLfZKOLY0vxm0lRjJG2E/3og5f9ThaezSzvl5JBPLYWgKHtOiPttCFFaqRp80lhn0cWjtwklL
/FrF9OHtR3dikMcy2Cvp9KKpPLf6lEUba4o0MmASWda7KP7lHi33z4taO/7Mf38dZ9Shmsa40qIS
iwT71kbLJe6nT29fyPHTRdoDRWRU+2CooUF++HQbtVXMKB/VYJrzLxSrqmdIEKAjJ7eBpInuzH49
zhVWJRH6crR9TRqAm5ZNbQw6s1ShBvoiSb1LA6l3h7yIr1Wz1H96EHS41nZ7cqYiUJzRCAzl6cY0
h++WivLzf/D8EKjBWIGvD5/Rw+eXl2FmNCbIzHmGo2r3jrzT5qrcWU1HTWrN5zojpx6gAfl6fYgA
9/U1pX11euEeP6+AYSWYLMRqSqRV70kjxa41lGn39q2dWooGnkyDhJ4204fDpYRcoCiBDCXwBCEj
ZAOETO5sXEKtMDuz1KldaK63RRCBKrkdfyJBD4EcAyNKTV2/18qqukKRvtpFwACvw0rUZ7bhuqsP
wyZnMU0RGCroklhbjB/hes7ipOTWFpmW4Ehbb5fgUk7F1xW7UK4LX4KV6E+5c+4LOA6aLK0yI4CJ
S/6xtUwGcJ6obZQrgVmMzUWJ2ZYr8GI780BPr8L3jCIfQrHbts/SSXOt2ImC8byie11Phwntg3NW
nKd2CDNQSkEU8iC3bXZI1TcVStu8ttXABpbXvOAyXeF3ptfNmRs6tUMA5XDyUjiBWNl8zLg+KDDL
aiWQ0zZ302gy/SbuVT+i8nc7SMRnSsMT+QfwYAUH0FVTB3XE9d5ffWgrSm8ZJRwZcqVLHiQbbTtd
jgxkgGJ1V7CBYhcRptY3nVDdy7W8XOpqXXuNQOMmHCtxZsce3z+XQ+2D4hn13NHoJGwpUxlqywGd
JHM3l3YPii/DfxTa6A661dPPfvuHy22OBSGXykAIwqK3taFAyXUSjJyXASzjj2+vdLxTyff58FfF
GPKybUBrUVIoCsFKq97HhVOH4y5XRH3GJe14pzJK5OSh30oFCTPt8G3arUANvnQWJJhacUlKHgUC
+OclrbdzI+YXhPxhcAGJhtMOUufAghhBHa7liLqIqDbloO/bUPNGeQq/LkI1NL8eEalzB6kNM3/M
w4WszGyi6xSgaRVETRn3V/yVMdqVrRpLF1KYVQMaulKDfpOtfRn0VKu9pbQWP8Ze9q6Ox17g9bWA
Be7MrkFQXSR2+16V+m9GOlSP2FqmihtW/fI5XcJmdLumhxIZD5LKhCId8/w+tkfqgEJJawWpeonH
kjVAXyerfJTzUYHvpo36V6PticEIq+mx/7Ov36SeB4pC32Blrm9CCAaEzEzNQQ6mtugumimRqVHj
+Mvbq5xQeCTmrv1MJhY0RbbqBzHJKVQ07E7CSWLum4zxnRBLg9YrqgjpjVHNUgrPQRipj+tmDcXU
HroHJ+01eq6hNt8kkjFeZ33Y3XdLFsIMBGd1rjBdY9jhxmHf0PJaBysWGivrp/Iq5CyQnvKmUjo6
yhM2KGYVe8w/bOTxR3uZ/KnUpcU1JETMLuohx1k6DB0gvW1uGiN9kFHvUMKa1WtaIuGT0TZJsfo4
dvllZYZasbecjhwh7WoNbEPS7ozWQtFaq6vkiUHx4FxEicECMXrni9tqmBxDybIhZpZgr4RLMSMU
FwhCVXt6W4Z7raMLCPNZVe+g+Sw3idVa72V9wixTrjvR+qGFuaWLsGYsPISR+52iIlbiKaHhTG5a
ygPsrkFtb+a0yr0UvipM4SITT60h8CFvZUn5kpCg3CYl5mD7uZjp3mCGou5sbEpKICMg1b0wRTrf
beNGn/zcNvrhRnOKlopLi9FLiRlH0gmmLf/2hjpOIEDikICBWgDRpG+hjaOcJeoksjnQJlNcr5xW
Xxvj4q7pJAAthRNDBm/FvZlN5zTSj+MlK4PPoINI4XDEtMDYmzGww2i+MeRhrwJL9TVbDGf24olV
qBo1jMA4+dA725x+JJm6NKY0Sbo+HVE9Xxx/0CfzpwGi+Cut3/7KviTx20RlxagtNGS7JYjKLrk2
wYihpFfY/8G9vF5lkzpkNVRxrWkWyEV1j/baXAaOBp/r7R1xfMJwL4A+yBV4YChIHH68o52NEspX
PLFM1G7ZJJqrZ2LxIiLcmeLxSFcPGx2AdGAFiZkaddum6KjzRkMpUQXXofc0F+KpyD83VFXNVS6p
CxFByuubdpIjcS1lDazpWBuxRIvkuZTcVJNsc9ct+ipZGg83aDHG4YUezvWjQ9879ppKgvtWQQpE
y6t2JNdplh5/2VKod10IZ9YfaiU910U+8UWx29ZOwuoRBN7t8PllGV6GM93RYLYz+2oeu4gxTrsS
a2VVeMJupZ1UzHTkYyRV3351pzY7QRPIDh4VFuCaw6VzMaaYt6W8ukiX/TyFHk8LWf5PVlkRgyvY
zaZUPFwlAtdrJbM9BxRC9FmNYkTpMDxXXhzniSsxgHrtb2TK4SqN3BSQGHUoALMWf1qMobsAp5hf
lAgAeYWD8Nzbz+4Ex5IOH4OatYsBXnCL6RkXM296ZrFBAfL5Ou/UofSUZPkcaSEeEXzc7lSRDTuz
YnyCLeU8lHTBLiywkq5mD+J9I5b2Ui6jAbVVbIakQUb+LSnBNI1qvdebmgy8Sr/rnRw/Qh8SZ0LQ
8fNaow/RlA4IsIXtJNlsK6uXa30KGl0Zg7ER2U08J+aH0JhUPOh780xifQK0sk624ByioYzyg75u
xleHPMnNEKLsMqH55IDgTpPoKonb8GpS5Udz0lK0MlMIJGge7qk5Ck8p9f42qbTHt9/bqetgYLMm
3euknq7m4XXUc5ia8tSNAFZF9TuwrRxyENO/h7KKmj8ltEdjQAJjIXZaPc7vhGI1Ftal1pPQx+Kc
VMVx8KS2W7XeSANXLuQmZZ7yxGBrvBhPMFNEZLi/MRCa84s5V3/6NAAuREuDU3tFlBubM8dKY/wN
c5YaENP9OsxS77fAd87UG6ceL91r+kHkBiu3fPN4sWx0zMHMx4AG90dEdUIvH5jWzguCMVN+s3TG
1WSNuiepw6XRpX/QbjgHhDtRwlIqUlRRVpFbA4o+fMXqbFhDPsds6wwNJYOdhB2wGt3nula79PZK
hgCOFkyiL7xunNurMMV2qEyiziuSQT8TKdaNfZjdcjV0rJjuMH2hrD68mqyi9TFIxhAUiam9r9pq
8ce+jM6wCU/sJOxIUFNbZ5506zfHiFLb0CNaVpFqtcYzJmo/dIvZp64sae2ZO3rpAby+pZWyuDbb
VklSStdtL2ccoYSTT9eBMsoqprFph6iZrMYJqvtJTMocNehjV+qgdZCzRLEfzLK/zpX6q1oUvb6D
AI2Q7VKXmQ56L1oKt4+08VMjBkW6wv02bZBLyAX0DtLku7aLh08WMj/f86HEjlBg4J4OMvsGp0rz
XMW0PY/Xe6MRR4xaZx4gdA9fl1wJSUc8DNM1EGc7Sk/7y4SVwLdeaNjGdrH9Lg+N/KstZdGlXo7W
rV5JlYvtABOkBFuGSh+a66aw1NlNM9nhphRrDwYXmHQMsfztaLbdW+vFrhrtK7NhZe5uv7aqksxw
6utg1IXlxctikbqMy5kUb3tWsAobCiUTOtfI120n96HVrCoBaR2AHIMq2lPo5HFVumEyfxWgSd6+
pyPE57ocTV7YZQDxVyjc4RvII7uwyhho09hmzq7o59nv9cH0JadO7+3FaAFV1to7fYr1vSxjwO0U
qbRvjfqPtBk5TtWo3Zlt37pqpnZutjT1Jbo66g6Y6rly6GgCzrWq/G+F9uI8AQxgc63g7OKBpDQo
YzO+s+Y6udHy2HmndmZzqUglM6JOCxusk5ryPazM+X1qlWvvfwapkupppXpLW2rvFkc/5+NxYm8w
x2HggLoF9nFbGw8xp4ZsVCjWT4i1Q+bT4iAro3Mi4ic+F7IgVoFeQJtp28ewahkPs7Aqg3hu8jv8
RNpbjBEHr0+EcVuFwrxFjTbbxcjrnilFj2ChPHu8b/D9A3YOJnxLwAoLFQ0+zLmC3Cg+FWbpuJEm
I8fSZHL/YcLT8i5socHqbfilykw0mrNpPHPcbaMucpK07mWbfjrMomONeGbq6mhpQzAsWukljdle
1Q0dLAQ1zvlhnFxqnVetwkUr/vpwp6GEKiWdjdraktnPbTZrl3OZfDaL6hwd4ui5rjdlUhNQY1EY
oBB7uBLmFmVRWcUQ1CHO2XKMRruVZdoHc26iXZ0h2DIhnueHY958zGSx7HTtpykFXAO18ZqgOWT0
2vaEMSOetjI4fbDYYC+0pOg4Lrpz4fPEM10rcFunCStbAKwO7zQ1Fgf6ZNhDeEXRvGOneBRK/XVB
D+DMmXlqKahZBs+VtvqRo0bcAsqzSrMHgZLLvqJH+VVZzvXVNJ6TxNt+keujAxnKd0HPHPuezQG2
GNo0YhjR0wOThRdJTFt628j2jWbT6lu09j12810AVuiHrfN/HwjXtv/8H/78raxm4E1xt/njP2+T
b03Zln92/7P+2r/+2uEv/fN+eG66vnn+5fapan8JevH9CScIsf2dg3+ClX5cif/UPR38YSeAc8zv
+udmfv/Mod+9LBc9l+vf/P/94S/PL//Kx7l6/sev38oeuQv+tYjL+vXHjy6//+PXtU//36//+R8/
u3sq+DXvaS6exC+Xbf4kvrfb33t+art//CpZzm/kFSggEbfol5BC/frL+PzyI1v5jb4aLQ5MGcCv
ceL++otAODD+x68Kv0UFzYdJj2CFtvFbEJJ+/AhaCTkmHCYSF7Swf/37Ch/+Stv+eks8kB9//oXU
9gHbmq79x69HmJp1FMmEGjmT9So49A+/CjENoxBVDGs9ybqLlCB7rxaxOy2gqZV2ioJOU5IvkPW/
26MaPVjyhFr40vpyrSAbnw0hHg2lg6jlXLpRM6eaWyW2ulsN6x9afZg8ZUgve3P4kuPP+42WnnJp
TqBJXj34U7ex7Sq/TFTp41EcI9p15NgWI9aaNBrjiEVjm0bZo1XNlavWI2rD5hT3d/M8X8T13Kme
Glc42qTVpHllVA57OqjJfalSr+fKZN7U0qRdyTLlQWWLCbxaPvQfGjur3k9L9VnOz5FwX2D+r/Nr
miRUyMQkuiZrT2iT1ql2ltQREKGgRUs43il68xEO//Sl1Guo/Q4cQc+cqvKpnHXxvqrHR6wx5VsR
Id6eFKLQPF0T6cMgF9WntF7y2VVbJwQaaPb4yDjF+BwjQnop4u4LWAHtspDj4QlAjYoRy1yId53d
l54kz7SyUR+5bBykEl0nxmnHLTtQVnouqmCOk8+ymYeRz9QyxMxjNmIkWBJqupcX+X9R5VVUcdi8
/z6qXDTP4uk7DZe/ItQahtZf+BFOTOU3UBg00fhsDfbL2hX9EU74EcECFXEKmVX+eW12/B1O1N9Q
ZWbuxHHB2O6lf/V3OFF+A54LzwWjObJvC2DrT4ST7cHH3Jo9zEG0Ss2h8Lv+/FXfZyaeicqqU1/D
BwWBvtrcSYAO9/hanOtnHkkIrWtxufQ3wOPyX5u1lLKI0UpuU782HOk27weJUZFurtOhr5hltp6a
rSa1oBLnMaoe8gQvOxHNlW/P0F2hGKRehgbq2C8AczKh78xiaYM5kvqLsSiDYigZk2VIr86qhH6r
jeLsApPX06B0uiazSS93yuVW5J327tULPxHNtoc6d7baG6zqZKt45VYcCVMF08lCll8kBMQ7slFP
mdpVcbGpMczRdaCPjukufXFOsWxbRvy1MhipdYshdbCpcJAsHpCtFamvKCLaGUMhfLAj52DbR6KU
LLNO3iljUSUjo2Z/v94mJcqiSe84iT8ywcUH2pCrXdbHvS87wgrdgkjuq6kd5h66tOG3LkyjL3O1
fK7HdLY8JZPMD5a0XFlzpl5URdE1rpGX2p8xhkDvcDvvhKvoY9P7yVBGjpv2fXo92Ur6NW0mNPEs
u2zcojS1a63Oust+NH5oTv9fFHsVlCjXX+3qNfc6SI72T0mXvA5iL3//76RI+Q0EOQoXQI5Wzfh/
xTBL/42ax1r5m6tcFdyBf8UwVf5NZijIYJsGPB3dtRn5dwyzfwNdAQcAWyEiDKHsZ2LY2qI7OI+h
NQMURGUe7CL/t4kri91o0Fliaydono5uUuJqlmS2c1nOCZbykeqUt9YwSM9Tm3X35tTgU/XqSZ34
/tcVjq8AnRHaqkCBto1iNa0zUEANcsaizADUapzxsVDQ7Q/PDAa23ztKRmtBrTFpI/k7QgwYdSOF
hTyau0JRal+uFtCXIi/O3M/xE2UdUMWIfiAadaRoF9u5XDKuwXZhyOT7ppyZfuDrTXsilTtZh3yU
d/u6FtKdOfXG52Eq1SR4+5Guxd3hIyXDXiUsGNTTt9gGNscStZWmqr6bm7rdVWZr3sJqc8C+tcXF
ZBoCgmd4DjqMyvXRssyLVFpGEL54n86m5sT6IVw5GcaOzlUauWWcxPKlpOcaFW6sVs7OmZQmuuwa
ZfWVdWphuXQZcLdz8B69j5izP1aLPM44MeXGjajMHO3ewayfsqRzAG2UEcJ3aeNo16TjuF1X6ZLN
JO8AcVxHWyaw4nG4rFKzgkDIlSrAT1Bi/CjbZTFdJMx/LLexMBL6zshAqj27kgT4EWUMH2MtSX/n
ZaXvrVzT/7CzOhuCGbXJbl+kip57Zu2Y76PZSb4ukPXNd50R58Wjnk05NBBjrtM9Omjml8iYQ/1O
y524f8z0OccxLqWzYYtMUT3FpEbFyasYPlurMNtOmXSnugv7XP0QmZZovZkO8eNiLr1y4egAJ11z
jB1y00Y3l51Qw/7JrFPlm4YvvS8DN9SuyyGZJjecmE3A9pA75ILkQak8XRmsW7vHPXBnWDx2pGhj
JA97eGQRs9A8rzzkW0ItEKlUlT4UYEbEQzf1ha92nVpxZox17HfUF5eiAZRKxgC5yoOKUiAubTWK
r/czmrJ52Bt3NtT0jxHyfg7eSMviuFO+2DfWWCQNMhCJ/a3IJ6aVsO6bwlMTRfchHqQXcpKF6GSa
yzx5Jh8KyUhePUu0Gj4smYrl4zCldNfUtij+rJ1Ej/GKnPDO43EOD6IZ/ijTZK7dPGWihq+UETPf
s6f6W4hQmbdIrbJvpHEA8613ybu8s+IbpzWd35toiJ9HwDSo/0uygxquvWi/5zQ7L5Dm7i4sXbKv
i2y2hutUcvQvdSXlD2oNiNVNWlW/Er0DnsaaNPV2mhBrIFVSnHcDPebGNxN8+RChj9Qgysqk8Kkw
2h3U3Nr0RiHrizfY+ng3KXEP6KaYhOI7JW4brqFK8SdqzPhdlWe5tEv0yulhg9tm4uVgBXc2E+z0
UwGMMVuhO1ZmXuEfRpJULbUuMNBMw+XGyaa08Cu1cN4nllP3XizRQ/bKNlsukOiWMHabbYNhdYgN
DyLW0rL4bVya5V4f8+gPfZhNOOBOnlJPhhVCSd3Q6W7tlOm3yipXh79uAZ5YMYUuPbUwJe0+1cYu
9GZB22GXkbndpdDhJi8pwuX93M/lF7tb1G9RV6KgMNVS+A5bFvs+zlLLdBVkLR/r3mKPp6PSPlul
LR6cRNZlLyLbfTcnOJPv0lDOyZGSIm0D25CMT7okF18b4Dp/OqKTbNdBDPBru9jhH0oE14rgosT4
uo7CBDmhZ4W8r0jNwvshb2bZBbGQaB6+CT0aaXmJnxyxPLc9WaZlhTp1xneiWKnzYA5G3PnqINAA
K0It8xQBDcyNCqMsvDYBPIErn5a5pt0Bq8v6VdbcrCUZkqvar9krcwA1SOSy0n11pGbxhsRZvtSS
KcVg5DvxZETlJFw17soUIeN+Mglk0iplM5CG87Hajeon9LdjP+ybWXEX0YLeQFgqj+61qk1bT8sK
UNymjVHvBYzZKobiLoPsA7CQyxdYGze52/HtLO4My7R1HUXEhAE5UQkugz09TX0jWX5WWhXOe5Te
DA4tDdAYeUNEUzRttNGnbyLHV/CxM8OrxlQT/pjZ4smO9OJhYffGbljHquZqTbncm7MkFCQLhvCb
01epHvC59V/ySJI/1pKBi15JEiC7k2FhdNzI6kjtlFZK5FP5NLanilnD6KFpMseHJmJ8LMq0s/ai
1NLGF6Y9lFdj37Ezp6wxH3s8bVK3koVdIOjbZsr+7aN07Qi9Pkohr0FthHKpIEaHdOumX2FjkJpi
6m3sUPEz3uXtuxKs21W65NV73eJZ/fxq9ITh46ILRY9z05+GxLWUZpsauyQvpYcRIhTCI5IdDFqu
38Zp9/z2ckckwlUUiJgLxREVF1KVzXoNSI2GEKLvhiXq38V2ImIAgr01eXKDzJxrpILB0hin6bhL
JdxOHtXOxrK1G9j4u86p29yvdbOaffiv+q3cixapV8jzIcb0Yh5vNfplKPHnUjt7+hwl3TMMs/ic
x+xRX5+8w1wHtuD/yYoZEvMWX1Xiimn3SYd0yw6WnBSBZQSL+YceDy0H0ZI55jW50qRe1mkh0/hR
5Baz30WVjKAmWv+A8/1fPfS6HloNTv59W+fhKX/qD+qh9e//VQ8BgqVJDD4HjCV6ZC/uWX81dXAJ
/Y2Z4zrXQ7oesCLtnh89HWoeYAbg9oGUEDVXLdYf5ZD6Gy7ZsDGZUYIRWB2mf6YcOmxGUKIzhSKB
xdbr5bvYYjzAc4RFWVrzDcwK5B1SC8EZzEEZCyWlO1QzZtLavNMT7dxIk8fxKs6sCyNgtqotQk3g
NrcLyxWpZaaMzY0dI1E8mDgmcBCIvTKxn1+9ioe/gtfrLvhhGfRjKYo+eu4UmLA5Dz+WIa/xsR0F
kpYhHrZZNyBRaJjJ7swqa+z4f5HzZZmVBEBrh7jCNHO9jFffZBK1US/ndX9jmxJJL4l40AJJerRm
c7jqEnkMjAzLpl3XoL/RrWWgi9GZPoA0Jkt0p5nGRlIpQsOkpW4upEUFWWcqJdN5FQuk+1rr5dQb
dbn+UibZLRuuh3XXzfOjMszt52yox+9DEktfLEnLXWOpHYyRp3S4GxqpjHB4jZlYM2h91Pux/tJF
inUdxdMfRpvK7xohRs79CbzkDHVIuICtp68OAiXlmV7+iZdB9AW8BC6AbvJ2TqdiA6sCNelustHq
A2csC0766efOlZd3gRoOXwj0F17Fy1zk1bswYdhG7Wi3N0hpfIILqPV3eDVVF5oZnkPQvMh2bt47
Q1yA+X9V2tuuaNtHU2JUYXsTzklQz7KnRoVfU2iks5f336I0qNZ6LWsZqCTebDRBD6KxJS+zu963
mwe1f8rk9BIts+dI0nf0uS4K515rJ3dU74zW8bJ89mLkxJmN20bh93XhjsvgjRqetA9DciUzzWjf
I9/nxvJXPfmcDldt6eXCk3CWZHS4izJ4phxsdtoHuAW66XKhxJU7mZ/b8D4t53dZ1nlOeJMuQB1J
Qs3nsPs0L+n1mLxnbgV/6CocCq9S7gpr9kYz0Oxopw4j//lkafm9Xal4jL5vSFh+/qOib80cjIY3
Tgdbfi7QAzGUrdLeUFwrF/wxMG0hB2kmnpOsnL05U5IbM1qeirqULlbxEz+GSvVRybK7RFRyYISx
5ONfbF6XTTG6RSi7Stf/DkgmGPTnQVFQu0n1xS8G0bxLWzl5yJIy8xxJ/4A59uJ3Mf0ZRmWJZ4/K
97wyusvMMoZrp6TcNPW25iOuFb+pc/EBu/vqMpuSkTcl5guVydvl289jA1X9sbEdMCoMuqE1brGe
WariHtib3Y3R2ujLh0kSEJDmK2yNDagz2vCnM07EcAtMdToU2u+4waqX4J2YFo2O6Q0hFUKipIpv
ND1JC15oriIPDszdtPdCgs1+Clv+5T4rdrqenXuhm8zlrxtAsARAAAOEVVTgMEr+L3vntVu3kq3r
V+kXKIM53JKcQdJUsmRZ9g1h2RZDMWfy6c9HeXktacpttXFwgNPYG2gsNGxLTFWjRviD6GNKDFxD
D/kMdDDtotpvI9faddVsbFpnLHaoW8qz0aHIr9T+o51q8+73L/EXRw94CGI1pw5C7ccYqBHJdkVq
sj8Ih1okdEUKxHwxd44ZviWd8MtLreBJYhAk8+MzoUDbrW6Xvj+4daN5kzGrm1yTyqe4H95iIR3x
g368WYQvmUfT1QQAcXT+KGrntGZftYesUroLKGkOc5pcvx6HbjzjZSDsFy+Ob48N+GCVnnytNe3W
FOW8t5Ggu5x7IE5o2rcXTZZrbxCZn6wJX0ZJm0QHgA0q1wyijzPvCKDC2DpqfYiaUNu0sYV6o6XE
lMFt5fjQyPvAjhzHdzv9PqwTHS5KGu7NYhxhZi7oAWXjsgfSS/9lGZQL2k7aG2nC61RonTdBW8I/
E3Xq48rHCKMYwS+9OpRTV77Pi6bcxHS7TjF6KXb2HMuTtF2sg6p3bxEjX52JqNwwGV4hUKtN8LEn
SB0pKqKVRXE2y9bZMPeogghJ6j89ean4QScDVECAn0TlKA2qBhePiik1znKlmbZKjqxZahdvOTa8
rB9ZhSg4AGkAi0N6R8g+qkxA+1hMqYflLJ/VnV41OBItiuqRzdaBQNH4aSv/vyg9qu/FTdd8/96B
U/kvAKewhZ9FtVcDmPMvTZcUSd1/f1F1rD/0c5asvOMrMOlAsJo64VnZIZglM59hJ1KWkBeTuvxd
d6jGO2ifFlbV7FakgFiqP8cwxjs6IE+8FiAYKyr8j+qOl7uNaQQ3tOoBO6i9EB2PhWaztseAu4wR
SkOJLvaokMJ9OhdYGFjzvNzmQ4yVJUpJQB51uKJRP360ltb4nltx+KUS9h6CyFAEWpXiEGpMWv1R
1cWuaKryapCTuDG61jksNM9vk5Vxao9ptuu1kZmArIrPiHoqt+WY9N/byryOIru2PFSBhmAqhvos
RTnoss3N8DQWJhSCsrF1T5tb48JpytCzc5dUfRoc9RveK+Y96W5zNQ86zaZlam+iSoPePXW5GXtL
onc3qSi0yUM25xEJGLf26lntSM0hDN+pNFm/4S9pQ/ajr3PdTHkP9LHqMk+bDIOOY6brg1eaTu5l
3WCWW31onZOsVOdNqEfLvWWFiac4WXle0gb/HOY18I5mBNmiuChn9bMdzZ7s2vikdKX2LSuHaFdL
jMF75aoKR/WDhT3XNyRPuztd0O709EhR9rZWuD6AGJpxWWUXa1e6PnGdNFO8WizGqTPESO7OUz96
cSyTr89W8pv12ro0rNW8nCQBrMGa67xMEQq5qAYDjSIwLRTCE1ANJ8osnODPQ8fl74LCC8zbfy/K
jf7Cs9f/KpBcgbTryn+9T76WzyPJ00/9jCQm4WId7wFXxSbiRSSx3zFtA9umE0o4Plf+xk9UivOO
fwqBxIZVZXKiEgF+hhL7Hfuesh9GB2GG/fEnoeSpmPsntSCZQL0Y5oJOGxGtG2q+o/WC++cA4y3f
lCECUNXSj4HR5nbiaRigeX0R07OjvjidNfvGAU+c6LLYVHoan2bZongINCV7O6F9HXcO8oipcA5W
Fj+Ap+pP47h2/bbA1LCXE24rg3sZQWo9rbO5e6OBcDzEXLGkiGo8ESMBix3nH2NlqEmoJvkGQZbG
F3PfBnmYXJm08JADxsK7T9XxjZzgZX5qAuFZ9bZWQyMa8xDIjrLxyBSiK5gebsJKwU3BzR41u/js
KhD7ni2q/2BPH1/oaFTau9OSgPiIqCmyz00a5b6Tu7d/fg2ehr7uurroXr9cBx3q3+DgMHwUFSMS
DDxgJ3ZN9cZnekWL4lEYeNOzooRhwmUePQrYIKVcKrxtG6RygijLzsrc/YhG2g4z3fuh6T80rQrM
ulO36aJe58509fvnfJliPX001KigKZBfAaY4tsOzykF1qzQRgSvLQ1aO8nzptNqTQ6cGYBr+GJz/
9MD4xKiEYwbsxy0bjN31dinCEOmmevbLOnmI86j02shZPEwHLgsXHkdjGng5pY+Mr29+/7iY1vHh
nm9wboCW5wox0FVSmuMGnl5MwlgYxmwStzqtzPoiozm2Maz0Meqr5Vpa5nUiqRzzodKZd2cPhp4+
6kl2qChnvDhH4kTOiHqVyhJvdQwbrnoD6YnEvM5t/LyFdbGk8lHhfEd7QgblzIh7HrGlLHs8N1RJ
IpC7bXwlVbzmwK58GzJ00tDVpJ0TQvjQpe7h4ncD3++zDK3b1jGuEUO8dhSubNjRByaGDNTN9MGu
aLDWSwPClqsxRiy89TYok1svKuxbTL2B2E7qtdFHDyHdf8/tlU/OnLresP6VKTXzBn/pbmNpGSZV
sdPsrXbS/DjlUuiCMAef8UVhdLFcG/jOBknLr66wLcfdg/6GU/x4Mi01zuehns8MDPm8IRFyU6DP
fqrYtTxPZHsvAafozNAnMHBL7o/T6ASi7PALNK2LWh8ZN5vWJ2G3xcfOHcNg7mhUlSpvTuCi6JsS
mdmI4d1OA+rmoSfyYGX2BUnTBRSzci9bwHWZ7N3tbDq3VmhNzAfT5dyBc+XbcVz5po5jRZEUQ8DJ
c6GaxZqCueRdwp6whNevK5k/wJ24Q4xIC1y7vQ/zONvkwBk8NSnmD+t3De3iwDDNwZg7iy97F0P2
1Fb9vnJan5mmEgyIBGyMuIHpjv2WP60v+ek1TgbDutSpHfpJ0fzBjnRtoyBiEcw63taFWri7OUa7
wUnsCzfO3J3ZgEGuZ8vxqjh5QMUkZVSJgBZOMkjzuiNFr4gXiFD6si9L8xqjI/OsdFgK0zKZZyOv
IQajuG0kV0oXdz4PoxDKutBlYMpa85nIgnsoOOLqOnt0xupei+2Tp3tHWKfYoWV4UuT0Bctp+TIO
2qMVitt6wjspTtmuysJDIij6aM3RspVYovhRO7t0mO3hO8pYHfP2ud7LIbvOLUBRTjkh/alz35Jh
6tYN2/slLZTATC0ZJCryF1k2toHa8p7cOIm2ekrPazV79eyiu4e2zVIwk0cRGcWunJv7brLlZnKs
whsFYAyyaOyWkS/3WzepQFuq164KhyoZuDOR1vx0WBzWTaMwWQPIyT8KK/543e79Koyxptwo0Rit
B/ufX92jgTzn8tEc2GTZkj9A4rmIR/VcC8fLWnFvc6CCHhN7eV7rLPiFuL3DXx6B0NG4XkK6YHU7
OYHjWCirqOOmyBLb6woMhWf9OkvZSJoVPeguLwYfJ64RNvcmlh+GqO6F4E3NdvLRbqHjKiMfTGVo
6mtuLG7TxJrPYzue0VPAi9vECzcQ9vJ1gATvT45zqyyLDMJc3Coaq3v9EyTzHrs2eygitiySQ7dt
rIrNGny7zpZB3Tb3NPOvm6Ri02psDlwwdA8BarAYTbgBJTD5nTaaAX3RwtMNQsYC+e+0SrrpdMrx
i1mxDN4SKR2zfyO+0Lt+CX3a5qlnt3was+UmFSHScwUAkDdmuFQNVfZgduAzzDwewIYsERxVMBfN
UOZf8yU+kYaT+G7Fjm/T5r6x44dB7++bvLnPyvXdG6Xm2xaaNbHNOnFi7rt04scsqZft0z4VlX2b
Z8qyAwqQAH5BRLspm3JfQR/dpJHJextYJM4gbqdZsriEe+rKrNo65SzfQ/HM7mABzdJXwnTeYef1
XRl5tdqko71g8FOhol1nEvY3R2b4hdEzldma9oXuGhrrST3odikST+Ym/Yt2rMHl2uOl2vEtmRlP
V45OEAS7ITcAs/STtVJBGpOljct0C1E018QeGW0nyBrxZZ5w5dSdXMObriz3vUbAl2Z5b1H9sW1w
SzoYeK4g3rxo79UlCdcFPTdngz0TaXUpcq+LBVreMoarJdVe7HODW1atft5FysxN0Gu5NmjzoelF
XJzwz+gkHDkYnWn7scni+FKKItuYjfnFdVUZGGqOlYTbOoEW68o9VaZ51k51tQ1rpfqk0hPdOUU4
n4uMQXqgpPFDGwn5PlHEF7WWfeIn6fr9UiXLkWVaxEYbGWoNY218A1MFH1vVMWGN2CyI9bLDoyjb
TLOGlI6KtaSNd+g9tfjDBIMcOjXaGCUrWOfAdiZ+bzU090/HInnrNdro2qYAK+G3ynou4q90lq/J
Ru6YF/rCOixstkFFwNAXQCFabjZnhtoJv23HSxA7yWd07p3gKUbIxLpQ2qq4EUX6EGHcclpFYGa6
FY1IiF/PlOwWVjJdMcuOwC47t9PSaz6Ypse+0q4qvT9vSvurEWefClueyRlMy7KQJbSISnllkVNV
D4rmNwkbTiPEbfuE4rtEShWjGpl4IFfms6lW5GGebAqV0GmCUgERzaY70eRwk7ZDvtUypQ+6yZyu
tJEzpB3b6bSoCOtklPeo5PCYmtJyUfZjJuvlc5+4EKHihyTi/cF2eawi/rVar5t2TTCe0oVCbe5n
Sz7UKW/TSVp9YwIs+aMO6pqYAv2maQQyYRXkPFbs03NKvWJa4k3mEKssW9yOXImgmT6OSQM9NrET
HwBw8sZ1n4wKXySI0PFRhqa5jB0XZeBRa3OC3tK3aiQC2x4uY5zRuy4+1Y3hOpSZzRgBGVKMzhSG
sllAPnJudeKOhuR9asQ7WxaFlxuc54uhk7LJFCxIvSlgYmNbfBONMsX7QFP9uG1Pwk75ajqd8PRQ
fKTavTGrBnCmU23ryaRbFH1Q2/5bqmV7NbLB5rGshyx8xGG98+M8OcXFhzQtG6YLrLvkaT6zl4uQ
wK3b1sm45u5jwqZZ15yZAqssiDqpPotNnhEh205ezlggIqqacG6CGiBrzFy25Ngu/gjhx8srOfmi
WvRNL7Q3GLKvClRrBbvSTKTGhr52LNlTVjbI2sQRAcLwYoPkKUmaap0sdvSYwqbyOFgff5/6Pyl4
HH1YphkWEAXA4lC/jmotrdcRmg8zERTrm+LjGCfAJpZrPXajTdsun3rHBuXCqZJnxm4InYs1ndQW
AnruDprfdRQA6sKZu+ZMykgKtH7lhmRg1uXDFHOU5sSQoXBOZpSZ0bRvTkote6yr5l5HcxpnBeqa
VL+e8BXz3FZix5pUZEEc+4gkZBvQgteaQeq4ppsCaYwiJwlvFXZnonFIAGScvRj4EFkbRctTTjc0
lesvmgMTjC0iOJ+kbMReBQtKr8G8qBb+JYXU/ZSq7W2JXEDitWNaQMbjTEYFbzr9cTJSc0UjB8M4
KwLXt3iW3GIDfnSsCKw5Z3GmcSq47izWxK4NKFUeemuUwZpu6QlS7RY+YiTP4WkEhfaHkMUfdedv
y5z/HTfcX/TW/jOe6e57uRIz2+Nftd7N39zU/z+IpRQkz9b5q5bbzRfYmv86S7qu/Rfc0n9dfB+S
9mXzjZ//2XyD3GWYqyY6MH6YoWtX4yclTHsHUV9FhxWWBbC9dUP+bL7Z74CFwT6FhEEvCVb78+bb
KqcKiRJpBtpmCMf+ASXsSUPj5Q7FPpYuHtIJK0vz2KosrZJ5dVVXglR06TkKyPK9XujKzLaKtKt0
ktkudsr41CwTFb97sxzgBbRhj12iTdimFugmEolR/Vr2cbJVJlXeJQDaS88pzflC69SG9a0tYB4Q
1xNn2VR9dqJhelgl5CFuxbX0IcA236HnvqVT90p9BsM94CPQGjheeL3H/Gs85mhDj9MSROCFvjC4
Ux8n1RKHFObTakmvrwV6oZ4IlI5vXDpa6orLT+6XejhBKwu6+9M6+aMN9T+iZ73Cwf492u7HBjr0
X5MvL7bN+lM/tw3TL9zMVrcCiqO1Nf3PtlHfQainmYWIJskCO+ifbWO8o8EENFRBF5ZR16oR8rNn
rb9DXpxpBMmNhfkr1/qDbaO/Gn8hy86KhM7JLgX8ytZ9DhZrZuyzwAxlQTLrWxRlEnfTToJuAVsF
ESnza45u3Q1ciO6Qqc1oMp1qs52cyzPmIcV3xKaM0rM7G1Ur5CENDw/K5UvnRPGhG8fisFhKCtq9
rOsOWHvcX2pTc9Bz17iSQnO/FOBGrqIZvLpIEtWPIBLU5y1WfF7tUN6hnGmVi6/ms7LNxTAXm86s
h7vFKeizKT3FVRbm+6mLgv9d3r8SHoCN9bvlfdsw2f325dvT4XBbPnyJXo5m1p/+Z5mjQ7UKga9L
+jm2dB3yMsQlC8eFBOkd2HP/LHNoxoQ1qLycHYxfVx7ez2UOD89AuxUDK6ysIK//0ZSXS7xo3KKq
TQRdfxHnF55/698/g+ExgI6mOjJd0GtjvxsGyo5xmrofy4Zz/dcqB0+gp2dnEIotqJvA5kN/GDA5
bfmXl2nGBLPPCZctgfrXbaL38bTJ2gFQpYO71icZG0J4cyJqK1DmdFI3C3IIKw5smi5ns0jm7YI8
iuJZlTKgN7RC0vF+7FNk3Kwu8dtY0aZDpRv9ZU7LNNuQXk4PRh52p6OgkbSLpry7YzjNwJVOjGIG
Q40OpI+ZSftpoUK4amaoBWettYQwwMy1mZT0dOz7rG86nzg0Q3FVRQ7HAu0p8yTMoO2fpNTKVynb
nnR/qKaLwYGRtXGZ3go4bXPd+HVoFIe8iGTtpUXRQ5taQrxRXIPH85XRXR5He6wjHye3ki5AnNwl
oDZS6EVWf1drGQZjDY3KxjNEMR/6zE5Romkb40RL5YJ+ZQLpx8q1YWGoZtaA52CdSM9JFMf0Sxkj
/2CCwVtJHvjIDQxtb/PFWURQMg68iPU+pNeNU8/1KsQqUW/Kwq1eFDV6upMROr7RZUwQkhpCh28I
qV1AINQeZORAPMHvw/n2bBO9PYJaS0STMdeT7oamMMh8uUpkPnWaPTeCXkHr7ttp0Tis4377+6uo
L2HAYJbWyzDtpEJCdQxs9cvLzEXodC72OP7cFuOJTOz37aBqQdkZ2CVBYfGTMAzP1LTsfbZtepjC
9C065NGA6OkWVt1bsjwdauYxtjpKK+hxeSXwn4vb82xq9H3SJhqlT1xhgmBpb2zA9c292H88MkGG
/67iSdbx9TpDn6ShpMKv8okBxGJ2Qda10sfzT939/vUeD3vXZ6PS5zooA/COj0Wq6ioOk9ZJ4V91
RSJ2tZa092IeLJz0YtF1nq4X5sKkIsVG2DLbqxI8AwazeSK3epbqB+gRseNPRTlc1gP3vQsXt3Op
1IfE78aOlA1cRZ0EFdvH8WcrdTYTJJUzQB3yOi5c+zwFD/LDO/CP8rr/rAr6L8YhrJ/q3+d0t30j
f5RD/hewCO2vhHcALf198tkrdQLMNZgDRDd/cMn/qots7R15FRBDbd0E6y78++TTOBRRdgP8hAQD
ZdEKgvvr5OOvyMXgnzOQsfDVQtz2DxK84/wOMjBkDxxV+FWgXPUjTMKM63gYd/THtVECpc6NyFMZ
7q2e69gpdcnj0KTVna6WZLh/v7RfBLmjrUjGuzoXo0eP5M9qHcPzPT9xl9kuxgoFwy1vTgs4cJv3
Kd1dP1EKTCZ+f6319H627Z+uha4fRSnIkBXO+/JavMp+GIY52mZOJJnnMwNqMSV7I7isd3x8FdBf
tHU44Elj1nj7LIdoW8POLZWrUATnm67Nx60dqnJP6744HdGNPogy3GjGrmnH/OT3T7jG6qNrw7Qi
thFHmXsfI4XNsY8WJ+PaE8bJGzs2DjARz0ulT7Zak6ibpgKi9ftL/uIDUmFQa66W8nDijh5XN0PG
owreDiMoWD8sFKzYnXTxzdqM35AH+MWbRcJ0lRpd8zSA0C/frOvGVTMKwWCkrZIrLUQu2l2K5CQ0
aW9DYPtsSuUMmbpsn3XWm6iCX6weduAK8yJBBbdMgfb8u8KRkVzbpA8+lI4fV/ayU2bGeyD/nH0+
qk2gQ3uB+Tz32yRdaCN3gwhUZ0T4TN5Ti/NDSmK+8U5+9foBGQAOZ12j5X2USi4qJyYzYGbCBs61
FopLPng13G8T+sG//9KvBCfZq+CfVlAVyTiznqP9o9bpmGRGEm/RDS7htYfmQ1w62WcgiOYH5iRD
4FqjXylpcdLLg6hzxSenSjdJPdXbZehAPqjhm94frzo63BYMM1VFTQg5SIrglx8GvFEVda1B6Jp0
2jRNZufepGAFGSSVq5aUiJlzS1dTvdCHBW+JapxjPw/D+cIt9fF01EbxsbcmfmpWszhoYfL7ESpk
9UHrUespdBs+ZR4FbeMYhyQSD7lErAvDDBrfYkqyfWqN5g0YB7opb7zx1/sZmDUyeuxmZnOs+5eP
JtEipVbh6zY0frfmsPRntpvmTFNKZVKgP8TK4xSWuF3OYpoC3ejCCdnvQfNwnq7QUqDFep5Pgiyh
Gir3Y5631hzUURSj7KXP5eb39/vKhoX+hUozEVUUTjEKqaMVMqHaOGOvFDKqDsuga1Io9GVRSFph
TX6WxqX6vs1itST4Fv35khrOVar1CKemcyikp0LuY3asdzr3r3URdhNt58N75w86zUUQYpXDhYdk
RDcV+PyrpFbiawyDwZSKcrLPkliaV4wasvdJZkJQL7YRyX8HY6szdpCrtVNmQub7xAodpODaiWmX
OjMOXYrlg9Rt40NKvvi1M7p+q/bNW9pqryOIy8iHgxpTPYY/xtFe1QdzMCPdCEHCJsOHrJqVXYGN
/Bvnz6+vgl0ROm5Aj45PuQprjlC4SrhxI4fBqTZ/LyvLeSPqv04XeBREroiFlHtoS75cmIK5/lKb
Y7hRR6sDYrHY942m56gvF7SIBkZJfTU2/txA5vn9GvvFlYERkQyodMRUoA0vr5y2nTvj5uVuBlNP
cUthdB7jSuLNTYvogv1hjJr4Duso+40nfiU8jfYNMYblTQaB/PITzO7Zud7EViLiVHc3eqnopadP
TninD037RWtTtKTdxoS3pSpiK5MR+2oFRNO+BLhg+n2qVatwsF0dYqnM32gnH+qRqba2emp6skDM
NNRScTbEtn67iKjKPaso4vdCFvlXKxPYs1VuejX1MnyjPHl9pP4InLa+NlBYnC/f5lTp9VxViruJ
K3fYGqPj3oBXe4+UEAHenvot9PQLRtvxzhXTW/YTv36lbDhY7kimUR29vLpEv0wgKeBuSln1u64x
Yj8UReMXoCp2qayHy0zkiHnP4LVEWnLCqqbcLpmiX+VaOG/qwrmTNqqAE7IygaEtk0drFUe50qDx
ABbCz5tRCyql+h7pJnINefMlS6rwotP0N90l12PmZe5FY2ol41BXgs595TUxTeoQD7a9qSPNfr8Q
TrzQcJOzOO/UbrVNR+vRVt2TpAuNIMPk42TKm/IqbNro7vdb5BXic5VpgrCK7jIKjhAmjlKVqQCE
D9uQPdLIhgO5b74M/YK1iN63Jw4k2Us7BkhcGxEN1LYZPJRU4Ak13fs3bmSNaMfvZO3kAf9Ed/bV
8nL5mmCuYm6kbg5Fr50si6mcICSYHMjQMBth3ONnenSYW2HsaTa4OxoNWVAlmvnG/v3FSn/yOoTv
jLMtM+GXay3WNeBKJHZYuJX6hyiWzrnFTj1rMT4LMiOyd3akfsFTej4DJFi/YW33i6C8qooTLanh
DOu4vCrxw7HTmqtjmB2eh63rbPXc+MvM+X/L8mfCBgwIny3CfzOrvEuKrwhWPjWku/j7v36oWCbF
9/bF/GX9VT8b05TnoP8BJ68LFTsXIuHPsSXCuJRy6276UYLzcX+OLfV3UIugBFkuMl4Ozeef1bnK
GBR0/0pMYjIDRuT/ThcXyhFIFdUCIsFElePn5eqF89k4YmlloA4FSCUsQph6WO4Abbpy23plJUqI
8lLX71JAp7GnQV68Grqs/aB0taegVAK6o9TCrWE2dQrI1UzB49mKV0xTeWAo2sW+KrTo1rFyK0C3
qr+ZO4xPNz06Nfu0fYtfqR21HakW4aDzX3h9qrLKzb58osQV9M3SAlO+pG2DaHbyK6MaUcJN9dg3
57b1wrYFReh2RoCHUnauN61x3TuV3AFTbBj5dIMP3uAqpS18isCU5vex+kFakbkJEdXad0XT7p8t
pasfgeu5MMNxOs49Qx5RWQjIX6CDflTrOg3WFGKWEkxtnm+7cZk20ZjfkT4OqCnVOAKG7fhG3Dru
z64vCvQKohoASvR1APLyRfGRXL10tDRwh1T7INP5rhq73FN7DfyybVxqVmNtU6YjPgD8ZFv1hftG
8DriwtI34RZgvq2F72oIfaxOYNeUTPbALVQFMoCWjtnGbKjF/aTqvZ+ZsX2utGDD4smCpy9STM1n
ba1DOkBV1hyfQYUHMVTJr1U+PplhKW+8pF+or64UWDIIGtl0dI8h/wu80LwvbF6SfpcM5z1QsQak
29Cp3lD0Xt0gL5BeggbyF2U6RRbrkOnf4Pl4qch9GZrBrO1ElO/IN/ylh4hsF7BLPs3IlgvjYzXZ
nJNim7g3Tf+Wu/D6/Z6fkbxceDQIRdJUAJdwfOt1zCgkB3IWtPjGAohsUCQr7Nh3Jdptg1iqNxLo
V2U8mDdoUYzz6fszMTsGnznmYLg94m4kTGLejk52psxVuiuHESpPLsNzUEwPfZfangJZY+PIpfLs
Ea/GFjin57QW5PdwyN64rdevgbtCN34dAqionhxlomChG4CE3JXbTKtQXqz5ZdU1e2JsGeAY9JcM
xh+dlf8ToAngBZ4FuVfn5SWa8c/PxKd//uNMNN13jo4wKgS1p6HrmjL9OBJXwvdfJ6BmcQIy1XDh
uhAQKfv/OQKtd6jprmomkMQQ5zL/qEH91F36Z5/AG6K1g3iQAloS8BCdnpdxMOnsJM1TIL5Afuni
wL/R5VZQ3+uBO80quiKL6E6GwRnqc1FMIMJlPzm9N5dI1gWianSscia9eqxEyHRPEdQBqUYXy6vz
HlAr7QHwqF2PoqRXVKH51WkxaIJfOgCfA20tqzNT5owuafCbgHKH4Y7+X2z6CfDx2bMbrTAC1CJH
GMFKrVx3nYjvCxLeHty4AygTjJ1CSFqiClh9WWlyj5iHmZ2lSxmjtdA206ccRA46egzADE+6dj0z
bawbdWuawsowkVHLfqsxKjo1Y0ZKu7ymyeCPcIqW00ZvVA0yTQuGz62W3PAWM2OI1Mok0W/dUg5n
E06DNuBdPeX/T6lj++B93dlD08KE8d72y37J8a72VmNCcWqXIeg9Ocb6zaDykD6I9SUEfN+8gdM8
gi3xaX8Q/UmiQATQzmOhPW+tZqHK1k8tIxhDtyr2Qy9MzLLGPB/3VphZ12gA4vlhijzooJCAil5V
NK0ssdAnHG1nzy8urp7tgl8c9S/D0Sr3s0pWrSMRsABrp+PlLalZFeXx6MI66KV+sY7rg7IeyYTi
qTsFie9s//h6LpXakyMb8rfHCd4YKrjLgowJ8qldtn3XJJ9Cp+yCvCvbr6qWNm8U/uv9P99NMPFo
ZPCI5F9cTj/qRSG7ITmUDFD/EY8mRTSe4iiV+mESZm882prJvboUYYQkYpV1P5bEaUskPQExQcea
GU4WYiq/JmO1vHWOvrrM2pwnP2YetnqeHRP0kxGJxgXVzSDCrXcT4UK7jSMa8r//TtpTHf/scdYm
+9pXI69HwH5VSHu5MuQ4GWOyoAXThWE7uBtrMsUUqNGoz6eYjiX1hx5IvPkpM4QKwd/WkseooAO0
CdO6dEK/iKEeAoU3TLAJCood0yX2vbgle91ohJ9SI0po32ulnAqQ/ZUWerOWj6GXjniL7iFjiO9u
atX5uRvpYtj302J9NEAlzpul61lAkiCJmmwBSLOFr9Tmqr90Zo8ptjMu+adYNWoxIsC5zDnG5lNE
uNMKs8EXGxmum1EXxIiOxkERpJlWQTjCqs+4RjRooGs+Iok4eBDX9DyAMRU1Z1bY62Pom6IXmea1
DNgAW4Q5kralr+QxUj8yFBPNWGnZ2V4UJtOpQkXDDa1Oa8gv1CVHYbXDLq6AMdzSzjnraZuxEvNc
ogSFTEy6HeykygrkMMc5PCCwihgaAK8luwhHpbI+WHk4DL5TdKn5wNQW9kittVUNkLNtizOlLML7
HBvklnFRmfT3EyLXXxcIIdemlMm0eG2tJt3VUkiBfKsbp821Ptf9cItHUIVsMK2U5HyRRTXg+1zk
GbpD1WgldZDS61W3WPfM/b5bUCs5LKi7yrsomY30fa11dRX5ehMnF0tfCO1sSad+fkBhE3cLtwMe
czn0VkhDPneaeMsVHYgzE44lwZIY5sMss+wcucQZ1YIBQVdkRVPED8Iokykt8y5y+j31iAtG3FJb
y/ScvBHig+gz1/4g2XHYQiW9k21LvISNjdHoefehjfvSuBkWNZ7uMpwwC1zy0C7CZCAbgNA5YBMu
we4XkfAG1KLDe2OwdesUylWDi4eI1OIz3yKOsn3cjTaioDXqUtoXLept0e0qdcrrr5GT2ePoR0ia
Aapw3AThrUhfHRH0BGiJPXCAdhADySYB2kSBTIyhOMv00Knpo/YUb9IWbnbauLW9a1ESs3YMLsnj
IeAwoen4uM6uHXpH8TohsMrruO/URywzLrZ1AwtmX8E1/oRVQqYFSy9Rje07t5gCZSyRqsjaKAw3
ieyBoqfjXHWryBDoKKczhmiDZtbibgzYshgrhA7EzDmMDkphZEArdBOh1oxHdTfIF6kwZUajwdLe
RkE2bib0H2ABGnieCVWLg1xbERtTMUPQggs8Q56I43kGuKUr0UE3ahxt0NkZ5j3y2+ZZ2iUa5vKy
dj8npR1BhGwaqD1C01IIG3UC58LK6xg55KW3lFOye93yOluIwUMkpTiHk+NGl0PXN+ZtjNWE2Jdo
8MGtwSrrAnyZXRGPqlIGTR5Gt8bA8/pRLThcHM4ZmtZqn+r5cj4bTQWHAYIpqnowhS0+Lneeofrh
9Dm6A0m+FBeTSPPFy6cm0dz9xLlBBDKWqDF2UQ++JapPa12rtbwP0GdlQJw5CWQSaIRVbuySsQjV
t4QTj0obJkM0YG2dGoKWDF029yiRIIR0xSDDkVI07ckAHQup4IumwVlh01e2W91N+GstJ5pVVNiL
iUj73LFN3ENR1kN3wGBMUXf/h73z2o0jy//7q/zhK/uihMrhwgZcXR1Jii2SosJNQdJIlXOuN/Jz
+MX8OdRoh13kdFs2Ftg/sNgdjCBO83SdOuEXvqHKR9leKa05OW/DuHL69+evkMXVK4AOBLGiGsiN
KKxCTi+QPEe4Karj0AtR9rp1RjnzzM4XbWLlkrjRohKM4KYAnJBXPl30BOGLy4posuRgsEJPrvsc
QBF2l5E9oDehFsbjZDjRXamVPn+nBm99W5LXBQXKVZ2El7LORTwlvggunAAE6NiQECxh904lU7Cx
8ggN4ckyd1w1aFlzHsI68YGKXts1ZikXqgKLiIDVQBiALhHVEwRIqcGdTnTs5wr9BX3wFNx0vTbn
dE3HIlmff50vRyFI1FAaIKSileEsIql+1KKw7JXJK4ZeXyOxHm97R54vxB2vjCJEl4G+PsWkT7ZN
z7pPVUHck2bRBIGgRf6y0dX9IDXWt/PPclrgYv+grYGjJ2BxIa/BeKczpjXqMFZpGntdlVprw6n0
FTJAysYpHG4IO0A3W9L/ZMP9Vib+fwkmOyd/I8b7V+PViET5H2ioF7n3+/v/eIzqIHrVtI0w86/i
tP5GWNxzVOC0JvoprI5fxWkDHxJDx6GEJajS8+G0+VWctuHUYMwGDw10J1hjWiK/UNPWG4gi6BWh
yoGcloGQ729gx07X5pO+B6wcjl0KWQKjtihOS/ghDwHeB+h79Bs1mraT7V/YZKdn5sshFgc7XnHY
ew4MgfHqjVriFVFSW+yd+2fzfzHr+zUM1Q5avOxkdXFctgB6g1aWfc/HRbrQs2t8Er3EcB6lortQ
73pRVEUkhGoulA2SHxATS1slx8BURZ4n37P7/ipUWrQVBGNaRooVXQY8ISOtvyqmYKuHySHKprft
pO+mQNuJ2XWGievLvPD4Yhb/Sm1+Pj77n9sJZ1G+2+LAVGJdSYt5RAA+lLgYCPGGYA2J+yoQL7a2
3wfp+BNJ+vdY+AtDirX17FzT1WAC0UZ/N5ODD8RJdyUAdtyxV3kXo6oQuMboXJB2fG25Pn9Ksdae
DdnaCDLUFU9Z4p4XI5sf6snu/Dpa3Ls/Z5JyFchMSmIU0RYLKbYmQGJBy8v1i+Ms53gV6zuJscgY
bsxMv+nN7qppY+QjiyM1tEvji0tn+SYpWghMFNbfFFZPn7HWjU6Fo+l7Zv+51Ovbuc28qUl3Sc5V
60cHlN4PseHcDU66I/t4HzbtBWDaIk/+OQVC5YpyncAELdm3jj/ZxPwZSisZWMg5/qTW2XUJMoSy
xHsI4h6m567cDWst0A7422IAqEYHG/GrTkEPApWGwOD9sPFYCtep010lRHQooe76Ei3OrrhQ8eE0
fDllMFNUwgV6UstQqarL3NTDglc2mTdtE69SCfUnFdT74NxLTXNFceMml5uv55fKaycbqq4aJTBK
Cojkn76pzLfYcATD9FaGr06dHcuiX9dmeHd+GNGKfPF4dEioLHHHcy0sVoQW2Ipft7HvJQgJJuUx
1210CeBdl22xkSkpxr1+ABm2kRPpWhwxiB2u4eFeI2JzPeTpuzKft1QzXSmavdEK3pnJsM7QBWyR
yHU1tGTkCSWGGIWNIt05ZXULrd/DOMajW+XJwsVS6dcMjlfj9vyzqU+AhuVyJ1pBQlwItBElnU7i
HNp2IrWW4+WK8xBa2VEd+yt4PDdm43upb3rAGhNXxSx5jtr9aJaB2yZfuiYQ/t2HmGqrVESfxhGx
VuBZJXC5YbytWH4IOa3KCWSMb6wQusBGA6MFq852udVvUngK4WDu5jm+m2rWZV24cyIhpdWtGgU9
ZQoeo9qTNELIbIJtnhkuKgZrMZMyUgm+ysnasCGa4avVDOuxMnY1Mxrw96EzvDWq6tbPPiOMADml
2cdAh8loN90Y3qFF3LiGM3t+gQBj0mMeGGTXjtWv/cZYOVX8Cf73WgyoZ8WRXX7dTcHKQsMpGFOq
LeknzEevMsv+g4LPpmnGbRXhyxTGh3lUD6Swro/vDKSGnYCzGnL9BQLpIYpzyuxooUlhfUsEeWMH
07Y3w60xZFcFfD8r8O9np/oilYhQl/X4Vh3Ytrr9mCnRHXoQt1GVGl45Jw/9hEx8nafH2NF3GJms
pSBcd0F7a9sS6NHoDxsNBC6jbRFEZOT9OrLUD1HMGzXtx1jcCwaYq4ks3FpRO1obW0O7SWobWo+/
FgdJYf4ImVtx7oq5xn8VLs9arz6Df4cTn/NXmvHHGOi7XKAOufZ2llneKXF2Xfupl83WvTQMV2kk
bepcuha/q+jnbTA3t04SHqzQXzdtej32wSGj9OhaxrTtJP0B4+J1H4SHBv6R0M7JpPm9rxk3JkLc
ozTvgf7dtEG3wnbruiSqzlXnOs7NXSU578SpI0XyNlC0GzsNt6j34O9i7IKE5n0X3g1oi9NHdfIV
iplfp0zaxHYv/nHxyeLabCBhpc49Wcp7YJbrEeV+DkwWyKBk13Elb8vOcDOLfas0+wa/I9nX6YuG
B6lFtTiJD6YRrAerv9IKigbN5JV+u097A206TIhaJpYKRBR0dz6kLLuqbwFirgt98rQp9YIq83Ly
rDJgEVoDNRVH+dbkWYKiCL51ar3vGv0gXnWIKDICQ15iS49S3+4HfVgj1bKTg36VVsG2KaSNHowb
4HC22yCckPfdvsWsmuD4kEwzZTz/aQ1A/TzAVPtBXwJiDVpZ4exZanBvAm/VU24XLlZTfbCVDqWv
+GAgkRQwrbV4NTAAFIrsDSBeXeiss076LNsZiv8+U8cLJ9Rrhzw8DvrTMsqT4DIX51NdmakNgtXT
7PrWslvwxeO2M9QL1/4LUIWIKQUMBRwZOBbgIqfjxL6elhW1a/Rykh8hu7g2AxQ3imNqTF6j6Ido
ynadwI5MRbeupPyY5MFHcafKhv8hpHfmNmN2h13SBwu9G8zfVvE4eeePa0WEkcvTGvg4TGcbA1g4
kKffskXJMs98m1KZMhmoncipOznzt8HQd7GqHUb+LTnKAc2grzMOXroxbi2QIm5QXELkLjpPP4MU
zIOolBEo0fsUcdSzWFA10iHVUtPxpiG8i1r7Qc/nr10ybduMqozVrlWtvcqH6ktktavK4rBAfu38
dLy6Np59hcVsjH0mZQ3e256hjW+tKkCrqCi/xGBfzo/z2uJ4apyCxbNA0C6BBn1aRZLaao43D+mn
UtZvELxBs8mgdO087ZG899eWNXkdx1ClhR+n+lZ3pI3GKeT49V6S+03tONdFHR2yjm0bdpeAJuKe
XqwMUeMAZQLRgz8s5sIMJtD7teJ4HQYgVKLXYc3BA+MjTqjFpv1GSIV1kvNeCpBSy7jezs/RaZXq
aTkIUVgs8gwA2pB0T5eDFFtaWI2yA5D389iEa9tXv0XEQWl+Kf17JdUCHg+oB1cZwrJlv08qMadK
0srBWHafddrajFUv9m2vxD1AK3VO5J/aJn+baEE9em1y2fwESpxAxhIVmpqINdOecjwkC9cJF0dn
GCtaRRsR6NI8Dl2rgt3CD0XWKbTSOs0u6cMmO7Ei8I9b6ZVxmLRhPen9JpvVnTGlO9NMr2fHODRz
vW/a4OMcjWhkydsu69fV0K9jM/NGPpON/doiCqqD4AaQ2XUWSY+okt6PSbiOq+ZWmWKc95zrKOHy
C41DWwOqCoxD0kSHJoPgUsfvsnhwrd7YVWb8GbOrz+hSPWJhc13zpcXn2xFPyDhct6W2gxJyQJLD
1exuPejccWP4UURjHeMhv3RlVOG6TEEM5MHNGMfUvttbffLXPVHghGa0gqibTZotdknn8POmvpU5
MZ1U34lgaRi6VZcEHwNdgr4pFOziA7DSH72d7DRyZb0b7ypnPnaUk10aNhuzJESMmr1CHCwiLYvL
tu17brd0h+nHOpSlOzsJtoYSbLntDvo0ftPV9moOxrfi/J5q/eCrn6PKv5vLFFyOdNU4CXd0iaQX
oYjf29daHOzT8cYM889KF2x9FD+rwn+UG0Jw076mDLGaeppxvAd/bldNySpwonc0atYVUa9VoFLU
OteThalzHR4GnEHFHPZtdStnwZ2DDaSiOlvxuWgmMORGlUdjRxH0RnL4Z5Duhyr6MTJ/RdxdZfZD
3VMZjYwVmKNNKyP9xIWvJhOqQMm7BKgv0Mq72XLWdUv8lKbeIE9bEcjosfNo65lKC0a7aeiwOoD7
ffIR32lvrXx620f9lZ5w4ce8U9Za4OBMlGTXholYVXY7W/FdXBN0N5+h0KzA2x9Fzcj2CauMYauU
2mHI+n05IbzFLdRiqRJGybt5ilZBMVzlJKeFkbzLSVhjB3U8qWba+HDYxwTJZXgvaiFijZgjynYc
U/3A8cQaFFcs6qv7yUI3rZm3upyxXoe1o7d7k9O19VmfKGCo9bytgY+Id1NLHe6dJkKi0r1VMEES
aSfMImMEJFITyQ0PbOn35w+7l5cfOtfA1QG7gjgANLdIPQFlxh3P7jC10r3IB1S9u5qJKsUyyGN9
FyXBvQXPLdKnbeMTBmrOhbT0xYHLV6BoCQEAgxPhv3x64BYAZWpZGx1P+Gf2eYv+k47iQLqbsj+1
aM4cgOL0PrldRDEGXowq04QA/rZ4XiRQpTzHhM7TjfggoVjqhlNb4xga3lny7GkzYTxmlO/Q0KeB
PG3jSnmswvFzVYV3JQ1h8PPqwS+l6z4cNiQywImGryb1cHsMQF8WpJycDQoAVqQ+idRxkbyOk+hA
o7pzW1uEOWJySdLKMsAbyNgpE0kBxmW2OmwHs1uJYteMgyKmeOPWLFERBRLg0pnb+X53BUXsUFja
DUK3B0OjfmRFd+Qfdw1bB6LDWwf4ZQ1XAl3wwcUQluB/0m+KNMi9CJkFJMZnMLLBh9ieQ9c057e5
MqHpKzLQlDNKU1ukPHNOwTm71mvzZmgBMGnROykpjm2d0U4b/XVtkFSUnJddZnHGslZzEkfVv6sV
/15GxzEfpDXn8NPTt7Su01y6l7hsMSMN7zo1gPgupztdb79Kdfh9Gk0UUm1tR0fuaJvdvmf7SpQi
EHG8S+LERD/Tvy9MY6VovAG6lddZEnxoNTJCMse8zwFWVP2ak+AQRNkWCcKDj0Vpa5DUwUE9hCRr
ak4OXPSboEICogmCu6rFkqnfaAl3XWtfIzFznzAmJbN3it9u5Dm9rmTtAC37Bo8aKkHOWuyLBiae
luu7kW4Py+wwkexrJluUPKMz+k1bhocyHjZJHdyJYxb15PfKgBxq2636uka3opS8p1/uxLtoTBM3
RZ/SguhmVOmuVbkUZ6GPzA9AQqzQtrmnLSyuYASKNecPy0TCprONvYI7MkKblbYDrmK7SB+vAvsH
ghil20AAA8CFVryUoFo8vtXsyTNaA6mO/EuS2PdR3WF/nL5DgGRntcW1SLxjDuWZRAojnq9hndpo
Iku1m0jzdCinFCib9Wio4V2j2ncVh/Pa6TIOLCDbQeO/Fyl2GKfJakQtUaqhznGiqWOwkswE0chg
bYKY6Ap4UANo0pLcupDWsBP3MnkyetGfTcSERLydKg6gds5MtH/9q0LRDpT8D6llPjQN0Uk1j28T
C6eIwrLyFYK7KXd7/MnJe0Sy8dTtaJFciZu+zoMLsfMrJweUHmJmiPFET8tafUt5K5sa2fJsZyA6
YjK5eGHTXDUImiRUJ86fzC+HE9r2xPxwiaCqLEnxcmSGI649JEhpdyXik5Cs2c7zL2Kll+NwYbhX
LgLAQIArBamXCqi5KJ9NdI9RLhgsr+DQT0mw64hWfzLLiE22q0hJPstTeD/YyXUUZkhzdKvRid89
PfM/oQv48P+h0Pev2CQUlfG/bxIixPolqr8/x+gCpfurNWi/oSUMRxgXAf6giXf7qzVI/0+0+BQ8
0VSWk1BN+tUaVN/wX7KU/9KO+EdrUH2DCB/6BcBYIbPx4d9pDb7QDYMyowkSGmwPEroXS6uY1Bgq
dqZ4JTS4D6GZFqux1XF8w+pmpmo54lvuGPPKqdPqEVqxfF/rur9vItO+ov9cuqhnfvQHHc3mKrG7
law0PmocshK6XTiDWB9SBXdBQ8O8sgfXBgq4W8+53BI6J7gPd0GZugOq3Z+SNLdvgkw3v0tREKcY
ItvVfhzVGPpgYnPbTaa5mex+cqcuCzdMDIpHQzH4n6xGme+fvcPjz6DjOZNkmf6JaaEaBHNdYcuB
VjmNe+o0mBXDVxWv6SuQSJZWeGnel2uj0SpvDPJi3yCbuc4kI9v+s/bZf17pFsGh+fsd9T+z73X0
7Uv+H/dfMiFXAlEMVt/+j//+X8Tn/uSDAf99A8gchRUZtQngI7zBP/cVO4meO2m0YMOcyrVICj+C
KoMREM0IIBkCyvxnz13CqsqALQ25jNMdSiRWgr/RdF9EzsCc+HaiVsFIxBrLAkKNt3MPhNS6V2cg
dagbCCgaHi8sc3mPJkezfzZHr6zYp6rcs+iZyBngjk6hig39RHg7XbKqpDlVNhf9g+VMmg/Ju8Ws
plZC+zA7Db6gg65eG1VCA6nStV1BoXfbTJhMe4pOOTz2+9YdiXljLu0eq6xIm77nZfcJaeyApB7q
5F2tT+nnAP+AbeDDUaUa0xNfNVm0n+I+/jLqSSCvlAJN/9BsB+SE9RyZTraq/2h19ghfpUKHthyr
7NP5ZzdOE4enR0erGaEaHUNAGNOnj65AHfWnrG8fEsgSK8BSoddN2se5Vi6R9xc3v0hPcMgGHCsw
55Snxc+f1SOdVqap1JrZQ25F7dsoDZS9VYWK5yOdGAPdL4urbgjUzfnnW3LMnoYFRCJUxsCL2dbi
OMK+Hpd7pGke6gpAqxp1FoJYWJPqGi0vw4AGUKArvTLb8Dq3xm+T2YwXIqyFUSjbiCfnUIQIiAIR
ZErusedPLsvU/nQ1yx60KlffBlUdbUeEyfBpyd6ChVQ3gUbDsZTsYBMiqCyH1AicgYUoJ0myThoD
o+JEGvBdrJNP6PZjt6Bb0b4v9Pqg9j/0Ois301zXN2k9Xaq7L9eHkLtgbQgSO8Iogut58t2DudM0
ZK2l+1j+APBxVUikEpeWxnLDi0Fo6DOAQDe+2PB90FRcXIlEdyPbmtH3Niu3nALbMX58Wg3/hEjs
LH/qXzLUor7w9xfD/ZevJ9cBm/kf94GpvYH+aNGjx+rtJ5/3130gfmTwV+CFnmwLn0OwwFkZ8BFY
1JzVJhypf1wHCj9ilyPdylYn0Po9T7EnybpnpzN9H6G9ImNzyFaC2bdYgkpcmtbs26CdW+QWp8Ta
sY8c4LrDDxWT5GZ4oOndoM0+fGs4VBwlkvdwC1Fsx3a1mOtrwg/1BrVKqsGafmO0P4/Q31pUZ5fL
c/Te//jPG3qgL3Z+iUXQ0t0vdRv+7/+Vfs+m5+HH02d/8dHVN/QJhYAvbSkIx8/iDxMZbQtsKwHo
UxQgqOq/4nrs7YQ+lTCfEsGBWIp/Qf7AgHOGECxA1wPh9TvRxxPb7nS9ARPj94OXgaeN/NTpkee3
QT3aCeIa6myoqz6euN1bKfL6+D0LbysH6rZqLZgq/oMZZalL5wEVI4TgLYD4q1aNHnwwv7az0ScH
fw3V8nJH2+dTrLhx1z62aDqtkqy4cSizWRIeAVEr5au+9zsP02+UjRSp31qjhZ11PNbr3ADtL1fG
tsY3z+yNP/3Z/718o+KE/snpxkF07owU6/fmCwv4+2sf/LV6tTcArznYYCA8RanPslLtjaJR2nCQ
JyHDRBLxr9Vrv6E9joQclFE0ZZ7u0V+rlx/BVMPt+Ek0mHX9G6GzsrivxWEpJMOg25GbWmRgp4u3
LYoQwSld84YsQKxWMXvXMapHIxK8zMcW+xjXL/KHLp8Gr4wDHUP7KF1ZMt2lSOn3pkbEOnVh5j2b
yddC7EX0J76XkM2iG8hlwp8W32tI6T3mRq95ZTIMbtv0+c6o5asunb6GFc0LZKw/oxmquGE6H8uy
pntvda6eFo/TLE97CwBOigpRXdrvoZbK7gBQjsI6TDEKmlaAGyp6bIbLkX+cZ7/xrMHCaCfpqxUU
iXjjBYmerhxb8L2JoFb4xGxVLIJMG59VPDomRObkK+qL6c8H//fuWu4uKi6803MRyM/tJbyS/+O/
buovyJj8t+dXhCg/8ht+bTP1Dbhv0b2B5cDpLqTvfhV/2GbsPZo7gBlFQE0i+uuSILMViRzcCJxr
cS8k2n+2zXBHhaSB1B9yUKSvv7HPXttmqEaYIMEMPNRfyDuNqLeNMvzsiRR1V1SZvgq1WaaEHo3u
s2l6Zeu8BDeILc1IwKnhSbwgmWpQtpQxdjQPz/NhZzXrrEYtRUVKe6UV4yoYrMnN+wCSmIlRb9nS
+hnTjY0vjQsiQN+2PyI5AAqRzI5n6+hryFHo6XV+bSXynybgf9uJEnD98vTyfGp6CZtZhKIgW5ye
P6rdWk3Py/OawnoMkjlxx95Or207vCmcwR1LNO4qNrEpdrNV7WR5yrfxiNlW1sB5MyQcq8ouUdxK
s78mUfVgUbBdlfhIZVYluyNsT0+1YwiKiFsntIs2I+n6NgitA6WJEfls+sfGkNtejGFFk6/yoFwH
dl2tBiyPMEsrog2c44Mtx1c1yhRaFP0R2v6dVgFYg4f9YFf+wfALY/30Fv99DizPgfMxYpEWWfEq
KUSEWT/3PucAhV/E6KjKUAMSgd7PnQ+BHh9jxK252wB+P5kf/7nxJcEV4WrB6p40kluY++cfxSkq
wly+/IizQsjx/pZYw6KjAKzLgj2E7hexJvwTAtnFCk9bXehwRsdixKORUnO+m/3U2WsAig50fct1
5qTKSu7teo3FSruGEF4c8zGPMW30v58/HJ5gO3/tt5/fxoZ6BhdGFBqWwaqVBdSckc854m9pffR1
oXGQGWP6oBWp/32YUpx3+zi7gZeNR5phgG6WK2zd3brUss7NW0XbloGmPMRTmtduqUdowk8jepar
PM2Hb+e/7gI5//PrEp3QFhdaq5rD+fy8FKIlVWcm6hQdU7l1ZA9hlhIYRVEhxQ7z9GhPYWm76PY5
+zzK+rtxMgpoxoH5latcfYsjjfq+L+3xwQB4DL6uSOvvKcD2rTSa/rtJBRqo+n30zdDD+f2EQ9R9
oo53cthLj+cf5PSY+/Uc6HaQJnBNOYtjTgnbWsbuMzqa6hDv7QDQKMArZXN+FPFbFi9XqEeTgpD6
8n/xLZ6VzPBXgFfajtER8nPi9bqCBO1YVVd1HIUXbhlu2pdDAa8EnEbxlfbI6VB9AofXNnkgKep+
gIuFsu+rgFOU1q0d4/3vPxfXmagGcg8TEJ8OZneJAVpUj46CpnsVFN1ExbMojqNmZhdIOK+8KEII
yBrUlQQLYblbkSnM5rmOj3GOpdGgg9aap+r3LLWflgPy5ugcwXKAAPq07J+9qCkz5GjE5+WYBlm8
4b+o16ONpef5aXv5LGQd1D8oxiFtZC7tDMimB3+clfjIoRS4VVd1G98GXHd+lEXFVDwMiFESGMRP
iWDQvz59O+2oR5h3JywFrGu8HGzDTqLo7kYAKawgYwIrVXWtyR7X81ggI5MW483573DaQ/r5FcBK
wgakECDofKdfATnx2DL7JD4OoYrjIyxuTeWWD8MAfu8cATno68hrC+vSjntlitHII7fjeCe+e6Ka
PHuRdpoi/0R8cazzDjxCCLolKWjVnX+8l5vNoJymUF0QGEkqHaePZ7fQClU1io9y5WgrpHO/qFP+
QUpz9It/j4X2cyq5KlWSS3iSlFZOx+pjO5wavYyBuaSopPetIXqIklvZZegBT0LYQdd7N83Qojr/
lK/cTUIAT+iac0yi8reo+PdhZ+cDxkpHe/ycNP2NPuE5A/jMjuV9l2HFm+YrNfDhxMGvtOR1Nt+H
U/ylpus5TkiaJpaXdH+c/1IvXzDFeGHSQ5WZNb7cqSauy6pRzCFYRyl6dKTYuYsN/5IEzYIkJ2Yd
oTZuZBwAxKtegr98rVVtTNRicaNh0aw5CaBKs90NVCcxsQmtnYXGwCez7oo1Yb+zi2u/2aAEMa7O
P+/LnSSSbrGkCatY14sLd1D02vbB9R3DEKH+stRoo7UynjyZjCItyg8bVB+iO9Wqwwsjv1zkjEye
xdPD6wW6f7rwMg0XnXJk4WHJOoEsiXQvMiGAOdjG3mLJLW/PP6l4ktPLku4KsQV0M6YdrbzT8VSo
RpkR8KTkA9HDrA3CqREfr9ZF8tGQXCp9MGOSqcr2UorPLFoF84VHfu21E4WSpalc9jq3wel3KCda
f2RY8dEqFedKa9FyNolZ3LJrqCT2CerxMNXuY+BELvrnJubJEXefFpYX4OZPIkens0GnVnR5kY3n
/FwWzbsS/F0P0vAYRS2XBbh7q3ULRMG6dYcHTr1GHRDs0uAUwZUk1WtzwtMIMcGhKFewg6dmVWE3
dtT9NPfXhZ8lCO50say7RWCq5c5uRipLU6NFjpu0vn1dt7n6qUAChH5tgPl3Btruo9Xr410Wd4Ab
RoOEsxoV6c4alfouS02/dYeumRB4D8r6R9lNnfnbxyyRsdiJ/I8t/0I2yWkDPQsTjGck/EeblICz
UXx/FZJR4y8daffnV+DLcI0A4GddG+TDC4q1ZvW2GQMiO2p1Ve6MUDMIZS0ETIvLefaLxc5QHF/Q
K5GQ4C2fLjSlKwG1Ahg5QlkbDlJCs9CKZXNz/oFeHpYiohHulIxBnCt+/uw2rKYussdQ4oFkjRUz
lh8kHbr0/8MgtIko2IDJIaI+HSREfMnstaI9dpNabNJZoCidOfJ+exTR29fAE3HpUpo4HWWSqlI1
4rY96oGarpXe/5qEqOb9/iBIiUKy0ClxcPKfDmKjNNvi39EdU7VrBFL0ez91fyoh/22J5bSSKq4W
BFYoZQvlAw66Jau2FdIgrTV10AvrdB8YUw2lSE73sRkE63nWUPkczEvXyCsrAZCTDDIIYgfF6kW+
Y1oVEg6TxqByW6wSo+/WmZ3GF+bvlQ2Eqp8gcFD1U16satSyasMZa4q/UT8Jqif0AyaAqo+RX1gP
C6bW0zQCeADQQsqjiar96bvSKDf1GpKkx7iYJDx5EAXp8KPblAgm3vgqTAFVD/Fvjg18HiK1Wg9B
pd2nVREjzmCN79Wh1S6IBb7y+JDooGcTm9BzX0r8TKj+teWQt4RqxrjWlFlywzKdUNFvLvkFLfoE
T49PLkFbFUgECeaThMOzrd2WOjXz2miPSREHj/jcJ+gOB3o+rJJ62IZFPhIdzPmw1ntZqcDfDFO2
8nHEU92gH4IY9n3TYs1n5x8i7K056Zwiy9e/vZ+4yTWgReI1Ubo9fUfZFMjlWBfdMbMM33USu9wb
Y9RdmPbXlsLJMIulYFmlmlFF6I7wEeyNMWnBrR5K9cY0htDzIZbtA+TAjqXhoC4v+xBWg0HaIkst
rWIlGFfWHFoXnnyBGXl6P4ibcMCzHcSWX5xXeTuF/qQYw7EspPIaX5TK1erS6tCR7IdvphIZaFXN
uWDVVpJtbhw9r48Ugkp51fQt5muTEWDDMNkh3cbQCk11FQJDUd3B6eAVQ5NGQ78yu2YTGpKK6ECe
KthN9FJ5NAsZcu/5N7mAWP18HkJBAIHC34jnOn2Vdj6PQVA4Hb4mWrNOQkT5+klTVvlg2q6VGYWb
mfH32KIGhTh2fxCGjsm27QbVjaF3raccma25sxrRAsJablKpHqWpCqJW7f8YRKu/LnIDZ3ieNDKM
H2Hb6Ucb0TMk4mL1OvfHfD/Eg7O1I9v2BuEgDzZeXo9WPHm9Uw8XrrWXm5nzErYqOFVaBD95/c82
WClbHVm0PBxlCQPCEMjRB9OERY943Z/44r+9EV4ezvQ7mFMHe13AGE8J/bOhqrHrMfaxhqNUT9o2
bNLvVdIru/Nv8NVBBK/v6R+AGKcvUNKqtg7zdjxSahu8AinFFSU+9cINIALk07CVghdGpZxKYK9e
KFBObVLQ7TDHYx833yGtHmJr2CDzLrvwtLQLi/K1VyRQf+RoCA9RID59JKC3qN4W/nhU4WaCwe+n
DbqMFEGlKr2wnxeSOGL9C4McUfgUo3GXno7lRFPsT0YyHevAKFdOYEf7KkrUjVoh49cjQXlwpqT5
okSmChs36c0re7CRyTSaonHIYDIHtHoMS4n6R5Cp29ZKhh+xZsv1hUl55T0j9Q4Ig6yRjy9TmKGB
aEu7ejxq01Cu5M4JV2aNLsL51fRKpkRpQECxhSoX61Z8jedrNlMlK1OYDy44+cFpkj5Fy4+ulDuY
tBDd2pLrHV6pPU3gplG+BPAR8X7zg+be74CEeue/zyvrjqoc6twUnLh8l2VCIwi0WovK+UiXSPky
S3PA6rbiY27VjZeOeXVhnb9SZENW+tmAC1BThEVnlVUM2NqlfzvNTroFIxit0tQMDvjjhiRHpf8x
lyf5vk1TbdOPqFucf+hX1j9BlmCnCRww5ajTdxAGltnE2TgfK0utsB6YMsFwar1cCy4p2L46FOuJ
qiXsY07G06G62Y+SKBvmo2/OlEKcyl5pXT9gy9M0l6ZWXI2LM4SI7kklgCoA1YDTsdIIAAa2ZTNl
J1vb9pSfPT3QgytEg+ydFKJk52Q5BLloAk4P+9vrtTpaxYZUPvi1comH/7IswYu2ibWoDkNCWSr1
Ic6NbV7SzUdsBRCRVXrjPbomcCntvDlAWmowBUfglif6Vte9dCG2eW3e8TYHQWcCSnkR5ilU2tsY
UOlRndOPbWBa3pgVj40W1xfW0iudHSEs9NdIi1mf4gJw6yApx8yc0htfjh2FRmtTonqvtO3trJth
7KZ+2sE80Bo0zYNapRZRZuZ2bu3RcbFbrB+CNtVtWHSGCm6lr1uP8r1TbKRcrb/ZUS93OyutFPma
HaqikC3b8XWOgKCzwow2qC4808tD+wmzrAkIAnkJJj+nKwlxyTFXaEkfazupNj4k260TNtkRzpIi
AQsvJwim8lRHrjaqxTunKeUPU1LIiJZUtp9s9M6Yt1bkWD/8pJZkLjJIxInUK4/nN7K+WPGQT5An
AVYETIDLZanoHUW2Oc1x0RzBliNroWjzdnCa6MLGejmKkN2CZQ8YFDiCtTiyBjNLtLatO8ob8V2P
YnjttlOq5BeGWR7FVM9IMYUZDPuFpulimKxuM/RX6uEIYtq6Dkho3XJM0EWIcmsvmVN3f2HylucF
wBOCJvqnhNr0O4TM//OrCBHIViNoko9+pVnf2iRNUMxXLFSC4V73ASoyuIS4BWF2v+J3qC2yIxpg
/4jg/49GS2R9hdFV7bt9H0YfrKprFA/7F9AOhdIoKWL1XQRKkOApW1ltaN4qWZQSZVRm9Lnh04Wb
a1Ib44vWNV/rWgluGgRdr8JBwpiiCA0Zdu7cy9xIuU99LVJqvD7KAqltrHEiRJXQ24dYqNVGf8w6
pIlQX9Un24Wj42CkbIRG4YWGVt5Ekl0nuNCM5bfzU/jkq/H8yBVcKmA6Bo5caD6QVJ5OYdcpcpKj
PHB0IgUHFfLleecMtvxWr75JoSa9N5J5+jTrsbm386hyZbNLC4+uRVysMujwB7mYyz9yhR4d3LwO
NfwsjiBB1kkhfZh6S2n+D2fnseM20q7hKyLAHLakUne7bcm5Z0M4kizmTNbVn4d9Ni1KkOAfGGAG
sAelYqUvvAGXMUd9jJu5rd6hWSofklCLVV92kG3j2EUR23E678DysjL56MVHtbGbz3Hm0mSIMtcO
etlgNA8CszKe0QK2Jj/s8m6R+zAKzOVndbGaTHFgB2Uc1dveGMyvcKxA20etUPZ5akWuX3lZUS+K
FuMzKuxGGcTl3H6tpNBkUDZUSQKq8E4atEXfV/7o9taJPmDlbS1bix9nqzNr7vtQbuXYFRiuezNS
BWbnNPJJGRElB89vdl90pGuyYOjb3g0iPI3iJ1QlwmclksMJywcwolmk/scO6wHzxL3W+EUWqmow
Q6jIfLK90Q1SIy37vaWP5KtVHZUPhT6Un5M0xcp2GgG4BrlXpdM2jwocEiaz2udFPseHPqEVgHxV
2HyFM58Ufl/GiAggp/Y9tDUUxbmcG3d/ewOtr5Zl/6BpTPWPdAnBzeUZexMNtnOe6H2l90e1t7ut
VlBtrOhN7v55FCpmtGedhZIBh+Z8lCrLLR3LTmJw0019w4DinKXWvcTvIrRjMgxjMyH0JumALffN
m8mEZZf3odLPx6xtq4Nqd3KbUn4EoC7H/exMP6xSQ9ZiNpAk7sm0Idzec3NakrHVeQSGtUjiUUVa
OJTnPwHFbeQkxrCnf6ppmwIcRzO0sU+FuAiyyEK1QTg7yE5/bn/gi47fMnVuAnIHougFr38+btkh
qK64NX2DFsGzIJ6U9lvOZ6DUr3je36Krhr8eUUgaCEfa7ytby3eplN4RwXQzQKf9q1agHO33BIfb
WZvRZXfHKBn8rtOzOy2Sq9+IvhT3FjkgMIvz39oWgypFbw7HaQCTFpmoZufa6AUp1Zwg1aJqM1UY
CFitU91Jfq7sdm5KGsy82rQGF/Lq2w2iWgXmLZk9HPtRy4JRFaR2lHDvjLIOPFkLaon4V8NRhdyx
7n4UWtk5taqMx9FVkoM64DsUuIkcwAcRVL10RR5Dr8fm5W+X9EkdhIiz3iv7LOu92occNJqPAJPA
A64b3WLosybDv/c4jK48aJOX7KNZT05WMTx4WRN+zjtH/3xnEy6PzXrQxT+VrNIw4a2sP69Nb2mI
tPmYqN7BzMBDTsV70sfPOt38uVbR/ap+DJmJSFt3rLjaM9xlMkNs7vyOK8tsE5DB+6JkstR0z5e5
q5uOizci55m66cGNdfPJg4D/mAMf80tjNoJJj0Nfr7QK1SENb1BrxoxrVpBo7ENgnoWuBUB2jO2d
H7YENKsPRKbLxlsuKJLQ1QfKGivRypQf5g49GNEy/utiAnOsRVIeWp2rEb2cdjsPUfojE7a7w/HY
CrqCAPb2D7myOzgF0DmWheI6X30grwzrUlmS7mjsdV9FGvfDNMTqRrWmOojAtm4qZb6n1r6ibZMR
EsIu1yLOPBx9jsj5sthWJiqjmkmJQAbtQ3sIF/midj9KJXwAKlb4sDo/1VrWbxcLV78RGR+DbsHG
jDv3RJbl7Pui0Gjjp/U7U1gzuqERWkaNQE+xl87DkNrdrxlriAcjDrE/AgC70Qck6gbVBM5uxFtu
ZTIHVt7nUVae9C6E3i3RkEgwTKPW2RiQwx1aLF26paGYbbRiNp7NZCjuCAavg+3Xj7F0iOHdoVOz
znBa0wnFkGny2M5Nu3UHeK9ehU1bnHtTIHRkmW8v+TofXcbDIgDbLWTpaMQtv+fN21h3tOjTPmTr
6f14xDel2WRp3G1F3JT720NdOX5Eo5ScYVew0V+r/m+GUiKTR1im6jHVNPswythEvF65lyNeG4Wi
Ns1lKHUoSawiFzDvuLpag3psLSJavRicw6Byjm7P5QJ0uny3xShxgcTSbH0tp72ZTCENwvY21o5h
xiO7qEgT9BkE1afBLtKXaJqGb5YXx91jyEw/ltGk5QE6Pk69U1JTrYOsbJA9uf2rrs2dejC9GXo0
tGdWJ6kK9cTQYk89wskCTJI2c5Bw194Z5UpQsXQeiWOozsFAXZepSssVRuIU+jG1pNiW+IDMm0jN
E8vPvCz9apQi/kYFd+43YRTVRzEYPSlamqAYM8o2+Y8WopkcrD4vftpu3L43psxpfcceNS/ApTm6
53d1+Vn4vXgZAGzkXqN3db7HxYCNPcBVShyYqAVhaLkbbR7uaT5dnlyK/qDzIFqidE+Qdz4Kib4r
7b7Uj47N5dHDcybZMrp3EnnUgxjRj7izDlcHpDC8vOTgSdbniacukgjY6EeMY+KNm4StD5hJ2yJQ
UQVTknmb27vrNQw6f6aY4ZsBV9uLEgH+xb2hHwtjxv48ERvXkI+J6bwTVQKKfyzdw6Ag3Sq8Mdzl
bWLuKdikm74v64/UQ4pNhGjrY9nWP1DBEOheGfpDYUtlh2fT7d96ea3xU13qfAsmHAP1VSyJIZUA
5cJPbZU+2fC8dn4FcDJIwu6es/jVZXgz1BL9vLkJPCIeOdElOHpm3m3oF1BhykzNt8c53im5uBdG
XtvNnG70/MEbqJTHz8eLzFmQnOX60UjM6AFPQmY1l/esYC9DgdeTzQo4YFrstbprWM3lNKY6m8tC
u7cKa+dY2KkITGKS3UQFYAuazPt2e9UuMwB6MpweFdmHRe1idYQKVLu93E2NYycNRA+77K9aWe5n
etz2u1bFOol+qvwRJoqzuz3wtTVENf6Vobe07VZ1RcPWZ06YMI6TVSUHbu15Q/9ZvjfzjDb3rPf/
w3guFxJndylGr+uDfWWhmR9NxlHpMsqvlpI8O15TBXmMwDGOZOWd1OrKcWC7kHPAyUX/bq1ZTs07
mac+l0eSHII4gQOt2xt/RBWld0a6sjvBNYJUBqbEeOtiYZggaZlYjTwKAw3oArtecLD3wHRXpgMY
+FVIkBldiAkWxmS6ikuQ1PdZfSAmizdSp0MTlk10Zz5Xdga9GDDXpA20JtfehZ6Xa41SKZKVcvUP
3VSi/J3a+S7rZ21PKTC7c3FdHQ946MJWpSyy3olFHJYzNV31KIQ0d+hN9t/qrP8P47H0PYZv8Z12
xJXaCOJLdHeBheIwd1HomctWq6zEVo92hb5kO3rNyYhzNajDUN1xWuNd5NaaX2VouFpdUzxis6Y8
3D59V5aT34BXAL5GOLtcXNZa1885T/gRt4hqlwwlIuK2MPYGVdY7n/fK9iRyU0k2FiojJlXnl2dS
RZ2NYvfi4KqHT/MESS9qGvXOPXbRp4BktDTxyAURnqaVvVx0b96EEvPFfFgijtlxq1+G0vMgG4q+
tYpQf2zVLH5SO1wwdUdCGTRxIbHHDvHjytb3pV3mD5mR/EHXXjtgGFeglg7s5fYnv/aWU+9YWFgL
QOEiTHYb4SIyl6vH2evFIXLG+J01igHBNbwJIHLtgYMlj1mWf9OjAmbiXFn7aqIOXFTC+qbMIMc7
bOIBqIATr0cr3SpF02B8lVJauhPoXNsfrBoSSBC86R+u0mO3qNOZOr96dDq32StVn38cHHzvCiu8
RyO68gItnUpqdSB8QAWshtKlGUKEjLRj1rEqFr2H56nJivedLdpFFlFbuFsqL4Te/b69ItcmyYuA
OAfkUjDTqzBiTPQ2FlglQvLoUNVM5H+tNVqHTKDge3uki1b/sjt5Zpf+ALx4hDzOd6cbdjJl9fWj
dKv3CM9ipB7l3U+ehuLTolCOHG+G4wN9mP+0qdS/WG02HwwnuXP3XAkxuOdIdVXEt7lcVzOe4iRB
DGTQj5HejD7X3ftidO1NT6VkI/EV9cNI+3R76q/X5yqEpbfOk7HolvAULr/pzcGsUHlKp9AyjpWW
NAvnIs7emRM0K5/2JVKY3G6PeWLDeXNxMdZ9N2ksZ1eOWZHQvpnTY1Fbf+kvNvFGp6mCaYnqfbM9
xf6pEGgqu9iJypT/qwIN1Ttp8VeIcRqD3G2rNAiHFoeCRnEMsXUdxZU+tpz6d63HcGm2pnEvcbG3
0aBv8XyoKVL4bPM6SN08fwrT0aYlK0Xd0aSwqnaTlKEpg0oZhyfoSQPtKtnO8NHUOMN/R4tk5Vua
Us/BFGv2ByOkdfasOTNidiOJUgkIGn2jwLb6dgqyOZyUQ8dW2VuOjY0p4rW/Fv4zSq6EWx9a3Qap
BpWy3EtqhmVQd275zVBGVd8UoXQXrddq+FbJJPdRmhS/Q6spq4euj6yl2td4lZ9HFS2ZzivF3gnD
6B60/NqmBjGk8aOonEAqXV25kkaUp4vWOALP+eDISnvXJo78Ioup/2vO6vjYQWLcOPT8XgoVl1gA
8VWLIywGMrf32JUnhkQImBnPN7qH69M1mqmi6OFoUGItogf6iDARHTfa//MoyxHWob2Si+v66iEr
nFYPhRIaR5T23V2oI39qWvaPfxxkEelCvl9TEZDDdXB1UUy2Xk5q19nHpBvrbW1iHCCT5N6bfHHz
MYpjoJABlQ4l+XW7t9dic1JDzTlOws58R0RIcpHkHGoHpfXbE7q43mlmLWLM/EPYTQR5fvzHMTVx
TU6VY+kIw++z6mOqoiaTpYXy2GV6t1G9eIKTX96DV10ZeEGckWBw9UJRXSUYFjoyWon9zdGmJX1y
mmrEfQRd20Tmv101tnyRym6TjP293fj/ZYCzKw/8+wJ0gTuoL4CE1ZVXgz6VioHcuNs6JKlUdZCv
LGX23LeLvRJNMAxjS60ZnukFioPVWtW2wnQaSRwIp2akUriwc8X7YHae9ysvhfMV3cv6A04eqRl4
YVuWnymsYFVbpXMR7nCnttsd4U+5rQuZhySPcd1uG0NPAwf3n/KxtnXkLjGHxa6V69X5kGqoFqPO
a5d1oGStky+uoMOhkVW02FPL6Yi5YITgD9ooJ1vxhlOWcwCDuRyKo1bn3vsmKrIfotSQE3ZbD5Vp
/Cv7Y4oq8DcRz9rgw8oY/9iN7KVvd63+R3PCybfmsc79bvSe4tI022duUaHtW62ev3XWGBmBB9gh
wrLIsiKfCGD6PfWW8TtvIvVvCQWYrFS0euUviFJkhdME3nNsxfrDbCVossE4bf+kefagcDNx/UeL
57DRsRkOSpqO72b8iD51llSYZJJhyzNKG5Vie3bktvfSaOvkgBT8FmPreNN0Rv97iKHtBMmIc3A0
6FhMqfiUtVtq5slBw3842siyp5ji1vTtHTw2dmGpFzs1Uv7rjSz9li+qd6xNidXGMivxSHXPPFIo
FN9Mt27jQAljrKj6IW6/d2ZbI5hKvHV0eyl2pldFD7WXpi9Z0xsAQKveeB9b8F4QAc/qEGnTor1n
s3sRJCy7lyoEXSPWmLrA6sS2lEwJDZKT2saRP3mqstWSttz0ZtVt22rG4cl27yl8XFZ36YA4cBG5
YU3uvjVRUlVqs7B7F3l2QSPOGuvqK+zBOagVpTro8yj2bl1k+xR5Zj8WmFMYdHSlTLUnp7WTf01B
EVAhZaEQQxsXNvhyf76JWYTN8nppmJ/4HfFWN0OER6bR9NsBRmw0h96dp+UyJySWtuhT0oRgTBgQ
5wPijOCZIm3LkybS3jccRe5FCuc8LfP2gxzc+QntdZWvn2t79Lbmj9qc6i+3b+qLV1SnXmGS2rMO
POkXEo2uErsuVvYnbL7KJ3fOhidbz+c7mcWVURZdC6KFhcRNd+J8plE8NLXdxiadSd0i9LHsDZiq
exXCywcOf0/eNWqnLk/2mvHLzaU7QNPMo2U20bNjhhpC9ZGyCRESuP3VLp8Zm3ojUQGgqdfVO5+P
FU+DVJvUPMoWQkhM22NG5mxfIMGxHYfSoeTaY5YW2t4/8sMXHQ/iC0o/dA8ha6/et2LGpntMWvPY
6F4T2IrT/oim2tx5ozc/pjYu0MUclltHSuXebl2CkPP3jUr3gmyn4gtJe1Goe3s8Wn223LzOrWOY
z1/ntLM/Oz06MoNhxY9aGu+7sp4fuFzijW2W3vtJEw+ene07Jf55++O/3grnv4RHlroN3XU4p1QY
zn+Jq80Ui4xKnOLZUTZFEke7KM317zKLlb2KG8Sm6lztUGlNhIR+WD2kRu0AVTOUT7w57jZMBd4E
buoeEq13tnMPQVgLq/7ktEXy2CEMv4XodFSjNvUAuxnto9O67cEGGvGo5462EYUVoyCCVvztmV3b
VtRnyE25gfE8X62uXeG74/WWdWzDof9gSUoCfjU0+kHNlBe2FXxayDE5QUwqv9weeonIzr8pqmkQ
ouBVUqECKnT+TXn2RZUnhnWEUCEDt0/yd4kzRQ/5nI0fysZ9ElUGeVrwOEQkWrcHv3ITMjqMH9qJ
AAcAQZ6PbsSF44mJAHhIStROiqQ6DNHcfihGx/0PUyXTj83WFD4/qz4BPMq2U2k1d9xNL0qCnK23
P2K1wb3Q6QdZxDZ9nkENJsSOd9FIjcDq0M5ANSDZ3p71lX2MHrANYxLCPPHkGg4zwYgYezRejo2a
K0Dn8Fv4btgi/2Hx1n20KrC3Qae6WRR0VWd8JyTS2g2NlQbYjD7HXcBuGNnijlJku35scfOwAd5+
JyYC9pdks935NVDcyhdJix3c3FngQEjq4Hwg3fi9FY2uQH5L+0OmaWMbpMB0f00NYdvtmV4Qzehu
kDICxwITA1d9scF+e3fU5UQ02bj2cZ7o8Je4fz14beO9F3nY76hZqr5KTys27BBM5/BBCMDTDj+2
6uJm12JFe6+3ernW/CDyk6XarCIPsNpwrY6x+1jW9hHMX3MqCu8PtxcaY3HuPo36dK+FePn+MRyb
mz4EAQZZ2Pn8E+COdWJN9lHTEuOdVWJOGCdD/HDnM1/eH9yHQMQREKE3DQ3/fBhrwZpzMztHs1as
nwD7qU/M8UlLdO+DjmeMHymd8t2YlfbzkM3TszGJp054ym+YbyQGeh5Z20gP3XSj6nl49EIv2qiZ
kSZBoQ3zHQTGcpzOb5zlx8IXX4zMofutbnEnU5Oqx5f3ODqRBNcZ6dsW3CVsx/aeFvaV78LdsiTW
r9Co9UFL7Wq0k8pwjumI+2iEjuVekc240ZUpOzgUcjZWOXqbZnDVO2f8ysgWQfUSWcLzvij7F5nR
SeHE0UmbMSOl7jTtoii3t5mn9Js5ho3RNLBww3i8h8+4cqdSDyeUpU3OpX7h0tDaYRo7kx2fxjY+
6WpubfOhrh/JYKtNUusmfkSj9FPi2pMxiBcDtYo7k788ZMsvsFC9XMJ72g7n27E0O0tXSys+AbQh
M0SMIKBB1vuaBP3Yg4G+83xeHY9cAqQN9wzNnfPxUjV3ojlz45Po63ZvuG1+wMDUDIbGRWKJBb8z
v2WHnu/gBTwEW8zmqV6cOs7HiwFDZ3NDnUF1BOIRuYKoi3ioJiyt5yxCWiYWdzk+V8ZEfJrXggoL
mcr6ne6Ba9Nq15KTHk7Tp9mC/ODXcZ6Zz9GsxH0QFln1GVIoeOVU7xxeh6HMdD8G4wjJKYqE65v6
gBKpYSbTqZO28SfHEV7d4NGTfxAG9r3+7VvpyqrQagIWTG8PGM/6UrK90EpKN8Xoj03QNZSehiQx
SbxNjIEq/b/boy3ffLUmdExAAKNSR3j8iql5k8Q1Viytzo3EycrwAgNsJTa61aoBBprz/n8ZCtAv
EnRLxrx61DAybnJNuskJ2Jrr96IU70o1zoMoxVj89lCX7weJE1/Po5XGbbkuug5prUTN1IqTIfHS
hcyhbDrT/FcptCX7fzvKqmqnaHkjLcEosdE4Qa9moAQ976Or1toOWo3c3J7U1Y1Bb2CJ+myahKvv
p07j4LiDKk7ObJmf6r6SwTDPzmKY5z32Y3yvRHft6MCwdQxkJKjmrjs/cYPVeDZAQtbB/O3glHab
ssLoetQJpaxpxtU+qe3/YZJLexlQPJOksHB+RzhzHvXwHsRpIc0cslqJA0Q07G0cJ79KQ9yLpC/D
eHDoLOOr273BRjgfLo4sJTa7MT0JTcGjzCieukn5lNfmX30wTt4k3pm59X6qi39VAGHv0OUhs9cX
iwugh6uBKZJYWsZdGPZc7knkYEKfz8Odr7mSxAfDyjBcflT80fYBdLTaol0RtmGsUqZC0wQ+B4Sq
7lsBjwZd5JSEzJeZYj2oRDMbGtAUP3tonZEfDugMJZigIFE3muqffoLKJuVYBk4oW2vrjkLuusGT
vY/yQ3qvzHVlo8Px4NRCh18EPJeN+eZOmtLQkrh2pidnzJcWf1fvEztN9qkU2OzB2Lxz4165A4mq
FgI+DU4cCpag5M140AWz2Q0FVbVmeEkohz+IdvgDLeae7NOVawmwObT0BUbEkMvE3wxUT6GXV4OT
n6IogTKN01jQ6c50Z9GvnFtszOgkwo6jqGOtnlk7nzWz7M38hOQPXTZVsTcYRHVBaXvptkDHadNg
Q7m9fTldgi8X5AupB5nLIlS3/oj51MyD0kfFadQaNwBTuYQsEw7Gw6TuXQAG+yYux1M+mWDtSxTb
cGm3flS6LDak0BZ2fboIPE9oQWJAhmp6t35vyrtFxCtrjfElxSgKMrxCayjq2Lt5FNlzcRJZnz65
qqTGro64OU5ud2cdrqw2S02RkGYVxco1pqPrkHRyoOafdLSegqZQUl/N2nx3+8Nf8Gk54hAtQSDw
KrwGDuebSnVGDe2ltDxBaDIBjBvWY4hhzHdZD6+nmlYKPdd3UkTDnsJOuatSvX5GlZSagWXVu0p2
UHyU6k9TIXkMeKrYNmGG87xMkwd7yF50YUH11iv5K4JmhxEkHLTbc7j2pcAo0B1FsohoZFXuVMZF
GXJwSwJRVeMWbm10MOJ7HJNXNNkq1lnEcsj4Fh7Pq4j42+MXQQEE5OdVp6IzU7ajGJJ9lVdIvil9
bmSb3qiSn3EKV3hT653xVc5R5fgjXmw/aE1op2HSpy+hHlWfCmnbP8Nibtud5+DJXFp6+AtKnV5Q
Y1wQ143otApPzzC/c86ufaqlCr6Un1/lEs9XW3q1USdlWp0Ms1yEEHDS9WWbey+3V+RKBQLGEwrG
ID5gSRK3n48TeXY1TZ2XnIwwRF5h/FqOtFNwIPf6lgp/uzV7bStqlxfAaoN+Gh/aUX0upXO4/UOu
PNCLpwt2TAtBDvbV+e8w0BpgQQtxsssK4ldZTQ/CQvrbEF679+T4dy6cXR92zRdjKrI7SJArX4FA
lVQYd3Jgb7Saz0fX0loVUPKKU2MMDhxSbfpqxFL4cIrsvcB7JPUrQ8WYVC3j5xE10m1lD+4e0qoI
7LixtoVplHeEaq+86VxfC28QvhSQIG/1PMKXi+LYoLDnGFP0A4n3GU4vKK6X2R4UTApqvXR9DAcj
tOvM5EnUDRapBmw6v480Fac9/tbPzNEo+06JgF7S1dPfcVoIrKIIVRp9GPbc62i8Bm7nhw/wOfUE
Gtw0HZBuOf+UIsynDHYpOVRrNh+NOra/ZNFSgotoUKAbheBkuSH/8MLAgUf9wIpUe1SpEyUYk8od
g9oK+3RXF735swxV7bljcju9mBrO2aQMAHTsHhvsOVRKJWi5C6Ex2r0OdH/W0+OgmLBznEppX7Qk
58/gCbojmq1DuE3NSXxw52TGet6ox2qrwYtON50n5mcLs2BrQ5VzgtsTuVAHWq/AhAULZHtn1MBz
t6PbJlHQN0ZWbaRaO9SqQCs9KFEfq1gsx+2ewoKe+wQZxcnWGhO8cCOb3y6c4Ypfh3gZWWDQCec9
qkbyWI2ANKQl7V8lKjG1H5pK87nv9D4NdDUef6iNY6YB6E9D+FWbFr/CcChfukxisE1EXRw6FzWW
IMWtWofBGxlZYGIgDJRomhT1MRlTu6eKWVZNoHG/I9obOuBO6rywTl1q1ToV0mj+ncI/qoPZa+mg
CmSUbD/NUKL0+7Z1/85mRVP2zlG/uNuWo7bg26h42hR/VhvbUEwrgSMjT3adAiHiPkA0si4rTKO1
xM1gIEuHALCXXrFXvGxUvwiArrtBL1ABBCmipU/0BCf8f8vG+KNPU/jZGjrcckhioqCRpc3pQA2x
x4A90/+rBhl2ASy68QnevQrhlSX4mPQkdds+MvWXxO3i3McwDaa4aTT2Rsza9KRPnYSVGzc1Q2e6
4c8A934khS6/lmrGwamHujI2YaZmRw2FLZpN3ZxmWxi8WRiUZYJbczpV+U8TvVV9U+KEoG9GTjwx
kDePUDQyl9TOGSrjZUqK9qFL0cHwEeTM570lhnnwsQelDzNlnd4EwLGindPO4LhKY/CsndtXg+Yr
MCY6iOszNBsnLtRtUc75RujCywKjRouhjqz4d1hFZQJgMoqzIM80O36E26eQAAgj/qvKLvqGwqf4
pMX95D7VjY2CYLUwFUxDmVWf7oa3HXMJPm3MUqTiFSOXTymk6WLLA2m+oGsbcln2UYRrbwQJf9QH
eHKjE8MOV4CXB4pSh89xmqfl+6hL9RGPREsd9u4M7mwnm7L8dHuPXdQXaQgugBNujwXdo64ijTgJ
RZb0XXsahZsFVlU5j6benFo1avzBQqnUysaf7WR4d4q3FykNFX3IZfStaVssgtHnt98siMGEnJtT
lWZGUPZIKpeRjgxjaNb7brjLNrsyz4W6TgmJR5yMZjXPVhTa5Joh42Uh3jm03/rQcAH75k99U+zZ
W+W21Y1/zmqJQpkjkSatRrqfq2F1O9JcqQ/tKV4Y0YtQ/DazEea/vYgXMTxtAWeBooJXogyyxgG0
Mud4qvlw0mrnNPXxj0w1vXej2eh3dsuVgQh9bGqHQKbZN8ufv8nXwg5ZnEjv+1OJMPaGpAWOJi2B
XVo398L4yw1CTRQMFluEEj/1v/OhRg3UAvHjdCoQHg64E+QWaqX75MyZE0wLBv72N7wsd1PvfTvg
KukVRgloqZ+mkzQnbevBGQy8GSq+keqIX/Aa7jUAq18ti2e5ikXjUzgv7wSzV76vhQYICRl4ClyA
V6fCdCLRNq43nTyj+Ft6VvpcYJNDFKC6d1L8Sxgm0yWrXWJm9gzlhfPvazcira1GmU6TrpV7JbeH
p0aZ821jjvMTIAk3qKNRfCzKsDlE/OgAcFq/UWqc5W9/+GtzfhXZBj5CGrL+IdMskMitu5Hs3Gz8
aaytLZai5Sb1sDi9PdSFdieldh5UZNg4lMv0V98XKRjQO1kznVrL2KdZ9N/ouslLXde+G4Z7o483
qRHt56nGdC58Alj9uWMb+pVjKM9OM6uwie078fyV6bMAgB1pJFIEWecVSW8kruyXJbenbI+A5PhB
jKAcG53C0r/fE4uYFXkxdrUU+VbT9+psmE1qIKfG6kCnpcL9JEYHAUkDAanbn/qyN03hyKaHiDEG
xDRwLqv9BQ5KiSNTO42geMn/VKdQdyaxV+EPngfXLxlFpQTelBPy5ouy4RdV0ZR3STuhkyv4ZLov
Has81jyci7NaiN8F8bRYtFShN3RhbmxBAdo/JUTRD3ixiThopvHvJMv0F69OPz/loyIf4P/yNDsT
2LRnGY7FPxfLmCi/bskOX2VHlwV+cyeaUzkY0WzPJ8soDegilfRjylofaS7Ud9Kva3uFvuz/Q62o
Yq7OrDL0gzKnynzy5mHeFIvyX5znMP7neL53VJZ661l6skwLQtXSeKR2tnhWv50WWnClLm3Gsjrc
n8oOdx5TsdE9L5A1N5T4GYYMPlIw6w+sx7tR98o7F8MywuoXOIuoFJoDJJoAlla/wFOsieB7PrUZ
sH+0v/C/iiL0ThXJf6IY/5KpZeETZ+b3HtQrj8/yWtMJh/UHmWz1+NDlklbcZ/Jkkdf4Zk4PsLHH
muzIZOBJ+/dzSaMVxjMEdbC/a0nhGnviwXFm9eTB7nESvf5i5Eb3MI1Q0W8fyyvXPtSthetE9EX6
aawCkj5vW1llmXWSoCm+hB49feG5HJ26htrlDwj5PpQKOAS/sDPkXDzpTTiJVymYnrp1vt7+OZcJ
zoKKpwTM+lIXXNMdzToaEBB1hlNaFink4sYLvFH/Z6wGlz7QwcVzaindrLdyoXtJXes1NVQzTnfj
0DBn3RQPWufW23TotDsFiSuzcimOWEs8hqzfGi1APR4JjqgxTyqiPv5YUARrSq/b3f52l3t0qdqB
9fJ4xpeW9fnx6Ku2oWDe2qeisYrHFDLMoY+MeE8eMR3mQVX/Fd3EfbDUsQHFLyu11tgO2zqTsznb
JzorWpAT1257dRTBEGXeoavne2DMy+MP+Qd4E80a1C/59/n88iJCE0KLnZPmTTBGYaXDh+mUh6im
4KbJpg1k4Tp7qcS/b3/Y1/U5v3h4jl+BikjOmlyC5yPbcYeMSMOXxSlr/GuaBNWRkuFJ1itf+MTt
x4pO+SZpXVD3agYppxL2hjavuUUkYX6vxRaGmcL42RIhIvQXFycXPeNd2DmmnzhWcbjzey/3G68P
SRQ3Flxe1FnOf2+bYvU19YZzqjOl2NrQhQKnb8VLWCLbpo6oR3rhmOD7N8/vyraoyI6jZKt1lbJp
HbvyY1j4QTqC0rn9wy5/FygKUA1L5YIOzxpOEQ58Diuaoo+hDhieWFoPBIKV956Jy5cKCjo3EiIs
jIHny/n0wWeNlqCZ/VGhMnny6lohE596QBRa1Y0/yik0T05N+SCQ9FXcnYiQFQqSRNNKpP+aMfVJ
ZMoPGc8dTKw4cX9iSdXrjy6mSYdCRN4+FgIsmRtCzsaHMYlGKl9tLTez5XWnubZwF7MLEm1ftURj
4hVn5V+RGZdPtl00Obp8sQcbAiC6v/Qe5daJRXoQnjfkLw6ODUhd9HWd+pljZ1uKNuU3r4fLPzRx
+pHnOf/tRInZHVCkKr7UjemJbVEl+sdQOs6OjCb/odZl3CDZEU75xmYyf8AbqNLnFpIvupFi39V2
M1oTxtg0j1PVN+F21GrtAdiH+J1UmlB52bI0CtzcbGok7Ozqqe0b8bcmJkXhXI/kt7rU7Q+i7vMU
Z/DUeJ/rCA/uHQcPHDTBpyHye2T3aOuEVZzts7EYgizObPZVTaEV3NTUbfWsst4pURiD1KrMsQex
aGNYeXvXXRTIqSoQ4P8fe9+1HbuRZfkrtfQ085Dd8Imc1dUPEQGX3tC/5KKF9x5fPzvyqku8IIeY
qpJK0qqrFMlLpkEgzLH77IPdANAUAmjy99sBxJp1Po8q/xhUoKNfaGhHLcfz6q5UZqB0kZtqWcxn
spHmSHcN4JObsNE+ii1c/hK3Q4YLic2R6eAP6FCjnNEYKAnlu7jzULzihRqdt76GIOy83iNxMpC2
Ab/p1/fNP/g7qQWiVRhJQJXDhwET8+i+NR89a2qACI5I6xSbLp03rPA0cRkgLGaq58BF//ZiNnHE
P0y2Cssc2hsnDwgFeKzfT/YswrHEcZKOceG5V5qO2fXRdcxwi0gw1TQ8mxmakZEkzNIXVOrmEzrp
Yq6MbhrYCFD8AhwJvoRx5KMqJLHFCJTj4GkAo3W1rs6MQFLbXaf34lYMPAR7z6mQyURT3BqQ7Ea9
l0sF5MF6mjdg0S/SctXAJ2rNJkmUbbFoweSUxIPQsgzmEZgm0UgBUcXFOTHbwC0BqAVVDwHbXu0a
QGQqAVNSZeGE8GdgjA6g3GeimGSgJ0NIPKFBAcw9cMc5+ArdeQW19fWyfzADMPWQf/iGVmHgzBn5
BFoVFG0B4+a4QJgWYK1FjOhIOZhZ0SYGGoH47OvrfdjfPIB2CaMhuwowBR/PO3fHBfk2GkUG8rHU
inCDHkcIxapnPbrOhfQqLATpPk9b9R7NEMuJ0oUP6oRfGYyDPE0NtTzOPRXyrCylWS8f26JTSCTP
IgrgzZTS+mgh4zKAHYKlF5OJwPtoQuNF3LVSlstHv3fTpb+I0DNTjQM7DhF4CqrBBfWfFGxFLO6D
2od3eqX4DqiqpzjePjh7fBxwEuFBwwJCfvb7iY4ypQ58t5aPqKjor4Q2Se1FhhyfV83cm6/X9LOZ
fX+pkakFgy5WFIjLY6wjNtlls5jCLJpCO36UFXDPYYAjmAcCXUBLvr8hfy4KIFuqtaPXy6IZCn7s
ADkuo0Vnn9h1lolLV5LRakuoh00fiuKEfPwY4AOoCaFuwA+Amcd8juwEX2mh67WzcsyUTjcCPbZ8
L4iIUuUrAFnvm0TYlkPjpEqxa+b+1NX5HH4vqYDegb0OV1rVkFUfzXHTzmdClXjqcRi6YYM+zfIB
rLrepgmrgYGGol2FUZZsQ1mIH4oouk5SdJdvoISnrEWuB0YDgXHL68WwDIj5j/REuajnw7yIZ0eh
gPdAxHmLRDb4Wapdgef2WowusSRPukymOlju3lq3tisIWVSUtmVPhyrzRZYPi+Dp60344eApPB6J
Ii8oEwn918brU4YuENiAhx2kunetTlDXutvL9lxJ5RStc+J+CSrfcq+GgM7kQTxDFCJMHktX9qeO
w/jooUAKZXVw/RGTg2k5BomJ6JztaQg2H5JMyj1W9rMsNCQPlvsizEN0xobPAOEPKpRhvchmHor5
4xwcbq6yqO50vPfMOvCz90Cw1aLMBlmPeP6rVXyjGEDORASl1CA2Ea4Es2gyJOvzPGrnpEjDmV1E
ivqcA4m/RmKhLVAT6pf3OtRoTVBHkrUEpOXNk1IPyu1CyPx1ngpILcjwlhY0TVD5R+OCR8wCN+xu
dLmvAOkN4hUaCKrg1woSicBkyyRWwH+ZgcUkGzrEdqMkQHQF2V4idrE/1Z7qA88K96JgKKBaEzDX
j0RAglslYpvl4clVwkJyugGQG1J5Lkge/UYvJQJ5H742oRRdoW1QiXjdEFYnqaplG0Z39OSLgQJA
MkLECBYGC9ejIORF7EJE9523iX3I5cD7A4KxotEIgASodQdcaexPRIOalnGAsaJAF5yWoR5VtGly
0YplobYUyUsdT0xjSwqK8NRz7kpgLxomtmFIEfWcIlURxwcWvVyQdAHyhJdlQP+NbCww7fp9kc+k
0wzNRECabiMkbYjag6cjjlFqJqdzSbXHWAy26oCZSxtb6cK/06rGIFCHgJarIMpBwcWFr+Od2gfT
ilqrZ0k4RWmtUZRiYgWGXrMamNvLuBRykmVe+9CCIxoknhM2xwegEqxaRD0v9WXQypCg36uOqq7U
81yL56dB2vvRphR3KZKyulwzUFUy3lhNATtvEBy1aoFObnc9Cr5kJaOuuonnTl7ohpKIZCHdBklg
CXFhTGyZsQt6GR8Ak5DvfHzjlmid3nazUIzmJ8BjrdjQncbQSWd45PD1hcYqlF8HRBVIX2B3Ioo3
mgelzTr0D8I8hESiYEWhDUERCpmy8T6I4vF1RkaeL5+zptVwPwIVSUk9BkJIZgQE0JBv++o/v2vB
VP73f+H35zQD4YqLRn7f//rfG/8ZVnb6Vv0Xf9vfXjZ61S57TU5V8fpabR6z8Su/eyM+/+frs8fq
8btfjKTyq/5Qvxb98bWEUrtcxH1N+Sv/f5/8y+vlU6767PWvPz2ndVLxT3P9NPnp56ecl7/+xLmk
/vP9x//83PYxxtto+pyWf/lfq9fXyE/c//0Xp4wek5dy/AGvj2X1158W2n8AIoQo2ALASTiXPHvd
vv78jA6YICIKyIKgoAMbIkmLyvvrTzNR/A/k9PEeQFyA5OUl06CD+vaU9B/YQ3gD+LWQekNY76f/
Gej+myT8tkSYl59//0tSx3sgMaryrz9ddvc7gQlEvITuP5yCHghegF1HAgrNCYKogytuaU1M1GYV
uLZfrMDCFsdOVTANPQnAV5QgZq+gA5xgd5WtyStwhpE+kVF8skxgAUWgfCSgz8p88PnaQktlbVno
aARiaIirKbTMWF6emsCSZ9bsbBdA7s6pmq9jiaPPmKeBg21ZJI7crs+a03rGuaZqxLTKirtVhq4H
qXkGa1Z/FRcA+2y81fymvIpfwCn/1j0CPqNsewCEg/teceLzFJyTn5evZmjkU0gwq4uzp4DMb2aU
D/3r/DZ9yB8kjaq3wmvjkfmTmLH5U/qQPtSviUfCkAxPHfCFJ1SDnM26f+19AGMg8Uhao9bMboNV
HTxrIQDruRUMm1KmfWD2KbAx4IgCZet9NHuDEY2GDh7pgn3bT4jkC5/eF7ekj9yTeZSV8tnForfz
u6w46JEt6Ct1dp1JqAAm2+FtdtDv6nV8NdyE97Ixi0h4D2ctbyi6NyxyCjZMlJFmx/ZMetBoFSiv
JjLe+O5QfbI3J4c5Mrt/p2EqExtknPj/E2yQKakwLlz595MKn6w5eIZgzPD0P9weHtB7Z1LFIoiF
tFiTLT/JdYISxwiNLhCIP2ss7KupeoSpq42E9D95tbHFxnUCqEVBEoXwFNgIxhZRoQypqzQgFq6p
ZvUU3VBpwAKGQ08XBkQ8HfBQqc9QI89cpk6IJ9jpH0Xu+wGMDdY4CofsDJpWS7FaA8yH6CZUA2ZK
ygh0UkS962m1Bo6yQnXnlf7YvZzRXuYaTgl4/fF9VgEwSMJldkJlUI4iyMFCiZ785C/jjqJlNM9F
X8ev7qFCKkyjLjr7Xs+28pxUK/9aQHHkHIkXAo/GjoSff1Ey0s0JejK1AUBTKPcjcyNMCWLxYWkE
FanOVLty19WbF7PZ9WwTHFu0YUeKYunu3fvhMevApUOTbcuao6vQc0TXZ1KvixstollE1vOCaHfi
TfmCqoZdf9uuXBYfc4JySf8IHgCkogSVXMlmB2c6p0NEU7SeDWjrmcM9cqEeAy+r/+bh2bfsOXnO
nouAtC7/X86Itn0RtjLULm8uggFTObtGcB8o0ii0AC8uQKKE5iNoi/EgrXxW6kh7Eh73PFXWGeXC
ACqsAKSeImGdXuaRfP+xzH/GZZ6SJuMe5L+2NBmlVr4JM87CCSpKCdFnLlvfSeq86UTd6yPFyiT3
tZUUsFDkPqnmJXp1gS6NzmRlyt+euuRIOfwalxx7fd9uE9WRCE8C3wlMwfe3GapSmAN4qFhA9tOO
lfTqFqDLLa0nYgmTFxqZw//whaTPlB6a+MApQUgPfVtGs+hLqSfpZY7+Fefzmcp62pJkjs5pQH/Y
kt91Zpl1rj1foL5KBj2mOUNkjBRaqHJWBd3gtJzoTNHHTi972dJDUxOqALQOBk8vN7UekrfY5hky
y5oOkRycw4Sdw6tOUiIQvlVThfBjTN1lgd7fzmiBkjLU/MIPFGsh05h6LTq/0AFe00BycDnpNGqo
m7DIZ1BmDcjuiHDXoWdZvofiODcEsbN5t0keo5jMAd6lU0r302P6fnyjdXXjSEAHB4yvh2XvgK0w
c84RKLRocCp2+p1m67Z0l8E30HftU7PprGLjT2QEp5Z8TIH0J19ydaTf/tVLznfcyAuEbfe3AzZG
lKZenAjSDGZe/piDHQbVX49lTQAOpF/7cVNba5y1+C221tS9jvJX//C9XriDxpM6R1WEBDQg/28k
tcrGi4IBDKjW3Z1AdzuXVOT+/vp0mohKXBbnq+uMxImrJ+Ar5Nfpl+6xcoABJMLybLl25TxlTuGg
vNDQKAxkpyQdsWaWTEGvRGDbrbNtQh4fl8yYWcZSwx+RSd9m5FYhGknIFn24yGLSqJdGkfmL/Hs/
MWP5UnS6n6NI3EqRCzhC/p1RZnZYmN5e9IyQ5ikVnGKgCeiGDtky3xUCRYvROSrGrufOxIacGMsl
2/jOJgCbxm82lqkNc9G378byj26YT/X2u/kf8/+rnotQZIwN05igNdOW5YMDJZNaygKkBMYkq9vU
el8yI+/uqw3yUkCWUrEq1j3HHVvsoiuQNqhA9HjM8xn0HYAd1ZwEtuzThXwVNgge0pyhQi+CuzSF
tZg6MZeFeDeg3/3ETK7YKGHwz67YmI91fELHSOZSqxdN6GOHJDFNLQFuMT3bisLEN5l6IXqhstkU
Y8nkLhmJy998l0xOwkiu/hqT8FkAEWhgEOPxOr7Fh3IeOQjFoQWozmLsISUPmdlamwdQJrM7M2Dk
1TVIyUqm7+7poTRkYp9OW+T3Sc/sVU/vbGZfB8T+WkQCWf2JdfBuUMooRhzVlQ4CawxKsJDcZlA0
VDuopDO9K82qe9Iwr8Fv5TJdlUsc5Dttg3z3AZmiZ7wyozO7x9GvTJnczMyX3JbvVVbThX2muY1e
i4Z+fYZzcjgbhxuU/u81Az2riGw7KKOkOtMcBNJoZ+vMtyoyp/gyKmLtkTU1u5VnvoIuyBhoyTLj
tVgpaBx4tUdoambAdn5NN2em7CvyOqOWE1pzo8EEaoQa9xUJ8fEh1V909hpB2xm0IEvwKpreE1T1
k2uVJlrT4sUg3aXPe3VD4vVeZ3NDNZwFNNScZhiHxiJilGZFBKehc/xZwSvAnkB967xObn1cUmPq
cb7l4TLREpzb4K1a1uYtetgtcT/PIX3W2Pq+ZbdbndwivEVv98eYWuhSuk5I6oDJFcrYusVTYNgn
6nKJnCReLi8jHnsTTDQ2Jsvt6XAAQpUAIkg0Y1Ua/HEHTnGyeul2aIJg1rRgpVGxVU1fbiSI/piA
ApwF9EXF+0A5bhQsWcekMe9WNdlEDjDPDAqCtfRuswqcguUGokM7b71K1vzDMlaYntMum7scHRpI
lpKW9stgHTg1QKwUmR9SLwOKZmN7CeHDYN0v5R2/LB/hmZ7xdYMmxHiE5GV7r1rnnU4e7bea3NwI
B+CcOyIQkq9BUok5zoySCXfGfehUhkYaI3XuS1azlg3L1pxvMM0z2hHHJVZPemIn1G5xfxMngZuG
HyytX07nmL44qwFPREGjYqmkNCLcKW5gYzqp5ZPdpmODmaxbg+3nFgq7l/elY4hLDNHsTYOyCatv
SlKMa+D+JZJian5GmKSiyvMKvAV8fvimOm/mu9bYgFoUKe4HkQ1sQWK6fOzX1JAtnIGECKa7Xy+X
p8PE9EwLrZGZ/0No/RBa/55Ca2Q7/paHcko+jAKwv6X8BAvkJ8IcaS20t+LUpB8Q/jOlOg8eyHeg
mwpWMMHi+rE0GrMxa6M2BnPAz/imMzsTuSfKn+uXObRkdXkdz0jx5wClNNPHxBFN0dSXA5OoyFRT
MjwaG6HhGwGbGY09PzZ2Y8+oxmDQsAV++rCoVdAYEKmm88JMbmrWUY2sa2Y0hrpsjEeXLZhucE0K
Th6nNWanHloUCDWzxV/RvJAhTwOfHRZDBKsG0nQbEI9cP8r0McPfuYsPo8F6jam+T6Edj6G1Pyqs
gmHUkGNK11JNwvVimz/L1kDX0LQJWe/Xt/caggIesSOYDzcpWZDhorWhpl9WNypsBcQz5gQWYE9V
cqjJC5+bNz6g0xvUN55v8Tw3Kl5eXpANXdLACE3XjKwYxqtCerM2M4NPC0CZ1znrTc2MWWZxowA1
TyyyvtbbWM+JtR6Z8j6IxBK3SBH5x+rVmL2a6vjiKy9DlfOVXDWMZzj5MirL1sicxNGtzOlYb8im
gNSjhCBKBivcN9AlzHQNzwzwW4L4emyg4BwLLrO56WH5+d9yC81IEcwITN8oaYTn8Wozpb4x2LEV
4tnODjfwedEkSdjFKUwawRxggoIKaN3foVUx/ld2olUYrVk6g9EzWPpnQyKS2RmoEIA1ncEGw83g
IWJUvnHGbWj46g1Yb2wOizs3ahqvckPeaZZoCggERU5jZgxNYmCBq9j2OlYmNSsq2RmlCfA0hmeT
/Epwhq18SNe5I60ri3qGy4CXpQEZMBxxmdg+ITDPjdxKzNgwW6faVlvBFFiyxCdtDgx1VtRbon0d
RTcJbGFueqLdD41gSMIwpP5Ng98jI2UdPrFBNhl9tiiabLDKqDAVK8SdYICiP5+hGxq+5rghGO38
8CAwYM/Xi7Vv2gtA57SrflebxHdch4IbyfKmts+kqBgFrH6Iij+tqECF2deiYuzsnmtlFqJongfH
SgiK0gA4FgK/M8+H7mfFcMZZkiAj+DPqHQgnIB9EJhg9TuDZEmgPlETCAjO2ZvS5gcOKTWs4Pvhx
7kq4AzUbjJj52M9zHMKIRtaSJZtq0zraXYf9rJAz4rDDst8BdsBwKlwjMQE/5/4FTm9PkfzHRyo7
gWylO+9Y0Wi5cCqrsnD4TNkC+srxtqmDpD7VLycH0s74WqSC0mJinkYZjaIJUA3bFoolIyTAT3RN
4clvWsrVY22oz4PZsAxqcTDVu8gZIJXQe5PJjMtJ/tCASdVobUUMMGhITMWIWGkFpod5c/FvkAjZ
rnFmAOHjp2uklrv0jcgsrdwSn7jsDSFZE8jXgKWWd+Lvi4FO4a/1Dz6ULyB1LN/gfZC94hP/BNEO
zBzv9xjWxojpmc0w4c0qtvirvr2yfOWvSPHwTP7dXUamvxTt3MJPXNE3clpaMcbtY10iE63l8T3E
yEIjNjITY8I9JtACaMaAEXCpf2Ye7iO28LWJLX4/PHLhLgM22Ckfj8l/Ypy4kxSv4le+fO24nuDv
g7DdNnYMkcvF7hwGxBwBBZ/uQyeGzbBGR0DYDxFZHNRl6UTH4KjcpQ7EN3RrtS2vxGXLOhMUflZ9
MXI6ePbcmEExARNZbSVYBYV6NISWqw1oDMhvkBxZ6UVGp6zaDgakO+XaRcJ6uTbfjx3WQMApORsZ
rWhBBQZOtaNKRSQUQuYZs71vhqZneAYDmzSMkxmbQb1z1ZVDIRTm2ejtyHKh0nqzZzGeq0xEErhB
oWCsjclVtWfxOAWYbKAEUDR77JlI17qZvakwLM7U24Baj/VE3SO3u3TZKQXqx0JbTZpY+jGwfAY1
f4ZeO1MYJT3OlgHWFKpiJpGSWSAKlFLwwlgqXVi5U67L9dw6bXKoygJqbNNCh0oYeEFDdieaKm66
xASVRoZtz88XmAcBfgpNmboAQq3s1cJpyQ2/Qx0TgyFj+MyubeRzoXJrHBCMlhVGzVKEtjJjfkDF
B669MAhUX0PIHFGDgV7bZ+h52GU2QuFO6cjLci1a0p3yrD2XrH92sTNLFq71dWM78KtTOnBHG4hy
mF8xWSGUwzaDeWc2xmyDpYXl6VpAqe1ny86KDPoGYjj69hbRwwvS6fR0vX0MyPV1S15g9Z2xYLS2
g2tty1bc2hPJQI48xFKSK36VHP9Ica0FzENwieKCLy83C7tgCIMwvs1yo7UXexcrrGOmctjTPbYW
X1KV6Xh5YSLeZLV2ukqxMFwW8tk6Y2ly7IMeYHjkhWD1rAG8QnivNeWlZy+xktwcB8kXdh3fTMiW
YwudKTh28e8AbwCfHgRsDjuTzq3UmVsiJk5eanczhIYSC7dFtxJTaY+JWVPP5uE9YiwsQzbinbt7
SwGOD6wz9n6CB3BtuAUuqGX8dYElnDOwduNjZhMhC/UCfxmHl955JOOQjpKhj2nTlciTXKJ1uSFd
fBJ+YLmFyg8FMigX/6S7474HP9DpFsrHdG00OzYHVlyppsgUKq5FCNh6667m+L1yBEP2iWsrlJ9d
jW64maquM/NJJPU1pBhLdhdLFVKNyzFYrGZihsvayiHvYL0e+uvaKk7gkt2Ulkgg7fA6SEJLXKFF
qc0lcwAJnEJXcVkHyxexzZCjBPGAm7EAIeSuO0gn6eSv63txq27Cteuo2+Y2tToyw7sWBg+RIrK6
X8A34LKQy2G07mIXKQvNEFohzq0GWfjts2f4zV0rpIDHpMCGxbaxXVPHIeOrxAOMsK1XotFR76Y1
8SqEcxu8p903VHO6FSSzFZ1cg4+xshGwZQjcVQYs2OTaZRFsbMSlb9vbwqpZDrvTh3wL8fnYBQY6
0kG8BDjEPZT2gN30WFAKs7rA9sQ6YQU9q3yK4NRkTDrAj8P55y5QYIkOoqHYhQiXcusWPxuTr3SB
UCtXnVw08+g6/xfCjFD5OYA8BYKx8E6xEWEzWP6uR4xzhk9MLFRG41MuDwP0rJBNPKwK2YXJ8LCr
RcTHa5jVAiTswmrhbmVvW2AhzfmaB2nnFzHmwnbHU6hCSfEd7obJLfEaIdYOs8bf3hkDfIUFfA6Z
8CPMj+sCAnsBN9XFjESYc3Aw7uNbiDnnTGO4M1gr7IQYoo07vHA8gRjlCYwKn8/dndoRCIUEx3Ga
X1TRZWbsGT5yft+uZo6Hw3x5mNGysSq6cJKtALBkctMs1Q2Wiwfdifc4O0CRG+eThuQAttL2zHQH
X5etqAOu+k2hgg77NsQQuBOhbnUm44sr1/D67MyOUMyr+LqxuxVXzDAeTP4J4LbCJ3KjAkaJmTDf
5s7ggEP0BM+7dEqUP/gEeggPvhoBhLZkriVzbjzzjezDKGgtDy4gjA5MQbxG2egus2zfTCiNXmsE
qnWsbo1ESI71WzAfW7my0FgsJ/QF+xgTxGdbOXoW39XcQ85v+WxDK8LZwV6/4mpodsVfy/+q09Lm
/1adwJKOXHNyb9Cz4EbBG8SrKbbdhEE46WOPiQt++Ng/fOxfio/EKXdiFK5HrSmKV1tE4wIYv1xx
lDDyHrmYlDZToMxp54WP5h0A4Ifz8sN5+eG8/HBefjgv3f/5vHiUR0C/cl1GmR1xFsfugotvQA0Q
k3asOWziiSLAqWuMAEL/0DWmnbBRquCHE/bDCfvhhMHu+uGE/f5O2KQVPUpU/VNW9HxCHo9LNAQh
D+NFh0xJS5VL3iNzeOI8Wcs7nljlyDHkHwmCFcjuqpccYgbfdI648cAUQ0IeQ0WsaUAchse3v0WN
gNPT2fMrj8uG9DVdEOHldlgivI16SUO1WoQN0PeCdgA9pswF/I0HZHjM41ucdcX94ync1+SdjnId
f947nUx/XTLp7zyjf9P0F4g2PzN4QJjImazA1jiGkLdFA5qfpuKbH9E6xOt4zO3m5uWmp08IqoKM
ndzgDxlDNH0FmGCL7zIPrfN4H+JQzsCejgPZ5XhpSRFUv5qRHaAEy2SX7EpL31e30l7eypvuoFxl
RoaAdg7kyBzpqhKhJbLf759Bekb2iGpGZI9Q1LAcloIDTOpysHKmItRfmymio54p0tTpAWbNwf8C
Phs4155J8O6GDMv7iMwPb28nj5yQBsBYZ+zFZ4c35ABk3EOIxB5axdAbDtucmaubFQLf65qc6ctL
QIH9QOYP0f+bgt0gtYG4oMpvGBBOoEJq/pM/w+/+cIO5uMwRPhmdJi6v4KCCw8vXmcnPo+jvVmbk
20d+uAj1sFaAVeaPFVI+9KE1OpaSuzkxr1CIc4suxOTYkatLLbsF8DIx1gT4lzUQNNeokTHQKoah
sRDhabsGyRUzQfIqMHwkJnAvAWKuNy+A2vSXWXsD9iUw3qZaS13gpB+M6nd3MjKqOzToVjsJ+QDt
Ibs7vwJmbbXL+cl/1A5gVzt0ezR+SkjnoX81QemjsCCgNJ8NZL7RTygOVNDVI+DVNN1T+qwhycdm
wGIHtDyjwouicFA6aEbTkub+6xWQR0xXl+oBAKr+djZGhjo6qYGl94yzARJlH3naV54CjekzOIgI
c4m/QVup69iMzcgA9fwpPHkbdCZG5s5HRojHtDk++OsxXQrsvprLkVmPVkCKHGY8t4IMlUKRiUIq
RDartQ4cF8/nARBDSvuCNaEVyvhFIwUSSLxtzSWwS6iYQmYTWcDykpQBHTgNMFRgYpAjapHCjDbI
GcFqSiz1HiWqE8hjcAFNyBv+/Du5HIB5eu7PMH6eLdAxXp6kRd5gwyE/PVK2PDvA80MJgEut4R45
fKlBJu58g9wP8GjVjqPRyusIP3l6myeZz0g/83Q6hzPx9DcH2fP97tMY2XeryAxXYfLBvSoWq1xh
OdjkEXju7QDw6xIZzJL56w5RukdtNxg2h/zoNIO6R+IXq6gjcVoi79eYl3QagtB8xJHTXWBJCxYC
v6bsOF6hMeSlABMhQaL4LbPa1cvL2Xh7u16/xtZxn4QkSQjOH2SUz/DNwxk8vS1YCYQaj47zmDfX
+/x7i8g38tZIFNQ2/51ngXisHOlFBNeLSz4ZKdt/cntJoxKJWkn8cy9jy8dEuGAQUK9r8+ltr2U7
Jzx75hOP+hAlELzLJSTGKaM9yei1QK5jdn19SllsXu4QMvHw8pKg9o5L0a/PwecW4i9n81Kg+W4f
CV3iN3KNgebHaKegHyUD0sxqrJSjwKwCizSspduJi05py0vtz7ur/tCW/yptObkfRpD9X2U/TAlj
aRTs//1Oy5TYvSAD323cH2L3jyV2RxbSH0yrTxlKF6KId7vrX2EoTRmd0shQ+qMYnVNm/5js949r
9s95NOGDqQpuds4opsKOHklHNc1dkI7A1NMPDw2QO7u0s51dcio3og2QN3sFksKIyGu4cWHJAXvA
6mvA6Km/hHlhx0tgewjAPnDvnjuqWiWwZOCssjRz2KSIxAQEQL1mE15wFQnlVQbe9QKWtx9S75BZ
6MUUHIqcHCJ4eijWnDBlJ29v5J/9yW7v0qXlw+qB4V4UQT2Nlmm8FOHdmdbjMvZBdIti2Z4mVzUg
MsrtnN1x05xjYTsGY5wWV3A/4ICEdrjSLljRnNYbjgMNTF4mglaoGlrOEHRDjThujxcPsGAHkJUZ
bxZw+TnkqEaGnAMuAeWhMtYUlO8W2sGSVCStZqmiuaiNrw25yZsbWQt/qpuTP0V+v1u50bnrhdBN
JBAQWwgTqGR1uEFc4+YOfjSwdwKiIJa1VxBxaeglOrm39ocM5TIihT8y4U5wtfXVHhodkfwMJqNI
xUh2prM8fb2Gk7c50pm/4W2qfEa/us9RoACd9nytLhCqyQ2OJQ23A4I0pg/p9cSDL0/OViKP92vL
Rf2ov3S2CNmAnQbP7J4AdsTLUooYGg8r9MaDbJWOYsZ7aa3Z2kq345OLLgT217PHR/TViEfacTgv
5qneYcTgtjVXCOh9/fGXNpFfff7Iza/QmS6V5pAeBTpEoxiop+HNEy8mE9cKFfAzAQJTtTlCkyPR
IybaprjisHHuwXumx44l2MXfClTlI2LRrmUqQjiciUyj42AUBOA00rTG+fj1wCfmZTH2fztNmHkD
5iU+3KN07DDlYH+uNX45nOO+C1neeZWc4wKrClXEA1ChYMuiKWJ7CKHOyBXfGQN87yfEVU2HWKhk
S/AH1XxCOxnyiv9f9+C6uS7IPTplkYJglCho4xFCD174siBH6EIUOJ0Qx3tDvy3A8t4mVlfms/DF
6o47ks2yYRYIHm4CUqXH4O8W5C5HAJhHix82/C8NQ98myHdeBLW+54s3swrCvl6sqXO3GInxP/65
Gzcd+XvP3dT2HQnc+lffviOh++fcviNx/Vtt3wntOO5g+HdpxykBfIlkvTPf/jACWPp8VpCImqPV
EG+QA9nzbuBJOBNLVWsV68lDeVJppSDuQbDxFrKOnmCiXEPeMdRS8CTVROWCKHCB8VGw/XLxUYI0
Giopnckd6mtjmm8DVBQNqIXtjc2F2WsXG7KdAGzP4fwLFFN1IJsCzvOkohDqaVWcXHThzgkaHJZw
ZnLUdHEJD04N2W7Y+R6QdHO7FXAfEnsLcBeNpa8EpH8DEqMqJ2UyPQn4Z+90Fi81ChCw903BRn8W
4qKKBEkaHmgNDMkO4f/EZmDEgFjjSVR/SDCgJSYwiT1yOzrHE18LW/BuTkzOyCPocx8slGesDJuj
krpHMQ2X+KsUqqeHWcl/FSD6Nw/CpZqG19ag2hh/mZO7/8li8SrsDrXlssl1REp4bcDDAu/M8Wdu
NfFKHF6PyD/tISd47tvD2/PXgD8YTuEVSsAA4ucw/wzJDKQMDQnJQZ2g2pB2KO/iWXZQbvHfAfdH
RRLKwueoGGguBRbopIZnjIQsrG/ofXEpQkF14KP5esr+H/rpl+000k+xK8Z1GmI7CfCScvLkEien
xyv0ieGmYUkSZvI/8D0SG4nz8HDbs1uZgrkug9Hz+PgCBhvo8IC8HN6WPnZ9Rj1shphNre3kxucW
7rtT9++08T+ljdL1X1ZxpFTz4pw0WYxVvJjzPFLBH3zRuPkWmFfOFWqIUEuEAvKL0e9jfa+entCf
mRzebm5APfD6qoP7KYQ/fHa4hYd62vXy7e0NtYQnm77NkI7li7uUCD/P9IQSPR8lOhnq8BILBW48
XxssT57RkwmZN3l3I43+57q7aaE10vU/hNak0Bq5hr+b0Jq0FEY+5q9qKXxqaC9EQURDG1GSL8GJ
d/LyfNb8qO+gC6Gl0P4ZRzqFgAfV3UCWj5qJjr/LCRn9KeWs/u6So9v1pVmlBRIu6c3Fl07QwUqh
F2jAUj0pHspPG7Gx4kAsWBjGsZkM4EhVRFCNKiFBC627tgXRfh4nJZ0J2T5upKfMQ7+mpC8sdR6W
ZNE2wtSIPzUYfhmxMjLl4iAM1XMJwQkmkgZ1uIDkeDRzZNJvEB+sUNhrZ6ABuX7koITl1gU//4QG
vkT5Pxh074YwMujiYo4W4QqGAMeai+ija/BCOU5nFxFOC8PrBl3ghA6wrk5vEbAQX9sAEreKvhrB
yGqKu7oMvRwj2HDv+OWw4YSIOxOcfhVntbleBuQwccmpeR+bHb/+vF+YzL+665E9UWZ11c5muGvR
zGHJAReWU8S+EOrIASvIrQHnhRMjgMmH9wzboo6Pm4YxOSRAE/gMAInexpJw61dF2B9RDoCU3m6+
nqnPZd277TFS7Z3ezGZSgmHeQFs/cQsTVhnMToQ0uEl7x6yGgo8oI3tOsvisgFiI0zZa24L7Ibyw
27avuCXAh97yeAxFIfrNzdvp7euRTm5kvubvBM6vv5Enl3SkSX+nJZ0Sk7zt2fuJ+v3F5NRpHcn1
2A3l9v+y9109kiNZd39loXcOGJ58kACRTKapyiyT3eVeiGpH7z1/vQ5rZjVVzP6KGOgDZCCgB4vd
2c5gRNy49tx74gIymFrH2+uVPO/Kjy+xzf/sx9+IJj555W/4iHdCGQ1M6F4Pk4TXUuMBE4wpwWAS
Oz5Gj411PXfBh3ZyygGpajFyDPM1MO6rsE4YzjAjnn7MFYfnzecvZe1NL5G///veNFlxIpZD5P8z
nIgVa/R2eO9u7D/BGq0KyULHplMoFdi/ISS6jVFiPoC88JZgAWp7Hn072wTNehkcxPxbARDdiARI
7HonYBG3wDKe0Ztvr3gmq9+01Kb/J3zTQr/+Zz6mv+gob/98ywv+y8V//W//va2b6jUJX7N/WW31
87X9V/7rX+fmtQnrJvxe/19AfTmrgP+Y+vI0E1T+rLJ/HV8rbPL1d9yX8y/8yX1JuPwDfN3wGQwQ
qypiwL78yX1JOP8D/xMIa0CNCX5gAaH6i/yS6n8IAdZ0XSeguJRgzPyf5JeE/0EIpWAmYyAkltzg
/4T7cqFR8PtSgEncIARMbmDBXNgSAgbqfPDEcBtrFXN0jbyouAQTTKYrcGhnkx1UKKu9O62/ROQ9
3+bsyr0zAlhTUQl2aoMKIiRZ6tuiNlTGQKd8O3Vt54Y62DODElSbn6+ypEufl2HcgEExwIJt4p+P
dp0UUdKnlHS3FQmy6yBKd1MQDU4ycepE2tBZQU39Y9zH+yEzzjIp/O3KF1wcLhUGmXmYCZtJwd+q
Yu90Z2507ThNY3Vr5A04jYvYdPtCCFc3O4y2rEV8SFMdedjAB+647Ohei0GoxnIz2cWkwihhWY1X
bcDiI2mIf+V3hf+NyS5YOamlq6jrdGaMpkypmQQVVH4fT0qfAh5JwrPbiGWBK7MILnTma9s+S8Vu
olOHaG+qOQgKylOoAXavT8UzCYLITvn0owFl7veMNuwU6VV5SL1kOAZeZO4SqloXzOtsW/hG5IIa
uthxvb3t5dg/EQaONUOYI66BdHbc6NmLjIbzyhUsCo/YmkFw/G/E7OBBl4uIMktHbewYT26FGfND
mZHBVpMIr/Xer22zSnS75VV/4qC93gTZqLuZCeKFzz9idiA/yDuGrGKiPQcTN6UmGG0/Hm9ey14Y
Iopv+6yhV0kiHiOQnW9YL1t3VDfm5KNSLau16Y2XD0AYJrSHqYNzl1O1RDw3ull3Mkv9216NgT0Z
5DEJWowEioTmeFFt7sImOCtPoJrgx7WjVZ1mfb7zZSyLBiETum8m5IKeMw2+eIMZMfMskpl5A9Kq
eqt8DVj6clL3fhb2GwOk8Vsynrkf3dR0RL0CzKp1WHkuaSlS+6BKuYpZGbhGl4x3cWXsghCs5ZmG
AXMNeWoSajeYgaQmc6Xf+kJBCRBaopxE+cyeLvSFYY0bXoAPm5o3VWiq8yj6btOMpbfid5L5WX2Q
C/y6wXA+BhcEXNiLw6FDnvu5MqabMEr3g99q24FASIE1stpYRC5pquGVFfxb2GLA0CRHK20NtaKM
l+GPrkuCpQ013w+badM+SqcWV0HW5RO9yZinn7wWs8tZ4j11jYlWLK8A42TJYnJNQYslrUjvvglR
ysBpC2VAcMo4fxbiGNRmjzFsVe9rDvU6dRJ9+qLTLKC7oClnU8Krl6mt2M/PBWzpEc9fbygQ3lNi
wI7pauGX+TmXoopN/SZIxXWlhf5zzSBaEdjoMTmKjB3QgK0ZHcHEkh9VyJVnDUPn7VUndObyIKYW
HwPyInpZH4HC8DCqiY3+MfP0ac0cLEIrfCtlgihdoEEINPTLKWfUHOK0zrrmhkVpeU+FaLZ96Sl4
tTFxNc3H3NsuU1fZWAxf07yoLS8lOXIbnQFNW0Zdbcc8KyKrSKPmRlOsdIMsM7s/3+w/8uD+3yQ0
n/kA/2Ovzs7z+LeeHP7Wn56cRoT6g1ECckFpCMHl366cBhX3h8Hhqhkwoqj86H/7cpoB8nMdjZQM
V06lruaL/zeTOSV/mJjDrZucU8LgH9J/4s3NluRvjSIUTLcUcDYE02FnIG0f37ISg2hl5bH7WqNI
X8Z+ZfMgV9tGWB5gkhBva+wHi0zTip39qDHfFlYKxwPCXAZ3hyyUSIqUqaj9it+DhTB3chWgjq2m
NUdl/pUP24OjDNcX1O8MpX68oo/bE1kXtWnb6HeTxo6aKn96RENrkTYc4v6Hz6PsoIi+oqU/Plrs
bLHmQknndVIVQ6Trd3XgWWngY6pinWKQnO7fGkW1sthHh/HPxTjo7HWKzlpYhsUx5lrqQe9isSDr
dcdELyd4f+PRCdGwek71PnDfSfjtn0f33hNfmKC3BQVUJ3xwxsF7v/SRu7Zmldcoelf58T31eH1d
eeU+i+O9r/VfKj5q+5AiE8N3XnsSzRSsOAiLLpy3D1BCEKLATWrC6s7H/95FZsVYmU1O77AUu245
PYVmXmxLrVe7Pm9R15Y1JiN2OXVkkDXn2O1oi/xqkUWPYZjttX1Td83x82O5uHPMzOdw3YWhIyaC
C/Pxo3wYSVIkobqdeIuuzXocLcDSMe6zUNPOGMo1Gbs8BSwoDEPB1zAQFS3vvepkLY1ykreZMH17
NMJzRbQrkhalW0Qj5n02dPqSZMNgBaVmix5DA/seTD/FWOxpJjDDP83PfqvWnIMLfYLvwugEZmJa
jFIgj/14EDod4j41J3Wb6+hgTMQe1AEvadSWG/idZBtI/bqtpmg3JqRaKTP/9kxMLnUpGbSisZyq
VyW+qtsOayu/vk5V9MuEI/+V+IOLrx0eldneBA3Gmk6i4hvOuL83UdDKFUME1Y3jtTl41PnncmEq
YIwQJinTeMNEvBNWjUK/+iXFNRVVfKsbZmk3fvsz1vhzVht0RQqXhz/zJxoGm3UdInQc/8fD70PP
4wiexL1htq9mSfdVobmdVn4ZBvoSTM3XIcQk+Wxa9UuXytyEeWMEZsxESAi64MWt92FQoIl5Ivfc
PIcqt2LDd3jKLP/gY2wpWiMwq7dtLIGhxR63ojB02Fon9ZvBeK/q376BclhbArMK0fu4+dyvGJ96
Su47NNfCI7UD9o1Tt5UnUdmQhV9KukO4kxoIY+0it4O9N1kR/6fqafkZC/WUVOGY+Bo+w/8luVt9
J+0ORONVZ2vqIDPba60IU7BfZeUocuBrpcCFdwsZm2/i3SksRKDJ/dTTRyzfY2wd2fl014XOFIID
+KbXdv5XTqygsqvpa4LxnE9ZclujV/jn50K/CCMvP2IhDm2UZgjsdHLfytQW5XNHMefAgK86fM/0
uwICUpnI5o98LTJZWsO33bM5O4YAXnK1ML2dXoX+GCb0noNQJLC5PnMFt74th2033Xs+Bl+zHUyD
FffHqB6sqn+Z8lPGD2Pv9skXBTZXDiAdOwetkxaHkO/T2PblkdLd50f05lddSCveC4PlhhnjSzER
WlvlMSP3ceUOwI511o0cHGOwc8yPRf0PXA+gnog32RlOfPm9+1XvRYZJ4QP8ssQtsm3ZnkpiUdPK
MGbB0V3xUOdOG9itsjixzXZHpxXRXsR9f14rJzqUDLxFw1w6U0VgeKnGOnofo48/3o2vFb32O0vL
nhUG0qd26FtqF3J8/KaMNpiiMPl3U/91AHtJ5iDDs6Lt3mr7yzN8/z2L2x5IHmS51uJ7QPaS2qNv
q5PRHX3MyQldqTYDcv/xsfb3rHaCwU3LrxHbkRFzRdob/yWFIkruUv1K6Ds9tDTM19Efw96q8g0t
Dwr0dxVHJ/+2CLcS6YOn2LhLvJ2sLP0enI6fi8P8ID7byUJ3mXrTtFqDkw2nl8bcmcpNACEwXtvx
gbHbz9e68OBMDgUpYSYRXyBZscywcC0Qpplxcm824CZkbopx+t7OPJovCgSyny+2qJRBZhaLLXbW
gzRIBQpy3gISyfDHaqpNKFHLVhuVH0RqmdkhDrY8vuo6m3m2Bv9pmO5DwE1AghfddO0J8yX0Auw7
JSYc55a406+nGNSrVo35MInVAoN5Ds/gQS0BAnjiLnq6YnmMghA8e5rF+i81203dMYg2EXfS8Zr5
Dv5y+F3mTqDd0+zw+ZYv3JA/t2yKOZOFkG9p8+Ftco1nI7kftybgqqWdYs74d/bUS7umrhdukR7v
lBMG12VsV+XKK30rt36QpfnEYYTxH7AGcJA/2kGtT7gZFThx099GGMSOQdCTM2tgkWFQiyKbMTpl
Ypsj5eEOYhck9vADeZrecBpiZfmxR5LAc/swsmj0ME9BSSwP4Jn0LuscjreWXE/1g5Fb/Ex3aINk
8ab6WWJud/pk5ve+ZpPcDYAJMr5M5EovMBrNyJ1slQH1YybsL7mCR4UImKJ38A1I/M6xqovaVJOP
Q04wOnyyYwB+X3VozweJ4l9ht+RY+i4dDhnKwae2sxppMQB3azeSjl5vkQX8/NbVx7Tx5QctDK/X
dCSth4HcG6MdotxIHyJ+3YPY4QZjZLrkWDY3XXjTyUMbXRF5QAWj1Sx6FpUVoC1LWnFkcehP36k9
J8sQujgDLiWz/BsjsIPcbr/VD+p74Yz3wZ14lZ6lzpAub9q7EiDlxMoNq7o3XO9JUos9kNjypcV/
wbQYwuof0hN8APPGvI3QCpS6fWdTzWb4W9QpDtqPz89iAeP46yyQvkWEplBvukhb6RJFKq0n99rZ
vBHfox8ms8W3lF41fK8TV2puC3V9XR3Ez2qy/Mgqb7D39BWOuPkEaHv+qhEnPTX3bFM8pF/KvfhV
nSByemplT61hNzA638P77Nq7Qv5XuwMPxT5fiyaWId3bMzZ1QuHXGtzQFzl4qpK8GUxsAodbgfgE
nWGVlZ40jK2vtoWwSLzDtamfDWhZM0QVGEH++TG+tWEvX/Ic5HFkMBBzv4ncOxnva1NLZRDQ++BH
Brz/1wBD/Ldx65gYIddbyMokvZuYLpSmiGz9iVrGVf0lu8eFtvu0cDJuJRyRzbH52geWgS4Dbfv5
Fy5of/+8aCHfqlUIuBBFfdQ1ZqqqQho4I3DYAl6cWMMX2H9xt4lCu75t0Cr9v7jgQrlVSdpqcpas
rEIoYcmfGYi9dGsEI8BoTUeOSfDw6rIVv3J1nwtZyOLMM9JZFryv0/eGWv2p/Wl8IXfRa/dqPiQr
/vNFGAfV/e5UlxUoTaZ/reY/eJgkBtLiV/pDBDPPd7iKXlxbbFHJ86dGBrVA6DaCIHfYs9b2x5s8
R+PAiH6J/ClQKVCeiQV/KgcEXXe5ZheGG8ICe19atcvprTntCu+kC98S1QPPjhzi1iHyEjdeec6H
tZHkv3Vg3p8P/Sh1QaRpLQuhakvwMQTO+DXLdzkYIUKLIff9HdWpLFoTvNlPuXiLf0u6XCQSs75J
pB9gTQ/3QKxx3Gimm9Vn+Jiat2FfNeVk95FvYevi1ivWHtrvzB3yKjpFcR+R03Jig+b3GW+nlN57
v/RXfzx4zybZZN+KK8ItrbkJ0xXf+i2Nd7HfvxdcFqKp32W1mZf0XpobajhDbAvTTccvGfYuSqvD
cw9BokWvFPysWJcuzVeOfNYdn33BQjC7yqw5U9hy96UCuXPrBKDADa0x/vK5TrnwvWf3AapMV8ac
0VzC1wK/6ofR8/RzPyBmrKykPYyl26WeVQTUCs3nz5e7zFMs1lvuK24zVYVYLx43ibFr003TbRMw
O0p7Audf6jSpQ8u7RDkxguev3V0NUutNGK/c8Nq2F4+oR4XR6zt8hkEOBvhJQEtUH4j/HGZ2avxz
LbPY9OL5iCifDC/AahpK+JiuiAmDtQsmdF1YPoi4+KaTN+nRAHrP2PjDXn/OEov5R8lQjXBiz8If
H5wsoaPldiXtkiCliTS+XVD38+t5SxJ+ELvFl/KPykXEXmcUOb40AXdMY/vFdQBOpW4bIVN4Cuq9
n18B9jGC12yyWLXN8CCGjlpi/F7yEy/gY3shIuDUYQWSCdWxB9FpeYrRqAz6G43aA3gck2v0f6OE
vm31wBYwXNIetMSWJQhrQMqk7XKS2zoC1VKd0+7H5zsk81lf7FASxhmS1Sj7LFIPQguiNqTYYZfd
vBQmJtJiAJvcV2CVYc8s3psI7afbZLAbuWZHL5zk+XDfLb30F4zQ1AMdSwd8o8xt1OMQ7BZd6ujD
xFPAmI+1ZvhLY7FYcuExZIAN/HWfyXWu73V76A6d6eryhwLCQT8yc6PqFXUtL9Q1FqWAYs0wLKED
F/BRiAJND6UejeSMLFxT7rm+LYFaYUjOuCKwTEBVE2t80KA5TYeGhyh2VbAlyMT1LsXUjAZWc5+C
DwmMQoUTYZqmZntqQyOH95a475/Now7OHv5dexmffciij59unCCxEB9jlGV3X6FSDXrF1DaPRmgh
zVgTOKyzoxpiOqdxbRat1fBHo9w2/sGo7D5FALHylN5s4lLQKJOo71EGMMkSJJSYUUv9RtPP4WRh
vQpl6+vuF2a4TK7ybkwMacgcSAG3u+BbC7Rm6OD5VI/DAeS+pmV80e6BbUoMHMARDh4PNrqxY7Xb
Grvw2f8SH1O8S2sQm9Bwkm4bAPhUu4NhycLywSg1fDW1Tct/tdoBmB2W233rTpEVGhbdIlU04TAf
A4l0/E8P8x8RoyErHK248BfO1Zsc/H0CCyXbmLVZtxHkvaZ3TYEwYhtqO7l/LVM0kmr7zx/2gnoV
Jmyx2kLJBpoxapnEeSPJsq++K1y1AUKlEv5jjobdwjZAKvgzSawSPYDZlsJpPiDGRFz1vXqJYguG
xvsWr2WAfqNtkI+ex1Gg/IFGpo9PAVA3PYyniJwBFmS11fk24pLPN37prMwbF7pU+HkstMy4ZGWc
kLQayFmhOwL8g2jnza3mR/LNp1bk2U3vTBj1U1iZv/MfP197gVf669Dfrb2wF2xgZsBTrB3WFn9Q
j/pPo5hFUDx2jz3gLtE8m0ghHH9Gtqcmtv/oIaeyi3HWvqWvwJB+Z9TfH8Qi2+abet6HQ0/OTWpP
oDm8S4WtY/qoD2agz/d9GRItznxhRTJzGrW0msi5HrOdESOZh9fo6KBPJdcKVl1D4OJq+nFsV9TK
6soLIxKnY6CjRxwSVTpIcJVodgWvM/jgEKEAmwMCRcMSII5cjQLnq7zQZ++uemFK0jjiDNAucpYv
7UP1DBmTr5NhRZmlPWg/A90uSycZLHgmK2f9O4v9/lpnNfMuESDqNDJUjLMW7J6BsrBz/HKrn+BA
spvxlf9sh23BcNPTijgtYJ7/Fu653A6wGYq6C1/VTFTDul4nqIfYEahrma2NbuVthdk444s0OqsN
vlT5U6Ymi0ffQ/88fp2KQ8WeS0KslNz2MSowqMWiFOhhRja1JR0tFlY2ozUqLJvPD+r34v/35y50
TeAVpGuw8tlDEoDbBexMvffIA8qPbbmW5v2tjZ+TW4DAAam5bM9sEm3m4CrIOWs2pcQcsWKwCeZP
z1CD66DQLC90i+Cwmvpks3xfiOG7hRfSUGq5UbQixy7hticWbCDKRmXsJHRjYLI1t9rOSTtnekQh
JKZuo9myRcemg75ME2N/2KYFhXAL7KoTxPtxuKIohjdbHrlMXkt11/Gzj0nU3b7rD6I9TsPWq1cU
9m/N4t87WDZtGllItDotIVbcbpCZriAfyIaO0XMzAHINfyd2PpeMy5TkrK4kMCNoplWULwEaCZl4
3jfwyAK1Z5Owqui6Ji3ij8zhyZ62Tg2OR1B46nbFd2OdugNiQMJsicnblZtkDyI9JskRSTeKGfbh
zTAdDWp3msOoVRX7sj8qRE0qf6z05xDEn91mSp4Svq+yPTV2CUZ2xNN1kSZWkZSbLEK+nCKnQu4D
7zqszyubvXgHKAAwQFEk0uNAES8hjmMowkAOcATM4pjDteMGyCkbpJmNbfpQmXvV3EXFDV5rml75
6V5F7pSgLHsnaquQlhfbWWH3oWP+bEzMxyLjJkidmDotfDU4YXAeTpq2qZBozxC3XTXbIsEwkGTc
DJVbq33/RDFyBKYXB9JgJF929/n23qq4Hx7AYnsLA6CJaWy6GtvjGLzRIkK0a4y3ejVsDdzeHSaQ
YywKhptUd8giK4qD3/jqigskpFwOGmVhFdgbtw2wOdMNpq6Y/a8InMV00+KY2DaXdkTsWtsWBbDG
mzTFeGqenSvd4ond17tGWaZh64EjTqmySWTjaCrDEb6dTq6MX9N209AjUux16LTUQcW2Sq0WHcml
FQ4W4KPNy1BaxQvC14q6STFZ0rO54VbisTCvPz+rS9doPiv0knBdN5A3WnZOVCQkQNr4cI34ZqSu
HsTW1NxmfmE1gASht5zbdXvrl4dp9r2Hg2xWkpkX2mrxAQuntOpo38gS/p8R7Yzya9GclLQVveq9
lSd+GdcuVlp6YoVgwETB2da9TYPQchyfiLyjal8WVpsfTG8XV1cqdPLcqddm3ZELlbZYfOF56Skr
B2+WyRJj6EZbJo4JYRgO+twTcV13exG4Yth43iGstiQ6+dVWVrYJSgKYxbXU2SUAY/E1C+dsqnhG
vCgg5zS7atTOQHWi3fBz/gO4vRLwgXrNJ7vwUBYLLp4kED28mii2D4BjNv4ou31q+JZkj3p6n41O
Wd+16RNOHa6LN9T7z4X8MvAB7oPqADaZSgIxewH8qmkyZBOPz6koOjjfRmbxJg03jTk9eyrH/Du0
8CC4bF/80gyu4jn8qgXrnVohGsqEENux8k59lWY2H8dfBgWImhDtZ9XIF/h845al4/fAd7upV0dY
rC9TXVUrztaFd4lNMITLaPcS6KxaDrybS/WKhSQ+V9kMqpDlsBlgtrafn9VlPgThOJHInAK/gfLc
279/50s2amBa5KvgXBryecjTCWzXDQC+eYMSU+yRDaDK1ya0GuBpqJy2KKqzbm2vl2rp7SsAH8X0
LbTYGIsEyVAZue97Y3CWA0qZce07RikjO2trueeVkxuATZmcocNG2mm+07TrOqJnVZKvbR9OK9I7
v4Z39sRAyw9QUxSACKCG0Puy8OvLYSibwPP884BFnDJMzsFQK0tv/F99Va12uCzeyryc4CayYDOw
H2DRxXKxkQl9MnPsvWPXkobEJawJ7LKhX73Et5KCh7uGsmpTZOlrGSOSYnquXdX69JR3sOJFpzSL
y6Lc+En6HQVQv23FruwYos2BMzuEYiECTWqBFMmK17vEAM0fP1ch0CQH4BLTl+3Y45ijIwzIh3s6
oPQxlUgfViTjrunFe69JjkJTZJ/5Q2OVWho4hp9qrl+hhlSUcWkpmT+MeRlboU73tDD8LTOuZDBq
TqTAvyJacHMItna/iykucIT0N5gVBa5FR6pfLDzmfkSPClW+fh4kOQWpbvUlj5zeCOurKfK+aGGs
3dF08lF1H9QuCYpsk9VU30ZGfxJR0VwNA5KFgJdej2E67ltG7MITxxC4bmvU9eDWwz7ttp3gBUjR
nQK97dH2pkd2nkaT/fkLXmo77EYCgGVKYIpBH4M/H6PBRraRGQq9PneRCebtAKfva3UI5yJTG1GF
AGJFT0qS1gUfTmB7PoA0Ko2Bgsvhs1VZOxw0rUc2CpXlLK69UxQiBedP0gXdhY1O1vKuoSqHEzRi
9ltXgD1MqzwHzUd0JQ5Y1kIAlQZYFP1eeH+mmtHMH7ei94PZmWlh3kdFlV9pYf+VwtVMJbqBIEh2
LovaTsJ2JybkStkg+lMaANDCiBEfEhJv2l6LDiyJLASquQO4U+RQBnP/duL/v7/lvyjonv+4v8UN
oxCdLFkTNuP+x399+3//u69FGX/g+aOhZcbZ/tWcrPgfEsBLaHUFVI4xJ27+ak7WCP0DnXHoLIQP
imYF4PY/NLTARYURAGJqjswo+ycNLRfpIbi56POAgZthE3Pz5EeZKo0kbAQk/2Fk5XhAU0L91AVc
+5bVlbgJWDbdxDIdHQ/x2kmDxO/jIRjsvqTJ7dj0qGa+O7LbP83I5w0THNtCy7YOsKdEE8riucLY
Br7ea+qB04jtG543Vp1E+RWflGl1ptFYmpZnSE1TY5OEiQ8oYkFtr4nTlUzs0sHAwcytAgqXg6qP
erPJ7yy/N1HmZWZLHrysSjaBH9ROPE717vP9vhExvLOmCnAVbBjN07hKBJ/LeuqYSM1raOc9aLBm
NhcM3EWpjgGKgQLKyWuM7SCbKyiGyab11P8cigrMYZ5QexnFEfBkVeKmpGy3Q+oDB5VN/t7oPW+X
dSbdNnWYOF7aDVcy0QY3LkruEj2ov6ZNkWYWEmXmhmcVTCOja83ZS8X7trO58WVu5qL8wnUSY0PT
DiXkBy3LropWQx6gOuUkvC4zxHgq26Eh2pKjcIock7qC0GYjIHMtKuVDuQt8eOC650I/WTRT6OPO
3ShSuyHvzo1ATKp5W40ictBWMrWX1445AgQTAQyMCwBud5HDo9D/rG8a4yGgstxpRmxaY1Gulbx+
uwogQGieVAq+1CL+SQcvl0aYGQ+jaIWtIqCPx1oNK57aBbbyDQsFTx9uMlL9aBH7+Lh9VuYBTWjw
iP7e8K4lAGWAemsAdDT2k/quqnmpu8yIwoexKlqYBNpXx8DQK2VLtEKWm6ai/YQWqdJvrWKSab5J
zXGKVr7zN6dBOZAa6JFHG7WxRPDESZXUwC54D1FRaBtTA6KbjrVYUS2/e2qQQ44D1zkci+WL7otK
94NG8x7QFEJ2XR4WVyXVC9TVRAPzLeCm1FG9iaKi3k7ZYNhjU9KzWcbZs6Dh6GjwRO2+CkJ3zLMf
IVpydz0CqduokbElg66xx1YyFAtrIPambnKiQhJ3bNPMyWM01aXjNBxoRPN/mrWYr5kjDqIEKLzZ
4/x4zVkaUgq4C/jYvKQ/VCN2gsEG34DUi7eGzDK7zZPObQfAiaMyro6ZyksrzxN+r0UAV7Y6cKgi
jNd0+Ww6Pqg2AEXQa0VR1IUHDK/y42eJwUcmLWr8R59y/2oICZxCTWdXhoe+87FCjRFqrTrWad06
n2vVRYiijHllALaRukRKD51+H1du2NTKMIj8x9RIr9EjL89KizBwxEM3WyTrFRdzNknLfSICRaWe
AnaI9T6uJnp0JgDnHzyaSYwkRa4AVu0ZiP3ytHaKskASNCzZiuFYZlCwxbkzex4pMfsOb/N03pkn
H33ZhpmbxoOHjtVTEBbKzhjPbMqz/AntoWoz8uyRtdO0FV3frbzYeUuLLaOVkKNpBFG2CSv5ccsR
mWKMoimgv/xOYLZC8hLoeWYnY7xWzblIRc8bRaeWRHMcNTHrZbFUicEvIhGh+aB1VQvazLKWWx/D
Tb51ZRvsStZfq95QO9KX3wxU2e68luymahCO6atfnZ6C25TJ/JaF9KUdvGmnlfwZfpVyJ4221kjj
DnjgTHMTHv+KuRmeGEfbGcliYUcY7YIpCV51JVr2OOmjvinMqEGqDEUA0mrqKqzzcDMaVXE1EeTR
6CQ3XLW3ZWJW+zzV0GuSh+nrmAvTbnTR7HM08LtDXWiOWUU1CiATA8Z81FdU3W8kUs1NJ5zBiaQY
z/HxemolBtYVg3pA66Lp0g5J9DT1QFdapuBylcAGd2m6BjT8jUQCFmbM4SOyS2js/LhoJHy9YIU0
0YORy+uhk8whKtN2KXTpPh9HYfsTkO8AcyogHft25UH8RiQNqBq4UIiMkJlYvMJG6CNrkhhyEjDd
alPa3BbMvyNpnq94hhf5Qvy+QWcHYYYEwZDMiu/d26vCOJLmGJgPMpyyW6PVW4eFTHdqWWNcdiB6
N1ZVb/fGyOy4AzhUNv24klq4yEzNH8EwfweuMoCHaplaGNK67zWRaw9JnnKnalR+nRak3MZVOlie
YtWBTgm7pmM47pBgMN02yINdrZfBSibuN8oWlw7kNQw4RsEsM3Fh3PFB5IV6GGqSbDlcU8uM8vwU
jeK+mXSy+Vy3/0a2gfHGfFd4liixLnNh6NblXZYx46EKAfkv0A/vRkauX2tslNskGumpN+WPz9e8
cFCwLY4oDMYMsAm0Ln+88D7pq4mT3nio9UBuxjB7rYbYWDFaFxl5BPToE4MRwcwmfR4z8HGVRiG4
j/8HaefVJDeSXeG/sqF3bMAnECHpoQpV1d7QVJF8QXCGJJDw3v16fWhuSF2ojoYo7RguY2Y6gUSa
e88959yml6dcAZfNpxJXlNgYr/vetj/4oqqvNMMdboK05D6rankINV25KaTbPKT0L9l1wBRrS31Z
tuWZ0OJyQ87i9dm+6PyZEjXDUievCS3aLEOkNnZ3UddPnhb7yVVjjeohNIxx58tSAgU6/U3da/0B
gHBc+exvrHfcrLgEZhMIYrdlyJznWpIGeS5PeFvBYk7C5gohe/dI2up/E5be7eQgskMOmHhlhWl8
k3Uwj8ssbA7vL4bLsAbkGWE98BjPQpJ+PiW4wqn64JfyZClRmXtjE2ufSi0gFa6TcKBvDAFfQxEr
CE+N0+bGSrRxoXPAjoWE1JwDPrjN5I7n45sDXdw6t+tOflxO27zQjV2P0c3WManrEZ32V73idyeA
WQre8YT20XdLeKuZc4p8c7hrh67+Ztlu8RibevCxHVVK4k1S3dQTdyFE5vRJ1k7tZXaobFrbF5tu
HKqrMtERDqWWdohcDAKyWHW9KKk6D08de+X+ujxSIApwohCrU4gDZz5/RS1PwjHX1PRU5v7gFVWi
H5xIt728dLtDPejDypxe7m8SawJVzC/E7CO1WOVWlUx1ATX7ZKWdBPOb6oOhhObKDXWZjiHvAVJw
2d9zZikWw9hlkiWTa+Sn0R6dTVBaN3rqIo/Ip2FnRKPhldPQUjHOlMfU6oNDKesfvdTVv6M4kddO
kyb7zKnlUbcMf+XZ5hPsPKAjQ0cGxyFO9nMRZeVpojSpnsUnXQaGlwV57OVVbjyrBZq2P90/1FiJ
k4kTGA3R3fnHrYy2GPRcz07TmGVPfZUXf7VjVEK+K/pDWDvyWdObdi+xRVg7YS9PMxjrABMw15FU
YbxwPnQP36Ge9Do5YYCpfwwsDghDILhVG3ukpXmf/xX5sBiIHPMfDWagnnAUbF1q2Dnvz8HlAp+T
NVSHsCwM/EbmBfkqgih7K6QdnJWdFAwCt1rnpxsbgaXI3GJTq8UaF+sSi+EAtGygvplbCOlvkSFa
eppEmZ5mJ2lMw6mxpghZpdrcNkaNFZ0juudS69noaUUnMD0CWxnScqNGpX4nhoSOZD6uAG5IdpyF
qXIji4HIJuqNjZXI4J7aV0sdxbYOVuqMXoSmfuOO7XBr2EX1XJQ4abw/fZcxAKc4U0cvmhkIX2by
QZ6oPvrB8FQPffKpjgSCKjNwvK6s3EOn15U3WZGzFnHNk3S+R0ANLOwymEf+viTFpLnjyNBPohOX
ZfzkJ5q4yf2Ouof1zbH/qtSs2qVKNN5GU9o9RJlYU7hdnlJIxwAJHS5Azv2XTOnVoqkbXe3dKE1O
3I+NZ44YWPVh0a3M7eVJwChw2ViclIK4a86X5piqYrJLEZ9MtYaoEg7dbRwV4oCX25obz5tDEbmq
7kx4plB2PlQV2mLo2yQ5JXmebmrhl54RGZ8jC/XU+wvmjdjKJjc38YHj/J2J/OdDuRIdnDXG6akP
ArHXwAb2SlvWV6I3+o0TK/ahrdsvikCrNTZj89TGAzXttg93lW3KnZu5/UoKffk1cSsDMJhFuQRX
S+GxjAelMqOUJ/Jr95CC4W0nV1lL1C93CpJ1AbPJRm7IpbqYYqH52lhofXpCpiHvOtHZyNGGbF/n
YXrlmq3lYQnfr5xuF98V51TqFi7GNuhi6Dd7Ptk4/BvJFDrjCQ+1n61VhfuujnUMBurmw8p3vdiT
DIUDKUEzNVZq/otUTFUDp1HjfDq1aSJ3g+12O9BU4O+gzG4CjB83ygSlLzSG9i5rqVm2vblmhHrx
JfGQ4SRnU2LxB7Vi8Qz6HJc6vqmfeoHmIBMdtCVMGVf25cWXnAlJ83vSG0LTKY+cTyowUJmpilGc
Or2S10qtWXfqMPYeTIhpH0SOf9WURbSyb87vKSJMCk3MqwrzAfwY88LzQWPN7KvWcevPgWXfaW30
XPezCiXUjjJLf73/LfXzefw9GAZrNPAQfFCe+3yw0RybVCuC9nOK5VCyEY1VQOyo4gOKAbFtcnc8
JE5jQ1jmfHArzXwMsPvbxUKxrrlkutvJhhmhRr69abNm3GphVx/itKmQaCHArNqx+6CJxN2SO0UH
JxudQ2nV1ras62HlrliYbfAuDmZ0fCoVRAQy2bIPomTLKZM/tcexUNKbVImx2WaN3PtJmdKRTOo7
d4TzZihlussDUBK4LjXmM5RETCsRx0bocqeaZrHLnKiDqcodGqdZfFRFkh3asq8eWNLOTTJYzq6p
+/ijQgC7c0pEnpOJ9DoSUrmlhvFriNzhUGa+cdIjgbhBhXnsQMKHaT+UOUCXiG9MbKdunYB69xRa
2k4magGjsxeerYErvv+ZL74yMwONZV5acxS8VLsnTa+NpSPaY19HdFSzG2NT9Az1/iiLWHv+AER5
LFryaZVCzoUi0w9TtzF99Th2js77j7iLDZnptV3efZnGuNtgg27ty0qxrnzpJKRAoyTsSeRGJ/+4
q9Mq3VetDXPbEMXK013OgQlMTBzBwsV7amkJ6vhKNaZ2z8O5GbI3bdC2FLzclc27bA/3MgezXyJM
Ha496kznGyqLcP6VraUenT5ATscZBhm+rZBTmckjpWreVfNDZ2cYTbFlXkocRVEcTsqImM9SaZ2D
2+HWLxwN3xArfqDM0K/MxDloOH8m4LMZYsCpGhh7KRQ2Q9mp0lG0YxxZlkdmBi1V9ugSNKuD4JIN
V35phYdWCX44Ndvk/VVyflH9Hp1gisIYhe+59nQ+QYWfh0puB/oxcYbophXwcGQARpni/rXyMS5O
UvAqYlZ8ZMBGaaW4OL79ppiqIsmMI8lEujdbzfcIY7OtUeCRnRKWr0zsorD/8m6k0ARx2Km5ADiL
AQ2qvgM3vQFE75tfx9Q0rtXKKB7dmYZjgSJ40YgzD4V941pRJnOrV6m/n9o4forjalgJCd56fTAF
eDR4QwguyvOZDtVYkUyOcZR9MXoA4NZmIAHaGHFjelkrspXx3viyrHjgb0FNkWRh3oGvYmU9azBc
LIVx5ID3b4kLWUP5oD2YQk3XZnq+BP8nL/g903MJTn3RNQA9n49l+a2Tdi1ruK1z8TgBDHtdrzzb
fWDvJrMXEJwK9aSKSOyNJNGuSrfSt2SpI0BN9UmHVOhFf9FjGjvznWJpKWI8be1CevMZ2WPY0EP3
gHZy/ox2kobF5Jvase9084NpZMN9X+fJbizaYO9Q692nUS68vJuip/f32DzTF7MDf08gJbCo4yy+
hELGFJiZq3HW6fq+j/V+XzlTdf3HowBgQFyDzMQvzrweXn1vS8BnnaRiHp0m1DaRA4Bah8mqLuLy
XVi+M1mDOjKGLYs9JYYwcsMgwTwMrHJn5tmnyuzWcOA3lq5JvE4zA2h4M65+/iqaUuWa04/WUbND
+zpQleDKbPPs1qZnwPOfzxrWcvQ50DiYcPM/H2qMoQQZE0M1WehDoKRUmRlpu3Ljv7H2wGxnE1RN
o1i5rFSQeoV2Ww3mURLoHKZAiEOaR9ZzP/bx7ZgXA0pjKtVG5aprW/PlXFmsPhv/b6JyAEWYHYt1
H+V2E3Uw/o9aO7ioMXxl9HdR2gTfk4RVjzd+hmOIQi+DWym76HPVKM4HkKvyxk6l8zchcXlfJLZ7
0nA+yLZTp/nflaxWngPDKh6bInFqHN3EvjFVaupRKaS/zZJo+gvZXYTGzFLj71MzZtrOhgzpbPXY
BhegWlvcuZMe7I2yi7gEei2mb2rhVN+xHgaCVKTl3GadY+1wrUKX6liko2PrF6HXTMVQbdyqsf72
pS/+csuOnnP1ZOAEFFjNaNyFoaSdawaU6SVWW+Q7TdR2eVslQOhb6VTqd9PoxA/FbAprN0xDf4U/
utJsYy0vEy8I4/rjaDbyo2G2hUkNL/effKO+D/M4T7aNMWbqddWY4u/ZbRZxSFH3OwLGXh6iKQAy
jrQ6LnAhyKNb14p7d+O7Ei8WO9Oau7j0EU6UgOXVdlAz8XXsWZY0OdEdvLalBvlnNIiV/aSrp12d
DHjRlbmRPJREYoe5Z42AHW9OzaYVVnVqYgcMqqQCHu77suc6tQY/+z6lsIMaymPBddbrzJ9vjMaP
bmgAuwjrOHzrzH4oKeFJBCVtVm3btMd4JXejaCYE5yhQrClU5ZWutv7HjulHfRRn3THoFPuX2+I5
II0of5xTFITl3OjXXZBVPwx/5vEbaZHHWBR0urqpbb/9rCfRkHnkJc3nopz6+NBoTfvFGRzrKtIH
S8NmsRI/4jCZ7oyhxv22KERDbJZHHb10mywmbJdjiIMhTBykX1aZbAsTMyuzmwrK0dinPVVpcxDj
YOpXY0SyvTFb30hhOFfjl65UdLFVaSN5kwRGPuBTY8Fh16OAHh2J7pdfddYjObLW4Cqdala5FUpV
SdS4Rf2rzwfwNA2byGajqpNxcvBmxddlmlxkYdK8awJVpXPyGInYM+3BedSbwt/SPCT8oqWp0Wzo
/2TvgyaL2i3wdW1d59OU/3r/JDvPjl/uYG56qABUz9S5cHB+kilTp3TAmNDouFs+D/kIvc0tBwU3
ehY/MiI/2LWZKffvD/tGiA1B2gDLp0I218oWN0Ii6mIIfcs/4utk3ZfSL09upiDS66zqV1lZPiyQ
NtoFFPK8om9Lr0tM/ypIdfPZsWSGWQxS/7Ek92NLOjdxbsiVm3E5M9QSOcUFlUvT5vZd5hpt5etG
nsXNMbY6+RAHdbJzukhszalGyxXPxoaVvgY4vzWoxYUMfACOCLp3/jkwa4eE1aYd0a6ItpEuaEMd
6NNOpV+uuxdd9uP977AML+eXBBWkRjl/BGtJNeoKvR0HpeyO/lQeKofMfohwLWhzrbqCCrRyoenn
qBNE8jnS4Cqj/gfsCbB4/nqlmdmj0VndsZ+6fm/aU+MlsFkfw1x2VxE3w7ZGhbwzXFnhTxP5VyE5
HoZohr6Niqj0GkrXWxEm7o4HR+BIqXGrQH7fhTKq711fjN7UjuPKbfjGR4G0MEcvL0W1JW3BTOra
DS3ZH2N9tLHsMZ0nLdQ1NnumXell6+/C3ljj9r3xZYw5kgF1pYwMB/p8qkBe+qQps/7ollV5NTqK
ctXB8NvAOu29qOnSlcD/jfFmDqEzNxgxkIwsoqcuTpraCOvhGAT2BxnpJTXQwNrGhXsTmGO1Mtr8
9K/DCxYCPm4OANScxZPiLd4Ow/YehGo41pWCRjgMkQ241VqG8cY78T6ASUTvgH9LAXBnQMuOh3I4
Zk3ZbztrTG+a3v7AddDckqKvbd43hxN8Kww5NWhti9VNuKaKQOrDcYqqFJ8jnJ4sSNDXo1L8AHjK
V3bTG3MISAafhigN4G/JXsyHru/9KRuPvWOGeyjK+T4Xgfb5j08IbgfhzrYf2lxAP/9SGH04Pt2W
xqPaWN+tpH1y9e5nMA4/xdBlu/fHeqk/LZYF1F6D44iqMs0nFtlIEDpiKOCMHFMxtp4eRzTWFcq0
66LaPIyiCK96Iq6N4nTyuuskfqGZMXgizIJtnUhjW6hW6GXECO8/1zKzAHBDB0OCCjzPWn051l4l
Sa5MlAqn1faoBF23L5zI8PCbca7UnCv//aEu4Id5LKxFZiomChy49OfzTUnOktJ32mNLCL6Bqq18
KmladdcXdrEz6hyqgjHAAHWxOFFdbbwZzLo4+FORXDdE4of/y+NwLoDUUwaiBnr+OAnmx2puhh14
gFJeTzpXLwSNWSBjDptxAnuqu9yAeg9TT/cHnG/bqfRaLauvZJv1K5SpC6j7ZXZoQDev+Dl4WMxO
0eVpIBoFeBh+9a3aobCwBkJZFxqCZ+u4j5phmh3UMXHoRiO7h0H67qF0MM/wxx7VPcJRMTXpwaWC
u3WUWH+sp8TZWYWlPLR1ltxMiY4WH2naFuLfgNU1UuYmyfsVgtD8oOcrnT554AoGX9ui1LPIr1o3
7ToFEuhRTyb0W7lrPMQmKVYYNurGCV1/m1BCuDUj8/j+F11Ygs93sAHBl7lDVgcR5wUAfrWY1c6o
uKHz7sjRgfe3Mk6fIKUSHg8CSx/EXl5doWLvrXI81PRZOIyp+1VGvv7cTkVxyq1I7BRCwq0ZqBI3
JUvZuLFm7aqeUrdjKApaBJeVa5m111ahubfLzkdjhQfz5Ib5ZydpHTw7DOpatqw2Wli1txqMw40h
wmlX2Ga/baoxeVJ0vT6UtLhYiesuj00TQpZOQZ/6l2EsySRx2ECX7eV4tJwRRwIj70k8pbXyfS+P
jLltDgDpLFQgxlpQVsYqV/tU2tMxsPJ2SwczsYF8lF2XTa+sHBlvvBCCexgRlPHmEH4Oul5/UBt+
gdWo6rGFx4lLcYdJgpOu6d7feiGsIfWZrM3xPLeEfD1KQFGWTDzWjhBeML5B9bSZCvfJSbV29/4K
vbxG4UfDvqWJJHEIsen5SLEhKuofJeh7p12psVZubS19LkbrBuONNS//y31IaVuDEAYNE4Dv4mgH
2dUqvzaOsR2LjRKM6paeQdW9qoHv+U2kXo25mp8SdVrDWN54Teh4cKihR1JYX07opFQtOXxoHN0+
EJ/qwPyuhar6Q5Eu1rtC9Csn+Rvfj6AEojGVVoB7ZxGc1GbmNEUwGkc1VTWPDgbiIB0swnXFbj+/
/wFZERenm0nYhcbOZFWAki0+oWYPQTVGvjiGTnBbl0Xm7GTVBHdNDliFHsQUn4aoqeOtGSvOx7yB
NeL1Whc726m3sxtX9+GU5yNBaNuYBL3kQJYBPuBgseYOeRaS16vRV+Da4HMlEGhc1aZWaZ5hkr9u
I7fAlrhNMcUqK6fDgyIbcMULZI43urSzPtqZCmEFlyiq+41TteaN6GPxAfojd5deuJuaSuOxaSQ0
xTHIQXsJVaGkK1dFLfIPwk+bFnFCaCFVKbsPRZ/g5hH0TPxGB5eqPXsK9S92rhnDtRhG7Utolh96
a4irjaU3UQJhSEm+RmYctQcHqUGzCbhKE9wqRzj0heTZgqFWrmcZOc7dSSM9WvyQDrdq82xFUPHB
XMZOvzK5wj61BOo/KEcrT/2QTlhjicL/PI6x65K/qx2abwhbN2qZE06FYYcHJ/R+gYtuBSe/gtzv
bkMwLY0rJ2nMTZm7+E4P0mqBUmIg121s98PzWKoAc9YkixnDCeLbll6H0Bnz+KvWjspfnA4AcMjA
Cs7TxL7S4olzXy/svt5YeRwOG1eP0m/wg8BiZtzT2ubjpHzNoIB+qkoTqzLblnq2Sbg5YQRVU/0Z
+LaH+Q516qOqDsFtowTJoRqD5mOtOtM3TSh9dajDTCuYJLMCdDP7yT44UD0jbDXHZtjZNbLMz9kk
S//R6l0adQDfhA9K1NlrNnxvnCVoZ+BTUKflll3WMzSw5wIFzXTMZL1thF1c0a/K2TehoexH9tmG
whVWMWq0srUvLwAL9H5m1aJiUsnkzw/MUlp5MoSKe8RioLoa1dgmRlzVRlyeV7PcFeB1rohCbVvs
6cKcfKXLG+VIeNbc4DxQH/Q+V/C3mRsmWOZaJHx5YDEe8S8yzzmBW7Yu6XM/FNLplGPhwFv2c0xt
utp4qBEZ7tfOq4vjiqEodyF4cuerYH71Vzeo5iMOHSqhHGUtwtvQ1aadBqLpqaKhtFMaihdEbvAh
QsH82JhN9isogtRzrd7wIrtQ1mRp52zLOUKbH4d2LdDlqK8uKz9U+lrCBF05VrTW9JqwlE915Y83
aAJoWGn45Z6tH24mM7BuKgwatg6re9tMcg0TeGthQfzkFibLpG6zCGK0TIlloAfBqVeU2GvNCaAS
j4MVLOCND80dTNIDAwglxFIGBkpdyV409lEPQ/Q9RhLu6lHXD3aBTdf7X/qNF8LIgB6IuJ/ABFym
zL5lj0rut+4xSlrzWg+y2Cto3rbyQgudy8sHtGcYhcalNMwDwzlfT1i4x04Xo+gxdXrzqS0GEEOa
1nuO4HGnuxQubBqQ7qag1zZ1PlkYQozKSvlwwft/eYiZMUJTAaJd6mKLzC0qqzg2gio8+WEHl78W
mX9HloPZQirNPIC8MF+TOr12qIq0xecJIS2eekJxPuuugkTk/amfD6HzhGcWuiA7QaBPB8hl2I0t
hxr4YY6oUWDhs0VfFZR7fSqsuT2KL2nBkLSNelOXgRv88dAU6bjLHaBEMp+lND7QnWHIODePNMts
aVdVRFuo6u62jtOvcW38HHJT2b3/tjMqcv62GA24sz0ABGKugkV6Fymtak+zOr0cRuNnAhV4VjbU
5TE0EwUGg4+PCiUEGgxubUvq8TbPYIn9cWKAfBnuIsxXCIwQJs+XoZ23rpSNjjxYxd7abKKaTmCo
D95/1TdAm/NhFgjRZEM8iVKGKd2CSpUtio3g6LgVpa49CSVNHuPBqT6nCTxYHWcZD4ccsUliGT4U
lY3wrx3Lx7GMnJUUbMFdnXcAJylXI0Vnnftq+RHa2temVqq4Zup2vudfS+5NLHGg4YXFXWJP7i5G
kuRJmVbbLGgTAN1p+Kbo5YAWOYo8LeiDleTzrckC9p7POVieGBItFkZVuv4UdMMscTH6Q4wkZefP
ca6SjHghjR0ll4xugY3T/4RB7D4WZm97xImc+QOmO6ZTJ5vGdfo/PhjJ316qQNy5LofX+VLJ/UC3
qTBRBuqMfgNcmnoFUryVXfGC7y+2BZnjHKyQGEAyWVwoYYq6cZAFOgIljT4p5aT80qVejDtZaokK
Rx5DqJBSshe0xpRhqpu1B0ON6NVUhEbkbnSzdp9cyr3PCmwR4dWFpENKNKiYcPmDWEGb3npcjAaY
GPQtoNXW4hzXQl/YWexEJ2OMnYdpojynjHHwwOmOk8IEQcYQSv2BBqzyxhoJGMKxS29MFR/e2Dbr
fV6qxUG10TBbbRVhiylpGjhAVFjZ6G+tKjBnXD+opmHHuLTAHgVQV6gPzrEYsSBWkpQeUIleYhRf
K38Fg9/9CIfK/JoHSYNFd0PsbtW0IQCWqmavDMS6Vg6OA170Z1T1eQ9y4EKkomwF3CUuRFdT1Cpm
NLjHJkZKaWV95gWmQrek3A1X1vBCrPF7LIK4F6QW289lICEVWrK77eQfC9VJr2MdP+LCrPstOgp7
V7aYFUc5/RaqcJwOdWClhzbxg0d4Az2KZds5GAIX1UHDikvtUAnWWRjepKARH8oWO9mECOZzVzoN
trS9CiNC5ScHTrRzRUuzxyBNju8frJfBCqUyw4HdBdGd6uziXC26MFexT4lPMeSJq16Ezo2W59/f
H2Rewuc7ciZ6EWsKeOdQSxdL3DR9bVB6NT6FA03+wiC1PHDP1qs0Z1wLsy8vRcg/lEVYBhwCkHDP
Dxk9ktmoBH58KrTQ3pStqntKlFV3VZo3O5W9caUQU93lRVV5ijGoN8IfOiDFlmaSHF+7YErtR6SW
2s5J7doTQRTsasPFJ5jy2MdAnVY19HPgv5gd8H7oabRZwzNgaWoCdJsERTZFJ8JGG8KzL5MvKT5u
+sbtuz6e6SblI9yK4mS1XMUb1Y2T666qBwgy5tgi7jGLfTHk4V3vj/4nqxc+rYOsKP3AOTKAgFpT
fOxC333u0yK+VwbOoc00AlrsMr0IP6CrUJHuxyW+VHpr+HeR65cpvc8aPG+CupbfwTfTEPKlZJk0
gO4ac2x7biqHreBH3Dhxljak2136sTKdkiZ2uNNWW7sZ6A3g1jq6KTavpsB4oP97piXtV7UMaDIl
Ezy5Vs6pt6aTEIzzH9LoHIifL4Aat62EazE6WZkW0i03rbwCVOqvPs7DHWP/KQt/Js9BiscNCuRl
ppWfj6fMbmyaqUQIf2zbM0oMWR2ckbamWbk7fRyGlUT8jcCfkuZcAERZwQm0ZK/ngyKmQosanDtq
HeBmdNxT2IrxU9d3YbkTFPzvEfQj/E2TRIHyo0q8e7os8dfs/xZOofNh6AJuY2pCWZ8Kg7vY2PxE
3LNLpTsBrFTXmaman3Knd/dFX9zYiIduiD+sJ2QD6iZ3gr/LEO42bTOKvdpW1fWkWcFOHdlq7qD1
xMx5fQAWpbdhP30j61lrBHRxDEFw5HqAjUBuplnLZiEOxPIhiRo8EFKiR5p75fG06dN/RcR/ZLH2
WPzMPjbVz5/N/ffi3+f/9O+cXt4SC5v/PP9t/fv3wc/c+958P/vN7sWt7Ln9WY0fftYgXf/57/yg
f/2b/9t/+C/Ps09j8fM//u3vHG3F/NOAIbPXdmizUP8d87SfP35W35ufP/7xseGX+h/5r3/cy7+r
PPvJ7l/+nN+2appt/BM4EKkFod5Mpedr/MtbzRD/5M6ZvViokLBpSBr/5a2mqf+cc1lqR8DV/J+5
cFnnbRP+x79p/BM8RbHYg5P/Ql35E2e1RaLIDyD+ZDnCvkH1a7/c8q/AmJkflrpFFt+rtdxqTrML
YmXTqeCCqb4J3E+vZuvp91n+2jdtccn+Hg1vo9k1jpNenY+sV6NNctSUMeri+1zprqrWwDxrBc65
GIHCjMYetAWySzLgxSE0dGUJVS417w1f1bdh2tMtRSZrDWguZo07lQLGzFTmvMPl4fw9UkconeUk
zX1hJTQxbS1zV1Zpe+jbItyVE6CsU2rmWoA8x+uv7kfwJjAUBgQQnGuZS7pSIzNZ5Mic7mtioDvN
z34VYky8GH8dLMn7kTCC9udodiNvnNiEhPGYyGedvdr5aX6/iydh+RlgZpTA3MUs0zC8V6jpVvdN
Jp19PtGd1Tcq7YsSi+DK75tg5ya6uTel4XvIBanGpfTC6Z0u90q1066HIY53Y2LEt8KalfuSeIPW
dAUWIN2XPDNpepz3aPvL1jloKYywjbTN7tamePTBp9VRSOE5b4gQHPtOxaTs+f1lujzOf880kdqs
omVjLHl6iRMROqGvvyfErfaG1Z9yKEsbdjAIZdAE+wiXquc2Rx+f+iJ8QFAMdbED9PbhVXkaPlw7
oY+f4NznX0DbxycfzwwPX1zKA/i9Xr//vIubnsclFyGfZNnPViNLK9Q0G3Fz4IS5x5nCPvSCjkQD
Fxa4dO9iHkrx8P3xLjcZQjsSSo4mLmBKrufL30rQA02xKe9VKbdTJjc4t3jvD7FwESWpmsV8r8ZY
bDGjsfsR8295X+/oc9ptrD2uoV6wU7asi422NXY6vUZzDxOdlbe7nM3ZHgZKIGUR/lzGTYWq2MEw
WfJeNnsxhXcyo3rjjLejucbLeqlRnO8jhqJmx3FO0EQueT6RehPGVTzq8r7Z2wf5IfrkPmZ39g3r
XfsS3aUb9ZDdDY/6QeyLPerGn+69+/xQPOTX+iMNaMx2a/3qu43/KFdmf96/7z3XYn/HUAdliVLh
3uhvRyxZi8zeKVVDh9JpH0mxCeGI08Dp/U9+saqQ/CM3w8KacwV77kVl3ZyUUvdbOdxDxPtlxuPB
Qvj0p9/2ZQxyC2hq7BljPmJfXUBaWxdqZiTDPe71G40eWRat1TvzaYh/vv8yS0AYgHN+m/8ZiQv8
9UhRFMKkrhjJ2EwePbGvIu9va1tt68e1OP/iYzESoSf6QW5yFOoLkCtAC5/YPiNFVIUMn6b32NVr
4/duOklaViRzOx2xgvZdXAAvY6JYmuFOlPGLeNdMJsPvEGLcuwnAEURiBFo7Ed477sc6oY9fuXKt
r423DByUxnA7jfGw9KYlbX7fTdk+0H7ZjX8d0BBDj1cGfGsxEpiZJBaEW/xy/vlUvRNDaefDvdaH
w3XP196KxJlWluPFp3MpwLIUZwojEIq7OEiDJG+T3qrLB9GVFItREdD2zEXqge4dB3DccvLwGiOc
lczwYjZfhiXye6EFq0vl+4TAzxyisnxQXPmsKvG+8TnHRb0r9fwb9oCbgHa47++HN94UPi9WWHOh
BqrdYjuUQtHw3OJNS0Qm4ELXFOX2tYW/nVptfT19bq3spnav3x/14ignv4VFg6gLhh/I4uJ8TWXl
NlD5xgdp+h7K7Z1fHQR9QKIi+/v9kZYUe/bfrNzBK0HjkuWPxad08qQyQ2My7s175dG86R/iGzAM
/ZPPZRVutQMS6Z0pNi1d66yVz7mMRn8PPQ+qmS5aynnuXx1qQ26MultbBm197C3XpmcB3o6kdXVq
wjhQ/y/DzRgN7sfUeZZhqNv10hgCxbgPHHUb9U94CR2SfrylqhTrJVnSf+dX/4uM4eXdXg22+IK2
xEZPFi+D3TrKN83/8Kc/f1bJzf9jk8PTWXw2XRSNIVX8ecveb3dtPtn4JqIufn+URcLN4qDOTcDO
X7hXXyjyZraM1NM8eMiwhtpnZf0tT+LkKhqlsX9/pOW5xUiMQgBO8si5IhaXaE6NP53CST6gIpL3
ITwkrwuNNahuua849WEMGziC6LN24gXKf7XiAm2cmYhj9hgqBnZ2oWN8mrpC+0uG9KYv1eTb+y+1
PK8YbrbXxEqP1Y351fzSr4Yzqy4KJ8wqH4G24aeEj31qbMBLvLHWP/aFRnOsle38xguSpr58LvJy
IrTzEYsynMqo7OpHw0joOqj111YwqTQ2FbdlJ1bW4MXq4PWIM6nTGhg6gZydD1bnOb0V/Kp+bDiO
TaMfN5GJl7Rr3b4/jRdrg8sGkpYF3Y8/ubrPx/HjAuqlUdePbZLfyvY2Vd3D/2+ExW7CZC6K6ZhT
P5YCcpn66GTxyuHzxlzNKgaWsQ5wxWydv0ORd0LvgqZ+FARvinqj19eKXDM+WNYyZ4Dl9ShLW4ZU
qyffjRnF/Fw8CnUzneJ8q9Qb91nicrZJftLoKF8rIF8c44tBF7EpDlZjDjZfP8LTRVenaDufGhcc
trX74o3txN7FNAlmKX9b3oq1q5S1M6+3nEa09pA/mb7S054t3PSYQymNVm767sf7K2N5/88zSoHL
5bgm6tBfamqvtnAYaAkGQlP16PwXdd+15DiObfsr9wc4QW9eSUpKpZFJV1n5wihLAgQN6EDi6+9i
9pypFKQrRp15ug8d3R0dXVsggI1t1l5rikxohuwsetOCUyOF2GDULspJXjIH8ANoNWaGZXAmnB4T
VyYA5DlOgw10bupDKsNgbd3Ju/wh3chNvrVug1v5rv0UAK7/qr5cX+ule/bZuOI87KbAUMUA4zqG
OK3qAJrV+LqFSzsI5BsgFjPZcHBWf0oqMQwFLOA9iTMH7DIgV7VSh8BzyF0yle9VSRac8IVL4cwu
CoMAII1B+Us5nyjo+eZgaWI/GkbM5HAAnAp6e21sQG9sMAVKh/a6yd9HPV+5VRAK4WBiZHt95ef3
30GdHVUZkBiBL0od1MJkyDBBaV3uDaOMPCiYdOPWCRYO66Wl4sXBUCDgYKCwPItWG38k+PTT3jBD
qDEGRmRbofnDfxt3IuTfh9fmpVzqIZw/OVjZJ5vKqWmNHPQ3IsXKMF/TgOmgwGBsicKHs4RVmg//
5+wepWaMlqC8gkgVh0ftDHJJUNGsDbkv4GggrcXDwo/Nn977AN2sIm7vrRe5RG12fidObc77+un+
J6A2SXN9khDrAB56/FJ3S8TOH3nutWUpz5tloCvPADnZWygVWXf8YQy11RAhX7zTtlpMtmNINpMI
SRWSbbMpfmeb4NkvF67m0kKVJ7Bt6xRJwij3QUZuzfEGwNSF1PQjwD5b6FwimaFmmHdQLqI0vbzH
BLbcT7c6Jr431Wv2c2i2WQVwdSg27Ml/2hkr7aj/SPpQO2pHumte82ceBysIQd71C2HFWanj4zxh
xBQYP4BVzzitJaqwHncKfZ+/ouqA0ly9mql4niwt9L4upXQX7yaE1P5jTdnmvAZnNuhRYO338NOx
tg7fBC2AfaGd4g0LAayYbiqyThYSEZWqCTEBTvAnu8rGWplv95aA3eI3eXTW2dqO86178O6yJ3Kf
3Uke6l/Ghat67udnmwGmMxD6YmJciXaAG8+mVINN/bft3efDTbFl1hMea2vBkAq++VgdUOBAa+JU
zdMZp/ez506FV8ud9uNbtybfvGf5I7irHvM0JHf6y9TEGF4A25kLvPvbEif6pSszj2ehZYMyCGhd
T207WhIEZEqmvTTdcNQiUy5FjWcF/XnzPptQNs+zWe0BjDbt9VsnBhnwevpd35f35qa9Lbd0a2/y
G26vrF1JtwTCkgtB69IClQB/EllhFk0m90wyLaxHbc17tsS8d9EImHHn4BhVD1XswGdgIC2hPbDX
bFwHaDS3fCGuufT2zkzS/2NBWYZWgKKhZvA7bfMqSX7HJu+GF/rN9Rf+wjuIShFYdhDdoMqocnkT
0oOJZHbjfbALpnUvvjTlCiMH163MG6740BmajGcQ6RCQ6Mp5lz6nFZ0SuUtTezel656+gIP7OMn7
QLNX122dB6NztARMFnqFYJZS8y5f0smgQensTBqARTd7GYOtTu6CJEGDEqLWXRnLYankcMFPAv0D
ZMLMlmyhlaXsFp/yrqG870FKYtzUUm4nqEkkvva717aT162Kzl2xslwPzffB9GOw0yDTWSL2PN9M
tNAAyoW+A3CmZ+OPbmYBPpjr4w5DttOdOXlr1P55RHj73PraUtti7oqf7uqsNoBGyqw5MLfDlJex
BimMJkYz3SdIRcOxs1cV2FU6Vm59lmwy1KumhII+Ltv66ePQ9BDKWII/n10SdHSAuASQEc8hBouV
zCMZKNqhqR3sCPdxB+0anROHp2s7T8lCQ/iiKeBffODeAcNTKZisko+CIFjfJY50VoyB81JvE2jX
V23+t0cYmfbH+KaHpjoY8JTrwsZOJ32qT3shoTaOTtCY/SLjC/iL7/VigFrkPusWWgxnt2Y2Oef5
M7oHHTLFZdvcMhsACaZ9y8Gj45Q3Y2DExLYOqKBEk9ltp1ZupFgS5ZmvxYljmKv+85TiXNnCGL6y
f5Bb8tgYiGY/mNyMJm0Y7gKWyNWYZWZIqb4DKYaxHdypWl/3EhcOLyyj7IDhgVliSgVHoOMFgCPj
LSznm4p4Nw4UyDQDaXnqZN/R2FmlVF8P4A51zM2Q+EboAsB8/UdcWD2+KZ6PAOcGFA7qPrfNOGUe
b/a51HTQ7hR2vmJtUAOoGbQ/IWEJrcmuNg6D0SxVJRQVUpxhyATNc60gyAXPMLJMJQwYMr3PWd/s
G0cjWRi4GttUXh7sHa8qHwygQu+8IJPQZJqKqAbENxSdxBRiYKBo4QWQ+5syQAcBDJYNJE2gLmBD
VBK0s6SiaSQxerfNG3cMvbrgm+uf7eztnX/67OLAXG7OZfHTnw5eCJk1LGn2RAT9CkgqEo+aGyzc
CBXw9vGFULhD2osmA6woX8jmtRzLABUiSgOESZ1Rr1ynf8tzatwNPsTdbSmPacmaSFDLX1G/4X/Z
o533CAzCAMgCy4S/KaGaJCUYSxO93btD3W9lw8r1KHy28DnPrz4KovMlwND4XKhU1xkAsuCDzGvf
tq69wuxh8U0kZRC50ySecpb3YKXpyY0/MLGruM0er+/mpUuAewgwI9zO3BQ43c3GFrzrgXndC2rb
G7fkGDyrBmtToxln1IKu3QEIUc3Wpui64fkPVnwP3Pk8PwLT2G3lGPlaApamXLi7vEMHpw8svjFb
0UcJzn2kUd26afLgx1/axFQEOE2AOsWD6eL+nS62QFfLyLzUwq37rmkPRCQRxh5jg72K9O8Yt3HD
FVvK+kZRFlpfJ+Y+gJ5t7tt3gWzvKm+pyX/2GT/MzJ1GECCBkVw5pJVMfaOHasjedkL3V4pq4xQa
D/2X6x/u7PVVrCinBBzeXadTRE0DH2+qyovIcJulciG5PjuLsBLAIwIfAkIUlFBPtwe5UZ7oEsQZ
olm78maybscGN39lVIduSV/kLFhD0RLod6ScGOWx8fqd2tK6ienMG7GiN4w0OGwFeiJre/2rnV3t
2QZYyNGQBYIRkMhTGwaY9toOH26f2cEUJm3+kkP92gemRNptlBgVyOgmc1s2aXzd8PnzempZhZeg
ONQbMuA68iNMuPQVuUGcFGnyR1OQx0r3wOXQxqarrTpgbns9xoTJAt32/P1Orvf8CwB+BuJnpmFV
Ixq87n6ejrWxDzy29rR0lQVfJozH98WxS62Fl/w8/p+tzV56pj3BuK2ymw2CU2jFcGPPRiMWnrup
KVu1mRmLjr7a41vCzLesenIw8i20PJQ9qJMqthDUXDpSCOBAlYG2k/GhEPy57FcWRpVTsHftIfYc
t+27VZDQa3/q7RItx6VzBZwGIig4LIxhKmGbzAOfNk1j7K0nChHJ5p2Tu+onSx65vQfE5/pZurQq
QGUN5DN4hdGaPD3ERDemNs8Naw/uy0dP6negZXzomuKtyb2F+3LBy4C67Y8pZRdHSkYSjKaFXo35
CFqQdd+NUC5fIri+dDTnpAUgZUQy+IanK+IFWBkglwjPDJqECPPXb8kAQoLO7l+tXNxwSMgtfMPz
kgxyU0R5Oj7fPAyu5qdQ9u1BcMK7vQ7G0Tc2GV04NBD+s8xsitKiaLZwh7+YnnsrL7erlSihI58N
9yAPqsJEx1OVkCKWFeEPE3QcHuq8/QHqULIhTjt8ub7h58U/0KYB3KHjUfmAJSo7DoJQ00g61uGV
hJy67ZdfedDVq6qDrmTawCXbCEXvBozyhpne6Svm1cNq4rIHDw34M3pQ1oVFDzKtigXm+vqPO9+7
meEPzwQIqBA1uErLv8HzIOqCIVoafAxadPSegggoHpxRrixXg5AprRfSwQ8A7KkrQzVtVjAEUBOQ
dnWCIMhMKMDNeFdM2njvqd9nP0XesadJgAM9RCVevI+FFVSRlEXxteqJ5YYd1XKUhdG/eRq5T3a+
ZpdtWAFN2oQTSLdecka195rrRoG0xwMuWJsC8m4RQ9ahwCEJwjQxzSPNOh3QyMyUt4J2ztGuTa2N
GkgF+yC9YBkFU1eePPtgO8EfPJoSfKuu0+5KrUY50zBI/hXV84mGua957zY1xTE3phzEU3Uvvk+t
i87uUNDiWUdZG3hd5g6vAI8U34XomyEseZHuR4F2xsKNUL0KWrIAVOABnqW2MS+gREd6nbZAjrh8
D9cdp+NqMsHSlHURlOquHxjVp6iGlMsuNF20Foeh3tdBrYahL7YPknFhOfPP/XxEVCvKlSlR56mG
ElYcHRhasFZUbbXwpqtfDAUC1O7wxmH0COShaqkQdCxGVxp02LOC7tIM9LYkoCAdhqpJkaO6dv2z
qQtCqxVIR9wyaA6Ank3lGaAlIGw1G4Y9yVDZmfS6jVofeP/rVs4eMpRXUWBBfoUJQdCyKJ9tcN1x
MDQCkEY2rJpWZOHQeY8dF6AbtMJpkGhH+mUEcqi/PBXIs2AY5PZgYZ0HW5VEwBfu2FW8QHJpu2HV
lKHHSTj4C8tTz96HFYABUN7A58TzefrQIJ8DiM0qUeTQhtjs975BwgoInusf8XyrsJZPVpQTTkmC
uTu3QppKGSj0guQLeg9L0kjqHDDaw7Ayp4iwhBRKrSH3jhR65lPkiV0SM+rteSXDrvuFPm6Uyxqq
IfZNHQj4LpnhxZpCyxpH/BdxU2tLV+H82CD2QfcY7Tf8LrSLTr/rVDAIB9hJdhg1FpWBC47eOpY5
IFJmFyWOvebdEfOHC1fi7OnB8AuEcEF+DaQ+mBrNU6s2xDomtI7IAdLiTrAm460DLiV7W3z52/3E
04bSw4wKnwu8yn7aRdMaZqmRAzM6ba1D4j0sHHOp9HdWX0GGhfRnVqJCDXcGOJ4uJ3WZRxiGCfeY
cx1DOzcNoHzEtB7mYVMBdmC8WzbKO+23dkLGQqp6CVinHlz8go/GByI+HRUwVcK1FIRDwdTo9gOg
12BsKgSYtYtqIahcsqL4GIj5Ad9c6d1+DDCRXQDg72EiZ+FsXDLi2DONJygQEZArZ2MUGLocUcPd
W6mLZzPXy/pFg/70+vrRUN+A+YvhsQS5IOiCMYyvmPEQ9PgV+IhxCb1yjeHzBrooWhNjPp+secv5
ggM7WxZCLNCfIeQB1cXc1Tk9I1ZtU6e0DL5P3QGu+Td3Xq4vaD7LyrsJA0Ar4yDMRDLKTUZs7lb6
gEln5qVhQBDHoEWUvf53RpSTPjYlTgAo1PcEQ/iUfxHyiXtLRAmXP9WflShbA23yBqSViACM6h2c
bSGRU3h9GarXQ4xx8q2UN6vgmQtic4vvQdQ6bos2tHFRKbrUYdKt/lJOHoUYxdq83k8YFoi8+gwg
K74vrOdZCaESdyhgLFwb1aWqRhRXZ9RQLqDz9tc/sB655Ta44ZGhL5hZ2hvFBcxSMB1GkkAFM3y3
ADgkSynC0jGe1/npY1kE86sQ7eN7qFGGWnHwnGfD/319+5dsKHcRQ90FoQw20gl4YP+bVbw6/ULF
e8nGfAQ/rYNUrvTkgCNGC4yaGYBmQQhysR29sB0q4FTIlrZ1gJUMPsHAfBZye4kO/sxRnp5eFb7H
Wiyi5ibfewa94Z7AWMJemGA5rr9f35WLJxiv5yzgivlQFeqpd6DAchpce6QWKx+9Gke8e5O18oLH
5C+JX/+5kp9sKbfFJxi/LKs5lWmCqPfujeHFLbL4+oIuHoFPRpS70mg6YcKc/RjYLZl1o/taZPxv
0j/MBvz5bMqF6UQeNO2HFTOLalBdt5oZwnTUl39/pAGgRHsDhUg0yy1lPa5mNkGr6XD+bh3ZUHZA
vhxCaun6V7vgm1FMApoICe3MAay8Y7xvaVI3Ld9bATrGSK5BEQ3RulBY6KpG/lK6eWGTYA4ROTBx
KEqcteDA1Id+vMDx5l/BQxXmVg71lfX1NZ0VVT+S2k9W1PM2OoyhGMT3EEScM5ddfciPdAp1CCIP
If8hH7KjuZR4Xlwa2IDmSAodDXUaOe+IqZlZj/0KWJwk4pfbD7HNyoXy9EUzn+oPynPt+aiQoxOB
wIN+G4H1Ytou739e/4AXnNBJjUN5sE3byDtHgw2aMIghHxvjpe3Aa12whcjg8k59Wo1ynaAYLYau
hbsTIDYw0c4LpT8+NMJ8q1gaW5WPLl6/QUP60YGqDAvo7eBZm8FMFx7apRUrb5RX5SiritlD0Q6a
oGZsdZhe182Nv6iffZaQfpzOT2tW3irDzysDIyp832ag/IvLJOye20fvJn9JWGQVMfpgVRFV6+Qv
qStnN/x5W1XN6dzQWA5eZXhIyuKOJeEwHa8fnPPcTDGhRqw95EdQt+B7kB0Eb70Mje85D/MOM2dx
kK4LZ+EALeybqv+eGkY1BYBC7K3RifPpwSQ54KXlutP+V57rz66p0Evi5PCeBJaIyVc2ueX5sDby
1+vfb+FyB3MA8imMKYo+bdqPHYJYpdPfQXxkqy+pqFx4+U+OgeIdE6017crCHumF2BhDE0o3XZm9
CLV81xjp5vqSLj4wn77bvIOflmTUDdGc+bsNIC0f8wQY4E0tqziwX6BLBX2EBLChpZxm6VgobmWQ
/2MUOHa4lX0mXvzxi2wXhi3Utu8/Fwo9s5lTaO7Hnq4Nwrdl2XcIz7uyWueOHqIUHboAOXsBNG+7
atfLL9e/5mWLkPJDHo2/1PNeoU/HCybxftZBnFB6X5dTVJbgj3T8R5BbR7xbAhudAcf/WeUfm8pr
0KUkEG6GXLq0tUhYb2AFjn1rAC05WVcViBfMrRFAhuPWWhxiPdtHTHsCmQgSXHSeUFpSHrus8lzW
mpqz6+qvFoPWEaZyQcsXA1u/+ssPq1hSFhkE1LdFkbq7Rj8kXN9aLRZIkap25KWDjgbaC+vrFlVC
ePji08Upl92aXOEaCUzam9i8bV9NGaFnNoJFpQ0BJAm9m3RVROjIvDq3k/voY2zojsRL/YyzDt/H
zwCAByM0kAQCL9jpIeZaKdkg8TPIa/tN/G7iZts+Nk/p0XusV+xbv+2fqgOMo4UWL7a/L27wJ+PK
ezGNQiauCePug0DJHPwhRmjRCDokw10bF4dxw16qMhx/LdGHnJ/q+evP2NtZ4NMEgul02blVWD4k
rNzd2MTDEAZZPHVxo61It0q60InNB3fhiJ35XcWi8u7rbIIcYQWLfAqOZvlsSIjMp0PcJK8SgirX
T9fZS3JqTG036kGZ8aydzzOmwMBg6Xs8HgN9wbkvWVG2j2myTJocS6payMaDZROtu8r4cX0pZz5P
WYriBASQyVbhzgc0KzYm2IH7MrixmnEFmcLY5U0Ilb4FDN/FYwnEOQ4GSF/QOz09HD6XDfpiibNj
fhIWbIycPNbYbbY05HX5+/2xo7gAwpg5SOk7O5Ji7Mna1frG5AsJw9Ja5t/w6QEWFZNGWwXwodUz
K/oY9KyhjwGr0llwaOeB7cdG/VnN/Es+WZKJblUt+mU7SDrox+BH91TqIbk3t+x7/0NAOjL0i7Bf
imqXvqHy1kNBYtQb9MF3ZbvKGhFCYgECHi/Xz+CSEcVbWNxIKYjCnZ2tBSufkDUtfrXUXF238v9w
Sn++oOIiNB0wHAh9OLu2XA32Xquj4Jv/E5mP+0XT456s3XrhBl8/HaaueP+qBYIbqYCz49XGCu4Y
VFcwcACiwesrWzKjOAo51XbGUmySk9YRGCiBAn4rx9gMlrh1z8LNkzN41uvSMYZFrQkbBV5Lkobw
R/Ng+AacJboWZVX03y1L8ROdrulV7uPrdfaPxLVva/4d2X8kGiu+bug8UQaKyUe8Bz5azA2dTWYX
dumVbTs6uxHze3SIiscRHGUh+RkMsRs+sc3SJN3sek4aHLPBeX4f8yBodKvjXvYEGHmD3vAusCD1
Avpf3N3ra7pwp2Bh7hPiBQblonLYA2DFoYwFC3rGE1TsWLueKpDyebmz9PQumFJjHK1wBzvDkNGu
cGlU8hU1m8giv/+r9ag4Bx9CPIQDw7LTzSrMoXPrtnVUeEsnfGktynNoUuCarAFr8TwR2Wg86ORb
NSwNyFw+cAC6oKU7Dxqq5Sw3kAUoz3VnZzwVu5mzH0wRyObt2IGuch02PISGL6hy/jff8I9Vxc9W
ctIrsBw7u2qGJj13zpu7RMN3Ke7GuftjQzl38wCU9KAwsQNS7d6BuvGqfPJ2Wdw8sbUft/Hwm35z
NlZUrM3vehcGX6vv1c1/tUwV5WongFcYfHJ2k9EjPw1ipKaserlu5PIN/s86Vbm1yuBJXiZYp9Be
pwzK4V//7s93cHV95KCAPM/E/SpNNsQrko6kvD+0VLIYw4K/tFFfmjM8263ZOcy4Q3DBAYZ4BkXx
ARg0WGsMh1wr9TH2x0R7t8bSfW7R6NvbZskplKL75gtlBcqhhd23yBHHVLxmfc8jCSxzERJhAGA+
MVO8G27tjBGAGCkLa8y0frFqAmGkESXrKSxAs1WGhdZ2GmbuebcQyaoZwLwW4H1ND5cK8A+V0iPo
rbpLoSd1yKBw+DyUfAhpwwvUM70sKiH8PZN5LtwoNXr+sAn6ELwas26O+sBbrC8qHljdAR59+GUI
KiLgYElYClBPOtBm+prrw8toOdvrp0N1U7A7E03P+gkQsgE952kwCJOOwXVdHKrAyO+qStZR3TFI
8iQkW4hhLnzW+YviDIKbEfmcElxMDIhKIR1xSHxwjmbJ8EvDlYJu03NnyYekZ8NfPvvz2j4bVFww
dUDDyy1PHNA9yVaCac9B4YrQnDCM1bbJXyYjsIZFgeF01kDSQXd0+iUNv3Zpqo/iECSZGeVTQx/d
RLxWzEt+ts2wxFqihmqzOTAcAZ8Ne8BQKC4Yz4vpsrQUB8cDL5A19V2cggYuKqo8ibWK+wu7dxb0
YogOQDrgVIFpQ3NIBZuljtPWmeZbB+b9Jlb66IDBM6/tm1xH5JaY8ej4d6YoHiiv723oBF0/p2f3
Axg6tL3AIQKECpif53P8KWkJGt/RKObsDtZE30e7TbeTnnaRKLvXoLYgAVpnXkjrJQ6ms0EHrPrE
7rwNn+yKxBVsGi2smhpfxsleZ451JzQTE6l1KKsubAHGbdpkS4UBEOxoYRSnXPAN6gsBXS+QPgDF
AlEkMKiqKJmG+bpGpOcenFz348pyylC001Jj7KIVHBoULG0Erx9f4tNKDexuMw+pHaDywzdlYUFU
JscEx/V9PKP2m2l10fPDLChYtx1oZJ5+UM+vrL7qNXIcR6g3moXv0ygRib6Hvl1Zhbwo3W8lbTHa
wEgF5T3GOsj41V5ZP6fgyDxC/nHc0Knbpm2Vr2Wq81tJNfrPE/BXbOsfXORt9bs7pVb/oEv/w7v+
/x0nO7zgfzgDZ3L4f1O5774VoHJfN7/KH9n/OSDFOGdhx//5Dwu7BlWPf0GdayaDmuXePnz5PzTs
SATsf819BCRBOjT9PjC3/+Zh17x/gR8LNIcYWPJQ1IO41H+I2DXT+9esdo5JJuQY+Dsqff9DTD//
mrQqwWn/D1H9v//9Mzf6x/jPn7xoxvoiGQIo9uM8A6yhRI8dHY2OAG74IEifrDnCk7tOUEBkB1zP
vBHDQz92YmUYUIQF1Za87cuqXJl6zmLR+DykTj3GyHVAeGNn+lpzbRL2khW33NV5OGakfyaFq8W0
lK/N2L/wiXwTdOyfoUBib3QHSZ+mYVjh02ZcWJbSuMOy4AfwTmOM0p2ludRpSgGJsQp3YXxgtfS3
4D/U32sUbECRpW0+fqiObCNtSXawXTIh0a2W5toUmmX8BPwCG8orcEXIckGWfXqBXeIG1KoN/UFm
w/rN51N5wOw8rW6GXFuVfjOujTHRM2jlmOmbkdCsjgY/6b7o0qiOVJQVsF7uZIuwqwJ5U+QAUYcg
HC3feugz/wBFT7GnVt7fCqv1INKpO3Q7WgLojUzSLUYP7Pum4VUVsgoaIGHX07ENecvAQGyyAJJK
nUY9OOGl0ohSNvtYN7wwhuzAdTyTrynhS8OzfjJ4Mz4UTmA9srTjEmJhgdaHld3y3wbJQLgyMCbW
cH0AHY0isW9HB8P8Jg9CA6gkINCmgn6FiqY1LDwRSh44/zrcJ1xH8DpC6ADM9qe7QnNCAyYM84GC
u+VbyTLGMBuWQ2CGT/ZXjB050ypvrHRP03q8ZQNo6yLbRPsV2S802TWkxXC+Ik8WgCunr8r8uzzI
uOGUYE4Rwa2aQrWkDdy8acVDQ+h7N7e+Bn8ZHTuXv05uO/wJ5uKw/n8kPuGpPr/SQ+KkmHPn8kFH
8hE1jUAwBKmmUHeyp5zz7hZhhfxlZKa2yqQOrGnBtGZd1F3xXLAqJZELWRoX32KgodSnZIjBggce
5sLSNlYnB0SoJccASeDRnQsu0Ngypg4UzaV/LKCJVUagV/w2ORUIMMZsAmiyNYj9ZI9+8e4VzTtx
0LlZZQS09ZjSnPXsyiYWUO7OQ4DrqRm3noDh3OU/cfDyGM8wWwqgLpxfuA24XgzAIdxHB+n0GzVS
mBXNRv0B72/3ZuaTPWthl06DH2tpkVaRdp2gfWa3tHYjT/bek5vxArQbkOgKYvFcRlZD2c8FjzYf
zNOtA+c9Tgcm/pGcYirs9Ge1bdvlog6mh7IGNbOWSPMhn9wiTkyr3xZCl5GmCbGV1SBepawgJkcd
72ZiefG28Etmx6X8knlEBOxGwCMDZKWEmAZESWlZazq0jCr0MBPmpOAAsLBJtLUhbI1Ib03TikLa
o9Knd2RxjRlWLT5gPjpVvcpd3KWwn0Y3vv7LTkN9tN1wtBH+gU8KME+gpRWP21msg/pZMhy9vPxW
m/hMvpPlETjMEW2O5kJGqIznfZgDYefMf/zBg65SZ2i936TQHB+Ohcnf8Arom6Z5yGgDHvRyyGPK
AxJnADPpvV3fWPobD76j1IVmnCVBE9O0UCnU/CXkj+pHZsYb1FNR4grm+SQ1/tdGBypwwtWP7Wjx
r/bIsnVBm/Lm+pc+e19RPkDgAtIJpDmITVXgm6aZTt7z1DhOOgg1h5Zpq5YXICRLEHlPAzrNemG9
116Shy14tt5pIcqlROs0JZ+/PzZ6JkczfAezxmpmJwNEQ23ZT8d+DMaN15b1Wth6u/JM3I3M83dD
4D34rUtvPEzwYVRkSB48P98V+HPDKgkAbtCtQUaJnSwRPSlJ4PzbkIB8SChjO0BfpWSdaLU7vckS
dgxKQ0R5l/gR8UcMJNgtCUVGLBQO0PSvs855zKFDH4FS1LlvEUct5RGqy//4JTgLPgJJkI+qQ7Z2
Wo5joVvsaBQG2zgpyPswiGjEfrwbHPQ4C6emd05hoykI9ZqlPVK9lmpdSQtRz+otk+rsiMmMJrTq
Vl+NugXR9qLkLwkH6zApMYgFshQQz2oCJE1WufahxLx0YM98AzhEcVDBvoWYGSw7itMac8Mey1HL
jl7dYC4KwXpcj2V3k/RWdSxpWcVpBlh9qSVlVPZfK6f72qKlODZu9yJa6R0oxkkfXDnKtcjYUpHi
/D7NFKfzaUZnAlwnH+fpU1LZayhpJR4lRyvts3hMvOYoLHnjjG56Z1CBt6fR+x2lXXAHBCFgBZCn
XvCe85H87NZN/ASMyKFW4iG5QEJw+sD4pKSZVQlw89sJevqO/minU7VC2p9s284wwqpPsp3Pvfpw
3Zlc2hqgYlAUmjm7kAudGgZlgJMWMoFh7rRrq8fxyIqcRJDwydao3bCFs2CqD9jHSkHpjTAEPL0A
4pwanBgtOruh9OgEDMiMhIotdxMnTHnhbknHp7BuG3NV9CwN5wHFqJE+2Qi9lGGvce121MU7p7Rf
Tw0vV84gyshGQTbWaWXHok6m9zYr3NgZu1e3qY116lrpAgvXxW+GKBalrVn211EDOYL55Ib05Gj2
PVlpuSVjwugbhShvaBS2HV3fovmLnJ0NF2zhqKPNz6zyxfxRT3pNMnrkmfeM8ZNhUxd+hpm47HtF
g/sqsJbwieevK8g2dR1k6MjfAkzZKompkxPJMh3c5NRpUN1IzDd9Lh8JDHYA5Q3qCOJ1IP6tHgN/
FzjVjgjS3Vddv2lQeVyZYavhy1//CucfHQOkSFV0wOPmUdL5v3+6pGXqDZlWwYcY7ehHduW9muZw
lF1mxDKplnR6lAoQ3hB8AR+tCAynIotCjHFqDtz2eddPHTmWmnRY1IAYCARTTmrqYTPK5qddGgfU
rNdSm1GizMT0LEHhsY30NpObgWjo9pjOzZBOzguauuwbPrezxB708StOj8ZMjo9JzJnSEOTLStCF
fKDgREgKBHph7YfRkC/dILJtFjD0K0pU5IvQZhWzwh4dRYp0j+SrysNdiw2XWk/CGfqdETD2w0fz
BRU7A0JEeev2dmy2pfVQApB4n7radCyZY75d39EPSm7l12McwcdmotyCno+ypZ6fVEhByvTIykmG
Cff5iqGZcVMG0oxIb1gxMgwzKnpixmmeb5JJWHdTO01vbmIEN5MwbbC65DcNH9FB7GkW60aHSQq0
dtzM80LTz8WtOT9so9ZFbWvIiMCfBmOSxHbjBmE1OHaEjPwXStTardM8+pAjfgJzcR3bdj7GnEH2
tCy7h6nJ0eTNx/pG8MJf89Jl0dQF5taEqOLG75EYLXybszuPyQZICYGjCcPGujNHmp9OO9RL9dQb
pXaY6rQPzaKt49KRZAHO8/GsqDuAPAutMEy5I3BXEvIgbY3KGIv02Hp8im2n9rZmWUFgDm9R3GD2
Kaxz3q1azZBPIKOywDBK+j2GYJ+zpJQPmGesblnAAM2262+mV7z0OVSj8c4+u9P4NRFFtpJpsdJb
Ljbc7JJNYqLmZA/YEqjn8YVH9Cz8Bu4QFGVI4aF/6qEndPrRfL2fGpwo7WC1kDSUjckOgcz+XXX9
f1btLoQL8ENzhR9MBGjBqc4x0WoUv3S3OBCCi5UMHqLadETSbpV7u+0w6JB5a7CX1bFf6A9O4xQL
749x/iLgF2CBUH8CfgMh7ulC9Q4IzHFyigOUKZ5JvUEDX0um0PtObYgRdt6q9fI7Q64CTDI303hv
8WAjxv6hzn6nJolGGiwUUBTg5+wu8YvQjgST2axIo6ZjkkMPFX2l4iDTzrqx0JMOjYmYa0ltQFig
kXuHkV39eeC8gNNpy03ZuTLSE8gD6n43rawxH2JRSfpTQ9Prdio0qCGlDug6AZZCwJX7f31W5scE
2QtGbAB+Vj0n8A42N3K7OAzAc64mARlrEgBrdv0an2VJ+CyoMKMcBzPgeJjDvk/XmOmghoEcbXHw
s6Hd5L1II2ZYbZxMvb9g6vx9hDDfHF5jJsLCPypnIhuIq1cioAdJijQ2J2C30wSE8sQzaZRb+tKO
X1jaH3sAdCsPpGlT2gwuyQ/0/3J2XruNK80WfiICzOFWWbJsyZ48N8REspljMzz9+ej/ZkQZJvYB
DBgDD9DsVF1h1VqJexSuxAYYzUMde4fQ1LaFET5mbnFKjGINYmYllEMps31nDCtXlqeg372/0NPs
bg0Z+f3pFSHLjwjbvCc8SJsGHssquRYxCtCFRbLLjNCfzGV40O0YH1G4zQo331pHSr8Y5701PPV0
qpxTEpFw+HafrQqJ4dLqo6swzXFvO1X1wR9K59ExulMIjR/cgbrx2JlKC0REa4GcDt1TminBOZM1
ADkFVenTEFfaIVBJTWQ+NPJKMQSPXhOJc6P5H99frvtwAxYmCCxgN6Fhj1LG7ffmhe0bBrm9az3S
R8sOgg2XkbXJ4IhbB0k27mpHueRuvtTr/IbxJHdB5maiECJ5YEw2/J8b4SRZx/mAtYK84rDrIGKT
rjl+klL/rbrB+KXRUMw2KtVYR57wkWKw0gV3+v7g8gXTSUEOmRrf3OvQy57+CzmGV6+uX7Ki0q80
YUI3lGXZwirf5bthqOFhJapjtlNLx+xODlHUlUWbM1SfHyIH7gjFjY3HVsnrByetnwpoO55C2W4K
2CWhSdwEFYg/6ghP7QC94H/ec02FLYFIQiP2egXH/LPyeufYY2sM4mqgz0q3fFw/uXZsPevu+FVU
9aGys/SDmibRQmPLtKOzq6khWjyh43HxwMnf7jikCmXp6HV01XzL2is2bReeLr3N+7O7N3/s5pRe
IC0GmOg1ovlndmBP/TE2svAaVb08elHQrUk/FtvRNj/U2rAgyPDGGcKym9T4ScOSYZr+/s9oZmnH
HX060VUpvY9JVsW7YSStSiKhO74/r/unnjDZpbQOrBHynHlpotLLrq+hybrKTvudNzRVa75efYY2
+FcyNOpv4E5Lwh1vTY5B4fzU4D2C0ON2cnkpUr2LoF7RIkM520b9OYCZ95DY6p/35/bGnpHop84K
5wUBzLzlKcx7Oda8zZdS6HJXJI19sAXtGXpXPAygpxYuwBvR0pQz52zgokxghdl11IrEJ9eka5cx
zJxHS9eqnRuK8YmiFwkPS9CsGclDGDvjmeKdeyopYX312mJTidI5VqGvH6rAGimxVE7wq22aft8W
/V8j7OMXACX1Oh1jsQDYeWP/MVXTIcOF8NiV283QQ2hxbVrsLlXlmJtCFtGzkpvnxsHZzCqlphED
Tsv39+XNhQIBQe2cnCX509mVHXxRZE1b6hcrzvZAWE5N/TFu/xqK/geH6tCE8EQP/spMUySQvWYV
BXA85ifT39dZuoot+ckdFQ8bY69NXztEXbtgU+5XBWNCRmQCFjk0ts9WJfUhaYKdK7jquXptW++l
7lTjqdTds6lW6UuXleGCe3VvxaY4leswBRdkdGdnpyhqxGpLP7iSSItWuZe50K9r7f79lb9PXUOh
8M8w87RDhsff5bYTXO1yp1fNJvaSk7S8aE0R86udjF9Ht9mngXKuzP4nGiJLVZzFD5itrDWIwBDS
C66cjp3SgRuyhKeuCAp3baHvpBc/Kon3NfVPPp2eqTcuKWfcGwXcEk47VBLYLnIwtwe+88vYlEaO
9SkNiLTgpUyH9q8WoBCe1l/eX+7XZOPt2zQlel4lBCja3NX1ksaIhNDV4GqU0Yuq4YQlBYTnQ5bq
NH4Y+c4couovkUvwMCWjv2lq6T40pp0dzBpTHKNMCAGh6Z3rIVD/Rk1ho6eUKHa0KtzyT1H75Njb
sfxMfqGrITcM9ooTQ3Nomn36oHhhGG98iCM3UB9GWxHosNj1yfAYuaG3060hftLdpNj5MrV/GkqZ
rJti8L9CdOafXTZpwdS8tffcKPQjqC/Caj53V3yjbL24EOLagoo62en4BzxbefJ1ZWdIvT1ZjiQB
PwoyW06Qb6lna58Ko1jIEN/7phRZCasJsZHBQeP09gA0qknCt9LCq8UxhNY8/uuNpdjLqovPRDnl
Rmva32nSqH/fPwxvjIsDASTImWQuefpux9UhzwyyWgbXAPnYVYSj/5y3iEb4g35VceKOPQThhyxq
nAXC5zeyrdTxSDcSt+FSUNq9HTlXABeX1BSuqk7tDnDj38ZPo01q6EmxLgM6hIqk809eoXxW+8Z7
HvRB34PIBifRhOHWqgXwoMK8RK7z/P6avOHBklfEvpIKhfYWgqrbTxMKtMzkiLxL5Ok/CnIh6+KL
DjoAKD2S03Eff7Cb+NzaRJudnp5aJ/5TQ/H6OMTBUu/wGxZ4yriQ6kTFDKD4tH//+Fw5zeyVjc4t
Yolx/8PLqeOqzhgvnIJ754fCIU8Lzg+5b21eC8oTQdIXfatLmrcXmYT9uY68at/JyhYLT8objxh6
lkSrpHAxdHMsrp6NhrD1zr+kpNu2sSejXVAG2ap0bLkpjVyuk0Jf4kl8I3fEBWf1JuU5NCfmO5qV
urArOsPo2IcwcGVWprWuc9j8clN8AxDsrFJph/ukHTC/Uab7G9pqn43RDQ+wFZVwplaOt66bQjlp
qoM4VOGqf+vW/Lxw8iY7PzPNIPfIzXAT4eZTZw/u2CmlHNXUvQSdnR5yvbSBK4/Ruqn09gsG5Eem
GcW5bwb1xFe5R7dEVjpqw18L3zGNc/sdkyqGSTEE35FSwPRe/XPsvJi2oqb0i2s7ZsUXGzaYIwFk
hCtWdZuBAu/GJlg76Lb/STGHbivx4zdy6NeF0mebtBi2eh9Z506BfrYZE7HrC2TbsqFXHpIkXCL5
mr7m5mvJPuAtAluF19mFtPT2azWLrHmOMbmqZd+u1b4i899En7xx9Nb96P3nI8xw0O1jp3HGcKxn
ixMTKgCLNQJC6DYCxTimu15xy41bZcnODrN6w6ObLNjLO0MwDQq6GiNAK4Iz9xAqjrADZ2Rw7cjE
rMlNJyiUpMPCM/Ram58t5XQrp0QBXPxoxNwuJXErrHxq4V3iOtqTJiGtna3gTFi17dET0BYExiYN
9l37J5EPuXLsY/Ui5Sc9z6mzFA9KH28C+IF60e3zMtpZxScEZlemkPw2Fz72DjeF68KdxuvFeNlA
lGYJnSpD66xMc+XSUDjYOqmEpLyK9lMc9BEYXXxIRKtshsp7cYbaOskUXuYs8aldqb2akepXnYMA
135cuD13Ng6tIraL3SJehmV89l1E5HHXD0Nwbamm74LKF4eAIOlIqwF8znZ8MAuqwYQMwZOrRtEe
ZZduY3Zhu2+AUQWrxnVb6H1ZtGYQfwKqkc+gwcb9+595d2tM3reJlIJE7ZSwmU7cP3fcDIqq0UJN
fxkoze/S7GcAdaoxZqC7u3Tz/lj3T+rUCc4wbBbePAmi2WDxGOMtEscVimtfqty8OKJHYzSSuI1B
4ZxCu9YfJn/XzN3oAbYMlV5n9afRCliyqTfu3v+g+2gPMk0eOuSkNB3E7BwC4I6thwuie9fWrL19
39Yj/AVqQJIS8NBLCzXHYyW9b4i+6/vOpf/fyUtd2dCKyR6WfbqHDtaHcbasP7pAgn4VpUI2mIau
qtwabeCvBs/9C2gZuvf3v/xu2/hwUojUYPDitbsw1YzRONNU37yOYbcde+GsFT1/pkDHc0EB6L8P
BnKTghxOyDTg7baBx6LbqrLMaxrHw9m2smztZ1QbG1Q1DpA/6Avj3Vk5JkfyxUTTjFvKWbkdr8k4
gGnXMjlU6laFDhGYI9UlK/fmKJxCBM85icD2bkdJU7so3co2r1Cs9WtZlABwPKNcSCi8ZqlubCkW
gAwgz6iK6COZpdthgEtHUDf2zjXVdHlWlab9lMdBt2nrznpxjUydyKqIMCJnhE6fNPtWi9rR2jh6
7oZosFfWD9MHCbSuQy1+yfFQgtUYDv5fpxmcr+5Q+x+6toIDLshUu1lNXus6CcnhEMqpXbaSfeVu
dScPnpw4jT8B+gboI/q6rlZQ1tW7zM/oJFGHPEYc17PSY4Qe8CpQ+PcaJGfxwwvloVBJ4649v6Lh
dwz0sFiVNsTd60gm+oYCic8DCAQzRv/NyTWl2RZxr+18MwH7XgSiD1bSSWh74tkKFu7w3U3gpaIJ
EEQgYTmCrDPfmKhlDNvCU6+myMS2BgcM+15t8lVJvDEoNCwcztd+6psNBVePbNkEv8RZhrX2dkOb
1Iplk6B5q0n15DrfNGl8b1r3LMIEmHK1CqJT6X7Pw+GlS+KVBs67jJKDASGN761JmG51oznoCB0p
zp+6/ZuYfygKUyvWqQuLVVEmu4aqsvCVTaI/G9QoIDN4KCgkZSTtUuWTK4cGjn/tGRbIXa5lWzVR
Nk23UB+/CwamWU58LkDVSRzO+zNanPdO7QqEKQdJpK9X9bkPyuS3GOXH963LmyPRKvG/wgil3dv1
7AIjlG5ojhcZOcMXitwPHOrsODZNsn1/pPtok0mRUJ6UrmiRuGuhAhGo+bZXjpfc6l9Ebf6qk+TZ
tQEC5rI+CJkbK3No/ooK+USrXiVRcu14lOOw2xQuCXy1XDhM91ib6Yt4FPEjIWciJLqdfKzrQh1U
xFLD2mnWcaubx1yX4cppTD9YAZcrtpXe2/s00dxzJFNqNfapTulaMHol2zga2RJpF+6TYxT6Ju+S
aqHgfmclJ35JmiVxrflG7PLtB+YqwZ+TO9pFGb3oaLklHmBcXxc2Zprm7Z0ChcdFZmeok9AaeTuK
7LyGJgwdmWPivp2md13M05lYxw5fdNWEvvutzb2rkXv6wU5Ev/ZHFYwcDSp7W4R0qzZF6zzK0P/d
hRMiSoiQrYy1eCUVM104Rq8IlNnXUjmkA4onETyyO3Nj4sgsNDNU2otj8wpKLxJ7xxTWLoX8sCTy
qJOTZynDo0ClY1WYtbongoesPoPZ2g+M6ppAH7VPjcrGSoGl0/oMgo2qQhpEq9phHRbwbIxam64l
BfYV6ojBXraO4qyMIGNKuUnaTE1g6DXzdO8Z487L0vpXrNeoQgMF8Y+l5QebrBmafeYlGXXXjnag
wRE70gj6kXPebcMmqjb9oIsTxcc/6SDavSyM5oMYOneHJOGzO2geB7HQxPeuV71LU+T5joJ+v/Wl
9cSrfa6NyNu3CrTt7x+H16bm2QLTlALHw2vwiYd2exyKuBJqbDT9xc51XjbPaoLnAI3TLvBHgP+l
ukHS5HOtRf4T1XfnIkwTvVXVFtdqLN2LURB1tqkj9mXY1/sRaZaHpg1p6aiD/qkAX/Iw+LHzB5kT
Y0PCX10h9VsfPLKvCwf7LoJGrGZy/vkB+UO643Yi0u5jawjDDiWdTtuG6MVsOL5yX2Wa+ofT9ats
BPyUzSCbXdxX2hJSYbo384UElQ9BLHp3E2Ps7fhpSY2jRrP0okeR81lTanDPTu+e+g6PFAdk2GuR
KD+1VlB/rxWilBYar1rzu1XQukuCta+l9dnX0JgF5AqW9Al4OzN2Q2Dosi0a50IXX3RU7RKcqzta
ztnuh5fRbVXJ1zVws0XSINUe1T9SWlF/aW0yvFBwqD8a0rdXKc7hY1Sp3nMZl/nDYGTOk1Kn6SSy
Fu/oEEtXbqGmNK7b0a4ZI7m1+4DQxhvoWS3qkKp6albWUReN/X1A9OZDVhSFt3CG79ySCa0JCh3v
nFzaXek3NwJSnpXbXgyoG6E5qqMLmJtoDwJYW1dlVy1kBu7DYG+qMZOGBE0N7mauz9EBsC+QjXAv
GsyUO6fIxu8EEMGj8ArkVeJK3USV1u44/XJv9mMJtbcpf7ehk/8AhVdtsaj6WkfFaWEh7h4QEggU
wKlLgwO6j1QGaURmhsbWpYBTkR7E3D4WerfEszI9QzdHi6rJFGxTKyZMMeeYJkPLIlUXo3fx9OZR
5rryudG7E72M2s/3bdPbAxEpkkAESTEvpEZpaCUyRO0UTvnsEaLKfO34Yb0vaj1aCM3vo9NJ8Yfs
C9X21yT5tLT/xOZoyhiDqyfuRZFD+jvLIuOZGFT9ZlcI13jRGJ6TQXw1FBgd+zKfHMTU+xCog7WC
dab+rihKBDK3sA9DOqQ8LUr01c4VeaA5PZArg5QinUCW9+f9Fbp7y18bhClt6x4HHwN4+9VDm7gI
iDbuBQ0MKAdVrV7ZAp0zELiyO8fu4D0qVjZ8Gst4SU7oLuXC0BNke+qsorl4zjcncysk0ENE123H
aKt2L07vqJsO8rmqscNVPPhL2ae3Jutw1ackj2sz29vJVlYgjDhW3Au3M96MUrE3ssiCJ7YV3UW6
88KzS22pWdlhv5Rhug8tmS45dBgBQNmofMXt4H0VeWGc1+6lEYP2Qc1gbTNCeCbGys0fY9lqO1H7
3m5wK/jIA9cdN1ai5evMqAPUa0rchqCU586qKNWVg/qd7iHaZIQ9wvEytikRZBmydCMdkW3cqOfR
QmPMikKJYCqvVugPSI9YxKzbkUbOQ9OEzmtHQrDlEDS0Gw3JTtbVcFFQ7wxI5qAhFSmNRAMJlXuZ
KuaqQDlhXIGSFIdKFeIUjhCcWCPdw6brH/2sLI5RIJvHCJGzdV52prEiwSHWqdsPa7tVjY/vH17t
fkPpiZ+QQkT99KPMhSQRk9NE0sZIECqGhZiRpJcRnahHkY4oUlmNHq8blvYBn/5T2STaOmpssYEL
Rx7xFT+IRo+2IX149LG24AT8tKsfHd8UW1XTl8AK97aIbwWjAPaRxJo255bSpN0qtUiofsHs88N3
s60x0tMdjOLl/VW5f8woQkAbNGnO4PLOCXf6URTgfhrjoo1XnFVAqp3jHBq9+DjY2oLLdP9eMMAE
HOXNBKw2N7BO3uehkVjITXahfNLqxlqnslc2/3lGPM5sEql0IDhzoI/d6yZVBMW4lIOO/yVbVAzT
8GdoInrg+CAP3h/ujUmBZae0jykHgTPnGy61tEVMiTrlqHTUOZ3Wp6Tmd+3CPt1DDEnSMi94xhBJ
BB0y8zeHvOpam/jgogbBd6sNAdAPPtT9tdpEK9UuHsTQR7uxT6otFB7msx7GH96f6aufcfsSU9Ob
YCJ48OCa5rq6Sd+MnVaOxqUZ43hrpEl3GDPhXhvLfwZOMXyjI48nwary5LNW2OXaJmvfe3R+t9Fg
PFZ6+EVYQ/dIB0P7UA5dv1Ma1d0b0L3vvMKvr4GWB6twNOXRTzoSd7J+GBJz1QQVfdq1XqxdmT5E
Ma05CYDtfOuAo1lVdDBvqkCEpyjT8iXfazK0sznDyUIdgneaaHkeJFfhUFae15oXkbZQ7ztOf05y
XCwjTvRL4Ljll0rxrmSksHhUCoA1aI789v7C34UaeAP07+FqEUTTnTpLZ1oh7EJVahgXl+akY2tZ
KGnTXvmQp267gYPuR2M12Q608sUuB2PBVXnDEiElNtXdiOMBrsyewVzTI9E5hXFJQuusy0ZPVnmG
CrVZAUl+f55vXCUib88Go0X9CzDn7aOnOWJA9j53L3k3iJ+Bl30vZagunOK3LhLbiB85ERpxiCeL
+I/rpdiFqijoJlygl6bBJukUEI68fhPRIiWkOjo7isyhqcqcvZX6f8qYvp33J/rGS0RSiH4KOKtw
Na1Z7BZHiuG2Rupd0Bo46+bwpA9p+myTtV4PZZ6evYgnMUV59f1h31hfmhimfA/+9EQQczvzsamF
SbbRu+RprO0KL9C2QYHM6f9jFPQ1sPUcVjDCt6OkWirDqvW9i0Lj6TUR6tnQ+uT5/UHeiIloD+N+
T+35U71ktoRWG3h129vupUiMK1VCBFFp4DkZYVGcC9ssX4zcHB5NR36Ogl59tsLU2vm1U+8SM+uO
sRM0p9ZqFh64+4uqk1KdtGiQcnOcOVy31AZqRuCyUL0bviuybh6ikvZB38tltI7UBrIwu6M9PMIE
nRTfdBfeovtzxevqMbxB+zzrPzvalasGWqwRVZjoRp66rMs3dYP6pRE/lzXU3Vm2IWm5BG26d83p
EcCxmuotkCTMX6YkFKo7lJpzccb8axJL4GbwWeRd9ELp9oehSLlgkmbMYPTlkKUnFqbwCqMddYHZ
5scy1oK6UsYLvlm7HypL7AtvhLZq8KtHzQ52jltpD2Yk8g29CunWRQ9m04FjWFO4XxLWuseeTMAE
PHVaVCaW1nlUpCpFR4CKeW6LzNqqEY8UQvBR+j2msvJQZ0NxaTJX+616AbLAgEuGMd54fQ/UiAZy
47OpQrGj+2O6LU01vBaGQSrJ4F3/zxdTp1md78NRwfDNG3wjkVZqqeNTaqawr7aXPSZtGy5cgdcE
3u2DqeNIYsCnRwv882xvAB23kUa17BLkKRqvYYiGSySafpcOzUMYp9nGasZhm7WqvvOM9kM9ItxU
mL73d8FCvHEseS6Rk+ZgTu6gcWuHfAVePr1QtEs3aPExiMb8WJgWARAppAg6e6Uwv/vhADlw1sb7
pHaGqzDKY0v74Lc6KNxHr4DIhpivIqwZUEs+Bnqanrx2Kaq+txq4FnDsk9gBCn/PI0vBt1Yizb6M
ujL+CWr4k3KpoXpjrgbDOYR99CnR6vF7DvXVwpF4TZ7c7hZjT/TC0HpQcJ4ja5R2NKLO6+0L8g4r
ciLnpjSKVezBqKWcxvFXlf4uZf8rj9wVALVjZrcnl4TEKhvx82hnQcSmjx6dpl5J9yGyIRVAFai2
4Jf0/htd5nTpObuQLQChhYOLvMntfoZhDjYwCM2n0DX/ZlIUT2kSFBvPlOHx/aNzHxNN0QMd8JO7
Q9/lzA9Rg6hW0qKDbF6DdbBEB2HXJU6+rQFcbKfAfcEduC9eMRbMVmBv8DI9Ogdup2apDQWRJjGe
qs53SfOn5l5JBD29IrF/6ZlnnewyC1fd5O9b8aQ04YdbUiLmx8QOFWTLI2dXyVKs88hechruSMfI
9dAoTi6CAzJBhiYH8V9/CeueD0ZjXwL/CVBAUSEXP4S/QvOrkmobAe+SjO0HmWVnJND7NXw8q1j/
2Vjjsx3UD7VysF0ojz4qNB0rRb/y1KdKfxTusy1B3IYJgbixqbxuPbFA9aBw+/rQ5HupOEuH/Q3P
j5ngRSPAq+MyzAlXCe7HzOaHBFv4OawmxYKxQtEtaovnwHfjTQ1Xx9fW1uo1xFTFvi6UhQ6be5tE
JIEoKgWD11hxdrIgAdO9ILL1i90J7VwkyjPi8tu2Mx81WYL2E92n94/ya2wwv+CcKoDPgP3gF5i5
BIHW2FXYB0TDVnoyrWorKVSECMTEdb2N2xcXtL+pAElXxW4csnUbAo2082Na5p8D1V6X40vvFmvV
OoX+OTf9VaQUl6HfNnG4dhv9kBhIFqHtnjUv73/5Gw8Ja0XfFGZEBys51+Iq1dzJwtjQL4TV/VMI
uepLIPsIXZ9aW/OW8cA7MthapqLu69q0tr7QxaYeAaK//yXmGwaaBA/XgAtK7Dt/0npdZGjKpSZ0
ciO4A/MhQjixSPVrLLqtF79o0XPaRhtXCQ8l7JhcIpACw1axyi05o6sX7vRQucric6+cQE5a1edI
2VcWlHXuL6E+WdDqFVeETz7aQXkovezQOfpnkR1tVeG/BBcnqred/+RLqNXgk14FIUCIJv7l69a+
1Mdneuo/JBkyH1ZDHWRUnM9Z6z1OzAGELks9/K9cwbMTRRz8yulChoVm41t7YOdTsFpI9VJBzmQq
mP3RX9nxF6Xv1i2uj3CuQ/SRhF9NsRF5C0MgbHUO+7+j8aVHbCqQF7JpfRfuioCueTqp80w9tq7x
HYo+e+VkyTN8DpcRibLmUw63kGod3t/QN4IHyCXojCDExLQZc0lHeGMglava8WKG1ngOFR3KA6LF
a1r46U6MerKP6rx7bHM/2qtK5QNGj9NhRT91u1EsNXlwZNIew0C6S80K9yEaAAY8SSwtFGD2nIa/
k7ExFCCCL30jThGSgithd9ZBcxN3NaJLQnI3bb7jiA47nDj5q8lGsbPGSF15Xv4x99P+q6zqBSPy
luGk6EtvLSgGChevF+SfJ6Drdd+MElra8IW0U23q33BvQ3h3c+9ZpqHY2za6QEalg1Ej03xyQmOJ
ZXF6ZWanjl5TeIToRGZp7NnrLxUvsnIDfEdgxAcNmgAwAnRsPYxhuORo3Lf9T2kWknrENDAu33WM
WL6Ve7Lxh0vtDvIE3dZ5NMvkZNG29hjEEOSVHW0ySE+H3wLAtA0ooJQDK8PxgVc43WRRwqtYGKJ9
9KSu/fCUwDnoVWA/q8PoPBrCVxfelfuyOqkEjjTYJcy8Dpff7aVstVi4Zen1l1ZNT7RV9BfRUPhe
hapOPlBYqwQLvbJ7x3yu1SF8UAWFc99D6L6RcXCCH1GsdDccnuoq7S9aGrlPneVs28JpzsgXlVsi
qH0Q1PAXZGV8bRvlZ2BDzLJgat/yvGC7gLQJfIALYOR2Gmk7muDXWuMpqtINJAn+BhjPRY5Gu/YK
c2Gw+7uG10WcTB0LyJMzd2yA7rmhVZbGU6+02rpUDGdT1tWf923N/bml64dyMTaFqIcH7XZGcTRE
BVDU5OKbYXYp3fplEJ71OMbFf479p4EokZLXQg5AneXp6Hz3panXycUJlOzglfJ3lXinqBPRutPi
c4bvv6ri9D/TOAFXtygG0rwCVJbTdzs/mfuxF6lpfhGOF3w2RuubPoQfzSIGzOK57SEOc3/3/pLe
79s0JH0AxiT1ctdL59OV7aRjk1+UwLXP0P7o58ZaAkfde2oTApD4lWiDflFHv52X2hkyheUDXwfo
xzZqBpecax5tHTvVV72u9yslkfHCNb53NCZ2fhhyaFcjGJwDHh03C3zYxotLNljdnidYeakLs32q
IveHV5lnyuMaOWhjOOc+KY6F+3DfG8Be/jv89Hn/mHnhRMoYxXVxGdVqJdNnP3lUQGV1Eu3CDlks
1frop/JgAnfP25+5K0mmwR1UZR9KNGEL61OJ7x43+7E8SyS0SKt/d4vq6gUCRTLtJfSW+BrfOgnE
W7C5UbSngWr6+z8f7KlZVriDKEkYwyDd+J6+db18SSjuraNAxYX4hycQ4zq7WapKi7QVqgU0OHFw
TETI4sTZ58FNs9UQtdXVGc0lP+CNMaEuonscc+4yudlW6OVg16NtpZepvG+DfjWt+sVS0o0whm1U
+usKbudW/oRc4ikqPqSe+5JLZc3jfUII4Goa4T7rlu7EvXUGlzChjTiaAPnmmd1+zIe2iLXsEuXd
l8Z2cjIiqn0czRRWjbJYDIvvFwEEHtYZd4gaDIbtdnsLvSoFc24viTSzL3GSBLuqdMfPYtCBXOmC
3vTEjLqnuNb9Y2N6LxkX+lMmSrwhB57BygdjtvLswHhJm0wco8IZf6SeFX583yC9EapMAHoML/4R
5En2zFjkwgIIVhVQnOO8HGpH989NZ9j12rTjr73XXP2s3lU5Kb6VptjZp3JEFj0n3lh4A+43iMCW
lxOPFkwaucjbBYtcLeiSGvSiWsFOaiidsmtrr9znhUW1UMuXmNru882Mh9MxmUpq1PPCFIjDMspp
yboIiYy8npbF1mrc6DGtzF3j9to57+AVaEUfbRZWfPJnbt1BMCgURMHgTRUUc3YndWc0FFc67SUW
qrUVWa3v5WApJ7+mwyNtOuU5DHpahooGijRaer8J/gpGQliXEWj8pku9JbqcN04r8SFAKEBRHIK5
xkqM3qKaUrS5pI1uH/Bk/ZNlldmGKl3+DbCtt5VJ/+39dbg3gLwVYGKmxLMFZdbs9W2GoCtz0UsS
4YSkrhY7yPnAefb+KPc+DEil1yYR6E6pP05//8fMRiX6H1VSlRfIMmrwg2m9d7VCfR5DTyzUW9+a
0NQ/RHcuAAH2+HaoSf9mcF2/uPQCv8EH00JOqBoX3tnXksTt8Zlaf4FXYFxZtzmDFf2ghDOZ6j9F
NVVoe0iyIw7UOUste62jXLMtcutnMZj9g4RH7o/X0NJuOETYSRVn25YqwlZJ0nptW+OPHs9o1+m+
WNFCb8AlkMBSXdjpdlCk+eu/7gTnirCEhmGwn+QMb5enshtnAEDhPyFxT54mpm8vt7N631Wkb98f
6o2gDydkcihV9h6TP9uKOoXSFzhMeaHV40dDlPciKulvuzhApVy43irBch8MVaF4744TF2NTLxy8
aYh/t8lAVg/XyyZrN4khzafb9K1TZVbTPJHvVHadK4Kt8Ab3s3QTcejiXBykVdcXGRrnXCKeuLQE
8yttwOQ0WRhIjrlb5hyFJQbhiMLtnKcWzueHztXLoyiDXe9PVG9qtM0ibnVomCOxefxNtLZ/VCTt
fw3xxkuhSLSIkjLcDaH+tfez7pALrd2+v013n8jSEPiRDucY8yhPF+qfu+kFAT0jgymu0it/h11n
kXNxq6NqxfnFqADMGiJrv74/5l39bZIzI5GKj4rDya/ZoEEGFzs95dE1NczgQxd49BdZEQwyCSVP
t6f3GjrV8KAYerPuayU7Q6GermN7LCz6oIqlgGD+7L1+DsKc//NOiLZu16AFSgAkzxXXTvF+Rnrz
NTWsPbq0SHiVuVw4k9Pcbs7kNPd/BptdQWJmQbreEVezFe6DDw83SAG4ct9f4vsp0bg4lXJxbnHK
715WTQb60Etx1Rsv/egmPjEIu7yukO45aESUC0d9buJJc2gAF3FjuGkw88xMvE4+R/gZs+oC6+do
mfHRiptiHQ7K0jP55khT/YYQlZdrbuFzUyF+a3txRTzEtVYZ3F2rpJfGuCJ4jNbvL+OdoX+dF14v
qN7pSVFn8+piOjkx8XQPaM26MKKd4U7VKwGFYNf343r025ciBnVEOpxOHGdrBcNBTcddkcaPwzjQ
X0FSHDmkNY7N6v84O8/eurEtTf+VQn3nbebQ6NvAMJ2jYB3JkuMXQrZl5pz56+eh7p1pHx5DHA8K
hYKhsjZ3XnutNyCr4odKeIuazHUcpjtB/zaaWr91JZyrKyCP+3zzrcjoGUGiW/F9VM0yBJDCfL90
cuFVAzoUpRiPbjlrgadW096783dzQqFLQ8qR1yx1wPMNVKRm0+B2F9/HuabaUp8oN3EWBHYoqsUf
ko7WTlIZXvsJEoUr/rwpYdFnrYmR4YpiI8fjdtIdwRrHnXm/3KTrLgWSxzIjStyWNYMoFbpkCJP7
Cl4jxYKUMAwmof/26vrdJuVq4HnG0kLAZP35L2evjsghFMUxvg+s4C4Lg+HUkJO9roVxuovRUbv6
/2lu5emidIGxy+ZCBriD6UnFHoXmgRCp/pMQs/YswfwmZ/Lkvd3Y5b3CCJIfp06mgZbd5j+QW5Wr
ZBI55qZBs6ckeqnFGqmuPhkPWW7eJ3L7/e0WLxehgtQCA/maYQb1ej6awyJXUa+OlMFVHVxxNjU+
0p+9PSj1uHO6XmQ6CNBw7VFJdnDArjDr87bSQYNQVcgakA3Fl9vAn8iCupPZQkceu2th7ATXjMxv
Wvkoh/Jxit9l6n05fYjy+7YBcqheS2CY5Yh0aLb4sTDJTmMUH3BdCLAb6nwzU1CSKnc+++KdyWeT
3yNXucr0AfBZl/0vC26sYn2yeF6eUoxy7CRXRhedcmLXKDHdtNaqTwmKgbbedfqdJA7D9SCh8pIY
Vrez8n8zVzxyoOXy9NAIBTZzpTVdoycp4txd3Ek3a2n+OAkxnFbA2zudXvt0ft8aq4MAMAUOJ54h
m3ITMv5abeXCdCqiEMUmVAP9SWyKT28vvsutfN7KpkNlWFV6E4QzaUwTbLoiY+BgSodUoagVhHuW
4q8Vw22nVhs2qOmYCoJKP59ISUB4x2za+RQWki+0wVNlyoGTtpAKIzwBruvxi5CEt710WyT3+nid
1O/j5OOcnLTgVp6+h+ZJS+7l1Yh1dvp6cCr9HpjcKaue2/Rb21zn44+wC/EjRoDHl+Uf5vJt6ZGy
x2MAc3bTtPvgy4i8+GxdWyZ6Lh3i35+76j6cbmPr22gpmBQ0MK6P2Ps5lvSoaA/C8iSKHi9bYXzo
LPTCkoNW/7SGq1H6iGz+QDoS8w3biH4KllNquT0kR33VGfpWhJ9GIbWL5Dv19DSCwtI+G/FLUfzM
YcibgUqYcT2315L8qbLuzB4ElOwWSAkL4LeN7Arfk51o5+Jts/poAjRFxZi8POmD7fibWjxFvKVA
D/aUKHtL+ogMv/a9s6bwppajEHn4XLqCLqHelsD6bHR3jT1Hl9cwebMKeFasaEEidxS+1132y3bO
08mEzBWMp67B0DIWr5PqOGvdMxYSJIqi7IUiYOYumfZdwqlRlJ6TmUxfYfcAcWqs9JTrIV5us/az
Of1YpBdLOmYmfA7hrlefBZAVOMq+S8ubqfOT0viklvKDlj8bE9VjlDEc0nY7p8JlAANEmLcpxQ6u
3AuqryZGkTHqmXKSY/jXSvQkkDl1Ykg6vlpoxQ2a/bZi1dpOsxflXOW1TAcedDWHA+SwCcmlukDi
TJvmU68ySYnR1odpQfwy04LuoCYg8tAeHqTPsRIcurzIHtNe0d7FZVbdp+Wgvuv6PnB0oLF/fGGT
lsEuEL1RMM0XwMgyTbUow5j21CJIWyJe7atDYTrkzOx6BaK9fYRdHpSYvHCWkPZTrBUBer6acJ8P
xTkuaQ3JW3+u+gIC7LQHhrgojjLY3NIc/auEJoLHm61jQM+VpUqG1p4LVwEncncFlBmv0Mchz1mD
Q0QpTXNCSQidJASduUjfkqD4rpeVYhdN+4jW6KFJM2eY4Nwry677+2XksjLruNXJW/Bw2r4G44Qf
dzPyBq3WjQ8wYeN7Yl/dGUzjfYCp0SNlFuXn22N/eR/ySxl+5ExBIwPtPh97dDdqnfS4eJIF2Nmd
FbX+EJaTp+h78fNv9hhMfS4rjWLiSnE5b2nJ1SUSQqALBpJnbhgDbYT629tBtNyG0YHEWvB91PoP
b/fvAuO6zjpxB0giANeAwNb785ejSslL8EVRtpxGGOIfc4CKN5S/SkT3pflUkNQ+RUU9YnzDO18V
hO9lJ6BfFc+V0ykhcAreeocBVuqVDgveFrNmwDdqTL++/Zm/mXruVE4D8iErtn8TK8Q4fCRzq6Pf
oQQl5K5WeijqVr+r1CV2xlhLPGXo9yqgv5l7EiGgkMFe86LZ6ksWyLk1wSgxI7yal0kyyXjjCQEc
YNhZZRc4QWYBtjkoSOg3PKG2Yo6zMAPVMi1wK3Kiu9Ig4hjcLB+yKl1AXVqd+jK36HRZVfZAFcDW
scz8UlnadFDRVvzSTOmTEg6NP3SK8sdRGtwUnfccn0fGYksjk3GWj9qpak6UN0L0kTTBrqYq3zni
frcM12rf6/2yzvNmGWZ1BXhGq5tT3C4gi7JovjER8bOlGghdpwiqn0y1J8pd7BOM6G5sjMiBF80J
vQjFA5hV+GUvfoF6tjjZ6sIyp9O095HrdXN+raOCxfudiiEjQW7ufK+YXQ8OW+/LU9d/jhH9upaD
prlWM238XBTAZorQgggZzNrtgiHPfYcDiyfmVfS5F8frMf9j90lllc0D30BmgSoaL/zz7zE6Gblw
ralOEdS0D6o2VneLmXzOp9j6LLSJ8TjMYPeF2LwVmig7mXqkP8tohmJCOH5K4oa6SS1mf35draI+
wBKpmfBG315XfYcBTt9SVc3CqHqK2zLyhyJdvLdPhMtLkdIIVzCYdLQfwHye970Hx93VQO1PhplH
t/0So/yrz+bO6l+X3XbG8YAFLEAWAPmQzbmTZSAdxLqsIePzJoJQWXu1qS2uLkQA7afkD4sk64TS
FvlogkcFMOt5p0bNrJapkssTDmPdjdiLBIGjsVNLvDzWOGco9BK7rHYs260md2LI61uvEOoIQ8jl
7UM5Sdl3CxXGt6foQjqO7pB6WstYXNur9Nl5d2RpiYxMsNoTFxlCHr0UHGUjOehJOx9KdCF+VI18
jLtu/jpMc+wAde2dXlZS1KKVp8Qo9jTKLjCz6wetCao1xEEMytyEOFUHDiPBW/bURuOxVzXbTCrJ
gjHQBxCa81R0ynxUHiM2sltaoid2o+UuYt9/wnxxZX+qVknBvhxtK0K7xkKB95a/a9pp3g1eMiKK
y92oDV/NPOlt5CXnp6GzxKu2jBtHzLpmsSMlBkKX5cq3twd7DQ/OVioVHcKTFdJN3ZTJPR/rqp8W
FD9n8SS2QFjUaImRAyyt615CKyTPzfhqAJH5VEpVfBWLwuK83fzlXFMiRTKNYrm6kt+2iTkzixpr
STLplE15+hSY1rFKlukYZIoP2hLE+9AGByS/vhZVkjpaOeiugaWDvGCZNy9jsVMIvFjkfM7KWqLU
jh3BhZNNKOkdBaZcOlHAz64zOYxuZyiAz3Ue7L05L06itSlqjhDvWF9I4JyPfNBH3axZpUSGoVzu
Bc1onUmmTv72AF+Eh7RiYtVKXga2BGyS81agF2QREvfiaSUIO5nc5UellEY0x+bpxNZqHmtNG7wa
0fWda++CJ0AxiMQur1hya1AFtulrAOP1YFpde8LVGWu5PG0/CziFuFM+yjd1J81HI9I+FSJgxKQM
wU9i93ea+8h8nA18ZSkoD9iHhMFjhuD4sRqw/C2b+iu49Xte6qItpVZ3PVtTfhKilnuc1MxPNVs5
J4gkyscK6SxfmbBmHSvBr0BJuFmhCV8oncj+PFh7xiMXsSbdJRMLYZV/KZhsAvGsjK0B42uqj3WD
NCo5LNdY8PxMZgmzAMXq0bYy0sPO9K5H+/n+pdW1TAOcEGegC0dNYzHTfFDbEyJ/B5AdRvtRIwso
VAMwaa8ntq7V1JHLQ948oY1jj+N1ByFDKD6HCfjw/CFsW3c9ZitVJd/5EIyIRsjVqoF2FBL8rKzn
apT9tEvcrLzrIgEXBB8J56inAiLlxypQsLNEbCfuHFNNvVBm+CO0D9/BOw9TzRG60o2G0U+MxIeN
dzSy0YOL66KIlwNRiBpkP4voOKmF1yaZuwaKWTo6GX8t0Lx0OnZqCOgTyAoYY9NTtMYvTDyx+W84
ijhBm76axW4gXIHgPmSG5KThN5GvmdRDL8uHNpgPOXkSRKSaIUq4GKHHvz0Jl09gkhzUyAzelmvu
eFuWLvRWpF7ViKegX+xKWPDgxWgQ/TbrVlDm8DQzWoeJWMyV9ayB/4LEI86L9fWsGz8FpS6vMq0w
3IAyhYNndegJsA7ctjGVdzzf9oSFL3QvQJQj/UW6izXD0b8127BSM5CETCbNpHXlsaji+halVonE
4SjcqEso3UViFtsRsG5pNFVPbLrAazNFusH++gswh1NhUCZfBWVqZ0mT0Q8Uq7hX8mXv5r08I8EZ
UOYn1UvlgVrk+emlL2qntDN4qYqMgTvnU+jPslE/vD1/v2tlJS5QsCHwpHx93opVidoAObCH7mdi
J1YihquLqLS93cpvrjqiGVBryCOtabFtUNj0RRSIStvfY4VkXFMN+yLjh2A3ufwyiXD6FDXH+3E4
kJtz0qZFxMZIFgy8wzS+YXylnRj1snjA4xSUAGVlnk/wszdRTZk3WhMKaXXfWIXiKGU6nswC5e4i
DjU/rqNnfIoHbwTk5xQloZeA/LITp93j2+NyOforlIPxIOcCBX07LFocTgneL8X9YhnPlopJcxWK
5c41eNGIChweBwyknKgzXxRKCqsNMfxIhNOC8OYtnEQygO1U7pzGF8HU2grShix+SEo8AM4XUhKz
TBVpFk6CWi5elw2V1+vlcLQqsBCmGSV+H4/6lTCbxgGMoLATob/qIZxdBviWAQ5dJcpJz5D7PG9f
kZdCSbRRu9PGGEF2LFptacKxpi6j0OXlqcLSIldoWzFZfHNGQS3Of8zWoNhxmmEniVxZK6ezgyjO
p2QYABOFwoDFYmPI95OVGEeT0vNN2g6jPeP67r29EC4uUF5/8LoQ98J3ZtUCPv/6csrzruu09JTm
teSSfSrgVCUkjMbu0EjxlR734t6evLg+EZ3hrl71ZJkyZu68zUadGoaRMk+Ok5LTYWlyPybIhxhT
qX43YiW+mkry09KyaO/wxMDrMtCrq3aJzcOMxKPz9ghcRJ/kJ9kEfAxRITXkTTbDQmc/qOKlgm+B
HjBWTcqnGlHhn8IsqDu7/3JDUDyDNg8bmrvk4oUaTZoapAKQhVooUt8YVsgSUoo7rVxEn4waSF2Y
KOusUlo5H94ejsNMriA5BUZf+EmEF2qKhJmP1Hn4sc7H+FNaBpHfUPraafnydEMUDPNQnLfgOq6v
yPOm02kM1F7vqlM/dpo7RWL/DheGBA/CxC/VKfVDuJ12k0XllYHPwYBgo5MU6vDt7Sm9PBJWgSMu
XEA0JOK3iLHAGFXqNW1+0jSwIsiKdIdOMxwpmceHKplnpNAp8pTqiMxy0Mo7o3C5pXhUIZMPgPJV
6GMTk44yThGLOOYn6DWRXUCaOqi9NrjswPfJkJpeISV7vmqXOTkAEJw/psirhhzLNiONJOqC0Jcp
33FxqR4BauUR6VW526Vq+CUUxPwYiQsk/xLZU5u0T2SXU48ke6in74oqlZ2yWyoKkIr4Vat6Nn1a
pcqNkonWn+63lV2NLAYMa4quQMvP10iyFINZTZN4pwryByrlAxknFf2eYNi5fi7mAYwGjyAgLqRp
4XWvu/GXbLmQg5moShpahJOR518MrCeLEvmJpkk/BnmwV09ef9/ZRbC2R+VhTUCtCvybxb80atFQ
7hfvoJ92dmRMsaOHWbbTq4vjam0F2WjeOqSfyb6e96pIswDBuFG8E4QcLWz84a5kTmybNPuyk+G6
DJ5oS4XO8spn4yDZHI3VFEt5vrTiXaTLj8oKrsXgJXVUUFEvaj8Nh6EV3wWV/BjrrS2Dta/ttAmt
Q5hTMS0m88fb2/pVqXo7wrgIrGhYiguEjud9V3qziSerFu/MsJrdQo8CDzmQ5Foqld7OxMA6JGKU
HpdATH5WOu6YNrzk6KslLwrC7V1ueZhqtYcmNDob+/HCDyhVHHQzq4+oTf6Y9Cw6AqEUDmKqvQRp
Wrl1I88cU4Jyo41pfhcvZfRc68H8uUG//ZiVsnbTx6p+qotOcjjPsWBVh/qWi8x6kop+12FnPbvP
R4BCJgAd4g1YbHjIn4+AYZRJ0ssVDEOp1119hD4+DtJDmsiOVY6aS5u6244N2n2KGTp1I9Q7AcNl
vZy0An5NRF2gg9Z06/knBLqRyGEBH0QuhGtFE257JWy9ujGmmxy9vus2yp7HZUhuChEdQUwmK7gH
iYLfRprHt1nGgCrhIh1wpx1+6l2mukHbYNKcQcFPqvDYEOQcEq5sryb68UZpEm9bM6+u61jpHFFA
ed9ZZliVy6zo74ogVm2zzIVbSZFqPBcLznoD3aa4uH979f3miEUchDz5qumDcPv2PKknoUr6OoVl
MyuCr6JGH+hKi9hGLNUcl3HX3+aC1bhNuhyzcXns6szNFOxvxaHVrvKEOixBYBc8Uv+0XJIap94c
lZ3T9fLQ4yPhgfCsIsbgIjifHTMES9WYrQBeXK2v2zlCNjGDvZSY4FTiJpnsdlDEnRvv8uQjU0vR
iZSXxcW3Vd9LKmGqVk7GqQ7D5RHdsOadGCV7Jb51bZ+t/ZWApIDLXDVBEEHb3KtoONd0AhEFkfUv
z+roldOYet2Y1IBKd30ILk8/kgqIdBFGkd8H1rD2+pf7w9Q5abVslk5JWqHxXbU6OZF+aj+Xoyp4
ddDgTqDEd3MryVeJEmlOWqIdLwtT68pJNj0CfdsL7S5md/0kBL2ILTjYKKicf1LRCrFozKjpIEH3
mX9zJ8ur/HteAlUJVTH+MAd7YuwXc/vaJKh2BHx457xq6P4yCphET/pcBtJpjrXQ6ZA+dZOpHP80
BYwSEjXLVeiVIhFJ8fOOiSLS1SkF0ZPaSKFvLpn5uUe+/ZgLpfL49j6+CA6JzGiGShQDCFtss0OS
akyQHkZKT2zS/i5Ob3qrwQzQsoTMQWBIER1K7J6M4vs1ROGdxi9RMhh9vQpIkg2i3LLFRSypWZmx
3uWnEQm8A/KLwTHVjIaEhCRB3sTiSvTGWnwSzajyhjaTcCooBy8nKW5XoxY4YajPO0f6Zdi+ftQK
v4C6TGyx5a2b6SBwsUf5KVbU9oqktuiWZWkdUsxR7JSi0dUgyu8jbXJSMUG5KU6PgZztpVUv8WB8
BtmRVeKGZwQPifNFoACrxORnzE5FLb2bxTh8h96m4hFlA2aS6tLN4HW4Vi+m7lRg8J2lxU5wdbm/
iCp4OvB4IJtwYZWRL2HK1TLAE+/VR1UVwqsuQTlLiKrORc/Ly5R6b0v/ptdgtQBJw9MRMcpR14Dv
lw2WIdnZtXmZneaqaJBirayvTSTgSNelpC5HUwTeQeYgIWPGIm1rr50skgRvb4rLXX7+EZu4IidH
lDZNn52ENBb8WhcSLyuT8MMftwLBnxoPBVqI+FuIWN5ZkpDmSXSSxwicnSgJ7lhAZHq7lVdG6vlF
QRqGkiHUbYQAybmej2g8i2rdzUV0Cq3R5TK38/RjpsQufCV/0j5b8n2iXXfKR3UsHCNRbYC0tpX1
7ixgN9zfGcGMJnOMV6Fod/GzvKR3SnGtqS99qGIa/yhHH4IJZ4kU+GU/OmYL1KTOjkTmvlmMHyBD
3Zrh8LFqvpb4pHlN9Q3F4z+fL0iA3IFgG7gItsxkiD992MdyeMJX5cbMBRm/iHY34llfLNuBNAES
Iie4EgW28TY6sxMRSh2dUsTrj5U2G04AS+84W6UfCUboYdPROKOZWI4Bnu5YZLJkg7tod2b0N6tz
ZX6BcQY/y2Nuczu0CHtYPRojp3FIFIobGA6Ka4b07XVzufnhl7Fu1hMAydrtKVj11hDGRhGeiqV5
GsXFeqxbo3sSOKhwQokNnjgs4Pd/3CjhNCgV4nrAW9uAPmoBUUUm8kKL2GZXC2YRN4DL8WAJJj9L
hcElEt1zO73sKE9iBpKnKpbaENzP90erThFV4a5AWQWMoKYn2kfRXDrXLCbJZRmFN3GdZ4e3O/pq
xXG+mGgVcBJAExBzKFWct2rl1NHquSlOnXVaysCRIjwOtQzVsdwuYRkso9/D0y6eJnC44viUCbzm
VC8Yr6rgWJGr0tO7rr9CvMU2zIch/qrWlqPP8zGdj5KCQw0UMPhZeekrY2QnyqOUv1OiO8MiDRxq
7YO+SP4sgltvM3QeWzvmWrXi3A+6/NAilzlIndshmWm06XMO+NmbM3CzZiPETtThGDQ24/HtIVlf
Sr+OCCkJMnQ4zhor8gaQ5PmIGAt7Wxzj8X3B5XCsRbzRagwhj0IpKtTm0FHojMHw8l7dOyJfo7az
ptG7BYxE0L56OpBKOG/atPJo4VLK3iOWKdsdIrSPfabdN3IXXuHhQgktZKwDMw88JWF76/2oHpMO
NHmuz0hmDbmMM68eX5eABpwizS2/5sg0MHB9XHKst6bg49uDdVHvQ16Cl7+5Sg+yii7sHqcpTCO1
0YUHnt5HhFSq6xK41KmKstYTKq05Cn3rZppYucJIADNPoukFqiDdJ2ZsHacOl+OelLo+y1iOD5Ly
OJtD43ZlmN7nciLvLPeLQG9F7EDKx6CEE5Tix2aTlYJV98bQKA+BFPJQkNXWh0xQfgZl/lUIepTI
EDJwRDko34WLqdm1bvUOCsSBX2NV5XBfkYaYJnWnXLE9SoHtUdlbn7Eri4NM8fnEp+UilFY5yQ9B
GUZeogut24dRsJM5+m0r0GSwOIOHT5X2vJWpyqJiXFY7jTmufCz42HZ13V29vSRelVh+XcUk2QBe
Ae9WXl8O23thyKVM6jJBe0gkq/b1Rp2dCrVXONHiM+oA12OqpF5qZk/6qtMxt71XDEnlzRPCv5bZ
NV6ZT+nRKizpGsGVTw1OPnYfPUZRHCGXbH5INHFyB6Uor8mz65wOvIBQV6kdOZQir1CN+tYKcu0Y
RVXhSIuQ+iRnNUcVcwP1zg7lN7yqnaJW1Scz1TNHTY3aS0Qz27m5LrYzA8EoUFHgcCUOfV2Mv8SQ
cTUuVodV4AOxjqf5aL47szNcxR5p/pvJKd9FLjS/U/W1e4kfg50rbF0ym1lYEfYAd9Z0JK/E88lG
bLmTo6aTHwB8HmFyqo3h6upB4rnw9nxfEMZeuwnqAlEqyOggvc9bwnnRzNn98kN1ax70Q3o3+dWV
5MO2tkNPskU/d5RD9XHwjAftYFyLbnEI3cgW/Le/Y3t/bj9DPv+MSe/7eBBr+QGlYFtDDi7TvirV
oZF1UKU7a3y7k4iVwbWssReRCXIimy6ryppNiVBcm6RCe2eY4ce2sKyd1/fvGwE7TVqPi3nrc0FA
VTdBlgOejnFULOMk9kCxxjtdWS/4s3WCNgkQCGr9q3wd18/5sGljhJzrUhUnvQ9xcIZvjSR0Ga7s
/MBFMOMrpYH8vgYz5wjpsrd4Lvu4Ygn/lc0hrb1l7ZEcnuGi0notpjoMyrlcX1h75pWbVgB7rSgD
PHjX8jopPOW8j3lG5idHfOJEBjfv7QWY7zHjQf3w9gp8lcb4ZSz/1Q45cHRAyIWx58/bMRrkMcD2
5Qg0gj/KOrM/jGX1IBfaD3HRJJQp9Xi2oxnBKPh0gTuP+vBOq+LKw1BJP6JX2Lq1FI22OEgxR2Tn
IiMIoHNUIl8VswOPPz9PYlfEY9mxQuNJMtJ3iZharlV3/qyQai8tQdt51WwCon/1itoQdawVnL2V
UZhhjwddQa9qK3yYVVK+DXOlQQi1UfOJbTVEq7KSRPPPNvRruypVIk5xoipKtOejOQOGNNAyJynT
StqHLM/i66rnWdepeWhntfGprfZsoX+zUEClgFImqUZ3t6iFVOUyGes4O3WGGh2DeTG58qFIva6T
//g+/Wf4Ut7/a0W0//1f/Pl7Wc0UcKNu88f/PlUvxWPXvLx0756r/1r/6v/9X//7/I/8zX//Zve5
ez77g1fAIZ0f+pdmfv/SYi702ibfsP6f/68//Ovl9bc8zdXLP//+XvZFt/42dMeKv//9o6sf//x7
Nff4j19//b9/dvec89f85qX4Hv31WPZd9NIUfz0XP/76X5hrNN+7+Ptft/yx3f6yl+e2++ffhvEP
KkeEu8SQjDzApr//Gl/WnyjWP9Y84HrCroTu10JhUTZd9M+/edv9g3wFW5m/x+H7aizTrm3zM9X6
B7gBOGVU8ynH/f1/vvlsWv5nmv4q+vy+jIuu5WNYYP+znVd9MS7OlZ0GmYszaosKSnCN6coljBxF
i9qnVDFS3F0k/XkQ1cDPlAF4H+br3i8D9++P+LXRV4TcWasUb0h1cW3TPCfJJhYkUR1kPDMSJ0t7
t+7vJO02M7411u2SvFeTwhmah1Z+X3eJl6+2u1bmSslTXTyqceoO45deG+3SEK/y5htVHh+7Yjsd
joiAZcZ0lVN40PsHCAz+ECB+qIZOnNzK1lMtUQBvU5tg2LZgGqjt5Mx9cRgiya5EwqPqIOPj25ET
fbu7GwQeg7zp7ub+URpOPpQwEsd4NN/Fd7Xd27m9uIJfOs2p8pSH7GOT2ZIj29bOzXd+rl22vHlt
jdMiiAFYHgpGfW8DmT0FzedQSry6iH/2k3altj93OrvO3Vtzu17Gv0SEpaaD7FFoEuCM59ee37kU
Z+3M1w7BsbzC5dF/fLvJizV8PrxbSuJcliOlBFqMiDuz0+Ko/rjzrPhtEwTuK+eCJML2TSX1wyJ1
MsnQyfi+mAQp2n1Yo+FWfsyTL2/3ZgPr+vec/dLWZrVkWmPUw5p4De8Kij8/zEP9oTlON+UBAtFd
+BJeyyeVK+mmeIgOYWcrT1Nij5/e/opNZv71K1bzMZhMZEfW+Ox8GtWs7ZskyVKnRdlXchFdipCe
tIfZq3Q7Cu1YsuU9zORvls5Zm5vVmkuNLmLDRpu8ngZsa4sOn4FwotpUpou/08PL1gg4yXtpJGqJ
zrbu1KSghFxAF9cxSkF1QjmbHkILrnI6R7pblIpy5OHW+cVS5e9UrDZdIBjmM35Q/bGtlRrj7rY/
8RSXT3Cn0pc51dU/W3Ucj4QilP84LNH0Ran2fA4kTZA4/2KkNLVoLWiL1CCsOLhRhBlAXyCAg6ZO
snNknMcHyDqubocAheEV8Q8wlvNGRSm3MknOdaTgtdbOzbDxiXvi49ujv54Cv5wSYNfpE2lVMhXr
zbjNBmQzCdXYbGfQ0dhzgFjXe1LgeqE9NSKksKmcjRsqU+D+00Y3YrKu+t7rcVNm5d5bA2Vq1cRe
oI4xcDnvqVQBhZQTaPMypTFPkzKLdCBhs4rEk62reYl1e/U10pvCiWuruUkiUgppLM2OJXTB9dCT
F3x7VDbHDOkECvBAtMGwgWQjT3r+RUtpdUWI+YjfKfoCdm2pb5Kqrq/UxnxRIDMeQbImO5fxRs1r
zWHQnrg+jaA98c9mGEqlTDqhiGh0nvLHKu9FP+6t9IMhJ+kxUpQmx6dhXlwVjwRiYqzcJjsGfjA7
JvxF1UZ8eo/lvClNrd8ERpm1yLMQMJu0lRodZDEqx3qp/QipJAR85vQmMAaFLGUT+GJg/khHEikl
ukxSiIVLZ9X6zkPnclgAtVHrNyGzYmxMpvJ8LrQlqOGA1cgDskQih5KNxKrIBrEEYVVG7ws9kUd/
0SAWHqtqAVwRNfWzgRayjmn3uHBKTnXw7e0FsqEAMzCvjDxIIIh18c/2KauGYysMtTzg460gXUgi
d3mfAOM+FqAO3xtaF9e2qA4V6fRwnr5jCKCZbmYoM8LBTZPcm3meS/YoGwL2efWyfIhlJYzdna/c
HK3rNYmKo7lqWZE/QJLgfOxQrOuM0Sj0I2dAcIsnYf5ZGtPARkwRvadhlvxUwSnQNELSGFDtrihH
469idpaDuGvvqHhjOUunoRJVpSAFu34nGbnd+69fSP4OCgdBNOjpzXM5nZXW6KkaHItgNjL8CxBF
6eIIh/qmku2gqyovaLIK0GKgoNsHXx1/3txLQlNyIhUuH2iIcedG2py8r9/EDEM6JEeOftVmxVW1
0nWA4fVjlyydgwqI7lSTtAcFXs+QX07etZUVm8rhzhOQFOkmryN2Wh/nHYr08BJfxIbqy6g05PpJ
MOzFvesgnjcF55a8IzxKhFYuZDaltq6nWkuD49wk32crTpDfkCIKS1jdx1mhPpHGrZ97pS1tvUsb
3MGbxkFT1nTGCX8RA3HTnV29yVeu4lkUPeA+rigM7Hq2ZOhR4RCDhxYcg65LfkyZoj5YvXYlhpng
JHhwHDjky5ss6iy/EBr5g0Qiwx6ZD38aYzTpA6G/afVhZWsMZuc1Y1dcp0ubHzrwce9rrmNPGpbm
6u0NdTlnfDVIIB57vJvEbYEw4/oy0SUNjv1gLLdxjAjM1NfiMQvEeWfvrotsM2ekQFB3XF0fAQWs
i/SX8F1LQ0ufYs06lpXaP5lNEiZ+Ddrw81wFXYLMlZEf5ERKj+VMRs1vikTbE37euBm8ThKPYnLr
a5l5VWo9/4ZZ79O0LeXgWLRj/akcg/RBnSikVdGkpG4GzBw7eQ1/L6eDyvOjYCtBSVMr1VtMEYt0
rOG7DwamyaGnlkkZ2YqBHMwwCijDJHU0IWyoZDjKD92g3PZDkzznWqKVRyOniHMoDQ2CroSG0c47
5eJWY/Fxy64YOXKMK/fovF8dGhkIJdOvAG6gn/drVXsMuiPgvt7T8qzw88pIvJb6nAcLOHND2egP
f7yUeHAD1YMMBE5huwF0CP+L2bIBrMkY/LjKlkMwZPpNLqd7iMA1PN0spVUGiOTWetCiSXPe3UQc
dPTJReEYZYHm9soQuaQaWpQsJ9Od0BNBdREfj640KuftTv5mEa+QwDWBAnASIPF5yxloiDlJa+HY
ik3jyj1o9BLDHgcDEcmT0qpwhbwQvbyGMIBjdblz8P1mu67hG1IV5EgxK9ms37ipstRckvCqKkPt
Nuhn8b5g8dkCXJCdnm4jRpbUWVPrp/yyXacuykUTSd4rNq1JJRc3lF7UM38mrHMHLejdUsrSnTPi
t/2Da7FS9F7NrM4bzZWB+6NHDL8LzcHrWuGTwTGAO9hY7bT02+6B8FylIizeQfJ5S0Mky51ZSnSP
Z4kLicXmdou/GMsQXCt5oD5q4vL17bXzv7k7k+W4kSxdv0q9AGSYh2UDCDKCkygyghK1gZEpCTMc
k2N6+vuBmdUtBtkMU69u96LKrEqZQsDhfvwM//A2dyH4gTrC2QjooXGs55KbsztGDS+HoAoMLkf5
7hQeLNQspxAiEz3xhu8EhfV5nETcBWBQHxPD4UvYeZKl8W4cu4u00x+mJZdPQM30zWQMZJF6m+7z
qKrOZkvUZyk32Imf8HaR0XpcjXdXYLXFT3i9yNNSZB4crHhnJG61U1wwQ4U+TDets6aRaR2F6rSU
pzKw9Qy+jg4cDhSr1hyfw3rceRynri5sPF528WSP33stBhBhDxWqB7oOLGppsYPym2Usd5qqWInf
CE2ZdujkaRfF7CnNiUU44q+vlw4dWAzSSPoB4YH1eb0KxOupWnLP2zYuyo2j2cFbaclF7aRByJ9w
EnRVa4U6U9+d12XzRZ5QqNmxgsGrozYgE4roS5mjDtEnmoCF3smLJhvnb6WToaVXqd2mnAz7Mo2y
+rYwXblzqjzfFdU8wbXO+h1q7uWtNkXGdT8bxYVqpIBKxqG5mGbmtqnbOyeyirffndgIFWitr5gH
WObrNx7NVLRgMYAoyCRs9ZulBZBhfauam3Q4Re1951lr5kJyS1HAPPHoLphgubZly5AyTZ3kupHe
N+Ye6iVC6ahk1MW+W04SDN85WQC2QFDjG2WTOB23T1LkD5YYhAnmn4iIaEa8tftkwk4cp2zkOrot
grvImHteHrq94VxFYo5OLPHbYMJP4BagaoMPREb1eolFijPKooPmzF0spTXbe1JkE4f2vOgbe8xP
6R2/DcxoWbC4DMVBTAPuef24qoIRWmOSuXOrWV5oStpcL5M+XBXz3J9QK357xa6jA5sZIIm0h+7c
60fN/SznMamS3eTaF7GIWoT3Sic0Tcj7HatJMh9F96CM7LAxx+xEqXTcnuS0rj0qwhaIHAo462hh
YUIZyrAoKVcsrIxqTt1dExvJRnhGG7Dfl203l8pzNxTaxsV543MllK+o8zreibv+7cYGzEL8pm6D
XY3W3+t1cIvMKieMEHYVUgh20UyhVirLoyxG47pNDHUIsvmUGdp6MF+HzvWZCHzY4BLpTazf5rdL
P2qzEXcYB46sUaSbSMuSa/LX8cTefbuZ0P7VGCgD1GJUeIy/l4gaKVWDJMxYoS1R6I2+NVqE/qEY
9icane9spnUFV+oI3uREiNcv5LXGaI5Oke0K0aFaG1n7QrXzSxRh1K1GTRWYgyiuslpFCLvC1/tP
b3xelERRpy6k+fnSkP9tOWtNyDxy62wHR7zYTFEjzprIavxJGLtlcLoTJ+clzT/+fKSmK43K5JnH
ccns+xHZB/ShM9VIwtF2pg37RgnbaqhiP5Jpd6HGbXbGTZUHmtsn26TvB7+RLZ6IqkT5V6bpsyrb
GWaTcLZzb0UhqS3mDKlX74SCBeaSNO55r2bxObT+6TpaFAysaMQ+WUP/xbC7/vDxGr4TbFelaA0+
OhEBBNrROYhzLelk1WU75p8ZZhAYYLjYGPlJVMVIELeXgMvUi3HqZehO/OEEWPrEFf7SIDleWMwi
uNOoHhFfO4pJ5EzljEtEvuslWiMTbe6w1ifD9UWnPYBJzT4rDQRlGnPC3AKf6a+ALbjfNG2Yz9XB
Tba6aB7lWC6bLkHHqbPtESKlZW1dxQCYaGI37JBnX1QaBajTpvJLNLhItSuKWfnmMP7MpsepS1vq
zRg9FdM7hZ58L9igKkfST8gh/z6K701Zp1mCITSiu2Z21tdatVmaOcGMJDZCdKxxKKmr+enjT/te
HAA0Q2iD+Qhrfv3z346HqWXKgAlHtmtsafmqmASN39EIvdYSJ6qZt9elST9+penS93UAMb5+VBp3
Usv6lk2kCA3RIjW+lDHIWd2YpnOUR07B194JpAhicAK5eRHHOyase6JdNXbYtFqn2aFhtsigIC94
Yl++rYN5K8RGCNorTu04vigLNkRKvGS7CCzMln5JEgD3HYOuoALv1cq7UfRRhByg6ESS/e77rdQ4
tozNlP9oPfs4G+pMd7Ndp7kQ4jVFPODZ2Z7gJ7731ZhOvajPrgHtKLebkT+l3aEQzyZP24hYja7n
eVC2iqPkX+yoOyWc/P7zAA5QsqxV/lGoQdukbEfJeg5ptgGjI850gF0BozIImf2poeR7X49MgxEo
edVqzfd6T+YAQWPP4WlOp5WX6AbkIQTeZTvlS9Bq87XdTN9iJRabj0/duy/JXIxTzqTqjVSFxwSo
jSor2yW1Dis1c5qzWCukH0ezcu2kqvXlf/A8mGHr47CwOh7I9U1leuWQYPxRa8DUl6K6ijI+3ejR
3BzEeIqM/86VD1htxQKvNy9J8utlNapCuGlDAUTnUwlGTCe2U0fu2EM62SmqKTYejmV0Xb1kO6pK
ciLjeCeokZSv/Py1CawdJ+boC9ncwXa+q3k37lxrupmy9vuEhsT244V9/0lsnVV7hMz86HQkzLK9
vEmKnTZk0SZOvXbbpkzPaaTmJ477e5fwizXAqvCBWO/x/QDOcNI6OtG7RO2T59xYmt08Nw4I+Qzr
IlvWFNuVez2KJQrIiLpv1tCd0nV5MzhbgT1kAIjBre1bOMuvv2wNC6OKtDnbUbZHgWqjJUSyDpy/
9JazxBkgszmltmXvoxBdJSKIbSNhG0T1FqH/4fzj5UfhhOe9zgrgXTLpRRcBZh2Qx9e/x1TgB+vN
omzTrNE0v3cS8avsTe2zI5xkOQfoNJvbvs7NH0VbRM25bUbj1dSM1mPX1xOdZ1u7t6upve6nFgqI
Jif9a6Y4w4U1DsYDbOBc9Wecy24Xd8KdW82TOfH1IR52bv449NUd/QyJ08Qi3TNGnuXPKK3GaQOX
3nrEmb1zCSNZSPWI5nu93OlSK26qHm4BWH3lrjTN+lYxkizzq7HsZz+31LlA5o3sNGwiekd+GuPw
ipR21YcDXpHZlZnE+DCMCoyas5aBbeFHWAucy6ypSX4siHB+nnUuD7X64i+Bgu5DWabcuOUkx2e3
notrFyHBryZ2LQmqPAljaHs0Il9Kh2E98malHmIEbF+prVZfT42OXpyRTeU3vSMati0tnXPGj/w2
5M1k7s9m0m2wzPCemll0D+WC/mGoWSXWImnXK/c9PxsF4zwutXBJS+2xVKv4Xk4ixQWgt3PHb9Q+
vVdogMFNcGZ38hcJIrPQMutqdOuf2Nw+xI7iWJupqLRvTZ9W01afmcLe0HIfnxug75tchTbv0y7O
tDDOHGO7rrfzGSHcbvZHBBMvXZo7VVBKcrAgnUyn2xiIWH+Fppo/O4k+9Bubm+bRFM4Y45pgz4+e
1tvOBSNwEzG7IXVu6mVOnqw8jbxdqzjaTmlbo8KrY5A3eNZ2qDGVY1X6WFu20XllCSzgVy4AYsYC
yI9iy+jam+z2PspHzfJbgBDaZlKixfVTWTlcdQoKg6GSest9aaYMUWUkXLgGEHbQNE6G6lAaNVJX
IED7rZkIcTcCZd0tcGhD1BLVa9yD6zvcY+l6R7JhBOEMw/ClrpaG6U7n5b1fLFLbqxHRZNsWMrta
1Fa9RdC4NP08mmDz24qST/5sj2pyXqdqvJV2Y8xBVM7SDbXOvhazPf1VNcg+Bb3pRIMfj03fhEJX
C8QRrVL9kSxRDoZpWVSX/nxcf9PHeniOuzzzAOPB6fO7Vq0fDSsVPz2z6O8Na5FPi5pqE5t5MkIT
jXd+STxmn7M+nq2gmy3r2erHVg2iqVFrjPxcZWQbJoABJ6u9R0HBTX03InwFlbTsp65L5hLmdSKe
8iwfs40CRP2bniM+m9J3NHzDTesyiNP17ymyAs8E4ELmTh2F9mzRMc3Po3Fyb5k8xbpf5cLMgpza
JoSAYT6k6LBdVM2coW6YajgMKHE14Oeum9V3b6TBinhEirVFnc5xujF0LGMSrg8BnqKZDTZIblgb
k1v5mzOXSeInXs1JMlOGVoFUkzY+k5Wc502RpBK/jnkpGIpldoEpW9XdQqGdK9+YnDgkDLR/iW4q
vypGZu5K4emZryagPFdbhG7njZPxsOTV8AMtLGDHaRoPcaCledQFXa65KS5ZigLELCnkYzuqXh6g
Ttt9jzMkGH19XNzmDCkDdOcz2T+Mc2HPAZSzxvRjo8DWhN+dlGEC/NSkm2zOzc6TWQ+bIClvirGJ
St9t2gmYZ9lbd5m6GFTeNaQSv6na6TZBKwl56Hrkg0q27plcFfSSdgFvHlH8oGMVz7dtBnMZZEHW
VwgpDhZbPa3TWwJ4PASLZaDRaC5z/DTSc1sCtt7AYGTo86shy6fnIaqSZ2fWRh1UOqgTH4UFD9mk
fPHu5g47lLATjJQuVxm4fSHR1/HnMaZNPtqdqm04eRMsvVnmQWY6xZdSbfq/rDq77Jf0K6B4U57V
yEdA/Isg8u5yp63VsFbQRi3BoY5hBO5t9IthqtuQvSCS2zoxoZRojVNthb4M8UWnJI4TMsJSvsjF
sLNNmi3tXZfK5M5zByxbWMw9xpxXpeV9pXTMstCWXDbI7xM58qGSVwhbLHgHs4EfaznUKYKq7C21
iFH5tWNULYKyKqNl4+ZSTzcyT9N9VhjxY641yQN/Pb5HtKT4Tks+RxdLjKSqnyocFp++jvglzEiX
vtYr5aEEIXmQXdF0vFQx2b42o2ASeoqytjcqchE/6awZv8DFsO7cGbXMAj3rq6LJTfb2pOAeU8le
aTfu6LUxZhlRxGZKclQqkbvB6tIT+LdhyplvoHXWPVQY8qul7AbHn5qkTwImfmjw5N6IeIHqTt6u
74T2OAwxXpnxOLi+rdWlFohYGS/ZzJA4HaN2BmxnxroObdFjnFEYoof36QEZnitbPJZN032uSRBh
yxnehOdhQtc50CGWq/5YY0C40ZtB+6YklnuNRLf3j//T/2lMvUde/99j6s/lU/k7aH79p/8GzaNS
94nmLrh5/nvV0qd++Bs0v/4JZR8lEb3nl3HZP5B5zfhEjU37G3E/mKXWquv9D2KePyLbx8gTJOWq
s2Dqf4KZP4avr06Ta3tp/XEw3vibX2eU8Ysq4xjD2rDqfu+WUm6j1sietaFtXaLeUNFqdhJvCxKn
2I3L2GwcMRnxhnNp9ezcud2m+nU6J3iENH0e35WIgNwZ+Ld8zkpP/8p5Sfea1UXfkSc1NqIe/Zrr
60YT6jycTXEVWHNuHmJlkpe9Mih3it4YYTpF00EDpbH4LkCJqwQg8V+ROp2Rv/Rf0inPGx/JaYi9
Ov3UJBitxb0oyUO7M/w6CPzj2FyBltX/J2SQ6/SvVnTiV/+a+fGaQfK/jjKC9N1H+3v786n98a9d
V6xkkfU/13+Fonoq/v3/db9v/pe/6x/KiPGJUSRlP0LhICERv/n37nf0T0CAmL2zmw0I9Ksywr8p
I5b+ibqPYtqhxAI8uor0/JsyYhmfmGjDfmO/UpZxDP7kBLzpiaxtMW9FJK1GntBXXh8AGxhihN2P
slMsufLYa3vTOsN3Ja/azRgV4lxa8wFa1+G3xbv9u2Z7xRtZG7ivSrlVvhiqzCrGhKvrStj5vRXp
9UzLhRdlF0Petbe12nmYeY6R+EokKZ+KKlHukK4Xm8EB3oUl/DQPASNfahZseTdJJQaE+WvtMiPD
j4NVge4yTapCO2sLVXzDMzBOQpzD6p+GlCbE3XrKrmcol78Sct39TFP9l5LJc7NYJhlEmlzv01xe
r2Psv6q2PLSmVsuA+09xMfTSlW+zUqW3hZeeV5VEad82oOYN+ohKn6U2SGIlSqR+drDS/Xul/uiq
+D964lac/n9/o6AgTsVYPnX/nLpXB2z9V/+5XlTrEyjIdVLBicHl4T8PGKfwE1JEBHigoeuF8dsB
09RPTB0N1CRobiBNsqJz/33A+LP171rh22tncv0b/4CWdTwjsoEP4fOElQ53Hy6px0hwz0AQCNUB
bdvUnXGB5FE7+o1SOklY11aI+HyzkL2XKZiUzGjOTA/+UKuiHzEY41XJNSR8rVOfkWGvd4kd39Jo
ALY+6HdeYVJnDn3W3jQJrKghjpa/hmbSAhp/ePEyXqt2ZtRdi2H8B97+R7vyP2TXt09F+lT9y5ft
zyf5L/HrX/f9Ex1veHTd8e2w/t3/yRr8/4MmiKrARzvw5uf4r+Cp+PlDVCmTlr+Zhyu98OXf+2f7
EcaJwsBMIHiQR6yKnf9kN5b7ad1hRH1m+CtW8L/iu+Z+ApuCACW+GYAamL7/1/bT9U+rKwAyMsxP
GWNCZviD7Uem9HucBetCZ1YDsrsKXiDAcxTfy8qsqzTNhnvg2zdzfSdM65dXrE2SGyq7E6SHoyEF
DwMgbnFfEdBxFjueoC9pmifjFKs8TPUdDb3M9udvH+C9e+OoBehyVFcYP4onYBVMGpSv7w21NvW4
FGaKk7bhks73Rf1oIzD0A8RH3wWuWal3itEqg29NRqsxx7ecizZLsl9lmse30mtIj/Q+Z8RfKXPR
HmQ8dNlLi+gh6iMcFVXdFT8iVy9vlWmqf/XSVn/o3SK/z7goeX4UDUYKuGaCc1hKt8akapFVjSmm
ld/ZjcdQEilRbUZIBgfK2NLLL27uTQdMaA2A0FmDT4uV0DTfMM7VK78Fw3gdt7QJ/aLUcut8olOR
+BRdUFc+Xrzjfi6Lx1ZceUiI9rxssdeL5yhNl/TNkO4VOoPXqgvlQ9VkG8ClF4Kksei/206nXLiR
APsUxcZdXMV/0fEZN4lnnxJdPx7yvvwc6OekAGQfTCrWwcJv40iHBEA2jcj3uZojG1xqGPdGkbtV
ZrXeCHBkl2AMmJuDPLtv69rx5WyIg6HS/PUnU3abrnGHm9aKpgtGU2qwiEK59+o4OfMQedzQ+HXu
o6g4U8ZZXBsUtWfq1GhnxWzNF9XgCERO5XI9FI4XJqNJXyHrjc3HS/7Cj/gtz+EdYQSvqBaPWQza
Gkf7dcR8qfV6Td17TtEUlLtm/2twwQ77tdD0yxTC2mNZD8vO0FoFLmzRm19G46Vhp6KuFM+Gvq/c
uX2S9jLf0ttJHkg0tX0313g1zvjezMEsxvq2L0tp4IKG9jkusoPQ9vSrmi9WmivCd0qZX9u0eFN/
aYBiBNKL3Z+Aa6ZvSdvRDzCqKv1JJRHXge0mUg0SpWlQcrPzoQmwD5oYJHWwDOpIeF8VWnu3YATs
3FezQe/9oXTyb/qQNn9R7kSjr9W1+tAwtLkflay/1nNyMH+wPSWMityB8fjxIh9DiLhdAb0hf8Ro
D9PSt5x/x06baBi9vew8nJx6OxPddechye53hRz2cs7nNAS2UGd0m/OkCmTTueb5QkOV7G+O5MPH
v+hNICTdgIJNsEKOD3D2GpV/29lLbtao/w35vpOZt12a0gr7ynFOTGuP9IGYxK50DEpgrhKb/z5O
3tVYSxUrLat9FNWa34zSZtKH3hfUk20useRFrbicY/s80leXl6XHOaiM4MB1M0oIyWjddpzBsz9+
d8iA65gaNx3mMUdDI9HHiYWfdbWvRtc9a3thbZalPGVSdKRewbuv4E4wgasHlce1sxYYvy0xpkRa
QutH7Iuy7S4TW41uXCW2t24ubuJ6zu970ZRXWuyYm7Gg5wnCzNiUsVUGEhH5DZSDyW+YtAQTeCh/
jBA3B51qhEuZ37kdfVU5TuXWxphtK2lwbgdlqC97C6qwm+VdsEC82IxDlAZdZJwCM5B8vr6013fj
xiY1JYEgbLx+t9iNrcbpGrEfEcMNO5uxameqre9gQ3v+8dc6Gt6+LCOLR37KLgJgeRSD+4VtajaL
2Lt2n11SkNkbp0bucMpwbRoKjEPKocj3ngafvkY9Yvfx498cFN50tYl3QFSSpR/3X2y7ENFs9/Ue
ku6K85miG5Uu+AltmhdcxqsozGPWTg8nEYAfidrrBa0ZbXQ0ops9ozu6JT0oPz9f+mWTN3Zyrpcp
hr7wue7iMrK54bVrekBocWumstWLYr6A4FH69ZQDWO4nnb5p6vxKFXjq+dJMflVPqMUVDN4CV431
s6muTnmnv0njGHCz0RG1XUlP2toQ+323w2+uqD+HZu9Ncgk0a8VHqCjOWp1139dgqnUgUB9/mqPO
wLozVmXuvx+LRelRaywxooR7e2n2uWIZiLZj5uf2i7FB0JE1UqTjE19tf84LLfj4ye+9LAqKSBUh
WgS37ehr9TrVTdws7d7LYTi6Ue8iy7csxcakRRzmqinvhaufYpq8sxVZW9ousBN422MSudqWptpp
RrvPOoFF3ZRGYMWTU/I0b482lSCqZphZAjfB8OX1h9QYG/Q1m2uPeU6GW0ny3EMmCiScyvBPVxFj
Wb6hyyUE7+IYEy7jbqjtxDL2ccXR8jwgC9z1y/mswAi3qXpDSzHiE5vmmI3JW7FFQUdRCKFMDHzg
9fvpsQtpZRTKPksnOjQg7LuBIbUXob3YY2GG37yWyP0q9tFHLvOhwbrrI7P2o/wUfOHtB6W3hUWK
/rKPgaa8/imt0ZkpesDKPundHNkR59eUyn86+dSq76uurHvxdWTBQmA1kANXBIjp2Py0MNQSUyJU
bunQehtbF7hj6NBwDeGWG2Ai8fnHX/VtDk+u81IdUtcBy3ijKD6brqJavbPvUvu7aIzzOGpzPzOT
L1N0j8EAs/eKThpulFWuARHAAi5vThzQty+9yuC44GDobHBc1pX/7e5Fx46SE0bz3qg8C9e5eblA
EdEJWlPMqwuWeuKWeDfBAz+1VnyrNPwxpKmsuL64Ld19kqrMzNGd1B8ryurbTl+ywW8zt7oz5wWr
vsKYrCVQdDEmZ1FamD967v1TrLBjdA67HKVxik+0D/kM/K/XC4C1ZYH9SObtcxsveMixmBeQbxm+
0njKtWwd87PeRMplmWTLdWcgJ4ipoff1463wdn/TvnrpfEG8ASp3dNTKppgGCI7eHiCr56uxoqxT
7V8fP8R6U3CjKfDCDVhBSBYZwutXnVu1LdLILA9pVA/0DYaS3e1m/bZuF20JrGLod+qcaOZ5b0pz
DPLGmXO/7CpxP9ANtVEld4dntWb+EpggXuPQNUevCGqaqpS5bv1ZLQTqe0abf1tKzCl8S9aj6iea
FSPJZ0fuLSVihSFrO06rhETrhaOOPv5sTTm6nHP7GfesVg37YpaU4Uo67HSZJUws80h5oJDXqyBL
O+8xBT8ERUVzEFpE2wYmoQKxEKnBRT8Ib2Fejp+aqvgdQGd+WVTLOKzUzOrOuiw1Zr+GUvR51mn2
BkQC1LWTWtwVaqP++HjJ39ntqzE2W5rhACOuY0ZEAlesG5q+PsSeJc8aDwSEtxjYsOOEYwQmo31M
pwtIrll2YQ2MkeKszg9N1P+Z3t2aY0Mgpk219qmAqB+rMoqmLp1aq7MDKq/x5WzHiOqadnsqpK0V
wesYymOolKDXQJtE3O/1FlMtRu9tHmWHMXaybZOq7mXs2CUdpNU5FrurbeSm3SaVSnKnydHx2Win
bKfehrS10Uv/mIEjrd9jGVAkaG1zEXZ6UFHyv/bUeDqMU6vegLHYG/PUnlKSeud5MG3AoaJ5SYp1
nPjW+CaiozqlhzJHwVxJ4mG76Ot9iFzomRUn4ylA4bsPZPxEug0/7o0KEI0GtLrwuTugwdNv527F
nnRmvFnpjPDhmsbHlZfD5wnbn2yvOBORi9lnBH/MdBkxTk5a3QP673YJtKQwo3Q58RPfJpx0KaF5
mdRzVI/HS4IUaiLpz2UHV+MTWK2XBDOPB1E6gepb1RynQTaHKp1OAYPfRlJ37ferqERYTKSOwepq
g1IB6IrsQOMMjCqp7hn9zfHErfnO1c1jEMuhT0ogfaPHYyfqZA6unR1Sh2YaAkmISeMkdmbRsDhH
it04qwfH8PPcbq9mS+YXFti2sEpUIxzjXg8/DjPr9XB06uiZMDpBhhMeuXMU2BttalqlqvJDWnqf
p3z+Zbtib0fxI96WN5045af2NvElGwW1CWxTh4Jw7KeGdu3spELkh3Gx6ktbia07xV2+0Ug95Y/5
tqSlH08BjQAkKn2kDK/DSR9HVll2enWwFu97Hqv9rQcj6SYbkfZttW7cIAQy7spe68LUTe3Nx8v6
zntSt9CRcNFGAfl6FMxcCRYsTxtxcBZHvShbGpGQnYANlJZ5ou8FyPrNN/RUxNux34Y5hxLGUYpr
Yx2P02jUHmqOaL1Vh9QIVRe8FkpAXbmpTVxCA1EZ4/fFmg31PFJWC59GZuKpEkUmL52oKMrzEZYo
ihjIY+W+XgvrXnMxh581ZYk3trHoZ4YtCkENOCJqD6FjM6gyMTZwZYobO+VLhDp6X0/aMJq/MhQC
toNWt+aFDZ3gacoZKvtYzlBZOwh/45qFpWDEWSYjCOPWTR89IWd57oyKeRipzZ9dHUst38UU63aS
s/lcxbmXYhqOYFJpGwiL9IUzXhl15Y1rojHfRQn/nD/QaLjzqgxgF8UOPklAgA9drM5+xXEMky6W
0YVaVzg0WLxaB/LWGpDSA/lhIylROPedsJprx5KWe5bg2TEgzaFD4rWbqlSwXB6K7VzzGRgI84mh
czfRzpFSv4jpt+5Fo0S/KMMRO00nqaLe3CjDt0WTCgqBVl5spJDqEuS5M5VBWgn+H9WOU/AgaqUC
NsacQD3PtRUeF4s+kYGKYEntL/2ckOaK0Tn3lE6x+QoMKRhWz8vnNs6Vx8bt1T6oTG2QQeI0huej
Bji74SgynXmPtdqNGEaX6D4ZI6LmNMLyjY1f5dfFimwk6gfKXPxBisi+xRiLqU3dZTooSE+VIBs9
AG9hZyR2FOaJXYDZHNrqK5Ean2epT4Xju6g29htBRwzhnbGZL+GJec8pbeXnaDBLGCRxgle01wp7
YwGdbFDmLxcQqBV6rKE0LQzqPcmcfQAGe+CO0Et/KFxB1egMxo1Hcln5TiGokNkY1SOgVhhTgp45
2ubdhhBgXcRI7O8XILxBbKVTqC8mqIApiZYZ+5Pp5kUO5LPd5a3hO8wjqjAVTt4GS9mmdx5uYffI
VGU9dnBLfJEgIXzNWG9+ymjk2oG+TKUL2Ucuqt8pDlaUsUT3qNOq8qdrlRGe4XT5960XeXxGN06+
9By8R5iIDvg8t7lV+rn4KWVRXLXmi6RubIrLCfFnL1TsLn5u+i7+ity5YoduXam3i6Zrwu+69GCO
Zn6uFY3A4sBw6C9R/ZUPjjDlZWPPybnb1In0TX3EFrcDUlsGTVfPD2Kmp8AS5YsdtIkJ7C3WsZWa
PeCn/kRe8xU+SHMncl393nSt13L3p+1d07ZO57cdSbq/RIN17fVp2weZuyRntWkr1SbrzU079/lh
Bnd0U2vpqOBIHqO9kWoLZEELcBRPsMf0e6W49ud4qeLnCroCZ1+B4npRYA3Dh/Y+D3iBf4uqYmlJ
eRRQ846yTN8BO9E5AH0PW8WOjSxsi8L2aKhposEpPB9weQZH/aPBnv5ymDJ963YjyzA3SZADOg/H
IVWv8lG1fySti+ZiIqTxVTWW8TOfg50X0/oDWa5AlvBFLIyHlD/rQk8V6HmkhS33y0Sav8/HRYPW
1XvLj0nLNVzWvOJHrHsCk3O7ru+9uHAAVnfLs2NNJnM/EAZBXw3F+RzjaRKbRkWjuKmXXwPWG12p
3AyZt/PUEqsJRvI/bKYnoVniVa3jbf41NnO7CdjYuvCNHvdwJaayCUozai5KdH5VyrsUSlvvarPw
p3jAxU53Z/WXPjTRLdnaeB9HyvwA0HS+8CqydV8ZI6wUJ7qENLOSZv6Zud7C8jUS6Y3JIurXQp+U
YIUh8cmiIgWYKZpG9clfsjg0F/YeMQ6DGEQLh+xL5ebplTpmQgv5dhUodrfHc1OzovlEE+lIo32t
OxCShYGNuwR8HizaX9/gpokXoSe19qDrNVSFbLa/jL35VMIIv7HwbtyIVlRIwFTpeWaMfdiW5RSM
pYPllsj4DrbTM+HpjStzHAjfxVxs6w6++ODE+g3D/eG8Zip/PshM32Dz6u76Ka7v6F7EFyZd1hOJ
1tuMYO1YILTtoRiEKsdRiz0jyk6zZ7WHYQFonM8CabREQSi7tK0TKebbRPb3R71Jsjwd149YcdrD
LJN4Y6S4OXoLVuR/muJgH0c/jdET8AIUq15/nknFHBgieXWIlPppHDz5OXbdJjAUxfr18ZPeeR9j
dZReJ10rR/5oI9RY8sk4tcWhXWG8E01O34KfcaIAfecpZFBrQk4yRefzKBNGxsNtbHTdD8lEiO0L
SNe5jZrox+/ytrzByZcE2KOl/QL8eL1qPdKMWpPPzSGyu/Ii7izscl23CAlI8MALxQvlOMxbGVun
as1jQZT1PGF9RD+M6T9M9WMeVzvZRh7PhTzktIxQECaZ3CZmFW8AiFtjqArHLRl79Aj3T/NMooa/
HR63ilHWQVF13ecuUvNr3cx0gPIQMy7U3FmeyOC63ex0UF+rUcPXirlFCwC8tPrPHsmHE7Igq1Hw
2KaHIu4ryAQ6VVWnYRHgM1DCozOBQY6BFyZ1KIdOTGiw4NHiL9Iu7OHE+h9/ZejktgUAhg4FEYy1
eL3+s6pEzMyH5gFFsjwQ0kyDugcG8vFXPpZ1pCFIDcmWpc3PXIvpxevHLKK3+lmPhgfhf0cuGYtR
XwROUPu/cPsITkI6joPL8eOO9q5t1ylGYjxODSwfNkzYBelG2RDLeVa2uVD99OzjNzxuJKxPZKyA
mgz2r+zoowkGiQDoHmCjD3btfe4NMnOj/n/sncdy5MiWpt+l97gGLRazARCCWkQw1QZGMjOhtUM+
fX9g3ZpLgmyGZc1urBe1KMuq9HCHiyN+kTwh//1LassThd/33+ztWKv8JkiQTlR1qf/S55e68Rwn
x8/nop4aYEmwXlWyVWWgijiyfBeOW7uOK/xu0/tnT7qXubarePeRt+Np8dUtEme+7J7grq5LAmRv
i1QUuNtlPVFuXe2WOLFKs4AT/5DWhaxAZyknynwTVFcPP+32HIWzlOIxDvbyJi1jtfL1dLIiwE1y
pm/IGYybTG7n4kQS+0KFflUcePld3O/EwrRLwcmusli5iaNAKuvpAWDi+K1TRAfZi1TWkqL5rKv1
wENWObi3ylijl+SA0EXkzw2ldriZisrc4ofZ3NR1fzcobXYJSl74Uy2Hfqyn6f3n33D1CV9+6gIi
ps8FNfSd4+NMfklUZ44PzmxJfjfVYFxGUsvPR1nt+gVuTWGSexQ1TxQAXqiprzZKq/eaBPPPekAq
x76Lc0n20qrtvJQm3D4wh1PM+PW5JlhAstFEuxEWH+3xZdavxittS4SoVAT3efU0QAGSv0bliTBr
2VuvvrH9MgT9C3qe0Kbf+UBLWDVOkT4G91osI5n/TTjxRncelfAo+lOlinc17WUwFo7cylhAsGtt
tCB2BkrMinQ/ICTiTddODT5rZ0Oejglz98VOtU7cxB9NDziQRl0ZXME7VTI5EUqll7p03/0uf5QP
+iEi2D41yGpbvKzhomYHK5kuI2XLt58Jathga4UR3FcJaY0VunnYeLqRbOfwFMrpg/lA81LZFLwq
oOBXQwVgOEIEoIN7dCY8SiVV9o1MxFWd1jUhoX++3VeHapkX1xFIS+j8lGPl1bNiwVatSri3hwhZ
QLO50ZpTAiHrDY78CLsbt9ZFFIFoe3XDDAIY1hhN4aEK5EtbvZZDw5e64cRF9i7oWo2yul/1WrX7
KZzDQ9BvAsk1ta/BDbgWGyzNqfhuvWTLhNC/I13h5OIvvZqQspSXbCeMDm3VN5R5trWhpidimJdV
eX1mXwah7YdXF2VUvGze7rdx0LQiAR96aH7S056wvagQbj0bn8oz9Ym6EBz8aHTVr+BREOUcTmG7
1tv9ZXhK36gSaAsta3UrqcTjhVDLiNbew6TXh2go96WSPg91deLDvW+xLsv5aqhl/7y6AIGY46cz
1NHB6ZFAcq17aJQ39Va9HK/yE6/wh1/u1VCrL7ewTKmtMJRi9mdNNHsU20+cp/XhZeGotIM8AgFK
7+UlDng1G9nslM7JGmZDqc+ejAsjxjkPX3ehKPuoOHUtvT9cy/dBoZaLFm3xtbVr2xpaBXI0PIyR
ukkdLlfhw339/I74aJBFcoPaMw0bdK7ffqEumpHJaLgjyij9Lan72aCzMZzqmrz/OJCTXrI/GidA
aFej0Nnn0Y/U6FALIznqSoRqgRXQOv58Mh8OQ2OMyB3B/nePoTxOjVbZRnSwcyjBc217CrWsE8f3
oxVb/INoq4JLgWPydsVaJ0v6npov56bZdNl1lMW3lH92fzwVeorEk7DKFPASq4cir2dzNowhPiiZ
p/SpAixDOuVzu2a1EPgDt301yGoqAgErnLYZxL+6OWp7VXedr/0NZH4v3D/d387e5GMA7lfn+kUz
uuVBvZjcu38wz6XtQSZCnvUScrw6U0AByiiS2vhAyQPt4QX3WYjN/9sYq/s2AoXvBHLNF9OzvT2N
yISf6Hp+sPFgIv1nFqsMhAagJCJRxYdB2M0mMjpfoO5/4qh+PAhJr+kg4fwOKDy0SONAbo0PRdrs
E2QAomL/TxbqPyOsHlqBLGgOR48RuOBaOfSi4sRCva8KLlsONMTfk1jHJFbnJEM8xodmq+4wc9jN
fuwec8/2419BxQsRP9w+W7vBv57c6QkISXBve/qfUlyWH4GbC0x4mJdUT98eYSMaetHIc3zo0u4s
nFM/BF7/D5byP0OsqzUhzUMpiqf44NzYdrxri1Pek++x08sksHAF3gkcgF7l20noNdrkwaBxeJ/Q
Otnl+2rb7sqr9Mq4Do7W5vn7+d7y+Y7mfXaVbtV9uW120WZyf/6Dib76Gat3N8qTNoxTJT7Y5qHo
ljDWOLHv1eUaehsvvZ3paltmijIPBZyIA5omu+B8+tWmm9rEkAKzT8sDveoXm2xT7XBupzGaoy94
E25Pabl+ePpIo5GFfoncVvOcRSLF42DEh9Csd0NX54+QvINfny/m+9CMmWItgFiUDvxyrY0kkOYg
jjfjQ1xeBxp+bNLFBCGk/HOwxLJ5Xg202jxKITlD2bOk+PJ6MGyRGgpPnIAPNyjycwDs+Ae07OpS
HGHyzojMJ4erp/w82yoXytdwdPu9tan92dO83C+8zLM33UXoZ16HC9vdsI/O5Yv9P3hjCOjtJfEH
J7FOW7siJiaY8+Sgl+21luTXo3JKHs5YFuztHkVJUME9kEWlmL4WMDPLLsY7Mm0PqMpYv9pZ6g9K
MorGBROPtqChD+P3vjbm38DMs2/TbIjHNtWyh0rvkytTG9X7OEzj80abQiBsk4RIUZn0wbONXTK3
47yo/eSJqK+6IJF/j6EyPfdmLseuSc/xapCRlifiUTRE8GzuBTdqelrWmdrqx6xWSwzfMqm4w9BJ
vlLNgH830I51vDYfS+zgsgoaXi1P+ug5Tju2rhMrxXVAT5XKrzbr97BfoiubzjW+NSMNvs0oDGpa
dtZYwlWhUORu3KhDTGUrWhhSdK8DV+jBjFmRoZTfJlsGPwmmxKKgmeOXhSRCa/9+OT1/xGf9/5Rl
vSRp/zPL+stj0T2K7i27lf/jb3arDIeVxj3qBdQoETH4v+xW0/wXMpjo+S/4IdDeREZ/qxeg0QEU
BfYP0fqSJS4Y5b/J1Sp/IdUmFBjJYbmpKKT9Abt1ZejOE4ynyFJDgCyzCMWu9ZOTQbXSKrebQ2+M
5lc7AOJTIzm4kyYiHGGDPInQhLls21Q9i5suuWiKVH0Eh6J6I2ikjYSRCIrL1nwTYgzna6E239Dx
snbQwzANwy3m6dXq3v51rF8LH6yv6eUHU46iogJ8m/LHKjjHRCOGrsFhh3U2+9k4z5u+RESoVFtn
q2TRqcjvRbLz9e3yMuDyzC/skQX89/atT1qjs2dqxIc+duQveu3cmPk84d8kDZtutL+mmV6eiyJL
9o4V8wpCe4I53mf0+i3braT+KhVh6yXZEHgIvXaX/YDxRyOyGoCK3bqlk1hbfdKtXaIbDsYD6nQi
tFzXcIDAspN4dBxcxKDUrR4cEDQmRe9cHNDnjhBd6wZ3SsLYc7Q220zAduSkac+ktjt8/qne1yzB
oi4dTpDlMG7AB75dOmlM+nwuRnGAo9SdT5Ia79Swii/yDhcrR+iNO1hSd1aGwbCvJknykYtofdyl
TilsfvRLGJ+oE5YUmPt1xxUXP60Ksro7GJiD7ZOs1C7taO4vY7rc+8nQ21twJspWtHJzZhkJbKYW
jy69BEV0Yk0++BhANNHMccBMkZCv8r4K7pwiF9V8oI/dgc/M0CIYuuGhZgftrCkbj83YIic1ymTQ
tAKuOU3pBu8yHeAQeKkOdea7Ac+3r6TI6hXelP0XW8oy6n+OdiIRflctw7GG64ldQ+Wep3X9AbXc
UrIMrvfBrof4yorq6jmqclhTRdxeRdpAKDE25q4LpuKQVGZzjmsFW2yaC2Url+m41Upz3vLHqH6A
WsAdkrL/5wu6fvz5iYCN+a4oupCXrQt6UhfWeghm7aDHrbZLqgkZNJWmSuKkp2pQHy0HVXiOkMVd
CXthdZBAxUUOEFT10Nc6vlNUOorZJYnm7RX4VateAs/s2BfCkF0sHeR7msOjhYXglGQbp2oa6otK
rLZ0CZDO3FphbZgX6BcqX3ut1n5+vjBrFCe8cH4hJTMUl9H2WPNcWqMxZuw3tAOe8vGu6QMUR/W+
2sliqj1cVdWLOpunM+BEhQ9O5iQH7d1Gp2MOHuAFm42gvbn8+avqQqdnVZchBHvQlN74nk1QE8/h
PrTqolsvH2DHT5rbFkgxwVDTEVGsMyAgvoXSGiKRcmv8wH1zKnxRKc6ZElRG5o7SGDxoemY9O3KE
HfnYGhcw3KzWM9MJU9bItMcCCmFkPceNqRPWov4ZbtocxWeG1wjTnCFpzxpYERWBUk38NcypQtdh
7IfZF506z15bFnnuqcGoH3unNio3hE0qXPQf05/A+5yflhq2gRtMeZh6tp22R4usdiZ6U+ZfKYSp
Eo1HU639Cv+c2IWvlso7uOQz4PCqyvqtIypH3Yghr3ZhbwO5s3v8w7xMXQiQcwapfKP0C7ALg1Vc
nqdOidptODfJBZhqCQoBCluZm9NPwQ6+xIzH6yykdf04iOFJF211TMwmBv3XhamvK40GTLpR1WBH
5p2Mfp3OiXRWGQPa6bJoUPhX8+imagtbeIM6GLKH11h2qv/3rh7NnoYEwaWHGdRyqawuvrDQ2yFJ
Outg5qOzARkru6iLxtteqvQfJTIPtzjwIalXGsYBYe3o5xhl+onL4l3wgFoI/WLSO2SWuTlWb7lS
llEelcI6SHmd7tS5Gr0CQKLbh0W5zy118D8/g+8uJ8Yj6EOeylnsdNbwYqtK5kmokX2QpHjYZxH2
U0YZWluQZKdSvg+mplPa4aKG3wpznHDyzXFDo1Qyhtk5NGWEHEFkhNtUQkVjbNVwm6vwEf54ajxj
BI7ERYSNiwDL6/Gg7HZhMNrOIZ1Bis61bnJo01+FnKl//tGIdslhWUpKv+v0rtbhRgW5HBwGUIwo
jjqhH1ZSsO95EPyhCcYT3YyPdioAjAVRQMAHm2JV88irFGMtp5AOeqaWe+S1tE0fZymgbk5pYfKi
xQL2bo1J0qbOan3vpMkpt681sIEGogJDEHI3FfXFonEVOwWO0rdNKRmHCYkCRI4lqL5naV3LjQ+d
zA58Y8x1rrJAB4gNg94ZPMEmDL2msLQHDENjKnrV4jb3+Xd/H0rBnkR4B0wUD6FBQ/Xth9e03E6T
OnAORtyZ3ugEZ1XgFGdKbSoH3CytixLtX9fRgt6XJQuoezkN17hEmic24PvAnHhuKVyz7UmGIIa8
/SHcfrWJKnJ6zEQuPQdhG38zSke/qSNN/OxYjMlXJoEITJ1k4yN+FmruyV0cKr5lO5LyzUHh90sk
MsyWNSP8Qo0JCdXJkmCvp6ihPGgqE/Rj1EYTj1QNUJs85Sxzlela6MWQ+Qv387V9f4bZ4/Tb0QBC
vBEJjLcz6ppKjGAigoMUIcNZmaXmdrMJUjoqui1qPKfO8EfjsW7sc8j9trJmYXZaZso5btIHR232
+M0Efgy6BNXpm0bY3YmN88H3Wnhw3IbsG1Qr1/gxoEKtGiFEfChsPTuUmohv1CBETSAwK1SIp/AM
ezEJWr7a+FEjBl8byQu0Tn1uuZmvQkHPKobQtMtUI9s7iWknKAEDRcuD0GjdaGrtMwuC9iar6hmy
XVx/g5N0ihX+0Zqx3dj3ixgZIefbb4RrbyB3UhwS5oWFG5vBjz6Zf7a9+gQ3YPP5fnj/fLBieJ4v
pucUAtZ6+YgKq/XQGtJBg77kFbn2IxoqNJAM7fvnA31wqBlpgckA4FwIVqtDPaBUlk+GEx7LqBY/
UCafHzUDYV+31MdB8qbaSCSvSII2JtHu+9kNEfv+MeBEOLs57IXqRJfggzuYH0SQsAQKJJH66nDr
hcBgsCrCY2Y21h6L5uFWULnzhgaGo5y0YiNqObuEzlBtbCewb0hLqhP4niUaeJP5s/YLM52Qn9iF
bO3tpx4QmrfbLIqOgNWHswrOzMaIsZv/fO0/GMWgB0xSQYUIXtfq0Bdt05ppPcK+SEXkRwRgfgzW
/sTp+2DbLgKVJHJkclya2tu55E1pAVoF/yfauYbk2x7gMwE6q3tf6aZfn09pbS3M4/VSeMYlB1gU
0iTLnF/F/mgEq5LdVMmRF9svQhTsLwf8JAoP9kaj7JpIGNd61oNwDbIgT+6go6PE16C6dzvUyJZv
ZkdMD5laObe9LZVPalHpZ2bg1Va903Kz1QiWISp70Pib/ee/fTm/bz86FYulHPfSMgdR9fanm0ov
OVAXkmMrt+eJCdC2ttqHMtMvZCN7VpU2P3Hpvz/ky4DAhVg0GLzrZ8xIonTGGSM5DngmEFRI4TbI
OnlTBb1zYhN8NBQ1RxBDNAWWtP7t3LLCCHMNgf7jUE0O1k942A9KY7iTkp0SA/loKJSFHLYAbjvc
LG+HatQEWeKWx5n4N/Hnugx3ZpNKZ5GqnLKAe+n6rz8ZY1ARBEQG2GE11hhBc9Z0UR5Tve7ubLNR
v4WzbT2ZIEK/d8qk/dT6TrpaDDaQdsxTC80uCW4GDpXoeeEBLj30JcuO5zbI0KEJy+c0nfXUC6UE
XgS9vkYFF2nUxIHzIC6DKm1mny2pzZuhjdvbIjVKnXOkJ/DnM9F8N6XKfGqawITvr4194fUN/ovn
iQIzxJVkZbiRRG2dJYjuZ5eh2Y+XchsCHp9DcyCzmxpT8y06OCEyQtGAiuqsml7sjOp0IUMVsDwe
T/sOPj98uF4NCrFtEhmtY92s6u9SriP1pgZR9EOuRg0ef1I22aa2VHwX6TMPv5Uh1Hi26m6bSFRM
3b50TCx5uyrDOmiayutGqloUP5AKILQP+75xczPFZzROnPZSq4U0Ixw4jtcIoj8IKQgSfEym6SIT
lfzj8+OoLRfT6uPCSgApQR2WuGHdL1a1TK9TpamOeZhHKLWzVweP9gyKsaNhWIGvyHNCq3qyTXQs
Rjt9CsxmUrw6a5q7sm8Gbgyttr7OxOyAkwshb6GJJ5HbB2N7Bk5YOyumsPqShb2BDG4RX6dNVKLi
1mniukcSLNsIW+vvYjNxnlvEGVtPzYcBaqNupb9qQ45jt8wz1faGSCjjxhpE8i0ehXQqDXpRflmt
BOkkawHDghLm2nwsQYFGQItqjnqqOs9GIXiGG/TRclfpq6rnV8QRWyhCjNCd5KqSd6Y0IK+rUeR3
PF3Jy22ew/vyMidH2JGmUPAsWeBv/bKpVdONNfm7wAY+gXelF1dMqeo9vSKGd5M5xp06lVJq2CIL
Fc3Vc6O4FnwAt0ZHxTwBW39/CaMGQ/6zSIIC9Vknl1VXJlbQOdVRHlVpqzhFcB4p/bOQtGoT2ZN1
YaWoTXy+097fWJTGcZUAZEupk4bI2xuLJmYjnL4tjwpVa7+ummCr5rq1kZthOnw+1HLPvv2SZHVL
FRFxMlDXa82wpkdztFSS+hgqiPaYStttnHGcTwQWS4j0bpSlXIm7OkzudcGFArIhjKiujyONQb+V
7Zuok+pNGMBgicR0X9QkGUafjpvPZ/dB6rp00MmfgSZQ517fx5OiVzFCJO2xJex4lK1ZvrJKObqa
LDQiy1lSbqtUZBuTy89PzdS+plbq/MLNz9rHTR6ceNA//DkcGY189WXNVy+66AXRY2aKIyzIcafH
+VFtGug6BgY/UxWxx2V7usNae3EIsrTdOE/9XR6k8rlaxcWJwPaDT4/iHq15WtWL9OAq2jMTJLj0
UW5RpkOZIa+HyJeL/hTB7IO7YmHqgLRnI2MzvM616tBG5yPuhyPStcqVHPbTM/gugmY0j8UmKc2J
7rgUor1a6u15zm+dNnTYo9ir5a5Di03OeIhMOYUmaEtds1jKhiLHwjKen7usbTvfMFGDwS6jjkx/
ntQWQq405b4NZVj11aiv0j02x8ZzEAvFU4WUO948Nckp/ag10wJmG9qnoJpkjYo3atOryLZT7F4P
42k8QuIMdmrf8mqmrVaf1dG8FdRxdoXWtpd8kYe56JOHvFCrHfY7hhvRFdvmYTJRsqjL8zEo+m0Z
tcr5EAalDwl2PJFQfKA3yQZCz5JyGcpD781dJ8WMUZsbj6FsTV9wOu09WGVZ5sZp5myaNpH81Jb3
cwKbS2Gv3MPplc5alN7Payt0btTIEd8hUovt50d2ffcta7icDY4sBD4Mk9/efVXfRa1hFtOxLgD5
V3XcX3RqD4Onm6J/MBT7EXEH2E/EoavPhcuIZgKBno5dXKOIKBu1h51Wvuu0qDlxAa5fkWVW9D1A
gnHiFiLI21nJAsaagWLCcXkZvd6K2uM0BLYXJnV/VWSpfaWYJ83T14nWMijSQ2im0/IA2bsaVHHq
DsOLnkFrPYM2PuJfpI/Spg+pR8l1dKrE/O56Y8BFY52sHbwPUkOrLBXEXybaTsjHvHWmrUZwMnpG
GEeXoOh1X02xcZOXZsI8GtRDeuWhb3AjQPzWuRqKsDmxxT9Y80W3Y9HkXpZ9DXDvKkfibOnykXIl
VgNxN96X1BzcYciVbd2o48YYh+lEXvPRHbBIiEMaBEuBxNkqsbEbXUvVyp6PBvZMF7NjFG6qx7hs
jaHYtUBfMC+TymPVFNlWnlP52NJ686klVRfdIK4k2h0XRqPLd10lCSwXq/mSSL/0a1P6Y/1CAgl2
Pa1KGp7UW1b4RwSIaS1b5Xxsojj/kpSdukRXzrbp2+rEUVu22usAgJ1BlEHsrLE1KCevdkapjFzA
eqYcdaubz+hSTGfZhLymkaHiEE69TI6B68oYpOJE/LZ+5QjUabGgioomNa2/9SSBksjUnp35aPaT
fC4adbpFV/fx80vr/fSgv3BvLc6KNJReSkiviwwApEhxM/lYVGnu9/zr10LWc9fRy3SrtdV43tR5
f52Hoj8R4bxQNN+uLDJX5OpLtKjBjVpdYlMf4tUVoyxdzfrkC1vS73NY6sglOJ0KoE+P08afcXR7
LNqQyFmU3Tj4Agw2aslybm3oYcqyV9k9aiM4ZlUPahsZ+5HWf4MT08zfhErZtWaV6LLNxTT/HlXk
U7wKxR/AnnF3QCHyu2HM2a3dgFzYsg1C5OFQEPqtz0Z54YAlQVNwwbG7ndE5iDXIg3oTtGn8owvx
im9iYA6eTrfxi5gMKC8xueJN5lgINGigV+oT0fVL3eTNkqHuuGgKIWy/eMSvWa921i9NOTN9SFq5
vkC6RO78xCjHS2uKsxB5dKByNxINDAyvLD2/y60ikb0yyFFH1dBb7rxxzkvD1WvQ6m4gpEJ4CO8+
SnmXLP1btFNQOI0ldyyKwk+KfnRcOvN5eSEJAYIC98UEBZe87u+hXVjh1lGFgaJHEApXMSQRe5R+
2j1NFSTR9aJOTpRY30My0bRTEPckAKAS947eVEr5gIGRqB8sLYouKly59oqRlLGXhGYRchmVZezm
UVdfk+Ek+xAxeXwuOrOcPL2WpNotIaZHXjNF2uJwmfX7EKWNTdbXfF1UJhXDh5Q2Xdk1oGfXctKy
8nHri550WlRiYzdpsu1nyiheUFjNTToolBtzc9bFVsFk+0Tevlxjbz83dT+6vcAyeAO5Ct6+vbQy
qj4N7fKh7+tmiwo+Vw5fLjqHyKjv2CXlJseveC+HkS5cNKPrE1fQu5I21yyUGtSyKKosvMnVQ6yD
L287O+4fHCMd9mmZ15vSEukesR/Dn0OjO5OGFNS2rfIuY3DmDaWZ3EVWPu0+v6feS7qiwPtXrwo0
xoLEersWvTzG0L7K8WHKB/EdUpYNeE5gPgrJzU4yL6wMWkmjWqnfZnkmRwqtNLwpLFXt0drPxF2u
9ZYnp1P210f6X9Dmf9GifPWR/Efx+G/3kevH/Nf/+a/rx67p3kA2l//+35BNgJm0QgA7oWSJ6Y1F
sPxvQ5LlT+hfLZktMcvLlvobsonlDa6BJmVcE2CiDW+Mr/w3ZpM/XBRZUODQaZUbL4f/D0Cb70D5
/E3Lj6CIAIoBd+Hl8L16+ZBnwOmyLoNbHkZCvAgF17Z9Ai0y7Stb3RMLSS4Y4QWPHKI69auR6qMk
z70vLPD6IkdQRxqtL4rtBVE8nsUldo30N0Ov65+lWX16Wdr/3WXsMh7+/xkavNjf/Pj1uDievd1r
/F9/7TUJ05t/8RgSvi8vw6Kv8Z/NZvzL5vtBMaHDTT+Cbfj3ZlMdQMVo4ZD7vlh/LUC1v/cazmeg
C4m7loI4jWz6SX+w1VbZxSKuSf5EaM3f9YIuWW01lSrh1KOe8D2zRhtdzXD6OhBwoqhQYTJqCvWb
2YpC8c0s66+CILbugVZEj4MweIQMJ+2+v1rB279ekNfwX2b96l1Zfg/BAyKXBJXIjSJa8Hbrx3MU
0EeO9e9K3tsXQxzX57MmMm9M1VNIh2Vq/3nCGAphQCQE4COD3mG81RNG5WAiVBuTH1Wws3M8NW3X
Ng1yYpQ+iZohdGfxKeOCD8cEMveiXWCBu3w7PWE4UwHGP/nRInxS7oCDeckG39oTmcHqcfz33F6N
swpgDavvhy6ckh9iO/rFNjwPN/XZo+xK/qlG0Ao0+X6oVW5Wg4rPNNqmPywXaWDXRMslcGU/9p5r
fz+4mouonf/5Jll1hBCNZGqsIeB6dREFWYtNZBQ5giZJ1KeOvgjY68JWz8Kk0fEzpTVp7iy5qULf
wnR7EyiVVHkgScrQ75G2cjw1JDDx0D0PZ6/SSgR4GvqPgdcbjRkRnJI6e04rp5oXqkOubgPQcrWX
RAhOYGKXpjeaVQTk20NpP9liACVALjIarjYpeYGnd0gs11SG+T3Ie3OPyGVf0JZxqtkdIWru2nju
Na/jANVuFqjpDBa/7dRNNlrKc1W2GehIrRU/2zI2IYvSJWo2o50E6WL/R8d1lMsAOfxsGt2W++U4
TqZSYcZRYO1ezHFqw0wx88rVIFQ5uzjQZsfLK3pablJ1FOlCXgMHtUEg/74iiqS90Gqloo2QK8ll
64gm9ISk427dY+47egjUVQbtoRh449xO6hXOyQswYkwIvec8UFuPZnGT+WEn8vsJuNWfNdBfPvZy
Qy4KVFyJ8hrF4kSOExt5Mz9Fyix2jVKQvHeTdCKKW188lJCIr6lYUVECwbKuW00asWMlB/JTZWGE
3UfQf2IrLT2nwdv38+377nS+jMUdt5hTgpfUVpcu1nZJE7eZ8iQP3IEMVgFd7XulAMvUyhkdKbPO
D/EYxUdTOMGvrKJD6XaYNv3orEDRN5//ng+mbgKDsLkGARJDgXh7KbWY2HMlT0y9CM0t0p/DNlBE
tW8maz7BUX17/3FQudSpDtI1BtC1lLPeDhXZQRKqXZF/58nMtmncSl6X2Kk3TXHo6TQaPcsc0WZC
bvASTa384U9mugy/DEzgp/MoAz5ZXfnUp7tWUXLtO4LghYvgClXyse82Br4xJ67gVYlkGQpfKyII
8JpwS9YlBHuY7Cgh0Pxe41l+O9Bv3tp9fYpuQCDw6g17mRDlXFaURhM5yBpG04aaOlmiMr+XdYRJ
m2U2VyoubV4wx9OFg8rm188XcFWTIdWjiLz0JiFqEiK/+Mi8ikyxiOmcYLDEj6Cil2Cqs+J1ujls
RVLPfgQV8JtWj+IR5vl8Yj3pcq/nyo6htA5xyiHLQrTm7d4RlZ3lPXKtj32cpE+5MtvhTjIwEHBj
0fTFJVUN0ByBZHa2iwdpmG4QxC1UD7fqynGLOdLqXW7WOGuXipU3236wQJ6QeoMPtkUSbUoD8YSz
ThUzr2YSFE8jMsapP1TUkyEIgjOgsjaZiEwWTXilo7FwNrQ6YUOocFfviOCSnzOVow5v9LCOzwoL
0f5dNBnKhIisYNHiRAv3tsGbtKG0Ko3urA3jF5grSb2LncgaXLORgmuWL0h3SR2l9nbWrcw55r2l
X6nI04IxT0O0OefCHBLU6DRpqDY6WpA/EeguKgKZ3OrPCq0vhTuVo7hB5bZKvbYZjGo3yJMhbx3E
WR1/QVF/GfXKfsDUjP846dSs9PD3xkU+hPgI/HbG7Ym3XRn3hhXGiTfZgaNflUFL6SUOQxNhjlK1
5quOnlCy1wrQy7dRhZvnPlNy2cRewuhvOAR95gWmkqX7Wm+i8zGPEZWDW5JEOygducHpa8Gn2EqU
yZ5WyU3gj3I1GLsKGL7jOvgZ8snUrFBunSJeJHeBpzY7q62ohEvaCMB+Rh8UaAPfZYLrMAzUmyw7
/N1aJQKiiHDw3uu10mycCBYNV4yp8KDLdOcWh0J5wBxIFcKPjRQbt3Dg7kkDPfwym6F9n6Z5DrOi
UO0QKAmSq9T8TecIKHr4kuNRnXlUW4w7FH2bnMabk2duORjIAIvA0r/2M5LJvtY6iT9hY5+7ctYl
tW+hv4XWl4l6qDtkahZdKBV0CcDHgdWeZZGT9P5sZcXgwo7Ju11i5tGXrnbqr808h8/p5ITaea0l
9cVA8zfYpFlb2pu+G6Sf/TguCtYaheiNHJfOw9yo0e8xx+FxE9TIHHrO2GrsZ6mKeNETLfpSiUhX
UEzrQgsFajW9lSwd5/d54GArQ2PNG3o55i7U2vmLqQuB36roSu5rZcQerJLVeNsJDTsgSG4YbfT0
s5xHzCCtL0PQqucjfVJKm1Y5xJ6E+HnltdNAj7iAD7BBXDrwWhM2B1yiuU6OWURC/IP4zY5/poRb
9jWAhOgm7ArpwWhbhYdSntLhslDVJLmUYdSKi9gYIOXZLTQct5gc+SKUmgJ7hFEd023uWEO/mUVQ
JRAfkuEYmpmcbBwx6lf5INsPWO843yugQGhFKWb6rWyAy7qpBkrSVedAuq8TuyRiEnJ2E0+K0qJj
W9h3CdJ4v5AXcX5rKGl9bdE5Hl3DaEL1rJFm/gdjrMylzkcy76d4Yd3PaQbSu7F0/U7hr8ypBBfj
pqNyNHhaVqNCzI8f6w2dvLB0nUGvboywaa90XNBTFrDuCEmzrP6JGM9goI5jZKT9nTO5WtubUDWB
sWhNF6B4HeQWsNlGvaPxG3/p67zD0lkrIeFYYX8vtXbyIxKDwVQiB6c75PaRLOJjgcDNbOw0bDkw
fcNIFYBAndVfAdJDvk6SBgnxlz5lqbqibxo37PX2uR+wTHAdu5dNV04N66lKIba5qONJuBq2M/3P
KWjb35bVDz4e8FMAEVDKrui+iEOs93oE5noabgOF3glgFyynvdQoituoi9D7TROLL4F1dXunlVME
PlZL/5u0M2tymufW9h/arvI8nNpJeqahgYbOiSo04Fmebdm//rvMW/W9JOnqFHufPCcPoEiWlpbW
uodUhawlOu5SG+OfswMEilgovQDT5IFsPe5jvYlWx5mPjUNI20yupn+P9ZxXK2aj8F/L3KXknOt2
ERXIms4fYGsZlGwRVRIhuFe8y8Adm9fORLJ5H5SqIy82jWzaIFAeTLdEK9PagMWv2i2Ak0JFosnq
ejsWanBCqSr3m6sAaIQ0m7XHhswj3ZZWOdSRlhcL8s2pLF7y3LS/0gJBUqnT2gJJrMKYlw0WqMFL
jztPtw06FOiiLguwlskKjCaA/gywAGg5LkRFrF4fm2UVy+06FU+0PmFShGkT45aqMAkfNyMGk2oT
G2ImwJVdh1L4Unv0EjBeRBNaJTrijQAibzNrruV2qs3sK+zRstriKaT9LIyKdKLTprIHMlWiPL7E
08A+qnBL3Nhmb7Ssn5sCgavcoYuSJSirUC9l6USjOwzWNq0LHS36vnlRUoNY6ztzeTMNcztDa2hb
c1ckXu3fWFU5Ei+h4PVAlww2taTu0Idg3RJnp2hG1hsR+9S21NAGWZhpbgDhdpzdJ0T849dSgsPD
cS3p78ysTp9kDuQ2d/QEtfhUtPdUUmonmodhTfyQNUfFgnxMhXbbNSN6L3mH+p2WiU/D6HSPVl5Q
rbdQYv1NhWTR0ZMT3t7MUfDcwrJaDiO0r2U3lbOCdRuPX3011mDbtXYeNrXZxI9ears/JRlEF1oA
qvwNzSrjU5507mu3iOV3acXzztcEMbBwmwbdyt53y40JDB4VbmRfv+jlFBtX8B956TldMCIbM811
tzXNFrhy3Ggzjiijv5+rjAegrefTlyLFHGbLLOgCEEV4GvP6BHOLNsFrjOmECBskxWU4F1P3Ixvm
7rGXFUYyGvyXZItqhfihGjWzZI5q9Mj25LiRcm76CLX6+KfmFf3PvuTPhrzQ89+kzfNdXGT2tq8+
SVp1RVQ1wpc7yOHOt27SWq7Wxcucq970VBEto4blFugU78GhZZ9sHcTg0eonMt0Pvl+DUVzoXhEj
UBIKOxCuTz7+Mq9TYxifU3/wIOu4ooFSbXfsD3xO9jmIvq8TfaB8U3pz99Qhb9uA/dOrfsN9mewR
es9fsqZz2ZW5Wx7IlbLXEmgywYuuHYqw/ZB9dOYYhbYGVZt8V+GWZPIJxuCbken9R6tUKtlyJ2Y2
xgWWuimTbrqHhPocOE31WMk4fYZcZ9jhVPVLu6Op5y3I91r2vilkPkZNXAXJTurT8DRLH19zRdIp
6Glpk+TP+USDmLOShIahFGLuTdv3kZVl6YM5OEFJu9GYym2j8iYmsBGqUiNFgxhoI+4SIwT9W7tr
zHlbLrGixKPqrN+yc1V/nWi6eV3O2RCxG8UDXBNE7zge/WezkWSRjnKIhKk9hbFIZLjQsNqP1Thw
URulsjd1OSq0JgpXfbM5q3lkmZSlOZ9EYTObs3t4SToMsd7wN7ELDjGCxpn2oJzjWd+4qo+b26yN
i52AtwFmsy9K8YhiRnmo9crF80CNlk9TtfDNUF8ES5BMolGI5cqYgkc5maqS8BxTOVwJwyrHrTl4
mUXWoNXcAOMQfEtkU30EsN4/APaFRUF7r0MkI9dGcx/HHeDHtHPde2nj1DlgRoXrmTKn6QsQ39qM
tKrC+tTwW6x8bXKMkNJHdr3GloKMuAZG6vTVJK8EiJ0v2dispZwcTuXVYDaEEH1a3C4q6taZKLUb
07IDI+X9kPNcfOwHC45mxvV+o6X+SDThSfXJXfDFvtXb0f8qhNPHN3NTdvVmWGRq35krUmbexnVW
i2xTe0PTfULMMu/CuLbteKdpAHmv8rIiVhlTLV7THKpKREXAesQwIkfzHgmH7trsve6xaHOzv7FN
QiccVZ2ajWxwBIkMezaX7ay1CWyExVUyNPu5+0hNbNR3HjrWd203G9/Lqgxe9ZqQEBlxpZdbaKZ5
Gw46eUgUd16wRFNRQj31bDnUYZfm4wPGtlwNkEgwFjDdJX1sAi8PNbHIaadouZKot209b1ya2l3o
lJX22Pf6onYNaCKd28Qff/rZBPXXwBlQrjYf2nCN7+oUIoaN9qAEtowKMeVNGdazLfdGi4OKiPX6
xuEJ5+6ascme/HhY0JFfUkJmz/PlYwOjBTn+cbbSyAtm71fwx1GxkDL7xsNPPJLK5NDazbq9tjNJ
y2VokesuiFrE4tjSfwRVPONt0uZPDUcNjAuiCDCZfPeJTeH/cHPvfklXqN+TrdhlYea7/lcesbD/
xdSO0x0X8nAwpTkUoQMu5dFv0WMIXZFo6aaoi+rZJKSJh7kXeZpGNgIz6AEkE+62pt7Hz3FnpO39
WJcpqvXjOjHlFl1yW+Ku8uiLxKvuEnDa/M1Oed816nwYsfNA1lkGJ7mNsdGoNwSg6ufQllwAGL7i
w66NU4p4MvX/kYJeHIiwTZzxW0IB5YeZKbAWHk9YB3PKeL5NuqZ7dquYvZdbqWVfjWaFh7FB2WqT
JCuQPsHzilCWd+JTGWDOC1i9Fhu8lbw7bKexXBB9W35aUh12GBqde92ecIERbqEB7JCcwz7O22fe
5smzVtVy7zT2gExZMT2PorfaEAEC7b4u8rr6OPrDCAwajGLbUNY1h0fLcJcv9jiWYD49FDBIDJyX
cfbA0gUicVs+f6/ScFUg7X7EqpOvs/ACcUuNQ+h3umYCduxBHwE+D7L8Oz+i/VZqo/s5U7V6cuKZ
QOTh9n2fWxoSP9KbA2qmjtd8GMDqHzwxV59KnAz5MmXitxsTL3H3JvHS5KqsYvyJ3R7bPx+IgALB
ssyv0Ch/oOnax3BkrOxuoNBNjiD9ZTNkRJRQ+imPmrm3Ojucu8X52tYDpdy0ioNdb8BgxUrFSwLw
JqYnN3VS1uzVataXUOZTzDM/sbrvHfUhWgxTXNkPbpq4xhVqD0l/b/uxV2/zLKfsNqlAfcs8a9BA
qfilxI+m9opNNy9deZeYbu1uUaZ2vK0/tOOTp2j9h1gzTN3NSOPa/BYvEDRCq01jTEz8SbpbI5fj
71SOlr3L9Eqmu0TzUheXjW7JAMVQMLpxBBLZtqCyizmljvqwTxvqY8yiXTuxrNubeEqH4RqJ3SJH
QmEaDMxZW3nrVPVgXOuywsiTi3fMd0njygFauRI1yZJfexEvZu4+y8wmZ1eZmZPujMVW/W2srCXb
Tg0SsWQ1Spe3aEsE+X7RZNNGWWnPKOy6cYvdjt8o1OtKo2yA2giRf6b8IO3ndHaoxrMW3nLNJ/Gm
XaGtH1tglcz1lpnJx763cL9WQaMZkdLL8UsNxOg7TyTVhmhUFc8JzEPyPJ2J7UTNKyfIyH2isaQy
uclBvz0USrcF/2bXlFdeoqDqBzEavXCi2mJNLKrqc5702beRHZVFg+tltF1QH+ck1GnVXaMhzlNb
tBO5ldEMdoNrUjp/lQiN4FtNUeZTRsNShrpWN9+Mwh7iSBTshzuw3usT08pL584sRI1+Qy6d7z6Y
5imaRqf6Uhaz7mzpI0Dn+h9q/aYDzsV6GVy3+lUHKdrsqZ5atEv/f1f1jZ7gWSnVQ1oMLT4XfBMw
d2stDP5VdBRlXlFedP2XtEyN+ypTxjeqjPmFAuObowBrW5v/a5F6LbX+NcqyqGbulxkbzMKdtgDp
/G1VGBemclavXadC6wptgj9arSf177xwKQJRL35RSDpsRt8S15WD/ifcHRLjIbuE1T+r1zIeqThA
QUA64JFP2ql4EvY9IqTiZQk6fBZsZNj7KdUfKLPKHd6Bz4mfzjtNLdmFHsf5RE3sUGkokDKzlqdS
Ku3U26nb53IfeL28gtbb3mkkMlFbLlDb86H/9P4eOe5hUAjnQkWGAUYJTUGo1SfF4S6DAzTxLtwX
QV1v+JDaqjRSb2of8vH/ZSiM0483ilc50xxbFhWUUqvuzIqb1U16VM0Trb4gVXC2J0EIrKJigOqA
lgE7Ph5KG3vSey+We9y8AtLhonmcHTl8+dcJYVQMdg8KMqMApzoehWpTL9RSyL2OVgwUAMhvNi5z
A/XeC0v31nz+HunkjCnVBMC6pNxrftzfWNQxN1ZQ/35/Omdbb4VVANWhzUSLAqj28XSaSfd1qBFy
X0xxvmsrXz7Gsdm8zE1nfZj8Rbt5f7xT1D97D/wXYNE/bNiA3sjxgJimFdD/mm4/r6jNWKtlGcGF
dD5jnlZs8K6sr6WKv4iiVx/hAaqd1loI+YEGcT8tbu+Gjpia78ru9QvdtvNDwfFD/y0AScKt8qcP
+VdIM+a4HWtO3d4hQF91Bp21Abr5zVIPr++vwRsfFhMMjt8fNTAUDo6XoKU7ws2smn0/tWXkVWaO
jZ4lLgSVt+aDfCfHHNwfle/1V/w1n6I36nqyy36fFYFJqan8uRRaGSU0vy+MdIKLWeMJVvfE6tVN
z0Zi6TRw8jj0prjr9oU2im05VOY1RXz5yLPGuNYahAtQV0oeOizXnmEiApDpp/phMTrzlzPG8YU4
YJ71Tde+23px0P0CEnQKeFC1vQy+nKc9rkQZNijeyPMoSDL3qiAPwVmIh5a5FWYDxaqh3bFxu64O
oH/68cdprOzvrugb/JRsHGPCaQwUjDSKC4LmSDDfSBPaUpS70kDwtRji67qxygfNk/HPwiq1R9+Z
6mWzWLL4inhm5YdBS2E2mlGv/DRyBzxqucDq+v0t9cbH5hvAJVgV5lY7neOP7VUNoPDEGPYWT/w9
OWbzMLpGubMb55K38RtDYToFphD1GWuVMToZyjLQPFlEvy+cEotynVwVePK3rGnl7v1JnfUwARis
n9CAo8+IZ0QczYkhi8tlT1tlu2iuvyUFVdvcmH65WZpd58MlV4yzuUERwEAHTWg2MWAK63huqsg0
IqDB3DwM6CunMD6T4WJiR8fo+v3JvTUUe9RfZweS4lS9ffRNTRZNPO79gdqOSPNpN8y2EfkmNN73
hzo/n0xrTdY8kjUC3KkdtTdTthO1P+xtkSywrQFLGp2jIjgDS1QtY7KtG5iloJ9fFC/M71rBa0JL
E2ejp8p9vvBr1kX8L5SMaMGvwbkOfgqspwAg+PEiz0VZ61paj/uM9104ghe+VmOAEphJI4digf8k
sllgrd66T95Y61te3M5zW5Y6pY/gKjM7/eX9n/TWt1ixMhaSk1wC+kmo1Lxuomhvjfth0NN7jBT1
bTI4zS315Us77E/T/2T2DgwUmy0NIBEmyvHspVtP42QOaq957owodkNhDgBhAI596bz5Edwsjx9/
MNWzj2ZZEVqFE1y1TkUrHm2f6QOGfGoJO3Omru+NBSgs3evkbxv5f2qJPOdvKavxxmxZqB8u9Ypn
Y9K05yJL9C/vL9u6LGdTwXeArA5HHC7146mYChm9IrXUflqkRNRtxFfUF/JCOP+jyHk6DN9GB9LE
a/csDBQVL/G5lPNeGkm71RrP/bDUS71rrLp8SmDwRU3Ze2FSNsYHL0vbj8tgs2Kz6reo4MQ7ry+H
O4Bu9jXvL3XhGJ/lT6typbfm7CZdFYTUjtfAMNu8R3B53ivDGUJSiHKbNPFLIzhjyThd8rl5a8kh
TZho1UKZAvh8PFxAZ2Ft6M972ge0H4XKtnWsLnGl3pgUEBlqTaBXYAucBt7W6oWemvWy11x9rX6m
MAPm1II2s2gPZmf8L2a1MiDhRxB5YYSeRARz0IB6BNW8n1xdu9XMiqY5jvbbf96ugNjhJ638L/SC
zeO1K+sYo624nVH0Wfg4xaj9KKvqkjLBqYgwR9oFiw7FGmQEY/mnyZBjTn4TZMZeZF57OzQQXGH6
CKqrNl2dkgLaVd8O5aoRBimns8W+WhWy0XEp7lNHNhSdgBLM1KweLB/tTs1PyYYD427I6T7KKZMX
tvD5niJLRPCGijoimaAGj9fFLZ1aCs0w9nUep7u6KXFrHuzkwjE+j7GMwuLYyNfB+3VOMpRW863B
FcLYZzIQV9mol5u5Fc0m6CfrwoTOty/AOYfdtF4zHMn1p/yV+Wa61Qe4VTt736HYDtHehO/aug+B
3ahb2uOXrGvO8hT2LEPpLgeGUHCqpzsbSAlMtR7smbdx5eUOZGEkX1z005fGoD6ezleIz9Xf39/P
p1QaFhNHPdJtCjBcJkhEHc8T4S+qym2v7QFGmddEhV77UDdoe95V7O4PGpyjh2rOa2RggMp2NJMT
57swyyaLFlcL9p1NczrCOpMy6Ps/7XxLrb9sLWdgX8Xb4+RjJ5MbVDhOiX0PfuQzRzv5WnppfmGU
N9YdZQVe+y6cJq6fkwMt4AgJDTuEfT7BaUNrsdm4sdHQn0va5kPqpumVBav3Qqr9xqhsLb4k1zdQ
xVPsq9FYAtdxOimk+NpNjI3brxyH4Zes6JMrY5AOFklFfoFJfL6lAUaiHaTzSIfItRJ0/t7S3dws
ARTS8tCS/d4EmaLjW7QUyrsqucr0eXj+5w8YrOQsCD4A/vmQx+M1pqYjiaPkgT1Gisi99pACrrsQ
E863CUJ7YFvZJLAAIQQej0LnrzHb3q0PrrP8hKXZbfSuvHSZnQYeHsAur0AOJ2XElW18PAgNJLMG
1uQcauE9EJjcOy9ZrDBxKufq3xbNMmCt8IAgqSfJRi/teCRpUWytyVMPZe83d4iB2JGKY/H4/ijm
6aqtw7D7eOkR5qjjnYQ3z9DAiA3shSVFNXeLHkWefliCxVRXmqGsx9mNswdaBFidma1bftD0dr4J
KlGMd4EzOm2oUZEHkd+bO6SpLS3kmSMtEDBJcKUCI6uvZKp3fYj7Fo1VrTLGT8HiB8+trhkkm2Vb
mLxpke2+cLBO9/ifebG3OTGYH54Dvce8GnjZs3yTsYWFXm2hCDa3/WI/AhW4pHDz5ir+d7RT6XwA
koGQAaMNvVFsrB4eZOWJSxZ7Z5tv/VbrVUTeAfnz9EFJvtEb6OaUhybLtagoLCjPARzQYhp/vb8t
zkci+1xx4ivXiQr2STBMuiFeFpzrD3HBt5s0l0ddzdt8gXSw+eehbOikloGXIy2G0/uulA341EKl
B6kr866oJjpKDfxhIrx7IcSfPV1JBuEywGDhNif8nYaIKSuSbpR2fpAI18AUsftNBbYfqC/yWhvH
huNMRlProT1L8Wu0pNpYrTXdJ3OCwFdGd+dCcnG+b45/0Pr//0outBiBws7T80NFW+3GMUrtOi6Q
7rww8beGsdd4RWUW3UdvvYX+GqY1/HJsays/pG2sb9qg1D/61lT9eP9LnlbKWF0MftZLek0geP+e
jFKl4MamHl2iUUcoo9CHe0oj6g5ofPCtLy3emejgbJe5BtYqkuxCH+L0Kl2H9ykEECx1BCBO3xme
PZQJWL3qQC/Mu88ge4WEleHKcuZ0g854ss8Tsqj35/zGyh4NepI1CTNpQOP51aHPh/LKjdFEG/xx
vLBNzpIz5kbxEfIh8yKmuSdL67h4+6Siqg9JXiffK/AGwNWaDECDMWzrAmRUYtj02Nmnw1Xsam6E
SGBQhaA7lmgh9lNac4Lt+3M/D7GopVncUv9hSp6KYGSouceDKdqDDQz7vtA859lffbYtmncPQx87
/xzSoQxzAcNQZIOhhHK8v/Ji8FKkhLsDNbXlUYHZ/9g0ngpjfBgfahulj/fnd0oGRouWAW3aMtyO
YAC8kwGtuqk8C3ToQXit4eyysnTMMO1Qegr70U9eEW3zn4NF1372OXpDKSjq66TrCuh4kyg/tIrd
umm4O28c0mRk4Nwp0DcNnC09HKrcwV2IP7xrazlVoa1877fbg9G4sGxvbFG6JBQGiQAwLk/r6bZy
tMLou+4QFIMBKMXv7ipDiAuLdT4Kb1RwbyYZCw1W56R8M6QTvYBk6Q9O2aktOhg6CILmH41sVzFq
HpccAlO3KBSdyrulxeT2NvC6g7t0OEj6eb4Bemz966GGLWzCgvVpidlwFE6+e0fIT1MrXw4lT76d
ni5iC441vXB8zsKlxUnmziNorq+9lZ/8d1BeuRWtjqrJgT6H1m2TxIZVYhWZsUU4o33ILKXfgJqb
ii3wfR3GYVBcyJjPDjC/AFAmTKk1R2KDH/8CvHZ471j6eOgTzb6bx2kGlTyCeyoVIIsVcP7+gTqO
0Ny7NFLwF8VploL4Wt86Hs+Qw9DlbrPQrau/gbus6tAdFgW62rGukVzJtngLYt3y/qh/1Gr+W/L7
z7DEDMqxsAvPq2rAU/qhdoxl389W9VR6VY9GzzQCls1X9+xo8bz01vNiDFRsKxn1GxdCNllchtPb
hVNynFf9+SkOelIQtVflTUTkjlfATMF6SZtaWL9gsIulyxIZKQUxDEuHf+pA/hmKufKch9mq09k4
GaoHO1vI1oXQAaXlqoJ6AjonEdcgPi890E8C5Z+xeCWwm3lVIi19KkpsCa0scFXT90Gdxl7kLHP+
scoE4FZS8zHdTmbcfhkx1Kg35HuBA/J3jK1ozovmXrcWYW+Q9BquAfRBI7HiWreQlpHNo3QCoX0M
4hyBVyfVvmgG3fFQsru++HbTfX1/oxwfyP/MgrgCI9+ienim/TCnbouSss72RDcSnX2/Nx5to+uj
Bl2tp0VN+j1UluZHacnxYc48eeEt9sbmWIEUa52U6EPj7XhzpHOnFa61LPvRcLtNp4E2S0mYIGTg
JPL+VN8cissN9DvB+iy/H5Xse3Ry9b2dwtwefA0RK1G0N0EHYeP9odZDfXL6uERX9uJa03ZPFTWs
wpwtiXPIvgTpuUlBPv3qRG5GqGa2aIlR3OgbLbhN9CT7pzLHf77nqlIXUIYkwP7xCf4r663qzBsr
eB57VTTta8bNseVP22s1NLlZii671Lp+a1Wpbljr04JC91kLo5KJUyDCuddhPG5gDvm33ZT4m8Qx
2gun+zh0r3NbKbxc6j6yDbR/TvfKaNgcrMba2yUhNUKSLdtZQdN8h4AOmylNZPLt/e94Qp3+z5Co
aFBgIctnXU+GhPXZizFd9L2ftaO3G327brZQoJKnKeimvVQ1QOc0T/NPo23V98Rcee85cRY1/IsX
bpLzTYWvAgoSqLCREHNgj48K0MqRfG+t/4J1SIEaIUCVIi5aRCb1C2iRWfElbRU4S1mbr+8vxHGm
82cd1rIZd+eqmHGGDFq0Ci3p3rL2GCCNt8Uiio0eABF+f5TzvWQjz09fhq2EjsOpzChCHEsC1zDY
mxqG37oKTJwbxkM89/mFrXQ+EggV9izRm3SebuLxWpqqm3piXXag22tsjMwud06rDShcpf2ld8z5
2pHy6lgzgqhA5O20fJbQnm+GoM8PdRzIl1zRWgM+aW7jGPRvO8bVgwEVbQup1n7WJtcm7PeoapUS
oCdMk8gbwAKnWnMpE3pjDWygS5ghwOimB7f+/79CxaI1NVqsXnGY/CzbBF06RNXcxVdmSnf0/Q/7
1hLQSbA4v6ADiTfHQ4EzVomDWjz6daq80hdZbavENm7eH+U81UKg84/yPSJ+yKKdHNZedAgd4Fd1
QLzPum+p89Df1ScoMk4KF0B5L+Ad+s37g74xNXxiwT5zf9rIk5zkdzD1nMRb1kEnx4o8ZWU3Y23Y
F0Z541uRk69yBpx//nsyNS/RNaXmrOENUIgoTZCb1DXN3MlcZBcS5D8N1+PLC7kqvJho45MkE/uO
P5YL4mlol4HKte7F8J6C3n31Yy25s0SuHtnpDU131+lhUhkOYgoF6Ng0REbbc6PJT9xrnsFuDvei
0BAHmUaLtnu9QAMl+4UwI73CCCdr6b6YKmnznZ65xq2T6giFIzCOzZABnQSnGuWxKykI678lnAc/
VKpwvipKDnXYEHsgb63vobD3LFgVgIG/I+43vJS1w28EFjFELXpcXwCkjj+HIadea+WZrDeBSfvh
BhSl9mPRyxor3rq2d7qOBmNEOWGEOuzjS9hWOtNMAQOVIbjvacGGtzfvOg8GOd0Dkf30xgYrLE1a
6uM0SepnlWgrtfE7A6Zkj8giGmxZ62h3WI/EelRWuZ7A3dGR0MqgGGuRmffma0x97qmPE/W7cuA6
04MR0N2VVzQHZ/GRE2h73f8hLVR9IwDo1YMrfWWEZZ+X1Ma9PpObscggosrFKmHaqcVxIxO2AlQ4
0CH9tvRXtQ94eP7ziIDnpUrmG2kwm94jsNGwpa53msAVyhzZFrI9YGRT4TIE4uIut+ZfKQYqH+tg
5RqnmrpOjQFMhokhTyPs+ktrO8MOPYxk0xh9vpsHp7qxif83S5f4205Sc4j1Xt3yAIQzWRfmDVoI
9oVL4I2jS0lZx/0NyWcEVE+egglkQGXiIHKQU1vzIGuBSLuVsX0/QLxxdHnCA07GTA2Qw6mOBNqX
kzurrjg0A+xTHAODzbyMoPXj2flfDMUNanl/3A1onx+f3Ni2JmjjFhE9WLzr0o3djVH0wQ1qRPOF
B+YbsRYZr1WRkUb0Gv+OhxIWDL7RKbBOT0wop7Q3uD3iVt6N2tIkYduL4Kmv1fz074v557UFXoaK
yGm0RbkCaSJPyMPgYKKBoy+WwZOwoiX1kwvJyHm2SVGXdJPtQUcaNMfxDA1LZoFyA3nA9htzyGVM
oyRJ8uvJHtA0ndrswvPkjSe7qyMSg4T/2pM9kzTV8Lec7KJYJe5tODANFfE8wwu0M0eKZronvmkF
+v4tScEtgvnp1qYbfeGiPnsOUi7AHoltigg0QrsneZE1zEpQx+KzZpCIerpaD5bTiw+lZqSPiBCL
XclPxFN8zrfNbKkL19zZruLZzgrwPEOpjqb0epb+SklsL4tR9CgNqulG951N/Muw7QoV6iy7qYF1
XQdTV134zudT5q5D14u2I/k11bzjMeUig4x70DzE3YIuOlzfJqx1vAQwcew+5sUEwb0bygevabut
v3T/RgQhtWbO5A4sPKOvKK3j8Se3SMDdW+bBFm2/mR1b3Wd4yl/IQv9Aov++1clxgQvS2GIzA7w/
PTkTRXIAYqVzoBLbGWEscWqFbNgFd1UdF8MqZ6EVGxuo3He7g3OGYkeMsInO87yKkirvPySa7770
Ab4uUYXjh7EprbkyYfiMDlYp06Q/IQPi3w2VNTyMUohtDykDe5MCRmhFx3Rl94jf3pxXr0Ji4lC7
XZltDHabFXXNnCUbpHOMa1jStYt76wh5JLbG5UUzJzOB8i2gYitU+F8tFGTAzRbm0kQuwmBffdHC
JhC4Ul6jYuXfGPPY6VeGOyIuI7mQ41BHzHzE6bQynNCBktSAG4IMvu3txLm30nicQtCS9WNVlaYd
tlLqH7TB4derTFm3sWOXrypPbdTI2LhRKROIpwsasH0ILWXcd3DCrsCaIO0nVKnNl0LDGmuOPx6s
GsLsqtDJVXtq/KliGL+NUvZhaYWYkRgaS8ReK9slETPcGzIRQIzGVKUfkWQOxhuYnDA/cV63vKhv
kzLdINSdfrI0zXuuTWqw4aQ8+2nG0+GDwZoMt7IItAsHC6jx6c+2IXpQ+HPw2dTptZxcsDD5jSmv
YaJa0Jxh4A7Z+ILhexuEHkq1qCpTHoGUuioOmFYTYDwrDP1LsmTVwc5UQS9rRH1u43qxsK9wA+ru
sT7vf+AxpH0OBs1pb5U0kW4wrAHbqTRo1V2vqX6JZKWn3tU4jGiLFMLPXiFou0s4NPAmQln7wY+x
n8wfbgHDNWzRwBDhIjwldqqYcoAw0wgVG4kZpNkqU0KdCpAGcnZIcGdpZBRd/YrOjtZu8gqDZnca
1XwFFto2tlOASVPkabWDirQu8uAzil1ypuTjI8YlsIf8jM6YcqK0napHnlzxQwYafAiNrlpeAqHm
O9NPSxEldRc/DHmPgEgwazAp9DZfPuEIn2ubOK+162FyEVtHGyV7iPVBiU2CTH0Vpj56HxsjH4Lv
bjUgY9B3Rb5N+9n/UcTV8lBCEjR3CFhpHT5NEx3o1tYfldPPL9QnYfyPukPEw//Y+2XnAzQxArD4
JPPSH8GAVXlw1xdVvK86pJPCDINjXNgCQY6dJxO6I1abha7dt09OVdZBpGM6Cm6vGJzXfFoaweJX
Tr2F66mhGoSbyBccTyv9QW9V4G2WYRLVLWgLUew6pM5/4eY2ac+zBrp4k+hG3GyyplfzQ9Hgbhch
zD8eVF3V8wdEmbXsE7xxke3dWjgaILJmmOCvGqnWPVm6KHxUBrK4yq6HZVQjGtdydouHKdEBRgDQ
1Nxrj06xFlVtXH3NYMh1YY1Fkb3J4lzvaJxTlAixZhqu6NmjgMFzQKAONLv1L8/t+2+4LvNXDCeZ
p1VkqfsiLLfbuZh7WbtFiO6+1LREhy2bmas6c9Lc8pYz8rCLB4Hi4TySYJSNGWQfZryiMcuoO2O6
qvocXwtvyIbryepqLJXzth63QvOT1X5Um/O70teLX1QZ3PvZzjAES4TpIDszGe4DRbT21bY6u4no
B7h36J1lUPKUQGhQ1aiAINWD5hUAlVQht6PjxZ5g0Wjc1PNo0dSkbrzc0K6T+u1gZ7O2pT5j3nud
SuxNqTVIuNoDANAbVIqap1iNmrxBD7jO7zFoDdLHdrI84P9UMm6MoatuoZHKBoVybSlek0R4H3zh
4xRWW9hQQxCx4jY06tJ7YIbWstNmSaASo9t8QDZT+z30NaBs/GstlJNUKdBAKDLxMNnIgtyqyojj
a3DEwbWRkBxF7Paii/TeqsxNbk2DuVOTwn/Hrt0ijTpDdOXOqEYUCmg/wvjPKr/0MHlJBusaXBqq
YEKPYcEuE4cHiH+H/EHFDw8rX9WvHmoKgBNNWn47k0/8PYDfi/N2XIwosJlp/DTqfdmEDZXRF/rJ
/4+9M2mKm0u39V85ceb6Qn0zuBNJ2UFmAja2MRMFBqO+3ep//X3kqnuLTAgyfMZnWOUPNup2875r
PSswVoo0ptMqjYJg1wL6sFwQL9lzr9To89UommWfoDbmqyFVi5Xq8Hf4lRPG10bM3wd4TEljN7Lq
6FkTsaFtloMj+e95Zd6FKWixKxCZ5TVdBDz86Jnw6ywhvgbLpDRB/tRna5kh1eybFXDYdgXoqPuZ
9fW17tKmdYELhqivYdQ4oMSm+DEQNrAx7LxO5VbRPMYbu1PCH+PcoCdQe1uYTEytonpakHHwJ6dO
P3QyCEu3aeZY92tqFNWC6IoMTuIE2KzNbqL51UJCJZdQpBwbAqhYISdUdb5H3eMgQw/q9vukl9Wr
LQrtkUkchlSphfqPNJnqX1Xdsi8zpTjhzmpWVG6mprKeeLhz5VWtNbLalVF6L1WxkvtsLDoykdQW
KFuuL9LfiKtk/94qykqLG4CoehyNlWtEMUF9lAiy3mVRUWK/6AeKqwrMA4/wnFImXb2UJtfqnAw6
ak5v2Z8HW9uUIacxr27k4JtamqKgayIl3/BiG98ms61LqhMiJpsdhtBP6m2h7aujk94MY86dMJxa
2Tea1O6BqKlfk6Iw8fUD4nahfXR7m1yb0FNKKf7FnKHnnnAw/bsa1Htmt2DWj0QAgCMIpgn6EntI
yiqtXYEX5FIdahdgfihpBKW1NScaEr4eyAmrnSZHEngrs7XdoYv1dZpVnM+LkvnVnapc/qnHmfOd
ZnAeQVysO4OtV2JtWzLAWRcqRX2NEmFmXiOn8XNJNF2O4T/JrvU2mzvARaUMhmQsB9WHKDX+bEQf
DeygyzpZl8WUQttMAUJBm+iAbRVprN2xqYPwVRHW8GBOkzTssmHoCk8v61B1p8bJdLeCIpAvBumK
U9gQ8mWJYgYRJmtR91gXUv5cx2TAb2F1yZtkisErYh2frrQ+j02wc9B1XDXP2u+GHraPFSiRW2dQ
onrb6Z0e+gnynnu9sKsvCKOq24JowBT7fMVeMOPAvS4CtZRdTPbpjWlLz2attQX9h5zJdBiljkDn
LO552sloK6tRcSQQWKXijDtq0GTlFCB3r9mTyBTO4j5+gZyXg8SiYBpugk4tEhiDla59Y+LWE3Ba
swoWggYCx85WK24tqtUa1v9p1jdiSml1DFk3MF+Ysfa7IPtMvclCLTjELaEcbsz83bkCV9k3JnQW
mFEkOny/NlW+THbuxKgXE+MbNQ/Zuo5tu0g3ChCRzKWfFdhfC+bawYMTMkw/B3b8nauNYC02nQDc
s6aMKzo6LXQDCTbTWeyHCeTFAEay3bDV4GsqwYtMV04yy8GjTu1p3qWRUpW/CtkEiSfP9dytOzs0
nxpbSibXHOfoi6bXKiihQZDE3HH2+0HPFezwiMZdujKBjX6PyBKhzkZAqCtHU2/6uj2Wj06sZDDH
4IcNK0gTKh6a0uYnIo5AHp2iJL8blSkajlnQVMYrz6+Tf6YB+iVwl7EsX9XMM+GqdRo120fMGqCb
WzBQed0M+VYykry50rIxCtcDGXPm9wp66x6EuXkfK3qnrWn7K6/gGabGNwmGSf2WV1H4+YDDaC06
rUv9MSv1ivZRV8941LTu2slEI62CAZJZAi2zXbAoVefLFKNiHxdfW6J3L3XqaY5U/+wVVKmIHeV+
PKhKNlu3k07G3qac1Wb0rdgeQs/mC5Z9GlVjwsylkm2itenwu0smS/KQjpWPuRJI1W7KGzYQc9zJ
N6GstPvBciKQdnqeP2utObFiTHWarvUpS8M9fIyYjFOKmb4ScJDDSg8faW31lFW9oCuxD1HLlG/R
6w5s1G1LfO/baKh3nGKA63DZ+UtVydaRrYQkrSUs7JMrmtYavL5QYtUzmI1uDQMs5Aa4XG+tRNia
mjuljfjNQVm+h6XTPjFPS+W6lPFVOPqQh0iLTHWXKpI+eT0hMD+kQJoF952zxLrh0vYJZ1WmjSki
9NjuG0u4/EZxN8pJzZEjr6VqA3qmOZpNLY/rUeHA5mu5OgmX5CI5uK5SpdrnyDPIyBhC4tzzgTzh
lZJk+SHLEeK7cm2qv8aoZg3vLZBBXtDXyioUEmL2Elr3Wg9nWXfbro+Ln+zAkpU9itLDTQZ/uDLw
ccAvAsPlOWHNyqZOEytv0syhJ/ocJHykpsIP67xsEEo4Wu31sM44VZhpmJJLns8xwERICht8bkOz
kYUqb6wM+s6+Kpl50rhR5H06K+pt7nS14elNSKpntzQ4OezIkuln5Hw+joY8PsjKlBZAVkckvGUj
nMYvhWQRq2VLRuAZ/eLiVOkG7DuT/+GWMQ0lvix9eE6Fqr869ux8mYxBSXaZZIKsk0i55jCXBw9y
3c03eSLpMEdb2XjqQUXqwFclu1wz545oMpNcaY8kYxrNUa3G+dkI6rK5aqYB7HfQL7BmCLYcx1l1
XgetMftVPzmV7LX5wtlT7Un/mhVjQiQar+mwGsQ0QT03ptl0VeC8zt6GeTX7fVcPgz+QGXbMOlyy
eMUHVj8F9dHoxQWhOVvTKqIHiQ37LysI59YDvinj9AY1xaevSfQIEzWPfoOrzbX7dqR7gN1IDAeE
s1O/DRyaGhsqoeNrDX2N7WkxGr+WnNTKLyFQG35lhg5E9IV6lbgZatf7DCxZ5JUVvSmmLuIOuLcc
OLnYuHkqk9SOOK6ocUH3IR1fHGDkELUSeP6rTur0G86L1sT5mNIEi49u3eMUt7E0qGoI8IfiaOvR
dwTGU2K3gGErBckRTqcl7cAC5LAQQUYqV42ST6GfaT31dk2Kum/xsJAUdTO3sCMHab7WElrOS0uG
Jgs2QOxXoRE3nqHDsNlKSl9oK3WgU4uDOQelCOMuvhVVs9yDxlC+j2NM64RVsXsao2E60j4ebuIk
n4Kdjn+/ZtdVSUfwICGxRFrZ/8QARA5tNI7lgYSaHCAakmx0KaOmPfdRLIIrZ54RXk6WMLd1btW/
5wDi6UrFvSm53axHue8Q03QPELG5jjTqUm5pwu1yMyJ8v0LQ7TDGtu1EJVNyZLHNjEQYN0AxLAic
Q5lzFEdOsO3Vke0vzVz9Gv8ZdNJAg7rv5c0EW1Hv5OQwzYr+NDaWhUkgVVg/QUVFuqdGnCJdazTE
4HZm3/6c5xK/fmlZOUfJKLavR+AawbWq6ZQ9OrZVsjtGprhfUiO+zcDa945WDdFKlCQM+EZiWTdB
pJvHJK7ml1xIre7xu+rXKEvNl6Fm8+w63K9H4IICKm1sqU+4SVOVIaMxcYMy0x6o4oVf0x4KE4fz
WO3dnu2/AAbnVLc1vFdMXcR3phx4iQVg6oHuvWplfSQFkM9JBzQMF5J6Rhcwj1SsymwKRLE3UTUD
FiQdQGw0s2kfmjGJXz+v+J/p17HHI7tQKU0i/0fWQtP2tD5apcx0RdgWL8xIbhe+Ejq8hsQ62/dF
yTG2YD4udmXyK42/KNDjLox+3iM6H/2shKUUlSNbVle8cJQ6TJBjn8uv+qF9MO+YHivFi7tNZfnt
5vNhz2vS56Oe9R4Kza5CXWLUTMNsMxvPECqvJKlxxwbmrbEyJ93rRH+hf/6uynh2p5e/6k31PTWB
VwXtwLXCWLMs7u93YDMZt72F1BroF3oNy4M7KWqeDEeB8HQ4MKeynAZcpDmqfpbl3iS/EiANDjG6
0Bf7/MLoUJ+ONEjUldS+L15Gqb+hg8BImmfaPScbMFftWnXuP39+n781vLynA1YFJHZBkM1LldIC
524W8e3nI5x3FU/fkHdiIKOoQgkAafFCWc1dbGzS8zBeGONd+XZ5QIhxUMqiW0EceHoV9OINenxK
8VLsxEb3rY20+7uwjX9/3G+GOLtR4yyM1h7V4gUZ+arJXyLlkj7tzEbwfoiz/g5OQgXeEFfB4ZdV
tlBdIuy/136zmq+cu/B29qL/ydf75qKWt+PNd2RgmhVA94uXyO4IiN7UHTXHjV4WmyzcFtIPjFsX
PqUP37c3I571zdRmEo2VMqKJkyggIE9c6vd++LG+GeFsFqZ0zH6AyuWLLMlrXdJ3JmzmILhKxQX5
ybs26J83+81IZzNugPk3trqpeMFMsUMQ6k1Ww44m87vmAEbbkxWxTorfjXIRrPThNIFAC4jRIiA2
zt536vRzRS+4eLG+ouO4yr/HVyUxC2660b9SlUn95ACM/uu0n9xLCUofTvhvhj77DujJTGas2sVL
7zx14zfOgOHQ+Lb2IodHKYs2uvb4P5g/3gx49lWgay60qbGKl5wvzmm/4+33YDdfeC8/fphvhjn7
FGZ6uVYO5ospRFl/ub0Fhu2D/rkwzIev/5tRzl5/LBqR1lEve8ktIh3Y0cbx+vPbdenVOHv91UmX
UNBzuyootu2K6pCyYCq8kWCtS/aqD6fdN1dz9gFIekrCksJYpe1Za+PRegRinF+4Zcq7UQh5phfM
e6445IyZZ0+mnstQV+dReVHNcbhF8wU6tof0PpvJ7E/RIq2t2/BAL1IjcanIPPbl6a8EXr/fjTqS
9UTko5s7pu43pdR7BNvqCEMr+8Ifqi5v4sk2wVFkWDd/stiZGZfgurezqaZ2lZyKOviFYBTRA0fL
MfUscq4i8matOPbbWrNf86Vk4FZdAvkCCwLBJb0mrDtldDSwssZcXDtTMP9KMQYgqxi0oXXZ77TV
FSIPi7wU26F43knEleeLAsHt1dnGAqzB6Q1UXG6fv04fL0qLsGRBfi0OjdOLsmqa2fmyfNvJFsa6
Ubrmk/gZfnPuqA7vovJIPMyllfDdEz/Zb72DeuVJ3saKxi4otxOOKY9zcDNx4yra7OGlyLQ/DtaT
p3Y22Nn8ggwdZlLO5i5/io/xVXpn78xbpHsWVZU9GWghHOvf+YW14/NNEaSM07saKL0wUIiwz5u+
zs6PqvIAj33+5D6cqN+cRs7exqkUSU4bmZUWYZ0rKXcS76HU3qZN/1OnXVB0T070/GfM/028/G+s
WG9u/7tc1du4fcaeW/wXPcan4kWcxl7yo/8v9lLV/1kmIrS/nBNRT/FU/pWxKqGT/wewCO5xdH46
0x3vxP/PvdT+YSpg/gNFqQKaWRT1ouza6P/8t6Qa/0D6UjhwLkYDRBx/E3u5fM3/+RgMEA0WWib8
GLqBdFc5JzaaTltXfVfMR2MsJeh+Hd38MCS1I079UIJt++Ym3f7rF78NtTw7Mi/jId7CKEFtF3AD
JqXT76DR8zFWnEg9SgURVXKkZys1LiPKi4CfBvVRVjJqqkGbbKTgNs8fpLCmhgbT/8I09wemdHLh
8DCxRlFTQ+ZkUZk9/UPKOYdTKMryWGkRvVBKFUERQwnOx+i6Fk8iL4KNFtMfKvXI2jaN8RqK4WsB
EMUHbG4ckV7cdaVTbHJtuLdKEUO71pUvqh5sWzDO6xAJjl83QJJ7dI9+G/YoSH+qZgWVOh7KC9ML
cqnzB4lrHyc5+mhEOCh9zo6sFYbqnKgK9UDpLow8JK0daTjPBkLzWKx19aqTt3p2pae7sF037TYT
dzFt4lun2iWda8HPkjzzd3mVp3RJN4jGhb2a1VUTuaxpXC/ld1ccysNU7pN4bRccTsnWhf4NUt83
VuHOrH0kPSH58I5LmQk3tFms1RcjdVNpjQZoPg4JLLRt9EN5BAY/WWReXSnTAYAPpfky88CjFd9N
aEla+VwoVyZqbWu31HsLHzZw51kV5UTf6X0HAVWOr3ujNes88jsCmizfGvzRWGdgG8kW1z1w4Ky/
1ZfulnACk5PuXfXN+qn9JEEcMJtFiw3hFSEx61z84CBMKhVqHnr40r5fm5tf4Yo2pWS5yo/yTvrh
0EVAMGKux3wdSIDHnsGP9ZSxosOsee0zWoCa1EyEB9dEszzW8tZw0NW4k+GmOY1g11Bc9ZAcrJ3h
W1/xjyB7Dn4La23DQaeLfB3+4qkZXwVXlWwny6vZGNyTF7oJNvoGBgzd9EP8YwaQTtJJvSPix7kZ
vq+Dg7PvroPjZLnGfXndrrP9+OCgizkUhQdOHe9o+GsmOsubrpq1sQu+0K+k8JZG3lgd2B2O40a7
7SX0Wa5Dm8hNb5yfVIv388/8V3GwjU1e+cnohevAUzfDaxK4wV22Hzxn7+yilewLEry96nHa2evx
e+g1Hjk0ZJxa9NVcpLYZXHV0AEhTvOo1eXWwlr6iOErkXW97xhW5I+vyeqBnD7HkFqxJ6XNDfxYb
GmS7uvXpyXVrxUtf0l35MCUb54u9nzfOoV9ByfndH7Ojc4dISpq87Dg/8dkCJCd7vXcNGPe3yqq4
K+701HM6H5FSnJJFhzjWM2UaHf+a1v53GfxvVqA3M/z7ZfCp6p7+a4l/3hA98vvpZBlcfvTfSeOG
84+Og1MB2PUnapxp/99J47r8z4K7c1CAIsaDe/efRZB/wZmz2GZYC7GZs0r9ZxVUlH8WuSHo24Vs
JgMr/ZtlcNl+/Wc1sC08Oai2qVXxCzmTnTOtiCLAxQK/dS+w8BK/oLXSa6Ho6vbNzflg+Tvdov0Z
xkBBTMDqkrPMinu66OTBXEpI9Oy91FbZN03mPKM3bXkEOVD8CLHT/iDnQ91BYZV/1JFp/pWrYBme
0oGD8xJQkgpUi03F2/MKmSmNMAojPBQy+bFKaud+Pg5fPr/G97fSYYV32J7gioTqeFaqjWQLFZ4S
RgdQoYGHwodYLBqNFzYSp8vdvy7FAtCNSw4uDpL0s0uZpzBwpjg6yGinXIkeKxmXM8oaO5f9v78g
ZO3y4iWwoNaeraxpV/Nak65yIOane3bo4q/hJCG8//thYKVw6EWWyhHo7OG0kW1M5PtEh7HP2xXu
Oplgt7S9oHw9s43+uXELyBnkLmBadPRnp4S4FyW9MTk6AG5jDSBqEBWTnLHnUn8PYoTyKWDxal1n
rwfwJX4/ziXlT9P5+3cRu/PCt4Ndu7gKTh9gzwY3kPBkHSIB1TSyc4PoHyu7UEs63d7+62rZdXOh
zCSciZd/f1PvpCfJmVxTo0Odyi8DoDLXMas7g0hFMm5G8+/fFEA7vCdMVezQzsFqNHCVJnZM1mq0
OyzlmnChb9QXtq4fvPoY7mR81Lz6fMlndw7yRU+Fs0kO2jwGQL0y9pn59HuQkR3+5SupQ+4BIoC+
ewlFPreH5mmjZChj8kOLmQ8hPS8PDWWhXJgx3j0knReB0jMebYOv7DwKPmjtPLWtihljRg5uhnn6
YoYVwr8ut++o7l6ywL+boRjPxlfFA4LDoJ+PNymaGBoRxQeygVM/Ssh8lTQ7X/3tzcNUBYYBGilo
Zoysp69ejQ6qthHHHUbVUHbEi/a01FPtwijvv+cFncX7hlibRdIwz2ancjFUNFaQ41nQC7cZdRk9
QD2+xEXprKM2VG+wdN1pdi1eq74pb+g2FWhGy0tGgPc31cAoYqmLEXyZvc6mr9jIplLB5n7QI32C
sCy9BFI8/u0HRjlKXsgWFMFxtZ57ozOhll1NWOzBQTO8CooG94DFweNvn9zpKGeXQqZYIDJtig6t
mhKjqeowjQaybT4f5d1nzJKyfFzsOzi64a45fT+cCaiJrJT5IZdUncy4Ae5vJHUrml72hW7Zx0PR
DeZcyJ7pvE4pl/Zgl5acH6ZcMb9qQFUCV62H9nu6GCcvrGPL9HOyldJZxZgBdWWpX2DDO72uuREk
RFlVeYAleDviPdjVo66SeDV5itx7WQ2Q1C6GS0yu9+8fwxrcR7zBzCLnhQwSNMa+DdFm2EqICS6P
AxdBYvrXD41RSAKAzciEyOt+enF2VCQVEtryAMnLrrxeJWDsukaBTS+obeNw9/k78sG9hJ3MJ4xN
n1LFuQ+egL9ZUNuuDtiOFZvUYlKTyBjtUIjYs30Mrdl+maTOPIwVIK4LD/L9tMxmhD23rOFZV1mm
T681bCy91EarPpQtbjufRGgrdGHYJD+jKNMeyagmf+Hz6333orLz0TkEsKwtJGFKWyfLtZqSCViH
uTiEiFRcMNj0QJ0EDWugGBfoLu/eF4ZiA6LoLGsLVOrs6og2SCyzKtuDocrqqz7EyrGSBRWAv74i
9jdMWUv0z5LNc3pFSFAR4xRZf5g7pb+GPp+v806EuxBm3MPnQ717Xuw8OJ2wpeMbX6J/TocqnbTR
0Yh3h8ZG6JnxkK4G8jW92Zbara609oUd3AcPi2oXpy82rAoIuOUOv9lbhWVLE94R3UFSuSBCNlq/
WOKxSImztp9f2rvvYLk02AxUttAZc3w5HYpXrxnltOsO7IaUJ4LwcB2Efb4fCR47FnNDQm3pEPxs
IQE7fD70B+8J95JZBTvk4v8867zOs4o1RCjdYUgLMgp0TXkstGg+fj7KaQOEfepygW9GOXt2Zk1Q
cUcOyUFD5d7phGGrAFW2xCoF90mSDZA+k+Fv95F/xmSfvWAMNchDpzdVK7QKnTpjDnZq+cA2H+pk
YfAHU7j+/Oo+fFNg3VGVNKBoG2dHQlOdw15rre7gVDmyPw3avCBfhJwV5dI25MOhmJ8pp1M3x7J7
elGQ+8Z+Qhp+mAl72SkI2x/kQJ6vYqEXF57ZWS37z0NjMYZ8iPIe8Mw5KlWoZj+ESNbIBK+JDq9M
OznOkple4SkJDzjf1GI7LipKN0WpiFMgzNXfeHWLmxrS8x0Jk9klQP0Hb6vN9w+UD8YIu9uzD6WS
CStmIYSHNSDRnYNBv9L7OLiwLH00Cu5z1GWch6k5nz3POZ6ldm4ZZe4zstDrblynbENXn781H8xn
nOspklDeYSE6x2Ljf2m7STWGgzqw1MYsgRu5SVBxK1n90AmR/PV8RiMAESdoOqpJnEdOX51hciIk
jPKMk9ZQvYQH5VlCqj3UypX/t5fGS6OziwCQDZjqnJkyCaso50yXD4ncMG0RRq4qeM2oZ/hSPViB
lyUjepLPB30/iS4wVjYSIFTo6/5BT7+dr608qFUldA56NzoT5k5DxBu4bnDGZs0OqpXo26K/zUgr
KQ/Zgie68Ae8n+Q45ZG9x4qBggWa5+kNJsJeJlg+lg6k3tpXg1UpN1MuiQ15j2AEEoGX1E9EEOsX
xn3/ukJn5ggLC4x53DrnKoIiCFiayyX12bJXmHyxTJZBdGGNej/KsjpQ0VhixiAnL//+5vbKajCN
ZmkHhyAlD33SMYZbcXmpGEW5kN9zsr8GwADagkAHPgrofmdLhVFJesaDVm/qnht2N1qjpK+EPRj2
HRAnzB1LsRTvez0r8z7EPqJf5Q16VCyxME/ydVJXee8R6CmGFfHrstmih87sEg5MgEjhiDeEwoim
D7K0AyDXaL7RJBGmey3ExGF0ffBdMguJcs2k6dk2rYJK9ZteKnmQCpgNN6irWqDEiJXR1+UBc6vj
lInx2CRzPnlVkM8/skKN01uQR3xjalwJ87oIRIxyIxzJtP2qxB2SdBmrpbEmdKVLnshUHtq11tNe
u41okzo3aWKIV0M0Sr+kZkvRnjSuSt+phUOiYpeFVe3PYJ1aV6/NTN5qCPNRSemdeAjz2bJ8rKl2
uLdt0jdog2g57Sqh0auIMtSXe8w71V6Wx+x721qNtkqoVMX35mTErCnsmJ9GDePaMUpFFd9EmIum
VVzM9qOgvPRDIuk928xO2kZrYQ5luJnTIeh+ZGmdSnts+4m1G21gFkDQJ1Iz7pJBMWq6JED7bmYS
j4c1WXbWEzJs0sSjvLBpgBTY1Pxg7Ox5W1sVyso6IwDXj5MehkFPDny76/Ukzt2iGRJ7HajS+FXq
F+9EJdfJQ4P3NSI/3MrLlcBouvSgNNJX8ZvET1Uko3uoZaOIvJaK7k4ifxj+gRC4iytMhYmbp4H4
FQyq+aUdRgqEbCf7eC+3ermgyHXaMS0gS8/GqBh7ccuJYRNEwZT7sylV+kEqemNYp7OFs811BPvE
VUTBwrrJcTBAdCSUyvrFeojHTEqtLkywARq1vaqsGcNsKTnlL0wERB4h3yerHFdCt9YFqYZ3aROr
I96TXFYfR8py0e/ZckjMkGLDLjdZIGdihae6IkMoNKNuPY+YcteWkWTyLlCpYK+FgSHZs53UMiKX
ol06cwbH8nRF91iYu7QlY12Do293dJEc3Pl+ga4HV1OKdt0X81BPnkgJQ782M4so5J4UvO5xmpRa
rJ1h0OJ1nJIJvEJKXg1XAuuUEO6kGWNxbRsDXbdaMhYHRo+N7boRRZYeDFNqlZchEHNRreDKRNWh
gzGF9U7YPbZUNEfqrgVjG2+MJKikJ7PPEeVUMGl7v1TlMtv0InYwWoSZeUc3IcKzgUdYkRemAeJF
kxY84UlZVTabuQvaahen/LA7JXacreamJQm3anGgX7FS6qZvwgqic8qpKVgNJJ/fmmExEHI80OS4
EU3TpiCYK9V+CLMszXuX9kNTfJ+V3gxeZqUtwoeJuNkBlXhGopFfyHIedbtqTk1CoCV71MRTldVG
+yXla5/2UsUpZ5NaOfXvttLaNnCTiFjjxp+joXyJ+2KxfWGPwVUPEbgohBldzYY2bbV0eA0DCQ8U
9Ta8D/it2q66agpV+Y317mfbWDehE2HVrYyv00AzVMIu7YnGkFeWIfJX0Y3FuiWe3Heox7tEN0OY
CZUJ4FbTbUQrjliufhRC51WKw9irEvWmjSWdFuycJt8mtihuTG39quuqTW5GYuUEVJtlMh1cwkWq
YwB5Yu3Muu4m9VSuk1LvXJUMLFfBt3WXEHriVzMh7Vlc38SV3nrdYElbG9LeMYgp20mT8Qp1YwAW
Yh6SJuxAUxgSvsBS32Wqc6MVQbHqhzHczor2ayKnyk8taQ8rB0ZMUVRrg4rWpsUx7QNJOeIaIfg+
k4L+wdTarYXdc223sXbfDeXe6ZN5NU51sMO+nmzZ0EItwbyFlyXxu7ZQNlOfXstGYC3/Ny4gMTcb
cC3iJivw2mItila6WVQHXckftdxQ6LhPd7Ulh57UG2I9xkF9TZEjfAiGJPWLcXoQikq5TZUHd+Zg
jl8yKzYNBl0Avb8RseA3DIKt3prBRIu/qkdF0J1AbrJVOg1DGZkYE6dBGnhD+bVqw1oiRLztytsh
T5x5S9S0nt3pZmM4nlTHinTFPAnr18zQZ2wbLFSGZzaRXd6UUzAUz+NczOPt1BTWQrVrMNh7iRwX
w++pmcr+NY0ntf/ipGXYHpNEn6nCUyXRNlWD4+p3rsr51LKOGfN8PxVzgH1IJmOgv6oJQmues3KU
m1u5zIvYl/mik5UAtORc5VOHJoVMp+yLJDRoIdkwa9NGSbo83yqJwpEN7bthrHG1huVrDiihU7yI
tTaxcepTJes8fRi1fRBa+rOCEtF5Cpikw5UpsL6tzAJuhFsWtoIiA1NXq20TxDKTn/JF4YyvIkPN
vJFoTcxq9mg+9Bk2hT2rlxW4dpREqS+pYXosxeg0K4pUNgp80Tvf8yi3WXCBzr84DqRP126lebx2
coHtbSzNHDXNONjGirJErm8jpXdktzVmaBxORIaQ26pyxGmpkPXXoiV91x1yo1bcjh1pthqyJH5k
SdfQXDsGLPNK6qKrCK8w5u9aQ+6hTnaWr0F0y7cj9iXHg2yic6VdKen3oIqj5zof0hk1MavKvlac
gmUQm2Dq20PbycfWKGDZ2UVcCJ/7wuZtske94hgQVi+ohQLMUnk3Vy6ANPpjo4T56bYY87nZgp2K
lcIbpTpt1wFpK9OmCWYn2jdjhFfTxWilQU9qcZOtotLKTT9XF524PVL59eRG0xDo9WZDUGBbAyxw
82x0gLskiYJrrqsTFjDCvIy7GiNT6IVkEX2pHEo+rMy40W4iwsdHsM2G0L90hR02t02dJcyXMeRG
P9EGZDFM66I8OjAtmK0bDMu+btRmvY2VQQk2g4Ux/spqol66y3GUZW5eyxViFsMkT41+K/6EQThu
Eo5dvMrY5D+yy5fzq5pPkgO9qiXtSxfJ9R7XVm/VWLHBIG1YLIzEa7s07Uc4h3HXesEcGMUGrVJr
emUfAdBJe7agXt+XsuqyAAMIYmUuqsXKxT5dgnAbrfGBDNhDSUXEVyXq1pSvaZENk+tItEjWDTPX
69SrSbzjP4+/hrpov4umGhssZeOyl4gA0KaeDTkl8PSxxNmTxgZvjaE3ufSl0OraWVnTxLpQh0EP
4kcoaDY9lpZKXI9FVr0Yy0Zzh1vHKkgfiRIaLmNYGYOv8pkOm7pUtOmgyGNYrqu50OZNQBe326h5
j5eauFp4BEhd09xvBuArO6eVou+xlTfoUsrS+gp5KrbdGk5/CdEicF7iWFETnMnqwMNrA1rOTTWH
T5RN6mI7sacv1lmy0Cq0sE2aC5XLd6c1Cm4kSaCS5rSxwN9OzzMiGmNbifvoWBDTcUzKqmRuUYob
FjJigNV2mly9Gy6x/t/Vb/6MSpoTmz+aj+ctVDb1aVNOXXS0WMZ2jVHEqyTG+FeXWMw+Pw+/qy8s
Q6GtpMBAZfEdJZ3iuaJU7RxB6BE4eSU5PUyw4pGPEavjNWoZXxDpvTshMiBFE/KnVUBnqExO76gV
krZjlGp0HHPNeghtQ/mZOnp5oWzy4Sh0bCH2oWtX7OW5vj2H1mNXjRBIjtjza7GVjMoMbpxplqML
Vb2PBlrKv5iwljTEc4RWb+o99uc2PtaGVu9U4pdX2pQ0f1ul5KZxrLZRlEDrIt3x9HKqVkQS0ub4
iHYl3DrIEeAyJMXBygC5/v0LsWT90UqlUEEP4nSoDHc3n/EQHw25+dJmDtNEsage9e4nbd6Hzwf7
6EVfKtr42P6g77TTwZIyshqbKJxjITL9Rg6H+nkWY4NHRL1UqP/wQVHPki1leVznrY4iK/4vZ2fW
I7eRbOFfRID7ch9rVy+k1LJall4Iy5K57zt//f2yZ3CvikUU0fa8GCNYWZmMjIzlxDlpobUpxUlF
C3hk695vXiXHCvs/7u9pdSGKr3T/cBuU6q/3lOpRlGtE5q7v5y2pBiq4rxqML+2/MHGBGQDJRDnZ
Fjiz30085VXQcymOXZhru6/WZI4IR81l+k7xTCBnwKWo5ghtCJBTy1GIuYJcBeKvyIUpqDsEoQJJ
qmWHn997anRZBQU3XHTiKy3KYk0bTrymVeLa9Tg+pVUvP2Vmkm4Af27tjaEDqkXQb4pJZX1RGE97
2jKy01vPXZFC4Q1gZk8QVDE/m6rv/jzXSy0qVHKT9nAPTNazNXTKcyXntkdzamtmZMXYCD0AgIlS
KmXbxQWygzKr9HxwnstYgh0LXmFITJx2o9R9e2zADOh/YgNYm7psK/cw/OhKWgduCVfQfoKDkZRf
r6SRoX0nfn2vJcC2ycPngE0B1rgskFq9pSJb5Yi5ukCuvRysIOLznalveO6Vp/1qncUTMZtz5oRS
FrotbFm7PpeOSvNLsgpw4L4xn6Cf3JoaXztG4CF0zdGIFc7h+sYmI2yBIgB3IcZIO/ilh+yBsWs1
ugzG9N+hlL/H/wl+FSsoyxXL0IHkYeV0XYH5ix/z2ws4qUMsJYEculFmoRoNi7NFlDyW/9z/Wrd7
olwMtAzWUvScGKS4Xobip+zURKtuE6Txtznqq5PRFeT6KZwxG0/T1lqiKPzblmI7tSE8mhO3j9T5
E9hSJFoaeThSbQk2Htzb0xNlZejqIXQHLqIsluqo9vkB5Bhum2n+K4UB5UR/1Xpvs4UZP9Glo03F
d7ppRmRmqel1lMVun0SNdVTMwelealBt/d5BE0vbuMarm+JTAfE1wKUsnYXsK4FldBpRxDBQERhR
32mVbksGQ8QiV6V5G8AXTywvk0B+vZGO/vaVVFHvNzoeWh/SQpJBICQVTsnoL7VsF0+dPcRPUAhI
LsSVI9UP6DX9jaB2xVAgOwXchhAGLWtn8fWMJqYONFWxazWUzEnZZj/ad0VcfFUCOKsP96+A+Ntu
Nozwpeh6EKAtyQT0QIcORKpjF8ap5kQWRJPThMhJ15P4wYy79jHIG/VSO3R876+88kFtaEdo6RDh
in+uLwRUZZGTZmHsxlPKUEilRMduUKcNK11bhdlNMG1gmcwb/I1hj4kMk27sRmAfv5pyDIUL/2e0
JTssnvjlOSL4ZYpjpOW5NByfUodvjJyjpA3zZ7PVy88xzLJ70yfrKqn/Ou/3J9BJ4yWB1gM41sUP
+s1SM2sa5gBFMbdsAN5OttSf0gbZn5bBs43wRnyJm73hhE3xijL/tQjg85zx/Fj3IzcJmu7EnQjA
kD6XvSq/Qt7XH+K532r4rV2Ctw9GVGUKVOn17gaq8WkEFaNr9Ip+YpIrf7CkUdrVmtVseMu1G0A3
U3BX43WZKLteqo5acBsjfgz5jvSzGSKFUrVS9jC0uXzoFSM2drVfOg9NYvXH+1dgdZdiUJqtUg6x
FhHdSFlcR5ArdkfFbL5rThszOdAgnUpzgQG6jauwaqJooDPwjH/Bw11vNAyzarJZw7U7aKb9UisP
4Qwhcd4r+SMqXfq3+7tbNZvf1luYTYbWciJT93KzAUaZ2Ep/BZ2U7LIxjh9oXGVPSpJmG4iOtRNl
6hIUIWzWpJqLE9XyNBwcyIZcCL2nRz8O7WHXh13+zQ+Z4dzwnW8TecuL8ftqC9Oh7ER3K1ZjV6mb
Uj+M6I7vaP75H+MuHs95nIf0FCkET63dwVBuaflXxke2IovFvDeZGm8V7WTiJCQ8kRxa1HkcP5yd
IbJ4iYeBimcOpe7PKgmpJ6FfQsW2LwJ0nHKTpiEtrGL4VBuq/7GLyuCSlUjKjLU8H0MzN8oNF79m
ASqCETxjOCp9ya5k281g+rEM6bDShcekiIfmlCsJBWJwDF1yHnLrB499uVGlWTUCCO8BtZGY20tw
C9AE3+86GuGdQa+nyLXXOfblY5Wa0obvWHtdyMeIsgTMHoTl9ZWqbKn27RbfoY1irN/P44M59fLp
/kVa81AUt2jbvoUmS7xAW8Bt33RT7BYAZ1wZPq/P0Po3TyqchS+z1TqI5+jtRUHUYQNiuXqS6Cvy
7WxKXs7iCut1IpdNrsRu4iTG0Wng0QnUXnsQWoIbtiL+quVdAlCiaiY8DLqzBFPzgHURYXjizmP9
K3Mw1bap5l9NpanfqP1N5zC0p2+FXWS/6Hk2GxjB1TukEf4wQgag23gbNv7tOU3loOJP/MStyQnO
koRM0QNc8YgFqmNZf07KqP1qZYjR7apB+Tlmxrcp7/VTaXfaZ5TX6f6GxjBveNC1D880igFGBJwW
UnrX5pVMU03pmBBJLjSKp7WizCe/RBJWHaaeUl2af6er0LxIsMptHMjq0iC2eHtRUoVl9HrpQUt6
p5CBw1mFP1j7MEY9YwdzIICFOpOH/CBpBo1fRU6s4gBzpdNtXK0134EonAqSSwM0ugw6JM0PSQaa
2FXnRPEqoBVfmDOKn5VRCg6NHBpnJ+y19zER/ceVguVnhoUSorjT19t2KiShZKOM3RRR0WBnFDok
9fTyJK+nUv5By5Utcp61KwZFAEtz2rcSrsEUjgkdrditNbSv9kPGSPohHSHI3FlRCvfdfV+ydqw6
upEMHpHKE3lcb7CffTmzU4cnK6xt1hmqH00SgNtxwig8QWPp/BOSab3eX3Ut9GBygbRNQDpNdfFC
MTXTQSfMQ9ChZtDu5iCFClGl53oWg5LdSeuU5sv9JdfOlcwUbliSIgQ5F9HO2MbFFDMJ6najlntW
GIzToayDniltX08+/YvFkE4Dt82cEGnb9alGgT23U96S3Bt1+mp0oANPxRilPyDOooF+f7Fb1Crv
PYsh2m0ygYlu5fVqo5M3lWNzmk1BHiPFyUAvHjkVOrLz3lSQWUh15VMkNxDtxWqIIpRF+ydorGIn
oYr2Lxw3oDxeCFBTFBsWFiXKVMiIZwm91y755mdt6yZFSHGSeMd2tWSsPCTSfHMHW3P5ZNg0ATZ+
we0ElTgQfBUDubxU+PDrA0F/rK4M6LvcOmn0vaM08vg098aEoEM0eyhySNEe2MnHVmn1JymyFGgr
FEGsPUBwfP/jrPlNENL0gUjJKNSKm/DbO9IHcVghNZC4sR7aJwpXMGPoc1A9dqU9nboudP7Wxyx9
LovC3LIL8d2XT6iYDgYroaLrvYwDm7qbghSFDjfPQKfu8Fr6ny3k0H9KrRHXe3NqYNLsu9DezUPZ
Il6SVyMc/hUT1RsRy5qXIZuiisEkCIa6sIl4yNIkmbvEVboJeF9U01/ao9dDC3qeqPifoM33/5Gk
VJ43Yr+1lS0adLCCIAlz01ho2Vcu4c8ExkeB2aLM5RBS21Z/gZ1XRjsM9BFkGO20VTJf8zdMFouW
p5AOW6pQ6qNTTPog8XIYRfqkjNWw1+W8eunVyNrIO9b2yCwnJkZgxlbVaxtDbAYGedg8XEadtZM/
QhdPUcv8AO5Xemyy8DXOe3njXNe39/9rLiLdxrCBBZZ54spUxh6HKXgBS5A/+kWZfbh/g9beCqqW
9KwtengM4V7vrgDiV8mgDVy/qKxxN6jJNJ8rlM5RKlFzdCSGTqo3op3VNYXcNgUcAN1LB+I7GuNJ
U5m4Q047fqe3MzJs3HAmpxLNORa9tfXsr/kJAkoRXNlYzLJGi0xFVyWamrhjBG7NRysy2qu5X11U
NTEfByuC77jhlTxITr3VfFu1HyIqyioi2tbEn//mo8Ie9FavYj9SUD8Usu+a8chQh9l9kiK/OUzZ
Vp1jNVGGN+L/Vlw46NxBltMe48TNVfCzOqHXoSkr/wigvH6wmhYFASv/lqFfcVbbfj5H6DdsuKS1
VA2OIFqAjFYAeFzE0tRsAcOWmJWa5cY5cuRyZ5t+v1FjWf2spoOagUAlUHW8PtoUmeq5Qi/aDXMr
ORnU9hEmM22ImPrwqQeyfurbSXB7TWBv79+b1Rv629KLr2rCBwqDtUIzg+6wtHOQfvtS2WAed7Il
QMT3V1s9TsE+IC4NAILFFw2ipq/1Jk3dSULcamf3PZFVWQ3jVnVjbVsA5QRSHpQCUprXJ4piAf2A
SCRmdqkUu9g0xhbwr5JRUKhlMPH397W6HNG4GPYzKU4vvE+plgjiBDaWatJx2EV5Wn0FBNv8I5l+
l/4LmyS3E61p0anRFmFjOsahlM8Srq5Ly0MDXn8/F2O4YZOrW7Lxblg97ZPlsDyTAU0ROFHqtvQ0
5L2OTpJ61vKw/Tw0lt1sBEBrrpRQkIl4ZpjQ910Ep1JDl9zp6tRFqi/53Opof9WaE/4JPYtu7xtK
CP+iykTC9oYxectVF8GGnys5DBdz6hqWZBHjZ+W5d1qwiCnQ9H0RTvrHym+my7sNxWHGlWSGArzN
w3Ftl62B6JeWE2zps+ZD0GRpKc1D8GnQ4TfqRn6xFuEy4PqWjNs8+jc6r5bsmzUSHZQncuY2erN5
iNDK/FBN+XQ2A7RfEQzLkKeoOF6jlquDpDfWn6nS5BvWtPJ9Hdo2WJLBKCd5yPW+zcaXUjxo6sa9
PpYfutoHUehnMljROpq1P9q8br7fP+qV9wreIVGeZ6oLs1rcyTpnYKGfB2I66qw/lCJgZqWO5GMm
95rHyJd/AgAPU/79VVc8HGVLMa/K3YQtfHE5m7B0UIuU+cD5PEmHOrRaMJKDaifH+wut1Z7wcMwy
U+QRdDuL2IohREsq8jpzx3rSk6NSOzTgTLVIv8xtQboMpD++xH21j3sjPhI2ZIewCpiuhn3l2U+b
6mLmo/Tx/q9a+86ia2Zwi4kxlyNXc+2glzHFmQv4STm2VQ/Zn6QU1ZlBGhnxNrv8dn/BtSABQkRR
/NNJpG+GMVV/aHvkR1KXCMjft3nr7OdSnZh0kAcxVSHvExrAHSMwoGJlTuwPWUryjW2v2RquktCT
fgyPwOJdo78EPMjhWlNWnf9ALekvW0qni6T31ucSvP4Jc9viWxCWtMjbIM8S3XoU5hmfXzxxY5Lq
0kDX2bURPX3pAtmcH0vK9zUCBMj+QFT0NaElNYH06dBMh+VKm1/vH/7a1yYcpJTNXCFN/YUPLQcG
S4yRWz0qEyoA5ZDrxsEgPfxl1XnfPjozItobL8XiqMlN8CC4EqZmBNxsGej7mt6g3mP7LlpU6oEG
f/FHLZOTHvNOotusN7kDEV0R93/e3+viYrMuwErB5wmfGdQuy4utmHNU0/6PPamKB6YBpkHfhXZl
5hsh0uJMxTqCoYC/iu46lBMLt1UViS534IG8IWntgC6Mmv6TIkr/GshBFx7qVEGs8v7WxF/5myX9
Z0l2xPbIQ3GV185ZC1VwTZWWeFIyFyrt/MpPj3mJmvbTLKezvfEG3p4kRFQESsI9wMWz5GaKCktl
CK9AwZmizjHtJ+XkC1Gw+5u6PUeGvriM9C1hUaXNcr2pfByCORo73000vT2Xehm+FMhsXqBeCY5M
LVvdxoJr24JEzqG9Tj2LIPB6QVWPdaScJh9RYlk9OzFdHTAS74Qm8q0wDaZaedNM+kdLWoJsoopu
mlHsOYOue9ocmki7Bu/kXWAVSAneAnTGogWo5HovSRpk4Of1yssVuekvZZ6Se9lNiyJkP2kWIocx
XK0PgzLODnNkZrPRQbo9y/+SItBap0m5BHr2VkQSXGilF9LbOTagQZHbC5oNu79dxSGxo+X7Np1s
LBlrMsa+UAJOB4/hgu5Tmen9MQ7V+XTfEFdWEZsQQAiN5OAGXRyoMy7UHDxdzacHSjzI04Bhe/el
AvWmCmOHHVh0/K6/GLpI02Qa6eglcxTCIypFv8ayRBv0/mZuXQWwWJSTUfrDxqnSXS+Tq1KBzFI/
enGdP4a+ZO2TlqHN1irMDT//Bnq89kosRS8FwmOB9lxSMyLYWWm1Fk8e4OWZsdExCF8qc2KOxEpn
NT/06jDbH9EkruUj8yBG9XFMzFbZIWAnDX8FSCl1hwrZoQCNq06yjwyrDU/GEEgG0lX0QDeMaeVk
LJWiJezpgptwWcKVrDRQnLKcvKCqpzPzsPJlVNrOQ4VuPtz/CLeuDag14TQXg4sqL1OzQJP7bq6l
yTNsv693TVyblzwc+p9F19d/SOZQNxs2vLY5XSaaVmDz4JFYPPSan9RDYsSz1ydd/6A2CP1OQBwO
9mwpG+e4cl0c7Q2qpzLwzuT+tYX5dSIFeptknjzJyqUNZmiNk3SLz+k2iiCCwIdS8DVBQi1b8FYk
a7MUjJnXVX13UWO9fCWWMo5SVSVoTzjzIe26d6LK8KoiA3qrFOrM9y+fdlEIDUanZdFyNI5llGd7
Vaeift86FozQonrLMgy3EHsRDt9EKkHdd7GEdCtTpJV2dNJZO6c1M2qDrCUfdQRFvnfhaGQ7h6r2
2a+Hh1HWh+96HKQPTCY2j71RQKhbDJVr6tk78XtYq+ChEMB60HUWAx7Xn5eKwqSi3al4fZYnhxL1
OUYjLfXD/TO4MSIKwdBNAOOA1BUOw8Xjr6BNWA8B+HOEj+UdbH/K0Q4me8NUF4oCnDSUVSIMZbKH
7h3f9HozMRxaRaK2nZsKsZSdoxOZ/orbqmuegtmo5Oe8U6TwEgztNAp9CLs8pxIEXg9VkAcqkpVx
3B4ZQJrH3WgOve8O85RtsW/c3F1+pKFy3AwB0KNe5sGmMoJrYTLdVSW1YnxNi4+9IIqQ1OSdLDRv
52GKsoaYOICedeEm4mGuCW6HzgUPWCPNjo6mhojyhvu7/bjiyrKCWISAS/z5b4XolBybcZ2qd0eY
APaVo4Zn1Ri31EhuVyHNAB5F8EiWhTO7XkXWk0ap0fkQzD7KQ4Gq/UHukBu/b6g3rlwXq4DAAiIP
KHPZfKuyCEFZs2YVkhhICIwfnTZfUJetGdgPtnDKt6ZgUSVHP4ueq8J0w+JaGENMqpxqisucKsRF
WpIlZwPiNUb7U+3r/Z2trqVT5hJwDLp5i7tR+A36tkmrQPgvVK5qdAgLiXcDmtStJtrapyJXEkM7
0KMCT7j+VMDE0k6Ze8Ud2sCEbDDwD9FcGRuhz82TwaeiLW1BWStACUuatTlJh1adOTygVMUBNejp
INFU+txqDG/WWlGeFDOqNupmq1ujoADtJbw7N9nuaNphQztIcedpak5Qd9UfwqTbkhRcXYWQglKS
QsD/Bh347UYpXRs0YaErbqiZ2b5r8upR64Ktfs76KhDlUpMjgzYXpTGzHSfIaQwFOEdr7P0YSidJ
at45nYgP4jOBphDFVfLnZRM5MRDBdSYbu6tRXtJj/DJVkPnfGAPgNpXGECnzEmeUTUlu9iROLuCJ
ea9mkWfKQkBV+4OB2ec+99+HUP3vrv5vvSV4I5Rjg7YwXygu2+95QIevc4LyYOTdVpt4UVb6z0rA
faHEsolllx3pxq6LTp8kxdUGMKi9al+iIL9YoVPttGr+gkjTdzQ3P9HmaDfOdM1jcJqoD1EfsMii
r69xk9ZGG0fYB4U+/6x2/XQIbCe/pENqvDeexUgEaJu+BukFQKrrpZIWs4BrA4OHfG/PfIgNj6A2
7qeB0fT7fnDN6nG4oDt4RohIFn5QBlvbZFWsgmZ1AOM5Qj08ReD8/iqrZ0erS0ClAM0um/vRqHfG
VFeqW/tQXdF9/uXHY3ewgyTa2M8SR4SBwPFKhRtIP4RpaKBen53ZSU0pxLbdHCWqPeqs9YXheXWf
FlZ+HujiMCkejs9dr/SnEp3DUzbb5SVvg+EswVG70YO/PV7CMOJIMUQp4oHFl8yQjDP0WZ/d0UCv
NxfDuwUj+BubXlvFoZ4vYGEmMbx4G35zkKMDBqx0fNXNOdZD0PbfkVwZN4zydhHRp6B5wCP2hge5
XiTtYZXqRw1FYqmUTkrQA/+xW33DUm4iDnAmjOgCrKZQTfNwcWC+H3ZK6ISWG1Xm02QbzwwrOLuw
h5ImMbaM5WZLgu4NdLnBm0KNw1q4fGcMlbiPG8OFdVs/DJlOtzfT4sN9419bRSUOFC0AJsaX3AH+
1PVIpvWGa9TQaZlq75z0BGaUf7EKVVkY3tCJMJdNetuu2xJCJ8NtNYBh/ihpDHYF/ud3rwK04+2R
ZCSIIddrIyjhZNdniCbcAIb+A/NPyrFvUVC/v8qNu4C4VRDjUUKEHP8mhB4np21GKbZdJW3az1U6
DdAcJe3fZjd3G8e2thSjFcwV83motS2CMzsqw7nmh7hZ1+e7Ylb7M/zC/j5y4vp9aCMIMBVmtt+A
v8REZL/XZ0ddNM3KLPPdXEpCVM6TbjfJJrjfDB37+we4YnL0+QmiqfYamN1iqagoWhgMG98NZHDO
nQ9PrGK303tffbGhN50ubhHVEPErfnM7dUi9L9IiNuTo3yKmIT5onfMTWcLxvdVDENM0iOkV80jB
trDYTt6qkxYFWeBpkgITean+XRTJliLsfygorkp6ZAJU4sndqOdRRlq4AxkRaYatO9sdamiUDvCG
BR8r4FnjvquVEi6OXC0sj8e0Sg/hlAzBazQVo/3JAhqpPgS0EoavaSQn+XHKq6mBaIBccB+BdnPL
Oun9r8owoLMVam2Pdr0C1dROjXtT+1Aakl0DAYNFmMl3sxmZE9BCRLzA+ybNIXOmKd0VthxIB5XW
8AhDLRHxyW/TxkR8PR70Y4HgiHbKnKGtTmBFh+wcAAocH7reNquzAxP/KZLRyJx29E9G9WXKinn4
E131Qt+Z1Wg/BEixV5cKep/wwwB11D8pd/AXAaymnGYYnIInhMP16CQ7Sd+1u1GHFeYwlI4pv4wj
cfsnP9HD8DwNtLMfeyma6icIUg2EkajKgo6GbRqincZ3vguuooDJnR6WpYT+Sr6LijxjSK00I1ia
dRVqpMbJ8yee8rE+VXo8v0CXZ31LlCFF9rFKkRQdZ0n/busUD442HFbqZxNWxvYSgQNX97YCef1u
BJYxO8yOl6Z6NINuKn82WZd8Yr5GUZ6tmtDrlLcGCHGIKMPWi5Um1B6muhyG89iAMjglca5UF5/s
sN/7kSz1n+Dj7r9JVHnNDwZvoZHCECX5+i/Kj4G8N+cxnf4Bn2RB1CpPUbuHhalEt9GMfetlJsRy
TlWvl7CVZf3cn1GKNuJLa1oAu3dZMQ3SM09i5x/1Wg8+FhxR9MOxBj85ylTNwlNlJ9qfoZHr2h7M
ZloenSHJrE8QLaXSQ9774QvDk066L82mlI65I1fVobfiQcYwOoTBhjGEMRPSpU5/hPgoUR6ywZ8i
EsXJiT+2RZBMF73OE7hMwhLCNwhhUQXLaO5Pe2lgzPQf+JZae+8Edfa3HzT5ixkAttkZxFrNvgyG
+AX2zVH+I5077XmCpxLAP5amOA/JzJjqfsoNqYDuMizmD20rZ+3BbCiQfDJmPY0PbahLkafoqRSf
Y3LL4MyIgRkeZ6mw1eMUwph3lMVn+FqVSqOeKBCoxl6O46E8jUVcymdnBBC7VxIrrHaqPDnjmf5Q
PO3CKJ2/C7ov2BiskvsE/aavp4cozObvvUKT/tCYQyLENmsImGytUoxDySSUcYScSjZ/KUqVyftQ
q9XkwnbUjzAtRuZHRS6aQijJ6c2fCfdW2ZtGEqinuE+V9lQ0uvz3ex077gVYEK1lZBNu6pNdFUQU
V5XEU4b8BZBz+AX99/rlnYvwilNEh4Oe+VgDLOW1X6e/3EV9MudeL9NKrhtVOliqNOzvr3Lz8jIe
KiYaeXMRz4B0eLHKIA9DKhW1F1DCOrVOGV2MSFJfa2hUN1K3m+dQzEgDo2K4gDAZNMZiqTaDXLBp
as8oW/MC9WCGNq+ibUQtN6vQrKP5CXqK1I0++WJDHUNFtAP61kuc3jYO2TDIj8bojO+cdiGOQJmX
KjUfyaJyukzZGGcfp9KMNWBTwfhQJiEsxX0/xl8EGf5xDOPpFJhdHmxsTyRO168j/S7m94WeBVHM
cqg+hfjah3rTciur9z9Y1o9YGQDOBI3/F08eHfmwhZevRhH4vV8Prm3IqGleW4DS+JfrrxfIWh3M
pWm6eamMZ10ghWJb/3zfGm93BzqGxPQtRBfKCNeL1NoMxb2aWi6U0+hCSrr2GNOLOxilrZ/SRH1M
Iy2AInbQ3h3bgMYiNQR0SoBAnHO9sNbB0S5rreMOcMftgjpNHxtwQBux521axagdmQ7ZDnnVDcCN
HKSqBlNy3Lrz409wysYnRS+lr21I2xoSsvnL/eO8WU/cONHvhQeBaGrZVYZmCQo+uau9iprAA4Or
9V5Xyfh73GLYRj/vr3Zz85gifGORckiAaSIsgvhKcuDTHeLOcwqI9/zaLHZyIFfH+6vc9lNEpRMY
N5Pm1O6o5F1/qtrooQDGbXmTlOXDTkHebdpVZaBkO1/QX+4SeFnCYwNZbPZTcSY1Y3ZH8uujmQxF
8wSDbjGe0qpFJzuxUgNamxh27o2S7K1b5UdSRudlpEBGHnX9I5WSvzj0ncHD+0KoFNXxISYU3oUw
9W54hJWlSPDoLhH9U5Fbtl2DAIsNR7nzMmPqBQ9V8gVmeu2xLKTu/bsCtsyjR3WDlZZQLimsJmcI
9c6ro2C09jg6SjpGEHTEinJdmaeNTy18ypWzo4gimnNM+qB0TGHs+hSnMm1lGoGDx0xNlqFOhQTS
HpkbQwYdURjzvun4zz7kRm2pCNX1cvXF1oGq7+YUIe+DnSlRcGEQiI4J1NLRVi1GWNry5zG8zDuA
GQqU9fXPswepbc3J7j1LUqK9NsTErbTRniLVoeVkVI3bM2z5Xj+M4xBMgaCgaSkyCnC9aKh1ujXR
ePV4ILpwZ0BQ9VFI/2yc/a1VibuMRRHhADRZZuSQjtVyks2jp3a0hPeaVMwe6GMnOqBZo2+N2a2s
pgjhQZ5SRK9uyoVTFs0KtbPZG/1xukRRV58kP4qeSjX8cd+mbr8ZZydTZiUvp9RgLF4YpwDPnU3+
6OGtpE+T38B3Tc1cPeSZrWUnvYwg7E6ToQ43Aq2VhWm2U0XGdYlhzsX7iTwSkJPUHD3KD+WBkrq0
CxVpOHSyU3hKVaWXQcTz93d7+wAAMyPoolguXm9r4ZKtuW6jog8mL08n5yXq5+ARcn7n0hZR/9Rk
SSJtWOfKh6Q4SYIupip0ArFr61Sg0CczzFmQw38OrDi/MGYff/H9Njrf39vtc8ODTZ1S1HUxm2Wf
0sx9RZutbPIa2Q4f1TiBwDmLzI3AYO0EiQhgmhCaUzeltkLXAoXsbPJ0P5xekWtpDoFipGe5i/1D
hyTIBqht5QANFYkyri0tURKA6wNsZ7NRwjiXPSV1TKDIZSd0+tJdXI/SRjSycoAsBT0ZgQjxqyX+
/LfCkd+3fRE1lexpweAfq8rWL7q2qdq1sgogVcFEQ88QX7nYkJalaZh3keIZQ6t/SAbERajlvFNc
k5yCvxrtJx5d0hn6htd7GfKmoT1dKx5z/O0xSdtxN6OScrhvcm8cldcen2Wo7oJlxvHfTGYwOxdI
tuXLHmoKk3aA6AbwXEHhpQFNPMo/pNEu4dAEdfxpqsPKOTFP2gSwG9il5FymWlaTveo74+tkjdMM
1wKEKsdctjpjD1PWYHu1msspYuJADB8Sv67/tvzIbB+KKurtL+SiJfrUSkSnUjPCMD5B4L7J+bJi
gbReRe9GFLCpx14fZctMRNrnleLpWWQhy961kG6XkUAlKsrX+we6cruE2+cKkxdS1VsYx1hnOJFY
Vry0kJmyUAxQsbtWKbWPFIpryNvTWDXfbfa8iTSWqYYJIrtll9RuTTUcx3yAQTFRz6odgWOa9WbD
VMQvv7YUqtnQDHKMsJswInV9iomq9HnSmrPnmEX/IzWa/oThai/5TF1rGmvzq844ywdlkvX3DeuJ
SXXiJVYnRaUmtORZ7XwNyFCIjWa+Uj7BW6u8domdnYaJIub9zydMYblJAa8n3CcQoed1vUkenBY6
d5aCfXp41jCVh0jtrA/3V7l9OYkIqExAYoEDuWGKsdrJn5l+0jwKv/UhNwbjlI25jXRqHXxOIjP9
6TAydbq/6O3WIEbhKMGwwvIK39P11mIT5aMiVzWPLoyzh3o9erWd0Hh3QC2QUHwlJFtooy/5i6cy
1qfCz3Uvle3oaex1rro9mM9mZW1hf2+vNWUXQKc4SYJq/v16Q9loOYgDzbrnyOGPeoYLVe7K6TSE
zVY/b8VLCjo3ZOP4H0CbZewYmhSY9UozPODpCeQyIP3y+JjE0OV+UPQcsqxIH8qeyrwaKYg4zHNz
qMyq8GSnsuujGo3l9DWKGEbZTb0uOlyjLseXwOqjj9WUBNNhqqXqp4U3jj5Z4ESCi5rKWoZ2gRyF
KKkhn3NQuixydmBWKv+AbEkzbYU64sCujZ8LrggaEHo8BOML4+9mtDRQTtW8uon+KdpK21s6qiVC
z0ONmr+mPvwwJfV5CqSNEHbFNE1uN0UEQhIBCLv+kiZc2ug3TKqnOYX5NOuS9Fdq1MrGBVjOBeJH
4B2mMAhmUWadZbmuj3q9nu3a8Lo8svfU/w03RTvvEMRt+0mxmsaTQz09T9Ca7sdpKD8a/hAdCrOV
NrzMreUSvYKMwFUDcMJtX++XJK6DYbGyPSuxEH1IJWlfj1VB9X7empe7PVoyabh1QXvwKPHGXy/V
mkWQ+fTSPF2y0eTJ846uCK2R+75lZUNAiskZKR1aAhR6vcqEZmsp2alBSEQNPDOi4Nyjbn1wQmzn
/lK3z5AluvgErqIietOPlpgJcrqyMTyId6TDFHTtF1NJ+n0AvXi3U+zQKHbMZcWHUUvL96IuwBe/
8XDjbsjhlyhehDbKSFZZO4aOE60JLSXZUaP3WweADsbLAEiiWr9Uy7P61KmGpje8aC67c9AY+VNI
InZS+2IrF7i98WzIEkBwGGHgGhLW81vAXNXS2DSjbHgTkMxgN/FGvDhR1nwNMdtDomnZz7SOuz99
apzBLghMZzze/5xrlkNQwXCbaDvcvBd6pIc9tmN4JZMOn5EY6Z/T3gm+Iv6xVatcuf88uVABYaAg
sQH1X++2qPXJUXzV9IJA6a2LP/eShZSK6TQ7xYpja1844fAK+X6dEbyOaX+WnSaqns1asecDuh9o
89zf/dr5EzDzipHB458WKbSeTFbRMkPo6UEzUVtMkUVSpz/KpjrqhWnsoCj40TjBSSnSrUGxtYOH
vw3YiEIZCqGH68OYwyQfCLVMj9DZ3veR7INID+pzVLdb7GRrSzlAiXlDOX70v6+XamicUB4OLa/P
R3UHpsn0pNbM91Pi6y/3D/QWpsUVhScXgyICodqzWAsZpGqugsHCntoe6uO5H37FaRUn+0zK5k+D
0iDkYc1d6k1DgmC76RR+cmqLtntp4swcz1qihluVErHo9cMqUnoCL6oIlBCXOKo+D6DnK0LbG+Ra
d4s+659H0GR/3N/7yirkOMxRQkAH2c0N4j0KSmZIOseDhx6NKyGh9703zGnDAa98TTHHwCAUWTYf
a1EINlFy6GYps3lRsgTY0TS9DAYaX0po6hs7EgHH4tzepmwB+DlEVsvKoIXElNX1su2ldtt/6Y3Q
fwReR/vWSuWdrPvd67tP0GDOleNDFRWFgkX5M5eKSqWmZXum5ae7EvWsr6rdOn/dX2XtAN8aGJTS
xbu8OMCub7TAsRM0HbO8O/p21+0VJJKOXSLXGyHPikm8TawBCoK5/QYVbBj/y9mZ7chtLN36iQhw
Hm7Jqupuyc0ujZZ8Q9iyxHme+fTny94/DkSyUEQbvrANAYrKZGZkDCvWCq3QqjPnpZ3q+TR2VYVw
WbYceLFbViBcIKJR2DV1q4wSNQg59FR/XoyuNdwOafZTQpnn8f623bBCpwmuI4GRpQ+x8ZWTEhV0
a1Ik0qveeCjKsXdlLTgabrlphcdXnDf8xzY0Mx2qtIqNEHs1apnXx1b6lOIhD2pimwRQkNCCnsIj
4Kkow21Lp02jRWaqm5nfStnwRU0W6SmXE/3Zmofq1GWy9Bjxhh0chptGX4dneQNFcXrthqfJmLWm
C3PfIpI4I8cpPYAlQTU6k+tHZOi672Mqddf7X23b3HpdqmiAUjKjDk7zf21Vyrog6yQj97UkLv+k
uhAj/2WNX5ulHB9kLaw9O57PCLEtrqST5eCQKw+C3upJWbroDC5bfygrpFgPfpc4Lr/5lv/7XdQJ
qVGAPN3ySASlFMPAIed+YSMIN0idc0JkZYw9m7qVJ4HLeg600XSHeA5PutpCaU1XDgQDSNt6JgWU
o+TghG/c3f9+El02KttCz277k+ZkrkY1qnMf0nBrdEmeFZPd6YWkbCw3cIYAalIONmITgvyfUVCk
8FZAJrsdHFC6MgoYPMp9aa6UiwGY+slBAOEJQfb6MhkwwDu2ZHpDPgUC4zLORwfk1rE0IEfBfUAO
syPYyuIxKgo4xBm7A8x1Aq2mlu6gaYjCAbAG5zVHxjOHy6uDqnfDEcyQiZSuSyDQeI2U1u+Stpl/
ET7CWDc1dvlv0IXULGV1zP69f2jEWV2fGW4d1S+adwJhsn1hoyJq9CRA8IcBqZG+HXM+X7Ss0Y9m
pzcvBN9E5IcwPsBzwbjSdtw4TSZDVQRTclfDwTjzvwaUJlVfvlMyyog/37wqhpqRfBHHDmMbx1ov
vYP4nIk0U6YDG60jQqgHPYzr8SByuLF9eFSEGvACVBq2LPxaVeR6EcNxbqco8WhBmZ9U2E0PrGwS
RLF5qmiHcaLptDJhtnE4qtayWsjioDMvY8Q87Mo+EcjEvVvEWvQ1l4ocPdQW6QG3FqjDg+d9f6Gw
TweV08y9oWS5ts+bbyD0Eac+uhnW1UGHcjkX6iCH3yqpqWCWBMr2o5WsGKKQrmvb8yiV89H04/5S
ie6Y6O7wjlEiEz/y98QuAuYTS2PqW/GcnTMmxEe3Ra8j5cYoM/oVtc1lqTP1+/2ztHdhPGhQybP1
mOb4ru1aYRyWEM9A0gXeLfAsUNDheWrtfH4wcsyfImCKb9f3wSgDfiDtBQvFFjxekCFX6sQXb/Rs
+Zd8Z/GswRge9Eyr/4BmLf5WO8NRFHdjpWDigb1QL6MCuW2VS1JoVn0PhaWpjw6snWL2i7GQAhFd
bXJihC2pgHr3d/eGXxDsQvD+AB4QWfN6d5Moi/J0gTAPfpK0PvX5YKWPWa3VmmvnUv/5vrVbK9Sp
AtJSwOEREq+t1XC7lYGdQxVmjhrCz5Q53cWepC8wYow+3KndUQHyxvqozInSBw0NIdWxtlgSkZvM
m2S+onay+bR0cj2eO0Ygq68K2udvfm6J8wVCH4Q5GfCWr33RE4aHVK3wtWwpT7IKNcuQN4iNQkz4
oMM5++XN+wmKT4b+BRIYMb6zXt082Wlh2xm6xomZPS6dprm5o84/C5MajNehTHzkCm94ATgxEFmj
70VavI34pIw5lHjpC5/CHWDLagpegkwHamLO2aMx9M57JyMIPjilN9w8lUAcMG1YvPE2QaSXGYHu
XwofB6R+kZA//aeuo/np/m7etAJlEGkowEXaeuvdVBpS3QSxNb+cyvIcae3g2dJ4FCbeuAOiZwjm
htIRqJ3NiWTYGyhFPZUQ7cNudtFj1CPcMTYS9bKodqReWnV+K4cPe8ZwCoBB5qKZTUBZcL00LQqb
uAep7oNoMz5a0aJ/0pCQ/7lEgfEpK3vTOL11LymGA0Kjoikmsrf196SYw4B+eun3pimd+wqxb3rp
R935/V5ihQCKwXKoGkgG1ssqQl1PItPGSm6hM6tmaHrnZYCWcgPx56Jql/+wKkHKD6G/CDg23y6Z
A6uz0Xz3TWnUnqMOaV2tnA9e+/0V4+/XxevDbDlCYhsn2UkSnMlNWvsUB5N3RbBk5yAcBt7ZXEU8
qY2nbwHdG+UgyNl7SmHWwSgNBKojm7VBUsVEheZUvjVJw4sRJso7iM6Rd6fbmB61K/ZXzUY0QpxK
SktQ02yMxT05nBpGtd+Yw4++yntaQPGRiNEtI5w8cdPIvXeno0boe3aGsfGTvi400HdG/W1uzeZo
al782HUMT2gCvI0AjZG2nd+Y6U2GGfSEvqoiDjpUVviOGvwvNasKf5KqI+KPvTk8MG0eFWAPsLOt
A5lL3Rm6dBn9qAy/T7VteZLcfjCNwfa6bD6SdN3Hvq/+/jUGA3Gzo8nq6kIOi3HylVIyUR8J5MoL
5KSDTGopnD+KIQcDX4V1Xp/HwhmPSNX3lwFniRgmmHhBGbAddbcLRsOLtJ654bnsFnbzZ6csX8N0
cAAPAk+o5Ppy/47vtpdHjakaoVpAgYHEbO1TekNDPK92pOeosRAxn/QzHVgU3Qub921R3hoxvFoD
LU4GA0pe23gwSMFQFK0U6TnOVBlsVtIxVhV3yyMPvlm5Af7hwOLuntOsJOB7TQSBi24bazC5yWVW
k3HSAl/M01RKzDyFgWr928iw2Zzv7+buDmKNd1skTSyOWHq9m1Bqa3DiCy1E5mJdfeqlD3o/H8nH
3FqTgE1BF8WFAFq3tjKNTQhZhxX747SMp9SeFXCttvROyorxrUGC6PWCwuG+A7qFOHhtKouMpGAG
N/Hrcqre0RnKzrMyHg1ji2Rq5VKwArJN5HOvLVCx4N+SLbx9MMBJBYsv5ZXPTBACQtTipDHdLg+D
4p+xiFNoTlopVML3vRZMpctwjeoEB6u9tbHEsYAP2D66y5uNhYAvCNMJhTRKjkF57tW6bE9SpBvD
c+KY/X84LIjtEM/iRykrblbt0KHsLWMgmy+QzQL4V8anriy67nT/UN5aFS+CkEN5BcNtvuHYzPkM
rgV5hMxKFhfibvvf2FYXTwliSf9PxuiFUoAjtduqYQVdAKOKjjEkfQaqBk4SntF+bz4uec7k5f2V
7a8bTsQBG0mIR7tqOxfqyDBxRbB8+cNc6edYo8mYwyx4gMjZu8hXWjGD5hvEvBQ716dzjEOnM0cJ
Ruu8hs0iMEDQugLC+gOh8fhFNfPk4BzeWJcinjsxD/La91tbZBi5XaiP5T7cs0LVcbQK6dLlZVkf
fK1bS6OjSIuDoAEAifghv1+8pAgioxHjEFk31K5cMZ/pKoNZzidrqGho12BAj8aGdo8cZ5E7xvci
UWWZm1tmLmSpcZ2Hfljqks/YoHyRDEkDUtjkj0vVfocnTjuIMm8sFEgAmDEAkdRWtpXhBJK2JEbH
ydeTKT53TaV/LwEJfOTlSE5SAGj34GjuLx0nkoAPKCMUtzw/652t7NKZppEGRTpR+zg5pdX+kORw
/gz/njM/3L8H+9XRC6ElT8+SmJaccW2sLmU9MlFB8fNJkkpPVRu5Oo3VLNWu3VlR4sYGVCIHWer+
M8IEAY0N+QGDN/BorI0mjp6ZZt5lvrMYAWOkUx252ax3H6Fc0NwumSB6GUD5vg1CQmyrMwDCfQfh
TYS0wyAwaJ7mA20HZ1xQGHISxHYm66jvd2NHQROgakMICAezvSnpmgXiKosFHzX4op+MfMe/MpA/
X21ILJEWghD90/0vuDkuMH6T0tFwfx0DADSwOS4LIzatpJbTMz418BTBxmwnmn2KOuvNfBRMqVKp
pn0FZAVWqs1zILdVLVe2OT8XtFc/NTEMnNA3xAdx18aFiQWRGwCbIq6i9LX9TN2SgI+Avu5Z1lvq
Jbw/50TXsoODrwvf+1vkIMyIC02VWAzAKPbmDQVfNjVlZMzPQp0x9TQlqVXmq5sod+Oau3JyhtaC
Q6+25l9hp1alC8mg+UdIcqj5YzoG35WwtD6WcldP57bINdU1u2wqPd1sY+nMGmTJDdH3GNw2R9zo
aZTNfH6n0+TuntuBG+KVY15nFwjS9PEBOoQyushZkJsvfQPX3EnVI+enY+X6TPtlJPVzZ90Kwz8S
02qj57Sy2+LsVLAOeqHcyOyUTvL2KCOiMD8VTp1/SdMIiBucaNrRrNLmjL/uHVh/on4qXFypjR9e
VKWKo8yWn+u+aJ+CrHLOSp4ll8VJ6nOT1+pBz/bGGadoDs6Ulgy5/rYqo+RMY0v5qDxrY617ilYZ
ZyFV4wKbTI7Oxf5YgIIk3CHhpkm8bWHQmRhMIMLKs5x2nduHTKYubXj0eooN2hw+GBKZUBKDILTv
NxuoWxGETM2kPXcUjyMvbqbgMlqtcg6VVPLUuf/VJYpZXuYBQdT7/uLG9WIjRYBFM1/QSK6dryaN
AxSA2fRcG0V+KqQi/CCGZC/3rWxcPCeEsiYIFQp3YlRoi33UskA2oc9Vnh19/GzGNmS6tuzWRfQz
LLLCZVTqbc5dGGRoEfg0c/SwDG2ZlaWiH82mkJRnwNbVY5sUX2bmGw5Wtd87jIjHktcLkI+x+WxO
2fZdYtbMInUIsvWhEl3wF0dku/vTTm0cmD+kADxZMMutv1CXVfD90DuHz6IIystQLUA7kMqiPq51
+aE27I1PRRENiXNmwQWCabMoYPd1MAeD/jxFjvK9n5biSUPk/B2IhfC5bjX9MqVzcvC5bqwRekHM
AgiE5HdLoCQZgMG6oNGfSYol+GWa4Msyxsh1Ztp8xGi491aQwHDboBOmyQoTzHo/jXFWGJm19eeE
Roa3SEZ6gpsdrdCokU8BTbmDG3bTnmjAMVNpURfZhDdpbo5hQEHmOQnS8TQFRu5ZEJcwJzf0IJvC
6cNb75qIiGk2ijyDkswmhovLGBlYGK2fiYUtWE1mreqeLMkWEyFOa9XvW1QXkV7L8vRofnTvxyD8
ZVwYHQqmESnMrLe2Y+RMHxfFeGbQsYShSg7+YfoN6QtULx6mJpw/6mjTepMyHJEu3thkMbrKsDIV
AIYdNmFWQkcbet3ZeqafOp6qJOjOFmVnF+0g2y2YCXvzR6VqgqcGSIhHw8OsVwpUuK6QNabaZYUF
HDfwmL7ynmtxlg5uPczDr/tfde9rsAeFAIkw8/SkAmuDs7MAiI876Znd192uKwpvsuuj9sMemMvJ
Ibdnpo4cTjwKazPDtOiplZrSsyEZfqGny6kdqr9HQ/5ldLAj2HH3KY5sJtLk+WVUjEc7maaDhEec
z/VjyE9gRpVLKljet5EYKmDI9xDZ+L1uojdhToE5fkpLkoHQLRwbHp0Knvv8oXfSKPjZK0qguZYM
Y9np/o7vHSHZHY0Yci6B3NvmQouu1lEap6Hv1AHDIlDxKvTp2+pvs0JOuUrQodWjqT4qsuyXT6Iu
ki8qlSRF6sZdDJYz0SjNY780Z/MRqbd2PutVXsluG6nm7A2DbP6tqbNhuNWidV/gL9J/3l/5/qzR
yqCwylglppjFXx8CGHJkKx6Bp4EjtZ7bVEnORlGPByd6f2WpJYnSPxOpHLhdJj1ZQZqh/gRZGhTZ
YzK+o3dku84A0VFrHNUKbqxJ4FYFO59gdtheWJxVVydhl/tQIxXfU63Qz7aTjI/3d+41G1kfXhb1
Kn8AGoF2/cb5Ru0Y6gsaBX6c2IupujW7l7pNQ2H0oe+V+GdZ6PJycoqxKiJXqqZ8fBfWsz2e7KKP
fLOSB8szc73UPsE36fwb0iVRXIg7i85LWrkuT7PihNoTHsdKDob7bm0R1WZeX9oGonWw/ux5Ar9N
0Tu5nyi96dH8lzwLwqiD671/6gE4AYGl7EylFgKRtRVnqsN+doLCtyRV96TZNk9jkJmMnupHUedu
QRT1QG8xJ0bISWq3CWX6YDGrwgpKv1Oc2BuHSPLscogOZj53fgIr3BXOlJh35mFdL6gMkh4k71hx
YfP4UjcaoUQzm5IbBEEyukibDZeeudCDo3ZjcZS3yL451YS71uYF0rQxgwmVdmdndpBVSD0ayrpy
NBRy0wqREnAJXCB05OvFZfkUp3NY0VQNlMHr2o7RFHgMTvevze5MMBYlvCydQN5TSF3XVgYzMOIa
RnW/GwPtcZnN5DkjtDlR+TlqOu5NMQ78GmsygInuymbbpmVWjcFZKn8ZW/OhhfDiNIQmIrRS9OYH
hAAI1hSYBKjeCQTcelVUYlItjpLa75VJ/ZNvk47u0KrlOannKXbrERq4YljUt1WZGWTFLNM1qhhn
pT6zWaHcJYUaVU3tJ6qGPGo3Q7c/Bsv3II3yi5Nn0hu1J/9nENACoTS51q54Hne1qEQUtS/bWfVo
o7n1EKVpB4reemPb79UUmymwn3SMqRqut3QylF5nEh9TsVI9ykkGBUSs9+eU2tD7JDPTD/cP5v74
K7Sn+VJiqpWRyI07160qAYau1T7wZPNc5kZxyRXpjSDT/62KCiFXAIoqSijrVRl1r8eMWtW+NZsy
lNOwDWWjuVwMdT7S5ri5IMqQtMngXWXKc20KXjlzhJ2o9qFBh9VLLcdr281vJifnCHLe/7+VzWei
5RUGUl41PqJ/hhebVjd5WqI2kUtMF/4rGeOP3hySL//hY0G/KnwVn2yb2NVWYSjIdDf+Etrhu3HS
K08zh/wg8r+xg9wvQCwy4T+DlhuPaOhdwOSj2fh9lzlc5aQ+BVE8n+6v5YabIiTh0SKj4U3ZJsRB
DjCggSvUbwMGpnSmm327hgvOUnrt+h9MgcsBJAvRBfNE6yMBcDFEhnSp/ZBpv09Zs8hPsxK9D+d4
OHiybi6KmgJwWIG93ZZyY8p2RtFZtW/PMtTgLROp8JHY3hzTX7i/qFtfiSxUyGdQxqC2tV4UYUyn
DXnS+N0USl5eqcVFDbWP/8EIlUhRTaD7uo1gc9lEeCwqGl8RmX2XL6PbzcrRZdrFyRwE2lxcV3pr
FCE3/rwZNGgr0VXye27qU12Z8D/NVQMpSFE/hXlxRHdy6ysx14vCIQxuiNhsUkArpqrl9DOrioMp
IQ6ce+lSSHH30iPM8+ZZIhYHchA0mgO+noLd+kNpCAcH+bw0iHlr1UMcyoXbGMMRbcDtNf1/K1ts
WOAgNNokWuO3cdycKPMXXp30ISq74c+3nwk6CGIemj45GID1elCU7RYKk43fSPHwhCCN7oXtFJz/
gxWhjyfa8dYO8hyqRSlNSKz7VV8np0aZfygwchz4oFt3iBQQXRhgq1QExab+1tONm3qUwjFtfbjR
9FM4duNDNBtvD9IJnnn5+DggBHfYX8MJbKe3y9YHMGH/pWiD4TzpU9aoD/9hyyBghF+a2GhXRpW6
EMaUIIc3LW2WxXXSSTbhey5Qw/sPhoDVvs6U0QzZbFvnGB0DXTHbhiLeidTAcvuYluabrQDkQHgW
Eh2ZUu3mnGW9MUGiYLR+pifaOaja2WstoBj/wQoeFC8gipdb2HI2gI02GrP1l2xQvCSJpZNW9W/3
cAQjglxJYIP4t7o+aOGQmNWiGkwNlGVxVeNY/sEknPYhXLr0Cda25O/7qxLx1CpJp6zEegRZG5IK
ZG5re3YxlNZkA8ZerEruH8uoq6VPYzT3y3MwzmX9XEA6bV5ia7SRltC7LnxziE7lkEowZCmkIECn
1z9gzNnySR8qP21aSrQRU/A/qwxBFI/pMOmbaaj9kQfcvyJkPVhk9lToFGwDCt1JZDmfda4ZEUzv
FYWk5xdwDMuDZqA+6SKJmh+Vg/c2SRk5nbwiFLSIl9bLlHtkfxNgcn6IaGh0cuSsNv9EDW4Iv0h6
I2l/V2kSHhQxxN+5/rZrm+I3/ea0wnYcJmq+nd/BB/FHSnHsZEZ5921OiUHvH6O9fxTuBFcvdPxk
wNprU7a9tLoE8anPxJZ0mhpQ1FkdVgdB061N5KjCTSIUs9jNtZV4ULpBbuven7X0a663PeRjyR/9
oj71SXkU3N7aPcYeBT06snWo8a6NlaWypJR0e19r4vZdaC//gGwWYpLBkX7BzpLwXpxoZhBoa/HE
rC1JGpW/qps63y4r6ZRkVsFAkta68TI3b/1O+C1eZNDS8BkQsW++Uz7XZWxK4eAHRRu6aYIsZ4KS
xoGVGwsiCgQADr2CQE9vHDKU+4MSq8Xgt/DJqG4IBe6UBnlxSg1mmO+fvFu2BGiFhFRIqWzH9/Su
MurRVgdASCZKFh1UlrVXDo5SebVaUOu6b27nL18R9aDjyEaE/9icCuImo2lzffRVe+QZ6IEaQhlh
TmbzWCz0s07F3NaFR6tu+Ip8pdYfBCL75RKIUhHHeQFqJhNfnxXoJf9H8OmbWRafB0otXqsE/cO4
GIN7f6m7Yh4VYg4mg3rcbfqum2AbcNMS1WOugfLNZ08hziI7sZOLLdW6r2aN9U+mBfFbu580zPDN
vEmUpmBm39wFO0T7ussby+9tZiMe6ACFxoPCpYlO0iDN3fn+Gnd+CzwDpO+UeEn2kCzZbOc09kMa
dqXNcPMge12kmK6sHnrH/UcT5GY04ZmR4+5t0xZJ643O0ZIFqT9Gy0+N3XE6ra61C8T+0voIby+u
18rvq6TJgpId3LRotoqf85vfr5TEUrp01nw1UPVTVAJ5gj63uSDMKKMrVKvw+cb0kykCwxqqHr0F
u3ODjhc0BSJvEl5mq/dpRmA48t5afKnTm/Bijw0mWq3tsve0uRrDjfK8T05LVEjJ5f7n3N1OTAMa
AZtC7Zk0SluvXFeiMZKDUvGZZKgqhAm0SLk4VYTKITd1mE48u4btGdGULedKavX2wD3sXijakYz3
UhDhSwt+9fUPqE2iqFIZdD9ZtNYzUse+KhGxVDS2yicj04+aLLtPDewMTA65Av/QCd142q7PnXhZ
TIMZKal5VKUgRaqjNDLalLyR57SIM/k61hbQCL1T1cTVyZS1t14i8SOorkLUyWkjNF4vWgIlkc9Z
ihjTFIwuLil7txSGetBb2F0iRgAUolXgmEQYIE3WVvK2WuzBltFljZTy3ThbKNZS9z/1sN69VepH
mBLtVqDzONmtLBedEpIWxQ58w+n0+dJZapp74eJEi6f3eV8eONqdE4I5GBwG/k6EwdSs1yuztNrK
p6GzfKTNQtcMK/Ncx3F1kPTtjyaQbpI9kKWizrCFBVSqQ7MptS1/oE73YtmN+sMCyPJUjWn57OSF
/Nf9u7j/XhwKsmVwl2wk27leVTZI2tL1tuNHs50yhgIdgkdDN/tgDrzT923trwHiTPCs4PUoD5HX
rm01qpFVfYYCFLP0RQPZy9ycpKpBQKXVjc6VW3sAKinZuXpGA9jMvMTSj/hmbqyX5hMdT7qGxKfb
OYcE+WT6KRyaEpVBZFP6/hTnpX0erH7+cLBccSJWHl4j+qVmzetM2xlM9Hq9ppaJaYsxfWkCpe7c
SKIX/5Dw4bWXVK57OPhjHO4pSvSp8BBZiLuL3DSN/lAN8yw94hEzcgEjbJnEGOUodhMNIY0vcLwU
MIIn8Ri4atGZ6ftm0ZoBXkfH+NW0NSR2pTEoCJQtWT5ALFlXSehGqaP1X5s51rFiKVlzStCARU8n
S0rNbWduk+6mYcNYJVNeRfA51fVgfJTT0g7dBociuaNitg8zBerAawtc60Oqd9OLknfm+CFwzCB4
Snrgcn8oo1Q3z0pYN82pReA9dqcCxamnQjXKxLMLvcsB0GV6/ifzbfNyafQmQEgyWab8c28xnPvQ
hHIYnhO1QwheNsiLXBuy8L/hdykST9a4EOc4z00b3AyDu2c7DyfbHe1Fqz+krToYTyaqytKj0WTB
4HHPxvDCvsr6eUmNyfgAh+NYQ9w2z6NzkWOrbf6MYFCyEzcjG9OgEKnrTn9ppLH+3vO9hi/J0Nj5
X5Pa9/lVihvqwGEVpsHnCbkbY/DyYIqCd7YWF/01mFD5+ehoZTuDSYmV8GkZkepyK6fqKvQcB4P4
l8jT/ABw1i4f7x+6vf+gtkstD9w2jUlimfWZA3vaAonJEeMJeu2vsa6Xr5FW6RRBIL2V5Ko4iAT3
bznZKw0uuMnozSjblmExKcuEYFb1UiI5+l7hxR5OgSKnf1J8jt6NYNqegV4NP9Ehmo4S551tZgte
20IChy9aD+u12smoWDlDmFc9t/vlNMPetnxR0raAILybJPupD02nOCVE+apXt6ocnlOzQ+I2m2y9
/UDfW50+MmaFChUMyU3mwVLKvLZwTFLiGqPSfo9lnmm3ZurROQEQdvjvtC+kxywAofVswxKCspVs
FQhMxIaRf2l4+q4d3bmYEU2zk12nH0ncuI9z9k/JjFfzXFpcQlcJw+xj0af9/HksQFWkrmomuu6x
BK19XzUB4mhaKMXcSSbAHDdVjeTHmDKR9jFOjK58bNRSNc46sfD4fiILslxZgTL/+9jI8UKWo8zm
e0mPFesldrKyfoKwqAtOcj+SixTq7KAes7TL7IKfGipXoqidNqdw6CT9H6UDvfnz/rncvZ4wVoFS
x+syx7bPyAa4EHlfZvulZ9j5ZGp5SPsB4MF9K7vTL6zArEHiJZgat5yUrSQpKtrw9otd9snVBODq
5kOov8+0aToHY9Z+u29vvypOHURc6IDQRyZAWJ9AR6+dkj9VXpI+Li+1SpMDmh/jzasCRArbFwBJ
MRu1JUYxUK+WcVXqSxNazam0kupih7P03qgm6clQ66Pu7n4XucoGMRxDEqActpWOPJGl3mxa7QXE
rn5lYsKJ3AjR2q9hoEmhK/eMAN/fx10yQomPqiKPsqgOA5RY7+PcOl2VMlvyojd5bp0Mq6p/6uMc
VQ9mAQ/dQ21Ik3EBpjOZB4XN1wLR6pEmkUV/iAapODcc0bXpsWnEFIPjvOTt1M9+NTnZj9Qq0m8Q
jaXhxUrV/i8AqkiaZOkUTtQEHd7j3gn6n1WXt9KTkwE2djUzk2ABw1cioKghw/MFuoJWfYA5t1lO
caxbhTfWU1d916w8pPTQJ7PhVWnTx+dSpwd86mOj7D45gWn+CtTB+rMeeg1umJmalisng/n30KJh
c7m/8buQDLCcSRRCAmhDS7ttnYXQq0X1ovPWVcn4sUnD3k+c0cDrmJL0j7nIXwp7OM0AMX405dB+
v299F4wBJKCmDaCOX8AI7DYgjLQanE3pvEhJGj+MXaM0DO+rYerNXZoePBe718LmjYK6XDT5+eRb
pp9g1LqibVrnxQlRcxzhjXX1JPzLnHLdLaT6oSjUD6GN+7+/xp2LoF4PlgZKNvIhKmDisv2W5g9a
w8MIQ/eLqubdpWtD08tD7Sib31sB+4gEFBgTAP7mbicbK5eNNE6uY1z232CFylw6X+rX+2vZfy+s
MD+ggLljJVsyB6NegICnRXJtByl9sHJF/qOYlvQCy/cR6G7ngwAkYwiae+pbotm23jZEQ9uclBzu
6cwBeWRO36c0tLxAss9dP0QH/me/MCpMgt+bF0oVQzpra2FUTGVYVeG1GYfKg0QZsZ2s0nwl7988
vgInGwAJnS2EOZfjvzaVTxMVFfBO12Qq0bmom/wyZKP+5lPHKii4wc9Mm5I63dqKBF95qRY1b2AT
ZB4RR/RUJqFzkKze2DYx38njBHgexv5NXaOOrNJKxyhl21ItPFWlU/1lLwvD60lbRPLp/unbPRJM
/PPGsiJgVIwliF/z200ygng085F3XTbCBfoXsnCnln401fBeSobyAVHNoxrdjQXyBoL+FNBmMZ+w
Ntnjkcwl7dIrSr/VU2B0jD/PnZRxu7pgOPCG+ztMPQzUNg89RhlLWxuLrCnU5bAiwSjb8Nmhkfk5
0fPyfH8Xb1mhiaHyvosUYbuLgzrDyp3Z+ZW2AmlY2znnwZmPvtUtK0KBhhon14qBtM1aIJUpqiLN
r2pvBxckus2/QwgVDooXeyuCfhOYp2hagwDfWDFbAFTaGORXM5hSwGfg7dOOYub9Hds/HFiBNJH6
CDggur3rtSyWvKhlWxTXMtOWhxxh+7Mzp8ulnYfuSZfUya3pNb/v6tw8UgLbH3lNQJtxSOQiEOhs
HshgVKqkkqP8WirWMH5Um9xMfOTB1enaAOcuPs9q1f9jVoGRvBkU8IregdqJqhcM39vT2FZZqyRj
W14z5qttr6yYbLYYyHz7FWNiQJRhqQnRqNkKK2QxVEuLHZbXYFgKWiUMGxk5ibKTmdabnaIYF+T9
4uWixr+NMrUkL62o7sprUS39BYJo81omXXkQUb4WAlcRJUp0VCY5lzz5Atm6Pi9xm2i9JGXldUjS
8RGu3vQSWVLwQBYWn9WxMk95jigqhFq2NwFSPg/2qPsFPu/APe/fUHq9XHVArqTHDOWvfwh3Gza6
1CqvFbDMh7EuTDeHMPWsSU1wUlKkRO5flBvXEfIQPqEgIKO4trEHta1RQydVXYMyTlCrr2fmT4uj
kPXWqkhnRUuI8u9Oi6ZQMx331VdXBM5Db9GcxCucIPJSNajO+SK3j/dXdeMOMqlDVUXMM1I53Dyl
JC1LMzdWdeWqaB7Pk3aOUfi5OBlCj/ZCUQGV1PDv+0ZvbCXxgajHCul3OAbXnw6/HVCRM+rrFKiO
F1A5NTyVCNY++GQ3NhN2b1j8ITIAzrsthypMFU7GLNfXsivkX7FZlB/z1Cy+tkyDnNUqfrM8p03Z
FwgJGqBsJsH4el222ox4bLu6IlOqvRP914s66aaXaPq3+zu4y2ywhF+B0RP3RcS6yeuapkb7MmRl
FGC0cxtm9eBpXBLUUdXUUd04y+Uv5twxNzJE3VOTVOXBL7hxcICOCq4P6M9o+og//y1eaeHQGZYl
aa/4uFI7468hJNMUyE3eOaVS1U8mRaqPBWxlpXd/7co+bmHElxI7j4cIAbft9gjaIihce+Oa1YCu
LB4oo6LiTkusCt9RLK7jJ6dCHO6PiG5486uypsV6kMc8aT8V1pKOvKOluZi/KPiW9XsJtrj5oZvU
uhUS7XLxdP/nbg8hzXqOAt+I2RBTpGjrjepHJGch3Mqug1W0p2FJ34VScIVr7U/0c96aKQlj0DBT
JRLZ4K4oryplr1hLUlyjslUYD8yg6pnkt6YvWBHkJ5jB7ZIrbZbUZpXa5UXXXBl1MT3DkJwHjtoX
w6lKD2Bhd/DmbA+7MMcMFyk8mQU9KrHDvx21Ske90rbn9hpXkvXQ6bwxmTMoZ9oGgzfaU/bQzqN9
bhoz9NS5jg68yNZbYV4QqYnpUnJs2spr81lXtR2BV3fVJICKWqaEF8mMu4NTvbfCPeZ8EOvRtN2N
5JstvSJtCfsr7SX7uR7lJH+c8no8ipBfpSF+f8Ch4+Lx5jjasHeQUG+ifrPNpMLp+/FKYQjIpaol
k/3QOov8jubEUlwye0m+64ZUKx+iRu2H5VR1Jr0G1JE6Fd4ZuW9rKhjqaHlZFcafaXDLy8Myh8nk
2cNYGwh5yZAbIQ6QJG6fmvbyEMKb8U9qyfnnGK4Myc2bKGEs1w6dbzONA+SdZemLZrZm8sagiMUK
BAe+Ao4sUaRYfzstLXRtqovpWjrSX+qgRw9RmZgHN3zL5I92CQ13vCDYH0xxzTdW/h9l37UcuZIs
+Stj845ZaHHtzn3IhCqBEijqFxjZJIGESmj19evgzO42i8e6dsaOTZ8+FBCVGRnh4eFex7JZsGoG
JjtIktNMGiTaaxj/zfYiQOyPQjIIeJgwdRZaO/EUl6dcwe73Ui02WxdD0alO6gYwIpnMpBVsmG0o
439YGq1EHaxkbFt0T4CiXH3uVW2OgPuW6jRYJpLtQjIOQtHDvOgr3P2vX9N/xR8cVQAMh8v2f/4b
f//FoV/C4qS7+uv/HKuP8tI1Hx9d8Fr99/qj//dbv//g/wQMyFrLP7vr7/r2Q/j9/76+/dq9fvuL
U0JGcD73H80cfrTQ2/y6AO50/c7/3y/+7ePrt9zN1cc///6L9whd+G0x4+Xf//2lzfs//46JjN8i
//r7//3Fw2uBnwtemzZ5zfO/bdr8tXxvf/zox2vb4bcY0j/gMYjJIuy9dbgbwXP8+PqKLv4Dw+Ro
+qx8UGSaONRL3nQJfkj9ByafQQ9CDEQoRGz/+99a3q9fUv+xfqJI4SzQEQGGoMf9f17Btw/r/314
fyvRxuOs7Np//v3qsFpVAlAKQjcadCRAp9c0gBE6McUosiJsJrGhUi2RRTQvw6grBLPV5o0Ufs2H
fgtFX1cD/LVSNqCXB8bV932jp/E45UJVhBhyyNziDM3746iksPfuAg5tJoJU/JZ+0V9cE9on6CHi
FQNDuiZ3FWmUyH0xZeEwG8eJWdyfusmrWuaIoCF7TM52zPoPNSfWB/2CxAAlISv88VoHfbB6LuV5
KC/a4g+duekm67ETzF3OdOnGRsfA9vV7lQF+IFXHCCfeK4zDr96roZRmmot6COOZwTU1W2G2mb2L
E5EmCAqn70zXoMLw1McXKUV352B2R6X0NUxGR1SMbbmji/RqLWT1PU7ezfjd5PdTjTbySRw23fCp
qBszddBf7xI3T+/U9qgnuxzOgZrDBmok0Pj1zPZ5wXhqGVfwnqDyXd9s2sRW9+mZJ86svM/8Th0u
SQlC2nExnsEOWirPNL1ICxXDruSzqIamlpJWglqdLAPTPnei4GWJ3Rs+8ybZF2IQ8tDwU0Iz2iie
sVUAmkEgihtH62F51RO70Do65Vv2rD5mb3JFM+G0aL9yoQiYXlG07mt+GmGKqRYfpvg8mxfNfK0B
NsyQAimrs1y/wR/Lbjk0DuSPIXqB9yg0D0jcu62yGXhJUpYTpX6KlnNU2i0Uoka0VvsBT4xwPz8Z
aU4k5VFgu2ba6vpC8qUilrQTq22VkfZUMlgEwxuT8hjq6paLtRBXdpPtVIg/j8+9gBliLxZseNGg
w/JbdPr31v99q3+dfd92H1YJekIr5/ersXh1NmL8vomL0dLDkRU11fVIJWo7R/YM0TkshEh1zZYp
+3KsAQsK9R3v1OHGPfwIN2vZid0BQyH0Z34kPbPRoRMy62rYma/d3CW0G1vMTVejRSCmK99I5P7q
aoA5EdYwPoNNqHzfFpogdz0HfhvmvXUfJVVCDL2H79OQ7qcmuSUc8SPQANA1kM6twKqCgHoV3KLR
GIRemfK7CbxugizEVjvj3qiiTTcWO91i93NT3sp3vlyYvn2ouCoASdRGSNHRib465ecoBncFkiF3
zaw9d4afFDCTtrpIJMzMakdK24U0iQ5NNKA3aKxjLVfJHSuGsz6WJml7U9kUXcYdVFYoHdLwz4vu
C5X5dn/oDYCWLWPFGauqxvrWfsvlmazBG02OrUtZBUbv4dM2FNpBk1i2LYWi1aiK/pz5kjttxNGp
Ihv1XVI5wkeGRWihO0sGdLYunZ8KNHWLoNlJ23qjbQ1koKRHg7qmVqD3eEaKb2wagp+TRruG4TTV
ObJ3Imx1VyQpEjSRCO/Cvt1yX6uIfmjf4kuylXfNS76N3cSDT7ojg04gENkgUmpHofb857fxFYh/
vg200NEphCLh9QEYVyiv5zqzLub9OFPlFzyfUplwbIGGJCqNPo0dv887Ip/yHV7EVJBItKvGrS0C
BmDzgGEpoab1pQrGXfrB3/AcRkWGW6vqi1H+p/u8KvZBWBqhvJZYl3RT7dUZZCSabBqX77gv+CXC
6KeEd/sE+w03Og9P0rHcz9veMaC5cIDxNvCrKEg2lo+yQA6VjbKyuF3Gfat3eG4LtZ0ndpXYS7ZP
VWpO911iQ+l8rMnUEa2lOMEGk2ROMhLDN3bRZjxJ5ymEzW9nkKrAN9qTRlhi172XQ8ZxOarTbtHc
NgosfpoxWM2fuy4sa6o0RH3KDxHhruqDrnauAn6EUTu/NEHqCe6fP9+vruv1e0PrF/qP0HsFsfIK
pslgCVdEyWBe2IO4lY7SZjmm+/YAjUui+cKj+tCS4tzXWK0ky0g8ERAFl5YOlgvZq7Sj40sxOTnE
oThtp00znprGgwxIKdGmpfi5vPF60zGYu2heUjtlZZsjZb09p56p0agiPQYrVUdKaLtPd1DWKl9w
7himIyTbusKmc/OX+iJs+435mL7oj1IwHECkOuHgUWqSnlHSFaCeIXhcepFo6sUaNolmYz/U3FdU
W+Bg6oH3DzVGWOk4YkeKhNwSI/sagv/5FnUQGfAuIYJ6dVDNkGiWCxiHXKIgCthDv1U2yX1EKzvf
1wkVJwcSCpy7SUthnYm2TxHom97Nd+WOebVtnflmcmRXdTHLKj/OHcmDW7w0FHlXKddqy/KFi6Mj
ZMnadVVdqXyql6iez7npscLj0ja1CPjuIGOTOJcR/3dZFZHWcop4E8fbim1yAzTUc1puRGsLmlNb
PavWvdltYXxkxIE2U1Gx58iHDmr9qzLdeCBA87vP+ZhENpy2lXPZkUYkskTU96wm1mt8qj5l3en5
fTw/mc0R6iP4utLQfCZpQueRmr2jGXSECooE+yebyRf4u7S1PY9bnh7gqt3kdsS8PHFZ7HdGidwm
oSC0E0s55nw7iPdoi4PLeFiyoKq9JF2DLLI/lhoEtiadymhvWLZc3uvKwbJsbMwBTBLTrTvPEJ00
NFvSvwGZUvRL1u/gFcKz8yB4+vw2I1fUS1C7QD/RS1IbipP1yEM0i+QqHhE3o3KAfDB7G1MaFURA
jISaAZZomWTgkEDBDVxOzdYxVAR6NmmMfTHBI+Q09AFG293BfGDGnVxOpEjxtsb/MJXBQIwO60Vs
dXS+UUJdbfWokFt9WRIxBAG0IeOUbiJ9Vpw6klvQ3owbJ8d1KvOv8QJM0qMaBBnsOrkQi1TVOcua
MDbN97ZB6qZkWUpEEDZxXMo3yCXXAMc6zQAGOhDFtTxcu4TfT+2OiXoLLDi+pHpRk16qQfopy19o
LK95/hYcX5EyY1MOg7KP69oGxmqrS9yA5WtsG67c4lr/xQ2tbXkUqkitAGdd99VgZ6MyyPyLIRjy
j82YaC4SR5IYUIBVevSv48jrFByqQnGG5vyB1cZZ03mBakQ8GzOszP8c6K9zPWR4SGswlY2sC92b
HzMfsjnFhSgvYdSMnrr0NFHHDtTk2rUWSbAXmLmQtQXzL6zlG9Tyewq/JnO/B0ZMDaGRjvQBKDhY
Mdcd4okpnQEuoBj2rGodMWtFOkhxS6cKK+8/fcIVRlslQ9Fsg5jI1fIW4lxNYl70YVfD3IpHTjcZ
LdGWJEFl+aIoqW5n0i37MqTKP54Q6mBoaKLHgLgP3Or7wpsauVKaqpLDLNtyk0KQPVHfrRx+YjAe
yqma+r11MOLXshiIMlgkXRAUxAO0bzUrIxV/1uo7tQuj6qEUT9O0K6fLXD3M7VvdYZVMlyTfj90b
03dqt0e2nJW7bPHN2S/rYF58IJWS6oCXjiIOo5BqQZ/A3+uKgaYbo/Yz2DGqLSo887gA11v8JiVT
dTYYdv2p7ANN9wvxWawRwKGHXi++OgeZ8MlRc2C8Gj4/jESCa+DoVZ/0OOyt0OAPtYFKyDdwI+ZR
iF1Z+ZXzB212+HRoY3uEBF1JB+OcixtL2zWFLZWflpEiH9jr1tE08NCFLeSeyAYy5FtE/kVwLOHR
TO/l5SAnISpsQ7cjPBPDWxS2svqB0T1teJX4oVTOrL7LUd7q3TaVvGSs7GHepHhXkMEVoXEh7FnX
21UBtN2MbEULZu72vxIOJa/yVZLwTrUX2EpQcBUq3cslmrSEt+dyRrHjNytVeFOh9aZuUD/rxt3Q
3yX4VpbptFEumJmfzIfeciXFkRUfGAWLUDivsbqtHCXdjdqNzsKPU3uV4UfT3AS/FVZg1wyYmpVj
bGjw2k5YnKNg1wtaVWZHSq5UZNZgdwpdo1uN+h/ZNDBYKO+CkolAiste5wow/hthQy0q4aK/lwPA
cMhCLY5YQ8+R77L6sxUOaNmoEw7T+Kx021jZRqUnRYFaP3SFi4DSTs+C6eZGUEwBRP4ZBPsy7Wyi
FNDOs/SC6WBVBSXf1ZE0NtsxdyAb1+jbGdw2NbWVFG923tYQr7XsYSsb+5IUyj2yuuUUwZXAOltD
78AzFOZ2WuwOiiuDWy3Q1twuQ0kqcVuK26mFVrCrak6XOzAW1T0R707cWuchCw6LQprxmKRPfNaI
ljekZvBv7/eLeq4MeHw0D4ayjQcoKx9zxTUm+E/emNSCWMGP0AFiyaqZiGIY5MhrXrHZ1lU8l4oc
MmWbsbWiGvb5RjtFTk7HT0yO8GAZSPMExTGphywriWOSzrC1jc7isp14TdwCJelkBFWyz9W39S9x
yggrHiKwHAcbQslLZctwZJqohYz9Mh/4sk2NICmDIwfWllGxL5E1qxsVZ7Myf2DAysmUJ8hrEIPj
jz2fNoVUuWDCWvmLxV4h5GsB80FPnHszuyRgVEy+8FadpDYwBBsmKfFgl/pDNN8PPWzd4prI82us
npVqQKEUYKBI0I+walKQB4hSQYsRAaE5zvOr2e8tLqJgCgX4fYr9frB5TaMuFAVgdpwK/bY0IZA4
2bFG0PRpdC+BDV9812rcifo3iY3wrs6I1tyJ1ry+shn1YJ/5Io6BJpBRXKeo4eE+G8P+dSK6Yc8P
0r6Xg1rx5JHo4kFlYfM62rF0GjFXsPTEFIJcV0lcH7UI3n+jzQZPa94VxLYkkPvJZx0Ec0dtXzan
VnuQ4sjPYpTj1bHunFctS6jWv/FJ2/cd2yQKfuFUk2p6SyW7MD5EPSF1UcFALXEl7pVNS5baNbpf
YDsbRYS47ioGX0uhqPHmRXb0BjEzm+G2fFdU22jeTBjv64Hr9f0pVmaYA75V+bum3K1+w7YweVrm
geDc5H46QyYMZwHSfJeb5B4fple+PMhvQuVC0qGIXFG001C470Vbeo8xv4zipXbR47E4tTJ0jIIs
8XAeDOfuMC0ogd0Bu9zGQZN7yWZO3cjwuMgIL5w62865Xd13mIyiKOBysjgTGkcVUeKNaIPa6Y1U
i2mJXd8GrHcSw9V9y24dxIfkOYsJf4l3lssP2atwghBKIZEhnBxI4Ps90OFjDyxV3xjAXcLkBWq6
k0BEv76wFHc3qzjLKNtUu/RRJWJE53Oj2urjrcGbr6bq99TGgJEBCAYrxQgV9BVOxJHLF5lVymEK
bWhnYNBbncBxQIGYEEzhMbuXoPYlljI2KHCtOO9hxWHtcoyZwCBAPySqdA8r2X0rZjfOjKtGLcQz
oJQFLYaVe7Gy+de48xuCZYHTyiAzMYUwHe1prMnczsqB/acZJR4dzWCo3WK4DnK3Vzie0rGoNtNZ
DFOIY5NK6x/ERDxh1ghF/vLaictpTK0bMRMmU9cxE1glQEu02dc3jx7C92dDq1+Q03SWwgLt3oWK
hl2IPoAotiASuHVpA/+eFJC7/FI+pIKXYJ0uDzliLFD4amN+SMx+Q/ipuhWy6DFsLYVxyukkPBt1
TafhwDTEjN2cfPT6aRk/pOLJaHdi/jb0J/B5efpQDp+L6ZoKUCwqNdSAFbFA0GnIUrvXKHJOCSg8
MWo4Ttpp4pYzxUynNTkcmVS6Zc0GwsPTaMs9zeGnzmBJicgLrV47ybcmYGVXo6ov7wBo+EhEzq2D
YpICL7QBXXmSCzcHZ3BbJz6Y5+iFf0b32Wf1xB3N5jv0UfB96Bq5taM7w3P2WLxJz/VO2sgv81nA
n9ppjCgT0SRHG4WM3MY/Zewvkpst4SD4M8Tbjf00nkvPVPyqeBuyX3MRTPJOHFxhCMT02I0boS0h
xIaTpvIH7ZLWe5E/QdSh3mODL7LL6q2U7SyAOPEmZ36puFbmQfYZB3aJ+ZWB4v+HULyrnzHyWjzP
gLk5NYB3SohsCIEkn4jxzN7+XCCg0P25eKDig0b7ioD8rEbmzkQFmfdLmEi2UvuT7kMYRVVdaXIj
y0FSif+u6rbMNmjBEfjvYWGrLxa0CFRnqO5K463nB2Dx5hJ0SKxnokrewEiVOAm0FzGTiPItxWQi
bcP8WXiqCsoPLUVyDYQgJ/qli5xRstPCkY/RZX7ChG02u5wT7aw+DQ/SZxKWDwVWwzneVz5uaFsH
iZvhF1gvOYTgMZyxj469azi4x035UL1qD4PH3awkgkazC8L9p9YQAwsOHve6zSS7rwjDDfrJ0fDz
ioivIPgYvr6pGtJId/pRd6tt8gLNilwludNuuk8ggTg4JdI+a0GGWwuUQHMsKjiFl3m63brxXic4
TKjogoebEeE1BUCDDZVS5QVYi3iJ9tGdOALvAOojvsub2EuB8WDwNCV1gJn0g+IPvv7eIlo73JXf
5Md0h4k87QyGlHpXjwQ7bkFzy0kXO8uccd5qwFAlZyl9ET2r4b0yzvOwmZVLAot5bdpbiZu2FF/D
tN56KJTECMXn8jEL9Od+JD0+kqC4r2uCf4zKwT/gX+qCD3+MSaJSR1qdJhmtOR1xudG32t0g7Mwh
4KMItO6pnbcg7xiI72+Db3hmQbsFqL0zJh5T7OGcdVS6H9+1jyGQO3QxSIPfZJICPcoMQ7TYNn6j
0zym0eBWmddqntwdsjwQTddQbXwzrL1LlSQfCSZhaqKndEptc7ZFWLlq28iym3SnSK4muZGykSTX
5NtkPGeAWGNf7z9VhnzqoqBFPPis9lo1wOS40h5HlCapA083/MfeIGblcW53I0IdWbBcIgpgG03E
EV0LtO/QibxR+/+EQCB0tHZ6QBKFvr54TcBTtaYAj7JYQuhc9MQYscMjOIeQbEC/A8TYbZeFUrPX
5f5UchiyFLIt4H8UozSAeJXsxqjsD0QKt7NK4UN0A6NmaHh9PzoapZn42CdSKD1ZpTU7olahw8rR
1pjMG+cUWn0/Qg34wsgMIKiLVt4PNAI+PMqQSdUSTnbh19v+MO3HB9lJXcsZT9garCaLRItk2093
FRxnMXIPiPhePql3c0rME1DydDhByTMFYi6gHkEl7DKLtCWVmQdjNPPXcj+LhGqvRUEVjegdhW5c
zm1gmS3W9kk2nKI75i0dB8co1gOqT52JQ1fFRb9GPKWf60Y/zs/94CvpXawe5sGBYr94mk/VTn5u
/HhT7Dtn2cYe86ww8wSn280n1YZzQVA94vuOCO8P5eu4rw6yOyIuKQdVIXUK5/ojGmMtVOBX/6Dt
zLwuC5buNGVBoeI+bPUEoUggvmq9hsNIQfvLEYyzhCNHoqqBz4aOJ+F+jY2BeMLtxy8Yj4/vxRP6
a+KT8ikgRuY74MRGTKLnZbHRh0FBhBijn5RQt3WbU4lo7rJHfuuqBOetDd/nT7DERIsI9+UbeMtV
S3G/2f2IfWeS+gMveg01/rLVn5Kw5YTd8TuUQsK2Ouc1NuhQrqem9W6dRoGqEhVWAS/Svg0IWmgl
ZSgwSP/JnTKoj+wJsMnWPPRby9fD9CPG+Txum31+p/2at3KQvYHRj7BrnAAK409h2qb3ioK2sg0P
ZwmdI2mnKetWXfR9PpzbaGe2h9GyBTfj23zw52k/Dee+OzE1iFWXNW6v24JiV5LLTAQdhAc7Fzyr
9SzFFnp/YR5L4BJEgWJA6VZ/AWCttwjcdgERlhSrhWSPVklWZoFAdGfuTlUfyLI/9648h7IaZC1N
dCgpUaHcC32Qd0ehA41OCyz2AGJr1BLjBq77F3sWnQqQkNaxMHCWrxorZo955mjqlnBZiuoIp75y
NxTSRKIBdrF1B/etP+cIP69nYVoGkxDAPuClet2cTmGhkI6jkIURAGXaMRMRs6m3XMzeZ1O45Qny
pZT7rYYAuIOcAxJEoG8iTlxhllZaKUOfmFmYtlFlL3PxpsmQMFBgMQoC4y9RQsCcUSUlHcfMCxgX
CZQqYAeHI1XHcdUVGH7BaaVbs+CBo5fQyuo714rbX//Za8GbX7Vxga5DAx3k3SuQs4aVbdqlBQur
xeJo7fRYprre2Sh26DLK/ebPl/vi9P/+XtbrgT+OnuRKg8AM4vdQnVVWsVRtzkKTLeMur+f9lEam
m7VJi1ne5Veto6KaU4U5s7mg0ZKYhgtouKQcYt+7oUHNiOdpiJCqka9bQg9YrzL21c0xya+Ry293
irk7zNOD87YKOcHy6/udtoVQY3BfWS7yS4/rSSQfSH4nHFVPu0SeuS0cfka/NLnEW/6hPCLUoynK
XvKMCvCJU0nDXD09qdzFFCzgmhwEiP5QAHBhrsDcLLORkmiRLQP6kRjO/0uvHtTBt8Ii3cXSroyo
Vu+Q5dVQa2lIOaPh5FomHRZHMwdMjW+kzu0bJBEuWp/WiPzarouglAHenoUoHJHupw6rHWACSETm
Hf5VEQh74858rgs0uQjUCRAlgGQMCiASypAuIZfDefTYIfqBY2VQTJskEJVFEoiR6vFWGrGSXq5f
MXjiaOt8zfmrVzEgg4g84NdcvCxVswdzMLMVY9JonuCgrIRJJti1r0OJ87PKkF0V4lGVos/UyvgG
TZHTn5fmNWYHFWpwrTEeiKUNkY/rgW2UwomOLVteZJlJ6OLkR1UdBy9ivyQZMqdwDRu4n46TdaN5
d40Df10XzGsEJwhjYk72+zorlQoOTS0rL4MFP1YJpK5qShfC9IgUMoN1oKG3Nxoq17FwveTqgIKC
CR2OL27p7zCCoEpdKyl1cUl5OjiNsZsVPUKRh2w+LTL3z+/1Ly62biTIHkCAYNX6/v58mOzXWKVp
eK9p/cSSEgm2Yn5AH+h+ztmtzPQ6OcOvB4gAagPSwfVYucoElVoRAW7H4yVaMkBuZYtcW0bL5s+P
9HVYfF+4mDoHjo7W0DoacE3thunk1Eq1PlzMAKAboFcy3cERdYR63oLtj6SPmih6mW/mJ621Y9GB
dJAGQmt537MNL3dpEgrWsZp28CtMI49bGtVyN9ccuQDl3eknGw4YSnNXtXYe21LrTYJtqX6b2R1z
tWjXSY6BQtHaxaozq06z+FbkWBpa1Lb0iXISXesJqVJH9dhmd8Wd9ADDSthlKrBhPyD3wtfzh2wg
Iid14kg1hXCCPNC+oxwtw/yAqZqOYQbgkBru+FXELzE1BTqAelO7UFCDdES66wpfjLxs9Iag9Pob
L/m6r4mPcuXLwXZoNUsFU+/7ulFFoUig3tZfxGyhlj4c0eMjiwUtvaFrnnqNHzEkfSsirRHn+wcL
uUf0mbGM1sX6lfz/BrCVRjKWOZRDLxjyTVEGTvZcGIkDaju4XUOr2piBASQ0TH4JFWmn5tWt9vLP
x15n8mFAipautOqvfX9sMV7iZNSm8pIL6kPOCkYbNYloWpe106WybKf8E+Y8+Y0n/7lLEYLBx8Sg
PqQ1MY/3/bItpNEaNlTNZYY+ybYzPQFcPC3RaCHFwg188Qf7E5gicgB4v+vQK12FO75fTOjEPhob
jouN5qUWJR/CQilaAp/JeOJCCdEcCeoAi4UWUl7xG4ngX1wdzNN16hcsQJSu13LZHOd9UrK5uQil
aKFnsdhDGQfQqKxtjbFg3o91mqIJGD+gM/f058jx8zVDIQPWtdCrwEAEQu/3J5dVVsUD7PcubdHu
IJy0zrRYiBe9TiarvRmn8Nu+r2ZcDbAYBp1XVv81kG2NYgOKn9ZeQK3ofABZY7eZhCUmvaw/KHKS
ULmsZjSYM/PGcvrBBQUFHE+JjxhALlgpivz9QRM8jSFU6IDBoR0kt0a8S8CHLvtL3wm7soFMxyCj
JT11UD+zcCBQMERNR2Ub3YpBwaxy0e0W0TVGVb+06LP/+WP4kZ7j9jC8qOC0R2MfboHrofzbPk+r
XAAZNxbDue5MGk/zZzLUravzqiVyhu4+kgED1HW0MqEOj8jcoYiuk8eOyWh2qYXqdmbPnUJHulcp
IaZIe6cpwHir0hu3+mPFgK6K2SHMLGNjIlO/utOhXEZ9KvXqYlXgby8tOiZWVUuYXM1+JTUYZX9+
Mz8O0JWTDb0TLFAJY9LXKolW27dSGRv8MhuTAko5eCt51Oc39qD2I85iAgwUGuA2aASAiXsV3Eet
gYqbnLNLDbIaI4UlPyvSFLbJsklqxve6CrZaPC9oAqt1tdM13Icl5Eow9foxEmPrxCML8igL6D2T
oW0HPRsPlcaUXQblMqIvT6pZoLXbpPrRgjwg/IB7yV3kXyaIvEISvVlxImxwG0BLAQrL+QRrPw1o
d2mpNG/gVA+xK0geqMJWyCIeQh/STpUOH8CyQEXQENszJLftqDOH82I4OWaJQ9AKZuiHnYy6mw8d
u5Ge/qyc8MpAQ8R8DI4nHE7XEZqpptm3eXpZuiKlMQwL6bCawBm5xKm4APJjaRdt+z47IZjfYfgH
FiSi9SF2YoAJbkeByvwjxMXp0gAHaGSrcaH9pt44tb9GSr/FnPU2cYvYX6vL6fXIKTSn494yS3bR
RoF5yjgoR6njggMBNBkKH1hOfcTBJqhQEnEApwq6i2KDvZ/0tWBXipTZQjuADQiZtgU+mpsFkjGF
AUGITO09lrftXhXiXRdJsv/npf/j5MVCxDwAPGJW0QvsuO8xQenLRki0cVh5XZanYGns0WEjsQgC
u2mNnOTmdEvO+q+uiTAJ2RqYFIFKenXNEU4HkmwOTSin3a8lbz+KJH/Mo2xTmBGOQnS/BPGWP6p0
raOAjx5ZPy62MuqsNa58f9JMUWBCmHdTWDJbKQNdvRhWj/mch7IkcdOTWHrSigDTSF29LXQwd8DQ
ZARvBZVqDLGt2mEsJjGmeuaCipjMYLABVVCvtTPYBdFC4gWEDPnNgE12+aZD+YkruwawHyaA5OE4
QCUqV/0UZs9FKE+HARyfKvOj+dTltjE7ZYaKE+XQQ5vXdKjuC+ltrJ0WTbxe26iWayWfIP/mCfBB
3YuAqxfqvc598xH+N2P5pCi7EeM2q0AdbU+a6fQz+mGg/aBZqjt6T79mQ6dPoQozYORFbZfTJjMC
VT8azX0EFE9/VHN4QmZHjEuSJpyBnHG3imkD6yrtMFf2bBLhGbEXbS+mbSLDNVayKX4VFIcxYoFD
HXRID9KUf16hP88C6NZjc8lweZGRqV1FzVyc4VipQ1qxVRTwJyZAnBGDo8IIv/ghs/98sX+p0X3f
yrgcdoKFMwGOUNde7kwrCpHV6hj2qjvKZ66TaDm2LT48saZa62g54ALtyTBfrSqI8CHy6JJ0T0m/
bZVnRf2Q1I9pBNBVneLqI4c/bkTqxVGzR7jCgfnW810kohNzL5n389xDM+wxhpxk11sEWm0uQ7NM
SGkXoa8BasUA5siYbaI+HJOAy15sPvUWiFLVu7xaNytAMfAJQdibSpjk7eoK6/nRirZz0hANMz2j
rtEZPpsm8JSp7TYQ/3aUEdr1dASNTh17ACgjoDnAyxm0WweQJNBRszimGlIIV85AJkUVLGGMFRcx
EZQPSXtnQkVK6WQ9TSipYPdNBND5S2AG8VPNC2/Arc9AtWFlQmQMMo2RCJT1AdwYIrIZqrw4UzK0
uYdn7QUDBCMQ+YakDwMoSzmVzXNThWn2rqKFnMkWUIGNmeTEiu+s+MyaZ66HIngzyRMHg0ff1Rbq
XYwVge5WpGGEm1GtjcW9vnoGiQpk5gkG2v+bvfNakhvJ0vSrjPX1ggstbhEIlZFakEXewCihtcbT
z+dBcpiBzMkwru3FzlpbV9OqmMIDDuD4Eb8AQ8ET220lw7NBp9OPrva26s7vC06+lR+6jrOi28I0
rXtSfygPY+gxB1d0IF7JpQpfQV9ZfOBw3ZV30h2zwf6LdhizFV36aFvkK71eD0SE1tUBc9C1AcOm
egV4Po5K2UvsL4P6XnLWRbBmIpSFXj94XbIOtBXEebPbWvEuzbcOFbJ/EQFmHD45DY3JvWrtq2kT
15tBcPKmGljIZXz863G6gR3PDvP34wc5nJjKfeyKjyPTXLC4OI1Y74dvs+Ux1OvsLRRDxrS1+ugk
F6h35epF0P4T2Pt0/mT1n2eeTBsKi03SISbWXbhG97rkOWE26myLbo2SvD0eQMUTCvkn7y9r6SEB
H5XsqcxG9SJJgQ9cZt06Lq9N4CJ58yURU+XRTZp9rtzpfHip/NYrd3364I8PMSPHBrHR8WDXe5Nz
vUie8vAq9681ZasG2zC70IOtH18m3UWcXlSdKPK1eQdGMp9vlPxgKl6ubzLjfho+QOfT+qcu3WT7
rriZ7O2ob8rosU4gCN4r3W3H+N//gBqqO497w1k79iVw9szYqfnOYVAKGOrCZCx5jvZ/1HFaBBIL
LByVHoqEJH0vctiiLWBS9/czY8AIhGkat66Vt9NmUuSHOE6H/VyZw43eVrrbZAHad2rk+WjPbEOZ
XkrVqXSHk1GItYKbqxKSYKvX2pVlZqAZUE2eTbdz+kc7zh9bX0xxsdZMLRkMhICD5UC22iwct9UY
0IfpS3nTNxxTqSMniOF/wCBOcUsrq8DMomVCMmJW7SpKTVCfc7FNMOY804F7WYSSGcE7FNWgcMM5
YpCeFSBSaTSxEkrpg+rLw60Z9l6l5Z6q+7079wqHcQ+lxQ6+jF3TuLIcdOdqcFGAndwTPoBgCQoG
pKjBRYb+7AMYndJbs2GkD5Rw+mVQ3tITmDZlq/+IGgCEbdt1UHxoEdfTOKzyZP4GdZzJU8mD/vZB
I+7+i0+iI/fKEAj5SGWR2A5zGjpp3GcPcyp/DIyZs3ui7ipIeLemigY9cf3tFY9p1YslTQ1NFIC3
FIGLMjzPtLSZVZ0GaDO0nl3kw6pNrK9aiV9BpgfQJzp1b9Z5Biq28de+Xt/Uo/qocRheVPYErs/M
ngIkd6AP4lEj6zmGuHXiOup3a+TQggM9ntmlI7br9DPDNcDlAG1+5ifyMrGOZh/73ahKAMPxfPRK
Hm77UVZXg9/1njJE7brEo8tVA4omE8wuInTBbQvQImDo2OVpv9EDR9lOstxt1U53jaopVglCvpvA
b8yNkRfO1rYEEyaLgWQ0bbNtlNLcYYKFH08YfZ1yq7mclGw7TOpfqtpxI4RgI0ECcxfIHEtVRUTS
R7/Q5+RBhVrhDnbzOMnxmfz+KIG03MHniyzuuh8YiaomPnCaRmbcMVvZJlLqEjQNf+g2vD8rUDem
mdKQTc1obTbOP1V3k48pVhqWXG/Qo10pqAWPNiwhzKXWYva0kgE0eDMSiSSxnAwjDKYMWSgQ/Pau
1APICaVkbRyPu6tt3n6QlZdvsWipq/SybOHKd6yzn73FZWSboRHO0r3ZAm9ChG1eV3JPi8AOhn1Y
UrSY5AVdcGmMoskbBDXkWtsEpjXYZx7QpTSSuIfML0wgk2KQ8UIUrXV0f6JMku67Kt0ardZvq5Zd
lGZ9XxgqVAW1nDbosq/0BMktZdJunKglSYAtsQ4MkjAjY94SW+fgjK9+MOXozcHrriFVcRrq8nLI
47SupfvKmeZVGwz32lztyQ9Sj9gGBThvP/ad740+9zALpYNMN2FlTWClemlsVpoUPhTZ+M/b9+6V
IEQtT9Tj7hnQW5ayuXWH9Ap+2vis+jb+c9SzptZt/dQeDnPu703fqb0ysYPVqI/ySue7VmZTmgfD
UPByOIzFpcasVJcRTQ+aNiNXMH/kTjhtqimXVyPsiOMH/it1lf9WM+VEZ+VNDZb/B9VVGIQ9u3cv
1FUei+R7+rl7Lqpy/ImfoioSbeR3iBrxAmJCoxr0PH+rqvAl9R3K1wiC0hRhmiEevV+yKpL9jq6o
RtEvlH/RH5EJR790VSTnHTMAGgKczfR/Zabkf6Grcmym/Yl7SOLTi+VspemNpj/TTf30+VfBEU+z
WcoPqnKnVTd54PmbOL+b1EOhHoZgr8n3ZXAJX8HFLIJ6v8zWTbyZL3THrT84yWqGg+BcdPm2KC8C
hpH+6AY/gJWBLXkkJy88wmIf31rjNfyvLvUC/SYLVyPCnaYgQDrDNpjWo3ZZoTEE/cacUQeLOeRd
qUPl4ymsP8oRvryraguboe3tR8ksvRbqkhJfGPltFH2SlI9mfjPKaLfi2HSTqjc55B4ZjKltXinJ
+0Cn+EQzZNJ3E+ih4KEfXciIbnXTVBeGcm7KuAi7v3aU/gm3nB4p3uqnOzrIKp5ZYSY/NJHxj9EH
Efb0unXQZuuTNXb0DR2mGdJm+IDsknFlaVPvxQOz/GdP4e3PO/icgreA4YmPIcZETBGAKtDUWSrO
5nljl1qjzw9JqL5XOsW+NwI5OtBsMaL4n8EuPpul/pTJo0Q5WW9VuVRXhpZOD0XMlK9Xnt7+PKfN
LD4OuRuPFw1dpCewCBDti2eHUVHYajBp9vBQq7W86crI2TSz/k+rTdssNi+EePsepMwvzZl/x6V/
ER6e3YGXcanrP6eLsMQP/FdYct6JcER+i2qqysjtd1hCtfQdVkG0+Om8yyRbBKzfUcl4h0AG43Mw
joi5E5QIFr+jkiK/Q+mJnFlT+TFsRv4mKh1P3ZOoxKgUEi3BDTIagiGL1mdj6WVrlEZLwUopntHY
OowaJbGRdfou6hp7nzdjtjWDurhVe6280Eu/3KSTOd822tgfuiRJgYrk2yBgkGUXVXLpOG31qChj
fmnlMjh5FId2et3Mh0iZZXgrRuPD2oc7iZbOOWdJIvnzKsamc45KFl1cG2dCYAGLKkbWawMVG01/
wFQi8PDittexbX9FlEfaP7vJr7z2p68ZJ4lYCX1/8GWY6iHIdfqadVnjxEPZGQ9qBmAgDEd7P+Nz
us2NMqMNFJpXZVfSnHTSs/7jr1wkKwKGEnKIxD3x0Z694aFdFqOdyf6DEaG6AF8+OKS+TvlomNP6
7at8sRQPmXB44hq5WJrUp0vFPDe902fVozSY7SaczM+ZGcro2CnnTECOs8g/TyIbin4CAmc8hmAO
KIUXccsqZDPIzKl6RCVwkwXNHpnVjT23l3klr6sx26B95hq4LGGf0OsfKlm6UwoVC+RD4H+G7KXr
9qqWml04tBdTdivXNLZ6fZ/hqpulD0YXPo1oL2uZAOo3B8B2h7qnNAvhXHWqcmZOJD7s6cVw1mu8
nhT1LLys6+1xis1QTZNHJRmgpcgUeaOfq242tQUweinfvH2fXjyNzPEFQR82POcRT8bpfSoHOFDx
VOuPtBjM7eyPQFGkEQBv5uf7chycu0TCzFhFkPDMEyLSltMrZbZtKDrvA7UH+dfpylYcjwyLIx1n
K3NAuyoHl4yT7Jm3bVk98HTQcIdij1MMwyHZWmRPSqlwWgJGe+x8BQCYFCY7PZHmbZJZsCns1GOG
07h+QGMuqKl3Gj/ETFxvkNPJ6ghX9lxbSxMld/X5L3ceohSS9qQhDNrg/S8CaDlWaVfEfvAU+UGx
8tO2u7EURkZ+SQdZYRyz7hVgRhbo67cXPoJCT3aeZJazgdRDpvxkjH668wrKq3JoGvVTi+9XTZvc
CENAQkN+VzXTh1rrH+N0wu0ucGR3SrUvLbpugwZ9KdN9SDTdbThojUt99blAjzzp1O+BorUuGP8v
iONSis/bsazWI8Sktz/5su2GWDAi2rDMVJAnYI+XqgUSDR49mPvpqTLUK382t0NaegUmfY2DilGu
r4w2dyNJ/6D8Qr7+O0v5F9KPz+7Ciyzl4XNW8GT/lLkUWpbH7/+vJEV5B9EQfyHilSidaHD8VKQ8
1k7Ii2AeQnYL7oED4neSomjvkNXmaAAbBliJt/NZkqKT2xxrJ/CGPKDw6v+idtJFEPnzqPOJCGt0
21D+4UOQ8ixOvKDqpCyzZwXxlojuQA2iAHCIP5ffysiHHdYahisFSjCuOJPTYmUrs89QCSlHIUki
VwNSU2UO88VyIPYNQza7TWqatzpdG/S9ZK1JVkEyqZYXq1PxEM/Sp7pvoJHk6lB8kbWZMglFgGZY
g3WQ7oH7zKHr62GfuWraT+W6k43wW2aWCHwMeY6lWhzWkBizNi1vI40jqGqHvloNaj926zKqKukj
U27nJhoDtGIyzDb2uMxZphvkkMKqaZzPHEinYVrsIMq0WB6gXK9T1R5fyWc5Q82djeYqVR5TOcLe
UO3qVZbpvffsmXolKTo99n6uAoAW6VIySphJolH2bJW0JvxVZaQ8ZrnerPOwqDej1nQbCZTTWuuz
c/JarzwYXAqZnpBdASZjLRbs1CxH7tuYHk25nA5BXvQfR82WtM3gO5Xpll0CIUVVYmdbBXLIw6BY
Q+Y2WslIeyz0tVa2fowUXK5/xXu0/e7LhYN+I9hma9VaA0CJYCr0Bx3HaYaBpT49ddaEweGoaVOx
jkp60/k01M0aC1xm2sBvk8KbhTmdm3TD3K7C0sKWAKhSfNMoDVRHXSsnuI/IokkOaBjP1EvYQL5V
3ZuhP34C8YwFhdR02mcjMusfepbEnGE6cxFX7/0uO1O9vrhj9EPAwcEzFhzrF12JAQRt243m+NgG
+Q9/Lg6BxN7MqrMDcRP9DPz/jr7/AsVIiKSRKBJlim7K8GdvzotoDPO4LL/XbZH/0gp+Hplf/V2/
I7XsvAMpToYMAoGWyR/tYAkU5TtiMP1fDdw1LyG3+rd4sPxOuI8w1wHDS69TJCm/ykmqScZPKnEc
LVAxZLL/JlCT85xG6uU22IshI9SYqIs6Pd532SHUY9dSvmdESR3mhARxVJmumbWrA2aWq2l+qgIk
2dZ0WGNjbaPl4F+khRsCjObt09dFsrO+Jrw9qEGY91WFDc717GwRUdPTnTV/QNAitr4J6YqcJnHU
fq30O0W/9IPH3t+HlH/WCgUOxfgchQ92ci1111Z5UamHBl8U+1KPb/vmkPDnQfIPc3TTjIjPQv/x
DwrjdjW6riVwNPSq5/baEiKsCGokX6x858PrcN4b0U2BKGWdu1BGarQnGweCCAzU9CqDcdLvTWXT
+we0M8z8cTTA26/UypPinVrvw+Gz2iP6V8Cj8ZtV3N1n00OoPc7yXko+KPOnPtlb4ZXf7LJ2bxLY
hm3N7xk2ZrlDD8JwLk3Fx/72vYMUX7JqR7dIbsZpa0bosdyEDha16zhFUG43hhfacDX1t3AZG58J
EgIuHwVuB4Y5iZ1Gw1ByfW1nwaGd/0HsZQdPTvxTbGb9QzjedcljOaCTGR8yeC3Gda0/VM2Dn17F
4Q5WdIwmo72OckGsTWavjbeTeVFLO0TvVFiMykYtt1V4c3xZ/iqOPBYZ//wPEA0nFBAPQM6j1EWF
Bq3lzUTtKY/a79/+46H93H5v/uMq4hX+j5uuTacoD14TFn/11/+KFpbxjvcakQrlV4JGVvBbadx8
h2kO7D7SeePnNOZXsFDtd7SpqFlNOkykXTIp3+/eE3GEnhMXI3zKaHwgU/5X4eI0KwFRSyQTMuec
4LS/4QSe5gtqB8ygj8zgY9WDROzr0LhXmvi6pFkkVdX3gR54Mc8P/sSzndg652C2bu2qdpm+Dus6
1749i8Kv5C+nQ/BfnwfYpC1M7MiXFnnmUAM1naY++JglZbWRAhPZK/FHghiDJyWI5Wad/OHtNRfV
EFuIfh3HhhD5YNeJ6aeb0GhqjiFvpD1OJp6nSr3OsgEv0ims3LYO03Vdjfoqr6AhV3n43oQe+vYH
4PF7llzrnCak6BwONF4MptpLyY8szDu2dLTvZ2NyHVTDwgoMgo5srintKQ0QCo+0a6bN85mi/uXC
5B60feiTgFLlf6cXXjdBCIdI0+5VU0IwwoIJg70jkpN+/+A0w6YBdW4o5a4q9I9vXzKH38lF8wRz
g2mUC4cUJPORNTldO+51I8eDIrtL3MSFo+xeXX3a77OVtQq2vetfGtfO2rhud7Zn7s19hBxOfUAS
51paI3fnOStnjUoTfy++r9zVu3zXurf1ruVfnbW6V29bF/k/vvFrv/p6a3poK3ysD85a9yy+HH8Z
Pk4o+lJho2JrXAX7cq1cz9fBpfM03kG/iN3pVt33rrQCorPqXWtdr7/e8ku/fm3513HVeezTKvLu
DK9bIQSy8RExQd5zrbmQ09e1J2/lbbGWt/2m3mQ/4j28FW9YOTtnZ3jxttihkQk/ef4mXyv76X68
GW+kA6LUa+tSvZJ28hZNBoRQIHby2xSUfsXvt9fGXtporrObb/VrbS9+U+f6qx+7Q+GivbSyPPFt
jlftqkOzS1cPmQs4cYVa6xYi5R5Rnq3z2OwG95yU+XHI8qxC/Hk/YYjiZSigC8u8I4KX6+Oim95t
vJtHBJ8P1arYBnf9lwi0KN70Nnj9NRxQVIF3wRpi31pxYV9t5h3+tFu+dU2Wvfm+vb6YmFjVq4fJ
HXaBRxHp8hfreJ14lICrlC3Pxf+vJmU1uHchB6OL0GP+5GDogwCxK3nDTvKCTb4SP7vbvf3gHvvx
i+tE0x+DEUbVxODlFLHUs4FiUcvuxtQJwMEO9sXYVzEYw3w7RNB3iykWQmY27Z62uvz5BzIIYZeF
++N/4ZTzMQ/6ZltlcE0RY+s4vids5McS5eUej0vXVCp57yvDqlbH4uL4hwIyOlTBAFkdbyjDDrpr
FqGB10iHBzfc+HksX/i8eBfkgL/+yAsTrL4fWN6fvzt+H4Rn+0wUE+2OZ2Hs+EajhilaGHCbbbwk
Tt9of87HeEIq6Y4hx4WkS5d6Ht7HbXhpZ9+ltn1QfMOD6HqtScqVaswMDe2NACAEDjCbaqUi3CZ/
C0Lk7vXh0Yrzz0Xh3FVWhNSOc+iy9kPHXNRvhtTNv0T68JFh/64Amon5LdoA3bVTmNtIeU/rwV4j
V3oLHXNblSMCDXO4NfFfQDHqcmwTjPmQNtH9dRHeMKVAQKRc+xAICwtCvNljvQ4mELEwXW8PMUmm
lpIkVum9lucPA/q/Awrmbz9UixPouHW2wsbpSHsyS132MLPY7hzse8M7OeGoaWOrd+Goo/r8Q24R
Z4rarWLcAsrdjIHTn1n8tHMt7hg3jBNQaHw5HAaLFMBG3G0aW8VfQ04dV5UzRKt4HkpXh/S9Npq2
vS/1EOxnfM5LffG8iKyMsw/jAVIzehbLN8kYarsZQRbexI36PclI3iEfwXYIEA8KGsONW82A6YhF
hBM3yvbMlp+uziiFqQq4BKGFwJSW/PD0aS31Dp3+zkCjSUlQgNCD+zizk4PSAdiVfSndoH6L3LNR
XBVlgbl91F0lBnKNCmUVIBvYAvlnXZ9zL2jnFN3w8itOms1jZtXxGbWz1z8pnVo0naBlLC3tcluO
ipT84bFToo/Q3CAjyuhoR5p1yJvoY5cYgAQBp6Vzem7Cry/GT5TRbA1Nf6K6sHo8MoCf9ZOUIatt
FcuGuzTvvHQY/HXZz/uNF1klSJsaOi/2Rcx4khlJ9ShE7MqCIZ6nHa0gAfWuOufSKoj4mDscel35
x57y4a4d1Hpb16htHP/TLBBON3R0avIJ2FMr0+QJsvRaM+Qbu9LjO6st/Se9vZ6zYbqMgwvHCvuH
Qglrujsotsc69rLhaMSrZsj7iznPZQ/Oc3tvBf61bPaGxzz+6fj8/F+ogP5HQ4De7mGvprLumpNW
CQ/rz1pHwwWJgSAvFXpIzKNEFv2z1NHUd8xIUdYgtRZDW5HU/yp1NObs1DDgvmT6n+SB/NCvUkf8
Pp55MlPkMQRDVf+bQmeBMmMiRzccrp3Q84M3Qtg5fd0LR++VxkdQL+tnKE2pM4Bsl+Ok6FY9imkP
tdH3d1JSK5dOqftfhpDc1C10pf4yxqYv9IkadcfgpnyKlXGoVhgHtZ8Lwyz/aXwr69yqU6x2XcUt
YH8LoZJ8k0OgPKfGfBqrxVVYAnDA1FtGc4q0+fQq6tIaCrnGmMBQoBzVUW26UhPTBJjRGSqsYN0I
TlzcfXw7WL62LDWCSS0qpBKWytPOWBq5lmLJNAVkZRjjcGmuKmc38zhflH1/NdQoaLy95mnk+Xmp
z9dcHEvjOEj0hsWa8rhX/NJw/YFOcVWpn95e6HjA/cnofq50VPCioBbV3+IkkOvIgsESqwgNa0a/
ygoVZdmoTyj/4ryXHtvJ0Q9ZOOHsWXRVDEMGZsc4d5MAkQbmQZIKY2cb8iCkS1VU8spQcwoqqS7Z
MyBXPqP2JRnuqM1gyf0UOwzQSgBBS8Dt5+xPfxari6sBm8LpBp8c+r66KGaVLtfVvIhn5vIyBN6w
pJsJOFpGnFMDE7Jm4pJDRso7a0Q1S6spq7Nq/seZS0LvMBjUREOvXPk+jNtNrXQYnrRB1SPdNvHG
JJMZDwhZSaj5pJ1egNBPS0SilOMlquJq9URN9i1OC4U7dynbIdASVHRilwaxX04woNXts4l6rkFn
QueErW3ELkdiv6tkQlQ3Pd6GQYLyBoXWF316O0BmryQd8/ow079PMawGXLJkp7hA9rDoV8XY4fED
Ixmd3nkef+hjGQyrkEUUjEv0YXbn1tF+JGU0S+6QKa3ttqokodWo+noFg7n3R2xMBh2HkLAe+eXZ
mLerrKnH1NOq2JwgPWsUbm0wq0hPKHrIfZ201vcSVQnih8npLipcGNe4k6v9BYBbHx7WPBrrHPwr
p2OVjR9ywyoi3ITVTCgZdfdpjWBjXOoG2hlFOF2FilU1t5B74ei0fpqhBNoW+3Dsp35jzM0wfwsG
vLPXqlRIXxGFnzBiSTKkqwXVtFrbfTPdF3aBUkVoTg6PddP6wRaKNulUqsd1Ar1LR83Lbg1LWnVd
rfSeHTTpvjOYGqEyGjHIT5DS3zTROKmbJm/VtRGaw+RGTV9gkoPpe7IaJGN4VP2pvlBxq8u2/BQP
SOrX6ryq2mxGdm+Gc2+aElPBxg/UH4xXEOghEmvfiwj4rlfFqkaPJem7zzTvhvdgDAZ9JVx13TSo
sD1pYqG4OxoyZ7tETu+NfV/Vh4ybRlWZZem0xkRqQHyjAjtp2LVJ1dkV1T+NCM99VI24aomgjZqD
uhuOkTwXQR3WNfHdFqEedSPlshHhH0WK9uF/ZZNRJW0F32Z2IGmVQWmuR/CEChjykBa0Do6QpkQj
O6GrmYnzGMXZrJ+Jfgu4BUGJEpM5MDgqsmRe6EV7ZGDYNoTg8JkEWTe5ln1Dibb3Mrt1CELR5djV
nEmq+qMEsO07bePNtXmpGzW61UF/P83Trkrz9duR8jQR/fmZoC5xhgJ34DhdBMo/GxM1FlesHi/e
TuDLGcc9MY77k7ZSqLiV2LZJbODxM/xV3vX/J/oaLsuz2/FiYrX9PH+mKV1H5fP86/hDfxIwPBV/
AqVp6Qqk4a8ETBcNZaodoTSAlMrzBEx5J5rINoMpQAQKYLM/CZjyjkyJ/h9darodtDr+JgFboMvA
XrO+4EQIzB4tItGDfz6ZJh03Lb8MOnh+abvpO8nKr3sNrcECWy/NYuDha3m6Ckpn36jwrwf+Ciw5
lgVF14+eQk8UXmuialcNxOmDUTnStKE+6V3Ec2bIHePIhJeh8KYOc/gdw8iJA3FgzryiGyXpppEb
eLOpNBL/8siIt3kTgyEoTQWfHbULBBWvIIBNc/NvyoBwfD0asgrG3v/+jSx58dDu68+n/q3i238+
rqb2jpJSIEoYZCA/IiqPn4+rDnQFEB35Jn1EevICU/C7XnDeAVqiWQ94RhY/TgL8q15QGbUIp006
GeD+xI/9zeN62p0m0FvkgTQHVNHMYkSzyKLyObamuFLVdZZ0pX/RN2p0COlC+LvR7jXnk1EUpQVh
NGjRQXq2Q6+MQBaJ73FpSiIdT1HgPgyzFy9KNUdRovvyGnv52JPyeHoc9B5GQS8zv317reVlAl/D
FR0JBDDQtIEMdvr5S9lnjYKEPx7J4ZDR7m+0b9FQj5s5DcwPStWW12EQD2cUL19dE10MUN0ACnEi
PF3TkJJxLDJr8mx90lwLV0a6g2HwQSpxCUqq8t6sbf3MmuJ3PkuKBb0ExhtNJlWnz0SrbbFm14IA
1fFM0MsApyq/jbWbZKIX5krQ2h6yOiju3t7Z11ak2GXuQcwTo6zTFYepmes0LCbPGKrkoMlVfDAt
lMPlShvey8BLtn+9Hs07wa8hugLtW6yHIEoDPKuakIwIDmGf0EgOw2u0fSJ4Leo5p61X7iH6YDTu
VKwzoG2JgvFZW6hunCaKRhVVuaQKSLunG0VKr6KsQ1Y1N3aaHT68fXmnc0qa2fgP8YwKVIUDNnFZ
gU7TGNjplEz4pZlPTR87FwZiomf28LVFhOYPvst0BR1nsYeqNCKn16B6M/uI/3jNUCDHMBe2vX/7
Yl7unrDepDlP3wMxwKXUYZWUlUDyojE+1HO7Neusp8tsFmqw6SSmleuSOoA6LG6y0fD+bm3CKskb
oz6ip8D0LZr0ahZneQU0Dmj2hI5dULZPStjLGx8hPzeI8pn2GRt9Js4sd1asCjaa2Cw0z0DOnD4v
CNj4VhiEyCOMuZ95uumb9O5sJZg3b1/ei4WIZMRu0g2BZIcTerpQiyNdEVoGOAgrFh50YX6nZnL1
E/7w35p+vbYKQG8TKI9JE9JehDDLloZUMkKZfFyZPiWx06CVwCz1nHzu8kGxwOGrlPAkYTZn0vI1
6yuzxLrBnz2jM1HAIKaiG61kN7KZdYeck2QV2wFU5bf3cDGNQFxJEJhUWk2ihyCbS5t6u/PToIkT
zGfVbWkmrp2sLbA5JoZQjUQRHztrv+y2snbuMXlxvbqJSS/SlcJxTLwjp3dP76ZGkhLEKitLCy6H
RAu81i4mt7TzXl8HeoEhbjsp7e3bF7w8cRGTorEO9IqsAhuqZa1l5U4/AC+XPd+uJ3MtBh++oORN
1YgWcSFFZ2S/Xjw+rAe/WzT0md4Tak4vMyvqQa58SfaCulK81CyKHSpe8ZlXYXkC4dTJeEOIT8lC
XEFfbKbVA2wCl297ZTQZhzGyptt6ynEnkqVxHY7RfObEe7GLrKcJVIoYjooJ4OlVSbVeDOMc2p4W
gvGdawfRIHQkI7AiLcfFmYf0xR6yGjke4oEiUQO/crpap49ZG4Es8BpLTvZ1a4PGCsf6jMz9a9eE
QiEbiRUMOI1Fv7WM4tCQZtvyKF2sr7lcFF/1uMkbN6UD4f3lUyiuSIXqwzsHh1Bd3C/M/Gizpsjt
9bKfrquhiXCvUyPgYuN05oF/dfMAXugU8oCTltSpwErm2JzZPDWIy4Od6PhjWlnzt1FSXBAvFaK3
ZOWCvXuSJKiN4QxdnNgesmXFY5+X8UUWxPmZW/TaY/58lcUtMjOtajSDxy4zVelA7226nbQOI+Mw
0LxECtOnt2/TUYfjeS4p3iv6MQRbUWjATz69rFpCnIT4ZWHP1Q5PZRlHD0MA1zQBGL9RYsy0+Kq6
sROG8LUmdR7tLc2b1Q7zrsTYyEF/zg5JrPjiE5GHMcAVj85R5+xZNhYmpWVNGU+OhWLcRgI8eZkV
irVhGhauarn7Jg+1+v7tbRBv84s1DVpuVFzMVY60xmdrdsC+izFTMPoBXuTKjHG3Tipl29TqpPeB
VtwHfjdctelo7d5e+NVXUsCk0MtnBm4uwkxY+5MlZQaqlFWvCYXMeR11/QzgVz6nzS/i8Mtr/LPU
Ik7b+ZxGw8w1duEwXoahcq92UeKGMAwhFmU7u5HnhyqSsNDViuLM1PfVd5SxhEm9K9B5i8ULZFAZ
gXBT63igMe/M2nZqnPz/JOj8WWXZ0quCyQyHHjGrWevHg96h3pw7drkySv0cM/TVCxIhm4hAw2np
F5vOg1SROXHjVKff5pZVfAL6cq5QePW5NKHDibKdVGaRAEo0j40gZttGw8wvHG22LtAfCz6MgB8/
F4qRX1DPG1vGyuqZrXx9ZRvqK3L54gE9jQuhnctDBr2HMXmiAFmqCmVnypG0MboivBgrvfZMM5o3
Q43j1NvvxGtbKzpsGNFCWobMfLr0HMnMYKSepbXIephzvbiI1DE4E/lee/Oer7LY2slqBng6iIhJ
pYIbnoQKWqU0YG9Gpzuj9nrughZHR5s5mWUzB0GKpm/2cRX7m6ZFrOftbXvt6GCkiXUP5SWNdvH1
ZzEMcnRTlCoXNFU5ujQqCo4QRBRPYYCLOBiaR2cekVd38NmCi6ND1mrZQDrX8iozTb/mqMF4iZ9G
75uhO6d5/NoO0r7CmEfQwLTjPPzZtVV2oHejw7HY17X21arxkK2HsT1zxL92QXRTGN3LnPL6Unmh
avSwCgze6UR3xhXlrn9QsbbYFNy99ds369Wl0EagW+2Q8C2ZTXUoB2FZxLZX5YjTRZlUfLMYWO06
P2zPZLKv7h2tGzi15LIvngtmZHNNUYDNMFTYlVxWABcl45yw5OurAJWAn4z2iej+P3/6bCeBF1QH
jJIYbuO3a5eXE/ZN+7e37dwqi6g0JQ11jMQdmuqYKB/0WI1qxTl28OurQCilnQgBBrLhybVUPhil
sSf2FdVsMcodVaxX4+jMI/DaKjDhkdSldciAY3EkJr0/63PGtVApI0itBhmxXTvXnXnlQaPpyqnr
0J1moLJYpVGNrouHUvHQRwWKWY/MwNf+ZNQYDkBvXr19f16uJppA0KkpuSk9jzDpZ+/pbOhJl/hi
FgrGQl2FNdNyL8tMLcVy0GjyM43Ql1sIHVShXOKFRQNnWdAoamSjfBbiQ1ZnuK1NVo0qlq2dCayv
XBRSfiIdBaciGuinj0NjdwJVLgvNywr768oqNdRH66AHv2EnWN69vYcvLwoCNgYJwlkDKsWyWY86
AikFA3iviGTjGw0uLFKnfBzOtWMWculkE9wisgogTqg708da5J4lOsJTadgGojFTMnxBc9esrLWC
SPa0T5ypndCxb3Qt+aBPlo6ec68N9arP1BoUNgKHhk0twFfuaXqrES61qY07vZLg11X4NnZdfE3J
s40vW6G69pse/EbfK7W2fXu/Xt4ekDw4u5AocPC9qJ2DGthTCyHVszre2Y1lId2z6jS9ijZjkhf3
b6+2PGVtKK8mTVXQEOA9GficPgzcsZm6B4ufnJF/BuxCSj52VYhQd8DPoRBkj378l28Va+I7JVR4
cEGilyR24Nlb1TUBkMlcdzynmR37UA5AbmklaVLsJV2enRujLB9A5vRioonRNd0cekiLUG440Vg5
/8nemSzJjSzn+l20hwzzsAVyqirWzGKR3MDIJisCCAyBGYGn14fso6vTrWs6pr3MesVuZmdiCPff
/R/UkjPQkRGDCPSJ3/pwdv/FWf7fr+RO/MKXJuY6sq792//GIjChbEeZEy4fdeUhrHT029Qksokg
19+hMpM6+D/fu//+wzDz2v+hxjOT+LvBE5PghVkx0ePtuPQXPTTljV6Gf5mSwC/ghvwz1ALO8fHQ
gBFoMVPdDX/++YYN/TKQJCLb4+JWjfpR2aHVXSIcwfuXwoXzchKdjTViavLpq8Qo9SAnVz1W5C8+
itnDa8qSm1cgFkwauP+tHF+7UuU/trq2SA6xkBFzGrZfN0XssnA+N6L1L44b5SRGl7nn8VQm+YNT
05mHYb080eiSNTgyefkiN1xTIQyVr7gBDS+Wm3SoNuCeijsIVkiHl0D1xN2uoyRHbmVRpxxElk3U
BzCnwqL+HIzTcvbywr+xK46/YxGVwTus9/5c5Z15sNzut3atAhOvabPTPpfOr7rsINqhxPruGOLP
9BBVBPI5lFWr7eVnbyrqU+RByc35Jmkfw8byA/NTrY3ATMU34+uaVGgbk9k0GPKWDWLFubNIeYdg
UxYHI2Khz0ItoTjaWx0TkrfNgYW1O+lWxejjrLvU8V03ovpPKy+CR2b5JJMH4/ZQD215jAL069Y8
aMzs+872UtCPuSfrrT0Z38d0fFTkYqYI7+3y6A9VjJtEPtwbUZOTmqjG/haRcPelxAPxBBOKtM4A
3vWiywStupTeb9+dCeJhb4+Ds5yKBakmhXEWBHiUkn73y6gjS0AKCvYr1QgRPUiC7ZCwLhau67Vg
EnnK8fAka7KQQfTuedUCUTrp7C9L60dfF+JlmrS1nISoodhpf1Rl03HzhkZ8VCOWwjDAxPTZcqoW
zk0P9xWb/rZlxYg1aDyEmCLKSS+/6y2SztMg+IsHr3cxTzcOftt87MBwclM+A4M1dPWJ/RXrsXIZ
K4c89smdj6bq9SWHwdUfu2rEtNpr4Ve6de6Ed8Kuy/nWaeVM0jqHTnCO6qCwf81TXehTk3TRu/Kk
hTZk3HZPZ1G/u2v54kjTHkw7DV9dzBQQ2ltLhCF7Sw7fEaK6j+k3ApM/NmdUT0ZPG0SMSjrYUAp1
v1gulnZR2fuZb1cjseIDlFBOMx0uB4aeMMy6phCwuZql3i3qCmPExS3DJYASV4Zd0M6nInKQD3fK
N/rG15usT02RVA+i3RTu2e06LBjnD/phxKNmzZYQIljatXFRHcrQHRX5dnFs7kuC7Lz6pQXGMGtZ
Ra7WN29aHd6jRbfodSsEKPgndEa+UCCn8uS6yxYcIwIHy5cw2Gre7AW6J5Z0mOLN7WPSlVb9IMbB
IhSUy+GO2RqIYTpsYwy3NFGR8nHp74cv3RJ3CKmGxBLfG1s1SHPxhCDAvRSWddvG4/BowavbKYbD
MiR4fBtbsvLU+C8XdsHOZI6GbcYzPSJzzorGmQ+GJ5efohgRxTGMhbEOkKzgwhWqQ2RQQLo64Sps
psNiN2VLonasn+KZN+kk12p7EskWN4c8nBv2TKsBanmdCH/VeU9WjoVJDZ6tHGPOqZYj9Ja4W/BP
1gJF69Gzp4WAVdtyiZYY1PbFEhasfctLjHeMilI46VKt8rHQJZFkcd9oCJy2+xis+ULCu91Z5tA6
CAFRG7GWl85GInC8YEEfuSKybuPCEb9ET/U7QLHbYjIey7WgnxFVAn22JM4z6vPt51Iq28t0E8/f
sJFW0dkvHZYsVjuIH+EAOfNQtwKT+E3CcyBhtSByXjpKvoe91UH77AitPLLiJzPQeP56XuAuSsLF
4Sun49qGddpvdjemwuvMnRk3gkx7wZYqxWpZzUdtD16YaeERKHlsxpj84SJcy+gmWpwlvKe2M6Pl
GaidW7t1YnWy6yL6hNGwQWk4WtNynJJoXdAEre67FF2CTMEr1u24hnkZEmg2mw8bsoS8mWOt1tMs
RfgpUQUlaw607WKZvjpPbqcNdo79NmA/P8roY0La9EDr5PkXWUzBtzAk7efWG3c1O/F3SXnxNZTL
DMkX50hb+s5vvRRkH/p1oL9VdRPyoxbT7lndIopOa+SM71syxrBui03py0jpeIbv6lIg2m1Ksn6r
vCUNclJHsxHc9ilnb/PLwm4jTGtnISi27MbBwwM9L/TZaY03ZBXOUn/wkI0Cnig5VUdnc/gFGj9H
IgdgHuBSPfpVeZZz7z3LtiyDk+ys2s66pV1/tW3JGRSHhgT4qYr68eSjDCtJZV/JatV1hGslC6LE
ZLY7LKwb/ZJ+dOBp+O7xiS78grxaMjhi3niU/WB9s3vf+74Qm8eypK69r6iSEcEU40A8osOC+TIE
Ue8h2lr3J6peoiTF8xFRflAK8mF0n//uLH9VaRQsbZQmvU+uWRfKcTgpBh24hIXF9Bg7VdgR3G4x
y2ByN7RH3/hVjATNW+OskWL1DoNl1NtYYNl96GtPKaoympcTYpb155ZzWD+ErpzeiOErJjLi5fLd
jzb1SY2V7aakYPF8jI1AHzdxNmZ6HGVCwMSyIdosLELkHTPUFVEL49Jm3rCiomxtSX2brY4bmNTJ
4hHSoCLr3Jq8Jt64ISHtbNqtaE8TF5u4SmX4iYsjNKmGa0WcT88O/Y8gxkHlrovaiIzJptEEBHvx
ltxK20g/U0uFQTGvWFFk1WpNcbopztmsmj0MR/tIeCUaAKd9kHOuXFjhlkUyw1aIBDSRBObSm9Y+
tX1bO1mULP301c056W9mrZzyYIYlcH/kk9kNtn13UA9ts7GwT1sptUEMOS9YbYvK6563LtiQ6HlD
K8ufkVsU7a9xtcKc8WNUTNXZX8J5G95WQM6wfQcyuaxV4aT4GLvClF7c/DQHY587uLX2iwbOW07P
yEW5VUA8IBcO9aWtsd23sza0wqE6jLuL4K+ikq76GkHjrohFJ+vCSVHPz1Fa5+tSpmvUt81JY5dn
TlVTELcejGqY0kLUo37M3aq8xZVYhPsJT4plPvjVb45rsvKirtdTpqXcoI7XTKHSOelal5zURf4e
SpFj4equ3atdQ2U6+cEWnBsWDdVJst8s0nHiTw68v+49InWXmjpzP1OPc09kjaYPuu99t0xOphb9
N5/PtjD20NbZ68Z5OVv1OLaHuKcnRUkfqPiY1+vyTBCBj+/koqyvs0ORxCM9cloUZYgAiLKAIZ2c
ujJYe9ZJYnxtvbqcYNTXpclqK57mU7Uhy7JF5zRkLqC5fOv7GS0sJUPH71VrYQKk26j4MUMF3DAF
GSl+WzJvyUlNde9ly8RwNFs2E7+u1digBq3KQGdyWlV+EqucZOa5eTylBCQ75XE3RXwRnekeXB2W
wZ1VWPMdpJlwTVk5ym+GbJ9vZdm08nOpG9WdfbmVj3IdOLD6rhhve7MsJLbjJ+MfLWz36RjZdX2L
qtWtM5dxhUD7gOMd1zv2m5Pt9/FTY4bqw1G1iVAEDJOd7skBdM6eu7gHv4zWlyrSzU8ORBf7JceM
WeDmvThvXllGKaSLkH3rFpIi0IzyYydZ+OdaudMvYw0tBh8yZrqZa6MvBhlRfoQGV30kLWU/ZU6D
F1avxvlp9VWMR3jr5L9LNxyBLjqkc+/Mpn6vMdUMWWvXf7LnzTTZRBLLAnircB5pc6e/bRpJVzgP
XoSHKAXhZCnGRQfPKb0yVYmn/aMC8SzpUKj5a7sF7/lmdGZX4keAdd2RvD5+uB+OA6EpZvoYO60I
dFn45LyaH51oLR77ePqFcqc4MGsq71fR8AOKoY+Fou60w5PkVcfSZC0+8iIgWlmGU3OIo6k7hbVE
m0WT4DQZlXA4G8b/J3Yq1qlUwqVB7rb651TN3Xtp+a8rOAiX/JHmKA2mIo7SbnW8MxIBEmU4Dw5I
e7o4laFr9jFXiCpQ0QFLDC/gE5f5S73ENqKesnM+xbl1s5WY3y9mdT77tlg/barXWT+a+D6WUXdy
TZJ8Sdg/3iW0CNkQNatJJ3uxPuuisb7VvkIerCdC7F1sIHt3mZ/nuHZLElKK7w16MjDohpwlXUvA
637b8DXf4u1W0t6fi7wmeISn6F3Ew/JaJ8FGtt02P/hBTUJL19NTWWghwqD+vK3NxZl0DV9l3D65
czhnS8+bncoNs5zZRtNG57ML20r/veiq4uK0dfl1o4AcrVElmb90DV4/a3yPOKPAY4d3C/+2nJ/V
KvM6RJRD2U3+7WKK8UYywE7X0f6E0PUuavzziCd8CkUV1X3u4/0jmfQlYYXh8+IQNjMU7rsNwr5E
7arObbu63zaI6QwAq5JoLYUYiMjB6HGTG94Ia3y3mhzRqBU2fHdVHNAY9Xe5n9xaLGM+zDx0N8tc
fE1qXz4QO0oUjW8PmS6qJV2rwHqXttd9Mn3QfMaDbXwx1mjC0+znFYB1ce2LX5nxaPMoehsRQJ6K
vs2gzXQz9g1bpva9n5jqblVD2CWqvtSQgHgHBi0MW1c7+VZ0ZSRP/poXmRyS3Uqsjy+bKMXBLG1x
A18vvKuGevuIsT27KCzeCGgityUBRW+L/T3UofVSJSq/uILQx7KQxYUkYB+fJYtcacx5n9oxGJ78
yik+F0WIFH6e1L1cV5L56mS9mEhzls3m9wRR40T9cdKgDKevjKPqIwZrY5rHg/ojV2K7bdk6fqqC
9kdD6wWw8KIUZZF/GGZT4EXaFD8sUbefYf26t42FbVqXM3BITRhyjWPMgX3dzaeSjrLKcp+kwTRg
6IRinvZz4JW5gYn1vCV9cufPsF4zP2x6wgAbHuBGLe6R7OjwoJmk3tpNY91Crr+dqyW/8cNWYVUc
fPFzz3raYhLum8HXd4EtbZ7HbW3fQ5zaHmDIvHBgRL/rkoQzFQrvKVL5x+gP7xO/4Qfoo8U4L6ja
7/gvkAPlx2V4DFQ5vLpbPd5WW9FfPHt5Qq/s8d5wqKamy0vIxqH3BBuDrssfl2/FXKAr2gDA60QC
feaRwyioS54jsWCHCJ2C89ucp7zOvzqeUZiO4FaDGnEa9Jy57hiSe+Q7G162HSW7WNVIg170K8Jm
e5hXEuua6UViwHAAizovs2jt9cjXD/osaRgqHKZ8wtTQ7yrLSg2jhxe08DStcV+5d2HL3DbVi+99
1UFNrjImOO5PCNn1SfrJkJ+U36Ld2qawfMASoCETjEFFTqqXWMSh426VmeaIaDKvQovFC6/jPxyO
WMWrFwZndGpuda7mNYejpRTtVj4oBHlyakIvLfyGiewiGfbIxKoTzH60j7uUtdj+ya9JpjwFfekQ
ElH1pc4K7U3OjWriZcq2gIuXWma1qMRyjgVCMjm3h1BX0ZOVF2GcdRtGuKmKPfPNwuxRIlQMczet
LOG9t3hIEiFWO2EBBnTHkQi5YCFvq4tMVjp18qtvreFnOI7jUzXXC4azli/EYebU/qOxilgdqG21
dxr7BJOiDaodec1l5A7HImz9t0ZbHG1QKgty5624pzDRWur7iSmKydS4KI1lWM/geDBVVx7LIRxe
m7ktwjSBjhGlVN+RR4G13Y/KNSWGI3Ufeem4jCuWrsVIUKJZGrLkA0fEwfNo/Px+HByEJsS3w1Fb
i3J5SALtWJzpYmLeFHb6LRoNY2N8pPN3P1Ar9bY3hTj4tGIfU68Qv7X1rH+0Cn+EmxXRDjTvJXej
e8vbMbOJxnjLmjZvIRP7ikLjNoaWcqLznw4m77pveo75DbVhaJrMDI5STlqunivwdiDcx61N5q5a
dwfcEOL7uakwI+pmsjHrMlchwx3ijw5k+nT2IfIJY7zp5k1s8A365VSue1Ks6ceyPDnTzBFZNLD6
D3A91uicNHGIRLDq7frc2oN1MXnwzQtqVxKcJ3AvW5jCjtCRq92RzvTzdqHbHsdjxbn9Jey8/Lco
qTyZCbvmJS6KQX5yaepQDe2LGkY+VfxLs5mcCeMebR5BIfOXNp/jKLNcd9uY+UHWOeLvlG+ZD9p6
q2Y8UG54ADF2ZMIUyiNELxLuLObEXboIRWyCP/o9b6drPHUi8XG+39oePEb4NfMjHddRlxZEjqzU
jFjH2aDtGPBYR5P7uY2tSXyUpVIkmFe1O9w4zNzuG0JOplcSSn19tlpeKcBIBxn22PhcjFNc2MQ1
agw06wOCeQqI7c1BcCg2HeJd3SRFnHn5Yt1FYJZfJfsbslk2g1TK6UsMDwzskIdONeUPZ03KJusK
SeLwajgAp9CeUDrhi9CR4RSMD5OMiLyUXmXxRMra+TxPkYjO42Rm/wCjD9vASkPQzXyRS5POPYjs
tmscbvyhk4seQ1zz/InqM+rVx/44CtVz3w1Nd1/C6wn9DOvtaqN9q1gCx96Sf3SmAvxsSd0WaV5r
G6PVWhNNxzx7Mm/xWFnVseGsY1wbRjhfgabKp3aqbBrjrlq9tEvcpTuMYvKXYxIuVX7fmSAi3TIo
cM2SOQE/50arAe46THoXYpYelqmjBdjGIjXlhO46GjlHcfEMtjirNyzGnoxyeufeNk1tc2/HFlRS
95PNaNxT0zmEew0SXTquU+6JOrpZ56TRcCroFN6Jl4EjPS10h6eghYTWpDmaIfvLijt2EJzWlX3A
XWKicr1ljjmPT8MAF/fIke/Or8EQg6uOk+tZ3Mm6Lsrw3BZ532EaTbIyT461LM+58Wzx0bd2bd1K
OGH6Nl4DqH0cLF3/uiSzCzFNlzL52UpPhzJrkLZMdeZgcR6cAxZDzc1Al5tgmuOEWLzx5hXdQ8HI
b48S1nLeU3NrlkhOuuppaW1C41qNt1LNvvpjHPz1pwpAahlwbGVKZ5shrPzbWVdrdcN0ZkzeKuSD
MEhVbW2WzhpCK7s5BQtaTMrRKQ/hW7Iqb33cBitKXorKZfbjFAjs88vkSyNYDfseOMAkgQqOK0C6
/sr4vEJnLv3BqtPOKfFzT0trC9RDWEOq0me2ld6GK47Tq0vrMizKhNVZQMhgmZMCbGnWkD6vYdmU
Mrse1gF5X1B2Zy1bslXtqLei2yXPLbIrPePpPDnQAor6S92ty3SOunWm27Yo5dbL4hbSIu5Tttb6
Bu+4lN3BLuuxtrLeJO1yHvKgTZ7qcjTmLm+TQtyFgPwiFdPsq4PHoqBgvz/jmUxtSxZ1sap+1C8s
p3KXxDEVzA9V6Lbs4ZOp0/GtyuHTbuk0NHHzqMc26n40DruuV0PkaB1Q7lZL6z+3wv+nrP031vL/
tPb8/4kUu79oavf//E+Roh//e4idyc5XvEYT7b7X/9DUxoSAkFiEOBY1DYL3/9IoRrtH484n+8e/
hP3wnxrFBI0iCofdhRJqERvV/41GMbT/thDGNRgW8h44FvMNdwPBv25NI4ZBVT7bDYeyhbVJ3w/h
RTRB62VbA27Li+qStzlQXUQdE3zNCExeArCLfGMqR5WzV2LTniOnq0nKpkEZ2cY3PXNfroqbCVqj
ILWHASFgPdpJeYooYuJsL8MqTgkVJryFDFtHt+E2eNj9q6H3uu9TV/vmJW81c67AKpPqtmyU5X/x
DanVnENIVpjZh7UTnyXLp2/2WucsftRkb/RtFqUhv57v0/Ws76/nvuj3GkDBoB5Me2mI+6EqGJp1
JNEm1+oh9F5J5LWqEL9AFKZ9rTb9tfIkexEqCWInD8ULp/Y82/hp+fArUGPdB1Pkq2f6a6oZVhBU
NtN1I2WO/RSw+4DIb1lug2s1rK+VsXQ5TdLpWjGXa/VMMPL/XFxr6nytr65S04P1Z9WdFBXYu1bj
fi/MQ2XeKvykWKvsJTvWK8OTHeQdmkl5DdFJe32P91Lv70W/GvwyxuZl7wWca1+A0xs9QnftFyiZ
M6OKoHDkabj2FALpAg2Gc+02hPQ360hv2735nVNh3bL3I/O1NVHXNkVfW5bq2r6M11bGu7Y1hlCa
9dhd25382vrMXUQbFO0d0SI8X52Ca6O0XpsmISYaKJXU/K/9RnjyWA293WWrGHR5Q6aAeOvFam2Z
vrZkwtvbM/1nq2YN+Yu8NnCwhGnm4r2vy4kiYXdybfeG1sNLrqPjeZHXhjDae8M1NuZLbRitHvGo
H7dLmSQ0kn29OujMFPslHE/2ZrOb4m/Ctq2Ld21F82tbmlxbVCARrYV7bV3NvKLEaVRMx4k7Cr71
4YpurYlW4dzE1wbYy/W2HiZnq3jErk3ysvfLZgmje+/aRCfXhtq7NtdMuXFJaZaBjQkOb9Ujdif7
xmjvyifO9OngXJt1iGA7TSiou/G8Xht64e/N/XBt9DH/pOmHJdTXN3rHAiyNgAXejhDiYmIYgfE5
wKHeMUR4hRMM+PXbJgNARn4FHNU8Lg9l2Sc51jOVkvD0QCeADIAKE2xAi4WPv5tqrCZyUPPOC6uv
IEeB5H4kjkBWkV9hUHuFRGpHRza1rDwuV9BU/QmgrmCqvAKrZVqGmb3vDrjqP8HXjsOSKyTzYsaj
2XCFatMVtrHcAcJNO5rLXfZpByzGgCn4r45PTTGNP9WOAQGjwEHbnpf7jkeBMdSiAIz6Ch4D1ovv
6gophdrh5RBp8y0sOkCnsHYAaiTBA9UVli5hHrG63hIW3/YVuqqKhLKMdTmQtrnC2/AKdYMr7KUn
AwKXVzic+BpovO4ouZgW2FvFFTxbVyDtJWJtDoErMZcxPgrPC+vNlT0ZZ/kf/hWTd1d8XuQz8eHJ
Fbe3eqi58Fc8j8eBeqiuKL+CJpqfCgvOh2CW+bO7TgS6fTgQXecE8Ta5d+Y6Pdj2QYKfR8wU8Kpn
vhCUpm4PHoTqNmMPiaK92ccRlcsMtKji8QVbBKYVwkP4fQbJMcUI4MWwhNiHG1Nesjsz8FbmDOES
848ATx95qPaxSHCdkDTXaYl7nZz41ylKNfo8cx7LhBs33gi1Lrb56JbysaFSFW6Nu2UuCyb58o11
qHcTVZrJpVs+QF6fP3G7xNGM9rMKxPIoo/IglGZ7UAn1sob+XVXiQ67i5qXyh+LR1HDEY+uu7eVr
DtuGiuDejUY/5UuHx+hADkwYz0+e2R14iHVWsBBBeNomnpskoEtN1wzcJj560V33TB936/c23uUb
A7yhLkTqDV+ocYSaVvlL1MTlmzIY1Yi1ONp8idCWmeqn6Zew17NTu18Q/d7khYQEi858EXn46OTY
0yTBT7ZRnwEgYQYXmzuSu/oyh6T81o6633aGuxqsMzwjsl/U24CnWGZN423nDv5v7awnA1K/HxFQ
3BLoQJ7tBEHkqy8Kcp3lbMgLHMRNuMjPHZ/gwCgVDDhjKbK8hMvEgInnPc2nqbvI3ntgVOekPRvx
2vZh+WhOudZll4r1omvm+OQVdZizfFTiCFoiKNFd4+ekCd3LtiksRYlshj5h/4hYZsJabBW54213
EkV1ly/t7chWNvPmIvUH81gV9XM1qk/WbEZcl/pA/Zr64F5ZdXm3iXp9jhoqStit6sAHQXNaH8qp
mD7XM7MzpzbWxTfl29IXzT23fU5jAOanXA2QZTmLzjHcHyAijbKy/WcJTj7PxHAF50QR9ddY0cXy
1VtXk3KKBtk8sthjxFxOd4RMM6Wvk0vnq3tCtv3Xgc0B64LaeXYmNwZKeM9r3yVpHS/N98BlWhTX
XfyUW5STLbSxKxwp1dA7H8Y46atMJUyTDgHrndd50c1HEJn2kx+3zlnN5JGayQ7vR2ttH+1++OWW
wrvprAa/WOBJaizFojdwhySTOCIMrfM4uKVbMh3w64ttRPsaaqxP1WpXaT00TcoMr3gqxToLXqpq
fmg7GR20rBXVddQCAsDypHQC/pDyc7/Kd1uPJHbRqmaIuvpjUeh3MpPntFrEH1U1fmeMTkuz02xf
LWG3n0Mr8E55p7xfkZO/lXa9vVWQN4nh9ulfNkZ2BsuzxS/mo1PDzGHXSIB9pS5Ce9/RgbnsTf1f
k6WyMILSQSN7LBJhvUawd6bDXIU4t7LRc8r8k3YRca6j4ftH9KxF+0l1S/DA/pFtnLfeD3Am8PYN
kvIcsdq7Gf0En3485xJqV9s0242xoIdVA0tkGISn2ImqpykU7i9yHl/yZftqXPlRTBYef9ZiPpNV
VX4XYwcF5UYGJYPsIsB3gx/faPeM3fXQ3GA9hXLnyIHqIo0fZINVlG20/eQ67qzuXUZdhNLGo1qD
jw5+E0Zprip877Dk3cg9mvxheOlHDEZu3bpfZi8jriapPnKAMeRClffLyPSqdTd9WFu7bJqHro8l
6olqifYkGqXYC/4xx0BFLJLRPa81ZCbhNeqBRdLkMZ3uMN66Ba5PaG0rt4YMl8Yx+9rnUnpj9wpD
xVq/BXUton2NSx/l3YZmQ91CSq6Ey/a5ry3HhWsU1vaqPgkI1E3zhAVpFQ9Ps0pcVf7Iux4vrsOQ
z/kHnldRUacwm/hKA7yw7z6Ky7STQ78xQMS2+BDPfrieJ0+HL2WCZVht96oiNgHO0JDixRnbxDqU
lvdWouP46nmuto+NKx37XReSXLY/ueH/h2r/DeD5P6Hau2n5UYx/wbX7X/h/uJa4Mm8PRPhP9PoP
750Q1018ANl8E5IbYSP1X7jW/neHvxJivHO119nZ8f+Jawnx3dn+MUp6smBx4vvf4NrrD/kLGxij
j4BYBbQ3EfQstIJ/xbVGRRNbNjhLDkgTLyjgCttMm5MJ14g2XKt7kaRT/J6LTKxTM9yyFdDsSzEw
xjJ7Cpc1tbTddemU9zahvKsoarK+Fd518djmKHQLmd+62HsUWTPnXZ2Fydrn6e5gi4xpks6a0fWJ
/H5SoQIaMEFqLqye1j96URo4d7m984phXHuHCprw7c7KoTzMsfOM245gTg2TlokS5JaMRpFA+nia
Yo5MOEU61dqByWu3SsFqmjVMpahrbmhfVit1dG/fW3kcxpfcyOLT6BY1hgjED8qDxszHvixI1iR1
fejnw9K0MU46TT4eFQkWjzZRKdXockWKovjl5a3tp45tjcsTMqDiG+AroKTDfpgvFlvfldFb8STX
JP+CqZ/NUphW+EszMiXO2DUA40kyDJmSdpb3moe5mH4lU2kFx0o0VQT4xwTwFvLsIk5V2JOJzOGS
HzrTFiyIo9ynCknT6wdhmTZIgzl2qdo2LpEP0ywZwhI42WYzyb4XiCYOYYKT9ORzI5OJflx440X7
xZg/jX3nTcfFY8HniShuLqXX6ru16xr/ZwjNkaWeM7ofDUgmreCAPtEyh3RWXGBofkX4mjtO9Wno
yxm8vW6GP5173CB17DXwavBulmrcUrtxI/9rINwFD3Bm86lr9EPgmR9sOdFO1T1zcQ9H6Czwb3Oi
tt4jxfglY92K26agywKv2cFxKt0lhe5djfBoHXzuzfo4VgnVikCqcD7kdteILMHKdU5XBfHtXLb/
0rng6pXxz4x6lB1BgO2bh/UuPj1/Fwv4rUx4RLbpoEVRnHbkc3ZtFCtpEtr1wv4tnOGfttyizsMb
N10xNEybpgkvED30HTTU6Blveh8dpCYIp3FY0e9XDki1/iuVwd8FKdfvGmG8wThrT3T9m37VH01u
q0pNBwHftEjL0svVU14MccydLhUOz0z8IVfR+6BCcIfvjHfs9c7TrkqO6P/nAyljWFcmhED36Qq1
+yMcQ/GRrAGcUytpLlai/FdXqgqIXfcw2YjNbO+k2xAMIZuPsIzvvSVqH1rewRNkDY1/6zCpgyDz
83digvJZ6238XrPd6hifNIYimDtelA3Syb/UgWX9NiJvnzs/rh7qEO5vmnce9FN74COyqpeMuVf0
Y+epVhBcpVWxlv2n8/3pz3v7lxzsv4so9ssYYgCAOg6rbu/v0niMiaN5ke6Ez0ARvLR1P3+duvBN
yQKDc1GNN4FNdGvTy/9g70x660a2Lf1XCm9SIybIIBkkgUINyNNK56iXLGtCyLLFvu/56+ujnImS
jvNZ5ZpV4eHiKpH3WuZpyIgde6/1rWldcapF+9NaWC265spSBm0v+6i99yntVyThTec2sMuNVcHL
nxTxWU7dv7xUuaCYcerxvWOC/LjCO30eIovAwDDXovvCKY8WQlzOm6JTBSNDWW1w2mBX4FEqPvuY
FsPRyZNBc5ZAHrY+iTtoeW3vzEGOU4d2NiH9DvCI7/MEOYdGVwTh31Te2UqvXaASBlEYNdkGGCBD
vAK27OwUGybx81pNnB9+FhBvMImMQ6AtzkZU/p8wYt4Muh9fpc1Wy4eDrgDUnXryTNhxPmaFDKGu
2zE7SZ02qy5o/FuEPWwb89RAO2cqEnLM6wQQGb9bE0sBetVKHgl7GHZ9JI1HAdCKMlEoF7WvNGvN
7rOdRJe1G6202wa54KwT+uHfCKE/qrouyx/5bVv/+NEen8v/B2KisDi9e95+mRJcP7fP9Ydyavnz
P8spU/wF2BL/PWWLjeVxYe38rKdMssKJdwDjBEXGxEmFw+qfmCf5l2ZjYmV5Bo0FYoZf+qeeMv6C
42Yt0aw/xwt/VE+dmrgoypYrY/djSeA6p1MCI+PpLv1m1dSlcdSsLD6LVHH97sP4l8Xnl4uYdDYI
cyCNiAIHc+7Hh6orpkSBDl+vFjLWmYkmdVdVk/+HDjg+S1Y4Hin8niwep+yV2G6UQlNFvUK6rp6P
MroLaehsop68hkJVtN3v39TpKvV2OQphPjoYJwDXP76pxoiIDGmnGlUmVaA/IZ0b1T6lT2oOyFGm
6AzTnU1bRc+3v78ytfSHNernlTGGazaVsDyFKRXtctTUVa6c9ukhrgIHpHY9oTbQe9ynPQ4OU98x
ZZr2sdlMnyyRp/vxcnWLS0M8MoD3mCf1dz/RQMpSru5Qd7rDgCShx0EBsa0NPsGc/HopZrRcY0mA
0pZ76ONHHIGJSXsMwyvUvIVXqEG5qZymJoB4mj4pM7S3DfD9mgoYDorgkhgPOnQBI3y8WFbkfkPq
DFEZDHpIVyq6DFCGFdwyOJH5WvHz+slWAw6qUaVrkTchadqnZpc9pZWPsNQMkX7HKJPRHvT+A+yW
sFjVUxK9cmDW3THPrcexIoDUKEeQemz8sbBHN6p11LtlgcTTm2mXPk4ANr8QJto/KeSa3fnYdXXP
TOZO83y/bdWVYN5DSKwfCpLtjXEoNnbACTvDSX4IbZMAWTn77SEbfJm7RlcZJF0zHn8whdBe/Lnu
jDVT8LThfxXj6PahcF7HInKIzKqaKV5VVQPvNsylf27FGiaM3rGPTqwHqPJr56HFnPVqFQG3epeW
+fehKyttP8QNPvW2TbP7KCRsZIVMd+m4dvN9NJv23WROxn1YFxTCuS+XHBtLMIULNEP5GgPKe6G1
qEWrzBxibbdIyC8iOSh0CGILLdnUhgCrAwSp3coEXknomW+OpGGPLYazmSEkEnvmXIiPZ4T2KuP5
ZzDUHdQ2GaoV8HPC2zrHzupVXrbTSynz4IdqKdWxJ8C126p1FT7CEY/u1AF+tavXprybW33oVl1s
pd9plyGLMtiTj0OsICyPp3ndWmpAAm3k5N48h+Elcgf1LCuF0bmGoiiM82ubAypABIibg5wV8hj0
dthg5fJRLMGbQY8LULIzdWVHD1JeaDpaBDdzYuc7EofmOlIXNYOKJoKWe1pXR4ysNMcDWl8d8P45
fvA7JO5oY1piiYaY6g0qOjrOskwY6aJWMM8THYfDRsONo+J7L8dL0WBBW/caMhI1CsS8C6VRrAK/
gt3CoTfZtZDavmMdpp06TnMLXFZLKSUYYY2vNJyKh3SIp+eGCvKLotZzwcFgZjLEyow6ddRK+Wib
lViUQUXPtMTqxRerjFNPZ7CUEfXcSqwetb0Nwqj/1tmtflOrZbOKirl/bduGnv6Ap4yxda5ei077
FHMglhXq45PuLEN56GaYyqmglvX1XY2Hs5FpoTE1q6nibIZLr5rs7eDc54FAYwGfnzkHJqGV0klc
f7dl9TLo501Kwp9zQbjnmF0OcbWa9KPt37XTGtzbZmzSn4v8H1VJ/3+yzJkjvdvvfqmlbqc6en5f
S739+b9bU+Iv3UIdwaZL/0dVF1bo35IL8y/WQRZuZr5v2wVf6j9caDQXGhuWxW+yBsoFR/Z3LUX6
zNLPWuCjHDXADTt/1JtS30Az724tqo5FusFIaGFQc7mTW6vpzHqMW4WWsa5kgTfrZKFgylf1H4td
vsdHhegfeXojsmctyxvVM5q42+g2KM9Nii60dM2SQannywSDKIP2bFzjp+1aJFQqDe8i4AWcMz5T
hWeFCHdtqAz+ZqyTYS6RHLTMgJxOidrYC80eV5VOmPU9tMlkyUeoVaYEWCJKnBSRDC1SbJg70Dp2
aHdX0Rp8ZpW/yCwH5OjyjC4NZ611WtrPGla87jay2pFGhz21Y0u9ISXN6qAtguxV/9nGdmAdME7X
23GX0eZvbsafDW9YifqqqkmrQ1n21hbXf/bIBQHXybGjxaZe2Yrmf4th49JTNyfi9Ua3G/O4fajS
rMv3Mh8rsZ1ai2Y8gwEa86nT13bFLMye8fRmykTjPhinuzSWzSUeBbY/HwPzMAY7K9fCl0aRD4Wv
X7QBcSyc8A4ibbcwTzC/6T/wi1xXtNcjr8nTwM27iqWt0lR2HydDKFwcFZENTM2bGlJJUx8IEtLX
ZsEsL3OUAy/ri58YfKYRopEmQQcXB+eIVZ/H4WIqyRzMw/MkkzjQrM5D7zvt8dVi0DdC60a25sEJ
MLYIoo8JrphbA4dEsqkaiV4nKR+muTqWDArEUcmK6myom8sZM16/mhjAutYQXg9BHm/YGmIdw2V3
No7NxewLc9NYBtpDuDVrY5ySx9koxgsZmgZdNu2gth3YuLH3rWkXJubtwIt0tS54kPjsdzXKtutM
9LrbTz0kCcffBUNdb7NxCtbjMvEVBgpPBStMHzNdQUrhb/uSMVDVEhaNnIBfbMQxGVPp7CJfVw/Y
pW9pSK1EnT2UCaZRZ0EmMCU1I092Y1l59lyG94goizMpa4c5Y2WHJEaE56rzQ1o2qY9AfsmsxleJ
FbE+DErlBbPl6aoikBpgwp4ucAmQWV3ounFXBHi11yXNjZqOMZAZBPaomrNyF5nwI5aekGX5+aav
x4vIQs7s8O0z9S8IIFBL0lCcVRg7HjPkYsfo8Kav8K6UEXGdc5tvaVbfa+mw4cjf4v6DDsGmX7pY
Gw2PspF7IVoM1Zx99mZS9uBusqk7prZEuWpOZ2Hazec+svpN0/HDwlzjuwUKhE7xY+JdK9oNuZ+7
zsQkBd1m+U3L25UgPe1bTV+h9Jww/m5h8yg9uAzPTWPqh3YoxxUsIf0swmN8bknOdTIaMGYl4670
9QpDbQfMwE5mEXqTbxACWQ41SS746OZMP8bU5K6MFf/YdIbjIf82V7wr50pEgdGvnViTxcZoxudE
S78PuobVsc20C0JJ0nxnFMp0KPpS28ZpPlIlh/x2lZfWahhUdEYE6ogzoktarG8yjDwlM0wQDe0e
Qf+wzjv64xuhxw2TsrzaTlmPE7PKO1q+dMgrHORY08k/TIK+Owx457LLrFJeNaW7bMLyFXS0QF0Q
Kfg5pqK9a8beJlV7vEussvS0bnbDtr1XKwws8KXLg0qmeVAbj5OVp8o3aKHYyKTt1naxjzWVFqit
ov3V/Fx/aZy2AGWZ2xejUjtH4gEuaJDii4NgwPC8UK4MGdJZLy8izCuwRkm/K1PjMu2hTCRIqFjR
ENqqPfo2ReXbDGTHTqBrr3RTHXgtNkm3ffWjHjL/FVLMU+ooa8amPeaCJHMBLdibafS/+P10hAqk
MBFl5ioIEiOR0Kn2ca9fUFLqCUMQA5FfU2bJc+Er+WWQY/vQkPauaiPfoSjD6tJfML6vBcHkNs0s
S9E2SqdxZ3WF7XGWtN0yQiQATpCjiYkVLRnOtXg+Nkavr3me+L/kqH7RqirysJyEjI6DyjyHt5Oy
1AS887i4tUg+soGWdGWzg/HDrAPeaWeHQB4aFY1uaV4kbJb70iehRsrQHnZlxZJB3f864sRgzQGm
1LBhBEWTedFk3fp6+NX0h0fLLKzDxFkkr3YFnKSxr0q3SZvD7PveFM/7zsEDhT1BxcbZ7fP6YM77
kdytPq0ukwr3JQaHytPhR8xF9RDUanseYHnzODY6a5JUz8eG+KguemGlg/YcBuZxdIRxo49G8F3v
f6RluqZzySeoNE1yFbE4TEl67bTY57Vx2/rJwbJEuFLL6jKaDZjAKJOfzKa6AUJzSEP9RtrPZWv2
h0CNV2NTk+/uX3LyOqrwOXbKBC9CFlW6MSBmfCMI6rK0zLMh1I5Zq51NcXqdiD2s5s2I0LGCKBKA
rGBeMdbFKlSHIyCLQzBpnZdryv00mReyVC6rNsy8IK/3mQh+sPgOwd7ijOgJE8QDI4lN7cQHW3kt
teuuYFNp0g3FwZfemUGTyBgt9BJ+WiaOS1Lr1siiNFoRYPBSsk4W5Z3Qv9kcgfvQcOv4e0eXPEDO
QG2wUZm8qfXRj3RvXKSmeXAXYS2pbY2lqEW7jdCL4GwF85tsmQDfZkr9per2kYh3HVs1pqZVMP+w
JZrqMkUxoKzI8tqgxtpleXchZxafp7mJvI4VxZLs7dLyLPuCic2RR/aKetJLM0oeurnVjIujI2kq
ZzEmQyNpYN1E/Vkjxl2rVVtpvaS1eWlH+lWYFesE3AcuDW4jArqUr6ZyyHQDkzKkA0oCWtS9c8y6
ZVX8kqTWCuHqKnXWwvheq2LJaY2uGGbxeQVnY1HGEBZIf/Y5z9NvtZXq4NBscP1gQGkBSaa4Jl4G
JYBxxshmEwrqj9G5LG1O+wkwQ3lVYbNDqVZwJA5jccyLDkDKgNkfgmB5HcMQSFxq5EWeUg8eg4t6
RR9H36l+tp/1rTnl7tjrKGublVZyt6QchTnJnw1disDGR6Vkm5cDsjUkNxpjQ6cs2YaDucFrr4g9
5IL8rFDMaBdM1KV2twHX0hyLuOXZz9tHNIP6Pl683C55FjlmCz+qr8UQ3WT1pUWA2a7PUAF01Xwp
7OZcq/tzQWC2zpRSWIWKFjCzWCKL5MbUs/JhJGR1JwO+gYRBqOPFKA0K49WakivHGfcBv4LCxFkN
WXYbUIl4k2l2O+YvmDEneCdJfV7DysJNOx1sNbytdEgMJvsdz98+TbcFdgjGcEO55r+0WPJHIx/C
M7QI3N2GDy2plpQ9sUq7whbhcyjIGLfiL0VATzwfGHpO4TpkRKeTZgoBdW+Y6Z3gyjnhi64i1S0d
ngcjIl2PBoY7iwujva7Ecsfr6ars9E2UWx578WoBUQ3FdNAideL75YNBFhnvQ4v8apXUwdLeQTeY
iL9t1z7F8RSZHiGVWwZSuxTrcpjizxsp8XBxrkI/25SK+qij4ktGjdZkeZsZxQX06wHkjH7fqPWX
5bdknT6g7LiNYuUJe8XR6tsbRVNfW6W/H2DiuDUlgeswxWxh9pBr5yiX88CBGFxNlcabbKyOakqc
s56dWRH2RzCcqMbFrWY09yN6Pr341qQ8XhYtKCXOztVUcgfIJ60Zvzrd8NWurWPQqWs55xgLR2eD
K2SbR+X9WPgXRmfuuiKQG9w5GYeR3ARSpOr3AwkOHsFxZBLb5sTvYkg3VYb6NH08kyneXkTG2gpn
T1U6YhqDUk6rLKBDEc82Lutgw6Eg8qpx3EITfWr7qGbWN1Y7v9ZWJRV9NXCmn+AmtaSy6+l14J85
uf7V9sfzhHulHYN15iNop7PEixVrmdbOJi7ssyDPXCUrQSFhzMVzvp6gDcywTfDJTs0uL1WUufoK
vB8wCwbzrI4xLB7Dl6uweQ1b4wztzAp4x7PVKHeOb90FaY/PSHPzLGXmLsdvZnKOwgyuUEmrR2ig
fULnUsZkYCHiRH87n8eO6gazaZ4pQ0KszEh1bZjlztEFq5BOpbwL20RUtKUe1UHdOjA1hAAYNpSM
7IthY1nTDZmXe1owF3OYg4Dh9EClwiqzrpriKU0kzi5/NcDuEhYUh773bDM9AE4+C+fLQi1d5uRE
G6z19jUolHU359cRCeYRA8+iqCn+2tXIZ2TklyrZqFkOc8KkMvYHqqpAvZ4FU2az3xnsbkkAJClp
V8gZn2iAHRWpPDTtJe7628oMj03AYSV4HqgnV5CPNoGUR+TIq7gdHopex6eesnvMiZLclZPN/qDX
M+b84CJuFvFjpLxKHZMeumkacTMxJ8F0LrXRTFfosCcYDlOVviSBY3QH3zIp89Sk4IQDWWniNKTb
8RerS4jKtI2RWpy2kv+CgJDOX2B343yDJyulPZmXjrG10HRqyAQm9YfVxOJFG9rgpg5zgzeuRfI5
LOvsyVGbzMCV22avtY9XyqugjB6B2DjTLQYJvKRqME3VMURRvNfbkuGDEkx54vWOWWHYVNFOcbRJ
tMueMxzOYRODlRdLvUbf67f1s8oZkSovtFPds4g1V1Ca+Y1Cc7GflqNWEAzsWVn4BOEFo2yD3PVM
N6deemrXYTp2UsHA3Y4bRfWyqmsDkDadtVYLf9xYskYjkpi5Ga6RbF1IiW9bn2mTdSJUn/TKYb7c
ZSq6uFTMsABGBUfnuhrzdVhTJCNFNDDj2dlifADfUiT8CYUGapnV/jqHAIDwgA+X6qoXqr1SkCPd
ByCnWbrNLrgwo57mfacjqWX7m+pHI+sWnUed+uFK6F0jN0kfBYfZBse38qFIXfDChrtA6crDIBQC
S2IAtbeZZXHTRH2e3MVjmdxB4TLvUb4Mr4qpgcua1dpJOdzlSeRhi0EugY+Nk8Uw4hR0zdSM801l
pBRwooBI6874JGea6lYVekFvZt3KYsGwPKPnuMlBuZY3flqad3Y896wsU0+zVyvNQTnQmgTvQPaD
KTeNzAfmZ/D4krU+5yOsLxmZg0sagX5pGGXK0991FpHY6UibqSwI2VZjm4hIzeoKLxnZLD3DntJl
HR9MWFiRFt9qLcNHSgKAElT8DLDdxu6D5wi73oNWp1MAsj+J1NthMKNl1TPUrzSHNdNDfkrnGpre
C+SelBswyWC1oUDKFW8aJjQUby3A/+qG/gcBPr/rhn79kf34kJL39uf/niyTgo0EADeZjeNqIef/
0w01tL/obnP3Mch6a5P+b6XeO2WeJhDtgXqlT6UKC8rmnzQ/kaaetNUFmjCOvcy4GSgzu16mwO/b
6kjdsNvSQSkcJYQpFId1eQVUBUl1GbQOD1WajhkVTVAB2jsIM8hwoVrZfGnNVhrsJYXdAvgSSrUV
el6h6YnnlihhkbF0WlmefZ3oRVnoiIPpS8LK+9Uukpkegp8UX2z4rabbDUOulTzIhWINXhcUrc0O
ry93tl/bRk8FDgukou2UTBN/Sej3/b0mA1ptQVqh9ycQt46V14T84qzmGQ3R8VDThFFSwDjACXs2
KZEgsUYNNIU6Wy+LBD5MTDGHxTk8YDJXhmM6RDkpI3C82FDTKYbuos+oZk0QgMY+mGiuodGea1pA
5cRM8NluVTvy7FDqSIFyK4IqpllKwgzJSkzhTUkBcmobDwz1DmHXtvSEfDXiETSHznz2C5Szd6Bk
zFHFcaCT1+BGJpCJ8DyGCps9gO+q+qdpbMb6nk7xqHllPWYsVwNANFpiYSJiOnHYhDPPmqQ+Xcwp
vZBrZ/adpzHLxnLvj0UfHseI7hQYF3Sicb3STQXD/ibgLZCQHfOXaYguaeBlwIvsiMLWD8oMWpIu
KsHCVww2dwbdtbIOsltn0mJj4ovBFT4zA8Xv5Zf9K6kIE1uIs0hXDPxP0LDulcHPZLWd47B1+lWg
Z6D/XdhdQN8OaVVwPHCLvPKTF9HDrdiZ8AopssBZIY+PpV1HrzSDFXGLQjrfzpFVw2BA9XXvI3t/
zi0ZUzimFKwO6kaFfkqcnldphy0NOlKdHUkqUtkdcst8JASu1ncwF2V5BumSeNAmFJPvFbOB8KZz
0uvBZ7KEBr26Ro3DWi7DAhBRM0jtGjd3u29FPyyuue5elIPz2KpZ+Y3T9aWoS+uLGsQMPWWiG9eF
Xmcvwg7obxt6BxFGqF39yFEjqi/H2EgfS3VUb6uA2i/ndPR1DkRwDAJhYS0qNUgilekUNQ3+fDNE
yq2+6ExpXqbnU5RK4rUns30azLG8TgEsPgmjpicl2IJhTZCTscIKqG/sgSN6qwwQsPA5n4NmVTbL
3q/nZb73w1EF1MLZBzcZRWdmvs5GXazZnk3gpupdn7accjshD7JdIFqGqG8CfDFQOGggpcb4ypG4
Pp/AUayZvhseD0eyNmK1S25hSRWFh0YvpuoS1XJKTuJMrgEAq/LcKlIdb03rx8lZZUaWcx5FRH6s
bGTz9qZ3AJZcpKo2xmtd4np45D6Ih+8CYZwDnovA84u+z9KKcXOgyK9BvIAB4mmk9U/jw6TUDmc/
XxHxkikX8+g3s6cwtbIuHaW1JHOPoWJyMifha6JL2g2KL8ubXvbO1ThG9TcbhJnlholEiWuPrWj5
m6Li3oEpIjkSKj0vom57biYny/N1rfaauhaITEv8HkYsrpqhDVtApBrDVzVQxeOggVlYa5oOt0QM
pQGOBE63Be+liPLnDDtRfZYYQxHvkDoH2pqkKA6B2RJzVLjkaof9F11W9gi6oC+Ep3e4fA9VaVMT
gL5r5hayMLETP6whF/EVmJ+y3LR6Udfqbq7qab4lHr5VcKJVIj2v8zbj02lAbOOA6nvaau92uP8D
uRCgbGjPjsA4y6CWnenjRsJhTCSm1fm0kYiL9nIrVgnrLev25f/iOuRh2jaDABt1+sfrmIM2zhax
7u5MV+JbGQ7TN60O+5+ly3+aB7jogN6NBFHnaTi6gcURTgGhSJ7ohGZMOKkcEJBTZuk7lA3RxoE/
ftNISmkIac1x8nkofv/WfonpW666KGc0tncNYcfJIDIdSOrhG/JdwTDPw1ik078Cz7cGMRmvOzjP
KH51JjVF5VQU8CXCjFI1rIffv45TBc/yMixBRDl1AUujPPmI4UxbeD0ZagR58MVW4wAbScL52J7q
/e+vdKox01VcrgbvWDgWNL7T/AebdTMqNDqVbZA7dyYpnZu5mbRPIhJ+fT/0kZD1CoaP6L7eUOXv
apwcfVxPj853JeBXr3FEA4sy9w/MQ8s/fgqEaSKsN/jkmLic+vdndMUBMUU+aDS/OLcn7Xs4EAL6
+0/tX94Ps2o0T8zGQVSe5u2m0lRb0IJIIEjYLr3A4PDUgty5EgmQ5z9/R8j/uBcF7H7qxJMCkUO3
hGyOkpyC4VFRMQPMQRJ9ch/82zuiDtWM5R5YAgw+PtSlWelKZAyOC1kRyDnn1jY5T/qcOV9eNNVn
WuV/ue2kvsSgozdczloU2u+LXjkxAeQhdFwMZ91G1C3xl8qcrn//NS0v+v0aQowa0QHIt1kRuYhx
oveFx+AMBpEFbghLxm36MDmXi8erVvrurMjV7398OY4FWH0ckt1NlKYf3xQGcz0qG/DeaaxEX8bK
0M+V1BHnNZycC32ajE9i+n5dIlG5qjpzffJ7OcucfIjBPMQq0jM4mA59NVhAz0LQR5KorcH95Wjq
s0+u+OtdwhU1XWfDZ5nTrZMPNIjwNNMoBgopimIzQ3QBR29DQCaz+I/Xfy61LBqLwBYmx8ldbxp5
g4t7BA/WjHS0kmHY4HTo7iykVJtAi6N7qxn0+ZNn7d/eIDc/T4Gmc/W3oMJ3C1Ut04AVpLNc0oz7
rYLiZC3QqW6aMm1+KpX+0w3u10eABFFWd36qOnLik8/SClgAKXqxBPdBdx4p1lJnNv3uz+7JZSfR
kfdKIqwlT8JJUQCWm4mchQW+TvvwW1InytZBQbNuJ9CieCz8T1bG00fu7XqWIVXD5jlgAf74DMQw
yic7rnwY4TER6EadbLvImB57lhUEflbwWcD0rw8BtQFOLUdabNwIiD5eMOpmQtqQkbvagPIO8wml
twit5M4Q43BWO6CBFswZg/zff7D/el1WFXV5nwY2m4/Xbcdeq5H9sQUMmXGXLninPGUUlddm+zJp
an8LkKz+5KK/3jPoX5HCL2gayoLTusAA6G0pjeO4bVT3JBGkqv4NhNefJhhSFEBnx6i4SOlZPU/e
W0rtpZkEkLpSYeRjTsF31qBiGzsA+X7/Kf76vHElvhIaLlwM8ODHT7GP1XqqaoDNhao1XzlO11BO
5sbYmbRiP4tC/vXepDamEYKtQKXiOQ1EGWVQd5pEuFj46Vaks/SUxnoBudJsaWF8IsL+9asyJPZr
Eu5MQYKvdVLCxVYBol/J8VQOveotQSsrQgKcTz6/twXp/Ra3qO8WswPvCG2KuTCT3m+kwL3HNMwt
iJz+TFhOJwcmrt0kumkllSJ3kAPYfKZxb4WPCjJUWqoqkhVXV0JwxeB3B9MTfmhkwHxz1Vr9/uv9
1w9hKSlUPgOLwuzjqzM5aUJ2511bpaw8/DTqZpJwQX5/lV8fRWwSlkFIEAHlBHCdrKS4Qv3Q7jIw
A02iHIp5Kq4CgrRXmt2Ut5PVVo8RpNJPzES/vjVMGYugktuXbfVNLftupxgUC6P/nNhuw8e6Dc0J
O7eThp9sEsvy/OHr1fTFKoFHmCdM4NH4+AGC8VASZWywWE55/WISh6u4Ucp40otEVlWrGqmachFW
cWYcTDPS5Scf7S+PjKbzH5tazWCPIrXq5PqoA7IW2q5bM044dMFM28KotXE35hhYXTCA2fr3X+by
N568Y41HFKsERTR2gpO1p3N8POss8ySchUZ+bwDbml32jsDYzxrRF5/sj798jaQeSg4+uKMJ03rT
zL5/fkSJVhTUoulqLcRxx2eUAl35jzep5SqsqBTxLHe/5HinKBBxfOo4aZOk2eg5+AoT8LCnFULz
0CmV3yvf7D/57n49zBJ1j1abNY/KSFIjfvzy4P/7dW8wC0wcpEe5Nj5GUnsghPHCDps7M+u/GX7o
GVZ/hwG8++zqS/X58Yskrc4BbbGY25H8niyAbTu3gzalEPkVs14rwPdAwMSdl8zmeCWJPXrCCBlf
Vw1JTkojmh1ks6Eyvv/+djr5fqkfyaBfXgYVnVgKoY+fQaxBsiCxNkNQnyPPAirr0QsfPylW/+0q
WINZCCB5ImY+ea9pEkxzGSF3Ncdq8qIqJB5mJrHp9+9lOT+8+0ShC3Cq4JuEdkccLv/68b1EuRhY
iIi/c5DPIIyFz/mMeCWq13YOxnTXIjIqsG5gBtlMuKjLjcQGVD39/lWcPKDLq3AEjWpqSmoAntSP
rwJCUWmHc9l6OuE9N+wfaD0KXY5io9QImP/sXMrV2OFUqkmLSpkNbvnk3y2zkkZZkI+y9dqAYQSx
VhhKJKgZiEfWYMer37+3t2rx40dsMPp5s4c5OkveyXo3arNfRxo0alW3Fez1GmzSwZV1Yw3bHvlh
e4axxREr4ClyukO0DfyJEaOtIGlNcbgYtTNjLe2Yj8jnWvWJ2zX6pq1WlghAwsoCGj+CAqtMrpN8
QCAzhVpHZjxjo6cpFbW6jhOtdDbS12a0L3DgkuIR3JARP7+90/+aDP4HjL53X/ovPomL4r9lz/l/
b/5b+px/f++XePu9nxNC3WTCh22eTYGWlf12ivnbL2H85dBeotparArsC2xP//gltL84g0CNxKpp
L40alpp//BJvc0XwEjrNDu4uvKz/8398OCg2J//+3pNuve367+5SHN44cFjL8KYvk0rjpNGQ9gMh
FLDpPKSK+zg6VOCngrL4VpC87IIJZmmIrigG7jvfPqNFeYan61gCIDaScw2KDLJYwuJKTGqks7gg
n34ETC1INzkYHi6NGWIl3ie8YK14Unxt8oyoCNzeIJgg7tvnPhJepbpNguJ7bpoDIZRMJ2FDC6N6
FsZWiF1868SX6MHqckX80VRufHsNZrE4c0oyrbamfQb06bJloGJZyFe8MDyModttK2OdkVwSrP3W
A6cFoEBpN1Psuo2FLIgxBupNoLpr1UAIduUk16jEouLGj89JcKugSPirZRia0KHYiuQChZFj7NPb
9DZexav00g9eq3tdvamOpupiNOGnTspROh/STboxvyg+5iY3e7KnbXlLByVL3DuFuOLCIwmmiX6E
2k1+i8z3rkovCuWB4YNr2rMbML7DpFZ4M8Sg8ljFOONsxm5eo4xbBHE4VwYYWPNqn44H0Hw72V0X
yjbsNlWHK0Vz0zz1GqTP2rZZ5a3wxtDrHqcX5Ul5ml7Ut3+qb/9cfobP7evPn+GzeGlfxcs//+lf
42dmw1vjpX81XkzWJJcAOtav6YLMD3/aONsqOQgsB4aD4hFtFxFdrn6WlrgxUfdsVBqAovhaCZcE
74zj9GP6bOhkJwDJuiMg8mZU9xC4mam6xFrsQ7K6stUQbJ2awJLLBEayuRlCOFRAPi9rbG3zJUYM
XVzzd1nalp8QfLPi0q53FiMWErmw2wl+5KRbKWvCwL6Ont07dCtcffLms4rf5p/J7eiN5I04rvPU
e8alW6/5c/ZzYazRo1pP26zexSVjv0uT7BRYDDq46c6zLE+OG0SD0xXvM0QYhNKmXeFuGFzjbroK
oU9tnOYqQ++fn41il5/7+qrchR3KxYZIjfQmUF6C5jKTB7FPu02w5deL8GEcb0b9ieD7K6luYuWR
WzUwWOQNy0NSvBIDGwhzQXsqNqMSrALYddmivu330FPw5EbGeY1CXx+vwm6n91vye2wSzBXIWLpX
mBtyMqvjGKoe6EaXiLWt6R91/1geEFONGwRv7cG+fjJpzjraygg9BxflWRiug4Ln25vEXaNc/S/u
zqU5cSzL41+F6M10RwxZIMDAojvCCPzC2KRxOqty4xCgBIGQsB5g6JiI2cyHmPWsajG7Wc4uv8l8
kvldCTm5Aj91q9JVjo6OxLiOru7j3PP4n//xqSKcicC+R+OWLvnA5dfxtXXRaR41a/ZZ7evR3X3T
zV8sjU6+UbEahGLrulOmJvOIgh4KCxdl3b8o0OCOpGSrXjoHXGlf5y8X4xYStVUL0ht/1boH+i+K
VrTz6YzeM59rY9G6qlXOny8hhjfuwRvCQglpS+lYAzYOgzaEbHSHpJjkzqKfnAUR7Dp/Uh+3bWqv
ilYfDBjA7jNvQkOvcwcU+Xx6XseDvSV/ytjqNA7tFgzsWXgEtRtoqe+uZndfp7Uy4XF9Zt+3qpgj
V2sshvE8bML4PK+hYC618tnEL5w4Q8ttU79BIe1CBxYl4MN6kS2lB7XhJWAGhsaK0ozqFEQyXJ0F
vVj9Mr1d6eOqWV/mPwcT6s1oUHG6KrVn9ZbgWayNrsfFz+VahTc9dgpHU+fGKdwU7NZ80V5d1Axt
QuyZFl80l9DWZ0u7XRLFB7UWvnrDOQrtbmF1DQ6gTJuE0XnYqX5eog+LDffj7COgRP63EqUP4h/O
ZdjxO9Gv+V38DWRE/BtdtRYKDcxS/L+Kr/um27HudX95imJct9efV8B1aR5B+pnMXRNiYjBp3bvy
ReVWL676bPuS1czfgz2dkZ++qKyottWoVW2Nyk0r5EzdHTQCqqbyQDvsAiU16yYGIKTf+mh0Oprn
cQydRhVu9EnQgAeLGnfKv1Zn0HGP56de5dOsdQtjGv2aiR9P1tBEVW4PfqaUzyfPTyKYWXWIoQGd
FcjUEXPThwaAJzfBsa7rml4LIffx6scuZQFhg8x2ff6zvTw4spsOELXqHAh9o24cnE/6IXXoU18v
A/lzLw5GNy7XI1054KzBYqzSfnN8tL6YUyVdhpxJv9d+drwyVCWg/Bd5Mrv3LavG2QG7UNPWrdVU
68IRyecJnIgGwaqWc1bh0FoBnSXuW/My6P6gcqRV1y26YMA0N/86qtj6fIKKJa4yCV1K95bNqQYR
zLTPxf7LxCYnIdp5lEGvgP1pQo/fnQVe6zYEMgi2cb3+WHDJy48W+qhO/xKK2MNy8dR3Dlp5e94W
KGR4/pqlvE2LR6+1XH5djs5r/mfaiRzT5HhKH4Xx0aTezZegXR4Xy5C3j1AUK+ujVXHozkW1xr21
Jm5fz8Nl5YMnr1/O7nvF0X2DgtDWVCu3Cs4dPeGrZBHmlGsvF2uobY7D/P2XSnFxMZ0Uz8F7XtLb
64YK7KHmlM9H5cux8wYr9Y/GeVKmxT0G2U+JRbdjgR67mJ65XtgfWn7gWYNg2wrd/NcPdihJTJEI
L0WB7YeaXSIWRJ1LBBMIzm7boKUPJGeodqwQEiSZJ6hREhtU+0CgihgS0H3cnmR03diufMr+xKeU
HVHsT7RZqV4AKQ5dO0zpslNGoSalefTT1u9u6+vG3QzOb7s+8VA14emiZh+B3z9fV4ufK8Gs65VN
hw4TLfqmdAjJlmFd9NuV2QHkvZT3r2eX+fzBmbsoXxDMaNeW0xtrPr6A+e3T4p7Oc8Fd9cwmQLDw
/JPilJIWR+uvCqMzr1y4csvwLdNrzdHLs8pwRgqMXtOzBqVhB/SoLTZ8CDRtGyA9zTP7dOQ5MOeL
hS8AU1rxE80/wuNK5c65qODnndHZJNDhUCid0rvjtgHiPrwJpnc0AdTs+y+F1S1IaWor6I2cr0GI
etCf+gYcuu4ljd+xLOYHVPNY95Q8wuaw8vzZ2ai+XBw5ler4slSsjk/KEx+gACQHGJvBqHYKDsym
DxogVopLe6NCxR1Ux24grIdiMw9Vy0UwCStH4HXgc/IiEOz4DtA7HYEqJwWn+vluhhpcwc2gT8pc
ZbOaTVFihcaeVF92vVH1tDS5n4neGdPjauj15hpqb0FT2AHs9i3P5W9wac+mM3/0EWrx0+DOxe5F
rZJX0G/d6XF9MWvZ7up0SaOh28L4bEX1SnXa9pfTNjRKNHqh6d8MUHlwKlos3BYcvH+3UatA3Gzd
NeYrjK3J7fhmNVrwB/S0LHPd1GlnQxMUv18ZVY8cLeyy9L/cz9et5Zw+UbWfwQQeres0gSk7p2v7
2McWyld71VldJ46uH8DPWuedyqB74C47h1RrQalU2HXuVs4vc0qXsRkX1QCCDuBzA7+0rjQnFUzU
YnlOuxjNmd6UBKjIdm4vZvPpKV1bvaN7p/DlHl6cT6LaAxx74eT+djK5vJt2Snn3rHI7McsLulbT
C7lYPqpOAH7ktfUUsESltwBJxAYeeFPf7mLbVE780DqbLOi7TWUeOO9FvknFFHSEi9XRtEglCDWf
Q/YBPaaq1JcwrOkR9HHzNjy6l/ZtFcCchtvj31XO7z1tdloqr8B2FSibqt75ZCSD0WWZtmCN0XRM
cUJ9+TNR72ocyHpVWOCPpnCLZFkg13zS6z/sh7lO6HP9oG2sYHU6/Ptfvv93G1xwhU4SME7RQJMw
W8wrFWvcCt8UIGLCq69WiH7ViXkljFOVD/SxgBCQ5tIiHCAiShuNq/EVYuAj5FgzQsBEr9C6O+SD
pBpIA5DngL2TEGMV1b4dCctTJ7HMAzVt3kEYVFphhqwmt1QtlejJiEZrVcai8VNl3KtTJJCnJ+bJ
AuASYNMpHU/HNBVYF6EoG8HOti6wyyo0o/2jhZQ221zcuK1omT+Gpre6Mv0QyGQy9+LbLvi+4Bqi
YbEXXvtHTwvabLDr1dz8+18GwEQDMQI6Pkpw9CJXpmQhRCOKRvKUANtgwOEQyfkSkSigauS8CvXo
hz1puw790OLvD/j+gNC/CBRFP8SkeeLWFD02CU+/XzybT//NU6+wdf5EMjPTJGjwkIC0IWBLAif6
keagWv9Av0aIRSDejX4I1r2zKTiIhxTHAh925iv2gVb6UBd4nJJIzW2vP7UJH7ACSTfV391rAwbM
uPKlOi9XAn4HBinZ3dtvX6crkOBpFejR6Cd+4Dva/eCnMs4BJ5z0KPlh2PSiH1kD1KsfyInDKy24
asVPfEG+oykQ2ZVM578Es7bY+gBw4hnA79raBVBrwxQJ7q/+7nSfYEDK9OoUFOPqiR+xrlsvjef1
IV7w6kbxv7t1F0SW2V4e04qrLcaYxSsvzQEp3w+4n+QLwXyKn/i2fUdbX9OyakCtjE1agIEKotM9
U8Au4Le45mBDox+yUe/r7iN1nHEbVOofSIMTAsEmT95x6yQUqfOjohWE8fcZel9TIMIzmQ5C+YBe
emX0v6BR3Xp1uHNhpiXXSJFi/PPuVl9k8jO9ex7TR8P0odgl2ePSHBThrwMTTSJ3Y/29Qg++QFM8
+BP62LKHkSdhmf4+X+KxP0hs6N3vN/azcFLBzRFek/5UuBbx02NbWnz+h+RpRFb+1pci17z1Ufpb
f+ePNy8fDWvzrO1fSa8qDSz5JvnliWV6hjcg3Rb5WZu3ujBm+C+64RhDyR0vcXl/H+SO7/SwV56S
egw1tpNO7IvbP6vgjnlvDdxEThQ9EKZ7VrE9Az8012WePDMHHiHXse5Ck4OciI62gOhRmfVJnxwr
MIe5XmAEpp+Ii6QLWzyrdB0BnmHnDmcmAW1pWTUACpy8R5/AYF60tLrhWf2+aUhTQ6W2KEQDCPWM
/H0b+MEZ3j2AspP7+u83wxHzS1QIZz85EtuH6olD+WPOZMMYe2zIZDKjXc698ujUvnTlVnQJlfac
yI9klXpsrA22M8xwiaxovMIazir61EvtMlHFkFmo7xmmnciJxipCfJnFesZdIiUSKqyqrELPXG+Y
mgJRA5BVbPuR9knR7bA3YPYizXBu9g1HVpkAerMP9xKcWCIlmtoDBZrykZYHGaegZ4RDK3foGf0U
B7AoqMi6bI8wC2cc8uZCEmPOtWaWt3MvCQ8p69A/m36QaxjONBEl1jEqQ8gq+RGCkYyT8gw4MaP0
FyWeMz7jOnT6uVNf2GCSyt8kWxQop2dSORnH/8+rVq91ddNq/ltObB7TI1OfZtbG4aTxSInanhqw
+loZfHmyvx7TYj/O/jg4oIFKGTeCiqca+Su6UPzO1si+d9/ykyTTqCWWT/ajHv9+ox7EmQaMQDGq
9Kcb1yVtZfEAh8O/Y2HJf+cOsDSf+Zv34EYdfk3b25Sjpzfj5pVfaK4dOjTlGQQpM55K+p1N/kq5
fupuorgw20hbIUAFM5ERXdH0CdpRMa8b5oXrBeO9jkzkiaeupNfJPgwB/Bh2ah5wkDJORM8N94+Z
4i2R/ZEvu9eN+VKcBHnE0FJQkk0lZYX0i4AAiXx4lmd0ScmO3PRT9iiu1FPC78nVl7qR7BkjtRGB
5VMUCjkFmH76HZBRecpoeumDGobNGdrjcIsGoNwaFJijmDUSF6IqUp69N7xXh/bFczcwZvJSiZpL
OlVRr0M0nPIZSm1VPMwYjT2zn0gSJ49QO1XYbAdqrWkwSr9BFQ96cPpzF2YwNr0ds4JSKyhimMUS
hUiivK5SSka15yqO127fffT7xAL2HZyX3Flb++GPcCfFQSAMJ2PmGslyxOo5+bRncV54PTVMbxbK
kUNRH/PoAXqh2J5ru/Sq2me6ijq7rOJ1d+D6ub+2TdO2nNHf9j2GBr+ZHxNdXsJm7RAtI8K67zmV
Hftga3u9cLZ0153ula3gHY6siZXMRKRZVMg0h4SivwdAc+5XQq0Dz3XM1GXwZCzxhbNz5JnOYJwT
0Npd+QpmfyM/uvXFYovA8YPVljtPu161p+6XF77ScWjMthdl98Z//SY6MQ1vuNlFcfB70HQdw05+
h7aOj93Gsks+vl13tC1iyECoEkmR4NJTN8YLp0cfe2C5Z4a/eR35AQrm/8Jc5nTDNodpK4lbL3nY
2+flwgrNREo0J9WnLu8XzsmN4YRGEMpyFcR0LozQk6WqOLNigr+YRjp3BIYoeYG3T2/XCgaGxUHd
FxcRBAdZb5euMQ8NTKRlDjIdx5TvXEEom/0BtiHPeb2SXSqXlD82bHvvvOy6m6/XMHF67cS0Tcf4
19yhPzAdHyBmpGyuxYmlDmNo5PTQGUtzhhuQ/e2u3amZmjVNhSlxDchTHq0g/sq6wtfhwrClJYYt
IbvYzyyv5UcTfhQGoaj/iUcq1AxeSfLx7Ydrx8ikLju7VN225nPTCx4swkSkGHcFpStApYIGjbgm
zCE7/u/r96qUoMU4AV+euwwDOiY4o30HhIfyZJgR4FOkSKiMF56M8bHJ/HGOT5wEzurqbI9fvCMg
iO1ftQhsPMQOpWcl3yS/fApC0MBCX5vJVEbbVIEC1V2UTe4qFVQTGJj4ODy2ZEQlR6b71HhbNn6W
vTCGrpcIE4OuKrAzMfoCc8aduC1YhV4+cZ2hiMNsy+UgJR/fPhkXTLBnjEJpxHDhZpfcxZuayWJF
xcnTq7dvdz6xZxWiDkA9EQhN9vtbUQdyTPxdxLttcr1yiEvBtjl0OD2etLoKnM4o2iuPVXC3Pr1l
nj/wKKiRFUremIqcf8P1mdjopj4xvbU5chdwYCfDja/r5NPbDyiDN1JgkN0sQPg9rPtCX6MR2iMR
8UgGKIZbUmChNk1nZnhS9lj0nci6hKce0yCzz4i+6VnFtnzsFXkSVHiH+tocjFNiFcwtXbrSk6DC
jjoyPNfcZzA9Gfl+4T47Ahk0kIwDAeHNum7HtB0lW2BIF3hdgV9/TPmb45urZIjiWDx/az2vgo6J
wRqOLFbFPIDelGdXUNZlnV3dcwn5SKqBVivZ5Z6E+GGeNAmU4mWXezrYUQ6AmBXIDQxbHm1RwSyc
mV5qg0Gzl32wZ3jmHWMl9/CJOBCybodzg9Z08m4QvOCZxVrBOEybJtCRZpfcs92FMU0PWcEcn1vo
9YCQSGCmQJ+iMCvzhIT35qzvht4okSW0TxHqs8yiO649ZE4SQZFcFVmNDtHnFMi7ouCIdIRulwYr
eJuzzu8jCdGiIKLOLNv1loasK1RczSREUlYPTPnZR9sFsRGODBlbqwL0f+Vyy8kHj8q67AMWJ9pM
CxZFcVnXrRdpTY/YUSJLnA2oKZKPbzfce/MUMjwi/sw8YIKOfbJAyfii4SpJ5y7J+Eno3ajcLPN4
l1awjmEI8pAVHOhPUwG+l4xLECnJY96+cpvAYps44tCV3cZdqFj4atfrBuNqwL7TYVJIBhst45NI
jBfa22hkLihz5MkbWoVX0zO9NFhaRdaLFI8ZZZdT2HHYu9UoZoBeHWOwJxEoeKWTBXj7bmm7vruQ
ZpsYd5n27dlFf/sPof73uWaU8ZNog6Aa5lRoWEXLkOce9+NCa3BofSdy+RNF1r6Oxtx2IieWzL04
xgoU2yEas29YE1mwAhPz0KPJp3w/K7AuKRcY2cbQ9Mfb86DCqemsDBFOksSqGDCdK+W5LSm48Bte
6JjW9lhLCsaqG/gEQ3nNVLhfPc8SwJepZGeruN444HIUVIVvRP5jlGuL/+sdXm1PcbGgYOVOiWbv
4I6KKlLaSJaXjtaJyfDffuWcGXN5+9JZLbvU9sqDdD+tzminkV10DBFvu14KaaEiDx9DuffIVrAx
2pRMTse7U6LgXJ8brp9MrLg2uMiTj2/fGNg5hrtzRCoKbGLsypGbwuHTOUbFkO2htZArrGlkokSw
sUphFWkCkV3whTlPuc6iR1hWR6lLGpY45j5jLyLGzy5/umOq0EhNwcBhcwD6gSMm7een4ewv9GZ6
uGDGHLWRDDPyk4oKdsf12LDSsRVNcIJknedrY2LtzjQ9EVSItpay3tdUWBjXoTcVZmFazWkqNNKn
dd/cMx0qgpo3lhkAMUjmNXahFai6S0qO3EXuNAA1Oc/9lGsFrucG4eZkbj+OppUFBVtm88A2YC9/
bHk8Mvmnte+h9LFTYEP05sC77dU+fUO1jQrbp2MNh7j2LZpebE9aTO/w+DlDi7yoiH0za72xNaWK
x2HWHv4Zo0a3H0otHsU8z/rIzyfyCE0bK4MF8iz7//79P/2p+HTsraBmYQQnRp8IaLJqkj6kZu2g
JNreZlYwFgTl+XNRapsIE1u/CqMTrX+SX73dhuiZOAXTZLv7PzUtw13hL1m5j6EzNORIBxSrUaO+
rC/VdKdDlwm8Nqa4kZaMG6JrDIVfChavbYTg2SVwQrEAjIpOSdnnrWvkbSs/IO+f9/0wkReZdvEz
FKw94erRHskKdNC5MQ9AFu8R/uzF9eMCS6Jy98+I2BrBCST75cm6vP1YHwr7XRKq4EDR7MPHJJHE
ig7wWdVBA3NECqqpMJ8a3Oe448noxMlUYeHoY2O4LVNFBuLKnId9m2JYqq6o4szpwvuSHqJA0TfN
mTvACOAxzz9PgYIkkmV6rkw78zwPxPNXsk4Zoic706I1dNY9+MDQFREGOA9zlEgW++fJQuQX2jG6
MTdzN6Y3lK5zOCcyv0FzYgEnkIu3DhQEilqj1Vwy6VR41a07sNMues/eU5LzPFL/+W3S8qwgFX9S
kb5qBWPLncvquqrgdF5z7I+J/cqSVdQ+HWOkSsq1pmCvHZMKka6B5xNSzy/ZntosFWgC/dv/BGZu
+C+nC/qJS6cOXszsx65tOitpKvbQdoSvzhqfW/20VUD33eyjxZFwg7F0uZC9VCDX6qdmQUW5dgc/
a2T41CwkI4wMbBXXCOA5N5B9qqKSjDwe41KyOooqqrhwRFNCFZziDhfpIA3oUnAkOlSgUmkkcxrS
ZiFZxLebtbHkNOioqOKa67hroX+hF02GGe01FbjzCwsTX5Kq4sqIpMr3Bd1Xkse8fY5jNUybdN9P
17QqUBRX334NnXSzDxUw5is8kzTthQIztmeuBmPTttPh7mf95Ofvuw0r0Q5DlaYCJU1cx0xh/jQV
KOme4OI1cucmKdRkr4mDQlPf5OPbt16PcFoq66Sp4BbtQYgi2UAQ4WQf7bUre2maaFqQ1Q/pffsv
N3ftzr79GpUadb1v/+0MLJnFC1bv7A+CiNBK5csAFimQazjrtILWVMRiP412DrgKZARxgikQhtyR
4UtmET2psk8GXN5WyqanRX12uS3iMPD0SSYBLdCzC/6y44NoKtIPX6xZ3+gvZY2hgi421qG751sF
yptefkSol5YUJoXNLfssH/ZXMnSoSsYQ6AX9KKrAFFHUz/tTPy4OG1Ed/gkDsXt5HSvPl13/wJVI
6N2zrsb2K4jr+zdhDjj0wr7sKSs4SXAaUM4e3ZUNw+unmc9UPGEUWrYcS1cBSRCjhZTAT0YYeRsK
rEoRSYKonmJ8SbQKyJhurCj42JdDVpHg11O7Q4Xb3HRn3JJywwUV91kid3+cWAWeiU4d6QYgKmqB
oKwY0j8jlA3KXQ7U10esTgxcfmkzq0hPn7GPU+tHt9DkMW/3NKBWEvZT2ttXkUkQNRm+cJKCZJjR
0VaRPOhSrxy4giZFNlVVNHWIuaDaVhDEdEQX5sKSNYgK8Ev8lPNwIAcuNBWlGTBWOdbQGEaXwbXb
hzJ3ewU00Xo2q3sm0FPx/OjsSygr91CWaSoYG+KJurEop6cDjqgLEZnBWCvsgO9UxFobImTnj3M3
ljey9ip5WN2zT+Cn3pNPUOBBN6hSTQX6NRVsPzqMPOBtkymIgh4q4ng9Q7aKNNG5OOs+BUoZ5FrQ
aeMmynFYTUWMMN6dmDDB+NuvtjlbJSMWs1JRE2fiBToGT5DLFHGSVOQf4xeIb4HcX2Pair9tvwRd
59+z5b+PTvr3dQK2XYbWNrOYQpYmQYv2p6wl28dzr6LAmcqLr66dUA9v7+cDCizpBFanf3uxXIOa
7/k08L4V/n3YuWJa/qz7mQj8dzUqNwD8QU39Dr2RGJGcOlcBvm1QrJFi7VBRTtvwjLUc/lIR4tYp
IZAigSoS0LrgJ0+FWlVUwrQGeEwydaCKxoYbimpybSkghYrA5XFIIaUcaXmy28ALoUs9srog8KWl
K6pgjRLFMARxJCOiqIKVu2ummZAVZM0/eWF6sJqKHXxDxm5Nc0tp4ejckGjxx5zdH6em9zUGyaq0
t9/mN4tEHpsuTo400TUFober0E9n1FTEQK6//S8pqpV07uhX9X73xb4OLr/vvtjeRb+Vcbqvdcyf
7y33NZB5Z2/5zGJvchkDm3YK//h/AAAA//8=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0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0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3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9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445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43859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5777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953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64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491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72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066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87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659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62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97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47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442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04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8E462-0492-4116-B28B-8EF38B25FEAF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A2AC3-DF30-413E-94D0-BE8C346DE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294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4/relationships/chartEx" Target="../charts/chartEx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7.xml"/><Relationship Id="rId5" Type="http://schemas.openxmlformats.org/officeDocument/2006/relationships/chart" Target="../charts/chart6.xml"/><Relationship Id="rId4" Type="http://schemas.openxmlformats.org/officeDocument/2006/relationships/image" Target="../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go of a hiker&#10;&#10;Description automatically generated">
            <a:extLst>
              <a:ext uri="{FF2B5EF4-FFF2-40B4-BE49-F238E27FC236}">
                <a16:creationId xmlns:a16="http://schemas.microsoft.com/office/drawing/2014/main" id="{8C5DF521-B318-16A8-5076-7EE5BEBFE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8735" y="124402"/>
            <a:ext cx="2743201" cy="27432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DB203A-4331-C4E4-246E-577C6BEFFCE6}"/>
              </a:ext>
            </a:extLst>
          </p:cNvPr>
          <p:cNvSpPr txBox="1"/>
          <p:nvPr/>
        </p:nvSpPr>
        <p:spPr>
          <a:xfrm>
            <a:off x="2146041" y="3447661"/>
            <a:ext cx="2500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/>
              <a:t>Tabla</a:t>
            </a:r>
            <a:r>
              <a:rPr lang="en-US" u="sng" dirty="0"/>
              <a:t> de </a:t>
            </a:r>
            <a:r>
              <a:rPr lang="en-US" u="sng" dirty="0" err="1"/>
              <a:t>venta</a:t>
            </a:r>
            <a:r>
              <a:rPr lang="en-US" u="sng" dirty="0"/>
              <a:t> y </a:t>
            </a:r>
            <a:r>
              <a:rPr lang="en-US" u="sng" dirty="0" err="1"/>
              <a:t>utilidad</a:t>
            </a:r>
            <a:endParaRPr lang="en-US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644FE0-08D9-0C57-8839-A753906E7BDB}"/>
              </a:ext>
            </a:extLst>
          </p:cNvPr>
          <p:cNvSpPr txBox="1"/>
          <p:nvPr/>
        </p:nvSpPr>
        <p:spPr>
          <a:xfrm>
            <a:off x="6839339" y="3582955"/>
            <a:ext cx="2500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/>
              <a:t>Muestras</a:t>
            </a:r>
            <a:r>
              <a:rPr lang="en-US" u="sng" dirty="0"/>
              <a:t> </a:t>
            </a:r>
            <a:r>
              <a:rPr lang="en-US" u="sng" dirty="0" err="1"/>
              <a:t>Geograficas</a:t>
            </a:r>
            <a:endParaRPr lang="en-US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449A0F-D0D6-96A7-5F4F-4A773E320B30}"/>
              </a:ext>
            </a:extLst>
          </p:cNvPr>
          <p:cNvSpPr txBox="1"/>
          <p:nvPr/>
        </p:nvSpPr>
        <p:spPr>
          <a:xfrm>
            <a:off x="4338735" y="4661413"/>
            <a:ext cx="2500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/>
              <a:t>Tabla</a:t>
            </a:r>
            <a:r>
              <a:rPr lang="en-US" u="sng" dirty="0"/>
              <a:t> </a:t>
            </a:r>
            <a:r>
              <a:rPr lang="en-US" u="sng" dirty="0" err="1"/>
              <a:t>En</a:t>
            </a:r>
            <a:r>
              <a:rPr lang="en-US" u="sng" dirty="0"/>
              <a:t> </a:t>
            </a:r>
            <a:r>
              <a:rPr lang="en-US" u="sng" dirty="0" err="1"/>
              <a:t>Estados</a:t>
            </a:r>
            <a:r>
              <a:rPr lang="en-US" u="sng" dirty="0"/>
              <a:t> Unidos</a:t>
            </a:r>
          </a:p>
        </p:txBody>
      </p:sp>
    </p:spTree>
    <p:extLst>
      <p:ext uri="{BB962C8B-B14F-4D97-AF65-F5344CB8AC3E}">
        <p14:creationId xmlns:p14="http://schemas.microsoft.com/office/powerpoint/2010/main" val="146506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go of a hiker&#10;&#10;Description automatically generated">
            <a:extLst>
              <a:ext uri="{FF2B5EF4-FFF2-40B4-BE49-F238E27FC236}">
                <a16:creationId xmlns:a16="http://schemas.microsoft.com/office/drawing/2014/main" id="{8C5DF521-B318-16A8-5076-7EE5BEBFE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18"/>
            <a:ext cx="2114550" cy="211455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F39BEF-F74A-50EA-C23E-83059F23FCEC}"/>
              </a:ext>
            </a:extLst>
          </p:cNvPr>
          <p:cNvSpPr/>
          <p:nvPr/>
        </p:nvSpPr>
        <p:spPr>
          <a:xfrm>
            <a:off x="71146" y="2360645"/>
            <a:ext cx="2043404" cy="121297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2010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70BE9EE-3613-90CF-7ED7-B664ECDF4F0A}"/>
              </a:ext>
            </a:extLst>
          </p:cNvPr>
          <p:cNvSpPr/>
          <p:nvPr/>
        </p:nvSpPr>
        <p:spPr>
          <a:xfrm>
            <a:off x="71146" y="3819719"/>
            <a:ext cx="2043404" cy="121297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Hex Nut 1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F3B6A47-3A13-E04D-5E48-AFDA17C89608}"/>
              </a:ext>
            </a:extLst>
          </p:cNvPr>
          <p:cNvSpPr/>
          <p:nvPr/>
        </p:nvSpPr>
        <p:spPr>
          <a:xfrm>
            <a:off x="71146" y="5200262"/>
            <a:ext cx="2043404" cy="121297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1BC7DCE-AEB9-364C-1AB7-DD0855CFD642}"/>
              </a:ext>
            </a:extLst>
          </p:cNvPr>
          <p:cNvSpPr/>
          <p:nvPr/>
        </p:nvSpPr>
        <p:spPr>
          <a:xfrm>
            <a:off x="71146" y="2360645"/>
            <a:ext cx="2043404" cy="578498"/>
          </a:xfrm>
          <a:prstGeom prst="roundRect">
            <a:avLst>
              <a:gd name="adj" fmla="val 37635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en-US" dirty="0">
                <a:solidFill>
                  <a:schemeClr val="bg1"/>
                </a:solidFill>
                <a:latin typeface="inherit"/>
              </a:rPr>
              <a:t>A</a:t>
            </a:r>
            <a:r>
              <a:rPr kumimoji="0" lang="es-E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ño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1E57659-FD25-F1BB-0331-C003FFB7E302}"/>
              </a:ext>
            </a:extLst>
          </p:cNvPr>
          <p:cNvSpPr/>
          <p:nvPr/>
        </p:nvSpPr>
        <p:spPr>
          <a:xfrm>
            <a:off x="71146" y="3813497"/>
            <a:ext cx="2043404" cy="578498"/>
          </a:xfrm>
          <a:prstGeom prst="roundRect">
            <a:avLst>
              <a:gd name="adj" fmla="val 37635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Producto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A900BE9-A796-3FE1-E446-C667C08F39FB}"/>
              </a:ext>
            </a:extLst>
          </p:cNvPr>
          <p:cNvSpPr/>
          <p:nvPr/>
        </p:nvSpPr>
        <p:spPr>
          <a:xfrm>
            <a:off x="71146" y="5209591"/>
            <a:ext cx="2043404" cy="578498"/>
          </a:xfrm>
          <a:prstGeom prst="roundRect">
            <a:avLst>
              <a:gd name="adj" fmla="val 37635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Categoria</a:t>
            </a: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9DAA8A8-B948-3BB2-2D9F-61F6D2631FA2}"/>
              </a:ext>
            </a:extLst>
          </p:cNvPr>
          <p:cNvSpPr/>
          <p:nvPr/>
        </p:nvSpPr>
        <p:spPr>
          <a:xfrm>
            <a:off x="1810139" y="3147913"/>
            <a:ext cx="205274" cy="139959"/>
          </a:xfrm>
          <a:prstGeom prst="downArrow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89C1C19F-A838-084F-8958-8444EE49DD69}"/>
              </a:ext>
            </a:extLst>
          </p:cNvPr>
          <p:cNvSpPr/>
          <p:nvPr/>
        </p:nvSpPr>
        <p:spPr>
          <a:xfrm>
            <a:off x="1825301" y="6030685"/>
            <a:ext cx="205274" cy="139959"/>
          </a:xfrm>
          <a:prstGeom prst="downArrow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51066C32-2F6B-8FC6-AACE-A96CB5160AD5}"/>
              </a:ext>
            </a:extLst>
          </p:cNvPr>
          <p:cNvSpPr/>
          <p:nvPr/>
        </p:nvSpPr>
        <p:spPr>
          <a:xfrm>
            <a:off x="1810139" y="4619428"/>
            <a:ext cx="205274" cy="139959"/>
          </a:xfrm>
          <a:prstGeom prst="downArrow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90B157F6-D50C-898E-B973-B74C065E1F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2975721"/>
              </p:ext>
            </p:extLst>
          </p:nvPr>
        </p:nvGraphicFramePr>
        <p:xfrm>
          <a:off x="2274596" y="0"/>
          <a:ext cx="5622213" cy="20247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17D1D86-DB17-8D9F-5758-09BCB2F9504E}"/>
              </a:ext>
            </a:extLst>
          </p:cNvPr>
          <p:cNvSpPr/>
          <p:nvPr/>
        </p:nvSpPr>
        <p:spPr>
          <a:xfrm>
            <a:off x="2274596" y="2124270"/>
            <a:ext cx="2773265" cy="329682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Variacion </a:t>
            </a:r>
            <a:r>
              <a:rPr lang="en-US" dirty="0" err="1">
                <a:solidFill>
                  <a:schemeClr val="tx1"/>
                </a:solidFill>
              </a:rPr>
              <a:t>venta</a:t>
            </a:r>
            <a:r>
              <a:rPr lang="en-US" dirty="0">
                <a:solidFill>
                  <a:schemeClr val="tx1"/>
                </a:solidFill>
              </a:rPr>
              <a:t>: 1.1%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6D3A685-200C-E501-DCB0-783C15CE66C2}"/>
              </a:ext>
            </a:extLst>
          </p:cNvPr>
          <p:cNvSpPr/>
          <p:nvPr/>
        </p:nvSpPr>
        <p:spPr>
          <a:xfrm>
            <a:off x="8657771" y="2133986"/>
            <a:ext cx="2773265" cy="329682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Variacion COGS: 1.1%</a:t>
            </a:r>
          </a:p>
        </p:txBody>
      </p:sp>
      <p:graphicFrame>
        <p:nvGraphicFramePr>
          <p:cNvPr id="30" name="Chart 29">
            <a:extLst>
              <a:ext uri="{FF2B5EF4-FFF2-40B4-BE49-F238E27FC236}">
                <a16:creationId xmlns:a16="http://schemas.microsoft.com/office/drawing/2014/main" id="{2F66CACE-031F-D98E-F15D-E223E5AA06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1705269"/>
              </p:ext>
            </p:extLst>
          </p:nvPr>
        </p:nvGraphicFramePr>
        <p:xfrm>
          <a:off x="7896809" y="9718"/>
          <a:ext cx="4295191" cy="2114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E2423BD-8B8F-BA40-1D60-DB43D38E6D1F}"/>
              </a:ext>
            </a:extLst>
          </p:cNvPr>
          <p:cNvSpPr/>
          <p:nvPr/>
        </p:nvSpPr>
        <p:spPr>
          <a:xfrm>
            <a:off x="5275944" y="2124268"/>
            <a:ext cx="2773265" cy="329682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Variacion </a:t>
            </a:r>
            <a:r>
              <a:rPr lang="en-US" dirty="0" err="1">
                <a:solidFill>
                  <a:schemeClr val="tx1"/>
                </a:solidFill>
              </a:rPr>
              <a:t>Utilidad</a:t>
            </a:r>
            <a:r>
              <a:rPr lang="en-US" dirty="0">
                <a:solidFill>
                  <a:schemeClr val="tx1"/>
                </a:solidFill>
              </a:rPr>
              <a:t>: 1.1%</a:t>
            </a:r>
          </a:p>
        </p:txBody>
      </p:sp>
      <p:graphicFrame>
        <p:nvGraphicFramePr>
          <p:cNvPr id="34" name="Chart 33">
            <a:extLst>
              <a:ext uri="{FF2B5EF4-FFF2-40B4-BE49-F238E27FC236}">
                <a16:creationId xmlns:a16="http://schemas.microsoft.com/office/drawing/2014/main" id="{FB0B75BE-BB12-42E9-28F0-3C600AD0D4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6075302"/>
              </p:ext>
            </p:extLst>
          </p:nvPr>
        </p:nvGraphicFramePr>
        <p:xfrm>
          <a:off x="2095500" y="2499483"/>
          <a:ext cx="4484267" cy="1758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9" name="Table 39">
            <a:extLst>
              <a:ext uri="{FF2B5EF4-FFF2-40B4-BE49-F238E27FC236}">
                <a16:creationId xmlns:a16="http://schemas.microsoft.com/office/drawing/2014/main" id="{9DFDD8D6-F461-6E40-BC16-28CC27D416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270110"/>
              </p:ext>
            </p:extLst>
          </p:nvPr>
        </p:nvGraphicFramePr>
        <p:xfrm>
          <a:off x="6678904" y="2810115"/>
          <a:ext cx="5283200" cy="14020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20800">
                  <a:extLst>
                    <a:ext uri="{9D8B030D-6E8A-4147-A177-3AD203B41FA5}">
                      <a16:colId xmlns:a16="http://schemas.microsoft.com/office/drawing/2014/main" val="304148185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3908065073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826788890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37674541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Categoria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SubCategoria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Utilidad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bruta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Utilidad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neta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611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03849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195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511173"/>
                  </a:ext>
                </a:extLst>
              </a:tr>
            </a:tbl>
          </a:graphicData>
        </a:graphic>
      </p:graphicFrame>
      <p:pic>
        <p:nvPicPr>
          <p:cNvPr id="43" name="Picture 42" descr="A group of gauges with different colors">
            <a:extLst>
              <a:ext uri="{FF2B5EF4-FFF2-40B4-BE49-F238E27FC236}">
                <a16:creationId xmlns:a16="http://schemas.microsoft.com/office/drawing/2014/main" id="{AD892B13-68E5-33FB-6278-6ED2A679500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1" b="49620"/>
          <a:stretch/>
        </p:blipFill>
        <p:spPr>
          <a:xfrm>
            <a:off x="2194637" y="4323962"/>
            <a:ext cx="9926217" cy="876300"/>
          </a:xfrm>
          <a:prstGeom prst="rect">
            <a:avLst/>
          </a:pr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0FF00A2-AE32-DFC0-2B43-56186FC25CA2}"/>
              </a:ext>
            </a:extLst>
          </p:cNvPr>
          <p:cNvSpPr/>
          <p:nvPr/>
        </p:nvSpPr>
        <p:spPr>
          <a:xfrm>
            <a:off x="8968728" y="5314944"/>
            <a:ext cx="2773265" cy="329682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Margen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Utilidad</a:t>
            </a:r>
            <a:r>
              <a:rPr lang="en-US" sz="1400" dirty="0">
                <a:solidFill>
                  <a:schemeClr val="tx1"/>
                </a:solidFill>
              </a:rPr>
              <a:t> Neta : 1.1%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50090485-B33A-BBEE-DE55-638D51FBECBC}"/>
              </a:ext>
            </a:extLst>
          </p:cNvPr>
          <p:cNvSpPr/>
          <p:nvPr/>
        </p:nvSpPr>
        <p:spPr>
          <a:xfrm>
            <a:off x="5911657" y="5312029"/>
            <a:ext cx="2773265" cy="329682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COGS: 1.1%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B9E2549-D319-66F1-91BD-FD4F822823C2}"/>
              </a:ext>
            </a:extLst>
          </p:cNvPr>
          <p:cNvSpPr/>
          <p:nvPr/>
        </p:nvSpPr>
        <p:spPr>
          <a:xfrm>
            <a:off x="2768373" y="5312029"/>
            <a:ext cx="2773265" cy="329682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Margen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Utilidad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bruta</a:t>
            </a:r>
            <a:r>
              <a:rPr lang="en-US" sz="1400" dirty="0">
                <a:solidFill>
                  <a:schemeClr val="tx1"/>
                </a:solidFill>
              </a:rPr>
              <a:t>: 1.1%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037F383-3D2E-72FB-5E39-3490DBC84AA6}"/>
              </a:ext>
            </a:extLst>
          </p:cNvPr>
          <p:cNvSpPr/>
          <p:nvPr/>
        </p:nvSpPr>
        <p:spPr>
          <a:xfrm>
            <a:off x="4384480" y="5788089"/>
            <a:ext cx="4950020" cy="64264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Ratio </a:t>
            </a:r>
            <a:r>
              <a:rPr lang="en-US" dirty="0" err="1">
                <a:solidFill>
                  <a:schemeClr val="tx1"/>
                </a:solidFill>
              </a:rPr>
              <a:t>Costo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Operacional</a:t>
            </a:r>
            <a:r>
              <a:rPr lang="en-US" dirty="0">
                <a:solidFill>
                  <a:schemeClr val="tx1"/>
                </a:solidFill>
              </a:rPr>
              <a:t>: 85</a:t>
            </a:r>
          </a:p>
        </p:txBody>
      </p:sp>
    </p:spTree>
    <p:extLst>
      <p:ext uri="{BB962C8B-B14F-4D97-AF65-F5344CB8AC3E}">
        <p14:creationId xmlns:p14="http://schemas.microsoft.com/office/powerpoint/2010/main" val="4178048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go of a hiker&#10;&#10;Description automatically generated">
            <a:extLst>
              <a:ext uri="{FF2B5EF4-FFF2-40B4-BE49-F238E27FC236}">
                <a16:creationId xmlns:a16="http://schemas.microsoft.com/office/drawing/2014/main" id="{8C5DF521-B318-16A8-5076-7EE5BEBFE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14550" cy="211455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F39BEF-F74A-50EA-C23E-83059F23FCEC}"/>
              </a:ext>
            </a:extLst>
          </p:cNvPr>
          <p:cNvSpPr/>
          <p:nvPr/>
        </p:nvSpPr>
        <p:spPr>
          <a:xfrm>
            <a:off x="71146" y="2360645"/>
            <a:ext cx="2043404" cy="121297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Florida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70BE9EE-3613-90CF-7ED7-B664ECDF4F0A}"/>
              </a:ext>
            </a:extLst>
          </p:cNvPr>
          <p:cNvSpPr/>
          <p:nvPr/>
        </p:nvSpPr>
        <p:spPr>
          <a:xfrm>
            <a:off x="71146" y="3819719"/>
            <a:ext cx="2043404" cy="121297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Miami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F3B6A47-3A13-E04D-5E48-AFDA17C89608}"/>
              </a:ext>
            </a:extLst>
          </p:cNvPr>
          <p:cNvSpPr/>
          <p:nvPr/>
        </p:nvSpPr>
        <p:spPr>
          <a:xfrm>
            <a:off x="71146" y="5200262"/>
            <a:ext cx="2043404" cy="121297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1BC7DCE-AEB9-364C-1AB7-DD0855CFD642}"/>
              </a:ext>
            </a:extLst>
          </p:cNvPr>
          <p:cNvSpPr/>
          <p:nvPr/>
        </p:nvSpPr>
        <p:spPr>
          <a:xfrm>
            <a:off x="71146" y="2360645"/>
            <a:ext cx="2043404" cy="578498"/>
          </a:xfrm>
          <a:prstGeom prst="roundRect">
            <a:avLst>
              <a:gd name="adj" fmla="val 37635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  <a:latin typeface="inherit"/>
              </a:rPr>
              <a:t>Estado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1E57659-FD25-F1BB-0331-C003FFB7E302}"/>
              </a:ext>
            </a:extLst>
          </p:cNvPr>
          <p:cNvSpPr/>
          <p:nvPr/>
        </p:nvSpPr>
        <p:spPr>
          <a:xfrm>
            <a:off x="71146" y="3819719"/>
            <a:ext cx="2043404" cy="578498"/>
          </a:xfrm>
          <a:prstGeom prst="roundRect">
            <a:avLst>
              <a:gd name="adj" fmla="val 37635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Ciudad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A900BE9-A796-3FE1-E446-C667C08F39FB}"/>
              </a:ext>
            </a:extLst>
          </p:cNvPr>
          <p:cNvSpPr/>
          <p:nvPr/>
        </p:nvSpPr>
        <p:spPr>
          <a:xfrm>
            <a:off x="71146" y="5209591"/>
            <a:ext cx="2043404" cy="578498"/>
          </a:xfrm>
          <a:prstGeom prst="roundRect">
            <a:avLst>
              <a:gd name="adj" fmla="val 37635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Categoria</a:t>
            </a: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9DAA8A8-B948-3BB2-2D9F-61F6D2631FA2}"/>
              </a:ext>
            </a:extLst>
          </p:cNvPr>
          <p:cNvSpPr/>
          <p:nvPr/>
        </p:nvSpPr>
        <p:spPr>
          <a:xfrm>
            <a:off x="1810139" y="3147913"/>
            <a:ext cx="205274" cy="139959"/>
          </a:xfrm>
          <a:prstGeom prst="downArrow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89C1C19F-A838-084F-8958-8444EE49DD69}"/>
              </a:ext>
            </a:extLst>
          </p:cNvPr>
          <p:cNvSpPr/>
          <p:nvPr/>
        </p:nvSpPr>
        <p:spPr>
          <a:xfrm>
            <a:off x="1825301" y="6030685"/>
            <a:ext cx="205274" cy="139959"/>
          </a:xfrm>
          <a:prstGeom prst="downArrow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51066C32-2F6B-8FC6-AACE-A96CB5160AD5}"/>
              </a:ext>
            </a:extLst>
          </p:cNvPr>
          <p:cNvSpPr/>
          <p:nvPr/>
        </p:nvSpPr>
        <p:spPr>
          <a:xfrm>
            <a:off x="1810139" y="4619428"/>
            <a:ext cx="205274" cy="139959"/>
          </a:xfrm>
          <a:prstGeom prst="downArrow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A4C622F6-8301-363C-B4CD-EAD834538D3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804845497"/>
                  </p:ext>
                </p:extLst>
              </p:nvPr>
            </p:nvGraphicFramePr>
            <p:xfrm>
              <a:off x="2114550" y="108512"/>
              <a:ext cx="3846286" cy="231861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A4C622F6-8301-363C-B4CD-EAD834538D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14550" y="108512"/>
                <a:ext cx="3846286" cy="2318614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FAA35A5-8C7E-1AE0-5605-748839F050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1926834"/>
              </p:ext>
            </p:extLst>
          </p:nvPr>
        </p:nvGraphicFramePr>
        <p:xfrm>
          <a:off x="2695575" y="5544404"/>
          <a:ext cx="8769350" cy="1112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753870">
                  <a:extLst>
                    <a:ext uri="{9D8B030D-6E8A-4147-A177-3AD203B41FA5}">
                      <a16:colId xmlns:a16="http://schemas.microsoft.com/office/drawing/2014/main" val="449369096"/>
                    </a:ext>
                  </a:extLst>
                </a:gridCol>
                <a:gridCol w="1753870">
                  <a:extLst>
                    <a:ext uri="{9D8B030D-6E8A-4147-A177-3AD203B41FA5}">
                      <a16:colId xmlns:a16="http://schemas.microsoft.com/office/drawing/2014/main" val="2255572595"/>
                    </a:ext>
                  </a:extLst>
                </a:gridCol>
                <a:gridCol w="1753870">
                  <a:extLst>
                    <a:ext uri="{9D8B030D-6E8A-4147-A177-3AD203B41FA5}">
                      <a16:colId xmlns:a16="http://schemas.microsoft.com/office/drawing/2014/main" val="844973861"/>
                    </a:ext>
                  </a:extLst>
                </a:gridCol>
                <a:gridCol w="1753870">
                  <a:extLst>
                    <a:ext uri="{9D8B030D-6E8A-4147-A177-3AD203B41FA5}">
                      <a16:colId xmlns:a16="http://schemas.microsoft.com/office/drawing/2014/main" val="3558469354"/>
                    </a:ext>
                  </a:extLst>
                </a:gridCol>
                <a:gridCol w="1753870">
                  <a:extLst>
                    <a:ext uri="{9D8B030D-6E8A-4147-A177-3AD203B41FA5}">
                      <a16:colId xmlns:a16="http://schemas.microsoft.com/office/drawing/2014/main" val="31254178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Ingresos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Utilidad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bruta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Utilidad</a:t>
                      </a:r>
                      <a:r>
                        <a:rPr lang="en-US" sz="1400" dirty="0"/>
                        <a:t> Neta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Costo</a:t>
                      </a:r>
                      <a:r>
                        <a:rPr lang="en-US" sz="1400" dirty="0"/>
                        <a:t> de </a:t>
                      </a:r>
                      <a:r>
                        <a:rPr lang="en-US" sz="1400" dirty="0" err="1"/>
                        <a:t>envio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9030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1000$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850$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583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2000$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740$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946122"/>
                  </a:ext>
                </a:extLst>
              </a:tr>
            </a:tbl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8DD5969A-0F1E-FF18-B3B2-13B53D2472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7999296"/>
              </p:ext>
            </p:extLst>
          </p:nvPr>
        </p:nvGraphicFramePr>
        <p:xfrm>
          <a:off x="6315075" y="204599"/>
          <a:ext cx="4762500" cy="25647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381591E8-A41E-7DA0-B85D-A444558187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3631322"/>
              </p:ext>
            </p:extLst>
          </p:nvPr>
        </p:nvGraphicFramePr>
        <p:xfrm>
          <a:off x="2032000" y="2669723"/>
          <a:ext cx="10160000" cy="2797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937231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go of a hiker&#10;&#10;Description automatically generated">
            <a:extLst>
              <a:ext uri="{FF2B5EF4-FFF2-40B4-BE49-F238E27FC236}">
                <a16:creationId xmlns:a16="http://schemas.microsoft.com/office/drawing/2014/main" id="{8C5DF521-B318-16A8-5076-7EE5BEBFE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14550" cy="211455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F39BEF-F74A-50EA-C23E-83059F23FCEC}"/>
              </a:ext>
            </a:extLst>
          </p:cNvPr>
          <p:cNvSpPr/>
          <p:nvPr/>
        </p:nvSpPr>
        <p:spPr>
          <a:xfrm>
            <a:off x="71146" y="2360645"/>
            <a:ext cx="2043404" cy="121297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2010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70BE9EE-3613-90CF-7ED7-B664ECDF4F0A}"/>
              </a:ext>
            </a:extLst>
          </p:cNvPr>
          <p:cNvSpPr/>
          <p:nvPr/>
        </p:nvSpPr>
        <p:spPr>
          <a:xfrm>
            <a:off x="71146" y="3819719"/>
            <a:ext cx="2043404" cy="121297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Europa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F3B6A47-3A13-E04D-5E48-AFDA17C89608}"/>
              </a:ext>
            </a:extLst>
          </p:cNvPr>
          <p:cNvSpPr/>
          <p:nvPr/>
        </p:nvSpPr>
        <p:spPr>
          <a:xfrm>
            <a:off x="71146" y="5200262"/>
            <a:ext cx="2043404" cy="121297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Alemania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1BC7DCE-AEB9-364C-1AB7-DD0855CFD642}"/>
              </a:ext>
            </a:extLst>
          </p:cNvPr>
          <p:cNvSpPr/>
          <p:nvPr/>
        </p:nvSpPr>
        <p:spPr>
          <a:xfrm>
            <a:off x="71146" y="2360645"/>
            <a:ext cx="2043404" cy="578498"/>
          </a:xfrm>
          <a:prstGeom prst="roundRect">
            <a:avLst>
              <a:gd name="adj" fmla="val 37635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en-US" dirty="0">
                <a:solidFill>
                  <a:schemeClr val="bg1"/>
                </a:solidFill>
                <a:latin typeface="inherit"/>
              </a:rPr>
              <a:t>A</a:t>
            </a:r>
            <a:r>
              <a:rPr kumimoji="0" lang="es-E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ño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1E57659-FD25-F1BB-0331-C003FFB7E302}"/>
              </a:ext>
            </a:extLst>
          </p:cNvPr>
          <p:cNvSpPr/>
          <p:nvPr/>
        </p:nvSpPr>
        <p:spPr>
          <a:xfrm>
            <a:off x="71146" y="3819719"/>
            <a:ext cx="2043404" cy="578498"/>
          </a:xfrm>
          <a:prstGeom prst="roundRect">
            <a:avLst>
              <a:gd name="adj" fmla="val 37635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Region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A900BE9-A796-3FE1-E446-C667C08F39FB}"/>
              </a:ext>
            </a:extLst>
          </p:cNvPr>
          <p:cNvSpPr/>
          <p:nvPr/>
        </p:nvSpPr>
        <p:spPr>
          <a:xfrm>
            <a:off x="71146" y="5209591"/>
            <a:ext cx="2043404" cy="578498"/>
          </a:xfrm>
          <a:prstGeom prst="roundRect">
            <a:avLst>
              <a:gd name="adj" fmla="val 37635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Pais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9DAA8A8-B948-3BB2-2D9F-61F6D2631FA2}"/>
              </a:ext>
            </a:extLst>
          </p:cNvPr>
          <p:cNvSpPr/>
          <p:nvPr/>
        </p:nvSpPr>
        <p:spPr>
          <a:xfrm>
            <a:off x="1810139" y="3147913"/>
            <a:ext cx="205274" cy="139959"/>
          </a:xfrm>
          <a:prstGeom prst="downArrow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89C1C19F-A838-084F-8958-8444EE49DD69}"/>
              </a:ext>
            </a:extLst>
          </p:cNvPr>
          <p:cNvSpPr/>
          <p:nvPr/>
        </p:nvSpPr>
        <p:spPr>
          <a:xfrm>
            <a:off x="1825301" y="6030685"/>
            <a:ext cx="205274" cy="139959"/>
          </a:xfrm>
          <a:prstGeom prst="downArrow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51066C32-2F6B-8FC6-AACE-A96CB5160AD5}"/>
              </a:ext>
            </a:extLst>
          </p:cNvPr>
          <p:cNvSpPr/>
          <p:nvPr/>
        </p:nvSpPr>
        <p:spPr>
          <a:xfrm>
            <a:off x="1810139" y="4619428"/>
            <a:ext cx="205274" cy="139959"/>
          </a:xfrm>
          <a:prstGeom prst="downArrow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A4C622F6-8301-363C-B4CD-EAD834538D34}"/>
                  </a:ext>
                </a:extLst>
              </p:cNvPr>
              <p:cNvGraphicFramePr/>
              <p:nvPr/>
            </p:nvGraphicFramePr>
            <p:xfrm>
              <a:off x="2114550" y="108512"/>
              <a:ext cx="3846286" cy="231861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A4C622F6-8301-363C-B4CD-EAD834538D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14550" y="108512"/>
                <a:ext cx="3846286" cy="2318614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FAA35A5-8C7E-1AE0-5605-748839F05043}"/>
              </a:ext>
            </a:extLst>
          </p:cNvPr>
          <p:cNvGraphicFramePr>
            <a:graphicFrameLocks noGrp="1"/>
          </p:cNvGraphicFramePr>
          <p:nvPr/>
        </p:nvGraphicFramePr>
        <p:xfrm>
          <a:off x="2695575" y="5544404"/>
          <a:ext cx="8769350" cy="1112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753870">
                  <a:extLst>
                    <a:ext uri="{9D8B030D-6E8A-4147-A177-3AD203B41FA5}">
                      <a16:colId xmlns:a16="http://schemas.microsoft.com/office/drawing/2014/main" val="449369096"/>
                    </a:ext>
                  </a:extLst>
                </a:gridCol>
                <a:gridCol w="1753870">
                  <a:extLst>
                    <a:ext uri="{9D8B030D-6E8A-4147-A177-3AD203B41FA5}">
                      <a16:colId xmlns:a16="http://schemas.microsoft.com/office/drawing/2014/main" val="2255572595"/>
                    </a:ext>
                  </a:extLst>
                </a:gridCol>
                <a:gridCol w="1753870">
                  <a:extLst>
                    <a:ext uri="{9D8B030D-6E8A-4147-A177-3AD203B41FA5}">
                      <a16:colId xmlns:a16="http://schemas.microsoft.com/office/drawing/2014/main" val="844973861"/>
                    </a:ext>
                  </a:extLst>
                </a:gridCol>
                <a:gridCol w="1753870">
                  <a:extLst>
                    <a:ext uri="{9D8B030D-6E8A-4147-A177-3AD203B41FA5}">
                      <a16:colId xmlns:a16="http://schemas.microsoft.com/office/drawing/2014/main" val="3558469354"/>
                    </a:ext>
                  </a:extLst>
                </a:gridCol>
                <a:gridCol w="1753870">
                  <a:extLst>
                    <a:ext uri="{9D8B030D-6E8A-4147-A177-3AD203B41FA5}">
                      <a16:colId xmlns:a16="http://schemas.microsoft.com/office/drawing/2014/main" val="31254178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Ingresos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Utilidad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bruta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Utilidad</a:t>
                      </a:r>
                      <a:r>
                        <a:rPr lang="en-US" sz="1400" dirty="0"/>
                        <a:t> Neta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Costo</a:t>
                      </a:r>
                      <a:r>
                        <a:rPr lang="en-US" sz="1400" dirty="0"/>
                        <a:t> de </a:t>
                      </a:r>
                      <a:r>
                        <a:rPr lang="en-US" sz="1400" dirty="0" err="1"/>
                        <a:t>envio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9030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1000$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850$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583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2000$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1000$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740$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946122"/>
                  </a:ext>
                </a:extLst>
              </a:tr>
            </a:tbl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8DD5969A-0F1E-FF18-B3B2-13B53D24728C}"/>
              </a:ext>
            </a:extLst>
          </p:cNvPr>
          <p:cNvGraphicFramePr/>
          <p:nvPr/>
        </p:nvGraphicFramePr>
        <p:xfrm>
          <a:off x="6315075" y="204599"/>
          <a:ext cx="4762500" cy="25647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381591E8-A41E-7DA0-B85D-A444558187FB}"/>
              </a:ext>
            </a:extLst>
          </p:cNvPr>
          <p:cNvGraphicFramePr/>
          <p:nvPr/>
        </p:nvGraphicFramePr>
        <p:xfrm>
          <a:off x="2032000" y="2669723"/>
          <a:ext cx="10160000" cy="2797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3466423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111</TotalTime>
  <Words>176</Words>
  <Application>Microsoft Office PowerPoint</Application>
  <PresentationFormat>Widescreen</PresentationFormat>
  <Paragraphs>81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inherit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Santiago Alexandra</dc:creator>
  <cp:lastModifiedBy>Santiago Alexandra</cp:lastModifiedBy>
  <cp:revision>2</cp:revision>
  <dcterms:created xsi:type="dcterms:W3CDTF">2025-04-09T14:42:13Z</dcterms:created>
  <dcterms:modified xsi:type="dcterms:W3CDTF">2025-04-09T16:33:39Z</dcterms:modified>
</cp:coreProperties>
</file>

<file path=docProps/thumbnail.jpeg>
</file>

<file path=media/image2.png>
</file>